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Default Extension="package" ContentType="application/vnd.openxmlformats-officedocument.package"/>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08"/>
  </p:notesMasterIdLst>
  <p:sldIdLst>
    <p:sldId id="294" r:id="rId3"/>
    <p:sldId id="295" r:id="rId4"/>
    <p:sldId id="296" r:id="rId5"/>
    <p:sldId id="297" r:id="rId6"/>
    <p:sldId id="298" r:id="rId7"/>
    <p:sldId id="299" r:id="rId8"/>
    <p:sldId id="302" r:id="rId9"/>
    <p:sldId id="303" r:id="rId10"/>
    <p:sldId id="372" r:id="rId11"/>
    <p:sldId id="314" r:id="rId12"/>
    <p:sldId id="373" r:id="rId13"/>
    <p:sldId id="304" r:id="rId14"/>
    <p:sldId id="316" r:id="rId15"/>
    <p:sldId id="317" r:id="rId16"/>
    <p:sldId id="318" r:id="rId17"/>
    <p:sldId id="315" r:id="rId18"/>
    <p:sldId id="305" r:id="rId19"/>
    <p:sldId id="310" r:id="rId20"/>
    <p:sldId id="307" r:id="rId21"/>
    <p:sldId id="312" r:id="rId22"/>
    <p:sldId id="308" r:id="rId23"/>
    <p:sldId id="309" r:id="rId24"/>
    <p:sldId id="306"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331" r:id="rId38"/>
    <p:sldId id="332" r:id="rId39"/>
    <p:sldId id="333" r:id="rId40"/>
    <p:sldId id="334" r:id="rId41"/>
    <p:sldId id="335" r:id="rId42"/>
    <p:sldId id="336" r:id="rId43"/>
    <p:sldId id="337" r:id="rId44"/>
    <p:sldId id="338" r:id="rId45"/>
    <p:sldId id="339" r:id="rId46"/>
    <p:sldId id="340" r:id="rId47"/>
    <p:sldId id="341" r:id="rId48"/>
    <p:sldId id="342" r:id="rId49"/>
    <p:sldId id="344" r:id="rId50"/>
    <p:sldId id="345" r:id="rId51"/>
    <p:sldId id="346" r:id="rId52"/>
    <p:sldId id="347" r:id="rId53"/>
    <p:sldId id="348" r:id="rId54"/>
    <p:sldId id="349" r:id="rId55"/>
    <p:sldId id="350" r:id="rId56"/>
    <p:sldId id="351" r:id="rId57"/>
    <p:sldId id="352" r:id="rId58"/>
    <p:sldId id="353" r:id="rId59"/>
    <p:sldId id="354" r:id="rId60"/>
    <p:sldId id="355" r:id="rId61"/>
    <p:sldId id="356" r:id="rId62"/>
    <p:sldId id="357" r:id="rId63"/>
    <p:sldId id="358" r:id="rId64"/>
    <p:sldId id="359" r:id="rId65"/>
    <p:sldId id="360" r:id="rId66"/>
    <p:sldId id="361" r:id="rId67"/>
    <p:sldId id="362" r:id="rId68"/>
    <p:sldId id="363" r:id="rId69"/>
    <p:sldId id="364" r:id="rId70"/>
    <p:sldId id="365" r:id="rId71"/>
    <p:sldId id="366" r:id="rId72"/>
    <p:sldId id="367" r:id="rId73"/>
    <p:sldId id="368" r:id="rId74"/>
    <p:sldId id="370" r:id="rId75"/>
    <p:sldId id="369" r:id="rId76"/>
    <p:sldId id="371" r:id="rId77"/>
    <p:sldId id="256" r:id="rId78"/>
    <p:sldId id="257" r:id="rId79"/>
    <p:sldId id="258" r:id="rId80"/>
    <p:sldId id="259" r:id="rId81"/>
    <p:sldId id="291" r:id="rId82"/>
    <p:sldId id="292" r:id="rId83"/>
    <p:sldId id="285" r:id="rId84"/>
    <p:sldId id="287" r:id="rId85"/>
    <p:sldId id="286" r:id="rId86"/>
    <p:sldId id="288" r:id="rId87"/>
    <p:sldId id="289" r:id="rId88"/>
    <p:sldId id="290" r:id="rId89"/>
    <p:sldId id="260" r:id="rId90"/>
    <p:sldId id="261" r:id="rId91"/>
    <p:sldId id="262" r:id="rId92"/>
    <p:sldId id="263" r:id="rId93"/>
    <p:sldId id="264" r:id="rId94"/>
    <p:sldId id="265" r:id="rId95"/>
    <p:sldId id="274" r:id="rId96"/>
    <p:sldId id="275" r:id="rId97"/>
    <p:sldId id="276" r:id="rId98"/>
    <p:sldId id="277" r:id="rId99"/>
    <p:sldId id="278" r:id="rId100"/>
    <p:sldId id="279" r:id="rId101"/>
    <p:sldId id="280" r:id="rId102"/>
    <p:sldId id="281" r:id="rId103"/>
    <p:sldId id="282" r:id="rId104"/>
    <p:sldId id="283" r:id="rId105"/>
    <p:sldId id="284" r:id="rId106"/>
    <p:sldId id="293" r:id="rId107"/>
  </p:sldIdLst>
  <p:sldSz cx="9144000" cy="5143500" type="screen16x9"/>
  <p:notesSz cx="6858000" cy="9144000"/>
  <p:defaultTextStyle>
    <a:defPPr>
      <a:defRPr lang="zh-TW"/>
    </a:defPPr>
    <a:lvl1pPr algn="l" rtl="0" fontAlgn="base">
      <a:spcBef>
        <a:spcPct val="0"/>
      </a:spcBef>
      <a:spcAft>
        <a:spcPct val="0"/>
      </a:spcAft>
      <a:defRPr kern="1200">
        <a:solidFill>
          <a:schemeClr val="tx1"/>
        </a:solidFill>
        <a:latin typeface="Arial" charset="0"/>
        <a:ea typeface="新細明體" pitchFamily="18" charset="-120"/>
        <a:cs typeface="+mn-cs"/>
      </a:defRPr>
    </a:lvl1pPr>
    <a:lvl2pPr marL="457200" algn="l" rtl="0" fontAlgn="base">
      <a:spcBef>
        <a:spcPct val="0"/>
      </a:spcBef>
      <a:spcAft>
        <a:spcPct val="0"/>
      </a:spcAft>
      <a:defRPr kern="1200">
        <a:solidFill>
          <a:schemeClr val="tx1"/>
        </a:solidFill>
        <a:latin typeface="Arial" charset="0"/>
        <a:ea typeface="新細明體" pitchFamily="18" charset="-120"/>
        <a:cs typeface="+mn-cs"/>
      </a:defRPr>
    </a:lvl2pPr>
    <a:lvl3pPr marL="914400" algn="l" rtl="0" fontAlgn="base">
      <a:spcBef>
        <a:spcPct val="0"/>
      </a:spcBef>
      <a:spcAft>
        <a:spcPct val="0"/>
      </a:spcAft>
      <a:defRPr kern="1200">
        <a:solidFill>
          <a:schemeClr val="tx1"/>
        </a:solidFill>
        <a:latin typeface="Arial" charset="0"/>
        <a:ea typeface="新細明體" pitchFamily="18" charset="-120"/>
        <a:cs typeface="+mn-cs"/>
      </a:defRPr>
    </a:lvl3pPr>
    <a:lvl4pPr marL="1371600" algn="l" rtl="0" fontAlgn="base">
      <a:spcBef>
        <a:spcPct val="0"/>
      </a:spcBef>
      <a:spcAft>
        <a:spcPct val="0"/>
      </a:spcAft>
      <a:defRPr kern="1200">
        <a:solidFill>
          <a:schemeClr val="tx1"/>
        </a:solidFill>
        <a:latin typeface="Arial" charset="0"/>
        <a:ea typeface="新細明體" pitchFamily="18" charset="-120"/>
        <a:cs typeface="+mn-cs"/>
      </a:defRPr>
    </a:lvl4pPr>
    <a:lvl5pPr marL="1828800" algn="l" rtl="0" fontAlgn="base">
      <a:spcBef>
        <a:spcPct val="0"/>
      </a:spcBef>
      <a:spcAft>
        <a:spcPct val="0"/>
      </a:spcAft>
      <a:defRPr kern="1200">
        <a:solidFill>
          <a:schemeClr val="tx1"/>
        </a:solidFill>
        <a:latin typeface="Arial" charset="0"/>
        <a:ea typeface="新細明體" pitchFamily="18" charset="-120"/>
        <a:cs typeface="+mn-cs"/>
      </a:defRPr>
    </a:lvl5pPr>
    <a:lvl6pPr marL="2286000" algn="l" defTabSz="914400" rtl="0" eaLnBrk="1" latinLnBrk="0" hangingPunct="1">
      <a:defRPr kern="1200">
        <a:solidFill>
          <a:schemeClr val="tx1"/>
        </a:solidFill>
        <a:latin typeface="Arial" charset="0"/>
        <a:ea typeface="新細明體" pitchFamily="18" charset="-120"/>
        <a:cs typeface="+mn-cs"/>
      </a:defRPr>
    </a:lvl6pPr>
    <a:lvl7pPr marL="2743200" algn="l" defTabSz="914400" rtl="0" eaLnBrk="1" latinLnBrk="0" hangingPunct="1">
      <a:defRPr kern="1200">
        <a:solidFill>
          <a:schemeClr val="tx1"/>
        </a:solidFill>
        <a:latin typeface="Arial" charset="0"/>
        <a:ea typeface="新細明體" pitchFamily="18" charset="-120"/>
        <a:cs typeface="+mn-cs"/>
      </a:defRPr>
    </a:lvl7pPr>
    <a:lvl8pPr marL="3200400" algn="l" defTabSz="914400" rtl="0" eaLnBrk="1" latinLnBrk="0" hangingPunct="1">
      <a:defRPr kern="1200">
        <a:solidFill>
          <a:schemeClr val="tx1"/>
        </a:solidFill>
        <a:latin typeface="Arial" charset="0"/>
        <a:ea typeface="新細明體" pitchFamily="18" charset="-120"/>
        <a:cs typeface="+mn-cs"/>
      </a:defRPr>
    </a:lvl8pPr>
    <a:lvl9pPr marL="3657600" algn="l" defTabSz="914400" rtl="0" eaLnBrk="1" latinLnBrk="0" hangingPunct="1">
      <a:defRPr kern="1200">
        <a:solidFill>
          <a:schemeClr val="tx1"/>
        </a:solidFill>
        <a:latin typeface="Arial"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987" autoAdjust="0"/>
  </p:normalViewPr>
  <p:slideViewPr>
    <p:cSldViewPr>
      <p:cViewPr varScale="1">
        <p:scale>
          <a:sx n="90" d="100"/>
          <a:sy n="90" d="100"/>
        </p:scale>
        <p:origin x="-804" y="-96"/>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charts/_rels/chart1.xml.rels><?xml version="1.0" encoding="UTF-8" standalone="yes"?>
<Relationships xmlns="http://schemas.openxmlformats.org/package/2006/relationships"><Relationship Id="rId1" Type="http://schemas.openxmlformats.org/officeDocument/2006/relationships/package" Target="../embeddings/Cartella_di_lavoro_di_Microsoft_Office_Excel_20071.package"/></Relationships>
</file>

<file path=ppt/charts/chart1.xml><?xml version="1.0" encoding="utf-8"?>
<c:chartSpace xmlns:c="http://schemas.openxmlformats.org/drawingml/2006/chart" xmlns:a="http://schemas.openxmlformats.org/drawingml/2006/main" xmlns:r="http://schemas.openxmlformats.org/officeDocument/2006/relationships">
  <c:lang val="it-IT"/>
  <c:style val="18"/>
  <c:chart>
    <c:title>
      <c:tx>
        <c:rich>
          <a:bodyPr/>
          <a:lstStyle/>
          <a:p>
            <a:pPr>
              <a:defRPr/>
            </a:pPr>
            <a:r>
              <a:rPr lang="en-US" sz="1401" b="1" dirty="0">
                <a:solidFill>
                  <a:schemeClr val="bg1">
                    <a:lumMod val="50000"/>
                  </a:schemeClr>
                </a:solidFill>
              </a:rPr>
              <a:t>Capacity (TB)</a:t>
            </a:r>
          </a:p>
        </c:rich>
      </c:tx>
    </c:title>
    <c:plotArea>
      <c:layout/>
      <c:barChart>
        <c:barDir val="col"/>
        <c:grouping val="clustered"/>
        <c:ser>
          <c:idx val="0"/>
          <c:order val="0"/>
          <c:tx>
            <c:strRef>
              <c:f>Sheet1!$B$1</c:f>
              <c:strCache>
                <c:ptCount val="1"/>
                <c:pt idx="0">
                  <c:v>Capacity (TB)</c:v>
                </c:pt>
              </c:strCache>
            </c:strRef>
          </c:tx>
          <c:dPt>
            <c:idx val="0"/>
            <c:spPr>
              <a:solidFill>
                <a:schemeClr val="bg2">
                  <a:lumMod val="75000"/>
                </a:schemeClr>
              </a:solidFill>
            </c:spPr>
          </c:dPt>
          <c:dPt>
            <c:idx val="1"/>
            <c:spPr>
              <a:solidFill>
                <a:schemeClr val="bg2"/>
              </a:solidFill>
            </c:spPr>
          </c:dPt>
          <c:dLbls>
            <c:dLbl>
              <c:idx val="0"/>
              <c:layout>
                <c:manualLayout>
                  <c:x val="-3.4371493905305691E-17"/>
                  <c:y val="2.9496099779499102E-2"/>
                </c:manualLayout>
              </c:layout>
              <c:spPr/>
              <c:txPr>
                <a:bodyPr/>
                <a:lstStyle/>
                <a:p>
                  <a:pPr>
                    <a:defRPr sz="1401">
                      <a:solidFill>
                        <a:schemeClr val="bg2">
                          <a:lumMod val="75000"/>
                        </a:schemeClr>
                      </a:solidFill>
                    </a:defRPr>
                  </a:pPr>
                  <a:endParaRPr lang="it-IT"/>
                </a:p>
              </c:txPr>
              <c:dLblPos val="outEnd"/>
              <c:showVal val="1"/>
            </c:dLbl>
            <c:dLbl>
              <c:idx val="1"/>
              <c:layout>
                <c:manualLayout>
                  <c:x val="0"/>
                  <c:y val="2.949609977949921E-2"/>
                </c:manualLayout>
              </c:layout>
              <c:dLblPos val="outEnd"/>
              <c:showVal val="1"/>
            </c:dLbl>
            <c:txPr>
              <a:bodyPr/>
              <a:lstStyle/>
              <a:p>
                <a:pPr>
                  <a:defRPr sz="1401">
                    <a:solidFill>
                      <a:schemeClr val="bg2"/>
                    </a:solidFill>
                  </a:defRPr>
                </a:pPr>
                <a:endParaRPr lang="it-IT"/>
              </a:p>
            </c:txPr>
            <c:showVal val="1"/>
          </c:dLbls>
          <c:cat>
            <c:strRef>
              <c:f>Sheet1!$A$2:$A$3</c:f>
              <c:strCache>
                <c:ptCount val="2"/>
                <c:pt idx="0">
                  <c:v>4CIF</c:v>
                </c:pt>
                <c:pt idx="1">
                  <c:v>1080P</c:v>
                </c:pt>
              </c:strCache>
            </c:strRef>
          </c:cat>
          <c:val>
            <c:numRef>
              <c:f>Sheet1!$B$2:$B$3</c:f>
              <c:numCache>
                <c:formatCode>General</c:formatCode>
                <c:ptCount val="2"/>
                <c:pt idx="0">
                  <c:v>47</c:v>
                </c:pt>
                <c:pt idx="1">
                  <c:v>240</c:v>
                </c:pt>
              </c:numCache>
            </c:numRef>
          </c:val>
        </c:ser>
        <c:axId val="75774592"/>
        <c:axId val="75972992"/>
      </c:barChart>
      <c:catAx>
        <c:axId val="75774592"/>
        <c:scaling>
          <c:orientation val="minMax"/>
        </c:scaling>
        <c:axPos val="b"/>
        <c:numFmt formatCode="General" sourceLinked="1"/>
        <c:tickLblPos val="nextTo"/>
        <c:txPr>
          <a:bodyPr/>
          <a:lstStyle/>
          <a:p>
            <a:pPr>
              <a:defRPr sz="1201"/>
            </a:pPr>
            <a:endParaRPr lang="it-IT"/>
          </a:p>
        </c:txPr>
        <c:crossAx val="75972992"/>
        <c:crosses val="autoZero"/>
        <c:auto val="1"/>
        <c:lblAlgn val="ctr"/>
        <c:lblOffset val="100"/>
      </c:catAx>
      <c:valAx>
        <c:axId val="75972992"/>
        <c:scaling>
          <c:orientation val="minMax"/>
        </c:scaling>
        <c:axPos val="l"/>
        <c:majorGridlines/>
        <c:numFmt formatCode="General" sourceLinked="1"/>
        <c:majorTickMark val="none"/>
        <c:tickLblPos val="nextTo"/>
        <c:txPr>
          <a:bodyPr/>
          <a:lstStyle/>
          <a:p>
            <a:pPr>
              <a:defRPr sz="1201" baseline="0"/>
            </a:pPr>
            <a:endParaRPr lang="it-IT"/>
          </a:p>
        </c:txPr>
        <c:crossAx val="75774592"/>
        <c:crosses val="autoZero"/>
        <c:crossBetween val="between"/>
        <c:majorUnit val="100"/>
      </c:valAx>
      <c:spPr>
        <a:noFill/>
        <a:ln w="25415">
          <a:noFill/>
        </a:ln>
      </c:spPr>
    </c:plotArea>
    <c:plotVisOnly val="1"/>
    <c:dispBlanksAs val="gap"/>
  </c:chart>
  <c:txPr>
    <a:bodyPr/>
    <a:lstStyle/>
    <a:p>
      <a:pPr>
        <a:defRPr sz="1801"/>
      </a:pPr>
      <a:endParaRPr lang="it-IT"/>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7A7DB0-69B1-452C-AB3F-52C043AD8BB4}" type="doc">
      <dgm:prSet loTypeId="urn:microsoft.com/office/officeart/2005/8/layout/hierarchy2" loCatId="hierarchy" qsTypeId="urn:microsoft.com/office/officeart/2005/8/quickstyle/simple1#1" qsCatId="simple" csTypeId="urn:microsoft.com/office/officeart/2005/8/colors/accent1_2#1" csCatId="accent1" phldr="1"/>
      <dgm:spPr/>
      <dgm:t>
        <a:bodyPr/>
        <a:lstStyle/>
        <a:p>
          <a:endParaRPr lang="zh-TW" altLang="en-US"/>
        </a:p>
      </dgm:t>
    </dgm:pt>
    <dgm:pt modelId="{33BA0526-6F9A-4395-97B8-C4FE57F91981}">
      <dgm:prSet phldrT="[文字]" custT="1"/>
      <dgm:spPr/>
      <dgm:t>
        <a:bodyPr/>
        <a:lstStyle/>
        <a:p>
          <a:pPr>
            <a:lnSpc>
              <a:spcPts val="1200"/>
            </a:lnSpc>
          </a:pPr>
          <a:r>
            <a:rPr lang="en-US" altLang="zh-TW" sz="1800" b="1" dirty="0" smtClean="0"/>
            <a:t>Qsan</a:t>
          </a:r>
        </a:p>
        <a:p>
          <a:pPr>
            <a:lnSpc>
              <a:spcPts val="1200"/>
            </a:lnSpc>
          </a:pPr>
          <a:r>
            <a:rPr lang="en-US" altLang="zh-TW" sz="1800" b="1" dirty="0" smtClean="0"/>
            <a:t>NAS</a:t>
          </a:r>
          <a:endParaRPr lang="zh-TW" altLang="en-US" sz="1800" b="1" dirty="0"/>
        </a:p>
      </dgm:t>
    </dgm:pt>
    <dgm:pt modelId="{4E6D75F6-1ECA-44D0-9A19-F17EB3676034}" type="parTrans" cxnId="{40DFA398-CE62-4ECD-99F3-C61C23C85DA9}">
      <dgm:prSet/>
      <dgm:spPr/>
      <dgm:t>
        <a:bodyPr/>
        <a:lstStyle/>
        <a:p>
          <a:endParaRPr lang="zh-TW" altLang="en-US"/>
        </a:p>
      </dgm:t>
    </dgm:pt>
    <dgm:pt modelId="{F4E3B177-079A-4ABF-A6DD-82FE91C00B28}" type="sibTrans" cxnId="{40DFA398-CE62-4ECD-99F3-C61C23C85DA9}">
      <dgm:prSet/>
      <dgm:spPr/>
      <dgm:t>
        <a:bodyPr/>
        <a:lstStyle/>
        <a:p>
          <a:endParaRPr lang="zh-TW" altLang="en-US"/>
        </a:p>
      </dgm:t>
    </dgm:pt>
    <dgm:pt modelId="{E01C278B-55BF-4625-9A1C-69719AD8BFD3}">
      <dgm:prSet phldrT="[文字]" custT="1"/>
      <dgm:spPr>
        <a:solidFill>
          <a:schemeClr val="accent2"/>
        </a:solidFill>
      </dgm:spPr>
      <dgm:t>
        <a:bodyPr lIns="0" tIns="0" rIns="0" bIns="0"/>
        <a:lstStyle/>
        <a:p>
          <a:r>
            <a:rPr lang="en-US" altLang="zh-TW" sz="1800" b="1" dirty="0" err="1" smtClean="0"/>
            <a:t>TrioNAS</a:t>
          </a:r>
          <a:r>
            <a:rPr lang="en-US" altLang="zh-TW" sz="1800" b="1" dirty="0" smtClean="0"/>
            <a:t> LX</a:t>
          </a:r>
          <a:endParaRPr lang="zh-TW" altLang="en-US" sz="1800" b="1" dirty="0"/>
        </a:p>
      </dgm:t>
    </dgm:pt>
    <dgm:pt modelId="{4A200E63-0AE4-4287-905C-2C5E8B775503}" type="parTrans" cxnId="{D31E187F-1551-43F4-B633-E599F1B8B80D}">
      <dgm:prSet/>
      <dgm:spPr>
        <a:ln>
          <a:solidFill>
            <a:schemeClr val="bg1">
              <a:lumMod val="50000"/>
            </a:schemeClr>
          </a:solidFill>
        </a:ln>
      </dgm:spPr>
      <dgm:t>
        <a:bodyPr/>
        <a:lstStyle/>
        <a:p>
          <a:endParaRPr lang="zh-TW" altLang="en-US"/>
        </a:p>
      </dgm:t>
    </dgm:pt>
    <dgm:pt modelId="{1F0AC023-35B2-4BA3-AE79-1965E7898838}" type="sibTrans" cxnId="{D31E187F-1551-43F4-B633-E599F1B8B80D}">
      <dgm:prSet/>
      <dgm:spPr/>
      <dgm:t>
        <a:bodyPr/>
        <a:lstStyle/>
        <a:p>
          <a:endParaRPr lang="zh-TW" altLang="en-US"/>
        </a:p>
      </dgm:t>
    </dgm:pt>
    <dgm:pt modelId="{E938B245-5BD4-453D-8419-6066C710D507}">
      <dgm:prSet phldrT="[文字]" custT="1"/>
      <dgm:spPr>
        <a:solidFill>
          <a:schemeClr val="accent3"/>
        </a:solidFill>
      </dgm:spPr>
      <dgm:t>
        <a:bodyPr lIns="0" tIns="0" rIns="0" bIns="0"/>
        <a:lstStyle/>
        <a:p>
          <a:r>
            <a:rPr lang="en-US" altLang="zh-TW" sz="1800" dirty="0" smtClean="0"/>
            <a:t>U400/U600</a:t>
          </a:r>
        </a:p>
      </dgm:t>
    </dgm:pt>
    <dgm:pt modelId="{B73E0962-B5E0-4B98-9681-4F1734205BD7}" type="parTrans" cxnId="{A8BE79E5-F0FF-47B4-965F-E1C10D2A560E}">
      <dgm:prSet/>
      <dgm:spPr>
        <a:ln>
          <a:solidFill>
            <a:schemeClr val="bg1">
              <a:lumMod val="50000"/>
            </a:schemeClr>
          </a:solidFill>
        </a:ln>
      </dgm:spPr>
      <dgm:t>
        <a:bodyPr/>
        <a:lstStyle/>
        <a:p>
          <a:endParaRPr lang="zh-TW" altLang="en-US"/>
        </a:p>
      </dgm:t>
    </dgm:pt>
    <dgm:pt modelId="{4D9A4FFD-2D61-4D5C-BE91-B41553FDEA67}" type="sibTrans" cxnId="{A8BE79E5-F0FF-47B4-965F-E1C10D2A560E}">
      <dgm:prSet/>
      <dgm:spPr/>
      <dgm:t>
        <a:bodyPr/>
        <a:lstStyle/>
        <a:p>
          <a:endParaRPr lang="zh-TW" altLang="en-US"/>
        </a:p>
      </dgm:t>
    </dgm:pt>
    <dgm:pt modelId="{D59FA0CB-CA7B-47AF-A07D-190CF56E3967}">
      <dgm:prSet phldrT="[文字]" custT="1"/>
      <dgm:spPr>
        <a:solidFill>
          <a:schemeClr val="accent3"/>
        </a:solidFill>
      </dgm:spPr>
      <dgm:t>
        <a:bodyPr lIns="0" tIns="0" rIns="0" bIns="0"/>
        <a:lstStyle/>
        <a:p>
          <a:r>
            <a:rPr lang="en-US" altLang="zh-TW" sz="1800" dirty="0" smtClean="0"/>
            <a:t>U300</a:t>
          </a:r>
          <a:endParaRPr lang="zh-TW" altLang="en-US" sz="1800" dirty="0"/>
        </a:p>
      </dgm:t>
    </dgm:pt>
    <dgm:pt modelId="{B969A518-7F18-4F03-962B-7D603B1A771E}" type="parTrans" cxnId="{142425DC-455A-49D1-AB80-7855F8481A5F}">
      <dgm:prSet/>
      <dgm:spPr>
        <a:ln>
          <a:solidFill>
            <a:schemeClr val="bg1">
              <a:lumMod val="50000"/>
            </a:schemeClr>
          </a:solidFill>
        </a:ln>
      </dgm:spPr>
      <dgm:t>
        <a:bodyPr/>
        <a:lstStyle/>
        <a:p>
          <a:endParaRPr lang="zh-TW" altLang="en-US"/>
        </a:p>
      </dgm:t>
    </dgm:pt>
    <dgm:pt modelId="{D915AD1F-CCE4-4089-A70D-C85AFB284D4F}" type="sibTrans" cxnId="{142425DC-455A-49D1-AB80-7855F8481A5F}">
      <dgm:prSet/>
      <dgm:spPr/>
      <dgm:t>
        <a:bodyPr/>
        <a:lstStyle/>
        <a:p>
          <a:endParaRPr lang="zh-TW" altLang="en-US"/>
        </a:p>
      </dgm:t>
    </dgm:pt>
    <dgm:pt modelId="{6D451CE3-053D-4831-B5F5-8165D2E7E7D9}">
      <dgm:prSet phldrT="[文字]" custT="1"/>
      <dgm:spPr>
        <a:solidFill>
          <a:schemeClr val="accent2"/>
        </a:solidFill>
      </dgm:spPr>
      <dgm:t>
        <a:bodyPr lIns="0" tIns="0" rIns="0" bIns="0"/>
        <a:lstStyle/>
        <a:p>
          <a:r>
            <a:rPr lang="en-US" altLang="zh-TW" sz="1800" b="1" dirty="0" err="1" smtClean="0"/>
            <a:t>TrioNAS</a:t>
          </a:r>
          <a:endParaRPr lang="zh-TW" altLang="en-US" sz="1800" b="1" dirty="0"/>
        </a:p>
      </dgm:t>
    </dgm:pt>
    <dgm:pt modelId="{8C55D2A0-A3EF-4F59-A2D4-8203E15CE362}" type="parTrans" cxnId="{BDD5F166-FF0C-45C9-AAB9-A43D769BE01E}">
      <dgm:prSet/>
      <dgm:spPr>
        <a:ln>
          <a:solidFill>
            <a:schemeClr val="bg1">
              <a:lumMod val="50000"/>
            </a:schemeClr>
          </a:solidFill>
        </a:ln>
      </dgm:spPr>
      <dgm:t>
        <a:bodyPr/>
        <a:lstStyle/>
        <a:p>
          <a:endParaRPr lang="zh-TW" altLang="en-US"/>
        </a:p>
      </dgm:t>
    </dgm:pt>
    <dgm:pt modelId="{343837A6-3746-4763-BA8C-82733CDC8BA1}" type="sibTrans" cxnId="{BDD5F166-FF0C-45C9-AAB9-A43D769BE01E}">
      <dgm:prSet/>
      <dgm:spPr/>
      <dgm:t>
        <a:bodyPr/>
        <a:lstStyle/>
        <a:p>
          <a:endParaRPr lang="zh-TW" altLang="en-US"/>
        </a:p>
      </dgm:t>
    </dgm:pt>
    <dgm:pt modelId="{22618C7F-88F1-4D7C-9AD6-AA8EF0E6AE76}">
      <dgm:prSet phldrT="[文字]" custT="1"/>
      <dgm:spPr>
        <a:solidFill>
          <a:schemeClr val="accent3"/>
        </a:solidFill>
      </dgm:spPr>
      <dgm:t>
        <a:bodyPr lIns="0" tIns="0" rIns="0" bIns="0"/>
        <a:lstStyle/>
        <a:p>
          <a:r>
            <a:rPr lang="en-US" altLang="zh-TW" sz="1800" dirty="0" smtClean="0"/>
            <a:t>U120</a:t>
          </a:r>
          <a:endParaRPr lang="zh-TW" altLang="en-US" sz="1800" dirty="0"/>
        </a:p>
      </dgm:t>
    </dgm:pt>
    <dgm:pt modelId="{5BAC6919-273B-4E8C-B2E2-097D41282E17}" type="parTrans" cxnId="{6A348EA0-8E29-4FC6-82EC-CA9323C533F4}">
      <dgm:prSet/>
      <dgm:spPr>
        <a:ln>
          <a:solidFill>
            <a:schemeClr val="bg1">
              <a:lumMod val="50000"/>
            </a:schemeClr>
          </a:solidFill>
        </a:ln>
      </dgm:spPr>
      <dgm:t>
        <a:bodyPr/>
        <a:lstStyle/>
        <a:p>
          <a:endParaRPr lang="zh-TW" altLang="en-US"/>
        </a:p>
      </dgm:t>
    </dgm:pt>
    <dgm:pt modelId="{7C955F71-72F1-4937-AFA7-90616D7F8293}" type="sibTrans" cxnId="{6A348EA0-8E29-4FC6-82EC-CA9323C533F4}">
      <dgm:prSet/>
      <dgm:spPr/>
      <dgm:t>
        <a:bodyPr/>
        <a:lstStyle/>
        <a:p>
          <a:endParaRPr lang="zh-TW" altLang="en-US"/>
        </a:p>
      </dgm:t>
    </dgm:pt>
    <dgm:pt modelId="{74DAE4A8-DB60-4851-9E35-DAABE388E42F}">
      <dgm:prSet custT="1"/>
      <dgm:spPr>
        <a:solidFill>
          <a:schemeClr val="accent3"/>
        </a:solidFill>
      </dgm:spPr>
      <dgm:t>
        <a:bodyPr/>
        <a:lstStyle/>
        <a:p>
          <a:r>
            <a:rPr lang="en-US" altLang="zh-TW" sz="1800" dirty="0" smtClean="0"/>
            <a:t>U210</a:t>
          </a:r>
          <a:endParaRPr lang="zh-TW" altLang="en-US" sz="1800" dirty="0"/>
        </a:p>
      </dgm:t>
    </dgm:pt>
    <dgm:pt modelId="{5BB18F76-1DD5-4D1C-8C68-1D03E30D5030}" type="parTrans" cxnId="{7397E667-471B-4F05-BEB8-2763450DBA1E}">
      <dgm:prSet/>
      <dgm:spPr>
        <a:ln>
          <a:solidFill>
            <a:schemeClr val="bg1">
              <a:lumMod val="50000"/>
            </a:schemeClr>
          </a:solidFill>
        </a:ln>
      </dgm:spPr>
      <dgm:t>
        <a:bodyPr/>
        <a:lstStyle/>
        <a:p>
          <a:endParaRPr lang="zh-TW" altLang="en-US"/>
        </a:p>
      </dgm:t>
    </dgm:pt>
    <dgm:pt modelId="{51EC10D7-8952-4F3E-B9D8-224EAF7D7ACD}" type="sibTrans" cxnId="{7397E667-471B-4F05-BEB8-2763450DBA1E}">
      <dgm:prSet/>
      <dgm:spPr/>
      <dgm:t>
        <a:bodyPr/>
        <a:lstStyle/>
        <a:p>
          <a:endParaRPr lang="zh-TW" altLang="en-US"/>
        </a:p>
      </dgm:t>
    </dgm:pt>
    <dgm:pt modelId="{6730BD26-792E-4CFC-8E48-96CDDB77A716}" type="pres">
      <dgm:prSet presAssocID="{D47A7DB0-69B1-452C-AB3F-52C043AD8BB4}" presName="diagram" presStyleCnt="0">
        <dgm:presLayoutVars>
          <dgm:chPref val="1"/>
          <dgm:dir/>
          <dgm:animOne val="branch"/>
          <dgm:animLvl val="lvl"/>
          <dgm:resizeHandles val="exact"/>
        </dgm:presLayoutVars>
      </dgm:prSet>
      <dgm:spPr/>
      <dgm:t>
        <a:bodyPr/>
        <a:lstStyle/>
        <a:p>
          <a:endParaRPr lang="zh-TW" altLang="en-US"/>
        </a:p>
      </dgm:t>
    </dgm:pt>
    <dgm:pt modelId="{C5703607-511F-43EB-93AD-134270D9A9BF}" type="pres">
      <dgm:prSet presAssocID="{33BA0526-6F9A-4395-97B8-C4FE57F91981}" presName="root1" presStyleCnt="0"/>
      <dgm:spPr/>
    </dgm:pt>
    <dgm:pt modelId="{00FD2FE8-9924-4592-BBDA-A510FF141EE1}" type="pres">
      <dgm:prSet presAssocID="{33BA0526-6F9A-4395-97B8-C4FE57F91981}" presName="LevelOneTextNode" presStyleLbl="node0" presStyleIdx="0" presStyleCnt="1" custScaleX="63382" custScaleY="113456">
        <dgm:presLayoutVars>
          <dgm:chPref val="3"/>
        </dgm:presLayoutVars>
      </dgm:prSet>
      <dgm:spPr/>
      <dgm:t>
        <a:bodyPr/>
        <a:lstStyle/>
        <a:p>
          <a:endParaRPr lang="zh-TW" altLang="en-US"/>
        </a:p>
      </dgm:t>
    </dgm:pt>
    <dgm:pt modelId="{DFE1A5B9-3AE5-4D99-96FB-962A9418F756}" type="pres">
      <dgm:prSet presAssocID="{33BA0526-6F9A-4395-97B8-C4FE57F91981}" presName="level2hierChild" presStyleCnt="0"/>
      <dgm:spPr/>
    </dgm:pt>
    <dgm:pt modelId="{5C26CEF3-5B74-4E23-BBE2-E58418AC9779}" type="pres">
      <dgm:prSet presAssocID="{4A200E63-0AE4-4287-905C-2C5E8B775503}" presName="conn2-1" presStyleLbl="parChTrans1D2" presStyleIdx="0" presStyleCnt="2"/>
      <dgm:spPr/>
      <dgm:t>
        <a:bodyPr/>
        <a:lstStyle/>
        <a:p>
          <a:endParaRPr lang="zh-TW" altLang="en-US"/>
        </a:p>
      </dgm:t>
    </dgm:pt>
    <dgm:pt modelId="{CABC236F-340B-4116-88F7-E8F41075CD1D}" type="pres">
      <dgm:prSet presAssocID="{4A200E63-0AE4-4287-905C-2C5E8B775503}" presName="connTx" presStyleLbl="parChTrans1D2" presStyleIdx="0" presStyleCnt="2"/>
      <dgm:spPr/>
      <dgm:t>
        <a:bodyPr/>
        <a:lstStyle/>
        <a:p>
          <a:endParaRPr lang="zh-TW" altLang="en-US"/>
        </a:p>
      </dgm:t>
    </dgm:pt>
    <dgm:pt modelId="{62E54745-3C05-4FDE-B59D-4AF729906EB4}" type="pres">
      <dgm:prSet presAssocID="{E01C278B-55BF-4625-9A1C-69719AD8BFD3}" presName="root2" presStyleCnt="0"/>
      <dgm:spPr/>
    </dgm:pt>
    <dgm:pt modelId="{B2A9E422-2D1D-40C4-8277-3D12F902D60E}" type="pres">
      <dgm:prSet presAssocID="{E01C278B-55BF-4625-9A1C-69719AD8BFD3}" presName="LevelTwoTextNode" presStyleLbl="node2" presStyleIdx="0" presStyleCnt="2" custLinFactNeighborX="-1372" custLinFactNeighborY="-61780">
        <dgm:presLayoutVars>
          <dgm:chPref val="3"/>
        </dgm:presLayoutVars>
      </dgm:prSet>
      <dgm:spPr/>
      <dgm:t>
        <a:bodyPr/>
        <a:lstStyle/>
        <a:p>
          <a:endParaRPr lang="zh-TW" altLang="en-US"/>
        </a:p>
      </dgm:t>
    </dgm:pt>
    <dgm:pt modelId="{AD6B53B8-8A83-464A-BA34-A0136A379164}" type="pres">
      <dgm:prSet presAssocID="{E01C278B-55BF-4625-9A1C-69719AD8BFD3}" presName="level3hierChild" presStyleCnt="0"/>
      <dgm:spPr/>
    </dgm:pt>
    <dgm:pt modelId="{8B849487-6137-4595-A127-68CFA1AD1170}" type="pres">
      <dgm:prSet presAssocID="{B73E0962-B5E0-4B98-9681-4F1734205BD7}" presName="conn2-1" presStyleLbl="parChTrans1D3" presStyleIdx="0" presStyleCnt="4"/>
      <dgm:spPr/>
      <dgm:t>
        <a:bodyPr/>
        <a:lstStyle/>
        <a:p>
          <a:endParaRPr lang="zh-TW" altLang="en-US"/>
        </a:p>
      </dgm:t>
    </dgm:pt>
    <dgm:pt modelId="{F4FC4D93-F7FD-4592-BA72-0B57853BDEFD}" type="pres">
      <dgm:prSet presAssocID="{B73E0962-B5E0-4B98-9681-4F1734205BD7}" presName="connTx" presStyleLbl="parChTrans1D3" presStyleIdx="0" presStyleCnt="4"/>
      <dgm:spPr/>
      <dgm:t>
        <a:bodyPr/>
        <a:lstStyle/>
        <a:p>
          <a:endParaRPr lang="zh-TW" altLang="en-US"/>
        </a:p>
      </dgm:t>
    </dgm:pt>
    <dgm:pt modelId="{2041ED71-5086-4875-8B59-F803E71A2765}" type="pres">
      <dgm:prSet presAssocID="{E938B245-5BD4-453D-8419-6066C710D507}" presName="root2" presStyleCnt="0"/>
      <dgm:spPr/>
    </dgm:pt>
    <dgm:pt modelId="{AA5C10BA-5A9E-452F-BF71-E2A855DAAF0E}" type="pres">
      <dgm:prSet presAssocID="{E938B245-5BD4-453D-8419-6066C710D507}" presName="LevelTwoTextNode" presStyleLbl="node3" presStyleIdx="0" presStyleCnt="4" custScaleX="83550" custScaleY="53408" custLinFactY="-30383" custLinFactNeighborX="2059" custLinFactNeighborY="-100000">
        <dgm:presLayoutVars>
          <dgm:chPref val="3"/>
        </dgm:presLayoutVars>
      </dgm:prSet>
      <dgm:spPr/>
      <dgm:t>
        <a:bodyPr/>
        <a:lstStyle/>
        <a:p>
          <a:endParaRPr lang="zh-TW" altLang="en-US"/>
        </a:p>
      </dgm:t>
    </dgm:pt>
    <dgm:pt modelId="{3BC19755-CBD7-4CFC-904E-5F141ED04E62}" type="pres">
      <dgm:prSet presAssocID="{E938B245-5BD4-453D-8419-6066C710D507}" presName="level3hierChild" presStyleCnt="0"/>
      <dgm:spPr/>
    </dgm:pt>
    <dgm:pt modelId="{7581F074-C86D-4FE1-8A54-DA87920C3EE2}" type="pres">
      <dgm:prSet presAssocID="{B969A518-7F18-4F03-962B-7D603B1A771E}" presName="conn2-1" presStyleLbl="parChTrans1D3" presStyleIdx="1" presStyleCnt="4"/>
      <dgm:spPr/>
      <dgm:t>
        <a:bodyPr/>
        <a:lstStyle/>
        <a:p>
          <a:endParaRPr lang="zh-TW" altLang="en-US"/>
        </a:p>
      </dgm:t>
    </dgm:pt>
    <dgm:pt modelId="{AA069663-7F7D-4BB5-AD78-E9764B4D433B}" type="pres">
      <dgm:prSet presAssocID="{B969A518-7F18-4F03-962B-7D603B1A771E}" presName="connTx" presStyleLbl="parChTrans1D3" presStyleIdx="1" presStyleCnt="4"/>
      <dgm:spPr/>
      <dgm:t>
        <a:bodyPr/>
        <a:lstStyle/>
        <a:p>
          <a:endParaRPr lang="zh-TW" altLang="en-US"/>
        </a:p>
      </dgm:t>
    </dgm:pt>
    <dgm:pt modelId="{4A2B7DDA-FB67-40A0-84CE-832AC3C0A7E0}" type="pres">
      <dgm:prSet presAssocID="{D59FA0CB-CA7B-47AF-A07D-190CF56E3967}" presName="root2" presStyleCnt="0"/>
      <dgm:spPr/>
    </dgm:pt>
    <dgm:pt modelId="{0731C17B-A3FD-4E74-96DE-DE76B1DC6609}" type="pres">
      <dgm:prSet presAssocID="{D59FA0CB-CA7B-47AF-A07D-190CF56E3967}" presName="LevelTwoTextNode" presStyleLbl="node3" presStyleIdx="1" presStyleCnt="4" custScaleX="85899" custScaleY="50558" custLinFactNeighborX="151" custLinFactNeighborY="-42339">
        <dgm:presLayoutVars>
          <dgm:chPref val="3"/>
        </dgm:presLayoutVars>
      </dgm:prSet>
      <dgm:spPr/>
      <dgm:t>
        <a:bodyPr/>
        <a:lstStyle/>
        <a:p>
          <a:endParaRPr lang="zh-TW" altLang="en-US"/>
        </a:p>
      </dgm:t>
    </dgm:pt>
    <dgm:pt modelId="{E024B515-65A5-402C-A798-52B015704A62}" type="pres">
      <dgm:prSet presAssocID="{D59FA0CB-CA7B-47AF-A07D-190CF56E3967}" presName="level3hierChild" presStyleCnt="0"/>
      <dgm:spPr/>
    </dgm:pt>
    <dgm:pt modelId="{9A1C7153-D2C4-44FC-B0E7-E7EA0C051804}" type="pres">
      <dgm:prSet presAssocID="{8C55D2A0-A3EF-4F59-A2D4-8203E15CE362}" presName="conn2-1" presStyleLbl="parChTrans1D2" presStyleIdx="1" presStyleCnt="2"/>
      <dgm:spPr/>
      <dgm:t>
        <a:bodyPr/>
        <a:lstStyle/>
        <a:p>
          <a:endParaRPr lang="zh-TW" altLang="en-US"/>
        </a:p>
      </dgm:t>
    </dgm:pt>
    <dgm:pt modelId="{9A676A4A-64D9-42B0-8445-D2D1992A514E}" type="pres">
      <dgm:prSet presAssocID="{8C55D2A0-A3EF-4F59-A2D4-8203E15CE362}" presName="connTx" presStyleLbl="parChTrans1D2" presStyleIdx="1" presStyleCnt="2"/>
      <dgm:spPr/>
      <dgm:t>
        <a:bodyPr/>
        <a:lstStyle/>
        <a:p>
          <a:endParaRPr lang="zh-TW" altLang="en-US"/>
        </a:p>
      </dgm:t>
    </dgm:pt>
    <dgm:pt modelId="{950264F2-B7F1-4A07-AF5D-DC9C727E09DE}" type="pres">
      <dgm:prSet presAssocID="{6D451CE3-053D-4831-B5F5-8165D2E7E7D9}" presName="root2" presStyleCnt="0"/>
      <dgm:spPr/>
    </dgm:pt>
    <dgm:pt modelId="{2B22A62D-29A9-4447-8C20-C1F933DEC725}" type="pres">
      <dgm:prSet presAssocID="{6D451CE3-053D-4831-B5F5-8165D2E7E7D9}" presName="LevelTwoTextNode" presStyleLbl="node2" presStyleIdx="1" presStyleCnt="2" custLinFactNeighborX="-3431" custLinFactNeighborY="48243">
        <dgm:presLayoutVars>
          <dgm:chPref val="3"/>
        </dgm:presLayoutVars>
      </dgm:prSet>
      <dgm:spPr/>
      <dgm:t>
        <a:bodyPr/>
        <a:lstStyle/>
        <a:p>
          <a:endParaRPr lang="zh-TW" altLang="en-US"/>
        </a:p>
      </dgm:t>
    </dgm:pt>
    <dgm:pt modelId="{D8DB4176-DEDD-48DA-9C6A-C357D12033FC}" type="pres">
      <dgm:prSet presAssocID="{6D451CE3-053D-4831-B5F5-8165D2E7E7D9}" presName="level3hierChild" presStyleCnt="0"/>
      <dgm:spPr/>
    </dgm:pt>
    <dgm:pt modelId="{A26F2384-90F5-481C-9428-133525EFA813}" type="pres">
      <dgm:prSet presAssocID="{5BAC6919-273B-4E8C-B2E2-097D41282E17}" presName="conn2-1" presStyleLbl="parChTrans1D3" presStyleIdx="2" presStyleCnt="4"/>
      <dgm:spPr/>
      <dgm:t>
        <a:bodyPr/>
        <a:lstStyle/>
        <a:p>
          <a:endParaRPr lang="zh-TW" altLang="en-US"/>
        </a:p>
      </dgm:t>
    </dgm:pt>
    <dgm:pt modelId="{7C3990BD-D207-41B8-A998-21C4E9935C5C}" type="pres">
      <dgm:prSet presAssocID="{5BAC6919-273B-4E8C-B2E2-097D41282E17}" presName="connTx" presStyleLbl="parChTrans1D3" presStyleIdx="2" presStyleCnt="4"/>
      <dgm:spPr/>
      <dgm:t>
        <a:bodyPr/>
        <a:lstStyle/>
        <a:p>
          <a:endParaRPr lang="zh-TW" altLang="en-US"/>
        </a:p>
      </dgm:t>
    </dgm:pt>
    <dgm:pt modelId="{49497C11-C77A-4246-A384-878E1CD6E52E}" type="pres">
      <dgm:prSet presAssocID="{22618C7F-88F1-4D7C-9AD6-AA8EF0E6AE76}" presName="root2" presStyleCnt="0"/>
      <dgm:spPr/>
    </dgm:pt>
    <dgm:pt modelId="{D8A9B7AA-E741-4F7D-8A8C-D44A35C2497E}" type="pres">
      <dgm:prSet presAssocID="{22618C7F-88F1-4D7C-9AD6-AA8EF0E6AE76}" presName="LevelTwoTextNode" presStyleLbl="node3" presStyleIdx="2" presStyleCnt="4" custScaleX="85508" custScaleY="52292" custLinFactY="80955" custLinFactNeighborX="151" custLinFactNeighborY="100000">
        <dgm:presLayoutVars>
          <dgm:chPref val="3"/>
        </dgm:presLayoutVars>
      </dgm:prSet>
      <dgm:spPr/>
      <dgm:t>
        <a:bodyPr/>
        <a:lstStyle/>
        <a:p>
          <a:endParaRPr lang="zh-TW" altLang="en-US"/>
        </a:p>
      </dgm:t>
    </dgm:pt>
    <dgm:pt modelId="{09E50482-F46E-4F92-931D-658056ADC615}" type="pres">
      <dgm:prSet presAssocID="{22618C7F-88F1-4D7C-9AD6-AA8EF0E6AE76}" presName="level3hierChild" presStyleCnt="0"/>
      <dgm:spPr/>
    </dgm:pt>
    <dgm:pt modelId="{8701931E-F045-42C0-A7E4-3AE2794636AF}" type="pres">
      <dgm:prSet presAssocID="{5BB18F76-1DD5-4D1C-8C68-1D03E30D5030}" presName="conn2-1" presStyleLbl="parChTrans1D3" presStyleIdx="3" presStyleCnt="4"/>
      <dgm:spPr/>
      <dgm:t>
        <a:bodyPr/>
        <a:lstStyle/>
        <a:p>
          <a:endParaRPr lang="zh-TW" altLang="en-US"/>
        </a:p>
      </dgm:t>
    </dgm:pt>
    <dgm:pt modelId="{840DB3BE-85A6-4963-8399-8D0A1ADFFFA9}" type="pres">
      <dgm:prSet presAssocID="{5BB18F76-1DD5-4D1C-8C68-1D03E30D5030}" presName="connTx" presStyleLbl="parChTrans1D3" presStyleIdx="3" presStyleCnt="4"/>
      <dgm:spPr/>
      <dgm:t>
        <a:bodyPr/>
        <a:lstStyle/>
        <a:p>
          <a:endParaRPr lang="zh-TW" altLang="en-US"/>
        </a:p>
      </dgm:t>
    </dgm:pt>
    <dgm:pt modelId="{F4CCDD2D-0013-45EF-B9CE-66F3500CCADC}" type="pres">
      <dgm:prSet presAssocID="{74DAE4A8-DB60-4851-9E35-DAABE388E42F}" presName="root2" presStyleCnt="0"/>
      <dgm:spPr/>
    </dgm:pt>
    <dgm:pt modelId="{F1707A8C-93F4-471E-9BD1-D06386201847}" type="pres">
      <dgm:prSet presAssocID="{74DAE4A8-DB60-4851-9E35-DAABE388E42F}" presName="LevelTwoTextNode" presStyleLbl="node3" presStyleIdx="3" presStyleCnt="4" custScaleX="85602" custScaleY="52292" custLinFactNeighborX="128" custLinFactNeighborY="-13510">
        <dgm:presLayoutVars>
          <dgm:chPref val="3"/>
        </dgm:presLayoutVars>
      </dgm:prSet>
      <dgm:spPr/>
      <dgm:t>
        <a:bodyPr/>
        <a:lstStyle/>
        <a:p>
          <a:endParaRPr lang="zh-TW" altLang="en-US"/>
        </a:p>
      </dgm:t>
    </dgm:pt>
    <dgm:pt modelId="{CD8F3824-7B16-4662-8CFD-E59A6EF56BC1}" type="pres">
      <dgm:prSet presAssocID="{74DAE4A8-DB60-4851-9E35-DAABE388E42F}" presName="level3hierChild" presStyleCnt="0"/>
      <dgm:spPr/>
    </dgm:pt>
  </dgm:ptLst>
  <dgm:cxnLst>
    <dgm:cxn modelId="{A7EFE747-8FB4-46FD-AE8C-3DCA7F22F0D6}" type="presOf" srcId="{B73E0962-B5E0-4B98-9681-4F1734205BD7}" destId="{F4FC4D93-F7FD-4592-BA72-0B57853BDEFD}" srcOrd="1" destOrd="0" presId="urn:microsoft.com/office/officeart/2005/8/layout/hierarchy2"/>
    <dgm:cxn modelId="{6A348EA0-8E29-4FC6-82EC-CA9323C533F4}" srcId="{6D451CE3-053D-4831-B5F5-8165D2E7E7D9}" destId="{22618C7F-88F1-4D7C-9AD6-AA8EF0E6AE76}" srcOrd="0" destOrd="0" parTransId="{5BAC6919-273B-4E8C-B2E2-097D41282E17}" sibTransId="{7C955F71-72F1-4937-AFA7-90616D7F8293}"/>
    <dgm:cxn modelId="{DF22CF71-8FE5-455F-A8D0-833EB7C0BA98}" type="presOf" srcId="{6D451CE3-053D-4831-B5F5-8165D2E7E7D9}" destId="{2B22A62D-29A9-4447-8C20-C1F933DEC725}" srcOrd="0" destOrd="0" presId="urn:microsoft.com/office/officeart/2005/8/layout/hierarchy2"/>
    <dgm:cxn modelId="{D31E187F-1551-43F4-B633-E599F1B8B80D}" srcId="{33BA0526-6F9A-4395-97B8-C4FE57F91981}" destId="{E01C278B-55BF-4625-9A1C-69719AD8BFD3}" srcOrd="0" destOrd="0" parTransId="{4A200E63-0AE4-4287-905C-2C5E8B775503}" sibTransId="{1F0AC023-35B2-4BA3-AE79-1965E7898838}"/>
    <dgm:cxn modelId="{BDD5F166-FF0C-45C9-AAB9-A43D769BE01E}" srcId="{33BA0526-6F9A-4395-97B8-C4FE57F91981}" destId="{6D451CE3-053D-4831-B5F5-8165D2E7E7D9}" srcOrd="1" destOrd="0" parTransId="{8C55D2A0-A3EF-4F59-A2D4-8203E15CE362}" sibTransId="{343837A6-3746-4763-BA8C-82733CDC8BA1}"/>
    <dgm:cxn modelId="{B4A847B1-8FEF-4166-9C7D-019338F06A11}" type="presOf" srcId="{74DAE4A8-DB60-4851-9E35-DAABE388E42F}" destId="{F1707A8C-93F4-471E-9BD1-D06386201847}" srcOrd="0" destOrd="0" presId="urn:microsoft.com/office/officeart/2005/8/layout/hierarchy2"/>
    <dgm:cxn modelId="{0ABFB17C-C9CE-4168-B2CD-D859CA01B718}" type="presOf" srcId="{D47A7DB0-69B1-452C-AB3F-52C043AD8BB4}" destId="{6730BD26-792E-4CFC-8E48-96CDDB77A716}" srcOrd="0" destOrd="0" presId="urn:microsoft.com/office/officeart/2005/8/layout/hierarchy2"/>
    <dgm:cxn modelId="{6E0F9FE5-D708-49BF-B764-357C1C806F18}" type="presOf" srcId="{4A200E63-0AE4-4287-905C-2C5E8B775503}" destId="{CABC236F-340B-4116-88F7-E8F41075CD1D}" srcOrd="1" destOrd="0" presId="urn:microsoft.com/office/officeart/2005/8/layout/hierarchy2"/>
    <dgm:cxn modelId="{7397E667-471B-4F05-BEB8-2763450DBA1E}" srcId="{6D451CE3-053D-4831-B5F5-8165D2E7E7D9}" destId="{74DAE4A8-DB60-4851-9E35-DAABE388E42F}" srcOrd="1" destOrd="0" parTransId="{5BB18F76-1DD5-4D1C-8C68-1D03E30D5030}" sibTransId="{51EC10D7-8952-4F3E-B9D8-224EAF7D7ACD}"/>
    <dgm:cxn modelId="{ADAF9173-B1EA-4B24-94F3-7F2A561D92A1}" type="presOf" srcId="{5BB18F76-1DD5-4D1C-8C68-1D03E30D5030}" destId="{8701931E-F045-42C0-A7E4-3AE2794636AF}" srcOrd="0" destOrd="0" presId="urn:microsoft.com/office/officeart/2005/8/layout/hierarchy2"/>
    <dgm:cxn modelId="{512C9F73-23CB-48B4-95ED-D66AC4E822B6}" type="presOf" srcId="{8C55D2A0-A3EF-4F59-A2D4-8203E15CE362}" destId="{9A1C7153-D2C4-44FC-B0E7-E7EA0C051804}" srcOrd="0" destOrd="0" presId="urn:microsoft.com/office/officeart/2005/8/layout/hierarchy2"/>
    <dgm:cxn modelId="{A1E52B0F-AF17-48B4-8ECB-29577AA10D3E}" type="presOf" srcId="{22618C7F-88F1-4D7C-9AD6-AA8EF0E6AE76}" destId="{D8A9B7AA-E741-4F7D-8A8C-D44A35C2497E}" srcOrd="0" destOrd="0" presId="urn:microsoft.com/office/officeart/2005/8/layout/hierarchy2"/>
    <dgm:cxn modelId="{A8BE79E5-F0FF-47B4-965F-E1C10D2A560E}" srcId="{E01C278B-55BF-4625-9A1C-69719AD8BFD3}" destId="{E938B245-5BD4-453D-8419-6066C710D507}" srcOrd="0" destOrd="0" parTransId="{B73E0962-B5E0-4B98-9681-4F1734205BD7}" sibTransId="{4D9A4FFD-2D61-4D5C-BE91-B41553FDEA67}"/>
    <dgm:cxn modelId="{568C53EF-12CE-405F-9696-5B4C10902910}" type="presOf" srcId="{B969A518-7F18-4F03-962B-7D603B1A771E}" destId="{7581F074-C86D-4FE1-8A54-DA87920C3EE2}" srcOrd="0" destOrd="0" presId="urn:microsoft.com/office/officeart/2005/8/layout/hierarchy2"/>
    <dgm:cxn modelId="{67AEC113-8869-4E82-939A-6E6A88644FDB}" type="presOf" srcId="{B73E0962-B5E0-4B98-9681-4F1734205BD7}" destId="{8B849487-6137-4595-A127-68CFA1AD1170}" srcOrd="0" destOrd="0" presId="urn:microsoft.com/office/officeart/2005/8/layout/hierarchy2"/>
    <dgm:cxn modelId="{B0C0D86F-4C01-4CB9-8E7E-CD9AAC8766FD}" type="presOf" srcId="{5BAC6919-273B-4E8C-B2E2-097D41282E17}" destId="{7C3990BD-D207-41B8-A998-21C4E9935C5C}" srcOrd="1" destOrd="0" presId="urn:microsoft.com/office/officeart/2005/8/layout/hierarchy2"/>
    <dgm:cxn modelId="{9B084A88-2687-410D-A929-AB046B6AC387}" type="presOf" srcId="{4A200E63-0AE4-4287-905C-2C5E8B775503}" destId="{5C26CEF3-5B74-4E23-BBE2-E58418AC9779}" srcOrd="0" destOrd="0" presId="urn:microsoft.com/office/officeart/2005/8/layout/hierarchy2"/>
    <dgm:cxn modelId="{4C883DE8-7463-4F2F-BC37-39DDFF2B8853}" type="presOf" srcId="{E938B245-5BD4-453D-8419-6066C710D507}" destId="{AA5C10BA-5A9E-452F-BF71-E2A855DAAF0E}" srcOrd="0" destOrd="0" presId="urn:microsoft.com/office/officeart/2005/8/layout/hierarchy2"/>
    <dgm:cxn modelId="{7771D3CC-6659-42D2-8CC9-8C0CBE58C791}" type="presOf" srcId="{B969A518-7F18-4F03-962B-7D603B1A771E}" destId="{AA069663-7F7D-4BB5-AD78-E9764B4D433B}" srcOrd="1" destOrd="0" presId="urn:microsoft.com/office/officeart/2005/8/layout/hierarchy2"/>
    <dgm:cxn modelId="{142425DC-455A-49D1-AB80-7855F8481A5F}" srcId="{E01C278B-55BF-4625-9A1C-69719AD8BFD3}" destId="{D59FA0CB-CA7B-47AF-A07D-190CF56E3967}" srcOrd="1" destOrd="0" parTransId="{B969A518-7F18-4F03-962B-7D603B1A771E}" sibTransId="{D915AD1F-CCE4-4089-A70D-C85AFB284D4F}"/>
    <dgm:cxn modelId="{838B6032-7C59-48A1-817D-1E68AD567987}" type="presOf" srcId="{5BAC6919-273B-4E8C-B2E2-097D41282E17}" destId="{A26F2384-90F5-481C-9428-133525EFA813}" srcOrd="0" destOrd="0" presId="urn:microsoft.com/office/officeart/2005/8/layout/hierarchy2"/>
    <dgm:cxn modelId="{4F72B87C-706C-4F8A-9B84-806BBFFB8358}" type="presOf" srcId="{33BA0526-6F9A-4395-97B8-C4FE57F91981}" destId="{00FD2FE8-9924-4592-BBDA-A510FF141EE1}" srcOrd="0" destOrd="0" presId="urn:microsoft.com/office/officeart/2005/8/layout/hierarchy2"/>
    <dgm:cxn modelId="{3DDB52A8-889A-4F5D-AAFF-64B5E3F415D8}" type="presOf" srcId="{8C55D2A0-A3EF-4F59-A2D4-8203E15CE362}" destId="{9A676A4A-64D9-42B0-8445-D2D1992A514E}" srcOrd="1" destOrd="0" presId="urn:microsoft.com/office/officeart/2005/8/layout/hierarchy2"/>
    <dgm:cxn modelId="{40DFA398-CE62-4ECD-99F3-C61C23C85DA9}" srcId="{D47A7DB0-69B1-452C-AB3F-52C043AD8BB4}" destId="{33BA0526-6F9A-4395-97B8-C4FE57F91981}" srcOrd="0" destOrd="0" parTransId="{4E6D75F6-1ECA-44D0-9A19-F17EB3676034}" sibTransId="{F4E3B177-079A-4ABF-A6DD-82FE91C00B28}"/>
    <dgm:cxn modelId="{65A58804-4689-478E-AFDD-B3A7D0856503}" type="presOf" srcId="{D59FA0CB-CA7B-47AF-A07D-190CF56E3967}" destId="{0731C17B-A3FD-4E74-96DE-DE76B1DC6609}" srcOrd="0" destOrd="0" presId="urn:microsoft.com/office/officeart/2005/8/layout/hierarchy2"/>
    <dgm:cxn modelId="{7BD5AE29-A3BE-4623-8063-D282318719CE}" type="presOf" srcId="{5BB18F76-1DD5-4D1C-8C68-1D03E30D5030}" destId="{840DB3BE-85A6-4963-8399-8D0A1ADFFFA9}" srcOrd="1" destOrd="0" presId="urn:microsoft.com/office/officeart/2005/8/layout/hierarchy2"/>
    <dgm:cxn modelId="{44CEC200-6D95-4695-B405-670CC5E2A55B}" type="presOf" srcId="{E01C278B-55BF-4625-9A1C-69719AD8BFD3}" destId="{B2A9E422-2D1D-40C4-8277-3D12F902D60E}" srcOrd="0" destOrd="0" presId="urn:microsoft.com/office/officeart/2005/8/layout/hierarchy2"/>
    <dgm:cxn modelId="{3E8B4D3C-DA60-475B-8138-76777A84777A}" type="presParOf" srcId="{6730BD26-792E-4CFC-8E48-96CDDB77A716}" destId="{C5703607-511F-43EB-93AD-134270D9A9BF}" srcOrd="0" destOrd="0" presId="urn:microsoft.com/office/officeart/2005/8/layout/hierarchy2"/>
    <dgm:cxn modelId="{C5FF8D85-A627-4365-AEE3-81D180C182DF}" type="presParOf" srcId="{C5703607-511F-43EB-93AD-134270D9A9BF}" destId="{00FD2FE8-9924-4592-BBDA-A510FF141EE1}" srcOrd="0" destOrd="0" presId="urn:microsoft.com/office/officeart/2005/8/layout/hierarchy2"/>
    <dgm:cxn modelId="{37D3DB01-F046-4D05-8A73-D59459701161}" type="presParOf" srcId="{C5703607-511F-43EB-93AD-134270D9A9BF}" destId="{DFE1A5B9-3AE5-4D99-96FB-962A9418F756}" srcOrd="1" destOrd="0" presId="urn:microsoft.com/office/officeart/2005/8/layout/hierarchy2"/>
    <dgm:cxn modelId="{0DF473CC-5CDB-4C4B-B910-FAB4A4CE6B8D}" type="presParOf" srcId="{DFE1A5B9-3AE5-4D99-96FB-962A9418F756}" destId="{5C26CEF3-5B74-4E23-BBE2-E58418AC9779}" srcOrd="0" destOrd="0" presId="urn:microsoft.com/office/officeart/2005/8/layout/hierarchy2"/>
    <dgm:cxn modelId="{51BA9547-389A-42D6-B286-EB9DAF5B598A}" type="presParOf" srcId="{5C26CEF3-5B74-4E23-BBE2-E58418AC9779}" destId="{CABC236F-340B-4116-88F7-E8F41075CD1D}" srcOrd="0" destOrd="0" presId="urn:microsoft.com/office/officeart/2005/8/layout/hierarchy2"/>
    <dgm:cxn modelId="{55B80E4F-F5FB-4121-B6AB-D1D14BC3E9E4}" type="presParOf" srcId="{DFE1A5B9-3AE5-4D99-96FB-962A9418F756}" destId="{62E54745-3C05-4FDE-B59D-4AF729906EB4}" srcOrd="1" destOrd="0" presId="urn:microsoft.com/office/officeart/2005/8/layout/hierarchy2"/>
    <dgm:cxn modelId="{6487CA7A-689D-410D-96BC-C80B9D99835E}" type="presParOf" srcId="{62E54745-3C05-4FDE-B59D-4AF729906EB4}" destId="{B2A9E422-2D1D-40C4-8277-3D12F902D60E}" srcOrd="0" destOrd="0" presId="urn:microsoft.com/office/officeart/2005/8/layout/hierarchy2"/>
    <dgm:cxn modelId="{BFF60587-431A-4269-AF0D-8665B6A1F332}" type="presParOf" srcId="{62E54745-3C05-4FDE-B59D-4AF729906EB4}" destId="{AD6B53B8-8A83-464A-BA34-A0136A379164}" srcOrd="1" destOrd="0" presId="urn:microsoft.com/office/officeart/2005/8/layout/hierarchy2"/>
    <dgm:cxn modelId="{02B8287B-090F-4B18-B6E6-1B5ED80BAF55}" type="presParOf" srcId="{AD6B53B8-8A83-464A-BA34-A0136A379164}" destId="{8B849487-6137-4595-A127-68CFA1AD1170}" srcOrd="0" destOrd="0" presId="urn:microsoft.com/office/officeart/2005/8/layout/hierarchy2"/>
    <dgm:cxn modelId="{145F385C-CB58-4B89-8629-233239613E90}" type="presParOf" srcId="{8B849487-6137-4595-A127-68CFA1AD1170}" destId="{F4FC4D93-F7FD-4592-BA72-0B57853BDEFD}" srcOrd="0" destOrd="0" presId="urn:microsoft.com/office/officeart/2005/8/layout/hierarchy2"/>
    <dgm:cxn modelId="{9EC87EA8-4B47-4FD4-B07F-E6568E3E42CD}" type="presParOf" srcId="{AD6B53B8-8A83-464A-BA34-A0136A379164}" destId="{2041ED71-5086-4875-8B59-F803E71A2765}" srcOrd="1" destOrd="0" presId="urn:microsoft.com/office/officeart/2005/8/layout/hierarchy2"/>
    <dgm:cxn modelId="{E4B1CDD9-F141-46C1-9054-CDA6D2A3D5D6}" type="presParOf" srcId="{2041ED71-5086-4875-8B59-F803E71A2765}" destId="{AA5C10BA-5A9E-452F-BF71-E2A855DAAF0E}" srcOrd="0" destOrd="0" presId="urn:microsoft.com/office/officeart/2005/8/layout/hierarchy2"/>
    <dgm:cxn modelId="{19938951-9A49-4000-9AA4-C132A353EBFB}" type="presParOf" srcId="{2041ED71-5086-4875-8B59-F803E71A2765}" destId="{3BC19755-CBD7-4CFC-904E-5F141ED04E62}" srcOrd="1" destOrd="0" presId="urn:microsoft.com/office/officeart/2005/8/layout/hierarchy2"/>
    <dgm:cxn modelId="{6C2A1160-707F-4754-84CA-4A5CDC3FFA7D}" type="presParOf" srcId="{AD6B53B8-8A83-464A-BA34-A0136A379164}" destId="{7581F074-C86D-4FE1-8A54-DA87920C3EE2}" srcOrd="2" destOrd="0" presId="urn:microsoft.com/office/officeart/2005/8/layout/hierarchy2"/>
    <dgm:cxn modelId="{AB786DCE-80D0-431A-A4A0-05C2FCE0719F}" type="presParOf" srcId="{7581F074-C86D-4FE1-8A54-DA87920C3EE2}" destId="{AA069663-7F7D-4BB5-AD78-E9764B4D433B}" srcOrd="0" destOrd="0" presId="urn:microsoft.com/office/officeart/2005/8/layout/hierarchy2"/>
    <dgm:cxn modelId="{4D747A9C-1BE9-46CD-A8F8-EA7EBFFC2C07}" type="presParOf" srcId="{AD6B53B8-8A83-464A-BA34-A0136A379164}" destId="{4A2B7DDA-FB67-40A0-84CE-832AC3C0A7E0}" srcOrd="3" destOrd="0" presId="urn:microsoft.com/office/officeart/2005/8/layout/hierarchy2"/>
    <dgm:cxn modelId="{B29CDF06-DED9-41DD-A7F2-33FB71ECE62B}" type="presParOf" srcId="{4A2B7DDA-FB67-40A0-84CE-832AC3C0A7E0}" destId="{0731C17B-A3FD-4E74-96DE-DE76B1DC6609}" srcOrd="0" destOrd="0" presId="urn:microsoft.com/office/officeart/2005/8/layout/hierarchy2"/>
    <dgm:cxn modelId="{33DF6525-D37A-4B39-BD49-AE35819820F0}" type="presParOf" srcId="{4A2B7DDA-FB67-40A0-84CE-832AC3C0A7E0}" destId="{E024B515-65A5-402C-A798-52B015704A62}" srcOrd="1" destOrd="0" presId="urn:microsoft.com/office/officeart/2005/8/layout/hierarchy2"/>
    <dgm:cxn modelId="{EF137069-7422-4530-B662-A2DE4B7E1FC4}" type="presParOf" srcId="{DFE1A5B9-3AE5-4D99-96FB-962A9418F756}" destId="{9A1C7153-D2C4-44FC-B0E7-E7EA0C051804}" srcOrd="2" destOrd="0" presId="urn:microsoft.com/office/officeart/2005/8/layout/hierarchy2"/>
    <dgm:cxn modelId="{AA2EFEBD-7C6B-474A-AA15-4846A9CF3353}" type="presParOf" srcId="{9A1C7153-D2C4-44FC-B0E7-E7EA0C051804}" destId="{9A676A4A-64D9-42B0-8445-D2D1992A514E}" srcOrd="0" destOrd="0" presId="urn:microsoft.com/office/officeart/2005/8/layout/hierarchy2"/>
    <dgm:cxn modelId="{DA22442F-82B7-490D-8666-60EFBDBD2B88}" type="presParOf" srcId="{DFE1A5B9-3AE5-4D99-96FB-962A9418F756}" destId="{950264F2-B7F1-4A07-AF5D-DC9C727E09DE}" srcOrd="3" destOrd="0" presId="urn:microsoft.com/office/officeart/2005/8/layout/hierarchy2"/>
    <dgm:cxn modelId="{7F050E43-2D56-438A-9B7F-B7FB3A9065E6}" type="presParOf" srcId="{950264F2-B7F1-4A07-AF5D-DC9C727E09DE}" destId="{2B22A62D-29A9-4447-8C20-C1F933DEC725}" srcOrd="0" destOrd="0" presId="urn:microsoft.com/office/officeart/2005/8/layout/hierarchy2"/>
    <dgm:cxn modelId="{43EC4D41-5189-4693-A5B7-764502A708E3}" type="presParOf" srcId="{950264F2-B7F1-4A07-AF5D-DC9C727E09DE}" destId="{D8DB4176-DEDD-48DA-9C6A-C357D12033FC}" srcOrd="1" destOrd="0" presId="urn:microsoft.com/office/officeart/2005/8/layout/hierarchy2"/>
    <dgm:cxn modelId="{C6E8C532-C51D-45D7-8ED5-B0F5B2318F96}" type="presParOf" srcId="{D8DB4176-DEDD-48DA-9C6A-C357D12033FC}" destId="{A26F2384-90F5-481C-9428-133525EFA813}" srcOrd="0" destOrd="0" presId="urn:microsoft.com/office/officeart/2005/8/layout/hierarchy2"/>
    <dgm:cxn modelId="{0D9E645A-D6A4-42AA-AD72-2CBCF3DAC78D}" type="presParOf" srcId="{A26F2384-90F5-481C-9428-133525EFA813}" destId="{7C3990BD-D207-41B8-A998-21C4E9935C5C}" srcOrd="0" destOrd="0" presId="urn:microsoft.com/office/officeart/2005/8/layout/hierarchy2"/>
    <dgm:cxn modelId="{BC231ABC-032C-4719-8117-B563DE968630}" type="presParOf" srcId="{D8DB4176-DEDD-48DA-9C6A-C357D12033FC}" destId="{49497C11-C77A-4246-A384-878E1CD6E52E}" srcOrd="1" destOrd="0" presId="urn:microsoft.com/office/officeart/2005/8/layout/hierarchy2"/>
    <dgm:cxn modelId="{B8868A47-12E8-42BD-A51E-24DF59B77C9D}" type="presParOf" srcId="{49497C11-C77A-4246-A384-878E1CD6E52E}" destId="{D8A9B7AA-E741-4F7D-8A8C-D44A35C2497E}" srcOrd="0" destOrd="0" presId="urn:microsoft.com/office/officeart/2005/8/layout/hierarchy2"/>
    <dgm:cxn modelId="{757680AB-B259-4645-9A35-45E1F6F16B8A}" type="presParOf" srcId="{49497C11-C77A-4246-A384-878E1CD6E52E}" destId="{09E50482-F46E-4F92-931D-658056ADC615}" srcOrd="1" destOrd="0" presId="urn:microsoft.com/office/officeart/2005/8/layout/hierarchy2"/>
    <dgm:cxn modelId="{4A10674D-EA2B-4BF9-A3F2-08E914A0EBF5}" type="presParOf" srcId="{D8DB4176-DEDD-48DA-9C6A-C357D12033FC}" destId="{8701931E-F045-42C0-A7E4-3AE2794636AF}" srcOrd="2" destOrd="0" presId="urn:microsoft.com/office/officeart/2005/8/layout/hierarchy2"/>
    <dgm:cxn modelId="{0BBF3B75-EF9E-4CF3-A2DF-2F0A44BF517D}" type="presParOf" srcId="{8701931E-F045-42C0-A7E4-3AE2794636AF}" destId="{840DB3BE-85A6-4963-8399-8D0A1ADFFFA9}" srcOrd="0" destOrd="0" presId="urn:microsoft.com/office/officeart/2005/8/layout/hierarchy2"/>
    <dgm:cxn modelId="{B9077F9A-41DD-4A77-A04F-AC28A2668665}" type="presParOf" srcId="{D8DB4176-DEDD-48DA-9C6A-C357D12033FC}" destId="{F4CCDD2D-0013-45EF-B9CE-66F3500CCADC}" srcOrd="3" destOrd="0" presId="urn:microsoft.com/office/officeart/2005/8/layout/hierarchy2"/>
    <dgm:cxn modelId="{7AC8C3E0-EE19-4A51-8EFB-B7B7D663371F}" type="presParOf" srcId="{F4CCDD2D-0013-45EF-B9CE-66F3500CCADC}" destId="{F1707A8C-93F4-471E-9BD1-D06386201847}" srcOrd="0" destOrd="0" presId="urn:microsoft.com/office/officeart/2005/8/layout/hierarchy2"/>
    <dgm:cxn modelId="{FCEB63DF-787A-4A82-A617-A3DD360BE3B3}" type="presParOf" srcId="{F4CCDD2D-0013-45EF-B9CE-66F3500CCADC}" destId="{CD8F3824-7B16-4662-8CFD-E59A6EF56BC1}" srcOrd="1" destOrd="0" presId="urn:microsoft.com/office/officeart/2005/8/layout/hierarchy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image" Target="../media/image9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5DFC5BCE-2063-46CE-B680-B7A12CC2C2B2}" type="datetimeFigureOut">
              <a:rPr lang="zh-TW" altLang="it-IT"/>
              <a:pPr>
                <a:defRPr/>
              </a:pPr>
              <a:t>2015/4/22</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endParaRPr lang="zh-TW" altLang="en-US" noProof="0"/>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226148E6-FEFF-4889-950D-E264B8AA4146}" type="slidenum">
              <a:rPr lang="zh-TW" altLang="en-US"/>
              <a:pPr>
                <a:defRPr/>
              </a:pPr>
              <a:t>‹N›</a:t>
            </a:fld>
            <a:endParaRPr lang="zh-TW"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投影片圖像版面配置區 1"/>
          <p:cNvSpPr>
            <a:spLocks noGrp="1" noRot="1" noChangeAspect="1"/>
          </p:cNvSpPr>
          <p:nvPr>
            <p:ph type="sldImg"/>
          </p:nvPr>
        </p:nvSpPr>
        <p:spPr bwMode="auto">
          <a:noFill/>
          <a:ln>
            <a:solidFill>
              <a:srgbClr val="000000"/>
            </a:solidFill>
            <a:miter lim="800000"/>
            <a:headEnd/>
            <a:tailEnd/>
          </a:ln>
        </p:spPr>
      </p:sp>
      <p:sp>
        <p:nvSpPr>
          <p:cNvPr id="37890"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TW" smtClean="0"/>
              <a:t>SBB 2.0 -&gt; Storage Bridge Bay</a:t>
            </a:r>
            <a:endParaRPr lang="zh-TW" altLang="en-US" smtClean="0"/>
          </a:p>
        </p:txBody>
      </p:sp>
      <p:sp>
        <p:nvSpPr>
          <p:cNvPr id="3789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FB69EB-324E-4FAF-B416-A2FAABC53A9D}" type="slidenum">
              <a:rPr lang="zh-TW" altLang="en-US"/>
              <a:pPr fontAlgn="base">
                <a:spcBef>
                  <a:spcPct val="0"/>
                </a:spcBef>
                <a:spcAft>
                  <a:spcPct val="0"/>
                </a:spcAft>
              </a:pPr>
              <a:t>8</a:t>
            </a:fld>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p:spPr>
      </p:sp>
      <p:sp>
        <p:nvSpPr>
          <p:cNvPr id="1136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ea typeface="新細明體" pitchFamily="18" charset="-120"/>
              </a:rPr>
              <a:t>Icons: http://icons8.com/</a:t>
            </a:r>
          </a:p>
          <a:p>
            <a:pPr>
              <a:spcBef>
                <a:spcPct val="0"/>
              </a:spcBef>
            </a:pPr>
            <a:endParaRPr lang="en-US" smtClean="0">
              <a:ea typeface="新細明體" pitchFamily="18" charset="-120"/>
            </a:endParaRPr>
          </a:p>
        </p:txBody>
      </p:sp>
      <p:sp>
        <p:nvSpPr>
          <p:cNvPr id="1136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7882D03-6488-488B-B590-90F1D859E8D4}" type="slidenum">
              <a:rPr lang="en-US">
                <a:solidFill>
                  <a:srgbClr val="000000"/>
                </a:solidFill>
                <a:ea typeface="新細明體" pitchFamily="18" charset="-120"/>
              </a:rPr>
              <a:pPr fontAlgn="base">
                <a:spcBef>
                  <a:spcPct val="0"/>
                </a:spcBef>
                <a:spcAft>
                  <a:spcPct val="0"/>
                </a:spcAft>
              </a:pPr>
              <a:t>73</a:t>
            </a:fld>
            <a:endParaRPr lang="en-US">
              <a:solidFill>
                <a:srgbClr val="000000"/>
              </a:solidFill>
              <a:ea typeface="新細明體" pitchFamily="18" charset="-12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投影片圖像版面配置區 1"/>
          <p:cNvSpPr>
            <a:spLocks noGrp="1" noRot="1" noChangeAspect="1"/>
          </p:cNvSpPr>
          <p:nvPr>
            <p:ph type="sldImg"/>
          </p:nvPr>
        </p:nvSpPr>
        <p:spPr bwMode="auto">
          <a:noFill/>
          <a:ln>
            <a:solidFill>
              <a:srgbClr val="000000"/>
            </a:solidFill>
            <a:miter lim="800000"/>
            <a:headEnd/>
            <a:tailEnd/>
          </a:ln>
        </p:spPr>
      </p:sp>
      <p:sp>
        <p:nvSpPr>
          <p:cNvPr id="117762"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p>
        </p:txBody>
      </p:sp>
      <p:sp>
        <p:nvSpPr>
          <p:cNvPr id="11776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FE54B4-2D0C-4F9A-B32B-405A5F7811AA}" type="slidenum">
              <a:rPr lang="zh-TW" altLang="en-US"/>
              <a:pPr fontAlgn="base">
                <a:spcBef>
                  <a:spcPct val="0"/>
                </a:spcBef>
                <a:spcAft>
                  <a:spcPct val="0"/>
                </a:spcAft>
              </a:pPr>
              <a:t>76</a:t>
            </a:fld>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投影片圖像版面配置區 1"/>
          <p:cNvSpPr>
            <a:spLocks noGrp="1" noRot="1" noChangeAspect="1"/>
          </p:cNvSpPr>
          <p:nvPr>
            <p:ph type="sldImg"/>
          </p:nvPr>
        </p:nvSpPr>
        <p:spPr bwMode="auto">
          <a:noFill/>
          <a:ln>
            <a:solidFill>
              <a:srgbClr val="000000"/>
            </a:solidFill>
            <a:miter lim="800000"/>
            <a:headEnd/>
            <a:tailEnd/>
          </a:ln>
        </p:spPr>
      </p:sp>
      <p:sp>
        <p:nvSpPr>
          <p:cNvPr id="119810"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TW" smtClean="0"/>
              <a:t>File server (file sharing environment), the sharing center</a:t>
            </a:r>
          </a:p>
          <a:p>
            <a:pPr>
              <a:spcBef>
                <a:spcPct val="0"/>
              </a:spcBef>
            </a:pPr>
            <a:endParaRPr lang="en-US" altLang="zh-TW" smtClean="0"/>
          </a:p>
          <a:p>
            <a:pPr>
              <a:spcBef>
                <a:spcPct val="0"/>
              </a:spcBef>
            </a:pPr>
            <a:r>
              <a:rPr lang="en-US" altLang="zh-TW" smtClean="0"/>
              <a:t>Goal : all different clients (windows, mac, linux, unix, mobile devices) can share files with each other efficiently</a:t>
            </a:r>
          </a:p>
          <a:p>
            <a:pPr>
              <a:spcBef>
                <a:spcPct val="0"/>
              </a:spcBef>
            </a:pPr>
            <a:r>
              <a:rPr lang="en-US" altLang="zh-TW" smtClean="0"/>
              <a:t>          each client can put its files on U300 and share with other clients</a:t>
            </a:r>
          </a:p>
          <a:p>
            <a:pPr>
              <a:spcBef>
                <a:spcPct val="0"/>
              </a:spcBef>
            </a:pPr>
            <a:endParaRPr lang="en-US" altLang="zh-TW" smtClean="0"/>
          </a:p>
          <a:p>
            <a:pPr>
              <a:spcBef>
                <a:spcPct val="0"/>
              </a:spcBef>
            </a:pPr>
            <a:endParaRPr lang="zh-TW" altLang="en-US" smtClean="0"/>
          </a:p>
        </p:txBody>
      </p:sp>
      <p:sp>
        <p:nvSpPr>
          <p:cNvPr id="11981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0BDB03-623B-4CB9-841B-A6020D5092D8}" type="slidenum">
              <a:rPr lang="en-US">
                <a:ea typeface="新細明體" pitchFamily="18" charset="-120"/>
              </a:rPr>
              <a:pPr fontAlgn="base">
                <a:spcBef>
                  <a:spcPct val="0"/>
                </a:spcBef>
                <a:spcAft>
                  <a:spcPct val="0"/>
                </a:spcAft>
              </a:pPr>
              <a:t>77</a:t>
            </a:fld>
            <a:endParaRPr lang="en-US">
              <a:ea typeface="新細明體" pitchFamily="18" charset="-12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投影片圖像版面配置區 1"/>
          <p:cNvSpPr>
            <a:spLocks noGrp="1" noRot="1" noChangeAspect="1"/>
          </p:cNvSpPr>
          <p:nvPr>
            <p:ph type="sldImg"/>
          </p:nvPr>
        </p:nvSpPr>
        <p:spPr bwMode="auto">
          <a:noFill/>
          <a:ln>
            <a:solidFill>
              <a:srgbClr val="000000"/>
            </a:solidFill>
            <a:miter lim="800000"/>
            <a:headEnd/>
            <a:tailEnd/>
          </a:ln>
        </p:spPr>
      </p:sp>
      <p:sp>
        <p:nvSpPr>
          <p:cNvPr id="121858"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TW" smtClean="0"/>
              <a:t>Define unified storage environment</a:t>
            </a:r>
          </a:p>
          <a:p>
            <a:pPr>
              <a:spcBef>
                <a:spcPct val="0"/>
              </a:spcBef>
            </a:pPr>
            <a:endParaRPr lang="zh-TW" altLang="en-US" smtClean="0"/>
          </a:p>
        </p:txBody>
      </p:sp>
      <p:sp>
        <p:nvSpPr>
          <p:cNvPr id="12185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FEAAFD-17BD-419F-848E-C3D1BE0469A9}" type="slidenum">
              <a:rPr lang="en-US">
                <a:ea typeface="新細明體" pitchFamily="18" charset="-120"/>
              </a:rPr>
              <a:pPr fontAlgn="base">
                <a:spcBef>
                  <a:spcPct val="0"/>
                </a:spcBef>
                <a:spcAft>
                  <a:spcPct val="0"/>
                </a:spcAft>
              </a:pPr>
              <a:t>78</a:t>
            </a:fld>
            <a:endParaRPr lang="en-US">
              <a:ea typeface="新細明體" pitchFamily="18" charset="-12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投影片圖像版面配置區 1"/>
          <p:cNvSpPr>
            <a:spLocks noGrp="1" noRot="1" noChangeAspect="1"/>
          </p:cNvSpPr>
          <p:nvPr>
            <p:ph type="sldImg"/>
          </p:nvPr>
        </p:nvSpPr>
        <p:spPr bwMode="auto">
          <a:noFill/>
          <a:ln>
            <a:solidFill>
              <a:srgbClr val="000000"/>
            </a:solidFill>
            <a:miter lim="800000"/>
            <a:headEnd/>
            <a:tailEnd/>
          </a:ln>
        </p:spPr>
      </p:sp>
      <p:sp>
        <p:nvSpPr>
          <p:cNvPr id="123906"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TW" smtClean="0"/>
              <a:t>Virtualization environment</a:t>
            </a:r>
            <a:endParaRPr lang="zh-TW" altLang="en-US" smtClean="0"/>
          </a:p>
        </p:txBody>
      </p:sp>
      <p:sp>
        <p:nvSpPr>
          <p:cNvPr id="12390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F2880D-9C6C-4724-B1FD-295303DD1390}" type="slidenum">
              <a:rPr lang="en-US">
                <a:ea typeface="新細明體" pitchFamily="18" charset="-120"/>
              </a:rPr>
              <a:pPr fontAlgn="base">
                <a:spcBef>
                  <a:spcPct val="0"/>
                </a:spcBef>
                <a:spcAft>
                  <a:spcPct val="0"/>
                </a:spcAft>
              </a:pPr>
              <a:t>79</a:t>
            </a:fld>
            <a:endParaRPr lang="en-US">
              <a:ea typeface="新細明體" pitchFamily="18" charset="-12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投影片圖像版面配置區 1"/>
          <p:cNvSpPr>
            <a:spLocks noGrp="1" noRot="1" noChangeAspect="1"/>
          </p:cNvSpPr>
          <p:nvPr>
            <p:ph type="sldImg"/>
          </p:nvPr>
        </p:nvSpPr>
        <p:spPr bwMode="auto">
          <a:noFill/>
          <a:ln>
            <a:solidFill>
              <a:srgbClr val="000000"/>
            </a:solidFill>
            <a:miter lim="800000"/>
            <a:headEnd/>
            <a:tailEnd/>
          </a:ln>
        </p:spPr>
      </p:sp>
      <p:sp>
        <p:nvSpPr>
          <p:cNvPr id="125954"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TW" smtClean="0"/>
              <a:t>No need for RAID initialization (parity)</a:t>
            </a:r>
          </a:p>
          <a:p>
            <a:pPr>
              <a:spcBef>
                <a:spcPct val="0"/>
              </a:spcBef>
            </a:pPr>
            <a:endParaRPr lang="zh-TW" altLang="en-US" smtClean="0"/>
          </a:p>
        </p:txBody>
      </p:sp>
      <p:sp>
        <p:nvSpPr>
          <p:cNvPr id="12595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F0617F-C987-409C-9895-C4F8B8ED15DD}" type="slidenum">
              <a:rPr lang="en-US">
                <a:ea typeface="新細明體" pitchFamily="18" charset="-120"/>
              </a:rPr>
              <a:pPr fontAlgn="base">
                <a:spcBef>
                  <a:spcPct val="0"/>
                </a:spcBef>
                <a:spcAft>
                  <a:spcPct val="0"/>
                </a:spcAft>
              </a:pPr>
              <a:t>80</a:t>
            </a:fld>
            <a:endParaRPr lang="en-US">
              <a:ea typeface="新細明體" pitchFamily="18" charset="-12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投影片圖像版面配置區 1"/>
          <p:cNvSpPr>
            <a:spLocks noGrp="1" noRot="1" noChangeAspect="1"/>
          </p:cNvSpPr>
          <p:nvPr>
            <p:ph type="sldImg"/>
          </p:nvPr>
        </p:nvSpPr>
        <p:spPr bwMode="auto">
          <a:noFill/>
          <a:ln>
            <a:solidFill>
              <a:srgbClr val="000000"/>
            </a:solidFill>
            <a:miter lim="800000"/>
            <a:headEnd/>
            <a:tailEnd/>
          </a:ln>
        </p:spPr>
      </p:sp>
      <p:sp>
        <p:nvSpPr>
          <p:cNvPr id="128002"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p>
        </p:txBody>
      </p:sp>
      <p:sp>
        <p:nvSpPr>
          <p:cNvPr id="12800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FCD1FE-A832-47C7-BD40-D85102CAC1DF}" type="slidenum">
              <a:rPr lang="en-US">
                <a:ea typeface="新細明體" pitchFamily="18" charset="-120"/>
              </a:rPr>
              <a:pPr fontAlgn="base">
                <a:spcBef>
                  <a:spcPct val="0"/>
                </a:spcBef>
                <a:spcAft>
                  <a:spcPct val="0"/>
                </a:spcAft>
              </a:pPr>
              <a:t>81</a:t>
            </a:fld>
            <a:endParaRPr lang="en-US">
              <a:ea typeface="新細明體" pitchFamily="18" charset="-12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投影片圖像版面配置區 1"/>
          <p:cNvSpPr>
            <a:spLocks noGrp="1" noRot="1" noChangeAspect="1"/>
          </p:cNvSpPr>
          <p:nvPr>
            <p:ph type="sldImg"/>
          </p:nvPr>
        </p:nvSpPr>
        <p:spPr bwMode="auto">
          <a:noFill/>
          <a:ln>
            <a:solidFill>
              <a:srgbClr val="000000"/>
            </a:solidFill>
            <a:miter lim="800000"/>
            <a:headEnd/>
            <a:tailEnd/>
          </a:ln>
        </p:spPr>
      </p:sp>
      <p:sp>
        <p:nvSpPr>
          <p:cNvPr id="130050"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buFontTx/>
              <a:buChar char="-"/>
            </a:pPr>
            <a:r>
              <a:rPr lang="en-US" altLang="zh-TW" smtClean="0"/>
              <a:t>As hard drive size grows larger and larger. FS needs to scale up as well. </a:t>
            </a:r>
          </a:p>
          <a:p>
            <a:pPr>
              <a:spcBef>
                <a:spcPct val="0"/>
              </a:spcBef>
              <a:buFontTx/>
              <a:buChar char="-"/>
            </a:pPr>
            <a:r>
              <a:rPr lang="en-US" altLang="zh-TW" smtClean="0"/>
              <a:t> Inefficiency: stranded space, 	linear-time create, fixed block size, naïve prefetch, painful RAID rebuild time, growing backup time</a:t>
            </a:r>
          </a:p>
          <a:p>
            <a:pPr>
              <a:spcBef>
                <a:spcPct val="0"/>
              </a:spcBef>
              <a:buFontTx/>
              <a:buChar char="-"/>
            </a:pPr>
            <a:r>
              <a:rPr lang="en-US" altLang="zh-TW" smtClean="0"/>
              <a:t> No defense against silent data corruption: any defect in the IO path (disk, cable, disk, driver, firmware) can corrupt data undetected! Like running a server without ECC memory</a:t>
            </a:r>
          </a:p>
          <a:p>
            <a:pPr>
              <a:spcBef>
                <a:spcPct val="0"/>
              </a:spcBef>
            </a:pPr>
            <a:r>
              <a:rPr lang="en-US" altLang="zh-TW" smtClean="0"/>
              <a:t>  As disk becomes larger, bit error rate becomes inevitable. (CERN research paper)</a:t>
            </a:r>
          </a:p>
          <a:p>
            <a:pPr>
              <a:spcBef>
                <a:spcPct val="0"/>
              </a:spcBef>
              <a:buFontTx/>
              <a:buChar char="-"/>
            </a:pPr>
            <a:r>
              <a:rPr lang="en-US" altLang="zh-TW" smtClean="0"/>
              <a:t> different tools to manage file, block, partitions, volumes, RAID groups</a:t>
            </a:r>
            <a:endParaRPr lang="zh-TW" altLang="en-US" smtClean="0"/>
          </a:p>
          <a:p>
            <a:pPr>
              <a:spcBef>
                <a:spcPct val="0"/>
              </a:spcBef>
            </a:pPr>
            <a:endParaRPr lang="zh-TW" altLang="en-US" smtClean="0"/>
          </a:p>
        </p:txBody>
      </p:sp>
      <p:sp>
        <p:nvSpPr>
          <p:cNvPr id="13005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767FB95-97EB-4A6E-92AC-52C13960147A}" type="slidenum">
              <a:rPr lang="en-US">
                <a:ea typeface="新細明體" pitchFamily="18" charset="-120"/>
              </a:rPr>
              <a:pPr fontAlgn="base">
                <a:spcBef>
                  <a:spcPct val="0"/>
                </a:spcBef>
                <a:spcAft>
                  <a:spcPct val="0"/>
                </a:spcAft>
              </a:pPr>
              <a:t>82</a:t>
            </a:fld>
            <a:endParaRPr lang="en-US">
              <a:ea typeface="新細明體" pitchFamily="18" charset="-12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投影片圖像版面配置區 1"/>
          <p:cNvSpPr>
            <a:spLocks noGrp="1" noRot="1" noChangeAspect="1"/>
          </p:cNvSpPr>
          <p:nvPr>
            <p:ph type="sldImg"/>
          </p:nvPr>
        </p:nvSpPr>
        <p:spPr bwMode="auto">
          <a:noFill/>
          <a:ln>
            <a:solidFill>
              <a:srgbClr val="000000"/>
            </a:solidFill>
            <a:miter lim="800000"/>
            <a:headEnd/>
            <a:tailEnd/>
          </a:ln>
        </p:spPr>
      </p:sp>
      <p:sp>
        <p:nvSpPr>
          <p:cNvPr id="132098"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TW" smtClean="0">
                <a:ea typeface="微軟正黑體" pitchFamily="34" charset="-120"/>
              </a:rPr>
              <a:t>ZFS:  means the last word of file system (the ultimate file system). Z is the last alphebat.</a:t>
            </a:r>
          </a:p>
          <a:p>
            <a:pPr>
              <a:spcBef>
                <a:spcPct val="0"/>
              </a:spcBef>
            </a:pPr>
            <a:r>
              <a:rPr lang="en-US" altLang="zh-TW" smtClean="0"/>
              <a:t>ZFS solves the 4 majors headaches of modern file systems. (the first slide of ZFS)</a:t>
            </a:r>
          </a:p>
          <a:p>
            <a:pPr>
              <a:spcBef>
                <a:spcPct val="0"/>
              </a:spcBef>
            </a:pPr>
            <a:endParaRPr lang="zh-TW" altLang="en-US" smtClean="0"/>
          </a:p>
        </p:txBody>
      </p:sp>
      <p:sp>
        <p:nvSpPr>
          <p:cNvPr id="13209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846CE2-D2B1-46D0-A98B-0CEE8CD5B186}" type="slidenum">
              <a:rPr lang="en-US">
                <a:ea typeface="新細明體" pitchFamily="18" charset="-120"/>
              </a:rPr>
              <a:pPr fontAlgn="base">
                <a:spcBef>
                  <a:spcPct val="0"/>
                </a:spcBef>
                <a:spcAft>
                  <a:spcPct val="0"/>
                </a:spcAft>
              </a:pPr>
              <a:t>83</a:t>
            </a:fld>
            <a:endParaRPr lang="en-US">
              <a:ea typeface="新細明體" pitchFamily="18" charset="-12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投影片圖像版面配置區 1"/>
          <p:cNvSpPr>
            <a:spLocks noGrp="1" noRot="1" noChangeAspect="1"/>
          </p:cNvSpPr>
          <p:nvPr>
            <p:ph type="sldImg"/>
          </p:nvPr>
        </p:nvSpPr>
        <p:spPr bwMode="auto">
          <a:noFill/>
          <a:ln>
            <a:solidFill>
              <a:srgbClr val="000000"/>
            </a:solidFill>
            <a:miter lim="800000"/>
            <a:headEnd/>
            <a:tailEnd/>
          </a:ln>
        </p:spPr>
      </p:sp>
      <p:sp>
        <p:nvSpPr>
          <p:cNvPr id="134146"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TW" smtClean="0"/>
              <a:t>Various Linux file system comparison </a:t>
            </a:r>
            <a:endParaRPr lang="zh-TW" altLang="en-US" smtClean="0"/>
          </a:p>
        </p:txBody>
      </p:sp>
      <p:sp>
        <p:nvSpPr>
          <p:cNvPr id="13414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906E42-A13C-4EED-B11E-6209865DE437}" type="slidenum">
              <a:rPr lang="en-US">
                <a:ea typeface="新細明體" pitchFamily="18" charset="-120"/>
              </a:rPr>
              <a:pPr fontAlgn="base">
                <a:spcBef>
                  <a:spcPct val="0"/>
                </a:spcBef>
                <a:spcAft>
                  <a:spcPct val="0"/>
                </a:spcAft>
              </a:pPr>
              <a:t>84</a:t>
            </a:fld>
            <a:endParaRPr lang="en-US">
              <a:ea typeface="新細明體" pitchFamily="18"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投影片圖像版面配置區 1"/>
          <p:cNvSpPr>
            <a:spLocks noGrp="1" noRot="1" noChangeAspect="1"/>
          </p:cNvSpPr>
          <p:nvPr>
            <p:ph type="sldImg"/>
          </p:nvPr>
        </p:nvSpPr>
        <p:spPr bwMode="auto">
          <a:noFill/>
          <a:ln>
            <a:solidFill>
              <a:srgbClr val="000000"/>
            </a:solidFill>
            <a:miter lim="800000"/>
            <a:headEnd/>
            <a:tailEnd/>
          </a:ln>
        </p:spPr>
      </p:sp>
      <p:sp>
        <p:nvSpPr>
          <p:cNvPr id="48130"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p>
        </p:txBody>
      </p:sp>
      <p:sp>
        <p:nvSpPr>
          <p:cNvPr id="4813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2329EB-017F-4E6B-A8A9-2B7843A72E06}" type="slidenum">
              <a:rPr lang="zh-TW" altLang="en-US"/>
              <a:pPr fontAlgn="base">
                <a:spcBef>
                  <a:spcPct val="0"/>
                </a:spcBef>
                <a:spcAft>
                  <a:spcPct val="0"/>
                </a:spcAft>
              </a:pPr>
              <a:t>17</a:t>
            </a:fld>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投影片圖像版面配置區 1"/>
          <p:cNvSpPr>
            <a:spLocks noGrp="1" noRot="1" noChangeAspect="1"/>
          </p:cNvSpPr>
          <p:nvPr>
            <p:ph type="sldImg"/>
          </p:nvPr>
        </p:nvSpPr>
        <p:spPr bwMode="auto">
          <a:noFill/>
          <a:ln>
            <a:solidFill>
              <a:srgbClr val="000000"/>
            </a:solidFill>
            <a:miter lim="800000"/>
            <a:headEnd/>
            <a:tailEnd/>
          </a:ln>
        </p:spPr>
      </p:sp>
      <p:sp>
        <p:nvSpPr>
          <p:cNvPr id="136194"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TW" smtClean="0"/>
              <a:t>Copy-on-Write technology</a:t>
            </a:r>
            <a:endParaRPr lang="zh-TW" altLang="en-US" smtClean="0"/>
          </a:p>
        </p:txBody>
      </p:sp>
      <p:sp>
        <p:nvSpPr>
          <p:cNvPr id="13619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B24D29C-2EDF-4D0D-BA3E-0FF47A37C62D}" type="slidenum">
              <a:rPr lang="en-US">
                <a:ea typeface="新細明體" pitchFamily="18" charset="-120"/>
              </a:rPr>
              <a:pPr fontAlgn="base">
                <a:spcBef>
                  <a:spcPct val="0"/>
                </a:spcBef>
                <a:spcAft>
                  <a:spcPct val="0"/>
                </a:spcAft>
              </a:pPr>
              <a:t>85</a:t>
            </a:fld>
            <a:endParaRPr lang="en-US">
              <a:ea typeface="新細明體" pitchFamily="18" charset="-12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投影片圖像版面配置區 1"/>
          <p:cNvSpPr>
            <a:spLocks noGrp="1" noRot="1" noChangeAspect="1"/>
          </p:cNvSpPr>
          <p:nvPr>
            <p:ph type="sldImg"/>
          </p:nvPr>
        </p:nvSpPr>
        <p:spPr bwMode="auto">
          <a:noFill/>
          <a:ln>
            <a:solidFill>
              <a:srgbClr val="000000"/>
            </a:solidFill>
            <a:miter lim="800000"/>
            <a:headEnd/>
            <a:tailEnd/>
          </a:ln>
        </p:spPr>
      </p:sp>
      <p:sp>
        <p:nvSpPr>
          <p:cNvPr id="138242"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TW" sz="2400" smtClean="0"/>
              <a:t>Not available from other filesystems</a:t>
            </a:r>
          </a:p>
          <a:p>
            <a:pPr>
              <a:spcBef>
                <a:spcPct val="0"/>
              </a:spcBef>
            </a:pPr>
            <a:r>
              <a:rPr lang="en-US" altLang="zh-TW" sz="2400" smtClean="0"/>
              <a:t>Only possible when combining</a:t>
            </a:r>
          </a:p>
          <a:p>
            <a:pPr lvl="1">
              <a:spcBef>
                <a:spcPct val="0"/>
              </a:spcBef>
            </a:pPr>
            <a:r>
              <a:rPr lang="en-US" altLang="zh-TW" sz="2000" smtClean="0"/>
              <a:t>Integrated volume manager</a:t>
            </a:r>
          </a:p>
          <a:p>
            <a:pPr lvl="1">
              <a:spcBef>
                <a:spcPct val="0"/>
              </a:spcBef>
            </a:pPr>
            <a:r>
              <a:rPr lang="en-US" altLang="zh-TW" sz="2000" smtClean="0"/>
              <a:t>Large checksums. Checksum is saved at pointer, not with data</a:t>
            </a:r>
          </a:p>
          <a:p>
            <a:pPr>
              <a:spcBef>
                <a:spcPct val="0"/>
              </a:spcBef>
            </a:pPr>
            <a:r>
              <a:rPr lang="en-US" altLang="zh-TW" sz="2400" smtClean="0"/>
              <a:t>Detect and correct silent data corruption</a:t>
            </a:r>
          </a:p>
          <a:p>
            <a:pPr>
              <a:spcBef>
                <a:spcPct val="0"/>
              </a:spcBef>
            </a:pPr>
            <a:endParaRPr lang="zh-TW" altLang="en-US" smtClean="0"/>
          </a:p>
          <a:p>
            <a:pPr>
              <a:spcBef>
                <a:spcPct val="0"/>
              </a:spcBef>
            </a:pPr>
            <a:endParaRPr lang="zh-TW" altLang="en-US" smtClean="0"/>
          </a:p>
        </p:txBody>
      </p:sp>
      <p:sp>
        <p:nvSpPr>
          <p:cNvPr id="13824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1A576B2-F2F2-42F9-A9D7-FB98AD47C865}" type="slidenum">
              <a:rPr lang="en-US">
                <a:ea typeface="新細明體" pitchFamily="18" charset="-120"/>
              </a:rPr>
              <a:pPr fontAlgn="base">
                <a:spcBef>
                  <a:spcPct val="0"/>
                </a:spcBef>
                <a:spcAft>
                  <a:spcPct val="0"/>
                </a:spcAft>
              </a:pPr>
              <a:t>86</a:t>
            </a:fld>
            <a:endParaRPr lang="en-US">
              <a:ea typeface="新細明體" pitchFamily="18" charset="-12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normAutofit/>
          </a:bodyPr>
          <a:lstStyle/>
          <a:p>
            <a:pPr marL="228600" indent="-228600" fontAlgn="auto">
              <a:spcBef>
                <a:spcPts val="0"/>
              </a:spcBef>
              <a:spcAft>
                <a:spcPts val="0"/>
              </a:spcAft>
              <a:defRPr/>
            </a:pPr>
            <a:r>
              <a:rPr lang="en-US" altLang="zh-TW" dirty="0" smtClean="0"/>
              <a:t>1. Application issues a read. ZFS mirror tries the first disk. Checksum reveals that the block is corrupt on disk.</a:t>
            </a:r>
          </a:p>
          <a:p>
            <a:pPr fontAlgn="auto">
              <a:spcBef>
                <a:spcPts val="0"/>
              </a:spcBef>
              <a:spcAft>
                <a:spcPts val="0"/>
              </a:spcAft>
              <a:defRPr/>
            </a:pPr>
            <a:r>
              <a:rPr lang="en-US" altLang="zh-TW" dirty="0" smtClean="0"/>
              <a:t>2. (RAID 0) ZFS tries the second disk. Checksum indicates that the block is good.</a:t>
            </a:r>
          </a:p>
          <a:p>
            <a:pPr fontAlgn="auto">
              <a:spcBef>
                <a:spcPts val="0"/>
              </a:spcBef>
              <a:spcAft>
                <a:spcPts val="0"/>
              </a:spcAft>
              <a:defRPr/>
            </a:pPr>
            <a:r>
              <a:rPr lang="en-US" altLang="zh-TW" dirty="0" smtClean="0"/>
              <a:t>   (RAID 5) ZFS uses the parity block to recover the error block.</a:t>
            </a:r>
          </a:p>
          <a:p>
            <a:pPr fontAlgn="auto">
              <a:spcBef>
                <a:spcPts val="0"/>
              </a:spcBef>
              <a:spcAft>
                <a:spcPts val="0"/>
              </a:spcAft>
              <a:defRPr/>
            </a:pPr>
            <a:r>
              <a:rPr lang="en-US" altLang="zh-TW" dirty="0" smtClean="0"/>
              <a:t>3. ZFS returns known good data to the application and repairs the damaged block.</a:t>
            </a:r>
            <a:endParaRPr lang="en-US" altLang="zh-TW" sz="2400" dirty="0" smtClean="0"/>
          </a:p>
          <a:p>
            <a:pPr fontAlgn="auto">
              <a:spcBef>
                <a:spcPts val="0"/>
              </a:spcBef>
              <a:spcAft>
                <a:spcPts val="0"/>
              </a:spcAft>
              <a:defRPr/>
            </a:pPr>
            <a:endParaRPr lang="zh-TW" altLang="en-US" dirty="0"/>
          </a:p>
        </p:txBody>
      </p:sp>
      <p:sp>
        <p:nvSpPr>
          <p:cNvPr id="14029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67143BB-29F7-4FED-87E8-FEA494CB8F7F}" type="slidenum">
              <a:rPr lang="en-US">
                <a:ea typeface="新細明體" pitchFamily="18" charset="-120"/>
              </a:rPr>
              <a:pPr fontAlgn="base">
                <a:spcBef>
                  <a:spcPct val="0"/>
                </a:spcBef>
                <a:spcAft>
                  <a:spcPct val="0"/>
                </a:spcAft>
              </a:pPr>
              <a:t>87</a:t>
            </a:fld>
            <a:endParaRPr lang="en-US">
              <a:ea typeface="新細明體" pitchFamily="18" charset="-12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投影片圖像版面配置區 1"/>
          <p:cNvSpPr>
            <a:spLocks noGrp="1" noRot="1" noChangeAspect="1"/>
          </p:cNvSpPr>
          <p:nvPr>
            <p:ph type="sldImg"/>
          </p:nvPr>
        </p:nvSpPr>
        <p:spPr bwMode="auto">
          <a:noFill/>
          <a:ln>
            <a:solidFill>
              <a:srgbClr val="000000"/>
            </a:solidFill>
            <a:miter lim="800000"/>
            <a:headEnd/>
            <a:tailEnd/>
          </a:ln>
        </p:spPr>
      </p:sp>
      <p:sp>
        <p:nvSpPr>
          <p:cNvPr id="142338"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TW" smtClean="0"/>
              <a:t>the structural concept (bottom-up relationship) of HDD, storage pool, share and volume. </a:t>
            </a:r>
          </a:p>
          <a:p>
            <a:pPr>
              <a:spcBef>
                <a:spcPct val="0"/>
              </a:spcBef>
            </a:pPr>
            <a:r>
              <a:rPr lang="en-US" altLang="zh-TW" smtClean="0"/>
              <a:t>- Hard drives in pool can extend across different enclosures</a:t>
            </a:r>
          </a:p>
          <a:p>
            <a:pPr>
              <a:spcBef>
                <a:spcPct val="0"/>
              </a:spcBef>
              <a:buFontTx/>
              <a:buChar char="-"/>
            </a:pPr>
            <a:r>
              <a:rPr lang="en-US" altLang="zh-TW" smtClean="0"/>
              <a:t> RAID sets in the same pool can be in different RAID levels</a:t>
            </a:r>
          </a:p>
          <a:p>
            <a:pPr>
              <a:spcBef>
                <a:spcPct val="0"/>
              </a:spcBef>
              <a:buFontTx/>
              <a:buChar char="-"/>
            </a:pPr>
            <a:r>
              <a:rPr lang="en-US" altLang="zh-TW" smtClean="0"/>
              <a:t> Dedicated hot spare (not global, EMC VNXe is not global spare either)</a:t>
            </a:r>
          </a:p>
          <a:p>
            <a:pPr>
              <a:spcBef>
                <a:spcPct val="0"/>
              </a:spcBef>
              <a:buFontTx/>
              <a:buChar char="-"/>
            </a:pPr>
            <a:r>
              <a:rPr lang="en-US" altLang="zh-TW" smtClean="0"/>
              <a:t>  From pool, users can create folders for shares and volumes for iSCSI LUN and FC LUN</a:t>
            </a:r>
          </a:p>
          <a:p>
            <a:pPr>
              <a:spcBef>
                <a:spcPct val="0"/>
              </a:spcBef>
              <a:buFontTx/>
              <a:buChar char="-"/>
            </a:pPr>
            <a:r>
              <a:rPr lang="en-US" altLang="zh-TW" smtClean="0"/>
              <a:t>  A LUN# needs to be attached to the volume to be accessed by either iSCSI or FC</a:t>
            </a:r>
          </a:p>
          <a:p>
            <a:pPr>
              <a:spcBef>
                <a:spcPct val="0"/>
              </a:spcBef>
              <a:buFontTx/>
              <a:buChar char="-"/>
            </a:pPr>
            <a:r>
              <a:rPr lang="en-US" altLang="zh-TW" smtClean="0"/>
              <a:t>  A volume can be attached to several LUNs</a:t>
            </a:r>
          </a:p>
          <a:p>
            <a:pPr>
              <a:spcBef>
                <a:spcPct val="0"/>
              </a:spcBef>
              <a:buFontTx/>
              <a:buChar char="-"/>
            </a:pPr>
            <a:r>
              <a:rPr lang="en-US" altLang="zh-TW" smtClean="0"/>
              <a:t>  A volume can only be assigned to either iSCSI interface or FC interface</a:t>
            </a:r>
          </a:p>
        </p:txBody>
      </p:sp>
      <p:sp>
        <p:nvSpPr>
          <p:cNvPr id="14233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611062-6933-4094-94B3-19E714849EFB}" type="slidenum">
              <a:rPr lang="en-US">
                <a:ea typeface="新細明體" pitchFamily="18" charset="-120"/>
              </a:rPr>
              <a:pPr fontAlgn="base">
                <a:spcBef>
                  <a:spcPct val="0"/>
                </a:spcBef>
                <a:spcAft>
                  <a:spcPct val="0"/>
                </a:spcAft>
              </a:pPr>
              <a:t>88</a:t>
            </a:fld>
            <a:endParaRPr lang="en-US">
              <a:ea typeface="新細明體" pitchFamily="18" charset="-12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投影片圖像版面配置區 1"/>
          <p:cNvSpPr>
            <a:spLocks noGrp="1" noRot="1" noChangeAspect="1"/>
          </p:cNvSpPr>
          <p:nvPr>
            <p:ph type="sldImg"/>
          </p:nvPr>
        </p:nvSpPr>
        <p:spPr bwMode="auto">
          <a:noFill/>
          <a:ln>
            <a:solidFill>
              <a:srgbClr val="000000"/>
            </a:solidFill>
            <a:miter lim="800000"/>
            <a:headEnd/>
            <a:tailEnd/>
          </a:ln>
        </p:spPr>
      </p:sp>
      <p:sp>
        <p:nvSpPr>
          <p:cNvPr id="144386"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TW" smtClean="0"/>
              <a:t>Importing pool by password checking</a:t>
            </a:r>
          </a:p>
          <a:p>
            <a:pPr>
              <a:spcBef>
                <a:spcPct val="0"/>
              </a:spcBef>
            </a:pPr>
            <a:r>
              <a:rPr lang="en-US" altLang="zh-TW" smtClean="0"/>
              <a:t>Problematic pools (failed) will not be imported. But it will be displayed for warning and admin verification.</a:t>
            </a:r>
          </a:p>
          <a:p>
            <a:pPr>
              <a:spcBef>
                <a:spcPct val="0"/>
              </a:spcBef>
            </a:pPr>
            <a:r>
              <a:rPr lang="en-US" altLang="zh-TW" smtClean="0"/>
              <a:t>Online pool expansion by adding more RAID sets</a:t>
            </a:r>
          </a:p>
          <a:p>
            <a:pPr>
              <a:spcBef>
                <a:spcPct val="0"/>
              </a:spcBef>
            </a:pPr>
            <a:r>
              <a:rPr lang="en-US" altLang="zh-TW" smtClean="0"/>
              <a:t>Offline pool roaming (move HDDs to a different array enclousure)</a:t>
            </a:r>
            <a:endParaRPr lang="zh-TW" altLang="en-US" smtClean="0"/>
          </a:p>
        </p:txBody>
      </p:sp>
      <p:sp>
        <p:nvSpPr>
          <p:cNvPr id="14438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BBC681-779F-4AD0-8844-9FD5293F83B9}" type="slidenum">
              <a:rPr lang="en-US">
                <a:ea typeface="新細明體" pitchFamily="18" charset="-120"/>
              </a:rPr>
              <a:pPr fontAlgn="base">
                <a:spcBef>
                  <a:spcPct val="0"/>
                </a:spcBef>
                <a:spcAft>
                  <a:spcPct val="0"/>
                </a:spcAft>
              </a:pPr>
              <a:t>89</a:t>
            </a:fld>
            <a:endParaRPr lang="en-US">
              <a:ea typeface="新細明體" pitchFamily="18" charset="-12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投影片圖像版面配置區 1"/>
          <p:cNvSpPr>
            <a:spLocks noGrp="1" noRot="1" noChangeAspect="1"/>
          </p:cNvSpPr>
          <p:nvPr>
            <p:ph type="sldImg"/>
          </p:nvPr>
        </p:nvSpPr>
        <p:spPr bwMode="auto">
          <a:noFill/>
          <a:ln>
            <a:solidFill>
              <a:srgbClr val="000000"/>
            </a:solidFill>
            <a:miter lim="800000"/>
            <a:headEnd/>
            <a:tailEnd/>
          </a:ln>
        </p:spPr>
      </p:sp>
      <p:sp>
        <p:nvSpPr>
          <p:cNvPr id="146434"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TW" smtClean="0"/>
              <a:t>In ZFS, RAID-Z equals RAID5 (1 redundancy)</a:t>
            </a:r>
          </a:p>
          <a:p>
            <a:pPr>
              <a:spcBef>
                <a:spcPct val="0"/>
              </a:spcBef>
            </a:pPr>
            <a:r>
              <a:rPr lang="en-US" altLang="zh-TW" smtClean="0"/>
              <a:t>            RAID-Z2 equals RAID6 (2 redundancy)</a:t>
            </a:r>
            <a:endParaRPr lang="zh-TW" altLang="en-US" smtClean="0"/>
          </a:p>
        </p:txBody>
      </p:sp>
      <p:sp>
        <p:nvSpPr>
          <p:cNvPr id="14643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155875-08FB-4BFA-889B-F23E5F695724}" type="slidenum">
              <a:rPr lang="en-US">
                <a:ea typeface="新細明體" pitchFamily="18" charset="-120"/>
              </a:rPr>
              <a:pPr fontAlgn="base">
                <a:spcBef>
                  <a:spcPct val="0"/>
                </a:spcBef>
                <a:spcAft>
                  <a:spcPct val="0"/>
                </a:spcAft>
              </a:pPr>
              <a:t>90</a:t>
            </a:fld>
            <a:endParaRPr lang="en-US">
              <a:ea typeface="新細明體" pitchFamily="18" charset="-12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投影片圖像版面配置區 1"/>
          <p:cNvSpPr>
            <a:spLocks noGrp="1" noRot="1" noChangeAspect="1"/>
          </p:cNvSpPr>
          <p:nvPr>
            <p:ph type="sldImg"/>
          </p:nvPr>
        </p:nvSpPr>
        <p:spPr bwMode="auto">
          <a:noFill/>
          <a:ln>
            <a:solidFill>
              <a:srgbClr val="000000"/>
            </a:solidFill>
            <a:miter lim="800000"/>
            <a:headEnd/>
            <a:tailEnd/>
          </a:ln>
        </p:spPr>
      </p:sp>
      <p:sp>
        <p:nvSpPr>
          <p:cNvPr id="148482"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TW" smtClean="0"/>
              <a:t>SSD caching – random read performance improvement (use QA test data)</a:t>
            </a:r>
          </a:p>
          <a:p>
            <a:pPr>
              <a:spcBef>
                <a:spcPct val="0"/>
              </a:spcBef>
            </a:pPr>
            <a:r>
              <a:rPr lang="en-US" altLang="zh-TW" smtClean="0"/>
              <a:t>Hybrid benefits will become apparent in economic scale. Don’t compare like 1 SSD + 3 SATA vs 4 SAS.</a:t>
            </a:r>
          </a:p>
          <a:p>
            <a:pPr>
              <a:spcBef>
                <a:spcPct val="0"/>
              </a:spcBef>
            </a:pPr>
            <a:r>
              <a:rPr lang="en-US" altLang="zh-TW" smtClean="0"/>
              <a:t>U300  with Intel Xeon </a:t>
            </a:r>
            <a:r>
              <a:rPr lang="it-IT" smtClean="0">
                <a:ea typeface="新細明體" pitchFamily="18" charset="-120"/>
              </a:rPr>
              <a:t>E3-1225V3 / </a:t>
            </a:r>
            <a:r>
              <a:rPr lang="it-IT" altLang="zh-TW" smtClean="0"/>
              <a:t>DDR3 ECC  32GB / ZFS (ZOL)</a:t>
            </a:r>
            <a:endParaRPr lang="zh-TW" altLang="en-US" smtClean="0"/>
          </a:p>
          <a:p>
            <a:pPr>
              <a:spcBef>
                <a:spcPct val="0"/>
              </a:spcBef>
            </a:pPr>
            <a:endParaRPr lang="en-US" altLang="zh-TW" smtClean="0"/>
          </a:p>
          <a:p>
            <a:pPr>
              <a:spcBef>
                <a:spcPct val="0"/>
              </a:spcBef>
            </a:pPr>
            <a:endParaRPr lang="en-US" altLang="zh-TW" smtClean="0"/>
          </a:p>
          <a:p>
            <a:pPr>
              <a:spcBef>
                <a:spcPct val="0"/>
              </a:spcBef>
            </a:pPr>
            <a:r>
              <a:rPr lang="en-US" altLang="zh-TW" smtClean="0"/>
              <a:t>SSD + SATA &gt;= SAS</a:t>
            </a:r>
          </a:p>
          <a:p>
            <a:pPr>
              <a:spcBef>
                <a:spcPct val="0"/>
              </a:spcBef>
            </a:pPr>
            <a:r>
              <a:rPr lang="en-US" altLang="zh-TW" smtClean="0"/>
              <a:t>Benefits : cost down, energy down, capacity up</a:t>
            </a:r>
          </a:p>
          <a:p>
            <a:pPr>
              <a:spcBef>
                <a:spcPct val="0"/>
              </a:spcBef>
            </a:pPr>
            <a:endParaRPr lang="en-US" altLang="zh-TW" smtClean="0"/>
          </a:p>
          <a:p>
            <a:pPr>
              <a:spcBef>
                <a:spcPct val="0"/>
              </a:spcBef>
            </a:pPr>
            <a:endParaRPr lang="en-US" altLang="zh-TW" smtClean="0"/>
          </a:p>
          <a:p>
            <a:pPr>
              <a:spcBef>
                <a:spcPct val="0"/>
              </a:spcBef>
            </a:pPr>
            <a:r>
              <a:rPr lang="en-US" altLang="zh-TW" smtClean="0"/>
              <a:t>ST3600057SS(SAS) : USD260</a:t>
            </a:r>
          </a:p>
          <a:p>
            <a:pPr>
              <a:spcBef>
                <a:spcPct val="0"/>
              </a:spcBef>
            </a:pPr>
            <a:r>
              <a:rPr lang="en-US" altLang="zh-TW" smtClean="0"/>
              <a:t>ST33000650NS(SATA) : USD190</a:t>
            </a:r>
          </a:p>
          <a:p>
            <a:pPr>
              <a:spcBef>
                <a:spcPct val="0"/>
              </a:spcBef>
            </a:pPr>
            <a:r>
              <a:rPr lang="en-US" altLang="zh-TW" smtClean="0"/>
              <a:t>Intel S3500 SSD 240G : USD300</a:t>
            </a:r>
          </a:p>
          <a:p>
            <a:pPr>
              <a:spcBef>
                <a:spcPct val="0"/>
              </a:spcBef>
            </a:pPr>
            <a:r>
              <a:rPr lang="en-US" altLang="zh-TW" smtClean="0"/>
              <a:t>(260*12-(190*8+300*4))/(260*12) = 12%</a:t>
            </a:r>
          </a:p>
          <a:p>
            <a:pPr>
              <a:spcBef>
                <a:spcPct val="0"/>
              </a:spcBef>
            </a:pPr>
            <a:endParaRPr lang="en-US" altLang="zh-TW" smtClean="0"/>
          </a:p>
          <a:p>
            <a:pPr>
              <a:spcBef>
                <a:spcPct val="0"/>
              </a:spcBef>
            </a:pPr>
            <a:r>
              <a:rPr lang="en-US" altLang="zh-TW" smtClean="0"/>
              <a:t>ST3600057SS(SAS) : 16W</a:t>
            </a:r>
          </a:p>
          <a:p>
            <a:pPr>
              <a:spcBef>
                <a:spcPct val="0"/>
              </a:spcBef>
            </a:pPr>
            <a:r>
              <a:rPr lang="en-US" altLang="zh-TW" smtClean="0"/>
              <a:t>ST33000650NS(SATA) : 10W</a:t>
            </a:r>
          </a:p>
          <a:p>
            <a:pPr>
              <a:spcBef>
                <a:spcPct val="0"/>
              </a:spcBef>
            </a:pPr>
            <a:r>
              <a:rPr lang="en-US" altLang="zh-TW" smtClean="0"/>
              <a:t>Intel S3500 SSD 240G : 5W</a:t>
            </a:r>
          </a:p>
          <a:p>
            <a:pPr>
              <a:spcBef>
                <a:spcPct val="0"/>
              </a:spcBef>
            </a:pPr>
            <a:r>
              <a:rPr lang="en-US" altLang="zh-TW" smtClean="0"/>
              <a:t>(16*12-(10*8+5*4))/(10*8+5*4)=</a:t>
            </a:r>
          </a:p>
        </p:txBody>
      </p:sp>
      <p:sp>
        <p:nvSpPr>
          <p:cNvPr id="14848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CE4AE4-4E2D-44BE-8C7A-FBDDA85497D7}" type="slidenum">
              <a:rPr lang="en-US">
                <a:ea typeface="新細明體" pitchFamily="18" charset="-120"/>
              </a:rPr>
              <a:pPr fontAlgn="base">
                <a:spcBef>
                  <a:spcPct val="0"/>
                </a:spcBef>
                <a:spcAft>
                  <a:spcPct val="0"/>
                </a:spcAft>
              </a:pPr>
              <a:t>91</a:t>
            </a:fld>
            <a:endParaRPr lang="en-US">
              <a:ea typeface="新細明體" pitchFamily="18" charset="-12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normAutofit/>
          </a:bodyPr>
          <a:lstStyle/>
          <a:p>
            <a:pPr marL="457200" indent="-457200" defTabSz="457200" fontAlgn="auto">
              <a:spcBef>
                <a:spcPct val="20000"/>
              </a:spcBef>
              <a:spcAft>
                <a:spcPts val="0"/>
              </a:spcAft>
              <a:buClr>
                <a:srgbClr val="353939"/>
              </a:buClr>
              <a:buSzPct val="70000"/>
              <a:buFont typeface="Wingdings" pitchFamily="2" charset="2"/>
              <a:buChar char="l"/>
              <a:defRPr/>
            </a:pPr>
            <a:r>
              <a:rPr lang="en-US" altLang="zh-TW" dirty="0" smtClean="0">
                <a:solidFill>
                  <a:srgbClr val="353939"/>
                </a:solidFill>
                <a:ea typeface="微軟正黑體"/>
              </a:rPr>
              <a:t>Read cache (L2ARC) </a:t>
            </a:r>
          </a:p>
          <a:p>
            <a:pPr marL="457200" indent="-457200" defTabSz="457200" fontAlgn="auto">
              <a:spcBef>
                <a:spcPct val="20000"/>
              </a:spcBef>
              <a:spcAft>
                <a:spcPts val="0"/>
              </a:spcAft>
              <a:buClr>
                <a:srgbClr val="353939"/>
              </a:buClr>
              <a:buSzPct val="70000"/>
              <a:buFont typeface="Wingdings" charset="2"/>
              <a:buNone/>
              <a:defRPr/>
            </a:pPr>
            <a:r>
              <a:rPr lang="en-US" altLang="zh-TW" dirty="0" smtClean="0">
                <a:solidFill>
                  <a:schemeClr val="tx1">
                    <a:lumMod val="65000"/>
                    <a:lumOff val="35000"/>
                  </a:schemeClr>
                </a:solidFill>
                <a:ea typeface="微軟正黑體"/>
              </a:rPr>
              <a:t>	Allow multiple SSD drives to form a large cache device to balance out the best read performance</a:t>
            </a:r>
          </a:p>
          <a:p>
            <a:pPr marL="457200" indent="-457200" fontAlgn="auto">
              <a:spcBef>
                <a:spcPct val="20000"/>
              </a:spcBef>
              <a:spcAft>
                <a:spcPts val="0"/>
              </a:spcAft>
              <a:buClr>
                <a:srgbClr val="353939"/>
              </a:buClr>
              <a:buSzPct val="70000"/>
              <a:buFont typeface="Wingdings" pitchFamily="2" charset="2"/>
              <a:buChar char="l"/>
              <a:defRPr/>
            </a:pPr>
            <a:r>
              <a:rPr lang="en-US" altLang="zh-TW" dirty="0" smtClean="0">
                <a:solidFill>
                  <a:srgbClr val="353939"/>
                </a:solidFill>
                <a:ea typeface="微軟正黑體"/>
              </a:rPr>
              <a:t>Write cache (ZIL)</a:t>
            </a:r>
          </a:p>
          <a:p>
            <a:pPr marL="457200" indent="-457200" fontAlgn="auto">
              <a:spcBef>
                <a:spcPct val="20000"/>
              </a:spcBef>
              <a:spcAft>
                <a:spcPts val="0"/>
              </a:spcAft>
              <a:buClr>
                <a:srgbClr val="353939"/>
              </a:buClr>
              <a:buSzPct val="70000"/>
              <a:defRPr/>
            </a:pPr>
            <a:r>
              <a:rPr lang="en-US" altLang="zh-TW" dirty="0" smtClean="0">
                <a:solidFill>
                  <a:srgbClr val="353939"/>
                </a:solidFill>
                <a:ea typeface="微軟正黑體"/>
              </a:rPr>
              <a:t>	</a:t>
            </a:r>
            <a:r>
              <a:rPr lang="en-US" altLang="zh-TW" dirty="0" smtClean="0">
                <a:solidFill>
                  <a:schemeClr val="tx1">
                    <a:lumMod val="65000"/>
                    <a:lumOff val="35000"/>
                  </a:schemeClr>
                </a:solidFill>
                <a:ea typeface="微軟正黑體"/>
              </a:rPr>
              <a:t>To speed up logging mechanism for synchronous writes. Allow multiple SSD drives to form a RAID 0 or RAID 1 log device.</a:t>
            </a:r>
          </a:p>
          <a:p>
            <a:pPr fontAlgn="auto">
              <a:spcBef>
                <a:spcPts val="0"/>
              </a:spcBef>
              <a:spcAft>
                <a:spcPts val="0"/>
              </a:spcAft>
              <a:defRPr/>
            </a:pPr>
            <a:endParaRPr lang="zh-TW" altLang="en-US" dirty="0"/>
          </a:p>
        </p:txBody>
      </p:sp>
      <p:sp>
        <p:nvSpPr>
          <p:cNvPr id="15053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9772E3-80D0-48FB-8F7D-A24FA4933AB6}" type="slidenum">
              <a:rPr lang="en-US">
                <a:ea typeface="新細明體" pitchFamily="18" charset="-120"/>
              </a:rPr>
              <a:pPr fontAlgn="base">
                <a:spcBef>
                  <a:spcPct val="0"/>
                </a:spcBef>
                <a:spcAft>
                  <a:spcPct val="0"/>
                </a:spcAft>
              </a:pPr>
              <a:t>92</a:t>
            </a:fld>
            <a:endParaRPr lang="en-US">
              <a:ea typeface="新細明體" pitchFamily="18" charset="-12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投影片圖像版面配置區 1"/>
          <p:cNvSpPr>
            <a:spLocks noGrp="1" noRot="1" noChangeAspect="1"/>
          </p:cNvSpPr>
          <p:nvPr>
            <p:ph type="sldImg"/>
          </p:nvPr>
        </p:nvSpPr>
        <p:spPr bwMode="auto">
          <a:noFill/>
          <a:ln>
            <a:solidFill>
              <a:srgbClr val="000000"/>
            </a:solidFill>
            <a:miter lim="800000"/>
            <a:headEnd/>
            <a:tailEnd/>
          </a:ln>
        </p:spPr>
      </p:sp>
      <p:sp>
        <p:nvSpPr>
          <p:cNvPr id="152578"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TW" smtClean="0"/>
              <a:t>U300 E3-1225v3 + 32GB RAM</a:t>
            </a:r>
          </a:p>
          <a:p>
            <a:pPr>
              <a:spcBef>
                <a:spcPct val="0"/>
              </a:spcBef>
            </a:pPr>
            <a:r>
              <a:rPr lang="en-US" altLang="zh-TW" smtClean="0"/>
              <a:t>4x Seagate 12Gb SAS SSD ST400FM0053</a:t>
            </a:r>
          </a:p>
          <a:p>
            <a:pPr>
              <a:spcBef>
                <a:spcPct val="0"/>
              </a:spcBef>
            </a:pPr>
            <a:r>
              <a:rPr lang="en-US" altLang="zh-TW" smtClean="0"/>
              <a:t>12x Seagate ST500NM0001 SATA 6Gb</a:t>
            </a:r>
          </a:p>
          <a:p>
            <a:pPr>
              <a:spcBef>
                <a:spcPct val="0"/>
              </a:spcBef>
            </a:pPr>
            <a:r>
              <a:rPr lang="en-US" altLang="zh-TW" smtClean="0"/>
              <a:t>4KB 100% Random Read</a:t>
            </a:r>
          </a:p>
          <a:p>
            <a:pPr>
              <a:spcBef>
                <a:spcPct val="0"/>
              </a:spcBef>
            </a:pPr>
            <a:endParaRPr lang="en-US" altLang="zh-TW" smtClean="0"/>
          </a:p>
          <a:p>
            <a:pPr>
              <a:spcBef>
                <a:spcPct val="0"/>
              </a:spcBef>
            </a:pPr>
            <a:r>
              <a:rPr lang="en-US" altLang="zh-TW" smtClean="0"/>
              <a:t>Without SSD : 330 IOPS</a:t>
            </a:r>
          </a:p>
          <a:p>
            <a:pPr>
              <a:spcBef>
                <a:spcPct val="0"/>
              </a:spcBef>
            </a:pPr>
            <a:r>
              <a:rPr lang="en-US" altLang="zh-TW" smtClean="0"/>
              <a:t>With SSD : 21314 IOPS</a:t>
            </a:r>
            <a:endParaRPr lang="zh-TW" altLang="en-US" smtClean="0"/>
          </a:p>
        </p:txBody>
      </p:sp>
      <p:sp>
        <p:nvSpPr>
          <p:cNvPr id="15257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B6FA77-CFA9-4846-876C-F4A14C13DBC1}" type="slidenum">
              <a:rPr lang="en-US">
                <a:ea typeface="新細明體" pitchFamily="18" charset="-120"/>
              </a:rPr>
              <a:pPr fontAlgn="base">
                <a:spcBef>
                  <a:spcPct val="0"/>
                </a:spcBef>
                <a:spcAft>
                  <a:spcPct val="0"/>
                </a:spcAft>
              </a:pPr>
              <a:t>93</a:t>
            </a:fld>
            <a:endParaRPr lang="en-US">
              <a:ea typeface="新細明體" pitchFamily="18" charset="-12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投影片圖像版面配置區 1"/>
          <p:cNvSpPr>
            <a:spLocks noGrp="1" noRot="1" noChangeAspect="1"/>
          </p:cNvSpPr>
          <p:nvPr>
            <p:ph type="sldImg"/>
          </p:nvPr>
        </p:nvSpPr>
        <p:spPr bwMode="auto">
          <a:noFill/>
          <a:ln>
            <a:solidFill>
              <a:srgbClr val="000000"/>
            </a:solidFill>
            <a:miter lim="800000"/>
            <a:headEnd/>
            <a:tailEnd/>
          </a:ln>
        </p:spPr>
      </p:sp>
      <p:sp>
        <p:nvSpPr>
          <p:cNvPr id="154626" name="備忘稿版面配置區 2"/>
          <p:cNvSpPr>
            <a:spLocks noGrp="1"/>
          </p:cNvSpPr>
          <p:nvPr>
            <p:ph type="body" idx="1"/>
          </p:nvPr>
        </p:nvSpPr>
        <p:spPr bwMode="auto">
          <a:noFill/>
        </p:spPr>
        <p:txBody>
          <a:bodyPr wrap="square" numCol="1" anchor="t" anchorCtr="0" compatLnSpc="1">
            <a:prstTxWarp prst="textNoShape">
              <a:avLst/>
            </a:prstTxWarp>
          </a:bodyPr>
          <a:lstStyle/>
          <a:p>
            <a:pPr fontAlgn="ctr">
              <a:spcBef>
                <a:spcPct val="0"/>
              </a:spcBef>
            </a:pPr>
            <a:r>
              <a:rPr lang="en-US" altLang="zh-TW" b="1" smtClean="0"/>
              <a:t>(data from Dell)</a:t>
            </a:r>
          </a:p>
          <a:p>
            <a:pPr fontAlgn="ctr">
              <a:spcBef>
                <a:spcPct val="0"/>
              </a:spcBef>
            </a:pPr>
            <a:r>
              <a:rPr lang="en-US" altLang="zh-TW" b="1" smtClean="0"/>
              <a:t>Data types               Data redundancy(space saving)</a:t>
            </a:r>
          </a:p>
          <a:p>
            <a:pPr fontAlgn="ctr">
              <a:spcBef>
                <a:spcPct val="0"/>
              </a:spcBef>
            </a:pPr>
            <a:r>
              <a:rPr lang="en-US" altLang="zh-TW" smtClean="0"/>
              <a:t>Backup data (data archive)      85~95%</a:t>
            </a:r>
            <a:endParaRPr lang="zh-TW" altLang="zh-TW" smtClean="0"/>
          </a:p>
          <a:p>
            <a:pPr fontAlgn="ctr">
              <a:spcBef>
                <a:spcPct val="0"/>
              </a:spcBef>
            </a:pPr>
            <a:r>
              <a:rPr lang="en-US" altLang="zh-TW" smtClean="0"/>
              <a:t>VMware VMs                        50~90%</a:t>
            </a:r>
            <a:endParaRPr lang="zh-TW" altLang="zh-TW" smtClean="0"/>
          </a:p>
          <a:p>
            <a:pPr fontAlgn="ctr">
              <a:spcBef>
                <a:spcPct val="0"/>
              </a:spcBef>
            </a:pPr>
            <a:r>
              <a:rPr lang="en-US" altLang="zh-TW" smtClean="0"/>
              <a:t>Database backup                    45~70%</a:t>
            </a:r>
            <a:endParaRPr lang="zh-TW" altLang="zh-TW" smtClean="0"/>
          </a:p>
          <a:p>
            <a:pPr fontAlgn="ctr">
              <a:spcBef>
                <a:spcPct val="0"/>
              </a:spcBef>
            </a:pPr>
            <a:r>
              <a:rPr lang="en-US" altLang="zh-TW" smtClean="0"/>
              <a:t>Home directories                   20~50%</a:t>
            </a:r>
            <a:endParaRPr lang="zh-TW" altLang="zh-TW" smtClean="0"/>
          </a:p>
          <a:p>
            <a:pPr fontAlgn="ctr">
              <a:spcBef>
                <a:spcPct val="0"/>
              </a:spcBef>
            </a:pPr>
            <a:r>
              <a:rPr lang="en-US" altLang="zh-TW" smtClean="0"/>
              <a:t>Email archive                        20~40%</a:t>
            </a:r>
            <a:endParaRPr lang="zh-TW" altLang="en-US" smtClean="0"/>
          </a:p>
        </p:txBody>
      </p:sp>
      <p:sp>
        <p:nvSpPr>
          <p:cNvPr id="15462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3A26385-38AE-4C09-B732-C1BEE6218F92}" type="slidenum">
              <a:rPr lang="en-US">
                <a:ea typeface="新細明體" pitchFamily="18" charset="-120"/>
              </a:rPr>
              <a:pPr fontAlgn="base">
                <a:spcBef>
                  <a:spcPct val="0"/>
                </a:spcBef>
                <a:spcAft>
                  <a:spcPct val="0"/>
                </a:spcAft>
              </a:pPr>
              <a:t>94</a:t>
            </a:fld>
            <a:endParaRPr lang="en-US">
              <a:ea typeface="新細明體" pitchFamily="18" charset="-12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新細明體" pitchFamily="18" charset="-120"/>
            </a:endParaRPr>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78F4BB-7B8A-4C4D-BB6F-717CDED7698F}" type="slidenum">
              <a:rPr lang="en-US">
                <a:solidFill>
                  <a:srgbClr val="000000"/>
                </a:solidFill>
                <a:ea typeface="新細明體" pitchFamily="18" charset="-120"/>
              </a:rPr>
              <a:pPr fontAlgn="base">
                <a:spcBef>
                  <a:spcPct val="0"/>
                </a:spcBef>
                <a:spcAft>
                  <a:spcPct val="0"/>
                </a:spcAft>
              </a:pPr>
              <a:t>28</a:t>
            </a:fld>
            <a:endParaRPr lang="en-US">
              <a:solidFill>
                <a:srgbClr val="000000"/>
              </a:solidFill>
              <a:ea typeface="新細明體" pitchFamily="18" charset="-12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投影片圖像版面配置區 1"/>
          <p:cNvSpPr>
            <a:spLocks noGrp="1" noRot="1" noChangeAspect="1"/>
          </p:cNvSpPr>
          <p:nvPr>
            <p:ph type="sldImg"/>
          </p:nvPr>
        </p:nvSpPr>
        <p:spPr bwMode="auto">
          <a:noFill/>
          <a:ln>
            <a:solidFill>
              <a:srgbClr val="000000"/>
            </a:solidFill>
            <a:miter lim="800000"/>
            <a:headEnd/>
            <a:tailEnd/>
          </a:ln>
        </p:spPr>
      </p:sp>
      <p:sp>
        <p:nvSpPr>
          <p:cNvPr id="156674"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ea typeface="新細明體" pitchFamily="18" charset="-120"/>
              </a:rPr>
              <a:t>LZJB: lossless data compression algorithm invented by Jeff Bonwick (ZFS project lead in Sun) to compress crash dumps and data in ZFS. It includes a number of improvements to the LZRW1 algorithm, a member of the Lempel-Ziv family of compression algorithms.</a:t>
            </a:r>
            <a:endParaRPr lang="en-US" altLang="zh-TW" smtClean="0"/>
          </a:p>
          <a:p>
            <a:pPr>
              <a:spcBef>
                <a:spcPct val="0"/>
              </a:spcBef>
            </a:pPr>
            <a:endParaRPr lang="en-US" altLang="zh-TW" smtClean="0"/>
          </a:p>
          <a:p>
            <a:pPr>
              <a:spcBef>
                <a:spcPct val="0"/>
              </a:spcBef>
            </a:pPr>
            <a:r>
              <a:rPr lang="en-US" altLang="zh-TW" smtClean="0"/>
              <a:t>GZIP (1~9) has better compression ratio, but it takes longer time.</a:t>
            </a:r>
          </a:p>
          <a:p>
            <a:pPr>
              <a:spcBef>
                <a:spcPct val="0"/>
              </a:spcBef>
            </a:pPr>
            <a:endParaRPr lang="en-US" altLang="zh-TW" smtClean="0"/>
          </a:p>
          <a:p>
            <a:pPr>
              <a:spcBef>
                <a:spcPct val="0"/>
              </a:spcBef>
            </a:pPr>
            <a:endParaRPr lang="zh-TW" altLang="en-US" smtClean="0"/>
          </a:p>
        </p:txBody>
      </p:sp>
      <p:sp>
        <p:nvSpPr>
          <p:cNvPr id="15667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E42394E-F5CB-4C2F-A066-36E88BE853CA}" type="slidenum">
              <a:rPr lang="en-US">
                <a:ea typeface="新細明體" pitchFamily="18" charset="-120"/>
              </a:rPr>
              <a:pPr fontAlgn="base">
                <a:spcBef>
                  <a:spcPct val="0"/>
                </a:spcBef>
                <a:spcAft>
                  <a:spcPct val="0"/>
                </a:spcAft>
              </a:pPr>
              <a:t>95</a:t>
            </a:fld>
            <a:endParaRPr lang="en-US">
              <a:ea typeface="新細明體" pitchFamily="18" charset="-12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投影片圖像版面配置區 1"/>
          <p:cNvSpPr>
            <a:spLocks noGrp="1" noRot="1" noChangeAspect="1"/>
          </p:cNvSpPr>
          <p:nvPr>
            <p:ph type="sldImg"/>
          </p:nvPr>
        </p:nvSpPr>
        <p:spPr bwMode="auto">
          <a:noFill/>
          <a:ln>
            <a:solidFill>
              <a:srgbClr val="000000"/>
            </a:solidFill>
            <a:miter lim="800000"/>
            <a:headEnd/>
            <a:tailEnd/>
          </a:ln>
        </p:spPr>
      </p:sp>
      <p:sp>
        <p:nvSpPr>
          <p:cNvPr id="158722"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p>
        </p:txBody>
      </p:sp>
      <p:sp>
        <p:nvSpPr>
          <p:cNvPr id="15872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7D6845-3846-42EB-A7BB-4C152974261A}" type="slidenum">
              <a:rPr lang="en-US">
                <a:ea typeface="新細明體" pitchFamily="18" charset="-120"/>
              </a:rPr>
              <a:pPr fontAlgn="base">
                <a:spcBef>
                  <a:spcPct val="0"/>
                </a:spcBef>
                <a:spcAft>
                  <a:spcPct val="0"/>
                </a:spcAft>
              </a:pPr>
              <a:t>96</a:t>
            </a:fld>
            <a:endParaRPr lang="en-US">
              <a:ea typeface="新細明體" pitchFamily="18" charset="-12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投影片圖像版面配置區 1"/>
          <p:cNvSpPr>
            <a:spLocks noGrp="1" noRot="1" noChangeAspect="1"/>
          </p:cNvSpPr>
          <p:nvPr>
            <p:ph type="sldImg"/>
          </p:nvPr>
        </p:nvSpPr>
        <p:spPr bwMode="auto">
          <a:noFill/>
          <a:ln>
            <a:solidFill>
              <a:srgbClr val="000000"/>
            </a:solidFill>
            <a:miter lim="800000"/>
            <a:headEnd/>
            <a:tailEnd/>
          </a:ln>
        </p:spPr>
      </p:sp>
      <p:sp>
        <p:nvSpPr>
          <p:cNvPr id="160770"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TW" smtClean="0"/>
              <a:t>Integrate iSCSI CHAP account into NAS account system. </a:t>
            </a:r>
          </a:p>
          <a:p>
            <a:pPr>
              <a:spcBef>
                <a:spcPct val="0"/>
              </a:spcBef>
            </a:pPr>
            <a:endParaRPr lang="en-US" altLang="zh-TW" smtClean="0"/>
          </a:p>
          <a:p>
            <a:pPr>
              <a:spcBef>
                <a:spcPct val="0"/>
              </a:spcBef>
            </a:pPr>
            <a:r>
              <a:rPr lang="en-US" altLang="zh-TW" smtClean="0"/>
              <a:t>**</a:t>
            </a:r>
            <a:endParaRPr lang="zh-TW" altLang="en-US" smtClean="0"/>
          </a:p>
        </p:txBody>
      </p:sp>
      <p:sp>
        <p:nvSpPr>
          <p:cNvPr id="16077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797687-AC99-48E5-8625-E0EBA27917AD}" type="slidenum">
              <a:rPr lang="en-US">
                <a:ea typeface="新細明體" pitchFamily="18" charset="-120"/>
              </a:rPr>
              <a:pPr fontAlgn="base">
                <a:spcBef>
                  <a:spcPct val="0"/>
                </a:spcBef>
                <a:spcAft>
                  <a:spcPct val="0"/>
                </a:spcAft>
              </a:pPr>
              <a:t>97</a:t>
            </a:fld>
            <a:endParaRPr lang="en-US">
              <a:ea typeface="新細明體" pitchFamily="18" charset="-12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投影片圖像版面配置區 1"/>
          <p:cNvSpPr>
            <a:spLocks noGrp="1" noRot="1" noChangeAspect="1"/>
          </p:cNvSpPr>
          <p:nvPr>
            <p:ph type="sldImg"/>
          </p:nvPr>
        </p:nvSpPr>
        <p:spPr bwMode="auto">
          <a:noFill/>
          <a:ln>
            <a:solidFill>
              <a:srgbClr val="000000"/>
            </a:solidFill>
            <a:miter lim="800000"/>
            <a:headEnd/>
            <a:tailEnd/>
          </a:ln>
        </p:spPr>
      </p:sp>
      <p:sp>
        <p:nvSpPr>
          <p:cNvPr id="165890"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TW" smtClean="0"/>
              <a:t>Rsync is a file synchronization and file transfer utility for linux systems. It minimizes network data transfer by using a form of delta encoding called rsync algorithm. </a:t>
            </a:r>
            <a:endParaRPr lang="zh-TW" altLang="en-US" smtClean="0"/>
          </a:p>
        </p:txBody>
      </p:sp>
      <p:sp>
        <p:nvSpPr>
          <p:cNvPr id="16589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6C5295-9D32-4B16-8123-65762D80A47A}" type="slidenum">
              <a:rPr lang="en-US">
                <a:ea typeface="新細明體" pitchFamily="18" charset="-120"/>
              </a:rPr>
              <a:pPr fontAlgn="base">
                <a:spcBef>
                  <a:spcPct val="0"/>
                </a:spcBef>
                <a:spcAft>
                  <a:spcPct val="0"/>
                </a:spcAft>
              </a:pPr>
              <a:t>101</a:t>
            </a:fld>
            <a:endParaRPr lang="en-US">
              <a:ea typeface="新細明體" pitchFamily="18" charset="-12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投影片圖像版面配置區 1"/>
          <p:cNvSpPr>
            <a:spLocks noGrp="1" noRot="1" noChangeAspect="1"/>
          </p:cNvSpPr>
          <p:nvPr>
            <p:ph type="sldImg"/>
          </p:nvPr>
        </p:nvSpPr>
        <p:spPr bwMode="auto">
          <a:noFill/>
          <a:ln>
            <a:solidFill>
              <a:srgbClr val="000000"/>
            </a:solidFill>
            <a:miter lim="800000"/>
            <a:headEnd/>
            <a:tailEnd/>
          </a:ln>
        </p:spPr>
      </p:sp>
      <p:sp>
        <p:nvSpPr>
          <p:cNvPr id="167938"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TW" smtClean="0"/>
              <a:t>Efficient and secure</a:t>
            </a:r>
          </a:p>
          <a:p>
            <a:pPr>
              <a:spcBef>
                <a:spcPct val="0"/>
              </a:spcBef>
            </a:pPr>
            <a:endParaRPr lang="zh-TW" altLang="en-US" smtClean="0"/>
          </a:p>
        </p:txBody>
      </p:sp>
      <p:sp>
        <p:nvSpPr>
          <p:cNvPr id="16793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C971C-A876-4708-BB61-2F608B10503D}" type="slidenum">
              <a:rPr lang="en-US">
                <a:ea typeface="新細明體" pitchFamily="18" charset="-120"/>
              </a:rPr>
              <a:pPr fontAlgn="base">
                <a:spcBef>
                  <a:spcPct val="0"/>
                </a:spcBef>
                <a:spcAft>
                  <a:spcPct val="0"/>
                </a:spcAft>
              </a:pPr>
              <a:t>102</a:t>
            </a:fld>
            <a:endParaRPr lang="en-US">
              <a:ea typeface="新細明體" pitchFamily="18" charset="-12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投影片圖像版面配置區 1"/>
          <p:cNvSpPr>
            <a:spLocks noGrp="1" noRot="1" noChangeAspect="1"/>
          </p:cNvSpPr>
          <p:nvPr>
            <p:ph type="sldImg"/>
          </p:nvPr>
        </p:nvSpPr>
        <p:spPr bwMode="auto">
          <a:noFill/>
          <a:ln>
            <a:solidFill>
              <a:srgbClr val="000000"/>
            </a:solidFill>
            <a:miter lim="800000"/>
            <a:headEnd/>
            <a:tailEnd/>
          </a:ln>
        </p:spPr>
      </p:sp>
      <p:sp>
        <p:nvSpPr>
          <p:cNvPr id="169986"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p>
        </p:txBody>
      </p:sp>
      <p:sp>
        <p:nvSpPr>
          <p:cNvPr id="16998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CA4FA2-2D30-4C2D-84E5-1E6D316DCBE5}" type="slidenum">
              <a:rPr lang="en-US">
                <a:ea typeface="新細明體" pitchFamily="18" charset="-120"/>
              </a:rPr>
              <a:pPr fontAlgn="base">
                <a:spcBef>
                  <a:spcPct val="0"/>
                </a:spcBef>
                <a:spcAft>
                  <a:spcPct val="0"/>
                </a:spcAft>
              </a:pPr>
              <a:t>103</a:t>
            </a:fld>
            <a:endParaRPr lang="en-US">
              <a:ea typeface="新細明體" pitchFamily="18" charset="-12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投影片圖像版面配置區 1"/>
          <p:cNvSpPr>
            <a:spLocks noGrp="1" noRot="1" noChangeAspect="1"/>
          </p:cNvSpPr>
          <p:nvPr>
            <p:ph type="sldImg"/>
          </p:nvPr>
        </p:nvSpPr>
        <p:spPr bwMode="auto">
          <a:noFill/>
          <a:ln>
            <a:solidFill>
              <a:srgbClr val="000000"/>
            </a:solidFill>
            <a:miter lim="800000"/>
            <a:headEnd/>
            <a:tailEnd/>
          </a:ln>
        </p:spPr>
      </p:sp>
      <p:sp>
        <p:nvSpPr>
          <p:cNvPr id="172034"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TW" smtClean="0"/>
              <a:t>U300 Fibre Channel model does not support VAAI. </a:t>
            </a:r>
            <a:endParaRPr lang="zh-TW" altLang="en-US" smtClean="0"/>
          </a:p>
        </p:txBody>
      </p:sp>
      <p:sp>
        <p:nvSpPr>
          <p:cNvPr id="17203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DA90373-F966-435E-9CEF-5C25C765AA6C}" type="slidenum">
              <a:rPr lang="en-US">
                <a:ea typeface="新細明體" pitchFamily="18" charset="-120"/>
              </a:rPr>
              <a:pPr fontAlgn="base">
                <a:spcBef>
                  <a:spcPct val="0"/>
                </a:spcBef>
                <a:spcAft>
                  <a:spcPct val="0"/>
                </a:spcAft>
              </a:pPr>
              <a:t>104</a:t>
            </a:fld>
            <a:endParaRPr lang="en-US">
              <a:ea typeface="新細明體" pitchFamily="18" charset="-12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bwMode="auto">
          <a:noFill/>
          <a:ln>
            <a:solidFill>
              <a:srgbClr val="000000"/>
            </a:solidFill>
            <a:miter lim="800000"/>
            <a:headEnd/>
            <a:tailEnd/>
          </a:ln>
        </p:spPr>
      </p:sp>
      <p:sp>
        <p:nvSpPr>
          <p:cNvPr id="1740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新細明體" pitchFamily="18" charset="-120"/>
            </a:endParaRPr>
          </a:p>
          <a:p>
            <a:pPr>
              <a:spcBef>
                <a:spcPct val="0"/>
              </a:spcBef>
            </a:pPr>
            <a:endParaRPr lang="en-US" smtClean="0">
              <a:ea typeface="新細明體" pitchFamily="18" charset="-120"/>
            </a:endParaRPr>
          </a:p>
        </p:txBody>
      </p:sp>
      <p:sp>
        <p:nvSpPr>
          <p:cNvPr id="174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97BEDD-4FF7-4EF7-AA32-5BD92816FAD2}" type="slidenum">
              <a:rPr lang="en-US">
                <a:ea typeface="新細明體" pitchFamily="18" charset="-120"/>
              </a:rPr>
              <a:pPr fontAlgn="base">
                <a:spcBef>
                  <a:spcPct val="0"/>
                </a:spcBef>
                <a:spcAft>
                  <a:spcPct val="0"/>
                </a:spcAft>
              </a:pPr>
              <a:t>105</a:t>
            </a:fld>
            <a:endParaRPr lang="en-US">
              <a:ea typeface="新細明體" pitchFamily="18" charset="-12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投影片圖像版面配置區 1"/>
          <p:cNvSpPr>
            <a:spLocks noGrp="1" noRot="1" noChangeAspect="1"/>
          </p:cNvSpPr>
          <p:nvPr>
            <p:ph type="sldImg"/>
          </p:nvPr>
        </p:nvSpPr>
        <p:spPr bwMode="auto">
          <a:noFill/>
          <a:ln>
            <a:solidFill>
              <a:srgbClr val="000000"/>
            </a:solidFill>
            <a:miter lim="800000"/>
            <a:headEnd/>
            <a:tailEnd/>
          </a:ln>
        </p:spPr>
      </p:sp>
      <p:sp>
        <p:nvSpPr>
          <p:cNvPr id="63490"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p>
        </p:txBody>
      </p:sp>
      <p:sp>
        <p:nvSpPr>
          <p:cNvPr id="6349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8B0F50-DBEA-4C65-A9D7-52E767B9BCD4}" type="slidenum">
              <a:rPr lang="zh-TW" altLang="en-US"/>
              <a:pPr fontAlgn="base">
                <a:spcBef>
                  <a:spcPct val="0"/>
                </a:spcBef>
                <a:spcAft>
                  <a:spcPct val="0"/>
                </a:spcAft>
              </a:pPr>
              <a:t>30</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投影片圖像版面配置區 1"/>
          <p:cNvSpPr>
            <a:spLocks noGrp="1" noRot="1" noChangeAspect="1"/>
          </p:cNvSpPr>
          <p:nvPr>
            <p:ph type="sldImg"/>
          </p:nvPr>
        </p:nvSpPr>
        <p:spPr bwMode="auto">
          <a:noFill/>
          <a:ln>
            <a:solidFill>
              <a:srgbClr val="000000"/>
            </a:solidFill>
            <a:miter lim="800000"/>
            <a:headEnd/>
            <a:tailEnd/>
          </a:ln>
        </p:spPr>
      </p:sp>
      <p:sp>
        <p:nvSpPr>
          <p:cNvPr id="66562"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TW" smtClean="0"/>
              <a:t>**** no performance impact -&gt; removed</a:t>
            </a:r>
          </a:p>
          <a:p>
            <a:pPr>
              <a:spcBef>
                <a:spcPct val="0"/>
              </a:spcBef>
            </a:pPr>
            <a:endParaRPr lang="zh-TW" altLang="en-US" smtClean="0"/>
          </a:p>
        </p:txBody>
      </p:sp>
      <p:sp>
        <p:nvSpPr>
          <p:cNvPr id="6656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0389E0-2FF0-4924-B547-BC89F5EEC8E5}" type="slidenum">
              <a:rPr lang="zh-TW" altLang="en-US"/>
              <a:pPr fontAlgn="base">
                <a:spcBef>
                  <a:spcPct val="0"/>
                </a:spcBef>
                <a:spcAft>
                  <a:spcPct val="0"/>
                </a:spcAft>
              </a:pPr>
              <a:t>32</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投影片圖像版面配置區 1"/>
          <p:cNvSpPr>
            <a:spLocks noGrp="1" noRot="1" noChangeAspect="1"/>
          </p:cNvSpPr>
          <p:nvPr>
            <p:ph type="sldImg"/>
          </p:nvPr>
        </p:nvSpPr>
        <p:spPr bwMode="auto">
          <a:noFill/>
          <a:ln>
            <a:solidFill>
              <a:srgbClr val="000000"/>
            </a:solidFill>
            <a:miter lim="800000"/>
            <a:headEnd/>
            <a:tailEnd/>
          </a:ln>
        </p:spPr>
      </p:sp>
      <p:sp>
        <p:nvSpPr>
          <p:cNvPr id="76802"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TW" smtClean="0"/>
              <a:t>***</a:t>
            </a:r>
            <a:endParaRPr lang="zh-TW" altLang="en-US" smtClean="0"/>
          </a:p>
        </p:txBody>
      </p:sp>
      <p:sp>
        <p:nvSpPr>
          <p:cNvPr id="7680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EB1768F-D827-46DC-B7DE-00AE253F2BFF}" type="slidenum">
              <a:rPr lang="zh-TW" altLang="en-US"/>
              <a:pPr fontAlgn="base">
                <a:spcBef>
                  <a:spcPct val="0"/>
                </a:spcBef>
                <a:spcAft>
                  <a:spcPct val="0"/>
                </a:spcAft>
              </a:pPr>
              <a:t>41</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投影片圖像版面配置區 1"/>
          <p:cNvSpPr>
            <a:spLocks noGrp="1" noRot="1" noChangeAspect="1"/>
          </p:cNvSpPr>
          <p:nvPr>
            <p:ph type="sldImg"/>
          </p:nvPr>
        </p:nvSpPr>
        <p:spPr bwMode="auto">
          <a:noFill/>
          <a:ln>
            <a:solidFill>
              <a:srgbClr val="000000"/>
            </a:solidFill>
            <a:miter lim="800000"/>
            <a:headEnd/>
            <a:tailEnd/>
          </a:ln>
        </p:spPr>
      </p:sp>
      <p:sp>
        <p:nvSpPr>
          <p:cNvPr id="81922"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TW" smtClean="0"/>
              <a:t>***</a:t>
            </a:r>
            <a:endParaRPr lang="zh-TW" altLang="en-US" smtClean="0"/>
          </a:p>
        </p:txBody>
      </p:sp>
      <p:sp>
        <p:nvSpPr>
          <p:cNvPr id="8192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A99CD1B-FDDB-4D95-9DF0-DE7D7165436B}" type="slidenum">
              <a:rPr lang="zh-TW" altLang="en-US"/>
              <a:pPr fontAlgn="base">
                <a:spcBef>
                  <a:spcPct val="0"/>
                </a:spcBef>
                <a:spcAft>
                  <a:spcPct val="0"/>
                </a:spcAft>
              </a:pPr>
              <a:t>45</a:t>
            </a:fld>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p:spPr>
      </p:sp>
      <p:sp>
        <p:nvSpPr>
          <p:cNvPr id="921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ea typeface="新細明體" pitchFamily="18" charset="-120"/>
              </a:rPr>
              <a:t>http://www.ifsecglobal.com/video-surveillance-predictions-2015-beyond-game-changing-trends-technologies/</a:t>
            </a:r>
          </a:p>
          <a:p>
            <a:pPr>
              <a:spcBef>
                <a:spcPct val="0"/>
              </a:spcBef>
            </a:pPr>
            <a:endParaRPr lang="en-US" smtClean="0">
              <a:ea typeface="新細明體" pitchFamily="18" charset="-120"/>
            </a:endParaRPr>
          </a:p>
        </p:txBody>
      </p:sp>
      <p:sp>
        <p:nvSpPr>
          <p:cNvPr id="921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8896D8-6201-4F4C-8157-151C440A3231}" type="slidenum">
              <a:rPr lang="en-US">
                <a:solidFill>
                  <a:srgbClr val="000000"/>
                </a:solidFill>
                <a:ea typeface="新細明體" pitchFamily="18" charset="-120"/>
              </a:rPr>
              <a:pPr fontAlgn="base">
                <a:spcBef>
                  <a:spcPct val="0"/>
                </a:spcBef>
                <a:spcAft>
                  <a:spcPct val="0"/>
                </a:spcAft>
              </a:pPr>
              <a:t>54</a:t>
            </a:fld>
            <a:endParaRPr lang="en-US">
              <a:solidFill>
                <a:srgbClr val="000000"/>
              </a:solidFill>
              <a:ea typeface="新細明體" pitchFamily="18"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投影片圖像版面配置區 1"/>
          <p:cNvSpPr>
            <a:spLocks noGrp="1" noRot="1" noChangeAspect="1"/>
          </p:cNvSpPr>
          <p:nvPr>
            <p:ph type="sldImg"/>
          </p:nvPr>
        </p:nvSpPr>
        <p:spPr bwMode="auto">
          <a:noFill/>
          <a:ln>
            <a:solidFill>
              <a:srgbClr val="000000"/>
            </a:solidFill>
            <a:miter lim="800000"/>
            <a:headEnd/>
            <a:tailEnd/>
          </a:ln>
        </p:spPr>
      </p:sp>
      <p:sp>
        <p:nvSpPr>
          <p:cNvPr id="99330"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TW" smtClean="0"/>
              <a:t>????</a:t>
            </a:r>
          </a:p>
          <a:p>
            <a:pPr>
              <a:spcBef>
                <a:spcPct val="0"/>
              </a:spcBef>
            </a:pPr>
            <a:endParaRPr lang="zh-TW" altLang="en-US" smtClean="0"/>
          </a:p>
        </p:txBody>
      </p:sp>
      <p:sp>
        <p:nvSpPr>
          <p:cNvPr id="9933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786058-7FBD-49D0-9C99-3AC1D3354D12}" type="slidenum">
              <a:rPr lang="zh-TW" altLang="en-US"/>
              <a:pPr fontAlgn="base">
                <a:spcBef>
                  <a:spcPct val="0"/>
                </a:spcBef>
                <a:spcAft>
                  <a:spcPct val="0"/>
                </a:spcAft>
              </a:pPr>
              <a:t>60</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a:prstGeom prst="rect">
            <a:avLst/>
          </a:prstGeom>
        </p:spPr>
        <p:txBody>
          <a:bodyPr/>
          <a:lstStyle/>
          <a:p>
            <a:r>
              <a:rPr lang="zh-TW" altLang="en-US" smtClean="0"/>
              <a:t>按一下以編輯母片標題樣式</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457200" y="1200151"/>
            <a:ext cx="8229600" cy="3489324"/>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a:xfrm>
            <a:off x="7219950" y="4816475"/>
            <a:ext cx="960438" cy="274638"/>
          </a:xfrm>
          <a:prstGeom prst="rect">
            <a:avLst/>
          </a:prstGeom>
        </p:spPr>
        <p:txBody>
          <a:bodyPr/>
          <a:lstStyle>
            <a:lvl1pPr algn="ctr" fontAlgn="auto">
              <a:spcBef>
                <a:spcPts val="0"/>
              </a:spcBef>
              <a:spcAft>
                <a:spcPts val="0"/>
              </a:spcAft>
              <a:defRPr sz="1200" smtClean="0">
                <a:latin typeface="+mn-lt"/>
                <a:ea typeface="+mn-ea"/>
              </a:defRPr>
            </a:lvl1pPr>
          </a:lstStyle>
          <a:p>
            <a:pPr>
              <a:defRPr/>
            </a:pPr>
            <a:fld id="{76432E07-20E1-415C-BB74-78AB659A5FE7}" type="datetimeFigureOut">
              <a:rPr lang="zh-TW" altLang="it-IT"/>
              <a:pPr>
                <a:defRPr/>
              </a:pPr>
              <a:t>2015/4/22</a:t>
            </a:fld>
            <a:endParaRPr lang="zh-TW" altLang="en-US"/>
          </a:p>
        </p:txBody>
      </p:sp>
      <p:sp>
        <p:nvSpPr>
          <p:cNvPr id="5" name="Slide Number Placeholder 5"/>
          <p:cNvSpPr>
            <a:spLocks noGrp="1"/>
          </p:cNvSpPr>
          <p:nvPr>
            <p:ph type="sldNum" sz="quarter" idx="11"/>
          </p:nvPr>
        </p:nvSpPr>
        <p:spPr>
          <a:xfrm>
            <a:off x="8291513" y="4811713"/>
            <a:ext cx="481012" cy="274637"/>
          </a:xfrm>
          <a:prstGeom prst="rect">
            <a:avLst/>
          </a:prstGeom>
        </p:spPr>
        <p:txBody>
          <a:bodyPr/>
          <a:lstStyle>
            <a:lvl1pPr algn="r" fontAlgn="auto">
              <a:spcBef>
                <a:spcPts val="0"/>
              </a:spcBef>
              <a:spcAft>
                <a:spcPts val="0"/>
              </a:spcAft>
              <a:defRPr sz="1200" smtClean="0">
                <a:latin typeface="+mn-lt"/>
                <a:ea typeface="+mn-ea"/>
              </a:defRPr>
            </a:lvl1pPr>
          </a:lstStyle>
          <a:p>
            <a:pPr>
              <a:defRPr/>
            </a:pPr>
            <a:fld id="{936187B4-65BC-48EF-A189-215146B196FA}" type="slidenum">
              <a:rPr lang="zh-TW" altLang="en-US"/>
              <a:pPr>
                <a:defRPr/>
              </a:pPr>
              <a:t>‹N›</a:t>
            </a:fld>
            <a:endParaRPr lang="zh-TW"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46337"/>
            <a:ext cx="2057400" cy="4343139"/>
          </a:xfrm>
          <a:prstGeom prst="rect">
            <a:avLst/>
          </a:prstGeo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457200" y="346337"/>
            <a:ext cx="6019800" cy="4343139"/>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a:xfrm>
            <a:off x="7219950" y="4816475"/>
            <a:ext cx="960438" cy="274638"/>
          </a:xfrm>
          <a:prstGeom prst="rect">
            <a:avLst/>
          </a:prstGeom>
        </p:spPr>
        <p:txBody>
          <a:bodyPr/>
          <a:lstStyle>
            <a:lvl1pPr algn="ctr" fontAlgn="auto">
              <a:spcBef>
                <a:spcPts val="0"/>
              </a:spcBef>
              <a:spcAft>
                <a:spcPts val="0"/>
              </a:spcAft>
              <a:defRPr sz="1200" smtClean="0">
                <a:latin typeface="+mn-lt"/>
                <a:ea typeface="+mn-ea"/>
              </a:defRPr>
            </a:lvl1pPr>
          </a:lstStyle>
          <a:p>
            <a:pPr>
              <a:defRPr/>
            </a:pPr>
            <a:fld id="{CA7AE73E-2B4A-4D3B-9D30-FC1172F97539}" type="datetimeFigureOut">
              <a:rPr lang="zh-TW" altLang="it-IT"/>
              <a:pPr>
                <a:defRPr/>
              </a:pPr>
              <a:t>2015/4/22</a:t>
            </a:fld>
            <a:endParaRPr lang="zh-TW" altLang="en-US"/>
          </a:p>
        </p:txBody>
      </p:sp>
      <p:sp>
        <p:nvSpPr>
          <p:cNvPr id="5" name="Slide Number Placeholder 5"/>
          <p:cNvSpPr>
            <a:spLocks noGrp="1"/>
          </p:cNvSpPr>
          <p:nvPr>
            <p:ph type="sldNum" sz="quarter" idx="11"/>
          </p:nvPr>
        </p:nvSpPr>
        <p:spPr>
          <a:xfrm>
            <a:off x="8291513" y="4811713"/>
            <a:ext cx="481012" cy="274637"/>
          </a:xfrm>
          <a:prstGeom prst="rect">
            <a:avLst/>
          </a:prstGeom>
        </p:spPr>
        <p:txBody>
          <a:bodyPr/>
          <a:lstStyle>
            <a:lvl1pPr algn="r" fontAlgn="auto">
              <a:spcBef>
                <a:spcPts val="0"/>
              </a:spcBef>
              <a:spcAft>
                <a:spcPts val="0"/>
              </a:spcAft>
              <a:defRPr sz="1200" smtClean="0">
                <a:latin typeface="+mn-lt"/>
                <a:ea typeface="+mn-ea"/>
              </a:defRPr>
            </a:lvl1pPr>
          </a:lstStyle>
          <a:p>
            <a:pPr>
              <a:defRPr/>
            </a:pPr>
            <a:fld id="{9147873E-1D3E-4099-ABF0-45721FF4E10B}" type="slidenum">
              <a:rPr lang="zh-TW" altLang="en-US"/>
              <a:pPr>
                <a:defRPr/>
              </a:pPr>
              <a:t>‹N›</a:t>
            </a:fld>
            <a:endParaRPr lang="zh-TW"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lvl1pPr>
              <a:defRPr>
                <a:effectLst>
                  <a:outerShdw blurRad="53975" dist="38100" dir="2700000" algn="tl" rotWithShape="0">
                    <a:schemeClr val="bg1">
                      <a:alpha val="50000"/>
                    </a:scheme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effectLst>
                  <a:outerShdw blurRad="53975" dist="38100" dir="2700000" algn="tl" rotWithShape="0">
                    <a:schemeClr val="bg1">
                      <a:alpha val="5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lgn="l">
              <a:defRPr>
                <a:effectLst>
                  <a:outerShdw blurRad="53975" dist="38100" dir="2700000" algn="tl" rotWithShape="0">
                    <a:schemeClr val="bg1">
                      <a:alpha val="50000"/>
                    </a:scheme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00151"/>
            <a:ext cx="8229600" cy="3489324"/>
          </a:xfrm>
          <a:prstGeom prst="rect">
            <a:avLst/>
          </a:prstGeom>
        </p:spPr>
        <p:txBody>
          <a:bodyPr/>
          <a:lstStyle>
            <a:lvl1pPr>
              <a:defRPr>
                <a:effectLst>
                  <a:outerShdw blurRad="53975" dist="38100" dir="2700000" algn="tl" rotWithShape="0">
                    <a:schemeClr val="bg1">
                      <a:alpha val="50000"/>
                    </a:schemeClr>
                  </a:outerShdw>
                </a:effectLst>
              </a:defRPr>
            </a:lvl1pPr>
            <a:lvl2pPr>
              <a:defRPr>
                <a:effectLst>
                  <a:outerShdw blurRad="53975" dist="38100" dir="2700000" algn="tl" rotWithShape="0">
                    <a:schemeClr val="bg1">
                      <a:alpha val="50000"/>
                    </a:schemeClr>
                  </a:outerShdw>
                </a:effectLst>
              </a:defRPr>
            </a:lvl2pPr>
            <a:lvl3pPr>
              <a:defRPr>
                <a:effectLst>
                  <a:outerShdw blurRad="53975" dist="38100" dir="2700000" algn="tl" rotWithShape="0">
                    <a:schemeClr val="bg1">
                      <a:alpha val="50000"/>
                    </a:schemeClr>
                  </a:outerShdw>
                </a:effectLst>
              </a:defRPr>
            </a:lvl3pPr>
            <a:lvl4pPr>
              <a:defRPr>
                <a:effectLst>
                  <a:outerShdw blurRad="53975" dist="38100" dir="2700000" algn="tl" rotWithShape="0">
                    <a:schemeClr val="bg1">
                      <a:alpha val="50000"/>
                    </a:schemeClr>
                  </a:outerShdw>
                </a:effectLst>
              </a:defRPr>
            </a:lvl4pPr>
            <a:lvl5pPr>
              <a:defRPr>
                <a:effectLst>
                  <a:outerShdw blurRad="53975" dist="38100" dir="2700000" algn="tl" rotWithShape="0">
                    <a:schemeClr val="bg1">
                      <a:alpha val="50000"/>
                    </a:scheme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9325" y="3305176"/>
            <a:ext cx="7772400" cy="1021556"/>
          </a:xfrm>
          <a:prstGeom prst="rect">
            <a:avLst/>
          </a:prstGeom>
        </p:spPr>
        <p:txBody>
          <a:bodyPr anchor="t"/>
          <a:lstStyle>
            <a:lvl1pPr algn="l">
              <a:defRPr sz="4000" b="1" cap="all">
                <a:effectLst>
                  <a:outerShdw blurRad="53975" dist="38100" dir="2700000" algn="tl" rotWithShape="0">
                    <a:schemeClr val="bg1">
                      <a:alpha val="50000"/>
                    </a:scheme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89325" y="2180035"/>
            <a:ext cx="7772400" cy="1125140"/>
          </a:xfrm>
          <a:prstGeom prst="rect">
            <a:avLst/>
          </a:prstGeom>
        </p:spPr>
        <p:txBody>
          <a:bodyPr anchor="b"/>
          <a:lstStyle>
            <a:lvl1pPr marL="0" indent="0">
              <a:buNone/>
              <a:defRPr sz="2000">
                <a:solidFill>
                  <a:schemeClr val="tx1">
                    <a:tint val="75000"/>
                  </a:schemeClr>
                </a:solidFill>
                <a:effectLst>
                  <a:outerShdw blurRad="53975" dist="38100" dir="2700000" algn="tl" rotWithShape="0">
                    <a:schemeClr val="bg1">
                      <a:alpha val="50000"/>
                    </a:scheme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lgn="l">
              <a:defRPr>
                <a:effectLst>
                  <a:outerShdw blurRad="53975" dist="38100" dir="2700000" algn="tl" rotWithShape="0">
                    <a:schemeClr val="bg1">
                      <a:alpha val="50000"/>
                    </a:schemeClr>
                  </a:outerShdw>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73278"/>
            <a:ext cx="4038600" cy="3789363"/>
          </a:xfrm>
          <a:prstGeom prst="rect">
            <a:avLst/>
          </a:prstGeom>
        </p:spPr>
        <p:txBody>
          <a:bodyPr/>
          <a:lstStyle>
            <a:lvl1pPr>
              <a:defRPr sz="2800">
                <a:effectLst>
                  <a:outerShdw blurRad="53975" dist="38100" dir="2700000" algn="tl" rotWithShape="0">
                    <a:schemeClr val="bg1">
                      <a:alpha val="50000"/>
                    </a:schemeClr>
                  </a:outerShdw>
                </a:effectLst>
              </a:defRPr>
            </a:lvl1pPr>
            <a:lvl2pPr>
              <a:defRPr sz="2400">
                <a:effectLst>
                  <a:outerShdw blurRad="53975" dist="38100" dir="2700000" algn="tl" rotWithShape="0">
                    <a:schemeClr val="bg1">
                      <a:alpha val="50000"/>
                    </a:schemeClr>
                  </a:outerShdw>
                </a:effectLst>
              </a:defRPr>
            </a:lvl2pPr>
            <a:lvl3pPr>
              <a:defRPr sz="2000">
                <a:effectLst>
                  <a:outerShdw blurRad="53975" dist="38100" dir="2700000" algn="tl" rotWithShape="0">
                    <a:schemeClr val="bg1">
                      <a:alpha val="50000"/>
                    </a:schemeClr>
                  </a:outerShdw>
                </a:effectLst>
              </a:defRPr>
            </a:lvl3pPr>
            <a:lvl4pPr>
              <a:defRPr sz="1800">
                <a:effectLst>
                  <a:outerShdw blurRad="53975" dist="38100" dir="2700000" algn="tl" rotWithShape="0">
                    <a:schemeClr val="bg1">
                      <a:alpha val="50000"/>
                    </a:schemeClr>
                  </a:outerShdw>
                </a:effectLst>
              </a:defRPr>
            </a:lvl4pPr>
            <a:lvl5pPr>
              <a:defRPr sz="1800">
                <a:effectLst>
                  <a:outerShdw blurRad="53975" dist="38100" dir="2700000" algn="tl" rotWithShape="0">
                    <a:schemeClr val="bg1">
                      <a:alpha val="50000"/>
                    </a:schemeClr>
                  </a:outerShdw>
                </a:effectLs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73278"/>
            <a:ext cx="4038600" cy="3789363"/>
          </a:xfrm>
          <a:prstGeom prst="rect">
            <a:avLst/>
          </a:prstGeom>
        </p:spPr>
        <p:txBody>
          <a:bodyPr/>
          <a:lstStyle>
            <a:lvl1pPr>
              <a:defRPr sz="2800">
                <a:effectLst>
                  <a:outerShdw blurRad="53975" dist="38100" dir="2700000" algn="tl" rotWithShape="0">
                    <a:schemeClr val="bg1">
                      <a:alpha val="50000"/>
                    </a:schemeClr>
                  </a:outerShdw>
                </a:effectLst>
              </a:defRPr>
            </a:lvl1pPr>
            <a:lvl2pPr>
              <a:defRPr sz="2400">
                <a:effectLst>
                  <a:outerShdw blurRad="53975" dist="38100" dir="2700000" algn="tl" rotWithShape="0">
                    <a:schemeClr val="bg1">
                      <a:alpha val="50000"/>
                    </a:schemeClr>
                  </a:outerShdw>
                </a:effectLst>
              </a:defRPr>
            </a:lvl2pPr>
            <a:lvl3pPr>
              <a:defRPr sz="2000">
                <a:effectLst>
                  <a:outerShdw blurRad="53975" dist="38100" dir="2700000" algn="tl" rotWithShape="0">
                    <a:schemeClr val="bg1">
                      <a:alpha val="50000"/>
                    </a:schemeClr>
                  </a:outerShdw>
                </a:effectLst>
              </a:defRPr>
            </a:lvl3pPr>
            <a:lvl4pPr>
              <a:defRPr sz="1800">
                <a:effectLst>
                  <a:outerShdw blurRad="53975" dist="38100" dir="2700000" algn="tl" rotWithShape="0">
                    <a:schemeClr val="bg1">
                      <a:alpha val="50000"/>
                    </a:schemeClr>
                  </a:outerShdw>
                </a:effectLst>
              </a:defRPr>
            </a:lvl4pPr>
            <a:lvl5pPr>
              <a:defRPr sz="1800">
                <a:effectLst>
                  <a:outerShdw blurRad="53975" dist="38100" dir="2700000" algn="tl" rotWithShape="0">
                    <a:schemeClr val="bg1">
                      <a:alpha val="50000"/>
                    </a:schemeClr>
                  </a:outerShdw>
                </a:effectLs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lgn="l">
              <a:defRPr>
                <a:effectLst>
                  <a:outerShdw blurRad="53975" dist="38100" dir="2700000" algn="tl" rotWithShape="0">
                    <a:schemeClr val="bg1">
                      <a:alpha val="50000"/>
                    </a:scheme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effectLst>
                  <a:outerShdw blurRad="53975" dist="38100" dir="2700000" algn="tl" rotWithShape="0">
                    <a:schemeClr val="bg1">
                      <a:alpha val="50000"/>
                    </a:scheme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3183732"/>
          </a:xfrm>
          <a:prstGeom prst="rect">
            <a:avLst/>
          </a:prstGeom>
        </p:spPr>
        <p:txBody>
          <a:bodyPr/>
          <a:lstStyle>
            <a:lvl1pPr>
              <a:defRPr sz="2400">
                <a:effectLst>
                  <a:outerShdw blurRad="53975" dist="38100" dir="2700000" algn="tl" rotWithShape="0">
                    <a:schemeClr val="bg1">
                      <a:alpha val="50000"/>
                    </a:schemeClr>
                  </a:outerShdw>
                </a:effectLst>
              </a:defRPr>
            </a:lvl1pPr>
            <a:lvl2pPr>
              <a:defRPr sz="2000">
                <a:effectLst>
                  <a:outerShdw blurRad="53975" dist="38100" dir="2700000" algn="tl" rotWithShape="0">
                    <a:schemeClr val="bg1">
                      <a:alpha val="50000"/>
                    </a:schemeClr>
                  </a:outerShdw>
                </a:effectLst>
              </a:defRPr>
            </a:lvl2pPr>
            <a:lvl3pPr>
              <a:defRPr sz="1800">
                <a:effectLst>
                  <a:outerShdw blurRad="53975" dist="38100" dir="2700000" algn="tl" rotWithShape="0">
                    <a:schemeClr val="bg1">
                      <a:alpha val="50000"/>
                    </a:schemeClr>
                  </a:outerShdw>
                </a:effectLst>
              </a:defRPr>
            </a:lvl3pPr>
            <a:lvl4pPr>
              <a:defRPr sz="1600">
                <a:effectLst>
                  <a:outerShdw blurRad="53975" dist="38100" dir="2700000" algn="tl" rotWithShape="0">
                    <a:schemeClr val="bg1">
                      <a:alpha val="50000"/>
                    </a:schemeClr>
                  </a:outerShdw>
                </a:effectLst>
              </a:defRPr>
            </a:lvl4pPr>
            <a:lvl5pPr>
              <a:defRPr sz="1600">
                <a:effectLst>
                  <a:outerShdw blurRad="53975" dist="38100" dir="2700000" algn="tl" rotWithShape="0">
                    <a:schemeClr val="bg1">
                      <a:alpha val="50000"/>
                    </a:schemeClr>
                  </a:outerShdw>
                </a:effectLs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effectLst>
                  <a:outerShdw blurRad="53975" dist="38100" dir="2700000" algn="tl" rotWithShape="0">
                    <a:schemeClr val="bg1">
                      <a:alpha val="50000"/>
                    </a:scheme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5"/>
            <a:ext cx="4041775" cy="3176317"/>
          </a:xfrm>
          <a:prstGeom prst="rect">
            <a:avLst/>
          </a:prstGeom>
        </p:spPr>
        <p:txBody>
          <a:bodyPr/>
          <a:lstStyle>
            <a:lvl1pPr>
              <a:defRPr sz="2400">
                <a:effectLst>
                  <a:outerShdw blurRad="53975" dist="38100" dir="2700000" algn="tl" rotWithShape="0">
                    <a:schemeClr val="bg1">
                      <a:alpha val="50000"/>
                    </a:schemeClr>
                  </a:outerShdw>
                </a:effectLst>
              </a:defRPr>
            </a:lvl1pPr>
            <a:lvl2pPr>
              <a:defRPr sz="2000">
                <a:effectLst>
                  <a:outerShdw blurRad="53975" dist="38100" dir="2700000" algn="tl" rotWithShape="0">
                    <a:schemeClr val="bg1">
                      <a:alpha val="50000"/>
                    </a:schemeClr>
                  </a:outerShdw>
                </a:effectLst>
              </a:defRPr>
            </a:lvl2pPr>
            <a:lvl3pPr>
              <a:defRPr sz="1800">
                <a:effectLst>
                  <a:outerShdw blurRad="53975" dist="38100" dir="2700000" algn="tl" rotWithShape="0">
                    <a:schemeClr val="bg1">
                      <a:alpha val="50000"/>
                    </a:schemeClr>
                  </a:outerShdw>
                </a:effectLst>
              </a:defRPr>
            </a:lvl3pPr>
            <a:lvl4pPr>
              <a:defRPr sz="1600">
                <a:effectLst>
                  <a:outerShdw blurRad="53975" dist="38100" dir="2700000" algn="tl" rotWithShape="0">
                    <a:schemeClr val="bg1">
                      <a:alpha val="50000"/>
                    </a:schemeClr>
                  </a:outerShdw>
                </a:effectLst>
              </a:defRPr>
            </a:lvl4pPr>
            <a:lvl5pPr>
              <a:defRPr sz="1600">
                <a:effectLst>
                  <a:outerShdw blurRad="53975" dist="38100" dir="2700000" algn="tl" rotWithShape="0">
                    <a:schemeClr val="bg1">
                      <a:alpha val="50000"/>
                    </a:schemeClr>
                  </a:outerShdw>
                </a:effectLs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lgn="l">
              <a:defRPr>
                <a:effectLst>
                  <a:outerShdw blurRad="53975" dist="38100" dir="2700000" algn="tl" rotWithShape="0">
                    <a:schemeClr val="bg1">
                      <a:alpha val="50000"/>
                    </a:schemeClr>
                  </a:outerShdw>
                </a:effectLst>
              </a:defRPr>
            </a:lvl1pPr>
          </a:lstStyle>
          <a:p>
            <a:r>
              <a:rPr lang="en-US" dirty="0" smtClean="0"/>
              <a:t>Click to edit Master title style</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effectLst>
                  <a:outerShdw blurRad="53975" dist="38100" dir="2700000" algn="tl" rotWithShape="0">
                    <a:schemeClr val="bg1">
                      <a:alpha val="50000"/>
                    </a:schemeClr>
                  </a:outerShdw>
                </a:effectLst>
              </a:defRPr>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610100"/>
          </a:xfrm>
          <a:prstGeom prst="rect">
            <a:avLst/>
          </a:prstGeom>
        </p:spPr>
        <p:txBody>
          <a:bodyPr/>
          <a:lstStyle>
            <a:lvl1pPr>
              <a:defRPr sz="3200">
                <a:effectLst>
                  <a:outerShdw blurRad="53975" dist="38100" dir="2700000" algn="tl" rotWithShape="0">
                    <a:schemeClr val="bg1">
                      <a:alpha val="50000"/>
                    </a:schemeClr>
                  </a:outerShdw>
                </a:effectLst>
              </a:defRPr>
            </a:lvl1pPr>
            <a:lvl2pPr>
              <a:defRPr sz="2800">
                <a:effectLst>
                  <a:outerShdw blurRad="53975" dist="38100" dir="2700000" algn="tl" rotWithShape="0">
                    <a:schemeClr val="bg1">
                      <a:alpha val="50000"/>
                    </a:schemeClr>
                  </a:outerShdw>
                </a:effectLst>
              </a:defRPr>
            </a:lvl2pPr>
            <a:lvl3pPr>
              <a:defRPr sz="2400">
                <a:effectLst>
                  <a:outerShdw blurRad="53975" dist="38100" dir="2700000" algn="tl" rotWithShape="0">
                    <a:schemeClr val="bg1">
                      <a:alpha val="50000"/>
                    </a:schemeClr>
                  </a:outerShdw>
                </a:effectLst>
              </a:defRPr>
            </a:lvl3pPr>
            <a:lvl4pPr>
              <a:defRPr sz="2000">
                <a:effectLst>
                  <a:outerShdw blurRad="53975" dist="38100" dir="2700000" algn="tl" rotWithShape="0">
                    <a:schemeClr val="bg1">
                      <a:alpha val="50000"/>
                    </a:schemeClr>
                  </a:outerShdw>
                </a:effectLst>
              </a:defRPr>
            </a:lvl4pPr>
            <a:lvl5pPr>
              <a:defRPr sz="2000">
                <a:effectLst>
                  <a:outerShdw blurRad="53975" dist="38100" dir="2700000" algn="tl" rotWithShape="0">
                    <a:schemeClr val="bg1">
                      <a:alpha val="50000"/>
                    </a:schemeClr>
                  </a:outerShdw>
                </a:effectLst>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738562"/>
          </a:xfrm>
          <a:prstGeom prst="rect">
            <a:avLst/>
          </a:prstGeom>
        </p:spPr>
        <p:txBody>
          <a:bodyPr/>
          <a:lstStyle>
            <a:lvl1pPr marL="0" indent="0">
              <a:buNone/>
              <a:defRPr sz="1400">
                <a:effectLst>
                  <a:outerShdw blurRad="53975" dist="38100" dir="2700000" algn="tl" rotWithShape="0">
                    <a:schemeClr val="bg1">
                      <a:alpha val="50000"/>
                    </a:scheme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zh-TW" altLang="en-US" smtClean="0"/>
              <a:t>按一下以編輯母片標題樣式</a:t>
            </a:r>
            <a:endParaRPr lang="en-US"/>
          </a:p>
        </p:txBody>
      </p:sp>
      <p:sp>
        <p:nvSpPr>
          <p:cNvPr id="3" name="Content Placeholder 2"/>
          <p:cNvSpPr>
            <a:spLocks noGrp="1"/>
          </p:cNvSpPr>
          <p:nvPr>
            <p:ph idx="1"/>
          </p:nvPr>
        </p:nvSpPr>
        <p:spPr>
          <a:xfrm>
            <a:off x="457200" y="1200151"/>
            <a:ext cx="8229600" cy="3489324"/>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a:xfrm>
            <a:off x="7219950" y="4816475"/>
            <a:ext cx="960438" cy="274638"/>
          </a:xfrm>
          <a:prstGeom prst="rect">
            <a:avLst/>
          </a:prstGeom>
        </p:spPr>
        <p:txBody>
          <a:bodyPr/>
          <a:lstStyle>
            <a:lvl1pPr algn="ctr" fontAlgn="auto">
              <a:spcBef>
                <a:spcPts val="0"/>
              </a:spcBef>
              <a:spcAft>
                <a:spcPts val="0"/>
              </a:spcAft>
              <a:defRPr sz="1200" smtClean="0">
                <a:latin typeface="+mn-lt"/>
                <a:ea typeface="+mn-ea"/>
              </a:defRPr>
            </a:lvl1pPr>
          </a:lstStyle>
          <a:p>
            <a:pPr>
              <a:defRPr/>
            </a:pPr>
            <a:fld id="{644775C0-0B42-45C4-8E17-CB031926D55E}" type="datetimeFigureOut">
              <a:rPr lang="zh-TW" altLang="it-IT"/>
              <a:pPr>
                <a:defRPr/>
              </a:pPr>
              <a:t>2015/4/22</a:t>
            </a:fld>
            <a:endParaRPr lang="zh-TW" altLang="en-US"/>
          </a:p>
        </p:txBody>
      </p:sp>
      <p:sp>
        <p:nvSpPr>
          <p:cNvPr id="5" name="Slide Number Placeholder 5"/>
          <p:cNvSpPr>
            <a:spLocks noGrp="1"/>
          </p:cNvSpPr>
          <p:nvPr>
            <p:ph type="sldNum" sz="quarter" idx="11"/>
          </p:nvPr>
        </p:nvSpPr>
        <p:spPr>
          <a:xfrm>
            <a:off x="8291513" y="4811713"/>
            <a:ext cx="481012" cy="274637"/>
          </a:xfrm>
          <a:prstGeom prst="rect">
            <a:avLst/>
          </a:prstGeom>
        </p:spPr>
        <p:txBody>
          <a:bodyPr/>
          <a:lstStyle>
            <a:lvl1pPr algn="r" fontAlgn="auto">
              <a:spcBef>
                <a:spcPts val="0"/>
              </a:spcBef>
              <a:spcAft>
                <a:spcPts val="0"/>
              </a:spcAft>
              <a:defRPr sz="1200" smtClean="0">
                <a:latin typeface="+mn-lt"/>
                <a:ea typeface="+mn-ea"/>
              </a:defRPr>
            </a:lvl1pPr>
          </a:lstStyle>
          <a:p>
            <a:pPr>
              <a:defRPr/>
            </a:pPr>
            <a:fld id="{3F6E7470-4C6A-466E-8239-422ECACE4630}" type="slidenum">
              <a:rPr lang="zh-TW" altLang="en-US"/>
              <a:pPr>
                <a:defRPr/>
              </a:pPr>
              <a:t>‹N›</a:t>
            </a:fld>
            <a:endParaRPr lang="zh-TW"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effectLst>
                  <a:outerShdw blurRad="53975" dist="38100" dir="2700000" algn="tl" rotWithShape="0">
                    <a:schemeClr val="bg1">
                      <a:alpha val="50000"/>
                    </a:schemeClr>
                  </a:outerShdw>
                </a:effectLst>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effectLst>
                  <a:outerShdw blurRad="53975" dist="38100" dir="2700000" algn="tl" rotWithShape="0">
                    <a:schemeClr val="bg1">
                      <a:alpha val="50000"/>
                    </a:schemeClr>
                  </a:outerShdw>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effectLst>
                  <a:outerShdw blurRad="53975" dist="38100" dir="2700000" algn="tl" rotWithShape="0">
                    <a:schemeClr val="bg1">
                      <a:alpha val="50000"/>
                    </a:scheme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lgn="l">
              <a:defRPr>
                <a:effectLst>
                  <a:outerShdw blurRad="53975" dist="38100" dir="2700000" algn="tl" rotWithShape="0">
                    <a:schemeClr val="bg1">
                      <a:alpha val="50000"/>
                    </a:schemeClr>
                  </a:outerShdw>
                </a:effectLst>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200150"/>
            <a:ext cx="8229600" cy="3614737"/>
          </a:xfrm>
          <a:prstGeom prst="rect">
            <a:avLst/>
          </a:prstGeom>
        </p:spPr>
        <p:txBody>
          <a:bodyPr vert="eaVert"/>
          <a:lstStyle>
            <a:lvl1pPr>
              <a:defRPr>
                <a:effectLst>
                  <a:outerShdw blurRad="53975" dist="38100" dir="2700000" algn="tl" rotWithShape="0">
                    <a:schemeClr val="bg1">
                      <a:alpha val="50000"/>
                    </a:schemeClr>
                  </a:outerShdw>
                </a:effectLst>
              </a:defRPr>
            </a:lvl1pPr>
            <a:lvl2pPr>
              <a:defRPr>
                <a:effectLst>
                  <a:outerShdw blurRad="53975" dist="38100" dir="2700000" algn="tl" rotWithShape="0">
                    <a:schemeClr val="bg1">
                      <a:alpha val="50000"/>
                    </a:schemeClr>
                  </a:outerShdw>
                </a:effectLst>
              </a:defRPr>
            </a:lvl2pPr>
            <a:lvl3pPr>
              <a:defRPr>
                <a:effectLst>
                  <a:outerShdw blurRad="53975" dist="38100" dir="2700000" algn="tl" rotWithShape="0">
                    <a:schemeClr val="bg1">
                      <a:alpha val="50000"/>
                    </a:schemeClr>
                  </a:outerShdw>
                </a:effectLst>
              </a:defRPr>
            </a:lvl3pPr>
            <a:lvl4pPr>
              <a:defRPr>
                <a:effectLst>
                  <a:outerShdw blurRad="53975" dist="38100" dir="2700000" algn="tl" rotWithShape="0">
                    <a:schemeClr val="bg1">
                      <a:alpha val="50000"/>
                    </a:schemeClr>
                  </a:outerShdw>
                </a:effectLst>
              </a:defRPr>
            </a:lvl4pPr>
            <a:lvl5pPr>
              <a:defRPr>
                <a:effectLst>
                  <a:outerShdw blurRad="53975" dist="38100" dir="2700000" algn="tl" rotWithShape="0">
                    <a:schemeClr val="bg1">
                      <a:alpha val="50000"/>
                    </a:scheme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46336"/>
            <a:ext cx="2057400" cy="4343139"/>
          </a:xfrm>
          <a:prstGeom prst="rect">
            <a:avLst/>
          </a:prstGeom>
        </p:spPr>
        <p:txBody>
          <a:bodyPr vert="eaVert"/>
          <a:lstStyle>
            <a:lvl1pPr>
              <a:defRPr>
                <a:effectLst>
                  <a:outerShdw blurRad="53975" dist="38100" dir="2700000" algn="tl" rotWithShape="0">
                    <a:schemeClr val="bg1">
                      <a:alpha val="50000"/>
                    </a:schemeClr>
                  </a:outerShdw>
                </a:effectLst>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46336"/>
            <a:ext cx="6019800" cy="4343139"/>
          </a:xfrm>
          <a:prstGeom prst="rect">
            <a:avLst/>
          </a:prstGeom>
        </p:spPr>
        <p:txBody>
          <a:bodyPr vert="eaVert"/>
          <a:lstStyle>
            <a:lvl1pPr>
              <a:defRPr>
                <a:effectLst>
                  <a:outerShdw blurRad="53975" dist="38100" dir="2700000" algn="tl" rotWithShape="0">
                    <a:schemeClr val="bg1">
                      <a:alpha val="50000"/>
                    </a:schemeClr>
                  </a:outerShdw>
                </a:effectLst>
              </a:defRPr>
            </a:lvl1pPr>
            <a:lvl2pPr>
              <a:defRPr>
                <a:effectLst>
                  <a:outerShdw blurRad="53975" dist="38100" dir="2700000" algn="tl" rotWithShape="0">
                    <a:schemeClr val="bg1">
                      <a:alpha val="50000"/>
                    </a:schemeClr>
                  </a:outerShdw>
                </a:effectLst>
              </a:defRPr>
            </a:lvl2pPr>
            <a:lvl3pPr>
              <a:defRPr>
                <a:effectLst>
                  <a:outerShdw blurRad="53975" dist="38100" dir="2700000" algn="tl" rotWithShape="0">
                    <a:schemeClr val="bg1">
                      <a:alpha val="50000"/>
                    </a:schemeClr>
                  </a:outerShdw>
                </a:effectLst>
              </a:defRPr>
            </a:lvl3pPr>
            <a:lvl4pPr>
              <a:defRPr>
                <a:effectLst>
                  <a:outerShdw blurRad="53975" dist="38100" dir="2700000" algn="tl" rotWithShape="0">
                    <a:schemeClr val="bg1">
                      <a:alpha val="50000"/>
                    </a:schemeClr>
                  </a:outerShdw>
                </a:effectLst>
              </a:defRPr>
            </a:lvl4pPr>
            <a:lvl5pPr>
              <a:defRPr>
                <a:effectLst>
                  <a:outerShdw blurRad="53975" dist="38100" dir="2700000" algn="tl" rotWithShape="0">
                    <a:schemeClr val="bg1">
                      <a:alpha val="50000"/>
                    </a:schemeClr>
                  </a:outerShdw>
                </a:effect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比較">
    <p:spTree>
      <p:nvGrpSpPr>
        <p:cNvPr id="1" name=""/>
        <p:cNvGrpSpPr/>
        <p:nvPr/>
      </p:nvGrpSpPr>
      <p:grpSpPr>
        <a:xfrm>
          <a:off x="0" y="0"/>
          <a:ext cx="0" cy="0"/>
          <a:chOff x="0" y="0"/>
          <a:chExt cx="0" cy="0"/>
        </a:xfrm>
      </p:grpSpPr>
      <p:sp>
        <p:nvSpPr>
          <p:cNvPr id="7" name="文字方塊 4"/>
          <p:cNvSpPr txBox="1"/>
          <p:nvPr userDrawn="1"/>
        </p:nvSpPr>
        <p:spPr>
          <a:xfrm>
            <a:off x="166688" y="4879975"/>
            <a:ext cx="7315200" cy="246063"/>
          </a:xfrm>
          <a:prstGeom prst="rect">
            <a:avLst/>
          </a:prstGeom>
          <a:noFill/>
        </p:spPr>
        <p:txBody>
          <a:bodyPr>
            <a:spAutoFit/>
          </a:bodyPr>
          <a:lstStyle>
            <a:lvl1pPr eaLnBrk="0" hangingPunct="0">
              <a:defRPr>
                <a:solidFill>
                  <a:schemeClr val="tx1"/>
                </a:solidFill>
                <a:latin typeface="Arial" charset="0"/>
                <a:ea typeface="新細明體" charset="0"/>
                <a:cs typeface="新細明體" charset="0"/>
              </a:defRPr>
            </a:lvl1pPr>
            <a:lvl2pPr marL="742950" indent="-285750" eaLnBrk="0" hangingPunct="0">
              <a:defRPr>
                <a:solidFill>
                  <a:schemeClr val="tx1"/>
                </a:solidFill>
                <a:latin typeface="Arial" charset="0"/>
                <a:ea typeface="新細明體" charset="0"/>
                <a:cs typeface="新細明體" charset="0"/>
              </a:defRPr>
            </a:lvl2pPr>
            <a:lvl3pPr marL="1143000" indent="-228600" eaLnBrk="0" hangingPunct="0">
              <a:defRPr>
                <a:solidFill>
                  <a:schemeClr val="tx1"/>
                </a:solidFill>
                <a:latin typeface="Arial" charset="0"/>
                <a:ea typeface="新細明體" charset="0"/>
                <a:cs typeface="新細明體" charset="0"/>
              </a:defRPr>
            </a:lvl3pPr>
            <a:lvl4pPr marL="1600200" indent="-228600" eaLnBrk="0" hangingPunct="0">
              <a:defRPr>
                <a:solidFill>
                  <a:schemeClr val="tx1"/>
                </a:solidFill>
                <a:latin typeface="Arial" charset="0"/>
                <a:ea typeface="新細明體" charset="0"/>
                <a:cs typeface="新細明體" charset="0"/>
              </a:defRPr>
            </a:lvl4pPr>
            <a:lvl5pPr marL="2057400" indent="-228600" eaLnBrk="0" hangingPunct="0">
              <a:defRPr>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a:solidFill>
                  <a:schemeClr val="tx1"/>
                </a:solidFill>
                <a:latin typeface="Arial" charset="0"/>
                <a:ea typeface="新細明體" charset="0"/>
                <a:cs typeface="新細明體" charset="0"/>
              </a:defRPr>
            </a:lvl9pPr>
          </a:lstStyle>
          <a:p>
            <a:pPr eaLnBrk="1" fontAlgn="auto" hangingPunct="1">
              <a:spcBef>
                <a:spcPts val="0"/>
              </a:spcBef>
              <a:spcAft>
                <a:spcPts val="0"/>
              </a:spcAft>
              <a:defRPr/>
            </a:pPr>
            <a:r>
              <a:rPr lang="en-US" sz="1000" b="1" u="sng" smtClean="0">
                <a:solidFill>
                  <a:srgbClr val="B9CDE5"/>
                </a:solidFill>
                <a:latin typeface="Calibri" charset="0"/>
              </a:rPr>
              <a:t>www.QsanTechnology.com</a:t>
            </a:r>
            <a:r>
              <a:rPr lang="en-US" sz="1000" b="1" smtClean="0">
                <a:solidFill>
                  <a:srgbClr val="B9CDE5"/>
                </a:solidFill>
                <a:latin typeface="Calibri" charset="0"/>
              </a:rPr>
              <a:t>        Copyright © 2004 - 2013 Qsan Technology, Inc. All Rights Reserved.</a:t>
            </a:r>
          </a:p>
        </p:txBody>
      </p:sp>
      <p:sp>
        <p:nvSpPr>
          <p:cNvPr id="3" name="文字版面配置區 2"/>
          <p:cNvSpPr>
            <a:spLocks noGrp="1"/>
          </p:cNvSpPr>
          <p:nvPr>
            <p:ph type="body" idx="1"/>
          </p:nvPr>
        </p:nvSpPr>
        <p:spPr>
          <a:xfrm>
            <a:off x="236805" y="963068"/>
            <a:ext cx="4335195" cy="479822"/>
          </a:xfrm>
          <a:prstGeom prst="rect">
            <a:avLst/>
          </a:prstGeom>
        </p:spPr>
        <p:txBody>
          <a:bodyPr anchor="ctr"/>
          <a:lstStyle>
            <a:lvl1pPr marL="36000" indent="0">
              <a:lnSpc>
                <a:spcPct val="100000"/>
              </a:lnSpc>
              <a:spcBef>
                <a:spcPts val="0"/>
              </a:spcBef>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dirty="0" smtClean="0"/>
              <a:t>按一下以編輯母片文字樣式</a:t>
            </a:r>
          </a:p>
        </p:txBody>
      </p:sp>
      <p:sp>
        <p:nvSpPr>
          <p:cNvPr id="4" name="內容版面配置區 3"/>
          <p:cNvSpPr>
            <a:spLocks noGrp="1"/>
          </p:cNvSpPr>
          <p:nvPr>
            <p:ph sz="half" idx="2"/>
          </p:nvPr>
        </p:nvSpPr>
        <p:spPr>
          <a:xfrm>
            <a:off x="236804" y="1450762"/>
            <a:ext cx="4335195" cy="3335551"/>
          </a:xfrm>
          <a:prstGeom prst="rect">
            <a:avLst/>
          </a:prstGeo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6" name="內容版面配置區 5"/>
          <p:cNvSpPr>
            <a:spLocks noGrp="1"/>
          </p:cNvSpPr>
          <p:nvPr>
            <p:ph sz="quarter" idx="4"/>
          </p:nvPr>
        </p:nvSpPr>
        <p:spPr>
          <a:xfrm>
            <a:off x="4571998" y="1457378"/>
            <a:ext cx="4349752" cy="3328935"/>
          </a:xfrm>
          <a:prstGeom prst="rect">
            <a:avLst/>
          </a:prstGeo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9" name="標題版面配置區 1"/>
          <p:cNvSpPr>
            <a:spLocks noGrp="1"/>
          </p:cNvSpPr>
          <p:nvPr>
            <p:ph type="title"/>
          </p:nvPr>
        </p:nvSpPr>
        <p:spPr bwMode="auto">
          <a:xfrm>
            <a:off x="215900" y="0"/>
            <a:ext cx="7214748" cy="814388"/>
          </a:xfrm>
          <a:prstGeom prst="rect">
            <a:avLst/>
          </a:prstGeom>
          <a:noFill/>
          <a:ln>
            <a:noFill/>
          </a:ln>
          <a:extLst>
            <a:ext uri="{909E8E84-426E-40DD-AFC4-6F175D3DCCD1}"/>
            <a:ext uri="{91240B29-F687-4F45-9708-019B960494DF}"/>
            <a:ext uri="{FAA26D3D-D897-4be2-8F04-BA451C77F1D7}"/>
          </a:extLst>
        </p:spPr>
        <p:txBody>
          <a:bodyPr/>
          <a:lstStyle/>
          <a:p>
            <a:pPr lvl="0"/>
            <a:r>
              <a:rPr lang="en-US" altLang="zh-TW" dirty="0"/>
              <a:t>Click to edit master title style</a:t>
            </a:r>
            <a:endParaRPr lang="zh-TW" altLang="en-US" dirty="0"/>
          </a:p>
        </p:txBody>
      </p:sp>
      <p:sp>
        <p:nvSpPr>
          <p:cNvPr id="10" name="文字版面配置區 2"/>
          <p:cNvSpPr>
            <a:spLocks noGrp="1"/>
          </p:cNvSpPr>
          <p:nvPr>
            <p:ph type="body" idx="11"/>
          </p:nvPr>
        </p:nvSpPr>
        <p:spPr>
          <a:xfrm>
            <a:off x="4571999" y="963068"/>
            <a:ext cx="4335195" cy="479822"/>
          </a:xfrm>
          <a:prstGeom prst="rect">
            <a:avLst/>
          </a:prstGeom>
        </p:spPr>
        <p:txBody>
          <a:bodyPr anchor="ctr"/>
          <a:lstStyle>
            <a:lvl1pPr marL="36000" indent="0">
              <a:lnSpc>
                <a:spcPct val="100000"/>
              </a:lnSpc>
              <a:spcBef>
                <a:spcPts val="0"/>
              </a:spcBef>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dirty="0" smtClean="0"/>
              <a:t>按一下以編輯母片文字樣式</a:t>
            </a:r>
          </a:p>
        </p:txBody>
      </p:sp>
      <p:sp>
        <p:nvSpPr>
          <p:cNvPr id="8" name="投影片編號版面配置區 5"/>
          <p:cNvSpPr>
            <a:spLocks noGrp="1"/>
          </p:cNvSpPr>
          <p:nvPr>
            <p:ph type="sldNum" sz="quarter" idx="12"/>
          </p:nvPr>
        </p:nvSpPr>
        <p:spPr/>
        <p:txBody>
          <a:bodyPr/>
          <a:lstStyle>
            <a:lvl1pPr>
              <a:defRPr/>
            </a:lvl1pPr>
          </a:lstStyle>
          <a:p>
            <a:pPr>
              <a:defRPr/>
            </a:pPr>
            <a:fld id="{329FDF5D-35C3-44CC-AA39-9480DDC53EC7}" type="slidenum">
              <a:rPr lang="zh-TW" altLang="en-US"/>
              <a:pPr>
                <a:defRPr/>
              </a:pPr>
              <a:t>‹N›</a:t>
            </a:fld>
            <a:endParaRPr lang="zh-TW"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兩項物件">
    <p:spTree>
      <p:nvGrpSpPr>
        <p:cNvPr id="1" name=""/>
        <p:cNvGrpSpPr/>
        <p:nvPr/>
      </p:nvGrpSpPr>
      <p:grpSpPr>
        <a:xfrm>
          <a:off x="0" y="0"/>
          <a:ext cx="0" cy="0"/>
          <a:chOff x="0" y="0"/>
          <a:chExt cx="0" cy="0"/>
        </a:xfrm>
      </p:grpSpPr>
      <p:sp>
        <p:nvSpPr>
          <p:cNvPr id="5" name="文字方塊 4"/>
          <p:cNvSpPr txBox="1"/>
          <p:nvPr userDrawn="1"/>
        </p:nvSpPr>
        <p:spPr>
          <a:xfrm>
            <a:off x="166688" y="4879975"/>
            <a:ext cx="7315200" cy="246063"/>
          </a:xfrm>
          <a:prstGeom prst="rect">
            <a:avLst/>
          </a:prstGeom>
          <a:noFill/>
        </p:spPr>
        <p:txBody>
          <a:bodyPr>
            <a:spAutoFit/>
          </a:bodyPr>
          <a:lstStyle>
            <a:lvl1pPr eaLnBrk="0" hangingPunct="0">
              <a:defRPr>
                <a:solidFill>
                  <a:schemeClr val="tx1"/>
                </a:solidFill>
                <a:latin typeface="Arial" charset="0"/>
                <a:ea typeface="新細明體" charset="0"/>
                <a:cs typeface="新細明體" charset="0"/>
              </a:defRPr>
            </a:lvl1pPr>
            <a:lvl2pPr marL="742950" indent="-285750" eaLnBrk="0" hangingPunct="0">
              <a:defRPr>
                <a:solidFill>
                  <a:schemeClr val="tx1"/>
                </a:solidFill>
                <a:latin typeface="Arial" charset="0"/>
                <a:ea typeface="新細明體" charset="0"/>
                <a:cs typeface="新細明體" charset="0"/>
              </a:defRPr>
            </a:lvl2pPr>
            <a:lvl3pPr marL="1143000" indent="-228600" eaLnBrk="0" hangingPunct="0">
              <a:defRPr>
                <a:solidFill>
                  <a:schemeClr val="tx1"/>
                </a:solidFill>
                <a:latin typeface="Arial" charset="0"/>
                <a:ea typeface="新細明體" charset="0"/>
                <a:cs typeface="新細明體" charset="0"/>
              </a:defRPr>
            </a:lvl3pPr>
            <a:lvl4pPr marL="1600200" indent="-228600" eaLnBrk="0" hangingPunct="0">
              <a:defRPr>
                <a:solidFill>
                  <a:schemeClr val="tx1"/>
                </a:solidFill>
                <a:latin typeface="Arial" charset="0"/>
                <a:ea typeface="新細明體" charset="0"/>
                <a:cs typeface="新細明體" charset="0"/>
              </a:defRPr>
            </a:lvl4pPr>
            <a:lvl5pPr marL="2057400" indent="-228600" eaLnBrk="0" hangingPunct="0">
              <a:defRPr>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a:solidFill>
                  <a:schemeClr val="tx1"/>
                </a:solidFill>
                <a:latin typeface="Arial" charset="0"/>
                <a:ea typeface="新細明體" charset="0"/>
                <a:cs typeface="新細明體" charset="0"/>
              </a:defRPr>
            </a:lvl9pPr>
          </a:lstStyle>
          <a:p>
            <a:pPr eaLnBrk="1" fontAlgn="auto" hangingPunct="1">
              <a:spcBef>
                <a:spcPts val="0"/>
              </a:spcBef>
              <a:spcAft>
                <a:spcPts val="0"/>
              </a:spcAft>
              <a:defRPr/>
            </a:pPr>
            <a:r>
              <a:rPr lang="en-US" sz="1000" b="1" u="sng" smtClean="0">
                <a:solidFill>
                  <a:srgbClr val="B9CDE5"/>
                </a:solidFill>
                <a:latin typeface="Calibri" charset="0"/>
              </a:rPr>
              <a:t>www.QsanTechnology.com</a:t>
            </a:r>
            <a:r>
              <a:rPr lang="en-US" sz="1000" b="1" smtClean="0">
                <a:solidFill>
                  <a:srgbClr val="B9CDE5"/>
                </a:solidFill>
                <a:latin typeface="Calibri" charset="0"/>
              </a:rPr>
              <a:t>        Copyright © 2004 - 2013 Qsan Technology, Inc. All Rights Reserved.</a:t>
            </a:r>
          </a:p>
        </p:txBody>
      </p:sp>
      <p:sp>
        <p:nvSpPr>
          <p:cNvPr id="3" name="內容版面配置區 2"/>
          <p:cNvSpPr>
            <a:spLocks noGrp="1"/>
          </p:cNvSpPr>
          <p:nvPr>
            <p:ph sz="half" idx="1"/>
          </p:nvPr>
        </p:nvSpPr>
        <p:spPr>
          <a:xfrm>
            <a:off x="215900" y="948929"/>
            <a:ext cx="4356100" cy="383738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內容版面配置區 3"/>
          <p:cNvSpPr>
            <a:spLocks noGrp="1"/>
          </p:cNvSpPr>
          <p:nvPr>
            <p:ph sz="half" idx="2"/>
          </p:nvPr>
        </p:nvSpPr>
        <p:spPr>
          <a:xfrm>
            <a:off x="4572000" y="948929"/>
            <a:ext cx="4349750" cy="383738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7" name="標題版面配置區 1"/>
          <p:cNvSpPr>
            <a:spLocks noGrp="1"/>
          </p:cNvSpPr>
          <p:nvPr>
            <p:ph type="title"/>
          </p:nvPr>
        </p:nvSpPr>
        <p:spPr bwMode="auto">
          <a:xfrm>
            <a:off x="215900" y="0"/>
            <a:ext cx="7214748" cy="814388"/>
          </a:xfrm>
          <a:prstGeom prst="rect">
            <a:avLst/>
          </a:prstGeom>
          <a:noFill/>
          <a:ln>
            <a:noFill/>
          </a:ln>
          <a:extLst>
            <a:ext uri="{909E8E84-426E-40DD-AFC4-6F175D3DCCD1}"/>
            <a:ext uri="{91240B29-F687-4F45-9708-019B960494DF}"/>
            <a:ext uri="{FAA26D3D-D897-4be2-8F04-BA451C77F1D7}"/>
          </a:extLst>
        </p:spPr>
        <p:txBody>
          <a:bodyPr/>
          <a:lstStyle/>
          <a:p>
            <a:pPr lvl="0"/>
            <a:r>
              <a:rPr lang="en-US" altLang="zh-TW" dirty="0"/>
              <a:t>Click to edit master title style</a:t>
            </a:r>
            <a:endParaRPr lang="zh-TW" altLang="en-US" dirty="0"/>
          </a:p>
        </p:txBody>
      </p:sp>
      <p:sp>
        <p:nvSpPr>
          <p:cNvPr id="6" name="投影片編號版面配置區 5"/>
          <p:cNvSpPr>
            <a:spLocks noGrp="1"/>
          </p:cNvSpPr>
          <p:nvPr>
            <p:ph type="sldNum" sz="quarter" idx="10"/>
          </p:nvPr>
        </p:nvSpPr>
        <p:spPr/>
        <p:txBody>
          <a:bodyPr/>
          <a:lstStyle>
            <a:lvl1pPr>
              <a:defRPr/>
            </a:lvl1pPr>
          </a:lstStyle>
          <a:p>
            <a:pPr>
              <a:defRPr/>
            </a:pPr>
            <a:fld id="{CFC4EB12-0E57-465F-A8A5-B1701725D987}" type="slidenum">
              <a:rPr lang="zh-TW" altLang="en-US"/>
              <a:pPr>
                <a:defRPr/>
              </a:pPr>
              <a:t>‹N›</a:t>
            </a:fld>
            <a:endParaRPr lang="zh-TW"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標題及物件">
    <p:spTree>
      <p:nvGrpSpPr>
        <p:cNvPr id="1" name=""/>
        <p:cNvGrpSpPr/>
        <p:nvPr/>
      </p:nvGrpSpPr>
      <p:grpSpPr>
        <a:xfrm>
          <a:off x="0" y="0"/>
          <a:ext cx="0" cy="0"/>
          <a:chOff x="0" y="0"/>
          <a:chExt cx="0" cy="0"/>
        </a:xfrm>
      </p:grpSpPr>
      <p:sp>
        <p:nvSpPr>
          <p:cNvPr id="4" name="文字方塊 4"/>
          <p:cNvSpPr txBox="1"/>
          <p:nvPr userDrawn="1"/>
        </p:nvSpPr>
        <p:spPr>
          <a:xfrm>
            <a:off x="166688" y="4879975"/>
            <a:ext cx="7315200" cy="246063"/>
          </a:xfrm>
          <a:prstGeom prst="rect">
            <a:avLst/>
          </a:prstGeom>
          <a:noFill/>
        </p:spPr>
        <p:txBody>
          <a:bodyPr>
            <a:spAutoFit/>
          </a:bodyPr>
          <a:lstStyle>
            <a:lvl1pPr eaLnBrk="0" hangingPunct="0">
              <a:defRPr>
                <a:solidFill>
                  <a:schemeClr val="tx1"/>
                </a:solidFill>
                <a:latin typeface="Arial" charset="0"/>
                <a:ea typeface="新細明體" charset="0"/>
                <a:cs typeface="新細明體" charset="0"/>
              </a:defRPr>
            </a:lvl1pPr>
            <a:lvl2pPr marL="742950" indent="-285750" eaLnBrk="0" hangingPunct="0">
              <a:defRPr>
                <a:solidFill>
                  <a:schemeClr val="tx1"/>
                </a:solidFill>
                <a:latin typeface="Arial" charset="0"/>
                <a:ea typeface="新細明體" charset="0"/>
                <a:cs typeface="新細明體" charset="0"/>
              </a:defRPr>
            </a:lvl2pPr>
            <a:lvl3pPr marL="1143000" indent="-228600" eaLnBrk="0" hangingPunct="0">
              <a:defRPr>
                <a:solidFill>
                  <a:schemeClr val="tx1"/>
                </a:solidFill>
                <a:latin typeface="Arial" charset="0"/>
                <a:ea typeface="新細明體" charset="0"/>
                <a:cs typeface="新細明體" charset="0"/>
              </a:defRPr>
            </a:lvl3pPr>
            <a:lvl4pPr marL="1600200" indent="-228600" eaLnBrk="0" hangingPunct="0">
              <a:defRPr>
                <a:solidFill>
                  <a:schemeClr val="tx1"/>
                </a:solidFill>
                <a:latin typeface="Arial" charset="0"/>
                <a:ea typeface="新細明體" charset="0"/>
                <a:cs typeface="新細明體" charset="0"/>
              </a:defRPr>
            </a:lvl4pPr>
            <a:lvl5pPr marL="2057400" indent="-228600" eaLnBrk="0" hangingPunct="0">
              <a:defRPr>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a:solidFill>
                  <a:schemeClr val="tx1"/>
                </a:solidFill>
                <a:latin typeface="Arial" charset="0"/>
                <a:ea typeface="新細明體" charset="0"/>
                <a:cs typeface="新細明體" charset="0"/>
              </a:defRPr>
            </a:lvl9pPr>
          </a:lstStyle>
          <a:p>
            <a:pPr eaLnBrk="1" fontAlgn="auto" hangingPunct="1">
              <a:spcBef>
                <a:spcPts val="0"/>
              </a:spcBef>
              <a:spcAft>
                <a:spcPts val="0"/>
              </a:spcAft>
              <a:defRPr/>
            </a:pPr>
            <a:r>
              <a:rPr lang="en-US" sz="1000" b="1" u="sng" smtClean="0">
                <a:solidFill>
                  <a:srgbClr val="B9CDE5"/>
                </a:solidFill>
                <a:latin typeface="Calibri" charset="0"/>
              </a:rPr>
              <a:t>www.QsanTechnology.com</a:t>
            </a:r>
            <a:r>
              <a:rPr lang="en-US" sz="1000" b="1" smtClean="0">
                <a:solidFill>
                  <a:srgbClr val="B9CDE5"/>
                </a:solidFill>
                <a:latin typeface="Calibri" charset="0"/>
              </a:rPr>
              <a:t>        Copyright © 2004 - 2013 Qsan Technology, Inc. All Rights Reserved.</a:t>
            </a:r>
          </a:p>
        </p:txBody>
      </p:sp>
      <p:sp>
        <p:nvSpPr>
          <p:cNvPr id="3" name="內容版面配置區 2"/>
          <p:cNvSpPr>
            <a:spLocks noGrp="1"/>
          </p:cNvSpPr>
          <p:nvPr>
            <p:ph idx="1"/>
          </p:nvPr>
        </p:nvSpPr>
        <p:spPr>
          <a:xfrm>
            <a:off x="215900" y="948929"/>
            <a:ext cx="8705850" cy="3837384"/>
          </a:xfrm>
          <a:prstGeom prst="rect">
            <a:avLst/>
          </a:prstGeom>
        </p:spPr>
        <p:txBody>
          <a:bodyPr/>
          <a:lstStyle>
            <a:lvl1pPr marL="457200" indent="-457200">
              <a:buClr>
                <a:srgbClr val="353939"/>
              </a:buClr>
              <a:buSzPct val="70000"/>
              <a:buFont typeface="Wingdings" charset="2"/>
              <a:buChar char="l"/>
              <a:defRPr/>
            </a:lvl1pPr>
            <a:lvl2pPr marL="742950" indent="-285750">
              <a:buClr>
                <a:srgbClr val="353939"/>
              </a:buClr>
              <a:buSzPct val="70000"/>
              <a:buFont typeface="Wingdings" charset="2"/>
              <a:buChar char=""/>
              <a:defRPr/>
            </a:lvl2pPr>
            <a:lvl3pPr marL="1143000" indent="-228600">
              <a:buClr>
                <a:srgbClr val="353939"/>
              </a:buClr>
              <a:buSzPct val="70000"/>
              <a:buFont typeface="Wingdings" charset="2"/>
              <a:buChar char=""/>
              <a:defRPr/>
            </a:lvl3pPr>
            <a:lvl4pPr marL="1600200" indent="-228600">
              <a:buClr>
                <a:srgbClr val="353939"/>
              </a:buClr>
              <a:buSzPct val="100000"/>
              <a:buFont typeface="Arial"/>
              <a:buChar char="•"/>
              <a:defRPr/>
            </a:lvl4pPr>
            <a:lvl5pPr marL="2057400" indent="-228600">
              <a:buClr>
                <a:srgbClr val="353939"/>
              </a:buClr>
              <a:buFont typeface="Symbol" charset="2"/>
              <a:buChar char="-"/>
              <a:defRPr sz="1400">
                <a:solidFill>
                  <a:srgbClr val="353939"/>
                </a:solidFill>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6" name="標題版面配置區 1"/>
          <p:cNvSpPr>
            <a:spLocks noGrp="1"/>
          </p:cNvSpPr>
          <p:nvPr>
            <p:ph type="title"/>
          </p:nvPr>
        </p:nvSpPr>
        <p:spPr bwMode="auto">
          <a:xfrm>
            <a:off x="215900" y="0"/>
            <a:ext cx="7214748" cy="814388"/>
          </a:xfrm>
          <a:prstGeom prst="rect">
            <a:avLst/>
          </a:prstGeom>
          <a:noFill/>
          <a:ln>
            <a:noFill/>
          </a:ln>
          <a:extLst>
            <a:ext uri="{909E8E84-426E-40DD-AFC4-6F175D3DCCD1}"/>
            <a:ext uri="{91240B29-F687-4F45-9708-019B960494DF}"/>
            <a:ext uri="{FAA26D3D-D897-4be2-8F04-BA451C77F1D7}"/>
          </a:extLst>
        </p:spPr>
        <p:txBody>
          <a:bodyPr/>
          <a:lstStyle/>
          <a:p>
            <a:pPr lvl="0"/>
            <a:r>
              <a:rPr lang="en-US" altLang="zh-TW" dirty="0"/>
              <a:t>Click to edit master title style</a:t>
            </a:r>
            <a:endParaRPr lang="zh-TW" altLang="en-US" dirty="0"/>
          </a:p>
        </p:txBody>
      </p:sp>
      <p:sp>
        <p:nvSpPr>
          <p:cNvPr id="5" name="投影片編號版面配置區 5"/>
          <p:cNvSpPr>
            <a:spLocks noGrp="1"/>
          </p:cNvSpPr>
          <p:nvPr>
            <p:ph type="sldNum" sz="quarter" idx="10"/>
          </p:nvPr>
        </p:nvSpPr>
        <p:spPr/>
        <p:txBody>
          <a:bodyPr/>
          <a:lstStyle>
            <a:lvl1pPr>
              <a:defRPr/>
            </a:lvl1pPr>
          </a:lstStyle>
          <a:p>
            <a:pPr>
              <a:defRPr/>
            </a:pPr>
            <a:fld id="{0E066BF6-461C-4AC0-815F-CA0F92128DB8}" type="slidenum">
              <a:rPr lang="zh-TW" altLang="en-US"/>
              <a:pPr>
                <a:defRPr/>
              </a:pPr>
              <a:t>‹N›</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Slide Number Placeholder 5"/>
          <p:cNvSpPr>
            <a:spLocks noGrp="1"/>
          </p:cNvSpPr>
          <p:nvPr>
            <p:ph type="sldNum" sz="quarter" idx="10"/>
          </p:nvPr>
        </p:nvSpPr>
        <p:spPr>
          <a:xfrm>
            <a:off x="8291513" y="4876800"/>
            <a:ext cx="481012" cy="274638"/>
          </a:xfrm>
          <a:prstGeom prst="rect">
            <a:avLst/>
          </a:prstGeom>
        </p:spPr>
        <p:txBody>
          <a:bodyPr/>
          <a:lstStyle>
            <a:lvl1pPr algn="r" fontAlgn="auto">
              <a:spcBef>
                <a:spcPts val="0"/>
              </a:spcBef>
              <a:spcAft>
                <a:spcPts val="0"/>
              </a:spcAft>
              <a:defRPr sz="1200" smtClean="0">
                <a:latin typeface="+mn-lt"/>
                <a:ea typeface="+mn-ea"/>
              </a:defRPr>
            </a:lvl1pPr>
          </a:lstStyle>
          <a:p>
            <a:pPr>
              <a:defRPr/>
            </a:pPr>
            <a:fld id="{397BBA05-F974-4170-879E-443A19314D44}" type="slidenum">
              <a:rPr lang="zh-TW" altLang="en-US"/>
              <a:pPr>
                <a:defRPr/>
              </a:pPr>
              <a:t>‹N›</a:t>
            </a:fld>
            <a:endParaRPr lang="zh-TW"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457200" y="900113"/>
            <a:ext cx="4038600" cy="37893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4648200" y="900113"/>
            <a:ext cx="4038600" cy="37893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Date Placeholder 3"/>
          <p:cNvSpPr>
            <a:spLocks noGrp="1"/>
          </p:cNvSpPr>
          <p:nvPr>
            <p:ph type="dt" sz="half" idx="10"/>
          </p:nvPr>
        </p:nvSpPr>
        <p:spPr>
          <a:xfrm>
            <a:off x="7219950" y="4816475"/>
            <a:ext cx="960438" cy="274638"/>
          </a:xfrm>
          <a:prstGeom prst="rect">
            <a:avLst/>
          </a:prstGeom>
        </p:spPr>
        <p:txBody>
          <a:bodyPr/>
          <a:lstStyle>
            <a:lvl1pPr algn="ctr" fontAlgn="auto">
              <a:spcBef>
                <a:spcPts val="0"/>
              </a:spcBef>
              <a:spcAft>
                <a:spcPts val="0"/>
              </a:spcAft>
              <a:defRPr sz="1200" smtClean="0">
                <a:latin typeface="+mn-lt"/>
                <a:ea typeface="+mn-ea"/>
              </a:defRPr>
            </a:lvl1pPr>
          </a:lstStyle>
          <a:p>
            <a:pPr>
              <a:defRPr/>
            </a:pPr>
            <a:fld id="{0D6BA02C-0837-4287-B0E3-7A3B94F231F1}" type="datetimeFigureOut">
              <a:rPr lang="zh-TW" altLang="it-IT"/>
              <a:pPr>
                <a:defRPr/>
              </a:pPr>
              <a:t>2015/4/22</a:t>
            </a:fld>
            <a:endParaRPr lang="zh-TW" altLang="en-US"/>
          </a:p>
        </p:txBody>
      </p:sp>
      <p:sp>
        <p:nvSpPr>
          <p:cNvPr id="6" name="Slide Number Placeholder 5"/>
          <p:cNvSpPr>
            <a:spLocks noGrp="1"/>
          </p:cNvSpPr>
          <p:nvPr>
            <p:ph type="sldNum" sz="quarter" idx="11"/>
          </p:nvPr>
        </p:nvSpPr>
        <p:spPr>
          <a:xfrm>
            <a:off x="8291513" y="4811713"/>
            <a:ext cx="481012" cy="274637"/>
          </a:xfrm>
          <a:prstGeom prst="rect">
            <a:avLst/>
          </a:prstGeom>
        </p:spPr>
        <p:txBody>
          <a:bodyPr/>
          <a:lstStyle>
            <a:lvl1pPr algn="r" fontAlgn="auto">
              <a:spcBef>
                <a:spcPts val="0"/>
              </a:spcBef>
              <a:spcAft>
                <a:spcPts val="0"/>
              </a:spcAft>
              <a:defRPr sz="1200" smtClean="0">
                <a:latin typeface="+mn-lt"/>
                <a:ea typeface="+mn-ea"/>
              </a:defRPr>
            </a:lvl1pPr>
          </a:lstStyle>
          <a:p>
            <a:pPr>
              <a:defRPr/>
            </a:pPr>
            <a:fld id="{AAB68F9F-A707-45FB-B1E0-3DB4C30DD683}" type="slidenum">
              <a:rPr lang="zh-TW" altLang="en-US"/>
              <a:pPr>
                <a:defRPr/>
              </a:pPr>
              <a:t>‹N›</a:t>
            </a:fld>
            <a:endParaRPr lang="zh-TW"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457200" y="1631156"/>
            <a:ext cx="4040188" cy="3058319"/>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4645028"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45028" y="1631156"/>
            <a:ext cx="4041775" cy="3058319"/>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3"/>
          <p:cNvSpPr>
            <a:spLocks noGrp="1"/>
          </p:cNvSpPr>
          <p:nvPr>
            <p:ph type="dt" sz="half" idx="10"/>
          </p:nvPr>
        </p:nvSpPr>
        <p:spPr>
          <a:xfrm>
            <a:off x="7219950" y="4816475"/>
            <a:ext cx="960438" cy="274638"/>
          </a:xfrm>
          <a:prstGeom prst="rect">
            <a:avLst/>
          </a:prstGeom>
        </p:spPr>
        <p:txBody>
          <a:bodyPr/>
          <a:lstStyle>
            <a:lvl1pPr algn="ctr" fontAlgn="auto">
              <a:spcBef>
                <a:spcPts val="0"/>
              </a:spcBef>
              <a:spcAft>
                <a:spcPts val="0"/>
              </a:spcAft>
              <a:defRPr sz="1200" smtClean="0">
                <a:latin typeface="+mn-lt"/>
                <a:ea typeface="+mn-ea"/>
              </a:defRPr>
            </a:lvl1pPr>
          </a:lstStyle>
          <a:p>
            <a:pPr>
              <a:defRPr/>
            </a:pPr>
            <a:fld id="{40070580-95E1-499F-AF52-49956746E8F8}" type="datetimeFigureOut">
              <a:rPr lang="zh-TW" altLang="it-IT"/>
              <a:pPr>
                <a:defRPr/>
              </a:pPr>
              <a:t>2015/4/22</a:t>
            </a:fld>
            <a:endParaRPr lang="zh-TW" altLang="en-US"/>
          </a:p>
        </p:txBody>
      </p:sp>
      <p:sp>
        <p:nvSpPr>
          <p:cNvPr id="8" name="Slide Number Placeholder 5"/>
          <p:cNvSpPr>
            <a:spLocks noGrp="1"/>
          </p:cNvSpPr>
          <p:nvPr>
            <p:ph type="sldNum" sz="quarter" idx="11"/>
          </p:nvPr>
        </p:nvSpPr>
        <p:spPr>
          <a:xfrm>
            <a:off x="8291513" y="4811713"/>
            <a:ext cx="481012" cy="274637"/>
          </a:xfrm>
          <a:prstGeom prst="rect">
            <a:avLst/>
          </a:prstGeom>
        </p:spPr>
        <p:txBody>
          <a:bodyPr/>
          <a:lstStyle>
            <a:lvl1pPr algn="r" fontAlgn="auto">
              <a:spcBef>
                <a:spcPts val="0"/>
              </a:spcBef>
              <a:spcAft>
                <a:spcPts val="0"/>
              </a:spcAft>
              <a:defRPr sz="1200" smtClean="0">
                <a:latin typeface="+mn-lt"/>
                <a:ea typeface="+mn-ea"/>
              </a:defRPr>
            </a:lvl1pPr>
          </a:lstStyle>
          <a:p>
            <a:pPr>
              <a:defRPr/>
            </a:pPr>
            <a:fld id="{EF5B7ED7-E30A-47F7-967E-6CB050482E04}" type="slidenum">
              <a:rPr lang="zh-TW" altLang="en-US"/>
              <a:pPr>
                <a:defRPr/>
              </a:pPr>
              <a:t>‹N›</a:t>
            </a:fld>
            <a:endParaRPr lang="zh-TW"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zh-TW" altLang="en-US" smtClean="0"/>
              <a:t>按一下以編輯母片標題樣式</a:t>
            </a:r>
            <a:endParaRPr lang="en-US"/>
          </a:p>
        </p:txBody>
      </p:sp>
      <p:sp>
        <p:nvSpPr>
          <p:cNvPr id="3" name="Date Placeholder 3"/>
          <p:cNvSpPr>
            <a:spLocks noGrp="1"/>
          </p:cNvSpPr>
          <p:nvPr>
            <p:ph type="dt" sz="half" idx="10"/>
          </p:nvPr>
        </p:nvSpPr>
        <p:spPr>
          <a:xfrm>
            <a:off x="7219950" y="4816475"/>
            <a:ext cx="960438" cy="274638"/>
          </a:xfrm>
          <a:prstGeom prst="rect">
            <a:avLst/>
          </a:prstGeom>
        </p:spPr>
        <p:txBody>
          <a:bodyPr/>
          <a:lstStyle>
            <a:lvl1pPr algn="ctr" fontAlgn="auto">
              <a:spcBef>
                <a:spcPts val="0"/>
              </a:spcBef>
              <a:spcAft>
                <a:spcPts val="0"/>
              </a:spcAft>
              <a:defRPr sz="1200" smtClean="0">
                <a:latin typeface="+mn-lt"/>
                <a:ea typeface="+mn-ea"/>
              </a:defRPr>
            </a:lvl1pPr>
          </a:lstStyle>
          <a:p>
            <a:pPr>
              <a:defRPr/>
            </a:pPr>
            <a:fld id="{6BE42AF7-68FD-492C-8170-9926E406DF2C}" type="datetimeFigureOut">
              <a:rPr lang="zh-TW" altLang="it-IT"/>
              <a:pPr>
                <a:defRPr/>
              </a:pPr>
              <a:t>2015/4/22</a:t>
            </a:fld>
            <a:endParaRPr lang="zh-TW" altLang="en-US"/>
          </a:p>
        </p:txBody>
      </p:sp>
      <p:sp>
        <p:nvSpPr>
          <p:cNvPr id="4" name="Slide Number Placeholder 5"/>
          <p:cNvSpPr>
            <a:spLocks noGrp="1"/>
          </p:cNvSpPr>
          <p:nvPr>
            <p:ph type="sldNum" sz="quarter" idx="11"/>
          </p:nvPr>
        </p:nvSpPr>
        <p:spPr>
          <a:xfrm>
            <a:off x="8291513" y="4811713"/>
            <a:ext cx="481012" cy="274637"/>
          </a:xfrm>
          <a:prstGeom prst="rect">
            <a:avLst/>
          </a:prstGeom>
        </p:spPr>
        <p:txBody>
          <a:bodyPr/>
          <a:lstStyle>
            <a:lvl1pPr algn="r" fontAlgn="auto">
              <a:spcBef>
                <a:spcPts val="0"/>
              </a:spcBef>
              <a:spcAft>
                <a:spcPts val="0"/>
              </a:spcAft>
              <a:defRPr sz="1200" smtClean="0">
                <a:latin typeface="+mn-lt"/>
                <a:ea typeface="+mn-ea"/>
              </a:defRPr>
            </a:lvl1pPr>
          </a:lstStyle>
          <a:p>
            <a:pPr>
              <a:defRPr/>
            </a:pPr>
            <a:fld id="{382F4890-7447-4D00-8AB6-6289722FDAEF}" type="slidenum">
              <a:rPr lang="zh-TW" altLang="en-US"/>
              <a:pPr>
                <a:defRPr/>
              </a:pPr>
              <a:t>‹N›</a:t>
            </a:fld>
            <a:endParaRPr lang="zh-TW"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7219950" y="4816475"/>
            <a:ext cx="960438" cy="274638"/>
          </a:xfrm>
          <a:prstGeom prst="rect">
            <a:avLst/>
          </a:prstGeom>
        </p:spPr>
        <p:txBody>
          <a:bodyPr/>
          <a:lstStyle>
            <a:lvl1pPr algn="ctr" fontAlgn="auto">
              <a:spcBef>
                <a:spcPts val="0"/>
              </a:spcBef>
              <a:spcAft>
                <a:spcPts val="0"/>
              </a:spcAft>
              <a:defRPr sz="1200" smtClean="0">
                <a:latin typeface="+mn-lt"/>
                <a:ea typeface="+mn-ea"/>
              </a:defRPr>
            </a:lvl1pPr>
          </a:lstStyle>
          <a:p>
            <a:pPr>
              <a:defRPr/>
            </a:pPr>
            <a:fld id="{6C1E638C-6EF8-418B-8050-5CA20E92D964}" type="datetimeFigureOut">
              <a:rPr lang="zh-TW" altLang="it-IT"/>
              <a:pPr>
                <a:defRPr/>
              </a:pPr>
              <a:t>2015/4/22</a:t>
            </a:fld>
            <a:endParaRPr lang="zh-TW" altLang="en-US"/>
          </a:p>
        </p:txBody>
      </p:sp>
      <p:sp>
        <p:nvSpPr>
          <p:cNvPr id="3" name="Slide Number Placeholder 5"/>
          <p:cNvSpPr>
            <a:spLocks noGrp="1"/>
          </p:cNvSpPr>
          <p:nvPr>
            <p:ph type="sldNum" sz="quarter" idx="11"/>
          </p:nvPr>
        </p:nvSpPr>
        <p:spPr>
          <a:xfrm>
            <a:off x="8291513" y="4811713"/>
            <a:ext cx="481012" cy="274637"/>
          </a:xfrm>
          <a:prstGeom prst="rect">
            <a:avLst/>
          </a:prstGeom>
        </p:spPr>
        <p:txBody>
          <a:bodyPr/>
          <a:lstStyle>
            <a:lvl1pPr algn="r" fontAlgn="auto">
              <a:spcBef>
                <a:spcPts val="0"/>
              </a:spcBef>
              <a:spcAft>
                <a:spcPts val="0"/>
              </a:spcAft>
              <a:defRPr sz="1200" smtClean="0">
                <a:latin typeface="+mn-lt"/>
                <a:ea typeface="+mn-ea"/>
              </a:defRPr>
            </a:lvl1pPr>
          </a:lstStyle>
          <a:p>
            <a:pPr>
              <a:defRPr/>
            </a:pPr>
            <a:fld id="{F8612602-85B4-4D25-870C-D10BB1A56293}" type="slidenum">
              <a:rPr lang="zh-TW" altLang="en-US"/>
              <a:pPr>
                <a:defRPr/>
              </a:pPr>
              <a:t>‹N›</a:t>
            </a:fld>
            <a:endParaRPr lang="zh-TW"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a:prstGeom prst="rect">
            <a:avLst/>
          </a:prstGeo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3575050" y="204789"/>
            <a:ext cx="5111750" cy="448468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457203" y="1076327"/>
            <a:ext cx="3008313" cy="36131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3"/>
          <p:cNvSpPr>
            <a:spLocks noGrp="1"/>
          </p:cNvSpPr>
          <p:nvPr>
            <p:ph type="dt" sz="half" idx="10"/>
          </p:nvPr>
        </p:nvSpPr>
        <p:spPr>
          <a:xfrm>
            <a:off x="7219950" y="4816475"/>
            <a:ext cx="960438" cy="274638"/>
          </a:xfrm>
          <a:prstGeom prst="rect">
            <a:avLst/>
          </a:prstGeom>
        </p:spPr>
        <p:txBody>
          <a:bodyPr/>
          <a:lstStyle>
            <a:lvl1pPr algn="ctr" fontAlgn="auto">
              <a:spcBef>
                <a:spcPts val="0"/>
              </a:spcBef>
              <a:spcAft>
                <a:spcPts val="0"/>
              </a:spcAft>
              <a:defRPr sz="1200" smtClean="0">
                <a:latin typeface="+mn-lt"/>
                <a:ea typeface="+mn-ea"/>
              </a:defRPr>
            </a:lvl1pPr>
          </a:lstStyle>
          <a:p>
            <a:pPr>
              <a:defRPr/>
            </a:pPr>
            <a:fld id="{F8539059-9DC1-4281-83B4-5C9D216D2076}" type="datetimeFigureOut">
              <a:rPr lang="zh-TW" altLang="it-IT"/>
              <a:pPr>
                <a:defRPr/>
              </a:pPr>
              <a:t>2015/4/22</a:t>
            </a:fld>
            <a:endParaRPr lang="zh-TW" altLang="en-US"/>
          </a:p>
        </p:txBody>
      </p:sp>
      <p:sp>
        <p:nvSpPr>
          <p:cNvPr id="6" name="Slide Number Placeholder 5"/>
          <p:cNvSpPr>
            <a:spLocks noGrp="1"/>
          </p:cNvSpPr>
          <p:nvPr>
            <p:ph type="sldNum" sz="quarter" idx="11"/>
          </p:nvPr>
        </p:nvSpPr>
        <p:spPr>
          <a:xfrm>
            <a:off x="8291513" y="4811713"/>
            <a:ext cx="481012" cy="274637"/>
          </a:xfrm>
          <a:prstGeom prst="rect">
            <a:avLst/>
          </a:prstGeom>
        </p:spPr>
        <p:txBody>
          <a:bodyPr/>
          <a:lstStyle>
            <a:lvl1pPr algn="r" fontAlgn="auto">
              <a:spcBef>
                <a:spcPts val="0"/>
              </a:spcBef>
              <a:spcAft>
                <a:spcPts val="0"/>
              </a:spcAft>
              <a:defRPr sz="1200" smtClean="0">
                <a:latin typeface="+mn-lt"/>
                <a:ea typeface="+mn-ea"/>
              </a:defRPr>
            </a:lvl1pPr>
          </a:lstStyle>
          <a:p>
            <a:pPr>
              <a:defRPr/>
            </a:pPr>
            <a:fld id="{07C86636-0C1A-4E60-B30C-22CBADB55234}" type="slidenum">
              <a:rPr lang="zh-TW" altLang="en-US"/>
              <a:pPr>
                <a:defRPr/>
              </a:pPr>
              <a:t>‹N›</a:t>
            </a:fld>
            <a:endParaRPr lang="zh-TW"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a:p>
        </p:txBody>
      </p:sp>
      <p:sp>
        <p:nvSpPr>
          <p:cNvPr id="4" name="Text Placeholder 3"/>
          <p:cNvSpPr>
            <a:spLocks noGrp="1"/>
          </p:cNvSpPr>
          <p:nvPr>
            <p:ph type="body" sz="half" idx="2"/>
          </p:nvPr>
        </p:nvSpPr>
        <p:spPr>
          <a:xfrm>
            <a:off x="1792288" y="4025504"/>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3"/>
          <p:cNvSpPr>
            <a:spLocks noGrp="1"/>
          </p:cNvSpPr>
          <p:nvPr>
            <p:ph type="dt" sz="half" idx="10"/>
          </p:nvPr>
        </p:nvSpPr>
        <p:spPr>
          <a:xfrm>
            <a:off x="7219950" y="4816475"/>
            <a:ext cx="960438" cy="274638"/>
          </a:xfrm>
          <a:prstGeom prst="rect">
            <a:avLst/>
          </a:prstGeom>
        </p:spPr>
        <p:txBody>
          <a:bodyPr/>
          <a:lstStyle>
            <a:lvl1pPr algn="ctr" fontAlgn="auto">
              <a:spcBef>
                <a:spcPts val="0"/>
              </a:spcBef>
              <a:spcAft>
                <a:spcPts val="0"/>
              </a:spcAft>
              <a:defRPr sz="1200" smtClean="0">
                <a:latin typeface="+mn-lt"/>
                <a:ea typeface="+mn-ea"/>
              </a:defRPr>
            </a:lvl1pPr>
          </a:lstStyle>
          <a:p>
            <a:pPr>
              <a:defRPr/>
            </a:pPr>
            <a:fld id="{56D346F2-2F4F-4929-9CE4-50A8D4167FBD}" type="datetimeFigureOut">
              <a:rPr lang="zh-TW" altLang="it-IT"/>
              <a:pPr>
                <a:defRPr/>
              </a:pPr>
              <a:t>2015/4/22</a:t>
            </a:fld>
            <a:endParaRPr lang="zh-TW" altLang="en-US"/>
          </a:p>
        </p:txBody>
      </p:sp>
      <p:sp>
        <p:nvSpPr>
          <p:cNvPr id="6" name="Slide Number Placeholder 5"/>
          <p:cNvSpPr>
            <a:spLocks noGrp="1"/>
          </p:cNvSpPr>
          <p:nvPr>
            <p:ph type="sldNum" sz="quarter" idx="11"/>
          </p:nvPr>
        </p:nvSpPr>
        <p:spPr>
          <a:xfrm>
            <a:off x="8291513" y="4811713"/>
            <a:ext cx="481012" cy="274637"/>
          </a:xfrm>
          <a:prstGeom prst="rect">
            <a:avLst/>
          </a:prstGeom>
        </p:spPr>
        <p:txBody>
          <a:bodyPr/>
          <a:lstStyle>
            <a:lvl1pPr algn="r" fontAlgn="auto">
              <a:spcBef>
                <a:spcPts val="0"/>
              </a:spcBef>
              <a:spcAft>
                <a:spcPts val="0"/>
              </a:spcAft>
              <a:defRPr sz="1200" smtClean="0">
                <a:latin typeface="+mn-lt"/>
                <a:ea typeface="+mn-ea"/>
              </a:defRPr>
            </a:lvl1pPr>
          </a:lstStyle>
          <a:p>
            <a:pPr>
              <a:defRPr/>
            </a:pPr>
            <a:fld id="{0F8BE122-8531-4EB3-B57A-F8DC08E0C3B9}" type="slidenum">
              <a:rPr lang="zh-TW" altLang="en-US"/>
              <a:pPr>
                <a:defRPr/>
              </a:pPr>
              <a:t>‹N›</a:t>
            </a:fld>
            <a:endParaRPr lang="zh-TW"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593725" y="5048250"/>
            <a:ext cx="1663700" cy="114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206625" y="5048250"/>
            <a:ext cx="1663700" cy="11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3870325" y="5048250"/>
            <a:ext cx="1663700" cy="114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5483225" y="5048250"/>
            <a:ext cx="1663700"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7467600" y="0"/>
            <a:ext cx="838200" cy="4381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31" name="Picture 2" descr="white-w505 (505x139).png"/>
          <p:cNvPicPr>
            <a:picLocks noChangeAspect="1"/>
          </p:cNvPicPr>
          <p:nvPr/>
        </p:nvPicPr>
        <p:blipFill>
          <a:blip r:embed="rId13"/>
          <a:srcRect/>
          <a:stretch>
            <a:fillRect/>
          </a:stretch>
        </p:blipFill>
        <p:spPr bwMode="auto">
          <a:xfrm>
            <a:off x="7543800" y="133350"/>
            <a:ext cx="677863" cy="187325"/>
          </a:xfrm>
          <a:prstGeom prst="rect">
            <a:avLst/>
          </a:prstGeom>
          <a:noFill/>
          <a:ln w="9525">
            <a:noFill/>
            <a:miter lim="800000"/>
            <a:headEnd/>
            <a:tailEnd/>
          </a:ln>
        </p:spPr>
      </p:pic>
      <p:sp>
        <p:nvSpPr>
          <p:cNvPr id="13" name="TextBox 12"/>
          <p:cNvSpPr txBox="1"/>
          <p:nvPr/>
        </p:nvSpPr>
        <p:spPr>
          <a:xfrm>
            <a:off x="7196138" y="4927600"/>
            <a:ext cx="1947862" cy="277813"/>
          </a:xfrm>
          <a:prstGeom prst="rect">
            <a:avLst/>
          </a:prstGeom>
          <a:noFill/>
        </p:spPr>
        <p:txBody>
          <a:bodyPr>
            <a:spAutoFit/>
          </a:bodyPr>
          <a:lstStyle/>
          <a:p>
            <a:pPr fontAlgn="auto">
              <a:spcBef>
                <a:spcPts val="0"/>
              </a:spcBef>
              <a:spcAft>
                <a:spcPts val="0"/>
              </a:spcAft>
              <a:defRPr/>
            </a:pPr>
            <a:fld id="{CC013ACD-C3C5-42FF-981E-0C6E2C3E0F2D}" type="slidenum">
              <a:rPr lang="en-US" sz="1200" i="1">
                <a:solidFill>
                  <a:schemeClr val="bg1">
                    <a:lumMod val="75000"/>
                  </a:schemeClr>
                </a:solidFill>
                <a:latin typeface="+mn-lt"/>
                <a:ea typeface="+mn-ea"/>
              </a:rPr>
              <a:pPr fontAlgn="auto">
                <a:spcBef>
                  <a:spcPts val="0"/>
                </a:spcBef>
                <a:spcAft>
                  <a:spcPts val="0"/>
                </a:spcAft>
                <a:defRPr/>
              </a:pPr>
              <a:t>‹N›</a:t>
            </a:fld>
            <a:r>
              <a:rPr lang="en-US" sz="1200" i="1" dirty="0">
                <a:solidFill>
                  <a:schemeClr val="bg1">
                    <a:lumMod val="75000"/>
                  </a:schemeClr>
                </a:solidFill>
                <a:latin typeface="+mn-lt"/>
                <a:ea typeface="+mn-ea"/>
              </a:rPr>
              <a:t>              Qsan Confidential</a:t>
            </a:r>
            <a:endParaRPr lang="en-US" sz="1200" i="1" dirty="0">
              <a:solidFill>
                <a:schemeClr val="bg1">
                  <a:lumMod val="75000"/>
                </a:schemeClr>
              </a:solidFill>
              <a:latin typeface="+mn-lt"/>
              <a:ea typeface="+mn-ea"/>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新細明體" pitchFamily="18" charset="-120"/>
        </a:defRPr>
      </a:lvl2pPr>
      <a:lvl3pPr algn="ctr" rtl="0" fontAlgn="base">
        <a:spcBef>
          <a:spcPct val="0"/>
        </a:spcBef>
        <a:spcAft>
          <a:spcPct val="0"/>
        </a:spcAft>
        <a:defRPr sz="4400">
          <a:solidFill>
            <a:schemeClr val="tx1"/>
          </a:solidFill>
          <a:latin typeface="Calibri" pitchFamily="34" charset="0"/>
          <a:ea typeface="新細明體" pitchFamily="18" charset="-120"/>
        </a:defRPr>
      </a:lvl3pPr>
      <a:lvl4pPr algn="ctr" rtl="0" fontAlgn="base">
        <a:spcBef>
          <a:spcPct val="0"/>
        </a:spcBef>
        <a:spcAft>
          <a:spcPct val="0"/>
        </a:spcAft>
        <a:defRPr sz="4400">
          <a:solidFill>
            <a:schemeClr val="tx1"/>
          </a:solidFill>
          <a:latin typeface="Calibri" pitchFamily="34" charset="0"/>
          <a:ea typeface="新細明體" pitchFamily="18" charset="-120"/>
        </a:defRPr>
      </a:lvl4pPr>
      <a:lvl5pPr algn="ctr" rtl="0" fontAlgn="base">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465138" y="5056188"/>
            <a:ext cx="6684962" cy="95250"/>
          </a:xfrm>
          <a:prstGeom prst="rect">
            <a:avLst/>
          </a:prstGeom>
          <a:solidFill>
            <a:srgbClr val="68BA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 name="Rectangle 10"/>
          <p:cNvSpPr/>
          <p:nvPr userDrawn="1"/>
        </p:nvSpPr>
        <p:spPr>
          <a:xfrm>
            <a:off x="7847013" y="0"/>
            <a:ext cx="838200" cy="4381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pic>
        <p:nvPicPr>
          <p:cNvPr id="13316" name="Picture 2" descr="white-w505 (505x139).png"/>
          <p:cNvPicPr>
            <a:picLocks noChangeAspect="1"/>
          </p:cNvPicPr>
          <p:nvPr userDrawn="1"/>
        </p:nvPicPr>
        <p:blipFill>
          <a:blip r:embed="rId17"/>
          <a:srcRect/>
          <a:stretch>
            <a:fillRect/>
          </a:stretch>
        </p:blipFill>
        <p:spPr bwMode="auto">
          <a:xfrm>
            <a:off x="7923213" y="133350"/>
            <a:ext cx="677862" cy="187325"/>
          </a:xfrm>
          <a:prstGeom prst="rect">
            <a:avLst/>
          </a:prstGeom>
          <a:noFill/>
          <a:ln w="9525">
            <a:noFill/>
            <a:miter lim="800000"/>
            <a:headEnd/>
            <a:tailEnd/>
          </a:ln>
        </p:spPr>
      </p:pic>
      <p:sp>
        <p:nvSpPr>
          <p:cNvPr id="2" name="Slide Number Placeholder 1"/>
          <p:cNvSpPr>
            <a:spLocks noGrp="1"/>
          </p:cNvSpPr>
          <p:nvPr>
            <p:ph type="sldNum" sz="quarter" idx="4"/>
          </p:nvPr>
        </p:nvSpPr>
        <p:spPr>
          <a:xfrm>
            <a:off x="8362950" y="4833938"/>
            <a:ext cx="395288" cy="274637"/>
          </a:xfrm>
          <a:prstGeom prst="rect">
            <a:avLst/>
          </a:prstGeom>
        </p:spPr>
        <p:txBody>
          <a:bodyPr vert="horz" lIns="91440" tIns="45720" rIns="91440" bIns="45720" rtlCol="0" anchor="ctr"/>
          <a:lstStyle>
            <a:lvl1pPr algn="r" fontAlgn="auto">
              <a:spcBef>
                <a:spcPts val="0"/>
              </a:spcBef>
              <a:spcAft>
                <a:spcPts val="0"/>
              </a:spcAft>
              <a:defRPr sz="900" smtClean="0">
                <a:solidFill>
                  <a:srgbClr val="595959">
                    <a:tint val="75000"/>
                  </a:srgbClr>
                </a:solidFill>
                <a:latin typeface="+mn-lt"/>
                <a:ea typeface="+mn-ea"/>
              </a:defRPr>
            </a:lvl1pPr>
          </a:lstStyle>
          <a:p>
            <a:pPr>
              <a:defRPr/>
            </a:pPr>
            <a:fld id="{120B4395-CB91-4019-9B6D-7AAEE89FC955}"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Lst>
  <p:timing>
    <p:tnLst>
      <p:par>
        <p:cTn id="1" dur="indefinite" restart="never" nodeType="tmRoot"/>
      </p:par>
    </p:tnLst>
  </p:timing>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新細明體" pitchFamily="18" charset="-120"/>
        </a:defRPr>
      </a:lvl2pPr>
      <a:lvl3pPr algn="ctr" rtl="0" fontAlgn="base">
        <a:spcBef>
          <a:spcPct val="0"/>
        </a:spcBef>
        <a:spcAft>
          <a:spcPct val="0"/>
        </a:spcAft>
        <a:defRPr sz="4400">
          <a:solidFill>
            <a:schemeClr val="tx1"/>
          </a:solidFill>
          <a:latin typeface="Calibri" pitchFamily="34" charset="0"/>
          <a:ea typeface="新細明體" pitchFamily="18" charset="-120"/>
        </a:defRPr>
      </a:lvl3pPr>
      <a:lvl4pPr algn="ctr" rtl="0" fontAlgn="base">
        <a:spcBef>
          <a:spcPct val="0"/>
        </a:spcBef>
        <a:spcAft>
          <a:spcPct val="0"/>
        </a:spcAft>
        <a:defRPr sz="4400">
          <a:solidFill>
            <a:schemeClr val="tx1"/>
          </a:solidFill>
          <a:latin typeface="Calibri" pitchFamily="34" charset="0"/>
          <a:ea typeface="新細明體" pitchFamily="18" charset="-120"/>
        </a:defRPr>
      </a:lvl4pPr>
      <a:lvl5pPr algn="ctr" rtl="0" fontAlgn="base">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1.png"/><Relationship Id="rId1" Type="http://schemas.openxmlformats.org/officeDocument/2006/relationships/slideLayout" Target="../slideLayouts/slideLayout4.xml"/><Relationship Id="rId5" Type="http://schemas.openxmlformats.org/officeDocument/2006/relationships/image" Target="../media/image244.png"/><Relationship Id="rId4" Type="http://schemas.openxmlformats.org/officeDocument/2006/relationships/image" Target="../media/image249.png"/></Relationships>
</file>

<file path=ppt/slides/_rels/slide101.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174.png"/><Relationship Id="rId7" Type="http://schemas.openxmlformats.org/officeDocument/2006/relationships/image" Target="../media/image205.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75.png"/><Relationship Id="rId5" Type="http://schemas.openxmlformats.org/officeDocument/2006/relationships/image" Target="../media/image251.png"/><Relationship Id="rId4" Type="http://schemas.openxmlformats.org/officeDocument/2006/relationships/image" Target="../media/image250.png"/></Relationships>
</file>

<file path=ppt/slides/_rels/slide102.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174.png"/><Relationship Id="rId7" Type="http://schemas.openxmlformats.org/officeDocument/2006/relationships/image" Target="../media/image205.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175.png"/><Relationship Id="rId5" Type="http://schemas.openxmlformats.org/officeDocument/2006/relationships/image" Target="../media/image251.png"/><Relationship Id="rId4" Type="http://schemas.openxmlformats.org/officeDocument/2006/relationships/image" Target="../media/image250.png"/><Relationship Id="rId9" Type="http://schemas.openxmlformats.org/officeDocument/2006/relationships/image" Target="../media/image252.png"/></Relationships>
</file>

<file path=ppt/slides/_rels/slide103.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25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253.png"/></Relationships>
</file>

<file path=ppt/slides/_rels/slide104.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59.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19.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5.png"/><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image" Target="../media/image42.png"/><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37.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9.png"/><Relationship Id="rId1" Type="http://schemas.openxmlformats.org/officeDocument/2006/relationships/slideLayout" Target="../slideLayouts/slideLayout15.xml"/><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9.png"/><Relationship Id="rId1" Type="http://schemas.openxmlformats.org/officeDocument/2006/relationships/slideLayout" Target="../slideLayouts/slideLayout15.xml"/><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hyperlink" Target="http://static.googleusercontent.com/media/research.google.com/en/archive/disk_failures.pdf" TargetMode="External"/><Relationship Id="rId2" Type="http://schemas.openxmlformats.org/officeDocument/2006/relationships/image" Target="../media/image65.png"/><Relationship Id="rId1" Type="http://schemas.openxmlformats.org/officeDocument/2006/relationships/slideLayout" Target="../slideLayouts/slideLayout15.xml"/><Relationship Id="rId5" Type="http://schemas.openxmlformats.org/officeDocument/2006/relationships/image" Target="../media/image66.jpeg"/><Relationship Id="rId4" Type="http://schemas.openxmlformats.org/officeDocument/2006/relationships/hyperlink" Target="https://www.backblaze.com/blog/hard-drive-reliability-update-september-2014/" TargetMode="Externa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5.xml"/><Relationship Id="rId1" Type="http://schemas.openxmlformats.org/officeDocument/2006/relationships/vmlDrawing" Target="../drawings/vmlDrawing2.v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1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7.xml"/><Relationship Id="rId16" Type="http://schemas.openxmlformats.org/officeDocument/2006/relationships/image" Target="../media/image93.png"/><Relationship Id="rId1" Type="http://schemas.openxmlformats.org/officeDocument/2006/relationships/slideLayout" Target="../slideLayouts/slideLayout15.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5.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5.xml"/><Relationship Id="rId1" Type="http://schemas.openxmlformats.org/officeDocument/2006/relationships/vmlDrawing" Target="../drawings/vmlDrawing4.vml"/><Relationship Id="rId4" Type="http://schemas.openxmlformats.org/officeDocument/2006/relationships/image" Target="../media/image101.png"/></Relationships>
</file>

<file path=ppt/slides/_rels/slide5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04.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5.xml"/><Relationship Id="rId1" Type="http://schemas.openxmlformats.org/officeDocument/2006/relationships/vmlDrawing" Target="../drawings/vmlDrawing5.vml"/><Relationship Id="rId4" Type="http://schemas.openxmlformats.org/officeDocument/2006/relationships/chart" Target="../charts/char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10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14.png"/><Relationship Id="rId7" Type="http://schemas.openxmlformats.org/officeDocument/2006/relationships/image" Target="../media/image111.png"/><Relationship Id="rId2" Type="http://schemas.openxmlformats.org/officeDocument/2006/relationships/image" Target="../media/image113.png"/><Relationship Id="rId1" Type="http://schemas.openxmlformats.org/officeDocument/2006/relationships/slideLayout" Target="../slideLayouts/slideLayout12.xml"/><Relationship Id="rId6" Type="http://schemas.openxmlformats.org/officeDocument/2006/relationships/image" Target="../media/image110.png"/><Relationship Id="rId11" Type="http://schemas.openxmlformats.org/officeDocument/2006/relationships/image" Target="../media/image119.png"/><Relationship Id="rId5" Type="http://schemas.openxmlformats.org/officeDocument/2006/relationships/image" Target="../media/image116.png"/><Relationship Id="rId10" Type="http://schemas.openxmlformats.org/officeDocument/2006/relationships/image" Target="../media/image118.png"/><Relationship Id="rId4" Type="http://schemas.openxmlformats.org/officeDocument/2006/relationships/image" Target="../media/image115.png"/><Relationship Id="rId9" Type="http://schemas.openxmlformats.org/officeDocument/2006/relationships/image" Target="../media/image117.png"/></Relationships>
</file>

<file path=ppt/slides/_rels/slide6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1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 Id="rId9" Type="http://schemas.openxmlformats.org/officeDocument/2006/relationships/image" Target="../media/image12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10.png"/><Relationship Id="rId1" Type="http://schemas.openxmlformats.org/officeDocument/2006/relationships/slideLayout" Target="../slideLayouts/slideLayout17.xml"/><Relationship Id="rId5" Type="http://schemas.openxmlformats.org/officeDocument/2006/relationships/image" Target="../media/image131.png"/><Relationship Id="rId4" Type="http://schemas.openxmlformats.org/officeDocument/2006/relationships/image" Target="../media/image13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5.xml"/><Relationship Id="rId1" Type="http://schemas.openxmlformats.org/officeDocument/2006/relationships/vmlDrawing" Target="../drawings/vmlDrawing6.v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7.xml"/><Relationship Id="rId1" Type="http://schemas.openxmlformats.org/officeDocument/2006/relationships/vmlDrawing" Target="../drawings/vmlDrawing7.v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jpeg"/></Relationships>
</file>

<file path=ppt/slides/_rels/slide74.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jpeg"/><Relationship Id="rId7" Type="http://schemas.openxmlformats.org/officeDocument/2006/relationships/image" Target="../media/image145.png"/><Relationship Id="rId2" Type="http://schemas.openxmlformats.org/officeDocument/2006/relationships/image" Target="../media/image140.jpeg"/><Relationship Id="rId1" Type="http://schemas.openxmlformats.org/officeDocument/2006/relationships/slideLayout" Target="../slideLayouts/slideLayout1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 Id="rId9" Type="http://schemas.openxmlformats.org/officeDocument/2006/relationships/image" Target="../media/image14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8" Type="http://schemas.openxmlformats.org/officeDocument/2006/relationships/image" Target="../media/image148.jpeg"/><Relationship Id="rId13" Type="http://schemas.openxmlformats.org/officeDocument/2006/relationships/image" Target="../media/image153.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5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51.jpeg"/><Relationship Id="rId5" Type="http://schemas.openxmlformats.org/officeDocument/2006/relationships/diagramQuickStyle" Target="../diagrams/quickStyle1.xml"/><Relationship Id="rId10" Type="http://schemas.openxmlformats.org/officeDocument/2006/relationships/image" Target="../media/image150.png"/><Relationship Id="rId4" Type="http://schemas.openxmlformats.org/officeDocument/2006/relationships/diagramLayout" Target="../diagrams/layout1.xml"/><Relationship Id="rId9" Type="http://schemas.openxmlformats.org/officeDocument/2006/relationships/image" Target="../media/image149.png"/><Relationship Id="rId14" Type="http://schemas.openxmlformats.org/officeDocument/2006/relationships/image" Target="../media/image154.jpeg"/></Relationships>
</file>

<file path=ppt/slides/_rels/slide77.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 Id="rId9" Type="http://schemas.openxmlformats.org/officeDocument/2006/relationships/image" Target="../media/image161.jpeg"/></Relationships>
</file>

<file path=ppt/slides/_rels/slide78.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62.png"/><Relationship Id="rId7" Type="http://schemas.openxmlformats.org/officeDocument/2006/relationships/image" Target="../media/image15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3.png"/><Relationship Id="rId11" Type="http://schemas.openxmlformats.org/officeDocument/2006/relationships/image" Target="../media/image167.png"/><Relationship Id="rId5" Type="http://schemas.openxmlformats.org/officeDocument/2006/relationships/image" Target="../media/image157.png"/><Relationship Id="rId10" Type="http://schemas.openxmlformats.org/officeDocument/2006/relationships/image" Target="../media/image166.png"/><Relationship Id="rId4" Type="http://schemas.openxmlformats.org/officeDocument/2006/relationships/image" Target="../media/image156.png"/><Relationship Id="rId9" Type="http://schemas.openxmlformats.org/officeDocument/2006/relationships/image" Target="../media/image165.png"/></Relationships>
</file>

<file path=ppt/slides/_rels/slide79.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8.jpeg"/><Relationship Id="rId7" Type="http://schemas.openxmlformats.org/officeDocument/2006/relationships/hyperlink" Target="http://www.google.com.tw/url?sa=i&amp;rct=j&amp;q=&amp;esrc=s&amp;source=images&amp;cd=&amp;cad=rja&amp;uact=8&amp;ved=0CAcQjRw&amp;url=http://www.soft32.com/blog/platforms/windows/run-a-guest-os-on-your-pc-with-vmware-workstation/&amp;ei=h4nXVNXuMpCm8AWPlYBo&amp;psig=AFQjCNHDlqSD5-x8M6nnBVDZvEpJAewc8w&amp;ust=1423497975081347"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8" Type="http://schemas.openxmlformats.org/officeDocument/2006/relationships/image" Target="../media/image177.jpeg"/><Relationship Id="rId13" Type="http://schemas.openxmlformats.org/officeDocument/2006/relationships/image" Target="../media/image181.jpeg"/><Relationship Id="rId3" Type="http://schemas.openxmlformats.org/officeDocument/2006/relationships/image" Target="../media/image173.png"/><Relationship Id="rId7" Type="http://schemas.openxmlformats.org/officeDocument/2006/relationships/hyperlink" Target="http://i1.wp.com/computingondemand.com/wp-content/uploads/2013/03/QNAP-TS-269PRO-11.jpg" TargetMode="External"/><Relationship Id="rId12" Type="http://schemas.openxmlformats.org/officeDocument/2006/relationships/image" Target="../media/image18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6.jpeg"/><Relationship Id="rId11" Type="http://schemas.openxmlformats.org/officeDocument/2006/relationships/image" Target="../media/image179.jpeg"/><Relationship Id="rId5" Type="http://schemas.openxmlformats.org/officeDocument/2006/relationships/image" Target="../media/image175.png"/><Relationship Id="rId10" Type="http://schemas.openxmlformats.org/officeDocument/2006/relationships/hyperlink" Target="http://i0.wp.com/computingondemand.com/wp-content/uploads/2013/03/QNAP-TS-269PRO-16.jpg" TargetMode="External"/><Relationship Id="rId4" Type="http://schemas.openxmlformats.org/officeDocument/2006/relationships/image" Target="../media/image174.png"/><Relationship Id="rId9" Type="http://schemas.openxmlformats.org/officeDocument/2006/relationships/image" Target="../media/image178.jpeg"/></Relationships>
</file>

<file path=ppt/slides/_rels/slide8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8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0.png"/><Relationship Id="rId7" Type="http://schemas.openxmlformats.org/officeDocument/2006/relationships/hyperlink" Target="http://www.google.com.tw/url?sa=i&amp;rct=j&amp;q=&amp;esrc=s&amp;source=images&amp;cd=&amp;cad=rja&amp;uact=8&amp;ved=0CAcQjRw&amp;url=http://client.lowesthosting.com/Uploading_Website&amp;ei=PCnLVIDAOI3d8AX5sICwBw&amp;psig=AFQjCNFzJpqhgwoAJ1N9syPhXhBRwLsL-A&amp;ust=1422686860594319"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92.png"/><Relationship Id="rId10" Type="http://schemas.openxmlformats.org/officeDocument/2006/relationships/image" Target="../media/image196.jpeg"/><Relationship Id="rId4" Type="http://schemas.openxmlformats.org/officeDocument/2006/relationships/image" Target="../media/image191.png"/><Relationship Id="rId9" Type="http://schemas.openxmlformats.org/officeDocument/2006/relationships/image" Target="../media/image195.png"/></Relationships>
</file>

<file path=ppt/slides/_rels/slide8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98.jpeg"/><Relationship Id="rId4" Type="http://schemas.openxmlformats.org/officeDocument/2006/relationships/image" Target="../media/image197.png"/></Relationships>
</file>

<file path=ppt/slides/_rels/slide92.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9.png"/><Relationship Id="rId7" Type="http://schemas.openxmlformats.org/officeDocument/2006/relationships/image" Target="../media/image19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02.png"/><Relationship Id="rId5" Type="http://schemas.openxmlformats.org/officeDocument/2006/relationships/image" Target="../media/image201.jpeg"/><Relationship Id="rId4" Type="http://schemas.openxmlformats.org/officeDocument/2006/relationships/image" Target="../media/image200.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206.png"/><Relationship Id="rId4" Type="http://schemas.openxmlformats.org/officeDocument/2006/relationships/image" Target="../media/image205.png"/></Relationships>
</file>

<file path=ppt/slides/_rels/slide9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s>
</file>

<file path=ppt/slides/_rels/slide97.xml.rels><?xml version="1.0" encoding="UTF-8" standalone="yes"?>
<Relationships xmlns="http://schemas.openxmlformats.org/package/2006/relationships"><Relationship Id="rId8" Type="http://schemas.openxmlformats.org/officeDocument/2006/relationships/image" Target="../media/image217.png"/><Relationship Id="rId13" Type="http://schemas.openxmlformats.org/officeDocument/2006/relationships/image" Target="../media/image222.png"/><Relationship Id="rId18" Type="http://schemas.openxmlformats.org/officeDocument/2006/relationships/image" Target="../media/image227.png"/><Relationship Id="rId3" Type="http://schemas.openxmlformats.org/officeDocument/2006/relationships/image" Target="../media/image212.jpeg"/><Relationship Id="rId21" Type="http://schemas.openxmlformats.org/officeDocument/2006/relationships/image" Target="../media/image230.png"/><Relationship Id="rId7" Type="http://schemas.openxmlformats.org/officeDocument/2006/relationships/image" Target="../media/image216.png"/><Relationship Id="rId12" Type="http://schemas.openxmlformats.org/officeDocument/2006/relationships/image" Target="../media/image221.png"/><Relationship Id="rId17" Type="http://schemas.openxmlformats.org/officeDocument/2006/relationships/image" Target="../media/image226.png"/><Relationship Id="rId25" Type="http://schemas.openxmlformats.org/officeDocument/2006/relationships/image" Target="../media/image234.png"/><Relationship Id="rId2" Type="http://schemas.openxmlformats.org/officeDocument/2006/relationships/notesSlide" Target="../notesSlides/notesSlide32.xml"/><Relationship Id="rId16" Type="http://schemas.openxmlformats.org/officeDocument/2006/relationships/image" Target="../media/image225.png"/><Relationship Id="rId20" Type="http://schemas.openxmlformats.org/officeDocument/2006/relationships/image" Target="../media/image229.png"/><Relationship Id="rId1" Type="http://schemas.openxmlformats.org/officeDocument/2006/relationships/slideLayout" Target="../slideLayouts/slideLayout2.xml"/><Relationship Id="rId6" Type="http://schemas.openxmlformats.org/officeDocument/2006/relationships/image" Target="../media/image215.png"/><Relationship Id="rId11" Type="http://schemas.openxmlformats.org/officeDocument/2006/relationships/image" Target="../media/image220.png"/><Relationship Id="rId24" Type="http://schemas.openxmlformats.org/officeDocument/2006/relationships/image" Target="../media/image233.png"/><Relationship Id="rId5" Type="http://schemas.openxmlformats.org/officeDocument/2006/relationships/image" Target="../media/image214.png"/><Relationship Id="rId15" Type="http://schemas.openxmlformats.org/officeDocument/2006/relationships/image" Target="../media/image224.png"/><Relationship Id="rId23" Type="http://schemas.openxmlformats.org/officeDocument/2006/relationships/image" Target="../media/image232.png"/><Relationship Id="rId10" Type="http://schemas.openxmlformats.org/officeDocument/2006/relationships/image" Target="../media/image219.png"/><Relationship Id="rId19" Type="http://schemas.openxmlformats.org/officeDocument/2006/relationships/image" Target="../media/image228.png"/><Relationship Id="rId4" Type="http://schemas.openxmlformats.org/officeDocument/2006/relationships/image" Target="../media/image213.png"/><Relationship Id="rId9" Type="http://schemas.openxmlformats.org/officeDocument/2006/relationships/image" Target="../media/image218.png"/><Relationship Id="rId14" Type="http://schemas.openxmlformats.org/officeDocument/2006/relationships/image" Target="../media/image223.png"/><Relationship Id="rId22" Type="http://schemas.openxmlformats.org/officeDocument/2006/relationships/image" Target="../media/image231.png"/></Relationships>
</file>

<file path=ppt/slides/_rels/slide98.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236.png"/><Relationship Id="rId7" Type="http://schemas.openxmlformats.org/officeDocument/2006/relationships/image" Target="../media/image240.png"/><Relationship Id="rId2" Type="http://schemas.openxmlformats.org/officeDocument/2006/relationships/image" Target="../media/image235.png"/><Relationship Id="rId1" Type="http://schemas.openxmlformats.org/officeDocument/2006/relationships/slideLayout" Target="../slideLayouts/slideLayout2.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image" Target="../media/image237.png"/></Relationships>
</file>

<file path=ppt/slides/_rels/slide99.xml.rels><?xml version="1.0" encoding="UTF-8" standalone="yes"?>
<Relationships xmlns="http://schemas.openxmlformats.org/package/2006/relationships"><Relationship Id="rId8" Type="http://schemas.openxmlformats.org/officeDocument/2006/relationships/image" Target="../media/image247.png"/><Relationship Id="rId3" Type="http://schemas.openxmlformats.org/officeDocument/2006/relationships/image" Target="../media/image242.png"/><Relationship Id="rId7" Type="http://schemas.openxmlformats.org/officeDocument/2006/relationships/image" Target="../media/image246.png"/><Relationship Id="rId2" Type="http://schemas.openxmlformats.org/officeDocument/2006/relationships/image" Target="../media/image241.png"/><Relationship Id="rId1" Type="http://schemas.openxmlformats.org/officeDocument/2006/relationships/slideLayout" Target="../slideLayouts/slideLayout4.xml"/><Relationship Id="rId6" Type="http://schemas.openxmlformats.org/officeDocument/2006/relationships/image" Target="../media/image245.png"/><Relationship Id="rId5" Type="http://schemas.openxmlformats.org/officeDocument/2006/relationships/image" Target="../media/image244.png"/><Relationship Id="rId10" Type="http://schemas.openxmlformats.org/officeDocument/2006/relationships/image" Target="../media/image249.png"/><Relationship Id="rId4" Type="http://schemas.openxmlformats.org/officeDocument/2006/relationships/image" Target="../media/image243.png"/><Relationship Id="rId9" Type="http://schemas.openxmlformats.org/officeDocument/2006/relationships/image" Target="../media/image2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598613"/>
            <a:ext cx="7772400" cy="1101725"/>
          </a:xfrm>
        </p:spPr>
        <p:txBody>
          <a:bodyPr/>
          <a:lstStyle/>
          <a:p>
            <a:pPr fontAlgn="auto">
              <a:spcAft>
                <a:spcPts val="0"/>
              </a:spcAft>
              <a:defRPr/>
            </a:pPr>
            <a:r>
              <a:rPr lang="en-CA" spc="-150" dirty="0">
                <a:ea typeface="Open Sans Light" pitchFamily="34" charset="0"/>
                <a:cs typeface="Open Sans Light" pitchFamily="34" charset="0"/>
              </a:rPr>
              <a:t>Qsan AegisSAN Series </a:t>
            </a:r>
            <a:r>
              <a:rPr lang="en-CA" spc="-150" dirty="0" smtClean="0">
                <a:ea typeface="Open Sans Light" pitchFamily="34" charset="0"/>
                <a:cs typeface="Open Sans Light" pitchFamily="34" charset="0"/>
              </a:rPr>
              <a:t/>
            </a:r>
            <a:br>
              <a:rPr lang="en-CA" spc="-150" dirty="0" smtClean="0">
                <a:ea typeface="Open Sans Light" pitchFamily="34" charset="0"/>
                <a:cs typeface="Open Sans Light" pitchFamily="34" charset="0"/>
              </a:rPr>
            </a:br>
            <a:r>
              <a:rPr lang="en-CA" spc="-150" dirty="0" smtClean="0">
                <a:ea typeface="Open Sans Light" pitchFamily="34" charset="0"/>
                <a:cs typeface="Open Sans Light" pitchFamily="34" charset="0"/>
              </a:rPr>
              <a:t>Technical Introduction</a:t>
            </a:r>
            <a:endParaRPr lang="en-US" dirty="0"/>
          </a:p>
        </p:txBody>
      </p:sp>
      <p:sp>
        <p:nvSpPr>
          <p:cNvPr id="5" name="Subtitle 4"/>
          <p:cNvSpPr>
            <a:spLocks noGrp="1"/>
          </p:cNvSpPr>
          <p:nvPr>
            <p:ph type="subTitle" idx="1"/>
          </p:nvPr>
        </p:nvSpPr>
        <p:spPr/>
        <p:txBody>
          <a:bodyPr/>
          <a:lstStyle/>
          <a:p>
            <a:pPr fontAlgn="auto">
              <a:spcAft>
                <a:spcPts val="0"/>
              </a:spcAft>
              <a:buFont typeface="Arial" pitchFamily="34" charset="0"/>
              <a:buNone/>
              <a:defRPr/>
            </a:pPr>
            <a:endParaRPr lang="en-CA" sz="2000" spc="-150" dirty="0">
              <a:solidFill>
                <a:schemeClr val="bg1">
                  <a:lumMod val="50000"/>
                </a:schemeClr>
              </a:solidFill>
              <a:ea typeface="Open Sans Light" pitchFamily="34" charset="0"/>
              <a:cs typeface="Open Sans Light"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06375"/>
            <a:ext cx="8229600" cy="857250"/>
          </a:xfrm>
        </p:spPr>
        <p:txBody>
          <a:bodyPr/>
          <a:lstStyle/>
          <a:p>
            <a:pPr fontAlgn="auto">
              <a:spcAft>
                <a:spcPts val="0"/>
              </a:spcAft>
              <a:defRPr/>
            </a:pPr>
            <a:r>
              <a:rPr lang="en-US" dirty="0" smtClean="0"/>
              <a:t>Hot Pluggable Modular Design</a:t>
            </a:r>
            <a:endParaRPr lang="en-US" dirty="0"/>
          </a:p>
        </p:txBody>
      </p:sp>
      <p:sp>
        <p:nvSpPr>
          <p:cNvPr id="7" name="Content Placeholder 6"/>
          <p:cNvSpPr>
            <a:spLocks noGrp="1"/>
          </p:cNvSpPr>
          <p:nvPr>
            <p:ph sz="half" idx="2"/>
          </p:nvPr>
        </p:nvSpPr>
        <p:spPr>
          <a:xfrm>
            <a:off x="4648200" y="1073150"/>
            <a:ext cx="4038600" cy="3789363"/>
          </a:xfrm>
        </p:spPr>
        <p:txBody>
          <a:bodyPr/>
          <a:lstStyle/>
          <a:p>
            <a:pPr fontAlgn="auto">
              <a:spcAft>
                <a:spcPts val="0"/>
              </a:spcAft>
              <a:buFont typeface="Arial" pitchFamily="34" charset="0"/>
              <a:buChar char="•"/>
              <a:defRPr/>
            </a:pPr>
            <a:r>
              <a:rPr lang="en-US" sz="2400" dirty="0" smtClean="0"/>
              <a:t>All major units are customer replaceable units</a:t>
            </a:r>
          </a:p>
          <a:p>
            <a:pPr fontAlgn="auto">
              <a:spcAft>
                <a:spcPts val="0"/>
              </a:spcAft>
              <a:buFont typeface="Arial" pitchFamily="34" charset="0"/>
              <a:buChar char="•"/>
              <a:defRPr/>
            </a:pPr>
            <a:r>
              <a:rPr lang="en-US" sz="2400" dirty="0" smtClean="0"/>
              <a:t>Efficient replacement process</a:t>
            </a:r>
          </a:p>
          <a:p>
            <a:pPr fontAlgn="auto">
              <a:spcAft>
                <a:spcPts val="0"/>
              </a:spcAft>
              <a:buFont typeface="Arial" pitchFamily="34" charset="0"/>
              <a:buChar char="•"/>
              <a:defRPr/>
            </a:pPr>
            <a:r>
              <a:rPr lang="en-US" sz="2400" dirty="0" smtClean="0"/>
              <a:t>All hot swappable CRU</a:t>
            </a:r>
          </a:p>
          <a:p>
            <a:pPr lvl="1" fontAlgn="auto">
              <a:spcAft>
                <a:spcPts val="0"/>
              </a:spcAft>
              <a:buFont typeface="Arial" pitchFamily="34" charset="0"/>
              <a:buChar char="–"/>
              <a:defRPr/>
            </a:pPr>
            <a:r>
              <a:rPr lang="en-US" sz="2000" dirty="0" smtClean="0"/>
              <a:t>Hard drive trays</a:t>
            </a:r>
          </a:p>
          <a:p>
            <a:pPr lvl="1" fontAlgn="auto">
              <a:spcAft>
                <a:spcPts val="0"/>
              </a:spcAft>
              <a:buFont typeface="Arial" pitchFamily="34" charset="0"/>
              <a:buChar char="–"/>
              <a:defRPr/>
            </a:pPr>
            <a:r>
              <a:rPr lang="en-US" sz="2000" dirty="0"/>
              <a:t>RAID controllers</a:t>
            </a:r>
          </a:p>
          <a:p>
            <a:pPr lvl="1" fontAlgn="auto">
              <a:spcAft>
                <a:spcPts val="0"/>
              </a:spcAft>
              <a:buFont typeface="Arial" pitchFamily="34" charset="0"/>
              <a:buChar char="–"/>
              <a:defRPr/>
            </a:pPr>
            <a:r>
              <a:rPr lang="en-US" sz="2000" dirty="0"/>
              <a:t>PSUs</a:t>
            </a:r>
          </a:p>
          <a:p>
            <a:pPr lvl="1" fontAlgn="auto">
              <a:spcAft>
                <a:spcPts val="0"/>
              </a:spcAft>
              <a:buFont typeface="Arial" pitchFamily="34" charset="0"/>
              <a:buChar char="–"/>
              <a:defRPr/>
            </a:pPr>
            <a:r>
              <a:rPr lang="en-US" sz="2000" dirty="0"/>
              <a:t>Fans</a:t>
            </a:r>
          </a:p>
        </p:txBody>
      </p:sp>
      <p:pic>
        <p:nvPicPr>
          <p:cNvPr id="39939" name="Picture 5" descr="module.png"/>
          <p:cNvPicPr>
            <a:picLocks noChangeAspect="1"/>
          </p:cNvPicPr>
          <p:nvPr/>
        </p:nvPicPr>
        <p:blipFill>
          <a:blip r:embed="rId2"/>
          <a:srcRect/>
          <a:stretch>
            <a:fillRect/>
          </a:stretch>
        </p:blipFill>
        <p:spPr bwMode="auto">
          <a:xfrm>
            <a:off x="465138" y="1825625"/>
            <a:ext cx="4083050" cy="1470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mtClean="0"/>
              <a:t>Block-level snapshot</a:t>
            </a:r>
            <a:endParaRPr lang="zh-TW" altLang="en-US" smtClean="0"/>
          </a:p>
        </p:txBody>
      </p:sp>
      <p:sp>
        <p:nvSpPr>
          <p:cNvPr id="163842" name="內容版面配置區 4"/>
          <p:cNvSpPr>
            <a:spLocks noGrp="1"/>
          </p:cNvSpPr>
          <p:nvPr>
            <p:ph sz="half" idx="2"/>
          </p:nvPr>
        </p:nvSpPr>
        <p:spPr bwMode="auto">
          <a:xfrm>
            <a:off x="4648200" y="900113"/>
            <a:ext cx="4038600" cy="3789362"/>
          </a:xfrm>
          <a:noFill/>
          <a:ln>
            <a:miter lim="800000"/>
            <a:headEnd/>
            <a:tailEnd/>
          </a:ln>
        </p:spPr>
        <p:txBody>
          <a:bodyPr vert="horz" wrap="square" lIns="91440" tIns="45720" rIns="91440" bIns="45720" numCol="1" anchor="t" anchorCtr="0" compatLnSpc="1">
            <a:prstTxWarp prst="textNoShape">
              <a:avLst/>
            </a:prstTxWarp>
          </a:bodyPr>
          <a:lstStyle/>
          <a:p>
            <a:endParaRPr lang="en-US" altLang="zh-TW" sz="2000" smtClean="0"/>
          </a:p>
          <a:p>
            <a:r>
              <a:rPr lang="en-US" altLang="zh-TW" sz="2000" smtClean="0"/>
              <a:t>Simple and easy to protect valuable data</a:t>
            </a:r>
          </a:p>
          <a:p>
            <a:r>
              <a:rPr lang="en-US" altLang="zh-TW" sz="2000" smtClean="0"/>
              <a:t>Copy-on-write technology to record differential data only</a:t>
            </a:r>
          </a:p>
          <a:p>
            <a:r>
              <a:rPr lang="en-US" altLang="zh-TW" sz="2000" smtClean="0"/>
              <a:t>Support rollback and clone functions</a:t>
            </a:r>
          </a:p>
          <a:p>
            <a:r>
              <a:rPr lang="en-US" altLang="zh-TW" sz="2000" smtClean="0"/>
              <a:t>Support scheduled tasks</a:t>
            </a:r>
          </a:p>
          <a:p>
            <a:r>
              <a:rPr lang="en-US" altLang="zh-TW" sz="2000" smtClean="0"/>
              <a:t>Support up to 4096 block-level snapshots</a:t>
            </a:r>
          </a:p>
          <a:p>
            <a:endParaRPr lang="zh-TW" altLang="en-US" sz="2000" smtClean="0"/>
          </a:p>
        </p:txBody>
      </p:sp>
      <p:cxnSp>
        <p:nvCxnSpPr>
          <p:cNvPr id="6" name="直線單箭頭接點 5"/>
          <p:cNvCxnSpPr/>
          <p:nvPr/>
        </p:nvCxnSpPr>
        <p:spPr>
          <a:xfrm>
            <a:off x="196850" y="2811463"/>
            <a:ext cx="4202113" cy="0"/>
          </a:xfrm>
          <a:prstGeom prst="straightConnector1">
            <a:avLst/>
          </a:prstGeom>
          <a:ln w="190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3844" name="文字方塊 6"/>
          <p:cNvSpPr txBox="1">
            <a:spLocks noChangeArrowheads="1"/>
          </p:cNvSpPr>
          <p:nvPr/>
        </p:nvSpPr>
        <p:spPr bwMode="auto">
          <a:xfrm>
            <a:off x="679450" y="2833688"/>
            <a:ext cx="257175" cy="277812"/>
          </a:xfrm>
          <a:prstGeom prst="rect">
            <a:avLst/>
          </a:prstGeom>
          <a:noFill/>
          <a:ln w="9525">
            <a:noFill/>
            <a:miter lim="800000"/>
            <a:headEnd/>
            <a:tailEnd/>
          </a:ln>
        </p:spPr>
        <p:txBody>
          <a:bodyPr lIns="0" tIns="0" rIns="0" bIns="0">
            <a:spAutoFit/>
          </a:bodyPr>
          <a:lstStyle/>
          <a:p>
            <a:r>
              <a:rPr lang="en-US" altLang="zh-TW">
                <a:latin typeface="Calibri" pitchFamily="34" charset="0"/>
              </a:rPr>
              <a:t>T</a:t>
            </a:r>
            <a:r>
              <a:rPr lang="en-US" altLang="zh-TW" baseline="-25000">
                <a:latin typeface="Calibri" pitchFamily="34" charset="0"/>
              </a:rPr>
              <a:t>1</a:t>
            </a:r>
            <a:endParaRPr lang="zh-TW" altLang="en-US" baseline="-25000">
              <a:latin typeface="Calibri" pitchFamily="34" charset="0"/>
            </a:endParaRPr>
          </a:p>
        </p:txBody>
      </p:sp>
      <p:sp>
        <p:nvSpPr>
          <p:cNvPr id="163845" name="文字方塊 7"/>
          <p:cNvSpPr txBox="1">
            <a:spLocks noChangeArrowheads="1"/>
          </p:cNvSpPr>
          <p:nvPr/>
        </p:nvSpPr>
        <p:spPr bwMode="auto">
          <a:xfrm>
            <a:off x="2049463" y="2819400"/>
            <a:ext cx="257175" cy="277813"/>
          </a:xfrm>
          <a:prstGeom prst="rect">
            <a:avLst/>
          </a:prstGeom>
          <a:noFill/>
          <a:ln w="9525">
            <a:noFill/>
            <a:miter lim="800000"/>
            <a:headEnd/>
            <a:tailEnd/>
          </a:ln>
        </p:spPr>
        <p:txBody>
          <a:bodyPr lIns="0" tIns="0" rIns="0" bIns="0">
            <a:spAutoFit/>
          </a:bodyPr>
          <a:lstStyle/>
          <a:p>
            <a:r>
              <a:rPr lang="en-US" altLang="zh-TW">
                <a:latin typeface="Calibri" pitchFamily="34" charset="0"/>
              </a:rPr>
              <a:t>T</a:t>
            </a:r>
            <a:r>
              <a:rPr lang="en-US" altLang="zh-TW" baseline="-25000">
                <a:latin typeface="Calibri" pitchFamily="34" charset="0"/>
              </a:rPr>
              <a:t>2</a:t>
            </a:r>
            <a:endParaRPr lang="zh-TW" altLang="en-US" baseline="-25000">
              <a:latin typeface="Calibri" pitchFamily="34" charset="0"/>
            </a:endParaRPr>
          </a:p>
        </p:txBody>
      </p:sp>
      <p:sp>
        <p:nvSpPr>
          <p:cNvPr id="163846" name="文字方塊 8"/>
          <p:cNvSpPr txBox="1">
            <a:spLocks noChangeArrowheads="1"/>
          </p:cNvSpPr>
          <p:nvPr/>
        </p:nvSpPr>
        <p:spPr bwMode="auto">
          <a:xfrm>
            <a:off x="3424238" y="2857500"/>
            <a:ext cx="474662" cy="246063"/>
          </a:xfrm>
          <a:prstGeom prst="rect">
            <a:avLst/>
          </a:prstGeom>
          <a:noFill/>
          <a:ln w="9525">
            <a:noFill/>
            <a:miter lim="800000"/>
            <a:headEnd/>
            <a:tailEnd/>
          </a:ln>
        </p:spPr>
        <p:txBody>
          <a:bodyPr lIns="0" tIns="0" rIns="0" bIns="0">
            <a:spAutoFit/>
          </a:bodyPr>
          <a:lstStyle/>
          <a:p>
            <a:r>
              <a:rPr lang="en-US" altLang="zh-TW" sz="1600">
                <a:latin typeface="Calibri" pitchFamily="34" charset="0"/>
              </a:rPr>
              <a:t>Now</a:t>
            </a:r>
            <a:endParaRPr lang="zh-TW" altLang="en-US" sz="1600" baseline="-25000">
              <a:latin typeface="Calibri" pitchFamily="34" charset="0"/>
            </a:endParaRPr>
          </a:p>
        </p:txBody>
      </p:sp>
      <p:pic>
        <p:nvPicPr>
          <p:cNvPr id="163847" name="Picture 2"/>
          <p:cNvPicPr>
            <a:picLocks noChangeAspect="1" noChangeArrowheads="1"/>
          </p:cNvPicPr>
          <p:nvPr/>
        </p:nvPicPr>
        <p:blipFill>
          <a:blip r:embed="rId2"/>
          <a:srcRect/>
          <a:stretch>
            <a:fillRect/>
          </a:stretch>
        </p:blipFill>
        <p:spPr bwMode="auto">
          <a:xfrm>
            <a:off x="3292475" y="2085975"/>
            <a:ext cx="623888" cy="623888"/>
          </a:xfrm>
          <a:prstGeom prst="rect">
            <a:avLst/>
          </a:prstGeom>
          <a:noFill/>
          <a:ln w="9525">
            <a:noFill/>
            <a:miter lim="800000"/>
            <a:headEnd/>
            <a:tailEnd/>
          </a:ln>
        </p:spPr>
      </p:pic>
      <p:pic>
        <p:nvPicPr>
          <p:cNvPr id="163848" name="圖片 11" descr="snapshot1.png"/>
          <p:cNvPicPr>
            <a:picLocks noChangeAspect="1"/>
          </p:cNvPicPr>
          <p:nvPr/>
        </p:nvPicPr>
        <p:blipFill>
          <a:blip r:embed="rId3"/>
          <a:srcRect/>
          <a:stretch>
            <a:fillRect/>
          </a:stretch>
        </p:blipFill>
        <p:spPr bwMode="auto">
          <a:xfrm>
            <a:off x="1162050" y="2600325"/>
            <a:ext cx="406400" cy="406400"/>
          </a:xfrm>
          <a:prstGeom prst="rect">
            <a:avLst/>
          </a:prstGeom>
          <a:noFill/>
          <a:ln w="9525">
            <a:noFill/>
            <a:miter lim="800000"/>
            <a:headEnd/>
            <a:tailEnd/>
          </a:ln>
        </p:spPr>
      </p:pic>
      <p:pic>
        <p:nvPicPr>
          <p:cNvPr id="163849" name="圖片 12" descr="snapshot1.png"/>
          <p:cNvPicPr>
            <a:picLocks noChangeAspect="1"/>
          </p:cNvPicPr>
          <p:nvPr/>
        </p:nvPicPr>
        <p:blipFill>
          <a:blip r:embed="rId3"/>
          <a:srcRect/>
          <a:stretch>
            <a:fillRect/>
          </a:stretch>
        </p:blipFill>
        <p:spPr bwMode="auto">
          <a:xfrm>
            <a:off x="2598738" y="2593975"/>
            <a:ext cx="407987" cy="406400"/>
          </a:xfrm>
          <a:prstGeom prst="rect">
            <a:avLst/>
          </a:prstGeom>
          <a:noFill/>
          <a:ln w="9525">
            <a:noFill/>
            <a:miter lim="800000"/>
            <a:headEnd/>
            <a:tailEnd/>
          </a:ln>
        </p:spPr>
      </p:pic>
      <p:pic>
        <p:nvPicPr>
          <p:cNvPr id="163850" name="圖片 13" descr="Database2.png"/>
          <p:cNvPicPr>
            <a:picLocks noChangeAspect="1"/>
          </p:cNvPicPr>
          <p:nvPr/>
        </p:nvPicPr>
        <p:blipFill>
          <a:blip r:embed="rId4"/>
          <a:srcRect/>
          <a:stretch>
            <a:fillRect/>
          </a:stretch>
        </p:blipFill>
        <p:spPr bwMode="auto">
          <a:xfrm>
            <a:off x="1809750" y="2076450"/>
            <a:ext cx="625475" cy="625475"/>
          </a:xfrm>
          <a:prstGeom prst="rect">
            <a:avLst/>
          </a:prstGeom>
          <a:noFill/>
          <a:ln w="9525">
            <a:noFill/>
            <a:miter lim="800000"/>
            <a:headEnd/>
            <a:tailEnd/>
          </a:ln>
        </p:spPr>
      </p:pic>
      <p:pic>
        <p:nvPicPr>
          <p:cNvPr id="163851" name="圖片 15" descr="Database1.png"/>
          <p:cNvPicPr>
            <a:picLocks noChangeAspect="1"/>
          </p:cNvPicPr>
          <p:nvPr/>
        </p:nvPicPr>
        <p:blipFill>
          <a:blip r:embed="rId5"/>
          <a:srcRect/>
          <a:stretch>
            <a:fillRect/>
          </a:stretch>
        </p:blipFill>
        <p:spPr bwMode="auto">
          <a:xfrm>
            <a:off x="425450" y="2090738"/>
            <a:ext cx="627063" cy="627062"/>
          </a:xfrm>
          <a:prstGeom prst="rect">
            <a:avLst/>
          </a:prstGeom>
          <a:noFill/>
          <a:ln w="9525">
            <a:noFill/>
            <a:miter lim="800000"/>
            <a:headEnd/>
            <a:tailEnd/>
          </a:ln>
        </p:spPr>
      </p:pic>
      <p:pic>
        <p:nvPicPr>
          <p:cNvPr id="25" name="圖片 24" descr="Database2.png"/>
          <p:cNvPicPr>
            <a:picLocks noChangeAspect="1"/>
          </p:cNvPicPr>
          <p:nvPr/>
        </p:nvPicPr>
        <p:blipFill>
          <a:blip r:embed="rId4"/>
          <a:srcRect/>
          <a:stretch>
            <a:fillRect/>
          </a:stretch>
        </p:blipFill>
        <p:spPr bwMode="auto">
          <a:xfrm>
            <a:off x="1811338" y="2078038"/>
            <a:ext cx="627062" cy="627062"/>
          </a:xfrm>
          <a:prstGeom prst="rect">
            <a:avLst/>
          </a:prstGeom>
          <a:noFill/>
          <a:ln w="9525">
            <a:noFill/>
            <a:miter lim="800000"/>
            <a:headEnd/>
            <a:tailEnd/>
          </a:ln>
        </p:spPr>
      </p:pic>
      <p:sp>
        <p:nvSpPr>
          <p:cNvPr id="26" name="矩形 25"/>
          <p:cNvSpPr/>
          <p:nvPr/>
        </p:nvSpPr>
        <p:spPr>
          <a:xfrm>
            <a:off x="7245350" y="2649538"/>
            <a:ext cx="652463" cy="338137"/>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27" name="文字方塊 26"/>
          <p:cNvSpPr txBox="1"/>
          <p:nvPr/>
        </p:nvSpPr>
        <p:spPr>
          <a:xfrm>
            <a:off x="3475038" y="1836738"/>
            <a:ext cx="665162" cy="307975"/>
          </a:xfrm>
          <a:prstGeom prst="rect">
            <a:avLst/>
          </a:prstGeom>
          <a:noFill/>
        </p:spPr>
        <p:txBody>
          <a:bodyPr>
            <a:spAutoFit/>
          </a:bodyPr>
          <a:lstStyle/>
          <a:p>
            <a:pPr fontAlgn="auto">
              <a:spcBef>
                <a:spcPts val="0"/>
              </a:spcBef>
              <a:spcAft>
                <a:spcPts val="0"/>
              </a:spcAft>
              <a:defRPr/>
            </a:pPr>
            <a:r>
              <a:rPr lang="en-US" altLang="zh-TW" sz="1400" dirty="0">
                <a:solidFill>
                  <a:schemeClr val="tx1">
                    <a:lumMod val="50000"/>
                  </a:schemeClr>
                </a:solidFill>
                <a:latin typeface="+mn-lt"/>
                <a:ea typeface="+mn-ea"/>
              </a:rPr>
              <a:t>LUN 1</a:t>
            </a:r>
            <a:endParaRPr lang="zh-TW" altLang="en-US" sz="1400" dirty="0">
              <a:solidFill>
                <a:schemeClr val="tx1">
                  <a:lumMod val="50000"/>
                </a:schemeClr>
              </a:solidFill>
              <a:latin typeface="+mn-lt"/>
              <a:ea typeface="+mn-ea"/>
            </a:endParaRPr>
          </a:p>
        </p:txBody>
      </p:sp>
      <p:sp>
        <p:nvSpPr>
          <p:cNvPr id="28" name="文字方塊 27"/>
          <p:cNvSpPr txBox="1"/>
          <p:nvPr/>
        </p:nvSpPr>
        <p:spPr>
          <a:xfrm>
            <a:off x="3502025" y="3162300"/>
            <a:ext cx="665163" cy="306388"/>
          </a:xfrm>
          <a:prstGeom prst="rect">
            <a:avLst/>
          </a:prstGeom>
          <a:noFill/>
        </p:spPr>
        <p:txBody>
          <a:bodyPr>
            <a:spAutoFit/>
          </a:bodyPr>
          <a:lstStyle/>
          <a:p>
            <a:pPr fontAlgn="auto">
              <a:spcBef>
                <a:spcPts val="0"/>
              </a:spcBef>
              <a:spcAft>
                <a:spcPts val="0"/>
              </a:spcAft>
              <a:defRPr/>
            </a:pPr>
            <a:r>
              <a:rPr lang="en-US" altLang="zh-TW" sz="1400" dirty="0">
                <a:solidFill>
                  <a:schemeClr val="accent1">
                    <a:lumMod val="40000"/>
                    <a:lumOff val="60000"/>
                  </a:schemeClr>
                </a:solidFill>
                <a:latin typeface="+mn-lt"/>
                <a:ea typeface="+mn-ea"/>
              </a:rPr>
              <a:t>LUN 2</a:t>
            </a:r>
            <a:endParaRPr lang="zh-TW" altLang="en-US" sz="1400" dirty="0">
              <a:solidFill>
                <a:schemeClr val="accent1">
                  <a:lumMod val="40000"/>
                  <a:lumOff val="60000"/>
                </a:schemeClr>
              </a:solidFill>
              <a:latin typeface="+mn-lt"/>
              <a:ea typeface="+mn-ea"/>
            </a:endParaRPr>
          </a:p>
        </p:txBody>
      </p:sp>
      <p:sp>
        <p:nvSpPr>
          <p:cNvPr id="29" name="矩形 28"/>
          <p:cNvSpPr/>
          <p:nvPr/>
        </p:nvSpPr>
        <p:spPr>
          <a:xfrm>
            <a:off x="5927725" y="2657475"/>
            <a:ext cx="901700" cy="339725"/>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pic>
        <p:nvPicPr>
          <p:cNvPr id="30" name="圖片 29" descr="Database1.png"/>
          <p:cNvPicPr>
            <a:picLocks noChangeAspect="1"/>
          </p:cNvPicPr>
          <p:nvPr/>
        </p:nvPicPr>
        <p:blipFill>
          <a:blip r:embed="rId5"/>
          <a:srcRect/>
          <a:stretch>
            <a:fillRect/>
          </a:stretch>
        </p:blipFill>
        <p:spPr bwMode="auto">
          <a:xfrm>
            <a:off x="420688" y="2093913"/>
            <a:ext cx="627062" cy="6270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2.77778E-7 -4.6498E-6 L 0.17431 0.26659 " pathEditMode="relative" rAng="0" ptsTypes="AA">
                                      <p:cBhvr>
                                        <p:cTn id="9" dur="2000" fill="hold"/>
                                        <p:tgtEl>
                                          <p:spTgt spid="25"/>
                                        </p:tgtEl>
                                        <p:attrNameLst>
                                          <p:attrName>ppt_x</p:attrName>
                                          <p:attrName>ppt_y</p:attrName>
                                        </p:attrNameLst>
                                      </p:cBhvr>
                                      <p:rCtr x="8700" y="13300"/>
                                    </p:animMotion>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6"/>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par>
                          <p:cTn id="20" fill="hold">
                            <p:stCondLst>
                              <p:cond delay="0"/>
                            </p:stCondLst>
                            <p:childTnLst>
                              <p:par>
                                <p:cTn id="21" presetID="63" presetClass="path" presetSubtype="0" accel="50000" decel="50000" fill="hold" nodeType="afterEffect">
                                  <p:stCondLst>
                                    <p:cond delay="0"/>
                                  </p:stCondLst>
                                  <p:childTnLst>
                                    <p:animMotion origin="layout" path="M 1.66667E-6 3.13483E-6 L 0.31458 -0.00155 " pathEditMode="relative" rAng="0" ptsTypes="AA">
                                      <p:cBhvr>
                                        <p:cTn id="22" dur="2000" fill="hold"/>
                                        <p:tgtEl>
                                          <p:spTgt spid="30"/>
                                        </p:tgtEl>
                                        <p:attrNameLst>
                                          <p:attrName>ppt_x</p:attrName>
                                          <p:attrName>ppt_y</p:attrName>
                                        </p:attrNameLst>
                                      </p:cBhvr>
                                      <p:rCtr x="15700" y="-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8" grpId="0"/>
      <p:bldP spid="2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mtClean="0"/>
              <a:t>Backup – Rsync</a:t>
            </a:r>
            <a:endParaRPr lang="zh-TW" altLang="en-US" smtClean="0"/>
          </a:p>
        </p:txBody>
      </p:sp>
      <p:sp>
        <p:nvSpPr>
          <p:cNvPr id="164866" name="內容版面配置區 3"/>
          <p:cNvSpPr>
            <a:spLocks noGrp="1"/>
          </p:cNvSpPr>
          <p:nvPr>
            <p:ph sz="half" idx="2"/>
          </p:nvPr>
        </p:nvSpPr>
        <p:spPr bwMode="auto">
          <a:xfrm>
            <a:off x="4648200" y="900113"/>
            <a:ext cx="4038600" cy="3789362"/>
          </a:xfrm>
          <a:noFill/>
          <a:ln>
            <a:miter lim="800000"/>
            <a:headEnd/>
            <a:tailEnd/>
          </a:ln>
        </p:spPr>
        <p:txBody>
          <a:bodyPr vert="horz" wrap="square" lIns="91440" tIns="45720" rIns="91440" bIns="45720" numCol="1" anchor="t" anchorCtr="0" compatLnSpc="1">
            <a:prstTxWarp prst="textNoShape">
              <a:avLst/>
            </a:prstTxWarp>
          </a:bodyPr>
          <a:lstStyle/>
          <a:p>
            <a:endParaRPr lang="en-US" altLang="zh-TW" sz="2000" smtClean="0"/>
          </a:p>
          <a:p>
            <a:r>
              <a:rPr lang="en-US" altLang="zh-TW" sz="2000" smtClean="0"/>
              <a:t>Rsync client : replicate files to any devices that support rsync server</a:t>
            </a:r>
          </a:p>
          <a:p>
            <a:r>
              <a:rPr lang="en-US" altLang="zh-TW" sz="2000" smtClean="0"/>
              <a:t>Rsync server : TrioNAS U300 can act as a destination for any rsync-compatible device to set up connection</a:t>
            </a:r>
          </a:p>
          <a:p>
            <a:r>
              <a:rPr lang="en-US" altLang="zh-TW" sz="2000" smtClean="0"/>
              <a:t>Support up to 16 replication tasks</a:t>
            </a:r>
          </a:p>
          <a:p>
            <a:r>
              <a:rPr lang="en-US" altLang="zh-TW" sz="2000" smtClean="0"/>
              <a:t>Connection is established through SSH protocol</a:t>
            </a:r>
          </a:p>
          <a:p>
            <a:endParaRPr lang="zh-TW" altLang="en-US" sz="2000" smtClean="0"/>
          </a:p>
        </p:txBody>
      </p:sp>
      <p:pic>
        <p:nvPicPr>
          <p:cNvPr id="164867" name="圖片 5" descr="U300_3U front_2.png"/>
          <p:cNvPicPr>
            <a:picLocks noChangeAspect="1"/>
          </p:cNvPicPr>
          <p:nvPr/>
        </p:nvPicPr>
        <p:blipFill>
          <a:blip r:embed="rId3"/>
          <a:srcRect/>
          <a:stretch>
            <a:fillRect/>
          </a:stretch>
        </p:blipFill>
        <p:spPr bwMode="auto">
          <a:xfrm>
            <a:off x="1662113" y="1497013"/>
            <a:ext cx="1643062" cy="642937"/>
          </a:xfrm>
          <a:prstGeom prst="rect">
            <a:avLst/>
          </a:prstGeom>
          <a:noFill/>
          <a:ln w="9525">
            <a:noFill/>
            <a:miter lim="800000"/>
            <a:headEnd/>
            <a:tailEnd/>
          </a:ln>
        </p:spPr>
      </p:pic>
      <p:pic>
        <p:nvPicPr>
          <p:cNvPr id="164868" name="圖片 6" descr="U300_3U front_2.png"/>
          <p:cNvPicPr>
            <a:picLocks noChangeAspect="1"/>
          </p:cNvPicPr>
          <p:nvPr/>
        </p:nvPicPr>
        <p:blipFill>
          <a:blip r:embed="rId3"/>
          <a:srcRect/>
          <a:stretch>
            <a:fillRect/>
          </a:stretch>
        </p:blipFill>
        <p:spPr bwMode="auto">
          <a:xfrm>
            <a:off x="280988" y="2933700"/>
            <a:ext cx="1643062" cy="641350"/>
          </a:xfrm>
          <a:prstGeom prst="rect">
            <a:avLst/>
          </a:prstGeom>
          <a:noFill/>
          <a:ln w="9525">
            <a:noFill/>
            <a:miter lim="800000"/>
            <a:headEnd/>
            <a:tailEnd/>
          </a:ln>
        </p:spPr>
      </p:pic>
      <p:pic>
        <p:nvPicPr>
          <p:cNvPr id="164869" name="圖片 11" descr="A68A5686 - Copy.png"/>
          <p:cNvPicPr>
            <a:picLocks noChangeAspect="1"/>
          </p:cNvPicPr>
          <p:nvPr/>
        </p:nvPicPr>
        <p:blipFill>
          <a:blip r:embed="rId4"/>
          <a:srcRect/>
          <a:stretch>
            <a:fillRect/>
          </a:stretch>
        </p:blipFill>
        <p:spPr bwMode="auto">
          <a:xfrm>
            <a:off x="3214688" y="2992438"/>
            <a:ext cx="1514475" cy="466725"/>
          </a:xfrm>
          <a:prstGeom prst="rect">
            <a:avLst/>
          </a:prstGeom>
          <a:noFill/>
          <a:ln w="9525">
            <a:noFill/>
            <a:miter lim="800000"/>
            <a:headEnd/>
            <a:tailEnd/>
          </a:ln>
        </p:spPr>
      </p:pic>
      <p:pic>
        <p:nvPicPr>
          <p:cNvPr id="164870" name="圖片 11" descr="NAS2.png"/>
          <p:cNvPicPr>
            <a:picLocks noChangeAspect="1"/>
          </p:cNvPicPr>
          <p:nvPr/>
        </p:nvPicPr>
        <p:blipFill>
          <a:blip r:embed="rId5"/>
          <a:srcRect/>
          <a:stretch>
            <a:fillRect/>
          </a:stretch>
        </p:blipFill>
        <p:spPr bwMode="auto">
          <a:xfrm>
            <a:off x="2733675" y="3836988"/>
            <a:ext cx="720725" cy="720725"/>
          </a:xfrm>
          <a:prstGeom prst="rect">
            <a:avLst/>
          </a:prstGeom>
          <a:noFill/>
          <a:ln w="9525">
            <a:noFill/>
            <a:miter lim="800000"/>
            <a:headEnd/>
            <a:tailEnd/>
          </a:ln>
        </p:spPr>
      </p:pic>
      <p:pic>
        <p:nvPicPr>
          <p:cNvPr id="164871" name="圖片 12" descr="NAS1.png"/>
          <p:cNvPicPr>
            <a:picLocks noChangeAspect="1"/>
          </p:cNvPicPr>
          <p:nvPr/>
        </p:nvPicPr>
        <p:blipFill>
          <a:blip r:embed="rId6"/>
          <a:srcRect/>
          <a:stretch>
            <a:fillRect/>
          </a:stretch>
        </p:blipFill>
        <p:spPr bwMode="auto">
          <a:xfrm>
            <a:off x="1792288" y="3836988"/>
            <a:ext cx="719137" cy="720725"/>
          </a:xfrm>
          <a:prstGeom prst="rect">
            <a:avLst/>
          </a:prstGeom>
          <a:noFill/>
          <a:ln w="9525">
            <a:noFill/>
            <a:miter lim="800000"/>
            <a:headEnd/>
            <a:tailEnd/>
          </a:ln>
        </p:spPr>
      </p:pic>
      <p:sp>
        <p:nvSpPr>
          <p:cNvPr id="164872" name="文字方塊 13"/>
          <p:cNvSpPr txBox="1">
            <a:spLocks noChangeArrowheads="1"/>
          </p:cNvSpPr>
          <p:nvPr/>
        </p:nvSpPr>
        <p:spPr bwMode="auto">
          <a:xfrm>
            <a:off x="1733550" y="1254125"/>
            <a:ext cx="1452563" cy="246063"/>
          </a:xfrm>
          <a:prstGeom prst="rect">
            <a:avLst/>
          </a:prstGeom>
          <a:solidFill>
            <a:schemeClr val="accent2"/>
          </a:solidFill>
          <a:ln w="9525">
            <a:noFill/>
            <a:miter lim="800000"/>
            <a:headEnd/>
            <a:tailEnd/>
          </a:ln>
        </p:spPr>
        <p:txBody>
          <a:bodyPr lIns="36000" tIns="0" rIns="36000" bIns="0" anchor="ctr">
            <a:spAutoFit/>
          </a:bodyPr>
          <a:lstStyle/>
          <a:p>
            <a:pPr marL="0" lvl="1" algn="ctr"/>
            <a:r>
              <a:rPr lang="en-US" altLang="zh-TW" sz="1600">
                <a:solidFill>
                  <a:schemeClr val="bg1"/>
                </a:solidFill>
                <a:latin typeface="Calibri" pitchFamily="34" charset="0"/>
              </a:rPr>
              <a:t>TrioNAS LX</a:t>
            </a:r>
          </a:p>
        </p:txBody>
      </p:sp>
      <p:sp>
        <p:nvSpPr>
          <p:cNvPr id="164873" name="文字方塊 14"/>
          <p:cNvSpPr txBox="1">
            <a:spLocks noChangeArrowheads="1"/>
          </p:cNvSpPr>
          <p:nvPr/>
        </p:nvSpPr>
        <p:spPr bwMode="auto">
          <a:xfrm>
            <a:off x="371475" y="3521075"/>
            <a:ext cx="1452563" cy="246063"/>
          </a:xfrm>
          <a:prstGeom prst="rect">
            <a:avLst/>
          </a:prstGeom>
          <a:solidFill>
            <a:schemeClr val="accent2"/>
          </a:solidFill>
          <a:ln w="9525">
            <a:noFill/>
            <a:miter lim="800000"/>
            <a:headEnd/>
            <a:tailEnd/>
          </a:ln>
        </p:spPr>
        <p:txBody>
          <a:bodyPr lIns="36000" tIns="0" rIns="36000" bIns="0" anchor="ctr">
            <a:spAutoFit/>
          </a:bodyPr>
          <a:lstStyle/>
          <a:p>
            <a:pPr marL="0" lvl="1" algn="ctr"/>
            <a:r>
              <a:rPr lang="en-US" altLang="zh-TW" sz="1600">
                <a:solidFill>
                  <a:schemeClr val="bg1"/>
                </a:solidFill>
                <a:latin typeface="Calibri" pitchFamily="34" charset="0"/>
              </a:rPr>
              <a:t>TrioNAS LX</a:t>
            </a:r>
          </a:p>
        </p:txBody>
      </p:sp>
      <p:sp>
        <p:nvSpPr>
          <p:cNvPr id="16" name="文字方塊 15"/>
          <p:cNvSpPr txBox="1"/>
          <p:nvPr/>
        </p:nvSpPr>
        <p:spPr>
          <a:xfrm>
            <a:off x="3481388" y="3455988"/>
            <a:ext cx="962025" cy="246062"/>
          </a:xfrm>
          <a:prstGeom prst="rect">
            <a:avLst/>
          </a:prstGeom>
          <a:solidFill>
            <a:schemeClr val="accent4"/>
          </a:solidFill>
          <a:ln>
            <a:noFill/>
          </a:ln>
        </p:spPr>
        <p:txBody>
          <a:bodyPr lIns="36000" tIns="0" rIns="36000" bIns="0" anchor="ctr">
            <a:spAutoFit/>
          </a:bodyPr>
          <a:lstStyle/>
          <a:p>
            <a:pPr marL="0" lvl="1" algn="ctr" fontAlgn="auto">
              <a:spcBef>
                <a:spcPts val="0"/>
              </a:spcBef>
              <a:spcAft>
                <a:spcPts val="0"/>
              </a:spcAft>
              <a:defRPr/>
            </a:pPr>
            <a:r>
              <a:rPr lang="en-US" altLang="zh-TW" sz="1600" dirty="0" err="1">
                <a:solidFill>
                  <a:schemeClr val="bg1"/>
                </a:solidFill>
                <a:latin typeface="+mn-lt"/>
                <a:ea typeface="+mn-ea"/>
              </a:rPr>
              <a:t>TrioNAS</a:t>
            </a:r>
            <a:endParaRPr lang="en-US" altLang="zh-TW" sz="1600" dirty="0">
              <a:solidFill>
                <a:schemeClr val="bg1"/>
              </a:solidFill>
              <a:latin typeface="+mn-lt"/>
              <a:ea typeface="+mn-ea"/>
            </a:endParaRPr>
          </a:p>
        </p:txBody>
      </p:sp>
      <p:sp>
        <p:nvSpPr>
          <p:cNvPr id="164875" name="文字方塊 16"/>
          <p:cNvSpPr txBox="1">
            <a:spLocks noChangeArrowheads="1"/>
          </p:cNvSpPr>
          <p:nvPr/>
        </p:nvSpPr>
        <p:spPr bwMode="auto">
          <a:xfrm>
            <a:off x="1417638" y="4587875"/>
            <a:ext cx="2276475" cy="246063"/>
          </a:xfrm>
          <a:prstGeom prst="rect">
            <a:avLst/>
          </a:prstGeom>
          <a:solidFill>
            <a:schemeClr val="accent1"/>
          </a:solidFill>
          <a:ln w="9525">
            <a:noFill/>
            <a:miter lim="800000"/>
            <a:headEnd/>
            <a:tailEnd/>
          </a:ln>
        </p:spPr>
        <p:txBody>
          <a:bodyPr lIns="36000" tIns="0" rIns="36000" bIns="0" anchor="ctr">
            <a:spAutoFit/>
          </a:bodyPr>
          <a:lstStyle/>
          <a:p>
            <a:pPr marL="0" lvl="1" algn="ctr"/>
            <a:r>
              <a:rPr lang="en-US" altLang="zh-TW" sz="1600">
                <a:solidFill>
                  <a:schemeClr val="bg1"/>
                </a:solidFill>
                <a:latin typeface="Calibri" pitchFamily="34" charset="0"/>
              </a:rPr>
              <a:t>Rsync-compatible devices</a:t>
            </a:r>
          </a:p>
        </p:txBody>
      </p:sp>
      <p:pic>
        <p:nvPicPr>
          <p:cNvPr id="164876" name="Picture 28" descr="2011插圖製作檔-箭頭-c-6-2"/>
          <p:cNvPicPr>
            <a:picLocks noChangeAspect="1" noChangeArrowheads="1"/>
          </p:cNvPicPr>
          <p:nvPr/>
        </p:nvPicPr>
        <p:blipFill>
          <a:blip r:embed="rId7"/>
          <a:srcRect/>
          <a:stretch>
            <a:fillRect/>
          </a:stretch>
        </p:blipFill>
        <p:spPr bwMode="auto">
          <a:xfrm rot="2899779">
            <a:off x="2619375" y="2565401"/>
            <a:ext cx="2149475" cy="488950"/>
          </a:xfrm>
          <a:prstGeom prst="rect">
            <a:avLst/>
          </a:prstGeom>
          <a:noFill/>
          <a:ln w="9525">
            <a:noFill/>
            <a:miter lim="800000"/>
            <a:headEnd/>
            <a:tailEnd/>
          </a:ln>
        </p:spPr>
      </p:pic>
      <p:pic>
        <p:nvPicPr>
          <p:cNvPr id="19" name="Picture 28" descr="2011插圖製作檔-箭頭-c-6-2"/>
          <p:cNvPicPr>
            <a:picLocks noChangeAspect="1" noChangeArrowheads="1"/>
          </p:cNvPicPr>
          <p:nvPr/>
        </p:nvPicPr>
        <p:blipFill>
          <a:blip r:embed="rId7" cstate="print"/>
          <a:srcRect/>
          <a:stretch>
            <a:fillRect/>
          </a:stretch>
        </p:blipFill>
        <p:spPr bwMode="auto">
          <a:xfrm rot="18917639">
            <a:off x="518854" y="2190845"/>
            <a:ext cx="2148977" cy="489327"/>
          </a:xfrm>
          <a:prstGeom prst="rect">
            <a:avLst/>
          </a:prstGeom>
          <a:noFill/>
          <a:ln w="9525">
            <a:noFill/>
            <a:miter lim="800000"/>
            <a:headEnd/>
            <a:tailEnd/>
          </a:ln>
          <a:scene3d>
            <a:camera prst="orthographicFront">
              <a:rot lat="0" lon="0" rev="0"/>
            </a:camera>
            <a:lightRig rig="threePt" dir="t"/>
          </a:scene3d>
        </p:spPr>
      </p:pic>
      <p:pic>
        <p:nvPicPr>
          <p:cNvPr id="20" name="Picture 28" descr="2011插圖製作檔-箭頭-c-6-2"/>
          <p:cNvPicPr>
            <a:picLocks noChangeAspect="1" noChangeArrowheads="1"/>
          </p:cNvPicPr>
          <p:nvPr/>
        </p:nvPicPr>
        <p:blipFill>
          <a:blip r:embed="rId7" cstate="print"/>
          <a:srcRect/>
          <a:stretch>
            <a:fillRect/>
          </a:stretch>
        </p:blipFill>
        <p:spPr bwMode="auto">
          <a:xfrm rot="4595608">
            <a:off x="1311891" y="2355416"/>
            <a:ext cx="2855299" cy="650158"/>
          </a:xfrm>
          <a:prstGeom prst="rect">
            <a:avLst/>
          </a:prstGeom>
          <a:noFill/>
          <a:ln w="9525">
            <a:noFill/>
            <a:miter lim="800000"/>
            <a:headEnd/>
            <a:tailEnd/>
          </a:ln>
          <a:scene3d>
            <a:camera prst="orthographicFront">
              <a:rot lat="0" lon="10800000" rev="0"/>
            </a:camera>
            <a:lightRig rig="threePt" dir="t"/>
          </a:scene3d>
        </p:spPr>
      </p:pic>
      <p:pic>
        <p:nvPicPr>
          <p:cNvPr id="21" name="Picture 28" descr="2011插圖製作檔-箭頭-c-6-2"/>
          <p:cNvPicPr>
            <a:picLocks noChangeAspect="1" noChangeArrowheads="1"/>
          </p:cNvPicPr>
          <p:nvPr/>
        </p:nvPicPr>
        <p:blipFill>
          <a:blip r:embed="rId7" cstate="print"/>
          <a:srcRect/>
          <a:stretch>
            <a:fillRect/>
          </a:stretch>
        </p:blipFill>
        <p:spPr bwMode="auto">
          <a:xfrm rot="16661691">
            <a:off x="910272" y="3017083"/>
            <a:ext cx="2704145" cy="615740"/>
          </a:xfrm>
          <a:prstGeom prst="rect">
            <a:avLst/>
          </a:prstGeom>
          <a:noFill/>
          <a:ln w="9525">
            <a:noFill/>
            <a:miter lim="800000"/>
            <a:headEnd/>
            <a:tailEnd/>
          </a:ln>
          <a:scene3d>
            <a:camera prst="orthographicFront">
              <a:rot lat="0" lon="10800000" rev="0"/>
            </a:camera>
            <a:lightRig rig="threePt" dir="t"/>
          </a:scene3d>
        </p:spPr>
      </p:pic>
      <p:pic>
        <p:nvPicPr>
          <p:cNvPr id="164880" name="圖片 21" descr="Document2.png"/>
          <p:cNvPicPr>
            <a:picLocks noChangeAspect="1"/>
          </p:cNvPicPr>
          <p:nvPr/>
        </p:nvPicPr>
        <p:blipFill>
          <a:blip r:embed="rId8"/>
          <a:srcRect/>
          <a:stretch>
            <a:fillRect/>
          </a:stretch>
        </p:blipFill>
        <p:spPr bwMode="auto">
          <a:xfrm>
            <a:off x="1171575" y="2303463"/>
            <a:ext cx="404813" cy="404812"/>
          </a:xfrm>
          <a:prstGeom prst="rect">
            <a:avLst/>
          </a:prstGeom>
          <a:noFill/>
          <a:ln w="9525">
            <a:noFill/>
            <a:miter lim="800000"/>
            <a:headEnd/>
            <a:tailEnd/>
          </a:ln>
        </p:spPr>
      </p:pic>
      <p:pic>
        <p:nvPicPr>
          <p:cNvPr id="164881" name="圖片 22" descr="Document2.png"/>
          <p:cNvPicPr>
            <a:picLocks noChangeAspect="1"/>
          </p:cNvPicPr>
          <p:nvPr/>
        </p:nvPicPr>
        <p:blipFill>
          <a:blip r:embed="rId8"/>
          <a:srcRect/>
          <a:stretch>
            <a:fillRect/>
          </a:stretch>
        </p:blipFill>
        <p:spPr bwMode="auto">
          <a:xfrm>
            <a:off x="2003425" y="2700338"/>
            <a:ext cx="404813" cy="404812"/>
          </a:xfrm>
          <a:prstGeom prst="rect">
            <a:avLst/>
          </a:prstGeom>
          <a:noFill/>
          <a:ln w="9525">
            <a:noFill/>
            <a:miter lim="800000"/>
            <a:headEnd/>
            <a:tailEnd/>
          </a:ln>
        </p:spPr>
      </p:pic>
      <p:pic>
        <p:nvPicPr>
          <p:cNvPr id="164882" name="圖片 23" descr="Document2.png"/>
          <p:cNvPicPr>
            <a:picLocks noChangeAspect="1"/>
          </p:cNvPicPr>
          <p:nvPr/>
        </p:nvPicPr>
        <p:blipFill>
          <a:blip r:embed="rId8"/>
          <a:srcRect/>
          <a:stretch>
            <a:fillRect/>
          </a:stretch>
        </p:blipFill>
        <p:spPr bwMode="auto">
          <a:xfrm>
            <a:off x="2732088" y="2709863"/>
            <a:ext cx="404812" cy="404812"/>
          </a:xfrm>
          <a:prstGeom prst="rect">
            <a:avLst/>
          </a:prstGeom>
          <a:noFill/>
          <a:ln w="9525">
            <a:noFill/>
            <a:miter lim="800000"/>
            <a:headEnd/>
            <a:tailEnd/>
          </a:ln>
        </p:spPr>
      </p:pic>
      <p:pic>
        <p:nvPicPr>
          <p:cNvPr id="164883" name="圖片 24" descr="Document2.png"/>
          <p:cNvPicPr>
            <a:picLocks noChangeAspect="1"/>
          </p:cNvPicPr>
          <p:nvPr/>
        </p:nvPicPr>
        <p:blipFill>
          <a:blip r:embed="rId8"/>
          <a:srcRect/>
          <a:stretch>
            <a:fillRect/>
          </a:stretch>
        </p:blipFill>
        <p:spPr bwMode="auto">
          <a:xfrm>
            <a:off x="3387725" y="2257425"/>
            <a:ext cx="406400" cy="404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mtClean="0"/>
              <a:t>Backup – Replication</a:t>
            </a:r>
            <a:endParaRPr lang="zh-TW" altLang="en-US" smtClean="0"/>
          </a:p>
        </p:txBody>
      </p:sp>
      <p:sp>
        <p:nvSpPr>
          <p:cNvPr id="166914" name="內容版面配置區 3"/>
          <p:cNvSpPr>
            <a:spLocks noGrp="1"/>
          </p:cNvSpPr>
          <p:nvPr>
            <p:ph sz="half" idx="2"/>
          </p:nvPr>
        </p:nvSpPr>
        <p:spPr bwMode="auto">
          <a:xfrm>
            <a:off x="4648200" y="900113"/>
            <a:ext cx="4038600" cy="3789362"/>
          </a:xfrm>
          <a:noFill/>
          <a:ln>
            <a:miter lim="800000"/>
            <a:headEnd/>
            <a:tailEnd/>
          </a:ln>
        </p:spPr>
        <p:txBody>
          <a:bodyPr vert="horz" wrap="square" lIns="91440" tIns="45720" rIns="91440" bIns="45720" numCol="1" anchor="t" anchorCtr="0" compatLnSpc="1">
            <a:prstTxWarp prst="textNoShape">
              <a:avLst/>
            </a:prstTxWarp>
          </a:bodyPr>
          <a:lstStyle/>
          <a:p>
            <a:endParaRPr lang="en-US" altLang="zh-TW" sz="2000" smtClean="0"/>
          </a:p>
          <a:p>
            <a:r>
              <a:rPr lang="en-US" altLang="zh-TW" sz="2000" smtClean="0"/>
              <a:t>Block-level replication using copy-on-write snapshot technology</a:t>
            </a:r>
          </a:p>
          <a:p>
            <a:r>
              <a:rPr lang="en-US" altLang="zh-TW" sz="2000" smtClean="0"/>
              <a:t>Efficient differential data replication</a:t>
            </a:r>
          </a:p>
          <a:p>
            <a:r>
              <a:rPr lang="en-US" altLang="zh-TW" sz="2000" smtClean="0"/>
              <a:t>Same technology for file and block data</a:t>
            </a:r>
          </a:p>
          <a:p>
            <a:r>
              <a:rPr lang="en-US" altLang="zh-TW" sz="2000" smtClean="0"/>
              <a:t>Support up to 16 replication tasks</a:t>
            </a:r>
          </a:p>
          <a:p>
            <a:r>
              <a:rPr lang="en-US" altLang="zh-TW" sz="2000" smtClean="0"/>
              <a:t>Connection is established through SSH protocol</a:t>
            </a:r>
          </a:p>
          <a:p>
            <a:endParaRPr lang="en-US" altLang="zh-TW" sz="2000" smtClean="0"/>
          </a:p>
          <a:p>
            <a:endParaRPr lang="zh-TW" altLang="en-US" sz="2000" smtClean="0"/>
          </a:p>
        </p:txBody>
      </p:sp>
      <p:pic>
        <p:nvPicPr>
          <p:cNvPr id="166915" name="圖片 20" descr="U300_3U front_2.png"/>
          <p:cNvPicPr>
            <a:picLocks noChangeAspect="1"/>
          </p:cNvPicPr>
          <p:nvPr/>
        </p:nvPicPr>
        <p:blipFill>
          <a:blip r:embed="rId3"/>
          <a:srcRect/>
          <a:stretch>
            <a:fillRect/>
          </a:stretch>
        </p:blipFill>
        <p:spPr bwMode="auto">
          <a:xfrm>
            <a:off x="1662113" y="1497013"/>
            <a:ext cx="1643062" cy="642937"/>
          </a:xfrm>
          <a:prstGeom prst="rect">
            <a:avLst/>
          </a:prstGeom>
          <a:noFill/>
          <a:ln w="9525">
            <a:noFill/>
            <a:miter lim="800000"/>
            <a:headEnd/>
            <a:tailEnd/>
          </a:ln>
        </p:spPr>
      </p:pic>
      <p:pic>
        <p:nvPicPr>
          <p:cNvPr id="166916" name="圖片 21" descr="U300_3U front_2.png"/>
          <p:cNvPicPr>
            <a:picLocks noChangeAspect="1"/>
          </p:cNvPicPr>
          <p:nvPr/>
        </p:nvPicPr>
        <p:blipFill>
          <a:blip r:embed="rId3"/>
          <a:srcRect/>
          <a:stretch>
            <a:fillRect/>
          </a:stretch>
        </p:blipFill>
        <p:spPr bwMode="auto">
          <a:xfrm>
            <a:off x="280988" y="2933700"/>
            <a:ext cx="1643062" cy="641350"/>
          </a:xfrm>
          <a:prstGeom prst="rect">
            <a:avLst/>
          </a:prstGeom>
          <a:noFill/>
          <a:ln w="9525">
            <a:noFill/>
            <a:miter lim="800000"/>
            <a:headEnd/>
            <a:tailEnd/>
          </a:ln>
        </p:spPr>
      </p:pic>
      <p:pic>
        <p:nvPicPr>
          <p:cNvPr id="166917" name="圖片 11" descr="A68A5686 - Copy.png"/>
          <p:cNvPicPr>
            <a:picLocks noChangeAspect="1"/>
          </p:cNvPicPr>
          <p:nvPr/>
        </p:nvPicPr>
        <p:blipFill>
          <a:blip r:embed="rId4"/>
          <a:srcRect/>
          <a:stretch>
            <a:fillRect/>
          </a:stretch>
        </p:blipFill>
        <p:spPr bwMode="auto">
          <a:xfrm>
            <a:off x="3214688" y="2992438"/>
            <a:ext cx="1514475" cy="466725"/>
          </a:xfrm>
          <a:prstGeom prst="rect">
            <a:avLst/>
          </a:prstGeom>
          <a:noFill/>
          <a:ln w="9525">
            <a:noFill/>
            <a:miter lim="800000"/>
            <a:headEnd/>
            <a:tailEnd/>
          </a:ln>
        </p:spPr>
      </p:pic>
      <p:pic>
        <p:nvPicPr>
          <p:cNvPr id="166918" name="圖片 23" descr="NAS2.png"/>
          <p:cNvPicPr>
            <a:picLocks noChangeAspect="1"/>
          </p:cNvPicPr>
          <p:nvPr/>
        </p:nvPicPr>
        <p:blipFill>
          <a:blip r:embed="rId5"/>
          <a:srcRect/>
          <a:stretch>
            <a:fillRect/>
          </a:stretch>
        </p:blipFill>
        <p:spPr bwMode="auto">
          <a:xfrm>
            <a:off x="2733675" y="3836988"/>
            <a:ext cx="720725" cy="720725"/>
          </a:xfrm>
          <a:prstGeom prst="rect">
            <a:avLst/>
          </a:prstGeom>
          <a:noFill/>
          <a:ln w="9525">
            <a:noFill/>
            <a:miter lim="800000"/>
            <a:headEnd/>
            <a:tailEnd/>
          </a:ln>
        </p:spPr>
      </p:pic>
      <p:pic>
        <p:nvPicPr>
          <p:cNvPr id="166919" name="圖片 24" descr="NAS1.png"/>
          <p:cNvPicPr>
            <a:picLocks noChangeAspect="1"/>
          </p:cNvPicPr>
          <p:nvPr/>
        </p:nvPicPr>
        <p:blipFill>
          <a:blip r:embed="rId6"/>
          <a:srcRect/>
          <a:stretch>
            <a:fillRect/>
          </a:stretch>
        </p:blipFill>
        <p:spPr bwMode="auto">
          <a:xfrm>
            <a:off x="1792288" y="3836988"/>
            <a:ext cx="719137" cy="720725"/>
          </a:xfrm>
          <a:prstGeom prst="rect">
            <a:avLst/>
          </a:prstGeom>
          <a:noFill/>
          <a:ln w="9525">
            <a:noFill/>
            <a:miter lim="800000"/>
            <a:headEnd/>
            <a:tailEnd/>
          </a:ln>
        </p:spPr>
      </p:pic>
      <p:sp>
        <p:nvSpPr>
          <p:cNvPr id="166920" name="文字方塊 25"/>
          <p:cNvSpPr txBox="1">
            <a:spLocks noChangeArrowheads="1"/>
          </p:cNvSpPr>
          <p:nvPr/>
        </p:nvSpPr>
        <p:spPr bwMode="auto">
          <a:xfrm>
            <a:off x="1733550" y="1254125"/>
            <a:ext cx="1452563" cy="246063"/>
          </a:xfrm>
          <a:prstGeom prst="rect">
            <a:avLst/>
          </a:prstGeom>
          <a:solidFill>
            <a:schemeClr val="accent2"/>
          </a:solidFill>
          <a:ln w="9525">
            <a:noFill/>
            <a:miter lim="800000"/>
            <a:headEnd/>
            <a:tailEnd/>
          </a:ln>
        </p:spPr>
        <p:txBody>
          <a:bodyPr lIns="36000" tIns="0" rIns="36000" bIns="0" anchor="ctr">
            <a:spAutoFit/>
          </a:bodyPr>
          <a:lstStyle/>
          <a:p>
            <a:pPr marL="0" lvl="1" algn="ctr"/>
            <a:r>
              <a:rPr lang="en-US" altLang="zh-TW" sz="1600">
                <a:solidFill>
                  <a:schemeClr val="bg1"/>
                </a:solidFill>
                <a:latin typeface="Calibri" pitchFamily="34" charset="0"/>
              </a:rPr>
              <a:t>TrioNAS LX</a:t>
            </a:r>
          </a:p>
        </p:txBody>
      </p:sp>
      <p:sp>
        <p:nvSpPr>
          <p:cNvPr id="166921" name="文字方塊 26"/>
          <p:cNvSpPr txBox="1">
            <a:spLocks noChangeArrowheads="1"/>
          </p:cNvSpPr>
          <p:nvPr/>
        </p:nvSpPr>
        <p:spPr bwMode="auto">
          <a:xfrm>
            <a:off x="371475" y="3521075"/>
            <a:ext cx="1452563" cy="246063"/>
          </a:xfrm>
          <a:prstGeom prst="rect">
            <a:avLst/>
          </a:prstGeom>
          <a:solidFill>
            <a:schemeClr val="accent2"/>
          </a:solidFill>
          <a:ln w="9525">
            <a:noFill/>
            <a:miter lim="800000"/>
            <a:headEnd/>
            <a:tailEnd/>
          </a:ln>
        </p:spPr>
        <p:txBody>
          <a:bodyPr lIns="36000" tIns="0" rIns="36000" bIns="0" anchor="ctr">
            <a:spAutoFit/>
          </a:bodyPr>
          <a:lstStyle/>
          <a:p>
            <a:pPr marL="0" lvl="1" algn="ctr"/>
            <a:r>
              <a:rPr lang="en-US" altLang="zh-TW" sz="1600">
                <a:solidFill>
                  <a:schemeClr val="bg1"/>
                </a:solidFill>
                <a:latin typeface="Calibri" pitchFamily="34" charset="0"/>
              </a:rPr>
              <a:t>TrioNAS LX</a:t>
            </a:r>
          </a:p>
        </p:txBody>
      </p:sp>
      <p:sp>
        <p:nvSpPr>
          <p:cNvPr id="28" name="文字方塊 27"/>
          <p:cNvSpPr txBox="1"/>
          <p:nvPr/>
        </p:nvSpPr>
        <p:spPr>
          <a:xfrm>
            <a:off x="3481388" y="3455988"/>
            <a:ext cx="962025" cy="246062"/>
          </a:xfrm>
          <a:prstGeom prst="rect">
            <a:avLst/>
          </a:prstGeom>
          <a:solidFill>
            <a:schemeClr val="accent4"/>
          </a:solidFill>
          <a:ln>
            <a:noFill/>
          </a:ln>
        </p:spPr>
        <p:txBody>
          <a:bodyPr lIns="36000" tIns="0" rIns="36000" bIns="0" anchor="ctr">
            <a:spAutoFit/>
          </a:bodyPr>
          <a:lstStyle/>
          <a:p>
            <a:pPr marL="0" lvl="1" algn="ctr" fontAlgn="auto">
              <a:spcBef>
                <a:spcPts val="0"/>
              </a:spcBef>
              <a:spcAft>
                <a:spcPts val="0"/>
              </a:spcAft>
              <a:defRPr/>
            </a:pPr>
            <a:r>
              <a:rPr lang="en-US" altLang="zh-TW" sz="1600" dirty="0" err="1">
                <a:solidFill>
                  <a:schemeClr val="bg1"/>
                </a:solidFill>
                <a:latin typeface="+mn-lt"/>
                <a:ea typeface="+mn-ea"/>
              </a:rPr>
              <a:t>TrioNAS</a:t>
            </a:r>
            <a:endParaRPr lang="en-US" altLang="zh-TW" sz="1600" dirty="0">
              <a:solidFill>
                <a:schemeClr val="bg1"/>
              </a:solidFill>
              <a:latin typeface="+mn-lt"/>
              <a:ea typeface="+mn-ea"/>
            </a:endParaRPr>
          </a:p>
        </p:txBody>
      </p:sp>
      <p:sp>
        <p:nvSpPr>
          <p:cNvPr id="166923" name="文字方塊 28"/>
          <p:cNvSpPr txBox="1">
            <a:spLocks noChangeArrowheads="1"/>
          </p:cNvSpPr>
          <p:nvPr/>
        </p:nvSpPr>
        <p:spPr bwMode="auto">
          <a:xfrm>
            <a:off x="1417638" y="4587875"/>
            <a:ext cx="2276475" cy="246063"/>
          </a:xfrm>
          <a:prstGeom prst="rect">
            <a:avLst/>
          </a:prstGeom>
          <a:solidFill>
            <a:schemeClr val="accent1"/>
          </a:solidFill>
          <a:ln w="9525">
            <a:noFill/>
            <a:miter lim="800000"/>
            <a:headEnd/>
            <a:tailEnd/>
          </a:ln>
        </p:spPr>
        <p:txBody>
          <a:bodyPr lIns="36000" tIns="0" rIns="36000" bIns="0" anchor="ctr">
            <a:spAutoFit/>
          </a:bodyPr>
          <a:lstStyle/>
          <a:p>
            <a:pPr marL="0" lvl="1" algn="ctr"/>
            <a:r>
              <a:rPr lang="en-US" altLang="zh-TW" sz="1600" b="1">
                <a:solidFill>
                  <a:srgbClr val="FFFF00"/>
                </a:solidFill>
                <a:latin typeface="Calibri" pitchFamily="34" charset="0"/>
              </a:rPr>
              <a:t>ZFS</a:t>
            </a:r>
            <a:r>
              <a:rPr lang="en-US" altLang="zh-TW" sz="1600">
                <a:solidFill>
                  <a:srgbClr val="FFFF00"/>
                </a:solidFill>
                <a:latin typeface="Calibri" pitchFamily="34" charset="0"/>
              </a:rPr>
              <a:t> storage </a:t>
            </a:r>
            <a:r>
              <a:rPr lang="en-US" altLang="zh-TW" sz="1600">
                <a:solidFill>
                  <a:schemeClr val="bg1"/>
                </a:solidFill>
                <a:latin typeface="Calibri" pitchFamily="34" charset="0"/>
              </a:rPr>
              <a:t>devices</a:t>
            </a:r>
          </a:p>
        </p:txBody>
      </p:sp>
      <p:pic>
        <p:nvPicPr>
          <p:cNvPr id="166924" name="Picture 28" descr="2011插圖製作檔-箭頭-c-6-2"/>
          <p:cNvPicPr>
            <a:picLocks noChangeAspect="1" noChangeArrowheads="1"/>
          </p:cNvPicPr>
          <p:nvPr/>
        </p:nvPicPr>
        <p:blipFill>
          <a:blip r:embed="rId7"/>
          <a:srcRect/>
          <a:stretch>
            <a:fillRect/>
          </a:stretch>
        </p:blipFill>
        <p:spPr bwMode="auto">
          <a:xfrm rot="2899779">
            <a:off x="2619375" y="2565401"/>
            <a:ext cx="2149475" cy="488950"/>
          </a:xfrm>
          <a:prstGeom prst="rect">
            <a:avLst/>
          </a:prstGeom>
          <a:noFill/>
          <a:ln w="9525">
            <a:noFill/>
            <a:miter lim="800000"/>
            <a:headEnd/>
            <a:tailEnd/>
          </a:ln>
        </p:spPr>
      </p:pic>
      <p:pic>
        <p:nvPicPr>
          <p:cNvPr id="31" name="Picture 28" descr="2011插圖製作檔-箭頭-c-6-2"/>
          <p:cNvPicPr>
            <a:picLocks noChangeAspect="1" noChangeArrowheads="1"/>
          </p:cNvPicPr>
          <p:nvPr/>
        </p:nvPicPr>
        <p:blipFill>
          <a:blip r:embed="rId7" cstate="print"/>
          <a:srcRect/>
          <a:stretch>
            <a:fillRect/>
          </a:stretch>
        </p:blipFill>
        <p:spPr bwMode="auto">
          <a:xfrm rot="18917639">
            <a:off x="518854" y="2190845"/>
            <a:ext cx="2148977" cy="489327"/>
          </a:xfrm>
          <a:prstGeom prst="rect">
            <a:avLst/>
          </a:prstGeom>
          <a:noFill/>
          <a:ln w="9525">
            <a:noFill/>
            <a:miter lim="800000"/>
            <a:headEnd/>
            <a:tailEnd/>
          </a:ln>
          <a:scene3d>
            <a:camera prst="orthographicFront">
              <a:rot lat="0" lon="0" rev="0"/>
            </a:camera>
            <a:lightRig rig="threePt" dir="t"/>
          </a:scene3d>
        </p:spPr>
      </p:pic>
      <p:pic>
        <p:nvPicPr>
          <p:cNvPr id="32" name="Picture 28" descr="2011插圖製作檔-箭頭-c-6-2"/>
          <p:cNvPicPr>
            <a:picLocks noChangeAspect="1" noChangeArrowheads="1"/>
          </p:cNvPicPr>
          <p:nvPr/>
        </p:nvPicPr>
        <p:blipFill>
          <a:blip r:embed="rId7" cstate="print"/>
          <a:srcRect/>
          <a:stretch>
            <a:fillRect/>
          </a:stretch>
        </p:blipFill>
        <p:spPr bwMode="auto">
          <a:xfrm rot="4595608">
            <a:off x="1311891" y="2355416"/>
            <a:ext cx="2855299" cy="650158"/>
          </a:xfrm>
          <a:prstGeom prst="rect">
            <a:avLst/>
          </a:prstGeom>
          <a:noFill/>
          <a:ln w="9525">
            <a:noFill/>
            <a:miter lim="800000"/>
            <a:headEnd/>
            <a:tailEnd/>
          </a:ln>
          <a:scene3d>
            <a:camera prst="orthographicFront">
              <a:rot lat="0" lon="10800000" rev="0"/>
            </a:camera>
            <a:lightRig rig="threePt" dir="t"/>
          </a:scene3d>
        </p:spPr>
      </p:pic>
      <p:pic>
        <p:nvPicPr>
          <p:cNvPr id="33" name="Picture 28" descr="2011插圖製作檔-箭頭-c-6-2"/>
          <p:cNvPicPr>
            <a:picLocks noChangeAspect="1" noChangeArrowheads="1"/>
          </p:cNvPicPr>
          <p:nvPr/>
        </p:nvPicPr>
        <p:blipFill>
          <a:blip r:embed="rId7" cstate="print"/>
          <a:srcRect/>
          <a:stretch>
            <a:fillRect/>
          </a:stretch>
        </p:blipFill>
        <p:spPr bwMode="auto">
          <a:xfrm rot="16661691">
            <a:off x="910272" y="3017083"/>
            <a:ext cx="2704145" cy="615740"/>
          </a:xfrm>
          <a:prstGeom prst="rect">
            <a:avLst/>
          </a:prstGeom>
          <a:noFill/>
          <a:ln w="9525">
            <a:noFill/>
            <a:miter lim="800000"/>
            <a:headEnd/>
            <a:tailEnd/>
          </a:ln>
          <a:scene3d>
            <a:camera prst="orthographicFront">
              <a:rot lat="0" lon="10800000" rev="0"/>
            </a:camera>
            <a:lightRig rig="threePt" dir="t"/>
          </a:scene3d>
        </p:spPr>
      </p:pic>
      <p:pic>
        <p:nvPicPr>
          <p:cNvPr id="166928" name="圖片 33" descr="Document2.png"/>
          <p:cNvPicPr>
            <a:picLocks noChangeAspect="1"/>
          </p:cNvPicPr>
          <p:nvPr/>
        </p:nvPicPr>
        <p:blipFill>
          <a:blip r:embed="rId8"/>
          <a:srcRect/>
          <a:stretch>
            <a:fillRect/>
          </a:stretch>
        </p:blipFill>
        <p:spPr bwMode="auto">
          <a:xfrm>
            <a:off x="1171575" y="2303463"/>
            <a:ext cx="404813" cy="404812"/>
          </a:xfrm>
          <a:prstGeom prst="rect">
            <a:avLst/>
          </a:prstGeom>
          <a:noFill/>
          <a:ln w="9525">
            <a:noFill/>
            <a:miter lim="800000"/>
            <a:headEnd/>
            <a:tailEnd/>
          </a:ln>
        </p:spPr>
      </p:pic>
      <p:pic>
        <p:nvPicPr>
          <p:cNvPr id="166929" name="圖片 34" descr="Document2.png"/>
          <p:cNvPicPr>
            <a:picLocks noChangeAspect="1"/>
          </p:cNvPicPr>
          <p:nvPr/>
        </p:nvPicPr>
        <p:blipFill>
          <a:blip r:embed="rId8"/>
          <a:srcRect/>
          <a:stretch>
            <a:fillRect/>
          </a:stretch>
        </p:blipFill>
        <p:spPr bwMode="auto">
          <a:xfrm>
            <a:off x="2151063" y="2709863"/>
            <a:ext cx="404812" cy="404812"/>
          </a:xfrm>
          <a:prstGeom prst="rect">
            <a:avLst/>
          </a:prstGeom>
          <a:noFill/>
          <a:ln w="9525">
            <a:noFill/>
            <a:miter lim="800000"/>
            <a:headEnd/>
            <a:tailEnd/>
          </a:ln>
        </p:spPr>
      </p:pic>
      <p:pic>
        <p:nvPicPr>
          <p:cNvPr id="166930" name="圖片 35" descr="Document2.png"/>
          <p:cNvPicPr>
            <a:picLocks noChangeAspect="1"/>
          </p:cNvPicPr>
          <p:nvPr/>
        </p:nvPicPr>
        <p:blipFill>
          <a:blip r:embed="rId8"/>
          <a:srcRect/>
          <a:stretch>
            <a:fillRect/>
          </a:stretch>
        </p:blipFill>
        <p:spPr bwMode="auto">
          <a:xfrm>
            <a:off x="2695575" y="2700338"/>
            <a:ext cx="404813" cy="404812"/>
          </a:xfrm>
          <a:prstGeom prst="rect">
            <a:avLst/>
          </a:prstGeom>
          <a:noFill/>
          <a:ln w="9525">
            <a:noFill/>
            <a:miter lim="800000"/>
            <a:headEnd/>
            <a:tailEnd/>
          </a:ln>
        </p:spPr>
      </p:pic>
      <p:pic>
        <p:nvPicPr>
          <p:cNvPr id="166931" name="圖片 36" descr="Document2.png"/>
          <p:cNvPicPr>
            <a:picLocks noChangeAspect="1"/>
          </p:cNvPicPr>
          <p:nvPr/>
        </p:nvPicPr>
        <p:blipFill>
          <a:blip r:embed="rId8"/>
          <a:srcRect/>
          <a:stretch>
            <a:fillRect/>
          </a:stretch>
        </p:blipFill>
        <p:spPr bwMode="auto">
          <a:xfrm>
            <a:off x="3425825" y="2257425"/>
            <a:ext cx="404813" cy="404813"/>
          </a:xfrm>
          <a:prstGeom prst="rect">
            <a:avLst/>
          </a:prstGeom>
          <a:noFill/>
          <a:ln w="9525">
            <a:noFill/>
            <a:miter lim="800000"/>
            <a:headEnd/>
            <a:tailEnd/>
          </a:ln>
        </p:spPr>
      </p:pic>
      <p:pic>
        <p:nvPicPr>
          <p:cNvPr id="166932" name="圖片 37" descr="Database1.png"/>
          <p:cNvPicPr>
            <a:picLocks noChangeAspect="1"/>
          </p:cNvPicPr>
          <p:nvPr/>
        </p:nvPicPr>
        <p:blipFill>
          <a:blip r:embed="rId9"/>
          <a:srcRect/>
          <a:stretch>
            <a:fillRect/>
          </a:stretch>
        </p:blipFill>
        <p:spPr bwMode="auto">
          <a:xfrm>
            <a:off x="876300" y="2346325"/>
            <a:ext cx="365125" cy="365125"/>
          </a:xfrm>
          <a:prstGeom prst="rect">
            <a:avLst/>
          </a:prstGeom>
          <a:noFill/>
          <a:ln w="9525">
            <a:noFill/>
            <a:miter lim="800000"/>
            <a:headEnd/>
            <a:tailEnd/>
          </a:ln>
        </p:spPr>
      </p:pic>
      <p:pic>
        <p:nvPicPr>
          <p:cNvPr id="166933" name="圖片 38" descr="Database1.png"/>
          <p:cNvPicPr>
            <a:picLocks noChangeAspect="1"/>
          </p:cNvPicPr>
          <p:nvPr/>
        </p:nvPicPr>
        <p:blipFill>
          <a:blip r:embed="rId9"/>
          <a:srcRect/>
          <a:stretch>
            <a:fillRect/>
          </a:stretch>
        </p:blipFill>
        <p:spPr bwMode="auto">
          <a:xfrm>
            <a:off x="1851025" y="2757488"/>
            <a:ext cx="365125" cy="365125"/>
          </a:xfrm>
          <a:prstGeom prst="rect">
            <a:avLst/>
          </a:prstGeom>
          <a:noFill/>
          <a:ln w="9525">
            <a:noFill/>
            <a:miter lim="800000"/>
            <a:headEnd/>
            <a:tailEnd/>
          </a:ln>
        </p:spPr>
      </p:pic>
      <p:pic>
        <p:nvPicPr>
          <p:cNvPr id="166934" name="圖片 39" descr="Database1.png"/>
          <p:cNvPicPr>
            <a:picLocks noChangeAspect="1"/>
          </p:cNvPicPr>
          <p:nvPr/>
        </p:nvPicPr>
        <p:blipFill>
          <a:blip r:embed="rId9"/>
          <a:srcRect/>
          <a:stretch>
            <a:fillRect/>
          </a:stretch>
        </p:blipFill>
        <p:spPr bwMode="auto">
          <a:xfrm>
            <a:off x="3036888" y="2733675"/>
            <a:ext cx="365125" cy="365125"/>
          </a:xfrm>
          <a:prstGeom prst="rect">
            <a:avLst/>
          </a:prstGeom>
          <a:noFill/>
          <a:ln w="9525">
            <a:noFill/>
            <a:miter lim="800000"/>
            <a:headEnd/>
            <a:tailEnd/>
          </a:ln>
        </p:spPr>
      </p:pic>
      <p:pic>
        <p:nvPicPr>
          <p:cNvPr id="166935" name="圖片 40" descr="Database1.png"/>
          <p:cNvPicPr>
            <a:picLocks noChangeAspect="1"/>
          </p:cNvPicPr>
          <p:nvPr/>
        </p:nvPicPr>
        <p:blipFill>
          <a:blip r:embed="rId9"/>
          <a:srcRect/>
          <a:stretch>
            <a:fillRect/>
          </a:stretch>
        </p:blipFill>
        <p:spPr bwMode="auto">
          <a:xfrm>
            <a:off x="3771900" y="2286000"/>
            <a:ext cx="365125" cy="36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向右箭號 11"/>
          <p:cNvSpPr/>
          <p:nvPr/>
        </p:nvSpPr>
        <p:spPr>
          <a:xfrm>
            <a:off x="3175000" y="3208338"/>
            <a:ext cx="2378075" cy="574675"/>
          </a:xfrm>
          <a:prstGeom prst="striped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68962"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mtClean="0"/>
              <a:t>Amazon S3 backup</a:t>
            </a:r>
            <a:endParaRPr lang="zh-TW" altLang="en-US" smtClean="0"/>
          </a:p>
        </p:txBody>
      </p:sp>
      <p:sp>
        <p:nvSpPr>
          <p:cNvPr id="168963" name="內容版面配置區 4"/>
          <p:cNvSpPr>
            <a:spLocks noGrp="1"/>
          </p:cNvSpPr>
          <p:nvPr>
            <p:ph idx="1"/>
          </p:nvPr>
        </p:nvSpPr>
        <p:spPr bwMode="auto">
          <a:xfrm>
            <a:off x="457200" y="1200150"/>
            <a:ext cx="8229600" cy="8699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z="2000" smtClean="0"/>
              <a:t>Backup folders and files to public cloud storage</a:t>
            </a:r>
          </a:p>
          <a:p>
            <a:r>
              <a:rPr lang="en-US" altLang="zh-TW" sz="2000" smtClean="0"/>
              <a:t>Allow scheduled tasks and folder synchronization</a:t>
            </a:r>
            <a:endParaRPr lang="zh-TW" altLang="en-US" sz="2000" smtClean="0"/>
          </a:p>
        </p:txBody>
      </p:sp>
      <p:pic>
        <p:nvPicPr>
          <p:cNvPr id="168964" name="圖片 5" descr="U300_3U front_2.png"/>
          <p:cNvPicPr>
            <a:picLocks noChangeAspect="1"/>
          </p:cNvPicPr>
          <p:nvPr/>
        </p:nvPicPr>
        <p:blipFill>
          <a:blip r:embed="rId3"/>
          <a:srcRect/>
          <a:stretch>
            <a:fillRect/>
          </a:stretch>
        </p:blipFill>
        <p:spPr bwMode="auto">
          <a:xfrm>
            <a:off x="1420813" y="3443288"/>
            <a:ext cx="1643062" cy="641350"/>
          </a:xfrm>
          <a:prstGeom prst="rect">
            <a:avLst/>
          </a:prstGeom>
          <a:noFill/>
          <a:ln w="9525">
            <a:noFill/>
            <a:miter lim="800000"/>
            <a:headEnd/>
            <a:tailEnd/>
          </a:ln>
        </p:spPr>
      </p:pic>
      <p:pic>
        <p:nvPicPr>
          <p:cNvPr id="168965" name="Picture 2" descr="Amazon S3"/>
          <p:cNvPicPr>
            <a:picLocks noChangeAspect="1" noChangeArrowheads="1"/>
          </p:cNvPicPr>
          <p:nvPr/>
        </p:nvPicPr>
        <p:blipFill>
          <a:blip r:embed="rId4"/>
          <a:srcRect t="33510" b="33952"/>
          <a:stretch>
            <a:fillRect/>
          </a:stretch>
        </p:blipFill>
        <p:spPr bwMode="auto">
          <a:xfrm>
            <a:off x="5584825" y="3565525"/>
            <a:ext cx="1812925" cy="590550"/>
          </a:xfrm>
          <a:prstGeom prst="rect">
            <a:avLst/>
          </a:prstGeom>
          <a:noFill/>
          <a:ln w="9525">
            <a:noFill/>
            <a:miter lim="800000"/>
            <a:headEnd/>
            <a:tailEnd/>
          </a:ln>
        </p:spPr>
      </p:pic>
      <p:grpSp>
        <p:nvGrpSpPr>
          <p:cNvPr id="168966" name="群組 13"/>
          <p:cNvGrpSpPr>
            <a:grpSpLocks/>
          </p:cNvGrpSpPr>
          <p:nvPr/>
        </p:nvGrpSpPr>
        <p:grpSpPr bwMode="auto">
          <a:xfrm>
            <a:off x="5876925" y="3017838"/>
            <a:ext cx="1181100" cy="601662"/>
            <a:chOff x="5716039" y="2867891"/>
            <a:chExt cx="1549629" cy="693419"/>
          </a:xfrm>
        </p:grpSpPr>
        <p:pic>
          <p:nvPicPr>
            <p:cNvPr id="168975" name="圖片 8" descr="Document1.png"/>
            <p:cNvPicPr>
              <a:picLocks noChangeAspect="1"/>
            </p:cNvPicPr>
            <p:nvPr/>
          </p:nvPicPr>
          <p:blipFill>
            <a:blip r:embed="rId5"/>
            <a:srcRect/>
            <a:stretch>
              <a:fillRect/>
            </a:stretch>
          </p:blipFill>
          <p:spPr bwMode="auto">
            <a:xfrm>
              <a:off x="5716039" y="2867891"/>
              <a:ext cx="687877" cy="687877"/>
            </a:xfrm>
            <a:prstGeom prst="rect">
              <a:avLst/>
            </a:prstGeom>
            <a:noFill/>
            <a:ln w="9525">
              <a:noFill/>
              <a:miter lim="800000"/>
              <a:headEnd/>
              <a:tailEnd/>
            </a:ln>
          </p:spPr>
        </p:pic>
        <p:pic>
          <p:nvPicPr>
            <p:cNvPr id="168976" name="圖片 9" descr="Document1.png"/>
            <p:cNvPicPr>
              <a:picLocks noChangeAspect="1"/>
            </p:cNvPicPr>
            <p:nvPr/>
          </p:nvPicPr>
          <p:blipFill>
            <a:blip r:embed="rId5"/>
            <a:srcRect/>
            <a:stretch>
              <a:fillRect/>
            </a:stretch>
          </p:blipFill>
          <p:spPr bwMode="auto">
            <a:xfrm>
              <a:off x="6167697" y="2870661"/>
              <a:ext cx="687877" cy="687877"/>
            </a:xfrm>
            <a:prstGeom prst="rect">
              <a:avLst/>
            </a:prstGeom>
            <a:noFill/>
            <a:ln w="9525">
              <a:noFill/>
              <a:miter lim="800000"/>
              <a:headEnd/>
              <a:tailEnd/>
            </a:ln>
          </p:spPr>
        </p:pic>
        <p:pic>
          <p:nvPicPr>
            <p:cNvPr id="168977" name="圖片 10" descr="Document1.png"/>
            <p:cNvPicPr>
              <a:picLocks noChangeAspect="1"/>
            </p:cNvPicPr>
            <p:nvPr/>
          </p:nvPicPr>
          <p:blipFill>
            <a:blip r:embed="rId5"/>
            <a:srcRect/>
            <a:stretch>
              <a:fillRect/>
            </a:stretch>
          </p:blipFill>
          <p:spPr bwMode="auto">
            <a:xfrm>
              <a:off x="6577791" y="2873433"/>
              <a:ext cx="687877" cy="687877"/>
            </a:xfrm>
            <a:prstGeom prst="rect">
              <a:avLst/>
            </a:prstGeom>
            <a:noFill/>
            <a:ln w="9525">
              <a:noFill/>
              <a:miter lim="800000"/>
              <a:headEnd/>
              <a:tailEnd/>
            </a:ln>
          </p:spPr>
        </p:pic>
      </p:grpSp>
      <p:pic>
        <p:nvPicPr>
          <p:cNvPr id="168967" name="圖片 12" descr="Cloud.png"/>
          <p:cNvPicPr>
            <a:picLocks noChangeAspect="1"/>
          </p:cNvPicPr>
          <p:nvPr/>
        </p:nvPicPr>
        <p:blipFill>
          <a:blip r:embed="rId6"/>
          <a:srcRect/>
          <a:stretch>
            <a:fillRect/>
          </a:stretch>
        </p:blipFill>
        <p:spPr bwMode="auto">
          <a:xfrm>
            <a:off x="3562350" y="2717800"/>
            <a:ext cx="1570038" cy="1570038"/>
          </a:xfrm>
          <a:prstGeom prst="rect">
            <a:avLst/>
          </a:prstGeom>
          <a:noFill/>
          <a:ln w="9525">
            <a:noFill/>
            <a:miter lim="800000"/>
            <a:headEnd/>
            <a:tailEnd/>
          </a:ln>
        </p:spPr>
      </p:pic>
      <p:grpSp>
        <p:nvGrpSpPr>
          <p:cNvPr id="168968" name="群組 14"/>
          <p:cNvGrpSpPr>
            <a:grpSpLocks/>
          </p:cNvGrpSpPr>
          <p:nvPr/>
        </p:nvGrpSpPr>
        <p:grpSpPr bwMode="auto">
          <a:xfrm>
            <a:off x="1649413" y="3036888"/>
            <a:ext cx="1179512" cy="601662"/>
            <a:chOff x="5716039" y="2867891"/>
            <a:chExt cx="1549629" cy="693419"/>
          </a:xfrm>
        </p:grpSpPr>
        <p:pic>
          <p:nvPicPr>
            <p:cNvPr id="168972" name="圖片 15" descr="Document1.png"/>
            <p:cNvPicPr>
              <a:picLocks noChangeAspect="1"/>
            </p:cNvPicPr>
            <p:nvPr/>
          </p:nvPicPr>
          <p:blipFill>
            <a:blip r:embed="rId5"/>
            <a:srcRect/>
            <a:stretch>
              <a:fillRect/>
            </a:stretch>
          </p:blipFill>
          <p:spPr bwMode="auto">
            <a:xfrm>
              <a:off x="5716039" y="2867891"/>
              <a:ext cx="687877" cy="687877"/>
            </a:xfrm>
            <a:prstGeom prst="rect">
              <a:avLst/>
            </a:prstGeom>
            <a:noFill/>
            <a:ln w="9525">
              <a:noFill/>
              <a:miter lim="800000"/>
              <a:headEnd/>
              <a:tailEnd/>
            </a:ln>
          </p:spPr>
        </p:pic>
        <p:pic>
          <p:nvPicPr>
            <p:cNvPr id="168973" name="圖片 16" descr="Document1.png"/>
            <p:cNvPicPr>
              <a:picLocks noChangeAspect="1"/>
            </p:cNvPicPr>
            <p:nvPr/>
          </p:nvPicPr>
          <p:blipFill>
            <a:blip r:embed="rId5"/>
            <a:srcRect/>
            <a:stretch>
              <a:fillRect/>
            </a:stretch>
          </p:blipFill>
          <p:spPr bwMode="auto">
            <a:xfrm>
              <a:off x="6167697" y="2870661"/>
              <a:ext cx="687877" cy="687877"/>
            </a:xfrm>
            <a:prstGeom prst="rect">
              <a:avLst/>
            </a:prstGeom>
            <a:noFill/>
            <a:ln w="9525">
              <a:noFill/>
              <a:miter lim="800000"/>
              <a:headEnd/>
              <a:tailEnd/>
            </a:ln>
          </p:spPr>
        </p:pic>
        <p:pic>
          <p:nvPicPr>
            <p:cNvPr id="168974" name="圖片 17" descr="Document1.png"/>
            <p:cNvPicPr>
              <a:picLocks noChangeAspect="1"/>
            </p:cNvPicPr>
            <p:nvPr/>
          </p:nvPicPr>
          <p:blipFill>
            <a:blip r:embed="rId5"/>
            <a:srcRect/>
            <a:stretch>
              <a:fillRect/>
            </a:stretch>
          </p:blipFill>
          <p:spPr bwMode="auto">
            <a:xfrm>
              <a:off x="6577791" y="2873433"/>
              <a:ext cx="687877" cy="687877"/>
            </a:xfrm>
            <a:prstGeom prst="rect">
              <a:avLst/>
            </a:prstGeom>
            <a:noFill/>
            <a:ln w="9525">
              <a:noFill/>
              <a:miter lim="800000"/>
              <a:headEnd/>
              <a:tailEnd/>
            </a:ln>
          </p:spPr>
        </p:pic>
      </p:grpSp>
      <p:pic>
        <p:nvPicPr>
          <p:cNvPr id="168969" name="圖片 18" descr="clock.png"/>
          <p:cNvPicPr>
            <a:picLocks noChangeAspect="1"/>
          </p:cNvPicPr>
          <p:nvPr/>
        </p:nvPicPr>
        <p:blipFill>
          <a:blip r:embed="rId7"/>
          <a:srcRect/>
          <a:stretch>
            <a:fillRect/>
          </a:stretch>
        </p:blipFill>
        <p:spPr bwMode="auto">
          <a:xfrm>
            <a:off x="1784350" y="2835275"/>
            <a:ext cx="201613" cy="201613"/>
          </a:xfrm>
          <a:prstGeom prst="rect">
            <a:avLst/>
          </a:prstGeom>
          <a:noFill/>
          <a:ln w="9525">
            <a:noFill/>
            <a:miter lim="800000"/>
            <a:headEnd/>
            <a:tailEnd/>
          </a:ln>
        </p:spPr>
      </p:pic>
      <p:pic>
        <p:nvPicPr>
          <p:cNvPr id="168970" name="圖片 19" descr="clock.png"/>
          <p:cNvPicPr>
            <a:picLocks noChangeAspect="1"/>
          </p:cNvPicPr>
          <p:nvPr/>
        </p:nvPicPr>
        <p:blipFill>
          <a:blip r:embed="rId7"/>
          <a:srcRect/>
          <a:stretch>
            <a:fillRect/>
          </a:stretch>
        </p:blipFill>
        <p:spPr bwMode="auto">
          <a:xfrm>
            <a:off x="2111375" y="2836863"/>
            <a:ext cx="201613" cy="203200"/>
          </a:xfrm>
          <a:prstGeom prst="rect">
            <a:avLst/>
          </a:prstGeom>
          <a:noFill/>
          <a:ln w="9525">
            <a:noFill/>
            <a:miter lim="800000"/>
            <a:headEnd/>
            <a:tailEnd/>
          </a:ln>
        </p:spPr>
      </p:pic>
      <p:pic>
        <p:nvPicPr>
          <p:cNvPr id="168971" name="圖片 20" descr="clock.png"/>
          <p:cNvPicPr>
            <a:picLocks noChangeAspect="1"/>
          </p:cNvPicPr>
          <p:nvPr/>
        </p:nvPicPr>
        <p:blipFill>
          <a:blip r:embed="rId7"/>
          <a:srcRect/>
          <a:stretch>
            <a:fillRect/>
          </a:stretch>
        </p:blipFill>
        <p:spPr bwMode="auto">
          <a:xfrm>
            <a:off x="2435225" y="2836863"/>
            <a:ext cx="203200" cy="20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mtClean="0"/>
              <a:t>VMware support</a:t>
            </a:r>
            <a:endParaRPr lang="zh-TW" altLang="en-US" smtClean="0"/>
          </a:p>
        </p:txBody>
      </p:sp>
      <p:sp>
        <p:nvSpPr>
          <p:cNvPr id="171010" name="內容版面配置區 3"/>
          <p:cNvSpPr>
            <a:spLocks noGrp="1"/>
          </p:cNvSpPr>
          <p:nvPr>
            <p:ph sz="half" idx="2"/>
          </p:nvPr>
        </p:nvSpPr>
        <p:spPr bwMode="auto">
          <a:xfrm>
            <a:off x="4648200" y="900113"/>
            <a:ext cx="4038600" cy="3789362"/>
          </a:xfrm>
          <a:noFill/>
          <a:ln>
            <a:miter lim="800000"/>
            <a:headEnd/>
            <a:tailEnd/>
          </a:ln>
        </p:spPr>
        <p:txBody>
          <a:bodyPr vert="horz" wrap="square" lIns="91440" tIns="45720" rIns="91440" bIns="45720" numCol="1" anchor="t" anchorCtr="0" compatLnSpc="1">
            <a:prstTxWarp prst="textNoShape">
              <a:avLst/>
            </a:prstTxWarp>
          </a:bodyPr>
          <a:lstStyle/>
          <a:p>
            <a:endParaRPr lang="en-US" altLang="zh-TW" sz="2000" smtClean="0"/>
          </a:p>
          <a:p>
            <a:r>
              <a:rPr lang="en-US" altLang="zh-TW" sz="2000" smtClean="0"/>
              <a:t>VAAI for iSCSI </a:t>
            </a:r>
          </a:p>
          <a:p>
            <a:pPr lvl="1"/>
            <a:r>
              <a:rPr lang="en-US" altLang="zh-TW" sz="1600" smtClean="0"/>
              <a:t>Full copy (hardware assisted)</a:t>
            </a:r>
          </a:p>
          <a:p>
            <a:pPr lvl="1"/>
            <a:r>
              <a:rPr lang="en-US" altLang="zh-TW" sz="1600" smtClean="0"/>
              <a:t>Write zeroing (hardware assisted)</a:t>
            </a:r>
          </a:p>
          <a:p>
            <a:pPr lvl="1"/>
            <a:r>
              <a:rPr lang="en-US" altLang="zh-TW" sz="1600" smtClean="0"/>
              <a:t>Hardware assisted locking</a:t>
            </a:r>
          </a:p>
          <a:p>
            <a:pPr lvl="1"/>
            <a:r>
              <a:rPr lang="en-US" altLang="zh-TW" sz="1600" smtClean="0"/>
              <a:t>(under development) Thin provisioning and space relaim</a:t>
            </a:r>
          </a:p>
          <a:p>
            <a:pPr lvl="1"/>
            <a:endParaRPr lang="en-US" altLang="zh-TW" sz="1600" smtClean="0"/>
          </a:p>
          <a:p>
            <a:r>
              <a:rPr lang="en-US" altLang="zh-TW" sz="2000" smtClean="0"/>
              <a:t>VAAI for NAS</a:t>
            </a:r>
          </a:p>
          <a:p>
            <a:pPr lvl="1">
              <a:buFont typeface="Arial" charset="0"/>
              <a:buNone/>
            </a:pPr>
            <a:r>
              <a:rPr lang="en-US" altLang="zh-TW" sz="1600" smtClean="0"/>
              <a:t>&gt;&gt; Under development &lt;&lt;</a:t>
            </a:r>
          </a:p>
        </p:txBody>
      </p:sp>
      <p:pic>
        <p:nvPicPr>
          <p:cNvPr id="9218" name="Picture 2" descr="VMWare logo cloud computing"/>
          <p:cNvPicPr>
            <a:picLocks noChangeAspect="1" noChangeArrowheads="1"/>
          </p:cNvPicPr>
          <p:nvPr/>
        </p:nvPicPr>
        <p:blipFill>
          <a:blip r:embed="rId3" cstate="print"/>
          <a:srcRect/>
          <a:stretch>
            <a:fillRect/>
          </a:stretch>
        </p:blipFill>
        <p:spPr bwMode="auto">
          <a:xfrm>
            <a:off x="530936" y="1354975"/>
            <a:ext cx="3738361" cy="2485505"/>
          </a:xfrm>
          <a:prstGeom prst="rect">
            <a:avLst/>
          </a:prstGeom>
          <a:noFill/>
          <a:effectLst>
            <a:softEdge rad="63500"/>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3" descr="S:\PM &amp; Marketing Div\Product Marketing Material\All\photo &amp; picture\Qsan_SAN_in_Rack\Qsan Rack Server 3000Res 1920x1080.png"/>
          <p:cNvPicPr>
            <a:picLocks noChangeAspect="1" noChangeArrowheads="1"/>
          </p:cNvPicPr>
          <p:nvPr/>
        </p:nvPicPr>
        <p:blipFill>
          <a:blip r:embed="rId3"/>
          <a:srcRect l="16994" r="12074"/>
          <a:stretch>
            <a:fillRect/>
          </a:stretch>
        </p:blipFill>
        <p:spPr bwMode="auto">
          <a:xfrm>
            <a:off x="0" y="0"/>
            <a:ext cx="9144000" cy="5143500"/>
          </a:xfrm>
          <a:prstGeom prst="rect">
            <a:avLst/>
          </a:prstGeom>
          <a:noFill/>
          <a:ln w="9525">
            <a:noFill/>
            <a:miter lim="800000"/>
            <a:headEnd/>
            <a:tailEnd/>
          </a:ln>
        </p:spPr>
      </p:pic>
      <p:sp>
        <p:nvSpPr>
          <p:cNvPr id="3" name="Rectangle 2"/>
          <p:cNvSpPr/>
          <p:nvPr/>
        </p:nvSpPr>
        <p:spPr>
          <a:xfrm>
            <a:off x="0" y="0"/>
            <a:ext cx="9144000" cy="5167313"/>
          </a:xfrm>
          <a:prstGeom prst="rect">
            <a:avLst/>
          </a:prstGeom>
          <a:solidFill>
            <a:schemeClr val="accent1">
              <a:lumMod val="5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73059" name="Picture 2" descr="C:\Users\zake.huang\Documents\Qsan\Marketing\branding\CI 2014\logo\Qsan_2014_0225_white.png"/>
          <p:cNvPicPr>
            <a:picLocks noChangeAspect="1" noChangeArrowheads="1"/>
          </p:cNvPicPr>
          <p:nvPr/>
        </p:nvPicPr>
        <p:blipFill>
          <a:blip r:embed="rId4"/>
          <a:srcRect/>
          <a:stretch>
            <a:fillRect/>
          </a:stretch>
        </p:blipFill>
        <p:spPr bwMode="auto">
          <a:xfrm>
            <a:off x="6780213" y="4316413"/>
            <a:ext cx="2076450" cy="569912"/>
          </a:xfrm>
          <a:prstGeom prst="rect">
            <a:avLst/>
          </a:prstGeom>
          <a:noFill/>
          <a:ln w="9525">
            <a:noFill/>
            <a:miter lim="800000"/>
            <a:headEnd/>
            <a:tailEnd/>
          </a:ln>
        </p:spPr>
      </p:pic>
      <p:sp>
        <p:nvSpPr>
          <p:cNvPr id="7" name="標題 6"/>
          <p:cNvSpPr>
            <a:spLocks noGrp="1"/>
          </p:cNvSpPr>
          <p:nvPr>
            <p:ph type="title"/>
          </p:nvPr>
        </p:nvSpPr>
        <p:spPr>
          <a:xfrm>
            <a:off x="722313" y="3305175"/>
            <a:ext cx="7772400" cy="1022350"/>
          </a:xfrm>
        </p:spPr>
        <p:txBody>
          <a:bodyPr/>
          <a:lstStyle/>
          <a:p>
            <a:pPr fontAlgn="auto">
              <a:spcAft>
                <a:spcPts val="0"/>
              </a:spcAft>
              <a:defRPr/>
            </a:pPr>
            <a:r>
              <a:rPr lang="en-US" altLang="zh-TW" dirty="0" smtClean="0">
                <a:solidFill>
                  <a:schemeClr val="bg1"/>
                </a:solidFill>
              </a:rPr>
              <a:t>Thank You</a:t>
            </a:r>
            <a:endParaRPr lang="zh-TW" altLang="en-US" dirty="0">
              <a:solidFill>
                <a:schemeClr val="bg1"/>
              </a:solidFill>
            </a:endParaRPr>
          </a:p>
        </p:txBody>
      </p:sp>
      <p:sp>
        <p:nvSpPr>
          <p:cNvPr id="8" name="文字版面配置區 7"/>
          <p:cNvSpPr>
            <a:spLocks noGrp="1"/>
          </p:cNvSpPr>
          <p:nvPr>
            <p:ph type="body" idx="1"/>
          </p:nvPr>
        </p:nvSpPr>
        <p:spPr>
          <a:xfrm>
            <a:off x="722313" y="2179638"/>
            <a:ext cx="7772400" cy="1125537"/>
          </a:xfrm>
        </p:spPr>
        <p:txBody>
          <a:bodyPr/>
          <a:lstStyle/>
          <a:p>
            <a:pPr fontAlgn="auto">
              <a:spcAft>
                <a:spcPts val="0"/>
              </a:spcAft>
              <a:buFont typeface="Arial" pitchFamily="34" charset="0"/>
              <a:buNone/>
              <a:defRPr/>
            </a:pPr>
            <a:endParaRPr lang="zh-TW" altLang="en-US" dirty="0"/>
          </a:p>
        </p:txBody>
      </p:sp>
    </p:spTree>
  </p:cSld>
  <p:clrMapOvr>
    <a:masterClrMapping/>
  </p:clrMapOvr>
  <p:transition spd="slow" advClick="0" advTm="0">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06375"/>
            <a:ext cx="8229600" cy="857250"/>
          </a:xfrm>
        </p:spPr>
        <p:txBody>
          <a:bodyPr/>
          <a:lstStyle/>
          <a:p>
            <a:pPr fontAlgn="auto">
              <a:spcAft>
                <a:spcPts val="0"/>
              </a:spcAft>
              <a:defRPr/>
            </a:pPr>
            <a:r>
              <a:rPr lang="en-US" dirty="0" smtClean="0"/>
              <a:t>Active-Active RAID Controllers</a:t>
            </a:r>
            <a:endParaRPr lang="en-US" dirty="0"/>
          </a:p>
        </p:txBody>
      </p:sp>
      <p:sp>
        <p:nvSpPr>
          <p:cNvPr id="8" name="Content Placeholder 7"/>
          <p:cNvSpPr>
            <a:spLocks noGrp="1"/>
          </p:cNvSpPr>
          <p:nvPr>
            <p:ph sz="half" idx="1"/>
          </p:nvPr>
        </p:nvSpPr>
        <p:spPr>
          <a:xfrm>
            <a:off x="457200" y="1073150"/>
            <a:ext cx="4038600" cy="3789363"/>
          </a:xfrm>
        </p:spPr>
        <p:txBody>
          <a:bodyPr/>
          <a:lstStyle/>
          <a:p>
            <a:pPr fontAlgn="auto">
              <a:spcAft>
                <a:spcPts val="0"/>
              </a:spcAft>
              <a:buFont typeface="Arial" pitchFamily="34" charset="0"/>
              <a:buChar char="•"/>
              <a:defRPr/>
            </a:pPr>
            <a:r>
              <a:rPr lang="en-US" dirty="0" smtClean="0"/>
              <a:t>Active-Active </a:t>
            </a:r>
          </a:p>
          <a:p>
            <a:pPr lvl="1" fontAlgn="auto">
              <a:spcAft>
                <a:spcPts val="0"/>
              </a:spcAft>
              <a:buFont typeface="Arial" pitchFamily="34" charset="0"/>
              <a:buChar char="–"/>
              <a:defRPr/>
            </a:pPr>
            <a:r>
              <a:rPr lang="en-US" dirty="0" smtClean="0"/>
              <a:t>Completely support each other</a:t>
            </a:r>
          </a:p>
          <a:p>
            <a:pPr lvl="1" fontAlgn="auto">
              <a:spcAft>
                <a:spcPts val="0"/>
              </a:spcAft>
              <a:buFont typeface="Arial" pitchFamily="34" charset="0"/>
              <a:buChar char="–"/>
              <a:defRPr/>
            </a:pPr>
            <a:r>
              <a:rPr lang="en-US" dirty="0" smtClean="0"/>
              <a:t>Double the performance</a:t>
            </a:r>
          </a:p>
          <a:p>
            <a:pPr lvl="1" fontAlgn="auto">
              <a:spcAft>
                <a:spcPts val="0"/>
              </a:spcAft>
              <a:buFont typeface="Arial" pitchFamily="34" charset="0"/>
              <a:buChar char="–"/>
              <a:defRPr/>
            </a:pPr>
            <a:r>
              <a:rPr lang="en-US" dirty="0" smtClean="0"/>
              <a:t>Failover in seconds</a:t>
            </a:r>
          </a:p>
          <a:p>
            <a:pPr lvl="1" fontAlgn="auto">
              <a:spcAft>
                <a:spcPts val="0"/>
              </a:spcAft>
              <a:buFont typeface="Arial" pitchFamily="34" charset="0"/>
              <a:buChar char="–"/>
              <a:defRPr/>
            </a:pPr>
            <a:r>
              <a:rPr lang="en-US" dirty="0" smtClean="0"/>
              <a:t>IO takeover in seconds</a:t>
            </a:r>
          </a:p>
          <a:p>
            <a:pPr lvl="1" fontAlgn="auto">
              <a:spcAft>
                <a:spcPts val="0"/>
              </a:spcAft>
              <a:buFont typeface="Arial" pitchFamily="34" charset="0"/>
              <a:buChar char="–"/>
              <a:defRPr/>
            </a:pPr>
            <a:r>
              <a:rPr lang="en-US" dirty="0" smtClean="0"/>
              <a:t>Hot swappable</a:t>
            </a:r>
            <a:endParaRPr lang="en-US" dirty="0"/>
          </a:p>
        </p:txBody>
      </p:sp>
      <p:grpSp>
        <p:nvGrpSpPr>
          <p:cNvPr id="40963" name="Group 2"/>
          <p:cNvGrpSpPr>
            <a:grpSpLocks/>
          </p:cNvGrpSpPr>
          <p:nvPr/>
        </p:nvGrpSpPr>
        <p:grpSpPr bwMode="auto">
          <a:xfrm>
            <a:off x="4624388" y="2333625"/>
            <a:ext cx="3360737" cy="2292350"/>
            <a:chOff x="5003684" y="2175305"/>
            <a:chExt cx="3360503" cy="2292958"/>
          </a:xfrm>
        </p:grpSpPr>
        <p:pic>
          <p:nvPicPr>
            <p:cNvPr id="40966" name="Picture 1" descr="controller.png"/>
            <p:cNvPicPr>
              <a:picLocks noChangeAspect="1"/>
            </p:cNvPicPr>
            <p:nvPr/>
          </p:nvPicPr>
          <p:blipFill>
            <a:blip r:embed="rId2"/>
            <a:srcRect/>
            <a:stretch>
              <a:fillRect/>
            </a:stretch>
          </p:blipFill>
          <p:spPr bwMode="auto">
            <a:xfrm>
              <a:off x="5003684" y="2197226"/>
              <a:ext cx="1672521" cy="2271037"/>
            </a:xfrm>
            <a:prstGeom prst="rect">
              <a:avLst/>
            </a:prstGeom>
            <a:noFill/>
            <a:ln w="9525">
              <a:noFill/>
              <a:miter lim="800000"/>
              <a:headEnd/>
              <a:tailEnd/>
            </a:ln>
          </p:spPr>
        </p:pic>
        <p:pic>
          <p:nvPicPr>
            <p:cNvPr id="40967" name="Picture 4" descr="controller.png"/>
            <p:cNvPicPr>
              <a:picLocks noChangeAspect="1"/>
            </p:cNvPicPr>
            <p:nvPr/>
          </p:nvPicPr>
          <p:blipFill>
            <a:blip r:embed="rId2"/>
            <a:srcRect/>
            <a:stretch>
              <a:fillRect/>
            </a:stretch>
          </p:blipFill>
          <p:spPr bwMode="auto">
            <a:xfrm>
              <a:off x="6691666" y="2175305"/>
              <a:ext cx="1672521" cy="2271037"/>
            </a:xfrm>
            <a:prstGeom prst="rect">
              <a:avLst/>
            </a:prstGeom>
            <a:noFill/>
            <a:ln w="9525">
              <a:noFill/>
              <a:miter lim="800000"/>
              <a:headEnd/>
              <a:tailEnd/>
            </a:ln>
          </p:spPr>
        </p:pic>
      </p:grpSp>
      <p:sp>
        <p:nvSpPr>
          <p:cNvPr id="4" name="Rounded Rectangular Callout 3"/>
          <p:cNvSpPr/>
          <p:nvPr/>
        </p:nvSpPr>
        <p:spPr>
          <a:xfrm>
            <a:off x="5611813" y="1693863"/>
            <a:ext cx="1077912" cy="488950"/>
          </a:xfrm>
          <a:prstGeom prst="wedgeRoundRectCallout">
            <a:avLst>
              <a:gd name="adj1" fmla="val -28627"/>
              <a:gd name="adj2" fmla="val 65278"/>
              <a:gd name="adj3" fmla="val 16667"/>
            </a:avLst>
          </a:prstGeom>
          <a:noFill/>
          <a:ln w="6350">
            <a:solidFill>
              <a:schemeClr val="tx1"/>
            </a:solidFill>
          </a:ln>
          <a:effectLst>
            <a:outerShdw blurRad="50800" dist="38100" dir="2700000" algn="tl" rotWithShape="0">
              <a:schemeClr val="bg1">
                <a:alpha val="50000"/>
              </a:schemeClr>
            </a:outerShdw>
          </a:effectLst>
        </p:spPr>
        <p:style>
          <a:lnRef idx="1">
            <a:schemeClr val="accent1"/>
          </a:lnRef>
          <a:fillRef idx="3">
            <a:schemeClr val="accent1"/>
          </a:fillRef>
          <a:effectRef idx="2">
            <a:schemeClr val="accent1"/>
          </a:effectRef>
          <a:fontRef idx="minor">
            <a:schemeClr val="lt1"/>
          </a:fontRef>
        </p:style>
        <p:txBody>
          <a:bodyPr lIns="0" rIns="0" anchor="ctr"/>
          <a:lstStyle/>
          <a:p>
            <a:pPr algn="ctr" fontAlgn="auto">
              <a:spcBef>
                <a:spcPts val="0"/>
              </a:spcBef>
              <a:spcAft>
                <a:spcPts val="0"/>
              </a:spcAft>
              <a:defRPr/>
            </a:pPr>
            <a:r>
              <a:rPr lang="en-US" sz="2000" b="1" dirty="0">
                <a:solidFill>
                  <a:srgbClr val="595959"/>
                </a:solidFill>
                <a:effectLst>
                  <a:outerShdw blurRad="50800" dist="38100" dir="2700000" algn="tl" rotWithShape="0">
                    <a:srgbClr val="FFFFFF">
                      <a:alpha val="50000"/>
                    </a:srgbClr>
                  </a:outerShdw>
                </a:effectLst>
              </a:rPr>
              <a:t>Hello </a:t>
            </a:r>
            <a:r>
              <a:rPr lang="en-US" sz="2000" b="1" dirty="0">
                <a:solidFill>
                  <a:srgbClr val="595959"/>
                </a:solidFill>
                <a:effectLst>
                  <a:outerShdw blurRad="50800" dist="38100" dir="2700000" algn="tl" rotWithShape="0">
                    <a:srgbClr val="FFFFFF">
                      <a:alpha val="50000"/>
                    </a:srgbClr>
                  </a:outerShdw>
                </a:effectLst>
                <a:sym typeface="Wingdings"/>
              </a:rPr>
              <a:t></a:t>
            </a:r>
            <a:r>
              <a:rPr lang="en-US" sz="2000" b="1" dirty="0">
                <a:solidFill>
                  <a:srgbClr val="595959"/>
                </a:solidFill>
                <a:effectLst>
                  <a:outerShdw blurRad="50800" dist="38100" dir="2700000" algn="tl" rotWithShape="0">
                    <a:srgbClr val="FFFFFF">
                      <a:alpha val="50000"/>
                    </a:srgbClr>
                  </a:outerShdw>
                </a:effectLst>
              </a:rPr>
              <a:t> </a:t>
            </a:r>
            <a:endParaRPr lang="en-US" sz="2000" b="1" dirty="0">
              <a:solidFill>
                <a:srgbClr val="595959"/>
              </a:solidFill>
              <a:effectLst>
                <a:outerShdw blurRad="50800" dist="38100" dir="2700000" algn="tl" rotWithShape="0">
                  <a:srgbClr val="FFFFFF">
                    <a:alpha val="50000"/>
                  </a:srgbClr>
                </a:outerShdw>
              </a:effectLst>
            </a:endParaRPr>
          </a:p>
        </p:txBody>
      </p:sp>
      <p:sp>
        <p:nvSpPr>
          <p:cNvPr id="9" name="Rounded Rectangular Callout 8"/>
          <p:cNvSpPr/>
          <p:nvPr/>
        </p:nvSpPr>
        <p:spPr>
          <a:xfrm>
            <a:off x="7291388" y="1697038"/>
            <a:ext cx="1077912" cy="488950"/>
          </a:xfrm>
          <a:prstGeom prst="wedgeRoundRectCallout">
            <a:avLst>
              <a:gd name="adj1" fmla="val -28627"/>
              <a:gd name="adj2" fmla="val 65278"/>
              <a:gd name="adj3" fmla="val 16667"/>
            </a:avLst>
          </a:prstGeom>
          <a:noFill/>
          <a:ln w="6350">
            <a:solidFill>
              <a:schemeClr val="tx1"/>
            </a:solidFill>
          </a:ln>
          <a:effectLst>
            <a:outerShdw blurRad="50800" dist="38100" dir="2700000" algn="tl" rotWithShape="0">
              <a:schemeClr val="bg1">
                <a:alpha val="50000"/>
              </a:schemeClr>
            </a:outerShdw>
          </a:effectLst>
        </p:spPr>
        <p:style>
          <a:lnRef idx="1">
            <a:schemeClr val="accent1"/>
          </a:lnRef>
          <a:fillRef idx="3">
            <a:schemeClr val="accent1"/>
          </a:fillRef>
          <a:effectRef idx="2">
            <a:schemeClr val="accent1"/>
          </a:effectRef>
          <a:fontRef idx="minor">
            <a:schemeClr val="lt1"/>
          </a:fontRef>
        </p:style>
        <p:txBody>
          <a:bodyPr lIns="0" rIns="0" anchor="ctr"/>
          <a:lstStyle/>
          <a:p>
            <a:pPr algn="ctr" fontAlgn="auto">
              <a:spcBef>
                <a:spcPts val="0"/>
              </a:spcBef>
              <a:spcAft>
                <a:spcPts val="0"/>
              </a:spcAft>
              <a:defRPr/>
            </a:pPr>
            <a:r>
              <a:rPr lang="en-US" sz="2000" b="1" dirty="0">
                <a:solidFill>
                  <a:srgbClr val="595959"/>
                </a:solidFill>
                <a:effectLst>
                  <a:outerShdw blurRad="50800" dist="38100" dir="2700000" algn="tl" rotWithShape="0">
                    <a:srgbClr val="FFFFFF">
                      <a:alpha val="50000"/>
                    </a:srgbClr>
                  </a:outerShdw>
                </a:effectLst>
              </a:rPr>
              <a:t>Hello </a:t>
            </a:r>
            <a:r>
              <a:rPr lang="en-US" sz="2000" b="1" dirty="0">
                <a:solidFill>
                  <a:srgbClr val="595959"/>
                </a:solidFill>
                <a:effectLst>
                  <a:outerShdw blurRad="50800" dist="38100" dir="2700000" algn="tl" rotWithShape="0">
                    <a:srgbClr val="FFFFFF">
                      <a:alpha val="50000"/>
                    </a:srgbClr>
                  </a:outerShdw>
                </a:effectLst>
                <a:sym typeface="Wingdings"/>
              </a:rPr>
              <a:t></a:t>
            </a:r>
            <a:r>
              <a:rPr lang="en-US" sz="2000" b="1" dirty="0">
                <a:solidFill>
                  <a:srgbClr val="595959"/>
                </a:solidFill>
                <a:effectLst>
                  <a:outerShdw blurRad="50800" dist="38100" dir="2700000" algn="tl" rotWithShape="0">
                    <a:srgbClr val="FFFFFF">
                      <a:alpha val="50000"/>
                    </a:srgbClr>
                  </a:outerShdw>
                </a:effectLst>
              </a:rPr>
              <a:t> </a:t>
            </a:r>
            <a:endParaRPr lang="en-US" sz="2000" b="1" dirty="0">
              <a:solidFill>
                <a:srgbClr val="595959"/>
              </a:solidFill>
              <a:effectLst>
                <a:outerShdw blurRad="50800" dist="38100" dir="2700000" algn="tl" rotWithShape="0">
                  <a:srgbClr val="FFFFFF">
                    <a:alpha val="5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6375"/>
            <a:ext cx="8229600" cy="857250"/>
          </a:xfrm>
        </p:spPr>
        <p:txBody>
          <a:bodyPr/>
          <a:lstStyle/>
          <a:p>
            <a:pPr fontAlgn="auto">
              <a:spcAft>
                <a:spcPts val="0"/>
              </a:spcAft>
              <a:defRPr/>
            </a:pPr>
            <a:r>
              <a:rPr lang="en-US" dirty="0" smtClean="0"/>
              <a:t>AegisSAN LX</a:t>
            </a:r>
            <a:r>
              <a:rPr lang="en-US" sz="3200" dirty="0">
                <a:solidFill>
                  <a:schemeClr val="tx1">
                    <a:lumMod val="60000"/>
                    <a:lumOff val="40000"/>
                  </a:schemeClr>
                </a:solidFill>
              </a:rPr>
              <a:t>/</a:t>
            </a:r>
            <a:r>
              <a:rPr lang="en-US" dirty="0"/>
              <a:t>Q500 </a:t>
            </a:r>
            <a:r>
              <a:rPr lang="en-US" dirty="0" smtClean="0"/>
              <a:t>RAID Controller</a:t>
            </a:r>
            <a:endParaRPr lang="en-US" dirty="0"/>
          </a:p>
        </p:txBody>
      </p:sp>
      <p:grpSp>
        <p:nvGrpSpPr>
          <p:cNvPr id="14" name="Group 13"/>
          <p:cNvGrpSpPr>
            <a:grpSpLocks/>
          </p:cNvGrpSpPr>
          <p:nvPr/>
        </p:nvGrpSpPr>
        <p:grpSpPr bwMode="auto">
          <a:xfrm>
            <a:off x="5686425" y="3017838"/>
            <a:ext cx="3457575" cy="873125"/>
            <a:chOff x="5686323" y="3017669"/>
            <a:chExt cx="3457677" cy="872928"/>
          </a:xfrm>
        </p:grpSpPr>
        <p:sp>
          <p:nvSpPr>
            <p:cNvPr id="266" name="Rectangle 265"/>
            <p:cNvSpPr/>
            <p:nvPr/>
          </p:nvSpPr>
          <p:spPr>
            <a:xfrm>
              <a:off x="5686323" y="3017669"/>
              <a:ext cx="3457677" cy="872928"/>
            </a:xfrm>
            <a:prstGeom prst="rect">
              <a:avLst/>
            </a:prstGeom>
            <a:solidFill>
              <a:srgbClr val="68BA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lumMod val="50000"/>
                      <a:alpha val="50000"/>
                    </a:srgbClr>
                  </a:outerShdw>
                </a:effectLst>
              </a:endParaRPr>
            </a:p>
          </p:txBody>
        </p:sp>
        <p:sp>
          <p:nvSpPr>
            <p:cNvPr id="67" name="Rectangle 66"/>
            <p:cNvSpPr/>
            <p:nvPr/>
          </p:nvSpPr>
          <p:spPr>
            <a:xfrm>
              <a:off x="6584875" y="3095438"/>
              <a:ext cx="2548013" cy="645967"/>
            </a:xfrm>
            <a:prstGeom prst="rect">
              <a:avLst/>
            </a:prstGeom>
          </p:spPr>
          <p:txBody>
            <a:bodyPr>
              <a:spAutoFit/>
            </a:bodyPr>
            <a:lstStyle/>
            <a:p>
              <a:pPr fontAlgn="auto">
                <a:lnSpc>
                  <a:spcPct val="150000"/>
                </a:lnSpc>
                <a:spcBef>
                  <a:spcPts val="0"/>
                </a:spcBef>
                <a:spcAft>
                  <a:spcPts val="0"/>
                </a:spcAft>
                <a:defRPr/>
              </a:pPr>
              <a:r>
                <a:rPr lang="en-US" sz="1600" b="1" dirty="0">
                  <a:solidFill>
                    <a:srgbClr val="FFFFFF"/>
                  </a:solidFill>
                  <a:effectLst>
                    <a:outerShdw blurRad="53975" dist="38100" dir="2700000" algn="tl" rotWithShape="0">
                      <a:srgbClr val="FFFFFF">
                        <a:lumMod val="50000"/>
                        <a:alpha val="50000"/>
                      </a:srgbClr>
                    </a:outerShdw>
                  </a:effectLst>
                  <a:latin typeface="+mn-lt"/>
                  <a:ea typeface="Open Sans Extrabold" pitchFamily="34" charset="0"/>
                  <a:cs typeface="Open Sans Extrabold" pitchFamily="34" charset="0"/>
                </a:rPr>
                <a:t>High Availability</a:t>
              </a:r>
            </a:p>
            <a:p>
              <a:pPr fontAlgn="auto">
                <a:spcBef>
                  <a:spcPts val="0"/>
                </a:spcBef>
                <a:spcAft>
                  <a:spcPts val="0"/>
                </a:spcAft>
                <a:defRPr/>
              </a:pPr>
              <a:r>
                <a:rPr lang="en-US" sz="1200" dirty="0">
                  <a:solidFill>
                    <a:srgbClr val="FFFFFF"/>
                  </a:solidFill>
                  <a:effectLst>
                    <a:outerShdw blurRad="53975" dist="38100" dir="2700000" algn="tl" rotWithShape="0">
                      <a:srgbClr val="FFFFFF">
                        <a:lumMod val="50000"/>
                        <a:alpha val="50000"/>
                      </a:srgbClr>
                    </a:outerShdw>
                  </a:effectLst>
                  <a:latin typeface="+mn-lt"/>
                  <a:ea typeface="Open Sans Extrabold" pitchFamily="34" charset="0"/>
                  <a:cs typeface="Open Sans Extrabold" pitchFamily="34" charset="0"/>
                </a:rPr>
                <a:t>Fully Redundant HW Components</a:t>
              </a:r>
              <a:endParaRPr lang="en-US" sz="1200" dirty="0">
                <a:solidFill>
                  <a:srgbClr val="FFFFFF"/>
                </a:solidFill>
                <a:effectLst>
                  <a:outerShdw blurRad="53975" dist="38100" dir="2700000" algn="tl" rotWithShape="0">
                    <a:srgbClr val="FFFFFF">
                      <a:lumMod val="50000"/>
                      <a:alpha val="50000"/>
                    </a:srgbClr>
                  </a:outerShdw>
                </a:effectLst>
                <a:latin typeface="+mn-lt"/>
                <a:ea typeface="Open Sans Extrabold" pitchFamily="34" charset="0"/>
                <a:cs typeface="Open Sans Extrabold" pitchFamily="34" charset="0"/>
              </a:endParaRPr>
            </a:p>
          </p:txBody>
        </p:sp>
        <p:grpSp>
          <p:nvGrpSpPr>
            <p:cNvPr id="69" name="Group 68"/>
            <p:cNvGrpSpPr/>
            <p:nvPr/>
          </p:nvGrpSpPr>
          <p:grpSpPr>
            <a:xfrm>
              <a:off x="5866239" y="3150473"/>
              <a:ext cx="599348" cy="599348"/>
              <a:chOff x="5721350" y="3771900"/>
              <a:chExt cx="536575" cy="536575"/>
            </a:xfrm>
            <a:solidFill>
              <a:schemeClr val="bg1"/>
            </a:solidFill>
          </p:grpSpPr>
          <p:sp>
            <p:nvSpPr>
              <p:cNvPr id="70" name="Freeform 82"/>
              <p:cNvSpPr>
                <a:spLocks noEditPoints="1"/>
              </p:cNvSpPr>
              <p:nvPr/>
            </p:nvSpPr>
            <p:spPr bwMode="auto">
              <a:xfrm>
                <a:off x="5721350" y="3771900"/>
                <a:ext cx="536575" cy="536575"/>
              </a:xfrm>
              <a:custGeom>
                <a:avLst/>
                <a:gdLst>
                  <a:gd name="T0" fmla="*/ 624 w 624"/>
                  <a:gd name="T1" fmla="*/ 350 h 623"/>
                  <a:gd name="T2" fmla="*/ 624 w 624"/>
                  <a:gd name="T3" fmla="*/ 273 h 623"/>
                  <a:gd name="T4" fmla="*/ 562 w 624"/>
                  <a:gd name="T5" fmla="*/ 273 h 623"/>
                  <a:gd name="T6" fmla="*/ 548 w 624"/>
                  <a:gd name="T7" fmla="*/ 220 h 623"/>
                  <a:gd name="T8" fmla="*/ 602 w 624"/>
                  <a:gd name="T9" fmla="*/ 189 h 623"/>
                  <a:gd name="T10" fmla="*/ 563 w 624"/>
                  <a:gd name="T11" fmla="*/ 122 h 623"/>
                  <a:gd name="T12" fmla="*/ 509 w 624"/>
                  <a:gd name="T13" fmla="*/ 153 h 623"/>
                  <a:gd name="T14" fmla="*/ 471 w 624"/>
                  <a:gd name="T15" fmla="*/ 114 h 623"/>
                  <a:gd name="T16" fmla="*/ 502 w 624"/>
                  <a:gd name="T17" fmla="*/ 61 h 623"/>
                  <a:gd name="T18" fmla="*/ 434 w 624"/>
                  <a:gd name="T19" fmla="*/ 22 h 623"/>
                  <a:gd name="T20" fmla="*/ 403 w 624"/>
                  <a:gd name="T21" fmla="*/ 75 h 623"/>
                  <a:gd name="T22" fmla="*/ 351 w 624"/>
                  <a:gd name="T23" fmla="*/ 61 h 623"/>
                  <a:gd name="T24" fmla="*/ 351 w 624"/>
                  <a:gd name="T25" fmla="*/ 0 h 623"/>
                  <a:gd name="T26" fmla="*/ 273 w 624"/>
                  <a:gd name="T27" fmla="*/ 0 h 623"/>
                  <a:gd name="T28" fmla="*/ 273 w 624"/>
                  <a:gd name="T29" fmla="*/ 61 h 623"/>
                  <a:gd name="T30" fmla="*/ 221 w 624"/>
                  <a:gd name="T31" fmla="*/ 75 h 623"/>
                  <a:gd name="T32" fmla="*/ 190 w 624"/>
                  <a:gd name="T33" fmla="*/ 22 h 623"/>
                  <a:gd name="T34" fmla="*/ 122 w 624"/>
                  <a:gd name="T35" fmla="*/ 61 h 623"/>
                  <a:gd name="T36" fmla="*/ 153 w 624"/>
                  <a:gd name="T37" fmla="*/ 114 h 623"/>
                  <a:gd name="T38" fmla="*/ 115 w 624"/>
                  <a:gd name="T39" fmla="*/ 153 h 623"/>
                  <a:gd name="T40" fmla="*/ 61 w 624"/>
                  <a:gd name="T41" fmla="*/ 122 h 623"/>
                  <a:gd name="T42" fmla="*/ 23 w 624"/>
                  <a:gd name="T43" fmla="*/ 189 h 623"/>
                  <a:gd name="T44" fmla="*/ 76 w 624"/>
                  <a:gd name="T45" fmla="*/ 220 h 623"/>
                  <a:gd name="T46" fmla="*/ 62 w 624"/>
                  <a:gd name="T47" fmla="*/ 273 h 623"/>
                  <a:gd name="T48" fmla="*/ 0 w 624"/>
                  <a:gd name="T49" fmla="*/ 273 h 623"/>
                  <a:gd name="T50" fmla="*/ 0 w 624"/>
                  <a:gd name="T51" fmla="*/ 350 h 623"/>
                  <a:gd name="T52" fmla="*/ 62 w 624"/>
                  <a:gd name="T53" fmla="*/ 350 h 623"/>
                  <a:gd name="T54" fmla="*/ 76 w 624"/>
                  <a:gd name="T55" fmla="*/ 403 h 623"/>
                  <a:gd name="T56" fmla="*/ 23 w 624"/>
                  <a:gd name="T57" fmla="*/ 434 h 623"/>
                  <a:gd name="T58" fmla="*/ 61 w 624"/>
                  <a:gd name="T59" fmla="*/ 501 h 623"/>
                  <a:gd name="T60" fmla="*/ 115 w 624"/>
                  <a:gd name="T61" fmla="*/ 470 h 623"/>
                  <a:gd name="T62" fmla="*/ 153 w 624"/>
                  <a:gd name="T63" fmla="*/ 509 h 623"/>
                  <a:gd name="T64" fmla="*/ 122 w 624"/>
                  <a:gd name="T65" fmla="*/ 562 h 623"/>
                  <a:gd name="T66" fmla="*/ 190 w 624"/>
                  <a:gd name="T67" fmla="*/ 601 h 623"/>
                  <a:gd name="T68" fmla="*/ 221 w 624"/>
                  <a:gd name="T69" fmla="*/ 548 h 623"/>
                  <a:gd name="T70" fmla="*/ 273 w 624"/>
                  <a:gd name="T71" fmla="*/ 562 h 623"/>
                  <a:gd name="T72" fmla="*/ 273 w 624"/>
                  <a:gd name="T73" fmla="*/ 623 h 623"/>
                  <a:gd name="T74" fmla="*/ 351 w 624"/>
                  <a:gd name="T75" fmla="*/ 623 h 623"/>
                  <a:gd name="T76" fmla="*/ 351 w 624"/>
                  <a:gd name="T77" fmla="*/ 562 h 623"/>
                  <a:gd name="T78" fmla="*/ 403 w 624"/>
                  <a:gd name="T79" fmla="*/ 548 h 623"/>
                  <a:gd name="T80" fmla="*/ 434 w 624"/>
                  <a:gd name="T81" fmla="*/ 601 h 623"/>
                  <a:gd name="T82" fmla="*/ 502 w 624"/>
                  <a:gd name="T83" fmla="*/ 562 h 623"/>
                  <a:gd name="T84" fmla="*/ 471 w 624"/>
                  <a:gd name="T85" fmla="*/ 509 h 623"/>
                  <a:gd name="T86" fmla="*/ 509 w 624"/>
                  <a:gd name="T87" fmla="*/ 470 h 623"/>
                  <a:gd name="T88" fmla="*/ 563 w 624"/>
                  <a:gd name="T89" fmla="*/ 501 h 623"/>
                  <a:gd name="T90" fmla="*/ 602 w 624"/>
                  <a:gd name="T91" fmla="*/ 434 h 623"/>
                  <a:gd name="T92" fmla="*/ 548 w 624"/>
                  <a:gd name="T93" fmla="*/ 403 h 623"/>
                  <a:gd name="T94" fmla="*/ 562 w 624"/>
                  <a:gd name="T95" fmla="*/ 350 h 623"/>
                  <a:gd name="T96" fmla="*/ 624 w 624"/>
                  <a:gd name="T97" fmla="*/ 350 h 623"/>
                  <a:gd name="T98" fmla="*/ 312 w 624"/>
                  <a:gd name="T99" fmla="*/ 516 h 623"/>
                  <a:gd name="T100" fmla="*/ 107 w 624"/>
                  <a:gd name="T101" fmla="*/ 311 h 623"/>
                  <a:gd name="T102" fmla="*/ 312 w 624"/>
                  <a:gd name="T103" fmla="*/ 107 h 623"/>
                  <a:gd name="T104" fmla="*/ 517 w 624"/>
                  <a:gd name="T105" fmla="*/ 311 h 623"/>
                  <a:gd name="T106" fmla="*/ 312 w 624"/>
                  <a:gd name="T107" fmla="*/ 516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4" h="623">
                    <a:moveTo>
                      <a:pt x="624" y="350"/>
                    </a:moveTo>
                    <a:cubicBezTo>
                      <a:pt x="624" y="273"/>
                      <a:pt x="624" y="273"/>
                      <a:pt x="624" y="273"/>
                    </a:cubicBezTo>
                    <a:cubicBezTo>
                      <a:pt x="562" y="273"/>
                      <a:pt x="562" y="273"/>
                      <a:pt x="562" y="273"/>
                    </a:cubicBezTo>
                    <a:cubicBezTo>
                      <a:pt x="559" y="254"/>
                      <a:pt x="555" y="237"/>
                      <a:pt x="548" y="220"/>
                    </a:cubicBezTo>
                    <a:cubicBezTo>
                      <a:pt x="602" y="189"/>
                      <a:pt x="602" y="189"/>
                      <a:pt x="602" y="189"/>
                    </a:cubicBezTo>
                    <a:cubicBezTo>
                      <a:pt x="563" y="122"/>
                      <a:pt x="563" y="122"/>
                      <a:pt x="563" y="122"/>
                    </a:cubicBezTo>
                    <a:cubicBezTo>
                      <a:pt x="509" y="153"/>
                      <a:pt x="509" y="153"/>
                      <a:pt x="509" y="153"/>
                    </a:cubicBezTo>
                    <a:cubicBezTo>
                      <a:pt x="498" y="139"/>
                      <a:pt x="485" y="126"/>
                      <a:pt x="471" y="114"/>
                    </a:cubicBezTo>
                    <a:cubicBezTo>
                      <a:pt x="502" y="61"/>
                      <a:pt x="502" y="61"/>
                      <a:pt x="502" y="61"/>
                    </a:cubicBezTo>
                    <a:cubicBezTo>
                      <a:pt x="434" y="22"/>
                      <a:pt x="434" y="22"/>
                      <a:pt x="434" y="22"/>
                    </a:cubicBezTo>
                    <a:cubicBezTo>
                      <a:pt x="403" y="75"/>
                      <a:pt x="403" y="75"/>
                      <a:pt x="403" y="75"/>
                    </a:cubicBezTo>
                    <a:cubicBezTo>
                      <a:pt x="387" y="69"/>
                      <a:pt x="369" y="64"/>
                      <a:pt x="351" y="61"/>
                    </a:cubicBezTo>
                    <a:cubicBezTo>
                      <a:pt x="351" y="0"/>
                      <a:pt x="351" y="0"/>
                      <a:pt x="351" y="0"/>
                    </a:cubicBezTo>
                    <a:cubicBezTo>
                      <a:pt x="273" y="0"/>
                      <a:pt x="273" y="0"/>
                      <a:pt x="273" y="0"/>
                    </a:cubicBezTo>
                    <a:cubicBezTo>
                      <a:pt x="273" y="61"/>
                      <a:pt x="273" y="61"/>
                      <a:pt x="273" y="61"/>
                    </a:cubicBezTo>
                    <a:cubicBezTo>
                      <a:pt x="255" y="64"/>
                      <a:pt x="237" y="69"/>
                      <a:pt x="221" y="75"/>
                    </a:cubicBezTo>
                    <a:cubicBezTo>
                      <a:pt x="190" y="22"/>
                      <a:pt x="190" y="22"/>
                      <a:pt x="190" y="22"/>
                    </a:cubicBezTo>
                    <a:cubicBezTo>
                      <a:pt x="122" y="61"/>
                      <a:pt x="122" y="61"/>
                      <a:pt x="122" y="61"/>
                    </a:cubicBezTo>
                    <a:cubicBezTo>
                      <a:pt x="153" y="114"/>
                      <a:pt x="153" y="114"/>
                      <a:pt x="153" y="114"/>
                    </a:cubicBezTo>
                    <a:cubicBezTo>
                      <a:pt x="139" y="126"/>
                      <a:pt x="126" y="139"/>
                      <a:pt x="115" y="153"/>
                    </a:cubicBezTo>
                    <a:cubicBezTo>
                      <a:pt x="61" y="122"/>
                      <a:pt x="61" y="122"/>
                      <a:pt x="61" y="122"/>
                    </a:cubicBezTo>
                    <a:cubicBezTo>
                      <a:pt x="23" y="189"/>
                      <a:pt x="23" y="189"/>
                      <a:pt x="23" y="189"/>
                    </a:cubicBezTo>
                    <a:cubicBezTo>
                      <a:pt x="76" y="220"/>
                      <a:pt x="76" y="220"/>
                      <a:pt x="76" y="220"/>
                    </a:cubicBezTo>
                    <a:cubicBezTo>
                      <a:pt x="69" y="237"/>
                      <a:pt x="65" y="254"/>
                      <a:pt x="62" y="273"/>
                    </a:cubicBezTo>
                    <a:cubicBezTo>
                      <a:pt x="0" y="273"/>
                      <a:pt x="0" y="273"/>
                      <a:pt x="0" y="273"/>
                    </a:cubicBezTo>
                    <a:cubicBezTo>
                      <a:pt x="0" y="350"/>
                      <a:pt x="0" y="350"/>
                      <a:pt x="0" y="350"/>
                    </a:cubicBezTo>
                    <a:cubicBezTo>
                      <a:pt x="62" y="350"/>
                      <a:pt x="62" y="350"/>
                      <a:pt x="62" y="350"/>
                    </a:cubicBezTo>
                    <a:cubicBezTo>
                      <a:pt x="65" y="369"/>
                      <a:pt x="69" y="386"/>
                      <a:pt x="76" y="403"/>
                    </a:cubicBezTo>
                    <a:cubicBezTo>
                      <a:pt x="23" y="434"/>
                      <a:pt x="23" y="434"/>
                      <a:pt x="23" y="434"/>
                    </a:cubicBezTo>
                    <a:cubicBezTo>
                      <a:pt x="61" y="501"/>
                      <a:pt x="61" y="501"/>
                      <a:pt x="61" y="501"/>
                    </a:cubicBezTo>
                    <a:cubicBezTo>
                      <a:pt x="115" y="470"/>
                      <a:pt x="115" y="470"/>
                      <a:pt x="115" y="470"/>
                    </a:cubicBezTo>
                    <a:cubicBezTo>
                      <a:pt x="126" y="484"/>
                      <a:pt x="139" y="497"/>
                      <a:pt x="153" y="509"/>
                    </a:cubicBezTo>
                    <a:cubicBezTo>
                      <a:pt x="122" y="562"/>
                      <a:pt x="122" y="562"/>
                      <a:pt x="122" y="562"/>
                    </a:cubicBezTo>
                    <a:cubicBezTo>
                      <a:pt x="190" y="601"/>
                      <a:pt x="190" y="601"/>
                      <a:pt x="190" y="601"/>
                    </a:cubicBezTo>
                    <a:cubicBezTo>
                      <a:pt x="221" y="548"/>
                      <a:pt x="221" y="548"/>
                      <a:pt x="221" y="548"/>
                    </a:cubicBezTo>
                    <a:cubicBezTo>
                      <a:pt x="237" y="554"/>
                      <a:pt x="255" y="559"/>
                      <a:pt x="273" y="562"/>
                    </a:cubicBezTo>
                    <a:cubicBezTo>
                      <a:pt x="273" y="623"/>
                      <a:pt x="273" y="623"/>
                      <a:pt x="273" y="623"/>
                    </a:cubicBezTo>
                    <a:cubicBezTo>
                      <a:pt x="351" y="623"/>
                      <a:pt x="351" y="623"/>
                      <a:pt x="351" y="623"/>
                    </a:cubicBezTo>
                    <a:cubicBezTo>
                      <a:pt x="351" y="562"/>
                      <a:pt x="351" y="562"/>
                      <a:pt x="351" y="562"/>
                    </a:cubicBezTo>
                    <a:cubicBezTo>
                      <a:pt x="369" y="559"/>
                      <a:pt x="387" y="554"/>
                      <a:pt x="403" y="548"/>
                    </a:cubicBezTo>
                    <a:cubicBezTo>
                      <a:pt x="434" y="601"/>
                      <a:pt x="434" y="601"/>
                      <a:pt x="434" y="601"/>
                    </a:cubicBezTo>
                    <a:cubicBezTo>
                      <a:pt x="502" y="562"/>
                      <a:pt x="502" y="562"/>
                      <a:pt x="502" y="562"/>
                    </a:cubicBezTo>
                    <a:cubicBezTo>
                      <a:pt x="471" y="509"/>
                      <a:pt x="471" y="509"/>
                      <a:pt x="471" y="509"/>
                    </a:cubicBezTo>
                    <a:cubicBezTo>
                      <a:pt x="485" y="497"/>
                      <a:pt x="498" y="484"/>
                      <a:pt x="509" y="470"/>
                    </a:cubicBezTo>
                    <a:cubicBezTo>
                      <a:pt x="563" y="501"/>
                      <a:pt x="563" y="501"/>
                      <a:pt x="563" y="501"/>
                    </a:cubicBezTo>
                    <a:cubicBezTo>
                      <a:pt x="602" y="434"/>
                      <a:pt x="602" y="434"/>
                      <a:pt x="602" y="434"/>
                    </a:cubicBezTo>
                    <a:cubicBezTo>
                      <a:pt x="548" y="403"/>
                      <a:pt x="548" y="403"/>
                      <a:pt x="548" y="403"/>
                    </a:cubicBezTo>
                    <a:cubicBezTo>
                      <a:pt x="555" y="386"/>
                      <a:pt x="559" y="369"/>
                      <a:pt x="562" y="350"/>
                    </a:cubicBezTo>
                    <a:lnTo>
                      <a:pt x="624" y="350"/>
                    </a:lnTo>
                    <a:close/>
                    <a:moveTo>
                      <a:pt x="312" y="516"/>
                    </a:moveTo>
                    <a:cubicBezTo>
                      <a:pt x="199" y="516"/>
                      <a:pt x="107" y="424"/>
                      <a:pt x="107" y="311"/>
                    </a:cubicBezTo>
                    <a:cubicBezTo>
                      <a:pt x="107" y="199"/>
                      <a:pt x="199" y="107"/>
                      <a:pt x="312" y="107"/>
                    </a:cubicBezTo>
                    <a:cubicBezTo>
                      <a:pt x="425" y="107"/>
                      <a:pt x="517" y="199"/>
                      <a:pt x="517" y="311"/>
                    </a:cubicBezTo>
                    <a:cubicBezTo>
                      <a:pt x="517" y="424"/>
                      <a:pt x="425" y="516"/>
                      <a:pt x="312" y="516"/>
                    </a:cubicBezTo>
                  </a:path>
                </a:pathLst>
              </a:custGeom>
              <a:grpFill/>
              <a:ln>
                <a:noFill/>
              </a:ln>
              <a:extLst>
                <a:ext uri="{91240B29-F687-4F45-9708-019B960494DF}"/>
              </a:extLst>
            </p:spPr>
            <p:txBody>
              <a:bodyPr/>
              <a:lstStyle/>
              <a:p>
                <a:pPr fontAlgn="auto">
                  <a:spcBef>
                    <a:spcPts val="0"/>
                  </a:spcBef>
                  <a:spcAft>
                    <a:spcPts val="0"/>
                  </a:spcAft>
                  <a:defRPr/>
                </a:pPr>
                <a:endParaRPr lang="en-US">
                  <a:solidFill>
                    <a:srgbClr val="595959"/>
                  </a:solidFill>
                  <a:effectLst>
                    <a:outerShdw blurRad="53975" dist="38100" dir="2700000" algn="tl" rotWithShape="0">
                      <a:srgbClr val="FFFFFF">
                        <a:lumMod val="50000"/>
                        <a:alpha val="50000"/>
                      </a:srgbClr>
                    </a:outerShdw>
                  </a:effectLst>
                  <a:latin typeface="+mn-lt"/>
                  <a:ea typeface="+mn-ea"/>
                </a:endParaRPr>
              </a:p>
            </p:txBody>
          </p:sp>
          <p:sp>
            <p:nvSpPr>
              <p:cNvPr id="71" name="Oval 83"/>
              <p:cNvSpPr>
                <a:spLocks noChangeArrowheads="1"/>
              </p:cNvSpPr>
              <p:nvPr/>
            </p:nvSpPr>
            <p:spPr bwMode="auto">
              <a:xfrm>
                <a:off x="5888038" y="3938588"/>
                <a:ext cx="203200" cy="203200"/>
              </a:xfrm>
              <a:prstGeom prst="ellipse">
                <a:avLst/>
              </a:prstGeom>
              <a:grpFill/>
              <a:ln>
                <a:noFill/>
              </a:ln>
              <a:extLst>
                <a:ext uri="{91240B29-F687-4F45-9708-019B960494DF}"/>
              </a:extLst>
            </p:spPr>
            <p:txBody>
              <a:bodyPr/>
              <a:lstStyle/>
              <a:p>
                <a:pPr fontAlgn="auto">
                  <a:spcBef>
                    <a:spcPts val="0"/>
                  </a:spcBef>
                  <a:spcAft>
                    <a:spcPts val="0"/>
                  </a:spcAft>
                  <a:defRPr/>
                </a:pPr>
                <a:endParaRPr lang="en-US">
                  <a:solidFill>
                    <a:srgbClr val="595959"/>
                  </a:solidFill>
                  <a:effectLst>
                    <a:outerShdw blurRad="53975" dist="38100" dir="2700000" algn="tl" rotWithShape="0">
                      <a:srgbClr val="FFFFFF">
                        <a:lumMod val="50000"/>
                        <a:alpha val="50000"/>
                      </a:srgbClr>
                    </a:outerShdw>
                  </a:effectLst>
                  <a:latin typeface="+mn-lt"/>
                  <a:ea typeface="+mn-ea"/>
                </a:endParaRPr>
              </a:p>
            </p:txBody>
          </p:sp>
        </p:grpSp>
      </p:grpSp>
      <p:grpSp>
        <p:nvGrpSpPr>
          <p:cNvPr id="12" name="Group 11"/>
          <p:cNvGrpSpPr>
            <a:grpSpLocks/>
          </p:cNvGrpSpPr>
          <p:nvPr/>
        </p:nvGrpSpPr>
        <p:grpSpPr bwMode="auto">
          <a:xfrm>
            <a:off x="5686425" y="1270000"/>
            <a:ext cx="3457575" cy="873125"/>
            <a:chOff x="5686435" y="1270000"/>
            <a:chExt cx="3457565" cy="872900"/>
          </a:xfrm>
        </p:grpSpPr>
        <p:sp>
          <p:nvSpPr>
            <p:cNvPr id="252" name="Rectangle 251"/>
            <p:cNvSpPr/>
            <p:nvPr/>
          </p:nvSpPr>
          <p:spPr>
            <a:xfrm>
              <a:off x="5686435" y="1270000"/>
              <a:ext cx="3457565" cy="872900"/>
            </a:xfrm>
            <a:prstGeom prst="rect">
              <a:avLst/>
            </a:prstGeom>
            <a:solidFill>
              <a:srgbClr val="004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lumMod val="50000"/>
                      <a:alpha val="50000"/>
                    </a:srgbClr>
                  </a:outerShdw>
                </a:effectLst>
              </a:endParaRPr>
            </a:p>
          </p:txBody>
        </p:sp>
        <p:sp>
          <p:nvSpPr>
            <p:cNvPr id="241" name="Rectangle 240"/>
            <p:cNvSpPr/>
            <p:nvPr/>
          </p:nvSpPr>
          <p:spPr>
            <a:xfrm>
              <a:off x="6596070" y="1458864"/>
              <a:ext cx="2547930" cy="441211"/>
            </a:xfrm>
            <a:prstGeom prst="rect">
              <a:avLst/>
            </a:prstGeom>
          </p:spPr>
          <p:txBody>
            <a:bodyPr>
              <a:spAutoFit/>
            </a:bodyPr>
            <a:lstStyle/>
            <a:p>
              <a:pPr fontAlgn="auto">
                <a:lnSpc>
                  <a:spcPct val="150000"/>
                </a:lnSpc>
                <a:spcBef>
                  <a:spcPts val="0"/>
                </a:spcBef>
                <a:spcAft>
                  <a:spcPts val="0"/>
                </a:spcAft>
                <a:defRPr/>
              </a:pPr>
              <a:r>
                <a:rPr lang="en-US" sz="1600" b="1" dirty="0">
                  <a:solidFill>
                    <a:srgbClr val="FFFFFF"/>
                  </a:solidFill>
                  <a:effectLst>
                    <a:outerShdw blurRad="53975" dist="38100" dir="2700000" algn="tl" rotWithShape="0">
                      <a:srgbClr val="FFFFFF">
                        <a:lumMod val="50000"/>
                        <a:alpha val="50000"/>
                      </a:srgbClr>
                    </a:outerShdw>
                  </a:effectLst>
                  <a:latin typeface="+mn-lt"/>
                  <a:ea typeface="Open Sans Extrabold" pitchFamily="34" charset="0"/>
                  <a:cs typeface="Open Sans Extrabold" pitchFamily="34" charset="0"/>
                </a:rPr>
                <a:t>iSCSI &amp; FC Offload Engine</a:t>
              </a:r>
              <a:endParaRPr lang="en-US" sz="1600" b="1" dirty="0">
                <a:solidFill>
                  <a:srgbClr val="FFFFFF"/>
                </a:solidFill>
                <a:effectLst>
                  <a:outerShdw blurRad="53975" dist="38100" dir="2700000" algn="tl" rotWithShape="0">
                    <a:srgbClr val="FFFFFF">
                      <a:lumMod val="50000"/>
                      <a:alpha val="50000"/>
                    </a:srgbClr>
                  </a:outerShdw>
                </a:effectLst>
                <a:latin typeface="+mn-lt"/>
                <a:ea typeface="Open Sans Extrabold" pitchFamily="34" charset="0"/>
                <a:cs typeface="Open Sans Extrabold" pitchFamily="34" charset="0"/>
              </a:endParaRPr>
            </a:p>
          </p:txBody>
        </p:sp>
        <p:sp>
          <p:nvSpPr>
            <p:cNvPr id="72" name="Freeform 91"/>
            <p:cNvSpPr>
              <a:spLocks noEditPoints="1"/>
            </p:cNvSpPr>
            <p:nvPr/>
          </p:nvSpPr>
          <p:spPr bwMode="auto">
            <a:xfrm>
              <a:off x="5864234" y="1409664"/>
              <a:ext cx="596898" cy="596746"/>
            </a:xfrm>
            <a:custGeom>
              <a:avLst/>
              <a:gdLst>
                <a:gd name="T0" fmla="*/ 426 w 532"/>
                <a:gd name="T1" fmla="*/ 380 h 532"/>
                <a:gd name="T2" fmla="*/ 457 w 532"/>
                <a:gd name="T3" fmla="*/ 308 h 532"/>
                <a:gd name="T4" fmla="*/ 530 w 532"/>
                <a:gd name="T5" fmla="*/ 310 h 532"/>
                <a:gd name="T6" fmla="*/ 530 w 532"/>
                <a:gd name="T7" fmla="*/ 310 h 532"/>
                <a:gd name="T8" fmla="*/ 532 w 532"/>
                <a:gd name="T9" fmla="*/ 236 h 532"/>
                <a:gd name="T10" fmla="*/ 459 w 532"/>
                <a:gd name="T11" fmla="*/ 234 h 532"/>
                <a:gd name="T12" fmla="*/ 431 w 532"/>
                <a:gd name="T13" fmla="*/ 161 h 532"/>
                <a:gd name="T14" fmla="*/ 484 w 532"/>
                <a:gd name="T15" fmla="*/ 110 h 532"/>
                <a:gd name="T16" fmla="*/ 433 w 532"/>
                <a:gd name="T17" fmla="*/ 56 h 532"/>
                <a:gd name="T18" fmla="*/ 380 w 532"/>
                <a:gd name="T19" fmla="*/ 107 h 532"/>
                <a:gd name="T20" fmla="*/ 308 w 532"/>
                <a:gd name="T21" fmla="*/ 75 h 532"/>
                <a:gd name="T22" fmla="*/ 310 w 532"/>
                <a:gd name="T23" fmla="*/ 2 h 532"/>
                <a:gd name="T24" fmla="*/ 236 w 532"/>
                <a:gd name="T25" fmla="*/ 0 h 532"/>
                <a:gd name="T26" fmla="*/ 234 w 532"/>
                <a:gd name="T27" fmla="*/ 73 h 532"/>
                <a:gd name="T28" fmla="*/ 161 w 532"/>
                <a:gd name="T29" fmla="*/ 101 h 532"/>
                <a:gd name="T30" fmla="*/ 111 w 532"/>
                <a:gd name="T31" fmla="*/ 48 h 532"/>
                <a:gd name="T32" fmla="*/ 57 w 532"/>
                <a:gd name="T33" fmla="*/ 99 h 532"/>
                <a:gd name="T34" fmla="*/ 107 w 532"/>
                <a:gd name="T35" fmla="*/ 152 h 532"/>
                <a:gd name="T36" fmla="*/ 75 w 532"/>
                <a:gd name="T37" fmla="*/ 224 h 532"/>
                <a:gd name="T38" fmla="*/ 2 w 532"/>
                <a:gd name="T39" fmla="*/ 222 h 532"/>
                <a:gd name="T40" fmla="*/ 0 w 532"/>
                <a:gd name="T41" fmla="*/ 296 h 532"/>
                <a:gd name="T42" fmla="*/ 73 w 532"/>
                <a:gd name="T43" fmla="*/ 298 h 532"/>
                <a:gd name="T44" fmla="*/ 101 w 532"/>
                <a:gd name="T45" fmla="*/ 371 h 532"/>
                <a:gd name="T46" fmla="*/ 48 w 532"/>
                <a:gd name="T47" fmla="*/ 422 h 532"/>
                <a:gd name="T48" fmla="*/ 99 w 532"/>
                <a:gd name="T49" fmla="*/ 476 h 532"/>
                <a:gd name="T50" fmla="*/ 152 w 532"/>
                <a:gd name="T51" fmla="*/ 425 h 532"/>
                <a:gd name="T52" fmla="*/ 224 w 532"/>
                <a:gd name="T53" fmla="*/ 457 h 532"/>
                <a:gd name="T54" fmla="*/ 222 w 532"/>
                <a:gd name="T55" fmla="*/ 530 h 532"/>
                <a:gd name="T56" fmla="*/ 296 w 532"/>
                <a:gd name="T57" fmla="*/ 532 h 532"/>
                <a:gd name="T58" fmla="*/ 298 w 532"/>
                <a:gd name="T59" fmla="*/ 459 h 532"/>
                <a:gd name="T60" fmla="*/ 372 w 532"/>
                <a:gd name="T61" fmla="*/ 431 h 532"/>
                <a:gd name="T62" fmla="*/ 422 w 532"/>
                <a:gd name="T63" fmla="*/ 484 h 532"/>
                <a:gd name="T64" fmla="*/ 476 w 532"/>
                <a:gd name="T65" fmla="*/ 433 h 532"/>
                <a:gd name="T66" fmla="*/ 426 w 532"/>
                <a:gd name="T67" fmla="*/ 380 h 532"/>
                <a:gd name="T68" fmla="*/ 264 w 532"/>
                <a:gd name="T69" fmla="*/ 347 h 532"/>
                <a:gd name="T70" fmla="*/ 185 w 532"/>
                <a:gd name="T71" fmla="*/ 264 h 532"/>
                <a:gd name="T72" fmla="*/ 268 w 532"/>
                <a:gd name="T73" fmla="*/ 185 h 532"/>
                <a:gd name="T74" fmla="*/ 347 w 532"/>
                <a:gd name="T75" fmla="*/ 268 h 532"/>
                <a:gd name="T76" fmla="*/ 264 w 532"/>
                <a:gd name="T77" fmla="*/ 347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2" h="532">
                  <a:moveTo>
                    <a:pt x="426" y="380"/>
                  </a:moveTo>
                  <a:cubicBezTo>
                    <a:pt x="441" y="359"/>
                    <a:pt x="452" y="335"/>
                    <a:pt x="457" y="308"/>
                  </a:cubicBezTo>
                  <a:cubicBezTo>
                    <a:pt x="530" y="310"/>
                    <a:pt x="530" y="310"/>
                    <a:pt x="530" y="310"/>
                  </a:cubicBezTo>
                  <a:cubicBezTo>
                    <a:pt x="530" y="310"/>
                    <a:pt x="530" y="310"/>
                    <a:pt x="530" y="310"/>
                  </a:cubicBezTo>
                  <a:cubicBezTo>
                    <a:pt x="532" y="236"/>
                    <a:pt x="532" y="236"/>
                    <a:pt x="532" y="236"/>
                  </a:cubicBezTo>
                  <a:cubicBezTo>
                    <a:pt x="459" y="234"/>
                    <a:pt x="459" y="234"/>
                    <a:pt x="459" y="234"/>
                  </a:cubicBezTo>
                  <a:cubicBezTo>
                    <a:pt x="455" y="207"/>
                    <a:pt x="445" y="183"/>
                    <a:pt x="431" y="161"/>
                  </a:cubicBezTo>
                  <a:cubicBezTo>
                    <a:pt x="484" y="110"/>
                    <a:pt x="484" y="110"/>
                    <a:pt x="484" y="110"/>
                  </a:cubicBezTo>
                  <a:cubicBezTo>
                    <a:pt x="433" y="56"/>
                    <a:pt x="433" y="56"/>
                    <a:pt x="433" y="56"/>
                  </a:cubicBezTo>
                  <a:cubicBezTo>
                    <a:pt x="380" y="107"/>
                    <a:pt x="380" y="107"/>
                    <a:pt x="380" y="107"/>
                  </a:cubicBezTo>
                  <a:cubicBezTo>
                    <a:pt x="359" y="91"/>
                    <a:pt x="335" y="81"/>
                    <a:pt x="308" y="75"/>
                  </a:cubicBezTo>
                  <a:cubicBezTo>
                    <a:pt x="310" y="2"/>
                    <a:pt x="310" y="2"/>
                    <a:pt x="310" y="2"/>
                  </a:cubicBezTo>
                  <a:cubicBezTo>
                    <a:pt x="236" y="0"/>
                    <a:pt x="236" y="0"/>
                    <a:pt x="236" y="0"/>
                  </a:cubicBezTo>
                  <a:cubicBezTo>
                    <a:pt x="234" y="73"/>
                    <a:pt x="234" y="73"/>
                    <a:pt x="234" y="73"/>
                  </a:cubicBezTo>
                  <a:cubicBezTo>
                    <a:pt x="208" y="77"/>
                    <a:pt x="183" y="87"/>
                    <a:pt x="161" y="101"/>
                  </a:cubicBezTo>
                  <a:cubicBezTo>
                    <a:pt x="111" y="48"/>
                    <a:pt x="111" y="48"/>
                    <a:pt x="111" y="48"/>
                  </a:cubicBezTo>
                  <a:cubicBezTo>
                    <a:pt x="57" y="99"/>
                    <a:pt x="57" y="99"/>
                    <a:pt x="57" y="99"/>
                  </a:cubicBezTo>
                  <a:cubicBezTo>
                    <a:pt x="107" y="152"/>
                    <a:pt x="107" y="152"/>
                    <a:pt x="107" y="152"/>
                  </a:cubicBezTo>
                  <a:cubicBezTo>
                    <a:pt x="92" y="173"/>
                    <a:pt x="81" y="197"/>
                    <a:pt x="75" y="224"/>
                  </a:cubicBezTo>
                  <a:cubicBezTo>
                    <a:pt x="2" y="222"/>
                    <a:pt x="2" y="222"/>
                    <a:pt x="2" y="222"/>
                  </a:cubicBezTo>
                  <a:cubicBezTo>
                    <a:pt x="0" y="296"/>
                    <a:pt x="0" y="296"/>
                    <a:pt x="0" y="296"/>
                  </a:cubicBezTo>
                  <a:cubicBezTo>
                    <a:pt x="73" y="298"/>
                    <a:pt x="73" y="298"/>
                    <a:pt x="73" y="298"/>
                  </a:cubicBezTo>
                  <a:cubicBezTo>
                    <a:pt x="77" y="325"/>
                    <a:pt x="87" y="350"/>
                    <a:pt x="101" y="371"/>
                  </a:cubicBezTo>
                  <a:cubicBezTo>
                    <a:pt x="48" y="422"/>
                    <a:pt x="48" y="422"/>
                    <a:pt x="48" y="422"/>
                  </a:cubicBezTo>
                  <a:cubicBezTo>
                    <a:pt x="99" y="476"/>
                    <a:pt x="99" y="476"/>
                    <a:pt x="99" y="476"/>
                  </a:cubicBezTo>
                  <a:cubicBezTo>
                    <a:pt x="152" y="425"/>
                    <a:pt x="152" y="425"/>
                    <a:pt x="152" y="425"/>
                  </a:cubicBezTo>
                  <a:cubicBezTo>
                    <a:pt x="173" y="441"/>
                    <a:pt x="198" y="452"/>
                    <a:pt x="224" y="457"/>
                  </a:cubicBezTo>
                  <a:cubicBezTo>
                    <a:pt x="222" y="530"/>
                    <a:pt x="222" y="530"/>
                    <a:pt x="222" y="530"/>
                  </a:cubicBezTo>
                  <a:cubicBezTo>
                    <a:pt x="296" y="532"/>
                    <a:pt x="296" y="532"/>
                    <a:pt x="296" y="532"/>
                  </a:cubicBezTo>
                  <a:cubicBezTo>
                    <a:pt x="298" y="459"/>
                    <a:pt x="298" y="459"/>
                    <a:pt x="298" y="459"/>
                  </a:cubicBezTo>
                  <a:cubicBezTo>
                    <a:pt x="325" y="455"/>
                    <a:pt x="350" y="445"/>
                    <a:pt x="372" y="431"/>
                  </a:cubicBezTo>
                  <a:cubicBezTo>
                    <a:pt x="422" y="484"/>
                    <a:pt x="422" y="484"/>
                    <a:pt x="422" y="484"/>
                  </a:cubicBezTo>
                  <a:cubicBezTo>
                    <a:pt x="476" y="433"/>
                    <a:pt x="476" y="433"/>
                    <a:pt x="476" y="433"/>
                  </a:cubicBezTo>
                  <a:lnTo>
                    <a:pt x="426" y="380"/>
                  </a:lnTo>
                  <a:close/>
                  <a:moveTo>
                    <a:pt x="264" y="347"/>
                  </a:moveTo>
                  <a:cubicBezTo>
                    <a:pt x="219" y="346"/>
                    <a:pt x="184" y="309"/>
                    <a:pt x="185" y="264"/>
                  </a:cubicBezTo>
                  <a:cubicBezTo>
                    <a:pt x="186" y="219"/>
                    <a:pt x="224" y="184"/>
                    <a:pt x="268" y="185"/>
                  </a:cubicBezTo>
                  <a:cubicBezTo>
                    <a:pt x="313" y="186"/>
                    <a:pt x="349" y="223"/>
                    <a:pt x="347" y="268"/>
                  </a:cubicBezTo>
                  <a:cubicBezTo>
                    <a:pt x="346" y="313"/>
                    <a:pt x="309" y="348"/>
                    <a:pt x="264" y="347"/>
                  </a:cubicBezTo>
                </a:path>
              </a:pathLst>
            </a:custGeom>
            <a:solidFill>
              <a:schemeClr val="bg1"/>
            </a:solidFill>
            <a:ln>
              <a:noFill/>
            </a:ln>
          </p:spPr>
          <p:txBody>
            <a:bodyPr/>
            <a:lstStyle/>
            <a:p>
              <a:pPr fontAlgn="auto">
                <a:spcBef>
                  <a:spcPts val="0"/>
                </a:spcBef>
                <a:spcAft>
                  <a:spcPts val="0"/>
                </a:spcAft>
                <a:defRPr/>
              </a:pPr>
              <a:endParaRPr lang="en-US">
                <a:solidFill>
                  <a:srgbClr val="595959"/>
                </a:solidFill>
                <a:effectLst>
                  <a:outerShdw blurRad="53975" dist="38100" dir="2700000" algn="tl" rotWithShape="0">
                    <a:srgbClr val="FFFFFF">
                      <a:lumMod val="50000"/>
                      <a:alpha val="50000"/>
                    </a:srgbClr>
                  </a:outerShdw>
                </a:effectLst>
                <a:latin typeface="+mn-lt"/>
                <a:ea typeface="+mn-ea"/>
              </a:endParaRPr>
            </a:p>
          </p:txBody>
        </p:sp>
      </p:grpSp>
      <p:grpSp>
        <p:nvGrpSpPr>
          <p:cNvPr id="15" name="Group 14"/>
          <p:cNvGrpSpPr>
            <a:grpSpLocks/>
          </p:cNvGrpSpPr>
          <p:nvPr/>
        </p:nvGrpSpPr>
        <p:grpSpPr bwMode="auto">
          <a:xfrm>
            <a:off x="5686425" y="3867150"/>
            <a:ext cx="3457575" cy="887413"/>
            <a:chOff x="5686323" y="3867570"/>
            <a:chExt cx="3457677" cy="887520"/>
          </a:xfrm>
        </p:grpSpPr>
        <p:sp>
          <p:nvSpPr>
            <p:cNvPr id="257" name="Rectangle 256"/>
            <p:cNvSpPr/>
            <p:nvPr/>
          </p:nvSpPr>
          <p:spPr>
            <a:xfrm>
              <a:off x="5686323" y="3881860"/>
              <a:ext cx="3457677" cy="873230"/>
            </a:xfrm>
            <a:prstGeom prst="rect">
              <a:avLst/>
            </a:prstGeom>
            <a:solidFill>
              <a:srgbClr val="60CC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lumMod val="50000"/>
                      <a:alpha val="50000"/>
                    </a:srgbClr>
                  </a:outerShdw>
                </a:effectLst>
              </a:endParaRPr>
            </a:p>
          </p:txBody>
        </p:sp>
        <p:sp>
          <p:nvSpPr>
            <p:cNvPr id="68" name="Rectangle 67"/>
            <p:cNvSpPr/>
            <p:nvPr/>
          </p:nvSpPr>
          <p:spPr>
            <a:xfrm>
              <a:off x="6588050" y="3867570"/>
              <a:ext cx="2548013" cy="830363"/>
            </a:xfrm>
            <a:prstGeom prst="rect">
              <a:avLst/>
            </a:prstGeom>
          </p:spPr>
          <p:txBody>
            <a:bodyPr>
              <a:spAutoFit/>
            </a:bodyPr>
            <a:lstStyle/>
            <a:p>
              <a:pPr fontAlgn="auto">
                <a:lnSpc>
                  <a:spcPct val="150000"/>
                </a:lnSpc>
                <a:spcBef>
                  <a:spcPts val="0"/>
                </a:spcBef>
                <a:spcAft>
                  <a:spcPts val="0"/>
                </a:spcAft>
                <a:defRPr/>
              </a:pPr>
              <a:r>
                <a:rPr lang="en-US" sz="1600" b="1" dirty="0">
                  <a:solidFill>
                    <a:srgbClr val="FFFFFF"/>
                  </a:solidFill>
                  <a:effectLst>
                    <a:outerShdw blurRad="53975" dist="38100" dir="2700000" algn="tl" rotWithShape="0">
                      <a:srgbClr val="FFFFFF">
                        <a:lumMod val="50000"/>
                        <a:alpha val="50000"/>
                      </a:srgbClr>
                    </a:outerShdw>
                  </a:effectLst>
                  <a:latin typeface="+mn-lt"/>
                  <a:ea typeface="Open Sans Extrabold" pitchFamily="34" charset="0"/>
                  <a:cs typeface="Open Sans Extrabold" pitchFamily="34" charset="0"/>
                </a:rPr>
                <a:t>High IOPS &amp; Throughput</a:t>
              </a:r>
            </a:p>
            <a:p>
              <a:pPr fontAlgn="auto">
                <a:spcBef>
                  <a:spcPts val="0"/>
                </a:spcBef>
                <a:spcAft>
                  <a:spcPts val="0"/>
                </a:spcAft>
                <a:defRPr/>
              </a:pPr>
              <a:r>
                <a:rPr lang="en-US" sz="1200" dirty="0">
                  <a:solidFill>
                    <a:srgbClr val="FFFFFF"/>
                  </a:solidFill>
                  <a:effectLst>
                    <a:outerShdw blurRad="53975" dist="38100" dir="2700000" algn="tl" rotWithShape="0">
                      <a:srgbClr val="FFFFFF">
                        <a:lumMod val="50000"/>
                        <a:alpha val="50000"/>
                      </a:srgbClr>
                    </a:outerShdw>
                  </a:effectLst>
                  <a:latin typeface="+mn-lt"/>
                  <a:ea typeface="Open Sans Extrabold" pitchFamily="34" charset="0"/>
                  <a:cs typeface="Open Sans Extrabold" pitchFamily="34" charset="0"/>
                </a:rPr>
                <a:t>Boost performance from bottom (HW) to top (FW)</a:t>
              </a:r>
              <a:endParaRPr lang="en-US" sz="1200" dirty="0">
                <a:solidFill>
                  <a:srgbClr val="FFFFFF"/>
                </a:solidFill>
                <a:effectLst>
                  <a:outerShdw blurRad="53975" dist="38100" dir="2700000" algn="tl" rotWithShape="0">
                    <a:srgbClr val="FFFFFF">
                      <a:lumMod val="50000"/>
                      <a:alpha val="50000"/>
                    </a:srgbClr>
                  </a:outerShdw>
                </a:effectLst>
                <a:latin typeface="+mn-lt"/>
                <a:ea typeface="Open Sans Extrabold" pitchFamily="34" charset="0"/>
                <a:cs typeface="Open Sans Extrabold" pitchFamily="34" charset="0"/>
              </a:endParaRPr>
            </a:p>
          </p:txBody>
        </p:sp>
        <p:sp>
          <p:nvSpPr>
            <p:cNvPr id="73" name="Freeform 89"/>
            <p:cNvSpPr>
              <a:spLocks noEditPoints="1"/>
            </p:cNvSpPr>
            <p:nvPr/>
          </p:nvSpPr>
          <p:spPr bwMode="auto">
            <a:xfrm>
              <a:off x="5846666" y="4029515"/>
              <a:ext cx="612793" cy="603323"/>
            </a:xfrm>
            <a:custGeom>
              <a:avLst/>
              <a:gdLst>
                <a:gd name="T0" fmla="*/ 805 w 809"/>
                <a:gd name="T1" fmla="*/ 428 h 804"/>
                <a:gd name="T2" fmla="*/ 794 w 809"/>
                <a:gd name="T3" fmla="*/ 376 h 804"/>
                <a:gd name="T4" fmla="*/ 790 w 809"/>
                <a:gd name="T5" fmla="*/ 340 h 804"/>
                <a:gd name="T6" fmla="*/ 789 w 809"/>
                <a:gd name="T7" fmla="*/ 287 h 804"/>
                <a:gd name="T8" fmla="*/ 715 w 809"/>
                <a:gd name="T9" fmla="*/ 274 h 804"/>
                <a:gd name="T10" fmla="*/ 754 w 809"/>
                <a:gd name="T11" fmla="*/ 198 h 804"/>
                <a:gd name="T12" fmla="*/ 668 w 809"/>
                <a:gd name="T13" fmla="*/ 194 h 804"/>
                <a:gd name="T14" fmla="*/ 692 w 809"/>
                <a:gd name="T15" fmla="*/ 125 h 804"/>
                <a:gd name="T16" fmla="*/ 645 w 809"/>
                <a:gd name="T17" fmla="*/ 98 h 804"/>
                <a:gd name="T18" fmla="*/ 615 w 809"/>
                <a:gd name="T19" fmla="*/ 77 h 804"/>
                <a:gd name="T20" fmla="*/ 575 w 809"/>
                <a:gd name="T21" fmla="*/ 42 h 804"/>
                <a:gd name="T22" fmla="*/ 516 w 809"/>
                <a:gd name="T23" fmla="*/ 88 h 804"/>
                <a:gd name="T24" fmla="*/ 485 w 809"/>
                <a:gd name="T25" fmla="*/ 8 h 804"/>
                <a:gd name="T26" fmla="*/ 436 w 809"/>
                <a:gd name="T27" fmla="*/ 70 h 804"/>
                <a:gd name="T28" fmla="*/ 400 w 809"/>
                <a:gd name="T29" fmla="*/ 0 h 804"/>
                <a:gd name="T30" fmla="*/ 354 w 809"/>
                <a:gd name="T31" fmla="*/ 72 h 804"/>
                <a:gd name="T32" fmla="*/ 305 w 809"/>
                <a:gd name="T33" fmla="*/ 16 h 804"/>
                <a:gd name="T34" fmla="*/ 259 w 809"/>
                <a:gd name="T35" fmla="*/ 43 h 804"/>
                <a:gd name="T36" fmla="*/ 225 w 809"/>
                <a:gd name="T37" fmla="*/ 58 h 804"/>
                <a:gd name="T38" fmla="*/ 175 w 809"/>
                <a:gd name="T39" fmla="*/ 75 h 804"/>
                <a:gd name="T40" fmla="*/ 185 w 809"/>
                <a:gd name="T41" fmla="*/ 148 h 804"/>
                <a:gd name="T42" fmla="*/ 100 w 809"/>
                <a:gd name="T43" fmla="*/ 135 h 804"/>
                <a:gd name="T44" fmla="*/ 123 w 809"/>
                <a:gd name="T45" fmla="*/ 218 h 804"/>
                <a:gd name="T46" fmla="*/ 49 w 809"/>
                <a:gd name="T47" fmla="*/ 217 h 804"/>
                <a:gd name="T48" fmla="*/ 38 w 809"/>
                <a:gd name="T49" fmla="*/ 268 h 804"/>
                <a:gd name="T50" fmla="*/ 27 w 809"/>
                <a:gd name="T51" fmla="*/ 303 h 804"/>
                <a:gd name="T52" fmla="*/ 6 w 809"/>
                <a:gd name="T53" fmla="*/ 352 h 804"/>
                <a:gd name="T54" fmla="*/ 68 w 809"/>
                <a:gd name="T55" fmla="*/ 393 h 804"/>
                <a:gd name="T56" fmla="*/ 1 w 809"/>
                <a:gd name="T57" fmla="*/ 447 h 804"/>
                <a:gd name="T58" fmla="*/ 79 w 809"/>
                <a:gd name="T59" fmla="*/ 485 h 804"/>
                <a:gd name="T60" fmla="*/ 28 w 809"/>
                <a:gd name="T61" fmla="*/ 539 h 804"/>
                <a:gd name="T62" fmla="*/ 59 w 809"/>
                <a:gd name="T63" fmla="*/ 582 h 804"/>
                <a:gd name="T64" fmla="*/ 78 w 809"/>
                <a:gd name="T65" fmla="*/ 614 h 804"/>
                <a:gd name="T66" fmla="*/ 101 w 809"/>
                <a:gd name="T67" fmla="*/ 662 h 804"/>
                <a:gd name="T68" fmla="*/ 173 w 809"/>
                <a:gd name="T69" fmla="*/ 644 h 804"/>
                <a:gd name="T70" fmla="*/ 169 w 809"/>
                <a:gd name="T71" fmla="*/ 729 h 804"/>
                <a:gd name="T72" fmla="*/ 250 w 809"/>
                <a:gd name="T73" fmla="*/ 698 h 804"/>
                <a:gd name="T74" fmla="*/ 256 w 809"/>
                <a:gd name="T75" fmla="*/ 771 h 804"/>
                <a:gd name="T76" fmla="*/ 309 w 809"/>
                <a:gd name="T77" fmla="*/ 777 h 804"/>
                <a:gd name="T78" fmla="*/ 345 w 809"/>
                <a:gd name="T79" fmla="*/ 784 h 804"/>
                <a:gd name="T80" fmla="*/ 390 w 809"/>
                <a:gd name="T81" fmla="*/ 788 h 804"/>
                <a:gd name="T82" fmla="*/ 427 w 809"/>
                <a:gd name="T83" fmla="*/ 788 h 804"/>
                <a:gd name="T84" fmla="*/ 480 w 809"/>
                <a:gd name="T85" fmla="*/ 793 h 804"/>
                <a:gd name="T86" fmla="*/ 501 w 809"/>
                <a:gd name="T87" fmla="*/ 722 h 804"/>
                <a:gd name="T88" fmla="*/ 574 w 809"/>
                <a:gd name="T89" fmla="*/ 768 h 804"/>
                <a:gd name="T90" fmla="*/ 586 w 809"/>
                <a:gd name="T91" fmla="*/ 683 h 804"/>
                <a:gd name="T92" fmla="*/ 654 w 809"/>
                <a:gd name="T93" fmla="*/ 714 h 804"/>
                <a:gd name="T94" fmla="*/ 685 w 809"/>
                <a:gd name="T95" fmla="*/ 672 h 804"/>
                <a:gd name="T96" fmla="*/ 709 w 809"/>
                <a:gd name="T97" fmla="*/ 644 h 804"/>
                <a:gd name="T98" fmla="*/ 748 w 809"/>
                <a:gd name="T99" fmla="*/ 608 h 804"/>
                <a:gd name="T100" fmla="*/ 709 w 809"/>
                <a:gd name="T101" fmla="*/ 546 h 804"/>
                <a:gd name="T102" fmla="*/ 792 w 809"/>
                <a:gd name="T103" fmla="*/ 523 h 804"/>
                <a:gd name="T104" fmla="*/ 737 w 809"/>
                <a:gd name="T105" fmla="*/ 457 h 804"/>
                <a:gd name="T106" fmla="*/ 430 w 809"/>
                <a:gd name="T107" fmla="*/ 137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9" h="804">
                  <a:moveTo>
                    <a:pt x="791" y="457"/>
                  </a:moveTo>
                  <a:cubicBezTo>
                    <a:pt x="796" y="457"/>
                    <a:pt x="800" y="455"/>
                    <a:pt x="803" y="452"/>
                  </a:cubicBezTo>
                  <a:cubicBezTo>
                    <a:pt x="806" y="449"/>
                    <a:pt x="808" y="445"/>
                    <a:pt x="809" y="441"/>
                  </a:cubicBezTo>
                  <a:cubicBezTo>
                    <a:pt x="809" y="436"/>
                    <a:pt x="808" y="432"/>
                    <a:pt x="805" y="428"/>
                  </a:cubicBezTo>
                  <a:cubicBezTo>
                    <a:pt x="803" y="425"/>
                    <a:pt x="799" y="422"/>
                    <a:pt x="795" y="421"/>
                  </a:cubicBezTo>
                  <a:cubicBezTo>
                    <a:pt x="789" y="420"/>
                    <a:pt x="764" y="415"/>
                    <a:pt x="741" y="411"/>
                  </a:cubicBezTo>
                  <a:cubicBezTo>
                    <a:pt x="741" y="403"/>
                    <a:pt x="741" y="395"/>
                    <a:pt x="741" y="388"/>
                  </a:cubicBezTo>
                  <a:cubicBezTo>
                    <a:pt x="764" y="383"/>
                    <a:pt x="789" y="377"/>
                    <a:pt x="794" y="376"/>
                  </a:cubicBezTo>
                  <a:cubicBezTo>
                    <a:pt x="799" y="375"/>
                    <a:pt x="802" y="373"/>
                    <a:pt x="805" y="369"/>
                  </a:cubicBezTo>
                  <a:cubicBezTo>
                    <a:pt x="807" y="365"/>
                    <a:pt x="808" y="361"/>
                    <a:pt x="808" y="357"/>
                  </a:cubicBezTo>
                  <a:cubicBezTo>
                    <a:pt x="807" y="352"/>
                    <a:pt x="805" y="348"/>
                    <a:pt x="802" y="345"/>
                  </a:cubicBezTo>
                  <a:cubicBezTo>
                    <a:pt x="799" y="342"/>
                    <a:pt x="795" y="340"/>
                    <a:pt x="790" y="340"/>
                  </a:cubicBezTo>
                  <a:cubicBezTo>
                    <a:pt x="785" y="340"/>
                    <a:pt x="759" y="341"/>
                    <a:pt x="735" y="341"/>
                  </a:cubicBezTo>
                  <a:cubicBezTo>
                    <a:pt x="734" y="334"/>
                    <a:pt x="732" y="326"/>
                    <a:pt x="730" y="319"/>
                  </a:cubicBezTo>
                  <a:cubicBezTo>
                    <a:pt x="752" y="309"/>
                    <a:pt x="775" y="299"/>
                    <a:pt x="780" y="297"/>
                  </a:cubicBezTo>
                  <a:cubicBezTo>
                    <a:pt x="784" y="295"/>
                    <a:pt x="787" y="291"/>
                    <a:pt x="789" y="287"/>
                  </a:cubicBezTo>
                  <a:cubicBezTo>
                    <a:pt x="791" y="283"/>
                    <a:pt x="791" y="279"/>
                    <a:pt x="789" y="275"/>
                  </a:cubicBezTo>
                  <a:cubicBezTo>
                    <a:pt x="788" y="270"/>
                    <a:pt x="785" y="267"/>
                    <a:pt x="781" y="264"/>
                  </a:cubicBezTo>
                  <a:cubicBezTo>
                    <a:pt x="777" y="262"/>
                    <a:pt x="773" y="261"/>
                    <a:pt x="768" y="262"/>
                  </a:cubicBezTo>
                  <a:cubicBezTo>
                    <a:pt x="763" y="263"/>
                    <a:pt x="738" y="269"/>
                    <a:pt x="715" y="274"/>
                  </a:cubicBezTo>
                  <a:cubicBezTo>
                    <a:pt x="712" y="267"/>
                    <a:pt x="709" y="260"/>
                    <a:pt x="706" y="253"/>
                  </a:cubicBezTo>
                  <a:cubicBezTo>
                    <a:pt x="724" y="240"/>
                    <a:pt x="745" y="225"/>
                    <a:pt x="750" y="222"/>
                  </a:cubicBezTo>
                  <a:cubicBezTo>
                    <a:pt x="753" y="219"/>
                    <a:pt x="756" y="215"/>
                    <a:pt x="756" y="211"/>
                  </a:cubicBezTo>
                  <a:cubicBezTo>
                    <a:pt x="757" y="206"/>
                    <a:pt x="756" y="202"/>
                    <a:pt x="754" y="198"/>
                  </a:cubicBezTo>
                  <a:cubicBezTo>
                    <a:pt x="752" y="194"/>
                    <a:pt x="748" y="191"/>
                    <a:pt x="744" y="190"/>
                  </a:cubicBezTo>
                  <a:cubicBezTo>
                    <a:pt x="740" y="188"/>
                    <a:pt x="735" y="188"/>
                    <a:pt x="731" y="190"/>
                  </a:cubicBezTo>
                  <a:cubicBezTo>
                    <a:pt x="726" y="193"/>
                    <a:pt x="703" y="203"/>
                    <a:pt x="682" y="213"/>
                  </a:cubicBezTo>
                  <a:cubicBezTo>
                    <a:pt x="677" y="207"/>
                    <a:pt x="672" y="201"/>
                    <a:pt x="668" y="194"/>
                  </a:cubicBezTo>
                  <a:cubicBezTo>
                    <a:pt x="683" y="177"/>
                    <a:pt x="701" y="158"/>
                    <a:pt x="704" y="154"/>
                  </a:cubicBezTo>
                  <a:cubicBezTo>
                    <a:pt x="707" y="151"/>
                    <a:pt x="708" y="147"/>
                    <a:pt x="708" y="142"/>
                  </a:cubicBezTo>
                  <a:cubicBezTo>
                    <a:pt x="708" y="138"/>
                    <a:pt x="706" y="134"/>
                    <a:pt x="703" y="130"/>
                  </a:cubicBezTo>
                  <a:cubicBezTo>
                    <a:pt x="700" y="127"/>
                    <a:pt x="696" y="125"/>
                    <a:pt x="692" y="125"/>
                  </a:cubicBezTo>
                  <a:cubicBezTo>
                    <a:pt x="687" y="124"/>
                    <a:pt x="683" y="125"/>
                    <a:pt x="679" y="128"/>
                  </a:cubicBezTo>
                  <a:cubicBezTo>
                    <a:pt x="675" y="131"/>
                    <a:pt x="654" y="146"/>
                    <a:pt x="636" y="160"/>
                  </a:cubicBezTo>
                  <a:cubicBezTo>
                    <a:pt x="630" y="155"/>
                    <a:pt x="624" y="150"/>
                    <a:pt x="618" y="145"/>
                  </a:cubicBezTo>
                  <a:cubicBezTo>
                    <a:pt x="630" y="125"/>
                    <a:pt x="643" y="103"/>
                    <a:pt x="645" y="98"/>
                  </a:cubicBezTo>
                  <a:cubicBezTo>
                    <a:pt x="648" y="94"/>
                    <a:pt x="648" y="90"/>
                    <a:pt x="647" y="85"/>
                  </a:cubicBezTo>
                  <a:cubicBezTo>
                    <a:pt x="646" y="81"/>
                    <a:pt x="643" y="77"/>
                    <a:pt x="640" y="75"/>
                  </a:cubicBezTo>
                  <a:cubicBezTo>
                    <a:pt x="636" y="72"/>
                    <a:pt x="631" y="71"/>
                    <a:pt x="627" y="71"/>
                  </a:cubicBezTo>
                  <a:cubicBezTo>
                    <a:pt x="623" y="72"/>
                    <a:pt x="618" y="73"/>
                    <a:pt x="615" y="77"/>
                  </a:cubicBezTo>
                  <a:cubicBezTo>
                    <a:pt x="612" y="81"/>
                    <a:pt x="595" y="100"/>
                    <a:pt x="580" y="118"/>
                  </a:cubicBezTo>
                  <a:cubicBezTo>
                    <a:pt x="573" y="114"/>
                    <a:pt x="566" y="110"/>
                    <a:pt x="559" y="106"/>
                  </a:cubicBezTo>
                  <a:cubicBezTo>
                    <a:pt x="567" y="84"/>
                    <a:pt x="575" y="60"/>
                    <a:pt x="576" y="55"/>
                  </a:cubicBezTo>
                  <a:cubicBezTo>
                    <a:pt x="578" y="51"/>
                    <a:pt x="577" y="46"/>
                    <a:pt x="575" y="42"/>
                  </a:cubicBezTo>
                  <a:cubicBezTo>
                    <a:pt x="573" y="38"/>
                    <a:pt x="570" y="35"/>
                    <a:pt x="566" y="33"/>
                  </a:cubicBezTo>
                  <a:cubicBezTo>
                    <a:pt x="561" y="31"/>
                    <a:pt x="557" y="31"/>
                    <a:pt x="553" y="33"/>
                  </a:cubicBezTo>
                  <a:cubicBezTo>
                    <a:pt x="549" y="34"/>
                    <a:pt x="545" y="36"/>
                    <a:pt x="543" y="40"/>
                  </a:cubicBezTo>
                  <a:cubicBezTo>
                    <a:pt x="540" y="45"/>
                    <a:pt x="528" y="67"/>
                    <a:pt x="516" y="88"/>
                  </a:cubicBezTo>
                  <a:cubicBezTo>
                    <a:pt x="509" y="85"/>
                    <a:pt x="501" y="83"/>
                    <a:pt x="494" y="81"/>
                  </a:cubicBezTo>
                  <a:cubicBezTo>
                    <a:pt x="496" y="58"/>
                    <a:pt x="499" y="32"/>
                    <a:pt x="500" y="27"/>
                  </a:cubicBezTo>
                  <a:cubicBezTo>
                    <a:pt x="500" y="22"/>
                    <a:pt x="498" y="18"/>
                    <a:pt x="496" y="15"/>
                  </a:cubicBezTo>
                  <a:cubicBezTo>
                    <a:pt x="493" y="11"/>
                    <a:pt x="489" y="9"/>
                    <a:pt x="485" y="8"/>
                  </a:cubicBezTo>
                  <a:cubicBezTo>
                    <a:pt x="480" y="7"/>
                    <a:pt x="476" y="8"/>
                    <a:pt x="472" y="10"/>
                  </a:cubicBezTo>
                  <a:cubicBezTo>
                    <a:pt x="468" y="12"/>
                    <a:pt x="465" y="15"/>
                    <a:pt x="464" y="20"/>
                  </a:cubicBezTo>
                  <a:cubicBezTo>
                    <a:pt x="462" y="25"/>
                    <a:pt x="455" y="49"/>
                    <a:pt x="448" y="71"/>
                  </a:cubicBezTo>
                  <a:cubicBezTo>
                    <a:pt x="444" y="71"/>
                    <a:pt x="440" y="70"/>
                    <a:pt x="436" y="70"/>
                  </a:cubicBezTo>
                  <a:cubicBezTo>
                    <a:pt x="432" y="70"/>
                    <a:pt x="428" y="69"/>
                    <a:pt x="424" y="69"/>
                  </a:cubicBezTo>
                  <a:cubicBezTo>
                    <a:pt x="422" y="46"/>
                    <a:pt x="419" y="21"/>
                    <a:pt x="419" y="16"/>
                  </a:cubicBezTo>
                  <a:cubicBezTo>
                    <a:pt x="418" y="11"/>
                    <a:pt x="416" y="7"/>
                    <a:pt x="412" y="4"/>
                  </a:cubicBezTo>
                  <a:cubicBezTo>
                    <a:pt x="409" y="1"/>
                    <a:pt x="405" y="0"/>
                    <a:pt x="400" y="0"/>
                  </a:cubicBezTo>
                  <a:cubicBezTo>
                    <a:pt x="396" y="0"/>
                    <a:pt x="391" y="2"/>
                    <a:pt x="388" y="4"/>
                  </a:cubicBezTo>
                  <a:cubicBezTo>
                    <a:pt x="385" y="7"/>
                    <a:pt x="382" y="11"/>
                    <a:pt x="382" y="16"/>
                  </a:cubicBezTo>
                  <a:cubicBezTo>
                    <a:pt x="382" y="21"/>
                    <a:pt x="379" y="47"/>
                    <a:pt x="377" y="70"/>
                  </a:cubicBezTo>
                  <a:cubicBezTo>
                    <a:pt x="370" y="70"/>
                    <a:pt x="362" y="71"/>
                    <a:pt x="354" y="72"/>
                  </a:cubicBezTo>
                  <a:cubicBezTo>
                    <a:pt x="347" y="50"/>
                    <a:pt x="339" y="26"/>
                    <a:pt x="337" y="21"/>
                  </a:cubicBezTo>
                  <a:cubicBezTo>
                    <a:pt x="336" y="16"/>
                    <a:pt x="333" y="13"/>
                    <a:pt x="329" y="11"/>
                  </a:cubicBezTo>
                  <a:cubicBezTo>
                    <a:pt x="325" y="9"/>
                    <a:pt x="320" y="8"/>
                    <a:pt x="316" y="9"/>
                  </a:cubicBezTo>
                  <a:cubicBezTo>
                    <a:pt x="311" y="10"/>
                    <a:pt x="308" y="13"/>
                    <a:pt x="305" y="16"/>
                  </a:cubicBezTo>
                  <a:cubicBezTo>
                    <a:pt x="302" y="20"/>
                    <a:pt x="301" y="24"/>
                    <a:pt x="301" y="29"/>
                  </a:cubicBezTo>
                  <a:cubicBezTo>
                    <a:pt x="302" y="34"/>
                    <a:pt x="305" y="59"/>
                    <a:pt x="308" y="82"/>
                  </a:cubicBezTo>
                  <a:cubicBezTo>
                    <a:pt x="301" y="84"/>
                    <a:pt x="293" y="87"/>
                    <a:pt x="286" y="89"/>
                  </a:cubicBezTo>
                  <a:cubicBezTo>
                    <a:pt x="274" y="70"/>
                    <a:pt x="261" y="47"/>
                    <a:pt x="259" y="43"/>
                  </a:cubicBezTo>
                  <a:cubicBezTo>
                    <a:pt x="256" y="39"/>
                    <a:pt x="253" y="36"/>
                    <a:pt x="248" y="35"/>
                  </a:cubicBezTo>
                  <a:cubicBezTo>
                    <a:pt x="244" y="34"/>
                    <a:pt x="240" y="34"/>
                    <a:pt x="235" y="36"/>
                  </a:cubicBezTo>
                  <a:cubicBezTo>
                    <a:pt x="231" y="38"/>
                    <a:pt x="228" y="41"/>
                    <a:pt x="226" y="45"/>
                  </a:cubicBezTo>
                  <a:cubicBezTo>
                    <a:pt x="224" y="49"/>
                    <a:pt x="224" y="54"/>
                    <a:pt x="225" y="58"/>
                  </a:cubicBezTo>
                  <a:cubicBezTo>
                    <a:pt x="227" y="63"/>
                    <a:pt x="236" y="87"/>
                    <a:pt x="243" y="109"/>
                  </a:cubicBezTo>
                  <a:cubicBezTo>
                    <a:pt x="236" y="112"/>
                    <a:pt x="230" y="117"/>
                    <a:pt x="223" y="121"/>
                  </a:cubicBezTo>
                  <a:cubicBezTo>
                    <a:pt x="207" y="104"/>
                    <a:pt x="190" y="84"/>
                    <a:pt x="187" y="81"/>
                  </a:cubicBezTo>
                  <a:cubicBezTo>
                    <a:pt x="184" y="77"/>
                    <a:pt x="179" y="75"/>
                    <a:pt x="175" y="75"/>
                  </a:cubicBezTo>
                  <a:cubicBezTo>
                    <a:pt x="171" y="75"/>
                    <a:pt x="166" y="76"/>
                    <a:pt x="162" y="79"/>
                  </a:cubicBezTo>
                  <a:cubicBezTo>
                    <a:pt x="159" y="81"/>
                    <a:pt x="156" y="85"/>
                    <a:pt x="155" y="89"/>
                  </a:cubicBezTo>
                  <a:cubicBezTo>
                    <a:pt x="154" y="94"/>
                    <a:pt x="155" y="98"/>
                    <a:pt x="157" y="102"/>
                  </a:cubicBezTo>
                  <a:cubicBezTo>
                    <a:pt x="160" y="107"/>
                    <a:pt x="173" y="129"/>
                    <a:pt x="185" y="148"/>
                  </a:cubicBezTo>
                  <a:cubicBezTo>
                    <a:pt x="179" y="153"/>
                    <a:pt x="174" y="159"/>
                    <a:pt x="168" y="164"/>
                  </a:cubicBezTo>
                  <a:cubicBezTo>
                    <a:pt x="149" y="150"/>
                    <a:pt x="128" y="135"/>
                    <a:pt x="124" y="132"/>
                  </a:cubicBezTo>
                  <a:cubicBezTo>
                    <a:pt x="120" y="130"/>
                    <a:pt x="116" y="129"/>
                    <a:pt x="111" y="129"/>
                  </a:cubicBezTo>
                  <a:cubicBezTo>
                    <a:pt x="107" y="130"/>
                    <a:pt x="103" y="132"/>
                    <a:pt x="100" y="135"/>
                  </a:cubicBezTo>
                  <a:cubicBezTo>
                    <a:pt x="97" y="139"/>
                    <a:pt x="95" y="143"/>
                    <a:pt x="95" y="147"/>
                  </a:cubicBezTo>
                  <a:cubicBezTo>
                    <a:pt x="95" y="152"/>
                    <a:pt x="97" y="156"/>
                    <a:pt x="100" y="159"/>
                  </a:cubicBezTo>
                  <a:cubicBezTo>
                    <a:pt x="103" y="163"/>
                    <a:pt x="121" y="182"/>
                    <a:pt x="137" y="199"/>
                  </a:cubicBezTo>
                  <a:cubicBezTo>
                    <a:pt x="132" y="205"/>
                    <a:pt x="128" y="211"/>
                    <a:pt x="123" y="218"/>
                  </a:cubicBezTo>
                  <a:cubicBezTo>
                    <a:pt x="102" y="208"/>
                    <a:pt x="78" y="198"/>
                    <a:pt x="74" y="196"/>
                  </a:cubicBezTo>
                  <a:cubicBezTo>
                    <a:pt x="69" y="194"/>
                    <a:pt x="65" y="194"/>
                    <a:pt x="61" y="196"/>
                  </a:cubicBezTo>
                  <a:cubicBezTo>
                    <a:pt x="57" y="197"/>
                    <a:pt x="53" y="200"/>
                    <a:pt x="51" y="204"/>
                  </a:cubicBezTo>
                  <a:cubicBezTo>
                    <a:pt x="48" y="208"/>
                    <a:pt x="48" y="212"/>
                    <a:pt x="49" y="217"/>
                  </a:cubicBezTo>
                  <a:cubicBezTo>
                    <a:pt x="50" y="221"/>
                    <a:pt x="52" y="225"/>
                    <a:pt x="56" y="227"/>
                  </a:cubicBezTo>
                  <a:cubicBezTo>
                    <a:pt x="60" y="230"/>
                    <a:pt x="81" y="245"/>
                    <a:pt x="100" y="258"/>
                  </a:cubicBezTo>
                  <a:cubicBezTo>
                    <a:pt x="97" y="265"/>
                    <a:pt x="94" y="272"/>
                    <a:pt x="91" y="280"/>
                  </a:cubicBezTo>
                  <a:cubicBezTo>
                    <a:pt x="68" y="275"/>
                    <a:pt x="43" y="269"/>
                    <a:pt x="38" y="268"/>
                  </a:cubicBezTo>
                  <a:cubicBezTo>
                    <a:pt x="33" y="267"/>
                    <a:pt x="29" y="268"/>
                    <a:pt x="25" y="271"/>
                  </a:cubicBezTo>
                  <a:cubicBezTo>
                    <a:pt x="21" y="273"/>
                    <a:pt x="18" y="277"/>
                    <a:pt x="17" y="281"/>
                  </a:cubicBezTo>
                  <a:cubicBezTo>
                    <a:pt x="16" y="285"/>
                    <a:pt x="16" y="290"/>
                    <a:pt x="18" y="294"/>
                  </a:cubicBezTo>
                  <a:cubicBezTo>
                    <a:pt x="19" y="298"/>
                    <a:pt x="22" y="301"/>
                    <a:pt x="27" y="303"/>
                  </a:cubicBezTo>
                  <a:cubicBezTo>
                    <a:pt x="32" y="305"/>
                    <a:pt x="55" y="315"/>
                    <a:pt x="77" y="324"/>
                  </a:cubicBezTo>
                  <a:cubicBezTo>
                    <a:pt x="75" y="331"/>
                    <a:pt x="74" y="339"/>
                    <a:pt x="72" y="347"/>
                  </a:cubicBezTo>
                  <a:cubicBezTo>
                    <a:pt x="49" y="347"/>
                    <a:pt x="23" y="347"/>
                    <a:pt x="18" y="347"/>
                  </a:cubicBezTo>
                  <a:cubicBezTo>
                    <a:pt x="13" y="347"/>
                    <a:pt x="9" y="349"/>
                    <a:pt x="6" y="352"/>
                  </a:cubicBezTo>
                  <a:cubicBezTo>
                    <a:pt x="3" y="355"/>
                    <a:pt x="1" y="359"/>
                    <a:pt x="0" y="363"/>
                  </a:cubicBezTo>
                  <a:cubicBezTo>
                    <a:pt x="0" y="368"/>
                    <a:pt x="1" y="372"/>
                    <a:pt x="4" y="376"/>
                  </a:cubicBezTo>
                  <a:cubicBezTo>
                    <a:pt x="6" y="379"/>
                    <a:pt x="10" y="382"/>
                    <a:pt x="14" y="383"/>
                  </a:cubicBezTo>
                  <a:cubicBezTo>
                    <a:pt x="20" y="384"/>
                    <a:pt x="45" y="389"/>
                    <a:pt x="68" y="393"/>
                  </a:cubicBezTo>
                  <a:cubicBezTo>
                    <a:pt x="68" y="401"/>
                    <a:pt x="68" y="409"/>
                    <a:pt x="68" y="416"/>
                  </a:cubicBezTo>
                  <a:cubicBezTo>
                    <a:pt x="45" y="421"/>
                    <a:pt x="20" y="426"/>
                    <a:pt x="15" y="427"/>
                  </a:cubicBezTo>
                  <a:cubicBezTo>
                    <a:pt x="10" y="428"/>
                    <a:pt x="7" y="431"/>
                    <a:pt x="4" y="435"/>
                  </a:cubicBezTo>
                  <a:cubicBezTo>
                    <a:pt x="2" y="438"/>
                    <a:pt x="1" y="443"/>
                    <a:pt x="1" y="447"/>
                  </a:cubicBezTo>
                  <a:cubicBezTo>
                    <a:pt x="2" y="452"/>
                    <a:pt x="4" y="456"/>
                    <a:pt x="7" y="459"/>
                  </a:cubicBezTo>
                  <a:cubicBezTo>
                    <a:pt x="10" y="462"/>
                    <a:pt x="14" y="464"/>
                    <a:pt x="19" y="464"/>
                  </a:cubicBezTo>
                  <a:cubicBezTo>
                    <a:pt x="24" y="463"/>
                    <a:pt x="50" y="463"/>
                    <a:pt x="73" y="463"/>
                  </a:cubicBezTo>
                  <a:cubicBezTo>
                    <a:pt x="75" y="470"/>
                    <a:pt x="77" y="478"/>
                    <a:pt x="79" y="485"/>
                  </a:cubicBezTo>
                  <a:cubicBezTo>
                    <a:pt x="57" y="495"/>
                    <a:pt x="34" y="505"/>
                    <a:pt x="29" y="507"/>
                  </a:cubicBezTo>
                  <a:cubicBezTo>
                    <a:pt x="25" y="509"/>
                    <a:pt x="22" y="512"/>
                    <a:pt x="20" y="516"/>
                  </a:cubicBezTo>
                  <a:cubicBezTo>
                    <a:pt x="18" y="520"/>
                    <a:pt x="18" y="525"/>
                    <a:pt x="20" y="529"/>
                  </a:cubicBezTo>
                  <a:cubicBezTo>
                    <a:pt x="21" y="534"/>
                    <a:pt x="24" y="537"/>
                    <a:pt x="28" y="539"/>
                  </a:cubicBezTo>
                  <a:cubicBezTo>
                    <a:pt x="32" y="542"/>
                    <a:pt x="36" y="543"/>
                    <a:pt x="41" y="542"/>
                  </a:cubicBezTo>
                  <a:cubicBezTo>
                    <a:pt x="46" y="540"/>
                    <a:pt x="71" y="535"/>
                    <a:pt x="94" y="529"/>
                  </a:cubicBezTo>
                  <a:cubicBezTo>
                    <a:pt x="97" y="537"/>
                    <a:pt x="100" y="544"/>
                    <a:pt x="103" y="551"/>
                  </a:cubicBezTo>
                  <a:cubicBezTo>
                    <a:pt x="85" y="564"/>
                    <a:pt x="64" y="579"/>
                    <a:pt x="59" y="582"/>
                  </a:cubicBezTo>
                  <a:cubicBezTo>
                    <a:pt x="56" y="585"/>
                    <a:pt x="53" y="589"/>
                    <a:pt x="53" y="593"/>
                  </a:cubicBezTo>
                  <a:cubicBezTo>
                    <a:pt x="52" y="597"/>
                    <a:pt x="53" y="602"/>
                    <a:pt x="55" y="606"/>
                  </a:cubicBezTo>
                  <a:cubicBezTo>
                    <a:pt x="57" y="610"/>
                    <a:pt x="61" y="613"/>
                    <a:pt x="65" y="614"/>
                  </a:cubicBezTo>
                  <a:cubicBezTo>
                    <a:pt x="69" y="615"/>
                    <a:pt x="74" y="615"/>
                    <a:pt x="78" y="614"/>
                  </a:cubicBezTo>
                  <a:cubicBezTo>
                    <a:pt x="83" y="611"/>
                    <a:pt x="106" y="600"/>
                    <a:pt x="127" y="591"/>
                  </a:cubicBezTo>
                  <a:cubicBezTo>
                    <a:pt x="132" y="597"/>
                    <a:pt x="136" y="603"/>
                    <a:pt x="141" y="609"/>
                  </a:cubicBezTo>
                  <a:cubicBezTo>
                    <a:pt x="126" y="626"/>
                    <a:pt x="108" y="646"/>
                    <a:pt x="105" y="649"/>
                  </a:cubicBezTo>
                  <a:cubicBezTo>
                    <a:pt x="102" y="653"/>
                    <a:pt x="101" y="657"/>
                    <a:pt x="101" y="662"/>
                  </a:cubicBezTo>
                  <a:cubicBezTo>
                    <a:pt x="101" y="666"/>
                    <a:pt x="103" y="670"/>
                    <a:pt x="106" y="673"/>
                  </a:cubicBezTo>
                  <a:cubicBezTo>
                    <a:pt x="109" y="677"/>
                    <a:pt x="113" y="679"/>
                    <a:pt x="117" y="679"/>
                  </a:cubicBezTo>
                  <a:cubicBezTo>
                    <a:pt x="122" y="680"/>
                    <a:pt x="126" y="679"/>
                    <a:pt x="130" y="676"/>
                  </a:cubicBezTo>
                  <a:cubicBezTo>
                    <a:pt x="134" y="673"/>
                    <a:pt x="155" y="658"/>
                    <a:pt x="173" y="644"/>
                  </a:cubicBezTo>
                  <a:cubicBezTo>
                    <a:pt x="179" y="649"/>
                    <a:pt x="185" y="654"/>
                    <a:pt x="191" y="659"/>
                  </a:cubicBezTo>
                  <a:cubicBezTo>
                    <a:pt x="179" y="679"/>
                    <a:pt x="166" y="701"/>
                    <a:pt x="164" y="706"/>
                  </a:cubicBezTo>
                  <a:cubicBezTo>
                    <a:pt x="161" y="710"/>
                    <a:pt x="161" y="714"/>
                    <a:pt x="162" y="719"/>
                  </a:cubicBezTo>
                  <a:cubicBezTo>
                    <a:pt x="163" y="723"/>
                    <a:pt x="166" y="726"/>
                    <a:pt x="169" y="729"/>
                  </a:cubicBezTo>
                  <a:cubicBezTo>
                    <a:pt x="173" y="732"/>
                    <a:pt x="178" y="733"/>
                    <a:pt x="182" y="733"/>
                  </a:cubicBezTo>
                  <a:cubicBezTo>
                    <a:pt x="186" y="732"/>
                    <a:pt x="191" y="730"/>
                    <a:pt x="194" y="727"/>
                  </a:cubicBezTo>
                  <a:cubicBezTo>
                    <a:pt x="197" y="723"/>
                    <a:pt x="214" y="704"/>
                    <a:pt x="229" y="686"/>
                  </a:cubicBezTo>
                  <a:cubicBezTo>
                    <a:pt x="236" y="690"/>
                    <a:pt x="243" y="694"/>
                    <a:pt x="250" y="698"/>
                  </a:cubicBezTo>
                  <a:cubicBezTo>
                    <a:pt x="242" y="720"/>
                    <a:pt x="234" y="744"/>
                    <a:pt x="233" y="749"/>
                  </a:cubicBezTo>
                  <a:cubicBezTo>
                    <a:pt x="231" y="753"/>
                    <a:pt x="232" y="758"/>
                    <a:pt x="234" y="762"/>
                  </a:cubicBezTo>
                  <a:cubicBezTo>
                    <a:pt x="236" y="766"/>
                    <a:pt x="239" y="769"/>
                    <a:pt x="243" y="771"/>
                  </a:cubicBezTo>
                  <a:cubicBezTo>
                    <a:pt x="248" y="772"/>
                    <a:pt x="252" y="773"/>
                    <a:pt x="256" y="771"/>
                  </a:cubicBezTo>
                  <a:cubicBezTo>
                    <a:pt x="260" y="770"/>
                    <a:pt x="264" y="767"/>
                    <a:pt x="266" y="763"/>
                  </a:cubicBezTo>
                  <a:cubicBezTo>
                    <a:pt x="269" y="759"/>
                    <a:pt x="281" y="736"/>
                    <a:pt x="293" y="716"/>
                  </a:cubicBezTo>
                  <a:cubicBezTo>
                    <a:pt x="300" y="719"/>
                    <a:pt x="307" y="721"/>
                    <a:pt x="315" y="723"/>
                  </a:cubicBezTo>
                  <a:cubicBezTo>
                    <a:pt x="313" y="746"/>
                    <a:pt x="310" y="772"/>
                    <a:pt x="309" y="777"/>
                  </a:cubicBezTo>
                  <a:cubicBezTo>
                    <a:pt x="309" y="781"/>
                    <a:pt x="311" y="786"/>
                    <a:pt x="313" y="789"/>
                  </a:cubicBezTo>
                  <a:cubicBezTo>
                    <a:pt x="316" y="793"/>
                    <a:pt x="320" y="795"/>
                    <a:pt x="324" y="796"/>
                  </a:cubicBezTo>
                  <a:cubicBezTo>
                    <a:pt x="329" y="797"/>
                    <a:pt x="333" y="796"/>
                    <a:pt x="337" y="794"/>
                  </a:cubicBezTo>
                  <a:cubicBezTo>
                    <a:pt x="341" y="792"/>
                    <a:pt x="344" y="788"/>
                    <a:pt x="345" y="784"/>
                  </a:cubicBezTo>
                  <a:cubicBezTo>
                    <a:pt x="347" y="779"/>
                    <a:pt x="354" y="755"/>
                    <a:pt x="361" y="732"/>
                  </a:cubicBezTo>
                  <a:cubicBezTo>
                    <a:pt x="365" y="733"/>
                    <a:pt x="369" y="733"/>
                    <a:pt x="373" y="734"/>
                  </a:cubicBezTo>
                  <a:cubicBezTo>
                    <a:pt x="377" y="734"/>
                    <a:pt x="381" y="734"/>
                    <a:pt x="385" y="735"/>
                  </a:cubicBezTo>
                  <a:cubicBezTo>
                    <a:pt x="387" y="758"/>
                    <a:pt x="390" y="783"/>
                    <a:pt x="390" y="788"/>
                  </a:cubicBezTo>
                  <a:cubicBezTo>
                    <a:pt x="391" y="793"/>
                    <a:pt x="393" y="797"/>
                    <a:pt x="397" y="800"/>
                  </a:cubicBezTo>
                  <a:cubicBezTo>
                    <a:pt x="400" y="802"/>
                    <a:pt x="404" y="804"/>
                    <a:pt x="409" y="804"/>
                  </a:cubicBezTo>
                  <a:cubicBezTo>
                    <a:pt x="413" y="804"/>
                    <a:pt x="418" y="802"/>
                    <a:pt x="421" y="799"/>
                  </a:cubicBezTo>
                  <a:cubicBezTo>
                    <a:pt x="424" y="797"/>
                    <a:pt x="427" y="793"/>
                    <a:pt x="427" y="788"/>
                  </a:cubicBezTo>
                  <a:cubicBezTo>
                    <a:pt x="427" y="783"/>
                    <a:pt x="430" y="757"/>
                    <a:pt x="432" y="734"/>
                  </a:cubicBezTo>
                  <a:cubicBezTo>
                    <a:pt x="439" y="734"/>
                    <a:pt x="447" y="733"/>
                    <a:pt x="455" y="732"/>
                  </a:cubicBezTo>
                  <a:cubicBezTo>
                    <a:pt x="462" y="754"/>
                    <a:pt x="470" y="778"/>
                    <a:pt x="472" y="783"/>
                  </a:cubicBezTo>
                  <a:cubicBezTo>
                    <a:pt x="473" y="787"/>
                    <a:pt x="476" y="791"/>
                    <a:pt x="480" y="793"/>
                  </a:cubicBezTo>
                  <a:cubicBezTo>
                    <a:pt x="484" y="795"/>
                    <a:pt x="489" y="795"/>
                    <a:pt x="493" y="794"/>
                  </a:cubicBezTo>
                  <a:cubicBezTo>
                    <a:pt x="498" y="794"/>
                    <a:pt x="501" y="791"/>
                    <a:pt x="504" y="788"/>
                  </a:cubicBezTo>
                  <a:cubicBezTo>
                    <a:pt x="507" y="784"/>
                    <a:pt x="508" y="780"/>
                    <a:pt x="508" y="775"/>
                  </a:cubicBezTo>
                  <a:cubicBezTo>
                    <a:pt x="507" y="770"/>
                    <a:pt x="504" y="745"/>
                    <a:pt x="501" y="722"/>
                  </a:cubicBezTo>
                  <a:cubicBezTo>
                    <a:pt x="508" y="720"/>
                    <a:pt x="516" y="717"/>
                    <a:pt x="523" y="714"/>
                  </a:cubicBezTo>
                  <a:cubicBezTo>
                    <a:pt x="535" y="734"/>
                    <a:pt x="548" y="757"/>
                    <a:pt x="550" y="761"/>
                  </a:cubicBezTo>
                  <a:cubicBezTo>
                    <a:pt x="553" y="765"/>
                    <a:pt x="556" y="768"/>
                    <a:pt x="561" y="769"/>
                  </a:cubicBezTo>
                  <a:cubicBezTo>
                    <a:pt x="565" y="770"/>
                    <a:pt x="569" y="770"/>
                    <a:pt x="574" y="768"/>
                  </a:cubicBezTo>
                  <a:cubicBezTo>
                    <a:pt x="578" y="766"/>
                    <a:pt x="581" y="763"/>
                    <a:pt x="583" y="759"/>
                  </a:cubicBezTo>
                  <a:cubicBezTo>
                    <a:pt x="585" y="755"/>
                    <a:pt x="585" y="750"/>
                    <a:pt x="584" y="746"/>
                  </a:cubicBezTo>
                  <a:cubicBezTo>
                    <a:pt x="582" y="741"/>
                    <a:pt x="573" y="717"/>
                    <a:pt x="566" y="695"/>
                  </a:cubicBezTo>
                  <a:cubicBezTo>
                    <a:pt x="573" y="691"/>
                    <a:pt x="579" y="687"/>
                    <a:pt x="586" y="683"/>
                  </a:cubicBezTo>
                  <a:cubicBezTo>
                    <a:pt x="601" y="700"/>
                    <a:pt x="619" y="719"/>
                    <a:pt x="622" y="723"/>
                  </a:cubicBezTo>
                  <a:cubicBezTo>
                    <a:pt x="625" y="727"/>
                    <a:pt x="630" y="729"/>
                    <a:pt x="634" y="729"/>
                  </a:cubicBezTo>
                  <a:cubicBezTo>
                    <a:pt x="638" y="729"/>
                    <a:pt x="643" y="728"/>
                    <a:pt x="647" y="725"/>
                  </a:cubicBezTo>
                  <a:cubicBezTo>
                    <a:pt x="650" y="722"/>
                    <a:pt x="653" y="719"/>
                    <a:pt x="654" y="714"/>
                  </a:cubicBezTo>
                  <a:cubicBezTo>
                    <a:pt x="655" y="710"/>
                    <a:pt x="654" y="706"/>
                    <a:pt x="652" y="702"/>
                  </a:cubicBezTo>
                  <a:cubicBezTo>
                    <a:pt x="649" y="697"/>
                    <a:pt x="636" y="675"/>
                    <a:pt x="624" y="656"/>
                  </a:cubicBezTo>
                  <a:cubicBezTo>
                    <a:pt x="630" y="650"/>
                    <a:pt x="635" y="645"/>
                    <a:pt x="641" y="640"/>
                  </a:cubicBezTo>
                  <a:cubicBezTo>
                    <a:pt x="660" y="653"/>
                    <a:pt x="681" y="669"/>
                    <a:pt x="685" y="672"/>
                  </a:cubicBezTo>
                  <a:cubicBezTo>
                    <a:pt x="689" y="674"/>
                    <a:pt x="693" y="675"/>
                    <a:pt x="698" y="675"/>
                  </a:cubicBezTo>
                  <a:cubicBezTo>
                    <a:pt x="702" y="674"/>
                    <a:pt x="706" y="672"/>
                    <a:pt x="709" y="668"/>
                  </a:cubicBezTo>
                  <a:cubicBezTo>
                    <a:pt x="712" y="665"/>
                    <a:pt x="714" y="661"/>
                    <a:pt x="714" y="656"/>
                  </a:cubicBezTo>
                  <a:cubicBezTo>
                    <a:pt x="714" y="652"/>
                    <a:pt x="712" y="648"/>
                    <a:pt x="709" y="644"/>
                  </a:cubicBezTo>
                  <a:cubicBezTo>
                    <a:pt x="706" y="641"/>
                    <a:pt x="688" y="622"/>
                    <a:pt x="672" y="605"/>
                  </a:cubicBezTo>
                  <a:cubicBezTo>
                    <a:pt x="677" y="599"/>
                    <a:pt x="681" y="593"/>
                    <a:pt x="686" y="586"/>
                  </a:cubicBezTo>
                  <a:cubicBezTo>
                    <a:pt x="707" y="596"/>
                    <a:pt x="731" y="606"/>
                    <a:pt x="735" y="608"/>
                  </a:cubicBezTo>
                  <a:cubicBezTo>
                    <a:pt x="740" y="610"/>
                    <a:pt x="744" y="610"/>
                    <a:pt x="748" y="608"/>
                  </a:cubicBezTo>
                  <a:cubicBezTo>
                    <a:pt x="752" y="607"/>
                    <a:pt x="756" y="604"/>
                    <a:pt x="758" y="600"/>
                  </a:cubicBezTo>
                  <a:cubicBezTo>
                    <a:pt x="761" y="596"/>
                    <a:pt x="761" y="592"/>
                    <a:pt x="760" y="587"/>
                  </a:cubicBezTo>
                  <a:cubicBezTo>
                    <a:pt x="759" y="583"/>
                    <a:pt x="757" y="579"/>
                    <a:pt x="753" y="576"/>
                  </a:cubicBezTo>
                  <a:cubicBezTo>
                    <a:pt x="749" y="573"/>
                    <a:pt x="728" y="559"/>
                    <a:pt x="709" y="546"/>
                  </a:cubicBezTo>
                  <a:cubicBezTo>
                    <a:pt x="712" y="539"/>
                    <a:pt x="715" y="532"/>
                    <a:pt x="718" y="524"/>
                  </a:cubicBezTo>
                  <a:cubicBezTo>
                    <a:pt x="741" y="529"/>
                    <a:pt x="766" y="534"/>
                    <a:pt x="771" y="536"/>
                  </a:cubicBezTo>
                  <a:cubicBezTo>
                    <a:pt x="776" y="537"/>
                    <a:pt x="780" y="535"/>
                    <a:pt x="784" y="533"/>
                  </a:cubicBezTo>
                  <a:cubicBezTo>
                    <a:pt x="788" y="531"/>
                    <a:pt x="791" y="527"/>
                    <a:pt x="792" y="523"/>
                  </a:cubicBezTo>
                  <a:cubicBezTo>
                    <a:pt x="793" y="519"/>
                    <a:pt x="793" y="514"/>
                    <a:pt x="791" y="510"/>
                  </a:cubicBezTo>
                  <a:cubicBezTo>
                    <a:pt x="790" y="506"/>
                    <a:pt x="787" y="503"/>
                    <a:pt x="782" y="501"/>
                  </a:cubicBezTo>
                  <a:cubicBezTo>
                    <a:pt x="777" y="499"/>
                    <a:pt x="754" y="489"/>
                    <a:pt x="732" y="480"/>
                  </a:cubicBezTo>
                  <a:cubicBezTo>
                    <a:pt x="734" y="472"/>
                    <a:pt x="735" y="465"/>
                    <a:pt x="737" y="457"/>
                  </a:cubicBezTo>
                  <a:cubicBezTo>
                    <a:pt x="760" y="457"/>
                    <a:pt x="786" y="457"/>
                    <a:pt x="791" y="457"/>
                  </a:cubicBezTo>
                  <a:moveTo>
                    <a:pt x="379" y="667"/>
                  </a:moveTo>
                  <a:cubicBezTo>
                    <a:pt x="232" y="652"/>
                    <a:pt x="123" y="522"/>
                    <a:pt x="137" y="376"/>
                  </a:cubicBezTo>
                  <a:cubicBezTo>
                    <a:pt x="151" y="230"/>
                    <a:pt x="282" y="123"/>
                    <a:pt x="430" y="137"/>
                  </a:cubicBezTo>
                  <a:cubicBezTo>
                    <a:pt x="577" y="151"/>
                    <a:pt x="686" y="281"/>
                    <a:pt x="672" y="428"/>
                  </a:cubicBezTo>
                  <a:cubicBezTo>
                    <a:pt x="658" y="574"/>
                    <a:pt x="527" y="681"/>
                    <a:pt x="379" y="667"/>
                  </a:cubicBezTo>
                </a:path>
              </a:pathLst>
            </a:custGeom>
            <a:solidFill>
              <a:schemeClr val="bg1"/>
            </a:solidFill>
            <a:ln>
              <a:noFill/>
            </a:ln>
          </p:spPr>
          <p:txBody>
            <a:bodyPr/>
            <a:lstStyle/>
            <a:p>
              <a:pPr fontAlgn="auto">
                <a:spcBef>
                  <a:spcPts val="0"/>
                </a:spcBef>
                <a:spcAft>
                  <a:spcPts val="0"/>
                </a:spcAft>
                <a:defRPr/>
              </a:pPr>
              <a:endParaRPr lang="en-US">
                <a:solidFill>
                  <a:srgbClr val="595959"/>
                </a:solidFill>
                <a:effectLst>
                  <a:outerShdw blurRad="53975" dist="38100" dir="2700000" algn="tl" rotWithShape="0">
                    <a:srgbClr val="FFFFFF">
                      <a:lumMod val="50000"/>
                      <a:alpha val="50000"/>
                    </a:srgbClr>
                  </a:outerShdw>
                </a:effectLst>
                <a:latin typeface="+mn-lt"/>
                <a:ea typeface="+mn-ea"/>
              </a:endParaRPr>
            </a:p>
          </p:txBody>
        </p:sp>
      </p:grpSp>
      <p:grpSp>
        <p:nvGrpSpPr>
          <p:cNvPr id="13" name="Group 12"/>
          <p:cNvGrpSpPr>
            <a:grpSpLocks/>
          </p:cNvGrpSpPr>
          <p:nvPr/>
        </p:nvGrpSpPr>
        <p:grpSpPr bwMode="auto">
          <a:xfrm>
            <a:off x="5686425" y="2144713"/>
            <a:ext cx="3457575" cy="873125"/>
            <a:chOff x="5686323" y="2144982"/>
            <a:chExt cx="3457677" cy="872928"/>
          </a:xfrm>
        </p:grpSpPr>
        <p:sp>
          <p:nvSpPr>
            <p:cNvPr id="269" name="Rectangle 268"/>
            <p:cNvSpPr/>
            <p:nvPr/>
          </p:nvSpPr>
          <p:spPr>
            <a:xfrm>
              <a:off x="5686323" y="2144982"/>
              <a:ext cx="3457677" cy="872928"/>
            </a:xfrm>
            <a:prstGeom prst="rect">
              <a:avLst/>
            </a:prstGeom>
            <a:solidFill>
              <a:srgbClr val="397D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397DB4"/>
                </a:solidFill>
                <a:effectLst>
                  <a:outerShdw blurRad="53975" dist="38100" dir="2700000" algn="tl" rotWithShape="0">
                    <a:srgbClr val="FFFFFF">
                      <a:lumMod val="50000"/>
                      <a:alpha val="50000"/>
                    </a:srgbClr>
                  </a:outerShdw>
                </a:effectLst>
              </a:endParaRPr>
            </a:p>
          </p:txBody>
        </p:sp>
        <p:sp>
          <p:nvSpPr>
            <p:cNvPr id="65" name="Rectangle 64"/>
            <p:cNvSpPr/>
            <p:nvPr/>
          </p:nvSpPr>
          <p:spPr>
            <a:xfrm>
              <a:off x="6592813" y="2243385"/>
              <a:ext cx="2548012" cy="645966"/>
            </a:xfrm>
            <a:prstGeom prst="rect">
              <a:avLst/>
            </a:prstGeom>
          </p:spPr>
          <p:txBody>
            <a:bodyPr>
              <a:spAutoFit/>
            </a:bodyPr>
            <a:lstStyle/>
            <a:p>
              <a:pPr fontAlgn="auto">
                <a:lnSpc>
                  <a:spcPct val="150000"/>
                </a:lnSpc>
                <a:spcBef>
                  <a:spcPts val="0"/>
                </a:spcBef>
                <a:spcAft>
                  <a:spcPts val="0"/>
                </a:spcAft>
                <a:defRPr/>
              </a:pPr>
              <a:r>
                <a:rPr lang="en-US" sz="1600" b="1" dirty="0">
                  <a:solidFill>
                    <a:srgbClr val="FFFFFF"/>
                  </a:solidFill>
                  <a:effectLst>
                    <a:outerShdw blurRad="53975" dist="38100" dir="2700000" algn="tl" rotWithShape="0">
                      <a:srgbClr val="FFFFFF">
                        <a:lumMod val="50000"/>
                        <a:alpha val="50000"/>
                      </a:srgbClr>
                    </a:outerShdw>
                  </a:effectLst>
                  <a:latin typeface="+mn-lt"/>
                  <a:ea typeface="Open Sans Extrabold" pitchFamily="34" charset="0"/>
                  <a:cs typeface="Open Sans Extrabold" pitchFamily="34" charset="0"/>
                </a:rPr>
                <a:t>Hardware RAID Engine</a:t>
              </a:r>
            </a:p>
            <a:p>
              <a:pPr fontAlgn="auto">
                <a:spcBef>
                  <a:spcPts val="0"/>
                </a:spcBef>
                <a:spcAft>
                  <a:spcPts val="0"/>
                </a:spcAft>
                <a:defRPr/>
              </a:pPr>
              <a:r>
                <a:rPr lang="en-US" sz="1200" dirty="0">
                  <a:solidFill>
                    <a:srgbClr val="FFFFFF"/>
                  </a:solidFill>
                  <a:effectLst>
                    <a:outerShdw blurRad="53975" dist="38100" dir="2700000" algn="tl" rotWithShape="0">
                      <a:srgbClr val="FFFFFF">
                        <a:lumMod val="50000"/>
                        <a:alpha val="50000"/>
                      </a:srgbClr>
                    </a:outerShdw>
                  </a:effectLst>
                  <a:latin typeface="+mn-lt"/>
                  <a:ea typeface="Open Sans Extrabold" pitchFamily="34" charset="0"/>
                  <a:cs typeface="Open Sans Extrabold" pitchFamily="34" charset="0"/>
                </a:rPr>
                <a:t>CPU Built in</a:t>
              </a:r>
              <a:endParaRPr lang="en-US" sz="1200" dirty="0">
                <a:solidFill>
                  <a:srgbClr val="FFFFFF"/>
                </a:solidFill>
                <a:effectLst>
                  <a:outerShdw blurRad="53975" dist="38100" dir="2700000" algn="tl" rotWithShape="0">
                    <a:srgbClr val="FFFFFF">
                      <a:lumMod val="50000"/>
                      <a:alpha val="50000"/>
                    </a:srgbClr>
                  </a:outerShdw>
                </a:effectLst>
                <a:latin typeface="+mn-lt"/>
                <a:ea typeface="Open Sans Extrabold" pitchFamily="34" charset="0"/>
                <a:cs typeface="Open Sans Extrabold" pitchFamily="34" charset="0"/>
              </a:endParaRPr>
            </a:p>
          </p:txBody>
        </p:sp>
        <p:grpSp>
          <p:nvGrpSpPr>
            <p:cNvPr id="74" name="Group 73"/>
            <p:cNvGrpSpPr/>
            <p:nvPr/>
          </p:nvGrpSpPr>
          <p:grpSpPr>
            <a:xfrm>
              <a:off x="5857836" y="2279892"/>
              <a:ext cx="582339" cy="603261"/>
              <a:chOff x="5721350" y="4470400"/>
              <a:chExt cx="536575" cy="536575"/>
            </a:xfrm>
            <a:solidFill>
              <a:schemeClr val="bg1"/>
            </a:solidFill>
          </p:grpSpPr>
          <p:sp>
            <p:nvSpPr>
              <p:cNvPr id="75" name="Freeform 84"/>
              <p:cNvSpPr>
                <a:spLocks noEditPoints="1"/>
              </p:cNvSpPr>
              <p:nvPr/>
            </p:nvSpPr>
            <p:spPr bwMode="auto">
              <a:xfrm>
                <a:off x="5721350" y="4470400"/>
                <a:ext cx="536575" cy="536575"/>
              </a:xfrm>
              <a:custGeom>
                <a:avLst/>
                <a:gdLst>
                  <a:gd name="T0" fmla="*/ 624 w 624"/>
                  <a:gd name="T1" fmla="*/ 351 h 624"/>
                  <a:gd name="T2" fmla="*/ 624 w 624"/>
                  <a:gd name="T3" fmla="*/ 273 h 624"/>
                  <a:gd name="T4" fmla="*/ 562 w 624"/>
                  <a:gd name="T5" fmla="*/ 273 h 624"/>
                  <a:gd name="T6" fmla="*/ 548 w 624"/>
                  <a:gd name="T7" fmla="*/ 221 h 624"/>
                  <a:gd name="T8" fmla="*/ 602 w 624"/>
                  <a:gd name="T9" fmla="*/ 190 h 624"/>
                  <a:gd name="T10" fmla="*/ 563 w 624"/>
                  <a:gd name="T11" fmla="*/ 123 h 624"/>
                  <a:gd name="T12" fmla="*/ 509 w 624"/>
                  <a:gd name="T13" fmla="*/ 153 h 624"/>
                  <a:gd name="T14" fmla="*/ 471 w 624"/>
                  <a:gd name="T15" fmla="*/ 115 h 624"/>
                  <a:gd name="T16" fmla="*/ 502 w 624"/>
                  <a:gd name="T17" fmla="*/ 62 h 624"/>
                  <a:gd name="T18" fmla="*/ 434 w 624"/>
                  <a:gd name="T19" fmla="*/ 23 h 624"/>
                  <a:gd name="T20" fmla="*/ 403 w 624"/>
                  <a:gd name="T21" fmla="*/ 76 h 624"/>
                  <a:gd name="T22" fmla="*/ 351 w 624"/>
                  <a:gd name="T23" fmla="*/ 62 h 624"/>
                  <a:gd name="T24" fmla="*/ 351 w 624"/>
                  <a:gd name="T25" fmla="*/ 0 h 624"/>
                  <a:gd name="T26" fmla="*/ 273 w 624"/>
                  <a:gd name="T27" fmla="*/ 0 h 624"/>
                  <a:gd name="T28" fmla="*/ 273 w 624"/>
                  <a:gd name="T29" fmla="*/ 62 h 624"/>
                  <a:gd name="T30" fmla="*/ 221 w 624"/>
                  <a:gd name="T31" fmla="*/ 76 h 624"/>
                  <a:gd name="T32" fmla="*/ 190 w 624"/>
                  <a:gd name="T33" fmla="*/ 23 h 624"/>
                  <a:gd name="T34" fmla="*/ 122 w 624"/>
                  <a:gd name="T35" fmla="*/ 62 h 624"/>
                  <a:gd name="T36" fmla="*/ 153 w 624"/>
                  <a:gd name="T37" fmla="*/ 115 h 624"/>
                  <a:gd name="T38" fmla="*/ 115 w 624"/>
                  <a:gd name="T39" fmla="*/ 153 h 624"/>
                  <a:gd name="T40" fmla="*/ 61 w 624"/>
                  <a:gd name="T41" fmla="*/ 123 h 624"/>
                  <a:gd name="T42" fmla="*/ 23 w 624"/>
                  <a:gd name="T43" fmla="*/ 190 h 624"/>
                  <a:gd name="T44" fmla="*/ 76 w 624"/>
                  <a:gd name="T45" fmla="*/ 221 h 624"/>
                  <a:gd name="T46" fmla="*/ 62 w 624"/>
                  <a:gd name="T47" fmla="*/ 273 h 624"/>
                  <a:gd name="T48" fmla="*/ 0 w 624"/>
                  <a:gd name="T49" fmla="*/ 273 h 624"/>
                  <a:gd name="T50" fmla="*/ 0 w 624"/>
                  <a:gd name="T51" fmla="*/ 351 h 624"/>
                  <a:gd name="T52" fmla="*/ 62 w 624"/>
                  <a:gd name="T53" fmla="*/ 351 h 624"/>
                  <a:gd name="T54" fmla="*/ 76 w 624"/>
                  <a:gd name="T55" fmla="*/ 404 h 624"/>
                  <a:gd name="T56" fmla="*/ 23 w 624"/>
                  <a:gd name="T57" fmla="*/ 434 h 624"/>
                  <a:gd name="T58" fmla="*/ 61 w 624"/>
                  <a:gd name="T59" fmla="*/ 502 h 624"/>
                  <a:gd name="T60" fmla="*/ 115 w 624"/>
                  <a:gd name="T61" fmla="*/ 471 h 624"/>
                  <a:gd name="T62" fmla="*/ 153 w 624"/>
                  <a:gd name="T63" fmla="*/ 509 h 624"/>
                  <a:gd name="T64" fmla="*/ 122 w 624"/>
                  <a:gd name="T65" fmla="*/ 563 h 624"/>
                  <a:gd name="T66" fmla="*/ 190 w 624"/>
                  <a:gd name="T67" fmla="*/ 602 h 624"/>
                  <a:gd name="T68" fmla="*/ 221 w 624"/>
                  <a:gd name="T69" fmla="*/ 548 h 624"/>
                  <a:gd name="T70" fmla="*/ 273 w 624"/>
                  <a:gd name="T71" fmla="*/ 562 h 624"/>
                  <a:gd name="T72" fmla="*/ 273 w 624"/>
                  <a:gd name="T73" fmla="*/ 624 h 624"/>
                  <a:gd name="T74" fmla="*/ 351 w 624"/>
                  <a:gd name="T75" fmla="*/ 624 h 624"/>
                  <a:gd name="T76" fmla="*/ 351 w 624"/>
                  <a:gd name="T77" fmla="*/ 562 h 624"/>
                  <a:gd name="T78" fmla="*/ 403 w 624"/>
                  <a:gd name="T79" fmla="*/ 548 h 624"/>
                  <a:gd name="T80" fmla="*/ 434 w 624"/>
                  <a:gd name="T81" fmla="*/ 602 h 624"/>
                  <a:gd name="T82" fmla="*/ 502 w 624"/>
                  <a:gd name="T83" fmla="*/ 563 h 624"/>
                  <a:gd name="T84" fmla="*/ 471 w 624"/>
                  <a:gd name="T85" fmla="*/ 509 h 624"/>
                  <a:gd name="T86" fmla="*/ 509 w 624"/>
                  <a:gd name="T87" fmla="*/ 471 h 624"/>
                  <a:gd name="T88" fmla="*/ 563 w 624"/>
                  <a:gd name="T89" fmla="*/ 502 h 624"/>
                  <a:gd name="T90" fmla="*/ 602 w 624"/>
                  <a:gd name="T91" fmla="*/ 434 h 624"/>
                  <a:gd name="T92" fmla="*/ 548 w 624"/>
                  <a:gd name="T93" fmla="*/ 404 h 624"/>
                  <a:gd name="T94" fmla="*/ 562 w 624"/>
                  <a:gd name="T95" fmla="*/ 351 h 624"/>
                  <a:gd name="T96" fmla="*/ 624 w 624"/>
                  <a:gd name="T97" fmla="*/ 351 h 624"/>
                  <a:gd name="T98" fmla="*/ 312 w 624"/>
                  <a:gd name="T99" fmla="*/ 517 h 624"/>
                  <a:gd name="T100" fmla="*/ 107 w 624"/>
                  <a:gd name="T101" fmla="*/ 312 h 624"/>
                  <a:gd name="T102" fmla="*/ 312 w 624"/>
                  <a:gd name="T103" fmla="*/ 108 h 624"/>
                  <a:gd name="T104" fmla="*/ 517 w 624"/>
                  <a:gd name="T105" fmla="*/ 312 h 624"/>
                  <a:gd name="T106" fmla="*/ 312 w 624"/>
                  <a:gd name="T107" fmla="*/ 517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4" h="624">
                    <a:moveTo>
                      <a:pt x="624" y="351"/>
                    </a:moveTo>
                    <a:cubicBezTo>
                      <a:pt x="624" y="273"/>
                      <a:pt x="624" y="273"/>
                      <a:pt x="624" y="273"/>
                    </a:cubicBezTo>
                    <a:cubicBezTo>
                      <a:pt x="562" y="273"/>
                      <a:pt x="562" y="273"/>
                      <a:pt x="562" y="273"/>
                    </a:cubicBezTo>
                    <a:cubicBezTo>
                      <a:pt x="559" y="255"/>
                      <a:pt x="555" y="238"/>
                      <a:pt x="548" y="221"/>
                    </a:cubicBezTo>
                    <a:cubicBezTo>
                      <a:pt x="602" y="190"/>
                      <a:pt x="602" y="190"/>
                      <a:pt x="602" y="190"/>
                    </a:cubicBezTo>
                    <a:cubicBezTo>
                      <a:pt x="563" y="123"/>
                      <a:pt x="563" y="123"/>
                      <a:pt x="563" y="123"/>
                    </a:cubicBezTo>
                    <a:cubicBezTo>
                      <a:pt x="509" y="153"/>
                      <a:pt x="509" y="153"/>
                      <a:pt x="509" y="153"/>
                    </a:cubicBezTo>
                    <a:cubicBezTo>
                      <a:pt x="498" y="139"/>
                      <a:pt x="485" y="126"/>
                      <a:pt x="471" y="115"/>
                    </a:cubicBezTo>
                    <a:cubicBezTo>
                      <a:pt x="502" y="62"/>
                      <a:pt x="502" y="62"/>
                      <a:pt x="502" y="62"/>
                    </a:cubicBezTo>
                    <a:cubicBezTo>
                      <a:pt x="434" y="23"/>
                      <a:pt x="434" y="23"/>
                      <a:pt x="434" y="23"/>
                    </a:cubicBezTo>
                    <a:cubicBezTo>
                      <a:pt x="403" y="76"/>
                      <a:pt x="403" y="76"/>
                      <a:pt x="403" y="76"/>
                    </a:cubicBezTo>
                    <a:cubicBezTo>
                      <a:pt x="387" y="70"/>
                      <a:pt x="369" y="65"/>
                      <a:pt x="351" y="62"/>
                    </a:cubicBezTo>
                    <a:cubicBezTo>
                      <a:pt x="351" y="0"/>
                      <a:pt x="351" y="0"/>
                      <a:pt x="351" y="0"/>
                    </a:cubicBezTo>
                    <a:cubicBezTo>
                      <a:pt x="273" y="0"/>
                      <a:pt x="273" y="0"/>
                      <a:pt x="273" y="0"/>
                    </a:cubicBezTo>
                    <a:cubicBezTo>
                      <a:pt x="273" y="62"/>
                      <a:pt x="273" y="62"/>
                      <a:pt x="273" y="62"/>
                    </a:cubicBezTo>
                    <a:cubicBezTo>
                      <a:pt x="255" y="65"/>
                      <a:pt x="237" y="70"/>
                      <a:pt x="221" y="76"/>
                    </a:cubicBezTo>
                    <a:cubicBezTo>
                      <a:pt x="190" y="23"/>
                      <a:pt x="190" y="23"/>
                      <a:pt x="190" y="23"/>
                    </a:cubicBezTo>
                    <a:cubicBezTo>
                      <a:pt x="122" y="62"/>
                      <a:pt x="122" y="62"/>
                      <a:pt x="122" y="62"/>
                    </a:cubicBezTo>
                    <a:cubicBezTo>
                      <a:pt x="153" y="115"/>
                      <a:pt x="153" y="115"/>
                      <a:pt x="153" y="115"/>
                    </a:cubicBezTo>
                    <a:cubicBezTo>
                      <a:pt x="139" y="126"/>
                      <a:pt x="126" y="139"/>
                      <a:pt x="115" y="153"/>
                    </a:cubicBezTo>
                    <a:cubicBezTo>
                      <a:pt x="61" y="123"/>
                      <a:pt x="61" y="123"/>
                      <a:pt x="61" y="123"/>
                    </a:cubicBezTo>
                    <a:cubicBezTo>
                      <a:pt x="23" y="190"/>
                      <a:pt x="23" y="190"/>
                      <a:pt x="23" y="190"/>
                    </a:cubicBezTo>
                    <a:cubicBezTo>
                      <a:pt x="76" y="221"/>
                      <a:pt x="76" y="221"/>
                      <a:pt x="76" y="221"/>
                    </a:cubicBezTo>
                    <a:cubicBezTo>
                      <a:pt x="69" y="238"/>
                      <a:pt x="65" y="255"/>
                      <a:pt x="62" y="273"/>
                    </a:cubicBezTo>
                    <a:cubicBezTo>
                      <a:pt x="0" y="273"/>
                      <a:pt x="0" y="273"/>
                      <a:pt x="0" y="273"/>
                    </a:cubicBezTo>
                    <a:cubicBezTo>
                      <a:pt x="0" y="351"/>
                      <a:pt x="0" y="351"/>
                      <a:pt x="0" y="351"/>
                    </a:cubicBezTo>
                    <a:cubicBezTo>
                      <a:pt x="62" y="351"/>
                      <a:pt x="62" y="351"/>
                      <a:pt x="62" y="351"/>
                    </a:cubicBezTo>
                    <a:cubicBezTo>
                      <a:pt x="65" y="369"/>
                      <a:pt x="69" y="387"/>
                      <a:pt x="76" y="404"/>
                    </a:cubicBezTo>
                    <a:cubicBezTo>
                      <a:pt x="23" y="434"/>
                      <a:pt x="23" y="434"/>
                      <a:pt x="23" y="434"/>
                    </a:cubicBezTo>
                    <a:cubicBezTo>
                      <a:pt x="61" y="502"/>
                      <a:pt x="61" y="502"/>
                      <a:pt x="61" y="502"/>
                    </a:cubicBezTo>
                    <a:cubicBezTo>
                      <a:pt x="115" y="471"/>
                      <a:pt x="115" y="471"/>
                      <a:pt x="115" y="471"/>
                    </a:cubicBezTo>
                    <a:cubicBezTo>
                      <a:pt x="126" y="485"/>
                      <a:pt x="139" y="498"/>
                      <a:pt x="153" y="509"/>
                    </a:cubicBezTo>
                    <a:cubicBezTo>
                      <a:pt x="122" y="563"/>
                      <a:pt x="122" y="563"/>
                      <a:pt x="122" y="563"/>
                    </a:cubicBezTo>
                    <a:cubicBezTo>
                      <a:pt x="190" y="602"/>
                      <a:pt x="190" y="602"/>
                      <a:pt x="190" y="602"/>
                    </a:cubicBezTo>
                    <a:cubicBezTo>
                      <a:pt x="221" y="548"/>
                      <a:pt x="221" y="548"/>
                      <a:pt x="221" y="548"/>
                    </a:cubicBezTo>
                    <a:cubicBezTo>
                      <a:pt x="237" y="555"/>
                      <a:pt x="255" y="560"/>
                      <a:pt x="273" y="562"/>
                    </a:cubicBezTo>
                    <a:cubicBezTo>
                      <a:pt x="273" y="624"/>
                      <a:pt x="273" y="624"/>
                      <a:pt x="273" y="624"/>
                    </a:cubicBezTo>
                    <a:cubicBezTo>
                      <a:pt x="351" y="624"/>
                      <a:pt x="351" y="624"/>
                      <a:pt x="351" y="624"/>
                    </a:cubicBezTo>
                    <a:cubicBezTo>
                      <a:pt x="351" y="562"/>
                      <a:pt x="351" y="562"/>
                      <a:pt x="351" y="562"/>
                    </a:cubicBezTo>
                    <a:cubicBezTo>
                      <a:pt x="369" y="560"/>
                      <a:pt x="387" y="555"/>
                      <a:pt x="403" y="548"/>
                    </a:cubicBezTo>
                    <a:cubicBezTo>
                      <a:pt x="434" y="602"/>
                      <a:pt x="434" y="602"/>
                      <a:pt x="434" y="602"/>
                    </a:cubicBezTo>
                    <a:cubicBezTo>
                      <a:pt x="502" y="563"/>
                      <a:pt x="502" y="563"/>
                      <a:pt x="502" y="563"/>
                    </a:cubicBezTo>
                    <a:cubicBezTo>
                      <a:pt x="471" y="509"/>
                      <a:pt x="471" y="509"/>
                      <a:pt x="471" y="509"/>
                    </a:cubicBezTo>
                    <a:cubicBezTo>
                      <a:pt x="485" y="498"/>
                      <a:pt x="498" y="485"/>
                      <a:pt x="509" y="471"/>
                    </a:cubicBezTo>
                    <a:cubicBezTo>
                      <a:pt x="563" y="502"/>
                      <a:pt x="563" y="502"/>
                      <a:pt x="563" y="502"/>
                    </a:cubicBezTo>
                    <a:cubicBezTo>
                      <a:pt x="602" y="434"/>
                      <a:pt x="602" y="434"/>
                      <a:pt x="602" y="434"/>
                    </a:cubicBezTo>
                    <a:cubicBezTo>
                      <a:pt x="548" y="404"/>
                      <a:pt x="548" y="404"/>
                      <a:pt x="548" y="404"/>
                    </a:cubicBezTo>
                    <a:cubicBezTo>
                      <a:pt x="555" y="387"/>
                      <a:pt x="559" y="369"/>
                      <a:pt x="562" y="351"/>
                    </a:cubicBezTo>
                    <a:lnTo>
                      <a:pt x="624" y="351"/>
                    </a:lnTo>
                    <a:close/>
                    <a:moveTo>
                      <a:pt x="312" y="517"/>
                    </a:moveTo>
                    <a:cubicBezTo>
                      <a:pt x="199" y="517"/>
                      <a:pt x="107" y="425"/>
                      <a:pt x="107" y="312"/>
                    </a:cubicBezTo>
                    <a:cubicBezTo>
                      <a:pt x="107" y="199"/>
                      <a:pt x="199" y="108"/>
                      <a:pt x="312" y="108"/>
                    </a:cubicBezTo>
                    <a:cubicBezTo>
                      <a:pt x="425" y="108"/>
                      <a:pt x="517" y="199"/>
                      <a:pt x="517" y="312"/>
                    </a:cubicBezTo>
                    <a:cubicBezTo>
                      <a:pt x="517" y="425"/>
                      <a:pt x="425" y="517"/>
                      <a:pt x="312" y="517"/>
                    </a:cubicBezTo>
                  </a:path>
                </a:pathLst>
              </a:custGeom>
              <a:grpFill/>
              <a:ln>
                <a:noFill/>
              </a:ln>
              <a:extLst>
                <a:ext uri="{91240B29-F687-4F45-9708-019B960494DF}"/>
              </a:extLst>
            </p:spPr>
            <p:txBody>
              <a:bodyPr/>
              <a:lstStyle/>
              <a:p>
                <a:pPr fontAlgn="auto">
                  <a:spcBef>
                    <a:spcPts val="0"/>
                  </a:spcBef>
                  <a:spcAft>
                    <a:spcPts val="0"/>
                  </a:spcAft>
                  <a:defRPr/>
                </a:pPr>
                <a:endParaRPr lang="en-US">
                  <a:solidFill>
                    <a:srgbClr val="595959"/>
                  </a:solidFill>
                  <a:effectLst>
                    <a:outerShdw blurRad="53975" dist="38100" dir="2700000" algn="tl" rotWithShape="0">
                      <a:srgbClr val="FFFFFF">
                        <a:lumMod val="50000"/>
                        <a:alpha val="50000"/>
                      </a:srgbClr>
                    </a:outerShdw>
                  </a:effectLst>
                  <a:latin typeface="+mn-lt"/>
                  <a:ea typeface="+mn-ea"/>
                </a:endParaRPr>
              </a:p>
            </p:txBody>
          </p:sp>
          <p:sp>
            <p:nvSpPr>
              <p:cNvPr id="76" name="Oval 85"/>
              <p:cNvSpPr>
                <a:spLocks noChangeArrowheads="1"/>
              </p:cNvSpPr>
              <p:nvPr/>
            </p:nvSpPr>
            <p:spPr bwMode="auto">
              <a:xfrm>
                <a:off x="5945188" y="4695825"/>
                <a:ext cx="88900" cy="87312"/>
              </a:xfrm>
              <a:prstGeom prst="ellipse">
                <a:avLst/>
              </a:prstGeom>
              <a:grpFill/>
              <a:ln>
                <a:noFill/>
              </a:ln>
              <a:extLst>
                <a:ext uri="{91240B29-F687-4F45-9708-019B960494DF}"/>
              </a:extLst>
            </p:spPr>
            <p:txBody>
              <a:bodyPr/>
              <a:lstStyle/>
              <a:p>
                <a:pPr fontAlgn="auto">
                  <a:spcBef>
                    <a:spcPts val="0"/>
                  </a:spcBef>
                  <a:spcAft>
                    <a:spcPts val="0"/>
                  </a:spcAft>
                  <a:defRPr/>
                </a:pPr>
                <a:endParaRPr lang="en-US">
                  <a:solidFill>
                    <a:srgbClr val="595959"/>
                  </a:solidFill>
                  <a:effectLst>
                    <a:outerShdw blurRad="53975" dist="38100" dir="2700000" algn="tl" rotWithShape="0">
                      <a:srgbClr val="FFFFFF">
                        <a:lumMod val="50000"/>
                        <a:alpha val="50000"/>
                      </a:srgbClr>
                    </a:outerShdw>
                  </a:effectLst>
                  <a:latin typeface="+mn-lt"/>
                  <a:ea typeface="+mn-ea"/>
                </a:endParaRPr>
              </a:p>
            </p:txBody>
          </p:sp>
        </p:grpSp>
      </p:grpSp>
      <p:grpSp>
        <p:nvGrpSpPr>
          <p:cNvPr id="3" name="Group 2"/>
          <p:cNvGrpSpPr>
            <a:grpSpLocks/>
          </p:cNvGrpSpPr>
          <p:nvPr/>
        </p:nvGrpSpPr>
        <p:grpSpPr bwMode="auto">
          <a:xfrm>
            <a:off x="69850" y="1028700"/>
            <a:ext cx="5530850" cy="3902075"/>
            <a:chOff x="69356" y="1028993"/>
            <a:chExt cx="5531357" cy="3901467"/>
          </a:xfrm>
        </p:grpSpPr>
        <p:sp>
          <p:nvSpPr>
            <p:cNvPr id="231" name="Rectangle 230"/>
            <p:cNvSpPr/>
            <p:nvPr/>
          </p:nvSpPr>
          <p:spPr>
            <a:xfrm>
              <a:off x="115398" y="1035342"/>
              <a:ext cx="4926464" cy="3884008"/>
            </a:xfrm>
            <a:prstGeom prst="rect">
              <a:avLst/>
            </a:prstGeom>
            <a:solidFill>
              <a:schemeClr val="accent2">
                <a:lumMod val="20000"/>
                <a:lumOff val="80000"/>
                <a:alpha val="3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35" name="Rectangle 34"/>
            <p:cNvSpPr/>
            <p:nvPr/>
          </p:nvSpPr>
          <p:spPr>
            <a:xfrm>
              <a:off x="255111" y="1141688"/>
              <a:ext cx="1079599" cy="1057110"/>
            </a:xfrm>
            <a:prstGeom prst="rect">
              <a:avLst/>
            </a:prstGeom>
            <a:solidFill>
              <a:schemeClr val="accent2">
                <a:lumMod val="60000"/>
                <a:lumOff val="40000"/>
              </a:schemeClr>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rgbClr val="595959"/>
                  </a:solidFill>
                  <a:effectLst>
                    <a:outerShdw blurRad="53975" dist="38100" dir="2700000" algn="tl" rotWithShape="0">
                      <a:srgbClr val="FFFFFF">
                        <a:alpha val="50000"/>
                      </a:srgbClr>
                    </a:outerShdw>
                  </a:effectLst>
                </a:rPr>
                <a:t>Dual Core CPU</a:t>
              </a:r>
              <a:endParaRPr lang="en-US" dirty="0">
                <a:solidFill>
                  <a:srgbClr val="595959"/>
                </a:solidFill>
                <a:effectLst>
                  <a:outerShdw blurRad="53975" dist="38100" dir="2700000" algn="tl" rotWithShape="0">
                    <a:srgbClr val="FFFFFF">
                      <a:alpha val="50000"/>
                    </a:srgbClr>
                  </a:outerShdw>
                </a:effectLst>
              </a:endParaRPr>
            </a:p>
          </p:txBody>
        </p:sp>
        <p:sp>
          <p:nvSpPr>
            <p:cNvPr id="86" name="Rectangle 85"/>
            <p:cNvSpPr/>
            <p:nvPr/>
          </p:nvSpPr>
          <p:spPr>
            <a:xfrm>
              <a:off x="255111" y="3154325"/>
              <a:ext cx="1079599" cy="1057110"/>
            </a:xfrm>
            <a:prstGeom prst="rect">
              <a:avLst/>
            </a:prstGeom>
            <a:solidFill>
              <a:schemeClr val="accent3">
                <a:lumMod val="60000"/>
                <a:lumOff val="40000"/>
              </a:schemeClr>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rgbClr val="595959"/>
                  </a:solidFill>
                  <a:effectLst>
                    <a:outerShdw blurRad="53975" dist="38100" dir="2700000" algn="tl" rotWithShape="0">
                      <a:srgbClr val="FFFFFF">
                        <a:alpha val="50000"/>
                      </a:srgbClr>
                    </a:outerShdw>
                  </a:effectLst>
                </a:rPr>
                <a:t>IO Chip</a:t>
              </a:r>
            </a:p>
            <a:p>
              <a:pPr algn="ctr" fontAlgn="auto">
                <a:spcBef>
                  <a:spcPts val="0"/>
                </a:spcBef>
                <a:spcAft>
                  <a:spcPts val="0"/>
                </a:spcAft>
                <a:defRPr/>
              </a:pPr>
              <a:r>
                <a:rPr lang="en-US" sz="1200" dirty="0">
                  <a:solidFill>
                    <a:srgbClr val="595959"/>
                  </a:solidFill>
                  <a:effectLst>
                    <a:outerShdw blurRad="53975" dist="38100" dir="2700000" algn="tl" rotWithShape="0">
                      <a:srgbClr val="FFFFFF">
                        <a:alpha val="50000"/>
                      </a:srgbClr>
                    </a:outerShdw>
                  </a:effectLst>
                </a:rPr>
                <a:t>10G iSCSI</a:t>
              </a:r>
            </a:p>
            <a:p>
              <a:pPr algn="ctr" fontAlgn="auto">
                <a:spcBef>
                  <a:spcPts val="0"/>
                </a:spcBef>
                <a:spcAft>
                  <a:spcPts val="0"/>
                </a:spcAft>
                <a:defRPr/>
              </a:pPr>
              <a:r>
                <a:rPr lang="en-US" sz="1200" dirty="0">
                  <a:solidFill>
                    <a:srgbClr val="595959"/>
                  </a:solidFill>
                  <a:effectLst>
                    <a:outerShdw blurRad="53975" dist="38100" dir="2700000" algn="tl" rotWithShape="0">
                      <a:srgbClr val="FFFFFF">
                        <a:alpha val="50000"/>
                      </a:srgbClr>
                    </a:outerShdw>
                  </a:effectLst>
                </a:rPr>
                <a:t>1G iSCSI</a:t>
              </a:r>
            </a:p>
            <a:p>
              <a:pPr algn="ctr" fontAlgn="auto">
                <a:spcBef>
                  <a:spcPts val="0"/>
                </a:spcBef>
                <a:spcAft>
                  <a:spcPts val="0"/>
                </a:spcAft>
                <a:defRPr/>
              </a:pPr>
              <a:r>
                <a:rPr lang="en-US" sz="1200" dirty="0">
                  <a:solidFill>
                    <a:srgbClr val="595959"/>
                  </a:solidFill>
                  <a:effectLst>
                    <a:outerShdw blurRad="53975" dist="38100" dir="2700000" algn="tl" rotWithShape="0">
                      <a:srgbClr val="FFFFFF">
                        <a:alpha val="50000"/>
                      </a:srgbClr>
                    </a:outerShdw>
                  </a:effectLst>
                </a:rPr>
                <a:t>16G FC</a:t>
              </a:r>
            </a:p>
            <a:p>
              <a:pPr algn="ctr" fontAlgn="auto">
                <a:spcBef>
                  <a:spcPts val="0"/>
                </a:spcBef>
                <a:spcAft>
                  <a:spcPts val="0"/>
                </a:spcAft>
                <a:defRPr/>
              </a:pPr>
              <a:r>
                <a:rPr lang="en-US" sz="1200" dirty="0">
                  <a:solidFill>
                    <a:srgbClr val="595959"/>
                  </a:solidFill>
                  <a:effectLst>
                    <a:outerShdw blurRad="53975" dist="38100" dir="2700000" algn="tl" rotWithShape="0">
                      <a:srgbClr val="FFFFFF">
                        <a:alpha val="50000"/>
                      </a:srgbClr>
                    </a:outerShdw>
                  </a:effectLst>
                </a:rPr>
                <a:t>8G FC</a:t>
              </a:r>
              <a:endParaRPr lang="en-US" sz="1200" dirty="0">
                <a:solidFill>
                  <a:srgbClr val="595959"/>
                </a:solidFill>
                <a:effectLst>
                  <a:outerShdw blurRad="53975" dist="38100" dir="2700000" algn="tl" rotWithShape="0">
                    <a:srgbClr val="FFFFFF">
                      <a:alpha val="50000"/>
                    </a:srgbClr>
                  </a:outerShdw>
                </a:effectLst>
              </a:endParaRPr>
            </a:p>
          </p:txBody>
        </p:sp>
        <p:sp>
          <p:nvSpPr>
            <p:cNvPr id="87" name="Rectangle 86"/>
            <p:cNvSpPr/>
            <p:nvPr/>
          </p:nvSpPr>
          <p:spPr>
            <a:xfrm>
              <a:off x="2193626" y="1157561"/>
              <a:ext cx="1078012" cy="1057110"/>
            </a:xfrm>
            <a:prstGeom prst="rect">
              <a:avLst/>
            </a:prstGeom>
            <a:solidFill>
              <a:schemeClr val="accent2">
                <a:lumMod val="40000"/>
                <a:lumOff val="60000"/>
              </a:schemeClr>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rgbClr val="595959"/>
                  </a:solidFill>
                  <a:effectLst>
                    <a:outerShdw blurRad="53975" dist="38100" dir="2700000" algn="tl" rotWithShape="0">
                      <a:srgbClr val="FFFFFF">
                        <a:alpha val="50000"/>
                      </a:srgbClr>
                    </a:outerShdw>
                  </a:effectLst>
                </a:rPr>
                <a:t>PCIe</a:t>
              </a:r>
            </a:p>
            <a:p>
              <a:pPr algn="ctr" fontAlgn="auto">
                <a:spcBef>
                  <a:spcPts val="0"/>
                </a:spcBef>
                <a:spcAft>
                  <a:spcPts val="0"/>
                </a:spcAft>
                <a:defRPr/>
              </a:pPr>
              <a:r>
                <a:rPr lang="en-US" dirty="0">
                  <a:solidFill>
                    <a:srgbClr val="595959"/>
                  </a:solidFill>
                  <a:effectLst>
                    <a:outerShdw blurRad="53975" dist="38100" dir="2700000" algn="tl" rotWithShape="0">
                      <a:srgbClr val="FFFFFF">
                        <a:alpha val="50000"/>
                      </a:srgbClr>
                    </a:outerShdw>
                  </a:effectLst>
                </a:rPr>
                <a:t>Switch</a:t>
              </a:r>
              <a:endParaRPr lang="en-US" dirty="0">
                <a:solidFill>
                  <a:srgbClr val="595959"/>
                </a:solidFill>
                <a:effectLst>
                  <a:outerShdw blurRad="53975" dist="38100" dir="2700000" algn="tl" rotWithShape="0">
                    <a:srgbClr val="FFFFFF">
                      <a:alpha val="50000"/>
                    </a:srgbClr>
                  </a:outerShdw>
                </a:effectLst>
              </a:endParaRPr>
            </a:p>
          </p:txBody>
        </p:sp>
        <p:cxnSp>
          <p:nvCxnSpPr>
            <p:cNvPr id="28" name="Curved Connector 27"/>
            <p:cNvCxnSpPr>
              <a:stCxn id="86" idx="3"/>
              <a:endCxn id="87" idx="1"/>
            </p:cNvCxnSpPr>
            <p:nvPr/>
          </p:nvCxnSpPr>
          <p:spPr>
            <a:xfrm flipV="1">
              <a:off x="1334710" y="1686116"/>
              <a:ext cx="858916" cy="1996764"/>
            </a:xfrm>
            <a:prstGeom prst="curvedConnector3">
              <a:avLst/>
            </a:prstGeom>
            <a:ln w="28575" cmpd="sng">
              <a:solidFill>
                <a:srgbClr val="7F7F7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8" name="Curved Connector 87"/>
            <p:cNvCxnSpPr>
              <a:stCxn id="87" idx="1"/>
              <a:endCxn id="35" idx="3"/>
            </p:cNvCxnSpPr>
            <p:nvPr/>
          </p:nvCxnSpPr>
          <p:spPr>
            <a:xfrm rot="10800000">
              <a:off x="1334710" y="1670243"/>
              <a:ext cx="858916" cy="15873"/>
            </a:xfrm>
            <a:prstGeom prst="curvedConnector3">
              <a:avLst>
                <a:gd name="adj1" fmla="val 50000"/>
              </a:avLst>
            </a:prstGeom>
            <a:ln w="28575" cmpd="sng">
              <a:solidFill>
                <a:srgbClr val="7F7F7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0" name="Rectangle 89"/>
            <p:cNvSpPr/>
            <p:nvPr/>
          </p:nvSpPr>
          <p:spPr>
            <a:xfrm>
              <a:off x="1888798" y="2913062"/>
              <a:ext cx="1058960" cy="1036475"/>
            </a:xfrm>
            <a:prstGeom prst="rect">
              <a:avLst/>
            </a:prstGeom>
            <a:solidFill>
              <a:schemeClr val="accent4">
                <a:lumMod val="60000"/>
                <a:lumOff val="40000"/>
              </a:schemeClr>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rgbClr val="595959"/>
                  </a:solidFill>
                  <a:effectLst>
                    <a:outerShdw blurRad="53975" dist="38100" dir="2700000" algn="tl" rotWithShape="0">
                      <a:srgbClr val="FFFFFF">
                        <a:alpha val="50000"/>
                      </a:srgbClr>
                    </a:outerShdw>
                  </a:effectLst>
                </a:rPr>
                <a:t>6G SAS IO Controller</a:t>
              </a:r>
              <a:endParaRPr lang="en-US" sz="1100" dirty="0">
                <a:solidFill>
                  <a:srgbClr val="595959"/>
                </a:solidFill>
                <a:effectLst>
                  <a:outerShdw blurRad="53975" dist="38100" dir="2700000" algn="tl" rotWithShape="0">
                    <a:srgbClr val="FFFFFF">
                      <a:alpha val="50000"/>
                    </a:srgbClr>
                  </a:outerShdw>
                </a:effectLst>
              </a:endParaRPr>
            </a:p>
          </p:txBody>
        </p:sp>
        <p:cxnSp>
          <p:nvCxnSpPr>
            <p:cNvPr id="91" name="Curved Connector 90"/>
            <p:cNvCxnSpPr>
              <a:stCxn id="90" idx="0"/>
              <a:endCxn id="87" idx="2"/>
            </p:cNvCxnSpPr>
            <p:nvPr/>
          </p:nvCxnSpPr>
          <p:spPr>
            <a:xfrm rot="5400000" flipH="1" flipV="1">
              <a:off x="2226259" y="2407483"/>
              <a:ext cx="698391" cy="312767"/>
            </a:xfrm>
            <a:prstGeom prst="curvedConnector3">
              <a:avLst>
                <a:gd name="adj1" fmla="val 50000"/>
              </a:avLst>
            </a:prstGeom>
            <a:ln w="28575" cmpd="sng">
              <a:solidFill>
                <a:srgbClr val="7F7F7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3279575" y="3765417"/>
              <a:ext cx="1079599" cy="1057110"/>
            </a:xfrm>
            <a:prstGeom prst="rect">
              <a:avLst/>
            </a:prstGeom>
            <a:solidFill>
              <a:schemeClr val="accent6">
                <a:lumMod val="40000"/>
                <a:lumOff val="60000"/>
              </a:schemeClr>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rgbClr val="595959"/>
                  </a:solidFill>
                  <a:effectLst>
                    <a:outerShdw blurRad="53975" dist="38100" dir="2700000" algn="tl" rotWithShape="0">
                      <a:srgbClr val="FFFFFF">
                        <a:alpha val="50000"/>
                      </a:srgbClr>
                    </a:outerShdw>
                  </a:effectLst>
                </a:rPr>
                <a:t>6G SAS Expander</a:t>
              </a:r>
              <a:endParaRPr lang="en-US" sz="1100" dirty="0">
                <a:solidFill>
                  <a:srgbClr val="595959"/>
                </a:solidFill>
                <a:effectLst>
                  <a:outerShdw blurRad="53975" dist="38100" dir="2700000" algn="tl" rotWithShape="0">
                    <a:srgbClr val="FFFFFF">
                      <a:alpha val="50000"/>
                    </a:srgbClr>
                  </a:outerShdw>
                </a:effectLst>
              </a:endParaRPr>
            </a:p>
          </p:txBody>
        </p:sp>
        <p:cxnSp>
          <p:nvCxnSpPr>
            <p:cNvPr id="95" name="Curved Connector 94"/>
            <p:cNvCxnSpPr>
              <a:stCxn id="93" idx="0"/>
              <a:endCxn id="90" idx="3"/>
            </p:cNvCxnSpPr>
            <p:nvPr/>
          </p:nvCxnSpPr>
          <p:spPr>
            <a:xfrm rot="16200000" flipV="1">
              <a:off x="3216112" y="3162153"/>
              <a:ext cx="334910" cy="871617"/>
            </a:xfrm>
            <a:prstGeom prst="curvedConnector2">
              <a:avLst/>
            </a:prstGeom>
            <a:ln w="28575" cmpd="sng">
              <a:solidFill>
                <a:srgbClr val="7F7F7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2" name="Curved Connector 101"/>
            <p:cNvCxnSpPr>
              <a:stCxn id="131" idx="1"/>
              <a:endCxn id="90" idx="3"/>
            </p:cNvCxnSpPr>
            <p:nvPr/>
          </p:nvCxnSpPr>
          <p:spPr>
            <a:xfrm rot="10800000" flipV="1">
              <a:off x="2947758" y="2728941"/>
              <a:ext cx="2316374" cy="701566"/>
            </a:xfrm>
            <a:prstGeom prst="curvedConnector3">
              <a:avLst>
                <a:gd name="adj1" fmla="val 50000"/>
              </a:avLst>
            </a:prstGeom>
            <a:ln w="28575" cmpd="sng">
              <a:solidFill>
                <a:srgbClr val="7F7F7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4" name="Curved Connector 113"/>
            <p:cNvCxnSpPr>
              <a:stCxn id="93" idx="3"/>
              <a:endCxn id="132" idx="1"/>
            </p:cNvCxnSpPr>
            <p:nvPr/>
          </p:nvCxnSpPr>
          <p:spPr>
            <a:xfrm flipV="1">
              <a:off x="4359174" y="3267019"/>
              <a:ext cx="904958" cy="1026953"/>
            </a:xfrm>
            <a:prstGeom prst="curvedConnector3">
              <a:avLst>
                <a:gd name="adj1" fmla="val 50000"/>
              </a:avLst>
            </a:prstGeom>
            <a:ln w="28575" cmpd="sng">
              <a:solidFill>
                <a:srgbClr val="7F7F7F"/>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42003" name="Group 1"/>
            <p:cNvGrpSpPr>
              <a:grpSpLocks/>
            </p:cNvGrpSpPr>
            <p:nvPr/>
          </p:nvGrpSpPr>
          <p:grpSpPr bwMode="auto">
            <a:xfrm>
              <a:off x="4668447" y="1028993"/>
              <a:ext cx="932266" cy="3582256"/>
              <a:chOff x="4668447" y="1028993"/>
              <a:chExt cx="932266" cy="3582256"/>
            </a:xfrm>
          </p:grpSpPr>
          <p:sp>
            <p:nvSpPr>
              <p:cNvPr id="84" name="TextBox 83"/>
              <p:cNvSpPr txBox="1"/>
              <p:nvPr/>
            </p:nvSpPr>
            <p:spPr>
              <a:xfrm>
                <a:off x="4668766" y="1028993"/>
                <a:ext cx="931947" cy="307927"/>
              </a:xfrm>
              <a:prstGeom prst="rect">
                <a:avLst/>
              </a:prstGeom>
              <a:noFill/>
            </p:spPr>
            <p:txBody>
              <a:bodyPr wrap="none">
                <a:spAutoFit/>
              </a:bodyPr>
              <a:lstStyle/>
              <a:p>
                <a:pPr algn="r" fontAlgn="auto">
                  <a:spcBef>
                    <a:spcPts val="0"/>
                  </a:spcBef>
                  <a:spcAft>
                    <a:spcPts val="0"/>
                  </a:spcAft>
                  <a:defRPr/>
                </a:pPr>
                <a:r>
                  <a:rPr lang="en-US" sz="1400" dirty="0">
                    <a:solidFill>
                      <a:srgbClr val="434343"/>
                    </a:solidFill>
                    <a:effectLst>
                      <a:outerShdw blurRad="53975" dist="38100" dir="2700000" algn="tl" rotWithShape="0">
                        <a:srgbClr val="FFFFFF">
                          <a:alpha val="50000"/>
                        </a:srgbClr>
                      </a:outerShdw>
                    </a:effectLst>
                    <a:latin typeface="+mn-lt"/>
                    <a:ea typeface="+mn-ea"/>
                  </a:rPr>
                  <a:t>Mid-Plane</a:t>
                </a:r>
                <a:endParaRPr lang="en-US" sz="1400" dirty="0">
                  <a:solidFill>
                    <a:srgbClr val="434343"/>
                  </a:solidFill>
                  <a:effectLst>
                    <a:outerShdw blurRad="53975" dist="38100" dir="2700000" algn="tl" rotWithShape="0">
                      <a:srgbClr val="FFFFFF">
                        <a:alpha val="50000"/>
                      </a:srgbClr>
                    </a:outerShdw>
                  </a:effectLst>
                  <a:latin typeface="+mn-lt"/>
                  <a:ea typeface="+mn-ea"/>
                </a:endParaRPr>
              </a:p>
            </p:txBody>
          </p:sp>
          <p:grpSp>
            <p:nvGrpSpPr>
              <p:cNvPr id="42010" name="Group 187"/>
              <p:cNvGrpSpPr>
                <a:grpSpLocks/>
              </p:cNvGrpSpPr>
              <p:nvPr/>
            </p:nvGrpSpPr>
            <p:grpSpPr bwMode="auto">
              <a:xfrm>
                <a:off x="5263801" y="1394932"/>
                <a:ext cx="246497" cy="3216317"/>
                <a:chOff x="6760354" y="1202675"/>
                <a:chExt cx="246497" cy="3216317"/>
              </a:xfrm>
            </p:grpSpPr>
            <p:sp>
              <p:nvSpPr>
                <p:cNvPr id="101" name="Rectangle 100"/>
                <p:cNvSpPr/>
                <p:nvPr/>
              </p:nvSpPr>
              <p:spPr>
                <a:xfrm>
                  <a:off x="6762273" y="1203392"/>
                  <a:ext cx="244497" cy="539666"/>
                </a:xfrm>
                <a:prstGeom prst="rect">
                  <a:avLst/>
                </a:prstGeom>
                <a:solidFill>
                  <a:schemeClr val="bg1">
                    <a:lumMod val="50000"/>
                  </a:schemeClr>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130" name="Rectangle 129"/>
                <p:cNvSpPr/>
                <p:nvPr/>
              </p:nvSpPr>
              <p:spPr>
                <a:xfrm>
                  <a:off x="6760685" y="1730360"/>
                  <a:ext cx="244497" cy="539666"/>
                </a:xfrm>
                <a:prstGeom prst="rect">
                  <a:avLst/>
                </a:prstGeom>
                <a:solidFill>
                  <a:schemeClr val="bg1">
                    <a:lumMod val="50000"/>
                  </a:schemeClr>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131" name="Rectangle 130"/>
                <p:cNvSpPr/>
                <p:nvPr/>
              </p:nvSpPr>
              <p:spPr>
                <a:xfrm>
                  <a:off x="6760685" y="2266851"/>
                  <a:ext cx="244497" cy="541253"/>
                </a:xfrm>
                <a:prstGeom prst="rect">
                  <a:avLst/>
                </a:prstGeom>
                <a:solidFill>
                  <a:schemeClr val="bg1">
                    <a:lumMod val="50000"/>
                  </a:schemeClr>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132" name="Rectangle 131"/>
                <p:cNvSpPr/>
                <p:nvPr/>
              </p:nvSpPr>
              <p:spPr>
                <a:xfrm>
                  <a:off x="6760685" y="2804929"/>
                  <a:ext cx="244497" cy="539666"/>
                </a:xfrm>
                <a:prstGeom prst="rect">
                  <a:avLst/>
                </a:prstGeom>
                <a:solidFill>
                  <a:schemeClr val="bg1">
                    <a:lumMod val="50000"/>
                  </a:schemeClr>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133" name="Rectangle 132"/>
                <p:cNvSpPr/>
                <p:nvPr/>
              </p:nvSpPr>
              <p:spPr>
                <a:xfrm>
                  <a:off x="6760685" y="3341421"/>
                  <a:ext cx="244497" cy="541254"/>
                </a:xfrm>
                <a:prstGeom prst="rect">
                  <a:avLst/>
                </a:prstGeom>
                <a:solidFill>
                  <a:schemeClr val="bg1">
                    <a:lumMod val="50000"/>
                  </a:schemeClr>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134" name="Rectangle 133"/>
                <p:cNvSpPr/>
                <p:nvPr/>
              </p:nvSpPr>
              <p:spPr>
                <a:xfrm>
                  <a:off x="6760685" y="3879500"/>
                  <a:ext cx="244497" cy="539666"/>
                </a:xfrm>
                <a:prstGeom prst="rect">
                  <a:avLst/>
                </a:prstGeom>
                <a:solidFill>
                  <a:schemeClr val="bg1">
                    <a:lumMod val="50000"/>
                  </a:schemeClr>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grpSp>
        </p:grpSp>
        <p:cxnSp>
          <p:nvCxnSpPr>
            <p:cNvPr id="145" name="Curved Connector 144"/>
            <p:cNvCxnSpPr>
              <a:stCxn id="130" idx="1"/>
              <a:endCxn id="87" idx="3"/>
            </p:cNvCxnSpPr>
            <p:nvPr/>
          </p:nvCxnSpPr>
          <p:spPr>
            <a:xfrm rot="10800000">
              <a:off x="3271638" y="1686116"/>
              <a:ext cx="1992495" cy="506334"/>
            </a:xfrm>
            <a:prstGeom prst="curvedConnector3">
              <a:avLst>
                <a:gd name="adj1" fmla="val 50000"/>
              </a:avLst>
            </a:prstGeom>
            <a:ln w="28575" cmpd="sng">
              <a:solidFill>
                <a:srgbClr val="7F7F7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7" name="TextBox 186"/>
            <p:cNvSpPr txBox="1"/>
            <p:nvPr/>
          </p:nvSpPr>
          <p:spPr>
            <a:xfrm>
              <a:off x="3763808" y="1600404"/>
              <a:ext cx="885906" cy="261897"/>
            </a:xfrm>
            <a:prstGeom prst="rect">
              <a:avLst/>
            </a:prstGeom>
            <a:solidFill>
              <a:schemeClr val="bg1">
                <a:lumMod val="75000"/>
                <a:alpha val="67000"/>
              </a:schemeClr>
            </a:solidFill>
          </p:spPr>
          <p:txBody>
            <a:bodyPr wrap="none">
              <a:spAutoFit/>
            </a:bodyPr>
            <a:lstStyle/>
            <a:p>
              <a:pPr algn="ctr" fontAlgn="auto">
                <a:spcBef>
                  <a:spcPts val="0"/>
                </a:spcBef>
                <a:spcAft>
                  <a:spcPts val="0"/>
                </a:spcAft>
                <a:defRPr/>
              </a:pPr>
              <a:r>
                <a:rPr lang="en-US" sz="1100" dirty="0">
                  <a:solidFill>
                    <a:srgbClr val="595959">
                      <a:lumMod val="75000"/>
                    </a:srgbClr>
                  </a:solidFill>
                  <a:effectLst>
                    <a:outerShdw blurRad="53975" dist="38100" dir="2700000" algn="tl" rotWithShape="0">
                      <a:srgbClr val="FFFFFF">
                        <a:alpha val="50000"/>
                      </a:srgbClr>
                    </a:outerShdw>
                  </a:effectLst>
                  <a:latin typeface="+mn-lt"/>
                  <a:ea typeface="+mn-ea"/>
                </a:rPr>
                <a:t>HA Function</a:t>
              </a:r>
              <a:endParaRPr lang="en-US" sz="1100" dirty="0">
                <a:solidFill>
                  <a:srgbClr val="595959">
                    <a:lumMod val="75000"/>
                  </a:srgbClr>
                </a:solidFill>
                <a:effectLst>
                  <a:outerShdw blurRad="53975" dist="38100" dir="2700000" algn="tl" rotWithShape="0">
                    <a:srgbClr val="FFFFFF">
                      <a:alpha val="50000"/>
                    </a:srgbClr>
                  </a:outerShdw>
                </a:effectLst>
                <a:latin typeface="+mn-lt"/>
                <a:ea typeface="+mn-ea"/>
              </a:endParaRPr>
            </a:p>
          </p:txBody>
        </p:sp>
        <p:sp>
          <p:nvSpPr>
            <p:cNvPr id="198" name="TextBox 197"/>
            <p:cNvSpPr txBox="1"/>
            <p:nvPr/>
          </p:nvSpPr>
          <p:spPr>
            <a:xfrm>
              <a:off x="4456021" y="3471775"/>
              <a:ext cx="889081" cy="430145"/>
            </a:xfrm>
            <a:prstGeom prst="rect">
              <a:avLst/>
            </a:prstGeom>
            <a:solidFill>
              <a:srgbClr val="BFBFBF">
                <a:alpha val="67000"/>
              </a:srgbClr>
            </a:solidFill>
          </p:spPr>
          <p:txBody>
            <a:bodyPr wrap="none">
              <a:spAutoFit/>
            </a:bodyPr>
            <a:lstStyle/>
            <a:p>
              <a:pPr algn="ctr" fontAlgn="auto">
                <a:spcBef>
                  <a:spcPts val="0"/>
                </a:spcBef>
                <a:spcAft>
                  <a:spcPts val="0"/>
                </a:spcAft>
                <a:defRPr/>
              </a:pPr>
              <a:r>
                <a:rPr lang="en-US" sz="1100" dirty="0">
                  <a:solidFill>
                    <a:srgbClr val="434343"/>
                  </a:solidFill>
                  <a:effectLst>
                    <a:outerShdw blurRad="53975" dist="38100" dir="2700000" algn="tl" rotWithShape="0">
                      <a:srgbClr val="FFFFFF">
                        <a:alpha val="50000"/>
                      </a:srgbClr>
                    </a:outerShdw>
                  </a:effectLst>
                  <a:latin typeface="+mn-lt"/>
                  <a:ea typeface="+mn-ea"/>
                </a:rPr>
                <a:t>6G SAS</a:t>
              </a:r>
            </a:p>
            <a:p>
              <a:pPr algn="ctr" fontAlgn="auto">
                <a:spcBef>
                  <a:spcPts val="0"/>
                </a:spcBef>
                <a:spcAft>
                  <a:spcPts val="0"/>
                </a:spcAft>
                <a:defRPr/>
              </a:pPr>
              <a:r>
                <a:rPr lang="en-US" sz="1100" dirty="0">
                  <a:solidFill>
                    <a:srgbClr val="434343"/>
                  </a:solidFill>
                  <a:effectLst>
                    <a:outerShdw blurRad="53975" dist="38100" dir="2700000" algn="tl" rotWithShape="0">
                      <a:srgbClr val="FFFFFF">
                        <a:alpha val="50000"/>
                      </a:srgbClr>
                    </a:outerShdw>
                  </a:effectLst>
                  <a:latin typeface="+mn-lt"/>
                  <a:ea typeface="+mn-ea"/>
                </a:rPr>
                <a:t>Channel x24</a:t>
              </a:r>
              <a:endParaRPr lang="en-US" sz="1100" dirty="0">
                <a:solidFill>
                  <a:srgbClr val="434343"/>
                </a:solidFill>
                <a:effectLst>
                  <a:outerShdw blurRad="53975" dist="38100" dir="2700000" algn="tl" rotWithShape="0">
                    <a:srgbClr val="FFFFFF">
                      <a:alpha val="50000"/>
                    </a:srgbClr>
                  </a:outerShdw>
                </a:effectLst>
                <a:latin typeface="+mn-lt"/>
                <a:ea typeface="+mn-ea"/>
              </a:endParaRPr>
            </a:p>
          </p:txBody>
        </p:sp>
        <p:sp>
          <p:nvSpPr>
            <p:cNvPr id="206" name="TextBox 205"/>
            <p:cNvSpPr txBox="1"/>
            <p:nvPr/>
          </p:nvSpPr>
          <p:spPr>
            <a:xfrm>
              <a:off x="3689188" y="2784494"/>
              <a:ext cx="1009743" cy="261897"/>
            </a:xfrm>
            <a:prstGeom prst="rect">
              <a:avLst/>
            </a:prstGeom>
            <a:solidFill>
              <a:srgbClr val="BFBFBF">
                <a:alpha val="67000"/>
              </a:srgbClr>
            </a:solidFill>
          </p:spPr>
          <p:txBody>
            <a:bodyPr wrap="none">
              <a:spAutoFit/>
            </a:bodyPr>
            <a:lstStyle/>
            <a:p>
              <a:pPr algn="ctr" fontAlgn="auto">
                <a:spcBef>
                  <a:spcPts val="0"/>
                </a:spcBef>
                <a:spcAft>
                  <a:spcPts val="0"/>
                </a:spcAft>
                <a:defRPr/>
              </a:pPr>
              <a:r>
                <a:rPr lang="en-US" sz="1100" dirty="0">
                  <a:solidFill>
                    <a:srgbClr val="434343"/>
                  </a:solidFill>
                  <a:effectLst>
                    <a:outerShdw blurRad="53975" dist="38100" dir="2700000" algn="tl" rotWithShape="0">
                      <a:srgbClr val="FFFFFF">
                        <a:alpha val="50000"/>
                      </a:srgbClr>
                    </a:outerShdw>
                  </a:effectLst>
                  <a:latin typeface="+mn-lt"/>
                  <a:ea typeface="+mn-ea"/>
                </a:rPr>
                <a:t>SAS Expansion</a:t>
              </a:r>
              <a:endParaRPr lang="en-US" sz="1100" dirty="0">
                <a:solidFill>
                  <a:srgbClr val="434343"/>
                </a:solidFill>
                <a:effectLst>
                  <a:outerShdw blurRad="53975" dist="38100" dir="2700000" algn="tl" rotWithShape="0">
                    <a:srgbClr val="FFFFFF">
                      <a:alpha val="50000"/>
                    </a:srgbClr>
                  </a:outerShdw>
                </a:effectLst>
                <a:latin typeface="+mn-lt"/>
                <a:ea typeface="+mn-ea"/>
              </a:endParaRPr>
            </a:p>
          </p:txBody>
        </p:sp>
        <p:sp>
          <p:nvSpPr>
            <p:cNvPr id="49" name="TextBox 48"/>
            <p:cNvSpPr txBox="1"/>
            <p:nvPr/>
          </p:nvSpPr>
          <p:spPr>
            <a:xfrm>
              <a:off x="69356" y="4622533"/>
              <a:ext cx="1325685" cy="307927"/>
            </a:xfrm>
            <a:prstGeom prst="rect">
              <a:avLst/>
            </a:prstGeom>
            <a:noFill/>
          </p:spPr>
          <p:txBody>
            <a:bodyPr wrap="none">
              <a:spAutoFit/>
            </a:bodyPr>
            <a:lstStyle/>
            <a:p>
              <a:pPr fontAlgn="auto">
                <a:spcBef>
                  <a:spcPts val="0"/>
                </a:spcBef>
                <a:spcAft>
                  <a:spcPts val="0"/>
                </a:spcAft>
                <a:defRPr/>
              </a:pPr>
              <a:r>
                <a:rPr lang="en-US" sz="1400" dirty="0">
                  <a:solidFill>
                    <a:srgbClr val="434343"/>
                  </a:solidFill>
                  <a:effectLst>
                    <a:outerShdw blurRad="53975" dist="38100" dir="2700000" algn="tl" rotWithShape="0">
                      <a:srgbClr val="FFFFFF">
                        <a:alpha val="50000"/>
                      </a:srgbClr>
                    </a:outerShdw>
                  </a:effectLst>
                  <a:latin typeface="+mn-lt"/>
                  <a:ea typeface="+mn-ea"/>
                </a:rPr>
                <a:t>RAID Controller</a:t>
              </a:r>
              <a:endParaRPr lang="en-US" sz="1400" dirty="0">
                <a:solidFill>
                  <a:srgbClr val="434343"/>
                </a:solidFill>
                <a:effectLst>
                  <a:outerShdw blurRad="53975" dist="38100" dir="2700000" algn="tl" rotWithShape="0">
                    <a:srgbClr val="FFFFFF">
                      <a:alpha val="50000"/>
                    </a:srgbClr>
                  </a:outerShdw>
                </a:effectLst>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06375"/>
            <a:ext cx="8229600" cy="857250"/>
          </a:xfrm>
        </p:spPr>
        <p:txBody>
          <a:bodyPr/>
          <a:lstStyle/>
          <a:p>
            <a:pPr fontAlgn="auto">
              <a:spcAft>
                <a:spcPts val="0"/>
              </a:spcAft>
              <a:defRPr/>
            </a:pPr>
            <a:r>
              <a:rPr lang="en-US" dirty="0" smtClean="0"/>
              <a:t>Automatic Failover</a:t>
            </a:r>
            <a:endParaRPr lang="en-US" dirty="0"/>
          </a:p>
        </p:txBody>
      </p:sp>
      <p:sp>
        <p:nvSpPr>
          <p:cNvPr id="7" name="Content Placeholder 6"/>
          <p:cNvSpPr>
            <a:spLocks noGrp="1"/>
          </p:cNvSpPr>
          <p:nvPr>
            <p:ph sz="half" idx="2"/>
          </p:nvPr>
        </p:nvSpPr>
        <p:spPr>
          <a:xfrm>
            <a:off x="4648200" y="1073150"/>
            <a:ext cx="4038600" cy="3789363"/>
          </a:xfrm>
        </p:spPr>
        <p:txBody>
          <a:bodyPr/>
          <a:lstStyle/>
          <a:p>
            <a:pPr fontAlgn="auto">
              <a:spcAft>
                <a:spcPts val="0"/>
              </a:spcAft>
              <a:buFont typeface="Arial" pitchFamily="34" charset="0"/>
              <a:buChar char="•"/>
              <a:defRPr/>
            </a:pPr>
            <a:r>
              <a:rPr lang="en-US" sz="2400" dirty="0" smtClean="0"/>
              <a:t>When a RAID controller fails</a:t>
            </a:r>
          </a:p>
          <a:p>
            <a:pPr lvl="1" fontAlgn="auto">
              <a:spcAft>
                <a:spcPts val="0"/>
              </a:spcAft>
              <a:buFont typeface="Arial" pitchFamily="34" charset="0"/>
              <a:buChar char="–"/>
              <a:defRPr/>
            </a:pPr>
            <a:r>
              <a:rPr lang="en-US" dirty="0" smtClean="0"/>
              <a:t>All the IO are mirrored</a:t>
            </a:r>
          </a:p>
          <a:p>
            <a:pPr lvl="1" fontAlgn="auto">
              <a:spcAft>
                <a:spcPts val="0"/>
              </a:spcAft>
              <a:buFont typeface="Arial" pitchFamily="34" charset="0"/>
              <a:buChar char="–"/>
              <a:defRPr/>
            </a:pPr>
            <a:r>
              <a:rPr lang="en-US" dirty="0" smtClean="0"/>
              <a:t>The 2</a:t>
            </a:r>
            <a:r>
              <a:rPr lang="en-US" baseline="30000" dirty="0" smtClean="0"/>
              <a:t>nd</a:t>
            </a:r>
            <a:r>
              <a:rPr lang="en-US" dirty="0" smtClean="0"/>
              <a:t> RAID controller will take over immediately</a:t>
            </a:r>
          </a:p>
          <a:p>
            <a:pPr lvl="2" fontAlgn="auto">
              <a:spcAft>
                <a:spcPts val="0"/>
              </a:spcAft>
              <a:buFont typeface="Arial" pitchFamily="34" charset="0"/>
              <a:buChar char="•"/>
              <a:defRPr/>
            </a:pPr>
            <a:r>
              <a:rPr lang="en-US" dirty="0" smtClean="0"/>
              <a:t>On going IO</a:t>
            </a:r>
          </a:p>
          <a:p>
            <a:pPr lvl="2" fontAlgn="auto">
              <a:spcAft>
                <a:spcPts val="0"/>
              </a:spcAft>
              <a:buFont typeface="Arial" pitchFamily="34" charset="0"/>
              <a:buChar char="•"/>
              <a:defRPr/>
            </a:pPr>
            <a:r>
              <a:rPr lang="en-US" dirty="0" smtClean="0"/>
              <a:t>Current sessions</a:t>
            </a:r>
          </a:p>
          <a:p>
            <a:pPr lvl="2" fontAlgn="auto">
              <a:spcAft>
                <a:spcPts val="0"/>
              </a:spcAft>
              <a:buFont typeface="Arial" pitchFamily="34" charset="0"/>
              <a:buChar char="•"/>
              <a:defRPr/>
            </a:pPr>
            <a:r>
              <a:rPr lang="en-US" dirty="0" smtClean="0"/>
              <a:t>Service ownership</a:t>
            </a:r>
          </a:p>
          <a:p>
            <a:pPr lvl="2" fontAlgn="auto">
              <a:spcAft>
                <a:spcPts val="0"/>
              </a:spcAft>
              <a:buFont typeface="Arial" pitchFamily="34" charset="0"/>
              <a:buChar char="•"/>
              <a:defRPr/>
            </a:pPr>
            <a:r>
              <a:rPr lang="en-US" dirty="0" smtClean="0"/>
              <a:t>Identities to the host</a:t>
            </a:r>
          </a:p>
        </p:txBody>
      </p:sp>
      <p:pic>
        <p:nvPicPr>
          <p:cNvPr id="43011" name="Picture 3"/>
          <p:cNvPicPr>
            <a:picLocks noChangeAspect="1"/>
          </p:cNvPicPr>
          <p:nvPr/>
        </p:nvPicPr>
        <p:blipFill>
          <a:blip r:embed="rId2"/>
          <a:srcRect/>
          <a:stretch>
            <a:fillRect/>
          </a:stretch>
        </p:blipFill>
        <p:spPr bwMode="auto">
          <a:xfrm>
            <a:off x="1435100" y="1422400"/>
            <a:ext cx="650875" cy="649288"/>
          </a:xfrm>
          <a:prstGeom prst="rect">
            <a:avLst/>
          </a:prstGeom>
          <a:noFill/>
          <a:ln w="9525">
            <a:noFill/>
            <a:miter lim="800000"/>
            <a:headEnd/>
            <a:tailEnd/>
          </a:ln>
        </p:spPr>
      </p:pic>
      <p:grpSp>
        <p:nvGrpSpPr>
          <p:cNvPr id="43012" name="Group 5"/>
          <p:cNvGrpSpPr>
            <a:grpSpLocks/>
          </p:cNvGrpSpPr>
          <p:nvPr/>
        </p:nvGrpSpPr>
        <p:grpSpPr bwMode="auto">
          <a:xfrm>
            <a:off x="868363" y="2698750"/>
            <a:ext cx="1497012" cy="246063"/>
            <a:chOff x="5843588" y="1998663"/>
            <a:chExt cx="1748190" cy="287338"/>
          </a:xfrm>
        </p:grpSpPr>
        <p:sp>
          <p:nvSpPr>
            <p:cNvPr id="8" name="Rectangle 133"/>
            <p:cNvSpPr>
              <a:spLocks noChangeArrowheads="1"/>
            </p:cNvSpPr>
            <p:nvPr/>
          </p:nvSpPr>
          <p:spPr bwMode="auto">
            <a:xfrm>
              <a:off x="5843588" y="1998663"/>
              <a:ext cx="1748190" cy="287338"/>
            </a:xfrm>
            <a:prstGeom prst="rect">
              <a:avLst/>
            </a:prstGeom>
            <a:solidFill>
              <a:schemeClr val="bg1">
                <a:lumMod val="95000"/>
              </a:schemeClr>
            </a:solidFill>
            <a:ln w="19050" cmpd="sng">
              <a:solidFill>
                <a:srgbClr val="7F7F7F"/>
              </a:solidFill>
              <a:miter lim="800000"/>
              <a:headEnd/>
              <a:tailEnd/>
            </a:ln>
            <a:effectLst/>
          </p:spPr>
          <p:txBody>
            <a:bodyPr wrap="none" anchor="ctr"/>
            <a:lstStyle/>
            <a:p>
              <a:pPr fontAlgn="auto">
                <a:spcBef>
                  <a:spcPts val="0"/>
                </a:spcBef>
                <a:spcAft>
                  <a:spcPts val="0"/>
                </a:spcAft>
                <a:defRPr/>
              </a:pPr>
              <a:endParaRPr lang="en-US">
                <a:solidFill>
                  <a:srgbClr val="595959"/>
                </a:solidFill>
                <a:latin typeface="+mn-lt"/>
                <a:ea typeface="+mn-ea"/>
              </a:endParaRPr>
            </a:p>
          </p:txBody>
        </p:sp>
        <p:grpSp>
          <p:nvGrpSpPr>
            <p:cNvPr id="43089" name="Group 8"/>
            <p:cNvGrpSpPr>
              <a:grpSpLocks/>
            </p:cNvGrpSpPr>
            <p:nvPr/>
          </p:nvGrpSpPr>
          <p:grpSpPr bwMode="auto">
            <a:xfrm>
              <a:off x="5891740" y="2051050"/>
              <a:ext cx="440266" cy="189795"/>
              <a:chOff x="5895268" y="2051050"/>
              <a:chExt cx="440266" cy="189795"/>
            </a:xfrm>
          </p:grpSpPr>
          <p:sp>
            <p:nvSpPr>
              <p:cNvPr id="28" name="Rectangle 135"/>
              <p:cNvSpPr>
                <a:spLocks noChangeArrowheads="1"/>
              </p:cNvSpPr>
              <p:nvPr/>
            </p:nvSpPr>
            <p:spPr bwMode="auto">
              <a:xfrm>
                <a:off x="5895316" y="2050569"/>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29" name="Rectangle 135"/>
              <p:cNvSpPr>
                <a:spLocks noChangeArrowheads="1"/>
              </p:cNvSpPr>
              <p:nvPr/>
            </p:nvSpPr>
            <p:spPr bwMode="auto">
              <a:xfrm>
                <a:off x="5895316" y="2150673"/>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30" name="Rectangle 135"/>
              <p:cNvSpPr>
                <a:spLocks noChangeArrowheads="1"/>
              </p:cNvSpPr>
              <p:nvPr/>
            </p:nvSpPr>
            <p:spPr bwMode="auto">
              <a:xfrm>
                <a:off x="6012109" y="2050569"/>
                <a:ext cx="88985" cy="90836"/>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31" name="Rectangle 135"/>
              <p:cNvSpPr>
                <a:spLocks noChangeArrowheads="1"/>
              </p:cNvSpPr>
              <p:nvPr/>
            </p:nvSpPr>
            <p:spPr bwMode="auto">
              <a:xfrm>
                <a:off x="6012109" y="2150673"/>
                <a:ext cx="88985" cy="90836"/>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32" name="Rectangle 135"/>
              <p:cNvSpPr>
                <a:spLocks noChangeArrowheads="1"/>
              </p:cNvSpPr>
              <p:nvPr/>
            </p:nvSpPr>
            <p:spPr bwMode="auto">
              <a:xfrm>
                <a:off x="6128902" y="2050569"/>
                <a:ext cx="88985" cy="90836"/>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33" name="Rectangle 135"/>
              <p:cNvSpPr>
                <a:spLocks noChangeArrowheads="1"/>
              </p:cNvSpPr>
              <p:nvPr/>
            </p:nvSpPr>
            <p:spPr bwMode="auto">
              <a:xfrm>
                <a:off x="6128902" y="2150673"/>
                <a:ext cx="88985" cy="90836"/>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34" name="Rectangle 135"/>
              <p:cNvSpPr>
                <a:spLocks noChangeArrowheads="1"/>
              </p:cNvSpPr>
              <p:nvPr/>
            </p:nvSpPr>
            <p:spPr bwMode="auto">
              <a:xfrm>
                <a:off x="6245695" y="2052423"/>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35" name="Rectangle 135"/>
              <p:cNvSpPr>
                <a:spLocks noChangeArrowheads="1"/>
              </p:cNvSpPr>
              <p:nvPr/>
            </p:nvSpPr>
            <p:spPr bwMode="auto">
              <a:xfrm>
                <a:off x="6245695" y="2152528"/>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grpSp>
        <p:grpSp>
          <p:nvGrpSpPr>
            <p:cNvPr id="43090" name="Group 9"/>
            <p:cNvGrpSpPr>
              <a:grpSpLocks/>
            </p:cNvGrpSpPr>
            <p:nvPr/>
          </p:nvGrpSpPr>
          <p:grpSpPr bwMode="auto">
            <a:xfrm>
              <a:off x="6400445" y="2051756"/>
              <a:ext cx="440266" cy="189795"/>
              <a:chOff x="5895268" y="2051050"/>
              <a:chExt cx="440266" cy="189795"/>
            </a:xfrm>
          </p:grpSpPr>
          <p:sp>
            <p:nvSpPr>
              <p:cNvPr id="20" name="Rectangle 135"/>
              <p:cNvSpPr>
                <a:spLocks noChangeArrowheads="1"/>
              </p:cNvSpPr>
              <p:nvPr/>
            </p:nvSpPr>
            <p:spPr bwMode="auto">
              <a:xfrm>
                <a:off x="5894570" y="2051718"/>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21" name="Rectangle 135"/>
              <p:cNvSpPr>
                <a:spLocks noChangeArrowheads="1"/>
              </p:cNvSpPr>
              <p:nvPr/>
            </p:nvSpPr>
            <p:spPr bwMode="auto">
              <a:xfrm>
                <a:off x="5894570" y="2149968"/>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22" name="Rectangle 135"/>
              <p:cNvSpPr>
                <a:spLocks noChangeArrowheads="1"/>
              </p:cNvSpPr>
              <p:nvPr/>
            </p:nvSpPr>
            <p:spPr bwMode="auto">
              <a:xfrm>
                <a:off x="6011362" y="2051718"/>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23" name="Rectangle 135"/>
              <p:cNvSpPr>
                <a:spLocks noChangeArrowheads="1"/>
              </p:cNvSpPr>
              <p:nvPr/>
            </p:nvSpPr>
            <p:spPr bwMode="auto">
              <a:xfrm>
                <a:off x="6013217" y="2151822"/>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24" name="Rectangle 135"/>
              <p:cNvSpPr>
                <a:spLocks noChangeArrowheads="1"/>
              </p:cNvSpPr>
              <p:nvPr/>
            </p:nvSpPr>
            <p:spPr bwMode="auto">
              <a:xfrm>
                <a:off x="6128156" y="2051718"/>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25" name="Rectangle 135"/>
              <p:cNvSpPr>
                <a:spLocks noChangeArrowheads="1"/>
              </p:cNvSpPr>
              <p:nvPr/>
            </p:nvSpPr>
            <p:spPr bwMode="auto">
              <a:xfrm>
                <a:off x="6130009" y="2151822"/>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26" name="Rectangle 135"/>
              <p:cNvSpPr>
                <a:spLocks noChangeArrowheads="1"/>
              </p:cNvSpPr>
              <p:nvPr/>
            </p:nvSpPr>
            <p:spPr bwMode="auto">
              <a:xfrm>
                <a:off x="6246803" y="2053571"/>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27" name="Rectangle 135"/>
              <p:cNvSpPr>
                <a:spLocks noChangeArrowheads="1"/>
              </p:cNvSpPr>
              <p:nvPr/>
            </p:nvSpPr>
            <p:spPr bwMode="auto">
              <a:xfrm>
                <a:off x="6246803" y="2151822"/>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grpSp>
        <p:grpSp>
          <p:nvGrpSpPr>
            <p:cNvPr id="43091" name="Group 10"/>
            <p:cNvGrpSpPr>
              <a:grpSpLocks/>
            </p:cNvGrpSpPr>
            <p:nvPr/>
          </p:nvGrpSpPr>
          <p:grpSpPr bwMode="auto">
            <a:xfrm>
              <a:off x="6904917" y="2051756"/>
              <a:ext cx="440266" cy="189795"/>
              <a:chOff x="5895268" y="2051050"/>
              <a:chExt cx="440266" cy="189795"/>
            </a:xfrm>
          </p:grpSpPr>
          <p:sp>
            <p:nvSpPr>
              <p:cNvPr id="12" name="Rectangle 135"/>
              <p:cNvSpPr>
                <a:spLocks noChangeArrowheads="1"/>
              </p:cNvSpPr>
              <p:nvPr/>
            </p:nvSpPr>
            <p:spPr bwMode="auto">
              <a:xfrm>
                <a:off x="5894348" y="2051718"/>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3" name="Rectangle 135"/>
              <p:cNvSpPr>
                <a:spLocks noChangeArrowheads="1"/>
              </p:cNvSpPr>
              <p:nvPr/>
            </p:nvSpPr>
            <p:spPr bwMode="auto">
              <a:xfrm>
                <a:off x="5894348" y="2149968"/>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4" name="Rectangle 135"/>
              <p:cNvSpPr>
                <a:spLocks noChangeArrowheads="1"/>
              </p:cNvSpPr>
              <p:nvPr/>
            </p:nvSpPr>
            <p:spPr bwMode="auto">
              <a:xfrm>
                <a:off x="6011140" y="2051718"/>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5" name="Rectangle 135"/>
              <p:cNvSpPr>
                <a:spLocks noChangeArrowheads="1"/>
              </p:cNvSpPr>
              <p:nvPr/>
            </p:nvSpPr>
            <p:spPr bwMode="auto">
              <a:xfrm>
                <a:off x="6012995" y="2151822"/>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6" name="Rectangle 135"/>
              <p:cNvSpPr>
                <a:spLocks noChangeArrowheads="1"/>
              </p:cNvSpPr>
              <p:nvPr/>
            </p:nvSpPr>
            <p:spPr bwMode="auto">
              <a:xfrm>
                <a:off x="6127934" y="2051718"/>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7" name="Rectangle 135"/>
              <p:cNvSpPr>
                <a:spLocks noChangeArrowheads="1"/>
              </p:cNvSpPr>
              <p:nvPr/>
            </p:nvSpPr>
            <p:spPr bwMode="auto">
              <a:xfrm>
                <a:off x="6129788" y="2151822"/>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8" name="Rectangle 135"/>
              <p:cNvSpPr>
                <a:spLocks noChangeArrowheads="1"/>
              </p:cNvSpPr>
              <p:nvPr/>
            </p:nvSpPr>
            <p:spPr bwMode="auto">
              <a:xfrm>
                <a:off x="6246581" y="2053571"/>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9" name="Rectangle 135"/>
              <p:cNvSpPr>
                <a:spLocks noChangeArrowheads="1"/>
              </p:cNvSpPr>
              <p:nvPr/>
            </p:nvSpPr>
            <p:spPr bwMode="auto">
              <a:xfrm>
                <a:off x="6246581" y="2151822"/>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grpSp>
      </p:grpSp>
      <p:grpSp>
        <p:nvGrpSpPr>
          <p:cNvPr id="43013" name="Group 38"/>
          <p:cNvGrpSpPr>
            <a:grpSpLocks/>
          </p:cNvGrpSpPr>
          <p:nvPr/>
        </p:nvGrpSpPr>
        <p:grpSpPr bwMode="auto">
          <a:xfrm>
            <a:off x="2401888" y="2697163"/>
            <a:ext cx="1501775" cy="247650"/>
            <a:chOff x="5843588" y="1998663"/>
            <a:chExt cx="1748190" cy="287338"/>
          </a:xfrm>
        </p:grpSpPr>
        <p:sp>
          <p:nvSpPr>
            <p:cNvPr id="40" name="Rectangle 133"/>
            <p:cNvSpPr>
              <a:spLocks noChangeArrowheads="1"/>
            </p:cNvSpPr>
            <p:nvPr/>
          </p:nvSpPr>
          <p:spPr bwMode="auto">
            <a:xfrm>
              <a:off x="5843588" y="1998663"/>
              <a:ext cx="1748190" cy="287338"/>
            </a:xfrm>
            <a:prstGeom prst="rect">
              <a:avLst/>
            </a:prstGeom>
            <a:solidFill>
              <a:schemeClr val="bg1">
                <a:lumMod val="95000"/>
              </a:schemeClr>
            </a:solidFill>
            <a:ln w="19050" cmpd="sng">
              <a:solidFill>
                <a:schemeClr val="bg1">
                  <a:lumMod val="50000"/>
                </a:schemeClr>
              </a:solidFill>
              <a:miter lim="800000"/>
              <a:headEnd/>
              <a:tailEnd/>
            </a:ln>
            <a:effectLst/>
          </p:spPr>
          <p:txBody>
            <a:bodyPr wrap="none" anchor="ctr"/>
            <a:lstStyle/>
            <a:p>
              <a:pPr fontAlgn="auto">
                <a:spcBef>
                  <a:spcPts val="0"/>
                </a:spcBef>
                <a:spcAft>
                  <a:spcPts val="0"/>
                </a:spcAft>
                <a:defRPr/>
              </a:pPr>
              <a:endParaRPr lang="en-US">
                <a:solidFill>
                  <a:srgbClr val="595959"/>
                </a:solidFill>
                <a:latin typeface="+mn-lt"/>
                <a:ea typeface="+mn-ea"/>
              </a:endParaRPr>
            </a:p>
          </p:txBody>
        </p:sp>
        <p:grpSp>
          <p:nvGrpSpPr>
            <p:cNvPr id="43061" name="Group 40"/>
            <p:cNvGrpSpPr>
              <a:grpSpLocks/>
            </p:cNvGrpSpPr>
            <p:nvPr/>
          </p:nvGrpSpPr>
          <p:grpSpPr bwMode="auto">
            <a:xfrm>
              <a:off x="5891740" y="2051050"/>
              <a:ext cx="440266" cy="189795"/>
              <a:chOff x="5895268" y="2051050"/>
              <a:chExt cx="440266" cy="189795"/>
            </a:xfrm>
          </p:grpSpPr>
          <p:sp>
            <p:nvSpPr>
              <p:cNvPr id="60" name="Rectangle 135"/>
              <p:cNvSpPr>
                <a:spLocks noChangeArrowheads="1"/>
              </p:cNvSpPr>
              <p:nvPr/>
            </p:nvSpPr>
            <p:spPr bwMode="auto">
              <a:xfrm>
                <a:off x="5895163" y="2050237"/>
                <a:ext cx="88703" cy="8841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61" name="Rectangle 135"/>
              <p:cNvSpPr>
                <a:spLocks noChangeArrowheads="1"/>
              </p:cNvSpPr>
              <p:nvPr/>
            </p:nvSpPr>
            <p:spPr bwMode="auto">
              <a:xfrm>
                <a:off x="5895163" y="2149700"/>
                <a:ext cx="88703" cy="8841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62" name="Rectangle 135"/>
              <p:cNvSpPr>
                <a:spLocks noChangeArrowheads="1"/>
              </p:cNvSpPr>
              <p:nvPr/>
            </p:nvSpPr>
            <p:spPr bwMode="auto">
              <a:xfrm>
                <a:off x="6011585" y="2050237"/>
                <a:ext cx="88703" cy="90253"/>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63" name="Rectangle 135"/>
              <p:cNvSpPr>
                <a:spLocks noChangeArrowheads="1"/>
              </p:cNvSpPr>
              <p:nvPr/>
            </p:nvSpPr>
            <p:spPr bwMode="auto">
              <a:xfrm>
                <a:off x="6013434" y="2149700"/>
                <a:ext cx="88703" cy="90253"/>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64" name="Rectangle 135"/>
              <p:cNvSpPr>
                <a:spLocks noChangeArrowheads="1"/>
              </p:cNvSpPr>
              <p:nvPr/>
            </p:nvSpPr>
            <p:spPr bwMode="auto">
              <a:xfrm>
                <a:off x="6128009" y="2050237"/>
                <a:ext cx="88703" cy="90253"/>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65" name="Rectangle 135"/>
              <p:cNvSpPr>
                <a:spLocks noChangeArrowheads="1"/>
              </p:cNvSpPr>
              <p:nvPr/>
            </p:nvSpPr>
            <p:spPr bwMode="auto">
              <a:xfrm>
                <a:off x="6129856" y="2149700"/>
                <a:ext cx="88703" cy="90253"/>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66" name="Rectangle 135"/>
              <p:cNvSpPr>
                <a:spLocks noChangeArrowheads="1"/>
              </p:cNvSpPr>
              <p:nvPr/>
            </p:nvSpPr>
            <p:spPr bwMode="auto">
              <a:xfrm>
                <a:off x="6246279" y="2052078"/>
                <a:ext cx="88703" cy="8841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67" name="Rectangle 135"/>
              <p:cNvSpPr>
                <a:spLocks noChangeArrowheads="1"/>
              </p:cNvSpPr>
              <p:nvPr/>
            </p:nvSpPr>
            <p:spPr bwMode="auto">
              <a:xfrm>
                <a:off x="6246279" y="2151541"/>
                <a:ext cx="88703" cy="8841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grpSp>
        <p:grpSp>
          <p:nvGrpSpPr>
            <p:cNvPr id="43062" name="Group 41"/>
            <p:cNvGrpSpPr>
              <a:grpSpLocks/>
            </p:cNvGrpSpPr>
            <p:nvPr/>
          </p:nvGrpSpPr>
          <p:grpSpPr bwMode="auto">
            <a:xfrm>
              <a:off x="6400445" y="2051756"/>
              <a:ext cx="440266" cy="189795"/>
              <a:chOff x="5895268" y="2051050"/>
              <a:chExt cx="440266" cy="189795"/>
            </a:xfrm>
          </p:grpSpPr>
          <p:sp>
            <p:nvSpPr>
              <p:cNvPr id="52" name="Rectangle 135"/>
              <p:cNvSpPr>
                <a:spLocks noChangeArrowheads="1"/>
              </p:cNvSpPr>
              <p:nvPr/>
            </p:nvSpPr>
            <p:spPr bwMode="auto">
              <a:xfrm>
                <a:off x="5894652" y="2051371"/>
                <a:ext cx="88703" cy="8841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53" name="Rectangle 135"/>
              <p:cNvSpPr>
                <a:spLocks noChangeArrowheads="1"/>
              </p:cNvSpPr>
              <p:nvPr/>
            </p:nvSpPr>
            <p:spPr bwMode="auto">
              <a:xfrm>
                <a:off x="5894652" y="2150835"/>
                <a:ext cx="90552" cy="8841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54" name="Rectangle 135"/>
              <p:cNvSpPr>
                <a:spLocks noChangeArrowheads="1"/>
              </p:cNvSpPr>
              <p:nvPr/>
            </p:nvSpPr>
            <p:spPr bwMode="auto">
              <a:xfrm>
                <a:off x="6012923" y="2051371"/>
                <a:ext cx="88703" cy="9025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55" name="Rectangle 135"/>
              <p:cNvSpPr>
                <a:spLocks noChangeArrowheads="1"/>
              </p:cNvSpPr>
              <p:nvPr/>
            </p:nvSpPr>
            <p:spPr bwMode="auto">
              <a:xfrm>
                <a:off x="6012923" y="2150835"/>
                <a:ext cx="88703" cy="9025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56" name="Rectangle 135"/>
              <p:cNvSpPr>
                <a:spLocks noChangeArrowheads="1"/>
              </p:cNvSpPr>
              <p:nvPr/>
            </p:nvSpPr>
            <p:spPr bwMode="auto">
              <a:xfrm>
                <a:off x="6129346" y="2051371"/>
                <a:ext cx="88703" cy="9025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57" name="Rectangle 135"/>
              <p:cNvSpPr>
                <a:spLocks noChangeArrowheads="1"/>
              </p:cNvSpPr>
              <p:nvPr/>
            </p:nvSpPr>
            <p:spPr bwMode="auto">
              <a:xfrm>
                <a:off x="6129346" y="2150835"/>
                <a:ext cx="88703" cy="9025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58" name="Rectangle 135"/>
              <p:cNvSpPr>
                <a:spLocks noChangeArrowheads="1"/>
              </p:cNvSpPr>
              <p:nvPr/>
            </p:nvSpPr>
            <p:spPr bwMode="auto">
              <a:xfrm>
                <a:off x="6245768" y="2053214"/>
                <a:ext cx="90552" cy="8841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59" name="Rectangle 135"/>
              <p:cNvSpPr>
                <a:spLocks noChangeArrowheads="1"/>
              </p:cNvSpPr>
              <p:nvPr/>
            </p:nvSpPr>
            <p:spPr bwMode="auto">
              <a:xfrm>
                <a:off x="6247617" y="2152677"/>
                <a:ext cx="88703" cy="8841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grpSp>
        <p:grpSp>
          <p:nvGrpSpPr>
            <p:cNvPr id="43063" name="Group 42"/>
            <p:cNvGrpSpPr>
              <a:grpSpLocks/>
            </p:cNvGrpSpPr>
            <p:nvPr/>
          </p:nvGrpSpPr>
          <p:grpSpPr bwMode="auto">
            <a:xfrm>
              <a:off x="6904917" y="2051756"/>
              <a:ext cx="440266" cy="189795"/>
              <a:chOff x="5895268" y="2051050"/>
              <a:chExt cx="440266" cy="189795"/>
            </a:xfrm>
          </p:grpSpPr>
          <p:sp>
            <p:nvSpPr>
              <p:cNvPr id="44" name="Rectangle 135"/>
              <p:cNvSpPr>
                <a:spLocks noChangeArrowheads="1"/>
              </p:cNvSpPr>
              <p:nvPr/>
            </p:nvSpPr>
            <p:spPr bwMode="auto">
              <a:xfrm>
                <a:off x="5894680" y="2051371"/>
                <a:ext cx="88703" cy="8841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45" name="Rectangle 135"/>
              <p:cNvSpPr>
                <a:spLocks noChangeArrowheads="1"/>
              </p:cNvSpPr>
              <p:nvPr/>
            </p:nvSpPr>
            <p:spPr bwMode="auto">
              <a:xfrm>
                <a:off x="5894680" y="2150835"/>
                <a:ext cx="90550" cy="8841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46" name="Rectangle 135"/>
              <p:cNvSpPr>
                <a:spLocks noChangeArrowheads="1"/>
              </p:cNvSpPr>
              <p:nvPr/>
            </p:nvSpPr>
            <p:spPr bwMode="auto">
              <a:xfrm>
                <a:off x="6012951" y="2051371"/>
                <a:ext cx="88703" cy="9025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47" name="Rectangle 135"/>
              <p:cNvSpPr>
                <a:spLocks noChangeArrowheads="1"/>
              </p:cNvSpPr>
              <p:nvPr/>
            </p:nvSpPr>
            <p:spPr bwMode="auto">
              <a:xfrm>
                <a:off x="6012951" y="2150835"/>
                <a:ext cx="88703" cy="9025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48" name="Rectangle 135"/>
              <p:cNvSpPr>
                <a:spLocks noChangeArrowheads="1"/>
              </p:cNvSpPr>
              <p:nvPr/>
            </p:nvSpPr>
            <p:spPr bwMode="auto">
              <a:xfrm>
                <a:off x="6129373" y="2051371"/>
                <a:ext cx="88703" cy="9025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49" name="Rectangle 135"/>
              <p:cNvSpPr>
                <a:spLocks noChangeArrowheads="1"/>
              </p:cNvSpPr>
              <p:nvPr/>
            </p:nvSpPr>
            <p:spPr bwMode="auto">
              <a:xfrm>
                <a:off x="6129373" y="2150835"/>
                <a:ext cx="88703" cy="9025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50" name="Rectangle 135"/>
              <p:cNvSpPr>
                <a:spLocks noChangeArrowheads="1"/>
              </p:cNvSpPr>
              <p:nvPr/>
            </p:nvSpPr>
            <p:spPr bwMode="auto">
              <a:xfrm>
                <a:off x="6245796" y="2053214"/>
                <a:ext cx="90550" cy="8841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51" name="Rectangle 135"/>
              <p:cNvSpPr>
                <a:spLocks noChangeArrowheads="1"/>
              </p:cNvSpPr>
              <p:nvPr/>
            </p:nvSpPr>
            <p:spPr bwMode="auto">
              <a:xfrm>
                <a:off x="6247644" y="2152677"/>
                <a:ext cx="88703" cy="8841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grpSp>
      </p:grpSp>
      <p:pic>
        <p:nvPicPr>
          <p:cNvPr id="43014" name="Picture 67"/>
          <p:cNvPicPr>
            <a:picLocks noChangeAspect="1"/>
          </p:cNvPicPr>
          <p:nvPr/>
        </p:nvPicPr>
        <p:blipFill>
          <a:blip r:embed="rId2"/>
          <a:srcRect/>
          <a:stretch>
            <a:fillRect/>
          </a:stretch>
        </p:blipFill>
        <p:spPr bwMode="auto">
          <a:xfrm>
            <a:off x="2633663" y="1571625"/>
            <a:ext cx="649287" cy="650875"/>
          </a:xfrm>
          <a:prstGeom prst="rect">
            <a:avLst/>
          </a:prstGeom>
          <a:noFill/>
          <a:ln w="9525">
            <a:noFill/>
            <a:miter lim="800000"/>
            <a:headEnd/>
            <a:tailEnd/>
          </a:ln>
        </p:spPr>
      </p:pic>
      <p:grpSp>
        <p:nvGrpSpPr>
          <p:cNvPr id="43015" name="Group 68"/>
          <p:cNvGrpSpPr>
            <a:grpSpLocks/>
          </p:cNvGrpSpPr>
          <p:nvPr/>
        </p:nvGrpSpPr>
        <p:grpSpPr bwMode="auto">
          <a:xfrm>
            <a:off x="1125538" y="3954463"/>
            <a:ext cx="2389187" cy="541337"/>
            <a:chOff x="3673469" y="3481275"/>
            <a:chExt cx="2389253" cy="541602"/>
          </a:xfrm>
        </p:grpSpPr>
        <p:grpSp>
          <p:nvGrpSpPr>
            <p:cNvPr id="43039" name="Group 69"/>
            <p:cNvGrpSpPr>
              <a:grpSpLocks/>
            </p:cNvGrpSpPr>
            <p:nvPr/>
          </p:nvGrpSpPr>
          <p:grpSpPr bwMode="auto">
            <a:xfrm>
              <a:off x="3673469" y="3481275"/>
              <a:ext cx="1589967" cy="536404"/>
              <a:chOff x="4125773" y="2422931"/>
              <a:chExt cx="2351912" cy="793460"/>
            </a:xfrm>
          </p:grpSpPr>
          <p:sp>
            <p:nvSpPr>
              <p:cNvPr id="74" name="Rounded Rectangle 73"/>
              <p:cNvSpPr/>
              <p:nvPr/>
            </p:nvSpPr>
            <p:spPr>
              <a:xfrm>
                <a:off x="4125773" y="2422931"/>
                <a:ext cx="2353024" cy="794101"/>
              </a:xfrm>
              <a:prstGeom prst="roundRect">
                <a:avLst>
                  <a:gd name="adj" fmla="val 8314"/>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5" name="Rounded Rectangle 74"/>
              <p:cNvSpPr/>
              <p:nvPr/>
            </p:nvSpPr>
            <p:spPr>
              <a:xfrm>
                <a:off x="4182133" y="2474618"/>
                <a:ext cx="521329" cy="143313"/>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76" name="Rounded Rectangle 75"/>
              <p:cNvSpPr/>
              <p:nvPr/>
            </p:nvSpPr>
            <p:spPr>
              <a:xfrm>
                <a:off x="4179784" y="2657872"/>
                <a:ext cx="521329" cy="143313"/>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77" name="Rounded Rectangle 76"/>
              <p:cNvSpPr/>
              <p:nvPr/>
            </p:nvSpPr>
            <p:spPr>
              <a:xfrm>
                <a:off x="4179784" y="2836427"/>
                <a:ext cx="518981" cy="145663"/>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78" name="Rounded Rectangle 77"/>
              <p:cNvSpPr/>
              <p:nvPr/>
            </p:nvSpPr>
            <p:spPr>
              <a:xfrm>
                <a:off x="4175087" y="3017331"/>
                <a:ext cx="521329" cy="145663"/>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79" name="Rounded Rectangle 78"/>
              <p:cNvSpPr/>
              <p:nvPr/>
            </p:nvSpPr>
            <p:spPr>
              <a:xfrm>
                <a:off x="4748079" y="2476967"/>
                <a:ext cx="521329" cy="143315"/>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80" name="Rounded Rectangle 79"/>
              <p:cNvSpPr/>
              <p:nvPr/>
            </p:nvSpPr>
            <p:spPr>
              <a:xfrm>
                <a:off x="4745732" y="2660221"/>
                <a:ext cx="521329" cy="143315"/>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81" name="Rounded Rectangle 80"/>
              <p:cNvSpPr/>
              <p:nvPr/>
            </p:nvSpPr>
            <p:spPr>
              <a:xfrm>
                <a:off x="4745732" y="2838776"/>
                <a:ext cx="518980" cy="145663"/>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82" name="Rounded Rectangle 81"/>
              <p:cNvSpPr/>
              <p:nvPr/>
            </p:nvSpPr>
            <p:spPr>
              <a:xfrm>
                <a:off x="4741035" y="3019681"/>
                <a:ext cx="521329" cy="145663"/>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83" name="Rounded Rectangle 82"/>
              <p:cNvSpPr/>
              <p:nvPr/>
            </p:nvSpPr>
            <p:spPr>
              <a:xfrm>
                <a:off x="5321071" y="2472268"/>
                <a:ext cx="518981" cy="143315"/>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84" name="Rounded Rectangle 83"/>
              <p:cNvSpPr/>
              <p:nvPr/>
            </p:nvSpPr>
            <p:spPr>
              <a:xfrm>
                <a:off x="5318723" y="2655522"/>
                <a:ext cx="518980" cy="143315"/>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85" name="Rounded Rectangle 84"/>
              <p:cNvSpPr/>
              <p:nvPr/>
            </p:nvSpPr>
            <p:spPr>
              <a:xfrm>
                <a:off x="5316374" y="2836427"/>
                <a:ext cx="521329" cy="143313"/>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86" name="Rounded Rectangle 85"/>
              <p:cNvSpPr/>
              <p:nvPr/>
            </p:nvSpPr>
            <p:spPr>
              <a:xfrm>
                <a:off x="5314027" y="3017331"/>
                <a:ext cx="518980" cy="143315"/>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87" name="Rounded Rectangle 86"/>
              <p:cNvSpPr/>
              <p:nvPr/>
            </p:nvSpPr>
            <p:spPr>
              <a:xfrm>
                <a:off x="5894063" y="2474618"/>
                <a:ext cx="518981" cy="143313"/>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88" name="Rounded Rectangle 87"/>
              <p:cNvSpPr/>
              <p:nvPr/>
            </p:nvSpPr>
            <p:spPr>
              <a:xfrm>
                <a:off x="5891715" y="2657872"/>
                <a:ext cx="518980" cy="143313"/>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89" name="Rounded Rectangle 88"/>
              <p:cNvSpPr/>
              <p:nvPr/>
            </p:nvSpPr>
            <p:spPr>
              <a:xfrm>
                <a:off x="5889366" y="2836427"/>
                <a:ext cx="521329" cy="145663"/>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90" name="Rounded Rectangle 89"/>
              <p:cNvSpPr/>
              <p:nvPr/>
            </p:nvSpPr>
            <p:spPr>
              <a:xfrm>
                <a:off x="5887019" y="3019681"/>
                <a:ext cx="518980" cy="143313"/>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grpSp>
        <p:grpSp>
          <p:nvGrpSpPr>
            <p:cNvPr id="43040" name="Group 70"/>
            <p:cNvGrpSpPr>
              <a:grpSpLocks/>
            </p:cNvGrpSpPr>
            <p:nvPr/>
          </p:nvGrpSpPr>
          <p:grpSpPr bwMode="auto">
            <a:xfrm>
              <a:off x="5286999" y="3612021"/>
              <a:ext cx="775723" cy="410856"/>
              <a:chOff x="5286999" y="3612021"/>
              <a:chExt cx="775723" cy="410856"/>
            </a:xfrm>
          </p:grpSpPr>
          <p:pic>
            <p:nvPicPr>
              <p:cNvPr id="43041" name="Picture 71"/>
              <p:cNvPicPr>
                <a:picLocks noChangeAspect="1"/>
              </p:cNvPicPr>
              <p:nvPr/>
            </p:nvPicPr>
            <p:blipFill>
              <a:blip r:embed="rId3"/>
              <a:srcRect/>
              <a:stretch>
                <a:fillRect/>
              </a:stretch>
            </p:blipFill>
            <p:spPr bwMode="auto">
              <a:xfrm>
                <a:off x="5286999" y="3616477"/>
                <a:ext cx="406400" cy="406400"/>
              </a:xfrm>
              <a:prstGeom prst="rect">
                <a:avLst/>
              </a:prstGeom>
              <a:noFill/>
              <a:ln w="9525">
                <a:noFill/>
                <a:miter lim="800000"/>
                <a:headEnd/>
                <a:tailEnd/>
              </a:ln>
            </p:spPr>
          </p:pic>
          <p:pic>
            <p:nvPicPr>
              <p:cNvPr id="43042" name="Picture 72"/>
              <p:cNvPicPr>
                <a:picLocks noChangeAspect="1"/>
              </p:cNvPicPr>
              <p:nvPr/>
            </p:nvPicPr>
            <p:blipFill>
              <a:blip r:embed="rId4"/>
              <a:srcRect/>
              <a:stretch>
                <a:fillRect/>
              </a:stretch>
            </p:blipFill>
            <p:spPr bwMode="auto">
              <a:xfrm>
                <a:off x="5656322" y="3612021"/>
                <a:ext cx="406400" cy="406400"/>
              </a:xfrm>
              <a:prstGeom prst="rect">
                <a:avLst/>
              </a:prstGeom>
              <a:noFill/>
              <a:ln w="9525">
                <a:noFill/>
                <a:miter lim="800000"/>
                <a:headEnd/>
                <a:tailEnd/>
              </a:ln>
            </p:spPr>
          </p:pic>
        </p:grpSp>
      </p:grpSp>
      <p:cxnSp>
        <p:nvCxnSpPr>
          <p:cNvPr id="113" name="Curved Connector 112"/>
          <p:cNvCxnSpPr>
            <a:stCxn id="4" idx="2"/>
            <a:endCxn id="28" idx="0"/>
          </p:cNvCxnSpPr>
          <p:nvPr/>
        </p:nvCxnSpPr>
        <p:spPr>
          <a:xfrm rot="5400000">
            <a:off x="1018382" y="2001044"/>
            <a:ext cx="671512" cy="812800"/>
          </a:xfrm>
          <a:prstGeom prst="curvedConnector3">
            <a:avLst/>
          </a:prstGeom>
          <a:ln w="28575" cmpd="sng">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4" name="Curved Connector 113"/>
          <p:cNvCxnSpPr>
            <a:stCxn id="4" idx="2"/>
            <a:endCxn id="60" idx="0"/>
          </p:cNvCxnSpPr>
          <p:nvPr/>
        </p:nvCxnSpPr>
        <p:spPr>
          <a:xfrm rot="16200000" flipH="1">
            <a:off x="1785145" y="2047081"/>
            <a:ext cx="671512" cy="720725"/>
          </a:xfrm>
          <a:prstGeom prst="curvedConnector3">
            <a:avLst/>
          </a:prstGeom>
          <a:ln w="28575" cmpd="sng">
            <a:solidFill>
              <a:schemeClr val="bg1">
                <a:lumMod val="8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5" name="Curved Connector 114"/>
          <p:cNvCxnSpPr>
            <a:stCxn id="29" idx="2"/>
            <a:endCxn id="37" idx="0"/>
          </p:cNvCxnSpPr>
          <p:nvPr/>
        </p:nvCxnSpPr>
        <p:spPr>
          <a:xfrm rot="16200000" flipH="1">
            <a:off x="889794" y="2963069"/>
            <a:ext cx="722313" cy="606425"/>
          </a:xfrm>
          <a:prstGeom prst="curvedConnector3">
            <a:avLst>
              <a:gd name="adj1" fmla="val 50000"/>
            </a:avLst>
          </a:prstGeom>
          <a:ln w="28575" cmpd="sng">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6" name="Curved Connector 115"/>
          <p:cNvCxnSpPr>
            <a:stCxn id="61" idx="2"/>
            <a:endCxn id="159" idx="0"/>
          </p:cNvCxnSpPr>
          <p:nvPr/>
        </p:nvCxnSpPr>
        <p:spPr>
          <a:xfrm rot="5400000">
            <a:off x="2025650" y="3175000"/>
            <a:ext cx="725488" cy="185738"/>
          </a:xfrm>
          <a:prstGeom prst="curvedConnector3">
            <a:avLst>
              <a:gd name="adj1" fmla="val 50000"/>
            </a:avLst>
          </a:prstGeom>
          <a:ln w="28575" cmpd="sng">
            <a:solidFill>
              <a:srgbClr val="D9D9D9"/>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7" name="Curved Connector 116"/>
          <p:cNvCxnSpPr>
            <a:stCxn id="4" idx="0"/>
            <a:endCxn id="68" idx="0"/>
          </p:cNvCxnSpPr>
          <p:nvPr/>
        </p:nvCxnSpPr>
        <p:spPr>
          <a:xfrm rot="16200000" flipH="1">
            <a:off x="2285206" y="897732"/>
            <a:ext cx="149225" cy="1198562"/>
          </a:xfrm>
          <a:prstGeom prst="curvedConnector3">
            <a:avLst>
              <a:gd name="adj1" fmla="val -152995"/>
            </a:avLst>
          </a:prstGeom>
          <a:ln w="19050" cmpd="sng">
            <a:solidFill>
              <a:schemeClr val="bg1">
                <a:lumMod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8" name="Curved Connector 117"/>
          <p:cNvCxnSpPr>
            <a:stCxn id="87" idx="3"/>
            <a:endCxn id="72" idx="0"/>
          </p:cNvCxnSpPr>
          <p:nvPr/>
        </p:nvCxnSpPr>
        <p:spPr>
          <a:xfrm>
            <a:off x="2671763" y="4037013"/>
            <a:ext cx="269875" cy="52387"/>
          </a:xfrm>
          <a:prstGeom prst="curvedConnector2">
            <a:avLst/>
          </a:prstGeom>
          <a:ln w="19050" cmpd="sng">
            <a:solidFill>
              <a:schemeClr val="bg1">
                <a:lumMod val="6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9" name="Curved Connector 118"/>
          <p:cNvCxnSpPr>
            <a:stCxn id="87" idx="3"/>
            <a:endCxn id="73" idx="0"/>
          </p:cNvCxnSpPr>
          <p:nvPr/>
        </p:nvCxnSpPr>
        <p:spPr>
          <a:xfrm>
            <a:off x="2671763" y="4037013"/>
            <a:ext cx="639762" cy="47625"/>
          </a:xfrm>
          <a:prstGeom prst="curvedConnector2">
            <a:avLst/>
          </a:prstGeom>
          <a:ln w="19050" cmpd="sng">
            <a:solidFill>
              <a:schemeClr val="bg1">
                <a:lumMod val="6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0" name="Curved Connector 119"/>
          <p:cNvCxnSpPr>
            <a:stCxn id="68" idx="2"/>
            <a:endCxn id="20" idx="0"/>
          </p:cNvCxnSpPr>
          <p:nvPr/>
        </p:nvCxnSpPr>
        <p:spPr>
          <a:xfrm rot="5400000">
            <a:off x="1910557" y="1694656"/>
            <a:ext cx="520700" cy="1576387"/>
          </a:xfrm>
          <a:prstGeom prst="curvedConnector3">
            <a:avLst/>
          </a:prstGeom>
          <a:ln w="19050" cmpd="sng">
            <a:solidFill>
              <a:schemeClr val="bg1">
                <a:lumMod val="8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1" name="Curved Connector 120"/>
          <p:cNvCxnSpPr>
            <a:stCxn id="68" idx="2"/>
            <a:endCxn id="52" idx="0"/>
          </p:cNvCxnSpPr>
          <p:nvPr/>
        </p:nvCxnSpPr>
        <p:spPr>
          <a:xfrm rot="5400000">
            <a:off x="2678113" y="2462212"/>
            <a:ext cx="520700" cy="41275"/>
          </a:xfrm>
          <a:prstGeom prst="curvedConnector3">
            <a:avLst/>
          </a:prstGeom>
          <a:ln w="19050" cmpd="sng">
            <a:solidFill>
              <a:srgbClr val="D9D9D9"/>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2" name="Curved Connector 121"/>
          <p:cNvCxnSpPr>
            <a:stCxn id="21" idx="2"/>
            <a:endCxn id="37" idx="0"/>
          </p:cNvCxnSpPr>
          <p:nvPr/>
        </p:nvCxnSpPr>
        <p:spPr>
          <a:xfrm rot="16200000" flipH="1">
            <a:off x="1108075" y="3181350"/>
            <a:ext cx="722313" cy="169863"/>
          </a:xfrm>
          <a:prstGeom prst="curvedConnector3">
            <a:avLst>
              <a:gd name="adj1" fmla="val 50000"/>
            </a:avLst>
          </a:prstGeom>
          <a:ln w="19050" cmpd="sng">
            <a:solidFill>
              <a:srgbClr val="D9D9D9"/>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3" name="Curved Connector 122"/>
          <p:cNvCxnSpPr>
            <a:stCxn id="53" idx="2"/>
            <a:endCxn id="159" idx="0"/>
          </p:cNvCxnSpPr>
          <p:nvPr/>
        </p:nvCxnSpPr>
        <p:spPr>
          <a:xfrm rot="5400000">
            <a:off x="2244725" y="2955925"/>
            <a:ext cx="725488" cy="623888"/>
          </a:xfrm>
          <a:prstGeom prst="curvedConnector3">
            <a:avLst>
              <a:gd name="adj1" fmla="val 50000"/>
            </a:avLst>
          </a:prstGeom>
          <a:ln w="19050" cmpd="sng">
            <a:solidFill>
              <a:srgbClr val="D9D9D9"/>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52" name="TextBox 151"/>
          <p:cNvSpPr txBox="1"/>
          <p:nvPr/>
        </p:nvSpPr>
        <p:spPr>
          <a:xfrm>
            <a:off x="3095625" y="2311400"/>
            <a:ext cx="752475" cy="260350"/>
          </a:xfrm>
          <a:prstGeom prst="rect">
            <a:avLst/>
          </a:prstGeom>
          <a:noFill/>
          <a:ln>
            <a:noFill/>
          </a:ln>
        </p:spPr>
        <p:txBody>
          <a:bodyPr wrap="none">
            <a:spAutoFit/>
          </a:bodyPr>
          <a:lstStyle/>
          <a:p>
            <a:pPr fontAlgn="auto">
              <a:spcBef>
                <a:spcPts val="0"/>
              </a:spcBef>
              <a:spcAft>
                <a:spcPts val="0"/>
              </a:spcAft>
              <a:defRPr/>
            </a:pPr>
            <a:r>
              <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Multipath</a:t>
            </a:r>
          </a:p>
        </p:txBody>
      </p:sp>
      <p:grpSp>
        <p:nvGrpSpPr>
          <p:cNvPr id="43028" name="Group 1"/>
          <p:cNvGrpSpPr>
            <a:grpSpLocks/>
          </p:cNvGrpSpPr>
          <p:nvPr/>
        </p:nvGrpSpPr>
        <p:grpSpPr bwMode="auto">
          <a:xfrm>
            <a:off x="1298575" y="3627438"/>
            <a:ext cx="1252538" cy="285750"/>
            <a:chOff x="2709374" y="3542363"/>
            <a:chExt cx="1252926" cy="337181"/>
          </a:xfrm>
        </p:grpSpPr>
        <p:grpSp>
          <p:nvGrpSpPr>
            <p:cNvPr id="43033" name="Group 35"/>
            <p:cNvGrpSpPr>
              <a:grpSpLocks/>
            </p:cNvGrpSpPr>
            <p:nvPr/>
          </p:nvGrpSpPr>
          <p:grpSpPr bwMode="auto">
            <a:xfrm>
              <a:off x="2709374" y="3542363"/>
              <a:ext cx="511195" cy="334199"/>
              <a:chOff x="4278176" y="3235226"/>
              <a:chExt cx="511195" cy="334199"/>
            </a:xfrm>
          </p:grpSpPr>
          <p:sp>
            <p:nvSpPr>
              <p:cNvPr id="37" name="Rounded Rectangle 36"/>
              <p:cNvSpPr/>
              <p:nvPr/>
            </p:nvSpPr>
            <p:spPr>
              <a:xfrm>
                <a:off x="4278176" y="3235226"/>
                <a:ext cx="511333" cy="333434"/>
              </a:xfrm>
              <a:prstGeom prst="roundRect">
                <a:avLst>
                  <a:gd name="adj" fmla="val 8314"/>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36000" tIns="0" rIns="36000" bIns="0" anchor="ctr"/>
              <a:lstStyle/>
              <a:p>
                <a:pPr algn="r" fontAlgn="auto">
                  <a:spcBef>
                    <a:spcPts val="0"/>
                  </a:spcBef>
                  <a:spcAft>
                    <a:spcPts val="0"/>
                  </a:spcAft>
                  <a:defRPr/>
                </a:pPr>
                <a:r>
                  <a:rPr lang="en-US" sz="1400" b="1" dirty="0">
                    <a:solidFill>
                      <a:srgbClr val="397DB4"/>
                    </a:solidFill>
                    <a:effectLst>
                      <a:outerShdw blurRad="50800" dist="38100" dir="2700000" algn="tl" rotWithShape="0">
                        <a:srgbClr val="FFFFFF">
                          <a:alpha val="50000"/>
                        </a:srgbClr>
                      </a:outerShdw>
                    </a:effectLst>
                  </a:rPr>
                  <a:t>1</a:t>
                </a:r>
                <a:endParaRPr lang="en-US" sz="1400" b="1" dirty="0">
                  <a:solidFill>
                    <a:srgbClr val="397DB4"/>
                  </a:solidFill>
                  <a:effectLst>
                    <a:outerShdw blurRad="50800" dist="38100" dir="2700000" algn="tl" rotWithShape="0">
                      <a:srgbClr val="FFFFFF">
                        <a:alpha val="50000"/>
                      </a:srgbClr>
                    </a:outerShdw>
                  </a:effectLst>
                </a:endParaRPr>
              </a:p>
            </p:txBody>
          </p:sp>
          <p:pic>
            <p:nvPicPr>
              <p:cNvPr id="43038" name="Picture 37"/>
              <p:cNvPicPr>
                <a:picLocks noChangeAspect="1"/>
              </p:cNvPicPr>
              <p:nvPr/>
            </p:nvPicPr>
            <p:blipFill>
              <a:blip r:embed="rId5"/>
              <a:srcRect/>
              <a:stretch>
                <a:fillRect/>
              </a:stretch>
            </p:blipFill>
            <p:spPr bwMode="auto">
              <a:xfrm>
                <a:off x="4298735" y="3279981"/>
                <a:ext cx="243840" cy="243840"/>
              </a:xfrm>
              <a:prstGeom prst="rect">
                <a:avLst/>
              </a:prstGeom>
              <a:noFill/>
              <a:ln w="9525">
                <a:noFill/>
                <a:miter lim="800000"/>
                <a:headEnd/>
                <a:tailEnd/>
              </a:ln>
            </p:spPr>
          </p:pic>
        </p:grpSp>
        <p:grpSp>
          <p:nvGrpSpPr>
            <p:cNvPr id="43034" name="Group 157"/>
            <p:cNvGrpSpPr>
              <a:grpSpLocks/>
            </p:cNvGrpSpPr>
            <p:nvPr/>
          </p:nvGrpSpPr>
          <p:grpSpPr bwMode="auto">
            <a:xfrm>
              <a:off x="3451105" y="3545345"/>
              <a:ext cx="511195" cy="334199"/>
              <a:chOff x="4394376" y="3235226"/>
              <a:chExt cx="511195" cy="334199"/>
            </a:xfrm>
          </p:grpSpPr>
          <p:sp>
            <p:nvSpPr>
              <p:cNvPr id="159" name="Rounded Rectangle 158"/>
              <p:cNvSpPr/>
              <p:nvPr/>
            </p:nvSpPr>
            <p:spPr>
              <a:xfrm>
                <a:off x="4394238" y="3235991"/>
                <a:ext cx="511333" cy="333434"/>
              </a:xfrm>
              <a:prstGeom prst="roundRect">
                <a:avLst>
                  <a:gd name="adj" fmla="val 8314"/>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36000" tIns="0" rIns="36000" bIns="0" anchor="ctr"/>
              <a:lstStyle/>
              <a:p>
                <a:pPr algn="r" fontAlgn="auto">
                  <a:spcBef>
                    <a:spcPts val="0"/>
                  </a:spcBef>
                  <a:spcAft>
                    <a:spcPts val="0"/>
                  </a:spcAft>
                  <a:defRPr/>
                </a:pPr>
                <a:r>
                  <a:rPr lang="en-US" sz="1400" b="1" dirty="0">
                    <a:solidFill>
                      <a:srgbClr val="397DB4"/>
                    </a:solidFill>
                    <a:effectLst>
                      <a:outerShdw blurRad="50800" dist="38100" dir="2700000" algn="tl" rotWithShape="0">
                        <a:srgbClr val="FFFFFF">
                          <a:alpha val="50000"/>
                        </a:srgbClr>
                      </a:outerShdw>
                    </a:effectLst>
                  </a:rPr>
                  <a:t>2</a:t>
                </a:r>
                <a:endParaRPr lang="en-US" sz="1400" b="1" dirty="0">
                  <a:solidFill>
                    <a:srgbClr val="397DB4"/>
                  </a:solidFill>
                  <a:effectLst>
                    <a:outerShdw blurRad="50800" dist="38100" dir="2700000" algn="tl" rotWithShape="0">
                      <a:srgbClr val="FFFFFF">
                        <a:alpha val="50000"/>
                      </a:srgbClr>
                    </a:outerShdw>
                  </a:effectLst>
                </a:endParaRPr>
              </a:p>
            </p:txBody>
          </p:sp>
          <p:pic>
            <p:nvPicPr>
              <p:cNvPr id="43036" name="Picture 159"/>
              <p:cNvPicPr>
                <a:picLocks noChangeAspect="1"/>
              </p:cNvPicPr>
              <p:nvPr/>
            </p:nvPicPr>
            <p:blipFill>
              <a:blip r:embed="rId5"/>
              <a:srcRect/>
              <a:stretch>
                <a:fillRect/>
              </a:stretch>
            </p:blipFill>
            <p:spPr bwMode="auto">
              <a:xfrm>
                <a:off x="4414935" y="3279981"/>
                <a:ext cx="243840" cy="243840"/>
              </a:xfrm>
              <a:prstGeom prst="rect">
                <a:avLst/>
              </a:prstGeom>
              <a:noFill/>
              <a:ln w="9525">
                <a:noFill/>
                <a:miter lim="800000"/>
                <a:headEnd/>
                <a:tailEnd/>
              </a:ln>
            </p:spPr>
          </p:pic>
        </p:grpSp>
      </p:grpSp>
      <p:pic>
        <p:nvPicPr>
          <p:cNvPr id="170" name="Picture 169"/>
          <p:cNvPicPr>
            <a:picLocks noChangeAspect="1"/>
          </p:cNvPicPr>
          <p:nvPr/>
        </p:nvPicPr>
        <p:blipFill>
          <a:blip r:embed="rId6"/>
          <a:srcRect/>
          <a:stretch>
            <a:fillRect/>
          </a:stretch>
        </p:blipFill>
        <p:spPr bwMode="auto">
          <a:xfrm>
            <a:off x="1328738" y="3536950"/>
            <a:ext cx="446087" cy="446088"/>
          </a:xfrm>
          <a:prstGeom prst="rect">
            <a:avLst/>
          </a:prstGeom>
          <a:noFill/>
          <a:ln w="9525">
            <a:noFill/>
            <a:miter lim="800000"/>
            <a:headEnd/>
            <a:tailEnd/>
          </a:ln>
        </p:spPr>
      </p:pic>
      <p:cxnSp>
        <p:nvCxnSpPr>
          <p:cNvPr id="171" name="Curved Connector 170"/>
          <p:cNvCxnSpPr/>
          <p:nvPr/>
        </p:nvCxnSpPr>
        <p:spPr>
          <a:xfrm rot="16200000" flipH="1">
            <a:off x="1789113" y="2041525"/>
            <a:ext cx="669925" cy="720725"/>
          </a:xfrm>
          <a:prstGeom prst="curvedConnector3">
            <a:avLst/>
          </a:prstGeom>
          <a:ln w="28575" cmpd="sng">
            <a:solidFill>
              <a:schemeClr val="bg1">
                <a:lumMod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2" name="Curved Connector 171"/>
          <p:cNvCxnSpPr/>
          <p:nvPr/>
        </p:nvCxnSpPr>
        <p:spPr>
          <a:xfrm rot="5400000">
            <a:off x="2020888" y="3186113"/>
            <a:ext cx="725487" cy="185737"/>
          </a:xfrm>
          <a:prstGeom prst="curvedConnector3">
            <a:avLst>
              <a:gd name="adj1" fmla="val 50000"/>
            </a:avLst>
          </a:prstGeom>
          <a:ln w="28575" cmpd="sng">
            <a:solidFill>
              <a:srgbClr val="7F7F7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3" name="Curved Connector 172"/>
          <p:cNvCxnSpPr>
            <a:stCxn id="37" idx="3"/>
            <a:endCxn id="159" idx="1"/>
          </p:cNvCxnSpPr>
          <p:nvPr/>
        </p:nvCxnSpPr>
        <p:spPr>
          <a:xfrm>
            <a:off x="1809750" y="3768725"/>
            <a:ext cx="230188" cy="3175"/>
          </a:xfrm>
          <a:prstGeom prst="curvedConnector3">
            <a:avLst/>
          </a:prstGeom>
          <a:ln w="38100" cmpd="sng">
            <a:solidFill>
              <a:schemeClr val="accent5">
                <a:lumMod val="60000"/>
                <a:lumOff val="4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70"/>
                                        </p:tgtEl>
                                        <p:attrNameLst>
                                          <p:attrName>style.visibility</p:attrName>
                                        </p:attrNameLst>
                                      </p:cBhvr>
                                      <p:to>
                                        <p:strVal val="visible"/>
                                      </p:to>
                                    </p:set>
                                  </p:childTnLst>
                                </p:cTn>
                              </p:par>
                            </p:childTnLst>
                          </p:cTn>
                        </p:par>
                        <p:par>
                          <p:cTn id="7" fill="hold">
                            <p:stCondLst>
                              <p:cond delay="500"/>
                            </p:stCondLst>
                            <p:childTnLst>
                              <p:par>
                                <p:cTn id="8" presetID="1" presetClass="exit" presetSubtype="0" fill="hold" nodeType="afterEffect">
                                  <p:stCondLst>
                                    <p:cond delay="500"/>
                                  </p:stCondLst>
                                  <p:childTnLst>
                                    <p:set>
                                      <p:cBhvr>
                                        <p:cTn id="9" dur="1" fill="hold">
                                          <p:stCondLst>
                                            <p:cond delay="0"/>
                                          </p:stCondLst>
                                        </p:cTn>
                                        <p:tgtEl>
                                          <p:spTgt spid="113"/>
                                        </p:tgtEl>
                                        <p:attrNameLst>
                                          <p:attrName>style.visibility</p:attrName>
                                        </p:attrNameLst>
                                      </p:cBhvr>
                                      <p:to>
                                        <p:strVal val="hidden"/>
                                      </p:to>
                                    </p:set>
                                  </p:childTnLst>
                                </p:cTn>
                              </p:par>
                              <p:par>
                                <p:cTn id="10" presetID="1" presetClass="exit" presetSubtype="0" fill="hold" nodeType="withEffect">
                                  <p:stCondLst>
                                    <p:cond delay="500"/>
                                  </p:stCondLst>
                                  <p:childTnLst>
                                    <p:set>
                                      <p:cBhvr>
                                        <p:cTn id="11" dur="1" fill="hold">
                                          <p:stCondLst>
                                            <p:cond delay="0"/>
                                          </p:stCondLst>
                                        </p:cTn>
                                        <p:tgtEl>
                                          <p:spTgt spid="115"/>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171"/>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06375"/>
            <a:ext cx="8229600" cy="857250"/>
          </a:xfrm>
        </p:spPr>
        <p:txBody>
          <a:bodyPr/>
          <a:lstStyle/>
          <a:p>
            <a:pPr fontAlgn="auto">
              <a:spcAft>
                <a:spcPts val="0"/>
              </a:spcAft>
              <a:defRPr/>
            </a:pPr>
            <a:r>
              <a:rPr lang="en-US" dirty="0" smtClean="0"/>
              <a:t>Automatic Management Failover</a:t>
            </a:r>
            <a:endParaRPr lang="en-US" dirty="0"/>
          </a:p>
        </p:txBody>
      </p:sp>
      <p:grpSp>
        <p:nvGrpSpPr>
          <p:cNvPr id="44034" name="Group 3"/>
          <p:cNvGrpSpPr>
            <a:grpSpLocks/>
          </p:cNvGrpSpPr>
          <p:nvPr/>
        </p:nvGrpSpPr>
        <p:grpSpPr bwMode="auto">
          <a:xfrm>
            <a:off x="5495925" y="1146175"/>
            <a:ext cx="2813050" cy="1919288"/>
            <a:chOff x="5003684" y="2175305"/>
            <a:chExt cx="3360503" cy="2292958"/>
          </a:xfrm>
        </p:grpSpPr>
        <p:pic>
          <p:nvPicPr>
            <p:cNvPr id="44077" name="Picture 4" descr="controller.png"/>
            <p:cNvPicPr>
              <a:picLocks noChangeAspect="1"/>
            </p:cNvPicPr>
            <p:nvPr/>
          </p:nvPicPr>
          <p:blipFill>
            <a:blip r:embed="rId2"/>
            <a:srcRect/>
            <a:stretch>
              <a:fillRect/>
            </a:stretch>
          </p:blipFill>
          <p:spPr bwMode="auto">
            <a:xfrm>
              <a:off x="5003684" y="2197226"/>
              <a:ext cx="1672521" cy="2271037"/>
            </a:xfrm>
            <a:prstGeom prst="rect">
              <a:avLst/>
            </a:prstGeom>
            <a:noFill/>
            <a:ln w="9525">
              <a:noFill/>
              <a:miter lim="800000"/>
              <a:headEnd/>
              <a:tailEnd/>
            </a:ln>
          </p:spPr>
        </p:pic>
        <p:pic>
          <p:nvPicPr>
            <p:cNvPr id="44078" name="Picture 5" descr="controller.png"/>
            <p:cNvPicPr>
              <a:picLocks noChangeAspect="1"/>
            </p:cNvPicPr>
            <p:nvPr/>
          </p:nvPicPr>
          <p:blipFill>
            <a:blip r:embed="rId2"/>
            <a:srcRect/>
            <a:stretch>
              <a:fillRect/>
            </a:stretch>
          </p:blipFill>
          <p:spPr bwMode="auto">
            <a:xfrm>
              <a:off x="6691666" y="2175305"/>
              <a:ext cx="1672521" cy="2271037"/>
            </a:xfrm>
            <a:prstGeom prst="rect">
              <a:avLst/>
            </a:prstGeom>
            <a:noFill/>
            <a:ln w="9525">
              <a:noFill/>
              <a:miter lim="800000"/>
              <a:headEnd/>
              <a:tailEnd/>
            </a:ln>
          </p:spPr>
        </p:pic>
      </p:grpSp>
      <p:sp>
        <p:nvSpPr>
          <p:cNvPr id="12" name="Content Placeholder 11"/>
          <p:cNvSpPr>
            <a:spLocks noGrp="1"/>
          </p:cNvSpPr>
          <p:nvPr>
            <p:ph sz="half" idx="1"/>
          </p:nvPr>
        </p:nvSpPr>
        <p:spPr>
          <a:xfrm>
            <a:off x="457200" y="1073150"/>
            <a:ext cx="4038600" cy="3789363"/>
          </a:xfrm>
        </p:spPr>
        <p:txBody>
          <a:bodyPr/>
          <a:lstStyle/>
          <a:p>
            <a:pPr fontAlgn="auto">
              <a:spcAft>
                <a:spcPts val="0"/>
              </a:spcAft>
              <a:buFont typeface="Arial" pitchFamily="34" charset="0"/>
              <a:buChar char="•"/>
              <a:defRPr/>
            </a:pPr>
            <a:r>
              <a:rPr lang="en-US" sz="2400" dirty="0" smtClean="0"/>
              <a:t>When the master RAID controller fails</a:t>
            </a:r>
          </a:p>
          <a:p>
            <a:pPr lvl="1" fontAlgn="auto">
              <a:spcAft>
                <a:spcPts val="0"/>
              </a:spcAft>
              <a:buFont typeface="Arial" pitchFamily="34" charset="0"/>
              <a:buChar char="–"/>
              <a:defRPr/>
            </a:pPr>
            <a:r>
              <a:rPr lang="en-US" sz="2000" dirty="0" smtClean="0"/>
              <a:t>The management service is automatic failover to the other RAID controller w/o any user intervention.</a:t>
            </a:r>
            <a:endParaRPr lang="en-US" sz="2000" dirty="0"/>
          </a:p>
        </p:txBody>
      </p:sp>
      <p:pic>
        <p:nvPicPr>
          <p:cNvPr id="14" name="Picture 13"/>
          <p:cNvPicPr>
            <a:picLocks noChangeAspect="1"/>
          </p:cNvPicPr>
          <p:nvPr/>
        </p:nvPicPr>
        <p:blipFill>
          <a:blip r:embed="rId3"/>
          <a:srcRect/>
          <a:stretch>
            <a:fillRect/>
          </a:stretch>
        </p:blipFill>
        <p:spPr bwMode="auto">
          <a:xfrm>
            <a:off x="6432550" y="2903538"/>
            <a:ext cx="431800" cy="431800"/>
          </a:xfrm>
          <a:prstGeom prst="rect">
            <a:avLst/>
          </a:prstGeom>
          <a:noFill/>
          <a:ln w="9525">
            <a:noFill/>
            <a:miter lim="800000"/>
            <a:headEnd/>
            <a:tailEnd/>
          </a:ln>
        </p:spPr>
      </p:pic>
      <p:pic>
        <p:nvPicPr>
          <p:cNvPr id="15" name="Picture 14"/>
          <p:cNvPicPr>
            <a:picLocks noChangeAspect="1"/>
          </p:cNvPicPr>
          <p:nvPr/>
        </p:nvPicPr>
        <p:blipFill>
          <a:blip r:embed="rId4"/>
          <a:srcRect/>
          <a:stretch>
            <a:fillRect/>
          </a:stretch>
        </p:blipFill>
        <p:spPr bwMode="auto">
          <a:xfrm>
            <a:off x="7875588" y="2913063"/>
            <a:ext cx="414337" cy="415925"/>
          </a:xfrm>
          <a:prstGeom prst="rect">
            <a:avLst/>
          </a:prstGeom>
          <a:noFill/>
          <a:ln w="9525">
            <a:noFill/>
            <a:miter lim="800000"/>
            <a:headEnd/>
            <a:tailEnd/>
          </a:ln>
        </p:spPr>
      </p:pic>
      <p:pic>
        <p:nvPicPr>
          <p:cNvPr id="44038" name="Picture 15"/>
          <p:cNvPicPr>
            <a:picLocks noChangeAspect="1"/>
          </p:cNvPicPr>
          <p:nvPr/>
        </p:nvPicPr>
        <p:blipFill>
          <a:blip r:embed="rId5"/>
          <a:srcRect/>
          <a:stretch>
            <a:fillRect/>
          </a:stretch>
        </p:blipFill>
        <p:spPr bwMode="auto">
          <a:xfrm>
            <a:off x="5886450" y="4311650"/>
            <a:ext cx="650875" cy="649288"/>
          </a:xfrm>
          <a:prstGeom prst="rect">
            <a:avLst/>
          </a:prstGeom>
          <a:noFill/>
          <a:ln w="9525">
            <a:noFill/>
            <a:miter lim="800000"/>
            <a:headEnd/>
            <a:tailEnd/>
          </a:ln>
        </p:spPr>
      </p:pic>
      <p:grpSp>
        <p:nvGrpSpPr>
          <p:cNvPr id="44039" name="Group 16"/>
          <p:cNvGrpSpPr>
            <a:grpSpLocks/>
          </p:cNvGrpSpPr>
          <p:nvPr/>
        </p:nvGrpSpPr>
        <p:grpSpPr bwMode="auto">
          <a:xfrm>
            <a:off x="6908800" y="3943350"/>
            <a:ext cx="1501775" cy="246063"/>
            <a:chOff x="5843588" y="1998663"/>
            <a:chExt cx="1748190" cy="287338"/>
          </a:xfrm>
        </p:grpSpPr>
        <p:sp>
          <p:nvSpPr>
            <p:cNvPr id="18" name="Rectangle 133"/>
            <p:cNvSpPr>
              <a:spLocks noChangeArrowheads="1"/>
            </p:cNvSpPr>
            <p:nvPr/>
          </p:nvSpPr>
          <p:spPr bwMode="auto">
            <a:xfrm>
              <a:off x="5843588" y="1998663"/>
              <a:ext cx="1748190" cy="287338"/>
            </a:xfrm>
            <a:prstGeom prst="rect">
              <a:avLst/>
            </a:prstGeom>
            <a:solidFill>
              <a:schemeClr val="bg1">
                <a:lumMod val="95000"/>
              </a:schemeClr>
            </a:solidFill>
            <a:ln w="19050" cmpd="sng">
              <a:solidFill>
                <a:schemeClr val="bg1">
                  <a:lumMod val="50000"/>
                </a:schemeClr>
              </a:solidFill>
              <a:miter lim="800000"/>
              <a:headEnd/>
              <a:tailEnd/>
            </a:ln>
            <a:effectLst/>
          </p:spPr>
          <p:txBody>
            <a:bodyPr wrap="none" anchor="ctr"/>
            <a:lstStyle/>
            <a:p>
              <a:pPr fontAlgn="auto">
                <a:spcBef>
                  <a:spcPts val="0"/>
                </a:spcBef>
                <a:spcAft>
                  <a:spcPts val="0"/>
                </a:spcAft>
                <a:defRPr/>
              </a:pPr>
              <a:endParaRPr lang="en-US">
                <a:solidFill>
                  <a:srgbClr val="595959"/>
                </a:solidFill>
                <a:latin typeface="+mn-lt"/>
                <a:ea typeface="+mn-ea"/>
              </a:endParaRPr>
            </a:p>
          </p:txBody>
        </p:sp>
        <p:grpSp>
          <p:nvGrpSpPr>
            <p:cNvPr id="44050" name="Group 18"/>
            <p:cNvGrpSpPr>
              <a:grpSpLocks/>
            </p:cNvGrpSpPr>
            <p:nvPr/>
          </p:nvGrpSpPr>
          <p:grpSpPr bwMode="auto">
            <a:xfrm>
              <a:off x="5891740" y="2051050"/>
              <a:ext cx="440266" cy="189795"/>
              <a:chOff x="5895268" y="2051050"/>
              <a:chExt cx="440266" cy="189795"/>
            </a:xfrm>
          </p:grpSpPr>
          <p:sp>
            <p:nvSpPr>
              <p:cNvPr id="38" name="Rectangle 135"/>
              <p:cNvSpPr>
                <a:spLocks noChangeArrowheads="1"/>
              </p:cNvSpPr>
              <p:nvPr/>
            </p:nvSpPr>
            <p:spPr bwMode="auto">
              <a:xfrm>
                <a:off x="5895163" y="2050569"/>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39" name="Rectangle 135"/>
              <p:cNvSpPr>
                <a:spLocks noChangeArrowheads="1"/>
              </p:cNvSpPr>
              <p:nvPr/>
            </p:nvSpPr>
            <p:spPr bwMode="auto">
              <a:xfrm>
                <a:off x="5895163" y="2150673"/>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40" name="Rectangle 135"/>
              <p:cNvSpPr>
                <a:spLocks noChangeArrowheads="1"/>
              </p:cNvSpPr>
              <p:nvPr/>
            </p:nvSpPr>
            <p:spPr bwMode="auto">
              <a:xfrm>
                <a:off x="6011586" y="2050569"/>
                <a:ext cx="88703" cy="90836"/>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41" name="Rectangle 135"/>
              <p:cNvSpPr>
                <a:spLocks noChangeArrowheads="1"/>
              </p:cNvSpPr>
              <p:nvPr/>
            </p:nvSpPr>
            <p:spPr bwMode="auto">
              <a:xfrm>
                <a:off x="6013434" y="2150673"/>
                <a:ext cx="88703" cy="90836"/>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42" name="Rectangle 135"/>
              <p:cNvSpPr>
                <a:spLocks noChangeArrowheads="1"/>
              </p:cNvSpPr>
              <p:nvPr/>
            </p:nvSpPr>
            <p:spPr bwMode="auto">
              <a:xfrm>
                <a:off x="6128009" y="2050569"/>
                <a:ext cx="88703" cy="90836"/>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43" name="Rectangle 135"/>
              <p:cNvSpPr>
                <a:spLocks noChangeArrowheads="1"/>
              </p:cNvSpPr>
              <p:nvPr/>
            </p:nvSpPr>
            <p:spPr bwMode="auto">
              <a:xfrm>
                <a:off x="6129857" y="2150673"/>
                <a:ext cx="88703" cy="90836"/>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44" name="Rectangle 135"/>
              <p:cNvSpPr>
                <a:spLocks noChangeArrowheads="1"/>
              </p:cNvSpPr>
              <p:nvPr/>
            </p:nvSpPr>
            <p:spPr bwMode="auto">
              <a:xfrm>
                <a:off x="6246279" y="2052423"/>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45" name="Rectangle 135"/>
              <p:cNvSpPr>
                <a:spLocks noChangeArrowheads="1"/>
              </p:cNvSpPr>
              <p:nvPr/>
            </p:nvSpPr>
            <p:spPr bwMode="auto">
              <a:xfrm>
                <a:off x="6246279" y="2152528"/>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grpSp>
        <p:grpSp>
          <p:nvGrpSpPr>
            <p:cNvPr id="44051" name="Group 19"/>
            <p:cNvGrpSpPr>
              <a:grpSpLocks/>
            </p:cNvGrpSpPr>
            <p:nvPr/>
          </p:nvGrpSpPr>
          <p:grpSpPr bwMode="auto">
            <a:xfrm>
              <a:off x="6400445" y="2051756"/>
              <a:ext cx="440266" cy="189795"/>
              <a:chOff x="5895268" y="2051050"/>
              <a:chExt cx="440266" cy="189795"/>
            </a:xfrm>
          </p:grpSpPr>
          <p:sp>
            <p:nvSpPr>
              <p:cNvPr id="30" name="Rectangle 135"/>
              <p:cNvSpPr>
                <a:spLocks noChangeArrowheads="1"/>
              </p:cNvSpPr>
              <p:nvPr/>
            </p:nvSpPr>
            <p:spPr bwMode="auto">
              <a:xfrm>
                <a:off x="5894653" y="2051718"/>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31" name="Rectangle 135"/>
              <p:cNvSpPr>
                <a:spLocks noChangeArrowheads="1"/>
              </p:cNvSpPr>
              <p:nvPr/>
            </p:nvSpPr>
            <p:spPr bwMode="auto">
              <a:xfrm>
                <a:off x="5894653" y="2149968"/>
                <a:ext cx="90550"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32" name="Rectangle 135"/>
              <p:cNvSpPr>
                <a:spLocks noChangeArrowheads="1"/>
              </p:cNvSpPr>
              <p:nvPr/>
            </p:nvSpPr>
            <p:spPr bwMode="auto">
              <a:xfrm>
                <a:off x="6012924" y="2051718"/>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33" name="Rectangle 135"/>
              <p:cNvSpPr>
                <a:spLocks noChangeArrowheads="1"/>
              </p:cNvSpPr>
              <p:nvPr/>
            </p:nvSpPr>
            <p:spPr bwMode="auto">
              <a:xfrm>
                <a:off x="6012924" y="2151822"/>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34" name="Rectangle 135"/>
              <p:cNvSpPr>
                <a:spLocks noChangeArrowheads="1"/>
              </p:cNvSpPr>
              <p:nvPr/>
            </p:nvSpPr>
            <p:spPr bwMode="auto">
              <a:xfrm>
                <a:off x="6129346" y="2051718"/>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35" name="Rectangle 135"/>
              <p:cNvSpPr>
                <a:spLocks noChangeArrowheads="1"/>
              </p:cNvSpPr>
              <p:nvPr/>
            </p:nvSpPr>
            <p:spPr bwMode="auto">
              <a:xfrm>
                <a:off x="6129346" y="2151822"/>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36" name="Rectangle 135"/>
              <p:cNvSpPr>
                <a:spLocks noChangeArrowheads="1"/>
              </p:cNvSpPr>
              <p:nvPr/>
            </p:nvSpPr>
            <p:spPr bwMode="auto">
              <a:xfrm>
                <a:off x="6245769" y="2053571"/>
                <a:ext cx="90550"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37" name="Rectangle 135"/>
              <p:cNvSpPr>
                <a:spLocks noChangeArrowheads="1"/>
              </p:cNvSpPr>
              <p:nvPr/>
            </p:nvSpPr>
            <p:spPr bwMode="auto">
              <a:xfrm>
                <a:off x="6247617" y="2151822"/>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grpSp>
        <p:grpSp>
          <p:nvGrpSpPr>
            <p:cNvPr id="44052" name="Group 20"/>
            <p:cNvGrpSpPr>
              <a:grpSpLocks/>
            </p:cNvGrpSpPr>
            <p:nvPr/>
          </p:nvGrpSpPr>
          <p:grpSpPr bwMode="auto">
            <a:xfrm>
              <a:off x="6904917" y="2051756"/>
              <a:ext cx="440266" cy="189795"/>
              <a:chOff x="5895268" y="2051050"/>
              <a:chExt cx="440266" cy="189795"/>
            </a:xfrm>
          </p:grpSpPr>
          <p:sp>
            <p:nvSpPr>
              <p:cNvPr id="22" name="Rectangle 135"/>
              <p:cNvSpPr>
                <a:spLocks noChangeArrowheads="1"/>
              </p:cNvSpPr>
              <p:nvPr/>
            </p:nvSpPr>
            <p:spPr bwMode="auto">
              <a:xfrm>
                <a:off x="5894680" y="2051718"/>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23" name="Rectangle 135"/>
              <p:cNvSpPr>
                <a:spLocks noChangeArrowheads="1"/>
              </p:cNvSpPr>
              <p:nvPr/>
            </p:nvSpPr>
            <p:spPr bwMode="auto">
              <a:xfrm>
                <a:off x="5894680" y="2149968"/>
                <a:ext cx="90552"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24" name="Rectangle 135"/>
              <p:cNvSpPr>
                <a:spLocks noChangeArrowheads="1"/>
              </p:cNvSpPr>
              <p:nvPr/>
            </p:nvSpPr>
            <p:spPr bwMode="auto">
              <a:xfrm>
                <a:off x="6012951" y="2051718"/>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25" name="Rectangle 135"/>
              <p:cNvSpPr>
                <a:spLocks noChangeArrowheads="1"/>
              </p:cNvSpPr>
              <p:nvPr/>
            </p:nvSpPr>
            <p:spPr bwMode="auto">
              <a:xfrm>
                <a:off x="6012951" y="2151822"/>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26" name="Rectangle 135"/>
              <p:cNvSpPr>
                <a:spLocks noChangeArrowheads="1"/>
              </p:cNvSpPr>
              <p:nvPr/>
            </p:nvSpPr>
            <p:spPr bwMode="auto">
              <a:xfrm>
                <a:off x="6129374" y="2051718"/>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27" name="Rectangle 135"/>
              <p:cNvSpPr>
                <a:spLocks noChangeArrowheads="1"/>
              </p:cNvSpPr>
              <p:nvPr/>
            </p:nvSpPr>
            <p:spPr bwMode="auto">
              <a:xfrm>
                <a:off x="6129374" y="2151822"/>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28" name="Rectangle 135"/>
              <p:cNvSpPr>
                <a:spLocks noChangeArrowheads="1"/>
              </p:cNvSpPr>
              <p:nvPr/>
            </p:nvSpPr>
            <p:spPr bwMode="auto">
              <a:xfrm>
                <a:off x="6245796" y="2053571"/>
                <a:ext cx="90552"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29" name="Rectangle 135"/>
              <p:cNvSpPr>
                <a:spLocks noChangeArrowheads="1"/>
              </p:cNvSpPr>
              <p:nvPr/>
            </p:nvSpPr>
            <p:spPr bwMode="auto">
              <a:xfrm>
                <a:off x="6247645" y="2151822"/>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grpSp>
      </p:grpSp>
      <p:cxnSp>
        <p:nvCxnSpPr>
          <p:cNvPr id="46" name="Curved Connector 45"/>
          <p:cNvCxnSpPr>
            <a:endCxn id="16" idx="3"/>
          </p:cNvCxnSpPr>
          <p:nvPr/>
        </p:nvCxnSpPr>
        <p:spPr>
          <a:xfrm rot="5400000">
            <a:off x="6537325" y="4183063"/>
            <a:ext cx="452437" cy="452438"/>
          </a:xfrm>
          <a:prstGeom prst="curvedConnector2">
            <a:avLst/>
          </a:prstGeom>
          <a:ln w="28575" cmpd="sng">
            <a:solidFill>
              <a:srgbClr val="397DB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0" name="Curved Connector 49"/>
          <p:cNvCxnSpPr>
            <a:stCxn id="14" idx="2"/>
            <a:endCxn id="38" idx="0"/>
          </p:cNvCxnSpPr>
          <p:nvPr/>
        </p:nvCxnSpPr>
        <p:spPr>
          <a:xfrm rot="16200000" flipH="1">
            <a:off x="6492082" y="3491706"/>
            <a:ext cx="652462" cy="339725"/>
          </a:xfrm>
          <a:prstGeom prst="curvedConnector3">
            <a:avLst>
              <a:gd name="adj1" fmla="val 50000"/>
            </a:avLst>
          </a:prstGeom>
          <a:ln w="2857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4" name="Curved Connector 53"/>
          <p:cNvCxnSpPr>
            <a:stCxn id="15" idx="2"/>
            <a:endCxn id="40" idx="0"/>
          </p:cNvCxnSpPr>
          <p:nvPr/>
        </p:nvCxnSpPr>
        <p:spPr>
          <a:xfrm rot="5400000">
            <a:off x="7256463" y="3162300"/>
            <a:ext cx="658812" cy="992188"/>
          </a:xfrm>
          <a:prstGeom prst="curvedConnector3">
            <a:avLst>
              <a:gd name="adj1" fmla="val 50000"/>
            </a:avLst>
          </a:prstGeom>
          <a:ln w="28575" cmpd="sng">
            <a:solidFill>
              <a:schemeClr val="bg1">
                <a:lumMod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58" name="Picture 57"/>
          <p:cNvPicPr>
            <a:picLocks noChangeAspect="1"/>
          </p:cNvPicPr>
          <p:nvPr/>
        </p:nvPicPr>
        <p:blipFill>
          <a:blip r:embed="rId6"/>
          <a:srcRect/>
          <a:stretch>
            <a:fillRect/>
          </a:stretch>
        </p:blipFill>
        <p:spPr bwMode="auto">
          <a:xfrm>
            <a:off x="5478463" y="1336675"/>
            <a:ext cx="1433512" cy="1433513"/>
          </a:xfrm>
          <a:prstGeom prst="rect">
            <a:avLst/>
          </a:prstGeom>
          <a:noFill/>
          <a:ln w="9525">
            <a:noFill/>
            <a:miter lim="800000"/>
            <a:headEnd/>
            <a:tailEnd/>
          </a:ln>
        </p:spPr>
      </p:pic>
      <p:cxnSp>
        <p:nvCxnSpPr>
          <p:cNvPr id="59" name="Curved Connector 58"/>
          <p:cNvCxnSpPr/>
          <p:nvPr/>
        </p:nvCxnSpPr>
        <p:spPr>
          <a:xfrm rot="5400000">
            <a:off x="7258845" y="3164681"/>
            <a:ext cx="658812" cy="993775"/>
          </a:xfrm>
          <a:prstGeom prst="curvedConnector3">
            <a:avLst>
              <a:gd name="adj1" fmla="val 50000"/>
            </a:avLst>
          </a:prstGeom>
          <a:ln w="2857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60" name="Picture 59"/>
          <p:cNvPicPr>
            <a:picLocks noChangeAspect="1"/>
          </p:cNvPicPr>
          <p:nvPr/>
        </p:nvPicPr>
        <p:blipFill>
          <a:blip r:embed="rId3"/>
          <a:srcRect/>
          <a:stretch>
            <a:fillRect/>
          </a:stretch>
        </p:blipFill>
        <p:spPr bwMode="auto">
          <a:xfrm>
            <a:off x="7862888" y="2906713"/>
            <a:ext cx="431800" cy="431800"/>
          </a:xfrm>
          <a:prstGeom prst="rect">
            <a:avLst/>
          </a:prstGeom>
          <a:noFill/>
          <a:ln w="9525">
            <a:noFill/>
            <a:miter lim="800000"/>
            <a:headEnd/>
            <a:tailEnd/>
          </a:ln>
        </p:spPr>
      </p:pic>
      <p:pic>
        <p:nvPicPr>
          <p:cNvPr id="61" name="Picture 60"/>
          <p:cNvPicPr>
            <a:picLocks noChangeAspect="1"/>
          </p:cNvPicPr>
          <p:nvPr/>
        </p:nvPicPr>
        <p:blipFill>
          <a:blip r:embed="rId4"/>
          <a:srcRect/>
          <a:stretch>
            <a:fillRect/>
          </a:stretch>
        </p:blipFill>
        <p:spPr bwMode="auto">
          <a:xfrm>
            <a:off x="6442075" y="2916238"/>
            <a:ext cx="414338" cy="415925"/>
          </a:xfrm>
          <a:prstGeom prst="rect">
            <a:avLst/>
          </a:prstGeom>
          <a:noFill/>
          <a:ln w="9525">
            <a:noFill/>
            <a:miter lim="800000"/>
            <a:headEnd/>
            <a:tailEnd/>
          </a:ln>
        </p:spPr>
      </p:pic>
      <p:sp>
        <p:nvSpPr>
          <p:cNvPr id="62" name="Rounded Rectangular Callout 61"/>
          <p:cNvSpPr/>
          <p:nvPr/>
        </p:nvSpPr>
        <p:spPr>
          <a:xfrm>
            <a:off x="5030788" y="3446463"/>
            <a:ext cx="1023937" cy="715962"/>
          </a:xfrm>
          <a:prstGeom prst="wedgeRoundRectCallout">
            <a:avLst>
              <a:gd name="adj1" fmla="val 32481"/>
              <a:gd name="adj2" fmla="val 67286"/>
              <a:gd name="adj3" fmla="val 16667"/>
            </a:avLst>
          </a:prstGeom>
          <a:noFill/>
          <a:ln w="6350">
            <a:solidFill>
              <a:schemeClr val="tx1"/>
            </a:solidFill>
          </a:ln>
          <a:effectLst>
            <a:outerShdw blurRad="50800" dist="38100" dir="2700000" algn="tl" rotWithShape="0">
              <a:schemeClr val="bg1">
                <a:alpha val="50000"/>
              </a:schemeClr>
            </a:outerShdw>
          </a:effectLst>
        </p:spPr>
        <p:style>
          <a:lnRef idx="1">
            <a:schemeClr val="accent1"/>
          </a:lnRef>
          <a:fillRef idx="3">
            <a:schemeClr val="accent1"/>
          </a:fillRef>
          <a:effectRef idx="2">
            <a:schemeClr val="accent1"/>
          </a:effectRef>
          <a:fontRef idx="minor">
            <a:schemeClr val="lt1"/>
          </a:fontRef>
        </p:style>
        <p:txBody>
          <a:bodyPr lIns="36000" tIns="36000" rIns="36000" bIns="36000" anchor="ctr"/>
          <a:lstStyle/>
          <a:p>
            <a:pPr algn="ctr" fontAlgn="auto">
              <a:spcBef>
                <a:spcPts val="0"/>
              </a:spcBef>
              <a:spcAft>
                <a:spcPts val="0"/>
              </a:spcAft>
              <a:defRPr/>
            </a:pPr>
            <a:r>
              <a:rPr lang="en-US" sz="1400" dirty="0">
                <a:solidFill>
                  <a:srgbClr val="595959"/>
                </a:solidFill>
                <a:effectLst>
                  <a:outerShdw blurRad="50800" dist="38100" dir="2700000" algn="tl" rotWithShape="0">
                    <a:srgbClr val="FFFFFF">
                      <a:alpha val="50000"/>
                    </a:srgbClr>
                  </a:outerShdw>
                </a:effectLst>
              </a:rPr>
              <a:t>What just</a:t>
            </a:r>
            <a:endParaRPr lang="en-US" sz="1400" b="1" dirty="0">
              <a:solidFill>
                <a:srgbClr val="595959">
                  <a:lumMod val="50000"/>
                </a:srgbClr>
              </a:solidFill>
              <a:effectLst>
                <a:outerShdw blurRad="50800" dist="38100" dir="2700000" algn="tl" rotWithShape="0">
                  <a:srgbClr val="FFFFFF">
                    <a:alpha val="50000"/>
                  </a:srgbClr>
                </a:outerShdw>
              </a:effectLst>
            </a:endParaRPr>
          </a:p>
          <a:p>
            <a:pPr algn="ctr" fontAlgn="auto">
              <a:spcBef>
                <a:spcPts val="0"/>
              </a:spcBef>
              <a:spcAft>
                <a:spcPts val="0"/>
              </a:spcAft>
              <a:defRPr/>
            </a:pPr>
            <a:r>
              <a:rPr lang="en-US" sz="1400" dirty="0">
                <a:solidFill>
                  <a:srgbClr val="595959"/>
                </a:solidFill>
                <a:effectLst>
                  <a:outerShdw blurRad="50800" dist="38100" dir="2700000" algn="tl" rotWithShape="0">
                    <a:srgbClr val="FFFFFF">
                      <a:alpha val="50000"/>
                    </a:srgbClr>
                  </a:outerShdw>
                </a:effectLst>
              </a:rPr>
              <a:t>happened?</a:t>
            </a:r>
          </a:p>
          <a:p>
            <a:pPr algn="ctr" fontAlgn="auto">
              <a:spcBef>
                <a:spcPts val="0"/>
              </a:spcBef>
              <a:spcAft>
                <a:spcPts val="0"/>
              </a:spcAft>
              <a:defRPr/>
            </a:pPr>
            <a:r>
              <a:rPr lang="en-US" sz="1400" b="1" dirty="0">
                <a:solidFill>
                  <a:srgbClr val="595959">
                    <a:lumMod val="50000"/>
                  </a:srgbClr>
                </a:solidFill>
                <a:effectLst>
                  <a:outerShdw blurRad="50800" dist="38100" dir="2700000" algn="tl" rotWithShape="0">
                    <a:srgbClr val="FFFFFF">
                      <a:alpha val="50000"/>
                    </a:srgbClr>
                  </a:outerShdw>
                </a:effectLst>
              </a:rPr>
              <a:t>・_・?</a:t>
            </a:r>
            <a:endParaRPr lang="en-US" sz="1400" dirty="0">
              <a:solidFill>
                <a:srgbClr val="595959"/>
              </a:solidFill>
              <a:effectLst>
                <a:outerShdw blurRad="50800" dist="38100" dir="2700000" algn="tl" rotWithShape="0">
                  <a:srgbClr val="FFFFFF">
                    <a:alpha val="50000"/>
                  </a:srgbClr>
                </a:outerShdw>
              </a:effectLst>
            </a:endParaRPr>
          </a:p>
        </p:txBody>
      </p:sp>
      <p:grpSp>
        <p:nvGrpSpPr>
          <p:cNvPr id="9" name="Group 8"/>
          <p:cNvGrpSpPr/>
          <p:nvPr/>
        </p:nvGrpSpPr>
        <p:grpSpPr>
          <a:xfrm>
            <a:off x="5644307" y="2467317"/>
            <a:ext cx="1047270" cy="305252"/>
            <a:chOff x="2423736" y="4409748"/>
            <a:chExt cx="1047270" cy="305252"/>
          </a:xfrm>
          <a:effectLst>
            <a:glow rad="76200">
              <a:schemeClr val="bg1">
                <a:alpha val="75000"/>
              </a:schemeClr>
            </a:glow>
          </a:effectLst>
        </p:grpSpPr>
        <p:pic>
          <p:nvPicPr>
            <p:cNvPr id="3" name="Picture 2"/>
            <p:cNvPicPr>
              <a:picLocks noChangeAspect="1"/>
            </p:cNvPicPr>
            <p:nvPr/>
          </p:nvPicPr>
          <p:blipFill>
            <a:blip r:embed="rId7"/>
            <a:stretch>
              <a:fillRect/>
            </a:stretch>
          </p:blipFill>
          <p:spPr>
            <a:xfrm>
              <a:off x="2423736" y="4409748"/>
              <a:ext cx="263412" cy="263412"/>
            </a:xfrm>
            <a:prstGeom prst="rect">
              <a:avLst/>
            </a:prstGeom>
            <a:effectLst>
              <a:glow rad="50800">
                <a:schemeClr val="bg1">
                  <a:alpha val="75000"/>
                </a:schemeClr>
              </a:glow>
            </a:effectLst>
          </p:spPr>
        </p:pic>
        <p:sp>
          <p:nvSpPr>
            <p:cNvPr id="8" name="TextBox 7"/>
            <p:cNvSpPr txBox="1"/>
            <p:nvPr/>
          </p:nvSpPr>
          <p:spPr>
            <a:xfrm>
              <a:off x="2590389" y="4457631"/>
              <a:ext cx="880617" cy="257369"/>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200" b="1" kern="100" spc="-100" dirty="0">
                  <a:solidFill>
                    <a:srgbClr val="397DB4"/>
                  </a:solidFill>
                  <a:effectLst>
                    <a:glow rad="50800">
                      <a:srgbClr val="FFFFFF">
                        <a:alpha val="75000"/>
                      </a:srgbClr>
                    </a:glow>
                    <a:outerShdw blurRad="53975" dist="38100" dir="2700000" algn="tl" rotWithShape="0">
                      <a:srgbClr val="FFFFFF">
                        <a:alpha val="50000"/>
                      </a:srgbClr>
                    </a:outerShdw>
                  </a:effectLst>
                  <a:latin typeface="+mn-lt"/>
                  <a:ea typeface="Open Sans Light" pitchFamily="34" charset="0"/>
                  <a:cs typeface="Open Sans Light" pitchFamily="34" charset="0"/>
                </a:rPr>
                <a:t>192.168.10.123</a:t>
              </a:r>
              <a:endParaRPr lang="en-US" sz="1200" b="1" kern="100" spc="-100" dirty="0">
                <a:solidFill>
                  <a:srgbClr val="397DB4"/>
                </a:solidFill>
                <a:effectLst>
                  <a:glow rad="50800">
                    <a:srgbClr val="FFFFFF">
                      <a:alpha val="75000"/>
                    </a:srgbClr>
                  </a:glow>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58"/>
                                        </p:tgtEl>
                                        <p:attrNameLst>
                                          <p:attrName>style.visibility</p:attrName>
                                        </p:attrNameLst>
                                      </p:cBhvr>
                                      <p:to>
                                        <p:strVal val="visible"/>
                                      </p:to>
                                    </p:set>
                                  </p:childTnLst>
                                </p:cTn>
                              </p:par>
                            </p:childTnLst>
                          </p:cTn>
                        </p:par>
                        <p:par>
                          <p:cTn id="7" fill="hold">
                            <p:stCondLst>
                              <p:cond delay="1000"/>
                            </p:stCondLst>
                            <p:childTnLst>
                              <p:par>
                                <p:cTn id="8" presetID="1" presetClass="exit" presetSubtype="0" fill="hold" nodeType="afterEffect">
                                  <p:stCondLst>
                                    <p:cond delay="500"/>
                                  </p:stCondLst>
                                  <p:childTnLst>
                                    <p:set>
                                      <p:cBhvr>
                                        <p:cTn id="9" dur="1" fill="hold">
                                          <p:stCondLst>
                                            <p:cond delay="0"/>
                                          </p:stCondLst>
                                        </p:cTn>
                                        <p:tgtEl>
                                          <p:spTgt spid="50"/>
                                        </p:tgtEl>
                                        <p:attrNameLst>
                                          <p:attrName>style.visibility</p:attrName>
                                        </p:attrNameLst>
                                      </p:cBhvr>
                                      <p:to>
                                        <p:strVal val="hidden"/>
                                      </p:to>
                                    </p:set>
                                  </p:childTnLst>
                                </p:cTn>
                              </p:par>
                              <p:par>
                                <p:cTn id="10" presetID="1" presetClass="exit" presetSubtype="0" fill="hold" nodeType="withEffect">
                                  <p:stCondLst>
                                    <p:cond delay="500"/>
                                  </p:stCondLst>
                                  <p:childTnLst>
                                    <p:set>
                                      <p:cBhvr>
                                        <p:cTn id="11" dur="1" fill="hold">
                                          <p:stCondLst>
                                            <p:cond delay="0"/>
                                          </p:stCondLst>
                                        </p:cTn>
                                        <p:tgtEl>
                                          <p:spTgt spid="14"/>
                                        </p:tgtEl>
                                        <p:attrNameLst>
                                          <p:attrName>style.visibility</p:attrName>
                                        </p:attrNameLst>
                                      </p:cBhvr>
                                      <p:to>
                                        <p:strVal val="hidden"/>
                                      </p:to>
                                    </p:set>
                                  </p:childTnLst>
                                </p:cTn>
                              </p:par>
                              <p:par>
                                <p:cTn id="12" presetID="1" presetClass="entr" presetSubtype="0" fill="hold" nodeType="withEffect">
                                  <p:stCondLst>
                                    <p:cond delay="50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500"/>
                            </p:stCondLst>
                            <p:childTnLst>
                              <p:par>
                                <p:cTn id="15" presetID="37" presetClass="path" presetSubtype="0" accel="50000" decel="50000" fill="hold" nodeType="afterEffect">
                                  <p:stCondLst>
                                    <p:cond delay="500"/>
                                  </p:stCondLst>
                                  <p:childTnLst>
                                    <p:animMotion origin="layout" path="M 4.9462E-6 -0.00155 L 0.04113 -0.06694 C 0.0498 -0.08144 0.06265 -0.08946 0.07618 -0.08946 C 0.09163 -0.08946 0.10395 -0.08144 0.11246 -0.06694 L 0.15393 -0.00155 " pathEditMode="relative" rAng="0" ptsTypes="FffFF">
                                      <p:cBhvr>
                                        <p:cTn id="16" dur="500" fill="hold"/>
                                        <p:tgtEl>
                                          <p:spTgt spid="9"/>
                                        </p:tgtEl>
                                        <p:attrNameLst>
                                          <p:attrName>ppt_x</p:attrName>
                                          <p:attrName>ppt_y</p:attrName>
                                        </p:attrNameLst>
                                      </p:cBhvr>
                                      <p:rCtr x="7688" y="-4411"/>
                                    </p:animMotion>
                                  </p:childTnLst>
                                </p:cTn>
                              </p:par>
                            </p:childTnLst>
                          </p:cTn>
                        </p:par>
                        <p:par>
                          <p:cTn id="17" fill="hold">
                            <p:stCondLst>
                              <p:cond delay="2500"/>
                            </p:stCondLst>
                            <p:childTnLst>
                              <p:par>
                                <p:cTn id="18" presetID="1" presetClass="exit" presetSubtype="0" fill="hold" nodeType="afterEffect">
                                  <p:stCondLst>
                                    <p:cond delay="500"/>
                                  </p:stCondLst>
                                  <p:childTnLst>
                                    <p:set>
                                      <p:cBhvr>
                                        <p:cTn id="19" dur="1" fill="hold">
                                          <p:stCondLst>
                                            <p:cond delay="0"/>
                                          </p:stCondLst>
                                        </p:cTn>
                                        <p:tgtEl>
                                          <p:spTgt spid="15"/>
                                        </p:tgtEl>
                                        <p:attrNameLst>
                                          <p:attrName>style.visibility</p:attrName>
                                        </p:attrNameLst>
                                      </p:cBhvr>
                                      <p:to>
                                        <p:strVal val="hidden"/>
                                      </p:to>
                                    </p:set>
                                  </p:childTnLst>
                                </p:cTn>
                              </p:par>
                              <p:par>
                                <p:cTn id="20" presetID="1" presetClass="entr" presetSubtype="0" fill="hold" nodeType="withEffect">
                                  <p:stCondLst>
                                    <p:cond delay="500"/>
                                  </p:stCondLst>
                                  <p:childTnLst>
                                    <p:set>
                                      <p:cBhvr>
                                        <p:cTn id="21" dur="1" fill="hold">
                                          <p:stCondLst>
                                            <p:cond delay="0"/>
                                          </p:stCondLst>
                                        </p:cTn>
                                        <p:tgtEl>
                                          <p:spTgt spid="60"/>
                                        </p:tgtEl>
                                        <p:attrNameLst>
                                          <p:attrName>style.visibility</p:attrName>
                                        </p:attrNameLst>
                                      </p:cBhvr>
                                      <p:to>
                                        <p:strVal val="visible"/>
                                      </p:to>
                                    </p:set>
                                  </p:childTnLst>
                                </p:cTn>
                              </p:par>
                              <p:par>
                                <p:cTn id="22" presetID="1" presetClass="exit" presetSubtype="0" fill="hold" nodeType="withEffect">
                                  <p:stCondLst>
                                    <p:cond delay="500"/>
                                  </p:stCondLst>
                                  <p:childTnLst>
                                    <p:set>
                                      <p:cBhvr>
                                        <p:cTn id="23" dur="1" fill="hold">
                                          <p:stCondLst>
                                            <p:cond delay="0"/>
                                          </p:stCondLst>
                                        </p:cTn>
                                        <p:tgtEl>
                                          <p:spTgt spid="5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ntr" presetSubtype="0" fill="hold" grpId="0" nodeType="afterEffect">
                                  <p:stCondLst>
                                    <p:cond delay="500"/>
                                  </p:stCondLst>
                                  <p:childTnLst>
                                    <p:set>
                                      <p:cBhvr>
                                        <p:cTn id="2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06375"/>
            <a:ext cx="8229600" cy="857250"/>
          </a:xfrm>
        </p:spPr>
        <p:txBody>
          <a:bodyPr/>
          <a:lstStyle/>
          <a:p>
            <a:pPr fontAlgn="auto">
              <a:spcAft>
                <a:spcPts val="0"/>
              </a:spcAft>
              <a:defRPr/>
            </a:pPr>
            <a:r>
              <a:rPr lang="en-US" dirty="0" smtClean="0"/>
              <a:t>Non-Disruptive Upgrade</a:t>
            </a:r>
            <a:endParaRPr lang="en-US" dirty="0"/>
          </a:p>
        </p:txBody>
      </p:sp>
      <p:sp>
        <p:nvSpPr>
          <p:cNvPr id="7" name="Content Placeholder 6"/>
          <p:cNvSpPr>
            <a:spLocks noGrp="1"/>
          </p:cNvSpPr>
          <p:nvPr>
            <p:ph sz="half" idx="2"/>
          </p:nvPr>
        </p:nvSpPr>
        <p:spPr>
          <a:xfrm>
            <a:off x="4648200" y="1073150"/>
            <a:ext cx="4038600" cy="3789363"/>
          </a:xfrm>
        </p:spPr>
        <p:txBody>
          <a:bodyPr anchor="ctr"/>
          <a:lstStyle/>
          <a:p>
            <a:pPr fontAlgn="auto">
              <a:spcAft>
                <a:spcPts val="0"/>
              </a:spcAft>
              <a:buFont typeface="Arial" pitchFamily="34" charset="0"/>
              <a:buChar char="•"/>
              <a:defRPr/>
            </a:pPr>
            <a:r>
              <a:rPr lang="en-US" sz="3200" dirty="0" smtClean="0"/>
              <a:t>Service nonstop</a:t>
            </a:r>
          </a:p>
          <a:p>
            <a:pPr fontAlgn="auto">
              <a:spcAft>
                <a:spcPts val="0"/>
              </a:spcAft>
              <a:buFont typeface="Arial" pitchFamily="34" charset="0"/>
              <a:buChar char="•"/>
              <a:defRPr/>
            </a:pPr>
            <a:r>
              <a:rPr lang="en-US" sz="3200" dirty="0" smtClean="0"/>
              <a:t>No system downtime</a:t>
            </a:r>
          </a:p>
          <a:p>
            <a:pPr fontAlgn="auto">
              <a:spcAft>
                <a:spcPts val="0"/>
              </a:spcAft>
              <a:buFont typeface="Arial" pitchFamily="34" charset="0"/>
              <a:buChar char="•"/>
              <a:defRPr/>
            </a:pPr>
            <a:r>
              <a:rPr lang="en-US" sz="3200" dirty="0" smtClean="0"/>
              <a:t>Automatic firmware synchronization</a:t>
            </a:r>
          </a:p>
        </p:txBody>
      </p:sp>
      <p:sp>
        <p:nvSpPr>
          <p:cNvPr id="45059" name="AutoShape 23"/>
          <p:cNvSpPr>
            <a:spLocks noChangeArrowheads="1"/>
          </p:cNvSpPr>
          <p:nvPr/>
        </p:nvSpPr>
        <p:spPr bwMode="auto">
          <a:xfrm>
            <a:off x="879475" y="1136650"/>
            <a:ext cx="2881313" cy="2611438"/>
          </a:xfrm>
          <a:prstGeom prst="roundRect">
            <a:avLst>
              <a:gd name="adj" fmla="val 5056"/>
            </a:avLst>
          </a:prstGeom>
          <a:noFill/>
          <a:ln w="15875">
            <a:solidFill>
              <a:schemeClr val="accent2"/>
            </a:solidFill>
            <a:round/>
            <a:headEnd/>
            <a:tailEnd/>
          </a:ln>
        </p:spPr>
        <p:txBody>
          <a:bodyPr wrap="none" lIns="36000" tIns="36000" rIns="36000" bIns="36000" anchor="ctr"/>
          <a:lstStyle/>
          <a:p>
            <a:endParaRPr lang="en-US" sz="1200">
              <a:solidFill>
                <a:srgbClr val="595959"/>
              </a:solidFill>
              <a:latin typeface="Calibri" pitchFamily="34" charset="0"/>
            </a:endParaRPr>
          </a:p>
        </p:txBody>
      </p:sp>
      <p:sp>
        <p:nvSpPr>
          <p:cNvPr id="8" name="AutoShape 26"/>
          <p:cNvSpPr>
            <a:spLocks noChangeArrowheads="1"/>
          </p:cNvSpPr>
          <p:nvPr/>
        </p:nvSpPr>
        <p:spPr bwMode="auto">
          <a:xfrm>
            <a:off x="962025" y="1211263"/>
            <a:ext cx="1320800" cy="2452687"/>
          </a:xfrm>
          <a:prstGeom prst="roundRect">
            <a:avLst>
              <a:gd name="adj" fmla="val 7118"/>
            </a:avLst>
          </a:prstGeom>
          <a:solidFill>
            <a:schemeClr val="accent2">
              <a:lumMod val="40000"/>
              <a:lumOff val="60000"/>
            </a:schemeClr>
          </a:solidFill>
          <a:ln w="15875">
            <a:solidFill>
              <a:schemeClr val="accent2"/>
            </a:solidFill>
            <a:round/>
            <a:headEnd/>
            <a:tailEnd/>
          </a:ln>
          <a:effectLst/>
        </p:spPr>
        <p:txBody>
          <a:bodyPr wrap="none" lIns="36000" tIns="36000" rIns="36000" bIns="36000" anchor="b" anchorCtr="1"/>
          <a:lstStyle/>
          <a:p>
            <a:pPr algn="ctr" fontAlgn="auto">
              <a:spcBef>
                <a:spcPts val="0"/>
              </a:spcBef>
              <a:spcAft>
                <a:spcPts val="0"/>
              </a:spcAft>
              <a:defRPr/>
            </a:pPr>
            <a:r>
              <a:rPr lang="en-US" altLang="zh-TW" sz="1600" b="1" dirty="0">
                <a:solidFill>
                  <a:srgbClr val="595959">
                    <a:lumMod val="75000"/>
                    <a:lumOff val="25000"/>
                  </a:srgbClr>
                </a:solidFill>
                <a:latin typeface="+mn-lt"/>
                <a:ea typeface="+mn-ea"/>
              </a:rPr>
              <a:t>RAID</a:t>
            </a:r>
          </a:p>
          <a:p>
            <a:pPr algn="ctr" fontAlgn="auto">
              <a:spcBef>
                <a:spcPts val="0"/>
              </a:spcBef>
              <a:spcAft>
                <a:spcPts val="0"/>
              </a:spcAft>
              <a:defRPr/>
            </a:pPr>
            <a:r>
              <a:rPr lang="en-US" altLang="zh-TW" sz="1600" b="1" dirty="0">
                <a:solidFill>
                  <a:srgbClr val="595959">
                    <a:lumMod val="75000"/>
                    <a:lumOff val="25000"/>
                  </a:srgbClr>
                </a:solidFill>
                <a:latin typeface="+mn-lt"/>
                <a:ea typeface="+mn-ea"/>
              </a:rPr>
              <a:t>Controller 1</a:t>
            </a:r>
          </a:p>
        </p:txBody>
      </p:sp>
      <p:sp>
        <p:nvSpPr>
          <p:cNvPr id="9" name="AutoShape 27"/>
          <p:cNvSpPr>
            <a:spLocks noChangeArrowheads="1"/>
          </p:cNvSpPr>
          <p:nvPr/>
        </p:nvSpPr>
        <p:spPr bwMode="auto">
          <a:xfrm>
            <a:off x="2382838" y="1211263"/>
            <a:ext cx="1304925" cy="2457450"/>
          </a:xfrm>
          <a:prstGeom prst="roundRect">
            <a:avLst>
              <a:gd name="adj" fmla="val 5540"/>
            </a:avLst>
          </a:prstGeom>
          <a:solidFill>
            <a:schemeClr val="accent2">
              <a:lumMod val="40000"/>
              <a:lumOff val="60000"/>
            </a:schemeClr>
          </a:solidFill>
          <a:ln w="15875">
            <a:solidFill>
              <a:srgbClr val="397DB4"/>
            </a:solidFill>
            <a:round/>
            <a:headEnd/>
            <a:tailEnd/>
          </a:ln>
          <a:effectLst/>
        </p:spPr>
        <p:txBody>
          <a:bodyPr wrap="none" lIns="36000" tIns="36000" rIns="36000" bIns="36000" anchor="b" anchorCtr="1"/>
          <a:lstStyle/>
          <a:p>
            <a:pPr algn="ctr" fontAlgn="auto">
              <a:spcBef>
                <a:spcPts val="0"/>
              </a:spcBef>
              <a:spcAft>
                <a:spcPts val="0"/>
              </a:spcAft>
              <a:defRPr/>
            </a:pPr>
            <a:r>
              <a:rPr lang="en-US" altLang="zh-TW" sz="1600" b="1" dirty="0">
                <a:solidFill>
                  <a:srgbClr val="FFFFFF">
                    <a:lumMod val="50000"/>
                  </a:srgbClr>
                </a:solidFill>
                <a:latin typeface="+mn-lt"/>
                <a:ea typeface="+mn-ea"/>
              </a:rPr>
              <a:t>RAID</a:t>
            </a:r>
          </a:p>
          <a:p>
            <a:pPr algn="ctr" fontAlgn="auto">
              <a:spcBef>
                <a:spcPts val="0"/>
              </a:spcBef>
              <a:spcAft>
                <a:spcPts val="0"/>
              </a:spcAft>
              <a:defRPr/>
            </a:pPr>
            <a:r>
              <a:rPr lang="en-US" altLang="zh-TW" sz="1600" b="1" dirty="0">
                <a:solidFill>
                  <a:srgbClr val="FFFFFF">
                    <a:lumMod val="50000"/>
                  </a:srgbClr>
                </a:solidFill>
                <a:latin typeface="+mn-lt"/>
                <a:ea typeface="+mn-ea"/>
              </a:rPr>
              <a:t>Controller 2</a:t>
            </a:r>
          </a:p>
        </p:txBody>
      </p:sp>
      <p:sp>
        <p:nvSpPr>
          <p:cNvPr id="10" name="AutoShape 26"/>
          <p:cNvSpPr>
            <a:spLocks noChangeArrowheads="1"/>
          </p:cNvSpPr>
          <p:nvPr/>
        </p:nvSpPr>
        <p:spPr bwMode="auto">
          <a:xfrm>
            <a:off x="1139825" y="2214563"/>
            <a:ext cx="869950" cy="684212"/>
          </a:xfrm>
          <a:prstGeom prst="roundRect">
            <a:avLst>
              <a:gd name="adj" fmla="val 9192"/>
            </a:avLst>
          </a:prstGeom>
          <a:solidFill>
            <a:schemeClr val="accent3">
              <a:lumMod val="60000"/>
              <a:lumOff val="40000"/>
            </a:schemeClr>
          </a:solidFill>
          <a:ln w="15875">
            <a:solidFill>
              <a:schemeClr val="bg1">
                <a:lumMod val="50000"/>
              </a:schemeClr>
            </a:solidFill>
            <a:round/>
            <a:headEnd/>
            <a:tailEnd/>
          </a:ln>
          <a:effectLst/>
        </p:spPr>
        <p:txBody>
          <a:bodyPr wrap="none" lIns="36000" tIns="36000" rIns="36000" bIns="36000" anchor="ctr"/>
          <a:lstStyle/>
          <a:p>
            <a:pPr algn="ctr" fontAlgn="auto">
              <a:spcBef>
                <a:spcPts val="0"/>
              </a:spcBef>
              <a:spcAft>
                <a:spcPts val="0"/>
              </a:spcAft>
              <a:defRPr/>
            </a:pPr>
            <a:r>
              <a:rPr lang="en-US" altLang="zh-TW" sz="1600" b="1" dirty="0">
                <a:solidFill>
                  <a:srgbClr val="595959">
                    <a:lumMod val="75000"/>
                    <a:lumOff val="25000"/>
                  </a:srgbClr>
                </a:solidFill>
                <a:latin typeface="+mn-lt"/>
                <a:ea typeface="+mn-ea"/>
              </a:rPr>
              <a:t>C1 </a:t>
            </a:r>
            <a:r>
              <a:rPr lang="en-US" altLang="zh-TW" sz="1600" b="1" dirty="0">
                <a:solidFill>
                  <a:srgbClr val="595959">
                    <a:lumMod val="75000"/>
                    <a:lumOff val="25000"/>
                  </a:srgbClr>
                </a:solidFill>
                <a:latin typeface="+mn-lt"/>
                <a:ea typeface="+mn-ea"/>
              </a:rPr>
              <a:t>IO / </a:t>
            </a:r>
          </a:p>
          <a:p>
            <a:pPr algn="ctr" fontAlgn="auto">
              <a:spcBef>
                <a:spcPts val="0"/>
              </a:spcBef>
              <a:spcAft>
                <a:spcPts val="0"/>
              </a:spcAft>
              <a:defRPr/>
            </a:pPr>
            <a:r>
              <a:rPr lang="en-US" altLang="zh-TW" sz="1600" b="1" dirty="0">
                <a:solidFill>
                  <a:srgbClr val="595959">
                    <a:lumMod val="75000"/>
                    <a:lumOff val="25000"/>
                  </a:srgbClr>
                </a:solidFill>
                <a:latin typeface="+mn-lt"/>
                <a:ea typeface="+mn-ea"/>
              </a:rPr>
              <a:t>Sessions</a:t>
            </a:r>
            <a:endParaRPr lang="en-US" altLang="zh-TW" sz="1600" b="1" dirty="0">
              <a:solidFill>
                <a:srgbClr val="595959">
                  <a:lumMod val="75000"/>
                  <a:lumOff val="25000"/>
                </a:srgbClr>
              </a:solidFill>
              <a:latin typeface="+mn-lt"/>
              <a:ea typeface="+mn-ea"/>
            </a:endParaRPr>
          </a:p>
        </p:txBody>
      </p:sp>
      <p:sp>
        <p:nvSpPr>
          <p:cNvPr id="11" name="AutoShape 26"/>
          <p:cNvSpPr>
            <a:spLocks noChangeArrowheads="1"/>
          </p:cNvSpPr>
          <p:nvPr/>
        </p:nvSpPr>
        <p:spPr bwMode="auto">
          <a:xfrm>
            <a:off x="2617788" y="2219325"/>
            <a:ext cx="869950" cy="684213"/>
          </a:xfrm>
          <a:prstGeom prst="roundRect">
            <a:avLst>
              <a:gd name="adj" fmla="val 10439"/>
            </a:avLst>
          </a:prstGeom>
          <a:solidFill>
            <a:srgbClr val="D6E5F2"/>
          </a:solidFill>
          <a:ln w="15875">
            <a:solidFill>
              <a:schemeClr val="bg1">
                <a:lumMod val="50000"/>
              </a:schemeClr>
            </a:solidFill>
            <a:round/>
            <a:headEnd/>
            <a:tailEnd/>
          </a:ln>
          <a:effectLst/>
        </p:spPr>
        <p:txBody>
          <a:bodyPr wrap="none" lIns="36000" tIns="36000" rIns="36000" bIns="36000" anchor="ctr"/>
          <a:lstStyle/>
          <a:p>
            <a:pPr algn="ctr" fontAlgn="auto">
              <a:spcBef>
                <a:spcPts val="0"/>
              </a:spcBef>
              <a:spcAft>
                <a:spcPts val="0"/>
              </a:spcAft>
              <a:defRPr/>
            </a:pPr>
            <a:r>
              <a:rPr lang="en-US" altLang="zh-TW" sz="1600" b="1" dirty="0">
                <a:solidFill>
                  <a:srgbClr val="595959">
                    <a:lumMod val="75000"/>
                    <a:lumOff val="25000"/>
                  </a:srgbClr>
                </a:solidFill>
                <a:latin typeface="+mn-lt"/>
                <a:ea typeface="+mn-ea"/>
              </a:rPr>
              <a:t>C2 </a:t>
            </a:r>
            <a:r>
              <a:rPr lang="en-US" altLang="zh-TW" sz="1600" b="1" dirty="0">
                <a:solidFill>
                  <a:srgbClr val="595959">
                    <a:lumMod val="75000"/>
                    <a:lumOff val="25000"/>
                  </a:srgbClr>
                </a:solidFill>
                <a:latin typeface="+mn-lt"/>
                <a:ea typeface="+mn-ea"/>
              </a:rPr>
              <a:t>IO /</a:t>
            </a:r>
            <a:endParaRPr lang="en-US" altLang="zh-TW" sz="1600" b="1" dirty="0">
              <a:solidFill>
                <a:srgbClr val="595959">
                  <a:lumMod val="75000"/>
                  <a:lumOff val="25000"/>
                </a:srgbClr>
              </a:solidFill>
              <a:latin typeface="+mn-lt"/>
              <a:ea typeface="+mn-ea"/>
            </a:endParaRPr>
          </a:p>
          <a:p>
            <a:pPr algn="ctr" fontAlgn="auto">
              <a:spcBef>
                <a:spcPts val="0"/>
              </a:spcBef>
              <a:spcAft>
                <a:spcPts val="0"/>
              </a:spcAft>
              <a:defRPr/>
            </a:pPr>
            <a:r>
              <a:rPr lang="en-US" altLang="zh-TW" sz="1600" b="1" dirty="0">
                <a:solidFill>
                  <a:srgbClr val="595959">
                    <a:lumMod val="75000"/>
                    <a:lumOff val="25000"/>
                  </a:srgbClr>
                </a:solidFill>
                <a:latin typeface="+mn-lt"/>
                <a:ea typeface="+mn-ea"/>
              </a:rPr>
              <a:t>Session</a:t>
            </a:r>
            <a:endParaRPr lang="en-US" altLang="zh-TW" sz="1600" b="1" dirty="0">
              <a:solidFill>
                <a:srgbClr val="595959">
                  <a:lumMod val="75000"/>
                  <a:lumOff val="25000"/>
                </a:srgbClr>
              </a:solidFill>
              <a:latin typeface="+mn-lt"/>
              <a:ea typeface="+mn-ea"/>
            </a:endParaRPr>
          </a:p>
        </p:txBody>
      </p:sp>
      <p:sp>
        <p:nvSpPr>
          <p:cNvPr id="12" name="AutoShape 26"/>
          <p:cNvSpPr>
            <a:spLocks noChangeArrowheads="1"/>
          </p:cNvSpPr>
          <p:nvPr/>
        </p:nvSpPr>
        <p:spPr bwMode="auto">
          <a:xfrm>
            <a:off x="2620963" y="1381125"/>
            <a:ext cx="869950" cy="684213"/>
          </a:xfrm>
          <a:prstGeom prst="roundRect">
            <a:avLst>
              <a:gd name="adj" fmla="val 7324"/>
            </a:avLst>
          </a:prstGeom>
          <a:solidFill>
            <a:srgbClr val="A4D6E3"/>
          </a:solidFill>
          <a:ln w="15875">
            <a:solidFill>
              <a:schemeClr val="bg1">
                <a:lumMod val="50000"/>
              </a:schemeClr>
            </a:solidFill>
            <a:round/>
            <a:headEnd/>
            <a:tailEnd/>
          </a:ln>
          <a:effectLst/>
        </p:spPr>
        <p:txBody>
          <a:bodyPr wrap="none" lIns="36000" tIns="36000" rIns="36000" bIns="36000" anchor="ctr"/>
          <a:lstStyle/>
          <a:p>
            <a:pPr algn="ctr" fontAlgn="auto">
              <a:spcBef>
                <a:spcPts val="0"/>
              </a:spcBef>
              <a:spcAft>
                <a:spcPts val="0"/>
              </a:spcAft>
              <a:defRPr/>
            </a:pPr>
            <a:r>
              <a:rPr lang="en-US" altLang="zh-TW" sz="1600" b="1" dirty="0">
                <a:solidFill>
                  <a:srgbClr val="595959">
                    <a:lumMod val="75000"/>
                    <a:lumOff val="25000"/>
                  </a:srgbClr>
                </a:solidFill>
                <a:latin typeface="+mn-lt"/>
                <a:ea typeface="+mn-ea"/>
              </a:rPr>
              <a:t>C1 </a:t>
            </a:r>
            <a:r>
              <a:rPr lang="en-US" altLang="zh-TW" sz="1600" b="1" dirty="0">
                <a:solidFill>
                  <a:srgbClr val="595959">
                    <a:lumMod val="75000"/>
                    <a:lumOff val="25000"/>
                  </a:srgbClr>
                </a:solidFill>
                <a:latin typeface="+mn-lt"/>
                <a:ea typeface="+mn-ea"/>
              </a:rPr>
              <a:t>IO /</a:t>
            </a:r>
            <a:endParaRPr lang="en-US" altLang="zh-TW" sz="1600" b="1" dirty="0">
              <a:solidFill>
                <a:srgbClr val="595959">
                  <a:lumMod val="75000"/>
                  <a:lumOff val="25000"/>
                </a:srgbClr>
              </a:solidFill>
              <a:latin typeface="+mn-lt"/>
              <a:ea typeface="+mn-ea"/>
            </a:endParaRPr>
          </a:p>
          <a:p>
            <a:pPr algn="ctr" fontAlgn="auto">
              <a:spcBef>
                <a:spcPts val="0"/>
              </a:spcBef>
              <a:spcAft>
                <a:spcPts val="0"/>
              </a:spcAft>
              <a:defRPr/>
            </a:pPr>
            <a:r>
              <a:rPr lang="en-US" altLang="zh-TW" sz="1600" b="1" dirty="0">
                <a:solidFill>
                  <a:srgbClr val="595959">
                    <a:lumMod val="75000"/>
                    <a:lumOff val="25000"/>
                  </a:srgbClr>
                </a:solidFill>
                <a:latin typeface="+mn-lt"/>
                <a:ea typeface="+mn-ea"/>
              </a:rPr>
              <a:t>Session</a:t>
            </a:r>
            <a:endParaRPr lang="en-US" altLang="zh-TW" sz="1600" b="1" dirty="0">
              <a:solidFill>
                <a:srgbClr val="595959">
                  <a:lumMod val="75000"/>
                  <a:lumOff val="25000"/>
                </a:srgbClr>
              </a:solidFill>
              <a:latin typeface="+mn-lt"/>
              <a:ea typeface="+mn-ea"/>
            </a:endParaRPr>
          </a:p>
        </p:txBody>
      </p:sp>
      <p:sp>
        <p:nvSpPr>
          <p:cNvPr id="13" name="AutoShape 26"/>
          <p:cNvSpPr>
            <a:spLocks noChangeArrowheads="1"/>
          </p:cNvSpPr>
          <p:nvPr/>
        </p:nvSpPr>
        <p:spPr bwMode="auto">
          <a:xfrm>
            <a:off x="1143000" y="1365250"/>
            <a:ext cx="871538" cy="684213"/>
          </a:xfrm>
          <a:prstGeom prst="roundRect">
            <a:avLst>
              <a:gd name="adj" fmla="val 7947"/>
            </a:avLst>
          </a:prstGeom>
          <a:solidFill>
            <a:schemeClr val="accent2">
              <a:lumMod val="20000"/>
              <a:lumOff val="80000"/>
            </a:schemeClr>
          </a:solidFill>
          <a:ln w="15875">
            <a:solidFill>
              <a:schemeClr val="bg1">
                <a:lumMod val="50000"/>
              </a:schemeClr>
            </a:solidFill>
            <a:round/>
            <a:headEnd/>
            <a:tailEnd/>
          </a:ln>
          <a:effectLst/>
        </p:spPr>
        <p:txBody>
          <a:bodyPr wrap="none" lIns="36000" tIns="36000" rIns="36000" bIns="36000" anchor="ctr"/>
          <a:lstStyle/>
          <a:p>
            <a:pPr algn="ctr" fontAlgn="auto">
              <a:spcBef>
                <a:spcPts val="0"/>
              </a:spcBef>
              <a:spcAft>
                <a:spcPts val="0"/>
              </a:spcAft>
              <a:defRPr/>
            </a:pPr>
            <a:r>
              <a:rPr lang="en-US" altLang="zh-TW" sz="1600" b="1" dirty="0">
                <a:solidFill>
                  <a:srgbClr val="595959">
                    <a:lumMod val="75000"/>
                    <a:lumOff val="25000"/>
                  </a:srgbClr>
                </a:solidFill>
                <a:latin typeface="+mn-lt"/>
                <a:ea typeface="+mn-ea"/>
              </a:rPr>
              <a:t>C2 IO / </a:t>
            </a:r>
            <a:endParaRPr lang="en-US" altLang="zh-TW" sz="1600" b="1" dirty="0">
              <a:solidFill>
                <a:srgbClr val="595959">
                  <a:lumMod val="75000"/>
                  <a:lumOff val="25000"/>
                </a:srgbClr>
              </a:solidFill>
              <a:latin typeface="+mn-lt"/>
              <a:ea typeface="+mn-ea"/>
            </a:endParaRPr>
          </a:p>
          <a:p>
            <a:pPr algn="ctr" fontAlgn="auto">
              <a:spcBef>
                <a:spcPts val="0"/>
              </a:spcBef>
              <a:spcAft>
                <a:spcPts val="0"/>
              </a:spcAft>
              <a:defRPr/>
            </a:pPr>
            <a:r>
              <a:rPr lang="en-US" altLang="zh-TW" sz="1600" b="1" dirty="0">
                <a:solidFill>
                  <a:srgbClr val="595959">
                    <a:lumMod val="75000"/>
                    <a:lumOff val="25000"/>
                  </a:srgbClr>
                </a:solidFill>
                <a:latin typeface="+mn-lt"/>
                <a:ea typeface="+mn-ea"/>
              </a:rPr>
              <a:t>Sessions</a:t>
            </a:r>
            <a:endParaRPr lang="en-US" altLang="zh-TW" sz="1600" b="1" dirty="0">
              <a:solidFill>
                <a:srgbClr val="595959">
                  <a:lumMod val="75000"/>
                  <a:lumOff val="25000"/>
                </a:srgbClr>
              </a:solidFill>
              <a:latin typeface="+mn-lt"/>
              <a:ea typeface="+mn-ea"/>
            </a:endParaRPr>
          </a:p>
        </p:txBody>
      </p:sp>
      <p:grpSp>
        <p:nvGrpSpPr>
          <p:cNvPr id="45066" name="Group 13"/>
          <p:cNvGrpSpPr>
            <a:grpSpLocks/>
          </p:cNvGrpSpPr>
          <p:nvPr/>
        </p:nvGrpSpPr>
        <p:grpSpPr bwMode="auto">
          <a:xfrm>
            <a:off x="1516063" y="4260850"/>
            <a:ext cx="2389187" cy="542925"/>
            <a:chOff x="3673469" y="3481275"/>
            <a:chExt cx="2389253" cy="541602"/>
          </a:xfrm>
        </p:grpSpPr>
        <p:grpSp>
          <p:nvGrpSpPr>
            <p:cNvPr id="45078" name="Group 14"/>
            <p:cNvGrpSpPr>
              <a:grpSpLocks/>
            </p:cNvGrpSpPr>
            <p:nvPr/>
          </p:nvGrpSpPr>
          <p:grpSpPr bwMode="auto">
            <a:xfrm>
              <a:off x="3673469" y="3481275"/>
              <a:ext cx="1589967" cy="536404"/>
              <a:chOff x="4125773" y="2422931"/>
              <a:chExt cx="2351912" cy="793460"/>
            </a:xfrm>
          </p:grpSpPr>
          <p:sp>
            <p:nvSpPr>
              <p:cNvPr id="19" name="Rounded Rectangle 18"/>
              <p:cNvSpPr/>
              <p:nvPr/>
            </p:nvSpPr>
            <p:spPr>
              <a:xfrm>
                <a:off x="4125773" y="2422931"/>
                <a:ext cx="2353024" cy="794123"/>
              </a:xfrm>
              <a:prstGeom prst="roundRect">
                <a:avLst>
                  <a:gd name="adj" fmla="val 8314"/>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0" name="Rounded Rectangle 19"/>
              <p:cNvSpPr/>
              <p:nvPr/>
            </p:nvSpPr>
            <p:spPr>
              <a:xfrm>
                <a:off x="4182133" y="2474467"/>
                <a:ext cx="521329" cy="14289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1" name="Rounded Rectangle 20"/>
              <p:cNvSpPr/>
              <p:nvPr/>
            </p:nvSpPr>
            <p:spPr>
              <a:xfrm>
                <a:off x="4179784" y="2657185"/>
                <a:ext cx="521329" cy="145238"/>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2" name="Rounded Rectangle 21"/>
              <p:cNvSpPr/>
              <p:nvPr/>
            </p:nvSpPr>
            <p:spPr>
              <a:xfrm>
                <a:off x="4179784" y="2837562"/>
                <a:ext cx="518981" cy="142894"/>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3" name="Rounded Rectangle 22"/>
              <p:cNvSpPr/>
              <p:nvPr/>
            </p:nvSpPr>
            <p:spPr>
              <a:xfrm>
                <a:off x="4175087" y="3017937"/>
                <a:ext cx="521329" cy="145238"/>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4" name="Rounded Rectangle 23"/>
              <p:cNvSpPr/>
              <p:nvPr/>
            </p:nvSpPr>
            <p:spPr>
              <a:xfrm>
                <a:off x="4748079" y="2476810"/>
                <a:ext cx="521329" cy="142894"/>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5" name="Rounded Rectangle 24"/>
              <p:cNvSpPr/>
              <p:nvPr/>
            </p:nvSpPr>
            <p:spPr>
              <a:xfrm>
                <a:off x="4745732" y="2659529"/>
                <a:ext cx="521329" cy="145238"/>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6" name="Rounded Rectangle 25"/>
              <p:cNvSpPr/>
              <p:nvPr/>
            </p:nvSpPr>
            <p:spPr>
              <a:xfrm>
                <a:off x="4745732" y="2839904"/>
                <a:ext cx="518980" cy="14289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7" name="Rounded Rectangle 26"/>
              <p:cNvSpPr/>
              <p:nvPr/>
            </p:nvSpPr>
            <p:spPr>
              <a:xfrm>
                <a:off x="4741035" y="3020280"/>
                <a:ext cx="521329" cy="145238"/>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8" name="Rounded Rectangle 27"/>
              <p:cNvSpPr/>
              <p:nvPr/>
            </p:nvSpPr>
            <p:spPr>
              <a:xfrm>
                <a:off x="5321071" y="2472125"/>
                <a:ext cx="518981" cy="145238"/>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9" name="Rounded Rectangle 28"/>
              <p:cNvSpPr/>
              <p:nvPr/>
            </p:nvSpPr>
            <p:spPr>
              <a:xfrm>
                <a:off x="5318723" y="2654843"/>
                <a:ext cx="518980" cy="145238"/>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0" name="Rounded Rectangle 29"/>
              <p:cNvSpPr/>
              <p:nvPr/>
            </p:nvSpPr>
            <p:spPr>
              <a:xfrm>
                <a:off x="5316374" y="2835218"/>
                <a:ext cx="521329" cy="145238"/>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1" name="Rounded Rectangle 30"/>
              <p:cNvSpPr/>
              <p:nvPr/>
            </p:nvSpPr>
            <p:spPr>
              <a:xfrm>
                <a:off x="5314027" y="3017937"/>
                <a:ext cx="518980" cy="14289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2" name="Rounded Rectangle 31"/>
              <p:cNvSpPr/>
              <p:nvPr/>
            </p:nvSpPr>
            <p:spPr>
              <a:xfrm>
                <a:off x="5894063" y="2474467"/>
                <a:ext cx="518981" cy="14289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3" name="Rounded Rectangle 32"/>
              <p:cNvSpPr/>
              <p:nvPr/>
            </p:nvSpPr>
            <p:spPr>
              <a:xfrm>
                <a:off x="5891715" y="2657185"/>
                <a:ext cx="518980" cy="145238"/>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4" name="Rounded Rectangle 33"/>
              <p:cNvSpPr/>
              <p:nvPr/>
            </p:nvSpPr>
            <p:spPr>
              <a:xfrm>
                <a:off x="5889366" y="2837562"/>
                <a:ext cx="521329" cy="145238"/>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5" name="Rounded Rectangle 34"/>
              <p:cNvSpPr/>
              <p:nvPr/>
            </p:nvSpPr>
            <p:spPr>
              <a:xfrm>
                <a:off x="5887019" y="3017937"/>
                <a:ext cx="518980" cy="145238"/>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grpSp>
        <p:grpSp>
          <p:nvGrpSpPr>
            <p:cNvPr id="45079" name="Group 15"/>
            <p:cNvGrpSpPr>
              <a:grpSpLocks/>
            </p:cNvGrpSpPr>
            <p:nvPr/>
          </p:nvGrpSpPr>
          <p:grpSpPr bwMode="auto">
            <a:xfrm>
              <a:off x="5286999" y="3612021"/>
              <a:ext cx="775723" cy="410856"/>
              <a:chOff x="5286999" y="3612021"/>
              <a:chExt cx="775723" cy="410856"/>
            </a:xfrm>
          </p:grpSpPr>
          <p:pic>
            <p:nvPicPr>
              <p:cNvPr id="45080" name="Picture 16"/>
              <p:cNvPicPr>
                <a:picLocks noChangeAspect="1"/>
              </p:cNvPicPr>
              <p:nvPr/>
            </p:nvPicPr>
            <p:blipFill>
              <a:blip r:embed="rId2"/>
              <a:srcRect/>
              <a:stretch>
                <a:fillRect/>
              </a:stretch>
            </p:blipFill>
            <p:spPr bwMode="auto">
              <a:xfrm>
                <a:off x="5286999" y="3616477"/>
                <a:ext cx="406400" cy="406400"/>
              </a:xfrm>
              <a:prstGeom prst="rect">
                <a:avLst/>
              </a:prstGeom>
              <a:noFill/>
              <a:ln w="9525">
                <a:noFill/>
                <a:miter lim="800000"/>
                <a:headEnd/>
                <a:tailEnd/>
              </a:ln>
            </p:spPr>
          </p:pic>
          <p:pic>
            <p:nvPicPr>
              <p:cNvPr id="45081" name="Picture 17"/>
              <p:cNvPicPr>
                <a:picLocks noChangeAspect="1"/>
              </p:cNvPicPr>
              <p:nvPr/>
            </p:nvPicPr>
            <p:blipFill>
              <a:blip r:embed="rId3"/>
              <a:srcRect/>
              <a:stretch>
                <a:fillRect/>
              </a:stretch>
            </p:blipFill>
            <p:spPr bwMode="auto">
              <a:xfrm>
                <a:off x="5656322" y="3612021"/>
                <a:ext cx="406400" cy="406400"/>
              </a:xfrm>
              <a:prstGeom prst="rect">
                <a:avLst/>
              </a:prstGeom>
              <a:noFill/>
              <a:ln w="9525">
                <a:noFill/>
                <a:miter lim="800000"/>
                <a:headEnd/>
                <a:tailEnd/>
              </a:ln>
            </p:spPr>
          </p:pic>
        </p:grpSp>
      </p:grpSp>
      <p:grpSp>
        <p:nvGrpSpPr>
          <p:cNvPr id="45067" name="Group 35"/>
          <p:cNvGrpSpPr>
            <a:grpSpLocks/>
          </p:cNvGrpSpPr>
          <p:nvPr/>
        </p:nvGrpSpPr>
        <p:grpSpPr bwMode="auto">
          <a:xfrm>
            <a:off x="1689100" y="3935413"/>
            <a:ext cx="1252538" cy="284162"/>
            <a:chOff x="2709374" y="3542363"/>
            <a:chExt cx="1252926" cy="337181"/>
          </a:xfrm>
        </p:grpSpPr>
        <p:grpSp>
          <p:nvGrpSpPr>
            <p:cNvPr id="45072" name="Group 36"/>
            <p:cNvGrpSpPr>
              <a:grpSpLocks/>
            </p:cNvGrpSpPr>
            <p:nvPr/>
          </p:nvGrpSpPr>
          <p:grpSpPr bwMode="auto">
            <a:xfrm>
              <a:off x="2709374" y="3542363"/>
              <a:ext cx="511195" cy="334199"/>
              <a:chOff x="4278176" y="3235226"/>
              <a:chExt cx="511195" cy="334199"/>
            </a:xfrm>
          </p:grpSpPr>
          <p:sp>
            <p:nvSpPr>
              <p:cNvPr id="41" name="Rounded Rectangle 40"/>
              <p:cNvSpPr/>
              <p:nvPr/>
            </p:nvSpPr>
            <p:spPr>
              <a:xfrm>
                <a:off x="4278176" y="3235226"/>
                <a:ext cx="511333" cy="333413"/>
              </a:xfrm>
              <a:prstGeom prst="roundRect">
                <a:avLst>
                  <a:gd name="adj" fmla="val 8314"/>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36000" tIns="0" rIns="36000" bIns="0" anchor="ctr"/>
              <a:lstStyle/>
              <a:p>
                <a:pPr algn="r" fontAlgn="auto">
                  <a:spcBef>
                    <a:spcPts val="0"/>
                  </a:spcBef>
                  <a:spcAft>
                    <a:spcPts val="0"/>
                  </a:spcAft>
                  <a:defRPr/>
                </a:pPr>
                <a:r>
                  <a:rPr lang="en-US" sz="1400" b="1" dirty="0">
                    <a:solidFill>
                      <a:srgbClr val="397DB4"/>
                    </a:solidFill>
                    <a:effectLst>
                      <a:outerShdw blurRad="50800" dist="38100" dir="2700000" algn="tl" rotWithShape="0">
                        <a:srgbClr val="FFFFFF">
                          <a:alpha val="50000"/>
                        </a:srgbClr>
                      </a:outerShdw>
                    </a:effectLst>
                  </a:rPr>
                  <a:t>1</a:t>
                </a:r>
                <a:endParaRPr lang="en-US" sz="1400" b="1" dirty="0">
                  <a:solidFill>
                    <a:srgbClr val="397DB4"/>
                  </a:solidFill>
                  <a:effectLst>
                    <a:outerShdw blurRad="50800" dist="38100" dir="2700000" algn="tl" rotWithShape="0">
                      <a:srgbClr val="FFFFFF">
                        <a:alpha val="50000"/>
                      </a:srgbClr>
                    </a:outerShdw>
                  </a:effectLst>
                </a:endParaRPr>
              </a:p>
            </p:txBody>
          </p:sp>
          <p:pic>
            <p:nvPicPr>
              <p:cNvPr id="45077" name="Picture 41"/>
              <p:cNvPicPr>
                <a:picLocks noChangeAspect="1"/>
              </p:cNvPicPr>
              <p:nvPr/>
            </p:nvPicPr>
            <p:blipFill>
              <a:blip r:embed="rId4"/>
              <a:srcRect/>
              <a:stretch>
                <a:fillRect/>
              </a:stretch>
            </p:blipFill>
            <p:spPr bwMode="auto">
              <a:xfrm>
                <a:off x="4298735" y="3279981"/>
                <a:ext cx="243840" cy="243840"/>
              </a:xfrm>
              <a:prstGeom prst="rect">
                <a:avLst/>
              </a:prstGeom>
              <a:noFill/>
              <a:ln w="9525">
                <a:noFill/>
                <a:miter lim="800000"/>
                <a:headEnd/>
                <a:tailEnd/>
              </a:ln>
            </p:spPr>
          </p:pic>
        </p:grpSp>
        <p:grpSp>
          <p:nvGrpSpPr>
            <p:cNvPr id="45073" name="Group 37"/>
            <p:cNvGrpSpPr>
              <a:grpSpLocks/>
            </p:cNvGrpSpPr>
            <p:nvPr/>
          </p:nvGrpSpPr>
          <p:grpSpPr bwMode="auto">
            <a:xfrm>
              <a:off x="3451105" y="3545345"/>
              <a:ext cx="511195" cy="334199"/>
              <a:chOff x="4394376" y="3235226"/>
              <a:chExt cx="511195" cy="334199"/>
            </a:xfrm>
          </p:grpSpPr>
          <p:sp>
            <p:nvSpPr>
              <p:cNvPr id="39" name="Rounded Rectangle 38"/>
              <p:cNvSpPr/>
              <p:nvPr/>
            </p:nvSpPr>
            <p:spPr>
              <a:xfrm>
                <a:off x="4394238" y="3236012"/>
                <a:ext cx="511333" cy="333413"/>
              </a:xfrm>
              <a:prstGeom prst="roundRect">
                <a:avLst>
                  <a:gd name="adj" fmla="val 8314"/>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36000" tIns="0" rIns="36000" bIns="0" anchor="ctr"/>
              <a:lstStyle/>
              <a:p>
                <a:pPr algn="r" fontAlgn="auto">
                  <a:spcBef>
                    <a:spcPts val="0"/>
                  </a:spcBef>
                  <a:spcAft>
                    <a:spcPts val="0"/>
                  </a:spcAft>
                  <a:defRPr/>
                </a:pPr>
                <a:r>
                  <a:rPr lang="en-US" sz="1400" b="1" dirty="0">
                    <a:solidFill>
                      <a:srgbClr val="397DB4"/>
                    </a:solidFill>
                    <a:effectLst>
                      <a:outerShdw blurRad="50800" dist="38100" dir="2700000" algn="tl" rotWithShape="0">
                        <a:srgbClr val="FFFFFF">
                          <a:alpha val="50000"/>
                        </a:srgbClr>
                      </a:outerShdw>
                    </a:effectLst>
                  </a:rPr>
                  <a:t>2</a:t>
                </a:r>
                <a:endParaRPr lang="en-US" sz="1400" b="1" dirty="0">
                  <a:solidFill>
                    <a:srgbClr val="397DB4"/>
                  </a:solidFill>
                  <a:effectLst>
                    <a:outerShdw blurRad="50800" dist="38100" dir="2700000" algn="tl" rotWithShape="0">
                      <a:srgbClr val="FFFFFF">
                        <a:alpha val="50000"/>
                      </a:srgbClr>
                    </a:outerShdw>
                  </a:effectLst>
                </a:endParaRPr>
              </a:p>
            </p:txBody>
          </p:sp>
          <p:pic>
            <p:nvPicPr>
              <p:cNvPr id="45075" name="Picture 39"/>
              <p:cNvPicPr>
                <a:picLocks noChangeAspect="1"/>
              </p:cNvPicPr>
              <p:nvPr/>
            </p:nvPicPr>
            <p:blipFill>
              <a:blip r:embed="rId4"/>
              <a:srcRect/>
              <a:stretch>
                <a:fillRect/>
              </a:stretch>
            </p:blipFill>
            <p:spPr bwMode="auto">
              <a:xfrm>
                <a:off x="4414935" y="3279981"/>
                <a:ext cx="243840" cy="243840"/>
              </a:xfrm>
              <a:prstGeom prst="rect">
                <a:avLst/>
              </a:prstGeom>
              <a:noFill/>
              <a:ln w="9525">
                <a:noFill/>
                <a:miter lim="800000"/>
                <a:headEnd/>
                <a:tailEnd/>
              </a:ln>
            </p:spPr>
          </p:pic>
        </p:grpSp>
      </p:grpSp>
      <p:cxnSp>
        <p:nvCxnSpPr>
          <p:cNvPr id="43" name="Curved Connector 42"/>
          <p:cNvCxnSpPr>
            <a:stCxn id="32" idx="3"/>
            <a:endCxn id="17" idx="0"/>
          </p:cNvCxnSpPr>
          <p:nvPr/>
        </p:nvCxnSpPr>
        <p:spPr>
          <a:xfrm>
            <a:off x="3060700" y="4344988"/>
            <a:ext cx="271463" cy="52387"/>
          </a:xfrm>
          <a:prstGeom prst="curvedConnector2">
            <a:avLst/>
          </a:prstGeom>
          <a:ln w="19050" cmpd="sng">
            <a:solidFill>
              <a:schemeClr val="bg1">
                <a:lumMod val="6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4" name="Curved Connector 43"/>
          <p:cNvCxnSpPr>
            <a:stCxn id="32" idx="3"/>
            <a:endCxn id="18" idx="0"/>
          </p:cNvCxnSpPr>
          <p:nvPr/>
        </p:nvCxnSpPr>
        <p:spPr>
          <a:xfrm>
            <a:off x="3060700" y="4344988"/>
            <a:ext cx="641350" cy="47625"/>
          </a:xfrm>
          <a:prstGeom prst="curvedConnector2">
            <a:avLst/>
          </a:prstGeom>
          <a:ln w="19050" cmpd="sng">
            <a:solidFill>
              <a:schemeClr val="bg1">
                <a:lumMod val="6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 name="圓角矩形 2"/>
          <p:cNvSpPr/>
          <p:nvPr/>
        </p:nvSpPr>
        <p:spPr>
          <a:xfrm>
            <a:off x="1079500" y="3148013"/>
            <a:ext cx="1079500" cy="360362"/>
          </a:xfrm>
          <a:prstGeom prst="roundRect">
            <a:avLst/>
          </a:prstGeom>
          <a:noFill/>
          <a:ln w="635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altLang="zh-TW" sz="1200" b="1" dirty="0">
                <a:solidFill>
                  <a:srgbClr val="FF0000"/>
                </a:solidFill>
              </a:rPr>
              <a:t>Upgrading…</a:t>
            </a:r>
            <a:endParaRPr lang="zh-TW" altLang="en-US" sz="1200" b="1" dirty="0">
              <a:solidFill>
                <a:srgbClr val="FF0000"/>
              </a:solidFill>
            </a:endParaRPr>
          </a:p>
        </p:txBody>
      </p:sp>
      <p:sp>
        <p:nvSpPr>
          <p:cNvPr id="45" name="圓角矩形 44"/>
          <p:cNvSpPr/>
          <p:nvPr/>
        </p:nvSpPr>
        <p:spPr>
          <a:xfrm>
            <a:off x="2484438" y="3148013"/>
            <a:ext cx="1079500" cy="360362"/>
          </a:xfrm>
          <a:prstGeom prst="roundRect">
            <a:avLst/>
          </a:prstGeom>
          <a:noFill/>
          <a:ln w="635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altLang="zh-TW" sz="1200" b="1" dirty="0">
                <a:solidFill>
                  <a:srgbClr val="FF0000"/>
                </a:solidFill>
              </a:rPr>
              <a:t>Upgrading…</a:t>
            </a:r>
            <a:endParaRPr lang="zh-TW" altLang="en-US" sz="12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ntr"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hidden"/>
                                      </p:to>
                                    </p:set>
                                  </p:childTnLst>
                                </p:cTn>
                              </p:par>
                              <p:par>
                                <p:cTn id="42" presetID="1"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1" nodeType="click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45"/>
                                        </p:tgtEl>
                                      </p:cBhvr>
                                    </p:animEffect>
                                    <p:set>
                                      <p:cBhvr>
                                        <p:cTn id="56" dur="1" fill="hold">
                                          <p:stCondLst>
                                            <p:cond delay="499"/>
                                          </p:stCondLst>
                                        </p:cTn>
                                        <p:tgtEl>
                                          <p:spTgt spid="4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3"/>
                                        </p:tgtEl>
                                        <p:attrNameLst>
                                          <p:attrName>style.visibility</p:attrName>
                                        </p:attrNameLst>
                                      </p:cBhvr>
                                      <p:to>
                                        <p:strVal val="hidden"/>
                                      </p:to>
                                    </p:set>
                                  </p:childTnLst>
                                </p:cTn>
                              </p:par>
                              <p:par>
                                <p:cTn id="61" presetID="1" presetClass="entr" presetSubtype="0" fill="hold" grpId="1" nodeType="with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3" grpId="0"/>
      <p:bldP spid="3" grpId="1"/>
      <p:bldP spid="45" grpId="0"/>
      <p:bldP spid="4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06375"/>
            <a:ext cx="8229600" cy="857250"/>
          </a:xfrm>
        </p:spPr>
        <p:txBody>
          <a:bodyPr/>
          <a:lstStyle/>
          <a:p>
            <a:pPr fontAlgn="auto">
              <a:spcAft>
                <a:spcPts val="0"/>
              </a:spcAft>
              <a:defRPr/>
            </a:pPr>
            <a:r>
              <a:rPr lang="en-US" dirty="0" smtClean="0"/>
              <a:t>Cache Mirroring </a:t>
            </a:r>
            <a:endParaRPr lang="en-US" dirty="0"/>
          </a:p>
        </p:txBody>
      </p:sp>
      <p:sp>
        <p:nvSpPr>
          <p:cNvPr id="8" name="Content Placeholder 7"/>
          <p:cNvSpPr>
            <a:spLocks noGrp="1"/>
          </p:cNvSpPr>
          <p:nvPr>
            <p:ph sz="half" idx="1"/>
          </p:nvPr>
        </p:nvSpPr>
        <p:spPr>
          <a:xfrm>
            <a:off x="457200" y="1073150"/>
            <a:ext cx="4038600" cy="3789363"/>
          </a:xfrm>
        </p:spPr>
        <p:txBody>
          <a:bodyPr/>
          <a:lstStyle/>
          <a:p>
            <a:pPr fontAlgn="auto">
              <a:spcAft>
                <a:spcPts val="0"/>
              </a:spcAft>
              <a:buFont typeface="Arial" pitchFamily="34" charset="0"/>
              <a:buChar char="•"/>
              <a:defRPr/>
            </a:pPr>
            <a:r>
              <a:rPr lang="en-US" dirty="0" smtClean="0"/>
              <a:t>Always mirror incoming IO to another RAID controller</a:t>
            </a:r>
          </a:p>
          <a:p>
            <a:pPr fontAlgn="auto">
              <a:spcAft>
                <a:spcPts val="0"/>
              </a:spcAft>
              <a:buFont typeface="Arial" pitchFamily="34" charset="0"/>
              <a:buChar char="•"/>
              <a:defRPr/>
            </a:pPr>
            <a:r>
              <a:rPr lang="en-US" dirty="0" smtClean="0"/>
              <a:t>Minimize data loss chance</a:t>
            </a:r>
            <a:endParaRPr lang="en-US" dirty="0"/>
          </a:p>
        </p:txBody>
      </p:sp>
      <p:grpSp>
        <p:nvGrpSpPr>
          <p:cNvPr id="46083" name="Group 10"/>
          <p:cNvGrpSpPr>
            <a:grpSpLocks/>
          </p:cNvGrpSpPr>
          <p:nvPr/>
        </p:nvGrpSpPr>
        <p:grpSpPr bwMode="auto">
          <a:xfrm>
            <a:off x="4922838" y="1311275"/>
            <a:ext cx="3360737" cy="2293938"/>
            <a:chOff x="5003684" y="2175305"/>
            <a:chExt cx="3360503" cy="2292958"/>
          </a:xfrm>
        </p:grpSpPr>
        <p:pic>
          <p:nvPicPr>
            <p:cNvPr id="46095" name="Picture 11" descr="controller.png"/>
            <p:cNvPicPr>
              <a:picLocks noChangeAspect="1"/>
            </p:cNvPicPr>
            <p:nvPr/>
          </p:nvPicPr>
          <p:blipFill>
            <a:blip r:embed="rId2"/>
            <a:srcRect/>
            <a:stretch>
              <a:fillRect/>
            </a:stretch>
          </p:blipFill>
          <p:spPr bwMode="auto">
            <a:xfrm>
              <a:off x="5003684" y="2197226"/>
              <a:ext cx="1672521" cy="2271037"/>
            </a:xfrm>
            <a:prstGeom prst="rect">
              <a:avLst/>
            </a:prstGeom>
            <a:noFill/>
            <a:ln w="9525">
              <a:noFill/>
              <a:miter lim="800000"/>
              <a:headEnd/>
              <a:tailEnd/>
            </a:ln>
          </p:spPr>
        </p:pic>
        <p:pic>
          <p:nvPicPr>
            <p:cNvPr id="46096" name="Picture 12" descr="controller.png"/>
            <p:cNvPicPr>
              <a:picLocks noChangeAspect="1"/>
            </p:cNvPicPr>
            <p:nvPr/>
          </p:nvPicPr>
          <p:blipFill>
            <a:blip r:embed="rId2"/>
            <a:srcRect/>
            <a:stretch>
              <a:fillRect/>
            </a:stretch>
          </p:blipFill>
          <p:spPr bwMode="auto">
            <a:xfrm>
              <a:off x="6691666" y="2175305"/>
              <a:ext cx="1672521" cy="2271037"/>
            </a:xfrm>
            <a:prstGeom prst="rect">
              <a:avLst/>
            </a:prstGeom>
            <a:noFill/>
            <a:ln w="9525">
              <a:noFill/>
              <a:miter lim="800000"/>
              <a:headEnd/>
              <a:tailEnd/>
            </a:ln>
          </p:spPr>
        </p:pic>
      </p:grpSp>
      <p:sp>
        <p:nvSpPr>
          <p:cNvPr id="14" name="Rounded Rectangular Callout 13"/>
          <p:cNvSpPr/>
          <p:nvPr/>
        </p:nvSpPr>
        <p:spPr>
          <a:xfrm>
            <a:off x="5910263" y="673100"/>
            <a:ext cx="1077912" cy="488950"/>
          </a:xfrm>
          <a:prstGeom prst="wedgeRoundRectCallout">
            <a:avLst>
              <a:gd name="adj1" fmla="val -28627"/>
              <a:gd name="adj2" fmla="val 65278"/>
              <a:gd name="adj3" fmla="val 16667"/>
            </a:avLst>
          </a:prstGeom>
          <a:noFill/>
          <a:ln w="6350">
            <a:solidFill>
              <a:schemeClr val="tx1"/>
            </a:solidFill>
          </a:ln>
          <a:effectLst>
            <a:outerShdw blurRad="50800" dist="38100" dir="2700000" algn="tl" rotWithShape="0">
              <a:schemeClr val="bg1">
                <a:alpha val="50000"/>
              </a:schemeClr>
            </a:outerShdw>
          </a:effectLst>
        </p:spPr>
        <p:style>
          <a:lnRef idx="1">
            <a:schemeClr val="accent1"/>
          </a:lnRef>
          <a:fillRef idx="3">
            <a:schemeClr val="accent1"/>
          </a:fillRef>
          <a:effectRef idx="2">
            <a:schemeClr val="accent1"/>
          </a:effectRef>
          <a:fontRef idx="minor">
            <a:schemeClr val="lt1"/>
          </a:fontRef>
        </p:style>
        <p:txBody>
          <a:bodyPr lIns="0" rIns="0" anchor="ctr"/>
          <a:lstStyle/>
          <a:p>
            <a:pPr algn="ctr" fontAlgn="auto">
              <a:spcBef>
                <a:spcPts val="0"/>
              </a:spcBef>
              <a:spcAft>
                <a:spcPts val="0"/>
              </a:spcAft>
              <a:defRPr/>
            </a:pPr>
            <a:r>
              <a:rPr lang="en-US" sz="2000" b="1" dirty="0">
                <a:solidFill>
                  <a:srgbClr val="595959"/>
                </a:solidFill>
                <a:effectLst>
                  <a:outerShdw blurRad="50800" dist="38100" dir="2700000" algn="tl" rotWithShape="0">
                    <a:srgbClr val="FFFFFF">
                      <a:alpha val="50000"/>
                    </a:srgbClr>
                  </a:outerShdw>
                </a:effectLst>
              </a:rPr>
              <a:t>Hello </a:t>
            </a:r>
            <a:r>
              <a:rPr lang="en-US" sz="2000" b="1" dirty="0">
                <a:solidFill>
                  <a:srgbClr val="595959"/>
                </a:solidFill>
                <a:effectLst>
                  <a:outerShdw blurRad="50800" dist="38100" dir="2700000" algn="tl" rotWithShape="0">
                    <a:srgbClr val="FFFFFF">
                      <a:alpha val="50000"/>
                    </a:srgbClr>
                  </a:outerShdw>
                </a:effectLst>
                <a:sym typeface="Wingdings"/>
              </a:rPr>
              <a:t></a:t>
            </a:r>
            <a:r>
              <a:rPr lang="en-US" sz="2000" b="1" dirty="0">
                <a:solidFill>
                  <a:srgbClr val="595959"/>
                </a:solidFill>
                <a:effectLst>
                  <a:outerShdw blurRad="50800" dist="38100" dir="2700000" algn="tl" rotWithShape="0">
                    <a:srgbClr val="FFFFFF">
                      <a:alpha val="50000"/>
                    </a:srgbClr>
                  </a:outerShdw>
                </a:effectLst>
              </a:rPr>
              <a:t> </a:t>
            </a:r>
            <a:endParaRPr lang="en-US" sz="2000" b="1" dirty="0">
              <a:solidFill>
                <a:srgbClr val="595959"/>
              </a:solidFill>
              <a:effectLst>
                <a:outerShdw blurRad="50800" dist="38100" dir="2700000" algn="tl" rotWithShape="0">
                  <a:srgbClr val="FFFFFF">
                    <a:alpha val="50000"/>
                  </a:srgbClr>
                </a:outerShdw>
              </a:effectLst>
            </a:endParaRPr>
          </a:p>
        </p:txBody>
      </p:sp>
      <p:sp>
        <p:nvSpPr>
          <p:cNvPr id="15" name="Rounded Rectangular Callout 14"/>
          <p:cNvSpPr/>
          <p:nvPr/>
        </p:nvSpPr>
        <p:spPr>
          <a:xfrm>
            <a:off x="7589838" y="674688"/>
            <a:ext cx="1079500" cy="490537"/>
          </a:xfrm>
          <a:prstGeom prst="wedgeRoundRectCallout">
            <a:avLst>
              <a:gd name="adj1" fmla="val -28627"/>
              <a:gd name="adj2" fmla="val 65278"/>
              <a:gd name="adj3" fmla="val 16667"/>
            </a:avLst>
          </a:prstGeom>
          <a:noFill/>
          <a:ln w="6350">
            <a:solidFill>
              <a:schemeClr val="tx1"/>
            </a:solidFill>
          </a:ln>
          <a:effectLst>
            <a:outerShdw blurRad="50800" dist="38100" dir="2700000" algn="tl" rotWithShape="0">
              <a:schemeClr val="bg1">
                <a:alpha val="50000"/>
              </a:schemeClr>
            </a:outerShdw>
          </a:effectLst>
        </p:spPr>
        <p:style>
          <a:lnRef idx="1">
            <a:schemeClr val="accent1"/>
          </a:lnRef>
          <a:fillRef idx="3">
            <a:schemeClr val="accent1"/>
          </a:fillRef>
          <a:effectRef idx="2">
            <a:schemeClr val="accent1"/>
          </a:effectRef>
          <a:fontRef idx="minor">
            <a:schemeClr val="lt1"/>
          </a:fontRef>
        </p:style>
        <p:txBody>
          <a:bodyPr lIns="0" rIns="0" anchor="ctr"/>
          <a:lstStyle/>
          <a:p>
            <a:pPr algn="ctr" fontAlgn="auto">
              <a:spcBef>
                <a:spcPts val="0"/>
              </a:spcBef>
              <a:spcAft>
                <a:spcPts val="0"/>
              </a:spcAft>
              <a:defRPr/>
            </a:pPr>
            <a:r>
              <a:rPr lang="en-US" sz="2000" b="1" dirty="0">
                <a:solidFill>
                  <a:srgbClr val="595959"/>
                </a:solidFill>
                <a:effectLst>
                  <a:outerShdw blurRad="50800" dist="38100" dir="2700000" algn="tl" rotWithShape="0">
                    <a:srgbClr val="FFFFFF">
                      <a:alpha val="50000"/>
                    </a:srgbClr>
                  </a:outerShdw>
                </a:effectLst>
              </a:rPr>
              <a:t>Hello </a:t>
            </a:r>
            <a:r>
              <a:rPr lang="en-US" sz="2000" b="1" dirty="0">
                <a:solidFill>
                  <a:srgbClr val="595959"/>
                </a:solidFill>
                <a:effectLst>
                  <a:outerShdw blurRad="50800" dist="38100" dir="2700000" algn="tl" rotWithShape="0">
                    <a:srgbClr val="FFFFFF">
                      <a:alpha val="50000"/>
                    </a:srgbClr>
                  </a:outerShdw>
                </a:effectLst>
                <a:sym typeface="Wingdings"/>
              </a:rPr>
              <a:t></a:t>
            </a:r>
            <a:r>
              <a:rPr lang="en-US" sz="2000" b="1" dirty="0">
                <a:solidFill>
                  <a:srgbClr val="595959"/>
                </a:solidFill>
                <a:effectLst>
                  <a:outerShdw blurRad="50800" dist="38100" dir="2700000" algn="tl" rotWithShape="0">
                    <a:srgbClr val="FFFFFF">
                      <a:alpha val="50000"/>
                    </a:srgbClr>
                  </a:outerShdw>
                </a:effectLst>
              </a:rPr>
              <a:t> </a:t>
            </a:r>
            <a:endParaRPr lang="en-US" sz="2000" b="1" dirty="0">
              <a:solidFill>
                <a:srgbClr val="595959"/>
              </a:solidFill>
              <a:effectLst>
                <a:outerShdw blurRad="50800" dist="38100" dir="2700000" algn="tl" rotWithShape="0">
                  <a:srgbClr val="FFFFFF">
                    <a:alpha val="50000"/>
                  </a:srgbClr>
                </a:outerShdw>
              </a:effectLst>
            </a:endParaRPr>
          </a:p>
        </p:txBody>
      </p:sp>
      <p:sp>
        <p:nvSpPr>
          <p:cNvPr id="2" name="TextBox 1"/>
          <p:cNvSpPr txBox="1"/>
          <p:nvPr/>
        </p:nvSpPr>
        <p:spPr>
          <a:xfrm>
            <a:off x="5461000" y="3959225"/>
            <a:ext cx="601663" cy="609600"/>
          </a:xfrm>
          <a:prstGeom prst="rect">
            <a:avLst/>
          </a:prstGeom>
          <a:solidFill>
            <a:srgbClr val="FFFFFF">
              <a:alpha val="85000"/>
            </a:srgbClr>
          </a:solidFill>
          <a:ln>
            <a:noFill/>
          </a:ln>
        </p:spPr>
        <p:txBody>
          <a:bodyPr wrap="none">
            <a:spAutoFit/>
          </a:bodyPr>
          <a:lstStyle/>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01001000 </a:t>
            </a:r>
            <a:endPar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01100101 </a:t>
            </a:r>
          </a:p>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01101100 </a:t>
            </a:r>
          </a:p>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01101100 </a:t>
            </a:r>
          </a:p>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01101111 </a:t>
            </a:r>
            <a:endPar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cxnSp>
        <p:nvCxnSpPr>
          <p:cNvPr id="16" name="Straight Arrow Connector 15"/>
          <p:cNvCxnSpPr>
            <a:stCxn id="2" idx="0"/>
            <a:endCxn id="12" idx="2"/>
          </p:cNvCxnSpPr>
          <p:nvPr/>
        </p:nvCxnSpPr>
        <p:spPr>
          <a:xfrm flipH="1" flipV="1">
            <a:off x="5759450" y="3605213"/>
            <a:ext cx="1588" cy="354012"/>
          </a:xfrm>
          <a:prstGeom prst="straightConnector1">
            <a:avLst/>
          </a:prstGeom>
          <a:ln w="28575" cmpd="sng">
            <a:solidFill>
              <a:schemeClr val="bg1">
                <a:lumMod val="65000"/>
              </a:schemeClr>
            </a:solidFill>
            <a:headEnd type="none"/>
            <a:tailEnd type="triangl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878513" y="1879600"/>
            <a:ext cx="601662" cy="608013"/>
          </a:xfrm>
          <a:prstGeom prst="rect">
            <a:avLst/>
          </a:prstGeom>
          <a:solidFill>
            <a:schemeClr val="bg1">
              <a:alpha val="85000"/>
            </a:schemeClr>
          </a:solidFill>
          <a:ln>
            <a:noFill/>
          </a:ln>
        </p:spPr>
        <p:txBody>
          <a:bodyPr wrap="none">
            <a:spAutoFit/>
          </a:bodyPr>
          <a:lstStyle/>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01001000 </a:t>
            </a:r>
            <a:endPar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01100101 </a:t>
            </a:r>
          </a:p>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01101100 </a:t>
            </a:r>
          </a:p>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01101100 </a:t>
            </a:r>
          </a:p>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01101111 </a:t>
            </a:r>
            <a:endPar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sp>
        <p:nvSpPr>
          <p:cNvPr id="28" name="TextBox 27"/>
          <p:cNvSpPr txBox="1"/>
          <p:nvPr/>
        </p:nvSpPr>
        <p:spPr>
          <a:xfrm>
            <a:off x="7575550" y="1873250"/>
            <a:ext cx="600075" cy="609600"/>
          </a:xfrm>
          <a:prstGeom prst="rect">
            <a:avLst/>
          </a:prstGeom>
          <a:solidFill>
            <a:schemeClr val="bg1">
              <a:alpha val="85000"/>
            </a:schemeClr>
          </a:solidFill>
          <a:ln>
            <a:noFill/>
          </a:ln>
        </p:spPr>
        <p:txBody>
          <a:bodyPr wrap="none">
            <a:spAutoFit/>
          </a:bodyPr>
          <a:lstStyle/>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01001000 </a:t>
            </a:r>
            <a:endPar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01100101 </a:t>
            </a:r>
          </a:p>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01101100 </a:t>
            </a:r>
          </a:p>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01101100 </a:t>
            </a:r>
          </a:p>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01101111 </a:t>
            </a:r>
            <a:endPar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cxnSp>
        <p:nvCxnSpPr>
          <p:cNvPr id="29" name="Straight Arrow Connector 28"/>
          <p:cNvCxnSpPr>
            <a:stCxn id="27" idx="3"/>
            <a:endCxn id="28" idx="1"/>
          </p:cNvCxnSpPr>
          <p:nvPr/>
        </p:nvCxnSpPr>
        <p:spPr>
          <a:xfrm flipV="1">
            <a:off x="6480175" y="2178050"/>
            <a:ext cx="1095375" cy="4763"/>
          </a:xfrm>
          <a:prstGeom prst="straightConnector1">
            <a:avLst/>
          </a:prstGeom>
          <a:ln w="57150" cmpd="sng">
            <a:solidFill>
              <a:schemeClr val="accent5">
                <a:lumMod val="60000"/>
                <a:lumOff val="40000"/>
              </a:schemeClr>
            </a:solidFill>
            <a:headEnd type="none"/>
            <a:tailEnd type="triangl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endCxn id="40" idx="2"/>
          </p:cNvCxnSpPr>
          <p:nvPr/>
        </p:nvCxnSpPr>
        <p:spPr>
          <a:xfrm flipH="1" flipV="1">
            <a:off x="5257800" y="1036638"/>
            <a:ext cx="4763" cy="325437"/>
          </a:xfrm>
          <a:prstGeom prst="straightConnector1">
            <a:avLst/>
          </a:prstGeom>
          <a:ln w="28575" cmpd="sng">
            <a:solidFill>
              <a:schemeClr val="bg1">
                <a:lumMod val="65000"/>
              </a:schemeClr>
            </a:solidFill>
            <a:headEnd type="none"/>
            <a:tailEnd type="triangl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pic>
        <p:nvPicPr>
          <p:cNvPr id="40" name="Picture 39"/>
          <p:cNvPicPr>
            <a:picLocks noChangeAspect="1"/>
          </p:cNvPicPr>
          <p:nvPr/>
        </p:nvPicPr>
        <p:blipFill>
          <a:blip r:embed="rId3"/>
          <a:srcRect/>
          <a:stretch>
            <a:fillRect/>
          </a:stretch>
        </p:blipFill>
        <p:spPr bwMode="auto">
          <a:xfrm>
            <a:off x="5054600" y="630238"/>
            <a:ext cx="406400" cy="406400"/>
          </a:xfrm>
          <a:prstGeom prst="rect">
            <a:avLst/>
          </a:prstGeom>
          <a:noFill/>
          <a:ln w="9525">
            <a:noFill/>
            <a:miter lim="800000"/>
            <a:headEnd/>
            <a:tailEnd/>
          </a:ln>
        </p:spPr>
      </p:pic>
      <p:pic>
        <p:nvPicPr>
          <p:cNvPr id="49" name="Picture 48"/>
          <p:cNvPicPr>
            <a:picLocks noChangeAspect="1"/>
          </p:cNvPicPr>
          <p:nvPr/>
        </p:nvPicPr>
        <p:blipFill>
          <a:blip r:embed="rId4"/>
          <a:srcRect/>
          <a:stretch>
            <a:fillRect/>
          </a:stretch>
        </p:blipFill>
        <p:spPr bwMode="auto">
          <a:xfrm>
            <a:off x="5761038" y="1752600"/>
            <a:ext cx="860425" cy="860425"/>
          </a:xfrm>
          <a:prstGeom prst="rect">
            <a:avLst/>
          </a:prstGeom>
          <a:noFill/>
          <a:ln w="9525">
            <a:noFill/>
            <a:miter lim="800000"/>
            <a:headEnd/>
            <a:tailEnd/>
          </a:ln>
        </p:spPr>
      </p:pic>
      <p:cxnSp>
        <p:nvCxnSpPr>
          <p:cNvPr id="50" name="Straight Arrow Connector 49"/>
          <p:cNvCxnSpPr>
            <a:endCxn id="40" idx="2"/>
          </p:cNvCxnSpPr>
          <p:nvPr/>
        </p:nvCxnSpPr>
        <p:spPr>
          <a:xfrm flipH="1" flipV="1">
            <a:off x="5257800" y="1036638"/>
            <a:ext cx="1598613" cy="282575"/>
          </a:xfrm>
          <a:prstGeom prst="straightConnector1">
            <a:avLst/>
          </a:prstGeom>
          <a:ln w="28575" cmpd="sng">
            <a:solidFill>
              <a:schemeClr val="bg1">
                <a:lumMod val="65000"/>
              </a:schemeClr>
            </a:solidFill>
            <a:headEnd type="none"/>
            <a:tailEnd type="triangl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000"/>
                            </p:stCondLst>
                            <p:childTnLst>
                              <p:par>
                                <p:cTn id="11" presetID="1" presetClass="exit" presetSubtype="0" fill="hold" grpId="1" nodeType="afterEffect">
                                  <p:stCondLst>
                                    <p:cond delay="500"/>
                                  </p:stCondLst>
                                  <p:childTnLst>
                                    <p:set>
                                      <p:cBhvr>
                                        <p:cTn id="12" dur="1" fill="hold">
                                          <p:stCondLst>
                                            <p:cond delay="0"/>
                                          </p:stCondLst>
                                        </p:cTn>
                                        <p:tgtEl>
                                          <p:spTgt spid="14"/>
                                        </p:tgtEl>
                                        <p:attrNameLst>
                                          <p:attrName>style.visibility</p:attrName>
                                        </p:attrNameLst>
                                      </p:cBhvr>
                                      <p:to>
                                        <p:strVal val="hidden"/>
                                      </p:to>
                                    </p:set>
                                  </p:childTnLst>
                                </p:cTn>
                              </p:par>
                            </p:childTnLst>
                          </p:cTn>
                        </p:par>
                        <p:par>
                          <p:cTn id="13" fill="hold">
                            <p:stCondLst>
                              <p:cond delay="1500"/>
                            </p:stCondLst>
                            <p:childTnLst>
                              <p:par>
                                <p:cTn id="14" presetID="1" presetClass="exit" presetSubtype="0" fill="hold" grpId="1" nodeType="afterEffect">
                                  <p:stCondLst>
                                    <p:cond delay="500"/>
                                  </p:stCondLst>
                                  <p:childTnLst>
                                    <p:set>
                                      <p:cBhvr>
                                        <p:cTn id="15" dur="1" fill="hold">
                                          <p:stCondLst>
                                            <p:cond delay="0"/>
                                          </p:stCondLst>
                                        </p:cTn>
                                        <p:tgtEl>
                                          <p:spTgt spid="15"/>
                                        </p:tgtEl>
                                        <p:attrNameLst>
                                          <p:attrName>style.visibility</p:attrName>
                                        </p:attrNameLst>
                                      </p:cBhvr>
                                      <p:to>
                                        <p:strVal val="hidden"/>
                                      </p:to>
                                    </p:set>
                                  </p:childTnLst>
                                </p:cTn>
                              </p:par>
                            </p:childTnLst>
                          </p:cTn>
                        </p:par>
                        <p:par>
                          <p:cTn id="16" fill="hold">
                            <p:stCondLst>
                              <p:cond delay="2000"/>
                            </p:stCondLst>
                            <p:childTnLst>
                              <p:par>
                                <p:cTn id="17" presetID="1" presetClass="entr" presetSubtype="0" fill="hold" grpId="0" nodeType="afterEffect">
                                  <p:stCondLst>
                                    <p:cond delay="50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500"/>
                                  </p:stCondLst>
                                  <p:childTnLst>
                                    <p:set>
                                      <p:cBhvr>
                                        <p:cTn id="24" dur="1" fill="hold">
                                          <p:stCondLst>
                                            <p:cond delay="0"/>
                                          </p:stCondLst>
                                        </p:cTn>
                                        <p:tgtEl>
                                          <p:spTgt spid="27"/>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29"/>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500"/>
                                  </p:stCondLst>
                                  <p:childTnLst>
                                    <p:set>
                                      <p:cBhvr>
                                        <p:cTn id="36" dur="1" fill="hold">
                                          <p:stCondLst>
                                            <p:cond delay="0"/>
                                          </p:stCondLst>
                                        </p:cTn>
                                        <p:tgtEl>
                                          <p:spTgt spid="40"/>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nodeType="afterEffect">
                                  <p:stCondLst>
                                    <p:cond delay="500"/>
                                  </p:stCondLst>
                                  <p:childTnLst>
                                    <p:set>
                                      <p:cBhvr>
                                        <p:cTn id="39" dur="1" fill="hold">
                                          <p:stCondLst>
                                            <p:cond delay="0"/>
                                          </p:stCondLst>
                                        </p:cTn>
                                        <p:tgtEl>
                                          <p:spTgt spid="49"/>
                                        </p:tgtEl>
                                        <p:attrNameLst>
                                          <p:attrName>style.visibility</p:attrName>
                                        </p:attrNameLst>
                                      </p:cBhvr>
                                      <p:to>
                                        <p:strVal val="visible"/>
                                      </p:to>
                                    </p:set>
                                  </p:childTnLst>
                                </p:cTn>
                              </p:par>
                            </p:childTnLst>
                          </p:cTn>
                        </p:par>
                        <p:par>
                          <p:cTn id="40" fill="hold">
                            <p:stCondLst>
                              <p:cond delay="6000"/>
                            </p:stCondLst>
                            <p:childTnLst>
                              <p:par>
                                <p:cTn id="41" presetID="1" presetClass="exit" presetSubtype="0" fill="hold" nodeType="afterEffect">
                                  <p:stCondLst>
                                    <p:cond delay="500"/>
                                  </p:stCondLst>
                                  <p:childTnLst>
                                    <p:set>
                                      <p:cBhvr>
                                        <p:cTn id="42" dur="1" fill="hold">
                                          <p:stCondLst>
                                            <p:cond delay="0"/>
                                          </p:stCondLst>
                                        </p:cTn>
                                        <p:tgtEl>
                                          <p:spTgt spid="32"/>
                                        </p:tgtEl>
                                        <p:attrNameLst>
                                          <p:attrName>style.visibility</p:attrName>
                                        </p:attrNameLst>
                                      </p:cBhvr>
                                      <p:to>
                                        <p:strVal val="hidden"/>
                                      </p:to>
                                    </p:set>
                                  </p:childTnLst>
                                </p:cTn>
                              </p:par>
                            </p:childTnLst>
                          </p:cTn>
                        </p:par>
                        <p:par>
                          <p:cTn id="43" fill="hold">
                            <p:stCondLst>
                              <p:cond delay="6500"/>
                            </p:stCondLst>
                            <p:childTnLst>
                              <p:par>
                                <p:cTn id="44" presetID="1" presetClass="entr" presetSubtype="0" fill="hold" nodeType="afterEffect">
                                  <p:stCondLst>
                                    <p:cond delay="500"/>
                                  </p:stCondLst>
                                  <p:childTnLst>
                                    <p:set>
                                      <p:cBhvr>
                                        <p:cTn id="45"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2" grpId="0" animBg="1"/>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06375"/>
            <a:ext cx="8229600" cy="857250"/>
          </a:xfrm>
        </p:spPr>
        <p:txBody>
          <a:bodyPr/>
          <a:lstStyle/>
          <a:p>
            <a:pPr fontAlgn="auto">
              <a:spcAft>
                <a:spcPts val="0"/>
              </a:spcAft>
              <a:defRPr/>
            </a:pPr>
            <a:r>
              <a:rPr lang="en-US" dirty="0" smtClean="0"/>
              <a:t>Cache Protections</a:t>
            </a:r>
            <a:endParaRPr lang="en-US" dirty="0"/>
          </a:p>
        </p:txBody>
      </p:sp>
      <p:sp>
        <p:nvSpPr>
          <p:cNvPr id="7" name="Text Placeholder 6"/>
          <p:cNvSpPr>
            <a:spLocks noGrp="1"/>
          </p:cNvSpPr>
          <p:nvPr>
            <p:ph type="body" idx="1"/>
          </p:nvPr>
        </p:nvSpPr>
        <p:spPr>
          <a:xfrm>
            <a:off x="457200" y="1150938"/>
            <a:ext cx="4040188" cy="481012"/>
          </a:xfrm>
        </p:spPr>
        <p:txBody>
          <a:bodyPr/>
          <a:lstStyle/>
          <a:p>
            <a:pPr fontAlgn="auto">
              <a:spcAft>
                <a:spcPts val="0"/>
              </a:spcAft>
              <a:buFont typeface="Arial" pitchFamily="34" charset="0"/>
              <a:buNone/>
              <a:defRPr/>
            </a:pPr>
            <a:r>
              <a:rPr lang="en-US" dirty="0" smtClean="0"/>
              <a:t>Battery Backup Module</a:t>
            </a:r>
            <a:endParaRPr lang="en-US" dirty="0"/>
          </a:p>
        </p:txBody>
      </p:sp>
      <p:sp>
        <p:nvSpPr>
          <p:cNvPr id="8" name="Content Placeholder 7"/>
          <p:cNvSpPr>
            <a:spLocks noGrp="1"/>
          </p:cNvSpPr>
          <p:nvPr>
            <p:ph sz="half" idx="2"/>
          </p:nvPr>
        </p:nvSpPr>
        <p:spPr>
          <a:xfrm>
            <a:off x="457200" y="1630363"/>
            <a:ext cx="4040188" cy="3184525"/>
          </a:xfrm>
        </p:spPr>
        <p:txBody>
          <a:bodyPr/>
          <a:lstStyle/>
          <a:p>
            <a:pPr fontAlgn="auto">
              <a:spcAft>
                <a:spcPts val="0"/>
              </a:spcAft>
              <a:buFont typeface="Arial" pitchFamily="34" charset="0"/>
              <a:buChar char="•"/>
              <a:defRPr/>
            </a:pPr>
            <a:r>
              <a:rPr lang="en-US" b="1" dirty="0" smtClean="0">
                <a:solidFill>
                  <a:srgbClr val="397DB4"/>
                </a:solidFill>
              </a:rPr>
              <a:t>72</a:t>
            </a:r>
            <a:r>
              <a:rPr lang="en-US" dirty="0" smtClean="0"/>
              <a:t> Hours </a:t>
            </a:r>
          </a:p>
          <a:p>
            <a:pPr fontAlgn="auto">
              <a:spcAft>
                <a:spcPts val="0"/>
              </a:spcAft>
              <a:buFont typeface="Arial" pitchFamily="34" charset="0"/>
              <a:buChar char="•"/>
              <a:defRPr/>
            </a:pPr>
            <a:r>
              <a:rPr lang="en-US" dirty="0" smtClean="0"/>
              <a:t>Restore data right after power restoration</a:t>
            </a:r>
          </a:p>
          <a:p>
            <a:pPr fontAlgn="auto">
              <a:spcAft>
                <a:spcPts val="0"/>
              </a:spcAft>
              <a:buFont typeface="Arial" pitchFamily="34" charset="0"/>
              <a:buChar char="•"/>
              <a:defRPr/>
            </a:pPr>
            <a:r>
              <a:rPr lang="en-US" dirty="0" smtClean="0"/>
              <a:t>Minimized data lost change to power outage</a:t>
            </a:r>
          </a:p>
        </p:txBody>
      </p:sp>
      <p:sp>
        <p:nvSpPr>
          <p:cNvPr id="9" name="Text Placeholder 8"/>
          <p:cNvSpPr>
            <a:spLocks noGrp="1"/>
          </p:cNvSpPr>
          <p:nvPr>
            <p:ph type="body" sz="quarter" idx="3"/>
          </p:nvPr>
        </p:nvSpPr>
        <p:spPr>
          <a:xfrm>
            <a:off x="4645025" y="1150938"/>
            <a:ext cx="4041775" cy="481012"/>
          </a:xfrm>
        </p:spPr>
        <p:txBody>
          <a:bodyPr/>
          <a:lstStyle/>
          <a:p>
            <a:pPr fontAlgn="auto">
              <a:spcAft>
                <a:spcPts val="0"/>
              </a:spcAft>
              <a:buFont typeface="Arial" pitchFamily="34" charset="0"/>
              <a:buNone/>
              <a:defRPr/>
            </a:pPr>
            <a:r>
              <a:rPr lang="en-US" dirty="0" smtClean="0"/>
              <a:t>Copy-to-Flash Module (C2F)</a:t>
            </a:r>
            <a:endParaRPr lang="en-US" dirty="0"/>
          </a:p>
        </p:txBody>
      </p:sp>
      <p:sp>
        <p:nvSpPr>
          <p:cNvPr id="10" name="Content Placeholder 9"/>
          <p:cNvSpPr>
            <a:spLocks noGrp="1"/>
          </p:cNvSpPr>
          <p:nvPr>
            <p:ph sz="quarter" idx="4"/>
          </p:nvPr>
        </p:nvSpPr>
        <p:spPr>
          <a:xfrm>
            <a:off x="4645025" y="1630363"/>
            <a:ext cx="4041775" cy="3176587"/>
          </a:xfrm>
        </p:spPr>
        <p:txBody>
          <a:bodyPr/>
          <a:lstStyle/>
          <a:p>
            <a:pPr fontAlgn="auto">
              <a:spcAft>
                <a:spcPts val="0"/>
              </a:spcAft>
              <a:buFont typeface="Arial" pitchFamily="34" charset="0"/>
              <a:buChar char="•"/>
              <a:defRPr/>
            </a:pPr>
            <a:r>
              <a:rPr lang="en-US" sz="2800" b="1" dirty="0" smtClean="0">
                <a:solidFill>
                  <a:srgbClr val="397DB4"/>
                </a:solidFill>
              </a:rPr>
              <a:t>∞</a:t>
            </a:r>
            <a:r>
              <a:rPr lang="en-US" dirty="0" smtClean="0"/>
              <a:t> Hours</a:t>
            </a:r>
          </a:p>
          <a:p>
            <a:pPr fontAlgn="auto">
              <a:spcAft>
                <a:spcPts val="0"/>
              </a:spcAft>
              <a:buFont typeface="Arial" pitchFamily="34" charset="0"/>
              <a:buChar char="•"/>
              <a:defRPr/>
            </a:pPr>
            <a:r>
              <a:rPr lang="en-US" dirty="0" smtClean="0"/>
              <a:t>Restore </a:t>
            </a:r>
            <a:r>
              <a:rPr lang="en-US" dirty="0"/>
              <a:t>data right after power </a:t>
            </a:r>
            <a:r>
              <a:rPr lang="en-US" dirty="0" smtClean="0"/>
              <a:t>restoration</a:t>
            </a:r>
          </a:p>
          <a:p>
            <a:pPr fontAlgn="auto">
              <a:spcAft>
                <a:spcPts val="0"/>
              </a:spcAft>
              <a:buFont typeface="Arial" pitchFamily="34" charset="0"/>
              <a:buChar char="•"/>
              <a:defRPr/>
            </a:pPr>
            <a:r>
              <a:rPr lang="en-US" dirty="0" smtClean="0"/>
              <a:t>Zero </a:t>
            </a:r>
            <a:r>
              <a:rPr lang="en-US" dirty="0"/>
              <a:t>data lost </a:t>
            </a:r>
            <a:r>
              <a:rPr lang="en-US" dirty="0" smtClean="0"/>
              <a:t>chance </a:t>
            </a:r>
            <a:r>
              <a:rPr lang="en-US" dirty="0"/>
              <a:t>to power outage</a:t>
            </a:r>
          </a:p>
          <a:p>
            <a:pPr fontAlgn="auto">
              <a:spcAft>
                <a:spcPts val="0"/>
              </a:spcAft>
              <a:buFont typeface="Arial" pitchFamily="34" charset="0"/>
              <a:buChar char="•"/>
              <a:defRPr/>
            </a:pPr>
            <a:endParaRPr lang="en-US" dirty="0"/>
          </a:p>
          <a:p>
            <a:pPr fontAlgn="auto">
              <a:spcAft>
                <a:spcPts val="0"/>
              </a:spcAft>
              <a:buFont typeface="Arial" pitchFamily="34" charset="0"/>
              <a:buChar char="•"/>
              <a:defRPr/>
            </a:pPr>
            <a:endParaRPr lang="en-US" dirty="0"/>
          </a:p>
        </p:txBody>
      </p:sp>
      <p:pic>
        <p:nvPicPr>
          <p:cNvPr id="11" name="Picture 10" descr="idea-512.png"/>
          <p:cNvPicPr>
            <a:picLocks noChangeAspect="1"/>
          </p:cNvPicPr>
          <p:nvPr/>
        </p:nvPicPr>
        <p:blipFill>
          <a:blip r:embed="rId3"/>
          <a:srcRect/>
          <a:stretch>
            <a:fillRect/>
          </a:stretch>
        </p:blipFill>
        <p:spPr bwMode="auto">
          <a:xfrm>
            <a:off x="338138" y="3959225"/>
            <a:ext cx="649287" cy="650875"/>
          </a:xfrm>
          <a:prstGeom prst="rect">
            <a:avLst/>
          </a:prstGeom>
          <a:noFill/>
          <a:ln w="9525">
            <a:noFill/>
            <a:miter lim="800000"/>
            <a:headEnd/>
            <a:tailEnd/>
          </a:ln>
        </p:spPr>
      </p:pic>
      <p:pic>
        <p:nvPicPr>
          <p:cNvPr id="12" name="Picture 11" descr="idea-512.png"/>
          <p:cNvPicPr>
            <a:picLocks noChangeAspect="1"/>
          </p:cNvPicPr>
          <p:nvPr/>
        </p:nvPicPr>
        <p:blipFill>
          <a:blip r:embed="rId3"/>
          <a:srcRect/>
          <a:stretch>
            <a:fillRect/>
          </a:stretch>
        </p:blipFill>
        <p:spPr bwMode="auto">
          <a:xfrm>
            <a:off x="4498975" y="3970338"/>
            <a:ext cx="650875" cy="650875"/>
          </a:xfrm>
          <a:prstGeom prst="rect">
            <a:avLst/>
          </a:prstGeom>
          <a:noFill/>
          <a:ln w="9525">
            <a:noFill/>
            <a:miter lim="800000"/>
            <a:headEnd/>
            <a:tailEnd/>
          </a:ln>
        </p:spPr>
      </p:pic>
      <p:sp>
        <p:nvSpPr>
          <p:cNvPr id="13" name="TextBox 12"/>
          <p:cNvSpPr txBox="1"/>
          <p:nvPr/>
        </p:nvSpPr>
        <p:spPr>
          <a:xfrm>
            <a:off x="854075" y="3827463"/>
            <a:ext cx="3687763" cy="768350"/>
          </a:xfrm>
          <a:prstGeom prst="rect">
            <a:avLst/>
          </a:prstGeom>
          <a:noFill/>
          <a:ln>
            <a:noFill/>
          </a:ln>
        </p:spPr>
        <p:txBody>
          <a:bodyPr>
            <a:spAutoFit/>
          </a:bodyPr>
          <a:lstStyle/>
          <a:p>
            <a:pPr fontAlgn="auto">
              <a:spcBef>
                <a:spcPts val="0"/>
              </a:spcBef>
              <a:spcAft>
                <a:spcPts val="0"/>
              </a:spcAft>
              <a:defRPr/>
            </a:pPr>
            <a:r>
              <a:rPr lang="en-US" sz="2200" dirty="0">
                <a:solidFill>
                  <a:srgbClr val="397DB4"/>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Provide individual battery power to the memory.</a:t>
            </a:r>
            <a:endParaRPr lang="en-US" sz="2200" dirty="0">
              <a:solidFill>
                <a:srgbClr val="397DB4"/>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sp>
        <p:nvSpPr>
          <p:cNvPr id="14" name="TextBox 13"/>
          <p:cNvSpPr txBox="1"/>
          <p:nvPr/>
        </p:nvSpPr>
        <p:spPr>
          <a:xfrm>
            <a:off x="4999038" y="3846513"/>
            <a:ext cx="3687762" cy="769937"/>
          </a:xfrm>
          <a:prstGeom prst="rect">
            <a:avLst/>
          </a:prstGeom>
          <a:noFill/>
          <a:ln>
            <a:noFill/>
          </a:ln>
        </p:spPr>
        <p:txBody>
          <a:bodyPr>
            <a:spAutoFit/>
          </a:bodyPr>
          <a:lstStyle/>
          <a:p>
            <a:pPr fontAlgn="auto">
              <a:spcBef>
                <a:spcPts val="0"/>
              </a:spcBef>
              <a:spcAft>
                <a:spcPts val="0"/>
              </a:spcAft>
              <a:defRPr/>
            </a:pPr>
            <a:r>
              <a:rPr lang="en-US" sz="2200" dirty="0">
                <a:solidFill>
                  <a:srgbClr val="397DB4"/>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Store memory data in non-volatile flash storage. </a:t>
            </a:r>
            <a:endParaRPr lang="en-US" sz="2200" dirty="0">
              <a:solidFill>
                <a:srgbClr val="397DB4"/>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06375"/>
            <a:ext cx="8229600" cy="857250"/>
          </a:xfrm>
        </p:spPr>
        <p:txBody>
          <a:bodyPr/>
          <a:lstStyle/>
          <a:p>
            <a:pPr fontAlgn="auto">
              <a:spcAft>
                <a:spcPts val="0"/>
              </a:spcAft>
              <a:defRPr/>
            </a:pPr>
            <a:r>
              <a:rPr lang="en-US" dirty="0" smtClean="0"/>
              <a:t>No Single Point of Failure</a:t>
            </a:r>
            <a:endParaRPr lang="en-US" dirty="0"/>
          </a:p>
        </p:txBody>
      </p:sp>
      <p:sp>
        <p:nvSpPr>
          <p:cNvPr id="8" name="Content Placeholder 7"/>
          <p:cNvSpPr>
            <a:spLocks noGrp="1"/>
          </p:cNvSpPr>
          <p:nvPr>
            <p:ph sz="half" idx="1"/>
          </p:nvPr>
        </p:nvSpPr>
        <p:spPr>
          <a:xfrm>
            <a:off x="457200" y="1073150"/>
            <a:ext cx="4038600" cy="3789363"/>
          </a:xfrm>
        </p:spPr>
        <p:txBody>
          <a:bodyPr/>
          <a:lstStyle/>
          <a:p>
            <a:pPr fontAlgn="auto">
              <a:spcAft>
                <a:spcPts val="0"/>
              </a:spcAft>
              <a:buFont typeface="Arial" pitchFamily="34" charset="0"/>
              <a:buChar char="•"/>
              <a:defRPr/>
            </a:pPr>
            <a:r>
              <a:rPr lang="en-US" dirty="0"/>
              <a:t>Redundancy </a:t>
            </a:r>
            <a:r>
              <a:rPr lang="en-US" dirty="0" smtClean="0"/>
              <a:t> Eliminating Failure</a:t>
            </a:r>
          </a:p>
          <a:p>
            <a:pPr fontAlgn="auto">
              <a:spcAft>
                <a:spcPts val="0"/>
              </a:spcAft>
              <a:buFont typeface="Arial" pitchFamily="34" charset="0"/>
              <a:buChar char="•"/>
              <a:defRPr/>
            </a:pPr>
            <a:r>
              <a:rPr lang="en-US" dirty="0" smtClean="0"/>
              <a:t>From Redundancy to Uptime</a:t>
            </a:r>
          </a:p>
          <a:p>
            <a:pPr lvl="1" fontAlgn="auto">
              <a:spcAft>
                <a:spcPts val="0"/>
              </a:spcAft>
              <a:buFont typeface="Arial" pitchFamily="34" charset="0"/>
              <a:buChar char="–"/>
              <a:defRPr/>
            </a:pPr>
            <a:r>
              <a:rPr lang="en-US" dirty="0" smtClean="0"/>
              <a:t>Out-and-Out Design</a:t>
            </a:r>
          </a:p>
          <a:p>
            <a:pPr lvl="1" fontAlgn="auto">
              <a:spcAft>
                <a:spcPts val="0"/>
              </a:spcAft>
              <a:buFont typeface="Arial" pitchFamily="34" charset="0"/>
              <a:buChar char="–"/>
              <a:defRPr/>
            </a:pPr>
            <a:r>
              <a:rPr lang="en-US" dirty="0" smtClean="0"/>
              <a:t>Integral Installation</a:t>
            </a:r>
          </a:p>
          <a:p>
            <a:pPr fontAlgn="auto">
              <a:spcAft>
                <a:spcPts val="0"/>
              </a:spcAft>
              <a:buFont typeface="Arial" pitchFamily="34" charset="0"/>
              <a:buChar char="•"/>
              <a:defRPr/>
            </a:pPr>
            <a:endParaRPr lang="en-US" dirty="0"/>
          </a:p>
        </p:txBody>
      </p:sp>
      <p:grpSp>
        <p:nvGrpSpPr>
          <p:cNvPr id="28" name="Group 27"/>
          <p:cNvGrpSpPr>
            <a:grpSpLocks/>
          </p:cNvGrpSpPr>
          <p:nvPr/>
        </p:nvGrpSpPr>
        <p:grpSpPr bwMode="auto">
          <a:xfrm>
            <a:off x="4929188" y="1306513"/>
            <a:ext cx="1365250" cy="727075"/>
            <a:chOff x="4655650" y="1043292"/>
            <a:chExt cx="1365179" cy="728372"/>
          </a:xfrm>
        </p:grpSpPr>
        <p:pic>
          <p:nvPicPr>
            <p:cNvPr id="49175" name="Picture 10"/>
            <p:cNvPicPr>
              <a:picLocks noChangeAspect="1"/>
            </p:cNvPicPr>
            <p:nvPr/>
          </p:nvPicPr>
          <p:blipFill>
            <a:blip r:embed="rId2"/>
            <a:srcRect/>
            <a:stretch>
              <a:fillRect/>
            </a:stretch>
          </p:blipFill>
          <p:spPr bwMode="auto">
            <a:xfrm>
              <a:off x="4655650" y="1065213"/>
              <a:ext cx="706451" cy="706451"/>
            </a:xfrm>
            <a:prstGeom prst="rect">
              <a:avLst/>
            </a:prstGeom>
            <a:noFill/>
            <a:ln w="9525">
              <a:noFill/>
              <a:miter lim="800000"/>
              <a:headEnd/>
              <a:tailEnd/>
            </a:ln>
          </p:spPr>
        </p:pic>
        <p:pic>
          <p:nvPicPr>
            <p:cNvPr id="49176" name="Picture 11"/>
            <p:cNvPicPr>
              <a:picLocks noChangeAspect="1"/>
            </p:cNvPicPr>
            <p:nvPr/>
          </p:nvPicPr>
          <p:blipFill>
            <a:blip r:embed="rId2"/>
            <a:srcRect/>
            <a:stretch>
              <a:fillRect/>
            </a:stretch>
          </p:blipFill>
          <p:spPr bwMode="auto">
            <a:xfrm>
              <a:off x="5314378" y="1043292"/>
              <a:ext cx="706451" cy="706451"/>
            </a:xfrm>
            <a:prstGeom prst="rect">
              <a:avLst/>
            </a:prstGeom>
            <a:noFill/>
            <a:ln w="9525">
              <a:noFill/>
              <a:miter lim="800000"/>
              <a:headEnd/>
              <a:tailEnd/>
            </a:ln>
          </p:spPr>
        </p:pic>
      </p:grpSp>
      <p:grpSp>
        <p:nvGrpSpPr>
          <p:cNvPr id="29" name="Group 28"/>
          <p:cNvGrpSpPr>
            <a:grpSpLocks/>
          </p:cNvGrpSpPr>
          <p:nvPr/>
        </p:nvGrpSpPr>
        <p:grpSpPr bwMode="auto">
          <a:xfrm>
            <a:off x="4573588" y="2570163"/>
            <a:ext cx="1439862" cy="709612"/>
            <a:chOff x="5759612" y="2015972"/>
            <a:chExt cx="1439889" cy="709433"/>
          </a:xfrm>
        </p:grpSpPr>
        <p:pic>
          <p:nvPicPr>
            <p:cNvPr id="49173" name="Picture 12"/>
            <p:cNvPicPr>
              <a:picLocks noChangeAspect="1"/>
            </p:cNvPicPr>
            <p:nvPr/>
          </p:nvPicPr>
          <p:blipFill>
            <a:blip r:embed="rId3"/>
            <a:srcRect/>
            <a:stretch>
              <a:fillRect/>
            </a:stretch>
          </p:blipFill>
          <p:spPr bwMode="auto">
            <a:xfrm>
              <a:off x="5759612" y="2015972"/>
              <a:ext cx="706450" cy="706450"/>
            </a:xfrm>
            <a:prstGeom prst="rect">
              <a:avLst/>
            </a:prstGeom>
            <a:noFill/>
            <a:ln w="9525">
              <a:noFill/>
              <a:miter lim="800000"/>
              <a:headEnd/>
              <a:tailEnd/>
            </a:ln>
          </p:spPr>
        </p:pic>
        <p:pic>
          <p:nvPicPr>
            <p:cNvPr id="49174" name="Picture 13"/>
            <p:cNvPicPr>
              <a:picLocks noChangeAspect="1"/>
            </p:cNvPicPr>
            <p:nvPr/>
          </p:nvPicPr>
          <p:blipFill>
            <a:blip r:embed="rId3"/>
            <a:srcRect/>
            <a:stretch>
              <a:fillRect/>
            </a:stretch>
          </p:blipFill>
          <p:spPr bwMode="auto">
            <a:xfrm>
              <a:off x="6493051" y="2018955"/>
              <a:ext cx="706450" cy="706450"/>
            </a:xfrm>
            <a:prstGeom prst="rect">
              <a:avLst/>
            </a:prstGeom>
            <a:noFill/>
            <a:ln w="9525">
              <a:noFill/>
              <a:miter lim="800000"/>
              <a:headEnd/>
              <a:tailEnd/>
            </a:ln>
          </p:spPr>
        </p:pic>
      </p:grpSp>
      <p:grpSp>
        <p:nvGrpSpPr>
          <p:cNvPr id="30" name="Group 29"/>
          <p:cNvGrpSpPr>
            <a:grpSpLocks/>
          </p:cNvGrpSpPr>
          <p:nvPr/>
        </p:nvGrpSpPr>
        <p:grpSpPr bwMode="auto">
          <a:xfrm>
            <a:off x="7543800" y="2570163"/>
            <a:ext cx="1257300" cy="711200"/>
            <a:chOff x="7286897" y="2684200"/>
            <a:chExt cx="1256109" cy="710601"/>
          </a:xfrm>
        </p:grpSpPr>
        <p:pic>
          <p:nvPicPr>
            <p:cNvPr id="49171" name="Picture 14"/>
            <p:cNvPicPr>
              <a:picLocks noChangeAspect="1"/>
            </p:cNvPicPr>
            <p:nvPr/>
          </p:nvPicPr>
          <p:blipFill>
            <a:blip r:embed="rId4"/>
            <a:srcRect/>
            <a:stretch>
              <a:fillRect/>
            </a:stretch>
          </p:blipFill>
          <p:spPr bwMode="auto">
            <a:xfrm>
              <a:off x="7286897" y="2697820"/>
              <a:ext cx="696981" cy="696981"/>
            </a:xfrm>
            <a:prstGeom prst="rect">
              <a:avLst/>
            </a:prstGeom>
            <a:noFill/>
            <a:ln w="9525">
              <a:noFill/>
              <a:miter lim="800000"/>
              <a:headEnd/>
              <a:tailEnd/>
            </a:ln>
          </p:spPr>
        </p:pic>
        <p:pic>
          <p:nvPicPr>
            <p:cNvPr id="49172" name="Picture 15"/>
            <p:cNvPicPr>
              <a:picLocks noChangeAspect="1"/>
            </p:cNvPicPr>
            <p:nvPr/>
          </p:nvPicPr>
          <p:blipFill>
            <a:blip r:embed="rId4"/>
            <a:srcRect/>
            <a:stretch>
              <a:fillRect/>
            </a:stretch>
          </p:blipFill>
          <p:spPr bwMode="auto">
            <a:xfrm>
              <a:off x="7846025" y="2684200"/>
              <a:ext cx="696981" cy="696981"/>
            </a:xfrm>
            <a:prstGeom prst="rect">
              <a:avLst/>
            </a:prstGeom>
            <a:noFill/>
            <a:ln w="9525">
              <a:noFill/>
              <a:miter lim="800000"/>
              <a:headEnd/>
              <a:tailEnd/>
            </a:ln>
          </p:spPr>
        </p:pic>
      </p:grpSp>
      <p:grpSp>
        <p:nvGrpSpPr>
          <p:cNvPr id="27" name="Group 26"/>
          <p:cNvGrpSpPr>
            <a:grpSpLocks/>
          </p:cNvGrpSpPr>
          <p:nvPr/>
        </p:nvGrpSpPr>
        <p:grpSpPr bwMode="auto">
          <a:xfrm>
            <a:off x="6958013" y="1285875"/>
            <a:ext cx="1457325" cy="725488"/>
            <a:chOff x="6514955" y="1268883"/>
            <a:chExt cx="1456489" cy="726033"/>
          </a:xfrm>
        </p:grpSpPr>
        <p:pic>
          <p:nvPicPr>
            <p:cNvPr id="49169" name="Picture 20"/>
            <p:cNvPicPr>
              <a:picLocks noChangeAspect="1"/>
            </p:cNvPicPr>
            <p:nvPr/>
          </p:nvPicPr>
          <p:blipFill>
            <a:blip r:embed="rId5"/>
            <a:srcRect/>
            <a:stretch>
              <a:fillRect/>
            </a:stretch>
          </p:blipFill>
          <p:spPr bwMode="auto">
            <a:xfrm>
              <a:off x="6514955" y="1268883"/>
              <a:ext cx="723051" cy="723051"/>
            </a:xfrm>
            <a:prstGeom prst="rect">
              <a:avLst/>
            </a:prstGeom>
            <a:noFill/>
            <a:ln w="9525">
              <a:noFill/>
              <a:miter lim="800000"/>
              <a:headEnd/>
              <a:tailEnd/>
            </a:ln>
          </p:spPr>
        </p:pic>
        <p:pic>
          <p:nvPicPr>
            <p:cNvPr id="49170" name="Picture 21"/>
            <p:cNvPicPr>
              <a:picLocks noChangeAspect="1"/>
            </p:cNvPicPr>
            <p:nvPr/>
          </p:nvPicPr>
          <p:blipFill>
            <a:blip r:embed="rId5"/>
            <a:srcRect/>
            <a:stretch>
              <a:fillRect/>
            </a:stretch>
          </p:blipFill>
          <p:spPr bwMode="auto">
            <a:xfrm>
              <a:off x="7248393" y="1271865"/>
              <a:ext cx="723051" cy="723051"/>
            </a:xfrm>
            <a:prstGeom prst="rect">
              <a:avLst/>
            </a:prstGeom>
            <a:noFill/>
            <a:ln w="9525">
              <a:noFill/>
              <a:miter lim="800000"/>
              <a:headEnd/>
              <a:tailEnd/>
            </a:ln>
          </p:spPr>
        </p:pic>
      </p:grpSp>
      <p:grpSp>
        <p:nvGrpSpPr>
          <p:cNvPr id="31" name="Group 30"/>
          <p:cNvGrpSpPr>
            <a:grpSpLocks/>
          </p:cNvGrpSpPr>
          <p:nvPr/>
        </p:nvGrpSpPr>
        <p:grpSpPr bwMode="auto">
          <a:xfrm>
            <a:off x="6888163" y="3738563"/>
            <a:ext cx="1430337" cy="711200"/>
            <a:chOff x="6423650" y="4020660"/>
            <a:chExt cx="1430416" cy="710601"/>
          </a:xfrm>
        </p:grpSpPr>
        <p:pic>
          <p:nvPicPr>
            <p:cNvPr id="49167" name="Picture 22"/>
            <p:cNvPicPr>
              <a:picLocks noChangeAspect="1"/>
            </p:cNvPicPr>
            <p:nvPr/>
          </p:nvPicPr>
          <p:blipFill>
            <a:blip r:embed="rId6"/>
            <a:srcRect/>
            <a:stretch>
              <a:fillRect/>
            </a:stretch>
          </p:blipFill>
          <p:spPr bwMode="auto">
            <a:xfrm>
              <a:off x="6423650" y="4025979"/>
              <a:ext cx="705282" cy="705282"/>
            </a:xfrm>
            <a:prstGeom prst="rect">
              <a:avLst/>
            </a:prstGeom>
            <a:noFill/>
            <a:ln w="9525">
              <a:noFill/>
              <a:miter lim="800000"/>
              <a:headEnd/>
              <a:tailEnd/>
            </a:ln>
          </p:spPr>
        </p:pic>
        <p:pic>
          <p:nvPicPr>
            <p:cNvPr id="49168" name="Picture 23"/>
            <p:cNvPicPr>
              <a:picLocks noChangeAspect="1"/>
            </p:cNvPicPr>
            <p:nvPr/>
          </p:nvPicPr>
          <p:blipFill>
            <a:blip r:embed="rId6"/>
            <a:srcRect/>
            <a:stretch>
              <a:fillRect/>
            </a:stretch>
          </p:blipFill>
          <p:spPr bwMode="auto">
            <a:xfrm>
              <a:off x="7148784" y="4020660"/>
              <a:ext cx="705282" cy="705282"/>
            </a:xfrm>
            <a:prstGeom prst="rect">
              <a:avLst/>
            </a:prstGeom>
            <a:noFill/>
            <a:ln w="9525">
              <a:noFill/>
              <a:miter lim="800000"/>
              <a:headEnd/>
              <a:tailEnd/>
            </a:ln>
          </p:spPr>
        </p:pic>
      </p:grpSp>
      <p:grpSp>
        <p:nvGrpSpPr>
          <p:cNvPr id="33" name="Group 32"/>
          <p:cNvGrpSpPr>
            <a:grpSpLocks/>
          </p:cNvGrpSpPr>
          <p:nvPr/>
        </p:nvGrpSpPr>
        <p:grpSpPr bwMode="auto">
          <a:xfrm>
            <a:off x="5013325" y="3775075"/>
            <a:ext cx="1471613" cy="727075"/>
            <a:chOff x="4663951" y="2680051"/>
            <a:chExt cx="1473085" cy="726033"/>
          </a:xfrm>
        </p:grpSpPr>
        <p:pic>
          <p:nvPicPr>
            <p:cNvPr id="49165" name="Picture 24"/>
            <p:cNvPicPr>
              <a:picLocks noChangeAspect="1"/>
            </p:cNvPicPr>
            <p:nvPr/>
          </p:nvPicPr>
          <p:blipFill>
            <a:blip r:embed="rId7"/>
            <a:srcRect/>
            <a:stretch>
              <a:fillRect/>
            </a:stretch>
          </p:blipFill>
          <p:spPr bwMode="auto">
            <a:xfrm>
              <a:off x="4663951" y="2680051"/>
              <a:ext cx="723051" cy="723051"/>
            </a:xfrm>
            <a:prstGeom prst="rect">
              <a:avLst/>
            </a:prstGeom>
            <a:noFill/>
            <a:ln w="9525">
              <a:noFill/>
              <a:miter lim="800000"/>
              <a:headEnd/>
              <a:tailEnd/>
            </a:ln>
          </p:spPr>
        </p:pic>
        <p:pic>
          <p:nvPicPr>
            <p:cNvPr id="49166" name="Picture 25"/>
            <p:cNvPicPr>
              <a:picLocks noChangeAspect="1"/>
            </p:cNvPicPr>
            <p:nvPr/>
          </p:nvPicPr>
          <p:blipFill>
            <a:blip r:embed="rId7"/>
            <a:srcRect/>
            <a:stretch>
              <a:fillRect/>
            </a:stretch>
          </p:blipFill>
          <p:spPr bwMode="auto">
            <a:xfrm>
              <a:off x="5413985" y="2683033"/>
              <a:ext cx="723051" cy="723051"/>
            </a:xfrm>
            <a:prstGeom prst="rect">
              <a:avLst/>
            </a:prstGeom>
            <a:noFill/>
            <a:ln w="9525">
              <a:noFill/>
              <a:miter lim="800000"/>
              <a:headEnd/>
              <a:tailEnd/>
            </a:ln>
          </p:spPr>
        </p:pic>
      </p:grpSp>
      <p:sp>
        <p:nvSpPr>
          <p:cNvPr id="34" name="TextBox 33"/>
          <p:cNvSpPr txBox="1"/>
          <p:nvPr/>
        </p:nvSpPr>
        <p:spPr>
          <a:xfrm>
            <a:off x="2790825" y="1046163"/>
            <a:ext cx="230188" cy="554037"/>
          </a:xfrm>
          <a:prstGeom prst="rect">
            <a:avLst/>
          </a:prstGeom>
          <a:noFill/>
          <a:ln>
            <a:noFill/>
          </a:ln>
        </p:spPr>
        <p:txBody>
          <a:bodyPr wrap="none" lIns="0" tIns="0" rIns="0" bIns="0">
            <a:spAutoFit/>
          </a:bodyPr>
          <a:lstStyle/>
          <a:p>
            <a:pPr algn="ctr" fontAlgn="auto">
              <a:spcBef>
                <a:spcPts val="0"/>
              </a:spcBef>
              <a:spcAft>
                <a:spcPts val="0"/>
              </a:spcAft>
              <a:defRPr/>
            </a:pPr>
            <a:r>
              <a:rPr lang="en-US" sz="3600" b="1" dirty="0">
                <a:solidFill>
                  <a:srgbClr val="FF0000"/>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a:t>
            </a:r>
            <a:endParaRPr lang="en-US" sz="3600" b="1" dirty="0">
              <a:solidFill>
                <a:srgbClr val="FF0000"/>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nvGrpSpPr>
          <p:cNvPr id="19" name="Group 18"/>
          <p:cNvGrpSpPr>
            <a:grpSpLocks/>
          </p:cNvGrpSpPr>
          <p:nvPr/>
        </p:nvGrpSpPr>
        <p:grpSpPr bwMode="auto">
          <a:xfrm>
            <a:off x="6172200" y="2546350"/>
            <a:ext cx="1173163" cy="722313"/>
            <a:chOff x="6091282" y="2506030"/>
            <a:chExt cx="1172817" cy="722396"/>
          </a:xfrm>
        </p:grpSpPr>
        <p:pic>
          <p:nvPicPr>
            <p:cNvPr id="49163" name="Picture 9"/>
            <p:cNvPicPr>
              <a:picLocks noChangeAspect="1"/>
            </p:cNvPicPr>
            <p:nvPr/>
          </p:nvPicPr>
          <p:blipFill>
            <a:blip r:embed="rId8"/>
            <a:srcRect/>
            <a:stretch>
              <a:fillRect/>
            </a:stretch>
          </p:blipFill>
          <p:spPr bwMode="auto">
            <a:xfrm>
              <a:off x="6091282" y="2515406"/>
              <a:ext cx="713020" cy="713020"/>
            </a:xfrm>
            <a:prstGeom prst="rect">
              <a:avLst/>
            </a:prstGeom>
            <a:noFill/>
            <a:ln w="9525">
              <a:noFill/>
              <a:miter lim="800000"/>
              <a:headEnd/>
              <a:tailEnd/>
            </a:ln>
          </p:spPr>
        </p:pic>
        <p:pic>
          <p:nvPicPr>
            <p:cNvPr id="49164" name="Picture 34"/>
            <p:cNvPicPr>
              <a:picLocks noChangeAspect="1"/>
            </p:cNvPicPr>
            <p:nvPr/>
          </p:nvPicPr>
          <p:blipFill>
            <a:blip r:embed="rId8"/>
            <a:srcRect/>
            <a:stretch>
              <a:fillRect/>
            </a:stretch>
          </p:blipFill>
          <p:spPr bwMode="auto">
            <a:xfrm>
              <a:off x="6551079" y="2506030"/>
              <a:ext cx="713020" cy="71302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p:cTn id="16" dur="500" fill="hold"/>
                                        <p:tgtEl>
                                          <p:spTgt spid="27"/>
                                        </p:tgtEl>
                                        <p:attrNameLst>
                                          <p:attrName>ppt_w</p:attrName>
                                        </p:attrNameLst>
                                      </p:cBhvr>
                                      <p:tavLst>
                                        <p:tav tm="0">
                                          <p:val>
                                            <p:fltVal val="0"/>
                                          </p:val>
                                        </p:tav>
                                        <p:tav tm="100000">
                                          <p:val>
                                            <p:strVal val="#ppt_w"/>
                                          </p:val>
                                        </p:tav>
                                      </p:tavLst>
                                    </p:anim>
                                    <p:anim calcmode="lin" valueType="num">
                                      <p:cBhvr>
                                        <p:cTn id="17" dur="500" fill="hold"/>
                                        <p:tgtEl>
                                          <p:spTgt spid="27"/>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23" presetClass="entr" presetSubtype="16"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childTnLst>
                                </p:cTn>
                              </p:par>
                            </p:childTnLst>
                          </p:cTn>
                        </p:par>
                        <p:par>
                          <p:cTn id="28" fill="hold">
                            <p:stCondLst>
                              <p:cond delay="2500"/>
                            </p:stCondLst>
                            <p:childTnLst>
                              <p:par>
                                <p:cTn id="29" presetID="23" presetClass="entr" presetSubtype="16"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childTnLst>
                                </p:cTn>
                              </p:par>
                            </p:childTnLst>
                          </p:cTn>
                        </p:par>
                        <p:par>
                          <p:cTn id="33" fill="hold">
                            <p:stCondLst>
                              <p:cond delay="3000"/>
                            </p:stCondLst>
                            <p:childTnLst>
                              <p:par>
                                <p:cTn id="34" presetID="23" presetClass="entr" presetSubtype="16"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childTnLst>
                                </p:cTn>
                              </p:par>
                            </p:childTnLst>
                          </p:cTn>
                        </p:par>
                        <p:par>
                          <p:cTn id="38" fill="hold">
                            <p:stCondLst>
                              <p:cond delay="3500"/>
                            </p:stCondLst>
                            <p:childTnLst>
                              <p:par>
                                <p:cTn id="39" presetID="23" presetClass="entr" presetSubtype="16" fill="hold" nodeType="afterEffect">
                                  <p:stCondLst>
                                    <p:cond delay="50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6375"/>
            <a:ext cx="8229600" cy="857250"/>
          </a:xfrm>
        </p:spPr>
        <p:txBody>
          <a:bodyPr/>
          <a:lstStyle/>
          <a:p>
            <a:pPr fontAlgn="auto">
              <a:spcAft>
                <a:spcPts val="0"/>
              </a:spcAft>
              <a:defRPr/>
            </a:pPr>
            <a:r>
              <a:rPr lang="en-US" sz="4000" b="1" dirty="0" smtClean="0">
                <a:effectLst>
                  <a:outerShdw blurRad="50800" dist="38100" dir="2700000" algn="tl" rotWithShape="0">
                    <a:schemeClr val="bg1">
                      <a:alpha val="50000"/>
                    </a:schemeClr>
                  </a:outerShdw>
                </a:effectLst>
              </a:rPr>
              <a:t>Q</a:t>
            </a:r>
            <a:r>
              <a:rPr lang="en-US" sz="3200" dirty="0" smtClean="0">
                <a:effectLst>
                  <a:outerShdw blurRad="50800" dist="38100" dir="2700000" algn="tl" rotWithShape="0">
                    <a:schemeClr val="bg1">
                      <a:alpha val="50000"/>
                    </a:schemeClr>
                  </a:outerShdw>
                </a:effectLst>
              </a:rPr>
              <a:t>san</a:t>
            </a:r>
            <a:r>
              <a:rPr lang="en-US" sz="4000" dirty="0" smtClean="0">
                <a:effectLst>
                  <a:outerShdw blurRad="50800" dist="38100" dir="2700000" algn="tl" rotWithShape="0">
                    <a:schemeClr val="bg1">
                      <a:alpha val="50000"/>
                    </a:schemeClr>
                  </a:outerShdw>
                </a:effectLst>
              </a:rPr>
              <a:t> </a:t>
            </a:r>
            <a:r>
              <a:rPr lang="en-US" sz="4000" b="1" dirty="0" smtClean="0">
                <a:effectLst>
                  <a:outerShdw blurRad="50800" dist="38100" dir="2700000" algn="tl" rotWithShape="0">
                    <a:schemeClr val="bg1">
                      <a:alpha val="50000"/>
                    </a:schemeClr>
                  </a:outerShdw>
                </a:effectLst>
              </a:rPr>
              <a:t>S</a:t>
            </a:r>
            <a:r>
              <a:rPr lang="en-US" sz="3200" dirty="0" smtClean="0">
                <a:effectLst>
                  <a:outerShdw blurRad="50800" dist="38100" dir="2700000" algn="tl" rotWithShape="0">
                    <a:schemeClr val="bg1">
                      <a:alpha val="50000"/>
                    </a:schemeClr>
                  </a:outerShdw>
                </a:effectLst>
              </a:rPr>
              <a:t>torage</a:t>
            </a:r>
            <a:r>
              <a:rPr lang="en-US" sz="4000" dirty="0" smtClean="0">
                <a:effectLst>
                  <a:outerShdw blurRad="50800" dist="38100" dir="2700000" algn="tl" rotWithShape="0">
                    <a:schemeClr val="bg1">
                      <a:alpha val="50000"/>
                    </a:schemeClr>
                  </a:outerShdw>
                </a:effectLst>
              </a:rPr>
              <a:t> </a:t>
            </a:r>
            <a:r>
              <a:rPr lang="en-US" sz="4000" b="1" dirty="0" smtClean="0">
                <a:effectLst>
                  <a:outerShdw blurRad="50800" dist="38100" dir="2700000" algn="tl" rotWithShape="0">
                    <a:schemeClr val="bg1">
                      <a:alpha val="50000"/>
                    </a:schemeClr>
                  </a:outerShdw>
                </a:effectLst>
              </a:rPr>
              <a:t>M</a:t>
            </a:r>
            <a:r>
              <a:rPr lang="en-US" sz="3200" dirty="0" smtClean="0">
                <a:effectLst>
                  <a:outerShdw blurRad="50800" dist="38100" dir="2700000" algn="tl" rotWithShape="0">
                    <a:schemeClr val="bg1">
                      <a:alpha val="50000"/>
                    </a:schemeClr>
                  </a:outerShdw>
                </a:effectLst>
              </a:rPr>
              <a:t>anagement</a:t>
            </a:r>
            <a:r>
              <a:rPr lang="en-US" sz="4000" dirty="0" smtClean="0">
                <a:effectLst>
                  <a:outerShdw blurRad="50800" dist="38100" dir="2700000" algn="tl" rotWithShape="0">
                    <a:schemeClr val="bg1">
                      <a:alpha val="50000"/>
                    </a:schemeClr>
                  </a:outerShdw>
                </a:effectLst>
              </a:rPr>
              <a:t> Structure</a:t>
            </a:r>
            <a:endParaRPr lang="en-US" sz="4000" dirty="0">
              <a:effectLst>
                <a:outerShdw blurRad="50800" dist="38100" dir="2700000" algn="tl" rotWithShape="0">
                  <a:schemeClr val="bg1">
                    <a:alpha val="50000"/>
                  </a:schemeClr>
                </a:outerShdw>
              </a:effectLst>
            </a:endParaRPr>
          </a:p>
        </p:txBody>
      </p:sp>
      <p:grpSp>
        <p:nvGrpSpPr>
          <p:cNvPr id="316" name="Group 315"/>
          <p:cNvGrpSpPr>
            <a:grpSpLocks/>
          </p:cNvGrpSpPr>
          <p:nvPr/>
        </p:nvGrpSpPr>
        <p:grpSpPr bwMode="auto">
          <a:xfrm>
            <a:off x="-298450" y="1730375"/>
            <a:ext cx="1017588" cy="803275"/>
            <a:chOff x="-606633" y="1730741"/>
            <a:chExt cx="1424563" cy="802356"/>
          </a:xfrm>
        </p:grpSpPr>
        <p:sp>
          <p:nvSpPr>
            <p:cNvPr id="311" name="TextBox 310"/>
            <p:cNvSpPr txBox="1"/>
            <p:nvPr/>
          </p:nvSpPr>
          <p:spPr>
            <a:xfrm>
              <a:off x="-606633" y="1730741"/>
              <a:ext cx="1313443" cy="802356"/>
            </a:xfrm>
            <a:prstGeom prst="rect">
              <a:avLst/>
            </a:prstGeom>
            <a:noFill/>
          </p:spPr>
          <p:txBody>
            <a:bodyPr wrap="none">
              <a:spAutoFit/>
            </a:bodyPr>
            <a:lstStyle/>
            <a:p>
              <a:pPr algn="r" fontAlgn="auto">
                <a:lnSpc>
                  <a:spcPts val="1100"/>
                </a:lnSpc>
                <a:spcBef>
                  <a:spcPts val="0"/>
                </a:spcBef>
                <a:spcAft>
                  <a:spcPts val="0"/>
                </a:spcAft>
                <a:defRPr/>
              </a:pPr>
              <a:r>
                <a:rPr lang="en-US" sz="1100" dirty="0">
                  <a:solidFill>
                    <a:srgbClr val="FFFFFF">
                      <a:lumMod val="50000"/>
                    </a:srgbClr>
                  </a:solidFill>
                  <a:effectLst>
                    <a:outerShdw blurRad="50800" dist="38100" dir="2700000" algn="tl" rotWithShape="0">
                      <a:srgbClr val="FFFFFF">
                        <a:alpha val="50000"/>
                      </a:srgbClr>
                    </a:outerShdw>
                  </a:effectLst>
                  <a:latin typeface="+mn-lt"/>
                  <a:ea typeface="+mn-ea"/>
                </a:rPr>
                <a:t>Http</a:t>
              </a:r>
            </a:p>
            <a:p>
              <a:pPr algn="r" fontAlgn="auto">
                <a:lnSpc>
                  <a:spcPts val="1100"/>
                </a:lnSpc>
                <a:spcBef>
                  <a:spcPts val="0"/>
                </a:spcBef>
                <a:spcAft>
                  <a:spcPts val="0"/>
                </a:spcAft>
                <a:defRPr/>
              </a:pPr>
              <a:r>
                <a:rPr lang="en-US" sz="1100" dirty="0">
                  <a:solidFill>
                    <a:srgbClr val="FFFFFF">
                      <a:lumMod val="50000"/>
                    </a:srgbClr>
                  </a:solidFill>
                  <a:effectLst>
                    <a:outerShdw blurRad="50800" dist="38100" dir="2700000" algn="tl" rotWithShape="0">
                      <a:srgbClr val="FFFFFF">
                        <a:alpha val="50000"/>
                      </a:srgbClr>
                    </a:outerShdw>
                  </a:effectLst>
                  <a:latin typeface="+mn-lt"/>
                  <a:ea typeface="+mn-ea"/>
                </a:rPr>
                <a:t>Https</a:t>
              </a:r>
            </a:p>
            <a:p>
              <a:pPr algn="r" fontAlgn="auto">
                <a:lnSpc>
                  <a:spcPts val="1100"/>
                </a:lnSpc>
                <a:spcBef>
                  <a:spcPts val="0"/>
                </a:spcBef>
                <a:spcAft>
                  <a:spcPts val="0"/>
                </a:spcAft>
                <a:defRPr/>
              </a:pPr>
              <a:r>
                <a:rPr lang="en-US" sz="1100" dirty="0">
                  <a:solidFill>
                    <a:srgbClr val="FFFFFF">
                      <a:lumMod val="50000"/>
                    </a:srgbClr>
                  </a:solidFill>
                  <a:effectLst>
                    <a:outerShdw blurRad="50800" dist="38100" dir="2700000" algn="tl" rotWithShape="0">
                      <a:srgbClr val="FFFFFF">
                        <a:alpha val="50000"/>
                      </a:srgbClr>
                    </a:outerShdw>
                  </a:effectLst>
                  <a:latin typeface="+mn-lt"/>
                  <a:ea typeface="+mn-ea"/>
                </a:rPr>
                <a:t>SSH</a:t>
              </a:r>
            </a:p>
            <a:p>
              <a:pPr algn="r" fontAlgn="auto">
                <a:lnSpc>
                  <a:spcPts val="1100"/>
                </a:lnSpc>
                <a:spcBef>
                  <a:spcPts val="0"/>
                </a:spcBef>
                <a:spcAft>
                  <a:spcPts val="0"/>
                </a:spcAft>
                <a:defRPr/>
              </a:pPr>
              <a:r>
                <a:rPr lang="en-US" sz="1100" dirty="0">
                  <a:solidFill>
                    <a:srgbClr val="FFFFFF">
                      <a:lumMod val="50000"/>
                    </a:srgbClr>
                  </a:solidFill>
                  <a:effectLst>
                    <a:outerShdw blurRad="50800" dist="38100" dir="2700000" algn="tl" rotWithShape="0">
                      <a:srgbClr val="FFFFFF">
                        <a:alpha val="50000"/>
                      </a:srgbClr>
                    </a:outerShdw>
                  </a:effectLst>
                  <a:latin typeface="+mn-lt"/>
                  <a:ea typeface="+mn-ea"/>
                </a:rPr>
                <a:t>Console</a:t>
              </a:r>
            </a:p>
            <a:p>
              <a:pPr algn="r" fontAlgn="auto">
                <a:lnSpc>
                  <a:spcPts val="1100"/>
                </a:lnSpc>
                <a:spcBef>
                  <a:spcPts val="0"/>
                </a:spcBef>
                <a:spcAft>
                  <a:spcPts val="0"/>
                </a:spcAft>
                <a:defRPr/>
              </a:pPr>
              <a:r>
                <a:rPr lang="en-US" sz="1100" dirty="0">
                  <a:solidFill>
                    <a:srgbClr val="FFFFFF">
                      <a:lumMod val="50000"/>
                    </a:srgbClr>
                  </a:solidFill>
                  <a:effectLst>
                    <a:outerShdw blurRad="50800" dist="38100" dir="2700000" algn="tl" rotWithShape="0">
                      <a:srgbClr val="FFFFFF">
                        <a:alpha val="50000"/>
                      </a:srgbClr>
                    </a:outerShdw>
                  </a:effectLst>
                  <a:latin typeface="+mn-lt"/>
                  <a:ea typeface="+mn-ea"/>
                </a:rPr>
                <a:t>API</a:t>
              </a:r>
            </a:p>
          </p:txBody>
        </p:sp>
        <p:cxnSp>
          <p:nvCxnSpPr>
            <p:cNvPr id="313" name="Straight Arrow Connector 312"/>
            <p:cNvCxnSpPr>
              <a:stCxn id="311" idx="0"/>
              <a:endCxn id="35" idx="1"/>
            </p:cNvCxnSpPr>
            <p:nvPr/>
          </p:nvCxnSpPr>
          <p:spPr>
            <a:xfrm>
              <a:off x="48977" y="1730741"/>
              <a:ext cx="768953" cy="1586"/>
            </a:xfrm>
            <a:prstGeom prst="straightConnector1">
              <a:avLst/>
            </a:prstGeom>
            <a:ln w="28575" cmpd="sng">
              <a:solidFill>
                <a:schemeClr val="bg1">
                  <a:lumMod val="50000"/>
                </a:schemeClr>
              </a:solidFill>
              <a:headEnd type="none"/>
              <a:tailEnd type="triangle"/>
            </a:ln>
          </p:spPr>
          <p:style>
            <a:lnRef idx="2">
              <a:schemeClr val="accent1"/>
            </a:lnRef>
            <a:fillRef idx="0">
              <a:schemeClr val="accent1"/>
            </a:fillRef>
            <a:effectRef idx="1">
              <a:schemeClr val="accent1"/>
            </a:effectRef>
            <a:fontRef idx="minor">
              <a:schemeClr val="tx1"/>
            </a:fontRef>
          </p:style>
        </p:cxnSp>
      </p:grpSp>
      <p:grpSp>
        <p:nvGrpSpPr>
          <p:cNvPr id="318" name="Group 317"/>
          <p:cNvGrpSpPr>
            <a:grpSpLocks/>
          </p:cNvGrpSpPr>
          <p:nvPr/>
        </p:nvGrpSpPr>
        <p:grpSpPr bwMode="auto">
          <a:xfrm>
            <a:off x="-28575" y="4202113"/>
            <a:ext cx="657225" cy="520700"/>
            <a:chOff x="69247" y="4201915"/>
            <a:chExt cx="658088" cy="520228"/>
          </a:xfrm>
        </p:grpSpPr>
        <p:cxnSp>
          <p:nvCxnSpPr>
            <p:cNvPr id="300" name="Straight Arrow Connector 299"/>
            <p:cNvCxnSpPr>
              <a:endCxn id="61" idx="1"/>
            </p:cNvCxnSpPr>
            <p:nvPr/>
          </p:nvCxnSpPr>
          <p:spPr>
            <a:xfrm>
              <a:off x="279072" y="4211431"/>
              <a:ext cx="448263" cy="3172"/>
            </a:xfrm>
            <a:prstGeom prst="straightConnector1">
              <a:avLst/>
            </a:prstGeom>
            <a:ln w="28575" cmpd="sng">
              <a:solidFill>
                <a:schemeClr val="bg1">
                  <a:lumMod val="50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17" name="TextBox 316"/>
            <p:cNvSpPr txBox="1"/>
            <p:nvPr/>
          </p:nvSpPr>
          <p:spPr>
            <a:xfrm>
              <a:off x="69247" y="4201915"/>
              <a:ext cx="642192" cy="520228"/>
            </a:xfrm>
            <a:prstGeom prst="rect">
              <a:avLst/>
            </a:prstGeom>
            <a:noFill/>
          </p:spPr>
          <p:txBody>
            <a:bodyPr wrap="none">
              <a:spAutoFit/>
            </a:bodyPr>
            <a:lstStyle/>
            <a:p>
              <a:pPr algn="r" fontAlgn="auto">
                <a:lnSpc>
                  <a:spcPts val="1100"/>
                </a:lnSpc>
                <a:spcBef>
                  <a:spcPts val="0"/>
                </a:spcBef>
                <a:spcAft>
                  <a:spcPts val="0"/>
                </a:spcAft>
                <a:defRPr/>
              </a:pPr>
              <a:r>
                <a:rPr lang="en-US" sz="1100" dirty="0">
                  <a:solidFill>
                    <a:srgbClr val="FFFFFF">
                      <a:lumMod val="50000"/>
                    </a:srgbClr>
                  </a:solidFill>
                  <a:effectLst>
                    <a:outerShdw blurRad="50800" dist="38100" dir="2700000" algn="tl" rotWithShape="0">
                      <a:srgbClr val="FFFFFF">
                        <a:alpha val="50000"/>
                      </a:srgbClr>
                    </a:outerShdw>
                  </a:effectLst>
                  <a:latin typeface="+mn-lt"/>
                  <a:ea typeface="+mn-ea"/>
                </a:rPr>
                <a:t>Host</a:t>
              </a:r>
            </a:p>
            <a:p>
              <a:pPr algn="r" fontAlgn="auto">
                <a:lnSpc>
                  <a:spcPts val="1100"/>
                </a:lnSpc>
                <a:spcBef>
                  <a:spcPts val="0"/>
                </a:spcBef>
                <a:spcAft>
                  <a:spcPts val="0"/>
                </a:spcAft>
                <a:defRPr/>
              </a:pPr>
              <a:r>
                <a:rPr lang="en-US" sz="1100" dirty="0">
                  <a:solidFill>
                    <a:srgbClr val="FFFFFF">
                      <a:lumMod val="50000"/>
                    </a:srgbClr>
                  </a:solidFill>
                  <a:effectLst>
                    <a:outerShdw blurRad="50800" dist="38100" dir="2700000" algn="tl" rotWithShape="0">
                      <a:srgbClr val="FFFFFF">
                        <a:alpha val="50000"/>
                      </a:srgbClr>
                    </a:outerShdw>
                  </a:effectLst>
                  <a:latin typeface="+mn-lt"/>
                  <a:ea typeface="+mn-ea"/>
                </a:rPr>
                <a:t>Data</a:t>
              </a:r>
            </a:p>
            <a:p>
              <a:pPr algn="r" fontAlgn="auto">
                <a:lnSpc>
                  <a:spcPts val="1100"/>
                </a:lnSpc>
                <a:spcBef>
                  <a:spcPts val="0"/>
                </a:spcBef>
                <a:spcAft>
                  <a:spcPts val="0"/>
                </a:spcAft>
                <a:defRPr/>
              </a:pPr>
              <a:r>
                <a:rPr lang="en-US" sz="1100" dirty="0">
                  <a:solidFill>
                    <a:srgbClr val="FFFFFF">
                      <a:lumMod val="50000"/>
                    </a:srgbClr>
                  </a:solidFill>
                  <a:effectLst>
                    <a:outerShdw blurRad="50800" dist="38100" dir="2700000" algn="tl" rotWithShape="0">
                      <a:srgbClr val="FFFFFF">
                        <a:alpha val="50000"/>
                      </a:srgbClr>
                    </a:outerShdw>
                  </a:effectLst>
                  <a:latin typeface="+mn-lt"/>
                  <a:ea typeface="+mn-ea"/>
                </a:rPr>
                <a:t>Traffic</a:t>
              </a:r>
            </a:p>
          </p:txBody>
        </p:sp>
      </p:grpSp>
      <p:cxnSp>
        <p:nvCxnSpPr>
          <p:cNvPr id="364" name="Straight Connector 363"/>
          <p:cNvCxnSpPr>
            <a:stCxn id="49" idx="3"/>
            <a:endCxn id="360" idx="3"/>
          </p:cNvCxnSpPr>
          <p:nvPr/>
        </p:nvCxnSpPr>
        <p:spPr>
          <a:xfrm flipV="1">
            <a:off x="5473700" y="1525588"/>
            <a:ext cx="366713" cy="242887"/>
          </a:xfrm>
          <a:prstGeom prst="line">
            <a:avLst/>
          </a:prstGeom>
          <a:ln w="254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66" name="Straight Connector 365"/>
          <p:cNvCxnSpPr>
            <a:stCxn id="22" idx="3"/>
            <a:endCxn id="361" idx="3"/>
          </p:cNvCxnSpPr>
          <p:nvPr/>
        </p:nvCxnSpPr>
        <p:spPr>
          <a:xfrm flipV="1">
            <a:off x="5472113" y="2309813"/>
            <a:ext cx="368300" cy="666750"/>
          </a:xfrm>
          <a:prstGeom prst="line">
            <a:avLst/>
          </a:prstGeom>
          <a:ln w="254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69" name="Straight Connector 368"/>
          <p:cNvCxnSpPr>
            <a:stCxn id="23" idx="3"/>
            <a:endCxn id="362" idx="3"/>
          </p:cNvCxnSpPr>
          <p:nvPr/>
        </p:nvCxnSpPr>
        <p:spPr>
          <a:xfrm flipV="1">
            <a:off x="5472113" y="3097213"/>
            <a:ext cx="369887" cy="1095375"/>
          </a:xfrm>
          <a:prstGeom prst="line">
            <a:avLst/>
          </a:prstGeom>
          <a:ln w="254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4294967295"/>
          </p:nvPr>
        </p:nvSpPr>
        <p:spPr>
          <a:xfrm>
            <a:off x="8291513" y="4811713"/>
            <a:ext cx="481012" cy="274637"/>
          </a:xfrm>
        </p:spPr>
        <p:txBody>
          <a:bodyPr/>
          <a:lstStyle/>
          <a:p>
            <a:pPr>
              <a:defRPr/>
            </a:pPr>
            <a:fld id="{80D2CB54-12BD-4EE1-A03A-A3354A64B047}" type="slidenum">
              <a:rPr lang="en-US">
                <a:effectLst>
                  <a:outerShdw blurRad="50800" dist="38100" dir="2700000" algn="tl" rotWithShape="0">
                    <a:srgbClr val="FFFFFF">
                      <a:lumMod val="50000"/>
                      <a:alpha val="50000"/>
                    </a:srgbClr>
                  </a:outerShdw>
                </a:effectLst>
              </a:rPr>
              <a:pPr>
                <a:defRPr/>
              </a:pPr>
              <a:t>19</a:t>
            </a:fld>
            <a:endParaRPr lang="en-US" dirty="0">
              <a:effectLst>
                <a:outerShdw blurRad="50800" dist="38100" dir="2700000" algn="tl" rotWithShape="0">
                  <a:srgbClr val="FFFFFF">
                    <a:lumMod val="50000"/>
                    <a:alpha val="50000"/>
                  </a:srgbClr>
                </a:outerShdw>
              </a:effectLst>
            </a:endParaRPr>
          </a:p>
        </p:txBody>
      </p:sp>
      <p:grpSp>
        <p:nvGrpSpPr>
          <p:cNvPr id="45" name="Group 44"/>
          <p:cNvGrpSpPr>
            <a:grpSpLocks/>
          </p:cNvGrpSpPr>
          <p:nvPr/>
        </p:nvGrpSpPr>
        <p:grpSpPr bwMode="auto">
          <a:xfrm>
            <a:off x="598488" y="1089025"/>
            <a:ext cx="4965700" cy="3786188"/>
            <a:chOff x="598133" y="1089742"/>
            <a:chExt cx="4965289" cy="3785419"/>
          </a:xfrm>
        </p:grpSpPr>
        <p:grpSp>
          <p:nvGrpSpPr>
            <p:cNvPr id="50211" name="Group 43"/>
            <p:cNvGrpSpPr>
              <a:grpSpLocks/>
            </p:cNvGrpSpPr>
            <p:nvPr/>
          </p:nvGrpSpPr>
          <p:grpSpPr bwMode="auto">
            <a:xfrm>
              <a:off x="598133" y="1089742"/>
              <a:ext cx="4965289" cy="3785419"/>
              <a:chOff x="598133" y="1089742"/>
              <a:chExt cx="4965289" cy="3785419"/>
            </a:xfrm>
          </p:grpSpPr>
          <p:grpSp>
            <p:nvGrpSpPr>
              <p:cNvPr id="50213" name="Group 42"/>
              <p:cNvGrpSpPr>
                <a:grpSpLocks/>
              </p:cNvGrpSpPr>
              <p:nvPr/>
            </p:nvGrpSpPr>
            <p:grpSpPr bwMode="auto">
              <a:xfrm>
                <a:off x="598133" y="1089742"/>
                <a:ext cx="4965289" cy="3785419"/>
                <a:chOff x="598133" y="1089742"/>
                <a:chExt cx="4965289" cy="3785419"/>
              </a:xfrm>
            </p:grpSpPr>
            <p:grpSp>
              <p:nvGrpSpPr>
                <p:cNvPr id="50215" name="Group 297"/>
                <p:cNvGrpSpPr>
                  <a:grpSpLocks/>
                </p:cNvGrpSpPr>
                <p:nvPr/>
              </p:nvGrpSpPr>
              <p:grpSpPr bwMode="auto">
                <a:xfrm>
                  <a:off x="598133" y="1089742"/>
                  <a:ext cx="4965289" cy="3785419"/>
                  <a:chOff x="532581" y="1089742"/>
                  <a:chExt cx="4965289" cy="3785419"/>
                </a:xfrm>
              </p:grpSpPr>
              <p:sp>
                <p:nvSpPr>
                  <p:cNvPr id="297" name="Rectangle 296"/>
                  <p:cNvSpPr/>
                  <p:nvPr/>
                </p:nvSpPr>
                <p:spPr>
                  <a:xfrm>
                    <a:off x="532581" y="1089742"/>
                    <a:ext cx="4965289" cy="3785419"/>
                  </a:xfrm>
                  <a:prstGeom prst="rect">
                    <a:avLst/>
                  </a:prstGeom>
                  <a:solidFill>
                    <a:schemeClr val="accent2">
                      <a:lumMod val="20000"/>
                      <a:lumOff val="80000"/>
                      <a:alpha val="3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0800" dist="38100" dir="2700000" algn="tl" rotWithShape="0">
                          <a:srgbClr val="FFFFFF">
                            <a:lumMod val="50000"/>
                            <a:alpha val="50000"/>
                          </a:srgbClr>
                        </a:outerShdw>
                      </a:effectLst>
                    </a:endParaRPr>
                  </a:p>
                </p:txBody>
              </p:sp>
              <p:sp>
                <p:nvSpPr>
                  <p:cNvPr id="35" name="Rectangle 34"/>
                  <p:cNvSpPr/>
                  <p:nvPr/>
                </p:nvSpPr>
                <p:spPr>
                  <a:xfrm>
                    <a:off x="654808" y="1353213"/>
                    <a:ext cx="1295293" cy="757084"/>
                  </a:xfrm>
                  <a:prstGeom prst="rect">
                    <a:avLst/>
                  </a:prstGeom>
                  <a:solidFill>
                    <a:schemeClr val="accent2"/>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lnSpc>
                        <a:spcPts val="1600"/>
                      </a:lnSpc>
                      <a:spcBef>
                        <a:spcPts val="0"/>
                      </a:spcBef>
                      <a:spcAft>
                        <a:spcPts val="0"/>
                      </a:spcAft>
                      <a:defRPr/>
                    </a:pPr>
                    <a:r>
                      <a:rPr lang="en-US" sz="1600" dirty="0">
                        <a:solidFill>
                          <a:srgbClr val="FFFFFF"/>
                        </a:solidFill>
                        <a:effectLst>
                          <a:outerShdw blurRad="50800" dist="38100" dir="2700000" algn="tl" rotWithShape="0">
                            <a:srgbClr val="FFFFFF">
                              <a:lumMod val="50000"/>
                              <a:alpha val="50000"/>
                            </a:srgbClr>
                          </a:outerShdw>
                        </a:effectLst>
                      </a:rPr>
                      <a:t>User Interface Module</a:t>
                    </a:r>
                    <a:endParaRPr lang="en-US" sz="1600" dirty="0">
                      <a:solidFill>
                        <a:srgbClr val="FFFFFF"/>
                      </a:solidFill>
                      <a:effectLst>
                        <a:outerShdw blurRad="50800" dist="38100" dir="2700000" algn="tl" rotWithShape="0">
                          <a:srgbClr val="FFFFFF">
                            <a:lumMod val="50000"/>
                            <a:alpha val="50000"/>
                          </a:srgbClr>
                        </a:outerShdw>
                      </a:effectLst>
                    </a:endParaRPr>
                  </a:p>
                </p:txBody>
              </p:sp>
              <p:sp>
                <p:nvSpPr>
                  <p:cNvPr id="86" name="Rectangle 85"/>
                  <p:cNvSpPr/>
                  <p:nvPr/>
                </p:nvSpPr>
                <p:spPr>
                  <a:xfrm>
                    <a:off x="1599293" y="2603909"/>
                    <a:ext cx="1295293" cy="755497"/>
                  </a:xfrm>
                  <a:prstGeom prst="rect">
                    <a:avLst/>
                  </a:prstGeom>
                  <a:solidFill>
                    <a:schemeClr val="accent3">
                      <a:lumMod val="75000"/>
                    </a:schemeClr>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lnSpc>
                        <a:spcPts val="1600"/>
                      </a:lnSpc>
                      <a:spcBef>
                        <a:spcPts val="0"/>
                      </a:spcBef>
                      <a:spcAft>
                        <a:spcPts val="0"/>
                      </a:spcAft>
                      <a:defRPr/>
                    </a:pPr>
                    <a:r>
                      <a:rPr lang="en-US" sz="1600" dirty="0">
                        <a:solidFill>
                          <a:srgbClr val="FFFFFF"/>
                        </a:solidFill>
                        <a:effectLst>
                          <a:outerShdw blurRad="50800" dist="38100" dir="2700000" algn="tl" rotWithShape="0">
                            <a:srgbClr val="FFFFFF">
                              <a:lumMod val="50000"/>
                              <a:alpha val="50000"/>
                            </a:srgbClr>
                          </a:outerShdw>
                        </a:effectLst>
                      </a:rPr>
                      <a:t>Enclosure</a:t>
                    </a:r>
                  </a:p>
                  <a:p>
                    <a:pPr algn="ctr" fontAlgn="auto">
                      <a:lnSpc>
                        <a:spcPts val="1600"/>
                      </a:lnSpc>
                      <a:spcBef>
                        <a:spcPts val="0"/>
                      </a:spcBef>
                      <a:spcAft>
                        <a:spcPts val="0"/>
                      </a:spcAft>
                      <a:defRPr/>
                    </a:pPr>
                    <a:r>
                      <a:rPr lang="en-US" sz="1600" dirty="0">
                        <a:solidFill>
                          <a:srgbClr val="FFFFFF"/>
                        </a:solidFill>
                        <a:effectLst>
                          <a:outerShdw blurRad="50800" dist="38100" dir="2700000" algn="tl" rotWithShape="0">
                            <a:srgbClr val="FFFFFF">
                              <a:lumMod val="50000"/>
                              <a:alpha val="50000"/>
                            </a:srgbClr>
                          </a:outerShdw>
                        </a:effectLst>
                      </a:rPr>
                      <a:t>Management Module</a:t>
                    </a:r>
                  </a:p>
                </p:txBody>
              </p:sp>
              <p:sp>
                <p:nvSpPr>
                  <p:cNvPr id="87" name="Rectangle 86"/>
                  <p:cNvSpPr/>
                  <p:nvPr/>
                </p:nvSpPr>
                <p:spPr>
                  <a:xfrm>
                    <a:off x="2439010" y="1353213"/>
                    <a:ext cx="1295293" cy="755497"/>
                  </a:xfrm>
                  <a:prstGeom prst="rect">
                    <a:avLst/>
                  </a:prstGeom>
                  <a:solidFill>
                    <a:schemeClr val="accent4"/>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lnSpc>
                        <a:spcPts val="1600"/>
                      </a:lnSpc>
                      <a:spcBef>
                        <a:spcPts val="0"/>
                      </a:spcBef>
                      <a:spcAft>
                        <a:spcPts val="0"/>
                      </a:spcAft>
                      <a:defRPr/>
                    </a:pPr>
                    <a:r>
                      <a:rPr lang="en-US" sz="1600" dirty="0">
                        <a:solidFill>
                          <a:srgbClr val="FFFFFF"/>
                        </a:solidFill>
                        <a:effectLst>
                          <a:outerShdw blurRad="50800" dist="38100" dir="2700000" algn="tl" rotWithShape="0">
                            <a:srgbClr val="FFFFFF">
                              <a:lumMod val="50000"/>
                              <a:alpha val="50000"/>
                            </a:srgbClr>
                          </a:outerShdw>
                        </a:effectLst>
                      </a:rPr>
                      <a:t>RAID Management Module</a:t>
                    </a:r>
                    <a:endParaRPr lang="en-US" sz="1600" dirty="0">
                      <a:solidFill>
                        <a:srgbClr val="FFFFFF"/>
                      </a:solidFill>
                      <a:effectLst>
                        <a:outerShdw blurRad="50800" dist="38100" dir="2700000" algn="tl" rotWithShape="0">
                          <a:srgbClr val="FFFFFF">
                            <a:lumMod val="50000"/>
                            <a:alpha val="50000"/>
                          </a:srgbClr>
                        </a:outerShdw>
                      </a:effectLst>
                    </a:endParaRPr>
                  </a:p>
                </p:txBody>
              </p:sp>
              <p:sp>
                <p:nvSpPr>
                  <p:cNvPr id="90" name="Rectangle 89"/>
                  <p:cNvSpPr/>
                  <p:nvPr/>
                </p:nvSpPr>
                <p:spPr>
                  <a:xfrm>
                    <a:off x="3239044" y="2603909"/>
                    <a:ext cx="1296881" cy="755497"/>
                  </a:xfrm>
                  <a:prstGeom prst="rect">
                    <a:avLst/>
                  </a:prstGeom>
                  <a:solidFill>
                    <a:schemeClr val="accent4">
                      <a:lumMod val="75000"/>
                    </a:schemeClr>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lnSpc>
                        <a:spcPts val="1600"/>
                      </a:lnSpc>
                      <a:spcBef>
                        <a:spcPts val="0"/>
                      </a:spcBef>
                      <a:spcAft>
                        <a:spcPts val="0"/>
                      </a:spcAft>
                      <a:defRPr/>
                    </a:pPr>
                    <a:r>
                      <a:rPr lang="en-US" sz="1600" dirty="0">
                        <a:solidFill>
                          <a:srgbClr val="FFFFFF"/>
                        </a:solidFill>
                        <a:effectLst>
                          <a:outerShdw blurRad="50800" dist="38100" dir="2700000" algn="tl" rotWithShape="0">
                            <a:srgbClr val="FFFFFF">
                              <a:lumMod val="50000"/>
                              <a:alpha val="50000"/>
                            </a:srgbClr>
                          </a:outerShdw>
                        </a:effectLst>
                      </a:rPr>
                      <a:t>Logical Volume Module</a:t>
                    </a:r>
                    <a:endParaRPr lang="en-US" sz="1600" dirty="0">
                      <a:solidFill>
                        <a:srgbClr val="FFFFFF"/>
                      </a:solidFill>
                      <a:effectLst>
                        <a:outerShdw blurRad="50800" dist="38100" dir="2700000" algn="tl" rotWithShape="0">
                          <a:srgbClr val="FFFFFF">
                            <a:lumMod val="50000"/>
                            <a:alpha val="50000"/>
                          </a:srgbClr>
                        </a:outerShdw>
                      </a:effectLst>
                    </a:endParaRPr>
                  </a:p>
                </p:txBody>
              </p:sp>
              <p:sp>
                <p:nvSpPr>
                  <p:cNvPr id="93" name="Rectangle 92"/>
                  <p:cNvSpPr/>
                  <p:nvPr/>
                </p:nvSpPr>
                <p:spPr>
                  <a:xfrm>
                    <a:off x="2419962" y="3830798"/>
                    <a:ext cx="1296881" cy="755497"/>
                  </a:xfrm>
                  <a:prstGeom prst="rect">
                    <a:avLst/>
                  </a:prstGeom>
                  <a:solidFill>
                    <a:schemeClr val="accent2">
                      <a:lumMod val="60000"/>
                      <a:lumOff val="40000"/>
                    </a:schemeClr>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lnSpc>
                        <a:spcPts val="1600"/>
                      </a:lnSpc>
                      <a:spcBef>
                        <a:spcPts val="0"/>
                      </a:spcBef>
                      <a:spcAft>
                        <a:spcPts val="0"/>
                      </a:spcAft>
                      <a:defRPr/>
                    </a:pPr>
                    <a:r>
                      <a:rPr lang="en-US" sz="1600" dirty="0">
                        <a:solidFill>
                          <a:srgbClr val="FFFFFF"/>
                        </a:solidFill>
                        <a:effectLst>
                          <a:outerShdw blurRad="50800" dist="38100" dir="2700000" algn="tl" rotWithShape="0">
                            <a:srgbClr val="FFFFFF">
                              <a:lumMod val="50000"/>
                              <a:alpha val="50000"/>
                            </a:srgbClr>
                          </a:outerShdw>
                        </a:effectLst>
                      </a:rPr>
                      <a:t>Data</a:t>
                    </a:r>
                  </a:p>
                  <a:p>
                    <a:pPr algn="ctr" fontAlgn="auto">
                      <a:lnSpc>
                        <a:spcPts val="1600"/>
                      </a:lnSpc>
                      <a:spcBef>
                        <a:spcPts val="0"/>
                      </a:spcBef>
                      <a:spcAft>
                        <a:spcPts val="0"/>
                      </a:spcAft>
                      <a:defRPr/>
                    </a:pPr>
                    <a:r>
                      <a:rPr lang="en-US" sz="1600" dirty="0">
                        <a:solidFill>
                          <a:srgbClr val="FFFFFF"/>
                        </a:solidFill>
                        <a:effectLst>
                          <a:outerShdw blurRad="50800" dist="38100" dir="2700000" algn="tl" rotWithShape="0">
                            <a:srgbClr val="FFFFFF">
                              <a:lumMod val="50000"/>
                              <a:alpha val="50000"/>
                            </a:srgbClr>
                          </a:outerShdw>
                        </a:effectLst>
                      </a:rPr>
                      <a:t>(SCSI)</a:t>
                    </a:r>
                  </a:p>
                  <a:p>
                    <a:pPr algn="ctr" fontAlgn="auto">
                      <a:lnSpc>
                        <a:spcPts val="1600"/>
                      </a:lnSpc>
                      <a:spcBef>
                        <a:spcPts val="0"/>
                      </a:spcBef>
                      <a:spcAft>
                        <a:spcPts val="0"/>
                      </a:spcAft>
                      <a:defRPr/>
                    </a:pPr>
                    <a:r>
                      <a:rPr lang="en-US" sz="1600" dirty="0">
                        <a:solidFill>
                          <a:srgbClr val="FFFFFF"/>
                        </a:solidFill>
                        <a:effectLst>
                          <a:outerShdw blurRad="50800" dist="38100" dir="2700000" algn="tl" rotWithShape="0">
                            <a:srgbClr val="FFFFFF">
                              <a:lumMod val="50000"/>
                              <a:alpha val="50000"/>
                            </a:srgbClr>
                          </a:outerShdw>
                        </a:effectLst>
                      </a:rPr>
                      <a:t>Module </a:t>
                    </a:r>
                    <a:endParaRPr lang="en-US" sz="1600" dirty="0">
                      <a:solidFill>
                        <a:srgbClr val="FFFFFF"/>
                      </a:solidFill>
                      <a:effectLst>
                        <a:outerShdw blurRad="50800" dist="38100" dir="2700000" algn="tl" rotWithShape="0">
                          <a:srgbClr val="FFFFFF">
                            <a:lumMod val="50000"/>
                            <a:alpha val="50000"/>
                          </a:srgbClr>
                        </a:outerShdw>
                      </a:effectLst>
                    </a:endParaRPr>
                  </a:p>
                </p:txBody>
              </p:sp>
              <p:sp>
                <p:nvSpPr>
                  <p:cNvPr id="61" name="Rectangle 60"/>
                  <p:cNvSpPr/>
                  <p:nvPr/>
                </p:nvSpPr>
                <p:spPr>
                  <a:xfrm>
                    <a:off x="661157" y="3837147"/>
                    <a:ext cx="1296881" cy="755497"/>
                  </a:xfrm>
                  <a:prstGeom prst="rect">
                    <a:avLst/>
                  </a:prstGeom>
                  <a:solidFill>
                    <a:schemeClr val="accent6"/>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lnSpc>
                        <a:spcPts val="1600"/>
                      </a:lnSpc>
                      <a:spcBef>
                        <a:spcPts val="0"/>
                      </a:spcBef>
                      <a:spcAft>
                        <a:spcPts val="0"/>
                      </a:spcAft>
                      <a:defRPr/>
                    </a:pPr>
                    <a:r>
                      <a:rPr lang="en-US" sz="1600" dirty="0">
                        <a:solidFill>
                          <a:srgbClr val="FFFFFF"/>
                        </a:solidFill>
                        <a:effectLst>
                          <a:outerShdw blurRad="50800" dist="38100" dir="2700000" algn="tl" rotWithShape="0">
                            <a:srgbClr val="FFFFFF">
                              <a:lumMod val="50000"/>
                              <a:alpha val="50000"/>
                            </a:srgbClr>
                          </a:outerShdw>
                        </a:effectLst>
                      </a:rPr>
                      <a:t>IO </a:t>
                    </a:r>
                  </a:p>
                  <a:p>
                    <a:pPr algn="ctr" fontAlgn="auto">
                      <a:lnSpc>
                        <a:spcPts val="1600"/>
                      </a:lnSpc>
                      <a:spcBef>
                        <a:spcPts val="0"/>
                      </a:spcBef>
                      <a:spcAft>
                        <a:spcPts val="0"/>
                      </a:spcAft>
                      <a:defRPr/>
                    </a:pPr>
                    <a:r>
                      <a:rPr lang="en-US" sz="1600" dirty="0">
                        <a:solidFill>
                          <a:srgbClr val="FFFFFF"/>
                        </a:solidFill>
                        <a:effectLst>
                          <a:outerShdw blurRad="50800" dist="38100" dir="2700000" algn="tl" rotWithShape="0">
                            <a:srgbClr val="FFFFFF">
                              <a:lumMod val="50000"/>
                              <a:alpha val="50000"/>
                            </a:srgbClr>
                          </a:outerShdw>
                        </a:effectLst>
                      </a:rPr>
                      <a:t>Module</a:t>
                    </a:r>
                    <a:endParaRPr lang="en-US" sz="1600" dirty="0">
                      <a:solidFill>
                        <a:srgbClr val="FFFFFF"/>
                      </a:solidFill>
                      <a:effectLst>
                        <a:outerShdw blurRad="50800" dist="38100" dir="2700000" algn="tl" rotWithShape="0">
                          <a:srgbClr val="FFFFFF">
                            <a:lumMod val="50000"/>
                            <a:alpha val="50000"/>
                          </a:srgbClr>
                        </a:outerShdw>
                      </a:effectLst>
                    </a:endParaRPr>
                  </a:p>
                </p:txBody>
              </p:sp>
              <p:grpSp>
                <p:nvGrpSpPr>
                  <p:cNvPr id="13" name="Group 12"/>
                  <p:cNvGrpSpPr/>
                  <p:nvPr/>
                </p:nvGrpSpPr>
                <p:grpSpPr>
                  <a:xfrm>
                    <a:off x="5022547" y="1153240"/>
                    <a:ext cx="385178" cy="3654323"/>
                    <a:chOff x="5342111" y="1653250"/>
                    <a:chExt cx="1302555" cy="2675117"/>
                  </a:xfrm>
                  <a:solidFill>
                    <a:schemeClr val="accent6">
                      <a:lumMod val="75000"/>
                    </a:schemeClr>
                  </a:solidFill>
                </p:grpSpPr>
                <p:sp>
                  <p:nvSpPr>
                    <p:cNvPr id="49" name="Rectangle 48"/>
                    <p:cNvSpPr/>
                    <p:nvPr/>
                  </p:nvSpPr>
                  <p:spPr>
                    <a:xfrm>
                      <a:off x="5348666" y="1653250"/>
                      <a:ext cx="1296000" cy="900000"/>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vert="vert" anchor="ctr"/>
                    <a:lstStyle/>
                    <a:p>
                      <a:pPr algn="ctr" fontAlgn="auto">
                        <a:spcBef>
                          <a:spcPts val="0"/>
                        </a:spcBef>
                        <a:spcAft>
                          <a:spcPts val="0"/>
                        </a:spcAft>
                        <a:defRPr/>
                      </a:pPr>
                      <a:r>
                        <a:rPr lang="en-US" sz="1600" dirty="0">
                          <a:solidFill>
                            <a:srgbClr val="FFFFFF"/>
                          </a:solidFill>
                          <a:effectLst>
                            <a:outerShdw blurRad="50800" dist="38100" dir="2700000" algn="tl" rotWithShape="0">
                              <a:srgbClr val="FFFFFF">
                                <a:lumMod val="50000"/>
                                <a:alpha val="50000"/>
                              </a:srgbClr>
                            </a:outerShdw>
                          </a:effectLst>
                        </a:rPr>
                        <a:t>High</a:t>
                      </a:r>
                      <a:endParaRPr lang="en-US" sz="1600" dirty="0">
                        <a:solidFill>
                          <a:srgbClr val="FFFFFF"/>
                        </a:solidFill>
                        <a:effectLst>
                          <a:outerShdw blurRad="50800" dist="38100" dir="2700000" algn="tl" rotWithShape="0">
                            <a:srgbClr val="FFFFFF">
                              <a:lumMod val="50000"/>
                              <a:alpha val="50000"/>
                            </a:srgbClr>
                          </a:outerShdw>
                        </a:effectLst>
                      </a:endParaRPr>
                    </a:p>
                  </p:txBody>
                </p:sp>
                <p:sp>
                  <p:nvSpPr>
                    <p:cNvPr id="22" name="Rectangle 21"/>
                    <p:cNvSpPr/>
                    <p:nvPr/>
                  </p:nvSpPr>
                  <p:spPr>
                    <a:xfrm>
                      <a:off x="5345388" y="2538547"/>
                      <a:ext cx="1296000" cy="900000"/>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vert="vert" lIns="0" rIns="0" anchor="ctr"/>
                    <a:lstStyle/>
                    <a:p>
                      <a:pPr algn="ctr" fontAlgn="auto">
                        <a:spcBef>
                          <a:spcPts val="0"/>
                        </a:spcBef>
                        <a:spcAft>
                          <a:spcPts val="0"/>
                        </a:spcAft>
                        <a:defRPr/>
                      </a:pPr>
                      <a:r>
                        <a:rPr lang="en-US" sz="1600" dirty="0">
                          <a:solidFill>
                            <a:srgbClr val="FFFFFF"/>
                          </a:solidFill>
                          <a:effectLst>
                            <a:outerShdw blurRad="50800" dist="38100" dir="2700000" algn="tl" rotWithShape="0">
                              <a:srgbClr val="FFFFFF">
                                <a:lumMod val="50000"/>
                                <a:alpha val="50000"/>
                              </a:srgbClr>
                            </a:outerShdw>
                          </a:effectLst>
                        </a:rPr>
                        <a:t>Availability</a:t>
                      </a:r>
                      <a:endParaRPr lang="en-US" sz="1600" dirty="0">
                        <a:solidFill>
                          <a:srgbClr val="FFFFFF"/>
                        </a:solidFill>
                        <a:effectLst>
                          <a:outerShdw blurRad="50800" dist="38100" dir="2700000" algn="tl" rotWithShape="0">
                            <a:srgbClr val="FFFFFF">
                              <a:lumMod val="50000"/>
                              <a:alpha val="50000"/>
                            </a:srgbClr>
                          </a:outerShdw>
                        </a:effectLst>
                      </a:endParaRPr>
                    </a:p>
                  </p:txBody>
                </p:sp>
                <p:sp>
                  <p:nvSpPr>
                    <p:cNvPr id="23" name="Rectangle 22"/>
                    <p:cNvSpPr/>
                    <p:nvPr/>
                  </p:nvSpPr>
                  <p:spPr>
                    <a:xfrm>
                      <a:off x="5342111" y="3428367"/>
                      <a:ext cx="1296000" cy="900000"/>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vert="vert" anchor="ctr"/>
                    <a:lstStyle/>
                    <a:p>
                      <a:pPr algn="ctr" fontAlgn="auto">
                        <a:spcBef>
                          <a:spcPts val="0"/>
                        </a:spcBef>
                        <a:spcAft>
                          <a:spcPts val="0"/>
                        </a:spcAft>
                        <a:defRPr/>
                      </a:pPr>
                      <a:r>
                        <a:rPr lang="en-US" sz="1600" dirty="0">
                          <a:solidFill>
                            <a:srgbClr val="FFFFFF"/>
                          </a:solidFill>
                          <a:effectLst>
                            <a:outerShdw blurRad="50800" dist="38100" dir="2700000" algn="tl" rotWithShape="0">
                              <a:srgbClr val="FFFFFF">
                                <a:lumMod val="50000"/>
                                <a:alpha val="50000"/>
                              </a:srgbClr>
                            </a:outerShdw>
                          </a:effectLst>
                        </a:rPr>
                        <a:t>Cluster</a:t>
                      </a:r>
                      <a:endParaRPr lang="en-US" sz="1600" dirty="0">
                        <a:solidFill>
                          <a:srgbClr val="FFFFFF"/>
                        </a:solidFill>
                        <a:effectLst>
                          <a:outerShdw blurRad="50800" dist="38100" dir="2700000" algn="tl" rotWithShape="0">
                            <a:srgbClr val="FFFFFF">
                              <a:lumMod val="50000"/>
                              <a:alpha val="50000"/>
                            </a:srgbClr>
                          </a:outerShdw>
                        </a:effectLst>
                      </a:endParaRPr>
                    </a:p>
                  </p:txBody>
                </p:sp>
              </p:grpSp>
            </p:grpSp>
            <p:cxnSp>
              <p:nvCxnSpPr>
                <p:cNvPr id="6" name="Straight Arrow Connector 5"/>
                <p:cNvCxnSpPr>
                  <a:stCxn id="86" idx="2"/>
                </p:cNvCxnSpPr>
                <p:nvPr/>
              </p:nvCxnSpPr>
              <p:spPr>
                <a:xfrm>
                  <a:off x="2312491" y="3359406"/>
                  <a:ext cx="847655" cy="496787"/>
                </a:xfrm>
                <a:prstGeom prst="straightConnector1">
                  <a:avLst/>
                </a:prstGeom>
                <a:ln w="28575" cmpd="sng">
                  <a:solidFill>
                    <a:srgbClr val="F6BE24"/>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93" idx="0"/>
                  <a:endCxn id="90" idx="2"/>
                </p:cNvCxnSpPr>
                <p:nvPr/>
              </p:nvCxnSpPr>
              <p:spPr>
                <a:xfrm flipV="1">
                  <a:off x="3134748" y="3359406"/>
                  <a:ext cx="817494" cy="471392"/>
                </a:xfrm>
                <a:prstGeom prst="straightConnector1">
                  <a:avLst/>
                </a:prstGeom>
                <a:ln w="28575" cmpd="sng">
                  <a:solidFill>
                    <a:srgbClr val="F6BE24"/>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87" idx="2"/>
                  <a:endCxn id="86" idx="0"/>
                </p:cNvCxnSpPr>
                <p:nvPr/>
              </p:nvCxnSpPr>
              <p:spPr>
                <a:xfrm flipH="1">
                  <a:off x="2312491" y="2108710"/>
                  <a:ext cx="839717" cy="495199"/>
                </a:xfrm>
                <a:prstGeom prst="straightConnector1">
                  <a:avLst/>
                </a:prstGeom>
                <a:ln w="28575" cmpd="sng">
                  <a:solidFill>
                    <a:srgbClr val="F6BE24"/>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87" idx="2"/>
                  <a:endCxn id="90" idx="0"/>
                </p:cNvCxnSpPr>
                <p:nvPr/>
              </p:nvCxnSpPr>
              <p:spPr>
                <a:xfrm>
                  <a:off x="3152209" y="2108710"/>
                  <a:ext cx="800034" cy="495199"/>
                </a:xfrm>
                <a:prstGeom prst="straightConnector1">
                  <a:avLst/>
                </a:prstGeom>
                <a:ln w="28575" cmpd="sng">
                  <a:solidFill>
                    <a:srgbClr val="F6BE24"/>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87" idx="3"/>
                  <a:endCxn id="22" idx="1"/>
                </p:cNvCxnSpPr>
                <p:nvPr/>
              </p:nvCxnSpPr>
              <p:spPr>
                <a:xfrm>
                  <a:off x="3799855" y="1730962"/>
                  <a:ext cx="1288943" cy="1245935"/>
                </a:xfrm>
                <a:prstGeom prst="straightConnector1">
                  <a:avLst/>
                </a:prstGeom>
                <a:ln w="28575" cmpd="sng">
                  <a:solidFill>
                    <a:srgbClr val="F6BE24"/>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stCxn id="22" idx="1"/>
                  <a:endCxn id="93" idx="3"/>
                </p:cNvCxnSpPr>
                <p:nvPr/>
              </p:nvCxnSpPr>
              <p:spPr>
                <a:xfrm flipH="1">
                  <a:off x="3782394" y="2976897"/>
                  <a:ext cx="1306404" cy="1231650"/>
                </a:xfrm>
                <a:prstGeom prst="straightConnector1">
                  <a:avLst/>
                </a:prstGeom>
                <a:ln w="28575" cmpd="sng">
                  <a:solidFill>
                    <a:srgbClr val="F6BE24"/>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a:stCxn id="87" idx="1"/>
                  <a:endCxn id="35" idx="3"/>
                </p:cNvCxnSpPr>
                <p:nvPr/>
              </p:nvCxnSpPr>
              <p:spPr>
                <a:xfrm flipH="1">
                  <a:off x="2015653" y="1730962"/>
                  <a:ext cx="488910" cy="1588"/>
                </a:xfrm>
                <a:prstGeom prst="straightConnector1">
                  <a:avLst/>
                </a:prstGeom>
                <a:ln w="28575" cmpd="sng">
                  <a:solidFill>
                    <a:srgbClr val="F6BE24"/>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a:stCxn id="93" idx="1"/>
                  <a:endCxn id="61" idx="3"/>
                </p:cNvCxnSpPr>
                <p:nvPr/>
              </p:nvCxnSpPr>
              <p:spPr>
                <a:xfrm flipH="1">
                  <a:off x="2023590" y="4208546"/>
                  <a:ext cx="461924" cy="6349"/>
                </a:xfrm>
                <a:prstGeom prst="straightConnector1">
                  <a:avLst/>
                </a:prstGeom>
                <a:ln w="28575" cmpd="sng">
                  <a:solidFill>
                    <a:srgbClr val="F6BE24"/>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a:stCxn id="90" idx="1"/>
                  <a:endCxn id="86" idx="3"/>
                </p:cNvCxnSpPr>
                <p:nvPr/>
              </p:nvCxnSpPr>
              <p:spPr>
                <a:xfrm flipH="1" flipV="1">
                  <a:off x="2960137" y="2981658"/>
                  <a:ext cx="344458" cy="0"/>
                </a:xfrm>
                <a:prstGeom prst="straightConnector1">
                  <a:avLst/>
                </a:prstGeom>
                <a:ln w="28575" cmpd="sng">
                  <a:solidFill>
                    <a:srgbClr val="F6BE24"/>
                  </a:solidFill>
                  <a:headEnd type="triangle"/>
                  <a:tailEnd type="triangle"/>
                </a:ln>
              </p:spPr>
              <p:style>
                <a:lnRef idx="2">
                  <a:schemeClr val="accent1"/>
                </a:lnRef>
                <a:fillRef idx="0">
                  <a:schemeClr val="accent1"/>
                </a:fillRef>
                <a:effectRef idx="1">
                  <a:schemeClr val="accent1"/>
                </a:effectRef>
                <a:fontRef idx="minor">
                  <a:schemeClr val="tx1"/>
                </a:fontRef>
              </p:style>
            </p:cxnSp>
          </p:grpSp>
          <p:cxnSp>
            <p:nvCxnSpPr>
              <p:cNvPr id="108" name="Straight Arrow Connector 107"/>
              <p:cNvCxnSpPr>
                <a:stCxn id="22" idx="1"/>
                <a:endCxn id="90" idx="3"/>
              </p:cNvCxnSpPr>
              <p:nvPr/>
            </p:nvCxnSpPr>
            <p:spPr>
              <a:xfrm flipH="1">
                <a:off x="4601477" y="2976897"/>
                <a:ext cx="487322" cy="4761"/>
              </a:xfrm>
              <a:prstGeom prst="straightConnector1">
                <a:avLst/>
              </a:prstGeom>
              <a:ln w="28575" cmpd="sng">
                <a:solidFill>
                  <a:srgbClr val="F6BE24"/>
                </a:solidFill>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372" name="TextBox 371"/>
            <p:cNvSpPr txBox="1"/>
            <p:nvPr/>
          </p:nvSpPr>
          <p:spPr>
            <a:xfrm>
              <a:off x="4199872" y="1150055"/>
              <a:ext cx="866703" cy="238077"/>
            </a:xfrm>
            <a:prstGeom prst="rect">
              <a:avLst/>
            </a:prstGeom>
            <a:noFill/>
          </p:spPr>
          <p:txBody>
            <a:bodyPr wrap="none">
              <a:spAutoFit/>
            </a:bodyPr>
            <a:lstStyle/>
            <a:p>
              <a:pPr algn="r" fontAlgn="auto">
                <a:lnSpc>
                  <a:spcPts val="1100"/>
                </a:lnSpc>
                <a:spcBef>
                  <a:spcPts val="0"/>
                </a:spcBef>
                <a:spcAft>
                  <a:spcPts val="0"/>
                </a:spcAft>
                <a:defRPr/>
              </a:pPr>
              <a:r>
                <a:rPr lang="en-US" sz="1100" dirty="0">
                  <a:solidFill>
                    <a:srgbClr val="FFFFFF">
                      <a:lumMod val="50000"/>
                    </a:srgbClr>
                  </a:solidFill>
                  <a:effectLst>
                    <a:outerShdw blurRad="50800" dist="38100" dir="2700000" algn="tl" rotWithShape="0">
                      <a:srgbClr val="FFFFFF">
                        <a:alpha val="50000"/>
                      </a:srgbClr>
                    </a:outerShdw>
                  </a:effectLst>
                  <a:latin typeface="+mn-lt"/>
                  <a:ea typeface="+mn-ea"/>
                </a:rPr>
                <a:t>Controller 1</a:t>
              </a:r>
            </a:p>
          </p:txBody>
        </p:sp>
      </p:grpSp>
      <p:sp>
        <p:nvSpPr>
          <p:cNvPr id="374" name="Rectangle 373"/>
          <p:cNvSpPr/>
          <p:nvPr/>
        </p:nvSpPr>
        <p:spPr>
          <a:xfrm>
            <a:off x="3133725" y="996950"/>
            <a:ext cx="4257675" cy="3968750"/>
          </a:xfrm>
          <a:prstGeom prst="rect">
            <a:avLst/>
          </a:prstGeom>
          <a:noFill/>
          <a:ln w="28575" cmpd="sng">
            <a:solidFill>
              <a:schemeClr val="tx1">
                <a:lumMod val="40000"/>
                <a:lumOff val="60000"/>
                <a:alpha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anchor="b"/>
          <a:lstStyle/>
          <a:p>
            <a:pPr algn="r" fontAlgn="auto">
              <a:spcBef>
                <a:spcPts val="0"/>
              </a:spcBef>
              <a:spcAft>
                <a:spcPts val="0"/>
              </a:spcAft>
              <a:defRPr/>
            </a:pPr>
            <a:r>
              <a:rPr lang="en-US" b="1" dirty="0">
                <a:solidFill>
                  <a:srgbClr val="595959"/>
                </a:solidFill>
                <a:effectLst>
                  <a:outerShdw blurRad="50800" dist="38100" dir="2700000" algn="tl" rotWithShape="0">
                    <a:srgbClr val="FFFFFF">
                      <a:alpha val="50000"/>
                    </a:srgbClr>
                  </a:outerShdw>
                </a:effectLst>
              </a:rPr>
              <a:t>Proprietary</a:t>
            </a:r>
          </a:p>
          <a:p>
            <a:pPr algn="r" fontAlgn="auto">
              <a:spcBef>
                <a:spcPts val="0"/>
              </a:spcBef>
              <a:spcAft>
                <a:spcPts val="0"/>
              </a:spcAft>
              <a:defRPr/>
            </a:pPr>
            <a:r>
              <a:rPr lang="en-US" b="1" dirty="0">
                <a:solidFill>
                  <a:srgbClr val="595959"/>
                </a:solidFill>
                <a:effectLst>
                  <a:outerShdw blurRad="50800" dist="38100" dir="2700000" algn="tl" rotWithShape="0">
                    <a:srgbClr val="FFFFFF">
                      <a:alpha val="50000"/>
                    </a:srgbClr>
                  </a:outerShdw>
                </a:effectLst>
              </a:rPr>
              <a:t>High Availability</a:t>
            </a:r>
            <a:endParaRPr lang="en-US" b="1" dirty="0">
              <a:solidFill>
                <a:srgbClr val="595959"/>
              </a:solidFill>
              <a:effectLst>
                <a:outerShdw blurRad="50800" dist="38100" dir="2700000" algn="tl" rotWithShape="0">
                  <a:srgbClr val="FFFFFF">
                    <a:alpha val="50000"/>
                  </a:srgbClr>
                </a:outerShdw>
              </a:effectLst>
            </a:endParaRPr>
          </a:p>
          <a:p>
            <a:pPr algn="r" fontAlgn="auto">
              <a:spcBef>
                <a:spcPts val="0"/>
              </a:spcBef>
              <a:spcAft>
                <a:spcPts val="0"/>
              </a:spcAft>
              <a:defRPr/>
            </a:pPr>
            <a:r>
              <a:rPr lang="en-US" b="1" dirty="0">
                <a:solidFill>
                  <a:srgbClr val="595959"/>
                </a:solidFill>
                <a:effectLst>
                  <a:outerShdw blurRad="50800" dist="38100" dir="2700000" algn="tl" rotWithShape="0">
                    <a:srgbClr val="FFFFFF">
                      <a:alpha val="50000"/>
                    </a:srgbClr>
                  </a:outerShdw>
                </a:effectLst>
              </a:rPr>
              <a:t>Linux Kernel</a:t>
            </a:r>
          </a:p>
          <a:p>
            <a:pPr algn="r" fontAlgn="auto">
              <a:spcBef>
                <a:spcPts val="0"/>
              </a:spcBef>
              <a:spcAft>
                <a:spcPts val="0"/>
              </a:spcAft>
              <a:defRPr/>
            </a:pPr>
            <a:endParaRPr lang="en-US" b="1" dirty="0">
              <a:solidFill>
                <a:srgbClr val="595959"/>
              </a:solidFill>
              <a:effectLst>
                <a:outerShdw blurRad="50800" dist="38100" dir="2700000" algn="tl" rotWithShape="0">
                  <a:srgbClr val="FFFFFF">
                    <a:alpha val="50000"/>
                  </a:srgbClr>
                </a:outerShdw>
              </a:effectLst>
            </a:endParaRPr>
          </a:p>
        </p:txBody>
      </p:sp>
      <p:grpSp>
        <p:nvGrpSpPr>
          <p:cNvPr id="48" name="Group 47"/>
          <p:cNvGrpSpPr>
            <a:grpSpLocks/>
          </p:cNvGrpSpPr>
          <p:nvPr/>
        </p:nvGrpSpPr>
        <p:grpSpPr bwMode="auto">
          <a:xfrm>
            <a:off x="5781675" y="1085850"/>
            <a:ext cx="3230563" cy="2452688"/>
            <a:chOff x="5781366" y="1086456"/>
            <a:chExt cx="3231536" cy="2452402"/>
          </a:xfrm>
        </p:grpSpPr>
        <p:grpSp>
          <p:nvGrpSpPr>
            <p:cNvPr id="50189" name="Group 46"/>
            <p:cNvGrpSpPr>
              <a:grpSpLocks/>
            </p:cNvGrpSpPr>
            <p:nvPr/>
          </p:nvGrpSpPr>
          <p:grpSpPr bwMode="auto">
            <a:xfrm>
              <a:off x="5781366" y="1086456"/>
              <a:ext cx="3231536" cy="2452402"/>
              <a:chOff x="5781366" y="1086456"/>
              <a:chExt cx="3231536" cy="2452402"/>
            </a:xfrm>
          </p:grpSpPr>
          <p:grpSp>
            <p:nvGrpSpPr>
              <p:cNvPr id="50191" name="Group 45"/>
              <p:cNvGrpSpPr>
                <a:grpSpLocks/>
              </p:cNvGrpSpPr>
              <p:nvPr/>
            </p:nvGrpSpPr>
            <p:grpSpPr bwMode="auto">
              <a:xfrm>
                <a:off x="5781366" y="1086456"/>
                <a:ext cx="3231536" cy="2452402"/>
                <a:chOff x="5781366" y="1086456"/>
                <a:chExt cx="3231536" cy="2452402"/>
              </a:xfrm>
            </p:grpSpPr>
            <p:grpSp>
              <p:nvGrpSpPr>
                <p:cNvPr id="50193" name="Group 340"/>
                <p:cNvGrpSpPr>
                  <a:grpSpLocks/>
                </p:cNvGrpSpPr>
                <p:nvPr/>
              </p:nvGrpSpPr>
              <p:grpSpPr bwMode="auto">
                <a:xfrm flipH="1">
                  <a:off x="5781366" y="1086456"/>
                  <a:ext cx="3231536" cy="2452402"/>
                  <a:chOff x="532581" y="1089742"/>
                  <a:chExt cx="4965289" cy="3785419"/>
                </a:xfrm>
              </p:grpSpPr>
              <p:sp>
                <p:nvSpPr>
                  <p:cNvPr id="342" name="Rectangle 341"/>
                  <p:cNvSpPr/>
                  <p:nvPr/>
                </p:nvSpPr>
                <p:spPr>
                  <a:xfrm>
                    <a:off x="532581" y="1089742"/>
                    <a:ext cx="4965289" cy="3785419"/>
                  </a:xfrm>
                  <a:prstGeom prst="rect">
                    <a:avLst/>
                  </a:prstGeom>
                  <a:solidFill>
                    <a:schemeClr val="bg1">
                      <a:lumMod val="65000"/>
                      <a:alpha val="3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200" dirty="0">
                      <a:solidFill>
                        <a:srgbClr val="FFFFFF"/>
                      </a:solidFill>
                      <a:effectLst>
                        <a:outerShdw blurRad="50800" dist="38100" dir="2700000" algn="tl" rotWithShape="0">
                          <a:srgbClr val="FFFFFF">
                            <a:lumMod val="50000"/>
                            <a:alpha val="50000"/>
                          </a:srgbClr>
                        </a:outerShdw>
                      </a:effectLst>
                    </a:endParaRPr>
                  </a:p>
                </p:txBody>
              </p:sp>
              <p:sp>
                <p:nvSpPr>
                  <p:cNvPr id="343" name="Rectangle 342"/>
                  <p:cNvSpPr/>
                  <p:nvPr/>
                </p:nvSpPr>
                <p:spPr>
                  <a:xfrm>
                    <a:off x="654578" y="1354354"/>
                    <a:ext cx="1295612" cy="754634"/>
                  </a:xfrm>
                  <a:prstGeom prst="rect">
                    <a:avLst/>
                  </a:prstGeom>
                  <a:solidFill>
                    <a:schemeClr val="accent2"/>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lnSpc>
                        <a:spcPts val="900"/>
                      </a:lnSpc>
                      <a:spcBef>
                        <a:spcPts val="0"/>
                      </a:spcBef>
                      <a:spcAft>
                        <a:spcPts val="0"/>
                      </a:spcAft>
                      <a:defRPr/>
                    </a:pPr>
                    <a:r>
                      <a:rPr lang="en-US" sz="900" dirty="0">
                        <a:solidFill>
                          <a:srgbClr val="D9D9D9"/>
                        </a:solidFill>
                        <a:effectLst>
                          <a:outerShdw blurRad="50800" dist="38100" dir="2700000" algn="tl" rotWithShape="0">
                            <a:srgbClr val="FFFFFF">
                              <a:lumMod val="50000"/>
                              <a:alpha val="50000"/>
                            </a:srgbClr>
                          </a:outerShdw>
                        </a:effectLst>
                      </a:rPr>
                      <a:t>User Interface Module</a:t>
                    </a:r>
                    <a:endParaRPr lang="en-US" sz="900" dirty="0">
                      <a:solidFill>
                        <a:srgbClr val="D9D9D9"/>
                      </a:solidFill>
                      <a:effectLst>
                        <a:outerShdw blurRad="50800" dist="38100" dir="2700000" algn="tl" rotWithShape="0">
                          <a:srgbClr val="FFFFFF">
                            <a:lumMod val="50000"/>
                            <a:alpha val="50000"/>
                          </a:srgbClr>
                        </a:outerShdw>
                      </a:effectLst>
                    </a:endParaRPr>
                  </a:p>
                </p:txBody>
              </p:sp>
              <p:sp>
                <p:nvSpPr>
                  <p:cNvPr id="344" name="Rectangle 343"/>
                  <p:cNvSpPr/>
                  <p:nvPr/>
                </p:nvSpPr>
                <p:spPr>
                  <a:xfrm>
                    <a:off x="1486600" y="2591660"/>
                    <a:ext cx="1295610" cy="754634"/>
                  </a:xfrm>
                  <a:prstGeom prst="rect">
                    <a:avLst/>
                  </a:prstGeom>
                  <a:solidFill>
                    <a:schemeClr val="accent3">
                      <a:lumMod val="75000"/>
                    </a:schemeClr>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lnSpc>
                        <a:spcPts val="900"/>
                      </a:lnSpc>
                      <a:spcBef>
                        <a:spcPts val="0"/>
                      </a:spcBef>
                      <a:spcAft>
                        <a:spcPts val="0"/>
                      </a:spcAft>
                      <a:defRPr/>
                    </a:pPr>
                    <a:r>
                      <a:rPr lang="en-US" sz="900" dirty="0">
                        <a:solidFill>
                          <a:srgbClr val="D9D9D9"/>
                        </a:solidFill>
                        <a:effectLst>
                          <a:outerShdw blurRad="50800" dist="38100" dir="2700000" algn="tl" rotWithShape="0">
                            <a:srgbClr val="FFFFFF">
                              <a:lumMod val="50000"/>
                              <a:alpha val="50000"/>
                            </a:srgbClr>
                          </a:outerShdw>
                        </a:effectLst>
                      </a:rPr>
                      <a:t>Enclosure</a:t>
                    </a:r>
                  </a:p>
                  <a:p>
                    <a:pPr algn="ctr" fontAlgn="auto">
                      <a:lnSpc>
                        <a:spcPts val="900"/>
                      </a:lnSpc>
                      <a:spcBef>
                        <a:spcPts val="0"/>
                      </a:spcBef>
                      <a:spcAft>
                        <a:spcPts val="0"/>
                      </a:spcAft>
                      <a:defRPr/>
                    </a:pPr>
                    <a:r>
                      <a:rPr lang="en-US" sz="900" dirty="0">
                        <a:solidFill>
                          <a:srgbClr val="D9D9D9"/>
                        </a:solidFill>
                        <a:effectLst>
                          <a:outerShdw blurRad="50800" dist="38100" dir="2700000" algn="tl" rotWithShape="0">
                            <a:srgbClr val="FFFFFF">
                              <a:lumMod val="50000"/>
                              <a:alpha val="50000"/>
                            </a:srgbClr>
                          </a:outerShdw>
                        </a:effectLst>
                      </a:rPr>
                      <a:t>Management Module</a:t>
                    </a:r>
                  </a:p>
                </p:txBody>
              </p:sp>
              <p:sp>
                <p:nvSpPr>
                  <p:cNvPr id="345" name="Rectangle 344"/>
                  <p:cNvSpPr/>
                  <p:nvPr/>
                </p:nvSpPr>
                <p:spPr>
                  <a:xfrm>
                    <a:off x="2438179" y="1351904"/>
                    <a:ext cx="1295610" cy="757083"/>
                  </a:xfrm>
                  <a:prstGeom prst="rect">
                    <a:avLst/>
                  </a:prstGeom>
                  <a:solidFill>
                    <a:schemeClr val="accent4"/>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lnSpc>
                        <a:spcPts val="1000"/>
                      </a:lnSpc>
                      <a:spcBef>
                        <a:spcPts val="0"/>
                      </a:spcBef>
                      <a:spcAft>
                        <a:spcPts val="0"/>
                      </a:spcAft>
                      <a:defRPr/>
                    </a:pPr>
                    <a:r>
                      <a:rPr lang="en-US" sz="900" dirty="0">
                        <a:solidFill>
                          <a:srgbClr val="D9D9D9"/>
                        </a:solidFill>
                        <a:effectLst>
                          <a:outerShdw blurRad="50800" dist="38100" dir="2700000" algn="tl" rotWithShape="0">
                            <a:srgbClr val="FFFFFF">
                              <a:lumMod val="50000"/>
                              <a:alpha val="50000"/>
                            </a:srgbClr>
                          </a:outerShdw>
                        </a:effectLst>
                      </a:rPr>
                      <a:t>RAID Management Module</a:t>
                    </a:r>
                    <a:endParaRPr lang="en-US" sz="900" dirty="0">
                      <a:solidFill>
                        <a:srgbClr val="D9D9D9"/>
                      </a:solidFill>
                      <a:effectLst>
                        <a:outerShdw blurRad="50800" dist="38100" dir="2700000" algn="tl" rotWithShape="0">
                          <a:srgbClr val="FFFFFF">
                            <a:lumMod val="50000"/>
                            <a:alpha val="50000"/>
                          </a:srgbClr>
                        </a:outerShdw>
                      </a:effectLst>
                    </a:endParaRPr>
                  </a:p>
                </p:txBody>
              </p:sp>
              <p:sp>
                <p:nvSpPr>
                  <p:cNvPr id="346" name="Rectangle 345"/>
                  <p:cNvSpPr/>
                  <p:nvPr/>
                </p:nvSpPr>
                <p:spPr>
                  <a:xfrm>
                    <a:off x="3197001" y="2603909"/>
                    <a:ext cx="1295612" cy="757084"/>
                  </a:xfrm>
                  <a:prstGeom prst="rect">
                    <a:avLst/>
                  </a:prstGeom>
                  <a:solidFill>
                    <a:schemeClr val="accent4">
                      <a:lumMod val="75000"/>
                    </a:schemeClr>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lnSpc>
                        <a:spcPts val="900"/>
                      </a:lnSpc>
                      <a:spcBef>
                        <a:spcPts val="0"/>
                      </a:spcBef>
                      <a:spcAft>
                        <a:spcPts val="0"/>
                      </a:spcAft>
                      <a:defRPr/>
                    </a:pPr>
                    <a:r>
                      <a:rPr lang="en-US" sz="900" dirty="0">
                        <a:solidFill>
                          <a:srgbClr val="D9D9D9"/>
                        </a:solidFill>
                        <a:effectLst>
                          <a:outerShdw blurRad="50800" dist="38100" dir="2700000" algn="tl" rotWithShape="0">
                            <a:srgbClr val="FFFFFF">
                              <a:lumMod val="50000"/>
                              <a:alpha val="50000"/>
                            </a:srgbClr>
                          </a:outerShdw>
                        </a:effectLst>
                      </a:rPr>
                      <a:t>Logical Volume Module</a:t>
                    </a:r>
                    <a:endParaRPr lang="en-US" sz="900" dirty="0">
                      <a:solidFill>
                        <a:srgbClr val="D9D9D9"/>
                      </a:solidFill>
                      <a:effectLst>
                        <a:outerShdw blurRad="50800" dist="38100" dir="2700000" algn="tl" rotWithShape="0">
                          <a:srgbClr val="FFFFFF">
                            <a:lumMod val="50000"/>
                            <a:alpha val="50000"/>
                          </a:srgbClr>
                        </a:outerShdw>
                      </a:effectLst>
                    </a:endParaRPr>
                  </a:p>
                </p:txBody>
              </p:sp>
              <p:sp>
                <p:nvSpPr>
                  <p:cNvPr id="347" name="Rectangle 346"/>
                  <p:cNvSpPr/>
                  <p:nvPr/>
                </p:nvSpPr>
                <p:spPr>
                  <a:xfrm>
                    <a:off x="2421098" y="3828964"/>
                    <a:ext cx="1295612" cy="757084"/>
                  </a:xfrm>
                  <a:prstGeom prst="rect">
                    <a:avLst/>
                  </a:prstGeom>
                  <a:solidFill>
                    <a:schemeClr val="accent2">
                      <a:lumMod val="60000"/>
                      <a:lumOff val="40000"/>
                    </a:schemeClr>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lnSpc>
                        <a:spcPts val="900"/>
                      </a:lnSpc>
                      <a:spcBef>
                        <a:spcPts val="0"/>
                      </a:spcBef>
                      <a:spcAft>
                        <a:spcPts val="0"/>
                      </a:spcAft>
                      <a:defRPr/>
                    </a:pPr>
                    <a:r>
                      <a:rPr lang="en-US" sz="900" dirty="0">
                        <a:solidFill>
                          <a:srgbClr val="D9D9D9"/>
                        </a:solidFill>
                        <a:effectLst>
                          <a:outerShdw blurRad="50800" dist="38100" dir="2700000" algn="tl" rotWithShape="0">
                            <a:srgbClr val="FFFFFF">
                              <a:lumMod val="50000"/>
                              <a:alpha val="50000"/>
                            </a:srgbClr>
                          </a:outerShdw>
                        </a:effectLst>
                      </a:rPr>
                      <a:t>Data</a:t>
                    </a:r>
                  </a:p>
                  <a:p>
                    <a:pPr algn="ctr" fontAlgn="auto">
                      <a:lnSpc>
                        <a:spcPts val="900"/>
                      </a:lnSpc>
                      <a:spcBef>
                        <a:spcPts val="0"/>
                      </a:spcBef>
                      <a:spcAft>
                        <a:spcPts val="0"/>
                      </a:spcAft>
                      <a:defRPr/>
                    </a:pPr>
                    <a:r>
                      <a:rPr lang="en-US" sz="900" dirty="0">
                        <a:solidFill>
                          <a:srgbClr val="D9D9D9"/>
                        </a:solidFill>
                        <a:effectLst>
                          <a:outerShdw blurRad="50800" dist="38100" dir="2700000" algn="tl" rotWithShape="0">
                            <a:srgbClr val="FFFFFF">
                              <a:lumMod val="50000"/>
                              <a:alpha val="50000"/>
                            </a:srgbClr>
                          </a:outerShdw>
                        </a:effectLst>
                      </a:rPr>
                      <a:t>(SCSI)</a:t>
                    </a:r>
                  </a:p>
                  <a:p>
                    <a:pPr algn="ctr" fontAlgn="auto">
                      <a:lnSpc>
                        <a:spcPts val="900"/>
                      </a:lnSpc>
                      <a:spcBef>
                        <a:spcPts val="0"/>
                      </a:spcBef>
                      <a:spcAft>
                        <a:spcPts val="0"/>
                      </a:spcAft>
                      <a:defRPr/>
                    </a:pPr>
                    <a:r>
                      <a:rPr lang="en-US" sz="900" dirty="0">
                        <a:solidFill>
                          <a:srgbClr val="D9D9D9"/>
                        </a:solidFill>
                        <a:effectLst>
                          <a:outerShdw blurRad="50800" dist="38100" dir="2700000" algn="tl" rotWithShape="0">
                            <a:srgbClr val="FFFFFF">
                              <a:lumMod val="50000"/>
                              <a:alpha val="50000"/>
                            </a:srgbClr>
                          </a:outerShdw>
                        </a:effectLst>
                      </a:rPr>
                      <a:t>Module </a:t>
                    </a:r>
                    <a:endParaRPr lang="en-US" sz="900" dirty="0">
                      <a:solidFill>
                        <a:srgbClr val="D9D9D9"/>
                      </a:solidFill>
                      <a:effectLst>
                        <a:outerShdw blurRad="50800" dist="38100" dir="2700000" algn="tl" rotWithShape="0">
                          <a:srgbClr val="FFFFFF">
                            <a:lumMod val="50000"/>
                            <a:alpha val="50000"/>
                          </a:srgbClr>
                        </a:outerShdw>
                      </a:effectLst>
                    </a:endParaRPr>
                  </a:p>
                </p:txBody>
              </p:sp>
              <p:sp>
                <p:nvSpPr>
                  <p:cNvPr id="348" name="Rectangle 347"/>
                  <p:cNvSpPr/>
                  <p:nvPr/>
                </p:nvSpPr>
                <p:spPr>
                  <a:xfrm>
                    <a:off x="661899" y="3836315"/>
                    <a:ext cx="1295610" cy="757083"/>
                  </a:xfrm>
                  <a:prstGeom prst="rect">
                    <a:avLst/>
                  </a:prstGeom>
                  <a:solidFill>
                    <a:schemeClr val="accent6"/>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lnSpc>
                        <a:spcPts val="900"/>
                      </a:lnSpc>
                      <a:spcBef>
                        <a:spcPts val="0"/>
                      </a:spcBef>
                      <a:spcAft>
                        <a:spcPts val="0"/>
                      </a:spcAft>
                      <a:defRPr/>
                    </a:pPr>
                    <a:r>
                      <a:rPr lang="en-US" sz="900" dirty="0">
                        <a:solidFill>
                          <a:srgbClr val="D9D9D9"/>
                        </a:solidFill>
                        <a:effectLst>
                          <a:outerShdw blurRad="50800" dist="38100" dir="2700000" algn="tl" rotWithShape="0">
                            <a:srgbClr val="FFFFFF">
                              <a:lumMod val="50000"/>
                              <a:alpha val="50000"/>
                            </a:srgbClr>
                          </a:outerShdw>
                        </a:effectLst>
                      </a:rPr>
                      <a:t>IO </a:t>
                    </a:r>
                  </a:p>
                  <a:p>
                    <a:pPr algn="ctr" fontAlgn="auto">
                      <a:lnSpc>
                        <a:spcPts val="900"/>
                      </a:lnSpc>
                      <a:spcBef>
                        <a:spcPts val="0"/>
                      </a:spcBef>
                      <a:spcAft>
                        <a:spcPts val="0"/>
                      </a:spcAft>
                      <a:defRPr/>
                    </a:pPr>
                    <a:r>
                      <a:rPr lang="en-US" sz="900" dirty="0">
                        <a:solidFill>
                          <a:srgbClr val="D9D9D9"/>
                        </a:solidFill>
                        <a:effectLst>
                          <a:outerShdw blurRad="50800" dist="38100" dir="2700000" algn="tl" rotWithShape="0">
                            <a:srgbClr val="FFFFFF">
                              <a:lumMod val="50000"/>
                              <a:alpha val="50000"/>
                            </a:srgbClr>
                          </a:outerShdw>
                        </a:effectLst>
                      </a:rPr>
                      <a:t>Module</a:t>
                    </a:r>
                    <a:endParaRPr lang="en-US" sz="900" dirty="0">
                      <a:solidFill>
                        <a:srgbClr val="D9D9D9"/>
                      </a:solidFill>
                      <a:effectLst>
                        <a:outerShdw blurRad="50800" dist="38100" dir="2700000" algn="tl" rotWithShape="0">
                          <a:srgbClr val="FFFFFF">
                            <a:lumMod val="50000"/>
                            <a:alpha val="50000"/>
                          </a:srgbClr>
                        </a:outerShdw>
                      </a:effectLst>
                    </a:endParaRPr>
                  </a:p>
                </p:txBody>
              </p:sp>
              <p:grpSp>
                <p:nvGrpSpPr>
                  <p:cNvPr id="349" name="Group 348"/>
                  <p:cNvGrpSpPr/>
                  <p:nvPr/>
                </p:nvGrpSpPr>
                <p:grpSpPr>
                  <a:xfrm>
                    <a:off x="5022547" y="1153240"/>
                    <a:ext cx="385178" cy="3654323"/>
                    <a:chOff x="5342111" y="1653250"/>
                    <a:chExt cx="1302555" cy="2675117"/>
                  </a:xfrm>
                  <a:solidFill>
                    <a:schemeClr val="accent6">
                      <a:lumMod val="75000"/>
                    </a:schemeClr>
                  </a:solidFill>
                </p:grpSpPr>
                <p:sp>
                  <p:nvSpPr>
                    <p:cNvPr id="360" name="Rectangle 359"/>
                    <p:cNvSpPr/>
                    <p:nvPr/>
                  </p:nvSpPr>
                  <p:spPr>
                    <a:xfrm>
                      <a:off x="5348666" y="1653250"/>
                      <a:ext cx="1296000" cy="900000"/>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vert="vert" anchor="ctr"/>
                    <a:lstStyle/>
                    <a:p>
                      <a:pPr algn="ctr" fontAlgn="auto">
                        <a:spcBef>
                          <a:spcPts val="0"/>
                        </a:spcBef>
                        <a:spcAft>
                          <a:spcPts val="0"/>
                        </a:spcAft>
                        <a:defRPr/>
                      </a:pPr>
                      <a:r>
                        <a:rPr lang="en-US" sz="900" dirty="0">
                          <a:solidFill>
                            <a:srgbClr val="FFFFFF">
                              <a:lumMod val="85000"/>
                            </a:srgbClr>
                          </a:solidFill>
                          <a:effectLst>
                            <a:outerShdw blurRad="50800" dist="38100" dir="2700000" algn="tl" rotWithShape="0">
                              <a:srgbClr val="FFFFFF">
                                <a:lumMod val="50000"/>
                                <a:alpha val="50000"/>
                              </a:srgbClr>
                            </a:outerShdw>
                          </a:effectLst>
                        </a:rPr>
                        <a:t>High</a:t>
                      </a:r>
                      <a:endParaRPr lang="en-US" sz="900" dirty="0">
                        <a:solidFill>
                          <a:srgbClr val="FFFFFF">
                            <a:lumMod val="85000"/>
                          </a:srgbClr>
                        </a:solidFill>
                        <a:effectLst>
                          <a:outerShdw blurRad="50800" dist="38100" dir="2700000" algn="tl" rotWithShape="0">
                            <a:srgbClr val="FFFFFF">
                              <a:lumMod val="50000"/>
                              <a:alpha val="50000"/>
                            </a:srgbClr>
                          </a:outerShdw>
                        </a:effectLst>
                      </a:endParaRPr>
                    </a:p>
                  </p:txBody>
                </p:sp>
                <p:sp>
                  <p:nvSpPr>
                    <p:cNvPr id="361" name="Rectangle 360"/>
                    <p:cNvSpPr/>
                    <p:nvPr/>
                  </p:nvSpPr>
                  <p:spPr>
                    <a:xfrm>
                      <a:off x="5345388" y="2538547"/>
                      <a:ext cx="1296000" cy="900000"/>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vert="vert" lIns="0" rIns="0" anchor="ctr"/>
                    <a:lstStyle/>
                    <a:p>
                      <a:pPr algn="ctr" fontAlgn="auto">
                        <a:spcBef>
                          <a:spcPts val="0"/>
                        </a:spcBef>
                        <a:spcAft>
                          <a:spcPts val="0"/>
                        </a:spcAft>
                        <a:defRPr/>
                      </a:pPr>
                      <a:r>
                        <a:rPr lang="en-US" sz="900" dirty="0">
                          <a:solidFill>
                            <a:srgbClr val="D9D9D9"/>
                          </a:solidFill>
                          <a:effectLst>
                            <a:outerShdw blurRad="50800" dist="38100" dir="2700000" algn="tl" rotWithShape="0">
                              <a:srgbClr val="FFFFFF">
                                <a:lumMod val="50000"/>
                                <a:alpha val="50000"/>
                              </a:srgbClr>
                            </a:outerShdw>
                          </a:effectLst>
                        </a:rPr>
                        <a:t>Availability</a:t>
                      </a:r>
                      <a:endParaRPr lang="en-US" sz="900" dirty="0">
                        <a:solidFill>
                          <a:srgbClr val="D9D9D9"/>
                        </a:solidFill>
                        <a:effectLst>
                          <a:outerShdw blurRad="50800" dist="38100" dir="2700000" algn="tl" rotWithShape="0">
                            <a:srgbClr val="FFFFFF">
                              <a:lumMod val="50000"/>
                              <a:alpha val="50000"/>
                            </a:srgbClr>
                          </a:outerShdw>
                        </a:effectLst>
                      </a:endParaRPr>
                    </a:p>
                  </p:txBody>
                </p:sp>
                <p:sp>
                  <p:nvSpPr>
                    <p:cNvPr id="362" name="Rectangle 361"/>
                    <p:cNvSpPr/>
                    <p:nvPr/>
                  </p:nvSpPr>
                  <p:spPr>
                    <a:xfrm>
                      <a:off x="5342111" y="3428367"/>
                      <a:ext cx="1296000" cy="900000"/>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vert="vert" anchor="ctr"/>
                    <a:lstStyle/>
                    <a:p>
                      <a:pPr algn="ctr" fontAlgn="auto">
                        <a:spcBef>
                          <a:spcPts val="0"/>
                        </a:spcBef>
                        <a:spcAft>
                          <a:spcPts val="0"/>
                        </a:spcAft>
                        <a:defRPr/>
                      </a:pPr>
                      <a:r>
                        <a:rPr lang="en-US" sz="900" dirty="0">
                          <a:solidFill>
                            <a:srgbClr val="D9D9D9"/>
                          </a:solidFill>
                          <a:effectLst>
                            <a:outerShdw blurRad="50800" dist="38100" dir="2700000" algn="tl" rotWithShape="0">
                              <a:srgbClr val="FFFFFF">
                                <a:lumMod val="50000"/>
                                <a:alpha val="50000"/>
                              </a:srgbClr>
                            </a:outerShdw>
                          </a:effectLst>
                        </a:rPr>
                        <a:t>Cluster</a:t>
                      </a:r>
                      <a:endParaRPr lang="en-US" sz="900" dirty="0">
                        <a:solidFill>
                          <a:srgbClr val="D9D9D9"/>
                        </a:solidFill>
                        <a:effectLst>
                          <a:outerShdw blurRad="50800" dist="38100" dir="2700000" algn="tl" rotWithShape="0">
                            <a:srgbClr val="FFFFFF">
                              <a:lumMod val="50000"/>
                              <a:alpha val="50000"/>
                            </a:srgbClr>
                          </a:outerShdw>
                        </a:effectLst>
                      </a:endParaRPr>
                    </a:p>
                  </p:txBody>
                </p:sp>
              </p:grpSp>
              <p:cxnSp>
                <p:nvCxnSpPr>
                  <p:cNvPr id="350" name="Curved Connector 349"/>
                  <p:cNvCxnSpPr>
                    <a:stCxn id="343" idx="3"/>
                    <a:endCxn id="345" idx="1"/>
                  </p:cNvCxnSpPr>
                  <p:nvPr/>
                </p:nvCxnSpPr>
                <p:spPr>
                  <a:xfrm flipV="1">
                    <a:off x="1950190" y="1731671"/>
                    <a:ext cx="487989" cy="0"/>
                  </a:xfrm>
                  <a:prstGeom prst="curvedConnector3">
                    <a:avLst>
                      <a:gd name="adj1" fmla="val 50000"/>
                    </a:avLst>
                  </a:prstGeom>
                  <a:ln w="28575" cmpd="sng">
                    <a:solidFill>
                      <a:schemeClr val="bg1">
                        <a:lumMod val="6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57" name="Curved Connector 356"/>
                  <p:cNvCxnSpPr>
                    <a:stCxn id="348" idx="3"/>
                    <a:endCxn id="347" idx="1"/>
                  </p:cNvCxnSpPr>
                  <p:nvPr/>
                </p:nvCxnSpPr>
                <p:spPr>
                  <a:xfrm flipV="1">
                    <a:off x="1957509" y="4208731"/>
                    <a:ext cx="463590" cy="4900"/>
                  </a:xfrm>
                  <a:prstGeom prst="curvedConnector3">
                    <a:avLst/>
                  </a:prstGeom>
                  <a:ln w="28575" cmpd="sng">
                    <a:solidFill>
                      <a:srgbClr val="A6A6A6"/>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58" name="Curved Connector 357"/>
                  <p:cNvCxnSpPr>
                    <a:stCxn id="346" idx="3"/>
                    <a:endCxn id="361" idx="1"/>
                  </p:cNvCxnSpPr>
                  <p:nvPr/>
                </p:nvCxnSpPr>
                <p:spPr>
                  <a:xfrm rot="10800000" flipH="1">
                    <a:off x="4492613" y="2976326"/>
                    <a:ext cx="531908" cy="4900"/>
                  </a:xfrm>
                  <a:prstGeom prst="curvedConnector3">
                    <a:avLst/>
                  </a:prstGeom>
                  <a:ln w="28575" cmpd="sng">
                    <a:solidFill>
                      <a:srgbClr val="A6A6A6"/>
                    </a:solidFill>
                    <a:headEnd type="triangle"/>
                    <a:tailEnd type="triangle"/>
                  </a:ln>
                </p:spPr>
                <p:style>
                  <a:lnRef idx="2">
                    <a:schemeClr val="accent1"/>
                  </a:lnRef>
                  <a:fillRef idx="0">
                    <a:schemeClr val="accent1"/>
                  </a:fillRef>
                  <a:effectRef idx="1">
                    <a:schemeClr val="accent1"/>
                  </a:effectRef>
                  <a:fontRef idx="minor">
                    <a:schemeClr val="tx1"/>
                  </a:fontRef>
                </p:style>
              </p:cxnSp>
            </p:grpSp>
            <p:cxnSp>
              <p:nvCxnSpPr>
                <p:cNvPr id="19" name="Straight Arrow Connector 18"/>
                <p:cNvCxnSpPr>
                  <a:stCxn id="345" idx="3"/>
                  <a:endCxn id="361" idx="1"/>
                </p:cNvCxnSpPr>
                <p:nvPr/>
              </p:nvCxnSpPr>
              <p:spPr>
                <a:xfrm flipH="1">
                  <a:off x="6089434" y="1502333"/>
                  <a:ext cx="840041" cy="806356"/>
                </a:xfrm>
                <a:prstGeom prst="straightConnector1">
                  <a:avLst/>
                </a:prstGeom>
                <a:ln w="28575" cmpd="sng">
                  <a:solidFill>
                    <a:schemeClr val="bg1">
                      <a:lumMod val="6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stCxn id="347" idx="3"/>
                  <a:endCxn id="361" idx="1"/>
                </p:cNvCxnSpPr>
                <p:nvPr/>
              </p:nvCxnSpPr>
              <p:spPr>
                <a:xfrm flipH="1" flipV="1">
                  <a:off x="6089434" y="2308688"/>
                  <a:ext cx="851156" cy="798420"/>
                </a:xfrm>
                <a:prstGeom prst="straightConnector1">
                  <a:avLst/>
                </a:prstGeom>
                <a:ln w="28575" cmpd="sng">
                  <a:solidFill>
                    <a:schemeClr val="bg1">
                      <a:lumMod val="6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a:stCxn id="346" idx="2"/>
                  <a:endCxn id="347" idx="0"/>
                </p:cNvCxnSpPr>
                <p:nvPr/>
              </p:nvCxnSpPr>
              <p:spPr>
                <a:xfrm>
                  <a:off x="6856428" y="2557897"/>
                  <a:ext cx="506565" cy="303177"/>
                </a:xfrm>
                <a:prstGeom prst="straightConnector1">
                  <a:avLst/>
                </a:prstGeom>
                <a:ln w="28575" cmpd="sng">
                  <a:solidFill>
                    <a:schemeClr val="bg1">
                      <a:lumMod val="6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stCxn id="344" idx="2"/>
                  <a:endCxn id="347" idx="0"/>
                </p:cNvCxnSpPr>
                <p:nvPr/>
              </p:nvCxnSpPr>
              <p:spPr>
                <a:xfrm flipH="1">
                  <a:off x="7362992" y="2548374"/>
                  <a:ext cx="606608" cy="312701"/>
                </a:xfrm>
                <a:prstGeom prst="straightConnector1">
                  <a:avLst/>
                </a:prstGeom>
                <a:ln w="28575" cmpd="sng">
                  <a:solidFill>
                    <a:schemeClr val="bg1">
                      <a:lumMod val="6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a:stCxn id="345" idx="2"/>
                  <a:endCxn id="346" idx="0"/>
                </p:cNvCxnSpPr>
                <p:nvPr/>
              </p:nvCxnSpPr>
              <p:spPr>
                <a:xfrm flipH="1">
                  <a:off x="6856428" y="1746779"/>
                  <a:ext cx="493861" cy="320638"/>
                </a:xfrm>
                <a:prstGeom prst="straightConnector1">
                  <a:avLst/>
                </a:prstGeom>
                <a:ln w="28575" cmpd="sng">
                  <a:solidFill>
                    <a:schemeClr val="bg1">
                      <a:lumMod val="6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a:stCxn id="345" idx="2"/>
                  <a:endCxn id="344" idx="0"/>
                </p:cNvCxnSpPr>
                <p:nvPr/>
              </p:nvCxnSpPr>
              <p:spPr>
                <a:xfrm>
                  <a:off x="7350288" y="1746779"/>
                  <a:ext cx="619311" cy="312702"/>
                </a:xfrm>
                <a:prstGeom prst="straightConnector1">
                  <a:avLst/>
                </a:prstGeom>
                <a:ln w="28575" cmpd="sng">
                  <a:solidFill>
                    <a:schemeClr val="bg1">
                      <a:lumMod val="6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grpSp>
          <p:cxnSp>
            <p:nvCxnSpPr>
              <p:cNvPr id="97" name="Straight Arrow Connector 96"/>
              <p:cNvCxnSpPr>
                <a:stCxn id="344" idx="3"/>
                <a:endCxn id="346" idx="1"/>
              </p:cNvCxnSpPr>
              <p:nvPr/>
            </p:nvCxnSpPr>
            <p:spPr>
              <a:xfrm flipH="1">
                <a:off x="7278830" y="2303927"/>
                <a:ext cx="269956" cy="7936"/>
              </a:xfrm>
              <a:prstGeom prst="straightConnector1">
                <a:avLst/>
              </a:prstGeom>
              <a:ln w="28575" cmpd="sng">
                <a:solidFill>
                  <a:schemeClr val="bg1">
                    <a:lumMod val="6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373" name="TextBox 372"/>
            <p:cNvSpPr txBox="1"/>
            <p:nvPr/>
          </p:nvSpPr>
          <p:spPr>
            <a:xfrm>
              <a:off x="6089434" y="1130901"/>
              <a:ext cx="867036" cy="238097"/>
            </a:xfrm>
            <a:prstGeom prst="rect">
              <a:avLst/>
            </a:prstGeom>
            <a:noFill/>
          </p:spPr>
          <p:txBody>
            <a:bodyPr wrap="none">
              <a:spAutoFit/>
            </a:bodyPr>
            <a:lstStyle/>
            <a:p>
              <a:pPr fontAlgn="auto">
                <a:lnSpc>
                  <a:spcPts val="1100"/>
                </a:lnSpc>
                <a:spcBef>
                  <a:spcPts val="0"/>
                </a:spcBef>
                <a:spcAft>
                  <a:spcPts val="0"/>
                </a:spcAft>
                <a:defRPr/>
              </a:pPr>
              <a:r>
                <a:rPr lang="en-US" sz="1100" dirty="0">
                  <a:solidFill>
                    <a:srgbClr val="FFFFFF">
                      <a:lumMod val="50000"/>
                    </a:srgbClr>
                  </a:solidFill>
                  <a:effectLst>
                    <a:outerShdw blurRad="50800" dist="38100" dir="2700000" algn="tl" rotWithShape="0">
                      <a:srgbClr val="FFFFFF">
                        <a:alpha val="50000"/>
                      </a:srgbClr>
                    </a:outerShdw>
                  </a:effectLst>
                  <a:latin typeface="+mn-lt"/>
                  <a:ea typeface="+mn-ea"/>
                </a:rPr>
                <a:t>Controller 2</a:t>
              </a:r>
            </a:p>
          </p:txBody>
        </p:sp>
      </p:grpSp>
      <p:sp>
        <p:nvSpPr>
          <p:cNvPr id="68" name="Rectangle 67"/>
          <p:cNvSpPr/>
          <p:nvPr/>
        </p:nvSpPr>
        <p:spPr>
          <a:xfrm>
            <a:off x="2498725" y="1363663"/>
            <a:ext cx="1296988" cy="755650"/>
          </a:xfrm>
          <a:prstGeom prst="rect">
            <a:avLst/>
          </a:prstGeom>
          <a:solidFill>
            <a:schemeClr val="accent4"/>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lnSpc>
                <a:spcPts val="1600"/>
              </a:lnSpc>
              <a:spcBef>
                <a:spcPts val="0"/>
              </a:spcBef>
              <a:spcAft>
                <a:spcPts val="0"/>
              </a:spcAft>
              <a:defRPr/>
            </a:pPr>
            <a:r>
              <a:rPr lang="en-US" sz="1200" dirty="0">
                <a:solidFill>
                  <a:srgbClr val="FFFFFF"/>
                </a:solidFill>
                <a:effectLst>
                  <a:outerShdw blurRad="50800" dist="38100" dir="2700000" algn="tl" rotWithShape="0">
                    <a:srgbClr val="FFFFFF">
                      <a:lumMod val="50000"/>
                      <a:alpha val="50000"/>
                    </a:srgbClr>
                  </a:outerShdw>
                </a:effectLst>
              </a:rPr>
              <a:t>RAID Groups</a:t>
            </a:r>
          </a:p>
          <a:p>
            <a:pPr algn="ctr" fontAlgn="auto">
              <a:lnSpc>
                <a:spcPts val="1600"/>
              </a:lnSpc>
              <a:spcBef>
                <a:spcPts val="0"/>
              </a:spcBef>
              <a:spcAft>
                <a:spcPts val="0"/>
              </a:spcAft>
              <a:defRPr/>
            </a:pPr>
            <a:r>
              <a:rPr lang="en-US" sz="1200" dirty="0">
                <a:solidFill>
                  <a:srgbClr val="FFFFFF"/>
                </a:solidFill>
                <a:effectLst>
                  <a:outerShdw blurRad="50800" dist="38100" dir="2700000" algn="tl" rotWithShape="0">
                    <a:srgbClr val="FFFFFF">
                      <a:lumMod val="50000"/>
                      <a:alpha val="50000"/>
                    </a:srgbClr>
                  </a:outerShdw>
                </a:effectLst>
              </a:rPr>
              <a:t>Thin Provisioning</a:t>
            </a:r>
          </a:p>
          <a:p>
            <a:pPr algn="ctr" fontAlgn="auto">
              <a:lnSpc>
                <a:spcPts val="1600"/>
              </a:lnSpc>
              <a:spcBef>
                <a:spcPts val="0"/>
              </a:spcBef>
              <a:spcAft>
                <a:spcPts val="0"/>
              </a:spcAft>
              <a:defRPr/>
            </a:pPr>
            <a:r>
              <a:rPr lang="en-US" sz="1200" dirty="0">
                <a:solidFill>
                  <a:srgbClr val="FFFFFF"/>
                </a:solidFill>
                <a:effectLst>
                  <a:outerShdw blurRad="50800" dist="38100" dir="2700000" algn="tl" rotWithShape="0">
                    <a:srgbClr val="FFFFFF">
                      <a:lumMod val="50000"/>
                      <a:alpha val="50000"/>
                    </a:srgbClr>
                  </a:outerShdw>
                </a:effectLst>
              </a:rPr>
              <a:t>……</a:t>
            </a:r>
            <a:endParaRPr lang="en-US" sz="1200" dirty="0">
              <a:solidFill>
                <a:srgbClr val="FFFFFF"/>
              </a:solidFill>
              <a:effectLst>
                <a:outerShdw blurRad="50800" dist="38100" dir="2700000" algn="tl" rotWithShape="0">
                  <a:srgbClr val="FFFFFF">
                    <a:lumMod val="50000"/>
                    <a:alpha val="50000"/>
                  </a:srgbClr>
                </a:outerShdw>
              </a:effectLst>
            </a:endParaRPr>
          </a:p>
        </p:txBody>
      </p:sp>
      <p:sp>
        <p:nvSpPr>
          <p:cNvPr id="69" name="Rectangle 68"/>
          <p:cNvSpPr/>
          <p:nvPr/>
        </p:nvSpPr>
        <p:spPr>
          <a:xfrm>
            <a:off x="3308350" y="2614613"/>
            <a:ext cx="1295400" cy="757237"/>
          </a:xfrm>
          <a:prstGeom prst="rect">
            <a:avLst/>
          </a:prstGeom>
          <a:solidFill>
            <a:schemeClr val="accent4">
              <a:lumMod val="75000"/>
            </a:schemeClr>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lnSpc>
                <a:spcPts val="1600"/>
              </a:lnSpc>
              <a:spcBef>
                <a:spcPts val="0"/>
              </a:spcBef>
              <a:spcAft>
                <a:spcPts val="0"/>
              </a:spcAft>
              <a:defRPr/>
            </a:pPr>
            <a:r>
              <a:rPr lang="en-US" sz="1200" dirty="0">
                <a:solidFill>
                  <a:srgbClr val="FFFFFF"/>
                </a:solidFill>
                <a:effectLst>
                  <a:outerShdw blurRad="50800" dist="38100" dir="2700000" algn="tl" rotWithShape="0">
                    <a:srgbClr val="FFFFFF">
                      <a:lumMod val="50000"/>
                      <a:alpha val="50000"/>
                    </a:srgbClr>
                  </a:outerShdw>
                </a:effectLst>
              </a:rPr>
              <a:t>Snapshots</a:t>
            </a:r>
          </a:p>
          <a:p>
            <a:pPr algn="ctr" fontAlgn="auto">
              <a:lnSpc>
                <a:spcPts val="1600"/>
              </a:lnSpc>
              <a:spcBef>
                <a:spcPts val="0"/>
              </a:spcBef>
              <a:spcAft>
                <a:spcPts val="0"/>
              </a:spcAft>
              <a:defRPr/>
            </a:pPr>
            <a:r>
              <a:rPr lang="en-US" sz="1200" dirty="0">
                <a:solidFill>
                  <a:srgbClr val="FFFFFF"/>
                </a:solidFill>
                <a:effectLst>
                  <a:outerShdw blurRad="50800" dist="38100" dir="2700000" algn="tl" rotWithShape="0">
                    <a:srgbClr val="FFFFFF">
                      <a:lumMod val="50000"/>
                      <a:alpha val="50000"/>
                    </a:srgbClr>
                  </a:outerShdw>
                </a:effectLst>
              </a:rPr>
              <a:t>Volume Cloning</a:t>
            </a:r>
          </a:p>
          <a:p>
            <a:pPr algn="ctr" fontAlgn="auto">
              <a:lnSpc>
                <a:spcPts val="1600"/>
              </a:lnSpc>
              <a:spcBef>
                <a:spcPts val="0"/>
              </a:spcBef>
              <a:spcAft>
                <a:spcPts val="0"/>
              </a:spcAft>
              <a:defRPr/>
            </a:pPr>
            <a:r>
              <a:rPr lang="en-US" sz="1200" dirty="0">
                <a:solidFill>
                  <a:srgbClr val="FFFFFF"/>
                </a:solidFill>
                <a:effectLst>
                  <a:outerShdw blurRad="50800" dist="38100" dir="2700000" algn="tl" rotWithShape="0">
                    <a:srgbClr val="FFFFFF">
                      <a:lumMod val="50000"/>
                      <a:alpha val="50000"/>
                    </a:srgbClr>
                  </a:outerShdw>
                </a:effectLst>
              </a:rPr>
              <a:t>Replication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0-#ppt_w/2"/>
                                          </p:val>
                                        </p:tav>
                                        <p:tav tm="100000">
                                          <p:val>
                                            <p:strVal val="#ppt_x"/>
                                          </p:val>
                                        </p:tav>
                                      </p:tavLst>
                                    </p:anim>
                                    <p:anim calcmode="lin" valueType="num">
                                      <p:cBhvr additive="base">
                                        <p:cTn id="8" dur="500" fill="hold"/>
                                        <p:tgtEl>
                                          <p:spTgt spid="4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16"/>
                                        </p:tgtEl>
                                        <p:attrNameLst>
                                          <p:attrName>style.visibility</p:attrName>
                                        </p:attrNameLst>
                                      </p:cBhvr>
                                      <p:to>
                                        <p:strVal val="visible"/>
                                      </p:to>
                                    </p:set>
                                    <p:anim calcmode="lin" valueType="num">
                                      <p:cBhvr additive="base">
                                        <p:cTn id="12" dur="500" fill="hold"/>
                                        <p:tgtEl>
                                          <p:spTgt spid="316"/>
                                        </p:tgtEl>
                                        <p:attrNameLst>
                                          <p:attrName>ppt_x</p:attrName>
                                        </p:attrNameLst>
                                      </p:cBhvr>
                                      <p:tavLst>
                                        <p:tav tm="0">
                                          <p:val>
                                            <p:strVal val="0-#ppt_w/2"/>
                                          </p:val>
                                        </p:tav>
                                        <p:tav tm="100000">
                                          <p:val>
                                            <p:strVal val="#ppt_x"/>
                                          </p:val>
                                        </p:tav>
                                      </p:tavLst>
                                    </p:anim>
                                    <p:anim calcmode="lin" valueType="num">
                                      <p:cBhvr additive="base">
                                        <p:cTn id="13" dur="500" fill="hold"/>
                                        <p:tgtEl>
                                          <p:spTgt spid="316"/>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18"/>
                                        </p:tgtEl>
                                        <p:attrNameLst>
                                          <p:attrName>style.visibility</p:attrName>
                                        </p:attrNameLst>
                                      </p:cBhvr>
                                      <p:to>
                                        <p:strVal val="visible"/>
                                      </p:to>
                                    </p:set>
                                    <p:anim calcmode="lin" valueType="num">
                                      <p:cBhvr additive="base">
                                        <p:cTn id="16" dur="500" fill="hold"/>
                                        <p:tgtEl>
                                          <p:spTgt spid="318"/>
                                        </p:tgtEl>
                                        <p:attrNameLst>
                                          <p:attrName>ppt_x</p:attrName>
                                        </p:attrNameLst>
                                      </p:cBhvr>
                                      <p:tavLst>
                                        <p:tav tm="0">
                                          <p:val>
                                            <p:strVal val="0-#ppt_w/2"/>
                                          </p:val>
                                        </p:tav>
                                        <p:tav tm="100000">
                                          <p:val>
                                            <p:strVal val="#ppt_x"/>
                                          </p:val>
                                        </p:tav>
                                      </p:tavLst>
                                    </p:anim>
                                    <p:anim calcmode="lin" valueType="num">
                                      <p:cBhvr additive="base">
                                        <p:cTn id="17" dur="500" fill="hold"/>
                                        <p:tgtEl>
                                          <p:spTgt spid="318"/>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500" fill="hold"/>
                                        <p:tgtEl>
                                          <p:spTgt spid="48"/>
                                        </p:tgtEl>
                                        <p:attrNameLst>
                                          <p:attrName>ppt_x</p:attrName>
                                        </p:attrNameLst>
                                      </p:cBhvr>
                                      <p:tavLst>
                                        <p:tav tm="0">
                                          <p:val>
                                            <p:strVal val="1+#ppt_w/2"/>
                                          </p:val>
                                        </p:tav>
                                        <p:tav tm="100000">
                                          <p:val>
                                            <p:strVal val="#ppt_x"/>
                                          </p:val>
                                        </p:tav>
                                      </p:tavLst>
                                    </p:anim>
                                    <p:anim calcmode="lin" valueType="num">
                                      <p:cBhvr additive="base">
                                        <p:cTn id="22" dur="500" fill="hold"/>
                                        <p:tgtEl>
                                          <p:spTgt spid="48"/>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374"/>
                                        </p:tgtEl>
                                        <p:attrNameLst>
                                          <p:attrName>style.visibility</p:attrName>
                                        </p:attrNameLst>
                                      </p:cBhvr>
                                      <p:to>
                                        <p:strVal val="visible"/>
                                      </p:to>
                                    </p:set>
                                    <p:anim calcmode="lin" valueType="num">
                                      <p:cBhvr additive="base">
                                        <p:cTn id="26" dur="500" fill="hold"/>
                                        <p:tgtEl>
                                          <p:spTgt spid="374"/>
                                        </p:tgtEl>
                                        <p:attrNameLst>
                                          <p:attrName>ppt_x</p:attrName>
                                        </p:attrNameLst>
                                      </p:cBhvr>
                                      <p:tavLst>
                                        <p:tav tm="0">
                                          <p:val>
                                            <p:strVal val="#ppt_x"/>
                                          </p:val>
                                        </p:tav>
                                        <p:tav tm="100000">
                                          <p:val>
                                            <p:strVal val="#ppt_x"/>
                                          </p:val>
                                        </p:tav>
                                      </p:tavLst>
                                    </p:anim>
                                    <p:anim calcmode="lin" valueType="num">
                                      <p:cBhvr additive="base">
                                        <p:cTn id="27" dur="500" fill="hold"/>
                                        <p:tgtEl>
                                          <p:spTgt spid="37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64"/>
                                        </p:tgtEl>
                                        <p:attrNameLst>
                                          <p:attrName>style.visibility</p:attrName>
                                        </p:attrNameLst>
                                      </p:cBhvr>
                                      <p:to>
                                        <p:strVal val="visible"/>
                                      </p:to>
                                    </p:set>
                                    <p:anim calcmode="lin" valueType="num">
                                      <p:cBhvr additive="base">
                                        <p:cTn id="30" dur="500" fill="hold"/>
                                        <p:tgtEl>
                                          <p:spTgt spid="364"/>
                                        </p:tgtEl>
                                        <p:attrNameLst>
                                          <p:attrName>ppt_x</p:attrName>
                                        </p:attrNameLst>
                                      </p:cBhvr>
                                      <p:tavLst>
                                        <p:tav tm="0">
                                          <p:val>
                                            <p:strVal val="#ppt_x"/>
                                          </p:val>
                                        </p:tav>
                                        <p:tav tm="100000">
                                          <p:val>
                                            <p:strVal val="#ppt_x"/>
                                          </p:val>
                                        </p:tav>
                                      </p:tavLst>
                                    </p:anim>
                                    <p:anim calcmode="lin" valueType="num">
                                      <p:cBhvr additive="base">
                                        <p:cTn id="31" dur="500" fill="hold"/>
                                        <p:tgtEl>
                                          <p:spTgt spid="36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66"/>
                                        </p:tgtEl>
                                        <p:attrNameLst>
                                          <p:attrName>style.visibility</p:attrName>
                                        </p:attrNameLst>
                                      </p:cBhvr>
                                      <p:to>
                                        <p:strVal val="visible"/>
                                      </p:to>
                                    </p:set>
                                    <p:anim calcmode="lin" valueType="num">
                                      <p:cBhvr additive="base">
                                        <p:cTn id="34" dur="500" fill="hold"/>
                                        <p:tgtEl>
                                          <p:spTgt spid="366"/>
                                        </p:tgtEl>
                                        <p:attrNameLst>
                                          <p:attrName>ppt_x</p:attrName>
                                        </p:attrNameLst>
                                      </p:cBhvr>
                                      <p:tavLst>
                                        <p:tav tm="0">
                                          <p:val>
                                            <p:strVal val="#ppt_x"/>
                                          </p:val>
                                        </p:tav>
                                        <p:tav tm="100000">
                                          <p:val>
                                            <p:strVal val="#ppt_x"/>
                                          </p:val>
                                        </p:tav>
                                      </p:tavLst>
                                    </p:anim>
                                    <p:anim calcmode="lin" valueType="num">
                                      <p:cBhvr additive="base">
                                        <p:cTn id="35" dur="500" fill="hold"/>
                                        <p:tgtEl>
                                          <p:spTgt spid="366"/>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69"/>
                                        </p:tgtEl>
                                        <p:attrNameLst>
                                          <p:attrName>style.visibility</p:attrName>
                                        </p:attrNameLst>
                                      </p:cBhvr>
                                      <p:to>
                                        <p:strVal val="visible"/>
                                      </p:to>
                                    </p:set>
                                    <p:anim calcmode="lin" valueType="num">
                                      <p:cBhvr additive="base">
                                        <p:cTn id="38" dur="500" fill="hold"/>
                                        <p:tgtEl>
                                          <p:spTgt spid="369"/>
                                        </p:tgtEl>
                                        <p:attrNameLst>
                                          <p:attrName>ppt_x</p:attrName>
                                        </p:attrNameLst>
                                      </p:cBhvr>
                                      <p:tavLst>
                                        <p:tav tm="0">
                                          <p:val>
                                            <p:strVal val="#ppt_x"/>
                                          </p:val>
                                        </p:tav>
                                        <p:tav tm="100000">
                                          <p:val>
                                            <p:strVal val="#ppt_x"/>
                                          </p:val>
                                        </p:tav>
                                      </p:tavLst>
                                    </p:anim>
                                    <p:anim calcmode="lin" valueType="num">
                                      <p:cBhvr additive="base">
                                        <p:cTn id="39" dur="500" fill="hold"/>
                                        <p:tgtEl>
                                          <p:spTgt spid="36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8"/>
                                        </p:tgtEl>
                                        <p:attrNameLst>
                                          <p:attrName>style.visibility</p:attrName>
                                        </p:attrNameLst>
                                      </p:cBhvr>
                                      <p:to>
                                        <p:strVal val="visible"/>
                                      </p:to>
                                    </p:set>
                                  </p:childTnLst>
                                </p:cTn>
                              </p:par>
                            </p:childTnLst>
                          </p:cTn>
                        </p:par>
                        <p:par>
                          <p:cTn id="44" fill="hold">
                            <p:stCondLst>
                              <p:cond delay="0"/>
                            </p:stCondLst>
                            <p:childTnLst>
                              <p:par>
                                <p:cTn id="45" presetID="35" presetClass="emph" presetSubtype="0" fill="hold" grpId="1" nodeType="afterEffect">
                                  <p:stCondLst>
                                    <p:cond delay="500"/>
                                  </p:stCondLst>
                                  <p:childTnLst>
                                    <p:anim calcmode="discrete" valueType="str">
                                      <p:cBhvr>
                                        <p:cTn id="46" dur="1000" fill="hold"/>
                                        <p:tgtEl>
                                          <p:spTgt spid="68"/>
                                        </p:tgtEl>
                                        <p:attrNameLst>
                                          <p:attrName>style.visibility</p:attrName>
                                        </p:attrNameLst>
                                      </p:cBhvr>
                                      <p:tavLst>
                                        <p:tav tm="0">
                                          <p:val>
                                            <p:strVal val="hidden"/>
                                          </p:val>
                                        </p:tav>
                                        <p:tav tm="50000">
                                          <p:val>
                                            <p:strVal val="visible"/>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par>
                          <p:cTn id="51" fill="hold">
                            <p:stCondLst>
                              <p:cond delay="0"/>
                            </p:stCondLst>
                            <p:childTnLst>
                              <p:par>
                                <p:cTn id="52" presetID="35" presetClass="emph" presetSubtype="0" fill="hold" grpId="1" nodeType="afterEffect">
                                  <p:stCondLst>
                                    <p:cond delay="500"/>
                                  </p:stCondLst>
                                  <p:childTnLst>
                                    <p:anim calcmode="discrete" valueType="str">
                                      <p:cBhvr>
                                        <p:cTn id="53" dur="1000" fill="hold"/>
                                        <p:tgtEl>
                                          <p:spTgt spid="6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0" animBg="1"/>
      <p:bldP spid="68" grpId="0" animBg="1"/>
      <p:bldP spid="68" grpId="1" animBg="1"/>
      <p:bldP spid="69" grpId="0" animBg="1"/>
      <p:bldP spid="6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pPr fontAlgn="auto">
              <a:spcAft>
                <a:spcPts val="0"/>
              </a:spcAft>
              <a:defRPr/>
            </a:pPr>
            <a:r>
              <a:rPr lang="en-US" dirty="0" smtClean="0"/>
              <a:t>Topics</a:t>
            </a:r>
            <a:endParaRPr lang="en-US" dirty="0"/>
          </a:p>
        </p:txBody>
      </p:sp>
      <p:sp>
        <p:nvSpPr>
          <p:cNvPr id="3" name="Content Placeholder 2"/>
          <p:cNvSpPr>
            <a:spLocks noGrp="1"/>
          </p:cNvSpPr>
          <p:nvPr>
            <p:ph sz="half" idx="1"/>
          </p:nvPr>
        </p:nvSpPr>
        <p:spPr>
          <a:xfrm>
            <a:off x="457200" y="1073150"/>
            <a:ext cx="4038600" cy="3789363"/>
          </a:xfrm>
        </p:spPr>
        <p:txBody>
          <a:bodyPr/>
          <a:lstStyle/>
          <a:p>
            <a:pPr fontAlgn="auto">
              <a:spcAft>
                <a:spcPts val="0"/>
              </a:spcAft>
              <a:buFont typeface="Arial" pitchFamily="34" charset="0"/>
              <a:buChar char="•"/>
              <a:defRPr/>
            </a:pPr>
            <a:r>
              <a:rPr lang="en-US" dirty="0" smtClean="0"/>
              <a:t>AegisSAN Series Introduction</a:t>
            </a:r>
          </a:p>
          <a:p>
            <a:pPr fontAlgn="auto">
              <a:spcAft>
                <a:spcPts val="0"/>
              </a:spcAft>
              <a:buFont typeface="Arial" pitchFamily="34" charset="0"/>
              <a:buChar char="•"/>
              <a:defRPr/>
            </a:pPr>
            <a:r>
              <a:rPr lang="en-US" dirty="0" smtClean="0"/>
              <a:t>System Architecture</a:t>
            </a:r>
          </a:p>
          <a:p>
            <a:pPr fontAlgn="auto">
              <a:spcAft>
                <a:spcPts val="0"/>
              </a:spcAft>
              <a:buFont typeface="Arial" pitchFamily="34" charset="0"/>
              <a:buChar char="•"/>
              <a:defRPr/>
            </a:pPr>
            <a:r>
              <a:rPr lang="en-US" dirty="0" smtClean="0"/>
              <a:t>Enterprise Software Features</a:t>
            </a:r>
          </a:p>
        </p:txBody>
      </p:sp>
      <p:sp>
        <p:nvSpPr>
          <p:cNvPr id="4" name="Content Placeholder 3"/>
          <p:cNvSpPr>
            <a:spLocks noGrp="1"/>
          </p:cNvSpPr>
          <p:nvPr>
            <p:ph sz="half" idx="2"/>
          </p:nvPr>
        </p:nvSpPr>
        <p:spPr>
          <a:xfrm>
            <a:off x="4648200" y="1073150"/>
            <a:ext cx="4038600" cy="3789363"/>
          </a:xfrm>
        </p:spPr>
        <p:txBody>
          <a:bodyPr/>
          <a:lstStyle/>
          <a:p>
            <a:pPr fontAlgn="auto">
              <a:spcAft>
                <a:spcPts val="0"/>
              </a:spcAft>
              <a:buFont typeface="Arial" pitchFamily="34" charset="0"/>
              <a:buChar char="•"/>
              <a:defRPr/>
            </a:pPr>
            <a:r>
              <a:rPr lang="en-US" dirty="0"/>
              <a:t>Optimized Performance</a:t>
            </a:r>
          </a:p>
          <a:p>
            <a:pPr fontAlgn="auto">
              <a:spcAft>
                <a:spcPts val="0"/>
              </a:spcAft>
              <a:buFont typeface="Arial" pitchFamily="34" charset="0"/>
              <a:buChar char="•"/>
              <a:defRPr/>
            </a:pPr>
            <a:r>
              <a:rPr lang="en-US" dirty="0" smtClean="0"/>
              <a:t>Applications</a:t>
            </a:r>
          </a:p>
          <a:p>
            <a:pPr fontAlgn="auto">
              <a:spcAft>
                <a:spcPts val="0"/>
              </a:spcAft>
              <a:buFont typeface="Arial" pitchFamily="34" charset="0"/>
              <a:buChar char="•"/>
              <a:defRPr/>
            </a:pPr>
            <a:r>
              <a:rPr lang="en-US" dirty="0" smtClean="0"/>
              <a:t>AegisSAN Series Value and Benefits</a:t>
            </a:r>
            <a:endParaRPr lang="en-US" dirty="0"/>
          </a:p>
        </p:txBody>
      </p:sp>
      <p:sp>
        <p:nvSpPr>
          <p:cNvPr id="30724" name="Slide Number Placeholder 4"/>
          <p:cNvSpPr>
            <a:spLocks noGrp="1"/>
          </p:cNvSpPr>
          <p:nvPr>
            <p:ph type="sldNum" sz="quarter" idx="4294967295"/>
          </p:nvPr>
        </p:nvSpPr>
        <p:spPr bwMode="auto">
          <a:xfrm>
            <a:off x="8291513" y="4811713"/>
            <a:ext cx="481012" cy="274637"/>
          </a:xfrm>
          <a:noFill/>
          <a:ln>
            <a:miter lim="800000"/>
            <a:headEnd/>
            <a:tailEnd/>
          </a:ln>
        </p:spPr>
        <p:txBody>
          <a:bodyPr wrap="square" numCol="1" anchorCtr="0" compatLnSpc="1">
            <a:prstTxWarp prst="textNoShape">
              <a:avLst/>
            </a:prstTxWarp>
          </a:bodyPr>
          <a:lstStyle/>
          <a:p>
            <a:pPr fontAlgn="base">
              <a:spcBef>
                <a:spcPct val="0"/>
              </a:spcBef>
              <a:spcAft>
                <a:spcPct val="0"/>
              </a:spcAft>
            </a:pPr>
            <a:fld id="{AC83FEAA-3512-4CFA-B15F-14773BAC1F2D}" type="slidenum">
              <a:rPr lang="en-US">
                <a:solidFill>
                  <a:srgbClr val="9A9A9A"/>
                </a:solidFill>
                <a:ea typeface="新細明體" pitchFamily="18" charset="-120"/>
              </a:rPr>
              <a:pPr fontAlgn="base">
                <a:spcBef>
                  <a:spcPct val="0"/>
                </a:spcBef>
                <a:spcAft>
                  <a:spcPct val="0"/>
                </a:spcAft>
              </a:pPr>
              <a:t>2</a:t>
            </a:fld>
            <a:endParaRPr lang="en-US">
              <a:solidFill>
                <a:srgbClr val="9A9A9A"/>
              </a:solidFill>
              <a:ea typeface="新細明體" pitchFamily="18"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pPr fontAlgn="auto">
              <a:spcAft>
                <a:spcPts val="0"/>
              </a:spcAft>
              <a:defRPr/>
            </a:pPr>
            <a:r>
              <a:rPr lang="en-US" dirty="0" smtClean="0"/>
              <a:t>Hardware Multipath</a:t>
            </a:r>
            <a:endParaRPr lang="en-US" dirty="0"/>
          </a:p>
        </p:txBody>
      </p:sp>
      <p:sp>
        <p:nvSpPr>
          <p:cNvPr id="3" name="Content Placeholder 2"/>
          <p:cNvSpPr>
            <a:spLocks noGrp="1"/>
          </p:cNvSpPr>
          <p:nvPr>
            <p:ph sz="half" idx="1"/>
          </p:nvPr>
        </p:nvSpPr>
        <p:spPr>
          <a:xfrm>
            <a:off x="457200" y="1073150"/>
            <a:ext cx="4038600" cy="3789363"/>
          </a:xfrm>
        </p:spPr>
        <p:txBody>
          <a:bodyPr/>
          <a:lstStyle/>
          <a:p>
            <a:pPr fontAlgn="auto">
              <a:spcAft>
                <a:spcPts val="0"/>
              </a:spcAft>
              <a:buFont typeface="Arial" pitchFamily="34" charset="0"/>
              <a:buChar char="•"/>
              <a:defRPr/>
            </a:pPr>
            <a:r>
              <a:rPr lang="en-US" dirty="0">
                <a:ea typeface="微軟正黑體" charset="0"/>
              </a:rPr>
              <a:t>Qsan storage </a:t>
            </a:r>
            <a:r>
              <a:rPr lang="en-US" dirty="0" smtClean="0">
                <a:ea typeface="微軟正黑體" charset="0"/>
              </a:rPr>
              <a:t>system hardware </a:t>
            </a:r>
            <a:r>
              <a:rPr lang="en-US" dirty="0">
                <a:ea typeface="微軟正黑體" charset="0"/>
              </a:rPr>
              <a:t>is designed w/ higher availability and </a:t>
            </a:r>
            <a:r>
              <a:rPr lang="en-US" b="1" dirty="0" smtClean="0">
                <a:solidFill>
                  <a:schemeClr val="accent2"/>
                </a:solidFill>
                <a:ea typeface="微軟正黑體" charset="0"/>
              </a:rPr>
              <a:t>Dual Paths</a:t>
            </a:r>
            <a:r>
              <a:rPr lang="en-US" dirty="0" smtClean="0">
                <a:ea typeface="微軟正黑體" charset="0"/>
              </a:rPr>
              <a:t> </a:t>
            </a:r>
            <a:r>
              <a:rPr lang="en-US" dirty="0">
                <a:ea typeface="微軟正黑體" charset="0"/>
              </a:rPr>
              <a:t>between </a:t>
            </a:r>
            <a:r>
              <a:rPr lang="en-US" dirty="0" smtClean="0">
                <a:ea typeface="微軟正黑體" charset="0"/>
              </a:rPr>
              <a:t>head and expansion units.</a:t>
            </a:r>
            <a:endParaRPr lang="en-US" dirty="0">
              <a:ea typeface="微軟正黑體" charset="0"/>
            </a:endParaRPr>
          </a:p>
        </p:txBody>
      </p:sp>
      <p:sp>
        <p:nvSpPr>
          <p:cNvPr id="7" name="Text Box 40"/>
          <p:cNvSpPr txBox="1">
            <a:spLocks noChangeArrowheads="1"/>
          </p:cNvSpPr>
          <p:nvPr/>
        </p:nvSpPr>
        <p:spPr bwMode="auto">
          <a:xfrm>
            <a:off x="4506913" y="2695575"/>
            <a:ext cx="1095375" cy="600075"/>
          </a:xfrm>
          <a:prstGeom prst="rect">
            <a:avLst/>
          </a:prstGeom>
          <a:noFill/>
          <a:ln w="15875">
            <a:noFill/>
            <a:miter lim="800000"/>
            <a:headEnd/>
            <a:tailEnd/>
          </a:ln>
          <a:effectLst/>
          <a:extLst>
            <a:ext uri="{909E8E84-426E-40DD-AFC4-6F175D3DCCD1}"/>
          </a:extLst>
        </p:spPr>
        <p:txBody>
          <a:bodyPr>
            <a:spAutoFit/>
          </a:bodyPr>
          <a:lstStyle>
            <a:lvl1pPr eaLnBrk="0" hangingPunct="0">
              <a:defRPr sz="2400">
                <a:solidFill>
                  <a:schemeClr val="tx1"/>
                </a:solidFill>
                <a:latin typeface="Arial" charset="0"/>
                <a:ea typeface="新細明體" charset="0"/>
                <a:cs typeface="新細明體" charset="0"/>
              </a:defRPr>
            </a:lvl1pPr>
            <a:lvl2pPr marL="742950" indent="-285750" eaLnBrk="0" hangingPunct="0">
              <a:defRPr sz="2400">
                <a:solidFill>
                  <a:schemeClr val="tx1"/>
                </a:solidFill>
                <a:latin typeface="Arial" charset="0"/>
                <a:ea typeface="新細明體" charset="0"/>
                <a:cs typeface="新細明體" charset="0"/>
              </a:defRPr>
            </a:lvl2pPr>
            <a:lvl3pPr marL="1143000" indent="-228600" eaLnBrk="0" hangingPunct="0">
              <a:defRPr sz="2400">
                <a:solidFill>
                  <a:schemeClr val="tx1"/>
                </a:solidFill>
                <a:latin typeface="Arial" charset="0"/>
                <a:ea typeface="新細明體" charset="0"/>
                <a:cs typeface="新細明體" charset="0"/>
              </a:defRPr>
            </a:lvl3pPr>
            <a:lvl4pPr marL="1600200" indent="-228600" eaLnBrk="0" hangingPunct="0">
              <a:defRPr sz="2400">
                <a:solidFill>
                  <a:schemeClr val="tx1"/>
                </a:solidFill>
                <a:latin typeface="Arial" charset="0"/>
                <a:ea typeface="新細明體" charset="0"/>
                <a:cs typeface="新細明體" charset="0"/>
              </a:defRPr>
            </a:lvl4pPr>
            <a:lvl5pPr marL="2057400" indent="-228600" eaLnBrk="0" hangingPunct="0">
              <a:defRPr sz="2400">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sz="2400">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sz="2400">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sz="2400">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sz="2400">
                <a:solidFill>
                  <a:schemeClr val="tx1"/>
                </a:solidFill>
                <a:latin typeface="Arial" charset="0"/>
                <a:ea typeface="新細明體" charset="0"/>
                <a:cs typeface="新細明體" charset="0"/>
              </a:defRPr>
            </a:lvl9pPr>
          </a:lstStyle>
          <a:p>
            <a:pPr algn="r" eaLnBrk="1" fontAlgn="auto" hangingPunct="1">
              <a:spcBef>
                <a:spcPts val="0"/>
              </a:spcBef>
              <a:spcAft>
                <a:spcPts val="0"/>
              </a:spcAft>
              <a:defRPr/>
            </a:pPr>
            <a:r>
              <a:rPr lang="en-US" altLang="zh-TW" sz="1100" dirty="0" smtClean="0">
                <a:solidFill>
                  <a:srgbClr val="FFFFFF">
                    <a:lumMod val="50000"/>
                  </a:srgbClr>
                </a:solidFill>
                <a:effectLst>
                  <a:outerShdw blurRad="53975" dist="38100" dir="2700000" algn="tl" rotWithShape="0">
                    <a:srgbClr val="FFFFFF">
                      <a:alpha val="50000"/>
                    </a:srgbClr>
                  </a:outerShdw>
                </a:effectLst>
                <a:latin typeface="Calibri" charset="0"/>
              </a:rPr>
              <a:t>SAS x4</a:t>
            </a:r>
          </a:p>
          <a:p>
            <a:pPr algn="r" eaLnBrk="1" fontAlgn="auto" hangingPunct="1">
              <a:spcBef>
                <a:spcPts val="0"/>
              </a:spcBef>
              <a:spcAft>
                <a:spcPts val="0"/>
              </a:spcAft>
              <a:defRPr/>
            </a:pPr>
            <a:r>
              <a:rPr lang="en-US" altLang="zh-TW" sz="1100" dirty="0" smtClean="0">
                <a:solidFill>
                  <a:srgbClr val="FFFFFF">
                    <a:lumMod val="50000"/>
                  </a:srgbClr>
                </a:solidFill>
                <a:effectLst>
                  <a:outerShdw blurRad="53975" dist="38100" dir="2700000" algn="tl" rotWithShape="0">
                    <a:srgbClr val="FFFFFF">
                      <a:alpha val="50000"/>
                    </a:srgbClr>
                  </a:outerShdw>
                </a:effectLst>
                <a:latin typeface="Calibri" charset="0"/>
              </a:rPr>
              <a:t>Expansion</a:t>
            </a:r>
          </a:p>
          <a:p>
            <a:pPr algn="r" eaLnBrk="1" fontAlgn="auto" hangingPunct="1">
              <a:spcBef>
                <a:spcPts val="0"/>
              </a:spcBef>
              <a:spcAft>
                <a:spcPts val="0"/>
              </a:spcAft>
              <a:defRPr/>
            </a:pPr>
            <a:r>
              <a:rPr lang="en-US" altLang="zh-TW" sz="1100" dirty="0" smtClean="0">
                <a:solidFill>
                  <a:srgbClr val="FFFFFF">
                    <a:lumMod val="50000"/>
                  </a:srgbClr>
                </a:solidFill>
                <a:effectLst>
                  <a:outerShdw blurRad="53975" dist="38100" dir="2700000" algn="tl" rotWithShape="0">
                    <a:srgbClr val="FFFFFF">
                      <a:alpha val="50000"/>
                    </a:srgbClr>
                  </a:outerShdw>
                </a:effectLst>
                <a:latin typeface="Calibri" charset="0"/>
              </a:rPr>
              <a:t>Port</a:t>
            </a:r>
          </a:p>
        </p:txBody>
      </p:sp>
      <p:sp>
        <p:nvSpPr>
          <p:cNvPr id="8" name="Text Box 81"/>
          <p:cNvSpPr txBox="1">
            <a:spLocks noChangeArrowheads="1"/>
          </p:cNvSpPr>
          <p:nvPr/>
        </p:nvSpPr>
        <p:spPr bwMode="auto">
          <a:xfrm>
            <a:off x="7637463" y="2622550"/>
            <a:ext cx="1423987" cy="708025"/>
          </a:xfrm>
          <a:prstGeom prst="rect">
            <a:avLst/>
          </a:prstGeom>
          <a:noFill/>
          <a:ln w="19050" cmpd="sng" algn="ctr">
            <a:noFill/>
            <a:miter lim="800000"/>
            <a:headEnd/>
            <a:tailEnd/>
          </a:ln>
          <a:effectLst/>
        </p:spPr>
        <p:txBody>
          <a:bodyPr>
            <a:spAutoFit/>
          </a:bodyPr>
          <a:lstStyle/>
          <a:p>
            <a:pPr fontAlgn="auto">
              <a:spcBef>
                <a:spcPts val="0"/>
              </a:spcBef>
              <a:spcAft>
                <a:spcPts val="0"/>
              </a:spcAft>
              <a:defRPr/>
            </a:pPr>
            <a:r>
              <a:rPr lang="en-US" altLang="zh-TW" sz="2000" b="1" dirty="0">
                <a:solidFill>
                  <a:srgbClr val="397DB4"/>
                </a:solidFill>
                <a:effectLst>
                  <a:outerShdw blurRad="53975" dist="38100" dir="2700000" algn="tl" rotWithShape="0">
                    <a:srgbClr val="FFFFFF">
                      <a:alpha val="50000"/>
                    </a:srgbClr>
                  </a:outerShdw>
                </a:effectLst>
                <a:latin typeface="+mn-lt"/>
                <a:ea typeface="+mn-ea"/>
                <a:cs typeface="Arial" charset="0"/>
              </a:rPr>
              <a:t>Service Nonstop</a:t>
            </a:r>
          </a:p>
        </p:txBody>
      </p:sp>
      <p:sp>
        <p:nvSpPr>
          <p:cNvPr id="9" name="AutoShape 23"/>
          <p:cNvSpPr>
            <a:spLocks noChangeArrowheads="1"/>
          </p:cNvSpPr>
          <p:nvPr/>
        </p:nvSpPr>
        <p:spPr bwMode="auto">
          <a:xfrm>
            <a:off x="5534025" y="1373188"/>
            <a:ext cx="2646363" cy="1190625"/>
          </a:xfrm>
          <a:prstGeom prst="roundRect">
            <a:avLst>
              <a:gd name="adj" fmla="val 10298"/>
            </a:avLst>
          </a:prstGeom>
          <a:noFill/>
          <a:ln w="19050" cmpd="sng">
            <a:solidFill>
              <a:schemeClr val="accent2"/>
            </a:solidFill>
            <a:round/>
            <a:headEnd/>
            <a:tailEnd/>
          </a:ln>
          <a:effectLst/>
        </p:spPr>
        <p:txBody>
          <a:bodyPr wrap="none" anchor="ctr"/>
          <a:lstStyle/>
          <a:p>
            <a:pPr fontAlgn="auto">
              <a:spcBef>
                <a:spcPts val="0"/>
              </a:spcBef>
              <a:spcAft>
                <a:spcPts val="0"/>
              </a:spcAft>
              <a:defRPr/>
            </a:pPr>
            <a:endParaRPr lang="en-US" sz="11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0" name="AutoShape 25"/>
          <p:cNvSpPr>
            <a:spLocks noChangeArrowheads="1"/>
          </p:cNvSpPr>
          <p:nvPr/>
        </p:nvSpPr>
        <p:spPr bwMode="auto">
          <a:xfrm>
            <a:off x="5600700" y="1441450"/>
            <a:ext cx="2513013" cy="395288"/>
          </a:xfrm>
          <a:prstGeom prst="roundRect">
            <a:avLst>
              <a:gd name="adj" fmla="val 16667"/>
            </a:avLst>
          </a:prstGeom>
          <a:solidFill>
            <a:schemeClr val="bg1">
              <a:lumMod val="85000"/>
            </a:schemeClr>
          </a:solidFill>
          <a:ln w="19050" cmpd="sng">
            <a:solidFill>
              <a:schemeClr val="accent2"/>
            </a:solidFill>
            <a:round/>
            <a:headEnd/>
            <a:tailEnd/>
          </a:ln>
          <a:effectLst/>
        </p:spPr>
        <p:txBody>
          <a:bodyPr wrap="none" anchor="ctr"/>
          <a:lstStyle/>
          <a:p>
            <a:pPr fontAlgn="auto">
              <a:spcBef>
                <a:spcPts val="0"/>
              </a:spcBef>
              <a:spcAft>
                <a:spcPts val="0"/>
              </a:spcAft>
              <a:defRPr/>
            </a:pPr>
            <a:r>
              <a:rPr lang="en-US" altLang="zh-TW" sz="1400" dirty="0">
                <a:solidFill>
                  <a:srgbClr val="FFFFFF">
                    <a:lumMod val="50000"/>
                  </a:srgbClr>
                </a:solidFill>
                <a:effectLst>
                  <a:outerShdw blurRad="53975" dist="38100" dir="2700000" algn="tl" rotWithShape="0">
                    <a:srgbClr val="FFFFFF">
                      <a:alpha val="50000"/>
                    </a:srgbClr>
                  </a:outerShdw>
                </a:effectLst>
                <a:latin typeface="+mn-lt"/>
                <a:ea typeface="+mn-ea"/>
              </a:rPr>
              <a:t>Mid-Plane</a:t>
            </a:r>
            <a:endParaRPr lang="en-US" altLang="zh-TW" sz="1400" dirty="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1" name="AutoShape 26"/>
          <p:cNvSpPr>
            <a:spLocks noChangeArrowheads="1"/>
          </p:cNvSpPr>
          <p:nvPr/>
        </p:nvSpPr>
        <p:spPr bwMode="auto">
          <a:xfrm>
            <a:off x="5610225" y="1970088"/>
            <a:ext cx="1157288" cy="527050"/>
          </a:xfrm>
          <a:prstGeom prst="roundRect">
            <a:avLst>
              <a:gd name="adj" fmla="val 16667"/>
            </a:avLst>
          </a:prstGeom>
          <a:solidFill>
            <a:schemeClr val="accent2">
              <a:lumMod val="40000"/>
              <a:lumOff val="60000"/>
            </a:schemeClr>
          </a:solidFill>
          <a:ln w="19050" cmpd="sng">
            <a:solidFill>
              <a:schemeClr val="accent2"/>
            </a:solidFill>
            <a:round/>
            <a:headEnd/>
            <a:tailEnd/>
          </a:ln>
          <a:effectLst/>
        </p:spPr>
        <p:txBody>
          <a:bodyPr wrap="none" anchor="ctr"/>
          <a:lstStyle/>
          <a:p>
            <a:pPr algn="ctr" fontAlgn="auto">
              <a:spcBef>
                <a:spcPts val="0"/>
              </a:spcBef>
              <a:spcAft>
                <a:spcPts val="0"/>
              </a:spcAft>
              <a:defRPr/>
            </a:pPr>
            <a:r>
              <a:rPr lang="en-US" altLang="zh-TW" sz="1400" dirty="0">
                <a:solidFill>
                  <a:srgbClr val="FFFFFF">
                    <a:lumMod val="50000"/>
                  </a:srgbClr>
                </a:solidFill>
                <a:effectLst>
                  <a:outerShdw blurRad="53975" dist="38100" dir="2700000" algn="tl" rotWithShape="0">
                    <a:srgbClr val="FFFFFF">
                      <a:alpha val="50000"/>
                    </a:srgbClr>
                  </a:outerShdw>
                </a:effectLst>
                <a:latin typeface="+mn-lt"/>
                <a:ea typeface="+mn-ea"/>
              </a:rPr>
              <a:t>RAID</a:t>
            </a:r>
          </a:p>
          <a:p>
            <a:pPr algn="ctr" fontAlgn="auto">
              <a:spcBef>
                <a:spcPts val="0"/>
              </a:spcBef>
              <a:spcAft>
                <a:spcPts val="0"/>
              </a:spcAft>
              <a:defRPr/>
            </a:pPr>
            <a:r>
              <a:rPr lang="en-US" altLang="zh-TW" sz="1400" dirty="0">
                <a:solidFill>
                  <a:srgbClr val="FFFFFF">
                    <a:lumMod val="50000"/>
                  </a:srgbClr>
                </a:solidFill>
                <a:effectLst>
                  <a:outerShdw blurRad="53975" dist="38100" dir="2700000" algn="tl" rotWithShape="0">
                    <a:srgbClr val="FFFFFF">
                      <a:alpha val="50000"/>
                    </a:srgbClr>
                  </a:outerShdw>
                </a:effectLst>
                <a:latin typeface="+mn-lt"/>
                <a:ea typeface="+mn-ea"/>
              </a:rPr>
              <a:t>Controller 1</a:t>
            </a:r>
          </a:p>
        </p:txBody>
      </p:sp>
      <p:sp>
        <p:nvSpPr>
          <p:cNvPr id="12" name="AutoShape 27"/>
          <p:cNvSpPr>
            <a:spLocks noChangeArrowheads="1"/>
          </p:cNvSpPr>
          <p:nvPr/>
        </p:nvSpPr>
        <p:spPr bwMode="auto">
          <a:xfrm>
            <a:off x="6956425" y="1968500"/>
            <a:ext cx="1157288" cy="527050"/>
          </a:xfrm>
          <a:prstGeom prst="roundRect">
            <a:avLst>
              <a:gd name="adj" fmla="val 16667"/>
            </a:avLst>
          </a:prstGeom>
          <a:solidFill>
            <a:srgbClr val="ACCBE5"/>
          </a:solidFill>
          <a:ln w="19050" cmpd="sng">
            <a:solidFill>
              <a:schemeClr val="accent2"/>
            </a:solidFill>
            <a:round/>
            <a:headEnd/>
            <a:tailEnd/>
          </a:ln>
          <a:effectLst/>
        </p:spPr>
        <p:txBody>
          <a:bodyPr wrap="none" anchor="ctr"/>
          <a:lstStyle/>
          <a:p>
            <a:pPr algn="ctr" fontAlgn="auto">
              <a:spcBef>
                <a:spcPts val="0"/>
              </a:spcBef>
              <a:spcAft>
                <a:spcPts val="0"/>
              </a:spcAft>
              <a:defRPr/>
            </a:pPr>
            <a:r>
              <a:rPr lang="en-US" altLang="zh-TW" sz="1400" dirty="0">
                <a:solidFill>
                  <a:srgbClr val="FFFFFF">
                    <a:lumMod val="50000"/>
                  </a:srgbClr>
                </a:solidFill>
                <a:effectLst>
                  <a:outerShdw blurRad="53975" dist="38100" dir="2700000" algn="tl" rotWithShape="0">
                    <a:srgbClr val="FFFFFF">
                      <a:alpha val="50000"/>
                    </a:srgbClr>
                  </a:outerShdw>
                </a:effectLst>
                <a:latin typeface="+mn-lt"/>
                <a:ea typeface="+mn-ea"/>
              </a:rPr>
              <a:t>RAID</a:t>
            </a:r>
          </a:p>
          <a:p>
            <a:pPr algn="ctr" fontAlgn="auto">
              <a:spcBef>
                <a:spcPts val="0"/>
              </a:spcBef>
              <a:spcAft>
                <a:spcPts val="0"/>
              </a:spcAft>
              <a:defRPr/>
            </a:pPr>
            <a:r>
              <a:rPr lang="en-US" altLang="zh-TW" sz="1400" dirty="0">
                <a:solidFill>
                  <a:srgbClr val="FFFFFF">
                    <a:lumMod val="50000"/>
                  </a:srgbClr>
                </a:solidFill>
                <a:effectLst>
                  <a:outerShdw blurRad="53975" dist="38100" dir="2700000" algn="tl" rotWithShape="0">
                    <a:srgbClr val="FFFFFF">
                      <a:alpha val="50000"/>
                    </a:srgbClr>
                  </a:outerShdw>
                </a:effectLst>
                <a:latin typeface="+mn-lt"/>
                <a:ea typeface="+mn-ea"/>
              </a:rPr>
              <a:t>Controller 2</a:t>
            </a:r>
          </a:p>
        </p:txBody>
      </p:sp>
      <p:sp>
        <p:nvSpPr>
          <p:cNvPr id="13" name="Line 28"/>
          <p:cNvSpPr>
            <a:spLocks noChangeShapeType="1"/>
          </p:cNvSpPr>
          <p:nvPr/>
        </p:nvSpPr>
        <p:spPr bwMode="auto">
          <a:xfrm flipH="1">
            <a:off x="6858000" y="1373188"/>
            <a:ext cx="0" cy="1190625"/>
          </a:xfrm>
          <a:prstGeom prst="line">
            <a:avLst/>
          </a:prstGeom>
          <a:noFill/>
          <a:ln w="19050" cap="rnd" cmpd="sng">
            <a:solidFill>
              <a:schemeClr val="accent2"/>
            </a:solidFill>
            <a:prstDash val="sysDot"/>
            <a:round/>
            <a:headEnd/>
            <a:tailEnd/>
          </a:ln>
          <a:effectLst/>
          <a:extLst>
            <a:ext uri="{909E8E84-426E-40DD-AFC4-6F175D3DCCD1}"/>
          </a:extLst>
        </p:spPr>
        <p:txBody>
          <a:bodyPr wrap="none" anchor="ct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4" name="AutoShape 29"/>
          <p:cNvSpPr>
            <a:spLocks noChangeArrowheads="1"/>
          </p:cNvSpPr>
          <p:nvPr/>
        </p:nvSpPr>
        <p:spPr bwMode="auto">
          <a:xfrm>
            <a:off x="5534025" y="3422650"/>
            <a:ext cx="2646363" cy="661988"/>
          </a:xfrm>
          <a:prstGeom prst="roundRect">
            <a:avLst>
              <a:gd name="adj" fmla="val 16667"/>
            </a:avLst>
          </a:prstGeom>
          <a:solidFill>
            <a:schemeClr val="bg1"/>
          </a:solidFill>
          <a:ln w="19050" cmpd="sng">
            <a:solidFill>
              <a:srgbClr val="397DB4"/>
            </a:solidFill>
            <a:round/>
            <a:headEnd/>
            <a:tailEnd/>
          </a:ln>
          <a:effectLst/>
        </p:spPr>
        <p:txBody>
          <a:bodyPr wrap="none" anchor="ctr"/>
          <a:lstStyle/>
          <a:p>
            <a:pPr fontAlgn="auto">
              <a:spcBef>
                <a:spcPts val="0"/>
              </a:spcBef>
              <a:spcAft>
                <a:spcPts val="0"/>
              </a:spcAft>
              <a:defRPr/>
            </a:pPr>
            <a:endParaRPr lang="en-US" sz="11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5" name="AutoShape 30"/>
          <p:cNvSpPr>
            <a:spLocks noChangeArrowheads="1"/>
          </p:cNvSpPr>
          <p:nvPr/>
        </p:nvSpPr>
        <p:spPr bwMode="auto">
          <a:xfrm>
            <a:off x="5602288" y="3490913"/>
            <a:ext cx="1123950" cy="528637"/>
          </a:xfrm>
          <a:prstGeom prst="roundRect">
            <a:avLst>
              <a:gd name="adj" fmla="val 16667"/>
            </a:avLst>
          </a:prstGeom>
          <a:solidFill>
            <a:schemeClr val="accent3">
              <a:lumMod val="40000"/>
              <a:lumOff val="60000"/>
            </a:schemeClr>
          </a:solidFill>
          <a:ln w="19050" cmpd="sng">
            <a:solidFill>
              <a:schemeClr val="accent2"/>
            </a:solidFill>
            <a:round/>
            <a:headEnd/>
            <a:tailEnd/>
          </a:ln>
          <a:effectLst/>
        </p:spPr>
        <p:txBody>
          <a:bodyPr wrap="none" anchor="ctr"/>
          <a:lstStyle/>
          <a:p>
            <a:pPr algn="ctr" fontAlgn="auto">
              <a:spcBef>
                <a:spcPts val="0"/>
              </a:spcBef>
              <a:spcAft>
                <a:spcPts val="0"/>
              </a:spcAft>
              <a:defRPr/>
            </a:pPr>
            <a:r>
              <a:rPr lang="en-US" altLang="zh-TW" sz="1400" dirty="0">
                <a:solidFill>
                  <a:srgbClr val="FFFFFF">
                    <a:lumMod val="50000"/>
                  </a:srgbClr>
                </a:solidFill>
                <a:effectLst>
                  <a:outerShdw blurRad="53975" dist="38100" dir="2700000" algn="tl" rotWithShape="0">
                    <a:srgbClr val="FFFFFF">
                      <a:alpha val="50000"/>
                    </a:srgbClr>
                  </a:outerShdw>
                </a:effectLst>
                <a:latin typeface="+mn-lt"/>
                <a:ea typeface="+mn-ea"/>
              </a:rPr>
              <a:t>JBOD</a:t>
            </a:r>
          </a:p>
          <a:p>
            <a:pPr algn="ctr" fontAlgn="auto">
              <a:spcBef>
                <a:spcPts val="0"/>
              </a:spcBef>
              <a:spcAft>
                <a:spcPts val="0"/>
              </a:spcAft>
              <a:defRPr/>
            </a:pPr>
            <a:r>
              <a:rPr lang="en-US" altLang="zh-TW" sz="1400" dirty="0">
                <a:solidFill>
                  <a:srgbClr val="FFFFFF">
                    <a:lumMod val="50000"/>
                  </a:srgbClr>
                </a:solidFill>
                <a:effectLst>
                  <a:outerShdw blurRad="53975" dist="38100" dir="2700000" algn="tl" rotWithShape="0">
                    <a:srgbClr val="FFFFFF">
                      <a:alpha val="50000"/>
                    </a:srgbClr>
                  </a:outerShdw>
                </a:effectLst>
                <a:latin typeface="+mn-lt"/>
                <a:ea typeface="+mn-ea"/>
              </a:rPr>
              <a:t>Controller 1</a:t>
            </a:r>
          </a:p>
        </p:txBody>
      </p:sp>
      <p:sp>
        <p:nvSpPr>
          <p:cNvPr id="16" name="Line 31"/>
          <p:cNvSpPr>
            <a:spLocks noChangeShapeType="1"/>
          </p:cNvSpPr>
          <p:nvPr/>
        </p:nvSpPr>
        <p:spPr bwMode="auto">
          <a:xfrm flipH="1">
            <a:off x="6858000" y="3422650"/>
            <a:ext cx="0" cy="661988"/>
          </a:xfrm>
          <a:prstGeom prst="line">
            <a:avLst/>
          </a:prstGeom>
          <a:noFill/>
          <a:ln w="19050" cap="rnd" cmpd="sng">
            <a:solidFill>
              <a:schemeClr val="accent2"/>
            </a:solidFill>
            <a:prstDash val="sysDot"/>
            <a:round/>
            <a:headEnd/>
            <a:tailEnd/>
          </a:ln>
          <a:effectLst/>
          <a:extLst>
            <a:ext uri="{909E8E84-426E-40DD-AFC4-6F175D3DCCD1}"/>
          </a:extLst>
        </p:spPr>
        <p:txBody>
          <a:bodyPr wrap="none" anchor="ct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7" name="AutoShape 32"/>
          <p:cNvSpPr>
            <a:spLocks noChangeArrowheads="1"/>
          </p:cNvSpPr>
          <p:nvPr/>
        </p:nvSpPr>
        <p:spPr bwMode="auto">
          <a:xfrm>
            <a:off x="5534025" y="4416425"/>
            <a:ext cx="463550" cy="330200"/>
          </a:xfrm>
          <a:prstGeom prst="roundRect">
            <a:avLst>
              <a:gd name="adj" fmla="val 16667"/>
            </a:avLst>
          </a:prstGeom>
          <a:solidFill>
            <a:schemeClr val="bg1">
              <a:lumMod val="85000"/>
            </a:schemeClr>
          </a:solidFill>
          <a:ln w="19050" cmpd="sng">
            <a:solidFill>
              <a:schemeClr val="bg1">
                <a:lumMod val="50000"/>
              </a:schemeClr>
            </a:solidFill>
            <a:round/>
            <a:headEnd/>
            <a:tailEnd/>
          </a:ln>
          <a:effectLst/>
        </p:spPr>
        <p:txBody>
          <a:bodyPr wrap="none" anchor="ctr"/>
          <a:lstStyle/>
          <a:p>
            <a:pPr algn="ctr" fontAlgn="auto">
              <a:spcBef>
                <a:spcPts val="0"/>
              </a:spcBef>
              <a:spcAft>
                <a:spcPts val="0"/>
              </a:spcAft>
              <a:defRPr/>
            </a:pPr>
            <a:r>
              <a:rPr lang="en-US" altLang="zh-TW" sz="1000" dirty="0">
                <a:solidFill>
                  <a:srgbClr val="FFFFFF">
                    <a:lumMod val="50000"/>
                  </a:srgbClr>
                </a:solidFill>
                <a:effectLst>
                  <a:outerShdw blurRad="53975" dist="38100" dir="2700000" algn="tl" rotWithShape="0">
                    <a:srgbClr val="FFFFFF">
                      <a:alpha val="50000"/>
                    </a:srgbClr>
                  </a:outerShdw>
                </a:effectLst>
                <a:latin typeface="+mn-lt"/>
                <a:ea typeface="+mn-ea"/>
                <a:cs typeface="Arial" charset="0"/>
              </a:rPr>
              <a:t>HDD 1</a:t>
            </a:r>
          </a:p>
        </p:txBody>
      </p:sp>
      <p:sp>
        <p:nvSpPr>
          <p:cNvPr id="18" name="AutoShape 33"/>
          <p:cNvSpPr>
            <a:spLocks noChangeArrowheads="1"/>
          </p:cNvSpPr>
          <p:nvPr/>
        </p:nvSpPr>
        <p:spPr bwMode="auto">
          <a:xfrm>
            <a:off x="6989763" y="3489325"/>
            <a:ext cx="1123950" cy="528638"/>
          </a:xfrm>
          <a:prstGeom prst="roundRect">
            <a:avLst>
              <a:gd name="adj" fmla="val 16667"/>
            </a:avLst>
          </a:prstGeom>
          <a:solidFill>
            <a:srgbClr val="C3E3EC"/>
          </a:solidFill>
          <a:ln w="19050" cmpd="sng">
            <a:solidFill>
              <a:schemeClr val="accent2"/>
            </a:solidFill>
            <a:round/>
            <a:headEnd/>
            <a:tailEnd/>
          </a:ln>
          <a:effectLst/>
        </p:spPr>
        <p:txBody>
          <a:bodyPr wrap="none" anchor="ctr"/>
          <a:lstStyle/>
          <a:p>
            <a:pPr algn="ctr" fontAlgn="auto">
              <a:spcBef>
                <a:spcPts val="0"/>
              </a:spcBef>
              <a:spcAft>
                <a:spcPts val="0"/>
              </a:spcAft>
              <a:defRPr/>
            </a:pPr>
            <a:r>
              <a:rPr lang="en-US" altLang="zh-TW" sz="1400" dirty="0">
                <a:solidFill>
                  <a:srgbClr val="FFFFFF">
                    <a:lumMod val="50000"/>
                  </a:srgbClr>
                </a:solidFill>
                <a:effectLst>
                  <a:outerShdw blurRad="53975" dist="38100" dir="2700000" algn="tl" rotWithShape="0">
                    <a:srgbClr val="FFFFFF">
                      <a:alpha val="50000"/>
                    </a:srgbClr>
                  </a:outerShdw>
                </a:effectLst>
                <a:latin typeface="+mn-lt"/>
                <a:ea typeface="+mn-ea"/>
              </a:rPr>
              <a:t>JBOD </a:t>
            </a:r>
          </a:p>
          <a:p>
            <a:pPr algn="ctr" fontAlgn="auto">
              <a:spcBef>
                <a:spcPts val="0"/>
              </a:spcBef>
              <a:spcAft>
                <a:spcPts val="0"/>
              </a:spcAft>
              <a:defRPr/>
            </a:pPr>
            <a:r>
              <a:rPr lang="en-US" altLang="zh-TW" sz="1400" dirty="0">
                <a:solidFill>
                  <a:srgbClr val="FFFFFF">
                    <a:lumMod val="50000"/>
                  </a:srgbClr>
                </a:solidFill>
                <a:effectLst>
                  <a:outerShdw blurRad="53975" dist="38100" dir="2700000" algn="tl" rotWithShape="0">
                    <a:srgbClr val="FFFFFF">
                      <a:alpha val="50000"/>
                    </a:srgbClr>
                  </a:outerShdw>
                </a:effectLst>
                <a:latin typeface="+mn-lt"/>
                <a:ea typeface="+mn-ea"/>
              </a:rPr>
              <a:t>Controller 2</a:t>
            </a:r>
          </a:p>
        </p:txBody>
      </p:sp>
      <p:sp>
        <p:nvSpPr>
          <p:cNvPr id="21" name="AutoShape 36"/>
          <p:cNvSpPr>
            <a:spLocks noChangeArrowheads="1"/>
          </p:cNvSpPr>
          <p:nvPr/>
        </p:nvSpPr>
        <p:spPr bwMode="auto">
          <a:xfrm>
            <a:off x="6064250" y="2563813"/>
            <a:ext cx="593725" cy="66675"/>
          </a:xfrm>
          <a:prstGeom prst="roundRect">
            <a:avLst>
              <a:gd name="adj" fmla="val 16667"/>
            </a:avLst>
          </a:prstGeom>
          <a:noFill/>
          <a:ln w="19050" cmpd="sng">
            <a:solidFill>
              <a:schemeClr val="accent2"/>
            </a:solidFill>
            <a:round/>
            <a:headEnd/>
            <a:tailEnd/>
          </a:ln>
          <a:effectLst/>
        </p:spPr>
        <p:txBody>
          <a:bodyPr wrap="none" anchor="ctr"/>
          <a:lstStyle/>
          <a:p>
            <a:pPr fontAlgn="auto">
              <a:spcBef>
                <a:spcPts val="0"/>
              </a:spcBef>
              <a:spcAft>
                <a:spcPts val="0"/>
              </a:spcAft>
              <a:defRPr/>
            </a:pPr>
            <a:endParaRPr lang="en-US" sz="14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22" name="AutoShape 37"/>
          <p:cNvSpPr>
            <a:spLocks noChangeArrowheads="1"/>
          </p:cNvSpPr>
          <p:nvPr/>
        </p:nvSpPr>
        <p:spPr bwMode="auto">
          <a:xfrm>
            <a:off x="7056438" y="2563813"/>
            <a:ext cx="593725" cy="66675"/>
          </a:xfrm>
          <a:prstGeom prst="roundRect">
            <a:avLst>
              <a:gd name="adj" fmla="val 16667"/>
            </a:avLst>
          </a:prstGeom>
          <a:solidFill>
            <a:srgbClr val="FFFFFF"/>
          </a:solidFill>
          <a:ln w="19050" cmpd="sng">
            <a:solidFill>
              <a:schemeClr val="accent2"/>
            </a:solidFill>
            <a:round/>
            <a:headEnd/>
            <a:tailEnd/>
          </a:ln>
          <a:effectLst/>
        </p:spPr>
        <p:txBody>
          <a:bodyPr wrap="none" anchor="ctr"/>
          <a:lstStyle/>
          <a:p>
            <a:pPr fontAlgn="auto">
              <a:spcBef>
                <a:spcPts val="0"/>
              </a:spcBef>
              <a:spcAft>
                <a:spcPts val="0"/>
              </a:spcAft>
              <a:defRPr/>
            </a:pPr>
            <a:endParaRPr lang="en-US" sz="14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23" name="AutoShape 38"/>
          <p:cNvSpPr>
            <a:spLocks noChangeArrowheads="1"/>
          </p:cNvSpPr>
          <p:nvPr/>
        </p:nvSpPr>
        <p:spPr bwMode="auto">
          <a:xfrm>
            <a:off x="6064250" y="3357563"/>
            <a:ext cx="593725" cy="65087"/>
          </a:xfrm>
          <a:prstGeom prst="roundRect">
            <a:avLst>
              <a:gd name="adj" fmla="val 16667"/>
            </a:avLst>
          </a:prstGeom>
          <a:solidFill>
            <a:srgbClr val="FFFFFF"/>
          </a:solidFill>
          <a:ln w="19050" cmpd="sng">
            <a:solidFill>
              <a:schemeClr val="accent2"/>
            </a:solidFill>
            <a:round/>
            <a:headEnd/>
            <a:tailEnd/>
          </a:ln>
          <a:effectLst/>
        </p:spPr>
        <p:txBody>
          <a:bodyPr wrap="none" anchor="ctr"/>
          <a:lstStyle/>
          <a:p>
            <a:pPr fontAlgn="auto">
              <a:spcBef>
                <a:spcPts val="0"/>
              </a:spcBef>
              <a:spcAft>
                <a:spcPts val="0"/>
              </a:spcAft>
              <a:defRPr/>
            </a:pPr>
            <a:endParaRPr lang="en-US" sz="14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24" name="AutoShape 39"/>
          <p:cNvSpPr>
            <a:spLocks noChangeArrowheads="1"/>
          </p:cNvSpPr>
          <p:nvPr/>
        </p:nvSpPr>
        <p:spPr bwMode="auto">
          <a:xfrm>
            <a:off x="7056438" y="3357563"/>
            <a:ext cx="593725" cy="65087"/>
          </a:xfrm>
          <a:prstGeom prst="roundRect">
            <a:avLst>
              <a:gd name="adj" fmla="val 16667"/>
            </a:avLst>
          </a:prstGeom>
          <a:solidFill>
            <a:srgbClr val="FFFFFF"/>
          </a:solidFill>
          <a:ln w="19050" cmpd="sng">
            <a:solidFill>
              <a:schemeClr val="accent2"/>
            </a:solidFill>
            <a:round/>
            <a:headEnd/>
            <a:tailEnd/>
          </a:ln>
          <a:effectLst/>
        </p:spPr>
        <p:txBody>
          <a:bodyPr wrap="none" anchor="ctr"/>
          <a:lstStyle/>
          <a:p>
            <a:pPr fontAlgn="auto">
              <a:spcBef>
                <a:spcPts val="0"/>
              </a:spcBef>
              <a:spcAft>
                <a:spcPts val="0"/>
              </a:spcAft>
              <a:defRPr/>
            </a:pPr>
            <a:endParaRPr lang="en-US" sz="1400">
              <a:solidFill>
                <a:srgbClr val="FFFFFF">
                  <a:lumMod val="50000"/>
                </a:srgbClr>
              </a:solidFill>
              <a:effectLst>
                <a:outerShdw blurRad="53975" dist="38100" dir="2700000" algn="tl" rotWithShape="0">
                  <a:srgbClr val="FFFFFF">
                    <a:alpha val="50000"/>
                  </a:srgbClr>
                </a:outerShdw>
              </a:effectLst>
              <a:latin typeface="+mn-lt"/>
              <a:ea typeface="+mn-ea"/>
            </a:endParaRPr>
          </a:p>
        </p:txBody>
      </p:sp>
      <p:cxnSp>
        <p:nvCxnSpPr>
          <p:cNvPr id="25" name="AutoShape 41"/>
          <p:cNvCxnSpPr>
            <a:cxnSpLocks noChangeShapeType="1"/>
            <a:stCxn id="7" idx="3"/>
            <a:endCxn id="21" idx="1"/>
          </p:cNvCxnSpPr>
          <p:nvPr/>
        </p:nvCxnSpPr>
        <p:spPr bwMode="auto">
          <a:xfrm flipV="1">
            <a:off x="5602288" y="2597150"/>
            <a:ext cx="461962" cy="398463"/>
          </a:xfrm>
          <a:prstGeom prst="curvedConnector3">
            <a:avLst>
              <a:gd name="adj1" fmla="val 50000"/>
            </a:avLst>
          </a:prstGeom>
          <a:noFill/>
          <a:ln w="19050" cap="rnd" cmpd="sng">
            <a:solidFill>
              <a:schemeClr val="bg1">
                <a:lumMod val="65000"/>
              </a:schemeClr>
            </a:solidFill>
            <a:prstDash val="sysDot"/>
            <a:round/>
            <a:headEnd/>
            <a:tailEnd/>
          </a:ln>
          <a:effectLst/>
          <a:extLst>
            <a:ext uri="{909E8E84-426E-40DD-AFC4-6F175D3DCCD1}"/>
          </a:extLst>
        </p:spPr>
      </p:cxnSp>
      <p:cxnSp>
        <p:nvCxnSpPr>
          <p:cNvPr id="26" name="AutoShape 42"/>
          <p:cNvCxnSpPr>
            <a:cxnSpLocks noChangeShapeType="1"/>
            <a:stCxn id="7" idx="3"/>
            <a:endCxn id="23" idx="1"/>
          </p:cNvCxnSpPr>
          <p:nvPr/>
        </p:nvCxnSpPr>
        <p:spPr bwMode="auto">
          <a:xfrm>
            <a:off x="5602288" y="2995613"/>
            <a:ext cx="461962" cy="395287"/>
          </a:xfrm>
          <a:prstGeom prst="curvedConnector3">
            <a:avLst>
              <a:gd name="adj1" fmla="val 50000"/>
            </a:avLst>
          </a:prstGeom>
          <a:noFill/>
          <a:ln w="19050" cap="rnd" cmpd="sng">
            <a:solidFill>
              <a:schemeClr val="bg1">
                <a:lumMod val="65000"/>
              </a:schemeClr>
            </a:solidFill>
            <a:prstDash val="sysDot"/>
            <a:round/>
            <a:headEnd/>
            <a:tailEnd/>
          </a:ln>
          <a:effectLst/>
          <a:extLst>
            <a:ext uri="{909E8E84-426E-40DD-AFC4-6F175D3DCCD1}"/>
          </a:extLst>
        </p:spPr>
      </p:cxnSp>
      <p:grpSp>
        <p:nvGrpSpPr>
          <p:cNvPr id="51221" name="Group 78"/>
          <p:cNvGrpSpPr>
            <a:grpSpLocks/>
          </p:cNvGrpSpPr>
          <p:nvPr/>
        </p:nvGrpSpPr>
        <p:grpSpPr bwMode="auto">
          <a:xfrm>
            <a:off x="5765800" y="4019550"/>
            <a:ext cx="504825" cy="396875"/>
            <a:chOff x="5766413" y="4018779"/>
            <a:chExt cx="504890" cy="397855"/>
          </a:xfrm>
        </p:grpSpPr>
        <p:cxnSp>
          <p:nvCxnSpPr>
            <p:cNvPr id="51273" name="AutoShape 34"/>
            <p:cNvCxnSpPr>
              <a:cxnSpLocks noChangeShapeType="1"/>
              <a:stCxn id="15" idx="2"/>
              <a:endCxn id="17" idx="0"/>
            </p:cNvCxnSpPr>
            <p:nvPr/>
          </p:nvCxnSpPr>
          <p:spPr bwMode="auto">
            <a:xfrm rot="5400000">
              <a:off x="5766066" y="4019126"/>
              <a:ext cx="397855" cy="397161"/>
            </a:xfrm>
            <a:prstGeom prst="curvedConnector3">
              <a:avLst>
                <a:gd name="adj1" fmla="val 50000"/>
              </a:avLst>
            </a:prstGeom>
            <a:noFill/>
            <a:ln w="19050" cap="rnd">
              <a:solidFill>
                <a:srgbClr val="68BAD0"/>
              </a:solidFill>
              <a:round/>
              <a:headEnd/>
              <a:tailEnd/>
            </a:ln>
          </p:spPr>
        </p:cxnSp>
        <p:cxnSp>
          <p:nvCxnSpPr>
            <p:cNvPr id="51274" name="AutoShape 44"/>
            <p:cNvCxnSpPr>
              <a:cxnSpLocks noChangeShapeType="1"/>
              <a:stCxn id="15" idx="2"/>
              <a:endCxn id="60" idx="0"/>
            </p:cNvCxnSpPr>
            <p:nvPr/>
          </p:nvCxnSpPr>
          <p:spPr bwMode="auto">
            <a:xfrm rot="16200000" flipH="1">
              <a:off x="6019239" y="4163113"/>
              <a:ext cx="396398" cy="107731"/>
            </a:xfrm>
            <a:prstGeom prst="curvedConnector3">
              <a:avLst>
                <a:gd name="adj1" fmla="val 50000"/>
              </a:avLst>
            </a:prstGeom>
            <a:noFill/>
            <a:ln w="19050" cap="rnd">
              <a:solidFill>
                <a:srgbClr val="68BAD0"/>
              </a:solidFill>
              <a:round/>
              <a:headEnd/>
              <a:tailEnd/>
            </a:ln>
          </p:spPr>
        </p:cxnSp>
      </p:grpSp>
      <p:grpSp>
        <p:nvGrpSpPr>
          <p:cNvPr id="51222" name="Group 77"/>
          <p:cNvGrpSpPr>
            <a:grpSpLocks/>
          </p:cNvGrpSpPr>
          <p:nvPr/>
        </p:nvGrpSpPr>
        <p:grpSpPr bwMode="auto">
          <a:xfrm>
            <a:off x="5765800" y="4017963"/>
            <a:ext cx="1785938" cy="398462"/>
            <a:chOff x="5766412" y="4017321"/>
            <a:chExt cx="1784678" cy="399313"/>
          </a:xfrm>
        </p:grpSpPr>
        <p:cxnSp>
          <p:nvCxnSpPr>
            <p:cNvPr id="51271" name="AutoShape 35"/>
            <p:cNvCxnSpPr>
              <a:cxnSpLocks noChangeShapeType="1"/>
              <a:stCxn id="18" idx="2"/>
              <a:endCxn id="17" idx="0"/>
            </p:cNvCxnSpPr>
            <p:nvPr/>
          </p:nvCxnSpPr>
          <p:spPr bwMode="auto">
            <a:xfrm rot="5400000">
              <a:off x="6459094" y="3324639"/>
              <a:ext cx="399313" cy="1784678"/>
            </a:xfrm>
            <a:prstGeom prst="curvedConnector3">
              <a:avLst>
                <a:gd name="adj1" fmla="val 50000"/>
              </a:avLst>
            </a:prstGeom>
            <a:noFill/>
            <a:ln w="19050" cap="rnd">
              <a:solidFill>
                <a:srgbClr val="83B2D8"/>
              </a:solidFill>
              <a:prstDash val="sysDash"/>
              <a:round/>
              <a:headEnd/>
              <a:tailEnd/>
            </a:ln>
          </p:spPr>
        </p:cxnSp>
        <p:cxnSp>
          <p:nvCxnSpPr>
            <p:cNvPr id="51272" name="AutoShape 45"/>
            <p:cNvCxnSpPr>
              <a:cxnSpLocks noChangeShapeType="1"/>
              <a:stCxn id="18" idx="2"/>
              <a:endCxn id="60" idx="0"/>
            </p:cNvCxnSpPr>
            <p:nvPr/>
          </p:nvCxnSpPr>
          <p:spPr bwMode="auto">
            <a:xfrm rot="5400000">
              <a:off x="6712269" y="3576357"/>
              <a:ext cx="397856" cy="1279785"/>
            </a:xfrm>
            <a:prstGeom prst="curvedConnector3">
              <a:avLst>
                <a:gd name="adj1" fmla="val 50000"/>
              </a:avLst>
            </a:prstGeom>
            <a:noFill/>
            <a:ln w="19050" cap="rnd">
              <a:solidFill>
                <a:srgbClr val="83B2D8"/>
              </a:solidFill>
              <a:prstDash val="sysDash"/>
              <a:round/>
              <a:headEnd/>
              <a:tailEnd/>
            </a:ln>
          </p:spPr>
        </p:cxnSp>
      </p:grpSp>
      <p:sp>
        <p:nvSpPr>
          <p:cNvPr id="29" name="Text Box 46"/>
          <p:cNvSpPr txBox="1">
            <a:spLocks noChangeArrowheads="1"/>
          </p:cNvSpPr>
          <p:nvPr/>
        </p:nvSpPr>
        <p:spPr bwMode="auto">
          <a:xfrm>
            <a:off x="6529388" y="4429125"/>
            <a:ext cx="1139825" cy="307975"/>
          </a:xfrm>
          <a:prstGeom prst="rect">
            <a:avLst/>
          </a:prstGeom>
          <a:noFill/>
          <a:ln w="15875">
            <a:noFill/>
            <a:miter lim="800000"/>
            <a:headEnd/>
            <a:tailEnd/>
          </a:ln>
          <a:effectLst/>
          <a:extLst>
            <a:ext uri="{909E8E84-426E-40DD-AFC4-6F175D3DCCD1}"/>
          </a:extLst>
        </p:spPr>
        <p:txBody>
          <a:bodyPr>
            <a:spAutoFit/>
          </a:bodyPr>
          <a:lstStyle>
            <a:lvl1pPr eaLnBrk="0" hangingPunct="0">
              <a:defRPr sz="2400">
                <a:solidFill>
                  <a:schemeClr val="tx1"/>
                </a:solidFill>
                <a:latin typeface="Arial" charset="0"/>
                <a:ea typeface="新細明體" charset="0"/>
                <a:cs typeface="新細明體" charset="0"/>
              </a:defRPr>
            </a:lvl1pPr>
            <a:lvl2pPr marL="742950" indent="-285750" eaLnBrk="0" hangingPunct="0">
              <a:defRPr sz="2400">
                <a:solidFill>
                  <a:schemeClr val="tx1"/>
                </a:solidFill>
                <a:latin typeface="Arial" charset="0"/>
                <a:ea typeface="新細明體" charset="0"/>
                <a:cs typeface="新細明體" charset="0"/>
              </a:defRPr>
            </a:lvl2pPr>
            <a:lvl3pPr marL="1143000" indent="-228600" eaLnBrk="0" hangingPunct="0">
              <a:defRPr sz="2400">
                <a:solidFill>
                  <a:schemeClr val="tx1"/>
                </a:solidFill>
                <a:latin typeface="Arial" charset="0"/>
                <a:ea typeface="新細明體" charset="0"/>
                <a:cs typeface="新細明體" charset="0"/>
              </a:defRPr>
            </a:lvl3pPr>
            <a:lvl4pPr marL="1600200" indent="-228600" eaLnBrk="0" hangingPunct="0">
              <a:defRPr sz="2400">
                <a:solidFill>
                  <a:schemeClr val="tx1"/>
                </a:solidFill>
                <a:latin typeface="Arial" charset="0"/>
                <a:ea typeface="新細明體" charset="0"/>
                <a:cs typeface="新細明體" charset="0"/>
              </a:defRPr>
            </a:lvl4pPr>
            <a:lvl5pPr marL="2057400" indent="-228600" eaLnBrk="0" hangingPunct="0">
              <a:defRPr sz="2400">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sz="2400">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sz="2400">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sz="2400">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sz="2400">
                <a:solidFill>
                  <a:schemeClr val="tx1"/>
                </a:solidFill>
                <a:latin typeface="Arial" charset="0"/>
                <a:ea typeface="新細明體" charset="0"/>
                <a:cs typeface="新細明體" charset="0"/>
              </a:defRPr>
            </a:lvl9pPr>
          </a:lstStyle>
          <a:p>
            <a:pPr eaLnBrk="1" fontAlgn="auto" hangingPunct="1">
              <a:spcBef>
                <a:spcPts val="0"/>
              </a:spcBef>
              <a:spcAft>
                <a:spcPts val="0"/>
              </a:spcAft>
              <a:defRPr/>
            </a:pPr>
            <a:r>
              <a:rPr lang="en-US" altLang="zh-TW" sz="1400" dirty="0" smtClean="0">
                <a:solidFill>
                  <a:srgbClr val="FFFFFF">
                    <a:lumMod val="65000"/>
                  </a:srgbClr>
                </a:solidFill>
                <a:effectLst>
                  <a:outerShdw blurRad="53975" dist="38100" dir="2700000" algn="tl" rotWithShape="0">
                    <a:srgbClr val="FFFFFF">
                      <a:alpha val="50000"/>
                    </a:srgbClr>
                  </a:outerShdw>
                </a:effectLst>
                <a:latin typeface="Calibri" charset="0"/>
              </a:rPr>
              <a:t>………………</a:t>
            </a:r>
          </a:p>
        </p:txBody>
      </p:sp>
      <p:grpSp>
        <p:nvGrpSpPr>
          <p:cNvPr id="51224" name="Group 76"/>
          <p:cNvGrpSpPr>
            <a:grpSpLocks/>
          </p:cNvGrpSpPr>
          <p:nvPr/>
        </p:nvGrpSpPr>
        <p:grpSpPr bwMode="auto">
          <a:xfrm>
            <a:off x="6262688" y="2630488"/>
            <a:ext cx="66675" cy="727075"/>
            <a:chOff x="6261953" y="2629927"/>
            <a:chExt cx="67044" cy="727217"/>
          </a:xfrm>
        </p:grpSpPr>
        <p:sp>
          <p:nvSpPr>
            <p:cNvPr id="30" name="Line 49"/>
            <p:cNvSpPr>
              <a:spLocks noChangeShapeType="1"/>
            </p:cNvSpPr>
            <p:nvPr/>
          </p:nvSpPr>
          <p:spPr bwMode="auto">
            <a:xfrm>
              <a:off x="6328997" y="2629927"/>
              <a:ext cx="0" cy="727217"/>
            </a:xfrm>
            <a:prstGeom prst="line">
              <a:avLst/>
            </a:prstGeom>
            <a:noFill/>
            <a:ln w="28575" cmpd="sng">
              <a:solidFill>
                <a:schemeClr val="accent2">
                  <a:lumMod val="60000"/>
                  <a:lumOff val="40000"/>
                </a:schemeClr>
              </a:solidFill>
              <a:prstDash val="dash"/>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31" name="Line 50"/>
            <p:cNvSpPr>
              <a:spLocks noChangeShapeType="1"/>
            </p:cNvSpPr>
            <p:nvPr/>
          </p:nvSpPr>
          <p:spPr bwMode="auto">
            <a:xfrm>
              <a:off x="6261953" y="2629927"/>
              <a:ext cx="0" cy="727217"/>
            </a:xfrm>
            <a:prstGeom prst="line">
              <a:avLst/>
            </a:prstGeom>
            <a:noFill/>
            <a:ln w="28575" cmpd="sng">
              <a:solidFill>
                <a:schemeClr val="accent2">
                  <a:lumMod val="60000"/>
                  <a:lumOff val="40000"/>
                </a:schemeClr>
              </a:solidFill>
              <a:prstDash val="dash"/>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grpSp>
      <p:grpSp>
        <p:nvGrpSpPr>
          <p:cNvPr id="51225" name="Group 75"/>
          <p:cNvGrpSpPr>
            <a:grpSpLocks/>
          </p:cNvGrpSpPr>
          <p:nvPr/>
        </p:nvGrpSpPr>
        <p:grpSpPr bwMode="auto">
          <a:xfrm>
            <a:off x="7385050" y="2630488"/>
            <a:ext cx="68263" cy="727075"/>
            <a:chOff x="7385665" y="2629927"/>
            <a:chExt cx="67044" cy="727217"/>
          </a:xfrm>
        </p:grpSpPr>
        <p:sp>
          <p:nvSpPr>
            <p:cNvPr id="42" name="Line 61"/>
            <p:cNvSpPr>
              <a:spLocks noChangeShapeType="1"/>
            </p:cNvSpPr>
            <p:nvPr/>
          </p:nvSpPr>
          <p:spPr bwMode="auto">
            <a:xfrm>
              <a:off x="7452709" y="2629927"/>
              <a:ext cx="0" cy="727217"/>
            </a:xfrm>
            <a:prstGeom prst="line">
              <a:avLst/>
            </a:prstGeom>
            <a:noFill/>
            <a:ln w="28575" cmpd="sng">
              <a:solidFill>
                <a:srgbClr val="83B2D8"/>
              </a:solidFill>
              <a:prstDash val="dash"/>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43" name="Line 62"/>
            <p:cNvSpPr>
              <a:spLocks noChangeShapeType="1"/>
            </p:cNvSpPr>
            <p:nvPr/>
          </p:nvSpPr>
          <p:spPr bwMode="auto">
            <a:xfrm>
              <a:off x="7385665" y="2629927"/>
              <a:ext cx="0" cy="727217"/>
            </a:xfrm>
            <a:prstGeom prst="line">
              <a:avLst/>
            </a:prstGeom>
            <a:noFill/>
            <a:ln w="28575" cmpd="sng">
              <a:solidFill>
                <a:srgbClr val="83B2D8"/>
              </a:solidFill>
              <a:prstDash val="dash"/>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grpSp>
      <p:grpSp>
        <p:nvGrpSpPr>
          <p:cNvPr id="51226" name="Group 73"/>
          <p:cNvGrpSpPr>
            <a:grpSpLocks/>
          </p:cNvGrpSpPr>
          <p:nvPr/>
        </p:nvGrpSpPr>
        <p:grpSpPr bwMode="auto">
          <a:xfrm>
            <a:off x="7253288" y="2630488"/>
            <a:ext cx="66675" cy="727075"/>
            <a:chOff x="7253058" y="2630046"/>
            <a:chExt cx="67043" cy="727285"/>
          </a:xfrm>
        </p:grpSpPr>
        <p:sp>
          <p:nvSpPr>
            <p:cNvPr id="44" name="Line 63"/>
            <p:cNvSpPr>
              <a:spLocks noChangeShapeType="1"/>
            </p:cNvSpPr>
            <p:nvPr/>
          </p:nvSpPr>
          <p:spPr bwMode="auto">
            <a:xfrm>
              <a:off x="7320101" y="2630046"/>
              <a:ext cx="0" cy="727285"/>
            </a:xfrm>
            <a:prstGeom prst="line">
              <a:avLst/>
            </a:prstGeom>
            <a:noFill/>
            <a:ln w="28575" cmpd="sng">
              <a:solidFill>
                <a:srgbClr val="68BAD0"/>
              </a:solidFill>
              <a:prstDash val="dash"/>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45" name="Line 64"/>
            <p:cNvSpPr>
              <a:spLocks noChangeShapeType="1"/>
            </p:cNvSpPr>
            <p:nvPr/>
          </p:nvSpPr>
          <p:spPr bwMode="auto">
            <a:xfrm>
              <a:off x="7253058" y="2630046"/>
              <a:ext cx="0" cy="727285"/>
            </a:xfrm>
            <a:prstGeom prst="line">
              <a:avLst/>
            </a:prstGeom>
            <a:noFill/>
            <a:ln w="28575" cmpd="sng">
              <a:solidFill>
                <a:srgbClr val="68BAD0"/>
              </a:solidFill>
              <a:prstDash val="dash"/>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grpSp>
      <p:grpSp>
        <p:nvGrpSpPr>
          <p:cNvPr id="73" name="Group 72"/>
          <p:cNvGrpSpPr>
            <a:grpSpLocks/>
          </p:cNvGrpSpPr>
          <p:nvPr/>
        </p:nvGrpSpPr>
        <p:grpSpPr bwMode="auto">
          <a:xfrm>
            <a:off x="6394450" y="2630488"/>
            <a:ext cx="66675" cy="727075"/>
            <a:chOff x="6394598" y="2630046"/>
            <a:chExt cx="67045" cy="727285"/>
          </a:xfrm>
        </p:grpSpPr>
        <p:sp>
          <p:nvSpPr>
            <p:cNvPr id="46" name="Line 65"/>
            <p:cNvSpPr>
              <a:spLocks noChangeShapeType="1"/>
            </p:cNvSpPr>
            <p:nvPr/>
          </p:nvSpPr>
          <p:spPr bwMode="auto">
            <a:xfrm>
              <a:off x="6461643" y="2630046"/>
              <a:ext cx="0" cy="727285"/>
            </a:xfrm>
            <a:prstGeom prst="line">
              <a:avLst/>
            </a:prstGeom>
            <a:noFill/>
            <a:ln w="28575" cmpd="sng">
              <a:solidFill>
                <a:schemeClr val="accent3"/>
              </a:solidFill>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47" name="Line 66"/>
            <p:cNvSpPr>
              <a:spLocks noChangeShapeType="1"/>
            </p:cNvSpPr>
            <p:nvPr/>
          </p:nvSpPr>
          <p:spPr bwMode="auto">
            <a:xfrm>
              <a:off x="6394598" y="2630046"/>
              <a:ext cx="0" cy="727285"/>
            </a:xfrm>
            <a:prstGeom prst="line">
              <a:avLst/>
            </a:prstGeom>
            <a:noFill/>
            <a:ln w="28575" cmpd="sng">
              <a:solidFill>
                <a:schemeClr val="accent3"/>
              </a:solidFill>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grpSp>
      <p:grpSp>
        <p:nvGrpSpPr>
          <p:cNvPr id="75" name="Group 74"/>
          <p:cNvGrpSpPr>
            <a:grpSpLocks/>
          </p:cNvGrpSpPr>
          <p:nvPr/>
        </p:nvGrpSpPr>
        <p:grpSpPr bwMode="auto">
          <a:xfrm>
            <a:off x="6527800" y="1506538"/>
            <a:ext cx="925513" cy="1057275"/>
            <a:chOff x="6527213" y="1506313"/>
            <a:chExt cx="925496" cy="1058034"/>
          </a:xfrm>
        </p:grpSpPr>
        <p:sp>
          <p:nvSpPr>
            <p:cNvPr id="32" name="Line 51"/>
            <p:cNvSpPr>
              <a:spLocks noChangeShapeType="1"/>
            </p:cNvSpPr>
            <p:nvPr/>
          </p:nvSpPr>
          <p:spPr bwMode="auto">
            <a:xfrm flipH="1">
              <a:off x="6592300" y="1704892"/>
              <a:ext cx="1587" cy="859455"/>
            </a:xfrm>
            <a:prstGeom prst="line">
              <a:avLst/>
            </a:prstGeom>
            <a:noFill/>
            <a:ln w="28575" cmpd="sng">
              <a:solidFill>
                <a:schemeClr val="accent2">
                  <a:lumMod val="60000"/>
                  <a:lumOff val="40000"/>
                </a:schemeClr>
              </a:solidFill>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33" name="Arc 52"/>
            <p:cNvSpPr>
              <a:spLocks/>
            </p:cNvSpPr>
            <p:nvPr/>
          </p:nvSpPr>
          <p:spPr bwMode="auto">
            <a:xfrm flipH="1">
              <a:off x="6593887" y="1571447"/>
              <a:ext cx="165097" cy="165219"/>
            </a:xfrm>
            <a:custGeom>
              <a:avLst/>
              <a:gdLst>
                <a:gd name="T0" fmla="*/ 0 w 21603"/>
                <a:gd name="T1" fmla="*/ 0 h 23246"/>
                <a:gd name="T2" fmla="*/ 2147483647 w 21603"/>
                <a:gd name="T3" fmla="*/ 2147483647 h 23246"/>
                <a:gd name="T4" fmla="*/ 2147483647 w 21603"/>
                <a:gd name="T5" fmla="*/ 2147483647 h 23246"/>
                <a:gd name="T6" fmla="*/ 0 60000 65536"/>
                <a:gd name="T7" fmla="*/ 0 60000 65536"/>
                <a:gd name="T8" fmla="*/ 0 60000 65536"/>
                <a:gd name="T9" fmla="*/ 0 w 21603"/>
                <a:gd name="T10" fmla="*/ 0 h 23246"/>
                <a:gd name="T11" fmla="*/ 21603 w 21603"/>
                <a:gd name="T12" fmla="*/ 23246 h 23246"/>
              </a:gdLst>
              <a:ahLst/>
              <a:cxnLst>
                <a:cxn ang="T6">
                  <a:pos x="T0" y="T1"/>
                </a:cxn>
                <a:cxn ang="T7">
                  <a:pos x="T2" y="T3"/>
                </a:cxn>
                <a:cxn ang="T8">
                  <a:pos x="T4" y="T5"/>
                </a:cxn>
              </a:cxnLst>
              <a:rect l="T9" t="T10" r="T11" b="T12"/>
              <a:pathLst>
                <a:path w="21603" h="23246" fill="none" extrusionOk="0">
                  <a:moveTo>
                    <a:pt x="0" y="0"/>
                  </a:moveTo>
                  <a:cubicBezTo>
                    <a:pt x="1" y="0"/>
                    <a:pt x="2" y="-1"/>
                    <a:pt x="3" y="0"/>
                  </a:cubicBezTo>
                  <a:cubicBezTo>
                    <a:pt x="11932" y="0"/>
                    <a:pt x="21603" y="9670"/>
                    <a:pt x="21603" y="21600"/>
                  </a:cubicBezTo>
                  <a:cubicBezTo>
                    <a:pt x="21603" y="22149"/>
                    <a:pt x="21582" y="22698"/>
                    <a:pt x="21540" y="23246"/>
                  </a:cubicBezTo>
                </a:path>
                <a:path w="21603" h="23246" stroke="0" extrusionOk="0">
                  <a:moveTo>
                    <a:pt x="0" y="0"/>
                  </a:moveTo>
                  <a:cubicBezTo>
                    <a:pt x="1" y="0"/>
                    <a:pt x="2" y="-1"/>
                    <a:pt x="3" y="0"/>
                  </a:cubicBezTo>
                  <a:cubicBezTo>
                    <a:pt x="11932" y="0"/>
                    <a:pt x="21603" y="9670"/>
                    <a:pt x="21603" y="21600"/>
                  </a:cubicBezTo>
                  <a:cubicBezTo>
                    <a:pt x="21603" y="22149"/>
                    <a:pt x="21582" y="22698"/>
                    <a:pt x="21540" y="23246"/>
                  </a:cubicBezTo>
                  <a:lnTo>
                    <a:pt x="3" y="21600"/>
                  </a:lnTo>
                  <a:lnTo>
                    <a:pt x="0" y="0"/>
                  </a:lnTo>
                  <a:close/>
                </a:path>
              </a:pathLst>
            </a:custGeom>
            <a:noFill/>
            <a:ln w="28575" cmpd="sng">
              <a:solidFill>
                <a:schemeClr val="accent2">
                  <a:lumMod val="60000"/>
                  <a:lumOff val="40000"/>
                </a:schemeClr>
              </a:solidFill>
              <a:round/>
              <a:headEnd/>
              <a:tailEnd/>
            </a:ln>
            <a:effectLst/>
            <a:extLst>
              <a:ext uri="{909E8E84-426E-40DD-AFC4-6F175D3DCCD1}"/>
            </a:extLst>
          </p:spPr>
          <p:txBody>
            <a:bodyPr wrap="none" anchor="ct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35" name="Arc 54"/>
            <p:cNvSpPr>
              <a:spLocks/>
            </p:cNvSpPr>
            <p:nvPr/>
          </p:nvSpPr>
          <p:spPr bwMode="auto">
            <a:xfrm flipH="1">
              <a:off x="6527213" y="1506313"/>
              <a:ext cx="231771" cy="231941"/>
            </a:xfrm>
            <a:custGeom>
              <a:avLst/>
              <a:gdLst>
                <a:gd name="T0" fmla="*/ 0 w 21603"/>
                <a:gd name="T1" fmla="*/ 0 h 23246"/>
                <a:gd name="T2" fmla="*/ 2147483647 w 21603"/>
                <a:gd name="T3" fmla="*/ 2147483647 h 23246"/>
                <a:gd name="T4" fmla="*/ 2147483647 w 21603"/>
                <a:gd name="T5" fmla="*/ 2147483647 h 23246"/>
                <a:gd name="T6" fmla="*/ 0 60000 65536"/>
                <a:gd name="T7" fmla="*/ 0 60000 65536"/>
                <a:gd name="T8" fmla="*/ 0 60000 65536"/>
                <a:gd name="T9" fmla="*/ 0 w 21603"/>
                <a:gd name="T10" fmla="*/ 0 h 23246"/>
                <a:gd name="T11" fmla="*/ 21603 w 21603"/>
                <a:gd name="T12" fmla="*/ 23246 h 23246"/>
              </a:gdLst>
              <a:ahLst/>
              <a:cxnLst>
                <a:cxn ang="T6">
                  <a:pos x="T0" y="T1"/>
                </a:cxn>
                <a:cxn ang="T7">
                  <a:pos x="T2" y="T3"/>
                </a:cxn>
                <a:cxn ang="T8">
                  <a:pos x="T4" y="T5"/>
                </a:cxn>
              </a:cxnLst>
              <a:rect l="T9" t="T10" r="T11" b="T12"/>
              <a:pathLst>
                <a:path w="21603" h="23246" fill="none" extrusionOk="0">
                  <a:moveTo>
                    <a:pt x="0" y="0"/>
                  </a:moveTo>
                  <a:cubicBezTo>
                    <a:pt x="1" y="0"/>
                    <a:pt x="2" y="-1"/>
                    <a:pt x="3" y="0"/>
                  </a:cubicBezTo>
                  <a:cubicBezTo>
                    <a:pt x="11932" y="0"/>
                    <a:pt x="21603" y="9670"/>
                    <a:pt x="21603" y="21600"/>
                  </a:cubicBezTo>
                  <a:cubicBezTo>
                    <a:pt x="21603" y="22149"/>
                    <a:pt x="21582" y="22698"/>
                    <a:pt x="21540" y="23246"/>
                  </a:cubicBezTo>
                </a:path>
                <a:path w="21603" h="23246" stroke="0" extrusionOk="0">
                  <a:moveTo>
                    <a:pt x="0" y="0"/>
                  </a:moveTo>
                  <a:cubicBezTo>
                    <a:pt x="1" y="0"/>
                    <a:pt x="2" y="-1"/>
                    <a:pt x="3" y="0"/>
                  </a:cubicBezTo>
                  <a:cubicBezTo>
                    <a:pt x="11932" y="0"/>
                    <a:pt x="21603" y="9670"/>
                    <a:pt x="21603" y="21600"/>
                  </a:cubicBezTo>
                  <a:cubicBezTo>
                    <a:pt x="21603" y="22149"/>
                    <a:pt x="21582" y="22698"/>
                    <a:pt x="21540" y="23246"/>
                  </a:cubicBezTo>
                  <a:lnTo>
                    <a:pt x="3" y="21600"/>
                  </a:lnTo>
                  <a:lnTo>
                    <a:pt x="0" y="0"/>
                  </a:lnTo>
                  <a:close/>
                </a:path>
              </a:pathLst>
            </a:custGeom>
            <a:noFill/>
            <a:ln w="28575" cmpd="sng">
              <a:solidFill>
                <a:schemeClr val="accent2">
                  <a:lumMod val="60000"/>
                  <a:lumOff val="40000"/>
                </a:schemeClr>
              </a:solidFill>
              <a:round/>
              <a:headEnd/>
              <a:tailEnd/>
            </a:ln>
            <a:effectLst/>
            <a:extLst>
              <a:ext uri="{909E8E84-426E-40DD-AFC4-6F175D3DCCD1}"/>
            </a:extLst>
          </p:spPr>
          <p:txBody>
            <a:bodyPr wrap="none" anchor="ct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36" name="Line 55"/>
            <p:cNvSpPr>
              <a:spLocks noChangeShapeType="1"/>
            </p:cNvSpPr>
            <p:nvPr/>
          </p:nvSpPr>
          <p:spPr bwMode="auto">
            <a:xfrm>
              <a:off x="6725647" y="1571447"/>
              <a:ext cx="528627" cy="0"/>
            </a:xfrm>
            <a:prstGeom prst="line">
              <a:avLst/>
            </a:prstGeom>
            <a:noFill/>
            <a:ln w="28575" cmpd="sng">
              <a:solidFill>
                <a:schemeClr val="accent2">
                  <a:lumMod val="60000"/>
                  <a:lumOff val="40000"/>
                </a:schemeClr>
              </a:solidFill>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37" name="Line 56"/>
            <p:cNvSpPr>
              <a:spLocks noChangeShapeType="1"/>
            </p:cNvSpPr>
            <p:nvPr/>
          </p:nvSpPr>
          <p:spPr bwMode="auto">
            <a:xfrm>
              <a:off x="6725647" y="1506313"/>
              <a:ext cx="528627" cy="0"/>
            </a:xfrm>
            <a:prstGeom prst="line">
              <a:avLst/>
            </a:prstGeom>
            <a:noFill/>
            <a:ln w="28575" cmpd="sng">
              <a:solidFill>
                <a:schemeClr val="accent2">
                  <a:lumMod val="60000"/>
                  <a:lumOff val="40000"/>
                </a:schemeClr>
              </a:solidFill>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38" name="Line 57"/>
            <p:cNvSpPr>
              <a:spLocks noChangeShapeType="1"/>
            </p:cNvSpPr>
            <p:nvPr/>
          </p:nvSpPr>
          <p:spPr bwMode="auto">
            <a:xfrm>
              <a:off x="7452709" y="1704892"/>
              <a:ext cx="0" cy="859455"/>
            </a:xfrm>
            <a:prstGeom prst="line">
              <a:avLst/>
            </a:prstGeom>
            <a:noFill/>
            <a:ln w="28575" cmpd="sng">
              <a:solidFill>
                <a:schemeClr val="accent2">
                  <a:lumMod val="60000"/>
                  <a:lumOff val="40000"/>
                </a:schemeClr>
              </a:solidFill>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39" name="Line 58"/>
            <p:cNvSpPr>
              <a:spLocks noChangeShapeType="1"/>
            </p:cNvSpPr>
            <p:nvPr/>
          </p:nvSpPr>
          <p:spPr bwMode="auto">
            <a:xfrm>
              <a:off x="7386035" y="1704892"/>
              <a:ext cx="0" cy="859455"/>
            </a:xfrm>
            <a:prstGeom prst="line">
              <a:avLst/>
            </a:prstGeom>
            <a:noFill/>
            <a:ln w="28575" cmpd="sng">
              <a:solidFill>
                <a:schemeClr val="accent2">
                  <a:lumMod val="60000"/>
                  <a:lumOff val="40000"/>
                </a:schemeClr>
              </a:solidFill>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40" name="Arc 59"/>
            <p:cNvSpPr>
              <a:spLocks/>
            </p:cNvSpPr>
            <p:nvPr/>
          </p:nvSpPr>
          <p:spPr bwMode="auto">
            <a:xfrm>
              <a:off x="7220938" y="1571447"/>
              <a:ext cx="165097" cy="165219"/>
            </a:xfrm>
            <a:custGeom>
              <a:avLst/>
              <a:gdLst>
                <a:gd name="T0" fmla="*/ 0 w 21603"/>
                <a:gd name="T1" fmla="*/ 0 h 23246"/>
                <a:gd name="T2" fmla="*/ 2147483647 w 21603"/>
                <a:gd name="T3" fmla="*/ 2147483647 h 23246"/>
                <a:gd name="T4" fmla="*/ 2147483647 w 21603"/>
                <a:gd name="T5" fmla="*/ 2147483647 h 23246"/>
                <a:gd name="T6" fmla="*/ 0 60000 65536"/>
                <a:gd name="T7" fmla="*/ 0 60000 65536"/>
                <a:gd name="T8" fmla="*/ 0 60000 65536"/>
                <a:gd name="T9" fmla="*/ 0 w 21603"/>
                <a:gd name="T10" fmla="*/ 0 h 23246"/>
                <a:gd name="T11" fmla="*/ 21603 w 21603"/>
                <a:gd name="T12" fmla="*/ 23246 h 23246"/>
              </a:gdLst>
              <a:ahLst/>
              <a:cxnLst>
                <a:cxn ang="T6">
                  <a:pos x="T0" y="T1"/>
                </a:cxn>
                <a:cxn ang="T7">
                  <a:pos x="T2" y="T3"/>
                </a:cxn>
                <a:cxn ang="T8">
                  <a:pos x="T4" y="T5"/>
                </a:cxn>
              </a:cxnLst>
              <a:rect l="T9" t="T10" r="T11" b="T12"/>
              <a:pathLst>
                <a:path w="21603" h="23246" fill="none" extrusionOk="0">
                  <a:moveTo>
                    <a:pt x="0" y="0"/>
                  </a:moveTo>
                  <a:cubicBezTo>
                    <a:pt x="1" y="0"/>
                    <a:pt x="2" y="-1"/>
                    <a:pt x="3" y="0"/>
                  </a:cubicBezTo>
                  <a:cubicBezTo>
                    <a:pt x="11932" y="0"/>
                    <a:pt x="21603" y="9670"/>
                    <a:pt x="21603" y="21600"/>
                  </a:cubicBezTo>
                  <a:cubicBezTo>
                    <a:pt x="21603" y="22149"/>
                    <a:pt x="21582" y="22698"/>
                    <a:pt x="21540" y="23246"/>
                  </a:cubicBezTo>
                </a:path>
                <a:path w="21603" h="23246" stroke="0" extrusionOk="0">
                  <a:moveTo>
                    <a:pt x="0" y="0"/>
                  </a:moveTo>
                  <a:cubicBezTo>
                    <a:pt x="1" y="0"/>
                    <a:pt x="2" y="-1"/>
                    <a:pt x="3" y="0"/>
                  </a:cubicBezTo>
                  <a:cubicBezTo>
                    <a:pt x="11932" y="0"/>
                    <a:pt x="21603" y="9670"/>
                    <a:pt x="21603" y="21600"/>
                  </a:cubicBezTo>
                  <a:cubicBezTo>
                    <a:pt x="21603" y="22149"/>
                    <a:pt x="21582" y="22698"/>
                    <a:pt x="21540" y="23246"/>
                  </a:cubicBezTo>
                  <a:lnTo>
                    <a:pt x="3" y="21600"/>
                  </a:lnTo>
                  <a:lnTo>
                    <a:pt x="0" y="0"/>
                  </a:lnTo>
                  <a:close/>
                </a:path>
              </a:pathLst>
            </a:custGeom>
            <a:noFill/>
            <a:ln w="28575" cmpd="sng">
              <a:solidFill>
                <a:schemeClr val="accent2">
                  <a:lumMod val="60000"/>
                  <a:lumOff val="40000"/>
                </a:schemeClr>
              </a:solidFill>
              <a:round/>
              <a:headEnd/>
              <a:tailEnd/>
            </a:ln>
            <a:effectLst/>
            <a:extLst>
              <a:ext uri="{909E8E84-426E-40DD-AFC4-6F175D3DCCD1}"/>
            </a:extLst>
          </p:spPr>
          <p:txBody>
            <a:bodyPr wrap="none" anchor="ct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41" name="Arc 60"/>
            <p:cNvSpPr>
              <a:spLocks/>
            </p:cNvSpPr>
            <p:nvPr/>
          </p:nvSpPr>
          <p:spPr bwMode="auto">
            <a:xfrm>
              <a:off x="7220938" y="1506313"/>
              <a:ext cx="231771" cy="231941"/>
            </a:xfrm>
            <a:custGeom>
              <a:avLst/>
              <a:gdLst>
                <a:gd name="T0" fmla="*/ 0 w 21603"/>
                <a:gd name="T1" fmla="*/ 0 h 23246"/>
                <a:gd name="T2" fmla="*/ 2147483647 w 21603"/>
                <a:gd name="T3" fmla="*/ 2147483647 h 23246"/>
                <a:gd name="T4" fmla="*/ 2147483647 w 21603"/>
                <a:gd name="T5" fmla="*/ 2147483647 h 23246"/>
                <a:gd name="T6" fmla="*/ 0 60000 65536"/>
                <a:gd name="T7" fmla="*/ 0 60000 65536"/>
                <a:gd name="T8" fmla="*/ 0 60000 65536"/>
                <a:gd name="T9" fmla="*/ 0 w 21603"/>
                <a:gd name="T10" fmla="*/ 0 h 23246"/>
                <a:gd name="T11" fmla="*/ 21603 w 21603"/>
                <a:gd name="T12" fmla="*/ 23246 h 23246"/>
              </a:gdLst>
              <a:ahLst/>
              <a:cxnLst>
                <a:cxn ang="T6">
                  <a:pos x="T0" y="T1"/>
                </a:cxn>
                <a:cxn ang="T7">
                  <a:pos x="T2" y="T3"/>
                </a:cxn>
                <a:cxn ang="T8">
                  <a:pos x="T4" y="T5"/>
                </a:cxn>
              </a:cxnLst>
              <a:rect l="T9" t="T10" r="T11" b="T12"/>
              <a:pathLst>
                <a:path w="21603" h="23246" fill="none" extrusionOk="0">
                  <a:moveTo>
                    <a:pt x="0" y="0"/>
                  </a:moveTo>
                  <a:cubicBezTo>
                    <a:pt x="1" y="0"/>
                    <a:pt x="2" y="-1"/>
                    <a:pt x="3" y="0"/>
                  </a:cubicBezTo>
                  <a:cubicBezTo>
                    <a:pt x="11932" y="0"/>
                    <a:pt x="21603" y="9670"/>
                    <a:pt x="21603" y="21600"/>
                  </a:cubicBezTo>
                  <a:cubicBezTo>
                    <a:pt x="21603" y="22149"/>
                    <a:pt x="21582" y="22698"/>
                    <a:pt x="21540" y="23246"/>
                  </a:cubicBezTo>
                </a:path>
                <a:path w="21603" h="23246" stroke="0" extrusionOk="0">
                  <a:moveTo>
                    <a:pt x="0" y="0"/>
                  </a:moveTo>
                  <a:cubicBezTo>
                    <a:pt x="1" y="0"/>
                    <a:pt x="2" y="-1"/>
                    <a:pt x="3" y="0"/>
                  </a:cubicBezTo>
                  <a:cubicBezTo>
                    <a:pt x="11932" y="0"/>
                    <a:pt x="21603" y="9670"/>
                    <a:pt x="21603" y="21600"/>
                  </a:cubicBezTo>
                  <a:cubicBezTo>
                    <a:pt x="21603" y="22149"/>
                    <a:pt x="21582" y="22698"/>
                    <a:pt x="21540" y="23246"/>
                  </a:cubicBezTo>
                  <a:lnTo>
                    <a:pt x="3" y="21600"/>
                  </a:lnTo>
                  <a:lnTo>
                    <a:pt x="0" y="0"/>
                  </a:lnTo>
                  <a:close/>
                </a:path>
              </a:pathLst>
            </a:custGeom>
            <a:noFill/>
            <a:ln w="28575" cmpd="sng">
              <a:solidFill>
                <a:schemeClr val="accent2">
                  <a:lumMod val="60000"/>
                  <a:lumOff val="40000"/>
                </a:schemeClr>
              </a:solidFill>
              <a:round/>
              <a:headEnd/>
              <a:tailEnd/>
            </a:ln>
            <a:effectLst/>
            <a:extLst>
              <a:ext uri="{909E8E84-426E-40DD-AFC4-6F175D3DCCD1}"/>
            </a:extLst>
          </p:spPr>
          <p:txBody>
            <a:bodyPr wrap="none" anchor="ct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34" name="Line 53"/>
            <p:cNvSpPr>
              <a:spLocks noChangeShapeType="1"/>
            </p:cNvSpPr>
            <p:nvPr/>
          </p:nvSpPr>
          <p:spPr bwMode="auto">
            <a:xfrm>
              <a:off x="6527213" y="1704892"/>
              <a:ext cx="0" cy="859455"/>
            </a:xfrm>
            <a:prstGeom prst="line">
              <a:avLst/>
            </a:prstGeom>
            <a:noFill/>
            <a:ln w="28575" cmpd="sng">
              <a:solidFill>
                <a:schemeClr val="accent2">
                  <a:lumMod val="60000"/>
                  <a:lumOff val="40000"/>
                </a:schemeClr>
              </a:solidFill>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grpSp>
      <p:grpSp>
        <p:nvGrpSpPr>
          <p:cNvPr id="72" name="Group 71"/>
          <p:cNvGrpSpPr>
            <a:grpSpLocks/>
          </p:cNvGrpSpPr>
          <p:nvPr/>
        </p:nvGrpSpPr>
        <p:grpSpPr bwMode="auto">
          <a:xfrm>
            <a:off x="6394450" y="1636713"/>
            <a:ext cx="793750" cy="927100"/>
            <a:chOff x="6394598" y="1637499"/>
            <a:chExt cx="792873" cy="926962"/>
          </a:xfrm>
        </p:grpSpPr>
        <p:sp>
          <p:nvSpPr>
            <p:cNvPr id="49" name="Arc 68"/>
            <p:cNvSpPr>
              <a:spLocks/>
            </p:cNvSpPr>
            <p:nvPr/>
          </p:nvSpPr>
          <p:spPr bwMode="auto">
            <a:xfrm flipH="1">
              <a:off x="6461199" y="1702576"/>
              <a:ext cx="164918" cy="165075"/>
            </a:xfrm>
            <a:custGeom>
              <a:avLst/>
              <a:gdLst>
                <a:gd name="T0" fmla="*/ 0 w 21603"/>
                <a:gd name="T1" fmla="*/ 0 h 23246"/>
                <a:gd name="T2" fmla="*/ 2147483647 w 21603"/>
                <a:gd name="T3" fmla="*/ 2147483647 h 23246"/>
                <a:gd name="T4" fmla="*/ 2147483647 w 21603"/>
                <a:gd name="T5" fmla="*/ 2147483647 h 23246"/>
                <a:gd name="T6" fmla="*/ 0 60000 65536"/>
                <a:gd name="T7" fmla="*/ 0 60000 65536"/>
                <a:gd name="T8" fmla="*/ 0 60000 65536"/>
                <a:gd name="T9" fmla="*/ 0 w 21603"/>
                <a:gd name="T10" fmla="*/ 0 h 23246"/>
                <a:gd name="T11" fmla="*/ 21603 w 21603"/>
                <a:gd name="T12" fmla="*/ 23246 h 23246"/>
              </a:gdLst>
              <a:ahLst/>
              <a:cxnLst>
                <a:cxn ang="T6">
                  <a:pos x="T0" y="T1"/>
                </a:cxn>
                <a:cxn ang="T7">
                  <a:pos x="T2" y="T3"/>
                </a:cxn>
                <a:cxn ang="T8">
                  <a:pos x="T4" y="T5"/>
                </a:cxn>
              </a:cxnLst>
              <a:rect l="T9" t="T10" r="T11" b="T12"/>
              <a:pathLst>
                <a:path w="21603" h="23246" fill="none" extrusionOk="0">
                  <a:moveTo>
                    <a:pt x="0" y="0"/>
                  </a:moveTo>
                  <a:cubicBezTo>
                    <a:pt x="1" y="0"/>
                    <a:pt x="2" y="-1"/>
                    <a:pt x="3" y="0"/>
                  </a:cubicBezTo>
                  <a:cubicBezTo>
                    <a:pt x="11932" y="0"/>
                    <a:pt x="21603" y="9670"/>
                    <a:pt x="21603" y="21600"/>
                  </a:cubicBezTo>
                  <a:cubicBezTo>
                    <a:pt x="21603" y="22149"/>
                    <a:pt x="21582" y="22698"/>
                    <a:pt x="21540" y="23246"/>
                  </a:cubicBezTo>
                </a:path>
                <a:path w="21603" h="23246" stroke="0" extrusionOk="0">
                  <a:moveTo>
                    <a:pt x="0" y="0"/>
                  </a:moveTo>
                  <a:cubicBezTo>
                    <a:pt x="1" y="0"/>
                    <a:pt x="2" y="-1"/>
                    <a:pt x="3" y="0"/>
                  </a:cubicBezTo>
                  <a:cubicBezTo>
                    <a:pt x="11932" y="0"/>
                    <a:pt x="21603" y="9670"/>
                    <a:pt x="21603" y="21600"/>
                  </a:cubicBezTo>
                  <a:cubicBezTo>
                    <a:pt x="21603" y="22149"/>
                    <a:pt x="21582" y="22698"/>
                    <a:pt x="21540" y="23246"/>
                  </a:cubicBezTo>
                  <a:lnTo>
                    <a:pt x="3" y="21600"/>
                  </a:lnTo>
                  <a:lnTo>
                    <a:pt x="0" y="0"/>
                  </a:lnTo>
                  <a:close/>
                </a:path>
              </a:pathLst>
            </a:custGeom>
            <a:noFill/>
            <a:ln w="28575" cmpd="sng">
              <a:solidFill>
                <a:schemeClr val="accent3"/>
              </a:solidFill>
              <a:round/>
              <a:headEnd/>
              <a:tailEnd/>
            </a:ln>
            <a:effectLst/>
            <a:extLst>
              <a:ext uri="{909E8E84-426E-40DD-AFC4-6F175D3DCCD1}"/>
            </a:extLst>
          </p:spPr>
          <p:txBody>
            <a:bodyPr wrap="none" anchor="ct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48" name="Line 67"/>
            <p:cNvSpPr>
              <a:spLocks noChangeShapeType="1"/>
            </p:cNvSpPr>
            <p:nvPr/>
          </p:nvSpPr>
          <p:spPr bwMode="auto">
            <a:xfrm flipH="1">
              <a:off x="6459614" y="1835906"/>
              <a:ext cx="1585" cy="728555"/>
            </a:xfrm>
            <a:prstGeom prst="line">
              <a:avLst/>
            </a:prstGeom>
            <a:noFill/>
            <a:ln w="28575" cmpd="sng">
              <a:solidFill>
                <a:schemeClr val="accent3"/>
              </a:solidFill>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50" name="Line 69"/>
            <p:cNvSpPr>
              <a:spLocks noChangeShapeType="1"/>
            </p:cNvSpPr>
            <p:nvPr/>
          </p:nvSpPr>
          <p:spPr bwMode="auto">
            <a:xfrm>
              <a:off x="6394598" y="1835906"/>
              <a:ext cx="0" cy="728555"/>
            </a:xfrm>
            <a:prstGeom prst="line">
              <a:avLst/>
            </a:prstGeom>
            <a:noFill/>
            <a:ln w="28575" cmpd="sng">
              <a:solidFill>
                <a:schemeClr val="accent3"/>
              </a:solidFill>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51" name="Arc 70"/>
            <p:cNvSpPr>
              <a:spLocks/>
            </p:cNvSpPr>
            <p:nvPr/>
          </p:nvSpPr>
          <p:spPr bwMode="auto">
            <a:xfrm flipH="1">
              <a:off x="6394598" y="1637499"/>
              <a:ext cx="231519" cy="231741"/>
            </a:xfrm>
            <a:custGeom>
              <a:avLst/>
              <a:gdLst>
                <a:gd name="T0" fmla="*/ 0 w 21603"/>
                <a:gd name="T1" fmla="*/ 0 h 23246"/>
                <a:gd name="T2" fmla="*/ 2147483647 w 21603"/>
                <a:gd name="T3" fmla="*/ 2147483647 h 23246"/>
                <a:gd name="T4" fmla="*/ 2147483647 w 21603"/>
                <a:gd name="T5" fmla="*/ 2147483647 h 23246"/>
                <a:gd name="T6" fmla="*/ 0 60000 65536"/>
                <a:gd name="T7" fmla="*/ 0 60000 65536"/>
                <a:gd name="T8" fmla="*/ 0 60000 65536"/>
                <a:gd name="T9" fmla="*/ 0 w 21603"/>
                <a:gd name="T10" fmla="*/ 0 h 23246"/>
                <a:gd name="T11" fmla="*/ 21603 w 21603"/>
                <a:gd name="T12" fmla="*/ 23246 h 23246"/>
              </a:gdLst>
              <a:ahLst/>
              <a:cxnLst>
                <a:cxn ang="T6">
                  <a:pos x="T0" y="T1"/>
                </a:cxn>
                <a:cxn ang="T7">
                  <a:pos x="T2" y="T3"/>
                </a:cxn>
                <a:cxn ang="T8">
                  <a:pos x="T4" y="T5"/>
                </a:cxn>
              </a:cxnLst>
              <a:rect l="T9" t="T10" r="T11" b="T12"/>
              <a:pathLst>
                <a:path w="21603" h="23246" fill="none" extrusionOk="0">
                  <a:moveTo>
                    <a:pt x="0" y="0"/>
                  </a:moveTo>
                  <a:cubicBezTo>
                    <a:pt x="1" y="0"/>
                    <a:pt x="2" y="-1"/>
                    <a:pt x="3" y="0"/>
                  </a:cubicBezTo>
                  <a:cubicBezTo>
                    <a:pt x="11932" y="0"/>
                    <a:pt x="21603" y="9670"/>
                    <a:pt x="21603" y="21600"/>
                  </a:cubicBezTo>
                  <a:cubicBezTo>
                    <a:pt x="21603" y="22149"/>
                    <a:pt x="21582" y="22698"/>
                    <a:pt x="21540" y="23246"/>
                  </a:cubicBezTo>
                </a:path>
                <a:path w="21603" h="23246" stroke="0" extrusionOk="0">
                  <a:moveTo>
                    <a:pt x="0" y="0"/>
                  </a:moveTo>
                  <a:cubicBezTo>
                    <a:pt x="1" y="0"/>
                    <a:pt x="2" y="-1"/>
                    <a:pt x="3" y="0"/>
                  </a:cubicBezTo>
                  <a:cubicBezTo>
                    <a:pt x="11932" y="0"/>
                    <a:pt x="21603" y="9670"/>
                    <a:pt x="21603" y="21600"/>
                  </a:cubicBezTo>
                  <a:cubicBezTo>
                    <a:pt x="21603" y="22149"/>
                    <a:pt x="21582" y="22698"/>
                    <a:pt x="21540" y="23246"/>
                  </a:cubicBezTo>
                  <a:lnTo>
                    <a:pt x="3" y="21600"/>
                  </a:lnTo>
                  <a:lnTo>
                    <a:pt x="0" y="0"/>
                  </a:lnTo>
                  <a:close/>
                </a:path>
              </a:pathLst>
            </a:custGeom>
            <a:noFill/>
            <a:ln w="28575" cmpd="sng">
              <a:solidFill>
                <a:schemeClr val="accent3"/>
              </a:solidFill>
              <a:round/>
              <a:headEnd/>
              <a:tailEnd/>
            </a:ln>
            <a:effectLst/>
            <a:extLst>
              <a:ext uri="{909E8E84-426E-40DD-AFC4-6F175D3DCCD1}"/>
            </a:extLst>
          </p:spPr>
          <p:txBody>
            <a:bodyPr wrap="none" anchor="ct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52" name="Line 71"/>
            <p:cNvSpPr>
              <a:spLocks noChangeShapeType="1"/>
            </p:cNvSpPr>
            <p:nvPr/>
          </p:nvSpPr>
          <p:spPr bwMode="auto">
            <a:xfrm flipV="1">
              <a:off x="6592817" y="1702576"/>
              <a:ext cx="396436" cy="1588"/>
            </a:xfrm>
            <a:prstGeom prst="line">
              <a:avLst/>
            </a:prstGeom>
            <a:noFill/>
            <a:ln w="28575" cmpd="sng">
              <a:solidFill>
                <a:schemeClr val="accent3"/>
              </a:solidFill>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53" name="Line 72"/>
            <p:cNvSpPr>
              <a:spLocks noChangeShapeType="1"/>
            </p:cNvSpPr>
            <p:nvPr/>
          </p:nvSpPr>
          <p:spPr bwMode="auto">
            <a:xfrm flipV="1">
              <a:off x="6592817" y="1637499"/>
              <a:ext cx="396436" cy="1587"/>
            </a:xfrm>
            <a:prstGeom prst="line">
              <a:avLst/>
            </a:prstGeom>
            <a:noFill/>
            <a:ln w="28575" cmpd="sng">
              <a:solidFill>
                <a:schemeClr val="accent3"/>
              </a:solidFill>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54" name="Line 73"/>
            <p:cNvSpPr>
              <a:spLocks noChangeShapeType="1"/>
            </p:cNvSpPr>
            <p:nvPr/>
          </p:nvSpPr>
          <p:spPr bwMode="auto">
            <a:xfrm>
              <a:off x="7187471" y="1835906"/>
              <a:ext cx="0" cy="728555"/>
            </a:xfrm>
            <a:prstGeom prst="line">
              <a:avLst/>
            </a:prstGeom>
            <a:noFill/>
            <a:ln w="28575" cmpd="sng">
              <a:solidFill>
                <a:schemeClr val="accent3"/>
              </a:solidFill>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55" name="Line 74"/>
            <p:cNvSpPr>
              <a:spLocks noChangeShapeType="1"/>
            </p:cNvSpPr>
            <p:nvPr/>
          </p:nvSpPr>
          <p:spPr bwMode="auto">
            <a:xfrm>
              <a:off x="7120870" y="1835906"/>
              <a:ext cx="1586" cy="728555"/>
            </a:xfrm>
            <a:prstGeom prst="line">
              <a:avLst/>
            </a:prstGeom>
            <a:noFill/>
            <a:ln w="28575" cmpd="sng">
              <a:solidFill>
                <a:schemeClr val="accent3"/>
              </a:solidFill>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56" name="Arc 75"/>
            <p:cNvSpPr>
              <a:spLocks/>
            </p:cNvSpPr>
            <p:nvPr/>
          </p:nvSpPr>
          <p:spPr bwMode="auto">
            <a:xfrm>
              <a:off x="6955952" y="1702576"/>
              <a:ext cx="164918" cy="165075"/>
            </a:xfrm>
            <a:custGeom>
              <a:avLst/>
              <a:gdLst>
                <a:gd name="T0" fmla="*/ 0 w 21603"/>
                <a:gd name="T1" fmla="*/ 0 h 23246"/>
                <a:gd name="T2" fmla="*/ 2147483647 w 21603"/>
                <a:gd name="T3" fmla="*/ 2147483647 h 23246"/>
                <a:gd name="T4" fmla="*/ 2147483647 w 21603"/>
                <a:gd name="T5" fmla="*/ 2147483647 h 23246"/>
                <a:gd name="T6" fmla="*/ 0 60000 65536"/>
                <a:gd name="T7" fmla="*/ 0 60000 65536"/>
                <a:gd name="T8" fmla="*/ 0 60000 65536"/>
                <a:gd name="T9" fmla="*/ 0 w 21603"/>
                <a:gd name="T10" fmla="*/ 0 h 23246"/>
                <a:gd name="T11" fmla="*/ 21603 w 21603"/>
                <a:gd name="T12" fmla="*/ 23246 h 23246"/>
              </a:gdLst>
              <a:ahLst/>
              <a:cxnLst>
                <a:cxn ang="T6">
                  <a:pos x="T0" y="T1"/>
                </a:cxn>
                <a:cxn ang="T7">
                  <a:pos x="T2" y="T3"/>
                </a:cxn>
                <a:cxn ang="T8">
                  <a:pos x="T4" y="T5"/>
                </a:cxn>
              </a:cxnLst>
              <a:rect l="T9" t="T10" r="T11" b="T12"/>
              <a:pathLst>
                <a:path w="21603" h="23246" fill="none" extrusionOk="0">
                  <a:moveTo>
                    <a:pt x="0" y="0"/>
                  </a:moveTo>
                  <a:cubicBezTo>
                    <a:pt x="1" y="0"/>
                    <a:pt x="2" y="-1"/>
                    <a:pt x="3" y="0"/>
                  </a:cubicBezTo>
                  <a:cubicBezTo>
                    <a:pt x="11932" y="0"/>
                    <a:pt x="21603" y="9670"/>
                    <a:pt x="21603" y="21600"/>
                  </a:cubicBezTo>
                  <a:cubicBezTo>
                    <a:pt x="21603" y="22149"/>
                    <a:pt x="21582" y="22698"/>
                    <a:pt x="21540" y="23246"/>
                  </a:cubicBezTo>
                </a:path>
                <a:path w="21603" h="23246" stroke="0" extrusionOk="0">
                  <a:moveTo>
                    <a:pt x="0" y="0"/>
                  </a:moveTo>
                  <a:cubicBezTo>
                    <a:pt x="1" y="0"/>
                    <a:pt x="2" y="-1"/>
                    <a:pt x="3" y="0"/>
                  </a:cubicBezTo>
                  <a:cubicBezTo>
                    <a:pt x="11932" y="0"/>
                    <a:pt x="21603" y="9670"/>
                    <a:pt x="21603" y="21600"/>
                  </a:cubicBezTo>
                  <a:cubicBezTo>
                    <a:pt x="21603" y="22149"/>
                    <a:pt x="21582" y="22698"/>
                    <a:pt x="21540" y="23246"/>
                  </a:cubicBezTo>
                  <a:lnTo>
                    <a:pt x="3" y="21600"/>
                  </a:lnTo>
                  <a:lnTo>
                    <a:pt x="0" y="0"/>
                  </a:lnTo>
                  <a:close/>
                </a:path>
              </a:pathLst>
            </a:custGeom>
            <a:noFill/>
            <a:ln w="28575" cmpd="sng">
              <a:solidFill>
                <a:schemeClr val="accent3"/>
              </a:solidFill>
              <a:round/>
              <a:headEnd/>
              <a:tailEnd/>
            </a:ln>
            <a:effectLst/>
            <a:extLst>
              <a:ext uri="{909E8E84-426E-40DD-AFC4-6F175D3DCCD1}"/>
            </a:extLst>
          </p:spPr>
          <p:txBody>
            <a:bodyPr wrap="none" anchor="ct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57" name="Arc 76"/>
            <p:cNvSpPr>
              <a:spLocks/>
            </p:cNvSpPr>
            <p:nvPr/>
          </p:nvSpPr>
          <p:spPr bwMode="auto">
            <a:xfrm>
              <a:off x="6955952" y="1637499"/>
              <a:ext cx="231519" cy="231741"/>
            </a:xfrm>
            <a:custGeom>
              <a:avLst/>
              <a:gdLst>
                <a:gd name="T0" fmla="*/ 0 w 21603"/>
                <a:gd name="T1" fmla="*/ 0 h 23246"/>
                <a:gd name="T2" fmla="*/ 2147483647 w 21603"/>
                <a:gd name="T3" fmla="*/ 2147483647 h 23246"/>
                <a:gd name="T4" fmla="*/ 2147483647 w 21603"/>
                <a:gd name="T5" fmla="*/ 2147483647 h 23246"/>
                <a:gd name="T6" fmla="*/ 0 60000 65536"/>
                <a:gd name="T7" fmla="*/ 0 60000 65536"/>
                <a:gd name="T8" fmla="*/ 0 60000 65536"/>
                <a:gd name="T9" fmla="*/ 0 w 21603"/>
                <a:gd name="T10" fmla="*/ 0 h 23246"/>
                <a:gd name="T11" fmla="*/ 21603 w 21603"/>
                <a:gd name="T12" fmla="*/ 23246 h 23246"/>
              </a:gdLst>
              <a:ahLst/>
              <a:cxnLst>
                <a:cxn ang="T6">
                  <a:pos x="T0" y="T1"/>
                </a:cxn>
                <a:cxn ang="T7">
                  <a:pos x="T2" y="T3"/>
                </a:cxn>
                <a:cxn ang="T8">
                  <a:pos x="T4" y="T5"/>
                </a:cxn>
              </a:cxnLst>
              <a:rect l="T9" t="T10" r="T11" b="T12"/>
              <a:pathLst>
                <a:path w="21603" h="23246" fill="none" extrusionOk="0">
                  <a:moveTo>
                    <a:pt x="0" y="0"/>
                  </a:moveTo>
                  <a:cubicBezTo>
                    <a:pt x="1" y="0"/>
                    <a:pt x="2" y="-1"/>
                    <a:pt x="3" y="0"/>
                  </a:cubicBezTo>
                  <a:cubicBezTo>
                    <a:pt x="11932" y="0"/>
                    <a:pt x="21603" y="9670"/>
                    <a:pt x="21603" y="21600"/>
                  </a:cubicBezTo>
                  <a:cubicBezTo>
                    <a:pt x="21603" y="22149"/>
                    <a:pt x="21582" y="22698"/>
                    <a:pt x="21540" y="23246"/>
                  </a:cubicBezTo>
                </a:path>
                <a:path w="21603" h="23246" stroke="0" extrusionOk="0">
                  <a:moveTo>
                    <a:pt x="0" y="0"/>
                  </a:moveTo>
                  <a:cubicBezTo>
                    <a:pt x="1" y="0"/>
                    <a:pt x="2" y="-1"/>
                    <a:pt x="3" y="0"/>
                  </a:cubicBezTo>
                  <a:cubicBezTo>
                    <a:pt x="11932" y="0"/>
                    <a:pt x="21603" y="9670"/>
                    <a:pt x="21603" y="21600"/>
                  </a:cubicBezTo>
                  <a:cubicBezTo>
                    <a:pt x="21603" y="22149"/>
                    <a:pt x="21582" y="22698"/>
                    <a:pt x="21540" y="23246"/>
                  </a:cubicBezTo>
                  <a:lnTo>
                    <a:pt x="3" y="21600"/>
                  </a:lnTo>
                  <a:lnTo>
                    <a:pt x="0" y="0"/>
                  </a:lnTo>
                  <a:close/>
                </a:path>
              </a:pathLst>
            </a:custGeom>
            <a:noFill/>
            <a:ln w="28575" cmpd="sng">
              <a:solidFill>
                <a:schemeClr val="accent3"/>
              </a:solidFill>
              <a:round/>
              <a:headEnd/>
              <a:tailEnd/>
            </a:ln>
            <a:effectLst/>
            <a:extLst>
              <a:ext uri="{909E8E84-426E-40DD-AFC4-6F175D3DCCD1}"/>
            </a:extLst>
          </p:spPr>
          <p:txBody>
            <a:bodyPr wrap="none" anchor="ct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grpSp>
      <p:sp>
        <p:nvSpPr>
          <p:cNvPr id="58" name="Multiply 57"/>
          <p:cNvSpPr/>
          <p:nvPr/>
        </p:nvSpPr>
        <p:spPr bwMode="auto">
          <a:xfrm>
            <a:off x="5657850" y="1885950"/>
            <a:ext cx="473075" cy="703263"/>
          </a:xfrm>
          <a:prstGeom prst="mathMultiply">
            <a:avLst/>
          </a:prstGeom>
          <a:solidFill>
            <a:srgbClr val="FF0000">
              <a:alpha val="50000"/>
            </a:srgbClr>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endParaRPr>
          </a:p>
        </p:txBody>
      </p:sp>
      <p:sp>
        <p:nvSpPr>
          <p:cNvPr id="59" name="Multiply 58"/>
          <p:cNvSpPr/>
          <p:nvPr/>
        </p:nvSpPr>
        <p:spPr bwMode="auto">
          <a:xfrm>
            <a:off x="7550150" y="3398838"/>
            <a:ext cx="474663" cy="700087"/>
          </a:xfrm>
          <a:prstGeom prst="mathMultiply">
            <a:avLst/>
          </a:prstGeom>
          <a:solidFill>
            <a:srgbClr val="FF0000">
              <a:alpha val="50000"/>
            </a:srgbClr>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endParaRPr>
          </a:p>
        </p:txBody>
      </p:sp>
      <p:sp>
        <p:nvSpPr>
          <p:cNvPr id="60" name="AutoShape 32"/>
          <p:cNvSpPr>
            <a:spLocks noChangeArrowheads="1"/>
          </p:cNvSpPr>
          <p:nvPr/>
        </p:nvSpPr>
        <p:spPr bwMode="auto">
          <a:xfrm>
            <a:off x="6038850" y="4414838"/>
            <a:ext cx="463550" cy="330200"/>
          </a:xfrm>
          <a:prstGeom prst="roundRect">
            <a:avLst>
              <a:gd name="adj" fmla="val 16667"/>
            </a:avLst>
          </a:prstGeom>
          <a:solidFill>
            <a:srgbClr val="D9D9D9"/>
          </a:solidFill>
          <a:ln w="19050" cmpd="sng">
            <a:solidFill>
              <a:schemeClr val="bg1">
                <a:lumMod val="50000"/>
              </a:schemeClr>
            </a:solidFill>
            <a:round/>
            <a:headEnd/>
            <a:tailEnd/>
          </a:ln>
          <a:effectLst/>
        </p:spPr>
        <p:txBody>
          <a:bodyPr wrap="none" anchor="ctr"/>
          <a:lstStyle/>
          <a:p>
            <a:pPr algn="ctr" fontAlgn="auto">
              <a:spcBef>
                <a:spcPts val="0"/>
              </a:spcBef>
              <a:spcAft>
                <a:spcPts val="0"/>
              </a:spcAft>
              <a:defRPr/>
            </a:pPr>
            <a:r>
              <a:rPr lang="en-US" altLang="zh-TW" sz="1000" dirty="0">
                <a:solidFill>
                  <a:srgbClr val="FFFFFF">
                    <a:lumMod val="50000"/>
                  </a:srgbClr>
                </a:solidFill>
                <a:effectLst>
                  <a:outerShdw blurRad="53975" dist="38100" dir="2700000" algn="tl" rotWithShape="0">
                    <a:srgbClr val="FFFFFF">
                      <a:alpha val="50000"/>
                    </a:srgbClr>
                  </a:outerShdw>
                </a:effectLst>
                <a:latin typeface="+mn-lt"/>
                <a:ea typeface="+mn-ea"/>
                <a:cs typeface="Arial" charset="0"/>
              </a:rPr>
              <a:t>HDD 2</a:t>
            </a:r>
          </a:p>
        </p:txBody>
      </p:sp>
      <p:sp>
        <p:nvSpPr>
          <p:cNvPr id="61" name="AutoShape 32"/>
          <p:cNvSpPr>
            <a:spLocks noChangeArrowheads="1"/>
          </p:cNvSpPr>
          <p:nvPr/>
        </p:nvSpPr>
        <p:spPr bwMode="auto">
          <a:xfrm>
            <a:off x="7716838" y="4429125"/>
            <a:ext cx="463550" cy="328613"/>
          </a:xfrm>
          <a:prstGeom prst="roundRect">
            <a:avLst>
              <a:gd name="adj" fmla="val 16667"/>
            </a:avLst>
          </a:prstGeom>
          <a:solidFill>
            <a:srgbClr val="D9D9D9"/>
          </a:solidFill>
          <a:ln w="19050" cmpd="sng">
            <a:solidFill>
              <a:schemeClr val="bg1">
                <a:lumMod val="50000"/>
              </a:schemeClr>
            </a:solidFill>
            <a:round/>
            <a:headEnd/>
            <a:tailEnd/>
          </a:ln>
          <a:effectLst/>
        </p:spPr>
        <p:txBody>
          <a:bodyPr wrap="none" anchor="ctr"/>
          <a:lstStyle/>
          <a:p>
            <a:pPr algn="ctr" fontAlgn="auto">
              <a:spcBef>
                <a:spcPts val="0"/>
              </a:spcBef>
              <a:spcAft>
                <a:spcPts val="0"/>
              </a:spcAft>
              <a:defRPr/>
            </a:pPr>
            <a:r>
              <a:rPr lang="en-US" altLang="zh-TW" sz="1000" dirty="0">
                <a:solidFill>
                  <a:srgbClr val="FFFFFF">
                    <a:lumMod val="50000"/>
                  </a:srgbClr>
                </a:solidFill>
                <a:effectLst>
                  <a:outerShdw blurRad="53975" dist="38100" dir="2700000" algn="tl" rotWithShape="0">
                    <a:srgbClr val="FFFFFF">
                      <a:alpha val="50000"/>
                    </a:srgbClr>
                  </a:outerShdw>
                </a:effectLst>
                <a:latin typeface="+mn-lt"/>
                <a:ea typeface="+mn-ea"/>
                <a:cs typeface="Arial" charset="0"/>
              </a:rPr>
              <a:t>HDD X</a:t>
            </a:r>
          </a:p>
        </p:txBody>
      </p:sp>
      <p:grpSp>
        <p:nvGrpSpPr>
          <p:cNvPr id="67" name="Group 66"/>
          <p:cNvGrpSpPr>
            <a:grpSpLocks/>
          </p:cNvGrpSpPr>
          <p:nvPr/>
        </p:nvGrpSpPr>
        <p:grpSpPr bwMode="auto">
          <a:xfrm>
            <a:off x="6261100" y="2636838"/>
            <a:ext cx="66675" cy="727075"/>
            <a:chOff x="6261953" y="2629927"/>
            <a:chExt cx="67044" cy="727217"/>
          </a:xfrm>
        </p:grpSpPr>
        <p:sp>
          <p:nvSpPr>
            <p:cNvPr id="68" name="Line 49"/>
            <p:cNvSpPr>
              <a:spLocks noChangeShapeType="1"/>
            </p:cNvSpPr>
            <p:nvPr/>
          </p:nvSpPr>
          <p:spPr bwMode="auto">
            <a:xfrm>
              <a:off x="6328997" y="2629927"/>
              <a:ext cx="0" cy="727217"/>
            </a:xfrm>
            <a:prstGeom prst="line">
              <a:avLst/>
            </a:prstGeom>
            <a:noFill/>
            <a:ln w="28575" cmpd="sng">
              <a:solidFill>
                <a:schemeClr val="accent2">
                  <a:lumMod val="60000"/>
                  <a:lumOff val="40000"/>
                </a:schemeClr>
              </a:solidFill>
              <a:prstDash val="solid"/>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69" name="Line 50"/>
            <p:cNvSpPr>
              <a:spLocks noChangeShapeType="1"/>
            </p:cNvSpPr>
            <p:nvPr/>
          </p:nvSpPr>
          <p:spPr bwMode="auto">
            <a:xfrm>
              <a:off x="6261953" y="2629927"/>
              <a:ext cx="0" cy="727217"/>
            </a:xfrm>
            <a:prstGeom prst="line">
              <a:avLst/>
            </a:prstGeom>
            <a:noFill/>
            <a:ln w="28575" cmpd="sng">
              <a:solidFill>
                <a:schemeClr val="accent2">
                  <a:lumMod val="60000"/>
                  <a:lumOff val="40000"/>
                </a:schemeClr>
              </a:solidFill>
              <a:prstDash val="solid"/>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grpSp>
      <p:grpSp>
        <p:nvGrpSpPr>
          <p:cNvPr id="70" name="Group 69"/>
          <p:cNvGrpSpPr>
            <a:grpSpLocks/>
          </p:cNvGrpSpPr>
          <p:nvPr/>
        </p:nvGrpSpPr>
        <p:grpSpPr bwMode="auto">
          <a:xfrm>
            <a:off x="7251700" y="2636838"/>
            <a:ext cx="66675" cy="727075"/>
            <a:chOff x="7253058" y="2630046"/>
            <a:chExt cx="67043" cy="727285"/>
          </a:xfrm>
        </p:grpSpPr>
        <p:sp>
          <p:nvSpPr>
            <p:cNvPr id="71" name="Line 63"/>
            <p:cNvSpPr>
              <a:spLocks noChangeShapeType="1"/>
            </p:cNvSpPr>
            <p:nvPr/>
          </p:nvSpPr>
          <p:spPr bwMode="auto">
            <a:xfrm>
              <a:off x="7320101" y="2630046"/>
              <a:ext cx="0" cy="727285"/>
            </a:xfrm>
            <a:prstGeom prst="line">
              <a:avLst/>
            </a:prstGeom>
            <a:noFill/>
            <a:ln w="28575" cmpd="sng">
              <a:solidFill>
                <a:srgbClr val="68BAD0"/>
              </a:solidFill>
              <a:prstDash val="solid"/>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80" name="Line 64"/>
            <p:cNvSpPr>
              <a:spLocks noChangeShapeType="1"/>
            </p:cNvSpPr>
            <p:nvPr/>
          </p:nvSpPr>
          <p:spPr bwMode="auto">
            <a:xfrm>
              <a:off x="7253058" y="2630046"/>
              <a:ext cx="0" cy="727285"/>
            </a:xfrm>
            <a:prstGeom prst="line">
              <a:avLst/>
            </a:prstGeom>
            <a:noFill/>
            <a:ln w="28575" cmpd="sng">
              <a:solidFill>
                <a:srgbClr val="68BAD0"/>
              </a:solidFill>
              <a:prstDash val="solid"/>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grpSp>
      <p:grpSp>
        <p:nvGrpSpPr>
          <p:cNvPr id="81" name="Group 80"/>
          <p:cNvGrpSpPr>
            <a:grpSpLocks/>
          </p:cNvGrpSpPr>
          <p:nvPr/>
        </p:nvGrpSpPr>
        <p:grpSpPr bwMode="auto">
          <a:xfrm>
            <a:off x="7385050" y="2628900"/>
            <a:ext cx="66675" cy="727075"/>
            <a:chOff x="7385665" y="2629927"/>
            <a:chExt cx="67044" cy="727217"/>
          </a:xfrm>
        </p:grpSpPr>
        <p:sp>
          <p:nvSpPr>
            <p:cNvPr id="82" name="Line 61"/>
            <p:cNvSpPr>
              <a:spLocks noChangeShapeType="1"/>
            </p:cNvSpPr>
            <p:nvPr/>
          </p:nvSpPr>
          <p:spPr bwMode="auto">
            <a:xfrm>
              <a:off x="7452709" y="2629927"/>
              <a:ext cx="0" cy="727217"/>
            </a:xfrm>
            <a:prstGeom prst="line">
              <a:avLst/>
            </a:prstGeom>
            <a:noFill/>
            <a:ln w="28575" cmpd="sng">
              <a:solidFill>
                <a:srgbClr val="83B2D8"/>
              </a:solidFill>
              <a:prstDash val="solid"/>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83" name="Line 62"/>
            <p:cNvSpPr>
              <a:spLocks noChangeShapeType="1"/>
            </p:cNvSpPr>
            <p:nvPr/>
          </p:nvSpPr>
          <p:spPr bwMode="auto">
            <a:xfrm>
              <a:off x="7385665" y="2629927"/>
              <a:ext cx="0" cy="727217"/>
            </a:xfrm>
            <a:prstGeom prst="line">
              <a:avLst/>
            </a:prstGeom>
            <a:noFill/>
            <a:ln w="28575" cmpd="sng">
              <a:solidFill>
                <a:srgbClr val="83B2D8"/>
              </a:solidFill>
              <a:prstDash val="solid"/>
              <a:round/>
              <a:headEnd/>
              <a:tailEnd/>
            </a:ln>
            <a:effectLst/>
            <a:extLst>
              <a:ext uri="{909E8E84-426E-40DD-AFC4-6F175D3DCCD1}"/>
            </a:extLst>
          </p:spPr>
          <p:txBody>
            <a:bodyPr anchor="ctr">
              <a:spAutoFit/>
            </a:bodyPr>
            <a:lstStyle/>
            <a:p>
              <a:pPr fontAlgn="auto">
                <a:spcBef>
                  <a:spcPts val="0"/>
                </a:spcBef>
                <a:spcAft>
                  <a:spcPts val="0"/>
                </a:spcAft>
                <a:defRPr/>
              </a:pPr>
              <a:endParaRPr lang="en-US" sz="1600">
                <a:solidFill>
                  <a:srgbClr val="FFFFFF">
                    <a:lumMod val="50000"/>
                  </a:srgbClr>
                </a:solidFill>
                <a:effectLst>
                  <a:outerShdw blurRad="53975" dist="38100" dir="2700000" algn="tl" rotWithShape="0">
                    <a:srgbClr val="FFFFFF">
                      <a:alpha val="50000"/>
                    </a:srgbClr>
                  </a:outerShdw>
                </a:effectLst>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59"/>
                                        </p:tgtEl>
                                        <p:attrNameLst>
                                          <p:attrName>style.visibility</p:attrName>
                                        </p:attrNameLst>
                                      </p:cBhvr>
                                      <p:to>
                                        <p:strVal val="visible"/>
                                      </p:to>
                                    </p:set>
                                  </p:childTnLst>
                                </p:cTn>
                              </p:par>
                            </p:childTnLst>
                          </p:cTn>
                        </p:par>
                        <p:par>
                          <p:cTn id="9" fill="hold">
                            <p:stCondLst>
                              <p:cond delay="500"/>
                            </p:stCondLst>
                            <p:childTnLst>
                              <p:par>
                                <p:cTn id="10" presetID="3" presetClass="exit" presetSubtype="10" fill="hold" nodeType="afterEffect">
                                  <p:stCondLst>
                                    <p:cond delay="500"/>
                                  </p:stCondLst>
                                  <p:childTnLst>
                                    <p:animEffect transition="out" filter="blinds(horizontal)">
                                      <p:cBhvr>
                                        <p:cTn id="11" dur="500"/>
                                        <p:tgtEl>
                                          <p:spTgt spid="70"/>
                                        </p:tgtEl>
                                      </p:cBhvr>
                                    </p:animEffect>
                                    <p:set>
                                      <p:cBhvr>
                                        <p:cTn id="12" dur="1" fill="hold">
                                          <p:stCondLst>
                                            <p:cond delay="499"/>
                                          </p:stCondLst>
                                        </p:cTn>
                                        <p:tgtEl>
                                          <p:spTgt spid="70"/>
                                        </p:tgtEl>
                                        <p:attrNameLst>
                                          <p:attrName>style.visibility</p:attrName>
                                        </p:attrNameLst>
                                      </p:cBhvr>
                                      <p:to>
                                        <p:strVal val="hidden"/>
                                      </p:to>
                                    </p:set>
                                  </p:childTnLst>
                                </p:cTn>
                              </p:par>
                              <p:par>
                                <p:cTn id="13" presetID="3" presetClass="exit" presetSubtype="10" fill="hold" nodeType="withEffect">
                                  <p:stCondLst>
                                    <p:cond delay="500"/>
                                  </p:stCondLst>
                                  <p:childTnLst>
                                    <p:animEffect transition="out" filter="blinds(horizontal)">
                                      <p:cBhvr>
                                        <p:cTn id="14" dur="500"/>
                                        <p:tgtEl>
                                          <p:spTgt spid="81"/>
                                        </p:tgtEl>
                                      </p:cBhvr>
                                    </p:animEffect>
                                    <p:set>
                                      <p:cBhvr>
                                        <p:cTn id="15" dur="1" fill="hold">
                                          <p:stCondLst>
                                            <p:cond delay="499"/>
                                          </p:stCondLst>
                                        </p:cTn>
                                        <p:tgtEl>
                                          <p:spTgt spid="81"/>
                                        </p:tgtEl>
                                        <p:attrNameLst>
                                          <p:attrName>style.visibility</p:attrName>
                                        </p:attrNameLst>
                                      </p:cBhvr>
                                      <p:to>
                                        <p:strVal val="hidden"/>
                                      </p:to>
                                    </p:set>
                                  </p:childTnLst>
                                </p:cTn>
                              </p:par>
                            </p:childTnLst>
                          </p:cTn>
                        </p:par>
                        <p:par>
                          <p:cTn id="16" fill="hold">
                            <p:stCondLst>
                              <p:cond delay="1500"/>
                            </p:stCondLst>
                            <p:childTnLst>
                              <p:par>
                                <p:cTn id="17" presetID="35" presetClass="emph" presetSubtype="0" fill="hold" nodeType="afterEffect">
                                  <p:stCondLst>
                                    <p:cond delay="500"/>
                                  </p:stCondLst>
                                  <p:childTnLst>
                                    <p:anim calcmode="discrete" valueType="str">
                                      <p:cBhvr>
                                        <p:cTn id="18" dur="1000" fill="hold"/>
                                        <p:tgtEl>
                                          <p:spTgt spid="75"/>
                                        </p:tgtEl>
                                        <p:attrNameLst>
                                          <p:attrName>style.visibility</p:attrName>
                                        </p:attrNameLst>
                                      </p:cBhvr>
                                      <p:tavLst>
                                        <p:tav tm="0">
                                          <p:val>
                                            <p:strVal val="hidden"/>
                                          </p:val>
                                        </p:tav>
                                        <p:tav tm="50000">
                                          <p:val>
                                            <p:strVal val="visible"/>
                                          </p:val>
                                        </p:tav>
                                      </p:tavLst>
                                    </p:anim>
                                  </p:childTnLst>
                                </p:cTn>
                              </p:par>
                              <p:par>
                                <p:cTn id="19" presetID="35" presetClass="emph" presetSubtype="0" fill="hold" nodeType="withEffect">
                                  <p:stCondLst>
                                    <p:cond delay="500"/>
                                  </p:stCondLst>
                                  <p:childTnLst>
                                    <p:anim calcmode="discrete" valueType="str">
                                      <p:cBhvr>
                                        <p:cTn id="20" dur="1000" fill="hold"/>
                                        <p:tgtEl>
                                          <p:spTgt spid="72"/>
                                        </p:tgtEl>
                                        <p:attrNameLst>
                                          <p:attrName>style.visibility</p:attrName>
                                        </p:attrNameLst>
                                      </p:cBhvr>
                                      <p:tavLst>
                                        <p:tav tm="0">
                                          <p:val>
                                            <p:strVal val="hidden"/>
                                          </p:val>
                                        </p:tav>
                                        <p:tav tm="50000">
                                          <p:val>
                                            <p:strVal val="visible"/>
                                          </p:val>
                                        </p:tav>
                                      </p:tavLst>
                                    </p:anim>
                                  </p:childTnLst>
                                </p:cTn>
                              </p:par>
                            </p:childTnLst>
                          </p:cTn>
                        </p:par>
                        <p:par>
                          <p:cTn id="21" fill="hold">
                            <p:stCondLst>
                              <p:cond delay="3000"/>
                            </p:stCondLst>
                            <p:childTnLst>
                              <p:par>
                                <p:cTn id="22" presetID="3" presetClass="exit" presetSubtype="10" fill="hold" nodeType="afterEffect">
                                  <p:stCondLst>
                                    <p:cond delay="500"/>
                                  </p:stCondLst>
                                  <p:childTnLst>
                                    <p:animEffect transition="out" filter="blinds(horizontal)">
                                      <p:cBhvr>
                                        <p:cTn id="23" dur="500"/>
                                        <p:tgtEl>
                                          <p:spTgt spid="67"/>
                                        </p:tgtEl>
                                      </p:cBhvr>
                                    </p:animEffect>
                                    <p:set>
                                      <p:cBhvr>
                                        <p:cTn id="24" dur="1" fill="hold">
                                          <p:stCondLst>
                                            <p:cond delay="499"/>
                                          </p:stCondLst>
                                        </p:cTn>
                                        <p:tgtEl>
                                          <p:spTgt spid="67"/>
                                        </p:tgtEl>
                                        <p:attrNameLst>
                                          <p:attrName>style.visibility</p:attrName>
                                        </p:attrNameLst>
                                      </p:cBhvr>
                                      <p:to>
                                        <p:strVal val="hidden"/>
                                      </p:to>
                                    </p:set>
                                  </p:childTnLst>
                                </p:cTn>
                              </p:par>
                            </p:childTnLst>
                          </p:cTn>
                        </p:par>
                        <p:par>
                          <p:cTn id="25" fill="hold">
                            <p:stCondLst>
                              <p:cond delay="4000"/>
                            </p:stCondLst>
                            <p:childTnLst>
                              <p:par>
                                <p:cTn id="26" presetID="35" presetClass="emph" presetSubtype="0" fill="hold" nodeType="afterEffect">
                                  <p:stCondLst>
                                    <p:cond delay="500"/>
                                  </p:stCondLst>
                                  <p:childTnLst>
                                    <p:anim calcmode="discrete" valueType="str">
                                      <p:cBhvr>
                                        <p:cTn id="27" dur="1000" fill="hold"/>
                                        <p:tgtEl>
                                          <p:spTgt spid="72"/>
                                        </p:tgtEl>
                                        <p:attrNameLst>
                                          <p:attrName>style.visibility</p:attrName>
                                        </p:attrNameLst>
                                      </p:cBhvr>
                                      <p:tavLst>
                                        <p:tav tm="0">
                                          <p:val>
                                            <p:strVal val="hidden"/>
                                          </p:val>
                                        </p:tav>
                                        <p:tav tm="50000">
                                          <p:val>
                                            <p:strVal val="visible"/>
                                          </p:val>
                                        </p:tav>
                                      </p:tavLst>
                                    </p:anim>
                                  </p:childTnLst>
                                </p:cTn>
                              </p:par>
                            </p:childTnLst>
                          </p:cTn>
                        </p:par>
                        <p:par>
                          <p:cTn id="28" fill="hold">
                            <p:stCondLst>
                              <p:cond delay="5500"/>
                            </p:stCondLst>
                            <p:childTnLst>
                              <p:par>
                                <p:cTn id="29" presetID="35" presetClass="emph" presetSubtype="0" fill="hold" nodeType="afterEffect">
                                  <p:stCondLst>
                                    <p:cond delay="500"/>
                                  </p:stCondLst>
                                  <p:childTnLst>
                                    <p:anim calcmode="discrete" valueType="str">
                                      <p:cBhvr>
                                        <p:cTn id="30" dur="1000" fill="hold"/>
                                        <p:tgtEl>
                                          <p:spTgt spid="7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4788"/>
            <a:ext cx="3008313" cy="871537"/>
          </a:xfrm>
        </p:spPr>
        <p:txBody>
          <a:bodyPr/>
          <a:lstStyle/>
          <a:p>
            <a:pPr fontAlgn="auto">
              <a:spcAft>
                <a:spcPts val="0"/>
              </a:spcAft>
              <a:defRPr/>
            </a:pPr>
            <a:r>
              <a:rPr lang="en-US" dirty="0" smtClean="0"/>
              <a:t>High Availability Installation Requirements</a:t>
            </a:r>
            <a:endParaRPr lang="en-US" dirty="0"/>
          </a:p>
        </p:txBody>
      </p:sp>
      <p:sp>
        <p:nvSpPr>
          <p:cNvPr id="5" name="Text Placeholder 4"/>
          <p:cNvSpPr>
            <a:spLocks noGrp="1"/>
          </p:cNvSpPr>
          <p:nvPr>
            <p:ph type="body" sz="half" idx="2"/>
          </p:nvPr>
        </p:nvSpPr>
        <p:spPr>
          <a:xfrm>
            <a:off x="457200" y="1076325"/>
            <a:ext cx="3008313" cy="3738563"/>
          </a:xfrm>
        </p:spPr>
        <p:txBody>
          <a:bodyPr/>
          <a:lstStyle/>
          <a:p>
            <a:pPr marL="285750" indent="-285750" fontAlgn="auto">
              <a:spcAft>
                <a:spcPts val="0"/>
              </a:spcAft>
              <a:buFont typeface="Arial"/>
              <a:buChar char="•"/>
              <a:defRPr/>
            </a:pPr>
            <a:r>
              <a:rPr lang="en-US" sz="1800" b="1" dirty="0" smtClean="0">
                <a:solidFill>
                  <a:srgbClr val="397DB4"/>
                </a:solidFill>
              </a:rPr>
              <a:t>Fully redundancy </a:t>
            </a:r>
            <a:r>
              <a:rPr lang="en-US" sz="1800" dirty="0" smtClean="0"/>
              <a:t>of every component</a:t>
            </a:r>
          </a:p>
          <a:p>
            <a:pPr marL="742950" lvl="1" indent="-285750" fontAlgn="auto">
              <a:spcAft>
                <a:spcPts val="0"/>
              </a:spcAft>
              <a:buFont typeface="Arial"/>
              <a:buChar char="•"/>
              <a:defRPr/>
            </a:pPr>
            <a:r>
              <a:rPr lang="en-US" sz="1600" dirty="0" smtClean="0"/>
              <a:t>Server, backup servers</a:t>
            </a:r>
          </a:p>
          <a:p>
            <a:pPr marL="742950" lvl="1" indent="-285750" fontAlgn="auto">
              <a:spcAft>
                <a:spcPts val="0"/>
              </a:spcAft>
              <a:buFont typeface="Arial"/>
              <a:buChar char="•"/>
              <a:defRPr/>
            </a:pPr>
            <a:r>
              <a:rPr lang="en-US" sz="1600" dirty="0" smtClean="0"/>
              <a:t>Switch, backup switches</a:t>
            </a:r>
          </a:p>
          <a:p>
            <a:pPr marL="742950" lvl="1" indent="-285750" fontAlgn="auto">
              <a:spcAft>
                <a:spcPts val="0"/>
              </a:spcAft>
              <a:buFont typeface="Arial"/>
              <a:buChar char="•"/>
              <a:defRPr/>
            </a:pPr>
            <a:r>
              <a:rPr lang="en-US" sz="1600" dirty="0" smtClean="0"/>
              <a:t>Storage, backup storages</a:t>
            </a:r>
          </a:p>
          <a:p>
            <a:pPr marL="285750" indent="-285750" fontAlgn="auto">
              <a:spcAft>
                <a:spcPts val="0"/>
              </a:spcAft>
              <a:buFont typeface="Arial"/>
              <a:buChar char="•"/>
              <a:defRPr/>
            </a:pPr>
            <a:r>
              <a:rPr lang="en-US" sz="1800" b="1" dirty="0" smtClean="0">
                <a:solidFill>
                  <a:schemeClr val="accent2"/>
                </a:solidFill>
              </a:rPr>
              <a:t>Multiple paths</a:t>
            </a:r>
          </a:p>
          <a:p>
            <a:pPr marL="285750" indent="-285750" fontAlgn="auto">
              <a:spcAft>
                <a:spcPts val="0"/>
              </a:spcAft>
              <a:buFont typeface="Arial"/>
              <a:buChar char="•"/>
              <a:defRPr/>
            </a:pPr>
            <a:r>
              <a:rPr lang="en-US" sz="1800" b="1" dirty="0" smtClean="0">
                <a:solidFill>
                  <a:srgbClr val="397DB4"/>
                </a:solidFill>
              </a:rPr>
              <a:t>Multiple data protections</a:t>
            </a:r>
          </a:p>
          <a:p>
            <a:pPr marL="742950" lvl="1" indent="-285750" fontAlgn="auto">
              <a:spcAft>
                <a:spcPts val="0"/>
              </a:spcAft>
              <a:buFont typeface="Arial"/>
              <a:buChar char="•"/>
              <a:defRPr/>
            </a:pPr>
            <a:r>
              <a:rPr lang="en-US" sz="1600" dirty="0" smtClean="0"/>
              <a:t>Local</a:t>
            </a:r>
          </a:p>
          <a:p>
            <a:pPr marL="742950" lvl="1" indent="-285750" fontAlgn="auto">
              <a:spcAft>
                <a:spcPts val="0"/>
              </a:spcAft>
              <a:buFont typeface="Arial"/>
              <a:buChar char="•"/>
              <a:defRPr/>
            </a:pPr>
            <a:r>
              <a:rPr lang="en-US" sz="1600" dirty="0" smtClean="0"/>
              <a:t>Remote</a:t>
            </a:r>
          </a:p>
          <a:p>
            <a:pPr marL="742950" lvl="1" indent="-285750" fontAlgn="auto">
              <a:spcAft>
                <a:spcPts val="0"/>
              </a:spcAft>
              <a:buFont typeface="Arial"/>
              <a:buChar char="•"/>
              <a:defRPr/>
            </a:pPr>
            <a:r>
              <a:rPr lang="en-US" sz="1600" dirty="0" smtClean="0">
                <a:solidFill>
                  <a:srgbClr val="397DB4"/>
                </a:solidFill>
              </a:rPr>
              <a:t>Disaster Recovery</a:t>
            </a:r>
            <a:endParaRPr lang="en-US" sz="1600" dirty="0">
              <a:solidFill>
                <a:srgbClr val="397DB4"/>
              </a:solidFill>
            </a:endParaRPr>
          </a:p>
        </p:txBody>
      </p:sp>
      <p:pic>
        <p:nvPicPr>
          <p:cNvPr id="52227" name="Picture 54"/>
          <p:cNvPicPr>
            <a:picLocks noChangeAspect="1"/>
          </p:cNvPicPr>
          <p:nvPr/>
        </p:nvPicPr>
        <p:blipFill>
          <a:blip r:embed="rId2"/>
          <a:srcRect/>
          <a:stretch>
            <a:fillRect/>
          </a:stretch>
        </p:blipFill>
        <p:spPr bwMode="auto">
          <a:xfrm>
            <a:off x="4373563" y="973138"/>
            <a:ext cx="650875" cy="650875"/>
          </a:xfrm>
          <a:prstGeom prst="rect">
            <a:avLst/>
          </a:prstGeom>
          <a:noFill/>
          <a:ln w="9525">
            <a:noFill/>
            <a:miter lim="800000"/>
            <a:headEnd/>
            <a:tailEnd/>
          </a:ln>
        </p:spPr>
      </p:pic>
      <p:grpSp>
        <p:nvGrpSpPr>
          <p:cNvPr id="52228" name="Group 111"/>
          <p:cNvGrpSpPr>
            <a:grpSpLocks/>
          </p:cNvGrpSpPr>
          <p:nvPr/>
        </p:nvGrpSpPr>
        <p:grpSpPr bwMode="auto">
          <a:xfrm>
            <a:off x="3806825" y="2449513"/>
            <a:ext cx="1497013" cy="246062"/>
            <a:chOff x="5843588" y="1998663"/>
            <a:chExt cx="1748190" cy="287338"/>
          </a:xfrm>
        </p:grpSpPr>
        <p:sp>
          <p:nvSpPr>
            <p:cNvPr id="60" name="Rectangle 133"/>
            <p:cNvSpPr>
              <a:spLocks noChangeArrowheads="1"/>
            </p:cNvSpPr>
            <p:nvPr/>
          </p:nvSpPr>
          <p:spPr bwMode="auto">
            <a:xfrm>
              <a:off x="5843588" y="1998663"/>
              <a:ext cx="1748190" cy="287338"/>
            </a:xfrm>
            <a:prstGeom prst="rect">
              <a:avLst/>
            </a:prstGeom>
            <a:solidFill>
              <a:schemeClr val="bg1">
                <a:lumMod val="95000"/>
              </a:schemeClr>
            </a:solidFill>
            <a:ln w="19050" cmpd="sng">
              <a:solidFill>
                <a:srgbClr val="7F7F7F"/>
              </a:solidFill>
              <a:miter lim="800000"/>
              <a:headEnd/>
              <a:tailEnd/>
            </a:ln>
            <a:effectLst/>
          </p:spPr>
          <p:txBody>
            <a:bodyPr wrap="none" anchor="ctr"/>
            <a:lstStyle/>
            <a:p>
              <a:pPr fontAlgn="auto">
                <a:spcBef>
                  <a:spcPts val="0"/>
                </a:spcBef>
                <a:spcAft>
                  <a:spcPts val="0"/>
                </a:spcAft>
                <a:defRPr/>
              </a:pPr>
              <a:endParaRPr lang="en-US">
                <a:solidFill>
                  <a:srgbClr val="595959"/>
                </a:solidFill>
                <a:latin typeface="+mn-lt"/>
                <a:ea typeface="+mn-ea"/>
              </a:endParaRPr>
            </a:p>
          </p:txBody>
        </p:sp>
        <p:grpSp>
          <p:nvGrpSpPr>
            <p:cNvPr id="52352" name="Group 92"/>
            <p:cNvGrpSpPr>
              <a:grpSpLocks/>
            </p:cNvGrpSpPr>
            <p:nvPr/>
          </p:nvGrpSpPr>
          <p:grpSpPr bwMode="auto">
            <a:xfrm>
              <a:off x="5891740" y="2051050"/>
              <a:ext cx="440266" cy="189795"/>
              <a:chOff x="5895268" y="2051050"/>
              <a:chExt cx="440266" cy="189795"/>
            </a:xfrm>
          </p:grpSpPr>
          <p:sp>
            <p:nvSpPr>
              <p:cNvPr id="61" name="Rectangle 135"/>
              <p:cNvSpPr>
                <a:spLocks noChangeArrowheads="1"/>
              </p:cNvSpPr>
              <p:nvPr/>
            </p:nvSpPr>
            <p:spPr bwMode="auto">
              <a:xfrm>
                <a:off x="5895316" y="2050569"/>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86" name="Rectangle 135"/>
              <p:cNvSpPr>
                <a:spLocks noChangeArrowheads="1"/>
              </p:cNvSpPr>
              <p:nvPr/>
            </p:nvSpPr>
            <p:spPr bwMode="auto">
              <a:xfrm>
                <a:off x="5895316" y="2150674"/>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87" name="Rectangle 135"/>
              <p:cNvSpPr>
                <a:spLocks noChangeArrowheads="1"/>
              </p:cNvSpPr>
              <p:nvPr/>
            </p:nvSpPr>
            <p:spPr bwMode="auto">
              <a:xfrm>
                <a:off x="6012110" y="2050569"/>
                <a:ext cx="88985" cy="90835"/>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88" name="Rectangle 135"/>
              <p:cNvSpPr>
                <a:spLocks noChangeArrowheads="1"/>
              </p:cNvSpPr>
              <p:nvPr/>
            </p:nvSpPr>
            <p:spPr bwMode="auto">
              <a:xfrm>
                <a:off x="6012110" y="2150674"/>
                <a:ext cx="88985" cy="90835"/>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89" name="Rectangle 135"/>
              <p:cNvSpPr>
                <a:spLocks noChangeArrowheads="1"/>
              </p:cNvSpPr>
              <p:nvPr/>
            </p:nvSpPr>
            <p:spPr bwMode="auto">
              <a:xfrm>
                <a:off x="6128902" y="2050569"/>
                <a:ext cx="88985" cy="90835"/>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90" name="Rectangle 135"/>
              <p:cNvSpPr>
                <a:spLocks noChangeArrowheads="1"/>
              </p:cNvSpPr>
              <p:nvPr/>
            </p:nvSpPr>
            <p:spPr bwMode="auto">
              <a:xfrm>
                <a:off x="6128902" y="2150674"/>
                <a:ext cx="88985" cy="90835"/>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91" name="Rectangle 135"/>
              <p:cNvSpPr>
                <a:spLocks noChangeArrowheads="1"/>
              </p:cNvSpPr>
              <p:nvPr/>
            </p:nvSpPr>
            <p:spPr bwMode="auto">
              <a:xfrm>
                <a:off x="6245696" y="2052422"/>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92" name="Rectangle 135"/>
              <p:cNvSpPr>
                <a:spLocks noChangeArrowheads="1"/>
              </p:cNvSpPr>
              <p:nvPr/>
            </p:nvSpPr>
            <p:spPr bwMode="auto">
              <a:xfrm>
                <a:off x="6245696" y="2152527"/>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grpSp>
        <p:grpSp>
          <p:nvGrpSpPr>
            <p:cNvPr id="52353" name="Group 93"/>
            <p:cNvGrpSpPr>
              <a:grpSpLocks/>
            </p:cNvGrpSpPr>
            <p:nvPr/>
          </p:nvGrpSpPr>
          <p:grpSpPr bwMode="auto">
            <a:xfrm>
              <a:off x="6400445" y="2051756"/>
              <a:ext cx="440266" cy="189795"/>
              <a:chOff x="5895268" y="2051050"/>
              <a:chExt cx="440266" cy="189795"/>
            </a:xfrm>
          </p:grpSpPr>
          <p:sp>
            <p:nvSpPr>
              <p:cNvPr id="95" name="Rectangle 135"/>
              <p:cNvSpPr>
                <a:spLocks noChangeArrowheads="1"/>
              </p:cNvSpPr>
              <p:nvPr/>
            </p:nvSpPr>
            <p:spPr bwMode="auto">
              <a:xfrm>
                <a:off x="5894568" y="2051717"/>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96" name="Rectangle 135"/>
              <p:cNvSpPr>
                <a:spLocks noChangeArrowheads="1"/>
              </p:cNvSpPr>
              <p:nvPr/>
            </p:nvSpPr>
            <p:spPr bwMode="auto">
              <a:xfrm>
                <a:off x="5894568" y="2149969"/>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97" name="Rectangle 135"/>
              <p:cNvSpPr>
                <a:spLocks noChangeArrowheads="1"/>
              </p:cNvSpPr>
              <p:nvPr/>
            </p:nvSpPr>
            <p:spPr bwMode="auto">
              <a:xfrm>
                <a:off x="6011362" y="2051717"/>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98" name="Rectangle 135"/>
              <p:cNvSpPr>
                <a:spLocks noChangeArrowheads="1"/>
              </p:cNvSpPr>
              <p:nvPr/>
            </p:nvSpPr>
            <p:spPr bwMode="auto">
              <a:xfrm>
                <a:off x="6013216" y="2151822"/>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99" name="Rectangle 135"/>
              <p:cNvSpPr>
                <a:spLocks noChangeArrowheads="1"/>
              </p:cNvSpPr>
              <p:nvPr/>
            </p:nvSpPr>
            <p:spPr bwMode="auto">
              <a:xfrm>
                <a:off x="6128155" y="2051717"/>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00" name="Rectangle 135"/>
              <p:cNvSpPr>
                <a:spLocks noChangeArrowheads="1"/>
              </p:cNvSpPr>
              <p:nvPr/>
            </p:nvSpPr>
            <p:spPr bwMode="auto">
              <a:xfrm>
                <a:off x="6130009" y="2151822"/>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01" name="Rectangle 135"/>
              <p:cNvSpPr>
                <a:spLocks noChangeArrowheads="1"/>
              </p:cNvSpPr>
              <p:nvPr/>
            </p:nvSpPr>
            <p:spPr bwMode="auto">
              <a:xfrm>
                <a:off x="6246802" y="2053571"/>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02" name="Rectangle 135"/>
              <p:cNvSpPr>
                <a:spLocks noChangeArrowheads="1"/>
              </p:cNvSpPr>
              <p:nvPr/>
            </p:nvSpPr>
            <p:spPr bwMode="auto">
              <a:xfrm>
                <a:off x="6246802" y="2151822"/>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grpSp>
        <p:grpSp>
          <p:nvGrpSpPr>
            <p:cNvPr id="52354" name="Group 102"/>
            <p:cNvGrpSpPr>
              <a:grpSpLocks/>
            </p:cNvGrpSpPr>
            <p:nvPr/>
          </p:nvGrpSpPr>
          <p:grpSpPr bwMode="auto">
            <a:xfrm>
              <a:off x="6904917" y="2051756"/>
              <a:ext cx="440266" cy="189795"/>
              <a:chOff x="5895268" y="2051050"/>
              <a:chExt cx="440266" cy="189795"/>
            </a:xfrm>
          </p:grpSpPr>
          <p:sp>
            <p:nvSpPr>
              <p:cNvPr id="104" name="Rectangle 135"/>
              <p:cNvSpPr>
                <a:spLocks noChangeArrowheads="1"/>
              </p:cNvSpPr>
              <p:nvPr/>
            </p:nvSpPr>
            <p:spPr bwMode="auto">
              <a:xfrm>
                <a:off x="5894347" y="2051717"/>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05" name="Rectangle 135"/>
              <p:cNvSpPr>
                <a:spLocks noChangeArrowheads="1"/>
              </p:cNvSpPr>
              <p:nvPr/>
            </p:nvSpPr>
            <p:spPr bwMode="auto">
              <a:xfrm>
                <a:off x="5894347" y="2149969"/>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06" name="Rectangle 135"/>
              <p:cNvSpPr>
                <a:spLocks noChangeArrowheads="1"/>
              </p:cNvSpPr>
              <p:nvPr/>
            </p:nvSpPr>
            <p:spPr bwMode="auto">
              <a:xfrm>
                <a:off x="6011140" y="2051717"/>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07" name="Rectangle 135"/>
              <p:cNvSpPr>
                <a:spLocks noChangeArrowheads="1"/>
              </p:cNvSpPr>
              <p:nvPr/>
            </p:nvSpPr>
            <p:spPr bwMode="auto">
              <a:xfrm>
                <a:off x="6012994" y="2151822"/>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08" name="Rectangle 135"/>
              <p:cNvSpPr>
                <a:spLocks noChangeArrowheads="1"/>
              </p:cNvSpPr>
              <p:nvPr/>
            </p:nvSpPr>
            <p:spPr bwMode="auto">
              <a:xfrm>
                <a:off x="6127933" y="2051717"/>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09" name="Rectangle 135"/>
              <p:cNvSpPr>
                <a:spLocks noChangeArrowheads="1"/>
              </p:cNvSpPr>
              <p:nvPr/>
            </p:nvSpPr>
            <p:spPr bwMode="auto">
              <a:xfrm>
                <a:off x="6129788" y="2151822"/>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10" name="Rectangle 135"/>
              <p:cNvSpPr>
                <a:spLocks noChangeArrowheads="1"/>
              </p:cNvSpPr>
              <p:nvPr/>
            </p:nvSpPr>
            <p:spPr bwMode="auto">
              <a:xfrm>
                <a:off x="6246580" y="2053571"/>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11" name="Rectangle 135"/>
              <p:cNvSpPr>
                <a:spLocks noChangeArrowheads="1"/>
              </p:cNvSpPr>
              <p:nvPr/>
            </p:nvSpPr>
            <p:spPr bwMode="auto">
              <a:xfrm>
                <a:off x="6246580" y="2151822"/>
                <a:ext cx="88985" cy="88982"/>
              </a:xfrm>
              <a:prstGeom prst="rect">
                <a:avLst/>
              </a:prstGeom>
              <a:solidFill>
                <a:schemeClr val="tx1">
                  <a:lumMod val="40000"/>
                  <a:lumOff val="60000"/>
                </a:schemeClr>
              </a:solidFill>
              <a:ln w="19050" cmpd="sng">
                <a:solidFill>
                  <a:srgbClr val="7F7F7F"/>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grpSp>
      </p:grpSp>
      <p:grpSp>
        <p:nvGrpSpPr>
          <p:cNvPr id="52229" name="Group 145"/>
          <p:cNvGrpSpPr>
            <a:grpSpLocks/>
          </p:cNvGrpSpPr>
          <p:nvPr/>
        </p:nvGrpSpPr>
        <p:grpSpPr bwMode="auto">
          <a:xfrm>
            <a:off x="9258300" y="80963"/>
            <a:ext cx="511175" cy="333375"/>
            <a:chOff x="4336276" y="3235226"/>
            <a:chExt cx="511195" cy="334199"/>
          </a:xfrm>
        </p:grpSpPr>
        <p:sp>
          <p:nvSpPr>
            <p:cNvPr id="143" name="Rounded Rectangle 142"/>
            <p:cNvSpPr/>
            <p:nvPr/>
          </p:nvSpPr>
          <p:spPr>
            <a:xfrm>
              <a:off x="4336276" y="3235226"/>
              <a:ext cx="511195" cy="334199"/>
            </a:xfrm>
            <a:prstGeom prst="roundRect">
              <a:avLst>
                <a:gd name="adj" fmla="val 8314"/>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pic>
          <p:nvPicPr>
            <p:cNvPr id="52350" name="Picture 143"/>
            <p:cNvPicPr>
              <a:picLocks noChangeAspect="1"/>
            </p:cNvPicPr>
            <p:nvPr/>
          </p:nvPicPr>
          <p:blipFill>
            <a:blip r:embed="rId3"/>
            <a:srcRect/>
            <a:stretch>
              <a:fillRect/>
            </a:stretch>
          </p:blipFill>
          <p:spPr bwMode="auto">
            <a:xfrm>
              <a:off x="4373435" y="3279982"/>
              <a:ext cx="243840" cy="243840"/>
            </a:xfrm>
            <a:prstGeom prst="rect">
              <a:avLst/>
            </a:prstGeom>
            <a:noFill/>
            <a:ln w="9525">
              <a:noFill/>
              <a:miter lim="800000"/>
              <a:headEnd/>
              <a:tailEnd/>
            </a:ln>
          </p:spPr>
        </p:pic>
      </p:grpSp>
      <p:grpSp>
        <p:nvGrpSpPr>
          <p:cNvPr id="52230" name="Group 150"/>
          <p:cNvGrpSpPr>
            <a:grpSpLocks/>
          </p:cNvGrpSpPr>
          <p:nvPr/>
        </p:nvGrpSpPr>
        <p:grpSpPr bwMode="auto">
          <a:xfrm>
            <a:off x="5340350" y="2449513"/>
            <a:ext cx="1501775" cy="246062"/>
            <a:chOff x="5843588" y="1998663"/>
            <a:chExt cx="1748190" cy="287338"/>
          </a:xfrm>
        </p:grpSpPr>
        <p:sp>
          <p:nvSpPr>
            <p:cNvPr id="152" name="Rectangle 133"/>
            <p:cNvSpPr>
              <a:spLocks noChangeArrowheads="1"/>
            </p:cNvSpPr>
            <p:nvPr/>
          </p:nvSpPr>
          <p:spPr bwMode="auto">
            <a:xfrm>
              <a:off x="5843588" y="1998663"/>
              <a:ext cx="1748190" cy="287338"/>
            </a:xfrm>
            <a:prstGeom prst="rect">
              <a:avLst/>
            </a:prstGeom>
            <a:solidFill>
              <a:schemeClr val="bg1">
                <a:lumMod val="95000"/>
              </a:schemeClr>
            </a:solidFill>
            <a:ln w="19050" cmpd="sng">
              <a:solidFill>
                <a:schemeClr val="bg1">
                  <a:lumMod val="50000"/>
                </a:schemeClr>
              </a:solidFill>
              <a:miter lim="800000"/>
              <a:headEnd/>
              <a:tailEnd/>
            </a:ln>
            <a:effectLst/>
          </p:spPr>
          <p:txBody>
            <a:bodyPr wrap="none" anchor="ctr"/>
            <a:lstStyle/>
            <a:p>
              <a:pPr fontAlgn="auto">
                <a:spcBef>
                  <a:spcPts val="0"/>
                </a:spcBef>
                <a:spcAft>
                  <a:spcPts val="0"/>
                </a:spcAft>
                <a:defRPr/>
              </a:pPr>
              <a:endParaRPr lang="en-US">
                <a:solidFill>
                  <a:srgbClr val="595959"/>
                </a:solidFill>
                <a:latin typeface="+mn-lt"/>
                <a:ea typeface="+mn-ea"/>
              </a:endParaRPr>
            </a:p>
          </p:txBody>
        </p:sp>
        <p:grpSp>
          <p:nvGrpSpPr>
            <p:cNvPr id="52322" name="Group 152"/>
            <p:cNvGrpSpPr>
              <a:grpSpLocks/>
            </p:cNvGrpSpPr>
            <p:nvPr/>
          </p:nvGrpSpPr>
          <p:grpSpPr bwMode="auto">
            <a:xfrm>
              <a:off x="5891740" y="2051050"/>
              <a:ext cx="440266" cy="189795"/>
              <a:chOff x="5895268" y="2051050"/>
              <a:chExt cx="440266" cy="189795"/>
            </a:xfrm>
          </p:grpSpPr>
          <p:sp>
            <p:nvSpPr>
              <p:cNvPr id="172" name="Rectangle 135"/>
              <p:cNvSpPr>
                <a:spLocks noChangeArrowheads="1"/>
              </p:cNvSpPr>
              <p:nvPr/>
            </p:nvSpPr>
            <p:spPr bwMode="auto">
              <a:xfrm>
                <a:off x="5895163" y="2050569"/>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73" name="Rectangle 135"/>
              <p:cNvSpPr>
                <a:spLocks noChangeArrowheads="1"/>
              </p:cNvSpPr>
              <p:nvPr/>
            </p:nvSpPr>
            <p:spPr bwMode="auto">
              <a:xfrm>
                <a:off x="5895163" y="2150674"/>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74" name="Rectangle 135"/>
              <p:cNvSpPr>
                <a:spLocks noChangeArrowheads="1"/>
              </p:cNvSpPr>
              <p:nvPr/>
            </p:nvSpPr>
            <p:spPr bwMode="auto">
              <a:xfrm>
                <a:off x="6011586" y="2050569"/>
                <a:ext cx="88703" cy="90835"/>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75" name="Rectangle 135"/>
              <p:cNvSpPr>
                <a:spLocks noChangeArrowheads="1"/>
              </p:cNvSpPr>
              <p:nvPr/>
            </p:nvSpPr>
            <p:spPr bwMode="auto">
              <a:xfrm>
                <a:off x="6013434" y="2150674"/>
                <a:ext cx="88703" cy="90835"/>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76" name="Rectangle 135"/>
              <p:cNvSpPr>
                <a:spLocks noChangeArrowheads="1"/>
              </p:cNvSpPr>
              <p:nvPr/>
            </p:nvSpPr>
            <p:spPr bwMode="auto">
              <a:xfrm>
                <a:off x="6128009" y="2050569"/>
                <a:ext cx="88703" cy="90835"/>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77" name="Rectangle 135"/>
              <p:cNvSpPr>
                <a:spLocks noChangeArrowheads="1"/>
              </p:cNvSpPr>
              <p:nvPr/>
            </p:nvSpPr>
            <p:spPr bwMode="auto">
              <a:xfrm>
                <a:off x="6129857" y="2150674"/>
                <a:ext cx="88703" cy="90835"/>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78" name="Rectangle 135"/>
              <p:cNvSpPr>
                <a:spLocks noChangeArrowheads="1"/>
              </p:cNvSpPr>
              <p:nvPr/>
            </p:nvSpPr>
            <p:spPr bwMode="auto">
              <a:xfrm>
                <a:off x="6246279" y="2052422"/>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79" name="Rectangle 135"/>
              <p:cNvSpPr>
                <a:spLocks noChangeArrowheads="1"/>
              </p:cNvSpPr>
              <p:nvPr/>
            </p:nvSpPr>
            <p:spPr bwMode="auto">
              <a:xfrm>
                <a:off x="6246279" y="2152527"/>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grpSp>
        <p:grpSp>
          <p:nvGrpSpPr>
            <p:cNvPr id="52323" name="Group 153"/>
            <p:cNvGrpSpPr>
              <a:grpSpLocks/>
            </p:cNvGrpSpPr>
            <p:nvPr/>
          </p:nvGrpSpPr>
          <p:grpSpPr bwMode="auto">
            <a:xfrm>
              <a:off x="6400445" y="2051756"/>
              <a:ext cx="440266" cy="189795"/>
              <a:chOff x="5895268" y="2051050"/>
              <a:chExt cx="440266" cy="189795"/>
            </a:xfrm>
          </p:grpSpPr>
          <p:sp>
            <p:nvSpPr>
              <p:cNvPr id="164" name="Rectangle 135"/>
              <p:cNvSpPr>
                <a:spLocks noChangeArrowheads="1"/>
              </p:cNvSpPr>
              <p:nvPr/>
            </p:nvSpPr>
            <p:spPr bwMode="auto">
              <a:xfrm>
                <a:off x="5894653" y="2051717"/>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65" name="Rectangle 135"/>
              <p:cNvSpPr>
                <a:spLocks noChangeArrowheads="1"/>
              </p:cNvSpPr>
              <p:nvPr/>
            </p:nvSpPr>
            <p:spPr bwMode="auto">
              <a:xfrm>
                <a:off x="5894653" y="2149969"/>
                <a:ext cx="90550"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66" name="Rectangle 135"/>
              <p:cNvSpPr>
                <a:spLocks noChangeArrowheads="1"/>
              </p:cNvSpPr>
              <p:nvPr/>
            </p:nvSpPr>
            <p:spPr bwMode="auto">
              <a:xfrm>
                <a:off x="6012924" y="2051717"/>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67" name="Rectangle 135"/>
              <p:cNvSpPr>
                <a:spLocks noChangeArrowheads="1"/>
              </p:cNvSpPr>
              <p:nvPr/>
            </p:nvSpPr>
            <p:spPr bwMode="auto">
              <a:xfrm>
                <a:off x="6012924" y="2151822"/>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68" name="Rectangle 135"/>
              <p:cNvSpPr>
                <a:spLocks noChangeArrowheads="1"/>
              </p:cNvSpPr>
              <p:nvPr/>
            </p:nvSpPr>
            <p:spPr bwMode="auto">
              <a:xfrm>
                <a:off x="6129346" y="2051717"/>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69" name="Rectangle 135"/>
              <p:cNvSpPr>
                <a:spLocks noChangeArrowheads="1"/>
              </p:cNvSpPr>
              <p:nvPr/>
            </p:nvSpPr>
            <p:spPr bwMode="auto">
              <a:xfrm>
                <a:off x="6129346" y="2151822"/>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70" name="Rectangle 135"/>
              <p:cNvSpPr>
                <a:spLocks noChangeArrowheads="1"/>
              </p:cNvSpPr>
              <p:nvPr/>
            </p:nvSpPr>
            <p:spPr bwMode="auto">
              <a:xfrm>
                <a:off x="6245769" y="2053571"/>
                <a:ext cx="90550"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71" name="Rectangle 135"/>
              <p:cNvSpPr>
                <a:spLocks noChangeArrowheads="1"/>
              </p:cNvSpPr>
              <p:nvPr/>
            </p:nvSpPr>
            <p:spPr bwMode="auto">
              <a:xfrm>
                <a:off x="6247617" y="2151822"/>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grpSp>
        <p:grpSp>
          <p:nvGrpSpPr>
            <p:cNvPr id="52324" name="Group 154"/>
            <p:cNvGrpSpPr>
              <a:grpSpLocks/>
            </p:cNvGrpSpPr>
            <p:nvPr/>
          </p:nvGrpSpPr>
          <p:grpSpPr bwMode="auto">
            <a:xfrm>
              <a:off x="6904917" y="2051756"/>
              <a:ext cx="440266" cy="189795"/>
              <a:chOff x="5895268" y="2051050"/>
              <a:chExt cx="440266" cy="189795"/>
            </a:xfrm>
          </p:grpSpPr>
          <p:sp>
            <p:nvSpPr>
              <p:cNvPr id="156" name="Rectangle 135"/>
              <p:cNvSpPr>
                <a:spLocks noChangeArrowheads="1"/>
              </p:cNvSpPr>
              <p:nvPr/>
            </p:nvSpPr>
            <p:spPr bwMode="auto">
              <a:xfrm>
                <a:off x="5894680" y="2051717"/>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57" name="Rectangle 135"/>
              <p:cNvSpPr>
                <a:spLocks noChangeArrowheads="1"/>
              </p:cNvSpPr>
              <p:nvPr/>
            </p:nvSpPr>
            <p:spPr bwMode="auto">
              <a:xfrm>
                <a:off x="5894680" y="2149969"/>
                <a:ext cx="90552"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58" name="Rectangle 135"/>
              <p:cNvSpPr>
                <a:spLocks noChangeArrowheads="1"/>
              </p:cNvSpPr>
              <p:nvPr/>
            </p:nvSpPr>
            <p:spPr bwMode="auto">
              <a:xfrm>
                <a:off x="6012951" y="2051717"/>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59" name="Rectangle 135"/>
              <p:cNvSpPr>
                <a:spLocks noChangeArrowheads="1"/>
              </p:cNvSpPr>
              <p:nvPr/>
            </p:nvSpPr>
            <p:spPr bwMode="auto">
              <a:xfrm>
                <a:off x="6012951" y="2151822"/>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60" name="Rectangle 135"/>
              <p:cNvSpPr>
                <a:spLocks noChangeArrowheads="1"/>
              </p:cNvSpPr>
              <p:nvPr/>
            </p:nvSpPr>
            <p:spPr bwMode="auto">
              <a:xfrm>
                <a:off x="6129374" y="2051717"/>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61" name="Rectangle 135"/>
              <p:cNvSpPr>
                <a:spLocks noChangeArrowheads="1"/>
              </p:cNvSpPr>
              <p:nvPr/>
            </p:nvSpPr>
            <p:spPr bwMode="auto">
              <a:xfrm>
                <a:off x="6129374" y="2151822"/>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62" name="Rectangle 135"/>
              <p:cNvSpPr>
                <a:spLocks noChangeArrowheads="1"/>
              </p:cNvSpPr>
              <p:nvPr/>
            </p:nvSpPr>
            <p:spPr bwMode="auto">
              <a:xfrm>
                <a:off x="6245796" y="2053571"/>
                <a:ext cx="90552"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sp>
            <p:nvSpPr>
              <p:cNvPr id="163" name="Rectangle 135"/>
              <p:cNvSpPr>
                <a:spLocks noChangeArrowheads="1"/>
              </p:cNvSpPr>
              <p:nvPr/>
            </p:nvSpPr>
            <p:spPr bwMode="auto">
              <a:xfrm>
                <a:off x="6247645" y="2151822"/>
                <a:ext cx="88703" cy="88982"/>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595959"/>
                  </a:solidFill>
                  <a:latin typeface="+mn-lt"/>
                  <a:ea typeface="+mn-ea"/>
                </a:endParaRPr>
              </a:p>
            </p:txBody>
          </p:sp>
        </p:grpSp>
      </p:grpSp>
      <p:pic>
        <p:nvPicPr>
          <p:cNvPr id="52231" name="Picture 179"/>
          <p:cNvPicPr>
            <a:picLocks noChangeAspect="1"/>
          </p:cNvPicPr>
          <p:nvPr/>
        </p:nvPicPr>
        <p:blipFill>
          <a:blip r:embed="rId2"/>
          <a:srcRect/>
          <a:stretch>
            <a:fillRect/>
          </a:stretch>
        </p:blipFill>
        <p:spPr bwMode="auto">
          <a:xfrm>
            <a:off x="5572125" y="1123950"/>
            <a:ext cx="649288" cy="649288"/>
          </a:xfrm>
          <a:prstGeom prst="rect">
            <a:avLst/>
          </a:prstGeom>
          <a:noFill/>
          <a:ln w="9525">
            <a:noFill/>
            <a:miter lim="800000"/>
            <a:headEnd/>
            <a:tailEnd/>
          </a:ln>
        </p:spPr>
      </p:pic>
      <p:grpSp>
        <p:nvGrpSpPr>
          <p:cNvPr id="52232" name="Group 319"/>
          <p:cNvGrpSpPr>
            <a:grpSpLocks/>
          </p:cNvGrpSpPr>
          <p:nvPr/>
        </p:nvGrpSpPr>
        <p:grpSpPr bwMode="auto">
          <a:xfrm>
            <a:off x="3817938" y="3232150"/>
            <a:ext cx="1628775" cy="1042988"/>
            <a:chOff x="3635206" y="3481275"/>
            <a:chExt cx="1628230" cy="1043507"/>
          </a:xfrm>
        </p:grpSpPr>
        <p:grpSp>
          <p:nvGrpSpPr>
            <p:cNvPr id="52300" name="Group 34"/>
            <p:cNvGrpSpPr>
              <a:grpSpLocks/>
            </p:cNvGrpSpPr>
            <p:nvPr/>
          </p:nvGrpSpPr>
          <p:grpSpPr bwMode="auto">
            <a:xfrm>
              <a:off x="3673469" y="3481275"/>
              <a:ext cx="1589967" cy="536404"/>
              <a:chOff x="4125773" y="2422931"/>
              <a:chExt cx="2351912" cy="793460"/>
            </a:xfrm>
          </p:grpSpPr>
          <p:sp>
            <p:nvSpPr>
              <p:cNvPr id="12" name="Rounded Rectangle 11"/>
              <p:cNvSpPr/>
              <p:nvPr/>
            </p:nvSpPr>
            <p:spPr>
              <a:xfrm>
                <a:off x="4125513" y="2422931"/>
                <a:ext cx="2352172" cy="794108"/>
              </a:xfrm>
              <a:prstGeom prst="roundRect">
                <a:avLst>
                  <a:gd name="adj" fmla="val 8314"/>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9" name="Rounded Rectangle 18"/>
              <p:cNvSpPr/>
              <p:nvPr/>
            </p:nvSpPr>
            <p:spPr>
              <a:xfrm>
                <a:off x="4181852" y="2474619"/>
                <a:ext cx="521140" cy="14331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0" name="Rounded Rectangle 19"/>
              <p:cNvSpPr/>
              <p:nvPr/>
            </p:nvSpPr>
            <p:spPr>
              <a:xfrm>
                <a:off x="4179504" y="2657874"/>
                <a:ext cx="521140" cy="14331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1" name="Rounded Rectangle 20"/>
              <p:cNvSpPr/>
              <p:nvPr/>
            </p:nvSpPr>
            <p:spPr>
              <a:xfrm>
                <a:off x="4179504" y="2836431"/>
                <a:ext cx="518793" cy="145665"/>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2" name="Rounded Rectangle 21"/>
              <p:cNvSpPr/>
              <p:nvPr/>
            </p:nvSpPr>
            <p:spPr>
              <a:xfrm>
                <a:off x="4174809" y="3017338"/>
                <a:ext cx="521140" cy="145665"/>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3" name="Rounded Rectangle 22"/>
              <p:cNvSpPr/>
              <p:nvPr/>
            </p:nvSpPr>
            <p:spPr>
              <a:xfrm>
                <a:off x="4747593" y="2476969"/>
                <a:ext cx="521140" cy="143315"/>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4" name="Rounded Rectangle 23"/>
              <p:cNvSpPr/>
              <p:nvPr/>
            </p:nvSpPr>
            <p:spPr>
              <a:xfrm>
                <a:off x="4745247" y="2660224"/>
                <a:ext cx="521140" cy="143315"/>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5" name="Rounded Rectangle 24"/>
              <p:cNvSpPr/>
              <p:nvPr/>
            </p:nvSpPr>
            <p:spPr>
              <a:xfrm>
                <a:off x="4745247" y="2838781"/>
                <a:ext cx="518792" cy="145665"/>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6" name="Rounded Rectangle 25"/>
              <p:cNvSpPr/>
              <p:nvPr/>
            </p:nvSpPr>
            <p:spPr>
              <a:xfrm>
                <a:off x="4740552" y="3019687"/>
                <a:ext cx="521140" cy="145665"/>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7" name="Rounded Rectangle 26"/>
              <p:cNvSpPr/>
              <p:nvPr/>
            </p:nvSpPr>
            <p:spPr>
              <a:xfrm>
                <a:off x="5320378" y="2472270"/>
                <a:ext cx="518793" cy="143315"/>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8" name="Rounded Rectangle 27"/>
              <p:cNvSpPr/>
              <p:nvPr/>
            </p:nvSpPr>
            <p:spPr>
              <a:xfrm>
                <a:off x="5318031" y="2655526"/>
                <a:ext cx="518792" cy="143315"/>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9" name="Rounded Rectangle 28"/>
              <p:cNvSpPr/>
              <p:nvPr/>
            </p:nvSpPr>
            <p:spPr>
              <a:xfrm>
                <a:off x="5315683" y="2836431"/>
                <a:ext cx="521140" cy="14331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0" name="Rounded Rectangle 29"/>
              <p:cNvSpPr/>
              <p:nvPr/>
            </p:nvSpPr>
            <p:spPr>
              <a:xfrm>
                <a:off x="5313336" y="3017338"/>
                <a:ext cx="518792" cy="143315"/>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1" name="Rounded Rectangle 30"/>
              <p:cNvSpPr/>
              <p:nvPr/>
            </p:nvSpPr>
            <p:spPr>
              <a:xfrm>
                <a:off x="5893162" y="2474619"/>
                <a:ext cx="518793" cy="14331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2" name="Rounded Rectangle 31"/>
              <p:cNvSpPr/>
              <p:nvPr/>
            </p:nvSpPr>
            <p:spPr>
              <a:xfrm>
                <a:off x="5890816" y="2657874"/>
                <a:ext cx="518792" cy="14331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3" name="Rounded Rectangle 32"/>
              <p:cNvSpPr/>
              <p:nvPr/>
            </p:nvSpPr>
            <p:spPr>
              <a:xfrm>
                <a:off x="5888467" y="2836431"/>
                <a:ext cx="521140" cy="145665"/>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4" name="Rounded Rectangle 33"/>
              <p:cNvSpPr/>
              <p:nvPr/>
            </p:nvSpPr>
            <p:spPr>
              <a:xfrm>
                <a:off x="5886121" y="3019687"/>
                <a:ext cx="518792" cy="14331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grpSp>
        <p:grpSp>
          <p:nvGrpSpPr>
            <p:cNvPr id="52301" name="Group 317"/>
            <p:cNvGrpSpPr>
              <a:grpSpLocks/>
            </p:cNvGrpSpPr>
            <p:nvPr/>
          </p:nvGrpSpPr>
          <p:grpSpPr bwMode="auto">
            <a:xfrm>
              <a:off x="3635206" y="4114537"/>
              <a:ext cx="784025" cy="410245"/>
              <a:chOff x="3635206" y="4114537"/>
              <a:chExt cx="784025" cy="410245"/>
            </a:xfrm>
          </p:grpSpPr>
          <p:pic>
            <p:nvPicPr>
              <p:cNvPr id="52302" name="Picture 56"/>
              <p:cNvPicPr>
                <a:picLocks noChangeAspect="1"/>
              </p:cNvPicPr>
              <p:nvPr/>
            </p:nvPicPr>
            <p:blipFill>
              <a:blip r:embed="rId4"/>
              <a:srcRect/>
              <a:stretch>
                <a:fillRect/>
              </a:stretch>
            </p:blipFill>
            <p:spPr bwMode="auto">
              <a:xfrm>
                <a:off x="3635206" y="4114537"/>
                <a:ext cx="406400" cy="406400"/>
              </a:xfrm>
              <a:prstGeom prst="rect">
                <a:avLst/>
              </a:prstGeom>
              <a:noFill/>
              <a:ln w="9525">
                <a:noFill/>
                <a:miter lim="800000"/>
                <a:headEnd/>
                <a:tailEnd/>
              </a:ln>
            </p:spPr>
          </p:pic>
          <p:pic>
            <p:nvPicPr>
              <p:cNvPr id="52303" name="Picture 181"/>
              <p:cNvPicPr>
                <a:picLocks noChangeAspect="1"/>
              </p:cNvPicPr>
              <p:nvPr/>
            </p:nvPicPr>
            <p:blipFill>
              <a:blip r:embed="rId5"/>
              <a:srcRect/>
              <a:stretch>
                <a:fillRect/>
              </a:stretch>
            </p:blipFill>
            <p:spPr bwMode="auto">
              <a:xfrm>
                <a:off x="4012831" y="4118382"/>
                <a:ext cx="406400" cy="406400"/>
              </a:xfrm>
              <a:prstGeom prst="rect">
                <a:avLst/>
              </a:prstGeom>
              <a:noFill/>
              <a:ln w="9525">
                <a:noFill/>
                <a:miter lim="800000"/>
                <a:headEnd/>
                <a:tailEnd/>
              </a:ln>
            </p:spPr>
          </p:pic>
        </p:grpSp>
      </p:grpSp>
      <p:grpSp>
        <p:nvGrpSpPr>
          <p:cNvPr id="52233" name="Group 320"/>
          <p:cNvGrpSpPr>
            <a:grpSpLocks/>
          </p:cNvGrpSpPr>
          <p:nvPr/>
        </p:nvGrpSpPr>
        <p:grpSpPr bwMode="auto">
          <a:xfrm>
            <a:off x="5703888" y="3616325"/>
            <a:ext cx="1627187" cy="1030288"/>
            <a:chOff x="5554231" y="3783092"/>
            <a:chExt cx="1626900" cy="1030140"/>
          </a:xfrm>
        </p:grpSpPr>
        <p:grpSp>
          <p:nvGrpSpPr>
            <p:cNvPr id="52279" name="Group 35"/>
            <p:cNvGrpSpPr>
              <a:grpSpLocks/>
            </p:cNvGrpSpPr>
            <p:nvPr/>
          </p:nvGrpSpPr>
          <p:grpSpPr bwMode="auto">
            <a:xfrm>
              <a:off x="5590865" y="3783092"/>
              <a:ext cx="1590266" cy="536505"/>
              <a:chOff x="4125773" y="2422931"/>
              <a:chExt cx="2351912" cy="793460"/>
            </a:xfrm>
          </p:grpSpPr>
          <p:sp>
            <p:nvSpPr>
              <p:cNvPr id="37" name="Rounded Rectangle 36"/>
              <p:cNvSpPr/>
              <p:nvPr/>
            </p:nvSpPr>
            <p:spPr>
              <a:xfrm>
                <a:off x="4125584" y="2422931"/>
                <a:ext cx="2352101" cy="793450"/>
              </a:xfrm>
              <a:prstGeom prst="roundRect">
                <a:avLst>
                  <a:gd name="adj" fmla="val 8314"/>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8" name="Rounded Rectangle 37"/>
              <p:cNvSpPr/>
              <p:nvPr/>
            </p:nvSpPr>
            <p:spPr>
              <a:xfrm>
                <a:off x="4181921" y="2474576"/>
                <a:ext cx="521124" cy="143197"/>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9" name="Rounded Rectangle 38"/>
              <p:cNvSpPr/>
              <p:nvPr/>
            </p:nvSpPr>
            <p:spPr>
              <a:xfrm>
                <a:off x="4179575" y="2657679"/>
                <a:ext cx="521124" cy="143197"/>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0" name="Rounded Rectangle 39"/>
              <p:cNvSpPr/>
              <p:nvPr/>
            </p:nvSpPr>
            <p:spPr>
              <a:xfrm>
                <a:off x="4179575" y="2836088"/>
                <a:ext cx="518776" cy="145544"/>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1" name="Rounded Rectangle 40"/>
              <p:cNvSpPr/>
              <p:nvPr/>
            </p:nvSpPr>
            <p:spPr>
              <a:xfrm>
                <a:off x="4174880" y="3016845"/>
                <a:ext cx="521124" cy="145544"/>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2" name="Rounded Rectangle 41"/>
              <p:cNvSpPr/>
              <p:nvPr/>
            </p:nvSpPr>
            <p:spPr>
              <a:xfrm>
                <a:off x="4747647" y="2476924"/>
                <a:ext cx="521124" cy="143196"/>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3" name="Rounded Rectangle 42"/>
              <p:cNvSpPr/>
              <p:nvPr/>
            </p:nvSpPr>
            <p:spPr>
              <a:xfrm>
                <a:off x="4745299" y="2660028"/>
                <a:ext cx="521124" cy="143196"/>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4" name="Rounded Rectangle 43"/>
              <p:cNvSpPr/>
              <p:nvPr/>
            </p:nvSpPr>
            <p:spPr>
              <a:xfrm>
                <a:off x="4745299" y="2838436"/>
                <a:ext cx="518778" cy="145544"/>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5" name="Rounded Rectangle 44"/>
              <p:cNvSpPr/>
              <p:nvPr/>
            </p:nvSpPr>
            <p:spPr>
              <a:xfrm>
                <a:off x="4740604" y="3019192"/>
                <a:ext cx="521124" cy="145544"/>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6" name="Rounded Rectangle 45"/>
              <p:cNvSpPr/>
              <p:nvPr/>
            </p:nvSpPr>
            <p:spPr>
              <a:xfrm>
                <a:off x="5320414" y="2472229"/>
                <a:ext cx="518776" cy="143196"/>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7" name="Rounded Rectangle 46"/>
              <p:cNvSpPr/>
              <p:nvPr/>
            </p:nvSpPr>
            <p:spPr>
              <a:xfrm>
                <a:off x="5318066" y="2655333"/>
                <a:ext cx="518778" cy="143196"/>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8" name="Rounded Rectangle 47"/>
              <p:cNvSpPr/>
              <p:nvPr/>
            </p:nvSpPr>
            <p:spPr>
              <a:xfrm>
                <a:off x="5315720" y="2836088"/>
                <a:ext cx="521124" cy="143197"/>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9" name="Rounded Rectangle 48"/>
              <p:cNvSpPr/>
              <p:nvPr/>
            </p:nvSpPr>
            <p:spPr>
              <a:xfrm>
                <a:off x="5313371" y="3016845"/>
                <a:ext cx="518778" cy="143196"/>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50" name="Rounded Rectangle 49"/>
              <p:cNvSpPr/>
              <p:nvPr/>
            </p:nvSpPr>
            <p:spPr>
              <a:xfrm>
                <a:off x="5893182" y="2474576"/>
                <a:ext cx="518776" cy="143197"/>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51" name="Rounded Rectangle 50"/>
              <p:cNvSpPr/>
              <p:nvPr/>
            </p:nvSpPr>
            <p:spPr>
              <a:xfrm>
                <a:off x="5890833" y="2657679"/>
                <a:ext cx="518778" cy="143197"/>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52" name="Rounded Rectangle 51"/>
              <p:cNvSpPr/>
              <p:nvPr/>
            </p:nvSpPr>
            <p:spPr>
              <a:xfrm>
                <a:off x="5888487" y="2836088"/>
                <a:ext cx="521124" cy="145544"/>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53" name="Rounded Rectangle 52"/>
              <p:cNvSpPr/>
              <p:nvPr/>
            </p:nvSpPr>
            <p:spPr>
              <a:xfrm>
                <a:off x="5886139" y="3019192"/>
                <a:ext cx="518778" cy="143197"/>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grpSp>
        <p:grpSp>
          <p:nvGrpSpPr>
            <p:cNvPr id="52280" name="Group 318"/>
            <p:cNvGrpSpPr>
              <a:grpSpLocks/>
            </p:cNvGrpSpPr>
            <p:nvPr/>
          </p:nvGrpSpPr>
          <p:grpSpPr bwMode="auto">
            <a:xfrm>
              <a:off x="5554231" y="4405610"/>
              <a:ext cx="774502" cy="407622"/>
              <a:chOff x="5527495" y="4418978"/>
              <a:chExt cx="774502" cy="407622"/>
            </a:xfrm>
          </p:grpSpPr>
          <p:pic>
            <p:nvPicPr>
              <p:cNvPr id="52281" name="Picture 180"/>
              <p:cNvPicPr>
                <a:picLocks noChangeAspect="1"/>
              </p:cNvPicPr>
              <p:nvPr/>
            </p:nvPicPr>
            <p:blipFill>
              <a:blip r:embed="rId4"/>
              <a:srcRect/>
              <a:stretch>
                <a:fillRect/>
              </a:stretch>
            </p:blipFill>
            <p:spPr bwMode="auto">
              <a:xfrm>
                <a:off x="5527495" y="4420200"/>
                <a:ext cx="406400" cy="406400"/>
              </a:xfrm>
              <a:prstGeom prst="rect">
                <a:avLst/>
              </a:prstGeom>
              <a:noFill/>
              <a:ln w="9525">
                <a:noFill/>
                <a:miter lim="800000"/>
                <a:headEnd/>
                <a:tailEnd/>
              </a:ln>
            </p:spPr>
          </p:pic>
          <p:pic>
            <p:nvPicPr>
              <p:cNvPr id="52282" name="Picture 182"/>
              <p:cNvPicPr>
                <a:picLocks noChangeAspect="1"/>
              </p:cNvPicPr>
              <p:nvPr/>
            </p:nvPicPr>
            <p:blipFill>
              <a:blip r:embed="rId5"/>
              <a:srcRect/>
              <a:stretch>
                <a:fillRect/>
              </a:stretch>
            </p:blipFill>
            <p:spPr bwMode="auto">
              <a:xfrm>
                <a:off x="5895597" y="4418978"/>
                <a:ext cx="406400" cy="406400"/>
              </a:xfrm>
              <a:prstGeom prst="rect">
                <a:avLst/>
              </a:prstGeom>
              <a:noFill/>
              <a:ln w="9525">
                <a:noFill/>
                <a:miter lim="800000"/>
                <a:headEnd/>
                <a:tailEnd/>
              </a:ln>
            </p:spPr>
          </p:pic>
        </p:grpSp>
      </p:grpSp>
      <p:cxnSp>
        <p:nvCxnSpPr>
          <p:cNvPr id="190" name="Curved Connector 189"/>
          <p:cNvCxnSpPr>
            <a:stCxn id="55" idx="2"/>
            <a:endCxn id="61" idx="0"/>
          </p:cNvCxnSpPr>
          <p:nvPr/>
        </p:nvCxnSpPr>
        <p:spPr>
          <a:xfrm rot="5400000">
            <a:off x="3857625" y="1652588"/>
            <a:ext cx="869950" cy="812800"/>
          </a:xfrm>
          <a:prstGeom prst="curvedConnector3">
            <a:avLst/>
          </a:prstGeom>
          <a:ln w="38100" cmpd="dbl">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2" name="Curved Connector 191"/>
          <p:cNvCxnSpPr>
            <a:stCxn id="55" idx="2"/>
            <a:endCxn id="172" idx="0"/>
          </p:cNvCxnSpPr>
          <p:nvPr/>
        </p:nvCxnSpPr>
        <p:spPr>
          <a:xfrm rot="16200000" flipH="1">
            <a:off x="4624388" y="1698625"/>
            <a:ext cx="869950" cy="720725"/>
          </a:xfrm>
          <a:prstGeom prst="curvedConnector3">
            <a:avLst/>
          </a:prstGeom>
          <a:ln w="38100" cmpd="dbl">
            <a:solidFill>
              <a:schemeClr val="bg1">
                <a:lumMod val="6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5" name="Curved Connector 194"/>
          <p:cNvCxnSpPr>
            <a:stCxn id="86" idx="2"/>
            <a:endCxn id="19" idx="0"/>
          </p:cNvCxnSpPr>
          <p:nvPr/>
        </p:nvCxnSpPr>
        <p:spPr>
          <a:xfrm rot="16200000" flipH="1">
            <a:off x="3672681" y="2869407"/>
            <a:ext cx="611187" cy="184150"/>
          </a:xfrm>
          <a:prstGeom prst="curvedConnector3">
            <a:avLst>
              <a:gd name="adj1" fmla="val 50000"/>
            </a:avLst>
          </a:prstGeom>
          <a:ln w="38100" cmpd="dbl">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8" name="Curved Connector 197"/>
          <p:cNvCxnSpPr>
            <a:stCxn id="173" idx="2"/>
            <a:endCxn id="27" idx="0"/>
          </p:cNvCxnSpPr>
          <p:nvPr/>
        </p:nvCxnSpPr>
        <p:spPr>
          <a:xfrm rot="5400000">
            <a:off x="4824413" y="2670175"/>
            <a:ext cx="609600" cy="581025"/>
          </a:xfrm>
          <a:prstGeom prst="curvedConnector3">
            <a:avLst>
              <a:gd name="adj1" fmla="val 50000"/>
            </a:avLst>
          </a:prstGeom>
          <a:ln w="38100" cmpd="dbl">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1" name="Curved Connector 200"/>
          <p:cNvCxnSpPr>
            <a:stCxn id="55" idx="0"/>
            <a:endCxn id="180" idx="0"/>
          </p:cNvCxnSpPr>
          <p:nvPr/>
        </p:nvCxnSpPr>
        <p:spPr>
          <a:xfrm rot="16200000" flipH="1">
            <a:off x="5222876" y="449262"/>
            <a:ext cx="150812" cy="1198563"/>
          </a:xfrm>
          <a:prstGeom prst="curvedConnector3">
            <a:avLst>
              <a:gd name="adj1" fmla="val -152995"/>
            </a:avLst>
          </a:prstGeom>
          <a:ln w="19050" cmpd="sng">
            <a:solidFill>
              <a:schemeClr val="bg1">
                <a:lumMod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7" name="Curved Connector 206"/>
          <p:cNvCxnSpPr>
            <a:stCxn id="22" idx="2"/>
            <a:endCxn id="57" idx="0"/>
          </p:cNvCxnSpPr>
          <p:nvPr/>
        </p:nvCxnSpPr>
        <p:spPr>
          <a:xfrm rot="5400000">
            <a:off x="3976688" y="3776663"/>
            <a:ext cx="133350" cy="44450"/>
          </a:xfrm>
          <a:prstGeom prst="curvedConnector3">
            <a:avLst>
              <a:gd name="adj1" fmla="val 50000"/>
            </a:avLst>
          </a:prstGeom>
          <a:ln w="19050" cmpd="sng">
            <a:solidFill>
              <a:schemeClr val="bg1">
                <a:lumMod val="6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0" name="Curved Connector 209"/>
          <p:cNvCxnSpPr>
            <a:stCxn id="30" idx="2"/>
            <a:endCxn id="182" idx="0"/>
          </p:cNvCxnSpPr>
          <p:nvPr/>
        </p:nvCxnSpPr>
        <p:spPr>
          <a:xfrm rot="5400000">
            <a:off x="4547394" y="3582194"/>
            <a:ext cx="138113" cy="434975"/>
          </a:xfrm>
          <a:prstGeom prst="curvedConnector3">
            <a:avLst>
              <a:gd name="adj1" fmla="val 50000"/>
            </a:avLst>
          </a:prstGeom>
          <a:ln w="19050" cmpd="sng">
            <a:solidFill>
              <a:schemeClr val="bg1">
                <a:lumMod val="6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4" name="Curved Connector 213"/>
          <p:cNvCxnSpPr>
            <a:stCxn id="180" idx="2"/>
            <a:endCxn id="95" idx="0"/>
          </p:cNvCxnSpPr>
          <p:nvPr/>
        </p:nvCxnSpPr>
        <p:spPr>
          <a:xfrm rot="5400000">
            <a:off x="4748213" y="1346200"/>
            <a:ext cx="722312" cy="1576388"/>
          </a:xfrm>
          <a:prstGeom prst="curvedConnector3">
            <a:avLst/>
          </a:prstGeom>
          <a:ln w="19050" cmpd="sng">
            <a:solidFill>
              <a:schemeClr val="bg1">
                <a:lumMod val="8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7" name="Curved Connector 216"/>
          <p:cNvCxnSpPr>
            <a:stCxn id="180" idx="2"/>
            <a:endCxn id="164" idx="0"/>
          </p:cNvCxnSpPr>
          <p:nvPr/>
        </p:nvCxnSpPr>
        <p:spPr>
          <a:xfrm rot="5400000">
            <a:off x="5516563" y="2112963"/>
            <a:ext cx="720725" cy="41275"/>
          </a:xfrm>
          <a:prstGeom prst="curvedConnector3">
            <a:avLst/>
          </a:prstGeom>
          <a:ln w="19050" cmpd="sng">
            <a:solidFill>
              <a:srgbClr val="D9D9D9"/>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0" name="Curved Connector 219"/>
          <p:cNvCxnSpPr>
            <a:stCxn id="96" idx="2"/>
            <a:endCxn id="19" idx="0"/>
          </p:cNvCxnSpPr>
          <p:nvPr/>
        </p:nvCxnSpPr>
        <p:spPr>
          <a:xfrm rot="5400000">
            <a:off x="3890963" y="2835275"/>
            <a:ext cx="611187" cy="252413"/>
          </a:xfrm>
          <a:prstGeom prst="curvedConnector3">
            <a:avLst>
              <a:gd name="adj1" fmla="val 50000"/>
            </a:avLst>
          </a:prstGeom>
          <a:ln w="19050" cmpd="sng">
            <a:solidFill>
              <a:srgbClr val="D9D9D9"/>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3" name="Curved Connector 222"/>
          <p:cNvCxnSpPr>
            <a:stCxn id="165" idx="2"/>
            <a:endCxn id="27" idx="0"/>
          </p:cNvCxnSpPr>
          <p:nvPr/>
        </p:nvCxnSpPr>
        <p:spPr>
          <a:xfrm rot="5400000">
            <a:off x="5043488" y="2451100"/>
            <a:ext cx="609600" cy="1019175"/>
          </a:xfrm>
          <a:prstGeom prst="curvedConnector3">
            <a:avLst>
              <a:gd name="adj1" fmla="val 50000"/>
            </a:avLst>
          </a:prstGeom>
          <a:ln w="19050" cmpd="sng">
            <a:solidFill>
              <a:srgbClr val="D9D9D9"/>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6" name="Curved Connector 225"/>
          <p:cNvCxnSpPr>
            <a:stCxn id="31" idx="0"/>
            <a:endCxn id="38" idx="0"/>
          </p:cNvCxnSpPr>
          <p:nvPr/>
        </p:nvCxnSpPr>
        <p:spPr>
          <a:xfrm rot="16200000" flipH="1">
            <a:off x="5398294" y="3094831"/>
            <a:ext cx="384175" cy="728663"/>
          </a:xfrm>
          <a:prstGeom prst="curvedConnector3">
            <a:avLst>
              <a:gd name="adj1" fmla="val -59453"/>
            </a:avLst>
          </a:prstGeom>
          <a:ln w="38100" cmpd="dbl">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3" name="Curved Connector 232"/>
          <p:cNvCxnSpPr>
            <a:stCxn id="41" idx="2"/>
            <a:endCxn id="181" idx="0"/>
          </p:cNvCxnSpPr>
          <p:nvPr/>
        </p:nvCxnSpPr>
        <p:spPr>
          <a:xfrm rot="5400000">
            <a:off x="5866606" y="4156870"/>
            <a:ext cx="123825" cy="42862"/>
          </a:xfrm>
          <a:prstGeom prst="curvedConnector3">
            <a:avLst>
              <a:gd name="adj1" fmla="val 50000"/>
            </a:avLst>
          </a:prstGeom>
          <a:ln w="19050" cmpd="sng">
            <a:solidFill>
              <a:schemeClr val="bg1">
                <a:lumMod val="6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6" name="Curved Connector 235"/>
          <p:cNvCxnSpPr>
            <a:stCxn id="49" idx="2"/>
            <a:endCxn id="183" idx="0"/>
          </p:cNvCxnSpPr>
          <p:nvPr/>
        </p:nvCxnSpPr>
        <p:spPr>
          <a:xfrm rot="5400000">
            <a:off x="6434931" y="3956845"/>
            <a:ext cx="123825" cy="442912"/>
          </a:xfrm>
          <a:prstGeom prst="curvedConnector3">
            <a:avLst>
              <a:gd name="adj1" fmla="val 50000"/>
            </a:avLst>
          </a:prstGeom>
          <a:ln w="19050" cmpd="sng">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52248" name="Group 311"/>
          <p:cNvGrpSpPr>
            <a:grpSpLocks/>
          </p:cNvGrpSpPr>
          <p:nvPr/>
        </p:nvGrpSpPr>
        <p:grpSpPr bwMode="auto">
          <a:xfrm>
            <a:off x="7607300" y="1743075"/>
            <a:ext cx="1271588" cy="812800"/>
            <a:chOff x="7681505" y="1436071"/>
            <a:chExt cx="1271584" cy="811902"/>
          </a:xfrm>
        </p:grpSpPr>
        <p:grpSp>
          <p:nvGrpSpPr>
            <p:cNvPr id="52259" name="Group 249"/>
            <p:cNvGrpSpPr>
              <a:grpSpLocks/>
            </p:cNvGrpSpPr>
            <p:nvPr/>
          </p:nvGrpSpPr>
          <p:grpSpPr bwMode="auto">
            <a:xfrm>
              <a:off x="7681505" y="1436071"/>
              <a:ext cx="1237309" cy="417429"/>
              <a:chOff x="4125773" y="2422931"/>
              <a:chExt cx="2351911" cy="793460"/>
            </a:xfrm>
          </p:grpSpPr>
          <p:sp>
            <p:nvSpPr>
              <p:cNvPr id="251" name="Rounded Rectangle 250"/>
              <p:cNvSpPr/>
              <p:nvPr/>
            </p:nvSpPr>
            <p:spPr>
              <a:xfrm>
                <a:off x="4125773" y="2422931"/>
                <a:ext cx="2350675" cy="792742"/>
              </a:xfrm>
              <a:prstGeom prst="roundRect">
                <a:avLst>
                  <a:gd name="adj" fmla="val 8314"/>
                </a:avLst>
              </a:prstGeom>
              <a:noFill/>
              <a:ln w="19050" cmpd="sng">
                <a:solidFill>
                  <a:schemeClr val="accent2">
                    <a:lumMod val="60000"/>
                    <a:lumOff val="40000"/>
                    <a:alpha val="7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52" name="Rounded Rectangle 251"/>
              <p:cNvSpPr/>
              <p:nvPr/>
            </p:nvSpPr>
            <p:spPr>
              <a:xfrm>
                <a:off x="4183107" y="2474174"/>
                <a:ext cx="519019" cy="144683"/>
              </a:xfrm>
              <a:prstGeom prst="roundRect">
                <a:avLst/>
              </a:prstGeom>
              <a:noFill/>
              <a:ln w="19050" cmpd="sng">
                <a:solidFill>
                  <a:schemeClr val="accent2">
                    <a:lumMod val="60000"/>
                    <a:lumOff val="40000"/>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53" name="Rounded Rectangle 252"/>
              <p:cNvSpPr/>
              <p:nvPr/>
            </p:nvSpPr>
            <p:spPr>
              <a:xfrm>
                <a:off x="4180089" y="2658041"/>
                <a:ext cx="519019" cy="141670"/>
              </a:xfrm>
              <a:prstGeom prst="roundRect">
                <a:avLst/>
              </a:prstGeom>
              <a:noFill/>
              <a:ln w="19050" cmpd="sng">
                <a:solidFill>
                  <a:schemeClr val="accent2">
                    <a:lumMod val="60000"/>
                    <a:lumOff val="40000"/>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54" name="Rounded Rectangle 253"/>
              <p:cNvSpPr/>
              <p:nvPr/>
            </p:nvSpPr>
            <p:spPr>
              <a:xfrm>
                <a:off x="4180089" y="2835881"/>
                <a:ext cx="519019" cy="144683"/>
              </a:xfrm>
              <a:prstGeom prst="roundRect">
                <a:avLst/>
              </a:prstGeom>
              <a:noFill/>
              <a:ln w="19050" cmpd="sng">
                <a:solidFill>
                  <a:schemeClr val="accent2">
                    <a:lumMod val="60000"/>
                    <a:lumOff val="40000"/>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55" name="Rounded Rectangle 254"/>
              <p:cNvSpPr/>
              <p:nvPr/>
            </p:nvSpPr>
            <p:spPr>
              <a:xfrm>
                <a:off x="4177072" y="3016734"/>
                <a:ext cx="519019" cy="144683"/>
              </a:xfrm>
              <a:prstGeom prst="roundRect">
                <a:avLst/>
              </a:prstGeom>
              <a:noFill/>
              <a:ln w="19050" cmpd="sng">
                <a:solidFill>
                  <a:schemeClr val="accent2">
                    <a:lumMod val="60000"/>
                    <a:lumOff val="40000"/>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56" name="Rounded Rectangle 255"/>
              <p:cNvSpPr/>
              <p:nvPr/>
            </p:nvSpPr>
            <p:spPr>
              <a:xfrm>
                <a:off x="4747389" y="2477187"/>
                <a:ext cx="519019" cy="141670"/>
              </a:xfrm>
              <a:prstGeom prst="roundRect">
                <a:avLst/>
              </a:prstGeom>
              <a:noFill/>
              <a:ln w="19050" cmpd="sng">
                <a:solidFill>
                  <a:schemeClr val="accent2">
                    <a:lumMod val="60000"/>
                    <a:lumOff val="40000"/>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57" name="Rounded Rectangle 256"/>
              <p:cNvSpPr/>
              <p:nvPr/>
            </p:nvSpPr>
            <p:spPr>
              <a:xfrm>
                <a:off x="4744373" y="2658041"/>
                <a:ext cx="522036" cy="144683"/>
              </a:xfrm>
              <a:prstGeom prst="roundRect">
                <a:avLst/>
              </a:prstGeom>
              <a:noFill/>
              <a:ln w="19050" cmpd="sng">
                <a:solidFill>
                  <a:schemeClr val="accent2">
                    <a:lumMod val="60000"/>
                    <a:lumOff val="40000"/>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58" name="Rounded Rectangle 257"/>
              <p:cNvSpPr/>
              <p:nvPr/>
            </p:nvSpPr>
            <p:spPr>
              <a:xfrm>
                <a:off x="4744373" y="2838894"/>
                <a:ext cx="519019" cy="144683"/>
              </a:xfrm>
              <a:prstGeom prst="roundRect">
                <a:avLst/>
              </a:prstGeom>
              <a:noFill/>
              <a:ln w="19050" cmpd="sng">
                <a:solidFill>
                  <a:schemeClr val="accent2">
                    <a:lumMod val="60000"/>
                    <a:lumOff val="40000"/>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59" name="Rounded Rectangle 258"/>
              <p:cNvSpPr/>
              <p:nvPr/>
            </p:nvSpPr>
            <p:spPr>
              <a:xfrm>
                <a:off x="4741354" y="3019748"/>
                <a:ext cx="519019" cy="144683"/>
              </a:xfrm>
              <a:prstGeom prst="roundRect">
                <a:avLst/>
              </a:prstGeom>
              <a:noFill/>
              <a:ln w="19050" cmpd="sng">
                <a:solidFill>
                  <a:schemeClr val="accent2">
                    <a:lumMod val="60000"/>
                    <a:lumOff val="40000"/>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60" name="Rounded Rectangle 259"/>
              <p:cNvSpPr/>
              <p:nvPr/>
            </p:nvSpPr>
            <p:spPr>
              <a:xfrm>
                <a:off x="5317708" y="2471159"/>
                <a:ext cx="522036" cy="144683"/>
              </a:xfrm>
              <a:prstGeom prst="roundRect">
                <a:avLst/>
              </a:prstGeom>
              <a:noFill/>
              <a:ln w="19050" cmpd="sng">
                <a:solidFill>
                  <a:schemeClr val="accent2">
                    <a:lumMod val="60000"/>
                    <a:lumOff val="40000"/>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61" name="Rounded Rectangle 260"/>
              <p:cNvSpPr/>
              <p:nvPr/>
            </p:nvSpPr>
            <p:spPr>
              <a:xfrm>
                <a:off x="5317708" y="2655027"/>
                <a:ext cx="519019" cy="144683"/>
              </a:xfrm>
              <a:prstGeom prst="roundRect">
                <a:avLst/>
              </a:prstGeom>
              <a:noFill/>
              <a:ln w="19050" cmpd="sng">
                <a:solidFill>
                  <a:schemeClr val="accent2">
                    <a:lumMod val="60000"/>
                    <a:lumOff val="40000"/>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62" name="Rounded Rectangle 261"/>
              <p:cNvSpPr/>
              <p:nvPr/>
            </p:nvSpPr>
            <p:spPr>
              <a:xfrm>
                <a:off x="5314689" y="2835881"/>
                <a:ext cx="522038" cy="141668"/>
              </a:xfrm>
              <a:prstGeom prst="roundRect">
                <a:avLst/>
              </a:prstGeom>
              <a:noFill/>
              <a:ln w="19050" cmpd="sng">
                <a:solidFill>
                  <a:schemeClr val="accent2">
                    <a:lumMod val="60000"/>
                    <a:lumOff val="40000"/>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63" name="Rounded Rectangle 262"/>
              <p:cNvSpPr/>
              <p:nvPr/>
            </p:nvSpPr>
            <p:spPr>
              <a:xfrm>
                <a:off x="5311673" y="3016734"/>
                <a:ext cx="519019" cy="141668"/>
              </a:xfrm>
              <a:prstGeom prst="roundRect">
                <a:avLst/>
              </a:prstGeom>
              <a:noFill/>
              <a:ln w="19050" cmpd="sng">
                <a:solidFill>
                  <a:schemeClr val="accent2">
                    <a:lumMod val="60000"/>
                    <a:lumOff val="40000"/>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64" name="Rounded Rectangle 263"/>
              <p:cNvSpPr/>
              <p:nvPr/>
            </p:nvSpPr>
            <p:spPr>
              <a:xfrm>
                <a:off x="5891043" y="2474174"/>
                <a:ext cx="519019" cy="144683"/>
              </a:xfrm>
              <a:prstGeom prst="roundRect">
                <a:avLst/>
              </a:prstGeom>
              <a:noFill/>
              <a:ln w="19050" cmpd="sng">
                <a:solidFill>
                  <a:schemeClr val="accent2">
                    <a:lumMod val="60000"/>
                    <a:lumOff val="40000"/>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65" name="Rounded Rectangle 264"/>
              <p:cNvSpPr/>
              <p:nvPr/>
            </p:nvSpPr>
            <p:spPr>
              <a:xfrm>
                <a:off x="5888024" y="2658041"/>
                <a:ext cx="522038" cy="144683"/>
              </a:xfrm>
              <a:prstGeom prst="roundRect">
                <a:avLst/>
              </a:prstGeom>
              <a:noFill/>
              <a:ln w="19050" cmpd="sng">
                <a:solidFill>
                  <a:schemeClr val="accent2">
                    <a:lumMod val="60000"/>
                    <a:lumOff val="40000"/>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66" name="Rounded Rectangle 265"/>
              <p:cNvSpPr/>
              <p:nvPr/>
            </p:nvSpPr>
            <p:spPr>
              <a:xfrm>
                <a:off x="5888024" y="2835881"/>
                <a:ext cx="519019" cy="144683"/>
              </a:xfrm>
              <a:prstGeom prst="roundRect">
                <a:avLst/>
              </a:prstGeom>
              <a:noFill/>
              <a:ln w="19050" cmpd="sng">
                <a:solidFill>
                  <a:schemeClr val="accent2">
                    <a:lumMod val="60000"/>
                    <a:lumOff val="40000"/>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67" name="Rounded Rectangle 266"/>
              <p:cNvSpPr/>
              <p:nvPr/>
            </p:nvSpPr>
            <p:spPr>
              <a:xfrm>
                <a:off x="5885008" y="3016734"/>
                <a:ext cx="519019" cy="144683"/>
              </a:xfrm>
              <a:prstGeom prst="roundRect">
                <a:avLst/>
              </a:prstGeom>
              <a:noFill/>
              <a:ln w="19050" cmpd="sng">
                <a:solidFill>
                  <a:schemeClr val="accent2">
                    <a:lumMod val="60000"/>
                    <a:lumOff val="40000"/>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grpSp>
        <p:pic>
          <p:nvPicPr>
            <p:cNvPr id="52260" name="Picture 267"/>
            <p:cNvPicPr>
              <a:picLocks noChangeAspect="1"/>
            </p:cNvPicPr>
            <p:nvPr/>
          </p:nvPicPr>
          <p:blipFill>
            <a:blip r:embed="rId4"/>
            <a:srcRect/>
            <a:stretch>
              <a:fillRect/>
            </a:stretch>
          </p:blipFill>
          <p:spPr bwMode="auto">
            <a:xfrm>
              <a:off x="8297394" y="1931773"/>
              <a:ext cx="316200" cy="316200"/>
            </a:xfrm>
            <a:prstGeom prst="rect">
              <a:avLst/>
            </a:prstGeom>
            <a:noFill/>
            <a:ln w="9525">
              <a:noFill/>
              <a:miter lim="800000"/>
              <a:headEnd/>
              <a:tailEnd/>
            </a:ln>
          </p:spPr>
        </p:pic>
        <p:pic>
          <p:nvPicPr>
            <p:cNvPr id="52261" name="Picture 268"/>
            <p:cNvPicPr>
              <a:picLocks noChangeAspect="1"/>
            </p:cNvPicPr>
            <p:nvPr/>
          </p:nvPicPr>
          <p:blipFill>
            <a:blip r:embed="rId5"/>
            <a:srcRect/>
            <a:stretch>
              <a:fillRect/>
            </a:stretch>
          </p:blipFill>
          <p:spPr bwMode="auto">
            <a:xfrm>
              <a:off x="8636889" y="1925314"/>
              <a:ext cx="316200" cy="316200"/>
            </a:xfrm>
            <a:prstGeom prst="rect">
              <a:avLst/>
            </a:prstGeom>
            <a:noFill/>
            <a:ln w="9525">
              <a:noFill/>
              <a:miter lim="800000"/>
              <a:headEnd/>
              <a:tailEnd/>
            </a:ln>
          </p:spPr>
        </p:pic>
      </p:grpSp>
      <p:cxnSp>
        <p:nvCxnSpPr>
          <p:cNvPr id="270" name="Curved Connector 269"/>
          <p:cNvCxnSpPr>
            <a:stCxn id="255" idx="2"/>
            <a:endCxn id="268" idx="0"/>
          </p:cNvCxnSpPr>
          <p:nvPr/>
        </p:nvCxnSpPr>
        <p:spPr>
          <a:xfrm rot="16200000" flipH="1">
            <a:off x="8021638" y="1879600"/>
            <a:ext cx="106362" cy="611188"/>
          </a:xfrm>
          <a:prstGeom prst="curvedConnector3">
            <a:avLst>
              <a:gd name="adj1" fmla="val 50000"/>
            </a:avLst>
          </a:prstGeom>
          <a:ln w="19050" cmpd="sng">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1" name="Curved Connector 270"/>
          <p:cNvCxnSpPr>
            <a:stCxn id="263" idx="2"/>
            <a:endCxn id="269" idx="0"/>
          </p:cNvCxnSpPr>
          <p:nvPr/>
        </p:nvCxnSpPr>
        <p:spPr>
          <a:xfrm rot="16200000" flipH="1">
            <a:off x="8493126" y="2005012"/>
            <a:ext cx="101600" cy="352425"/>
          </a:xfrm>
          <a:prstGeom prst="curvedConnector3">
            <a:avLst>
              <a:gd name="adj1" fmla="val 50000"/>
            </a:avLst>
          </a:prstGeom>
          <a:ln w="19050" cmpd="sng">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4" name="Curved Connector 273"/>
          <p:cNvCxnSpPr>
            <a:stCxn id="50" idx="0"/>
            <a:endCxn id="252" idx="0"/>
          </p:cNvCxnSpPr>
          <p:nvPr/>
        </p:nvCxnSpPr>
        <p:spPr>
          <a:xfrm rot="5400000" flipH="1" flipV="1">
            <a:off x="6501607" y="2378869"/>
            <a:ext cx="1881187" cy="663575"/>
          </a:xfrm>
          <a:prstGeom prst="curvedConnector3">
            <a:avLst>
              <a:gd name="adj1" fmla="val 112148"/>
            </a:avLst>
          </a:prstGeom>
          <a:ln w="38100" cmpd="dbl">
            <a:solidFill>
              <a:schemeClr val="bg1">
                <a:lumMod val="6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17" name="TextBox 316"/>
          <p:cNvSpPr txBox="1"/>
          <p:nvPr/>
        </p:nvSpPr>
        <p:spPr>
          <a:xfrm>
            <a:off x="4613275" y="522288"/>
            <a:ext cx="2047875" cy="261937"/>
          </a:xfrm>
          <a:prstGeom prst="rect">
            <a:avLst/>
          </a:prstGeom>
          <a:noFill/>
          <a:ln>
            <a:noFill/>
          </a:ln>
        </p:spPr>
        <p:txBody>
          <a:bodyPr wrap="none">
            <a:spAutoFit/>
          </a:bodyPr>
          <a:lstStyle/>
          <a:p>
            <a:pPr algn="ctr" fontAlgn="auto">
              <a:spcBef>
                <a:spcPts val="0"/>
              </a:spcBef>
              <a:spcAft>
                <a:spcPts val="0"/>
              </a:spcAft>
              <a:defRPr/>
            </a:pPr>
            <a:r>
              <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Cluster, Virtualization, Nodes……</a:t>
            </a:r>
            <a:endPar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sp>
        <p:nvSpPr>
          <p:cNvPr id="322" name="TextBox 321"/>
          <p:cNvSpPr txBox="1"/>
          <p:nvPr/>
        </p:nvSpPr>
        <p:spPr>
          <a:xfrm>
            <a:off x="3821113" y="1887538"/>
            <a:ext cx="2592387" cy="261937"/>
          </a:xfrm>
          <a:prstGeom prst="rect">
            <a:avLst/>
          </a:prstGeom>
          <a:noFill/>
          <a:ln>
            <a:noFill/>
          </a:ln>
        </p:spPr>
        <p:txBody>
          <a:bodyPr wrap="none">
            <a:spAutoFit/>
          </a:bodyPr>
          <a:lstStyle/>
          <a:p>
            <a:pPr algn="ctr" fontAlgn="auto">
              <a:spcBef>
                <a:spcPts val="0"/>
              </a:spcBef>
              <a:spcAft>
                <a:spcPts val="0"/>
              </a:spcAft>
              <a:defRPr/>
            </a:pPr>
            <a:r>
              <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Multipath, MPIO, MCS, Trunking, LACP……</a:t>
            </a:r>
            <a:endPar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sp>
        <p:nvSpPr>
          <p:cNvPr id="323" name="TextBox 322"/>
          <p:cNvSpPr txBox="1"/>
          <p:nvPr/>
        </p:nvSpPr>
        <p:spPr>
          <a:xfrm>
            <a:off x="5575300" y="3052763"/>
            <a:ext cx="823913" cy="430212"/>
          </a:xfrm>
          <a:prstGeom prst="rect">
            <a:avLst/>
          </a:prstGeom>
          <a:noFill/>
          <a:ln>
            <a:noFill/>
          </a:ln>
        </p:spPr>
        <p:txBody>
          <a:bodyPr wrap="none">
            <a:spAutoFit/>
          </a:bodyPr>
          <a:lstStyle/>
          <a:p>
            <a:pPr fontAlgn="auto">
              <a:spcBef>
                <a:spcPts val="0"/>
              </a:spcBef>
              <a:spcAft>
                <a:spcPts val="0"/>
              </a:spcAft>
              <a:defRPr/>
            </a:pPr>
            <a:r>
              <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Remote </a:t>
            </a:r>
          </a:p>
          <a:p>
            <a:pPr fontAlgn="auto">
              <a:spcBef>
                <a:spcPts val="0"/>
              </a:spcBef>
              <a:spcAft>
                <a:spcPts val="0"/>
              </a:spcAft>
              <a:defRPr/>
            </a:pPr>
            <a:r>
              <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Replication</a:t>
            </a:r>
            <a:endPar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sp>
        <p:nvSpPr>
          <p:cNvPr id="324" name="TextBox 323"/>
          <p:cNvSpPr txBox="1"/>
          <p:nvPr/>
        </p:nvSpPr>
        <p:spPr>
          <a:xfrm>
            <a:off x="3757613" y="4206875"/>
            <a:ext cx="1662112" cy="260350"/>
          </a:xfrm>
          <a:prstGeom prst="rect">
            <a:avLst/>
          </a:prstGeom>
          <a:noFill/>
          <a:ln>
            <a:noFill/>
          </a:ln>
        </p:spPr>
        <p:txBody>
          <a:bodyPr wrap="none">
            <a:spAutoFit/>
          </a:bodyPr>
          <a:lstStyle/>
          <a:p>
            <a:pPr algn="ctr" fontAlgn="auto">
              <a:spcBef>
                <a:spcPts val="0"/>
              </a:spcBef>
              <a:spcAft>
                <a:spcPts val="0"/>
              </a:spcAft>
              <a:defRPr/>
            </a:pPr>
            <a:r>
              <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RAID, Snapshot, Clone……</a:t>
            </a:r>
            <a:endPar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nvGrpSpPr>
          <p:cNvPr id="52256" name="Group 327"/>
          <p:cNvGrpSpPr>
            <a:grpSpLocks/>
          </p:cNvGrpSpPr>
          <p:nvPr/>
        </p:nvGrpSpPr>
        <p:grpSpPr bwMode="auto">
          <a:xfrm>
            <a:off x="7010400" y="1019175"/>
            <a:ext cx="1951038" cy="728663"/>
            <a:chOff x="7035532" y="910663"/>
            <a:chExt cx="1950758" cy="729488"/>
          </a:xfrm>
        </p:grpSpPr>
        <p:pic>
          <p:nvPicPr>
            <p:cNvPr id="52257" name="Picture 308"/>
            <p:cNvPicPr>
              <a:picLocks noChangeAspect="1"/>
            </p:cNvPicPr>
            <p:nvPr/>
          </p:nvPicPr>
          <p:blipFill>
            <a:blip r:embed="rId6"/>
            <a:srcRect/>
            <a:stretch>
              <a:fillRect/>
            </a:stretch>
          </p:blipFill>
          <p:spPr bwMode="auto">
            <a:xfrm>
              <a:off x="7035532" y="910663"/>
              <a:ext cx="729488" cy="729488"/>
            </a:xfrm>
            <a:prstGeom prst="rect">
              <a:avLst/>
            </a:prstGeom>
            <a:noFill/>
            <a:ln w="9525">
              <a:noFill/>
              <a:miter lim="800000"/>
              <a:headEnd/>
              <a:tailEnd/>
            </a:ln>
          </p:spPr>
        </p:pic>
        <p:sp>
          <p:nvSpPr>
            <p:cNvPr id="325" name="TextBox 324"/>
            <p:cNvSpPr txBox="1"/>
            <p:nvPr/>
          </p:nvSpPr>
          <p:spPr>
            <a:xfrm>
              <a:off x="7678378" y="955163"/>
              <a:ext cx="1307912" cy="600754"/>
            </a:xfrm>
            <a:prstGeom prst="rect">
              <a:avLst/>
            </a:prstGeom>
            <a:noFill/>
            <a:ln>
              <a:noFill/>
            </a:ln>
          </p:spPr>
          <p:txBody>
            <a:bodyPr wrap="none">
              <a:spAutoFit/>
            </a:bodyPr>
            <a:lstStyle/>
            <a:p>
              <a:pPr fontAlgn="auto">
                <a:spcBef>
                  <a:spcPts val="0"/>
                </a:spcBef>
                <a:spcAft>
                  <a:spcPts val="0"/>
                </a:spcAft>
                <a:defRPr/>
              </a:pPr>
              <a:r>
                <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Branch Office</a:t>
              </a:r>
            </a:p>
            <a:p>
              <a:pPr fontAlgn="auto">
                <a:spcBef>
                  <a:spcPts val="0"/>
                </a:spcBef>
                <a:spcAft>
                  <a:spcPts val="0"/>
                </a:spcAft>
                <a:defRPr/>
              </a:pPr>
              <a:r>
                <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Remote Replication</a:t>
              </a:r>
            </a:p>
            <a:p>
              <a:pPr fontAlgn="auto">
                <a:spcBef>
                  <a:spcPts val="0"/>
                </a:spcBef>
                <a:spcAft>
                  <a:spcPts val="0"/>
                </a:spcAft>
                <a:defRPr/>
              </a:pPr>
              <a:r>
                <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For DR</a:t>
              </a:r>
              <a:endPar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06375"/>
            <a:ext cx="8229600" cy="857250"/>
          </a:xfrm>
        </p:spPr>
        <p:txBody>
          <a:bodyPr/>
          <a:lstStyle/>
          <a:p>
            <a:pPr fontAlgn="auto">
              <a:spcAft>
                <a:spcPts val="0"/>
              </a:spcAft>
              <a:defRPr/>
            </a:pPr>
            <a:r>
              <a:rPr lang="en-US" dirty="0" smtClean="0"/>
              <a:t>Qsan High Availability Solution </a:t>
            </a:r>
            <a:endParaRPr lang="en-US" dirty="0"/>
          </a:p>
        </p:txBody>
      </p:sp>
      <p:sp>
        <p:nvSpPr>
          <p:cNvPr id="6" name="Text Placeholder 5"/>
          <p:cNvSpPr>
            <a:spLocks noGrp="1"/>
          </p:cNvSpPr>
          <p:nvPr>
            <p:ph type="body" idx="1"/>
          </p:nvPr>
        </p:nvSpPr>
        <p:spPr>
          <a:xfrm>
            <a:off x="457200" y="1150938"/>
            <a:ext cx="4040188" cy="481012"/>
          </a:xfrm>
        </p:spPr>
        <p:txBody>
          <a:bodyPr/>
          <a:lstStyle/>
          <a:p>
            <a:pPr fontAlgn="auto">
              <a:spcAft>
                <a:spcPts val="0"/>
              </a:spcAft>
              <a:buFont typeface="Arial" pitchFamily="34" charset="0"/>
              <a:buNone/>
              <a:defRPr/>
            </a:pPr>
            <a:r>
              <a:rPr lang="en-US" dirty="0" smtClean="0"/>
              <a:t>Hardware</a:t>
            </a:r>
            <a:endParaRPr lang="en-US" dirty="0"/>
          </a:p>
        </p:txBody>
      </p:sp>
      <p:sp>
        <p:nvSpPr>
          <p:cNvPr id="7" name="Content Placeholder 6"/>
          <p:cNvSpPr>
            <a:spLocks noGrp="1"/>
          </p:cNvSpPr>
          <p:nvPr>
            <p:ph sz="half" idx="2"/>
          </p:nvPr>
        </p:nvSpPr>
        <p:spPr>
          <a:xfrm>
            <a:off x="457200" y="1630363"/>
            <a:ext cx="4040188" cy="1606550"/>
          </a:xfrm>
        </p:spPr>
        <p:txBody>
          <a:bodyPr/>
          <a:lstStyle/>
          <a:p>
            <a:pPr fontAlgn="auto">
              <a:spcAft>
                <a:spcPts val="0"/>
              </a:spcAft>
              <a:buFont typeface="Arial" pitchFamily="34" charset="0"/>
              <a:buChar char="•"/>
              <a:defRPr/>
            </a:pPr>
            <a:r>
              <a:rPr lang="en-US" sz="2000" dirty="0" smtClean="0"/>
              <a:t>No single point of failure </a:t>
            </a:r>
          </a:p>
          <a:p>
            <a:pPr fontAlgn="auto">
              <a:spcAft>
                <a:spcPts val="0"/>
              </a:spcAft>
              <a:buFont typeface="Arial" pitchFamily="34" charset="0"/>
              <a:buChar char="•"/>
              <a:defRPr/>
            </a:pPr>
            <a:r>
              <a:rPr lang="en-US" sz="2000" dirty="0" smtClean="0"/>
              <a:t>Fully redundant </a:t>
            </a:r>
            <a:r>
              <a:rPr lang="en-US" sz="2000" dirty="0"/>
              <a:t>c</a:t>
            </a:r>
            <a:r>
              <a:rPr lang="en-US" sz="2000" dirty="0" smtClean="0"/>
              <a:t>omponents</a:t>
            </a:r>
          </a:p>
          <a:p>
            <a:pPr fontAlgn="auto">
              <a:spcAft>
                <a:spcPts val="0"/>
              </a:spcAft>
              <a:buFont typeface="Arial" pitchFamily="34" charset="0"/>
              <a:buChar char="•"/>
              <a:defRPr/>
            </a:pPr>
            <a:r>
              <a:rPr lang="en-US" sz="2000" dirty="0" smtClean="0"/>
              <a:t>Active-Active RAID controllers</a:t>
            </a:r>
          </a:p>
          <a:p>
            <a:pPr fontAlgn="auto">
              <a:spcAft>
                <a:spcPts val="0"/>
              </a:spcAft>
              <a:buFont typeface="Arial" pitchFamily="34" charset="0"/>
              <a:buChar char="•"/>
              <a:defRPr/>
            </a:pPr>
            <a:r>
              <a:rPr lang="en-US" sz="2000" dirty="0" smtClean="0"/>
              <a:t>Hot pluggable modular design</a:t>
            </a:r>
          </a:p>
        </p:txBody>
      </p:sp>
      <p:sp>
        <p:nvSpPr>
          <p:cNvPr id="8" name="Text Placeholder 7"/>
          <p:cNvSpPr>
            <a:spLocks noGrp="1"/>
          </p:cNvSpPr>
          <p:nvPr>
            <p:ph type="body" sz="quarter" idx="3"/>
          </p:nvPr>
        </p:nvSpPr>
        <p:spPr>
          <a:xfrm>
            <a:off x="4645025" y="1150938"/>
            <a:ext cx="4041775" cy="481012"/>
          </a:xfrm>
        </p:spPr>
        <p:txBody>
          <a:bodyPr/>
          <a:lstStyle/>
          <a:p>
            <a:pPr fontAlgn="auto">
              <a:spcAft>
                <a:spcPts val="0"/>
              </a:spcAft>
              <a:buFont typeface="Arial" pitchFamily="34" charset="0"/>
              <a:buNone/>
              <a:defRPr/>
            </a:pPr>
            <a:r>
              <a:rPr lang="en-US" dirty="0" smtClean="0"/>
              <a:t>SANSoft </a:t>
            </a:r>
            <a:endParaRPr lang="en-US" dirty="0"/>
          </a:p>
        </p:txBody>
      </p:sp>
      <p:sp>
        <p:nvSpPr>
          <p:cNvPr id="9" name="Content Placeholder 8"/>
          <p:cNvSpPr>
            <a:spLocks noGrp="1"/>
          </p:cNvSpPr>
          <p:nvPr>
            <p:ph sz="quarter" idx="4"/>
          </p:nvPr>
        </p:nvSpPr>
        <p:spPr>
          <a:xfrm>
            <a:off x="4645025" y="1630363"/>
            <a:ext cx="4041775" cy="1590675"/>
          </a:xfrm>
        </p:spPr>
        <p:txBody>
          <a:bodyPr/>
          <a:lstStyle/>
          <a:p>
            <a:pPr fontAlgn="auto">
              <a:spcAft>
                <a:spcPts val="0"/>
              </a:spcAft>
              <a:buFont typeface="Arial" pitchFamily="34" charset="0"/>
              <a:buChar char="•"/>
              <a:defRPr/>
            </a:pPr>
            <a:r>
              <a:rPr lang="en-US" sz="2000" dirty="0" smtClean="0"/>
              <a:t>Cache mirroring</a:t>
            </a:r>
          </a:p>
          <a:p>
            <a:pPr fontAlgn="auto">
              <a:spcAft>
                <a:spcPts val="0"/>
              </a:spcAft>
              <a:buFont typeface="Arial" pitchFamily="34" charset="0"/>
              <a:buChar char="•"/>
              <a:defRPr/>
            </a:pPr>
            <a:r>
              <a:rPr lang="en-US" sz="2000" dirty="0" smtClean="0"/>
              <a:t>Automatic failover</a:t>
            </a:r>
          </a:p>
          <a:p>
            <a:pPr fontAlgn="auto">
              <a:spcAft>
                <a:spcPts val="0"/>
              </a:spcAft>
              <a:buFont typeface="Arial" pitchFamily="34" charset="0"/>
              <a:buChar char="•"/>
              <a:defRPr/>
            </a:pPr>
            <a:r>
              <a:rPr lang="en-US" sz="2000" dirty="0" smtClean="0"/>
              <a:t>Automatic management failover</a:t>
            </a:r>
            <a:endParaRPr lang="en-US" sz="2000" dirty="0"/>
          </a:p>
          <a:p>
            <a:pPr fontAlgn="auto">
              <a:spcAft>
                <a:spcPts val="0"/>
              </a:spcAft>
              <a:buFont typeface="Arial" pitchFamily="34" charset="0"/>
              <a:buChar char="•"/>
              <a:defRPr/>
            </a:pPr>
            <a:r>
              <a:rPr lang="en-US" sz="2000" dirty="0" smtClean="0"/>
              <a:t>Non-Disruptive upgrade</a:t>
            </a:r>
          </a:p>
        </p:txBody>
      </p:sp>
      <p:grpSp>
        <p:nvGrpSpPr>
          <p:cNvPr id="12" name="Group 11"/>
          <p:cNvGrpSpPr>
            <a:grpSpLocks/>
          </p:cNvGrpSpPr>
          <p:nvPr/>
        </p:nvGrpSpPr>
        <p:grpSpPr bwMode="auto">
          <a:xfrm>
            <a:off x="1593850" y="3817938"/>
            <a:ext cx="5926138" cy="1327150"/>
            <a:chOff x="1834138" y="3436609"/>
            <a:chExt cx="5926305" cy="1327158"/>
          </a:xfrm>
        </p:grpSpPr>
        <p:pic>
          <p:nvPicPr>
            <p:cNvPr id="53258" name="Picture 9"/>
            <p:cNvPicPr>
              <a:picLocks noChangeAspect="1"/>
            </p:cNvPicPr>
            <p:nvPr/>
          </p:nvPicPr>
          <p:blipFill>
            <a:blip r:embed="rId2">
              <a:grayscl/>
            </a:blip>
            <a:srcRect/>
            <a:stretch>
              <a:fillRect/>
            </a:stretch>
          </p:blipFill>
          <p:spPr bwMode="auto">
            <a:xfrm>
              <a:off x="1834138" y="3436609"/>
              <a:ext cx="1327158" cy="1327158"/>
            </a:xfrm>
            <a:prstGeom prst="rect">
              <a:avLst/>
            </a:prstGeom>
            <a:noFill/>
            <a:ln w="9525">
              <a:noFill/>
              <a:miter lim="800000"/>
              <a:headEnd/>
              <a:tailEnd/>
            </a:ln>
          </p:spPr>
        </p:pic>
        <p:sp>
          <p:nvSpPr>
            <p:cNvPr id="11" name="TextBox 10"/>
            <p:cNvSpPr txBox="1"/>
            <p:nvPr/>
          </p:nvSpPr>
          <p:spPr>
            <a:xfrm>
              <a:off x="2883506" y="3552497"/>
              <a:ext cx="4876937" cy="923931"/>
            </a:xfrm>
            <a:prstGeom prst="rect">
              <a:avLst/>
            </a:prstGeom>
            <a:noFill/>
            <a:ln>
              <a:noFill/>
            </a:ln>
          </p:spPr>
          <p:txBody>
            <a:bodyPr wrap="none">
              <a:spAutoFit/>
            </a:bodyPr>
            <a:lstStyle/>
            <a:p>
              <a:pPr algn="ctr" fontAlgn="auto">
                <a:spcBef>
                  <a:spcPts val="0"/>
                </a:spcBef>
                <a:spcAft>
                  <a:spcPts val="0"/>
                </a:spcAft>
                <a:defRPr/>
              </a:pPr>
              <a:r>
                <a:rPr lang="en-US" sz="5400" b="1" dirty="0">
                  <a:solidFill>
                    <a:srgbClr val="397DB4"/>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99.999% </a:t>
              </a:r>
              <a:r>
                <a:rPr lang="en-US" sz="5400" dirty="0">
                  <a:solidFill>
                    <a:srgbClr val="FFFFFF">
                      <a:lumMod val="50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Uptime</a:t>
              </a:r>
              <a:endParaRPr lang="en-US" sz="5400" dirty="0">
                <a:solidFill>
                  <a:srgbClr val="FFFFFF">
                    <a:lumMod val="50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grpSp>
        <p:nvGrpSpPr>
          <p:cNvPr id="20" name="Group 19"/>
          <p:cNvGrpSpPr>
            <a:grpSpLocks/>
          </p:cNvGrpSpPr>
          <p:nvPr/>
        </p:nvGrpSpPr>
        <p:grpSpPr bwMode="auto">
          <a:xfrm>
            <a:off x="1857375" y="3140075"/>
            <a:ext cx="5665788" cy="923925"/>
            <a:chOff x="1840754" y="3140756"/>
            <a:chExt cx="5666079" cy="923330"/>
          </a:xfrm>
        </p:grpSpPr>
        <p:sp>
          <p:nvSpPr>
            <p:cNvPr id="15" name="TextBox 14"/>
            <p:cNvSpPr txBox="1"/>
            <p:nvPr/>
          </p:nvSpPr>
          <p:spPr>
            <a:xfrm>
              <a:off x="2661534" y="3140756"/>
              <a:ext cx="4845299" cy="923330"/>
            </a:xfrm>
            <a:prstGeom prst="rect">
              <a:avLst/>
            </a:prstGeom>
            <a:noFill/>
            <a:ln>
              <a:noFill/>
            </a:ln>
          </p:spPr>
          <p:txBody>
            <a:bodyPr wrap="none">
              <a:spAutoFit/>
            </a:bodyPr>
            <a:lstStyle/>
            <a:p>
              <a:pPr algn="ctr" fontAlgn="auto">
                <a:spcBef>
                  <a:spcPts val="0"/>
                </a:spcBef>
                <a:spcAft>
                  <a:spcPts val="0"/>
                </a:spcAft>
                <a:defRPr/>
              </a:pPr>
              <a:r>
                <a:rPr lang="en-US" sz="5400" b="1" dirty="0">
                  <a:solidFill>
                    <a:srgbClr val="397DB4"/>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5 Minutes </a:t>
              </a:r>
              <a:r>
                <a:rPr lang="en-US" sz="1600" dirty="0">
                  <a:solidFill>
                    <a:srgbClr val="FFFFFF">
                      <a:lumMod val="50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Downtime Per Year</a:t>
              </a:r>
              <a:endParaRPr lang="en-US" sz="5400" dirty="0">
                <a:solidFill>
                  <a:srgbClr val="FFFFFF">
                    <a:lumMod val="50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pic>
          <p:nvPicPr>
            <p:cNvPr id="53257" name="Picture 18"/>
            <p:cNvPicPr>
              <a:picLocks noChangeAspect="1"/>
            </p:cNvPicPr>
            <p:nvPr/>
          </p:nvPicPr>
          <p:blipFill>
            <a:blip r:embed="rId3"/>
            <a:srcRect/>
            <a:stretch>
              <a:fillRect/>
            </a:stretch>
          </p:blipFill>
          <p:spPr bwMode="auto">
            <a:xfrm>
              <a:off x="1840754" y="3262288"/>
              <a:ext cx="779990" cy="77999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pPr fontAlgn="auto">
              <a:spcAft>
                <a:spcPts val="0"/>
              </a:spcAft>
              <a:defRPr/>
            </a:pPr>
            <a:r>
              <a:rPr lang="en-US" sz="4000" dirty="0" smtClean="0"/>
              <a:t>Hard Drive Compatibility &amp; Expansion</a:t>
            </a:r>
            <a:endParaRPr lang="en-US" sz="4000" dirty="0"/>
          </a:p>
        </p:txBody>
      </p:sp>
      <p:sp>
        <p:nvSpPr>
          <p:cNvPr id="3" name="Text Placeholder 2"/>
          <p:cNvSpPr>
            <a:spLocks noGrp="1"/>
          </p:cNvSpPr>
          <p:nvPr>
            <p:ph type="body" idx="1"/>
          </p:nvPr>
        </p:nvSpPr>
        <p:spPr>
          <a:xfrm>
            <a:off x="457200" y="1150938"/>
            <a:ext cx="4040188" cy="481012"/>
          </a:xfrm>
        </p:spPr>
        <p:txBody>
          <a:bodyPr/>
          <a:lstStyle/>
          <a:p>
            <a:pPr fontAlgn="auto">
              <a:spcAft>
                <a:spcPts val="0"/>
              </a:spcAft>
              <a:buFont typeface="Arial" pitchFamily="34" charset="0"/>
              <a:buNone/>
              <a:defRPr/>
            </a:pPr>
            <a:r>
              <a:rPr lang="en-US" dirty="0" smtClean="0"/>
              <a:t>Hard Drive Compatibility</a:t>
            </a:r>
            <a:endParaRPr lang="en-US" dirty="0"/>
          </a:p>
        </p:txBody>
      </p:sp>
      <p:sp>
        <p:nvSpPr>
          <p:cNvPr id="4" name="Content Placeholder 3"/>
          <p:cNvSpPr>
            <a:spLocks noGrp="1"/>
          </p:cNvSpPr>
          <p:nvPr>
            <p:ph sz="half" idx="2"/>
          </p:nvPr>
        </p:nvSpPr>
        <p:spPr>
          <a:xfrm>
            <a:off x="457200" y="1630363"/>
            <a:ext cx="4040188" cy="3184525"/>
          </a:xfrm>
        </p:spPr>
        <p:txBody>
          <a:bodyPr/>
          <a:lstStyle/>
          <a:p>
            <a:pPr fontAlgn="auto">
              <a:spcAft>
                <a:spcPts val="0"/>
              </a:spcAft>
              <a:buFont typeface="Arial" pitchFamily="34" charset="0"/>
              <a:buChar char="•"/>
              <a:defRPr/>
            </a:pPr>
            <a:r>
              <a:rPr lang="en-US" dirty="0" smtClean="0"/>
              <a:t>Provide </a:t>
            </a:r>
            <a:r>
              <a:rPr lang="en-US" b="1" dirty="0" smtClean="0">
                <a:solidFill>
                  <a:schemeClr val="accent3"/>
                </a:solidFill>
              </a:rPr>
              <a:t>Up-to-Date</a:t>
            </a:r>
            <a:r>
              <a:rPr lang="en-US" dirty="0" smtClean="0">
                <a:solidFill>
                  <a:schemeClr val="accent3"/>
                </a:solidFill>
              </a:rPr>
              <a:t> </a:t>
            </a:r>
            <a:r>
              <a:rPr lang="en-US" dirty="0" smtClean="0"/>
              <a:t>hard drive compatibility list</a:t>
            </a:r>
          </a:p>
          <a:p>
            <a:pPr fontAlgn="auto">
              <a:spcAft>
                <a:spcPts val="0"/>
              </a:spcAft>
              <a:buFont typeface="Arial" pitchFamily="34" charset="0"/>
              <a:buChar char="•"/>
              <a:defRPr/>
            </a:pPr>
            <a:r>
              <a:rPr lang="en-US" b="1" dirty="0" smtClean="0">
                <a:solidFill>
                  <a:srgbClr val="68BAD0"/>
                </a:solidFill>
              </a:rPr>
              <a:t>No hard drive bundle purchase</a:t>
            </a:r>
            <a:r>
              <a:rPr lang="en-US" dirty="0" smtClean="0"/>
              <a:t> with any Qsan storage systems</a:t>
            </a:r>
          </a:p>
          <a:p>
            <a:pPr fontAlgn="auto">
              <a:spcAft>
                <a:spcPts val="0"/>
              </a:spcAft>
              <a:buFont typeface="Arial" pitchFamily="34" charset="0"/>
              <a:buChar char="•"/>
              <a:defRPr/>
            </a:pPr>
            <a:r>
              <a:rPr lang="en-US" dirty="0" smtClean="0"/>
              <a:t>Comprehensive Hard Drive List – </a:t>
            </a:r>
            <a:r>
              <a:rPr lang="en-US" sz="2000" b="1" dirty="0" smtClean="0">
                <a:solidFill>
                  <a:srgbClr val="68BAD0"/>
                </a:solidFill>
              </a:rPr>
              <a:t>SAS, NL SAS, SATA, SSD</a:t>
            </a:r>
            <a:endParaRPr lang="en-US" b="1" dirty="0" smtClean="0">
              <a:solidFill>
                <a:srgbClr val="68BAD0"/>
              </a:solidFill>
            </a:endParaRPr>
          </a:p>
        </p:txBody>
      </p:sp>
      <p:sp>
        <p:nvSpPr>
          <p:cNvPr id="5" name="Text Placeholder 4"/>
          <p:cNvSpPr>
            <a:spLocks noGrp="1"/>
          </p:cNvSpPr>
          <p:nvPr>
            <p:ph type="body" sz="quarter" idx="3"/>
          </p:nvPr>
        </p:nvSpPr>
        <p:spPr>
          <a:xfrm>
            <a:off x="4645025" y="1150938"/>
            <a:ext cx="4041775" cy="481012"/>
          </a:xfrm>
        </p:spPr>
        <p:txBody>
          <a:bodyPr/>
          <a:lstStyle/>
          <a:p>
            <a:pPr fontAlgn="auto">
              <a:spcAft>
                <a:spcPts val="0"/>
              </a:spcAft>
              <a:buFont typeface="Arial" pitchFamily="34" charset="0"/>
              <a:buNone/>
              <a:defRPr/>
            </a:pPr>
            <a:r>
              <a:rPr lang="en-US" dirty="0" smtClean="0"/>
              <a:t>Expansion</a:t>
            </a:r>
            <a:endParaRPr lang="en-US" dirty="0"/>
          </a:p>
        </p:txBody>
      </p:sp>
      <p:sp>
        <p:nvSpPr>
          <p:cNvPr id="6" name="Content Placeholder 5"/>
          <p:cNvSpPr>
            <a:spLocks noGrp="1"/>
          </p:cNvSpPr>
          <p:nvPr>
            <p:ph sz="quarter" idx="4"/>
          </p:nvPr>
        </p:nvSpPr>
        <p:spPr>
          <a:xfrm>
            <a:off x="4645025" y="1630363"/>
            <a:ext cx="4041775" cy="3176587"/>
          </a:xfrm>
        </p:spPr>
        <p:txBody>
          <a:bodyPr/>
          <a:lstStyle/>
          <a:p>
            <a:pPr fontAlgn="auto">
              <a:spcAft>
                <a:spcPts val="0"/>
              </a:spcAft>
              <a:buFont typeface="Arial" pitchFamily="34" charset="0"/>
              <a:buChar char="•"/>
              <a:defRPr/>
            </a:pPr>
            <a:r>
              <a:rPr lang="en-US" dirty="0" smtClean="0"/>
              <a:t>Up to 20 expansion units</a:t>
            </a:r>
          </a:p>
          <a:p>
            <a:pPr fontAlgn="auto">
              <a:spcAft>
                <a:spcPts val="0"/>
              </a:spcAft>
              <a:buFont typeface="Arial" pitchFamily="34" charset="0"/>
              <a:buChar char="•"/>
              <a:defRPr/>
            </a:pPr>
            <a:r>
              <a:rPr lang="en-US" dirty="0" smtClean="0"/>
              <a:t>Max </a:t>
            </a:r>
            <a:r>
              <a:rPr lang="en-US" b="1" dirty="0" smtClean="0">
                <a:solidFill>
                  <a:srgbClr val="68BAD0"/>
                </a:solidFill>
              </a:rPr>
              <a:t>256 HDD </a:t>
            </a:r>
            <a:r>
              <a:rPr lang="en-US" dirty="0" smtClean="0"/>
              <a:t>@ LX </a:t>
            </a:r>
            <a:r>
              <a:rPr lang="en-US" sz="1800" dirty="0" smtClean="0">
                <a:solidFill>
                  <a:schemeClr val="bg1">
                    <a:lumMod val="50000"/>
                  </a:schemeClr>
                </a:solidFill>
              </a:rPr>
              <a:t>|</a:t>
            </a:r>
            <a:r>
              <a:rPr lang="en-US" dirty="0" smtClean="0"/>
              <a:t> Q500</a:t>
            </a:r>
          </a:p>
          <a:p>
            <a:pPr fontAlgn="auto">
              <a:spcAft>
                <a:spcPts val="0"/>
              </a:spcAft>
              <a:buFont typeface="Arial" pitchFamily="34" charset="0"/>
              <a:buChar char="•"/>
              <a:defRPr/>
            </a:pPr>
            <a:r>
              <a:rPr lang="en-US" dirty="0" smtClean="0"/>
              <a:t>Max 192 HDD @ V100</a:t>
            </a:r>
          </a:p>
          <a:p>
            <a:pPr fontAlgn="auto">
              <a:spcAft>
                <a:spcPts val="0"/>
              </a:spcAft>
              <a:buFont typeface="Arial" pitchFamily="34" charset="0"/>
              <a:buChar char="•"/>
              <a:defRPr/>
            </a:pPr>
            <a:r>
              <a:rPr lang="en-US" b="1" dirty="0" smtClean="0">
                <a:solidFill>
                  <a:srgbClr val="68BAD0"/>
                </a:solidFill>
              </a:rPr>
              <a:t>Mix drive types </a:t>
            </a:r>
            <a:r>
              <a:rPr lang="en-US" dirty="0" smtClean="0"/>
              <a:t>support within an enclosure</a:t>
            </a:r>
          </a:p>
          <a:p>
            <a:pPr fontAlgn="auto">
              <a:spcAft>
                <a:spcPts val="0"/>
              </a:spcAft>
              <a:buFont typeface="Arial" pitchFamily="34" charset="0"/>
              <a:buChar char="•"/>
              <a:defRPr/>
            </a:pPr>
            <a:r>
              <a:rPr lang="en-US" b="1" dirty="0" smtClean="0">
                <a:solidFill>
                  <a:srgbClr val="68BAD0"/>
                </a:solidFill>
              </a:rPr>
              <a:t>Mix enclosure types </a:t>
            </a:r>
            <a:r>
              <a:rPr lang="en-US" dirty="0" smtClean="0"/>
              <a:t>per system                                     – </a:t>
            </a:r>
            <a:r>
              <a:rPr lang="en-US" sz="2000" b="1" dirty="0" smtClean="0">
                <a:solidFill>
                  <a:schemeClr val="accent3"/>
                </a:solidFill>
              </a:rPr>
              <a:t>2U12, 3U16, 4U24, 4U60</a:t>
            </a:r>
            <a:endParaRPr lang="en-US" sz="2000" b="1" dirty="0">
              <a:solidFill>
                <a:schemeClr val="accent3"/>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1"/>
          </a:solidFill>
          <a:ln w="635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pic>
        <p:nvPicPr>
          <p:cNvPr id="55298" name="Picture 1" descr="bg.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5" name="Title 4"/>
          <p:cNvSpPr>
            <a:spLocks noGrp="1"/>
          </p:cNvSpPr>
          <p:nvPr>
            <p:ph type="title"/>
          </p:nvPr>
        </p:nvSpPr>
        <p:spPr>
          <a:xfrm>
            <a:off x="365125" y="1704975"/>
            <a:ext cx="5038725" cy="1022350"/>
          </a:xfrm>
        </p:spPr>
        <p:txBody>
          <a:bodyPr/>
          <a:lstStyle/>
          <a:p>
            <a:pPr fontAlgn="auto">
              <a:spcAft>
                <a:spcPts val="0"/>
              </a:spcAft>
              <a:defRPr/>
            </a:pPr>
            <a:r>
              <a:rPr lang="en-US" cap="none" dirty="0" smtClean="0">
                <a:effectLst>
                  <a:outerShdw blurRad="53975" dist="38100" dir="2700000" algn="tl" rotWithShape="0">
                    <a:schemeClr val="bg1">
                      <a:alpha val="50000"/>
                    </a:schemeClr>
                  </a:outerShdw>
                  <a:reflection stA="25000" endPos="50000" dist="38100" dir="5400000" sy="-100000" algn="bl" rotWithShape="0"/>
                </a:effectLst>
              </a:rPr>
              <a:t>Enterprise Features</a:t>
            </a:r>
            <a:endParaRPr lang="en-US" cap="none" dirty="0">
              <a:effectLst>
                <a:outerShdw blurRad="53975" dist="38100" dir="2700000" algn="tl" rotWithShape="0">
                  <a:schemeClr val="bg1">
                    <a:alpha val="50000"/>
                  </a:schemeClr>
                </a:outerShdw>
                <a:reflection stA="25000" endPos="50000" dist="38100" dir="5400000" sy="-100000" algn="bl" rotWithShape="0"/>
              </a:effectLst>
            </a:endParaRPr>
          </a:p>
        </p:txBody>
      </p:sp>
      <p:sp>
        <p:nvSpPr>
          <p:cNvPr id="6" name="Rectangle 5"/>
          <p:cNvSpPr/>
          <p:nvPr/>
        </p:nvSpPr>
        <p:spPr>
          <a:xfrm>
            <a:off x="9193213" y="15875"/>
            <a:ext cx="1738312" cy="182721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tIns="36000" bIns="36000" anchor="ctr"/>
          <a:lstStyle/>
          <a:p>
            <a:pPr algn="ctr" fontAlgn="auto">
              <a:spcBef>
                <a:spcPts val="0"/>
              </a:spcBef>
              <a:spcAft>
                <a:spcPts val="0"/>
              </a:spcAft>
              <a:defRPr/>
            </a:pPr>
            <a:r>
              <a:rPr lang="en-US" sz="1200" b="1" dirty="0">
                <a:solidFill>
                  <a:srgbClr val="666666"/>
                </a:solidFill>
                <a:effectLst>
                  <a:outerShdw blurRad="53975" dist="38100" dir="2700000" algn="tl" rotWithShape="0">
                    <a:srgbClr val="FFFFFF">
                      <a:alpha val="50000"/>
                    </a:srgbClr>
                  </a:outerShdw>
                </a:effectLst>
              </a:rPr>
              <a:t>Enterprise Software Features </a:t>
            </a:r>
          </a:p>
          <a:p>
            <a:pPr algn="ctr" fontAlgn="auto">
              <a:spcBef>
                <a:spcPts val="0"/>
              </a:spcBef>
              <a:spcAft>
                <a:spcPts val="0"/>
              </a:spcAft>
              <a:defRPr/>
            </a:pPr>
            <a:endParaRPr lang="en-US" sz="600" dirty="0">
              <a:solidFill>
                <a:srgbClr val="666666"/>
              </a:solidFill>
              <a:effectLst>
                <a:outerShdw blurRad="53975" dist="38100" dir="2700000" algn="tl" rotWithShape="0">
                  <a:srgbClr val="FFFFFF">
                    <a:alpha val="50000"/>
                  </a:srgbClr>
                </a:outerShdw>
              </a:effectLst>
            </a:endParaRPr>
          </a:p>
          <a:p>
            <a:pPr algn="ctr" fontAlgn="auto">
              <a:spcBef>
                <a:spcPts val="0"/>
              </a:spcBef>
              <a:spcAft>
                <a:spcPts val="0"/>
              </a:spcAft>
              <a:defRPr/>
            </a:pPr>
            <a:r>
              <a:rPr lang="en-US" sz="1100" b="1" dirty="0">
                <a:solidFill>
                  <a:srgbClr val="1CAAE2"/>
                </a:solidFill>
                <a:effectLst>
                  <a:outerShdw blurRad="53975" dist="38100" dir="2700000" algn="tl" rotWithShape="0">
                    <a:srgbClr val="FFFFFF">
                      <a:alpha val="50000"/>
                    </a:srgbClr>
                  </a:outerShdw>
                </a:effectLst>
              </a:rPr>
              <a:t>Integral Data Protections</a:t>
            </a:r>
          </a:p>
          <a:p>
            <a:pPr algn="ctr" fontAlgn="auto">
              <a:spcBef>
                <a:spcPts val="0"/>
              </a:spcBef>
              <a:spcAft>
                <a:spcPts val="0"/>
              </a:spcAft>
              <a:defRPr/>
            </a:pPr>
            <a:r>
              <a:rPr lang="en-US" sz="900" dirty="0">
                <a:solidFill>
                  <a:srgbClr val="666666"/>
                </a:solidFill>
                <a:effectLst>
                  <a:outerShdw blurRad="53975" dist="38100" dir="2700000" algn="tl" rotWithShape="0">
                    <a:srgbClr val="FFFFFF">
                      <a:alpha val="50000"/>
                    </a:srgbClr>
                  </a:outerShdw>
                </a:effectLst>
              </a:rPr>
              <a:t>Snapshot | Clone | Replication</a:t>
            </a:r>
          </a:p>
          <a:p>
            <a:pPr algn="ctr" fontAlgn="auto">
              <a:spcBef>
                <a:spcPts val="0"/>
              </a:spcBef>
              <a:spcAft>
                <a:spcPts val="0"/>
              </a:spcAft>
              <a:defRPr/>
            </a:pPr>
            <a:endParaRPr lang="en-US" sz="600" dirty="0">
              <a:solidFill>
                <a:srgbClr val="666666"/>
              </a:solidFill>
              <a:effectLst>
                <a:outerShdw blurRad="53975" dist="38100" dir="2700000" algn="tl" rotWithShape="0">
                  <a:srgbClr val="FFFFFF">
                    <a:alpha val="50000"/>
                  </a:srgbClr>
                </a:outerShdw>
              </a:effectLst>
            </a:endParaRPr>
          </a:p>
          <a:p>
            <a:pPr algn="ctr" fontAlgn="auto">
              <a:spcBef>
                <a:spcPts val="0"/>
              </a:spcBef>
              <a:spcAft>
                <a:spcPts val="0"/>
              </a:spcAft>
              <a:defRPr/>
            </a:pPr>
            <a:r>
              <a:rPr lang="en-US" sz="1100" b="1" i="1" dirty="0">
                <a:solidFill>
                  <a:srgbClr val="1CAAE2"/>
                </a:solidFill>
                <a:effectLst>
                  <a:outerShdw blurRad="53975" dist="38100" dir="2700000" algn="tl" rotWithShape="0">
                    <a:srgbClr val="FFFFFF">
                      <a:alpha val="50000"/>
                    </a:srgbClr>
                  </a:outerShdw>
                </a:effectLst>
              </a:rPr>
              <a:t>Smart Data Management</a:t>
            </a:r>
          </a:p>
          <a:p>
            <a:pPr algn="ctr" fontAlgn="auto">
              <a:spcBef>
                <a:spcPts val="0"/>
              </a:spcBef>
              <a:spcAft>
                <a:spcPts val="0"/>
              </a:spcAft>
              <a:defRPr/>
            </a:pPr>
            <a:r>
              <a:rPr lang="en-US" sz="900" dirty="0">
                <a:solidFill>
                  <a:srgbClr val="666666"/>
                </a:solidFill>
                <a:effectLst>
                  <a:outerShdw blurRad="53975" dist="38100" dir="2700000" algn="tl" rotWithShape="0">
                    <a:srgbClr val="FFFFFF">
                      <a:alpha val="50000"/>
                    </a:srgbClr>
                  </a:outerShdw>
                </a:effectLst>
              </a:rPr>
              <a:t>Thin Provisioning</a:t>
            </a:r>
          </a:p>
          <a:p>
            <a:pPr algn="ctr" fontAlgn="auto">
              <a:spcBef>
                <a:spcPts val="0"/>
              </a:spcBef>
              <a:spcAft>
                <a:spcPts val="0"/>
              </a:spcAft>
              <a:defRPr/>
            </a:pPr>
            <a:r>
              <a:rPr lang="en-US" sz="900" dirty="0">
                <a:solidFill>
                  <a:srgbClr val="666666"/>
                </a:solidFill>
                <a:effectLst>
                  <a:outerShdw blurRad="53975" dist="38100" dir="2700000" algn="tl" rotWithShape="0">
                    <a:srgbClr val="FFFFFF">
                      <a:alpha val="50000"/>
                    </a:srgbClr>
                  </a:outerShdw>
                </a:effectLst>
              </a:rPr>
              <a:t>SSD caching</a:t>
            </a:r>
          </a:p>
          <a:p>
            <a:pPr algn="ctr" fontAlgn="auto">
              <a:spcBef>
                <a:spcPts val="0"/>
              </a:spcBef>
              <a:spcAft>
                <a:spcPts val="0"/>
              </a:spcAft>
              <a:defRPr/>
            </a:pPr>
            <a:r>
              <a:rPr lang="en-US" sz="900" dirty="0">
                <a:solidFill>
                  <a:srgbClr val="666666"/>
                </a:solidFill>
                <a:effectLst>
                  <a:outerShdw blurRad="53975" dist="38100" dir="2700000" algn="tl" rotWithShape="0">
                    <a:srgbClr val="FFFFFF">
                      <a:alpha val="50000"/>
                    </a:srgbClr>
                  </a:outerShdw>
                </a:effectLst>
              </a:rPr>
              <a:t>Fast rebuild</a:t>
            </a:r>
          </a:p>
          <a:p>
            <a:pPr algn="ctr" fontAlgn="auto">
              <a:spcBef>
                <a:spcPts val="0"/>
              </a:spcBef>
              <a:spcAft>
                <a:spcPts val="0"/>
              </a:spcAft>
              <a:defRPr/>
            </a:pPr>
            <a:r>
              <a:rPr lang="en-US" sz="900" dirty="0">
                <a:solidFill>
                  <a:srgbClr val="666666"/>
                </a:solidFill>
                <a:effectLst>
                  <a:outerShdw blurRad="53975" dist="38100" dir="2700000" algn="tl" rotWithShape="0">
                    <a:srgbClr val="FFFFFF">
                      <a:alpha val="50000"/>
                    </a:srgbClr>
                  </a:outerShdw>
                </a:effectLst>
              </a:rPr>
              <a:t>Seamless </a:t>
            </a:r>
            <a:r>
              <a:rPr lang="en-US" sz="900" dirty="0">
                <a:solidFill>
                  <a:srgbClr val="666666"/>
                </a:solidFill>
                <a:effectLst>
                  <a:outerShdw blurRad="53975" dist="38100" dir="2700000" algn="tl" rotWithShape="0">
                    <a:srgbClr val="FFFFFF">
                      <a:alpha val="50000"/>
                    </a:srgbClr>
                  </a:outerShdw>
                </a:effectLst>
              </a:rPr>
              <a:t>Roaming</a:t>
            </a:r>
          </a:p>
          <a:p>
            <a:pPr algn="ctr" fontAlgn="auto">
              <a:spcBef>
                <a:spcPts val="0"/>
              </a:spcBef>
              <a:spcAft>
                <a:spcPts val="0"/>
              </a:spcAft>
              <a:defRPr/>
            </a:pPr>
            <a:r>
              <a:rPr lang="en-US" sz="900" dirty="0">
                <a:solidFill>
                  <a:srgbClr val="666666"/>
                </a:solidFill>
                <a:effectLst>
                  <a:outerShdw blurRad="53975" dist="38100" dir="2700000" algn="tl" rotWithShape="0">
                    <a:srgbClr val="FFFFFF">
                      <a:alpha val="50000"/>
                    </a:srgbClr>
                  </a:outerShdw>
                </a:effectLst>
              </a:rPr>
              <a:t>Copy Migration</a:t>
            </a:r>
            <a:endParaRPr lang="en-US" sz="900" dirty="0">
              <a:solidFill>
                <a:srgbClr val="666666"/>
              </a:solidFill>
              <a:effectLst>
                <a:outerShdw blurRad="53975" dist="38100" dir="2700000" algn="tl" rotWithShape="0">
                  <a:srgbClr val="FFFFFF">
                    <a:alpha val="50000"/>
                  </a:srgbClr>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06375"/>
            <a:ext cx="8229600" cy="857250"/>
          </a:xfrm>
        </p:spPr>
        <p:txBody>
          <a:bodyPr/>
          <a:lstStyle/>
          <a:p>
            <a:pPr fontAlgn="auto">
              <a:spcAft>
                <a:spcPts val="0"/>
              </a:spcAft>
              <a:defRPr/>
            </a:pPr>
            <a:r>
              <a:rPr lang="en-US" sz="4000" dirty="0" smtClean="0"/>
              <a:t>AegisSAN Enterprise Software Feature</a:t>
            </a:r>
            <a:endParaRPr lang="en-US" sz="4000" dirty="0"/>
          </a:p>
        </p:txBody>
      </p:sp>
      <p:sp>
        <p:nvSpPr>
          <p:cNvPr id="2" name="Content Placeholder 1"/>
          <p:cNvSpPr>
            <a:spLocks noGrp="1"/>
          </p:cNvSpPr>
          <p:nvPr>
            <p:ph sz="half" idx="1"/>
          </p:nvPr>
        </p:nvSpPr>
        <p:spPr>
          <a:xfrm>
            <a:off x="457200" y="1073150"/>
            <a:ext cx="4038600" cy="3789363"/>
          </a:xfrm>
        </p:spPr>
        <p:txBody>
          <a:bodyPr/>
          <a:lstStyle/>
          <a:p>
            <a:pPr fontAlgn="auto">
              <a:spcAft>
                <a:spcPts val="0"/>
              </a:spcAft>
              <a:buFont typeface="Arial" pitchFamily="34" charset="0"/>
              <a:buChar char="•"/>
              <a:defRPr/>
            </a:pPr>
            <a:r>
              <a:rPr lang="en-US" sz="2400" dirty="0" smtClean="0"/>
              <a:t>Storage Volumes</a:t>
            </a:r>
          </a:p>
          <a:p>
            <a:pPr lvl="1" fontAlgn="auto">
              <a:spcAft>
                <a:spcPts val="0"/>
              </a:spcAft>
              <a:buFont typeface="Arial" pitchFamily="34" charset="0"/>
              <a:buChar char="–"/>
              <a:defRPr/>
            </a:pPr>
            <a:r>
              <a:rPr lang="en-US" sz="2000" dirty="0" smtClean="0"/>
              <a:t>Standard </a:t>
            </a:r>
            <a:r>
              <a:rPr lang="en-US" sz="1600" dirty="0" smtClean="0">
                <a:solidFill>
                  <a:schemeClr val="bg1">
                    <a:lumMod val="75000"/>
                  </a:schemeClr>
                </a:solidFill>
              </a:rPr>
              <a:t>|</a:t>
            </a:r>
            <a:r>
              <a:rPr lang="en-US" sz="2000" dirty="0" smtClean="0"/>
              <a:t> Thin Provisioning</a:t>
            </a:r>
          </a:p>
          <a:p>
            <a:pPr fontAlgn="auto">
              <a:spcAft>
                <a:spcPts val="0"/>
              </a:spcAft>
              <a:buFont typeface="Arial" pitchFamily="34" charset="0"/>
              <a:buChar char="•"/>
              <a:defRPr/>
            </a:pPr>
            <a:r>
              <a:rPr lang="en-US" sz="2400" dirty="0"/>
              <a:t>Data </a:t>
            </a:r>
            <a:r>
              <a:rPr lang="en-US" sz="2400" dirty="0" smtClean="0"/>
              <a:t>Protections</a:t>
            </a:r>
          </a:p>
          <a:p>
            <a:pPr fontAlgn="auto">
              <a:spcAft>
                <a:spcPts val="0"/>
              </a:spcAft>
              <a:buFont typeface="Arial" pitchFamily="34" charset="0"/>
              <a:buChar char="•"/>
              <a:defRPr/>
            </a:pPr>
            <a:r>
              <a:rPr lang="en-US" sz="2400" dirty="0"/>
              <a:t>Data </a:t>
            </a:r>
            <a:r>
              <a:rPr lang="en-US" sz="2400" dirty="0" smtClean="0"/>
              <a:t>Management</a:t>
            </a:r>
            <a:endParaRPr lang="en-US" sz="2400" dirty="0"/>
          </a:p>
          <a:p>
            <a:pPr fontAlgn="auto">
              <a:spcAft>
                <a:spcPts val="0"/>
              </a:spcAft>
              <a:buFont typeface="Arial" pitchFamily="34" charset="0"/>
              <a:buChar char="•"/>
              <a:defRPr/>
            </a:pPr>
            <a:r>
              <a:rPr lang="en-US" sz="2400" dirty="0" smtClean="0"/>
              <a:t>System Configurations</a:t>
            </a:r>
          </a:p>
        </p:txBody>
      </p:sp>
      <p:sp>
        <p:nvSpPr>
          <p:cNvPr id="3" name="Content Placeholder 2"/>
          <p:cNvSpPr>
            <a:spLocks noGrp="1"/>
          </p:cNvSpPr>
          <p:nvPr>
            <p:ph sz="half" idx="2"/>
          </p:nvPr>
        </p:nvSpPr>
        <p:spPr>
          <a:xfrm>
            <a:off x="4648200" y="1073150"/>
            <a:ext cx="4038600" cy="3789363"/>
          </a:xfrm>
        </p:spPr>
        <p:txBody>
          <a:bodyPr/>
          <a:lstStyle/>
          <a:p>
            <a:pPr fontAlgn="auto">
              <a:spcAft>
                <a:spcPts val="0"/>
              </a:spcAft>
              <a:buFont typeface="Arial" pitchFamily="34" charset="0"/>
              <a:buChar char="•"/>
              <a:defRPr/>
            </a:pPr>
            <a:r>
              <a:rPr lang="en-US" sz="2400" dirty="0" smtClean="0"/>
              <a:t>System Management</a:t>
            </a:r>
          </a:p>
          <a:p>
            <a:pPr fontAlgn="auto">
              <a:spcAft>
                <a:spcPts val="0"/>
              </a:spcAft>
              <a:buFont typeface="Arial" pitchFamily="34" charset="0"/>
              <a:buChar char="•"/>
              <a:defRPr/>
            </a:pPr>
            <a:r>
              <a:rPr lang="en-US" sz="2400" dirty="0" smtClean="0">
                <a:solidFill>
                  <a:srgbClr val="595959"/>
                </a:solidFill>
              </a:rPr>
              <a:t>Interface &amp; Networking</a:t>
            </a:r>
          </a:p>
          <a:p>
            <a:pPr lvl="1" fontAlgn="auto">
              <a:spcAft>
                <a:spcPts val="0"/>
              </a:spcAft>
              <a:buFont typeface="Arial" pitchFamily="34" charset="0"/>
              <a:buChar char="–"/>
              <a:defRPr/>
            </a:pPr>
            <a:r>
              <a:rPr lang="en-US" sz="2000" dirty="0" smtClean="0">
                <a:solidFill>
                  <a:srgbClr val="595959"/>
                </a:solidFill>
              </a:rPr>
              <a:t>MPIO, MC/S, Trunking, LACP, VLAN</a:t>
            </a:r>
          </a:p>
          <a:p>
            <a:pPr fontAlgn="auto">
              <a:spcAft>
                <a:spcPts val="0"/>
              </a:spcAft>
              <a:buFont typeface="Arial" pitchFamily="34" charset="0"/>
              <a:buChar char="•"/>
              <a:defRPr/>
            </a:pPr>
            <a:r>
              <a:rPr lang="en-US" sz="2400" dirty="0" smtClean="0">
                <a:solidFill>
                  <a:srgbClr val="595959"/>
                </a:solidFill>
              </a:rPr>
              <a:t>Operating System &amp; Compatibility</a:t>
            </a:r>
          </a:p>
          <a:p>
            <a:pPr fontAlgn="auto">
              <a:spcAft>
                <a:spcPts val="0"/>
              </a:spcAft>
              <a:buFont typeface="Arial" pitchFamily="34" charset="0"/>
              <a:buChar char="•"/>
              <a:defRPr/>
            </a:pPr>
            <a:r>
              <a:rPr lang="en-US" sz="2400" dirty="0" smtClean="0">
                <a:solidFill>
                  <a:srgbClr val="595959"/>
                </a:solidFill>
              </a:rPr>
              <a:t>Virtualization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pPr fontAlgn="auto">
              <a:spcAft>
                <a:spcPts val="0"/>
              </a:spcAft>
              <a:defRPr/>
            </a:pPr>
            <a:r>
              <a:rPr lang="en-US" dirty="0" smtClean="0"/>
              <a:t>Standard SAN Storage Volumes</a:t>
            </a:r>
            <a:endParaRPr lang="en-US" dirty="0"/>
          </a:p>
        </p:txBody>
      </p:sp>
      <p:sp>
        <p:nvSpPr>
          <p:cNvPr id="3" name="Content Placeholder 2"/>
          <p:cNvSpPr>
            <a:spLocks noGrp="1"/>
          </p:cNvSpPr>
          <p:nvPr>
            <p:ph sz="half" idx="1"/>
          </p:nvPr>
        </p:nvSpPr>
        <p:spPr>
          <a:xfrm>
            <a:off x="457200" y="1073150"/>
            <a:ext cx="4038600" cy="3789363"/>
          </a:xfrm>
        </p:spPr>
        <p:txBody>
          <a:bodyPr/>
          <a:lstStyle/>
          <a:p>
            <a:pPr fontAlgn="auto">
              <a:spcAft>
                <a:spcPts val="0"/>
              </a:spcAft>
              <a:buFont typeface="Arial" pitchFamily="34" charset="0"/>
              <a:buChar char="•"/>
              <a:defRPr/>
            </a:pPr>
            <a:r>
              <a:rPr lang="en-US" dirty="0" smtClean="0"/>
              <a:t>Logical Unit</a:t>
            </a:r>
          </a:p>
          <a:p>
            <a:pPr lvl="1" fontAlgn="auto">
              <a:spcAft>
                <a:spcPts val="0"/>
              </a:spcAft>
              <a:buFont typeface="Arial" pitchFamily="34" charset="0"/>
              <a:buChar char="–"/>
              <a:defRPr/>
            </a:pPr>
            <a:r>
              <a:rPr lang="en-US" sz="2000" dirty="0" smtClean="0"/>
              <a:t>Identity of a virtual disk</a:t>
            </a:r>
          </a:p>
          <a:p>
            <a:pPr fontAlgn="auto">
              <a:spcAft>
                <a:spcPts val="0"/>
              </a:spcAft>
              <a:buFont typeface="Arial" pitchFamily="34" charset="0"/>
              <a:buChar char="•"/>
              <a:defRPr/>
            </a:pPr>
            <a:r>
              <a:rPr lang="en-US" dirty="0" smtClean="0"/>
              <a:t>Virtual Disk</a:t>
            </a:r>
          </a:p>
          <a:p>
            <a:pPr lvl="1" fontAlgn="auto">
              <a:spcAft>
                <a:spcPts val="0"/>
              </a:spcAft>
              <a:buFont typeface="Arial" pitchFamily="34" charset="0"/>
              <a:buChar char="–"/>
              <a:defRPr/>
            </a:pPr>
            <a:r>
              <a:rPr lang="en-US" sz="2000" dirty="0" smtClean="0"/>
              <a:t>Partial or all space of a RAID group</a:t>
            </a:r>
          </a:p>
          <a:p>
            <a:pPr fontAlgn="auto">
              <a:spcAft>
                <a:spcPts val="0"/>
              </a:spcAft>
              <a:buFont typeface="Arial" pitchFamily="34" charset="0"/>
              <a:buChar char="•"/>
              <a:defRPr/>
            </a:pPr>
            <a:r>
              <a:rPr lang="en-US" dirty="0" smtClean="0"/>
              <a:t>RAID Group</a:t>
            </a:r>
          </a:p>
          <a:p>
            <a:pPr lvl="1" fontAlgn="auto">
              <a:spcAft>
                <a:spcPts val="0"/>
              </a:spcAft>
              <a:buFont typeface="Arial" pitchFamily="34" charset="0"/>
              <a:buChar char="–"/>
              <a:defRPr/>
            </a:pPr>
            <a:r>
              <a:rPr lang="en-US" sz="2000" dirty="0" smtClean="0"/>
              <a:t>0, 1, 0+1, 3, 5, 6, 10, 50, 60</a:t>
            </a:r>
          </a:p>
        </p:txBody>
      </p:sp>
      <p:grpSp>
        <p:nvGrpSpPr>
          <p:cNvPr id="57347" name="Group 5"/>
          <p:cNvGrpSpPr>
            <a:grpSpLocks/>
          </p:cNvGrpSpPr>
          <p:nvPr/>
        </p:nvGrpSpPr>
        <p:grpSpPr bwMode="auto">
          <a:xfrm>
            <a:off x="5295900" y="4275138"/>
            <a:ext cx="1590675" cy="536575"/>
            <a:chOff x="4125773" y="2422931"/>
            <a:chExt cx="2351912" cy="793460"/>
          </a:xfrm>
        </p:grpSpPr>
        <p:sp>
          <p:nvSpPr>
            <p:cNvPr id="10" name="Rounded Rectangle 9"/>
            <p:cNvSpPr/>
            <p:nvPr/>
          </p:nvSpPr>
          <p:spPr>
            <a:xfrm>
              <a:off x="4125773" y="2422931"/>
              <a:ext cx="2351912" cy="793460"/>
            </a:xfrm>
            <a:prstGeom prst="roundRect">
              <a:avLst>
                <a:gd name="adj" fmla="val 8314"/>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 name="Rounded Rectangle 10"/>
            <p:cNvSpPr/>
            <p:nvPr/>
          </p:nvSpPr>
          <p:spPr>
            <a:xfrm>
              <a:off x="4182106" y="2474576"/>
              <a:ext cx="521082" cy="143198"/>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2" name="Rounded Rectangle 11"/>
            <p:cNvSpPr/>
            <p:nvPr/>
          </p:nvSpPr>
          <p:spPr>
            <a:xfrm>
              <a:off x="4179760" y="2657682"/>
              <a:ext cx="521082" cy="143198"/>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3" name="Rounded Rectangle 12"/>
            <p:cNvSpPr/>
            <p:nvPr/>
          </p:nvSpPr>
          <p:spPr>
            <a:xfrm>
              <a:off x="4179760" y="2836094"/>
              <a:ext cx="518734" cy="14554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4" name="Rounded Rectangle 13"/>
            <p:cNvSpPr/>
            <p:nvPr/>
          </p:nvSpPr>
          <p:spPr>
            <a:xfrm>
              <a:off x="4175065" y="3016852"/>
              <a:ext cx="521082" cy="14554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5" name="Rounded Rectangle 14"/>
            <p:cNvSpPr/>
            <p:nvPr/>
          </p:nvSpPr>
          <p:spPr>
            <a:xfrm>
              <a:off x="4747786" y="2476923"/>
              <a:ext cx="521082" cy="143199"/>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6" name="Rounded Rectangle 15"/>
            <p:cNvSpPr/>
            <p:nvPr/>
          </p:nvSpPr>
          <p:spPr>
            <a:xfrm>
              <a:off x="4745438" y="2660029"/>
              <a:ext cx="521082" cy="143199"/>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7" name="Rounded Rectangle 16"/>
            <p:cNvSpPr/>
            <p:nvPr/>
          </p:nvSpPr>
          <p:spPr>
            <a:xfrm>
              <a:off x="4745438" y="2838440"/>
              <a:ext cx="518736" cy="14554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8" name="Rounded Rectangle 17"/>
            <p:cNvSpPr/>
            <p:nvPr/>
          </p:nvSpPr>
          <p:spPr>
            <a:xfrm>
              <a:off x="4740744" y="3019200"/>
              <a:ext cx="521082" cy="14554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9" name="Rounded Rectangle 18"/>
            <p:cNvSpPr/>
            <p:nvPr/>
          </p:nvSpPr>
          <p:spPr>
            <a:xfrm>
              <a:off x="5320507" y="2472228"/>
              <a:ext cx="518734" cy="143199"/>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0" name="Rounded Rectangle 19"/>
            <p:cNvSpPr/>
            <p:nvPr/>
          </p:nvSpPr>
          <p:spPr>
            <a:xfrm>
              <a:off x="5318160" y="2655334"/>
              <a:ext cx="518736" cy="143199"/>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1" name="Rounded Rectangle 20"/>
            <p:cNvSpPr/>
            <p:nvPr/>
          </p:nvSpPr>
          <p:spPr>
            <a:xfrm>
              <a:off x="5315813" y="2836094"/>
              <a:ext cx="521082" cy="143198"/>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2" name="Rounded Rectangle 21"/>
            <p:cNvSpPr/>
            <p:nvPr/>
          </p:nvSpPr>
          <p:spPr>
            <a:xfrm>
              <a:off x="5313465" y="3016852"/>
              <a:ext cx="518736" cy="143199"/>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3" name="Rounded Rectangle 22"/>
            <p:cNvSpPr/>
            <p:nvPr/>
          </p:nvSpPr>
          <p:spPr>
            <a:xfrm>
              <a:off x="5893229" y="2474576"/>
              <a:ext cx="518734" cy="143198"/>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4" name="Rounded Rectangle 23"/>
            <p:cNvSpPr/>
            <p:nvPr/>
          </p:nvSpPr>
          <p:spPr>
            <a:xfrm>
              <a:off x="5890881" y="2657682"/>
              <a:ext cx="518736" cy="143198"/>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5" name="Rounded Rectangle 24"/>
            <p:cNvSpPr/>
            <p:nvPr/>
          </p:nvSpPr>
          <p:spPr>
            <a:xfrm>
              <a:off x="5888534" y="2836094"/>
              <a:ext cx="521082" cy="14554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6" name="Rounded Rectangle 25"/>
            <p:cNvSpPr/>
            <p:nvPr/>
          </p:nvSpPr>
          <p:spPr>
            <a:xfrm>
              <a:off x="5886186" y="3019200"/>
              <a:ext cx="518736" cy="143198"/>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grpSp>
      <p:sp>
        <p:nvSpPr>
          <p:cNvPr id="27" name="TextBox 26"/>
          <p:cNvSpPr txBox="1"/>
          <p:nvPr/>
        </p:nvSpPr>
        <p:spPr>
          <a:xfrm>
            <a:off x="7377113" y="4408488"/>
            <a:ext cx="1258887" cy="273050"/>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System Enclosure</a:t>
            </a:r>
            <a:endPar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cxnSp>
        <p:nvCxnSpPr>
          <p:cNvPr id="30" name="Straight Connector 29"/>
          <p:cNvCxnSpPr/>
          <p:nvPr/>
        </p:nvCxnSpPr>
        <p:spPr>
          <a:xfrm>
            <a:off x="4586288" y="4197350"/>
            <a:ext cx="3971925" cy="0"/>
          </a:xfrm>
          <a:prstGeom prst="line">
            <a:avLst/>
          </a:prstGeom>
          <a:ln w="1270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4591050" y="3444875"/>
            <a:ext cx="3971925" cy="0"/>
          </a:xfrm>
          <a:prstGeom prst="line">
            <a:avLst/>
          </a:prstGeom>
          <a:ln w="1270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385050" y="3697288"/>
            <a:ext cx="796925" cy="271462"/>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Hard Drive</a:t>
            </a:r>
          </a:p>
        </p:txBody>
      </p:sp>
      <p:grpSp>
        <p:nvGrpSpPr>
          <p:cNvPr id="57352" name="Group 69"/>
          <p:cNvGrpSpPr>
            <a:grpSpLocks/>
          </p:cNvGrpSpPr>
          <p:nvPr/>
        </p:nvGrpSpPr>
        <p:grpSpPr bwMode="auto">
          <a:xfrm>
            <a:off x="4949825" y="3522663"/>
            <a:ext cx="2243138" cy="615950"/>
            <a:chOff x="4949663" y="3522861"/>
            <a:chExt cx="2243236" cy="615688"/>
          </a:xfrm>
        </p:grpSpPr>
        <p:pic>
          <p:nvPicPr>
            <p:cNvPr id="57391" name="Picture 33"/>
            <p:cNvPicPr>
              <a:picLocks noChangeAspect="1"/>
            </p:cNvPicPr>
            <p:nvPr/>
          </p:nvPicPr>
          <p:blipFill>
            <a:blip r:embed="rId2"/>
            <a:srcRect/>
            <a:stretch>
              <a:fillRect/>
            </a:stretch>
          </p:blipFill>
          <p:spPr bwMode="auto">
            <a:xfrm>
              <a:off x="4959043" y="3850292"/>
              <a:ext cx="288257" cy="288257"/>
            </a:xfrm>
            <a:prstGeom prst="rect">
              <a:avLst/>
            </a:prstGeom>
            <a:noFill/>
            <a:ln w="9525">
              <a:noFill/>
              <a:miter lim="800000"/>
              <a:headEnd/>
              <a:tailEnd/>
            </a:ln>
          </p:spPr>
        </p:pic>
        <p:pic>
          <p:nvPicPr>
            <p:cNvPr id="57392" name="Picture 37"/>
            <p:cNvPicPr>
              <a:picLocks noChangeAspect="1"/>
            </p:cNvPicPr>
            <p:nvPr/>
          </p:nvPicPr>
          <p:blipFill>
            <a:blip r:embed="rId2"/>
            <a:srcRect/>
            <a:stretch>
              <a:fillRect/>
            </a:stretch>
          </p:blipFill>
          <p:spPr bwMode="auto">
            <a:xfrm>
              <a:off x="5240876" y="3849003"/>
              <a:ext cx="288257" cy="288257"/>
            </a:xfrm>
            <a:prstGeom prst="rect">
              <a:avLst/>
            </a:prstGeom>
            <a:noFill/>
            <a:ln w="9525">
              <a:noFill/>
              <a:miter lim="800000"/>
              <a:headEnd/>
              <a:tailEnd/>
            </a:ln>
          </p:spPr>
        </p:pic>
        <p:pic>
          <p:nvPicPr>
            <p:cNvPr id="57393" name="Picture 38"/>
            <p:cNvPicPr>
              <a:picLocks noChangeAspect="1"/>
            </p:cNvPicPr>
            <p:nvPr/>
          </p:nvPicPr>
          <p:blipFill>
            <a:blip r:embed="rId2"/>
            <a:srcRect/>
            <a:stretch>
              <a:fillRect/>
            </a:stretch>
          </p:blipFill>
          <p:spPr bwMode="auto">
            <a:xfrm>
              <a:off x="5522711" y="3849371"/>
              <a:ext cx="288257" cy="288257"/>
            </a:xfrm>
            <a:prstGeom prst="rect">
              <a:avLst/>
            </a:prstGeom>
            <a:noFill/>
            <a:ln w="9525">
              <a:noFill/>
              <a:miter lim="800000"/>
              <a:headEnd/>
              <a:tailEnd/>
            </a:ln>
          </p:spPr>
        </p:pic>
        <p:pic>
          <p:nvPicPr>
            <p:cNvPr id="57394" name="Picture 39"/>
            <p:cNvPicPr>
              <a:picLocks noChangeAspect="1"/>
            </p:cNvPicPr>
            <p:nvPr/>
          </p:nvPicPr>
          <p:blipFill>
            <a:blip r:embed="rId2"/>
            <a:srcRect/>
            <a:stretch>
              <a:fillRect/>
            </a:stretch>
          </p:blipFill>
          <p:spPr bwMode="auto">
            <a:xfrm>
              <a:off x="5797740" y="3849374"/>
              <a:ext cx="288257" cy="288257"/>
            </a:xfrm>
            <a:prstGeom prst="rect">
              <a:avLst/>
            </a:prstGeom>
            <a:noFill/>
            <a:ln w="9525">
              <a:noFill/>
              <a:miter lim="800000"/>
              <a:headEnd/>
              <a:tailEnd/>
            </a:ln>
          </p:spPr>
        </p:pic>
        <p:pic>
          <p:nvPicPr>
            <p:cNvPr id="57395" name="Picture 57"/>
            <p:cNvPicPr>
              <a:picLocks noChangeAspect="1"/>
            </p:cNvPicPr>
            <p:nvPr/>
          </p:nvPicPr>
          <p:blipFill>
            <a:blip r:embed="rId2"/>
            <a:srcRect/>
            <a:stretch>
              <a:fillRect/>
            </a:stretch>
          </p:blipFill>
          <p:spPr bwMode="auto">
            <a:xfrm>
              <a:off x="6065945" y="3849001"/>
              <a:ext cx="288257" cy="288257"/>
            </a:xfrm>
            <a:prstGeom prst="rect">
              <a:avLst/>
            </a:prstGeom>
            <a:noFill/>
            <a:ln w="9525">
              <a:noFill/>
              <a:miter lim="800000"/>
              <a:headEnd/>
              <a:tailEnd/>
            </a:ln>
          </p:spPr>
        </p:pic>
        <p:pic>
          <p:nvPicPr>
            <p:cNvPr id="57396" name="Picture 58"/>
            <p:cNvPicPr>
              <a:picLocks noChangeAspect="1"/>
            </p:cNvPicPr>
            <p:nvPr/>
          </p:nvPicPr>
          <p:blipFill>
            <a:blip r:embed="rId2"/>
            <a:srcRect/>
            <a:stretch>
              <a:fillRect/>
            </a:stretch>
          </p:blipFill>
          <p:spPr bwMode="auto">
            <a:xfrm>
              <a:off x="6347778" y="3847712"/>
              <a:ext cx="288257" cy="288257"/>
            </a:xfrm>
            <a:prstGeom prst="rect">
              <a:avLst/>
            </a:prstGeom>
            <a:noFill/>
            <a:ln w="9525">
              <a:noFill/>
              <a:miter lim="800000"/>
              <a:headEnd/>
              <a:tailEnd/>
            </a:ln>
          </p:spPr>
        </p:pic>
        <p:pic>
          <p:nvPicPr>
            <p:cNvPr id="57397" name="Picture 59"/>
            <p:cNvPicPr>
              <a:picLocks noChangeAspect="1"/>
            </p:cNvPicPr>
            <p:nvPr/>
          </p:nvPicPr>
          <p:blipFill>
            <a:blip r:embed="rId2"/>
            <a:srcRect/>
            <a:stretch>
              <a:fillRect/>
            </a:stretch>
          </p:blipFill>
          <p:spPr bwMode="auto">
            <a:xfrm>
              <a:off x="6629613" y="3848080"/>
              <a:ext cx="288257" cy="288257"/>
            </a:xfrm>
            <a:prstGeom prst="rect">
              <a:avLst/>
            </a:prstGeom>
            <a:noFill/>
            <a:ln w="9525">
              <a:noFill/>
              <a:miter lim="800000"/>
              <a:headEnd/>
              <a:tailEnd/>
            </a:ln>
          </p:spPr>
        </p:pic>
        <p:pic>
          <p:nvPicPr>
            <p:cNvPr id="57398" name="Picture 60"/>
            <p:cNvPicPr>
              <a:picLocks noChangeAspect="1"/>
            </p:cNvPicPr>
            <p:nvPr/>
          </p:nvPicPr>
          <p:blipFill>
            <a:blip r:embed="rId2"/>
            <a:srcRect/>
            <a:stretch>
              <a:fillRect/>
            </a:stretch>
          </p:blipFill>
          <p:spPr bwMode="auto">
            <a:xfrm>
              <a:off x="6904642" y="3848083"/>
              <a:ext cx="288257" cy="288257"/>
            </a:xfrm>
            <a:prstGeom prst="rect">
              <a:avLst/>
            </a:prstGeom>
            <a:noFill/>
            <a:ln w="9525">
              <a:noFill/>
              <a:miter lim="800000"/>
              <a:headEnd/>
              <a:tailEnd/>
            </a:ln>
          </p:spPr>
        </p:pic>
        <p:pic>
          <p:nvPicPr>
            <p:cNvPr id="57399" name="Picture 61"/>
            <p:cNvPicPr>
              <a:picLocks noChangeAspect="1"/>
            </p:cNvPicPr>
            <p:nvPr/>
          </p:nvPicPr>
          <p:blipFill>
            <a:blip r:embed="rId2"/>
            <a:srcRect/>
            <a:stretch>
              <a:fillRect/>
            </a:stretch>
          </p:blipFill>
          <p:spPr bwMode="auto">
            <a:xfrm>
              <a:off x="4949663" y="3525441"/>
              <a:ext cx="288257" cy="288257"/>
            </a:xfrm>
            <a:prstGeom prst="rect">
              <a:avLst/>
            </a:prstGeom>
            <a:noFill/>
            <a:ln w="9525">
              <a:noFill/>
              <a:miter lim="800000"/>
              <a:headEnd/>
              <a:tailEnd/>
            </a:ln>
          </p:spPr>
        </p:pic>
        <p:pic>
          <p:nvPicPr>
            <p:cNvPr id="57400" name="Picture 62"/>
            <p:cNvPicPr>
              <a:picLocks noChangeAspect="1"/>
            </p:cNvPicPr>
            <p:nvPr/>
          </p:nvPicPr>
          <p:blipFill>
            <a:blip r:embed="rId2"/>
            <a:srcRect/>
            <a:stretch>
              <a:fillRect/>
            </a:stretch>
          </p:blipFill>
          <p:spPr bwMode="auto">
            <a:xfrm>
              <a:off x="5231496" y="3524152"/>
              <a:ext cx="288257" cy="288257"/>
            </a:xfrm>
            <a:prstGeom prst="rect">
              <a:avLst/>
            </a:prstGeom>
            <a:noFill/>
            <a:ln w="9525">
              <a:noFill/>
              <a:miter lim="800000"/>
              <a:headEnd/>
              <a:tailEnd/>
            </a:ln>
          </p:spPr>
        </p:pic>
        <p:pic>
          <p:nvPicPr>
            <p:cNvPr id="57401" name="Picture 63"/>
            <p:cNvPicPr>
              <a:picLocks noChangeAspect="1"/>
            </p:cNvPicPr>
            <p:nvPr/>
          </p:nvPicPr>
          <p:blipFill>
            <a:blip r:embed="rId2"/>
            <a:srcRect/>
            <a:stretch>
              <a:fillRect/>
            </a:stretch>
          </p:blipFill>
          <p:spPr bwMode="auto">
            <a:xfrm>
              <a:off x="5513331" y="3524520"/>
              <a:ext cx="288257" cy="288257"/>
            </a:xfrm>
            <a:prstGeom prst="rect">
              <a:avLst/>
            </a:prstGeom>
            <a:noFill/>
            <a:ln w="9525">
              <a:noFill/>
              <a:miter lim="800000"/>
              <a:headEnd/>
              <a:tailEnd/>
            </a:ln>
          </p:spPr>
        </p:pic>
        <p:pic>
          <p:nvPicPr>
            <p:cNvPr id="57402" name="Picture 64"/>
            <p:cNvPicPr>
              <a:picLocks noChangeAspect="1"/>
            </p:cNvPicPr>
            <p:nvPr/>
          </p:nvPicPr>
          <p:blipFill>
            <a:blip r:embed="rId2"/>
            <a:srcRect/>
            <a:stretch>
              <a:fillRect/>
            </a:stretch>
          </p:blipFill>
          <p:spPr bwMode="auto">
            <a:xfrm>
              <a:off x="5788360" y="3524523"/>
              <a:ext cx="288257" cy="288257"/>
            </a:xfrm>
            <a:prstGeom prst="rect">
              <a:avLst/>
            </a:prstGeom>
            <a:noFill/>
            <a:ln w="9525">
              <a:noFill/>
              <a:miter lim="800000"/>
              <a:headEnd/>
              <a:tailEnd/>
            </a:ln>
          </p:spPr>
        </p:pic>
        <p:pic>
          <p:nvPicPr>
            <p:cNvPr id="57403" name="Picture 65"/>
            <p:cNvPicPr>
              <a:picLocks noChangeAspect="1"/>
            </p:cNvPicPr>
            <p:nvPr/>
          </p:nvPicPr>
          <p:blipFill>
            <a:blip r:embed="rId2"/>
            <a:srcRect/>
            <a:stretch>
              <a:fillRect/>
            </a:stretch>
          </p:blipFill>
          <p:spPr bwMode="auto">
            <a:xfrm>
              <a:off x="6056565" y="3524150"/>
              <a:ext cx="288257" cy="288257"/>
            </a:xfrm>
            <a:prstGeom prst="rect">
              <a:avLst/>
            </a:prstGeom>
            <a:noFill/>
            <a:ln w="9525">
              <a:noFill/>
              <a:miter lim="800000"/>
              <a:headEnd/>
              <a:tailEnd/>
            </a:ln>
          </p:spPr>
        </p:pic>
        <p:pic>
          <p:nvPicPr>
            <p:cNvPr id="57404" name="Picture 66"/>
            <p:cNvPicPr>
              <a:picLocks noChangeAspect="1"/>
            </p:cNvPicPr>
            <p:nvPr/>
          </p:nvPicPr>
          <p:blipFill>
            <a:blip r:embed="rId2"/>
            <a:srcRect/>
            <a:stretch>
              <a:fillRect/>
            </a:stretch>
          </p:blipFill>
          <p:spPr bwMode="auto">
            <a:xfrm>
              <a:off x="6338398" y="3522861"/>
              <a:ext cx="288257" cy="288257"/>
            </a:xfrm>
            <a:prstGeom prst="rect">
              <a:avLst/>
            </a:prstGeom>
            <a:noFill/>
            <a:ln w="9525">
              <a:noFill/>
              <a:miter lim="800000"/>
              <a:headEnd/>
              <a:tailEnd/>
            </a:ln>
          </p:spPr>
        </p:pic>
        <p:pic>
          <p:nvPicPr>
            <p:cNvPr id="57405" name="Picture 67"/>
            <p:cNvPicPr>
              <a:picLocks noChangeAspect="1"/>
            </p:cNvPicPr>
            <p:nvPr/>
          </p:nvPicPr>
          <p:blipFill>
            <a:blip r:embed="rId2"/>
            <a:srcRect/>
            <a:stretch>
              <a:fillRect/>
            </a:stretch>
          </p:blipFill>
          <p:spPr bwMode="auto">
            <a:xfrm>
              <a:off x="6620233" y="3523229"/>
              <a:ext cx="288257" cy="288257"/>
            </a:xfrm>
            <a:prstGeom prst="rect">
              <a:avLst/>
            </a:prstGeom>
            <a:noFill/>
            <a:ln w="9525">
              <a:noFill/>
              <a:miter lim="800000"/>
              <a:headEnd/>
              <a:tailEnd/>
            </a:ln>
          </p:spPr>
        </p:pic>
        <p:pic>
          <p:nvPicPr>
            <p:cNvPr id="57406" name="Picture 68"/>
            <p:cNvPicPr>
              <a:picLocks noChangeAspect="1"/>
            </p:cNvPicPr>
            <p:nvPr/>
          </p:nvPicPr>
          <p:blipFill>
            <a:blip r:embed="rId2"/>
            <a:srcRect/>
            <a:stretch>
              <a:fillRect/>
            </a:stretch>
          </p:blipFill>
          <p:spPr bwMode="auto">
            <a:xfrm>
              <a:off x="6895262" y="3523232"/>
              <a:ext cx="288257" cy="288257"/>
            </a:xfrm>
            <a:prstGeom prst="rect">
              <a:avLst/>
            </a:prstGeom>
            <a:noFill/>
            <a:ln w="9525">
              <a:noFill/>
              <a:miter lim="800000"/>
              <a:headEnd/>
              <a:tailEnd/>
            </a:ln>
          </p:spPr>
        </p:pic>
      </p:grpSp>
      <p:grpSp>
        <p:nvGrpSpPr>
          <p:cNvPr id="57353" name="Group 82"/>
          <p:cNvGrpSpPr>
            <a:grpSpLocks/>
          </p:cNvGrpSpPr>
          <p:nvPr/>
        </p:nvGrpSpPr>
        <p:grpSpPr bwMode="auto">
          <a:xfrm>
            <a:off x="5500688" y="3011488"/>
            <a:ext cx="1157287" cy="361950"/>
            <a:chOff x="5185274" y="2905661"/>
            <a:chExt cx="1158134" cy="362376"/>
          </a:xfrm>
        </p:grpSpPr>
        <p:sp>
          <p:nvSpPr>
            <p:cNvPr id="82" name="Rounded Rectangle 81"/>
            <p:cNvSpPr/>
            <p:nvPr/>
          </p:nvSpPr>
          <p:spPr>
            <a:xfrm>
              <a:off x="5185274" y="2905661"/>
              <a:ext cx="1158134" cy="362376"/>
            </a:xfrm>
            <a:prstGeom prst="roundRect">
              <a:avLst>
                <a:gd name="adj" fmla="val 11364"/>
              </a:avLst>
            </a:prstGeom>
            <a:solidFill>
              <a:schemeClr val="bg1">
                <a:lumMod val="85000"/>
              </a:schemeClr>
            </a:solidFill>
            <a:ln w="6350">
              <a:solidFill>
                <a:srgbClr val="397DB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pic>
          <p:nvPicPr>
            <p:cNvPr id="57387" name="Picture 77"/>
            <p:cNvPicPr>
              <a:picLocks noChangeAspect="1"/>
            </p:cNvPicPr>
            <p:nvPr/>
          </p:nvPicPr>
          <p:blipFill>
            <a:blip r:embed="rId2"/>
            <a:srcRect/>
            <a:stretch>
              <a:fillRect/>
            </a:stretch>
          </p:blipFill>
          <p:spPr bwMode="auto">
            <a:xfrm>
              <a:off x="5215314" y="2949844"/>
              <a:ext cx="288257" cy="288257"/>
            </a:xfrm>
            <a:prstGeom prst="rect">
              <a:avLst/>
            </a:prstGeom>
            <a:noFill/>
            <a:ln w="9525">
              <a:noFill/>
              <a:miter lim="800000"/>
              <a:headEnd/>
              <a:tailEnd/>
            </a:ln>
          </p:spPr>
        </p:pic>
        <p:pic>
          <p:nvPicPr>
            <p:cNvPr id="57388" name="Picture 78"/>
            <p:cNvPicPr>
              <a:picLocks noChangeAspect="1"/>
            </p:cNvPicPr>
            <p:nvPr/>
          </p:nvPicPr>
          <p:blipFill>
            <a:blip r:embed="rId2"/>
            <a:srcRect/>
            <a:stretch>
              <a:fillRect/>
            </a:stretch>
          </p:blipFill>
          <p:spPr bwMode="auto">
            <a:xfrm>
              <a:off x="5480965" y="2948555"/>
              <a:ext cx="288257" cy="288257"/>
            </a:xfrm>
            <a:prstGeom prst="rect">
              <a:avLst/>
            </a:prstGeom>
            <a:noFill/>
            <a:ln w="9525">
              <a:noFill/>
              <a:miter lim="800000"/>
              <a:headEnd/>
              <a:tailEnd/>
            </a:ln>
          </p:spPr>
        </p:pic>
        <p:pic>
          <p:nvPicPr>
            <p:cNvPr id="57389" name="Picture 79"/>
            <p:cNvPicPr>
              <a:picLocks noChangeAspect="1"/>
            </p:cNvPicPr>
            <p:nvPr/>
          </p:nvPicPr>
          <p:blipFill>
            <a:blip r:embed="rId2"/>
            <a:srcRect/>
            <a:stretch>
              <a:fillRect/>
            </a:stretch>
          </p:blipFill>
          <p:spPr bwMode="auto">
            <a:xfrm>
              <a:off x="5754700" y="2947264"/>
              <a:ext cx="288257" cy="288257"/>
            </a:xfrm>
            <a:prstGeom prst="rect">
              <a:avLst/>
            </a:prstGeom>
            <a:noFill/>
            <a:ln w="9525">
              <a:noFill/>
              <a:miter lim="800000"/>
              <a:headEnd/>
              <a:tailEnd/>
            </a:ln>
          </p:spPr>
        </p:pic>
        <p:pic>
          <p:nvPicPr>
            <p:cNvPr id="57390" name="Picture 80"/>
            <p:cNvPicPr>
              <a:picLocks noChangeAspect="1"/>
            </p:cNvPicPr>
            <p:nvPr/>
          </p:nvPicPr>
          <p:blipFill>
            <a:blip r:embed="rId2"/>
            <a:srcRect/>
            <a:stretch>
              <a:fillRect/>
            </a:stretch>
          </p:blipFill>
          <p:spPr bwMode="auto">
            <a:xfrm>
              <a:off x="6020346" y="2945973"/>
              <a:ext cx="288257" cy="288257"/>
            </a:xfrm>
            <a:prstGeom prst="rect">
              <a:avLst/>
            </a:prstGeom>
            <a:noFill/>
            <a:ln w="9525">
              <a:noFill/>
              <a:miter lim="800000"/>
              <a:headEnd/>
              <a:tailEnd/>
            </a:ln>
          </p:spPr>
        </p:pic>
      </p:grpSp>
      <p:sp>
        <p:nvSpPr>
          <p:cNvPr id="84" name="TextBox 83"/>
          <p:cNvSpPr txBox="1"/>
          <p:nvPr/>
        </p:nvSpPr>
        <p:spPr>
          <a:xfrm>
            <a:off x="7383463" y="3055938"/>
            <a:ext cx="868362" cy="273050"/>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RAID Group</a:t>
            </a:r>
          </a:p>
        </p:txBody>
      </p:sp>
      <p:cxnSp>
        <p:nvCxnSpPr>
          <p:cNvPr id="86" name="Straight Connector 85"/>
          <p:cNvCxnSpPr/>
          <p:nvPr/>
        </p:nvCxnSpPr>
        <p:spPr>
          <a:xfrm>
            <a:off x="4598988" y="2909888"/>
            <a:ext cx="3971925" cy="0"/>
          </a:xfrm>
          <a:prstGeom prst="line">
            <a:avLst/>
          </a:prstGeom>
          <a:ln w="1270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grpSp>
        <p:nvGrpSpPr>
          <p:cNvPr id="57356" name="Group 92"/>
          <p:cNvGrpSpPr>
            <a:grpSpLocks/>
          </p:cNvGrpSpPr>
          <p:nvPr/>
        </p:nvGrpSpPr>
        <p:grpSpPr bwMode="auto">
          <a:xfrm>
            <a:off x="5184775" y="2436813"/>
            <a:ext cx="1797050" cy="393700"/>
            <a:chOff x="5225979" y="2438961"/>
            <a:chExt cx="1926449" cy="421552"/>
          </a:xfrm>
        </p:grpSpPr>
        <p:pic>
          <p:nvPicPr>
            <p:cNvPr id="57381" name="Picture 86"/>
            <p:cNvPicPr>
              <a:picLocks noChangeAspect="1"/>
            </p:cNvPicPr>
            <p:nvPr/>
          </p:nvPicPr>
          <p:blipFill>
            <a:blip r:embed="rId3"/>
            <a:srcRect/>
            <a:stretch>
              <a:fillRect/>
            </a:stretch>
          </p:blipFill>
          <p:spPr bwMode="auto">
            <a:xfrm>
              <a:off x="5225979" y="2442834"/>
              <a:ext cx="417679" cy="417679"/>
            </a:xfrm>
            <a:prstGeom prst="rect">
              <a:avLst/>
            </a:prstGeom>
            <a:noFill/>
            <a:ln w="9525">
              <a:noFill/>
              <a:miter lim="800000"/>
              <a:headEnd/>
              <a:tailEnd/>
            </a:ln>
          </p:spPr>
        </p:pic>
        <p:pic>
          <p:nvPicPr>
            <p:cNvPr id="57382" name="Picture 87"/>
            <p:cNvPicPr>
              <a:picLocks noChangeAspect="1"/>
            </p:cNvPicPr>
            <p:nvPr/>
          </p:nvPicPr>
          <p:blipFill>
            <a:blip r:embed="rId3"/>
            <a:srcRect/>
            <a:stretch>
              <a:fillRect/>
            </a:stretch>
          </p:blipFill>
          <p:spPr bwMode="auto">
            <a:xfrm>
              <a:off x="5604871" y="2441543"/>
              <a:ext cx="417679" cy="417679"/>
            </a:xfrm>
            <a:prstGeom prst="rect">
              <a:avLst/>
            </a:prstGeom>
            <a:noFill/>
            <a:ln w="9525">
              <a:noFill/>
              <a:miter lim="800000"/>
              <a:headEnd/>
              <a:tailEnd/>
            </a:ln>
          </p:spPr>
        </p:pic>
        <p:pic>
          <p:nvPicPr>
            <p:cNvPr id="57383" name="Picture 88"/>
            <p:cNvPicPr>
              <a:picLocks noChangeAspect="1"/>
            </p:cNvPicPr>
            <p:nvPr/>
          </p:nvPicPr>
          <p:blipFill>
            <a:blip r:embed="rId3"/>
            <a:srcRect/>
            <a:stretch>
              <a:fillRect/>
            </a:stretch>
          </p:blipFill>
          <p:spPr bwMode="auto">
            <a:xfrm>
              <a:off x="5976965" y="2441543"/>
              <a:ext cx="417679" cy="417679"/>
            </a:xfrm>
            <a:prstGeom prst="rect">
              <a:avLst/>
            </a:prstGeom>
            <a:noFill/>
            <a:ln w="9525">
              <a:noFill/>
              <a:miter lim="800000"/>
              <a:headEnd/>
              <a:tailEnd/>
            </a:ln>
          </p:spPr>
        </p:pic>
        <p:pic>
          <p:nvPicPr>
            <p:cNvPr id="57384" name="Picture 89"/>
            <p:cNvPicPr>
              <a:picLocks noChangeAspect="1"/>
            </p:cNvPicPr>
            <p:nvPr/>
          </p:nvPicPr>
          <p:blipFill>
            <a:blip r:embed="rId3"/>
            <a:srcRect/>
            <a:stretch>
              <a:fillRect/>
            </a:stretch>
          </p:blipFill>
          <p:spPr bwMode="auto">
            <a:xfrm>
              <a:off x="6355857" y="2440252"/>
              <a:ext cx="417679" cy="417679"/>
            </a:xfrm>
            <a:prstGeom prst="rect">
              <a:avLst/>
            </a:prstGeom>
            <a:noFill/>
            <a:ln w="9525">
              <a:noFill/>
              <a:miter lim="800000"/>
              <a:headEnd/>
              <a:tailEnd/>
            </a:ln>
          </p:spPr>
        </p:pic>
        <p:pic>
          <p:nvPicPr>
            <p:cNvPr id="57385" name="Picture 90"/>
            <p:cNvPicPr>
              <a:picLocks noChangeAspect="1"/>
            </p:cNvPicPr>
            <p:nvPr/>
          </p:nvPicPr>
          <p:blipFill>
            <a:blip r:embed="rId3"/>
            <a:srcRect/>
            <a:stretch>
              <a:fillRect/>
            </a:stretch>
          </p:blipFill>
          <p:spPr bwMode="auto">
            <a:xfrm>
              <a:off x="6734749" y="2438961"/>
              <a:ext cx="417679" cy="417679"/>
            </a:xfrm>
            <a:prstGeom prst="rect">
              <a:avLst/>
            </a:prstGeom>
            <a:noFill/>
            <a:ln w="9525">
              <a:noFill/>
              <a:miter lim="800000"/>
              <a:headEnd/>
              <a:tailEnd/>
            </a:ln>
          </p:spPr>
        </p:pic>
      </p:grpSp>
      <p:cxnSp>
        <p:nvCxnSpPr>
          <p:cNvPr id="94" name="Straight Connector 93"/>
          <p:cNvCxnSpPr/>
          <p:nvPr/>
        </p:nvCxnSpPr>
        <p:spPr>
          <a:xfrm>
            <a:off x="4621213" y="2351088"/>
            <a:ext cx="3971925" cy="0"/>
          </a:xfrm>
          <a:prstGeom prst="line">
            <a:avLst/>
          </a:prstGeom>
          <a:ln w="1270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7380288" y="2492375"/>
            <a:ext cx="844550" cy="273050"/>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Virtual Disk</a:t>
            </a:r>
          </a:p>
        </p:txBody>
      </p:sp>
      <p:sp>
        <p:nvSpPr>
          <p:cNvPr id="97" name="TextBox 96"/>
          <p:cNvSpPr txBox="1"/>
          <p:nvPr/>
        </p:nvSpPr>
        <p:spPr>
          <a:xfrm>
            <a:off x="7380288" y="1181100"/>
            <a:ext cx="506412" cy="273050"/>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Server</a:t>
            </a:r>
          </a:p>
        </p:txBody>
      </p:sp>
      <p:cxnSp>
        <p:nvCxnSpPr>
          <p:cNvPr id="98" name="Straight Connector 97"/>
          <p:cNvCxnSpPr/>
          <p:nvPr/>
        </p:nvCxnSpPr>
        <p:spPr>
          <a:xfrm>
            <a:off x="4629150" y="1881188"/>
            <a:ext cx="3971925" cy="0"/>
          </a:xfrm>
          <a:prstGeom prst="line">
            <a:avLst/>
          </a:prstGeom>
          <a:ln w="1270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7380288" y="1990725"/>
            <a:ext cx="862012" cy="271463"/>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Logical Unit</a:t>
            </a:r>
          </a:p>
        </p:txBody>
      </p:sp>
      <p:grpSp>
        <p:nvGrpSpPr>
          <p:cNvPr id="57362" name="Group 104"/>
          <p:cNvGrpSpPr>
            <a:grpSpLocks/>
          </p:cNvGrpSpPr>
          <p:nvPr/>
        </p:nvGrpSpPr>
        <p:grpSpPr bwMode="auto">
          <a:xfrm>
            <a:off x="5367338" y="1049338"/>
            <a:ext cx="1450975" cy="441325"/>
            <a:chOff x="5367574" y="1049338"/>
            <a:chExt cx="1451001" cy="440973"/>
          </a:xfrm>
        </p:grpSpPr>
        <p:pic>
          <p:nvPicPr>
            <p:cNvPr id="57378" name="Picture 95"/>
            <p:cNvPicPr>
              <a:picLocks noChangeAspect="1"/>
            </p:cNvPicPr>
            <p:nvPr/>
          </p:nvPicPr>
          <p:blipFill>
            <a:blip r:embed="rId4"/>
            <a:srcRect/>
            <a:stretch>
              <a:fillRect/>
            </a:stretch>
          </p:blipFill>
          <p:spPr bwMode="auto">
            <a:xfrm>
              <a:off x="6384400" y="1051550"/>
              <a:ext cx="434175" cy="434175"/>
            </a:xfrm>
            <a:prstGeom prst="rect">
              <a:avLst/>
            </a:prstGeom>
            <a:noFill/>
            <a:ln w="9525">
              <a:noFill/>
              <a:miter lim="800000"/>
              <a:headEnd/>
              <a:tailEnd/>
            </a:ln>
          </p:spPr>
        </p:pic>
        <p:pic>
          <p:nvPicPr>
            <p:cNvPr id="57379" name="Picture 99"/>
            <p:cNvPicPr>
              <a:picLocks noChangeAspect="1"/>
            </p:cNvPicPr>
            <p:nvPr/>
          </p:nvPicPr>
          <p:blipFill>
            <a:blip r:embed="rId4"/>
            <a:srcRect/>
            <a:stretch>
              <a:fillRect/>
            </a:stretch>
          </p:blipFill>
          <p:spPr bwMode="auto">
            <a:xfrm>
              <a:off x="5367574" y="1049338"/>
              <a:ext cx="434175" cy="434175"/>
            </a:xfrm>
            <a:prstGeom prst="rect">
              <a:avLst/>
            </a:prstGeom>
            <a:noFill/>
            <a:ln w="9525">
              <a:noFill/>
              <a:miter lim="800000"/>
              <a:headEnd/>
              <a:tailEnd/>
            </a:ln>
          </p:spPr>
        </p:pic>
        <p:pic>
          <p:nvPicPr>
            <p:cNvPr id="57380" name="Picture 103"/>
            <p:cNvPicPr>
              <a:picLocks noChangeAspect="1"/>
            </p:cNvPicPr>
            <p:nvPr/>
          </p:nvPicPr>
          <p:blipFill>
            <a:blip r:embed="rId4"/>
            <a:srcRect/>
            <a:stretch>
              <a:fillRect/>
            </a:stretch>
          </p:blipFill>
          <p:spPr bwMode="auto">
            <a:xfrm>
              <a:off x="5867800" y="1056136"/>
              <a:ext cx="434175" cy="434175"/>
            </a:xfrm>
            <a:prstGeom prst="rect">
              <a:avLst/>
            </a:prstGeom>
            <a:noFill/>
            <a:ln w="9525">
              <a:noFill/>
              <a:miter lim="800000"/>
              <a:headEnd/>
              <a:tailEnd/>
            </a:ln>
          </p:spPr>
        </p:pic>
      </p:grpSp>
      <p:grpSp>
        <p:nvGrpSpPr>
          <p:cNvPr id="57363" name="Group 109"/>
          <p:cNvGrpSpPr>
            <a:grpSpLocks/>
          </p:cNvGrpSpPr>
          <p:nvPr/>
        </p:nvGrpSpPr>
        <p:grpSpPr bwMode="auto">
          <a:xfrm>
            <a:off x="5226050" y="1954213"/>
            <a:ext cx="1711325" cy="287337"/>
            <a:chOff x="5225723" y="1954155"/>
            <a:chExt cx="1712339" cy="287894"/>
          </a:xfrm>
        </p:grpSpPr>
        <p:sp>
          <p:nvSpPr>
            <p:cNvPr id="103" name="Rounded Rectangle 102"/>
            <p:cNvSpPr/>
            <p:nvPr/>
          </p:nvSpPr>
          <p:spPr>
            <a:xfrm>
              <a:off x="5225723" y="1958926"/>
              <a:ext cx="282742" cy="283123"/>
            </a:xfrm>
            <a:prstGeom prst="roundRect">
              <a:avLst/>
            </a:prstGeom>
            <a:noFill/>
            <a:ln w="635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lnSpc>
                  <a:spcPts val="1080"/>
                </a:lnSpc>
                <a:spcBef>
                  <a:spcPts val="0"/>
                </a:spcBef>
                <a:spcAft>
                  <a:spcPts val="0"/>
                </a:spcAft>
                <a:defRPr/>
              </a:pPr>
              <a:r>
                <a:rPr lang="en-US" sz="900" b="1" dirty="0">
                  <a:solidFill>
                    <a:srgbClr val="397DB4"/>
                  </a:solidFill>
                </a:rPr>
                <a:t>LUN</a:t>
              </a:r>
            </a:p>
            <a:p>
              <a:pPr algn="ctr" fontAlgn="auto">
                <a:lnSpc>
                  <a:spcPts val="1080"/>
                </a:lnSpc>
                <a:spcBef>
                  <a:spcPts val="0"/>
                </a:spcBef>
                <a:spcAft>
                  <a:spcPts val="0"/>
                </a:spcAft>
                <a:defRPr/>
              </a:pPr>
              <a:r>
                <a:rPr lang="en-US" sz="900" b="1" dirty="0">
                  <a:solidFill>
                    <a:srgbClr val="397DB4"/>
                  </a:solidFill>
                </a:rPr>
                <a:t>0</a:t>
              </a:r>
              <a:endParaRPr lang="en-US" sz="900" b="1" dirty="0">
                <a:solidFill>
                  <a:srgbClr val="397DB4"/>
                </a:solidFill>
              </a:endParaRPr>
            </a:p>
          </p:txBody>
        </p:sp>
        <p:sp>
          <p:nvSpPr>
            <p:cNvPr id="106" name="Rounded Rectangle 105"/>
            <p:cNvSpPr/>
            <p:nvPr/>
          </p:nvSpPr>
          <p:spPr>
            <a:xfrm>
              <a:off x="5589476" y="1955745"/>
              <a:ext cx="282742" cy="283123"/>
            </a:xfrm>
            <a:prstGeom prst="roundRect">
              <a:avLst/>
            </a:prstGeom>
            <a:no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lnSpc>
                  <a:spcPts val="1080"/>
                </a:lnSpc>
                <a:spcBef>
                  <a:spcPts val="0"/>
                </a:spcBef>
                <a:spcAft>
                  <a:spcPts val="0"/>
                </a:spcAft>
                <a:defRPr/>
              </a:pPr>
              <a:r>
                <a:rPr lang="en-US" sz="900" b="1" dirty="0">
                  <a:solidFill>
                    <a:srgbClr val="68BAD0"/>
                  </a:solidFill>
                </a:rPr>
                <a:t>LUN</a:t>
              </a:r>
            </a:p>
            <a:p>
              <a:pPr algn="ctr" fontAlgn="auto">
                <a:lnSpc>
                  <a:spcPts val="1080"/>
                </a:lnSpc>
                <a:spcBef>
                  <a:spcPts val="0"/>
                </a:spcBef>
                <a:spcAft>
                  <a:spcPts val="0"/>
                </a:spcAft>
                <a:defRPr/>
              </a:pPr>
              <a:r>
                <a:rPr lang="en-US" sz="900" b="1" dirty="0">
                  <a:solidFill>
                    <a:srgbClr val="68BAD0"/>
                  </a:solidFill>
                </a:rPr>
                <a:t>1</a:t>
              </a:r>
            </a:p>
          </p:txBody>
        </p:sp>
        <p:sp>
          <p:nvSpPr>
            <p:cNvPr id="107" name="Rounded Rectangle 106"/>
            <p:cNvSpPr/>
            <p:nvPr/>
          </p:nvSpPr>
          <p:spPr>
            <a:xfrm>
              <a:off x="5951641" y="1954155"/>
              <a:ext cx="282742" cy="283123"/>
            </a:xfrm>
            <a:prstGeom prst="roundRect">
              <a:avLst/>
            </a:prstGeom>
            <a:noFill/>
            <a:ln w="6350">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lnSpc>
                  <a:spcPts val="1080"/>
                </a:lnSpc>
                <a:spcBef>
                  <a:spcPts val="0"/>
                </a:spcBef>
                <a:spcAft>
                  <a:spcPts val="0"/>
                </a:spcAft>
                <a:defRPr/>
              </a:pPr>
              <a:r>
                <a:rPr lang="en-US" sz="900" b="1" dirty="0">
                  <a:solidFill>
                    <a:srgbClr val="60CCB3"/>
                  </a:solidFill>
                </a:rPr>
                <a:t>LUN</a:t>
              </a:r>
            </a:p>
            <a:p>
              <a:pPr algn="ctr" fontAlgn="auto">
                <a:lnSpc>
                  <a:spcPts val="1080"/>
                </a:lnSpc>
                <a:spcBef>
                  <a:spcPts val="0"/>
                </a:spcBef>
                <a:spcAft>
                  <a:spcPts val="0"/>
                </a:spcAft>
                <a:defRPr/>
              </a:pPr>
              <a:r>
                <a:rPr lang="en-US" sz="900" b="1" dirty="0">
                  <a:solidFill>
                    <a:srgbClr val="60CCB3"/>
                  </a:solidFill>
                </a:rPr>
                <a:t>2</a:t>
              </a:r>
              <a:endParaRPr lang="en-US" sz="900" b="1" dirty="0">
                <a:solidFill>
                  <a:srgbClr val="60CCB3"/>
                </a:solidFill>
              </a:endParaRPr>
            </a:p>
          </p:txBody>
        </p:sp>
        <p:sp>
          <p:nvSpPr>
            <p:cNvPr id="108" name="Rounded Rectangle 107"/>
            <p:cNvSpPr/>
            <p:nvPr/>
          </p:nvSpPr>
          <p:spPr>
            <a:xfrm>
              <a:off x="6301098" y="1957336"/>
              <a:ext cx="282742" cy="283123"/>
            </a:xfrm>
            <a:prstGeom prst="roundRect">
              <a:avLst/>
            </a:prstGeom>
            <a:noFill/>
            <a:ln w="6350">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lnSpc>
                  <a:spcPts val="1080"/>
                </a:lnSpc>
                <a:spcBef>
                  <a:spcPts val="0"/>
                </a:spcBef>
                <a:spcAft>
                  <a:spcPts val="0"/>
                </a:spcAft>
                <a:defRPr/>
              </a:pPr>
              <a:r>
                <a:rPr lang="en-US" sz="900" b="1" dirty="0">
                  <a:solidFill>
                    <a:srgbClr val="8EC54A"/>
                  </a:solidFill>
                </a:rPr>
                <a:t>LUN</a:t>
              </a:r>
            </a:p>
            <a:p>
              <a:pPr algn="ctr" fontAlgn="auto">
                <a:lnSpc>
                  <a:spcPts val="1080"/>
                </a:lnSpc>
                <a:spcBef>
                  <a:spcPts val="0"/>
                </a:spcBef>
                <a:spcAft>
                  <a:spcPts val="0"/>
                </a:spcAft>
                <a:defRPr/>
              </a:pPr>
              <a:r>
                <a:rPr lang="en-US" sz="900" b="1" dirty="0">
                  <a:solidFill>
                    <a:srgbClr val="8EC54A"/>
                  </a:solidFill>
                </a:rPr>
                <a:t>3</a:t>
              </a:r>
              <a:endParaRPr lang="en-US" sz="900" b="1" dirty="0">
                <a:solidFill>
                  <a:srgbClr val="8EC54A"/>
                </a:solidFill>
              </a:endParaRPr>
            </a:p>
          </p:txBody>
        </p:sp>
        <p:sp>
          <p:nvSpPr>
            <p:cNvPr id="109" name="Rounded Rectangle 108"/>
            <p:cNvSpPr/>
            <p:nvPr/>
          </p:nvSpPr>
          <p:spPr>
            <a:xfrm>
              <a:off x="6655320" y="1954155"/>
              <a:ext cx="282742" cy="283123"/>
            </a:xfrm>
            <a:prstGeom prst="roundRect">
              <a:avLst/>
            </a:prstGeom>
            <a:noFill/>
            <a:ln w="6350">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lnSpc>
                  <a:spcPts val="1080"/>
                </a:lnSpc>
                <a:spcBef>
                  <a:spcPts val="0"/>
                </a:spcBef>
                <a:spcAft>
                  <a:spcPts val="0"/>
                </a:spcAft>
                <a:defRPr/>
              </a:pPr>
              <a:r>
                <a:rPr lang="en-US" sz="900" b="1" dirty="0">
                  <a:solidFill>
                    <a:srgbClr val="F6BE24"/>
                  </a:solidFill>
                </a:rPr>
                <a:t>LUN</a:t>
              </a:r>
            </a:p>
            <a:p>
              <a:pPr algn="ctr" fontAlgn="auto">
                <a:lnSpc>
                  <a:spcPts val="1080"/>
                </a:lnSpc>
                <a:spcBef>
                  <a:spcPts val="0"/>
                </a:spcBef>
                <a:spcAft>
                  <a:spcPts val="0"/>
                </a:spcAft>
                <a:defRPr/>
              </a:pPr>
              <a:r>
                <a:rPr lang="en-US" sz="900" b="1" dirty="0">
                  <a:solidFill>
                    <a:srgbClr val="F6BE24"/>
                  </a:solidFill>
                </a:rPr>
                <a:t>4</a:t>
              </a:r>
              <a:endParaRPr lang="en-US" sz="900" b="1" dirty="0">
                <a:solidFill>
                  <a:srgbClr val="F6BE24"/>
                </a:solidFill>
              </a:endParaRPr>
            </a:p>
          </p:txBody>
        </p:sp>
      </p:grpSp>
      <p:cxnSp>
        <p:nvCxnSpPr>
          <p:cNvPr id="112" name="Curved Connector 111"/>
          <p:cNvCxnSpPr>
            <a:stCxn id="103" idx="0"/>
            <a:endCxn id="100" idx="2"/>
          </p:cNvCxnSpPr>
          <p:nvPr/>
        </p:nvCxnSpPr>
        <p:spPr>
          <a:xfrm rot="5400000" flipH="1" flipV="1">
            <a:off x="5237957" y="1612106"/>
            <a:ext cx="476250" cy="217487"/>
          </a:xfrm>
          <a:prstGeom prst="curvedConnector3">
            <a:avLst/>
          </a:prstGeom>
          <a:ln w="12700" cmpd="sng">
            <a:solidFill>
              <a:schemeClr val="accent2"/>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13" name="Curved Connector 112"/>
          <p:cNvCxnSpPr>
            <a:stCxn id="106" idx="0"/>
            <a:endCxn id="100" idx="2"/>
          </p:cNvCxnSpPr>
          <p:nvPr/>
        </p:nvCxnSpPr>
        <p:spPr>
          <a:xfrm rot="16200000" flipV="1">
            <a:off x="5421312" y="1646238"/>
            <a:ext cx="473075" cy="146050"/>
          </a:xfrm>
          <a:prstGeom prst="curvedConnector3">
            <a:avLst/>
          </a:prstGeom>
          <a:ln w="12700" cmpd="sng">
            <a:solidFill>
              <a:schemeClr val="accent3"/>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16" name="Curved Connector 115"/>
          <p:cNvCxnSpPr>
            <a:stCxn id="106" idx="0"/>
            <a:endCxn id="104" idx="2"/>
          </p:cNvCxnSpPr>
          <p:nvPr/>
        </p:nvCxnSpPr>
        <p:spPr>
          <a:xfrm rot="5400000" flipH="1" flipV="1">
            <a:off x="5675313" y="1546225"/>
            <a:ext cx="465137" cy="354013"/>
          </a:xfrm>
          <a:prstGeom prst="curvedConnector3">
            <a:avLst/>
          </a:prstGeom>
          <a:ln w="12700" cmpd="sng">
            <a:solidFill>
              <a:schemeClr val="accent3"/>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19" name="Curved Connector 118"/>
          <p:cNvCxnSpPr>
            <a:stCxn id="109" idx="0"/>
            <a:endCxn id="96" idx="2"/>
          </p:cNvCxnSpPr>
          <p:nvPr/>
        </p:nvCxnSpPr>
        <p:spPr>
          <a:xfrm rot="16200000" flipV="1">
            <a:off x="6464300" y="1622425"/>
            <a:ext cx="468313" cy="195263"/>
          </a:xfrm>
          <a:prstGeom prst="curvedConnector3">
            <a:avLst>
              <a:gd name="adj1" fmla="val 50000"/>
            </a:avLst>
          </a:prstGeom>
          <a:ln w="12700" cmpd="sng">
            <a:solidFill>
              <a:srgbClr val="F6BE24"/>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22" name="Curved Connector 121"/>
          <p:cNvCxnSpPr>
            <a:stCxn id="109" idx="0"/>
            <a:endCxn id="104" idx="2"/>
          </p:cNvCxnSpPr>
          <p:nvPr/>
        </p:nvCxnSpPr>
        <p:spPr>
          <a:xfrm rot="16200000" flipV="1">
            <a:off x="6208713" y="1366838"/>
            <a:ext cx="463550" cy="711200"/>
          </a:xfrm>
          <a:prstGeom prst="curvedConnector3">
            <a:avLst>
              <a:gd name="adj1" fmla="val 50000"/>
            </a:avLst>
          </a:prstGeom>
          <a:ln w="12700" cmpd="sng">
            <a:solidFill>
              <a:srgbClr val="F6BE24"/>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25" name="Curved Connector 124"/>
          <p:cNvCxnSpPr>
            <a:stCxn id="109" idx="0"/>
            <a:endCxn id="100" idx="2"/>
          </p:cNvCxnSpPr>
          <p:nvPr/>
        </p:nvCxnSpPr>
        <p:spPr>
          <a:xfrm rot="16200000" flipV="1">
            <a:off x="5954713" y="1112837"/>
            <a:ext cx="471488" cy="1211263"/>
          </a:xfrm>
          <a:prstGeom prst="curvedConnector3">
            <a:avLst>
              <a:gd name="adj1" fmla="val 50000"/>
            </a:avLst>
          </a:prstGeom>
          <a:ln w="12700" cmpd="sng">
            <a:solidFill>
              <a:srgbClr val="F6BE24"/>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28" name="Curved Connector 127"/>
          <p:cNvCxnSpPr>
            <a:stCxn id="107" idx="0"/>
            <a:endCxn id="104" idx="2"/>
          </p:cNvCxnSpPr>
          <p:nvPr/>
        </p:nvCxnSpPr>
        <p:spPr>
          <a:xfrm rot="16200000" flipV="1">
            <a:off x="5857082" y="1718469"/>
            <a:ext cx="463550" cy="7937"/>
          </a:xfrm>
          <a:prstGeom prst="curvedConnector3">
            <a:avLst>
              <a:gd name="adj1" fmla="val 50000"/>
            </a:avLst>
          </a:prstGeom>
          <a:ln w="12700" cmpd="sng">
            <a:solidFill>
              <a:schemeClr val="accent4"/>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31" name="Curved Connector 130"/>
          <p:cNvCxnSpPr>
            <a:stCxn id="107" idx="0"/>
            <a:endCxn id="96" idx="2"/>
          </p:cNvCxnSpPr>
          <p:nvPr/>
        </p:nvCxnSpPr>
        <p:spPr>
          <a:xfrm rot="5400000" flipH="1" flipV="1">
            <a:off x="6112668" y="1466057"/>
            <a:ext cx="468313" cy="508000"/>
          </a:xfrm>
          <a:prstGeom prst="curvedConnector3">
            <a:avLst>
              <a:gd name="adj1" fmla="val 50000"/>
            </a:avLst>
          </a:prstGeom>
          <a:ln w="12700" cmpd="sng">
            <a:solidFill>
              <a:schemeClr val="accent4"/>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34" name="Curved Connector 133"/>
          <p:cNvCxnSpPr>
            <a:stCxn id="108" idx="0"/>
            <a:endCxn id="96" idx="2"/>
          </p:cNvCxnSpPr>
          <p:nvPr/>
        </p:nvCxnSpPr>
        <p:spPr>
          <a:xfrm rot="5400000" flipH="1" flipV="1">
            <a:off x="6285706" y="1642269"/>
            <a:ext cx="471488" cy="158750"/>
          </a:xfrm>
          <a:prstGeom prst="curvedConnector3">
            <a:avLst>
              <a:gd name="adj1" fmla="val 50000"/>
            </a:avLst>
          </a:prstGeom>
          <a:ln w="12700" cmpd="sng">
            <a:solidFill>
              <a:schemeClr val="accent6"/>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pPr fontAlgn="auto">
              <a:spcAft>
                <a:spcPts val="0"/>
              </a:spcAft>
              <a:defRPr/>
            </a:pPr>
            <a:r>
              <a:rPr lang="en-US" dirty="0" smtClean="0">
                <a:solidFill>
                  <a:srgbClr val="68BAD0"/>
                </a:solidFill>
              </a:rPr>
              <a:t>Thin Provisioning </a:t>
            </a:r>
            <a:r>
              <a:rPr lang="en-US" dirty="0" smtClean="0"/>
              <a:t>Storage Volumes</a:t>
            </a:r>
            <a:endParaRPr lang="en-US" dirty="0"/>
          </a:p>
        </p:txBody>
      </p:sp>
      <p:sp>
        <p:nvSpPr>
          <p:cNvPr id="3" name="Content Placeholder 2"/>
          <p:cNvSpPr>
            <a:spLocks noGrp="1"/>
          </p:cNvSpPr>
          <p:nvPr>
            <p:ph sz="half" idx="1"/>
          </p:nvPr>
        </p:nvSpPr>
        <p:spPr>
          <a:xfrm>
            <a:off x="457200" y="1073150"/>
            <a:ext cx="4038600" cy="3789363"/>
          </a:xfrm>
        </p:spPr>
        <p:txBody>
          <a:bodyPr/>
          <a:lstStyle/>
          <a:p>
            <a:pPr fontAlgn="auto">
              <a:spcAft>
                <a:spcPts val="0"/>
              </a:spcAft>
              <a:buFont typeface="Arial" pitchFamily="34" charset="0"/>
              <a:buChar char="•"/>
              <a:defRPr/>
            </a:pPr>
            <a:r>
              <a:rPr lang="en-US" dirty="0" smtClean="0"/>
              <a:t>Logical Unit</a:t>
            </a:r>
          </a:p>
          <a:p>
            <a:pPr lvl="1" fontAlgn="auto">
              <a:spcAft>
                <a:spcPts val="0"/>
              </a:spcAft>
              <a:buFont typeface="Arial" pitchFamily="34" charset="0"/>
              <a:buChar char="–"/>
              <a:defRPr/>
            </a:pPr>
            <a:r>
              <a:rPr lang="en-US" sz="2000" dirty="0" smtClean="0"/>
              <a:t>Identity of a virtual disk</a:t>
            </a:r>
          </a:p>
          <a:p>
            <a:pPr fontAlgn="auto">
              <a:spcAft>
                <a:spcPts val="0"/>
              </a:spcAft>
              <a:buFont typeface="Arial" pitchFamily="34" charset="0"/>
              <a:buChar char="•"/>
              <a:defRPr/>
            </a:pPr>
            <a:r>
              <a:rPr lang="en-US" dirty="0" smtClean="0"/>
              <a:t>Virtual Disk</a:t>
            </a:r>
          </a:p>
          <a:p>
            <a:pPr lvl="1" fontAlgn="auto">
              <a:spcAft>
                <a:spcPts val="0"/>
              </a:spcAft>
              <a:buFont typeface="Arial" pitchFamily="34" charset="0"/>
              <a:buChar char="–"/>
              <a:defRPr/>
            </a:pPr>
            <a:r>
              <a:rPr lang="en-US" sz="2000" dirty="0" smtClean="0"/>
              <a:t>Partial or all space of a RAID group</a:t>
            </a:r>
          </a:p>
          <a:p>
            <a:pPr fontAlgn="auto">
              <a:spcAft>
                <a:spcPts val="0"/>
              </a:spcAft>
              <a:buFont typeface="Arial" pitchFamily="34" charset="0"/>
              <a:buChar char="•"/>
              <a:defRPr/>
            </a:pPr>
            <a:r>
              <a:rPr lang="en-US" dirty="0" smtClean="0">
                <a:solidFill>
                  <a:srgbClr val="68BAD0"/>
                </a:solidFill>
              </a:rPr>
              <a:t>Thin Prov</a:t>
            </a:r>
            <a:r>
              <a:rPr lang="en-US" dirty="0" smtClean="0">
                <a:solidFill>
                  <a:schemeClr val="accent3"/>
                </a:solidFill>
              </a:rPr>
              <a:t>isi</a:t>
            </a:r>
            <a:r>
              <a:rPr lang="en-US" dirty="0" smtClean="0">
                <a:solidFill>
                  <a:srgbClr val="68BAD0"/>
                </a:solidFill>
              </a:rPr>
              <a:t>oning </a:t>
            </a:r>
            <a:r>
              <a:rPr lang="en-US" dirty="0" smtClean="0"/>
              <a:t>RAID Group </a:t>
            </a:r>
            <a:r>
              <a:rPr lang="en-US" dirty="0" smtClean="0">
                <a:solidFill>
                  <a:schemeClr val="accent3"/>
                </a:solidFill>
              </a:rPr>
              <a:t>Set</a:t>
            </a:r>
            <a:r>
              <a:rPr lang="en-US" dirty="0" smtClean="0"/>
              <a:t> </a:t>
            </a:r>
          </a:p>
          <a:p>
            <a:pPr lvl="1" fontAlgn="auto">
              <a:spcAft>
                <a:spcPts val="0"/>
              </a:spcAft>
              <a:buFont typeface="Arial" pitchFamily="34" charset="0"/>
              <a:buChar char="–"/>
              <a:defRPr/>
            </a:pPr>
            <a:r>
              <a:rPr lang="en-US" sz="2000" dirty="0" smtClean="0"/>
              <a:t>0, 1, 0+1, 3, 5, 6, 10, 50, 60</a:t>
            </a:r>
          </a:p>
        </p:txBody>
      </p:sp>
      <p:grpSp>
        <p:nvGrpSpPr>
          <p:cNvPr id="58371" name="Group 5"/>
          <p:cNvGrpSpPr>
            <a:grpSpLocks/>
          </p:cNvGrpSpPr>
          <p:nvPr/>
        </p:nvGrpSpPr>
        <p:grpSpPr bwMode="auto">
          <a:xfrm>
            <a:off x="5295900" y="4275138"/>
            <a:ext cx="1590675" cy="536575"/>
            <a:chOff x="4125773" y="2422931"/>
            <a:chExt cx="2351912" cy="793460"/>
          </a:xfrm>
        </p:grpSpPr>
        <p:sp>
          <p:nvSpPr>
            <p:cNvPr id="10" name="Rounded Rectangle 9"/>
            <p:cNvSpPr/>
            <p:nvPr/>
          </p:nvSpPr>
          <p:spPr>
            <a:xfrm>
              <a:off x="4125773" y="2422931"/>
              <a:ext cx="2351912" cy="793460"/>
            </a:xfrm>
            <a:prstGeom prst="roundRect">
              <a:avLst>
                <a:gd name="adj" fmla="val 8314"/>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 name="Rounded Rectangle 10"/>
            <p:cNvSpPr/>
            <p:nvPr/>
          </p:nvSpPr>
          <p:spPr>
            <a:xfrm>
              <a:off x="4182106" y="2474576"/>
              <a:ext cx="521082" cy="143198"/>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2" name="Rounded Rectangle 11"/>
            <p:cNvSpPr/>
            <p:nvPr/>
          </p:nvSpPr>
          <p:spPr>
            <a:xfrm>
              <a:off x="4179760" y="2657682"/>
              <a:ext cx="521082" cy="143198"/>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3" name="Rounded Rectangle 12"/>
            <p:cNvSpPr/>
            <p:nvPr/>
          </p:nvSpPr>
          <p:spPr>
            <a:xfrm>
              <a:off x="4179760" y="2836094"/>
              <a:ext cx="518734" cy="14554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4" name="Rounded Rectangle 13"/>
            <p:cNvSpPr/>
            <p:nvPr/>
          </p:nvSpPr>
          <p:spPr>
            <a:xfrm>
              <a:off x="4175065" y="3016852"/>
              <a:ext cx="521082" cy="14554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5" name="Rounded Rectangle 14"/>
            <p:cNvSpPr/>
            <p:nvPr/>
          </p:nvSpPr>
          <p:spPr>
            <a:xfrm>
              <a:off x="4747786" y="2476923"/>
              <a:ext cx="521082" cy="143199"/>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6" name="Rounded Rectangle 15"/>
            <p:cNvSpPr/>
            <p:nvPr/>
          </p:nvSpPr>
          <p:spPr>
            <a:xfrm>
              <a:off x="4745438" y="2660029"/>
              <a:ext cx="521082" cy="143199"/>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7" name="Rounded Rectangle 16"/>
            <p:cNvSpPr/>
            <p:nvPr/>
          </p:nvSpPr>
          <p:spPr>
            <a:xfrm>
              <a:off x="4745438" y="2838440"/>
              <a:ext cx="518736" cy="14554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8" name="Rounded Rectangle 17"/>
            <p:cNvSpPr/>
            <p:nvPr/>
          </p:nvSpPr>
          <p:spPr>
            <a:xfrm>
              <a:off x="4740744" y="3019200"/>
              <a:ext cx="521082" cy="14554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9" name="Rounded Rectangle 18"/>
            <p:cNvSpPr/>
            <p:nvPr/>
          </p:nvSpPr>
          <p:spPr>
            <a:xfrm>
              <a:off x="5320507" y="2472228"/>
              <a:ext cx="518734" cy="143199"/>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0" name="Rounded Rectangle 19"/>
            <p:cNvSpPr/>
            <p:nvPr/>
          </p:nvSpPr>
          <p:spPr>
            <a:xfrm>
              <a:off x="5318160" y="2655334"/>
              <a:ext cx="518736" cy="143199"/>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1" name="Rounded Rectangle 20"/>
            <p:cNvSpPr/>
            <p:nvPr/>
          </p:nvSpPr>
          <p:spPr>
            <a:xfrm>
              <a:off x="5315813" y="2836094"/>
              <a:ext cx="521082" cy="143198"/>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2" name="Rounded Rectangle 21"/>
            <p:cNvSpPr/>
            <p:nvPr/>
          </p:nvSpPr>
          <p:spPr>
            <a:xfrm>
              <a:off x="5313465" y="3016852"/>
              <a:ext cx="518736" cy="143199"/>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3" name="Rounded Rectangle 22"/>
            <p:cNvSpPr/>
            <p:nvPr/>
          </p:nvSpPr>
          <p:spPr>
            <a:xfrm>
              <a:off x="5893229" y="2474576"/>
              <a:ext cx="518734" cy="143198"/>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4" name="Rounded Rectangle 23"/>
            <p:cNvSpPr/>
            <p:nvPr/>
          </p:nvSpPr>
          <p:spPr>
            <a:xfrm>
              <a:off x="5890881" y="2657682"/>
              <a:ext cx="518736" cy="143198"/>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5" name="Rounded Rectangle 24"/>
            <p:cNvSpPr/>
            <p:nvPr/>
          </p:nvSpPr>
          <p:spPr>
            <a:xfrm>
              <a:off x="5888534" y="2836094"/>
              <a:ext cx="521082" cy="14554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26" name="Rounded Rectangle 25"/>
            <p:cNvSpPr/>
            <p:nvPr/>
          </p:nvSpPr>
          <p:spPr>
            <a:xfrm>
              <a:off x="5886186" y="3019200"/>
              <a:ext cx="518736" cy="143198"/>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grpSp>
      <p:sp>
        <p:nvSpPr>
          <p:cNvPr id="27" name="TextBox 26"/>
          <p:cNvSpPr txBox="1"/>
          <p:nvPr/>
        </p:nvSpPr>
        <p:spPr>
          <a:xfrm>
            <a:off x="7377113" y="4408488"/>
            <a:ext cx="1258887" cy="273050"/>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System Enclosure</a:t>
            </a:r>
            <a:endPar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cxnSp>
        <p:nvCxnSpPr>
          <p:cNvPr id="30" name="Straight Connector 29"/>
          <p:cNvCxnSpPr/>
          <p:nvPr/>
        </p:nvCxnSpPr>
        <p:spPr>
          <a:xfrm>
            <a:off x="4586288" y="4197350"/>
            <a:ext cx="3971925" cy="0"/>
          </a:xfrm>
          <a:prstGeom prst="line">
            <a:avLst/>
          </a:prstGeom>
          <a:ln w="1270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4591050" y="3444875"/>
            <a:ext cx="3971925" cy="0"/>
          </a:xfrm>
          <a:prstGeom prst="line">
            <a:avLst/>
          </a:prstGeom>
          <a:ln w="1270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385050" y="3697288"/>
            <a:ext cx="796925" cy="271462"/>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Hard Drive</a:t>
            </a:r>
          </a:p>
        </p:txBody>
      </p:sp>
      <p:grpSp>
        <p:nvGrpSpPr>
          <p:cNvPr id="58376" name="Group 69"/>
          <p:cNvGrpSpPr>
            <a:grpSpLocks/>
          </p:cNvGrpSpPr>
          <p:nvPr/>
        </p:nvGrpSpPr>
        <p:grpSpPr bwMode="auto">
          <a:xfrm>
            <a:off x="4949825" y="3522663"/>
            <a:ext cx="2243138" cy="615950"/>
            <a:chOff x="4949663" y="3522861"/>
            <a:chExt cx="2243236" cy="615688"/>
          </a:xfrm>
        </p:grpSpPr>
        <p:pic>
          <p:nvPicPr>
            <p:cNvPr id="58425" name="Picture 33"/>
            <p:cNvPicPr>
              <a:picLocks noChangeAspect="1"/>
            </p:cNvPicPr>
            <p:nvPr/>
          </p:nvPicPr>
          <p:blipFill>
            <a:blip r:embed="rId2"/>
            <a:srcRect/>
            <a:stretch>
              <a:fillRect/>
            </a:stretch>
          </p:blipFill>
          <p:spPr bwMode="auto">
            <a:xfrm>
              <a:off x="4959043" y="3850292"/>
              <a:ext cx="288257" cy="288257"/>
            </a:xfrm>
            <a:prstGeom prst="rect">
              <a:avLst/>
            </a:prstGeom>
            <a:noFill/>
            <a:ln w="9525">
              <a:noFill/>
              <a:miter lim="800000"/>
              <a:headEnd/>
              <a:tailEnd/>
            </a:ln>
          </p:spPr>
        </p:pic>
        <p:pic>
          <p:nvPicPr>
            <p:cNvPr id="58426" name="Picture 37"/>
            <p:cNvPicPr>
              <a:picLocks noChangeAspect="1"/>
            </p:cNvPicPr>
            <p:nvPr/>
          </p:nvPicPr>
          <p:blipFill>
            <a:blip r:embed="rId2"/>
            <a:srcRect/>
            <a:stretch>
              <a:fillRect/>
            </a:stretch>
          </p:blipFill>
          <p:spPr bwMode="auto">
            <a:xfrm>
              <a:off x="5240876" y="3849003"/>
              <a:ext cx="288257" cy="288257"/>
            </a:xfrm>
            <a:prstGeom prst="rect">
              <a:avLst/>
            </a:prstGeom>
            <a:noFill/>
            <a:ln w="9525">
              <a:noFill/>
              <a:miter lim="800000"/>
              <a:headEnd/>
              <a:tailEnd/>
            </a:ln>
          </p:spPr>
        </p:pic>
        <p:pic>
          <p:nvPicPr>
            <p:cNvPr id="58427" name="Picture 38"/>
            <p:cNvPicPr>
              <a:picLocks noChangeAspect="1"/>
            </p:cNvPicPr>
            <p:nvPr/>
          </p:nvPicPr>
          <p:blipFill>
            <a:blip r:embed="rId2"/>
            <a:srcRect/>
            <a:stretch>
              <a:fillRect/>
            </a:stretch>
          </p:blipFill>
          <p:spPr bwMode="auto">
            <a:xfrm>
              <a:off x="5522711" y="3849371"/>
              <a:ext cx="288257" cy="288257"/>
            </a:xfrm>
            <a:prstGeom prst="rect">
              <a:avLst/>
            </a:prstGeom>
            <a:noFill/>
            <a:ln w="9525">
              <a:noFill/>
              <a:miter lim="800000"/>
              <a:headEnd/>
              <a:tailEnd/>
            </a:ln>
          </p:spPr>
        </p:pic>
        <p:pic>
          <p:nvPicPr>
            <p:cNvPr id="58428" name="Picture 39"/>
            <p:cNvPicPr>
              <a:picLocks noChangeAspect="1"/>
            </p:cNvPicPr>
            <p:nvPr/>
          </p:nvPicPr>
          <p:blipFill>
            <a:blip r:embed="rId2"/>
            <a:srcRect/>
            <a:stretch>
              <a:fillRect/>
            </a:stretch>
          </p:blipFill>
          <p:spPr bwMode="auto">
            <a:xfrm>
              <a:off x="5797740" y="3849374"/>
              <a:ext cx="288257" cy="288257"/>
            </a:xfrm>
            <a:prstGeom prst="rect">
              <a:avLst/>
            </a:prstGeom>
            <a:noFill/>
            <a:ln w="9525">
              <a:noFill/>
              <a:miter lim="800000"/>
              <a:headEnd/>
              <a:tailEnd/>
            </a:ln>
          </p:spPr>
        </p:pic>
        <p:pic>
          <p:nvPicPr>
            <p:cNvPr id="58429" name="Picture 57"/>
            <p:cNvPicPr>
              <a:picLocks noChangeAspect="1"/>
            </p:cNvPicPr>
            <p:nvPr/>
          </p:nvPicPr>
          <p:blipFill>
            <a:blip r:embed="rId2"/>
            <a:srcRect/>
            <a:stretch>
              <a:fillRect/>
            </a:stretch>
          </p:blipFill>
          <p:spPr bwMode="auto">
            <a:xfrm>
              <a:off x="6065945" y="3849001"/>
              <a:ext cx="288257" cy="288257"/>
            </a:xfrm>
            <a:prstGeom prst="rect">
              <a:avLst/>
            </a:prstGeom>
            <a:noFill/>
            <a:ln w="9525">
              <a:noFill/>
              <a:miter lim="800000"/>
              <a:headEnd/>
              <a:tailEnd/>
            </a:ln>
          </p:spPr>
        </p:pic>
        <p:pic>
          <p:nvPicPr>
            <p:cNvPr id="58430" name="Picture 58"/>
            <p:cNvPicPr>
              <a:picLocks noChangeAspect="1"/>
            </p:cNvPicPr>
            <p:nvPr/>
          </p:nvPicPr>
          <p:blipFill>
            <a:blip r:embed="rId2"/>
            <a:srcRect/>
            <a:stretch>
              <a:fillRect/>
            </a:stretch>
          </p:blipFill>
          <p:spPr bwMode="auto">
            <a:xfrm>
              <a:off x="6347778" y="3847712"/>
              <a:ext cx="288257" cy="288257"/>
            </a:xfrm>
            <a:prstGeom prst="rect">
              <a:avLst/>
            </a:prstGeom>
            <a:noFill/>
            <a:ln w="9525">
              <a:noFill/>
              <a:miter lim="800000"/>
              <a:headEnd/>
              <a:tailEnd/>
            </a:ln>
          </p:spPr>
        </p:pic>
        <p:pic>
          <p:nvPicPr>
            <p:cNvPr id="58431" name="Picture 59"/>
            <p:cNvPicPr>
              <a:picLocks noChangeAspect="1"/>
            </p:cNvPicPr>
            <p:nvPr/>
          </p:nvPicPr>
          <p:blipFill>
            <a:blip r:embed="rId2"/>
            <a:srcRect/>
            <a:stretch>
              <a:fillRect/>
            </a:stretch>
          </p:blipFill>
          <p:spPr bwMode="auto">
            <a:xfrm>
              <a:off x="6629613" y="3848080"/>
              <a:ext cx="288257" cy="288257"/>
            </a:xfrm>
            <a:prstGeom prst="rect">
              <a:avLst/>
            </a:prstGeom>
            <a:noFill/>
            <a:ln w="9525">
              <a:noFill/>
              <a:miter lim="800000"/>
              <a:headEnd/>
              <a:tailEnd/>
            </a:ln>
          </p:spPr>
        </p:pic>
        <p:pic>
          <p:nvPicPr>
            <p:cNvPr id="58432" name="Picture 60"/>
            <p:cNvPicPr>
              <a:picLocks noChangeAspect="1"/>
            </p:cNvPicPr>
            <p:nvPr/>
          </p:nvPicPr>
          <p:blipFill>
            <a:blip r:embed="rId2"/>
            <a:srcRect/>
            <a:stretch>
              <a:fillRect/>
            </a:stretch>
          </p:blipFill>
          <p:spPr bwMode="auto">
            <a:xfrm>
              <a:off x="6904642" y="3848083"/>
              <a:ext cx="288257" cy="288257"/>
            </a:xfrm>
            <a:prstGeom prst="rect">
              <a:avLst/>
            </a:prstGeom>
            <a:noFill/>
            <a:ln w="9525">
              <a:noFill/>
              <a:miter lim="800000"/>
              <a:headEnd/>
              <a:tailEnd/>
            </a:ln>
          </p:spPr>
        </p:pic>
        <p:pic>
          <p:nvPicPr>
            <p:cNvPr id="58433" name="Picture 61"/>
            <p:cNvPicPr>
              <a:picLocks noChangeAspect="1"/>
            </p:cNvPicPr>
            <p:nvPr/>
          </p:nvPicPr>
          <p:blipFill>
            <a:blip r:embed="rId2"/>
            <a:srcRect/>
            <a:stretch>
              <a:fillRect/>
            </a:stretch>
          </p:blipFill>
          <p:spPr bwMode="auto">
            <a:xfrm>
              <a:off x="4949663" y="3525441"/>
              <a:ext cx="288257" cy="288257"/>
            </a:xfrm>
            <a:prstGeom prst="rect">
              <a:avLst/>
            </a:prstGeom>
            <a:noFill/>
            <a:ln w="9525">
              <a:noFill/>
              <a:miter lim="800000"/>
              <a:headEnd/>
              <a:tailEnd/>
            </a:ln>
          </p:spPr>
        </p:pic>
        <p:pic>
          <p:nvPicPr>
            <p:cNvPr id="58434" name="Picture 62"/>
            <p:cNvPicPr>
              <a:picLocks noChangeAspect="1"/>
            </p:cNvPicPr>
            <p:nvPr/>
          </p:nvPicPr>
          <p:blipFill>
            <a:blip r:embed="rId2"/>
            <a:srcRect/>
            <a:stretch>
              <a:fillRect/>
            </a:stretch>
          </p:blipFill>
          <p:spPr bwMode="auto">
            <a:xfrm>
              <a:off x="5231496" y="3524152"/>
              <a:ext cx="288257" cy="288257"/>
            </a:xfrm>
            <a:prstGeom prst="rect">
              <a:avLst/>
            </a:prstGeom>
            <a:noFill/>
            <a:ln w="9525">
              <a:noFill/>
              <a:miter lim="800000"/>
              <a:headEnd/>
              <a:tailEnd/>
            </a:ln>
          </p:spPr>
        </p:pic>
        <p:pic>
          <p:nvPicPr>
            <p:cNvPr id="58435" name="Picture 63"/>
            <p:cNvPicPr>
              <a:picLocks noChangeAspect="1"/>
            </p:cNvPicPr>
            <p:nvPr/>
          </p:nvPicPr>
          <p:blipFill>
            <a:blip r:embed="rId2"/>
            <a:srcRect/>
            <a:stretch>
              <a:fillRect/>
            </a:stretch>
          </p:blipFill>
          <p:spPr bwMode="auto">
            <a:xfrm>
              <a:off x="5513331" y="3524520"/>
              <a:ext cx="288257" cy="288257"/>
            </a:xfrm>
            <a:prstGeom prst="rect">
              <a:avLst/>
            </a:prstGeom>
            <a:noFill/>
            <a:ln w="9525">
              <a:noFill/>
              <a:miter lim="800000"/>
              <a:headEnd/>
              <a:tailEnd/>
            </a:ln>
          </p:spPr>
        </p:pic>
        <p:pic>
          <p:nvPicPr>
            <p:cNvPr id="58436" name="Picture 64"/>
            <p:cNvPicPr>
              <a:picLocks noChangeAspect="1"/>
            </p:cNvPicPr>
            <p:nvPr/>
          </p:nvPicPr>
          <p:blipFill>
            <a:blip r:embed="rId2"/>
            <a:srcRect/>
            <a:stretch>
              <a:fillRect/>
            </a:stretch>
          </p:blipFill>
          <p:spPr bwMode="auto">
            <a:xfrm>
              <a:off x="5788360" y="3524523"/>
              <a:ext cx="288257" cy="288257"/>
            </a:xfrm>
            <a:prstGeom prst="rect">
              <a:avLst/>
            </a:prstGeom>
            <a:noFill/>
            <a:ln w="9525">
              <a:noFill/>
              <a:miter lim="800000"/>
              <a:headEnd/>
              <a:tailEnd/>
            </a:ln>
          </p:spPr>
        </p:pic>
        <p:pic>
          <p:nvPicPr>
            <p:cNvPr id="58437" name="Picture 65"/>
            <p:cNvPicPr>
              <a:picLocks noChangeAspect="1"/>
            </p:cNvPicPr>
            <p:nvPr/>
          </p:nvPicPr>
          <p:blipFill>
            <a:blip r:embed="rId2"/>
            <a:srcRect/>
            <a:stretch>
              <a:fillRect/>
            </a:stretch>
          </p:blipFill>
          <p:spPr bwMode="auto">
            <a:xfrm>
              <a:off x="6056565" y="3524150"/>
              <a:ext cx="288257" cy="288257"/>
            </a:xfrm>
            <a:prstGeom prst="rect">
              <a:avLst/>
            </a:prstGeom>
            <a:noFill/>
            <a:ln w="9525">
              <a:noFill/>
              <a:miter lim="800000"/>
              <a:headEnd/>
              <a:tailEnd/>
            </a:ln>
          </p:spPr>
        </p:pic>
        <p:pic>
          <p:nvPicPr>
            <p:cNvPr id="58438" name="Picture 66"/>
            <p:cNvPicPr>
              <a:picLocks noChangeAspect="1"/>
            </p:cNvPicPr>
            <p:nvPr/>
          </p:nvPicPr>
          <p:blipFill>
            <a:blip r:embed="rId2"/>
            <a:srcRect/>
            <a:stretch>
              <a:fillRect/>
            </a:stretch>
          </p:blipFill>
          <p:spPr bwMode="auto">
            <a:xfrm>
              <a:off x="6338398" y="3522861"/>
              <a:ext cx="288257" cy="288257"/>
            </a:xfrm>
            <a:prstGeom prst="rect">
              <a:avLst/>
            </a:prstGeom>
            <a:noFill/>
            <a:ln w="9525">
              <a:noFill/>
              <a:miter lim="800000"/>
              <a:headEnd/>
              <a:tailEnd/>
            </a:ln>
          </p:spPr>
        </p:pic>
        <p:pic>
          <p:nvPicPr>
            <p:cNvPr id="58439" name="Picture 67"/>
            <p:cNvPicPr>
              <a:picLocks noChangeAspect="1"/>
            </p:cNvPicPr>
            <p:nvPr/>
          </p:nvPicPr>
          <p:blipFill>
            <a:blip r:embed="rId2"/>
            <a:srcRect/>
            <a:stretch>
              <a:fillRect/>
            </a:stretch>
          </p:blipFill>
          <p:spPr bwMode="auto">
            <a:xfrm>
              <a:off x="6620233" y="3523229"/>
              <a:ext cx="288257" cy="288257"/>
            </a:xfrm>
            <a:prstGeom prst="rect">
              <a:avLst/>
            </a:prstGeom>
            <a:noFill/>
            <a:ln w="9525">
              <a:noFill/>
              <a:miter lim="800000"/>
              <a:headEnd/>
              <a:tailEnd/>
            </a:ln>
          </p:spPr>
        </p:pic>
        <p:pic>
          <p:nvPicPr>
            <p:cNvPr id="58440" name="Picture 68"/>
            <p:cNvPicPr>
              <a:picLocks noChangeAspect="1"/>
            </p:cNvPicPr>
            <p:nvPr/>
          </p:nvPicPr>
          <p:blipFill>
            <a:blip r:embed="rId2"/>
            <a:srcRect/>
            <a:stretch>
              <a:fillRect/>
            </a:stretch>
          </p:blipFill>
          <p:spPr bwMode="auto">
            <a:xfrm>
              <a:off x="6895262" y="3523232"/>
              <a:ext cx="288257" cy="288257"/>
            </a:xfrm>
            <a:prstGeom prst="rect">
              <a:avLst/>
            </a:prstGeom>
            <a:noFill/>
            <a:ln w="9525">
              <a:noFill/>
              <a:miter lim="800000"/>
              <a:headEnd/>
              <a:tailEnd/>
            </a:ln>
          </p:spPr>
        </p:pic>
      </p:grpSp>
      <p:sp>
        <p:nvSpPr>
          <p:cNvPr id="84" name="TextBox 83"/>
          <p:cNvSpPr txBox="1"/>
          <p:nvPr/>
        </p:nvSpPr>
        <p:spPr>
          <a:xfrm>
            <a:off x="7383463" y="2943225"/>
            <a:ext cx="1235075" cy="473075"/>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68BAD0"/>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Thin Provisioning</a:t>
            </a:r>
          </a:p>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RAID Group</a:t>
            </a:r>
          </a:p>
        </p:txBody>
      </p:sp>
      <p:cxnSp>
        <p:nvCxnSpPr>
          <p:cNvPr id="86" name="Straight Connector 85"/>
          <p:cNvCxnSpPr/>
          <p:nvPr/>
        </p:nvCxnSpPr>
        <p:spPr>
          <a:xfrm>
            <a:off x="4598988" y="2909888"/>
            <a:ext cx="3971925" cy="0"/>
          </a:xfrm>
          <a:prstGeom prst="line">
            <a:avLst/>
          </a:prstGeom>
          <a:ln w="1270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4621213" y="2351088"/>
            <a:ext cx="3971925" cy="0"/>
          </a:xfrm>
          <a:prstGeom prst="line">
            <a:avLst/>
          </a:prstGeom>
          <a:ln w="1270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7380288" y="2492375"/>
            <a:ext cx="844550" cy="273050"/>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Virtual Disk</a:t>
            </a:r>
          </a:p>
        </p:txBody>
      </p:sp>
      <p:sp>
        <p:nvSpPr>
          <p:cNvPr id="97" name="TextBox 96"/>
          <p:cNvSpPr txBox="1"/>
          <p:nvPr/>
        </p:nvSpPr>
        <p:spPr>
          <a:xfrm>
            <a:off x="7380288" y="1181100"/>
            <a:ext cx="506412" cy="273050"/>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Server</a:t>
            </a:r>
          </a:p>
        </p:txBody>
      </p:sp>
      <p:cxnSp>
        <p:nvCxnSpPr>
          <p:cNvPr id="98" name="Straight Connector 97"/>
          <p:cNvCxnSpPr/>
          <p:nvPr/>
        </p:nvCxnSpPr>
        <p:spPr>
          <a:xfrm>
            <a:off x="4629150" y="1881188"/>
            <a:ext cx="3971925" cy="0"/>
          </a:xfrm>
          <a:prstGeom prst="line">
            <a:avLst/>
          </a:prstGeom>
          <a:ln w="1270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7380288" y="1990725"/>
            <a:ext cx="862012" cy="271463"/>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Logical Unit</a:t>
            </a:r>
          </a:p>
        </p:txBody>
      </p:sp>
      <p:grpSp>
        <p:nvGrpSpPr>
          <p:cNvPr id="58384" name="Group 104"/>
          <p:cNvGrpSpPr>
            <a:grpSpLocks/>
          </p:cNvGrpSpPr>
          <p:nvPr/>
        </p:nvGrpSpPr>
        <p:grpSpPr bwMode="auto">
          <a:xfrm>
            <a:off x="5367338" y="1049338"/>
            <a:ext cx="1450975" cy="441325"/>
            <a:chOff x="5367574" y="1049338"/>
            <a:chExt cx="1451001" cy="440973"/>
          </a:xfrm>
        </p:grpSpPr>
        <p:pic>
          <p:nvPicPr>
            <p:cNvPr id="58422" name="Picture 95"/>
            <p:cNvPicPr>
              <a:picLocks noChangeAspect="1"/>
            </p:cNvPicPr>
            <p:nvPr/>
          </p:nvPicPr>
          <p:blipFill>
            <a:blip r:embed="rId3"/>
            <a:srcRect/>
            <a:stretch>
              <a:fillRect/>
            </a:stretch>
          </p:blipFill>
          <p:spPr bwMode="auto">
            <a:xfrm>
              <a:off x="6384400" y="1051550"/>
              <a:ext cx="434175" cy="434175"/>
            </a:xfrm>
            <a:prstGeom prst="rect">
              <a:avLst/>
            </a:prstGeom>
            <a:noFill/>
            <a:ln w="9525">
              <a:noFill/>
              <a:miter lim="800000"/>
              <a:headEnd/>
              <a:tailEnd/>
            </a:ln>
          </p:spPr>
        </p:pic>
        <p:pic>
          <p:nvPicPr>
            <p:cNvPr id="58423" name="Picture 99"/>
            <p:cNvPicPr>
              <a:picLocks noChangeAspect="1"/>
            </p:cNvPicPr>
            <p:nvPr/>
          </p:nvPicPr>
          <p:blipFill>
            <a:blip r:embed="rId3"/>
            <a:srcRect/>
            <a:stretch>
              <a:fillRect/>
            </a:stretch>
          </p:blipFill>
          <p:spPr bwMode="auto">
            <a:xfrm>
              <a:off x="5367574" y="1049338"/>
              <a:ext cx="434175" cy="434175"/>
            </a:xfrm>
            <a:prstGeom prst="rect">
              <a:avLst/>
            </a:prstGeom>
            <a:noFill/>
            <a:ln w="9525">
              <a:noFill/>
              <a:miter lim="800000"/>
              <a:headEnd/>
              <a:tailEnd/>
            </a:ln>
          </p:spPr>
        </p:pic>
        <p:pic>
          <p:nvPicPr>
            <p:cNvPr id="58424" name="Picture 103"/>
            <p:cNvPicPr>
              <a:picLocks noChangeAspect="1"/>
            </p:cNvPicPr>
            <p:nvPr/>
          </p:nvPicPr>
          <p:blipFill>
            <a:blip r:embed="rId3"/>
            <a:srcRect/>
            <a:stretch>
              <a:fillRect/>
            </a:stretch>
          </p:blipFill>
          <p:spPr bwMode="auto">
            <a:xfrm>
              <a:off x="5867800" y="1056136"/>
              <a:ext cx="434175" cy="434175"/>
            </a:xfrm>
            <a:prstGeom prst="rect">
              <a:avLst/>
            </a:prstGeom>
            <a:noFill/>
            <a:ln w="9525">
              <a:noFill/>
              <a:miter lim="800000"/>
              <a:headEnd/>
              <a:tailEnd/>
            </a:ln>
          </p:spPr>
        </p:pic>
      </p:grpSp>
      <p:grpSp>
        <p:nvGrpSpPr>
          <p:cNvPr id="58385" name="Group 109"/>
          <p:cNvGrpSpPr>
            <a:grpSpLocks/>
          </p:cNvGrpSpPr>
          <p:nvPr/>
        </p:nvGrpSpPr>
        <p:grpSpPr bwMode="auto">
          <a:xfrm>
            <a:off x="5226050" y="1954213"/>
            <a:ext cx="1711325" cy="287337"/>
            <a:chOff x="5225723" y="1954155"/>
            <a:chExt cx="1712339" cy="287894"/>
          </a:xfrm>
        </p:grpSpPr>
        <p:sp>
          <p:nvSpPr>
            <p:cNvPr id="103" name="Rounded Rectangle 102"/>
            <p:cNvSpPr/>
            <p:nvPr/>
          </p:nvSpPr>
          <p:spPr>
            <a:xfrm>
              <a:off x="5225723" y="1958926"/>
              <a:ext cx="282742" cy="283123"/>
            </a:xfrm>
            <a:prstGeom prst="roundRect">
              <a:avLst/>
            </a:prstGeom>
            <a:noFill/>
            <a:ln w="635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lnSpc>
                  <a:spcPts val="1080"/>
                </a:lnSpc>
                <a:spcBef>
                  <a:spcPts val="0"/>
                </a:spcBef>
                <a:spcAft>
                  <a:spcPts val="0"/>
                </a:spcAft>
                <a:defRPr/>
              </a:pPr>
              <a:r>
                <a:rPr lang="en-US" sz="900" b="1" dirty="0">
                  <a:solidFill>
                    <a:srgbClr val="397DB4"/>
                  </a:solidFill>
                </a:rPr>
                <a:t>LUN</a:t>
              </a:r>
            </a:p>
            <a:p>
              <a:pPr algn="ctr" fontAlgn="auto">
                <a:lnSpc>
                  <a:spcPts val="1080"/>
                </a:lnSpc>
                <a:spcBef>
                  <a:spcPts val="0"/>
                </a:spcBef>
                <a:spcAft>
                  <a:spcPts val="0"/>
                </a:spcAft>
                <a:defRPr/>
              </a:pPr>
              <a:r>
                <a:rPr lang="en-US" sz="900" b="1" dirty="0">
                  <a:solidFill>
                    <a:srgbClr val="397DB4"/>
                  </a:solidFill>
                </a:rPr>
                <a:t>0</a:t>
              </a:r>
              <a:endParaRPr lang="en-US" sz="900" b="1" dirty="0">
                <a:solidFill>
                  <a:srgbClr val="397DB4"/>
                </a:solidFill>
              </a:endParaRPr>
            </a:p>
          </p:txBody>
        </p:sp>
        <p:sp>
          <p:nvSpPr>
            <p:cNvPr id="106" name="Rounded Rectangle 105"/>
            <p:cNvSpPr/>
            <p:nvPr/>
          </p:nvSpPr>
          <p:spPr>
            <a:xfrm>
              <a:off x="5589476" y="1955745"/>
              <a:ext cx="282742" cy="283123"/>
            </a:xfrm>
            <a:prstGeom prst="roundRect">
              <a:avLst/>
            </a:prstGeom>
            <a:no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lnSpc>
                  <a:spcPts val="1080"/>
                </a:lnSpc>
                <a:spcBef>
                  <a:spcPts val="0"/>
                </a:spcBef>
                <a:spcAft>
                  <a:spcPts val="0"/>
                </a:spcAft>
                <a:defRPr/>
              </a:pPr>
              <a:r>
                <a:rPr lang="en-US" sz="900" b="1" dirty="0">
                  <a:solidFill>
                    <a:srgbClr val="68BAD0"/>
                  </a:solidFill>
                </a:rPr>
                <a:t>LUN</a:t>
              </a:r>
            </a:p>
            <a:p>
              <a:pPr algn="ctr" fontAlgn="auto">
                <a:lnSpc>
                  <a:spcPts val="1080"/>
                </a:lnSpc>
                <a:spcBef>
                  <a:spcPts val="0"/>
                </a:spcBef>
                <a:spcAft>
                  <a:spcPts val="0"/>
                </a:spcAft>
                <a:defRPr/>
              </a:pPr>
              <a:r>
                <a:rPr lang="en-US" sz="900" b="1" dirty="0">
                  <a:solidFill>
                    <a:srgbClr val="68BAD0"/>
                  </a:solidFill>
                </a:rPr>
                <a:t>1</a:t>
              </a:r>
            </a:p>
          </p:txBody>
        </p:sp>
        <p:sp>
          <p:nvSpPr>
            <p:cNvPr id="107" name="Rounded Rectangle 106"/>
            <p:cNvSpPr/>
            <p:nvPr/>
          </p:nvSpPr>
          <p:spPr>
            <a:xfrm>
              <a:off x="5951641" y="1954155"/>
              <a:ext cx="282742" cy="283123"/>
            </a:xfrm>
            <a:prstGeom prst="roundRect">
              <a:avLst/>
            </a:prstGeom>
            <a:noFill/>
            <a:ln w="6350">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lnSpc>
                  <a:spcPts val="1080"/>
                </a:lnSpc>
                <a:spcBef>
                  <a:spcPts val="0"/>
                </a:spcBef>
                <a:spcAft>
                  <a:spcPts val="0"/>
                </a:spcAft>
                <a:defRPr/>
              </a:pPr>
              <a:r>
                <a:rPr lang="en-US" sz="900" b="1" dirty="0">
                  <a:solidFill>
                    <a:srgbClr val="60CCB3"/>
                  </a:solidFill>
                </a:rPr>
                <a:t>LUN</a:t>
              </a:r>
            </a:p>
            <a:p>
              <a:pPr algn="ctr" fontAlgn="auto">
                <a:lnSpc>
                  <a:spcPts val="1080"/>
                </a:lnSpc>
                <a:spcBef>
                  <a:spcPts val="0"/>
                </a:spcBef>
                <a:spcAft>
                  <a:spcPts val="0"/>
                </a:spcAft>
                <a:defRPr/>
              </a:pPr>
              <a:r>
                <a:rPr lang="en-US" sz="900" b="1" dirty="0">
                  <a:solidFill>
                    <a:srgbClr val="60CCB3"/>
                  </a:solidFill>
                </a:rPr>
                <a:t>2</a:t>
              </a:r>
              <a:endParaRPr lang="en-US" sz="900" b="1" dirty="0">
                <a:solidFill>
                  <a:srgbClr val="60CCB3"/>
                </a:solidFill>
              </a:endParaRPr>
            </a:p>
          </p:txBody>
        </p:sp>
        <p:sp>
          <p:nvSpPr>
            <p:cNvPr id="108" name="Rounded Rectangle 107"/>
            <p:cNvSpPr/>
            <p:nvPr/>
          </p:nvSpPr>
          <p:spPr>
            <a:xfrm>
              <a:off x="6301098" y="1957336"/>
              <a:ext cx="282742" cy="283123"/>
            </a:xfrm>
            <a:prstGeom prst="roundRect">
              <a:avLst/>
            </a:prstGeom>
            <a:noFill/>
            <a:ln w="6350">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lnSpc>
                  <a:spcPts val="1080"/>
                </a:lnSpc>
                <a:spcBef>
                  <a:spcPts val="0"/>
                </a:spcBef>
                <a:spcAft>
                  <a:spcPts val="0"/>
                </a:spcAft>
                <a:defRPr/>
              </a:pPr>
              <a:r>
                <a:rPr lang="en-US" sz="900" b="1" dirty="0">
                  <a:solidFill>
                    <a:srgbClr val="8EC54A"/>
                  </a:solidFill>
                </a:rPr>
                <a:t>LUN</a:t>
              </a:r>
            </a:p>
            <a:p>
              <a:pPr algn="ctr" fontAlgn="auto">
                <a:lnSpc>
                  <a:spcPts val="1080"/>
                </a:lnSpc>
                <a:spcBef>
                  <a:spcPts val="0"/>
                </a:spcBef>
                <a:spcAft>
                  <a:spcPts val="0"/>
                </a:spcAft>
                <a:defRPr/>
              </a:pPr>
              <a:r>
                <a:rPr lang="en-US" sz="900" b="1" dirty="0">
                  <a:solidFill>
                    <a:srgbClr val="8EC54A"/>
                  </a:solidFill>
                </a:rPr>
                <a:t>3</a:t>
              </a:r>
              <a:endParaRPr lang="en-US" sz="900" b="1" dirty="0">
                <a:solidFill>
                  <a:srgbClr val="8EC54A"/>
                </a:solidFill>
              </a:endParaRPr>
            </a:p>
          </p:txBody>
        </p:sp>
        <p:sp>
          <p:nvSpPr>
            <p:cNvPr id="109" name="Rounded Rectangle 108"/>
            <p:cNvSpPr/>
            <p:nvPr/>
          </p:nvSpPr>
          <p:spPr>
            <a:xfrm>
              <a:off x="6655320" y="1954155"/>
              <a:ext cx="282742" cy="283123"/>
            </a:xfrm>
            <a:prstGeom prst="roundRect">
              <a:avLst/>
            </a:prstGeom>
            <a:noFill/>
            <a:ln w="6350">
              <a:solidFill>
                <a:srgbClr val="F6BE24"/>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lnSpc>
                  <a:spcPts val="1080"/>
                </a:lnSpc>
                <a:spcBef>
                  <a:spcPts val="0"/>
                </a:spcBef>
                <a:spcAft>
                  <a:spcPts val="0"/>
                </a:spcAft>
                <a:defRPr/>
              </a:pPr>
              <a:r>
                <a:rPr lang="en-US" sz="900" b="1" dirty="0">
                  <a:solidFill>
                    <a:srgbClr val="F6BE24"/>
                  </a:solidFill>
                </a:rPr>
                <a:t>LUN</a:t>
              </a:r>
            </a:p>
            <a:p>
              <a:pPr algn="ctr" fontAlgn="auto">
                <a:lnSpc>
                  <a:spcPts val="1080"/>
                </a:lnSpc>
                <a:spcBef>
                  <a:spcPts val="0"/>
                </a:spcBef>
                <a:spcAft>
                  <a:spcPts val="0"/>
                </a:spcAft>
                <a:defRPr/>
              </a:pPr>
              <a:r>
                <a:rPr lang="en-US" sz="900" b="1" dirty="0">
                  <a:solidFill>
                    <a:srgbClr val="F6BE24"/>
                  </a:solidFill>
                </a:rPr>
                <a:t>4</a:t>
              </a:r>
              <a:endParaRPr lang="en-US" sz="900" b="1" dirty="0">
                <a:solidFill>
                  <a:srgbClr val="F6BE24"/>
                </a:solidFill>
              </a:endParaRPr>
            </a:p>
          </p:txBody>
        </p:sp>
      </p:grpSp>
      <p:cxnSp>
        <p:nvCxnSpPr>
          <p:cNvPr id="112" name="Curved Connector 111"/>
          <p:cNvCxnSpPr>
            <a:stCxn id="103" idx="0"/>
            <a:endCxn id="100" idx="2"/>
          </p:cNvCxnSpPr>
          <p:nvPr/>
        </p:nvCxnSpPr>
        <p:spPr>
          <a:xfrm rot="5400000" flipH="1" flipV="1">
            <a:off x="5237957" y="1612106"/>
            <a:ext cx="476250" cy="217487"/>
          </a:xfrm>
          <a:prstGeom prst="curvedConnector3">
            <a:avLst/>
          </a:prstGeom>
          <a:ln w="12700" cmpd="sng">
            <a:solidFill>
              <a:schemeClr val="accent2"/>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13" name="Curved Connector 112"/>
          <p:cNvCxnSpPr>
            <a:stCxn id="106" idx="0"/>
            <a:endCxn id="100" idx="2"/>
          </p:cNvCxnSpPr>
          <p:nvPr/>
        </p:nvCxnSpPr>
        <p:spPr>
          <a:xfrm rot="16200000" flipV="1">
            <a:off x="5421312" y="1646238"/>
            <a:ext cx="473075" cy="146050"/>
          </a:xfrm>
          <a:prstGeom prst="curvedConnector3">
            <a:avLst/>
          </a:prstGeom>
          <a:ln w="12700" cmpd="sng">
            <a:solidFill>
              <a:schemeClr val="accent3"/>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16" name="Curved Connector 115"/>
          <p:cNvCxnSpPr>
            <a:stCxn id="106" idx="0"/>
            <a:endCxn id="104" idx="2"/>
          </p:cNvCxnSpPr>
          <p:nvPr/>
        </p:nvCxnSpPr>
        <p:spPr>
          <a:xfrm rot="5400000" flipH="1" flipV="1">
            <a:off x="5675313" y="1546225"/>
            <a:ext cx="465137" cy="354013"/>
          </a:xfrm>
          <a:prstGeom prst="curvedConnector3">
            <a:avLst/>
          </a:prstGeom>
          <a:ln w="12700" cmpd="sng">
            <a:solidFill>
              <a:schemeClr val="accent3"/>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19" name="Curved Connector 118"/>
          <p:cNvCxnSpPr>
            <a:stCxn id="109" idx="0"/>
            <a:endCxn id="96" idx="2"/>
          </p:cNvCxnSpPr>
          <p:nvPr/>
        </p:nvCxnSpPr>
        <p:spPr>
          <a:xfrm rot="16200000" flipV="1">
            <a:off x="6464300" y="1622425"/>
            <a:ext cx="468313" cy="195263"/>
          </a:xfrm>
          <a:prstGeom prst="curvedConnector3">
            <a:avLst>
              <a:gd name="adj1" fmla="val 50000"/>
            </a:avLst>
          </a:prstGeom>
          <a:ln w="12700" cmpd="sng">
            <a:solidFill>
              <a:srgbClr val="F6BE24"/>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22" name="Curved Connector 121"/>
          <p:cNvCxnSpPr>
            <a:stCxn id="109" idx="0"/>
            <a:endCxn id="104" idx="2"/>
          </p:cNvCxnSpPr>
          <p:nvPr/>
        </p:nvCxnSpPr>
        <p:spPr>
          <a:xfrm rot="16200000" flipV="1">
            <a:off x="6208713" y="1366838"/>
            <a:ext cx="463550" cy="711200"/>
          </a:xfrm>
          <a:prstGeom prst="curvedConnector3">
            <a:avLst>
              <a:gd name="adj1" fmla="val 50000"/>
            </a:avLst>
          </a:prstGeom>
          <a:ln w="12700" cmpd="sng">
            <a:solidFill>
              <a:srgbClr val="F6BE24"/>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25" name="Curved Connector 124"/>
          <p:cNvCxnSpPr>
            <a:stCxn id="109" idx="0"/>
            <a:endCxn id="100" idx="2"/>
          </p:cNvCxnSpPr>
          <p:nvPr/>
        </p:nvCxnSpPr>
        <p:spPr>
          <a:xfrm rot="16200000" flipV="1">
            <a:off x="5954713" y="1112837"/>
            <a:ext cx="471488" cy="1211263"/>
          </a:xfrm>
          <a:prstGeom prst="curvedConnector3">
            <a:avLst>
              <a:gd name="adj1" fmla="val 50000"/>
            </a:avLst>
          </a:prstGeom>
          <a:ln w="12700" cmpd="sng">
            <a:solidFill>
              <a:srgbClr val="F6BE24"/>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28" name="Curved Connector 127"/>
          <p:cNvCxnSpPr>
            <a:stCxn id="107" idx="0"/>
            <a:endCxn id="104" idx="2"/>
          </p:cNvCxnSpPr>
          <p:nvPr/>
        </p:nvCxnSpPr>
        <p:spPr>
          <a:xfrm rot="16200000" flipV="1">
            <a:off x="5857082" y="1718469"/>
            <a:ext cx="463550" cy="7937"/>
          </a:xfrm>
          <a:prstGeom prst="curvedConnector3">
            <a:avLst>
              <a:gd name="adj1" fmla="val 50000"/>
            </a:avLst>
          </a:prstGeom>
          <a:ln w="12700" cmpd="sng">
            <a:solidFill>
              <a:schemeClr val="accent4"/>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31" name="Curved Connector 130"/>
          <p:cNvCxnSpPr>
            <a:stCxn id="107" idx="0"/>
            <a:endCxn id="96" idx="2"/>
          </p:cNvCxnSpPr>
          <p:nvPr/>
        </p:nvCxnSpPr>
        <p:spPr>
          <a:xfrm rot="5400000" flipH="1" flipV="1">
            <a:off x="6112668" y="1466057"/>
            <a:ext cx="468313" cy="508000"/>
          </a:xfrm>
          <a:prstGeom prst="curvedConnector3">
            <a:avLst>
              <a:gd name="adj1" fmla="val 50000"/>
            </a:avLst>
          </a:prstGeom>
          <a:ln w="12700" cmpd="sng">
            <a:solidFill>
              <a:schemeClr val="accent4"/>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34" name="Curved Connector 133"/>
          <p:cNvCxnSpPr>
            <a:stCxn id="108" idx="0"/>
            <a:endCxn id="96" idx="2"/>
          </p:cNvCxnSpPr>
          <p:nvPr/>
        </p:nvCxnSpPr>
        <p:spPr>
          <a:xfrm rot="5400000" flipH="1" flipV="1">
            <a:off x="6285706" y="1642269"/>
            <a:ext cx="471488" cy="158750"/>
          </a:xfrm>
          <a:prstGeom prst="curvedConnector3">
            <a:avLst>
              <a:gd name="adj1" fmla="val 50000"/>
            </a:avLst>
          </a:prstGeom>
          <a:ln w="12700" cmpd="sng">
            <a:solidFill>
              <a:schemeClr val="accent6"/>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grpSp>
        <p:nvGrpSpPr>
          <p:cNvPr id="58395" name="Group 4"/>
          <p:cNvGrpSpPr>
            <a:grpSpLocks/>
          </p:cNvGrpSpPr>
          <p:nvPr/>
        </p:nvGrpSpPr>
        <p:grpSpPr bwMode="auto">
          <a:xfrm>
            <a:off x="4873625" y="3021013"/>
            <a:ext cx="1157288" cy="361950"/>
            <a:chOff x="4937362" y="3011454"/>
            <a:chExt cx="1158134" cy="362376"/>
          </a:xfrm>
        </p:grpSpPr>
        <p:sp>
          <p:nvSpPr>
            <p:cNvPr id="82" name="Rounded Rectangle 81"/>
            <p:cNvSpPr/>
            <p:nvPr/>
          </p:nvSpPr>
          <p:spPr>
            <a:xfrm>
              <a:off x="4937362" y="3011454"/>
              <a:ext cx="1158134" cy="362376"/>
            </a:xfrm>
            <a:prstGeom prst="roundRect">
              <a:avLst>
                <a:gd name="adj" fmla="val 11364"/>
              </a:avLst>
            </a:prstGeom>
            <a:solidFill>
              <a:schemeClr val="bg1">
                <a:lumMod val="85000"/>
              </a:schemeClr>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pic>
          <p:nvPicPr>
            <p:cNvPr id="58413" name="Picture 3"/>
            <p:cNvPicPr>
              <a:picLocks noChangeAspect="1"/>
            </p:cNvPicPr>
            <p:nvPr/>
          </p:nvPicPr>
          <p:blipFill>
            <a:blip r:embed="rId4"/>
            <a:srcRect/>
            <a:stretch>
              <a:fillRect/>
            </a:stretch>
          </p:blipFill>
          <p:spPr bwMode="auto">
            <a:xfrm>
              <a:off x="5243560" y="3058245"/>
              <a:ext cx="281931" cy="281931"/>
            </a:xfrm>
            <a:prstGeom prst="rect">
              <a:avLst/>
            </a:prstGeom>
            <a:noFill/>
            <a:ln w="9525">
              <a:noFill/>
              <a:miter lim="800000"/>
              <a:headEnd/>
              <a:tailEnd/>
            </a:ln>
          </p:spPr>
        </p:pic>
        <p:pic>
          <p:nvPicPr>
            <p:cNvPr id="58414" name="Picture 84"/>
            <p:cNvPicPr>
              <a:picLocks noChangeAspect="1"/>
            </p:cNvPicPr>
            <p:nvPr/>
          </p:nvPicPr>
          <p:blipFill>
            <a:blip r:embed="rId4"/>
            <a:srcRect/>
            <a:stretch>
              <a:fillRect/>
            </a:stretch>
          </p:blipFill>
          <p:spPr bwMode="auto">
            <a:xfrm>
              <a:off x="4977689" y="3058555"/>
              <a:ext cx="281931" cy="281931"/>
            </a:xfrm>
            <a:prstGeom prst="rect">
              <a:avLst/>
            </a:prstGeom>
            <a:noFill/>
            <a:ln w="9525">
              <a:noFill/>
              <a:miter lim="800000"/>
              <a:headEnd/>
              <a:tailEnd/>
            </a:ln>
          </p:spPr>
        </p:pic>
        <p:pic>
          <p:nvPicPr>
            <p:cNvPr id="58415" name="Picture 91"/>
            <p:cNvPicPr>
              <a:picLocks noChangeAspect="1"/>
            </p:cNvPicPr>
            <p:nvPr/>
          </p:nvPicPr>
          <p:blipFill>
            <a:blip r:embed="rId4"/>
            <a:srcRect/>
            <a:stretch>
              <a:fillRect/>
            </a:stretch>
          </p:blipFill>
          <p:spPr bwMode="auto">
            <a:xfrm>
              <a:off x="5514138" y="3055062"/>
              <a:ext cx="281931" cy="281931"/>
            </a:xfrm>
            <a:prstGeom prst="rect">
              <a:avLst/>
            </a:prstGeom>
            <a:noFill/>
            <a:ln w="9525">
              <a:noFill/>
              <a:miter lim="800000"/>
              <a:headEnd/>
              <a:tailEnd/>
            </a:ln>
          </p:spPr>
        </p:pic>
        <p:pic>
          <p:nvPicPr>
            <p:cNvPr id="58416" name="Picture 100"/>
            <p:cNvPicPr>
              <a:picLocks noChangeAspect="1"/>
            </p:cNvPicPr>
            <p:nvPr/>
          </p:nvPicPr>
          <p:blipFill>
            <a:blip r:embed="rId4"/>
            <a:srcRect/>
            <a:stretch>
              <a:fillRect/>
            </a:stretch>
          </p:blipFill>
          <p:spPr bwMode="auto">
            <a:xfrm>
              <a:off x="5784415" y="3055371"/>
              <a:ext cx="281931" cy="281931"/>
            </a:xfrm>
            <a:prstGeom prst="rect">
              <a:avLst/>
            </a:prstGeom>
            <a:noFill/>
            <a:ln w="9525">
              <a:noFill/>
              <a:miter lim="800000"/>
              <a:headEnd/>
              <a:tailEnd/>
            </a:ln>
          </p:spPr>
        </p:pic>
      </p:grpSp>
      <p:grpSp>
        <p:nvGrpSpPr>
          <p:cNvPr id="58396" name="Group 101"/>
          <p:cNvGrpSpPr>
            <a:grpSpLocks/>
          </p:cNvGrpSpPr>
          <p:nvPr/>
        </p:nvGrpSpPr>
        <p:grpSpPr bwMode="auto">
          <a:xfrm>
            <a:off x="5184775" y="2436813"/>
            <a:ext cx="1797050" cy="393700"/>
            <a:chOff x="5225979" y="2438961"/>
            <a:chExt cx="1926449" cy="421552"/>
          </a:xfrm>
        </p:grpSpPr>
        <p:pic>
          <p:nvPicPr>
            <p:cNvPr id="58407" name="Picture 110"/>
            <p:cNvPicPr>
              <a:picLocks noChangeAspect="1"/>
            </p:cNvPicPr>
            <p:nvPr/>
          </p:nvPicPr>
          <p:blipFill>
            <a:blip r:embed="rId5"/>
            <a:srcRect/>
            <a:stretch>
              <a:fillRect/>
            </a:stretch>
          </p:blipFill>
          <p:spPr bwMode="auto">
            <a:xfrm>
              <a:off x="5225979" y="2442834"/>
              <a:ext cx="417679" cy="417679"/>
            </a:xfrm>
            <a:prstGeom prst="rect">
              <a:avLst/>
            </a:prstGeom>
            <a:noFill/>
            <a:ln w="9525">
              <a:noFill/>
              <a:miter lim="800000"/>
              <a:headEnd/>
              <a:tailEnd/>
            </a:ln>
          </p:spPr>
        </p:pic>
        <p:pic>
          <p:nvPicPr>
            <p:cNvPr id="58408" name="Picture 113"/>
            <p:cNvPicPr>
              <a:picLocks noChangeAspect="1"/>
            </p:cNvPicPr>
            <p:nvPr/>
          </p:nvPicPr>
          <p:blipFill>
            <a:blip r:embed="rId5"/>
            <a:srcRect/>
            <a:stretch>
              <a:fillRect/>
            </a:stretch>
          </p:blipFill>
          <p:spPr bwMode="auto">
            <a:xfrm>
              <a:off x="5604871" y="2441543"/>
              <a:ext cx="417679" cy="417679"/>
            </a:xfrm>
            <a:prstGeom prst="rect">
              <a:avLst/>
            </a:prstGeom>
            <a:noFill/>
            <a:ln w="9525">
              <a:noFill/>
              <a:miter lim="800000"/>
              <a:headEnd/>
              <a:tailEnd/>
            </a:ln>
          </p:spPr>
        </p:pic>
        <p:pic>
          <p:nvPicPr>
            <p:cNvPr id="58409" name="Picture 114"/>
            <p:cNvPicPr>
              <a:picLocks noChangeAspect="1"/>
            </p:cNvPicPr>
            <p:nvPr/>
          </p:nvPicPr>
          <p:blipFill>
            <a:blip r:embed="rId5"/>
            <a:srcRect/>
            <a:stretch>
              <a:fillRect/>
            </a:stretch>
          </p:blipFill>
          <p:spPr bwMode="auto">
            <a:xfrm>
              <a:off x="5976965" y="2441543"/>
              <a:ext cx="417679" cy="417679"/>
            </a:xfrm>
            <a:prstGeom prst="rect">
              <a:avLst/>
            </a:prstGeom>
            <a:noFill/>
            <a:ln w="9525">
              <a:noFill/>
              <a:miter lim="800000"/>
              <a:headEnd/>
              <a:tailEnd/>
            </a:ln>
          </p:spPr>
        </p:pic>
        <p:pic>
          <p:nvPicPr>
            <p:cNvPr id="58410" name="Picture 116"/>
            <p:cNvPicPr>
              <a:picLocks noChangeAspect="1"/>
            </p:cNvPicPr>
            <p:nvPr/>
          </p:nvPicPr>
          <p:blipFill>
            <a:blip r:embed="rId5"/>
            <a:srcRect/>
            <a:stretch>
              <a:fillRect/>
            </a:stretch>
          </p:blipFill>
          <p:spPr bwMode="auto">
            <a:xfrm>
              <a:off x="6355857" y="2440252"/>
              <a:ext cx="417679" cy="417679"/>
            </a:xfrm>
            <a:prstGeom prst="rect">
              <a:avLst/>
            </a:prstGeom>
            <a:noFill/>
            <a:ln w="9525">
              <a:noFill/>
              <a:miter lim="800000"/>
              <a:headEnd/>
              <a:tailEnd/>
            </a:ln>
          </p:spPr>
        </p:pic>
        <p:pic>
          <p:nvPicPr>
            <p:cNvPr id="58411" name="Picture 117"/>
            <p:cNvPicPr>
              <a:picLocks noChangeAspect="1"/>
            </p:cNvPicPr>
            <p:nvPr/>
          </p:nvPicPr>
          <p:blipFill>
            <a:blip r:embed="rId5"/>
            <a:srcRect/>
            <a:stretch>
              <a:fillRect/>
            </a:stretch>
          </p:blipFill>
          <p:spPr bwMode="auto">
            <a:xfrm>
              <a:off x="6734749" y="2438961"/>
              <a:ext cx="417679" cy="417679"/>
            </a:xfrm>
            <a:prstGeom prst="rect">
              <a:avLst/>
            </a:prstGeom>
            <a:noFill/>
            <a:ln w="9525">
              <a:noFill/>
              <a:miter lim="800000"/>
              <a:headEnd/>
              <a:tailEnd/>
            </a:ln>
          </p:spPr>
        </p:pic>
      </p:grpSp>
      <p:sp>
        <p:nvSpPr>
          <p:cNvPr id="8" name="TextBox 7"/>
          <p:cNvSpPr txBox="1"/>
          <p:nvPr/>
        </p:nvSpPr>
        <p:spPr>
          <a:xfrm>
            <a:off x="6092825" y="3046413"/>
            <a:ext cx="1265238" cy="273050"/>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b="1" dirty="0">
                <a:solidFill>
                  <a:srgbClr val="FF6666"/>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Run Out of Space</a:t>
            </a:r>
          </a:p>
        </p:txBody>
      </p:sp>
      <p:grpSp>
        <p:nvGrpSpPr>
          <p:cNvPr id="120" name="Group 119"/>
          <p:cNvGrpSpPr>
            <a:grpSpLocks/>
          </p:cNvGrpSpPr>
          <p:nvPr/>
        </p:nvGrpSpPr>
        <p:grpSpPr bwMode="auto">
          <a:xfrm>
            <a:off x="6142038" y="3019425"/>
            <a:ext cx="1157287" cy="361950"/>
            <a:chOff x="4937362" y="3011454"/>
            <a:chExt cx="1158134" cy="362376"/>
          </a:xfrm>
        </p:grpSpPr>
        <p:sp>
          <p:nvSpPr>
            <p:cNvPr id="121" name="Rounded Rectangle 120"/>
            <p:cNvSpPr/>
            <p:nvPr/>
          </p:nvSpPr>
          <p:spPr>
            <a:xfrm>
              <a:off x="4937362" y="3011454"/>
              <a:ext cx="1158134" cy="362376"/>
            </a:xfrm>
            <a:prstGeom prst="roundRect">
              <a:avLst>
                <a:gd name="adj" fmla="val 11364"/>
              </a:avLst>
            </a:prstGeom>
            <a:solidFill>
              <a:schemeClr val="bg1">
                <a:lumMod val="85000"/>
              </a:schemeClr>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pic>
          <p:nvPicPr>
            <p:cNvPr id="58403" name="Picture 122"/>
            <p:cNvPicPr>
              <a:picLocks noChangeAspect="1"/>
            </p:cNvPicPr>
            <p:nvPr/>
          </p:nvPicPr>
          <p:blipFill>
            <a:blip r:embed="rId4"/>
            <a:srcRect/>
            <a:stretch>
              <a:fillRect/>
            </a:stretch>
          </p:blipFill>
          <p:spPr bwMode="auto">
            <a:xfrm>
              <a:off x="5243560" y="3058245"/>
              <a:ext cx="281931" cy="281931"/>
            </a:xfrm>
            <a:prstGeom prst="rect">
              <a:avLst/>
            </a:prstGeom>
            <a:noFill/>
            <a:ln w="9525">
              <a:noFill/>
              <a:miter lim="800000"/>
              <a:headEnd/>
              <a:tailEnd/>
            </a:ln>
          </p:spPr>
        </p:pic>
        <p:pic>
          <p:nvPicPr>
            <p:cNvPr id="58404" name="Picture 123"/>
            <p:cNvPicPr>
              <a:picLocks noChangeAspect="1"/>
            </p:cNvPicPr>
            <p:nvPr/>
          </p:nvPicPr>
          <p:blipFill>
            <a:blip r:embed="rId4"/>
            <a:srcRect/>
            <a:stretch>
              <a:fillRect/>
            </a:stretch>
          </p:blipFill>
          <p:spPr bwMode="auto">
            <a:xfrm>
              <a:off x="4977689" y="3058555"/>
              <a:ext cx="281931" cy="281931"/>
            </a:xfrm>
            <a:prstGeom prst="rect">
              <a:avLst/>
            </a:prstGeom>
            <a:noFill/>
            <a:ln w="9525">
              <a:noFill/>
              <a:miter lim="800000"/>
              <a:headEnd/>
              <a:tailEnd/>
            </a:ln>
          </p:spPr>
        </p:pic>
        <p:pic>
          <p:nvPicPr>
            <p:cNvPr id="58405" name="Picture 125"/>
            <p:cNvPicPr>
              <a:picLocks noChangeAspect="1"/>
            </p:cNvPicPr>
            <p:nvPr/>
          </p:nvPicPr>
          <p:blipFill>
            <a:blip r:embed="rId4"/>
            <a:srcRect/>
            <a:stretch>
              <a:fillRect/>
            </a:stretch>
          </p:blipFill>
          <p:spPr bwMode="auto">
            <a:xfrm>
              <a:off x="5514138" y="3055062"/>
              <a:ext cx="281931" cy="281931"/>
            </a:xfrm>
            <a:prstGeom prst="rect">
              <a:avLst/>
            </a:prstGeom>
            <a:noFill/>
            <a:ln w="9525">
              <a:noFill/>
              <a:miter lim="800000"/>
              <a:headEnd/>
              <a:tailEnd/>
            </a:ln>
          </p:spPr>
        </p:pic>
        <p:pic>
          <p:nvPicPr>
            <p:cNvPr id="58406" name="Picture 126"/>
            <p:cNvPicPr>
              <a:picLocks noChangeAspect="1"/>
            </p:cNvPicPr>
            <p:nvPr/>
          </p:nvPicPr>
          <p:blipFill>
            <a:blip r:embed="rId4"/>
            <a:srcRect/>
            <a:stretch>
              <a:fillRect/>
            </a:stretch>
          </p:blipFill>
          <p:spPr bwMode="auto">
            <a:xfrm>
              <a:off x="5784415" y="3055371"/>
              <a:ext cx="281931" cy="281931"/>
            </a:xfrm>
            <a:prstGeom prst="rect">
              <a:avLst/>
            </a:prstGeom>
            <a:noFill/>
            <a:ln w="9525">
              <a:noFill/>
              <a:miter lim="800000"/>
              <a:headEnd/>
              <a:tailEnd/>
            </a:ln>
          </p:spPr>
        </p:pic>
      </p:grpSp>
      <p:sp>
        <p:nvSpPr>
          <p:cNvPr id="9" name="TextBox 8"/>
          <p:cNvSpPr txBox="1"/>
          <p:nvPr/>
        </p:nvSpPr>
        <p:spPr>
          <a:xfrm>
            <a:off x="7380288" y="3035300"/>
            <a:ext cx="1343025" cy="273050"/>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b="1" dirty="0">
                <a:solidFill>
                  <a:srgbClr val="68BAD0"/>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Add a RAID Group</a:t>
            </a:r>
          </a:p>
        </p:txBody>
      </p:sp>
      <p:grpSp>
        <p:nvGrpSpPr>
          <p:cNvPr id="129" name="Group 128"/>
          <p:cNvGrpSpPr>
            <a:grpSpLocks noChangeAspect="1"/>
          </p:cNvGrpSpPr>
          <p:nvPr/>
        </p:nvGrpSpPr>
        <p:grpSpPr>
          <a:xfrm>
            <a:off x="5095002" y="2411513"/>
            <a:ext cx="1985094" cy="432615"/>
            <a:chOff x="5218097" y="2438961"/>
            <a:chExt cx="1934331" cy="421552"/>
          </a:xfrm>
          <a:solidFill>
            <a:schemeClr val="bg1">
              <a:lumMod val="95000"/>
            </a:schemeClr>
          </a:solidFill>
        </p:grpSpPr>
        <p:pic>
          <p:nvPicPr>
            <p:cNvPr id="130" name="Picture 129"/>
            <p:cNvPicPr>
              <a:picLocks noChangeAspect="1"/>
            </p:cNvPicPr>
            <p:nvPr/>
          </p:nvPicPr>
          <p:blipFill>
            <a:blip r:embed="rId5">
              <a:duotone>
                <a:schemeClr val="bg2">
                  <a:shade val="45000"/>
                  <a:satMod val="135000"/>
                </a:schemeClr>
                <a:prstClr val="white"/>
              </a:duotone>
            </a:blip>
            <a:stretch>
              <a:fillRect/>
            </a:stretch>
          </p:blipFill>
          <p:spPr>
            <a:xfrm>
              <a:off x="5218097" y="2442834"/>
              <a:ext cx="417679" cy="417679"/>
            </a:xfrm>
            <a:prstGeom prst="rect">
              <a:avLst/>
            </a:prstGeom>
            <a:grpFill/>
          </p:spPr>
        </p:pic>
        <p:pic>
          <p:nvPicPr>
            <p:cNvPr id="132" name="Picture 131"/>
            <p:cNvPicPr>
              <a:picLocks noChangeAspect="1"/>
            </p:cNvPicPr>
            <p:nvPr/>
          </p:nvPicPr>
          <p:blipFill>
            <a:blip r:embed="rId5">
              <a:duotone>
                <a:schemeClr val="bg2">
                  <a:shade val="45000"/>
                  <a:satMod val="135000"/>
                </a:schemeClr>
                <a:prstClr val="white"/>
              </a:duotone>
            </a:blip>
            <a:stretch>
              <a:fillRect/>
            </a:stretch>
          </p:blipFill>
          <p:spPr>
            <a:xfrm>
              <a:off x="5596989" y="2441543"/>
              <a:ext cx="417679" cy="417679"/>
            </a:xfrm>
            <a:prstGeom prst="rect">
              <a:avLst/>
            </a:prstGeom>
            <a:grpFill/>
          </p:spPr>
        </p:pic>
        <p:pic>
          <p:nvPicPr>
            <p:cNvPr id="133" name="Picture 132"/>
            <p:cNvPicPr>
              <a:picLocks noChangeAspect="1"/>
            </p:cNvPicPr>
            <p:nvPr/>
          </p:nvPicPr>
          <p:blipFill>
            <a:blip r:embed="rId5">
              <a:duotone>
                <a:schemeClr val="bg2">
                  <a:shade val="45000"/>
                  <a:satMod val="135000"/>
                </a:schemeClr>
                <a:prstClr val="white"/>
              </a:duotone>
            </a:blip>
            <a:stretch>
              <a:fillRect/>
            </a:stretch>
          </p:blipFill>
          <p:spPr>
            <a:xfrm>
              <a:off x="5976965" y="2441543"/>
              <a:ext cx="417679" cy="417679"/>
            </a:xfrm>
            <a:prstGeom prst="rect">
              <a:avLst/>
            </a:prstGeom>
            <a:grpFill/>
          </p:spPr>
        </p:pic>
        <p:pic>
          <p:nvPicPr>
            <p:cNvPr id="135" name="Picture 134"/>
            <p:cNvPicPr>
              <a:picLocks noChangeAspect="1"/>
            </p:cNvPicPr>
            <p:nvPr/>
          </p:nvPicPr>
          <p:blipFill>
            <a:blip r:embed="rId5">
              <a:duotone>
                <a:schemeClr val="bg2">
                  <a:shade val="45000"/>
                  <a:satMod val="135000"/>
                </a:schemeClr>
                <a:prstClr val="white"/>
              </a:duotone>
            </a:blip>
            <a:stretch>
              <a:fillRect/>
            </a:stretch>
          </p:blipFill>
          <p:spPr>
            <a:xfrm>
              <a:off x="6355857" y="2440252"/>
              <a:ext cx="417679" cy="417679"/>
            </a:xfrm>
            <a:prstGeom prst="rect">
              <a:avLst/>
            </a:prstGeom>
            <a:grpFill/>
          </p:spPr>
        </p:pic>
        <p:pic>
          <p:nvPicPr>
            <p:cNvPr id="136" name="Picture 135"/>
            <p:cNvPicPr>
              <a:picLocks noChangeAspect="1"/>
            </p:cNvPicPr>
            <p:nvPr/>
          </p:nvPicPr>
          <p:blipFill>
            <a:blip r:embed="rId5">
              <a:duotone>
                <a:schemeClr val="bg2">
                  <a:shade val="45000"/>
                  <a:satMod val="135000"/>
                </a:schemeClr>
                <a:prstClr val="white"/>
              </a:duotone>
            </a:blip>
            <a:stretch>
              <a:fillRect/>
            </a:stretch>
          </p:blipFill>
          <p:spPr>
            <a:xfrm>
              <a:off x="6734749" y="2438961"/>
              <a:ext cx="417679" cy="417679"/>
            </a:xfrm>
            <a:prstGeom prst="rect">
              <a:avLst/>
            </a:prstGeom>
            <a:grpFill/>
          </p:spPr>
        </p:pic>
      </p:grpSp>
      <p:sp>
        <p:nvSpPr>
          <p:cNvPr id="137" name="TextBox 136"/>
          <p:cNvSpPr txBox="1"/>
          <p:nvPr/>
        </p:nvSpPr>
        <p:spPr>
          <a:xfrm>
            <a:off x="7378700" y="2492375"/>
            <a:ext cx="969963" cy="273050"/>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b="1" dirty="0">
                <a:solidFill>
                  <a:srgbClr val="68BAD0"/>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Auto Expand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grpId="0" nodeType="afterEffect">
                                  <p:stCondLst>
                                    <p:cond delay="1000"/>
                                  </p:stCondLst>
                                  <p:childTnLst>
                                    <p:set>
                                      <p:cBhvr>
                                        <p:cTn id="19" dur="1" fill="hold">
                                          <p:stCondLst>
                                            <p:cond delay="0"/>
                                          </p:stCondLst>
                                        </p:cTn>
                                        <p:tgtEl>
                                          <p:spTgt spid="8"/>
                                        </p:tgtEl>
                                        <p:attrNameLst>
                                          <p:attrName>style.visibility</p:attrName>
                                        </p:attrNameLst>
                                      </p:cBhvr>
                                      <p:to>
                                        <p:strVal val="visible"/>
                                      </p:to>
                                    </p:set>
                                  </p:childTnLst>
                                </p:cTn>
                              </p:par>
                            </p:childTnLst>
                          </p:cTn>
                        </p:par>
                        <p:par>
                          <p:cTn id="20" fill="hold">
                            <p:stCondLst>
                              <p:cond delay="1000"/>
                            </p:stCondLst>
                            <p:childTnLst>
                              <p:par>
                                <p:cTn id="21" presetID="1" presetClass="exit" presetSubtype="0" fill="hold" grpId="1" nodeType="afterEffect">
                                  <p:stCondLst>
                                    <p:cond delay="500"/>
                                  </p:stCondLst>
                                  <p:childTnLst>
                                    <p:set>
                                      <p:cBhvr>
                                        <p:cTn id="22" dur="1" fill="hold">
                                          <p:stCondLst>
                                            <p:cond delay="0"/>
                                          </p:stCondLst>
                                        </p:cTn>
                                        <p:tgtEl>
                                          <p:spTgt spid="8"/>
                                        </p:tgtEl>
                                        <p:attrNameLst>
                                          <p:attrName>style.visibility</p:attrName>
                                        </p:attrNameLst>
                                      </p:cBhvr>
                                      <p:to>
                                        <p:strVal val="hidden"/>
                                      </p:to>
                                    </p:set>
                                  </p:childTnLst>
                                </p:cTn>
                              </p:par>
                            </p:childTnLst>
                          </p:cTn>
                        </p:par>
                        <p:par>
                          <p:cTn id="23" fill="hold">
                            <p:stCondLst>
                              <p:cond delay="1500"/>
                            </p:stCondLst>
                            <p:childTnLst>
                              <p:par>
                                <p:cTn id="24" presetID="2" presetClass="entr" presetSubtype="2" fill="hold" nodeType="afterEffect">
                                  <p:stCondLst>
                                    <p:cond delay="500"/>
                                  </p:stCondLst>
                                  <p:childTnLst>
                                    <p:set>
                                      <p:cBhvr>
                                        <p:cTn id="25" dur="1" fill="hold">
                                          <p:stCondLst>
                                            <p:cond delay="0"/>
                                          </p:stCondLst>
                                        </p:cTn>
                                        <p:tgtEl>
                                          <p:spTgt spid="120"/>
                                        </p:tgtEl>
                                        <p:attrNameLst>
                                          <p:attrName>style.visibility</p:attrName>
                                        </p:attrNameLst>
                                      </p:cBhvr>
                                      <p:to>
                                        <p:strVal val="visible"/>
                                      </p:to>
                                    </p:set>
                                    <p:anim calcmode="lin" valueType="num">
                                      <p:cBhvr additive="base">
                                        <p:cTn id="26" dur="500" fill="hold"/>
                                        <p:tgtEl>
                                          <p:spTgt spid="120"/>
                                        </p:tgtEl>
                                        <p:attrNameLst>
                                          <p:attrName>ppt_x</p:attrName>
                                        </p:attrNameLst>
                                      </p:cBhvr>
                                      <p:tavLst>
                                        <p:tav tm="0">
                                          <p:val>
                                            <p:strVal val="1+#ppt_w/2"/>
                                          </p:val>
                                        </p:tav>
                                        <p:tav tm="100000">
                                          <p:val>
                                            <p:strVal val="#ppt_x"/>
                                          </p:val>
                                        </p:tav>
                                      </p:tavLst>
                                    </p:anim>
                                    <p:anim calcmode="lin" valueType="num">
                                      <p:cBhvr additive="base">
                                        <p:cTn id="27" dur="500" fill="hold"/>
                                        <p:tgtEl>
                                          <p:spTgt spid="120"/>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50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1+#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55" presetClass="entr" presetSubtype="0" fill="hold" nodeType="afterEffect">
                                  <p:stCondLst>
                                    <p:cond delay="500"/>
                                  </p:stCondLst>
                                  <p:childTnLst>
                                    <p:set>
                                      <p:cBhvr>
                                        <p:cTn id="34" dur="1" fill="hold">
                                          <p:stCondLst>
                                            <p:cond delay="0"/>
                                          </p:stCondLst>
                                        </p:cTn>
                                        <p:tgtEl>
                                          <p:spTgt spid="129"/>
                                        </p:tgtEl>
                                        <p:attrNameLst>
                                          <p:attrName>style.visibility</p:attrName>
                                        </p:attrNameLst>
                                      </p:cBhvr>
                                      <p:to>
                                        <p:strVal val="visible"/>
                                      </p:to>
                                    </p:set>
                                    <p:anim calcmode="lin" valueType="num">
                                      <p:cBhvr>
                                        <p:cTn id="35" dur="1000" fill="hold"/>
                                        <p:tgtEl>
                                          <p:spTgt spid="129"/>
                                        </p:tgtEl>
                                        <p:attrNameLst>
                                          <p:attrName>ppt_w</p:attrName>
                                        </p:attrNameLst>
                                      </p:cBhvr>
                                      <p:tavLst>
                                        <p:tav tm="0">
                                          <p:val>
                                            <p:strVal val="#ppt_w*0.70"/>
                                          </p:val>
                                        </p:tav>
                                        <p:tav tm="100000">
                                          <p:val>
                                            <p:strVal val="#ppt_w"/>
                                          </p:val>
                                        </p:tav>
                                      </p:tavLst>
                                    </p:anim>
                                    <p:anim calcmode="lin" valueType="num">
                                      <p:cBhvr>
                                        <p:cTn id="36" dur="1000" fill="hold"/>
                                        <p:tgtEl>
                                          <p:spTgt spid="129"/>
                                        </p:tgtEl>
                                        <p:attrNameLst>
                                          <p:attrName>ppt_h</p:attrName>
                                        </p:attrNameLst>
                                      </p:cBhvr>
                                      <p:tavLst>
                                        <p:tav tm="0">
                                          <p:val>
                                            <p:strVal val="#ppt_h"/>
                                          </p:val>
                                        </p:tav>
                                        <p:tav tm="100000">
                                          <p:val>
                                            <p:strVal val="#ppt_h"/>
                                          </p:val>
                                        </p:tav>
                                      </p:tavLst>
                                    </p:anim>
                                    <p:animEffect transition="in" filter="fade">
                                      <p:cBhvr>
                                        <p:cTn id="37" dur="1000"/>
                                        <p:tgtEl>
                                          <p:spTgt spid="129"/>
                                        </p:tgtEl>
                                      </p:cBhvr>
                                    </p:animEffect>
                                  </p:childTnLst>
                                </p:cTn>
                              </p:par>
                              <p:par>
                                <p:cTn id="38" presetID="2" presetClass="entr" presetSubtype="2" fill="hold" grpId="0" nodeType="withEffect">
                                  <p:stCondLst>
                                    <p:cond delay="500"/>
                                  </p:stCondLst>
                                  <p:childTnLst>
                                    <p:set>
                                      <p:cBhvr>
                                        <p:cTn id="39" dur="1" fill="hold">
                                          <p:stCondLst>
                                            <p:cond delay="0"/>
                                          </p:stCondLst>
                                        </p:cTn>
                                        <p:tgtEl>
                                          <p:spTgt spid="137"/>
                                        </p:tgtEl>
                                        <p:attrNameLst>
                                          <p:attrName>style.visibility</p:attrName>
                                        </p:attrNameLst>
                                      </p:cBhvr>
                                      <p:to>
                                        <p:strVal val="visible"/>
                                      </p:to>
                                    </p:set>
                                    <p:anim calcmode="lin" valueType="num">
                                      <p:cBhvr additive="base">
                                        <p:cTn id="40" dur="500" fill="hold"/>
                                        <p:tgtEl>
                                          <p:spTgt spid="137"/>
                                        </p:tgtEl>
                                        <p:attrNameLst>
                                          <p:attrName>ppt_x</p:attrName>
                                        </p:attrNameLst>
                                      </p:cBhvr>
                                      <p:tavLst>
                                        <p:tav tm="0">
                                          <p:val>
                                            <p:strVal val="1+#ppt_w/2"/>
                                          </p:val>
                                        </p:tav>
                                        <p:tav tm="100000">
                                          <p:val>
                                            <p:strVal val="#ppt_x"/>
                                          </p:val>
                                        </p:tav>
                                      </p:tavLst>
                                    </p:anim>
                                    <p:anim calcmode="lin" valueType="num">
                                      <p:cBhvr additive="base">
                                        <p:cTn id="41" dur="500" fill="hold"/>
                                        <p:tgtEl>
                                          <p:spTgt spid="1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2" grpId="0"/>
      <p:bldP spid="84" grpId="0"/>
      <p:bldP spid="95" grpId="0"/>
      <p:bldP spid="97" grpId="0"/>
      <p:bldP spid="99" grpId="0"/>
      <p:bldP spid="8" grpId="0"/>
      <p:bldP spid="8" grpId="1"/>
      <p:bldP spid="9" grpId="0"/>
      <p:bldP spid="1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pPr fontAlgn="auto">
              <a:spcAft>
                <a:spcPts val="0"/>
              </a:spcAft>
              <a:defRPr/>
            </a:pPr>
            <a:r>
              <a:rPr lang="en-US" dirty="0" smtClean="0"/>
              <a:t>Thin Provisioning Advantages</a:t>
            </a:r>
            <a:endParaRPr lang="en-US" dirty="0"/>
          </a:p>
        </p:txBody>
      </p:sp>
      <p:sp>
        <p:nvSpPr>
          <p:cNvPr id="3" name="Content Placeholder 2"/>
          <p:cNvSpPr>
            <a:spLocks noGrp="1"/>
          </p:cNvSpPr>
          <p:nvPr>
            <p:ph idx="1"/>
          </p:nvPr>
        </p:nvSpPr>
        <p:spPr>
          <a:xfrm>
            <a:off x="457200" y="1200150"/>
            <a:ext cx="3368675" cy="3489325"/>
          </a:xfrm>
        </p:spPr>
        <p:txBody>
          <a:bodyPr/>
          <a:lstStyle/>
          <a:p>
            <a:pPr fontAlgn="auto">
              <a:spcAft>
                <a:spcPts val="0"/>
              </a:spcAft>
              <a:buFont typeface="Arial" pitchFamily="34" charset="0"/>
              <a:buChar char="•"/>
              <a:defRPr/>
            </a:pPr>
            <a:r>
              <a:rPr lang="en-US" sz="2400" dirty="0" smtClean="0"/>
              <a:t>Reduce </a:t>
            </a:r>
            <a:r>
              <a:rPr lang="en-US" sz="2400" dirty="0"/>
              <a:t>allocated but unused capacity</a:t>
            </a:r>
          </a:p>
          <a:p>
            <a:pPr fontAlgn="auto">
              <a:spcAft>
                <a:spcPts val="0"/>
              </a:spcAft>
              <a:buFont typeface="Arial" pitchFamily="34" charset="0"/>
              <a:buChar char="•"/>
              <a:defRPr/>
            </a:pPr>
            <a:r>
              <a:rPr lang="en-US" sz="2400" dirty="0"/>
              <a:t>Maximize storage utilization</a:t>
            </a:r>
          </a:p>
          <a:p>
            <a:pPr fontAlgn="auto">
              <a:spcAft>
                <a:spcPts val="0"/>
              </a:spcAft>
              <a:buFont typeface="Arial" pitchFamily="34" charset="0"/>
              <a:buChar char="•"/>
              <a:defRPr/>
            </a:pPr>
            <a:r>
              <a:rPr lang="en-US" sz="2400" dirty="0"/>
              <a:t>Enhance data efficiency of IT infrastructure</a:t>
            </a:r>
          </a:p>
          <a:p>
            <a:pPr fontAlgn="auto">
              <a:spcAft>
                <a:spcPts val="0"/>
              </a:spcAft>
              <a:buFont typeface="Arial" pitchFamily="34" charset="0"/>
              <a:buChar char="•"/>
              <a:defRPr/>
            </a:pPr>
            <a:r>
              <a:rPr lang="en-US" sz="2400" dirty="0" smtClean="0"/>
              <a:t>Lower TCO</a:t>
            </a:r>
            <a:endParaRPr lang="en-US" sz="2400" dirty="0"/>
          </a:p>
        </p:txBody>
      </p:sp>
      <p:pic>
        <p:nvPicPr>
          <p:cNvPr id="4" name="Picture 1" descr="C:\Users\zake.huang\Documents\Qsan\Marketing\Events\CSF 2011\scarface\image03.jpg"/>
          <p:cNvPicPr>
            <a:picLocks noChangeAspect="1" noChangeArrowheads="1"/>
          </p:cNvPicPr>
          <p:nvPr/>
        </p:nvPicPr>
        <p:blipFill>
          <a:blip r:embed="rId3"/>
          <a:srcRect t="4733" b="7386"/>
          <a:stretch>
            <a:fillRect/>
          </a:stretch>
        </p:blipFill>
        <p:spPr bwMode="auto">
          <a:xfrm>
            <a:off x="3561697" y="1704301"/>
            <a:ext cx="5111093" cy="246000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6375"/>
            <a:ext cx="8229600" cy="857250"/>
          </a:xfrm>
        </p:spPr>
        <p:txBody>
          <a:bodyPr/>
          <a:lstStyle/>
          <a:p>
            <a:pPr fontAlgn="auto">
              <a:spcAft>
                <a:spcPts val="0"/>
              </a:spcAft>
              <a:defRPr/>
            </a:pPr>
            <a:r>
              <a:rPr lang="en-US" dirty="0" smtClean="0"/>
              <a:t>DAS vs. </a:t>
            </a:r>
            <a:r>
              <a:rPr lang="en-US" dirty="0" smtClean="0">
                <a:solidFill>
                  <a:schemeClr val="accent2"/>
                </a:solidFill>
              </a:rPr>
              <a:t>SAN</a:t>
            </a:r>
            <a:r>
              <a:rPr lang="en-US" dirty="0" smtClean="0"/>
              <a:t> </a:t>
            </a:r>
            <a:r>
              <a:rPr lang="en-US" sz="3600" dirty="0" smtClean="0">
                <a:solidFill>
                  <a:schemeClr val="tx1">
                    <a:lumMod val="60000"/>
                    <a:lumOff val="40000"/>
                  </a:schemeClr>
                </a:solidFill>
              </a:rPr>
              <a:t>| </a:t>
            </a:r>
            <a:r>
              <a:rPr lang="en-US" dirty="0" smtClean="0">
                <a:solidFill>
                  <a:srgbClr val="68BAD0"/>
                </a:solidFill>
              </a:rPr>
              <a:t>Thin Provisioning</a:t>
            </a:r>
            <a:endParaRPr lang="en-US" dirty="0">
              <a:solidFill>
                <a:srgbClr val="68BAD0"/>
              </a:solidFill>
            </a:endParaRPr>
          </a:p>
        </p:txBody>
      </p:sp>
      <p:sp>
        <p:nvSpPr>
          <p:cNvPr id="6" name="Content Placeholder 5"/>
          <p:cNvSpPr>
            <a:spLocks noGrp="1"/>
          </p:cNvSpPr>
          <p:nvPr>
            <p:ph sz="half" idx="2"/>
          </p:nvPr>
        </p:nvSpPr>
        <p:spPr>
          <a:xfrm>
            <a:off x="4848225" y="1073150"/>
            <a:ext cx="3838575" cy="3789363"/>
          </a:xfrm>
        </p:spPr>
        <p:txBody>
          <a:bodyPr rIns="0"/>
          <a:lstStyle/>
          <a:p>
            <a:pPr fontAlgn="auto">
              <a:spcAft>
                <a:spcPts val="0"/>
              </a:spcAft>
              <a:buFont typeface="Arial" pitchFamily="34" charset="0"/>
              <a:buChar char="•"/>
              <a:defRPr/>
            </a:pPr>
            <a:r>
              <a:rPr lang="en-US" sz="2000" dirty="0" smtClean="0"/>
              <a:t>DAS</a:t>
            </a:r>
          </a:p>
          <a:p>
            <a:pPr lvl="1" fontAlgn="auto">
              <a:spcAft>
                <a:spcPts val="0"/>
              </a:spcAft>
              <a:buFont typeface="Arial" pitchFamily="34" charset="0"/>
              <a:buChar char="–"/>
              <a:defRPr/>
            </a:pPr>
            <a:r>
              <a:rPr lang="en-US" sz="1600" dirty="0" smtClean="0"/>
              <a:t>Separate storage &amp; management</a:t>
            </a:r>
          </a:p>
          <a:p>
            <a:pPr lvl="1" fontAlgn="auto">
              <a:spcAft>
                <a:spcPts val="0"/>
              </a:spcAft>
              <a:buFont typeface="Arial" pitchFamily="34" charset="0"/>
              <a:buChar char="–"/>
              <a:defRPr/>
            </a:pPr>
            <a:r>
              <a:rPr lang="en-US" sz="1600" dirty="0" smtClean="0"/>
              <a:t>Insufficient use of capacity</a:t>
            </a:r>
          </a:p>
          <a:p>
            <a:pPr lvl="1" fontAlgn="auto">
              <a:spcAft>
                <a:spcPts val="0"/>
              </a:spcAft>
              <a:buFont typeface="Arial" pitchFamily="34" charset="0"/>
              <a:buChar char="–"/>
              <a:defRPr/>
            </a:pPr>
            <a:r>
              <a:rPr lang="en-US" sz="1600" dirty="0" smtClean="0"/>
              <a:t>Challenges at data protection and availability</a:t>
            </a:r>
          </a:p>
          <a:p>
            <a:pPr lvl="1" fontAlgn="auto">
              <a:spcAft>
                <a:spcPts val="0"/>
              </a:spcAft>
              <a:buFont typeface="Arial" pitchFamily="34" charset="0"/>
              <a:buChar char="–"/>
              <a:defRPr/>
            </a:pPr>
            <a:r>
              <a:rPr lang="en-US" sz="1600" dirty="0" smtClean="0"/>
              <a:t>Complexity at expanding capacity</a:t>
            </a:r>
          </a:p>
          <a:p>
            <a:pPr fontAlgn="auto">
              <a:spcAft>
                <a:spcPts val="0"/>
              </a:spcAft>
              <a:buFont typeface="Arial" pitchFamily="34" charset="0"/>
              <a:buChar char="•"/>
              <a:defRPr/>
            </a:pPr>
            <a:r>
              <a:rPr lang="en-US" sz="2000" dirty="0" smtClean="0">
                <a:solidFill>
                  <a:srgbClr val="397DB4"/>
                </a:solidFill>
              </a:rPr>
              <a:t>SAN</a:t>
            </a:r>
            <a:r>
              <a:rPr lang="en-US" sz="1600" dirty="0"/>
              <a:t> </a:t>
            </a:r>
            <a:r>
              <a:rPr lang="en-US" sz="1200" dirty="0" smtClean="0">
                <a:solidFill>
                  <a:schemeClr val="tx1">
                    <a:lumMod val="60000"/>
                    <a:lumOff val="40000"/>
                  </a:schemeClr>
                </a:solidFill>
              </a:rPr>
              <a:t>|</a:t>
            </a:r>
            <a:r>
              <a:rPr lang="en-US" sz="1600" dirty="0" smtClean="0"/>
              <a:t> </a:t>
            </a:r>
            <a:r>
              <a:rPr lang="en-US" sz="2000" dirty="0" smtClean="0">
                <a:solidFill>
                  <a:schemeClr val="accent3"/>
                </a:solidFill>
              </a:rPr>
              <a:t>Thin Provisioning</a:t>
            </a:r>
          </a:p>
          <a:p>
            <a:pPr lvl="1" fontAlgn="auto">
              <a:spcAft>
                <a:spcPts val="0"/>
              </a:spcAft>
              <a:buFont typeface="Arial" pitchFamily="34" charset="0"/>
              <a:buChar char="–"/>
              <a:defRPr/>
            </a:pPr>
            <a:r>
              <a:rPr lang="en-US" sz="1600" dirty="0" smtClean="0"/>
              <a:t>Centralized storage &amp; management</a:t>
            </a:r>
          </a:p>
          <a:p>
            <a:pPr lvl="1" fontAlgn="auto">
              <a:spcAft>
                <a:spcPts val="0"/>
              </a:spcAft>
              <a:buFont typeface="Arial" pitchFamily="34" charset="0"/>
              <a:buChar char="–"/>
              <a:defRPr/>
            </a:pPr>
            <a:r>
              <a:rPr lang="en-US" sz="1600" dirty="0" smtClean="0"/>
              <a:t>Efficient use of capacity</a:t>
            </a:r>
          </a:p>
          <a:p>
            <a:pPr lvl="1" fontAlgn="auto">
              <a:spcAft>
                <a:spcPts val="0"/>
              </a:spcAft>
              <a:buFont typeface="Arial" pitchFamily="34" charset="0"/>
              <a:buChar char="–"/>
              <a:defRPr/>
            </a:pPr>
            <a:r>
              <a:rPr lang="en-US" sz="1600" dirty="0" smtClean="0"/>
              <a:t>Centralized backup, data protection &amp; high availability</a:t>
            </a:r>
          </a:p>
          <a:p>
            <a:pPr lvl="1" fontAlgn="auto">
              <a:spcAft>
                <a:spcPts val="0"/>
              </a:spcAft>
              <a:buFont typeface="Arial" pitchFamily="34" charset="0"/>
              <a:buChar char="–"/>
              <a:defRPr/>
            </a:pPr>
            <a:r>
              <a:rPr lang="en-US" sz="1600" dirty="0" smtClean="0">
                <a:solidFill>
                  <a:schemeClr val="accent3"/>
                </a:solidFill>
              </a:rPr>
              <a:t>Centralized &amp; reduced unused capacity</a:t>
            </a:r>
          </a:p>
        </p:txBody>
      </p:sp>
      <p:cxnSp>
        <p:nvCxnSpPr>
          <p:cNvPr id="10" name="Straight Connector 9"/>
          <p:cNvCxnSpPr/>
          <p:nvPr/>
        </p:nvCxnSpPr>
        <p:spPr>
          <a:xfrm flipV="1">
            <a:off x="465138" y="2949575"/>
            <a:ext cx="4376737" cy="14288"/>
          </a:xfrm>
          <a:prstGeom prst="line">
            <a:avLst/>
          </a:prstGeom>
          <a:ln w="12700" cmpd="sng">
            <a:solidFill>
              <a:srgbClr val="7F7F7F"/>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grpSp>
        <p:nvGrpSpPr>
          <p:cNvPr id="61444" name="Group 32"/>
          <p:cNvGrpSpPr>
            <a:grpSpLocks/>
          </p:cNvGrpSpPr>
          <p:nvPr/>
        </p:nvGrpSpPr>
        <p:grpSpPr bwMode="auto">
          <a:xfrm>
            <a:off x="862013" y="1873250"/>
            <a:ext cx="508000" cy="1092200"/>
            <a:chOff x="862525" y="1168060"/>
            <a:chExt cx="506741" cy="1092540"/>
          </a:xfrm>
        </p:grpSpPr>
        <p:pic>
          <p:nvPicPr>
            <p:cNvPr id="61488" name="Picture 7"/>
            <p:cNvPicPr>
              <a:picLocks noChangeAspect="1"/>
            </p:cNvPicPr>
            <p:nvPr/>
          </p:nvPicPr>
          <p:blipFill>
            <a:blip r:embed="rId2"/>
            <a:srcRect/>
            <a:stretch>
              <a:fillRect/>
            </a:stretch>
          </p:blipFill>
          <p:spPr bwMode="auto">
            <a:xfrm>
              <a:off x="922325" y="1520421"/>
              <a:ext cx="432000" cy="432000"/>
            </a:xfrm>
            <a:prstGeom prst="rect">
              <a:avLst/>
            </a:prstGeom>
            <a:noFill/>
            <a:ln w="9525">
              <a:noFill/>
              <a:miter lim="800000"/>
              <a:headEnd/>
              <a:tailEnd/>
            </a:ln>
          </p:spPr>
        </p:pic>
        <p:cxnSp>
          <p:nvCxnSpPr>
            <p:cNvPr id="12" name="Straight Connector 11"/>
            <p:cNvCxnSpPr>
              <a:stCxn id="8" idx="2"/>
            </p:cNvCxnSpPr>
            <p:nvPr/>
          </p:nvCxnSpPr>
          <p:spPr>
            <a:xfrm flipH="1">
              <a:off x="1136481" y="1952529"/>
              <a:ext cx="1584" cy="308071"/>
            </a:xfrm>
            <a:prstGeom prst="line">
              <a:avLst/>
            </a:prstGeom>
            <a:ln w="12700" cmpd="sng">
              <a:solidFill>
                <a:schemeClr val="bg1">
                  <a:lumMod val="50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862525" y="1168060"/>
              <a:ext cx="506741" cy="379531"/>
            </a:xfrm>
            <a:prstGeom prst="rect">
              <a:avLst/>
            </a:prstGeom>
            <a:noFill/>
            <a:ln>
              <a:noFill/>
            </a:ln>
          </p:spPr>
          <p:txBody>
            <a:bodyPr wrap="none" lIns="36000" tIns="36000" rIns="36000" bIns="36000">
              <a:spAutoFit/>
            </a:bodyPr>
            <a:lstStyle/>
            <a:p>
              <a:pPr algn="ctr" fontAlgn="auto">
                <a:lnSpc>
                  <a:spcPts val="1160"/>
                </a:lnSpc>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SQL</a:t>
              </a:r>
            </a:p>
            <a:p>
              <a:pPr algn="ctr" fontAlgn="auto">
                <a:lnSpc>
                  <a:spcPts val="1160"/>
                </a:lnSpc>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Server</a:t>
              </a:r>
            </a:p>
          </p:txBody>
        </p:sp>
      </p:grpSp>
      <p:pic>
        <p:nvPicPr>
          <p:cNvPr id="47" name="Picture 46"/>
          <p:cNvPicPr>
            <a:picLocks noChangeAspect="1"/>
          </p:cNvPicPr>
          <p:nvPr/>
        </p:nvPicPr>
        <p:blipFill>
          <a:blip r:embed="rId3"/>
          <a:srcRect/>
          <a:stretch>
            <a:fillRect/>
          </a:stretch>
        </p:blipFill>
        <p:spPr bwMode="auto">
          <a:xfrm>
            <a:off x="1343025" y="2092325"/>
            <a:ext cx="360363" cy="360363"/>
          </a:xfrm>
          <a:prstGeom prst="rect">
            <a:avLst/>
          </a:prstGeom>
          <a:noFill/>
          <a:ln w="9525">
            <a:noFill/>
            <a:miter lim="800000"/>
            <a:headEnd/>
            <a:tailEnd/>
          </a:ln>
        </p:spPr>
      </p:pic>
      <p:pic>
        <p:nvPicPr>
          <p:cNvPr id="31" name="Picture 30"/>
          <p:cNvPicPr>
            <a:picLocks noChangeAspect="1"/>
          </p:cNvPicPr>
          <p:nvPr/>
        </p:nvPicPr>
        <p:blipFill>
          <a:blip r:embed="rId4"/>
          <a:srcRect/>
          <a:stretch>
            <a:fillRect/>
          </a:stretch>
        </p:blipFill>
        <p:spPr bwMode="auto">
          <a:xfrm>
            <a:off x="1344613" y="2089150"/>
            <a:ext cx="360362" cy="360363"/>
          </a:xfrm>
          <a:prstGeom prst="rect">
            <a:avLst/>
          </a:prstGeom>
          <a:noFill/>
          <a:ln w="9525">
            <a:noFill/>
            <a:miter lim="800000"/>
            <a:headEnd/>
            <a:tailEnd/>
          </a:ln>
        </p:spPr>
      </p:pic>
      <p:pic>
        <p:nvPicPr>
          <p:cNvPr id="32" name="Picture 31"/>
          <p:cNvPicPr>
            <a:picLocks noChangeAspect="1"/>
          </p:cNvPicPr>
          <p:nvPr/>
        </p:nvPicPr>
        <p:blipFill>
          <a:blip r:embed="rId5"/>
          <a:srcRect/>
          <a:stretch>
            <a:fillRect/>
          </a:stretch>
        </p:blipFill>
        <p:spPr bwMode="auto">
          <a:xfrm>
            <a:off x="1350963" y="2446338"/>
            <a:ext cx="360362" cy="360362"/>
          </a:xfrm>
          <a:prstGeom prst="rect">
            <a:avLst/>
          </a:prstGeom>
          <a:noFill/>
          <a:ln w="9525">
            <a:noFill/>
            <a:miter lim="800000"/>
            <a:headEnd/>
            <a:tailEnd/>
          </a:ln>
        </p:spPr>
      </p:pic>
      <p:grpSp>
        <p:nvGrpSpPr>
          <p:cNvPr id="61448" name="Group 33"/>
          <p:cNvGrpSpPr>
            <a:grpSpLocks/>
          </p:cNvGrpSpPr>
          <p:nvPr/>
        </p:nvGrpSpPr>
        <p:grpSpPr bwMode="auto">
          <a:xfrm>
            <a:off x="1857375" y="1868488"/>
            <a:ext cx="714375" cy="1092200"/>
            <a:chOff x="759267" y="1168060"/>
            <a:chExt cx="713259" cy="1092540"/>
          </a:xfrm>
        </p:grpSpPr>
        <p:pic>
          <p:nvPicPr>
            <p:cNvPr id="61485" name="Picture 34"/>
            <p:cNvPicPr>
              <a:picLocks noChangeAspect="1"/>
            </p:cNvPicPr>
            <p:nvPr/>
          </p:nvPicPr>
          <p:blipFill>
            <a:blip r:embed="rId2"/>
            <a:srcRect/>
            <a:stretch>
              <a:fillRect/>
            </a:stretch>
          </p:blipFill>
          <p:spPr bwMode="auto">
            <a:xfrm>
              <a:off x="922325" y="1520421"/>
              <a:ext cx="432000" cy="432000"/>
            </a:xfrm>
            <a:prstGeom prst="rect">
              <a:avLst/>
            </a:prstGeom>
            <a:noFill/>
            <a:ln w="9525">
              <a:noFill/>
              <a:miter lim="800000"/>
              <a:headEnd/>
              <a:tailEnd/>
            </a:ln>
          </p:spPr>
        </p:pic>
        <p:cxnSp>
          <p:nvCxnSpPr>
            <p:cNvPr id="36" name="Straight Connector 35"/>
            <p:cNvCxnSpPr>
              <a:stCxn id="35" idx="2"/>
            </p:cNvCxnSpPr>
            <p:nvPr/>
          </p:nvCxnSpPr>
          <p:spPr>
            <a:xfrm flipH="1">
              <a:off x="1136502" y="1952529"/>
              <a:ext cx="1586" cy="308071"/>
            </a:xfrm>
            <a:prstGeom prst="line">
              <a:avLst/>
            </a:prstGeom>
            <a:ln w="12700" cmpd="sng">
              <a:solidFill>
                <a:schemeClr val="bg1">
                  <a:lumMod val="50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759267" y="1168060"/>
              <a:ext cx="713259" cy="379530"/>
            </a:xfrm>
            <a:prstGeom prst="rect">
              <a:avLst/>
            </a:prstGeom>
            <a:noFill/>
            <a:ln>
              <a:noFill/>
            </a:ln>
          </p:spPr>
          <p:txBody>
            <a:bodyPr wrap="none" lIns="36000" tIns="36000" rIns="36000" bIns="36000">
              <a:spAutoFit/>
            </a:bodyPr>
            <a:lstStyle/>
            <a:p>
              <a:pPr algn="ctr" fontAlgn="auto">
                <a:lnSpc>
                  <a:spcPts val="1160"/>
                </a:lnSpc>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Exchange</a:t>
              </a:r>
            </a:p>
            <a:p>
              <a:pPr algn="ctr" fontAlgn="auto">
                <a:lnSpc>
                  <a:spcPts val="1160"/>
                </a:lnSpc>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Server</a:t>
              </a:r>
            </a:p>
          </p:txBody>
        </p:sp>
      </p:grpSp>
      <p:pic>
        <p:nvPicPr>
          <p:cNvPr id="38" name="Picture 37"/>
          <p:cNvPicPr>
            <a:picLocks noChangeAspect="1"/>
          </p:cNvPicPr>
          <p:nvPr/>
        </p:nvPicPr>
        <p:blipFill>
          <a:blip r:embed="rId4"/>
          <a:srcRect/>
          <a:stretch>
            <a:fillRect/>
          </a:stretch>
        </p:blipFill>
        <p:spPr bwMode="auto">
          <a:xfrm>
            <a:off x="2443163" y="2084388"/>
            <a:ext cx="360362" cy="358775"/>
          </a:xfrm>
          <a:prstGeom prst="rect">
            <a:avLst/>
          </a:prstGeom>
          <a:noFill/>
          <a:ln w="9525">
            <a:noFill/>
            <a:miter lim="800000"/>
            <a:headEnd/>
            <a:tailEnd/>
          </a:ln>
        </p:spPr>
      </p:pic>
      <p:pic>
        <p:nvPicPr>
          <p:cNvPr id="39" name="Picture 38"/>
          <p:cNvPicPr>
            <a:picLocks noChangeAspect="1"/>
          </p:cNvPicPr>
          <p:nvPr/>
        </p:nvPicPr>
        <p:blipFill>
          <a:blip r:embed="rId5"/>
          <a:srcRect/>
          <a:stretch>
            <a:fillRect/>
          </a:stretch>
        </p:blipFill>
        <p:spPr bwMode="auto">
          <a:xfrm>
            <a:off x="2449513" y="2441575"/>
            <a:ext cx="360362" cy="360363"/>
          </a:xfrm>
          <a:prstGeom prst="rect">
            <a:avLst/>
          </a:prstGeom>
          <a:noFill/>
          <a:ln w="9525">
            <a:noFill/>
            <a:miter lim="800000"/>
            <a:headEnd/>
            <a:tailEnd/>
          </a:ln>
        </p:spPr>
      </p:pic>
      <p:grpSp>
        <p:nvGrpSpPr>
          <p:cNvPr id="61451" name="Group 39"/>
          <p:cNvGrpSpPr>
            <a:grpSpLocks/>
          </p:cNvGrpSpPr>
          <p:nvPr/>
        </p:nvGrpSpPr>
        <p:grpSpPr bwMode="auto">
          <a:xfrm>
            <a:off x="2968625" y="1863725"/>
            <a:ext cx="838200" cy="1092200"/>
            <a:chOff x="696099" y="1168060"/>
            <a:chExt cx="839596" cy="1092540"/>
          </a:xfrm>
        </p:grpSpPr>
        <p:pic>
          <p:nvPicPr>
            <p:cNvPr id="61482" name="Picture 40"/>
            <p:cNvPicPr>
              <a:picLocks noChangeAspect="1"/>
            </p:cNvPicPr>
            <p:nvPr/>
          </p:nvPicPr>
          <p:blipFill>
            <a:blip r:embed="rId2"/>
            <a:srcRect/>
            <a:stretch>
              <a:fillRect/>
            </a:stretch>
          </p:blipFill>
          <p:spPr bwMode="auto">
            <a:xfrm>
              <a:off x="922325" y="1520421"/>
              <a:ext cx="432000" cy="432000"/>
            </a:xfrm>
            <a:prstGeom prst="rect">
              <a:avLst/>
            </a:prstGeom>
            <a:noFill/>
            <a:ln w="9525">
              <a:noFill/>
              <a:miter lim="800000"/>
              <a:headEnd/>
              <a:tailEnd/>
            </a:ln>
          </p:spPr>
        </p:pic>
        <p:cxnSp>
          <p:nvCxnSpPr>
            <p:cNvPr id="42" name="Straight Connector 41"/>
            <p:cNvCxnSpPr>
              <a:stCxn id="41" idx="2"/>
            </p:cNvCxnSpPr>
            <p:nvPr/>
          </p:nvCxnSpPr>
          <p:spPr>
            <a:xfrm flipH="1">
              <a:off x="1136569" y="1952529"/>
              <a:ext cx="1590" cy="308071"/>
            </a:xfrm>
            <a:prstGeom prst="line">
              <a:avLst/>
            </a:prstGeom>
            <a:ln w="12700" cmpd="sng">
              <a:solidFill>
                <a:schemeClr val="bg1">
                  <a:lumMod val="50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696099" y="1168060"/>
              <a:ext cx="839596" cy="379531"/>
            </a:xfrm>
            <a:prstGeom prst="rect">
              <a:avLst/>
            </a:prstGeom>
            <a:noFill/>
            <a:ln>
              <a:noFill/>
            </a:ln>
          </p:spPr>
          <p:txBody>
            <a:bodyPr wrap="none" lIns="36000" tIns="36000" rIns="36000" bIns="36000">
              <a:spAutoFit/>
            </a:bodyPr>
            <a:lstStyle/>
            <a:p>
              <a:pPr algn="ctr" fontAlgn="auto">
                <a:lnSpc>
                  <a:spcPts val="1160"/>
                </a:lnSpc>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Application</a:t>
              </a:r>
            </a:p>
            <a:p>
              <a:pPr algn="ctr" fontAlgn="auto">
                <a:lnSpc>
                  <a:spcPts val="1160"/>
                </a:lnSpc>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Server</a:t>
              </a:r>
            </a:p>
          </p:txBody>
        </p:sp>
      </p:grpSp>
      <p:pic>
        <p:nvPicPr>
          <p:cNvPr id="44" name="Picture 43"/>
          <p:cNvPicPr>
            <a:picLocks noChangeAspect="1"/>
          </p:cNvPicPr>
          <p:nvPr/>
        </p:nvPicPr>
        <p:blipFill>
          <a:blip r:embed="rId4"/>
          <a:srcRect/>
          <a:stretch>
            <a:fillRect/>
          </a:stretch>
        </p:blipFill>
        <p:spPr bwMode="auto">
          <a:xfrm>
            <a:off x="3616325" y="2078038"/>
            <a:ext cx="360363" cy="360362"/>
          </a:xfrm>
          <a:prstGeom prst="rect">
            <a:avLst/>
          </a:prstGeom>
          <a:noFill/>
          <a:ln w="9525">
            <a:noFill/>
            <a:miter lim="800000"/>
            <a:headEnd/>
            <a:tailEnd/>
          </a:ln>
        </p:spPr>
      </p:pic>
      <p:pic>
        <p:nvPicPr>
          <p:cNvPr id="45" name="Picture 44"/>
          <p:cNvPicPr>
            <a:picLocks noChangeAspect="1"/>
          </p:cNvPicPr>
          <p:nvPr/>
        </p:nvPicPr>
        <p:blipFill>
          <a:blip r:embed="rId5"/>
          <a:srcRect/>
          <a:stretch>
            <a:fillRect/>
          </a:stretch>
        </p:blipFill>
        <p:spPr bwMode="auto">
          <a:xfrm>
            <a:off x="3624263" y="2435225"/>
            <a:ext cx="358775" cy="360363"/>
          </a:xfrm>
          <a:prstGeom prst="rect">
            <a:avLst/>
          </a:prstGeom>
          <a:noFill/>
          <a:ln w="9525">
            <a:noFill/>
            <a:miter lim="800000"/>
            <a:headEnd/>
            <a:tailEnd/>
          </a:ln>
        </p:spPr>
      </p:pic>
      <p:sp>
        <p:nvSpPr>
          <p:cNvPr id="46" name="TextBox 45"/>
          <p:cNvSpPr txBox="1"/>
          <p:nvPr/>
        </p:nvSpPr>
        <p:spPr>
          <a:xfrm>
            <a:off x="4260850" y="2297113"/>
            <a:ext cx="301625" cy="230187"/>
          </a:xfrm>
          <a:prstGeom prst="rect">
            <a:avLst/>
          </a:prstGeom>
          <a:noFill/>
          <a:ln>
            <a:noFill/>
          </a:ln>
        </p:spPr>
        <p:txBody>
          <a:bodyPr wrap="none" lIns="36000" tIns="36000" rIns="36000" bIns="36000">
            <a:spAutoFit/>
          </a:bodyPr>
          <a:lstStyle/>
          <a:p>
            <a:pPr algn="ctr" fontAlgn="auto">
              <a:lnSpc>
                <a:spcPts val="1160"/>
              </a:lnSpc>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a:t>
            </a:r>
          </a:p>
        </p:txBody>
      </p:sp>
      <p:sp>
        <p:nvSpPr>
          <p:cNvPr id="48" name="TextBox 47"/>
          <p:cNvSpPr txBox="1"/>
          <p:nvPr/>
        </p:nvSpPr>
        <p:spPr>
          <a:xfrm>
            <a:off x="744538" y="1336675"/>
            <a:ext cx="931862" cy="528638"/>
          </a:xfrm>
          <a:prstGeom prst="rect">
            <a:avLst/>
          </a:prstGeom>
          <a:noFill/>
          <a:ln>
            <a:noFill/>
          </a:ln>
        </p:spPr>
        <p:txBody>
          <a:bodyPr wrap="none" lIns="36000" tIns="36000" rIns="36000" bIns="36000">
            <a:spAutoFit/>
          </a:bodyPr>
          <a:lstStyle/>
          <a:p>
            <a:pPr algn="ctr" fontAlgn="auto">
              <a:lnSpc>
                <a:spcPts val="1160"/>
              </a:lnSpc>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New Server?</a:t>
            </a:r>
          </a:p>
          <a:p>
            <a:pPr algn="ctr" fontAlgn="auto">
              <a:lnSpc>
                <a:spcPts val="1160"/>
              </a:lnSpc>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New HBA?</a:t>
            </a:r>
          </a:p>
          <a:p>
            <a:pPr algn="ctr" fontAlgn="auto">
              <a:lnSpc>
                <a:spcPts val="1160"/>
              </a:lnSpc>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New DAS?</a:t>
            </a:r>
          </a:p>
        </p:txBody>
      </p:sp>
      <p:cxnSp>
        <p:nvCxnSpPr>
          <p:cNvPr id="75" name="Straight Connector 74"/>
          <p:cNvCxnSpPr>
            <a:endCxn id="51" idx="0"/>
          </p:cNvCxnSpPr>
          <p:nvPr/>
        </p:nvCxnSpPr>
        <p:spPr>
          <a:xfrm flipH="1">
            <a:off x="757238" y="2971800"/>
            <a:ext cx="6350" cy="752475"/>
          </a:xfrm>
          <a:prstGeom prst="line">
            <a:avLst/>
          </a:prstGeom>
          <a:ln w="12700" cmpd="sng">
            <a:solidFill>
              <a:schemeClr val="bg1">
                <a:lumMod val="50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grpSp>
        <p:nvGrpSpPr>
          <p:cNvPr id="61457" name="Group 48"/>
          <p:cNvGrpSpPr>
            <a:grpSpLocks noChangeAspect="1"/>
          </p:cNvGrpSpPr>
          <p:nvPr/>
        </p:nvGrpSpPr>
        <p:grpSpPr bwMode="auto">
          <a:xfrm>
            <a:off x="573088" y="3694113"/>
            <a:ext cx="1368425" cy="461962"/>
            <a:chOff x="4125773" y="2422931"/>
            <a:chExt cx="2351912" cy="793460"/>
          </a:xfrm>
        </p:grpSpPr>
        <p:sp>
          <p:nvSpPr>
            <p:cNvPr id="50" name="Rounded Rectangle 49"/>
            <p:cNvSpPr/>
            <p:nvPr/>
          </p:nvSpPr>
          <p:spPr>
            <a:xfrm>
              <a:off x="4125773" y="2422931"/>
              <a:ext cx="2351912" cy="793460"/>
            </a:xfrm>
            <a:prstGeom prst="roundRect">
              <a:avLst>
                <a:gd name="adj" fmla="val 8314"/>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1" name="Rounded Rectangle 50"/>
            <p:cNvSpPr/>
            <p:nvPr/>
          </p:nvSpPr>
          <p:spPr>
            <a:xfrm>
              <a:off x="4183069" y="2474737"/>
              <a:ext cx="518403" cy="141787"/>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52" name="Rounded Rectangle 51"/>
            <p:cNvSpPr/>
            <p:nvPr/>
          </p:nvSpPr>
          <p:spPr>
            <a:xfrm>
              <a:off x="4180342" y="2657425"/>
              <a:ext cx="521130" cy="144513"/>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53" name="Rounded Rectangle 52"/>
            <p:cNvSpPr/>
            <p:nvPr/>
          </p:nvSpPr>
          <p:spPr>
            <a:xfrm>
              <a:off x="4180342" y="2837385"/>
              <a:ext cx="518403" cy="144513"/>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54" name="Rounded Rectangle 53"/>
            <p:cNvSpPr/>
            <p:nvPr/>
          </p:nvSpPr>
          <p:spPr>
            <a:xfrm>
              <a:off x="4174885" y="3017345"/>
              <a:ext cx="521130" cy="144513"/>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55" name="Rounded Rectangle 54"/>
            <p:cNvSpPr/>
            <p:nvPr/>
          </p:nvSpPr>
          <p:spPr>
            <a:xfrm>
              <a:off x="4747856" y="2474737"/>
              <a:ext cx="521130" cy="144514"/>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56" name="Rounded Rectangle 55"/>
            <p:cNvSpPr/>
            <p:nvPr/>
          </p:nvSpPr>
          <p:spPr>
            <a:xfrm>
              <a:off x="4745127" y="2660150"/>
              <a:ext cx="521132" cy="144514"/>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57" name="Rounded Rectangle 56"/>
            <p:cNvSpPr/>
            <p:nvPr/>
          </p:nvSpPr>
          <p:spPr>
            <a:xfrm>
              <a:off x="4745127" y="2840111"/>
              <a:ext cx="521132" cy="141787"/>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58" name="Rounded Rectangle 57"/>
            <p:cNvSpPr/>
            <p:nvPr/>
          </p:nvSpPr>
          <p:spPr>
            <a:xfrm>
              <a:off x="4742400" y="3020071"/>
              <a:ext cx="518403" cy="144514"/>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59" name="Rounded Rectangle 58"/>
            <p:cNvSpPr/>
            <p:nvPr/>
          </p:nvSpPr>
          <p:spPr>
            <a:xfrm>
              <a:off x="5318099" y="2472011"/>
              <a:ext cx="521132" cy="144513"/>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60" name="Rounded Rectangle 59"/>
            <p:cNvSpPr/>
            <p:nvPr/>
          </p:nvSpPr>
          <p:spPr>
            <a:xfrm>
              <a:off x="5318099" y="2654697"/>
              <a:ext cx="518403" cy="144514"/>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61" name="Rounded Rectangle 60"/>
            <p:cNvSpPr/>
            <p:nvPr/>
          </p:nvSpPr>
          <p:spPr>
            <a:xfrm>
              <a:off x="5315371" y="2834657"/>
              <a:ext cx="521130" cy="144514"/>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62" name="Rounded Rectangle 61"/>
            <p:cNvSpPr/>
            <p:nvPr/>
          </p:nvSpPr>
          <p:spPr>
            <a:xfrm>
              <a:off x="5312642" y="3017345"/>
              <a:ext cx="521132" cy="141787"/>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63" name="Rounded Rectangle 62"/>
            <p:cNvSpPr/>
            <p:nvPr/>
          </p:nvSpPr>
          <p:spPr>
            <a:xfrm>
              <a:off x="5893800" y="2474737"/>
              <a:ext cx="518403" cy="144514"/>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64" name="Rounded Rectangle 63"/>
            <p:cNvSpPr/>
            <p:nvPr/>
          </p:nvSpPr>
          <p:spPr>
            <a:xfrm>
              <a:off x="5891070" y="2657425"/>
              <a:ext cx="518403" cy="144513"/>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65" name="Rounded Rectangle 64"/>
            <p:cNvSpPr/>
            <p:nvPr/>
          </p:nvSpPr>
          <p:spPr>
            <a:xfrm>
              <a:off x="5888343" y="2837385"/>
              <a:ext cx="521130" cy="144513"/>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66" name="Rounded Rectangle 65"/>
            <p:cNvSpPr/>
            <p:nvPr/>
          </p:nvSpPr>
          <p:spPr>
            <a:xfrm>
              <a:off x="5885613" y="3017345"/>
              <a:ext cx="521132" cy="144513"/>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grpSp>
      <p:pic>
        <p:nvPicPr>
          <p:cNvPr id="61458" name="Picture 69"/>
          <p:cNvPicPr>
            <a:picLocks noChangeAspect="1"/>
          </p:cNvPicPr>
          <p:nvPr/>
        </p:nvPicPr>
        <p:blipFill>
          <a:blip r:embed="rId6"/>
          <a:srcRect/>
          <a:stretch>
            <a:fillRect/>
          </a:stretch>
        </p:blipFill>
        <p:spPr bwMode="auto">
          <a:xfrm>
            <a:off x="955675" y="3260725"/>
            <a:ext cx="360363" cy="360363"/>
          </a:xfrm>
          <a:prstGeom prst="rect">
            <a:avLst/>
          </a:prstGeom>
          <a:noFill/>
          <a:ln w="9525">
            <a:noFill/>
            <a:miter lim="800000"/>
            <a:headEnd/>
            <a:tailEnd/>
          </a:ln>
        </p:spPr>
      </p:pic>
      <p:pic>
        <p:nvPicPr>
          <p:cNvPr id="61459" name="Picture 72"/>
          <p:cNvPicPr>
            <a:picLocks noChangeAspect="1"/>
          </p:cNvPicPr>
          <p:nvPr/>
        </p:nvPicPr>
        <p:blipFill>
          <a:blip r:embed="rId6"/>
          <a:srcRect/>
          <a:stretch>
            <a:fillRect/>
          </a:stretch>
        </p:blipFill>
        <p:spPr bwMode="auto">
          <a:xfrm>
            <a:off x="1282700" y="3263900"/>
            <a:ext cx="358775" cy="360363"/>
          </a:xfrm>
          <a:prstGeom prst="rect">
            <a:avLst/>
          </a:prstGeom>
          <a:noFill/>
          <a:ln w="9525">
            <a:noFill/>
            <a:miter lim="800000"/>
            <a:headEnd/>
            <a:tailEnd/>
          </a:ln>
        </p:spPr>
      </p:pic>
      <p:pic>
        <p:nvPicPr>
          <p:cNvPr id="61460" name="Picture 73"/>
          <p:cNvPicPr>
            <a:picLocks noChangeAspect="1"/>
          </p:cNvPicPr>
          <p:nvPr/>
        </p:nvPicPr>
        <p:blipFill>
          <a:blip r:embed="rId6"/>
          <a:srcRect/>
          <a:stretch>
            <a:fillRect/>
          </a:stretch>
        </p:blipFill>
        <p:spPr bwMode="auto">
          <a:xfrm>
            <a:off x="1606550" y="3263900"/>
            <a:ext cx="358775" cy="360363"/>
          </a:xfrm>
          <a:prstGeom prst="rect">
            <a:avLst/>
          </a:prstGeom>
          <a:noFill/>
          <a:ln w="9525">
            <a:noFill/>
            <a:miter lim="800000"/>
            <a:headEnd/>
            <a:tailEnd/>
          </a:ln>
        </p:spPr>
      </p:pic>
      <p:grpSp>
        <p:nvGrpSpPr>
          <p:cNvPr id="87" name="Group 86"/>
          <p:cNvGrpSpPr>
            <a:grpSpLocks/>
          </p:cNvGrpSpPr>
          <p:nvPr/>
        </p:nvGrpSpPr>
        <p:grpSpPr bwMode="auto">
          <a:xfrm>
            <a:off x="955675" y="3255963"/>
            <a:ext cx="1006475" cy="369887"/>
            <a:chOff x="955366" y="3255538"/>
            <a:chExt cx="1006080" cy="369840"/>
          </a:xfrm>
        </p:grpSpPr>
        <p:pic>
          <p:nvPicPr>
            <p:cNvPr id="81" name="Picture 80"/>
            <p:cNvPicPr>
              <a:picLocks noChangeAspect="1"/>
            </p:cNvPicPr>
            <p:nvPr/>
          </p:nvPicPr>
          <p:blipFill>
            <a:blip r:embed="rId6">
              <a:duotone>
                <a:schemeClr val="bg2">
                  <a:shade val="45000"/>
                  <a:satMod val="135000"/>
                </a:schemeClr>
                <a:prstClr val="white"/>
              </a:duotone>
            </a:blip>
            <a:stretch>
              <a:fillRect/>
            </a:stretch>
          </p:blipFill>
          <p:spPr>
            <a:xfrm>
              <a:off x="955366" y="3255538"/>
              <a:ext cx="360000" cy="360000"/>
            </a:xfrm>
            <a:prstGeom prst="rect">
              <a:avLst/>
            </a:prstGeom>
            <a:noFill/>
          </p:spPr>
        </p:pic>
        <p:pic>
          <p:nvPicPr>
            <p:cNvPr id="85" name="Picture 84"/>
            <p:cNvPicPr>
              <a:picLocks noChangeAspect="1"/>
            </p:cNvPicPr>
            <p:nvPr/>
          </p:nvPicPr>
          <p:blipFill>
            <a:blip r:embed="rId6">
              <a:duotone>
                <a:schemeClr val="bg2">
                  <a:shade val="45000"/>
                  <a:satMod val="135000"/>
                </a:schemeClr>
                <a:prstClr val="white"/>
              </a:duotone>
            </a:blip>
            <a:stretch>
              <a:fillRect/>
            </a:stretch>
          </p:blipFill>
          <p:spPr>
            <a:xfrm>
              <a:off x="1280566" y="3265378"/>
              <a:ext cx="360000" cy="360000"/>
            </a:xfrm>
            <a:prstGeom prst="rect">
              <a:avLst/>
            </a:prstGeom>
            <a:noFill/>
          </p:spPr>
        </p:pic>
        <p:pic>
          <p:nvPicPr>
            <p:cNvPr id="86" name="Picture 85"/>
            <p:cNvPicPr>
              <a:picLocks noChangeAspect="1"/>
            </p:cNvPicPr>
            <p:nvPr/>
          </p:nvPicPr>
          <p:blipFill>
            <a:blip r:embed="rId6">
              <a:duotone>
                <a:schemeClr val="bg2">
                  <a:shade val="45000"/>
                  <a:satMod val="135000"/>
                </a:schemeClr>
                <a:prstClr val="white"/>
              </a:duotone>
            </a:blip>
            <a:stretch>
              <a:fillRect/>
            </a:stretch>
          </p:blipFill>
          <p:spPr>
            <a:xfrm>
              <a:off x="1601446" y="3262258"/>
              <a:ext cx="360000" cy="36000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50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1+#ppt_w/2"/>
                                          </p:val>
                                        </p:tav>
                                        <p:tav tm="100000">
                                          <p:val>
                                            <p:strVal val="#ppt_x"/>
                                          </p:val>
                                        </p:tav>
                                      </p:tavLst>
                                    </p:anim>
                                    <p:anim calcmode="lin" valueType="num">
                                      <p:cBhvr additive="base">
                                        <p:cTn id="13" dur="500" fill="hold"/>
                                        <p:tgtEl>
                                          <p:spTgt spid="3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50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fill="hold"/>
                                        <p:tgtEl>
                                          <p:spTgt spid="38"/>
                                        </p:tgtEl>
                                        <p:attrNameLst>
                                          <p:attrName>ppt_x</p:attrName>
                                        </p:attrNameLst>
                                      </p:cBhvr>
                                      <p:tavLst>
                                        <p:tav tm="0">
                                          <p:val>
                                            <p:strVal val="1+#ppt_w/2"/>
                                          </p:val>
                                        </p:tav>
                                        <p:tav tm="100000">
                                          <p:val>
                                            <p:strVal val="#ppt_x"/>
                                          </p:val>
                                        </p:tav>
                                      </p:tavLst>
                                    </p:anim>
                                    <p:anim calcmode="lin" valueType="num">
                                      <p:cBhvr additive="base">
                                        <p:cTn id="17" dur="500" fill="hold"/>
                                        <p:tgtEl>
                                          <p:spTgt spid="3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500"/>
                                  </p:stCondLst>
                                  <p:childTnLst>
                                    <p:set>
                                      <p:cBhvr>
                                        <p:cTn id="19" dur="1" fill="hold">
                                          <p:stCondLst>
                                            <p:cond delay="0"/>
                                          </p:stCondLst>
                                        </p:cTn>
                                        <p:tgtEl>
                                          <p:spTgt spid="44"/>
                                        </p:tgtEl>
                                        <p:attrNameLst>
                                          <p:attrName>style.visibility</p:attrName>
                                        </p:attrNameLst>
                                      </p:cBhvr>
                                      <p:to>
                                        <p:strVal val="visible"/>
                                      </p:to>
                                    </p:set>
                                    <p:anim calcmode="lin" valueType="num">
                                      <p:cBhvr additive="base">
                                        <p:cTn id="20" dur="500" fill="hold"/>
                                        <p:tgtEl>
                                          <p:spTgt spid="44"/>
                                        </p:tgtEl>
                                        <p:attrNameLst>
                                          <p:attrName>ppt_x</p:attrName>
                                        </p:attrNameLst>
                                      </p:cBhvr>
                                      <p:tavLst>
                                        <p:tav tm="0">
                                          <p:val>
                                            <p:strVal val="1+#ppt_w/2"/>
                                          </p:val>
                                        </p:tav>
                                        <p:tav tm="100000">
                                          <p:val>
                                            <p:strVal val="#ppt_x"/>
                                          </p:val>
                                        </p:tav>
                                      </p:tavLst>
                                    </p:anim>
                                    <p:anim calcmode="lin" valueType="num">
                                      <p:cBhvr additive="base">
                                        <p:cTn id="21" dur="500" fill="hold"/>
                                        <p:tgtEl>
                                          <p:spTgt spid="44"/>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500"/>
                                  </p:stCondLst>
                                  <p:childTnLst>
                                    <p:set>
                                      <p:cBhvr>
                                        <p:cTn id="23" dur="1" fill="hold">
                                          <p:stCondLst>
                                            <p:cond delay="0"/>
                                          </p:stCondLst>
                                        </p:cTn>
                                        <p:tgtEl>
                                          <p:spTgt spid="6">
                                            <p:txEl>
                                              <p:pRg st="1" end="1"/>
                                            </p:txEl>
                                          </p:spTgt>
                                        </p:tgtEl>
                                        <p:attrNameLst>
                                          <p:attrName>style.visibility</p:attrName>
                                        </p:attrNameLst>
                                      </p:cBhvr>
                                      <p:to>
                                        <p:strVal val="visible"/>
                                      </p:to>
                                    </p:set>
                                    <p:anim calcmode="lin" valueType="num">
                                      <p:cBhvr additive="base">
                                        <p:cTn id="24"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6">
                                            <p:txEl>
                                              <p:pRg st="1" end="1"/>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500"/>
                                  </p:stCondLst>
                                  <p:childTnLst>
                                    <p:set>
                                      <p:cBhvr>
                                        <p:cTn id="27" dur="1" fill="hold">
                                          <p:stCondLst>
                                            <p:cond delay="0"/>
                                          </p:stCondLst>
                                        </p:cTn>
                                        <p:tgtEl>
                                          <p:spTgt spid="6">
                                            <p:txEl>
                                              <p:pRg st="2" end="2"/>
                                            </p:txEl>
                                          </p:spTgt>
                                        </p:tgtEl>
                                        <p:attrNameLst>
                                          <p:attrName>style.visibility</p:attrName>
                                        </p:attrNameLst>
                                      </p:cBhvr>
                                      <p:to>
                                        <p:strVal val="visible"/>
                                      </p:to>
                                    </p:set>
                                    <p:anim calcmode="lin" valueType="num">
                                      <p:cBhvr additive="base">
                                        <p:cTn id="28"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2" fill="hold" nodeType="afterEffect">
                                  <p:stCondLst>
                                    <p:cond delay="50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1+#ppt_w/2"/>
                                          </p:val>
                                        </p:tav>
                                        <p:tav tm="100000">
                                          <p:val>
                                            <p:strVal val="#ppt_x"/>
                                          </p:val>
                                        </p:tav>
                                      </p:tavLst>
                                    </p:anim>
                                    <p:anim calcmode="lin" valueType="num">
                                      <p:cBhvr additive="base">
                                        <p:cTn id="34" dur="500" fill="hold"/>
                                        <p:tgtEl>
                                          <p:spTgt spid="32"/>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50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1+#ppt_w/2"/>
                                          </p:val>
                                        </p:tav>
                                        <p:tav tm="100000">
                                          <p:val>
                                            <p:strVal val="#ppt_x"/>
                                          </p:val>
                                        </p:tav>
                                      </p:tavLst>
                                    </p:anim>
                                    <p:anim calcmode="lin" valueType="num">
                                      <p:cBhvr additive="base">
                                        <p:cTn id="38" dur="500" fill="hold"/>
                                        <p:tgtEl>
                                          <p:spTgt spid="39"/>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50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1+#ppt_w/2"/>
                                          </p:val>
                                        </p:tav>
                                        <p:tav tm="100000">
                                          <p:val>
                                            <p:strVal val="#ppt_x"/>
                                          </p:val>
                                        </p:tav>
                                      </p:tavLst>
                                    </p:anim>
                                    <p:anim calcmode="lin" valueType="num">
                                      <p:cBhvr additive="base">
                                        <p:cTn id="42" dur="500" fill="hold"/>
                                        <p:tgtEl>
                                          <p:spTgt spid="45"/>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500"/>
                                  </p:stCondLst>
                                  <p:childTnLst>
                                    <p:set>
                                      <p:cBhvr>
                                        <p:cTn id="44" dur="1" fill="hold">
                                          <p:stCondLst>
                                            <p:cond delay="0"/>
                                          </p:stCondLst>
                                        </p:cTn>
                                        <p:tgtEl>
                                          <p:spTgt spid="6">
                                            <p:txEl>
                                              <p:pRg st="3" end="3"/>
                                            </p:txEl>
                                          </p:spTgt>
                                        </p:tgtEl>
                                        <p:attrNameLst>
                                          <p:attrName>style.visibility</p:attrName>
                                        </p:attrNameLst>
                                      </p:cBhvr>
                                      <p:to>
                                        <p:strVal val="visible"/>
                                      </p:to>
                                    </p:set>
                                    <p:anim calcmode="lin" valueType="num">
                                      <p:cBhvr additive="base">
                                        <p:cTn id="45"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par>
                          <p:cTn id="47" fill="hold">
                            <p:stCondLst>
                              <p:cond delay="3000"/>
                            </p:stCondLst>
                            <p:childTnLst>
                              <p:par>
                                <p:cTn id="48" presetID="1" presetClass="exit" presetSubtype="0" fill="hold" nodeType="afterEffect">
                                  <p:stCondLst>
                                    <p:cond delay="500"/>
                                  </p:stCondLst>
                                  <p:childTnLst>
                                    <p:set>
                                      <p:cBhvr>
                                        <p:cTn id="49" dur="1" fill="hold">
                                          <p:stCondLst>
                                            <p:cond delay="0"/>
                                          </p:stCondLst>
                                        </p:cTn>
                                        <p:tgtEl>
                                          <p:spTgt spid="31"/>
                                        </p:tgtEl>
                                        <p:attrNameLst>
                                          <p:attrName>style.visibility</p:attrName>
                                        </p:attrNameLst>
                                      </p:cBhvr>
                                      <p:to>
                                        <p:strVal val="hidden"/>
                                      </p:to>
                                    </p:set>
                                  </p:childTnLst>
                                </p:cTn>
                              </p:par>
                            </p:childTnLst>
                          </p:cTn>
                        </p:par>
                        <p:par>
                          <p:cTn id="50" fill="hold">
                            <p:stCondLst>
                              <p:cond delay="3500"/>
                            </p:stCondLst>
                            <p:childTnLst>
                              <p:par>
                                <p:cTn id="51" presetID="1" presetClass="entr" presetSubtype="0" fill="hold" nodeType="afterEffect">
                                  <p:stCondLst>
                                    <p:cond delay="500"/>
                                  </p:stCondLst>
                                  <p:childTnLst>
                                    <p:set>
                                      <p:cBhvr>
                                        <p:cTn id="52" dur="1" fill="hold">
                                          <p:stCondLst>
                                            <p:cond delay="0"/>
                                          </p:stCondLst>
                                        </p:cTn>
                                        <p:tgtEl>
                                          <p:spTgt spid="47"/>
                                        </p:tgtEl>
                                        <p:attrNameLst>
                                          <p:attrName>style.visibility</p:attrName>
                                        </p:attrNameLst>
                                      </p:cBhvr>
                                      <p:to>
                                        <p:strVal val="visible"/>
                                      </p:to>
                                    </p:set>
                                  </p:childTnLst>
                                </p:cTn>
                              </p:par>
                            </p:childTnLst>
                          </p:cTn>
                        </p:par>
                        <p:par>
                          <p:cTn id="53" fill="hold">
                            <p:stCondLst>
                              <p:cond delay="4000"/>
                            </p:stCondLst>
                            <p:childTnLst>
                              <p:par>
                                <p:cTn id="54" presetID="2" presetClass="entr" presetSubtype="2" fill="hold" nodeType="afterEffect">
                                  <p:stCondLst>
                                    <p:cond delay="500"/>
                                  </p:stCondLst>
                                  <p:childTnLst>
                                    <p:set>
                                      <p:cBhvr>
                                        <p:cTn id="55" dur="1" fill="hold">
                                          <p:stCondLst>
                                            <p:cond delay="0"/>
                                          </p:stCondLst>
                                        </p:cTn>
                                        <p:tgtEl>
                                          <p:spTgt spid="6">
                                            <p:txEl>
                                              <p:pRg st="4" end="4"/>
                                            </p:txEl>
                                          </p:spTgt>
                                        </p:tgtEl>
                                        <p:attrNameLst>
                                          <p:attrName>style.visibility</p:attrName>
                                        </p:attrNameLst>
                                      </p:cBhvr>
                                      <p:to>
                                        <p:strVal val="visible"/>
                                      </p:to>
                                    </p:set>
                                    <p:anim calcmode="lin" valueType="num">
                                      <p:cBhvr additive="base">
                                        <p:cTn id="56"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par>
                          <p:cTn id="58" fill="hold">
                            <p:stCondLst>
                              <p:cond delay="5000"/>
                            </p:stCondLst>
                            <p:childTnLst>
                              <p:par>
                                <p:cTn id="59" presetID="2" presetClass="entr" presetSubtype="8" fill="hold" grpId="0" nodeType="afterEffect">
                                  <p:stCondLst>
                                    <p:cond delay="1000"/>
                                  </p:stCondLst>
                                  <p:childTnLst>
                                    <p:set>
                                      <p:cBhvr>
                                        <p:cTn id="60" dur="1" fill="hold">
                                          <p:stCondLst>
                                            <p:cond delay="0"/>
                                          </p:stCondLst>
                                        </p:cTn>
                                        <p:tgtEl>
                                          <p:spTgt spid="48"/>
                                        </p:tgtEl>
                                        <p:attrNameLst>
                                          <p:attrName>style.visibility</p:attrName>
                                        </p:attrNameLst>
                                      </p:cBhvr>
                                      <p:to>
                                        <p:strVal val="visible"/>
                                      </p:to>
                                    </p:set>
                                    <p:anim calcmode="lin" valueType="num">
                                      <p:cBhvr additive="base">
                                        <p:cTn id="61" dur="500" fill="hold"/>
                                        <p:tgtEl>
                                          <p:spTgt spid="48"/>
                                        </p:tgtEl>
                                        <p:attrNameLst>
                                          <p:attrName>ppt_x</p:attrName>
                                        </p:attrNameLst>
                                      </p:cBhvr>
                                      <p:tavLst>
                                        <p:tav tm="0">
                                          <p:val>
                                            <p:strVal val="0-#ppt_w/2"/>
                                          </p:val>
                                        </p:tav>
                                        <p:tav tm="100000">
                                          <p:val>
                                            <p:strVal val="#ppt_x"/>
                                          </p:val>
                                        </p:tav>
                                      </p:tavLst>
                                    </p:anim>
                                    <p:anim calcmode="lin" valueType="num">
                                      <p:cBhvr additive="base">
                                        <p:cTn id="62" dur="500" fill="hold"/>
                                        <p:tgtEl>
                                          <p:spTgt spid="48"/>
                                        </p:tgtEl>
                                        <p:attrNameLst>
                                          <p:attrName>ppt_y</p:attrName>
                                        </p:attrNameLst>
                                      </p:cBhvr>
                                      <p:tavLst>
                                        <p:tav tm="0">
                                          <p:val>
                                            <p:strVal val="#ppt_y"/>
                                          </p:val>
                                        </p:tav>
                                        <p:tav tm="100000">
                                          <p:val>
                                            <p:strVal val="#ppt_y"/>
                                          </p:val>
                                        </p:tav>
                                      </p:tavLst>
                                    </p:anim>
                                  </p:childTnLst>
                                </p:cTn>
                              </p:par>
                            </p:childTnLst>
                          </p:cTn>
                        </p:par>
                        <p:par>
                          <p:cTn id="63" fill="hold">
                            <p:stCondLst>
                              <p:cond delay="6500"/>
                            </p:stCondLst>
                            <p:childTnLst>
                              <p:par>
                                <p:cTn id="64" presetID="2" presetClass="entr" presetSubtype="2" fill="hold" nodeType="afterEffect">
                                  <p:stCondLst>
                                    <p:cond delay="1000"/>
                                  </p:stCondLst>
                                  <p:childTnLst>
                                    <p:set>
                                      <p:cBhvr>
                                        <p:cTn id="65" dur="1" fill="hold">
                                          <p:stCondLst>
                                            <p:cond delay="0"/>
                                          </p:stCondLst>
                                        </p:cTn>
                                        <p:tgtEl>
                                          <p:spTgt spid="6">
                                            <p:txEl>
                                              <p:pRg st="5" end="5"/>
                                            </p:txEl>
                                          </p:spTgt>
                                        </p:tgtEl>
                                        <p:attrNameLst>
                                          <p:attrName>style.visibility</p:attrName>
                                        </p:attrNameLst>
                                      </p:cBhvr>
                                      <p:to>
                                        <p:strVal val="visible"/>
                                      </p:to>
                                    </p:set>
                                    <p:anim calcmode="lin" valueType="num">
                                      <p:cBhvr additive="base">
                                        <p:cTn id="66" dur="500" fill="hold"/>
                                        <p:tgtEl>
                                          <p:spTgt spid="6">
                                            <p:txEl>
                                              <p:pRg st="5" end="5"/>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par>
                          <p:cTn id="68" fill="hold">
                            <p:stCondLst>
                              <p:cond delay="8000"/>
                            </p:stCondLst>
                            <p:childTnLst>
                              <p:par>
                                <p:cTn id="69" presetID="1" presetClass="exit" presetSubtype="0" fill="hold" grpId="1" nodeType="afterEffect">
                                  <p:stCondLst>
                                    <p:cond delay="0"/>
                                  </p:stCondLst>
                                  <p:childTnLst>
                                    <p:set>
                                      <p:cBhvr>
                                        <p:cTn id="70" dur="1" fill="hold">
                                          <p:stCondLst>
                                            <p:cond delay="0"/>
                                          </p:stCondLst>
                                        </p:cTn>
                                        <p:tgtEl>
                                          <p:spTgt spid="48"/>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4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par>
                          <p:cTn id="75" fill="hold">
                            <p:stCondLst>
                              <p:cond delay="8000"/>
                            </p:stCondLst>
                            <p:childTnLst>
                              <p:par>
                                <p:cTn id="76" presetID="2" presetClass="entr" presetSubtype="2" fill="hold" nodeType="afterEffect">
                                  <p:stCondLst>
                                    <p:cond delay="500"/>
                                  </p:stCondLst>
                                  <p:childTnLst>
                                    <p:set>
                                      <p:cBhvr>
                                        <p:cTn id="77" dur="1" fill="hold">
                                          <p:stCondLst>
                                            <p:cond delay="0"/>
                                          </p:stCondLst>
                                        </p:cTn>
                                        <p:tgtEl>
                                          <p:spTgt spid="6">
                                            <p:txEl>
                                              <p:pRg st="6" end="6"/>
                                            </p:txEl>
                                          </p:spTgt>
                                        </p:tgtEl>
                                        <p:attrNameLst>
                                          <p:attrName>style.visibility</p:attrName>
                                        </p:attrNameLst>
                                      </p:cBhvr>
                                      <p:to>
                                        <p:strVal val="visible"/>
                                      </p:to>
                                    </p:set>
                                    <p:anim calcmode="lin" valueType="num">
                                      <p:cBhvr additive="base">
                                        <p:cTn id="78" dur="500" fill="hold"/>
                                        <p:tgtEl>
                                          <p:spTgt spid="6">
                                            <p:txEl>
                                              <p:pRg st="6" end="6"/>
                                            </p:txEl>
                                          </p:spTgt>
                                        </p:tgtEl>
                                        <p:attrNameLst>
                                          <p:attrName>ppt_x</p:attrName>
                                        </p:attrNameLst>
                                      </p:cBhvr>
                                      <p:tavLst>
                                        <p:tav tm="0">
                                          <p:val>
                                            <p:strVal val="1+#ppt_w/2"/>
                                          </p:val>
                                        </p:tav>
                                        <p:tav tm="100000">
                                          <p:val>
                                            <p:strVal val="#ppt_x"/>
                                          </p:val>
                                        </p:tav>
                                      </p:tavLst>
                                    </p:anim>
                                    <p:anim calcmode="lin" valueType="num">
                                      <p:cBhvr additive="base">
                                        <p:cTn id="79" dur="500" fill="hold"/>
                                        <p:tgtEl>
                                          <p:spTgt spid="6">
                                            <p:txEl>
                                              <p:pRg st="6" end="6"/>
                                            </p:txEl>
                                          </p:spTgt>
                                        </p:tgtEl>
                                        <p:attrNameLst>
                                          <p:attrName>ppt_y</p:attrName>
                                        </p:attrNameLst>
                                      </p:cBhvr>
                                      <p:tavLst>
                                        <p:tav tm="0">
                                          <p:val>
                                            <p:strVal val="#ppt_y"/>
                                          </p:val>
                                        </p:tav>
                                        <p:tav tm="100000">
                                          <p:val>
                                            <p:strVal val="#ppt_y"/>
                                          </p:val>
                                        </p:tav>
                                      </p:tavLst>
                                    </p:anim>
                                  </p:childTnLst>
                                </p:cTn>
                              </p:par>
                              <p:par>
                                <p:cTn id="80" presetID="2" presetClass="entr" presetSubtype="2" fill="hold" nodeType="withEffect">
                                  <p:stCondLst>
                                    <p:cond delay="500"/>
                                  </p:stCondLst>
                                  <p:childTnLst>
                                    <p:set>
                                      <p:cBhvr>
                                        <p:cTn id="81" dur="1" fill="hold">
                                          <p:stCondLst>
                                            <p:cond delay="0"/>
                                          </p:stCondLst>
                                        </p:cTn>
                                        <p:tgtEl>
                                          <p:spTgt spid="6">
                                            <p:txEl>
                                              <p:pRg st="7" end="7"/>
                                            </p:txEl>
                                          </p:spTgt>
                                        </p:tgtEl>
                                        <p:attrNameLst>
                                          <p:attrName>style.visibility</p:attrName>
                                        </p:attrNameLst>
                                      </p:cBhvr>
                                      <p:to>
                                        <p:strVal val="visible"/>
                                      </p:to>
                                    </p:set>
                                    <p:anim calcmode="lin" valueType="num">
                                      <p:cBhvr additive="base">
                                        <p:cTn id="82" dur="500" fill="hold"/>
                                        <p:tgtEl>
                                          <p:spTgt spid="6">
                                            <p:txEl>
                                              <p:pRg st="7" end="7"/>
                                            </p:txEl>
                                          </p:spTgt>
                                        </p:tgtEl>
                                        <p:attrNameLst>
                                          <p:attrName>ppt_x</p:attrName>
                                        </p:attrNameLst>
                                      </p:cBhvr>
                                      <p:tavLst>
                                        <p:tav tm="0">
                                          <p:val>
                                            <p:strVal val="1+#ppt_w/2"/>
                                          </p:val>
                                        </p:tav>
                                        <p:tav tm="100000">
                                          <p:val>
                                            <p:strVal val="#ppt_x"/>
                                          </p:val>
                                        </p:tav>
                                      </p:tavLst>
                                    </p:anim>
                                    <p:anim calcmode="lin" valueType="num">
                                      <p:cBhvr additive="base">
                                        <p:cTn id="83" dur="500" fill="hold"/>
                                        <p:tgtEl>
                                          <p:spTgt spid="6">
                                            <p:txEl>
                                              <p:pRg st="7" end="7"/>
                                            </p:txEl>
                                          </p:spTgt>
                                        </p:tgtEl>
                                        <p:attrNameLst>
                                          <p:attrName>ppt_y</p:attrName>
                                        </p:attrNameLst>
                                      </p:cBhvr>
                                      <p:tavLst>
                                        <p:tav tm="0">
                                          <p:val>
                                            <p:strVal val="#ppt_y"/>
                                          </p:val>
                                        </p:tav>
                                        <p:tav tm="100000">
                                          <p:val>
                                            <p:strVal val="#ppt_y"/>
                                          </p:val>
                                        </p:tav>
                                      </p:tavLst>
                                    </p:anim>
                                  </p:childTnLst>
                                </p:cTn>
                              </p:par>
                            </p:childTnLst>
                          </p:cTn>
                        </p:par>
                        <p:par>
                          <p:cTn id="84" fill="hold">
                            <p:stCondLst>
                              <p:cond delay="9000"/>
                            </p:stCondLst>
                            <p:childTnLst>
                              <p:par>
                                <p:cTn id="85" presetID="0" presetClass="path" presetSubtype="0" accel="50000" decel="50000" fill="hold" nodeType="afterEffect">
                                  <p:stCondLst>
                                    <p:cond delay="500"/>
                                  </p:stCondLst>
                                  <p:childTnLst>
                                    <p:animMotion origin="layout" path="M 3.33333E-6 6.17284E-7 L -0.04323 0.23025 " pathEditMode="relative" rAng="0" ptsTypes="AA">
                                      <p:cBhvr>
                                        <p:cTn id="86" dur="1000" fill="hold"/>
                                        <p:tgtEl>
                                          <p:spTgt spid="31"/>
                                        </p:tgtEl>
                                        <p:attrNameLst>
                                          <p:attrName>ppt_x</p:attrName>
                                          <p:attrName>ppt_y</p:attrName>
                                        </p:attrNameLst>
                                      </p:cBhvr>
                                      <p:rCtr x="-2170" y="11512"/>
                                    </p:animMotion>
                                  </p:childTnLst>
                                </p:cTn>
                              </p:par>
                            </p:childTnLst>
                          </p:cTn>
                        </p:par>
                        <p:par>
                          <p:cTn id="87" fill="hold">
                            <p:stCondLst>
                              <p:cond delay="10500"/>
                            </p:stCondLst>
                            <p:childTnLst>
                              <p:par>
                                <p:cTn id="88" presetID="0" presetClass="path" presetSubtype="0" accel="50000" decel="50000" fill="hold" nodeType="afterEffect">
                                  <p:stCondLst>
                                    <p:cond delay="500"/>
                                  </p:stCondLst>
                                  <p:childTnLst>
                                    <p:animMotion origin="layout" path="M -2.24575E-6 3.80629E-6 L -0.12617 0.23072 " pathEditMode="relative" ptsTypes="AA">
                                      <p:cBhvr>
                                        <p:cTn id="89" dur="1000" fill="hold"/>
                                        <p:tgtEl>
                                          <p:spTgt spid="38"/>
                                        </p:tgtEl>
                                        <p:attrNameLst>
                                          <p:attrName>ppt_x</p:attrName>
                                          <p:attrName>ppt_y</p:attrName>
                                        </p:attrNameLst>
                                      </p:cBhvr>
                                    </p:animMotion>
                                  </p:childTnLst>
                                </p:cTn>
                              </p:par>
                            </p:childTnLst>
                          </p:cTn>
                        </p:par>
                        <p:par>
                          <p:cTn id="90" fill="hold">
                            <p:stCondLst>
                              <p:cond delay="12000"/>
                            </p:stCondLst>
                            <p:childTnLst>
                              <p:par>
                                <p:cTn id="91" presetID="0" presetClass="path" presetSubtype="0" accel="50000" decel="50000" fill="hold" nodeType="afterEffect">
                                  <p:stCondLst>
                                    <p:cond delay="500"/>
                                  </p:stCondLst>
                                  <p:childTnLst>
                                    <p:animMotion origin="layout" path="M -4.16667E-6 1.11111E-6 L -0.21875 0.23302 " pathEditMode="relative" rAng="0" ptsTypes="AA">
                                      <p:cBhvr>
                                        <p:cTn id="92" dur="1000" fill="hold"/>
                                        <p:tgtEl>
                                          <p:spTgt spid="44"/>
                                        </p:tgtEl>
                                        <p:attrNameLst>
                                          <p:attrName>ppt_x</p:attrName>
                                          <p:attrName>ppt_y</p:attrName>
                                        </p:attrNameLst>
                                      </p:cBhvr>
                                      <p:rCtr x="-10938" y="11636"/>
                                    </p:animMotion>
                                  </p:childTnLst>
                                </p:cTn>
                              </p:par>
                            </p:childTnLst>
                          </p:cTn>
                        </p:par>
                        <p:par>
                          <p:cTn id="93" fill="hold">
                            <p:stCondLst>
                              <p:cond delay="13500"/>
                            </p:stCondLst>
                            <p:childTnLst>
                              <p:par>
                                <p:cTn id="94" presetID="2" presetClass="entr" presetSubtype="2" fill="hold" nodeType="afterEffect">
                                  <p:stCondLst>
                                    <p:cond delay="0"/>
                                  </p:stCondLst>
                                  <p:childTnLst>
                                    <p:set>
                                      <p:cBhvr>
                                        <p:cTn id="95" dur="1" fill="hold">
                                          <p:stCondLst>
                                            <p:cond delay="0"/>
                                          </p:stCondLst>
                                        </p:cTn>
                                        <p:tgtEl>
                                          <p:spTgt spid="6">
                                            <p:txEl>
                                              <p:pRg st="8" end="8"/>
                                            </p:txEl>
                                          </p:spTgt>
                                        </p:tgtEl>
                                        <p:attrNameLst>
                                          <p:attrName>style.visibility</p:attrName>
                                        </p:attrNameLst>
                                      </p:cBhvr>
                                      <p:to>
                                        <p:strVal val="visible"/>
                                      </p:to>
                                    </p:set>
                                    <p:anim calcmode="lin" valueType="num">
                                      <p:cBhvr additive="base">
                                        <p:cTn id="96" dur="500" fill="hold"/>
                                        <p:tgtEl>
                                          <p:spTgt spid="6">
                                            <p:txEl>
                                              <p:pRg st="8" end="8"/>
                                            </p:txEl>
                                          </p:spTgt>
                                        </p:tgtEl>
                                        <p:attrNameLst>
                                          <p:attrName>ppt_x</p:attrName>
                                        </p:attrNameLst>
                                      </p:cBhvr>
                                      <p:tavLst>
                                        <p:tav tm="0">
                                          <p:val>
                                            <p:strVal val="1+#ppt_w/2"/>
                                          </p:val>
                                        </p:tav>
                                        <p:tav tm="100000">
                                          <p:val>
                                            <p:strVal val="#ppt_x"/>
                                          </p:val>
                                        </p:tav>
                                      </p:tavLst>
                                    </p:anim>
                                    <p:anim calcmode="lin" valueType="num">
                                      <p:cBhvr additive="base">
                                        <p:cTn id="97" dur="500" fill="hold"/>
                                        <p:tgtEl>
                                          <p:spTgt spid="6">
                                            <p:txEl>
                                              <p:pRg st="8" end="8"/>
                                            </p:txEl>
                                          </p:spTgt>
                                        </p:tgtEl>
                                        <p:attrNameLst>
                                          <p:attrName>ppt_y</p:attrName>
                                        </p:attrNameLst>
                                      </p:cBhvr>
                                      <p:tavLst>
                                        <p:tav tm="0">
                                          <p:val>
                                            <p:strVal val="#ppt_y"/>
                                          </p:val>
                                        </p:tav>
                                        <p:tav tm="100000">
                                          <p:val>
                                            <p:strVal val="#ppt_y"/>
                                          </p:val>
                                        </p:tav>
                                      </p:tavLst>
                                    </p:anim>
                                  </p:childTnLst>
                                </p:cTn>
                              </p:par>
                            </p:childTnLst>
                          </p:cTn>
                        </p:par>
                        <p:par>
                          <p:cTn id="98" fill="hold">
                            <p:stCondLst>
                              <p:cond delay="14000"/>
                            </p:stCondLst>
                            <p:childTnLst>
                              <p:par>
                                <p:cTn id="99" presetID="0" presetClass="path" presetSubtype="0" accel="50000" decel="50000" fill="hold" nodeType="afterEffect">
                                  <p:stCondLst>
                                    <p:cond delay="0"/>
                                  </p:stCondLst>
                                  <p:childTnLst>
                                    <p:animMotion origin="layout" path="M -0.00034 -0.00062 L 0.06508 0.1607 " pathEditMode="relative" ptsTypes="AA">
                                      <p:cBhvr>
                                        <p:cTn id="100" dur="1000" fill="hold"/>
                                        <p:tgtEl>
                                          <p:spTgt spid="32"/>
                                        </p:tgtEl>
                                        <p:attrNameLst>
                                          <p:attrName>ppt_x</p:attrName>
                                          <p:attrName>ppt_y</p:attrName>
                                        </p:attrNameLst>
                                      </p:cBhvr>
                                    </p:animMotion>
                                  </p:childTnLst>
                                </p:cTn>
                              </p:par>
                            </p:childTnLst>
                          </p:cTn>
                        </p:par>
                        <p:par>
                          <p:cTn id="101" fill="hold">
                            <p:stCondLst>
                              <p:cond delay="15000"/>
                            </p:stCondLst>
                            <p:childTnLst>
                              <p:par>
                                <p:cTn id="102" presetID="0" presetClass="path" presetSubtype="0" accel="50000" decel="50000" fill="hold" nodeType="afterEffect">
                                  <p:stCondLst>
                                    <p:cond delay="0"/>
                                  </p:stCondLst>
                                  <p:childTnLst>
                                    <p:animMotion origin="layout" path="M 0 4.77617E-6 L -0.02083 0.16116 " pathEditMode="relative" rAng="0" ptsTypes="AA">
                                      <p:cBhvr>
                                        <p:cTn id="103" dur="1000" fill="hold"/>
                                        <p:tgtEl>
                                          <p:spTgt spid="39"/>
                                        </p:tgtEl>
                                        <p:attrNameLst>
                                          <p:attrName>ppt_x</p:attrName>
                                          <p:attrName>ppt_y</p:attrName>
                                        </p:attrNameLst>
                                      </p:cBhvr>
                                      <p:rCtr x="-1042" y="8058"/>
                                    </p:animMotion>
                                  </p:childTnLst>
                                </p:cTn>
                              </p:par>
                            </p:childTnLst>
                          </p:cTn>
                        </p:par>
                        <p:par>
                          <p:cTn id="104" fill="hold">
                            <p:stCondLst>
                              <p:cond delay="16000"/>
                            </p:stCondLst>
                            <p:childTnLst>
                              <p:par>
                                <p:cTn id="105" presetID="0" presetClass="path" presetSubtype="0" accel="50000" decel="50000" fill="hold" nodeType="afterEffect">
                                  <p:stCondLst>
                                    <p:cond delay="0"/>
                                  </p:stCondLst>
                                  <p:childTnLst>
                                    <p:animMotion origin="layout" path="M -2.22222E-6 -2.74776E-7 L -0.11458 0.1627 " pathEditMode="relative" rAng="0" ptsTypes="AA">
                                      <p:cBhvr>
                                        <p:cTn id="106" dur="1000" fill="hold"/>
                                        <p:tgtEl>
                                          <p:spTgt spid="45"/>
                                        </p:tgtEl>
                                        <p:attrNameLst>
                                          <p:attrName>ppt_x</p:attrName>
                                          <p:attrName>ppt_y</p:attrName>
                                        </p:attrNameLst>
                                      </p:cBhvr>
                                      <p:rCtr x="-5729" y="8120"/>
                                    </p:animMotion>
                                  </p:childTnLst>
                                </p:cTn>
                              </p:par>
                            </p:childTnLst>
                          </p:cTn>
                        </p:par>
                        <p:par>
                          <p:cTn id="107" fill="hold">
                            <p:stCondLst>
                              <p:cond delay="17000"/>
                            </p:stCondLst>
                            <p:childTnLst>
                              <p:par>
                                <p:cTn id="108" presetID="2" presetClass="entr" presetSubtype="2" fill="hold" nodeType="afterEffect">
                                  <p:stCondLst>
                                    <p:cond delay="500"/>
                                  </p:stCondLst>
                                  <p:childTnLst>
                                    <p:set>
                                      <p:cBhvr>
                                        <p:cTn id="109" dur="1" fill="hold">
                                          <p:stCondLst>
                                            <p:cond delay="0"/>
                                          </p:stCondLst>
                                        </p:cTn>
                                        <p:tgtEl>
                                          <p:spTgt spid="6">
                                            <p:txEl>
                                              <p:pRg st="9" end="9"/>
                                            </p:txEl>
                                          </p:spTgt>
                                        </p:tgtEl>
                                        <p:attrNameLst>
                                          <p:attrName>style.visibility</p:attrName>
                                        </p:attrNameLst>
                                      </p:cBhvr>
                                      <p:to>
                                        <p:strVal val="visible"/>
                                      </p:to>
                                    </p:set>
                                    <p:anim calcmode="lin" valueType="num">
                                      <p:cBhvr additive="base">
                                        <p:cTn id="110" dur="500" fill="hold"/>
                                        <p:tgtEl>
                                          <p:spTgt spid="6">
                                            <p:txEl>
                                              <p:pRg st="9" end="9"/>
                                            </p:txEl>
                                          </p:spTgt>
                                        </p:tgtEl>
                                        <p:attrNameLst>
                                          <p:attrName>ppt_x</p:attrName>
                                        </p:attrNameLst>
                                      </p:cBhvr>
                                      <p:tavLst>
                                        <p:tav tm="0">
                                          <p:val>
                                            <p:strVal val="1+#ppt_w/2"/>
                                          </p:val>
                                        </p:tav>
                                        <p:tav tm="100000">
                                          <p:val>
                                            <p:strVal val="#ppt_x"/>
                                          </p:val>
                                        </p:tav>
                                      </p:tavLst>
                                    </p:anim>
                                    <p:anim calcmode="lin" valueType="num">
                                      <p:cBhvr additive="base">
                                        <p:cTn id="111" dur="500" fill="hold"/>
                                        <p:tgtEl>
                                          <p:spTgt spid="6">
                                            <p:txEl>
                                              <p:pRg st="9" end="9"/>
                                            </p:txEl>
                                          </p:spTgt>
                                        </p:tgtEl>
                                        <p:attrNameLst>
                                          <p:attrName>ppt_y</p:attrName>
                                        </p:attrNameLst>
                                      </p:cBhvr>
                                      <p:tavLst>
                                        <p:tav tm="0">
                                          <p:val>
                                            <p:strVal val="#ppt_y"/>
                                          </p:val>
                                        </p:tav>
                                        <p:tav tm="100000">
                                          <p:val>
                                            <p:strVal val="#ppt_y"/>
                                          </p:val>
                                        </p:tav>
                                      </p:tavLst>
                                    </p:anim>
                                  </p:childTnLst>
                                </p:cTn>
                              </p:par>
                            </p:childTnLst>
                          </p:cTn>
                        </p:par>
                        <p:par>
                          <p:cTn id="112" fill="hold">
                            <p:stCondLst>
                              <p:cond delay="18000"/>
                            </p:stCondLst>
                            <p:childTnLst>
                              <p:par>
                                <p:cTn id="113" presetID="1" presetClass="entr" presetSubtype="0" fill="hold" nodeType="afterEffect">
                                  <p:stCondLst>
                                    <p:cond delay="500"/>
                                  </p:stCondLst>
                                  <p:childTnLst>
                                    <p:set>
                                      <p:cBhvr>
                                        <p:cTn id="114" dur="1" fill="hold">
                                          <p:stCondLst>
                                            <p:cond delay="0"/>
                                          </p:stCondLst>
                                        </p:cTn>
                                        <p:tgtEl>
                                          <p:spTgt spid="87"/>
                                        </p:tgtEl>
                                        <p:attrNameLst>
                                          <p:attrName>style.visibility</p:attrName>
                                        </p:attrNameLst>
                                      </p:cBhvr>
                                      <p:to>
                                        <p:strVal val="visible"/>
                                      </p:to>
                                    </p:set>
                                  </p:childTnLst>
                                </p:cTn>
                              </p:par>
                            </p:childTnLst>
                          </p:cTn>
                        </p:par>
                        <p:par>
                          <p:cTn id="115" fill="hold">
                            <p:stCondLst>
                              <p:cond delay="18500"/>
                            </p:stCondLst>
                            <p:childTnLst>
                              <p:par>
                                <p:cTn id="116" presetID="35" presetClass="emph" presetSubtype="0" fill="hold" nodeType="afterEffect">
                                  <p:stCondLst>
                                    <p:cond delay="500"/>
                                  </p:stCondLst>
                                  <p:childTnLst>
                                    <p:anim calcmode="discrete" valueType="str">
                                      <p:cBhvr>
                                        <p:cTn id="117" dur="1000" fill="hold"/>
                                        <p:tgtEl>
                                          <p:spTgt spid="8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pic>
        <p:nvPicPr>
          <p:cNvPr id="31746" name="Picture 1" descr="Qsan Rack Server 3000Res 1920x1080.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5" name="Title 4"/>
          <p:cNvSpPr>
            <a:spLocks noGrp="1"/>
          </p:cNvSpPr>
          <p:nvPr>
            <p:ph type="title"/>
          </p:nvPr>
        </p:nvSpPr>
        <p:spPr>
          <a:xfrm>
            <a:off x="365125" y="2278063"/>
            <a:ext cx="3833813" cy="1020762"/>
          </a:xfrm>
        </p:spPr>
        <p:txBody>
          <a:bodyPr/>
          <a:lstStyle/>
          <a:p>
            <a:pPr fontAlgn="auto">
              <a:spcAft>
                <a:spcPts val="0"/>
              </a:spcAft>
              <a:defRPr/>
            </a:pPr>
            <a:r>
              <a:rPr lang="en-US" cap="none" dirty="0" smtClean="0">
                <a:effectLst>
                  <a:outerShdw blurRad="53975" dist="38100" dir="2700000" algn="tl" rotWithShape="0">
                    <a:schemeClr val="bg1">
                      <a:alpha val="50000"/>
                    </a:schemeClr>
                  </a:outerShdw>
                  <a:reflection stA="25000" endPos="50000" dist="38100" dir="5400000" sy="-100000" algn="bl" rotWithShape="0"/>
                </a:effectLst>
              </a:rPr>
              <a:t>AegisSAN Series</a:t>
            </a:r>
            <a:endParaRPr lang="en-US" cap="none" dirty="0">
              <a:effectLst>
                <a:outerShdw blurRad="53975" dist="38100" dir="2700000" algn="tl" rotWithShape="0">
                  <a:schemeClr val="bg1">
                    <a:alpha val="50000"/>
                  </a:schemeClr>
                </a:outerShdw>
                <a:reflection stA="25000" endPos="50000" dist="38100" dir="5400000" sy="-100000" algn="bl" rotWithShape="0"/>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25" y="388938"/>
            <a:ext cx="3919538" cy="560387"/>
          </a:xfrm>
        </p:spPr>
        <p:txBody>
          <a:bodyPr lIns="36000" tIns="36000" rIns="36000" bIns="36000" anchor="ctr" anchorCtr="0"/>
          <a:lstStyle/>
          <a:p>
            <a:pPr algn="ctr" fontAlgn="auto">
              <a:spcAft>
                <a:spcPts val="0"/>
              </a:spcAft>
              <a:defRPr/>
            </a:pPr>
            <a:r>
              <a:rPr lang="en-US" sz="3600" b="1" dirty="0" smtClean="0">
                <a:solidFill>
                  <a:schemeClr val="accent2"/>
                </a:solidFill>
              </a:rPr>
              <a:t>Standard SAN</a:t>
            </a:r>
            <a:endParaRPr lang="en-US" sz="3600" b="1" dirty="0">
              <a:solidFill>
                <a:schemeClr val="accent2"/>
              </a:solidFill>
            </a:endParaRPr>
          </a:p>
        </p:txBody>
      </p:sp>
      <p:sp>
        <p:nvSpPr>
          <p:cNvPr id="5" name="Rectangle 4"/>
          <p:cNvSpPr/>
          <p:nvPr/>
        </p:nvSpPr>
        <p:spPr>
          <a:xfrm>
            <a:off x="4541838" y="1166813"/>
            <a:ext cx="3924300" cy="1243012"/>
          </a:xfrm>
          <a:prstGeom prst="rect">
            <a:avLst/>
          </a:prstGeom>
          <a:solidFill>
            <a:schemeClr val="accent3">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rgbClr val="FFFFFF"/>
              </a:solidFill>
              <a:effectLst>
                <a:outerShdw blurRad="50800" dist="38100" dir="2700000" algn="tl" rotWithShape="0">
                  <a:srgbClr val="595959">
                    <a:alpha val="50000"/>
                  </a:srgbClr>
                </a:outerShdw>
              </a:effectLst>
            </a:endParaRPr>
          </a:p>
        </p:txBody>
      </p:sp>
      <p:sp>
        <p:nvSpPr>
          <p:cNvPr id="6" name="Rectangle 5"/>
          <p:cNvSpPr/>
          <p:nvPr/>
        </p:nvSpPr>
        <p:spPr>
          <a:xfrm>
            <a:off x="617538" y="1166813"/>
            <a:ext cx="3924300" cy="1243012"/>
          </a:xfrm>
          <a:prstGeom prst="rect">
            <a:avLst/>
          </a:prstGeom>
          <a:solidFill>
            <a:schemeClr val="accent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rgbClr val="FFFFFF"/>
              </a:solidFill>
              <a:effectLst>
                <a:outerShdw blurRad="50800" dist="38100" dir="2700000" algn="tl" rotWithShape="0">
                  <a:srgbClr val="595959">
                    <a:alpha val="50000"/>
                  </a:srgbClr>
                </a:outerShdw>
              </a:effectLst>
            </a:endParaRPr>
          </a:p>
        </p:txBody>
      </p:sp>
      <p:sp>
        <p:nvSpPr>
          <p:cNvPr id="11" name="Rectangle 10"/>
          <p:cNvSpPr/>
          <p:nvPr/>
        </p:nvSpPr>
        <p:spPr>
          <a:xfrm>
            <a:off x="769938" y="1608138"/>
            <a:ext cx="3787775" cy="708025"/>
          </a:xfrm>
          <a:prstGeom prst="rect">
            <a:avLst/>
          </a:prstGeom>
        </p:spPr>
        <p:txBody>
          <a:bodyPr lIns="36000" rIns="36000">
            <a:spAutoFit/>
          </a:bodyPr>
          <a:lstStyle/>
          <a:p>
            <a:pPr fontAlgn="auto">
              <a:spcBef>
                <a:spcPts val="0"/>
              </a:spcBef>
              <a:spcAft>
                <a:spcPts val="0"/>
              </a:spcAft>
              <a:defRPr/>
            </a:pPr>
            <a:r>
              <a:rPr lang="en-US" sz="2400" dirty="0">
                <a:solidFill>
                  <a:srgbClr val="FFFFFF"/>
                </a:solidFill>
                <a:effectLst>
                  <a:outerShdw blurRad="50800" dist="38100" dir="2700000" algn="tl" rotWithShape="0">
                    <a:srgbClr val="595959">
                      <a:alpha val="50000"/>
                    </a:srgbClr>
                  </a:outerShdw>
                </a:effectLst>
                <a:latin typeface="+mn-lt"/>
                <a:ea typeface="Open Sans" pitchFamily="34" charset="0"/>
                <a:cs typeface="Open Sans" pitchFamily="34" charset="0"/>
              </a:rPr>
              <a:t>Performance</a:t>
            </a:r>
          </a:p>
          <a:p>
            <a:pPr fontAlgn="auto">
              <a:spcBef>
                <a:spcPts val="0"/>
              </a:spcBef>
              <a:spcAft>
                <a:spcPts val="0"/>
              </a:spcAft>
              <a:defRPr/>
            </a:pPr>
            <a:r>
              <a:rPr lang="en-US" sz="1600" dirty="0">
                <a:solidFill>
                  <a:srgbClr val="FFFFFF"/>
                </a:solidFill>
                <a:effectLst>
                  <a:outerShdw blurRad="50800" dist="38100" dir="2700000" algn="tl" rotWithShape="0">
                    <a:srgbClr val="595959">
                      <a:alpha val="50000"/>
                    </a:srgbClr>
                  </a:outerShdw>
                </a:effectLst>
                <a:latin typeface="+mn-lt"/>
                <a:ea typeface="Open Sans" pitchFamily="34" charset="0"/>
                <a:cs typeface="Open Sans" pitchFamily="34" charset="0"/>
              </a:rPr>
              <a:t>Continuous Data Structure</a:t>
            </a:r>
            <a:endParaRPr lang="en-US" sz="1600" dirty="0">
              <a:solidFill>
                <a:srgbClr val="FFFFFF"/>
              </a:solidFill>
              <a:effectLst>
                <a:outerShdw blurRad="50800" dist="38100" dir="2700000" algn="tl" rotWithShape="0">
                  <a:srgbClr val="595959">
                    <a:alpha val="50000"/>
                  </a:srgbClr>
                </a:outerShdw>
              </a:effectLst>
              <a:latin typeface="+mn-lt"/>
              <a:ea typeface="Open Sans" pitchFamily="34" charset="0"/>
              <a:cs typeface="Open Sans" pitchFamily="34" charset="0"/>
            </a:endParaRPr>
          </a:p>
        </p:txBody>
      </p:sp>
      <p:sp>
        <p:nvSpPr>
          <p:cNvPr id="13" name="Rectangle 12"/>
          <p:cNvSpPr/>
          <p:nvPr/>
        </p:nvSpPr>
        <p:spPr>
          <a:xfrm>
            <a:off x="4557713" y="1608138"/>
            <a:ext cx="3722687" cy="708025"/>
          </a:xfrm>
          <a:prstGeom prst="rect">
            <a:avLst/>
          </a:prstGeom>
        </p:spPr>
        <p:txBody>
          <a:bodyPr lIns="36000" rIns="36000">
            <a:spAutoFit/>
          </a:bodyPr>
          <a:lstStyle/>
          <a:p>
            <a:pPr algn="r" fontAlgn="auto">
              <a:spcBef>
                <a:spcPts val="0"/>
              </a:spcBef>
              <a:spcAft>
                <a:spcPts val="0"/>
              </a:spcAft>
              <a:defRPr/>
            </a:pPr>
            <a:r>
              <a:rPr lang="en-US" sz="2400" dirty="0">
                <a:solidFill>
                  <a:srgbClr val="FFFFFF"/>
                </a:solidFill>
                <a:effectLst>
                  <a:outerShdw blurRad="50800" dist="38100" dir="2700000" algn="tl" rotWithShape="0">
                    <a:srgbClr val="595959">
                      <a:alpha val="50000"/>
                    </a:srgbClr>
                  </a:outerShdw>
                </a:effectLst>
                <a:latin typeface="+mn-lt"/>
                <a:ea typeface="Open Sans" pitchFamily="34" charset="0"/>
                <a:cs typeface="Open Sans" pitchFamily="34" charset="0"/>
              </a:rPr>
              <a:t>Expansion Flexibility</a:t>
            </a:r>
            <a:endParaRPr lang="en-US" sz="2400" dirty="0">
              <a:solidFill>
                <a:srgbClr val="FFFFFF"/>
              </a:solidFill>
              <a:effectLst>
                <a:outerShdw blurRad="50800" dist="38100" dir="2700000" algn="tl" rotWithShape="0">
                  <a:srgbClr val="595959">
                    <a:alpha val="50000"/>
                  </a:srgbClr>
                </a:outerShdw>
              </a:effectLst>
              <a:latin typeface="+mn-lt"/>
              <a:ea typeface="Open Sans" pitchFamily="34" charset="0"/>
              <a:cs typeface="Open Sans" pitchFamily="34" charset="0"/>
            </a:endParaRPr>
          </a:p>
          <a:p>
            <a:pPr algn="r" fontAlgn="auto">
              <a:spcBef>
                <a:spcPts val="0"/>
              </a:spcBef>
              <a:spcAft>
                <a:spcPts val="0"/>
              </a:spcAft>
              <a:defRPr/>
            </a:pPr>
            <a:r>
              <a:rPr lang="en-US" sz="1600" dirty="0">
                <a:solidFill>
                  <a:srgbClr val="FFFFFF"/>
                </a:solidFill>
                <a:effectLst>
                  <a:outerShdw blurRad="50800" dist="38100" dir="2700000" algn="tl" rotWithShape="0">
                    <a:srgbClr val="595959">
                      <a:alpha val="50000"/>
                    </a:srgbClr>
                  </a:outerShdw>
                </a:effectLst>
                <a:latin typeface="+mn-lt"/>
                <a:ea typeface="Open Sans" pitchFamily="34" charset="0"/>
                <a:cs typeface="Open Sans" pitchFamily="34" charset="0"/>
              </a:rPr>
              <a:t>Instant Expansion Instead of RAID Migration</a:t>
            </a:r>
          </a:p>
        </p:txBody>
      </p:sp>
      <p:sp>
        <p:nvSpPr>
          <p:cNvPr id="14" name="Rectangle 13"/>
          <p:cNvSpPr/>
          <p:nvPr/>
        </p:nvSpPr>
        <p:spPr>
          <a:xfrm>
            <a:off x="7029450" y="1166813"/>
            <a:ext cx="1436688" cy="381000"/>
          </a:xfrm>
          <a:prstGeom prst="rect">
            <a:avLst/>
          </a:prstGeom>
          <a:solidFill>
            <a:srgbClr val="68BAD0"/>
          </a:solidFill>
          <a:ln>
            <a:noFill/>
          </a:ln>
        </p:spPr>
        <p:style>
          <a:lnRef idx="2">
            <a:schemeClr val="accent1">
              <a:shade val="50000"/>
            </a:schemeClr>
          </a:lnRef>
          <a:fillRef idx="1">
            <a:schemeClr val="accent1"/>
          </a:fillRef>
          <a:effectRef idx="0">
            <a:schemeClr val="accent1"/>
          </a:effectRef>
          <a:fontRef idx="minor">
            <a:schemeClr val="lt1"/>
          </a:fontRef>
        </p:style>
        <p:txBody>
          <a:bodyPr rIns="216000" anchor="ctr"/>
          <a:lstStyle/>
          <a:p>
            <a:pPr algn="r" fontAlgn="auto">
              <a:spcBef>
                <a:spcPts val="0"/>
              </a:spcBef>
              <a:spcAft>
                <a:spcPts val="0"/>
              </a:spcAft>
              <a:defRPr/>
            </a:pPr>
            <a:r>
              <a:rPr lang="en-US" b="1" dirty="0">
                <a:solidFill>
                  <a:srgbClr val="FFFFFF"/>
                </a:solidFill>
                <a:effectLst>
                  <a:outerShdw blurRad="50800" dist="38100" dir="2700000" algn="tl" rotWithShape="0">
                    <a:srgbClr val="595959">
                      <a:alpha val="50000"/>
                    </a:srgbClr>
                  </a:outerShdw>
                </a:effectLst>
                <a:ea typeface="Open Sans" pitchFamily="34" charset="0"/>
                <a:cs typeface="Open Sans" pitchFamily="34" charset="0"/>
              </a:rPr>
              <a:t>Strength</a:t>
            </a:r>
            <a:endParaRPr lang="en-US" b="1" dirty="0">
              <a:solidFill>
                <a:srgbClr val="FFFFFF"/>
              </a:solidFill>
              <a:effectLst>
                <a:outerShdw blurRad="50800" dist="38100" dir="2700000" algn="tl" rotWithShape="0">
                  <a:srgbClr val="595959">
                    <a:alpha val="50000"/>
                  </a:srgbClr>
                </a:outerShdw>
              </a:effectLst>
              <a:ea typeface="Open Sans" pitchFamily="34" charset="0"/>
              <a:cs typeface="Open Sans" pitchFamily="34" charset="0"/>
            </a:endParaRPr>
          </a:p>
        </p:txBody>
      </p:sp>
      <p:sp>
        <p:nvSpPr>
          <p:cNvPr id="15" name="Rectangle 14"/>
          <p:cNvSpPr/>
          <p:nvPr/>
        </p:nvSpPr>
        <p:spPr>
          <a:xfrm>
            <a:off x="617538" y="1166813"/>
            <a:ext cx="1436687" cy="381000"/>
          </a:xfrm>
          <a:prstGeom prst="rect">
            <a:avLst/>
          </a:prstGeom>
          <a:solidFill>
            <a:srgbClr val="397DB4"/>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anchor="ctr"/>
          <a:lstStyle/>
          <a:p>
            <a:pPr fontAlgn="auto">
              <a:spcBef>
                <a:spcPts val="0"/>
              </a:spcBef>
              <a:spcAft>
                <a:spcPts val="0"/>
              </a:spcAft>
              <a:defRPr/>
            </a:pPr>
            <a:r>
              <a:rPr lang="en-US" b="1" dirty="0">
                <a:solidFill>
                  <a:srgbClr val="FFFFFF"/>
                </a:solidFill>
                <a:effectLst>
                  <a:outerShdw blurRad="50800" dist="38100" dir="2700000" algn="tl" rotWithShape="0">
                    <a:srgbClr val="595959">
                      <a:alpha val="50000"/>
                    </a:srgbClr>
                  </a:outerShdw>
                </a:effectLst>
                <a:ea typeface="Open Sans" pitchFamily="34" charset="0"/>
                <a:cs typeface="Open Sans" pitchFamily="34" charset="0"/>
              </a:rPr>
              <a:t>Strength</a:t>
            </a:r>
            <a:endParaRPr lang="en-US" b="1" dirty="0">
              <a:solidFill>
                <a:srgbClr val="FFFFFF"/>
              </a:solidFill>
              <a:effectLst>
                <a:outerShdw blurRad="50800" dist="38100" dir="2700000" algn="tl" rotWithShape="0">
                  <a:srgbClr val="595959">
                    <a:alpha val="50000"/>
                  </a:srgbClr>
                </a:outerShdw>
              </a:effectLst>
              <a:ea typeface="Open Sans" pitchFamily="34" charset="0"/>
              <a:cs typeface="Open Sans" pitchFamily="34" charset="0"/>
            </a:endParaRPr>
          </a:p>
        </p:txBody>
      </p:sp>
      <p:sp>
        <p:nvSpPr>
          <p:cNvPr id="25" name="Title 1"/>
          <p:cNvSpPr txBox="1">
            <a:spLocks/>
          </p:cNvSpPr>
          <p:nvPr/>
        </p:nvSpPr>
        <p:spPr>
          <a:xfrm>
            <a:off x="4530725" y="387350"/>
            <a:ext cx="3937000" cy="561975"/>
          </a:xfrm>
          <a:prstGeom prst="rect">
            <a:avLst/>
          </a:prstGeom>
          <a:noFill/>
        </p:spPr>
        <p:txBody>
          <a:bodyPr lIns="36000" tIns="36000" rIns="36000" bIns="36000" anchor="ctr"/>
          <a:lstStyle>
            <a:lvl1pPr algn="l" defTabSz="914400" rtl="0" eaLnBrk="1" latinLnBrk="0" hangingPunct="1">
              <a:spcBef>
                <a:spcPct val="0"/>
              </a:spcBef>
              <a:buNone/>
              <a:defRPr sz="4400" kern="1200">
                <a:solidFill>
                  <a:schemeClr val="tx1"/>
                </a:solidFill>
                <a:effectLst>
                  <a:outerShdw blurRad="53975" dist="38100" dir="2700000" algn="tl" rotWithShape="0">
                    <a:schemeClr val="bg1">
                      <a:alpha val="50000"/>
                    </a:schemeClr>
                  </a:outerShdw>
                </a:effectLst>
                <a:latin typeface="+mj-lt"/>
                <a:ea typeface="+mj-ea"/>
                <a:cs typeface="+mj-cs"/>
              </a:defRPr>
            </a:lvl1pPr>
          </a:lstStyle>
          <a:p>
            <a:pPr algn="ctr" fontAlgn="auto">
              <a:spcAft>
                <a:spcPts val="0"/>
              </a:spcAft>
              <a:defRPr/>
            </a:pPr>
            <a:r>
              <a:rPr lang="en-US" sz="3600" b="1" dirty="0" smtClean="0">
                <a:solidFill>
                  <a:srgbClr val="68BAD0"/>
                </a:solidFill>
                <a:effectLst>
                  <a:outerShdw blurRad="53975" dist="38100" dir="2700000" algn="tl" rotWithShape="0">
                    <a:srgbClr val="FFFFFF">
                      <a:alpha val="50000"/>
                    </a:srgbClr>
                  </a:outerShdw>
                </a:effectLst>
              </a:rPr>
              <a:t>Thin Provisioning</a:t>
            </a:r>
            <a:endParaRPr lang="en-US" sz="3600" b="1" dirty="0">
              <a:solidFill>
                <a:srgbClr val="68BAD0"/>
              </a:solidFill>
              <a:effectLst>
                <a:outerShdw blurRad="53975" dist="38100" dir="2700000" algn="tl" rotWithShape="0">
                  <a:srgbClr val="FFFFFF">
                    <a:alpha val="50000"/>
                  </a:srgbClr>
                </a:outerShdw>
              </a:effectLst>
            </a:endParaRPr>
          </a:p>
        </p:txBody>
      </p:sp>
      <p:grpSp>
        <p:nvGrpSpPr>
          <p:cNvPr id="40" name="Group 39"/>
          <p:cNvGrpSpPr>
            <a:grpSpLocks/>
          </p:cNvGrpSpPr>
          <p:nvPr/>
        </p:nvGrpSpPr>
        <p:grpSpPr bwMode="auto">
          <a:xfrm>
            <a:off x="441325" y="2497138"/>
            <a:ext cx="4098925" cy="2359025"/>
            <a:chOff x="602644" y="2496459"/>
            <a:chExt cx="4099185" cy="2360058"/>
          </a:xfrm>
        </p:grpSpPr>
        <p:graphicFrame>
          <p:nvGraphicFramePr>
            <p:cNvPr id="62504" name="Chart 32"/>
            <p:cNvGraphicFramePr>
              <a:graphicFrameLocks/>
            </p:cNvGraphicFramePr>
            <p:nvPr/>
          </p:nvGraphicFramePr>
          <p:xfrm>
            <a:off x="551844" y="2445659"/>
            <a:ext cx="4200785" cy="2461658"/>
          </p:xfrm>
          <a:graphic>
            <a:graphicData uri="http://schemas.openxmlformats.org/presentationml/2006/ole">
              <p:oleObj spid="_x0000_s62504" r:id="rId4" imgW="4200508" imgH="2462997" progId="Excel.Chart.8">
                <p:embed/>
              </p:oleObj>
            </a:graphicData>
          </a:graphic>
        </p:graphicFrame>
        <p:grpSp>
          <p:nvGrpSpPr>
            <p:cNvPr id="62505" name="Group 38"/>
            <p:cNvGrpSpPr>
              <a:grpSpLocks/>
            </p:cNvGrpSpPr>
            <p:nvPr/>
          </p:nvGrpSpPr>
          <p:grpSpPr bwMode="auto">
            <a:xfrm>
              <a:off x="1261035" y="2866433"/>
              <a:ext cx="2387297" cy="355022"/>
              <a:chOff x="1261035" y="2866433"/>
              <a:chExt cx="2387297" cy="355022"/>
            </a:xfrm>
          </p:grpSpPr>
          <p:sp>
            <p:nvSpPr>
              <p:cNvPr id="37" name="TextBox 36"/>
              <p:cNvSpPr txBox="1"/>
              <p:nvPr/>
            </p:nvSpPr>
            <p:spPr>
              <a:xfrm>
                <a:off x="1261499" y="2866508"/>
                <a:ext cx="997013" cy="306522"/>
              </a:xfrm>
              <a:prstGeom prst="rect">
                <a:avLst/>
              </a:prstGeom>
              <a:noFill/>
            </p:spPr>
            <p:txBody>
              <a:bodyPr wrap="none">
                <a:spAutoFit/>
              </a:bodyPr>
              <a:lstStyle/>
              <a:p>
                <a:pPr fontAlgn="auto">
                  <a:spcBef>
                    <a:spcPts val="0"/>
                  </a:spcBef>
                  <a:spcAft>
                    <a:spcPts val="0"/>
                  </a:spcAft>
                  <a:defRPr/>
                </a:pPr>
                <a:r>
                  <a:rPr lang="en-US" sz="1400" b="1" dirty="0">
                    <a:solidFill>
                      <a:srgbClr val="1A86C1"/>
                    </a:solidFill>
                    <a:effectLst>
                      <a:outerShdw blurRad="53975" dist="38100" dir="2700000" algn="tl" rotWithShape="0">
                        <a:srgbClr val="FFFFFF">
                          <a:alpha val="50000"/>
                        </a:srgbClr>
                      </a:outerShdw>
                    </a:effectLst>
                    <a:latin typeface="+mn-lt"/>
                    <a:ea typeface="+mn-ea"/>
                  </a:rPr>
                  <a:t>23% Faster</a:t>
                </a:r>
                <a:endParaRPr lang="en-US" sz="1400" b="1" dirty="0">
                  <a:solidFill>
                    <a:srgbClr val="1A86C1"/>
                  </a:solidFill>
                  <a:effectLst>
                    <a:outerShdw blurRad="53975" dist="38100" dir="2700000" algn="tl" rotWithShape="0">
                      <a:srgbClr val="FFFFFF">
                        <a:alpha val="50000"/>
                      </a:srgbClr>
                    </a:outerShdw>
                  </a:effectLst>
                  <a:latin typeface="+mn-lt"/>
                  <a:ea typeface="+mn-ea"/>
                </a:endParaRPr>
              </a:p>
            </p:txBody>
          </p:sp>
          <p:sp>
            <p:nvSpPr>
              <p:cNvPr id="38" name="TextBox 37"/>
              <p:cNvSpPr txBox="1"/>
              <p:nvPr/>
            </p:nvSpPr>
            <p:spPr>
              <a:xfrm>
                <a:off x="2650649" y="2914154"/>
                <a:ext cx="997013" cy="306522"/>
              </a:xfrm>
              <a:prstGeom prst="rect">
                <a:avLst/>
              </a:prstGeom>
              <a:noFill/>
            </p:spPr>
            <p:txBody>
              <a:bodyPr wrap="none">
                <a:spAutoFit/>
              </a:bodyPr>
              <a:lstStyle/>
              <a:p>
                <a:pPr fontAlgn="auto">
                  <a:spcBef>
                    <a:spcPts val="0"/>
                  </a:spcBef>
                  <a:spcAft>
                    <a:spcPts val="0"/>
                  </a:spcAft>
                  <a:defRPr/>
                </a:pPr>
                <a:r>
                  <a:rPr lang="en-US" sz="1400" b="1" dirty="0">
                    <a:solidFill>
                      <a:srgbClr val="1A86C1"/>
                    </a:solidFill>
                    <a:effectLst>
                      <a:outerShdw blurRad="53975" dist="38100" dir="2700000" algn="tl" rotWithShape="0">
                        <a:srgbClr val="FFFFFF">
                          <a:alpha val="50000"/>
                        </a:srgbClr>
                      </a:outerShdw>
                    </a:effectLst>
                    <a:latin typeface="+mn-lt"/>
                    <a:ea typeface="+mn-ea"/>
                  </a:rPr>
                  <a:t>18% Faster</a:t>
                </a:r>
                <a:endParaRPr lang="en-US" sz="1400" b="1" dirty="0">
                  <a:solidFill>
                    <a:srgbClr val="1A86C1"/>
                  </a:solidFill>
                  <a:effectLst>
                    <a:outerShdw blurRad="53975" dist="38100" dir="2700000" algn="tl" rotWithShape="0">
                      <a:srgbClr val="FFFFFF">
                        <a:alpha val="50000"/>
                      </a:srgbClr>
                    </a:outerShdw>
                  </a:effectLst>
                  <a:latin typeface="+mn-lt"/>
                  <a:ea typeface="+mn-ea"/>
                </a:endParaRPr>
              </a:p>
            </p:txBody>
          </p:sp>
        </p:grpSp>
      </p:grpSp>
      <p:cxnSp>
        <p:nvCxnSpPr>
          <p:cNvPr id="43" name="Straight Connector 42"/>
          <p:cNvCxnSpPr/>
          <p:nvPr/>
        </p:nvCxnSpPr>
        <p:spPr>
          <a:xfrm>
            <a:off x="5011738" y="3330575"/>
            <a:ext cx="3005137" cy="9525"/>
          </a:xfrm>
          <a:prstGeom prst="line">
            <a:avLst/>
          </a:prstGeom>
          <a:ln w="1270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grpSp>
        <p:nvGrpSpPr>
          <p:cNvPr id="46" name="Group 45"/>
          <p:cNvGrpSpPr>
            <a:grpSpLocks/>
          </p:cNvGrpSpPr>
          <p:nvPr/>
        </p:nvGrpSpPr>
        <p:grpSpPr bwMode="auto">
          <a:xfrm>
            <a:off x="5286375" y="3441700"/>
            <a:ext cx="1157288" cy="361950"/>
            <a:chOff x="4937362" y="3011454"/>
            <a:chExt cx="1158134" cy="362376"/>
          </a:xfrm>
        </p:grpSpPr>
        <p:sp>
          <p:nvSpPr>
            <p:cNvPr id="47" name="Rounded Rectangle 46"/>
            <p:cNvSpPr/>
            <p:nvPr/>
          </p:nvSpPr>
          <p:spPr>
            <a:xfrm>
              <a:off x="4937362" y="3011454"/>
              <a:ext cx="1158134" cy="362376"/>
            </a:xfrm>
            <a:prstGeom prst="roundRect">
              <a:avLst>
                <a:gd name="adj" fmla="val 11364"/>
              </a:avLst>
            </a:prstGeom>
            <a:solidFill>
              <a:schemeClr val="bg1">
                <a:lumMod val="85000"/>
              </a:schemeClr>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pic>
          <p:nvPicPr>
            <p:cNvPr id="62500" name="Picture 47"/>
            <p:cNvPicPr>
              <a:picLocks noChangeAspect="1"/>
            </p:cNvPicPr>
            <p:nvPr/>
          </p:nvPicPr>
          <p:blipFill>
            <a:blip r:embed="rId5"/>
            <a:srcRect/>
            <a:stretch>
              <a:fillRect/>
            </a:stretch>
          </p:blipFill>
          <p:spPr bwMode="auto">
            <a:xfrm>
              <a:off x="5243560" y="3058245"/>
              <a:ext cx="281931" cy="281931"/>
            </a:xfrm>
            <a:prstGeom prst="rect">
              <a:avLst/>
            </a:prstGeom>
            <a:noFill/>
            <a:ln w="9525">
              <a:noFill/>
              <a:miter lim="800000"/>
              <a:headEnd/>
              <a:tailEnd/>
            </a:ln>
          </p:spPr>
        </p:pic>
        <p:pic>
          <p:nvPicPr>
            <p:cNvPr id="62501" name="Picture 48"/>
            <p:cNvPicPr>
              <a:picLocks noChangeAspect="1"/>
            </p:cNvPicPr>
            <p:nvPr/>
          </p:nvPicPr>
          <p:blipFill>
            <a:blip r:embed="rId5"/>
            <a:srcRect/>
            <a:stretch>
              <a:fillRect/>
            </a:stretch>
          </p:blipFill>
          <p:spPr bwMode="auto">
            <a:xfrm>
              <a:off x="4977689" y="3058555"/>
              <a:ext cx="281931" cy="281931"/>
            </a:xfrm>
            <a:prstGeom prst="rect">
              <a:avLst/>
            </a:prstGeom>
            <a:noFill/>
            <a:ln w="9525">
              <a:noFill/>
              <a:miter lim="800000"/>
              <a:headEnd/>
              <a:tailEnd/>
            </a:ln>
          </p:spPr>
        </p:pic>
        <p:pic>
          <p:nvPicPr>
            <p:cNvPr id="62502" name="Picture 49"/>
            <p:cNvPicPr>
              <a:picLocks noChangeAspect="1"/>
            </p:cNvPicPr>
            <p:nvPr/>
          </p:nvPicPr>
          <p:blipFill>
            <a:blip r:embed="rId5"/>
            <a:srcRect/>
            <a:stretch>
              <a:fillRect/>
            </a:stretch>
          </p:blipFill>
          <p:spPr bwMode="auto">
            <a:xfrm>
              <a:off x="5514138" y="3055062"/>
              <a:ext cx="281931" cy="281931"/>
            </a:xfrm>
            <a:prstGeom prst="rect">
              <a:avLst/>
            </a:prstGeom>
            <a:noFill/>
            <a:ln w="9525">
              <a:noFill/>
              <a:miter lim="800000"/>
              <a:headEnd/>
              <a:tailEnd/>
            </a:ln>
          </p:spPr>
        </p:pic>
        <p:pic>
          <p:nvPicPr>
            <p:cNvPr id="62503" name="Picture 50"/>
            <p:cNvPicPr>
              <a:picLocks noChangeAspect="1"/>
            </p:cNvPicPr>
            <p:nvPr/>
          </p:nvPicPr>
          <p:blipFill>
            <a:blip r:embed="rId5"/>
            <a:srcRect/>
            <a:stretch>
              <a:fillRect/>
            </a:stretch>
          </p:blipFill>
          <p:spPr bwMode="auto">
            <a:xfrm>
              <a:off x="5784415" y="3055371"/>
              <a:ext cx="281931" cy="281931"/>
            </a:xfrm>
            <a:prstGeom prst="rect">
              <a:avLst/>
            </a:prstGeom>
            <a:noFill/>
            <a:ln w="9525">
              <a:noFill/>
              <a:miter lim="800000"/>
              <a:headEnd/>
              <a:tailEnd/>
            </a:ln>
          </p:spPr>
        </p:pic>
      </p:grpSp>
      <p:sp>
        <p:nvSpPr>
          <p:cNvPr id="58" name="TextBox 57"/>
          <p:cNvSpPr txBox="1"/>
          <p:nvPr/>
        </p:nvSpPr>
        <p:spPr>
          <a:xfrm>
            <a:off x="5867400" y="4276725"/>
            <a:ext cx="1265238" cy="271463"/>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b="1" dirty="0">
                <a:solidFill>
                  <a:srgbClr val="FF6666"/>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Run Out of Space</a:t>
            </a:r>
          </a:p>
        </p:txBody>
      </p:sp>
      <p:grpSp>
        <p:nvGrpSpPr>
          <p:cNvPr id="52" name="Group 51"/>
          <p:cNvGrpSpPr>
            <a:grpSpLocks/>
          </p:cNvGrpSpPr>
          <p:nvPr/>
        </p:nvGrpSpPr>
        <p:grpSpPr bwMode="auto">
          <a:xfrm>
            <a:off x="5597525" y="2857500"/>
            <a:ext cx="1797050" cy="393700"/>
            <a:chOff x="5225979" y="2438961"/>
            <a:chExt cx="1926449" cy="421552"/>
          </a:xfrm>
        </p:grpSpPr>
        <p:pic>
          <p:nvPicPr>
            <p:cNvPr id="62494" name="Picture 52"/>
            <p:cNvPicPr>
              <a:picLocks noChangeAspect="1"/>
            </p:cNvPicPr>
            <p:nvPr/>
          </p:nvPicPr>
          <p:blipFill>
            <a:blip r:embed="rId6"/>
            <a:srcRect/>
            <a:stretch>
              <a:fillRect/>
            </a:stretch>
          </p:blipFill>
          <p:spPr bwMode="auto">
            <a:xfrm>
              <a:off x="5225979" y="2442834"/>
              <a:ext cx="417679" cy="417679"/>
            </a:xfrm>
            <a:prstGeom prst="rect">
              <a:avLst/>
            </a:prstGeom>
            <a:noFill/>
            <a:ln w="9525">
              <a:noFill/>
              <a:miter lim="800000"/>
              <a:headEnd/>
              <a:tailEnd/>
            </a:ln>
          </p:spPr>
        </p:pic>
        <p:pic>
          <p:nvPicPr>
            <p:cNvPr id="62495" name="Picture 53"/>
            <p:cNvPicPr>
              <a:picLocks noChangeAspect="1"/>
            </p:cNvPicPr>
            <p:nvPr/>
          </p:nvPicPr>
          <p:blipFill>
            <a:blip r:embed="rId6"/>
            <a:srcRect/>
            <a:stretch>
              <a:fillRect/>
            </a:stretch>
          </p:blipFill>
          <p:spPr bwMode="auto">
            <a:xfrm>
              <a:off x="5604871" y="2441543"/>
              <a:ext cx="417679" cy="417679"/>
            </a:xfrm>
            <a:prstGeom prst="rect">
              <a:avLst/>
            </a:prstGeom>
            <a:noFill/>
            <a:ln w="9525">
              <a:noFill/>
              <a:miter lim="800000"/>
              <a:headEnd/>
              <a:tailEnd/>
            </a:ln>
          </p:spPr>
        </p:pic>
        <p:pic>
          <p:nvPicPr>
            <p:cNvPr id="62496" name="Picture 54"/>
            <p:cNvPicPr>
              <a:picLocks noChangeAspect="1"/>
            </p:cNvPicPr>
            <p:nvPr/>
          </p:nvPicPr>
          <p:blipFill>
            <a:blip r:embed="rId6"/>
            <a:srcRect/>
            <a:stretch>
              <a:fillRect/>
            </a:stretch>
          </p:blipFill>
          <p:spPr bwMode="auto">
            <a:xfrm>
              <a:off x="5976965" y="2441543"/>
              <a:ext cx="417679" cy="417679"/>
            </a:xfrm>
            <a:prstGeom prst="rect">
              <a:avLst/>
            </a:prstGeom>
            <a:noFill/>
            <a:ln w="9525">
              <a:noFill/>
              <a:miter lim="800000"/>
              <a:headEnd/>
              <a:tailEnd/>
            </a:ln>
          </p:spPr>
        </p:pic>
        <p:pic>
          <p:nvPicPr>
            <p:cNvPr id="62497" name="Picture 55"/>
            <p:cNvPicPr>
              <a:picLocks noChangeAspect="1"/>
            </p:cNvPicPr>
            <p:nvPr/>
          </p:nvPicPr>
          <p:blipFill>
            <a:blip r:embed="rId6"/>
            <a:srcRect/>
            <a:stretch>
              <a:fillRect/>
            </a:stretch>
          </p:blipFill>
          <p:spPr bwMode="auto">
            <a:xfrm>
              <a:off x="6355857" y="2440252"/>
              <a:ext cx="417679" cy="417679"/>
            </a:xfrm>
            <a:prstGeom prst="rect">
              <a:avLst/>
            </a:prstGeom>
            <a:noFill/>
            <a:ln w="9525">
              <a:noFill/>
              <a:miter lim="800000"/>
              <a:headEnd/>
              <a:tailEnd/>
            </a:ln>
          </p:spPr>
        </p:pic>
        <p:pic>
          <p:nvPicPr>
            <p:cNvPr id="62498" name="Picture 56"/>
            <p:cNvPicPr>
              <a:picLocks noChangeAspect="1"/>
            </p:cNvPicPr>
            <p:nvPr/>
          </p:nvPicPr>
          <p:blipFill>
            <a:blip r:embed="rId6"/>
            <a:srcRect/>
            <a:stretch>
              <a:fillRect/>
            </a:stretch>
          </p:blipFill>
          <p:spPr bwMode="auto">
            <a:xfrm>
              <a:off x="6734749" y="2438961"/>
              <a:ext cx="417679" cy="417679"/>
            </a:xfrm>
            <a:prstGeom prst="rect">
              <a:avLst/>
            </a:prstGeom>
            <a:noFill/>
            <a:ln w="9525">
              <a:noFill/>
              <a:miter lim="800000"/>
              <a:headEnd/>
              <a:tailEnd/>
            </a:ln>
          </p:spPr>
        </p:pic>
      </p:grpSp>
      <p:grpSp>
        <p:nvGrpSpPr>
          <p:cNvPr id="75" name="Group 74"/>
          <p:cNvGrpSpPr>
            <a:grpSpLocks/>
          </p:cNvGrpSpPr>
          <p:nvPr/>
        </p:nvGrpSpPr>
        <p:grpSpPr bwMode="auto">
          <a:xfrm>
            <a:off x="6529388" y="3440113"/>
            <a:ext cx="1158875" cy="361950"/>
            <a:chOff x="4937362" y="3011454"/>
            <a:chExt cx="1158134" cy="362376"/>
          </a:xfrm>
        </p:grpSpPr>
        <p:sp>
          <p:nvSpPr>
            <p:cNvPr id="76" name="Rounded Rectangle 75"/>
            <p:cNvSpPr/>
            <p:nvPr/>
          </p:nvSpPr>
          <p:spPr>
            <a:xfrm>
              <a:off x="4937362" y="3011454"/>
              <a:ext cx="1158134" cy="362376"/>
            </a:xfrm>
            <a:prstGeom prst="roundRect">
              <a:avLst>
                <a:gd name="adj" fmla="val 11364"/>
              </a:avLst>
            </a:prstGeom>
            <a:solidFill>
              <a:schemeClr val="bg1">
                <a:lumMod val="85000"/>
              </a:schemeClr>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pic>
          <p:nvPicPr>
            <p:cNvPr id="62490" name="Picture 76"/>
            <p:cNvPicPr>
              <a:picLocks noChangeAspect="1"/>
            </p:cNvPicPr>
            <p:nvPr/>
          </p:nvPicPr>
          <p:blipFill>
            <a:blip r:embed="rId5"/>
            <a:srcRect/>
            <a:stretch>
              <a:fillRect/>
            </a:stretch>
          </p:blipFill>
          <p:spPr bwMode="auto">
            <a:xfrm>
              <a:off x="5243560" y="3058245"/>
              <a:ext cx="281931" cy="281931"/>
            </a:xfrm>
            <a:prstGeom prst="rect">
              <a:avLst/>
            </a:prstGeom>
            <a:noFill/>
            <a:ln w="9525">
              <a:noFill/>
              <a:miter lim="800000"/>
              <a:headEnd/>
              <a:tailEnd/>
            </a:ln>
          </p:spPr>
        </p:pic>
        <p:pic>
          <p:nvPicPr>
            <p:cNvPr id="62491" name="Picture 77"/>
            <p:cNvPicPr>
              <a:picLocks noChangeAspect="1"/>
            </p:cNvPicPr>
            <p:nvPr/>
          </p:nvPicPr>
          <p:blipFill>
            <a:blip r:embed="rId5"/>
            <a:srcRect/>
            <a:stretch>
              <a:fillRect/>
            </a:stretch>
          </p:blipFill>
          <p:spPr bwMode="auto">
            <a:xfrm>
              <a:off x="4977689" y="3058555"/>
              <a:ext cx="281931" cy="281931"/>
            </a:xfrm>
            <a:prstGeom prst="rect">
              <a:avLst/>
            </a:prstGeom>
            <a:noFill/>
            <a:ln w="9525">
              <a:noFill/>
              <a:miter lim="800000"/>
              <a:headEnd/>
              <a:tailEnd/>
            </a:ln>
          </p:spPr>
        </p:pic>
        <p:pic>
          <p:nvPicPr>
            <p:cNvPr id="62492" name="Picture 78"/>
            <p:cNvPicPr>
              <a:picLocks noChangeAspect="1"/>
            </p:cNvPicPr>
            <p:nvPr/>
          </p:nvPicPr>
          <p:blipFill>
            <a:blip r:embed="rId5"/>
            <a:srcRect/>
            <a:stretch>
              <a:fillRect/>
            </a:stretch>
          </p:blipFill>
          <p:spPr bwMode="auto">
            <a:xfrm>
              <a:off x="5514138" y="3055062"/>
              <a:ext cx="281931" cy="281931"/>
            </a:xfrm>
            <a:prstGeom prst="rect">
              <a:avLst/>
            </a:prstGeom>
            <a:noFill/>
            <a:ln w="9525">
              <a:noFill/>
              <a:miter lim="800000"/>
              <a:headEnd/>
              <a:tailEnd/>
            </a:ln>
          </p:spPr>
        </p:pic>
        <p:pic>
          <p:nvPicPr>
            <p:cNvPr id="62493" name="Picture 79"/>
            <p:cNvPicPr>
              <a:picLocks noChangeAspect="1"/>
            </p:cNvPicPr>
            <p:nvPr/>
          </p:nvPicPr>
          <p:blipFill>
            <a:blip r:embed="rId5"/>
            <a:srcRect/>
            <a:stretch>
              <a:fillRect/>
            </a:stretch>
          </p:blipFill>
          <p:spPr bwMode="auto">
            <a:xfrm>
              <a:off x="5784415" y="3055371"/>
              <a:ext cx="281931" cy="281931"/>
            </a:xfrm>
            <a:prstGeom prst="rect">
              <a:avLst/>
            </a:prstGeom>
            <a:noFill/>
            <a:ln w="9525">
              <a:noFill/>
              <a:miter lim="800000"/>
              <a:headEnd/>
              <a:tailEnd/>
            </a:ln>
          </p:spPr>
        </p:pic>
      </p:grpSp>
      <p:sp>
        <p:nvSpPr>
          <p:cNvPr id="81" name="TextBox 80"/>
          <p:cNvSpPr txBox="1"/>
          <p:nvPr/>
        </p:nvSpPr>
        <p:spPr>
          <a:xfrm>
            <a:off x="5835650" y="4459288"/>
            <a:ext cx="1341438" cy="273050"/>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b="1" dirty="0">
                <a:solidFill>
                  <a:srgbClr val="68BAD0"/>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Add a RAID Group</a:t>
            </a:r>
          </a:p>
        </p:txBody>
      </p:sp>
      <p:grpSp>
        <p:nvGrpSpPr>
          <p:cNvPr id="82" name="Group 81"/>
          <p:cNvGrpSpPr>
            <a:grpSpLocks/>
          </p:cNvGrpSpPr>
          <p:nvPr/>
        </p:nvGrpSpPr>
        <p:grpSpPr bwMode="auto">
          <a:xfrm>
            <a:off x="5276850" y="3852863"/>
            <a:ext cx="1157288" cy="361950"/>
            <a:chOff x="4937362" y="3011454"/>
            <a:chExt cx="1158134" cy="362376"/>
          </a:xfrm>
        </p:grpSpPr>
        <p:sp>
          <p:nvSpPr>
            <p:cNvPr id="83" name="Rounded Rectangle 82"/>
            <p:cNvSpPr/>
            <p:nvPr/>
          </p:nvSpPr>
          <p:spPr>
            <a:xfrm>
              <a:off x="4937362" y="3011454"/>
              <a:ext cx="1158134" cy="362376"/>
            </a:xfrm>
            <a:prstGeom prst="roundRect">
              <a:avLst>
                <a:gd name="adj" fmla="val 11364"/>
              </a:avLst>
            </a:prstGeom>
            <a:solidFill>
              <a:schemeClr val="bg1">
                <a:lumMod val="85000"/>
              </a:schemeClr>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pic>
          <p:nvPicPr>
            <p:cNvPr id="62485" name="Picture 83"/>
            <p:cNvPicPr>
              <a:picLocks noChangeAspect="1"/>
            </p:cNvPicPr>
            <p:nvPr/>
          </p:nvPicPr>
          <p:blipFill>
            <a:blip r:embed="rId5"/>
            <a:srcRect/>
            <a:stretch>
              <a:fillRect/>
            </a:stretch>
          </p:blipFill>
          <p:spPr bwMode="auto">
            <a:xfrm>
              <a:off x="5243560" y="3058245"/>
              <a:ext cx="281931" cy="281931"/>
            </a:xfrm>
            <a:prstGeom prst="rect">
              <a:avLst/>
            </a:prstGeom>
            <a:noFill/>
            <a:ln w="9525">
              <a:noFill/>
              <a:miter lim="800000"/>
              <a:headEnd/>
              <a:tailEnd/>
            </a:ln>
          </p:spPr>
        </p:pic>
        <p:pic>
          <p:nvPicPr>
            <p:cNvPr id="62486" name="Picture 84"/>
            <p:cNvPicPr>
              <a:picLocks noChangeAspect="1"/>
            </p:cNvPicPr>
            <p:nvPr/>
          </p:nvPicPr>
          <p:blipFill>
            <a:blip r:embed="rId5"/>
            <a:srcRect/>
            <a:stretch>
              <a:fillRect/>
            </a:stretch>
          </p:blipFill>
          <p:spPr bwMode="auto">
            <a:xfrm>
              <a:off x="4977689" y="3058555"/>
              <a:ext cx="281931" cy="281931"/>
            </a:xfrm>
            <a:prstGeom prst="rect">
              <a:avLst/>
            </a:prstGeom>
            <a:noFill/>
            <a:ln w="9525">
              <a:noFill/>
              <a:miter lim="800000"/>
              <a:headEnd/>
              <a:tailEnd/>
            </a:ln>
          </p:spPr>
        </p:pic>
        <p:pic>
          <p:nvPicPr>
            <p:cNvPr id="62487" name="Picture 85"/>
            <p:cNvPicPr>
              <a:picLocks noChangeAspect="1"/>
            </p:cNvPicPr>
            <p:nvPr/>
          </p:nvPicPr>
          <p:blipFill>
            <a:blip r:embed="rId5"/>
            <a:srcRect/>
            <a:stretch>
              <a:fillRect/>
            </a:stretch>
          </p:blipFill>
          <p:spPr bwMode="auto">
            <a:xfrm>
              <a:off x="5514138" y="3055062"/>
              <a:ext cx="281931" cy="281931"/>
            </a:xfrm>
            <a:prstGeom prst="rect">
              <a:avLst/>
            </a:prstGeom>
            <a:noFill/>
            <a:ln w="9525">
              <a:noFill/>
              <a:miter lim="800000"/>
              <a:headEnd/>
              <a:tailEnd/>
            </a:ln>
          </p:spPr>
        </p:pic>
        <p:pic>
          <p:nvPicPr>
            <p:cNvPr id="62488" name="Picture 86"/>
            <p:cNvPicPr>
              <a:picLocks noChangeAspect="1"/>
            </p:cNvPicPr>
            <p:nvPr/>
          </p:nvPicPr>
          <p:blipFill>
            <a:blip r:embed="rId5"/>
            <a:srcRect/>
            <a:stretch>
              <a:fillRect/>
            </a:stretch>
          </p:blipFill>
          <p:spPr bwMode="auto">
            <a:xfrm>
              <a:off x="5784415" y="3055371"/>
              <a:ext cx="281931" cy="281931"/>
            </a:xfrm>
            <a:prstGeom prst="rect">
              <a:avLst/>
            </a:prstGeom>
            <a:noFill/>
            <a:ln w="9525">
              <a:noFill/>
              <a:miter lim="800000"/>
              <a:headEnd/>
              <a:tailEnd/>
            </a:ln>
          </p:spPr>
        </p:pic>
      </p:grpSp>
      <p:sp>
        <p:nvSpPr>
          <p:cNvPr id="88" name="TextBox 87"/>
          <p:cNvSpPr txBox="1"/>
          <p:nvPr/>
        </p:nvSpPr>
        <p:spPr>
          <a:xfrm>
            <a:off x="5607050" y="4627563"/>
            <a:ext cx="1809750" cy="273050"/>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b="1" dirty="0">
                <a:solidFill>
                  <a:srgbClr val="68BAD0"/>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Add another RAID Group</a:t>
            </a:r>
          </a:p>
        </p:txBody>
      </p:sp>
      <p:grpSp>
        <p:nvGrpSpPr>
          <p:cNvPr id="89" name="Group 88"/>
          <p:cNvGrpSpPr>
            <a:grpSpLocks noChangeAspect="1"/>
          </p:cNvGrpSpPr>
          <p:nvPr/>
        </p:nvGrpSpPr>
        <p:grpSpPr>
          <a:xfrm>
            <a:off x="5491363" y="2815963"/>
            <a:ext cx="1985094" cy="432615"/>
            <a:chOff x="5218097" y="2438961"/>
            <a:chExt cx="1934331" cy="421552"/>
          </a:xfrm>
          <a:solidFill>
            <a:schemeClr val="bg1">
              <a:lumMod val="95000"/>
            </a:schemeClr>
          </a:solidFill>
        </p:grpSpPr>
        <p:pic>
          <p:nvPicPr>
            <p:cNvPr id="90" name="Picture 89"/>
            <p:cNvPicPr>
              <a:picLocks noChangeAspect="1"/>
            </p:cNvPicPr>
            <p:nvPr/>
          </p:nvPicPr>
          <p:blipFill>
            <a:blip r:embed="rId6">
              <a:duotone>
                <a:schemeClr val="bg2">
                  <a:shade val="45000"/>
                  <a:satMod val="135000"/>
                </a:schemeClr>
                <a:prstClr val="white"/>
              </a:duotone>
            </a:blip>
            <a:stretch>
              <a:fillRect/>
            </a:stretch>
          </p:blipFill>
          <p:spPr>
            <a:xfrm>
              <a:off x="5218097" y="2442834"/>
              <a:ext cx="417679" cy="417679"/>
            </a:xfrm>
            <a:prstGeom prst="rect">
              <a:avLst/>
            </a:prstGeom>
            <a:grpFill/>
          </p:spPr>
        </p:pic>
        <p:pic>
          <p:nvPicPr>
            <p:cNvPr id="91" name="Picture 90"/>
            <p:cNvPicPr>
              <a:picLocks noChangeAspect="1"/>
            </p:cNvPicPr>
            <p:nvPr/>
          </p:nvPicPr>
          <p:blipFill>
            <a:blip r:embed="rId6">
              <a:duotone>
                <a:schemeClr val="bg2">
                  <a:shade val="45000"/>
                  <a:satMod val="135000"/>
                </a:schemeClr>
                <a:prstClr val="white"/>
              </a:duotone>
            </a:blip>
            <a:stretch>
              <a:fillRect/>
            </a:stretch>
          </p:blipFill>
          <p:spPr>
            <a:xfrm>
              <a:off x="5596989" y="2441543"/>
              <a:ext cx="417679" cy="417679"/>
            </a:xfrm>
            <a:prstGeom prst="rect">
              <a:avLst/>
            </a:prstGeom>
            <a:grpFill/>
          </p:spPr>
        </p:pic>
        <p:pic>
          <p:nvPicPr>
            <p:cNvPr id="92" name="Picture 91"/>
            <p:cNvPicPr>
              <a:picLocks noChangeAspect="1"/>
            </p:cNvPicPr>
            <p:nvPr/>
          </p:nvPicPr>
          <p:blipFill>
            <a:blip r:embed="rId6">
              <a:duotone>
                <a:schemeClr val="bg2">
                  <a:shade val="45000"/>
                  <a:satMod val="135000"/>
                </a:schemeClr>
                <a:prstClr val="white"/>
              </a:duotone>
            </a:blip>
            <a:stretch>
              <a:fillRect/>
            </a:stretch>
          </p:blipFill>
          <p:spPr>
            <a:xfrm>
              <a:off x="5976965" y="2441543"/>
              <a:ext cx="417679" cy="417679"/>
            </a:xfrm>
            <a:prstGeom prst="rect">
              <a:avLst/>
            </a:prstGeom>
            <a:grpFill/>
          </p:spPr>
        </p:pic>
        <p:pic>
          <p:nvPicPr>
            <p:cNvPr id="93" name="Picture 92"/>
            <p:cNvPicPr>
              <a:picLocks noChangeAspect="1"/>
            </p:cNvPicPr>
            <p:nvPr/>
          </p:nvPicPr>
          <p:blipFill>
            <a:blip r:embed="rId6">
              <a:duotone>
                <a:schemeClr val="bg2">
                  <a:shade val="45000"/>
                  <a:satMod val="135000"/>
                </a:schemeClr>
                <a:prstClr val="white"/>
              </a:duotone>
            </a:blip>
            <a:stretch>
              <a:fillRect/>
            </a:stretch>
          </p:blipFill>
          <p:spPr>
            <a:xfrm>
              <a:off x="6355857" y="2440252"/>
              <a:ext cx="417679" cy="417679"/>
            </a:xfrm>
            <a:prstGeom prst="rect">
              <a:avLst/>
            </a:prstGeom>
            <a:grpFill/>
          </p:spPr>
        </p:pic>
        <p:pic>
          <p:nvPicPr>
            <p:cNvPr id="94" name="Picture 93"/>
            <p:cNvPicPr>
              <a:picLocks noChangeAspect="1"/>
            </p:cNvPicPr>
            <p:nvPr/>
          </p:nvPicPr>
          <p:blipFill>
            <a:blip r:embed="rId6">
              <a:duotone>
                <a:schemeClr val="bg2">
                  <a:shade val="45000"/>
                  <a:satMod val="135000"/>
                </a:schemeClr>
                <a:prstClr val="white"/>
              </a:duotone>
            </a:blip>
            <a:stretch>
              <a:fillRect/>
            </a:stretch>
          </p:blipFill>
          <p:spPr>
            <a:xfrm>
              <a:off x="6734749" y="2438961"/>
              <a:ext cx="417679" cy="417679"/>
            </a:xfrm>
            <a:prstGeom prst="rect">
              <a:avLst/>
            </a:prstGeom>
            <a:grpFill/>
          </p:spPr>
        </p:pic>
      </p:grpSp>
      <p:sp>
        <p:nvSpPr>
          <p:cNvPr id="95" name="TextBox 94"/>
          <p:cNvSpPr txBox="1"/>
          <p:nvPr/>
        </p:nvSpPr>
        <p:spPr>
          <a:xfrm>
            <a:off x="7775575" y="2921000"/>
            <a:ext cx="969963" cy="273050"/>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b="1" dirty="0">
                <a:solidFill>
                  <a:srgbClr val="68BAD0"/>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Auto Expand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4" fill="hold" nodeType="afterEffect">
                                  <p:stCondLst>
                                    <p:cond delay="50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1" presetClass="entr" presetSubtype="0" fill="hold" nodeType="afterEffect">
                                  <p:stCondLst>
                                    <p:cond delay="500"/>
                                  </p:stCondLst>
                                  <p:childTnLst>
                                    <p:set>
                                      <p:cBhvr>
                                        <p:cTn id="39" dur="1" fill="hold">
                                          <p:stCondLst>
                                            <p:cond delay="0"/>
                                          </p:stCondLst>
                                        </p:cTn>
                                        <p:tgtEl>
                                          <p:spTgt spid="43"/>
                                        </p:tgtEl>
                                        <p:attrNameLst>
                                          <p:attrName>style.visibility</p:attrName>
                                        </p:attrNameLst>
                                      </p:cBhvr>
                                      <p:to>
                                        <p:strVal val="visible"/>
                                      </p:to>
                                    </p:set>
                                  </p:childTnLst>
                                </p:cTn>
                              </p:par>
                              <p:par>
                                <p:cTn id="40" presetID="1" presetClass="entr" presetSubtype="0" fill="hold" nodeType="withEffect">
                                  <p:stCondLst>
                                    <p:cond delay="500"/>
                                  </p:stCondLst>
                                  <p:childTnLst>
                                    <p:set>
                                      <p:cBhvr>
                                        <p:cTn id="41" dur="1" fill="hold">
                                          <p:stCondLst>
                                            <p:cond delay="0"/>
                                          </p:stCondLst>
                                        </p:cTn>
                                        <p:tgtEl>
                                          <p:spTgt spid="46"/>
                                        </p:tgtEl>
                                        <p:attrNameLst>
                                          <p:attrName>style.visibility</p:attrName>
                                        </p:attrNameLst>
                                      </p:cBhvr>
                                      <p:to>
                                        <p:strVal val="visible"/>
                                      </p:to>
                                    </p:set>
                                  </p:childTnLst>
                                </p:cTn>
                              </p:par>
                              <p:par>
                                <p:cTn id="42" presetID="1" presetClass="entr" presetSubtype="0" fill="hold" nodeType="withEffect">
                                  <p:stCondLst>
                                    <p:cond delay="500"/>
                                  </p:stCondLst>
                                  <p:childTnLst>
                                    <p:set>
                                      <p:cBhvr>
                                        <p:cTn id="43" dur="1" fill="hold">
                                          <p:stCondLst>
                                            <p:cond delay="0"/>
                                          </p:stCondLst>
                                        </p:cTn>
                                        <p:tgtEl>
                                          <p:spTgt spid="52"/>
                                        </p:tgtEl>
                                        <p:attrNameLst>
                                          <p:attrName>style.visibility</p:attrName>
                                        </p:attrNameLst>
                                      </p:cBhvr>
                                      <p:to>
                                        <p:strVal val="visible"/>
                                      </p:to>
                                    </p:set>
                                  </p:childTnLst>
                                </p:cTn>
                              </p:par>
                            </p:childTnLst>
                          </p:cTn>
                        </p:par>
                        <p:par>
                          <p:cTn id="44" fill="hold">
                            <p:stCondLst>
                              <p:cond delay="3500"/>
                            </p:stCondLst>
                            <p:childTnLst>
                              <p:par>
                                <p:cTn id="45" presetID="2" presetClass="entr" presetSubtype="4" fill="hold" grpId="0" nodeType="afterEffect">
                                  <p:stCondLst>
                                    <p:cond delay="500"/>
                                  </p:stCondLst>
                                  <p:childTnLst>
                                    <p:set>
                                      <p:cBhvr>
                                        <p:cTn id="46" dur="1" fill="hold">
                                          <p:stCondLst>
                                            <p:cond delay="0"/>
                                          </p:stCondLst>
                                        </p:cTn>
                                        <p:tgtEl>
                                          <p:spTgt spid="58"/>
                                        </p:tgtEl>
                                        <p:attrNameLst>
                                          <p:attrName>style.visibility</p:attrName>
                                        </p:attrNameLst>
                                      </p:cBhvr>
                                      <p:to>
                                        <p:strVal val="visible"/>
                                      </p:to>
                                    </p:set>
                                    <p:anim calcmode="lin" valueType="num">
                                      <p:cBhvr additive="base">
                                        <p:cTn id="47" dur="500" fill="hold"/>
                                        <p:tgtEl>
                                          <p:spTgt spid="58"/>
                                        </p:tgtEl>
                                        <p:attrNameLst>
                                          <p:attrName>ppt_x</p:attrName>
                                        </p:attrNameLst>
                                      </p:cBhvr>
                                      <p:tavLst>
                                        <p:tav tm="0">
                                          <p:val>
                                            <p:strVal val="#ppt_x"/>
                                          </p:val>
                                        </p:tav>
                                        <p:tav tm="100000">
                                          <p:val>
                                            <p:strVal val="#ppt_x"/>
                                          </p:val>
                                        </p:tav>
                                      </p:tavLst>
                                    </p:anim>
                                    <p:anim calcmode="lin" valueType="num">
                                      <p:cBhvr additive="base">
                                        <p:cTn id="48" dur="500" fill="hold"/>
                                        <p:tgtEl>
                                          <p:spTgt spid="58"/>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1" presetClass="exit" presetSubtype="0" fill="hold" grpId="1" nodeType="afterEffect">
                                  <p:stCondLst>
                                    <p:cond delay="500"/>
                                  </p:stCondLst>
                                  <p:childTnLst>
                                    <p:set>
                                      <p:cBhvr>
                                        <p:cTn id="51" dur="1" fill="hold">
                                          <p:stCondLst>
                                            <p:cond delay="0"/>
                                          </p:stCondLst>
                                        </p:cTn>
                                        <p:tgtEl>
                                          <p:spTgt spid="58"/>
                                        </p:tgtEl>
                                        <p:attrNameLst>
                                          <p:attrName>style.visibility</p:attrName>
                                        </p:attrNameLst>
                                      </p:cBhvr>
                                      <p:to>
                                        <p:strVal val="hidden"/>
                                      </p:to>
                                    </p:set>
                                  </p:childTnLst>
                                </p:cTn>
                              </p:par>
                            </p:childTnLst>
                          </p:cTn>
                        </p:par>
                        <p:par>
                          <p:cTn id="52" fill="hold">
                            <p:stCondLst>
                              <p:cond delay="5000"/>
                            </p:stCondLst>
                            <p:childTnLst>
                              <p:par>
                                <p:cTn id="53" presetID="2" presetClass="entr" presetSubtype="2" fill="hold" nodeType="afterEffect">
                                  <p:stCondLst>
                                    <p:cond delay="500"/>
                                  </p:stCondLst>
                                  <p:childTnLst>
                                    <p:set>
                                      <p:cBhvr>
                                        <p:cTn id="54" dur="1" fill="hold">
                                          <p:stCondLst>
                                            <p:cond delay="0"/>
                                          </p:stCondLst>
                                        </p:cTn>
                                        <p:tgtEl>
                                          <p:spTgt spid="75"/>
                                        </p:tgtEl>
                                        <p:attrNameLst>
                                          <p:attrName>style.visibility</p:attrName>
                                        </p:attrNameLst>
                                      </p:cBhvr>
                                      <p:to>
                                        <p:strVal val="visible"/>
                                      </p:to>
                                    </p:set>
                                    <p:anim calcmode="lin" valueType="num">
                                      <p:cBhvr additive="base">
                                        <p:cTn id="55" dur="500" fill="hold"/>
                                        <p:tgtEl>
                                          <p:spTgt spid="75"/>
                                        </p:tgtEl>
                                        <p:attrNameLst>
                                          <p:attrName>ppt_x</p:attrName>
                                        </p:attrNameLst>
                                      </p:cBhvr>
                                      <p:tavLst>
                                        <p:tav tm="0">
                                          <p:val>
                                            <p:strVal val="1+#ppt_w/2"/>
                                          </p:val>
                                        </p:tav>
                                        <p:tav tm="100000">
                                          <p:val>
                                            <p:strVal val="#ppt_x"/>
                                          </p:val>
                                        </p:tav>
                                      </p:tavLst>
                                    </p:anim>
                                    <p:anim calcmode="lin" valueType="num">
                                      <p:cBhvr additive="base">
                                        <p:cTn id="56" dur="500" fill="hold"/>
                                        <p:tgtEl>
                                          <p:spTgt spid="75"/>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500"/>
                                  </p:stCondLst>
                                  <p:childTnLst>
                                    <p:set>
                                      <p:cBhvr>
                                        <p:cTn id="58" dur="1" fill="hold">
                                          <p:stCondLst>
                                            <p:cond delay="0"/>
                                          </p:stCondLst>
                                        </p:cTn>
                                        <p:tgtEl>
                                          <p:spTgt spid="81"/>
                                        </p:tgtEl>
                                        <p:attrNameLst>
                                          <p:attrName>style.visibility</p:attrName>
                                        </p:attrNameLst>
                                      </p:cBhvr>
                                      <p:to>
                                        <p:strVal val="visible"/>
                                      </p:to>
                                    </p:set>
                                    <p:anim calcmode="lin" valueType="num">
                                      <p:cBhvr additive="base">
                                        <p:cTn id="59" dur="500" fill="hold"/>
                                        <p:tgtEl>
                                          <p:spTgt spid="81"/>
                                        </p:tgtEl>
                                        <p:attrNameLst>
                                          <p:attrName>ppt_x</p:attrName>
                                        </p:attrNameLst>
                                      </p:cBhvr>
                                      <p:tavLst>
                                        <p:tav tm="0">
                                          <p:val>
                                            <p:strVal val="1+#ppt_w/2"/>
                                          </p:val>
                                        </p:tav>
                                        <p:tav tm="100000">
                                          <p:val>
                                            <p:strVal val="#ppt_x"/>
                                          </p:val>
                                        </p:tav>
                                      </p:tavLst>
                                    </p:anim>
                                    <p:anim calcmode="lin" valueType="num">
                                      <p:cBhvr additive="base">
                                        <p:cTn id="60" dur="500" fill="hold"/>
                                        <p:tgtEl>
                                          <p:spTgt spid="81"/>
                                        </p:tgtEl>
                                        <p:attrNameLst>
                                          <p:attrName>ppt_y</p:attrName>
                                        </p:attrNameLst>
                                      </p:cBhvr>
                                      <p:tavLst>
                                        <p:tav tm="0">
                                          <p:val>
                                            <p:strVal val="#ppt_y"/>
                                          </p:val>
                                        </p:tav>
                                        <p:tav tm="100000">
                                          <p:val>
                                            <p:strVal val="#ppt_y"/>
                                          </p:val>
                                        </p:tav>
                                      </p:tavLst>
                                    </p:anim>
                                  </p:childTnLst>
                                </p:cTn>
                              </p:par>
                            </p:childTnLst>
                          </p:cTn>
                        </p:par>
                        <p:par>
                          <p:cTn id="61" fill="hold">
                            <p:stCondLst>
                              <p:cond delay="6000"/>
                            </p:stCondLst>
                            <p:childTnLst>
                              <p:par>
                                <p:cTn id="62" presetID="55" presetClass="entr" presetSubtype="0" fill="hold" nodeType="afterEffect">
                                  <p:stCondLst>
                                    <p:cond delay="500"/>
                                  </p:stCondLst>
                                  <p:childTnLst>
                                    <p:set>
                                      <p:cBhvr>
                                        <p:cTn id="63" dur="1" fill="hold">
                                          <p:stCondLst>
                                            <p:cond delay="0"/>
                                          </p:stCondLst>
                                        </p:cTn>
                                        <p:tgtEl>
                                          <p:spTgt spid="89"/>
                                        </p:tgtEl>
                                        <p:attrNameLst>
                                          <p:attrName>style.visibility</p:attrName>
                                        </p:attrNameLst>
                                      </p:cBhvr>
                                      <p:to>
                                        <p:strVal val="visible"/>
                                      </p:to>
                                    </p:set>
                                    <p:anim calcmode="lin" valueType="num">
                                      <p:cBhvr>
                                        <p:cTn id="64" dur="1000" fill="hold"/>
                                        <p:tgtEl>
                                          <p:spTgt spid="89"/>
                                        </p:tgtEl>
                                        <p:attrNameLst>
                                          <p:attrName>ppt_w</p:attrName>
                                        </p:attrNameLst>
                                      </p:cBhvr>
                                      <p:tavLst>
                                        <p:tav tm="0">
                                          <p:val>
                                            <p:strVal val="#ppt_w*0.70"/>
                                          </p:val>
                                        </p:tav>
                                        <p:tav tm="100000">
                                          <p:val>
                                            <p:strVal val="#ppt_w"/>
                                          </p:val>
                                        </p:tav>
                                      </p:tavLst>
                                    </p:anim>
                                    <p:anim calcmode="lin" valueType="num">
                                      <p:cBhvr>
                                        <p:cTn id="65" dur="1000" fill="hold"/>
                                        <p:tgtEl>
                                          <p:spTgt spid="89"/>
                                        </p:tgtEl>
                                        <p:attrNameLst>
                                          <p:attrName>ppt_h</p:attrName>
                                        </p:attrNameLst>
                                      </p:cBhvr>
                                      <p:tavLst>
                                        <p:tav tm="0">
                                          <p:val>
                                            <p:strVal val="#ppt_h"/>
                                          </p:val>
                                        </p:tav>
                                        <p:tav tm="100000">
                                          <p:val>
                                            <p:strVal val="#ppt_h"/>
                                          </p:val>
                                        </p:tav>
                                      </p:tavLst>
                                    </p:anim>
                                    <p:animEffect transition="in" filter="fade">
                                      <p:cBhvr>
                                        <p:cTn id="66" dur="1000"/>
                                        <p:tgtEl>
                                          <p:spTgt spid="89"/>
                                        </p:tgtEl>
                                      </p:cBhvr>
                                    </p:animEffect>
                                  </p:childTnLst>
                                </p:cTn>
                              </p:par>
                              <p:par>
                                <p:cTn id="67" presetID="2" presetClass="entr" presetSubtype="2" fill="hold" grpId="0" nodeType="withEffect">
                                  <p:stCondLst>
                                    <p:cond delay="500"/>
                                  </p:stCondLst>
                                  <p:childTnLst>
                                    <p:set>
                                      <p:cBhvr>
                                        <p:cTn id="68" dur="1" fill="hold">
                                          <p:stCondLst>
                                            <p:cond delay="0"/>
                                          </p:stCondLst>
                                        </p:cTn>
                                        <p:tgtEl>
                                          <p:spTgt spid="95"/>
                                        </p:tgtEl>
                                        <p:attrNameLst>
                                          <p:attrName>style.visibility</p:attrName>
                                        </p:attrNameLst>
                                      </p:cBhvr>
                                      <p:to>
                                        <p:strVal val="visible"/>
                                      </p:to>
                                    </p:set>
                                    <p:anim calcmode="lin" valueType="num">
                                      <p:cBhvr additive="base">
                                        <p:cTn id="69" dur="500" fill="hold"/>
                                        <p:tgtEl>
                                          <p:spTgt spid="95"/>
                                        </p:tgtEl>
                                        <p:attrNameLst>
                                          <p:attrName>ppt_x</p:attrName>
                                        </p:attrNameLst>
                                      </p:cBhvr>
                                      <p:tavLst>
                                        <p:tav tm="0">
                                          <p:val>
                                            <p:strVal val="1+#ppt_w/2"/>
                                          </p:val>
                                        </p:tav>
                                        <p:tav tm="100000">
                                          <p:val>
                                            <p:strVal val="#ppt_x"/>
                                          </p:val>
                                        </p:tav>
                                      </p:tavLst>
                                    </p:anim>
                                    <p:anim calcmode="lin" valueType="num">
                                      <p:cBhvr additive="base">
                                        <p:cTn id="70" dur="500" fill="hold"/>
                                        <p:tgtEl>
                                          <p:spTgt spid="95"/>
                                        </p:tgtEl>
                                        <p:attrNameLst>
                                          <p:attrName>ppt_y</p:attrName>
                                        </p:attrNameLst>
                                      </p:cBhvr>
                                      <p:tavLst>
                                        <p:tav tm="0">
                                          <p:val>
                                            <p:strVal val="#ppt_y"/>
                                          </p:val>
                                        </p:tav>
                                        <p:tav tm="100000">
                                          <p:val>
                                            <p:strVal val="#ppt_y"/>
                                          </p:val>
                                        </p:tav>
                                      </p:tavLst>
                                    </p:anim>
                                  </p:childTnLst>
                                </p:cTn>
                              </p:par>
                            </p:childTnLst>
                          </p:cTn>
                        </p:par>
                        <p:par>
                          <p:cTn id="71" fill="hold">
                            <p:stCondLst>
                              <p:cond delay="7500"/>
                            </p:stCondLst>
                            <p:childTnLst>
                              <p:par>
                                <p:cTn id="72" presetID="2" presetClass="entr" presetSubtype="4" fill="hold" grpId="2" nodeType="afterEffect">
                                  <p:stCondLst>
                                    <p:cond delay="500"/>
                                  </p:stCondLst>
                                  <p:childTnLst>
                                    <p:set>
                                      <p:cBhvr>
                                        <p:cTn id="73" dur="1" fill="hold">
                                          <p:stCondLst>
                                            <p:cond delay="0"/>
                                          </p:stCondLst>
                                        </p:cTn>
                                        <p:tgtEl>
                                          <p:spTgt spid="58"/>
                                        </p:tgtEl>
                                        <p:attrNameLst>
                                          <p:attrName>style.visibility</p:attrName>
                                        </p:attrNameLst>
                                      </p:cBhvr>
                                      <p:to>
                                        <p:strVal val="visible"/>
                                      </p:to>
                                    </p:set>
                                    <p:anim calcmode="lin" valueType="num">
                                      <p:cBhvr additive="base">
                                        <p:cTn id="74" dur="500" fill="hold"/>
                                        <p:tgtEl>
                                          <p:spTgt spid="58"/>
                                        </p:tgtEl>
                                        <p:attrNameLst>
                                          <p:attrName>ppt_x</p:attrName>
                                        </p:attrNameLst>
                                      </p:cBhvr>
                                      <p:tavLst>
                                        <p:tav tm="0">
                                          <p:val>
                                            <p:strVal val="#ppt_x"/>
                                          </p:val>
                                        </p:tav>
                                        <p:tav tm="100000">
                                          <p:val>
                                            <p:strVal val="#ppt_x"/>
                                          </p:val>
                                        </p:tav>
                                      </p:tavLst>
                                    </p:anim>
                                    <p:anim calcmode="lin" valueType="num">
                                      <p:cBhvr additive="base">
                                        <p:cTn id="75" dur="500" fill="hold"/>
                                        <p:tgtEl>
                                          <p:spTgt spid="58"/>
                                        </p:tgtEl>
                                        <p:attrNameLst>
                                          <p:attrName>ppt_y</p:attrName>
                                        </p:attrNameLst>
                                      </p:cBhvr>
                                      <p:tavLst>
                                        <p:tav tm="0">
                                          <p:val>
                                            <p:strVal val="1+#ppt_h/2"/>
                                          </p:val>
                                        </p:tav>
                                        <p:tav tm="100000">
                                          <p:val>
                                            <p:strVal val="#ppt_y"/>
                                          </p:val>
                                        </p:tav>
                                      </p:tavLst>
                                    </p:anim>
                                  </p:childTnLst>
                                </p:cTn>
                              </p:par>
                            </p:childTnLst>
                          </p:cTn>
                        </p:par>
                        <p:par>
                          <p:cTn id="76" fill="hold">
                            <p:stCondLst>
                              <p:cond delay="8500"/>
                            </p:stCondLst>
                            <p:childTnLst>
                              <p:par>
                                <p:cTn id="77" presetID="1" presetClass="exit" presetSubtype="0" fill="hold" grpId="3" nodeType="afterEffect">
                                  <p:stCondLst>
                                    <p:cond delay="500"/>
                                  </p:stCondLst>
                                  <p:childTnLst>
                                    <p:set>
                                      <p:cBhvr>
                                        <p:cTn id="78" dur="1" fill="hold">
                                          <p:stCondLst>
                                            <p:cond delay="0"/>
                                          </p:stCondLst>
                                        </p:cTn>
                                        <p:tgtEl>
                                          <p:spTgt spid="58"/>
                                        </p:tgtEl>
                                        <p:attrNameLst>
                                          <p:attrName>style.visibility</p:attrName>
                                        </p:attrNameLst>
                                      </p:cBhvr>
                                      <p:to>
                                        <p:strVal val="hidden"/>
                                      </p:to>
                                    </p:set>
                                  </p:childTnLst>
                                </p:cTn>
                              </p:par>
                            </p:childTnLst>
                          </p:cTn>
                        </p:par>
                        <p:par>
                          <p:cTn id="79" fill="hold">
                            <p:stCondLst>
                              <p:cond delay="9000"/>
                            </p:stCondLst>
                            <p:childTnLst>
                              <p:par>
                                <p:cTn id="80" presetID="1" presetClass="entr" presetSubtype="0" fill="hold" nodeType="afterEffect">
                                  <p:stCondLst>
                                    <p:cond delay="500"/>
                                  </p:stCondLst>
                                  <p:childTnLst>
                                    <p:set>
                                      <p:cBhvr>
                                        <p:cTn id="81" dur="1" fill="hold">
                                          <p:stCondLst>
                                            <p:cond delay="0"/>
                                          </p:stCondLst>
                                        </p:cTn>
                                        <p:tgtEl>
                                          <p:spTgt spid="82"/>
                                        </p:tgtEl>
                                        <p:attrNameLst>
                                          <p:attrName>style.visibility</p:attrName>
                                        </p:attrNameLst>
                                      </p:cBhvr>
                                      <p:to>
                                        <p:strVal val="visible"/>
                                      </p:to>
                                    </p:set>
                                  </p:childTnLst>
                                </p:cTn>
                              </p:par>
                              <p:par>
                                <p:cTn id="82" presetID="2" presetClass="entr" presetSubtype="2" fill="hold" grpId="0" nodeType="withEffect">
                                  <p:stCondLst>
                                    <p:cond delay="500"/>
                                  </p:stCondLst>
                                  <p:childTnLst>
                                    <p:set>
                                      <p:cBhvr>
                                        <p:cTn id="83" dur="1" fill="hold">
                                          <p:stCondLst>
                                            <p:cond delay="0"/>
                                          </p:stCondLst>
                                        </p:cTn>
                                        <p:tgtEl>
                                          <p:spTgt spid="88"/>
                                        </p:tgtEl>
                                        <p:attrNameLst>
                                          <p:attrName>style.visibility</p:attrName>
                                        </p:attrNameLst>
                                      </p:cBhvr>
                                      <p:to>
                                        <p:strVal val="visible"/>
                                      </p:to>
                                    </p:set>
                                    <p:anim calcmode="lin" valueType="num">
                                      <p:cBhvr additive="base">
                                        <p:cTn id="84" dur="500" fill="hold"/>
                                        <p:tgtEl>
                                          <p:spTgt spid="88"/>
                                        </p:tgtEl>
                                        <p:attrNameLst>
                                          <p:attrName>ppt_x</p:attrName>
                                        </p:attrNameLst>
                                      </p:cBhvr>
                                      <p:tavLst>
                                        <p:tav tm="0">
                                          <p:val>
                                            <p:strVal val="1+#ppt_w/2"/>
                                          </p:val>
                                        </p:tav>
                                        <p:tav tm="100000">
                                          <p:val>
                                            <p:strVal val="#ppt_x"/>
                                          </p:val>
                                        </p:tav>
                                      </p:tavLst>
                                    </p:anim>
                                    <p:anim calcmode="lin" valueType="num">
                                      <p:cBhvr additive="base">
                                        <p:cTn id="85" dur="500" fill="hold"/>
                                        <p:tgtEl>
                                          <p:spTgt spid="88"/>
                                        </p:tgtEl>
                                        <p:attrNameLst>
                                          <p:attrName>ppt_y</p:attrName>
                                        </p:attrNameLst>
                                      </p:cBhvr>
                                      <p:tavLst>
                                        <p:tav tm="0">
                                          <p:val>
                                            <p:strVal val="#ppt_y"/>
                                          </p:val>
                                        </p:tav>
                                        <p:tav tm="100000">
                                          <p:val>
                                            <p:strVal val="#ppt_y"/>
                                          </p:val>
                                        </p:tav>
                                      </p:tavLst>
                                    </p:anim>
                                  </p:childTnLst>
                                </p:cTn>
                              </p:par>
                            </p:childTnLst>
                          </p:cTn>
                        </p:par>
                        <p:par>
                          <p:cTn id="86" fill="hold">
                            <p:stCondLst>
                              <p:cond delay="10000"/>
                            </p:stCondLst>
                            <p:childTnLst>
                              <p:par>
                                <p:cTn id="87" presetID="55" presetClass="entr" presetSubtype="0" fill="hold" nodeType="afterEffect">
                                  <p:stCondLst>
                                    <p:cond delay="500"/>
                                  </p:stCondLst>
                                  <p:childTnLst>
                                    <p:set>
                                      <p:cBhvr>
                                        <p:cTn id="88" dur="1" fill="hold">
                                          <p:stCondLst>
                                            <p:cond delay="0"/>
                                          </p:stCondLst>
                                        </p:cTn>
                                        <p:tgtEl>
                                          <p:spTgt spid="89"/>
                                        </p:tgtEl>
                                        <p:attrNameLst>
                                          <p:attrName>style.visibility</p:attrName>
                                        </p:attrNameLst>
                                      </p:cBhvr>
                                      <p:to>
                                        <p:strVal val="visible"/>
                                      </p:to>
                                    </p:set>
                                    <p:anim calcmode="lin" valueType="num">
                                      <p:cBhvr>
                                        <p:cTn id="89" dur="1000" fill="hold"/>
                                        <p:tgtEl>
                                          <p:spTgt spid="89"/>
                                        </p:tgtEl>
                                        <p:attrNameLst>
                                          <p:attrName>ppt_w</p:attrName>
                                        </p:attrNameLst>
                                      </p:cBhvr>
                                      <p:tavLst>
                                        <p:tav tm="0">
                                          <p:val>
                                            <p:strVal val="#ppt_w*0.70"/>
                                          </p:val>
                                        </p:tav>
                                        <p:tav tm="100000">
                                          <p:val>
                                            <p:strVal val="#ppt_w"/>
                                          </p:val>
                                        </p:tav>
                                      </p:tavLst>
                                    </p:anim>
                                    <p:anim calcmode="lin" valueType="num">
                                      <p:cBhvr>
                                        <p:cTn id="90" dur="1000" fill="hold"/>
                                        <p:tgtEl>
                                          <p:spTgt spid="89"/>
                                        </p:tgtEl>
                                        <p:attrNameLst>
                                          <p:attrName>ppt_h</p:attrName>
                                        </p:attrNameLst>
                                      </p:cBhvr>
                                      <p:tavLst>
                                        <p:tav tm="0">
                                          <p:val>
                                            <p:strVal val="#ppt_h"/>
                                          </p:val>
                                        </p:tav>
                                        <p:tav tm="100000">
                                          <p:val>
                                            <p:strVal val="#ppt_h"/>
                                          </p:val>
                                        </p:tav>
                                      </p:tavLst>
                                    </p:anim>
                                    <p:animEffect transition="in" filter="fade">
                                      <p:cBhvr>
                                        <p:cTn id="91" dur="1000"/>
                                        <p:tgtEl>
                                          <p:spTgt spid="89"/>
                                        </p:tgtEl>
                                      </p:cBhvr>
                                    </p:animEffect>
                                  </p:childTnLst>
                                </p:cTn>
                              </p:par>
                              <p:par>
                                <p:cTn id="92" presetID="35" presetClass="emph" presetSubtype="0" fill="hold" grpId="1" nodeType="withEffect">
                                  <p:stCondLst>
                                    <p:cond delay="500"/>
                                  </p:stCondLst>
                                  <p:childTnLst>
                                    <p:anim calcmode="discrete" valueType="str">
                                      <p:cBhvr>
                                        <p:cTn id="93" dur="1000" fill="hold"/>
                                        <p:tgtEl>
                                          <p:spTgt spid="9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P spid="13" grpId="0"/>
      <p:bldP spid="14" grpId="0" animBg="1"/>
      <p:bldP spid="15" grpId="0" animBg="1"/>
      <p:bldP spid="58" grpId="0"/>
      <p:bldP spid="58" grpId="1"/>
      <p:bldP spid="58" grpId="2"/>
      <p:bldP spid="58" grpId="3"/>
      <p:bldP spid="81" grpId="0"/>
      <p:bldP spid="88" grpId="0"/>
      <p:bldP spid="95" grpId="0"/>
      <p:bldP spid="9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38" y="206375"/>
            <a:ext cx="8229600" cy="857250"/>
          </a:xfrm>
        </p:spPr>
        <p:txBody>
          <a:bodyPr/>
          <a:lstStyle/>
          <a:p>
            <a:pPr fontAlgn="auto">
              <a:spcAft>
                <a:spcPts val="0"/>
              </a:spcAft>
              <a:defRPr/>
            </a:pPr>
            <a:r>
              <a:rPr lang="en-US" dirty="0" smtClean="0"/>
              <a:t>Data Protection - Why Backup?</a:t>
            </a:r>
            <a:endParaRPr lang="en-US" dirty="0"/>
          </a:p>
        </p:txBody>
      </p:sp>
      <p:sp>
        <p:nvSpPr>
          <p:cNvPr id="3" name="Content Placeholder 2"/>
          <p:cNvSpPr>
            <a:spLocks noGrp="1"/>
          </p:cNvSpPr>
          <p:nvPr>
            <p:ph sz="half" idx="1"/>
          </p:nvPr>
        </p:nvSpPr>
        <p:spPr>
          <a:xfrm>
            <a:off x="465138" y="1073150"/>
            <a:ext cx="4038600" cy="3789363"/>
          </a:xfrm>
        </p:spPr>
        <p:txBody>
          <a:bodyPr/>
          <a:lstStyle/>
          <a:p>
            <a:pPr fontAlgn="auto">
              <a:spcAft>
                <a:spcPts val="0"/>
              </a:spcAft>
              <a:buFont typeface="Arial" pitchFamily="34" charset="0"/>
              <a:buChar char="•"/>
              <a:defRPr/>
            </a:pPr>
            <a:r>
              <a:rPr lang="en-US" dirty="0" smtClean="0"/>
              <a:t>These could happen</a:t>
            </a:r>
          </a:p>
          <a:p>
            <a:pPr lvl="1" fontAlgn="auto">
              <a:spcAft>
                <a:spcPts val="0"/>
              </a:spcAft>
              <a:buFont typeface="Arial" pitchFamily="34" charset="0"/>
              <a:buChar char="–"/>
              <a:defRPr/>
            </a:pPr>
            <a:r>
              <a:rPr lang="en-US" altLang="zh-TW" dirty="0" smtClean="0"/>
              <a:t>Hard </a:t>
            </a:r>
            <a:r>
              <a:rPr lang="en-US" altLang="zh-TW" dirty="0"/>
              <a:t>drive </a:t>
            </a:r>
            <a:r>
              <a:rPr lang="en-US" altLang="zh-TW" dirty="0" smtClean="0"/>
              <a:t>fails</a:t>
            </a:r>
            <a:endParaRPr lang="en-US" altLang="zh-TW" dirty="0"/>
          </a:p>
          <a:p>
            <a:pPr lvl="1" fontAlgn="auto">
              <a:spcAft>
                <a:spcPts val="0"/>
              </a:spcAft>
              <a:buFont typeface="Arial" pitchFamily="34" charset="0"/>
              <a:buChar char="–"/>
              <a:defRPr/>
            </a:pPr>
            <a:r>
              <a:rPr lang="en-US" altLang="zh-TW" dirty="0"/>
              <a:t>Virus </a:t>
            </a:r>
            <a:r>
              <a:rPr lang="en-US" altLang="zh-TW" dirty="0" smtClean="0"/>
              <a:t>attacks</a:t>
            </a:r>
            <a:endParaRPr lang="en-US" altLang="zh-TW" dirty="0"/>
          </a:p>
          <a:p>
            <a:pPr lvl="1" fontAlgn="auto">
              <a:spcAft>
                <a:spcPts val="0"/>
              </a:spcAft>
              <a:buFont typeface="Arial" pitchFamily="34" charset="0"/>
              <a:buChar char="–"/>
              <a:defRPr/>
            </a:pPr>
            <a:r>
              <a:rPr lang="en-US" altLang="zh-TW" dirty="0" smtClean="0"/>
              <a:t>File </a:t>
            </a:r>
            <a:r>
              <a:rPr lang="en-US" altLang="zh-TW" dirty="0"/>
              <a:t>system crashes </a:t>
            </a:r>
            <a:endParaRPr lang="en-US" altLang="zh-TW" dirty="0" smtClean="0"/>
          </a:p>
          <a:p>
            <a:pPr lvl="1" fontAlgn="auto">
              <a:spcAft>
                <a:spcPts val="0"/>
              </a:spcAft>
              <a:buFont typeface="Arial" pitchFamily="34" charset="0"/>
              <a:buChar char="–"/>
              <a:defRPr/>
            </a:pPr>
            <a:r>
              <a:rPr lang="en-US" altLang="zh-TW" dirty="0" smtClean="0"/>
              <a:t>Unexpected power outage</a:t>
            </a:r>
            <a:endParaRPr lang="en-US" altLang="zh-TW" dirty="0"/>
          </a:p>
          <a:p>
            <a:pPr lvl="1" fontAlgn="auto">
              <a:spcAft>
                <a:spcPts val="0"/>
              </a:spcAft>
              <a:buFont typeface="Arial" pitchFamily="34" charset="0"/>
              <a:buChar char="–"/>
              <a:defRPr/>
            </a:pPr>
            <a:r>
              <a:rPr lang="en-US" altLang="zh-TW" dirty="0"/>
              <a:t>Unknown </a:t>
            </a:r>
            <a:r>
              <a:rPr lang="en-US" altLang="zh-TW" dirty="0" smtClean="0"/>
              <a:t>outages</a:t>
            </a:r>
            <a:endParaRPr lang="en-US" altLang="zh-TW" dirty="0"/>
          </a:p>
          <a:p>
            <a:pPr lvl="1" fontAlgn="auto">
              <a:spcAft>
                <a:spcPts val="0"/>
              </a:spcAft>
              <a:buFont typeface="Arial" pitchFamily="34" charset="0"/>
              <a:buChar char="–"/>
              <a:defRPr/>
            </a:pPr>
            <a:r>
              <a:rPr lang="en-US" altLang="zh-TW" dirty="0" smtClean="0"/>
              <a:t>Natural disasters</a:t>
            </a:r>
          </a:p>
          <a:p>
            <a:pPr lvl="1" fontAlgn="auto">
              <a:spcAft>
                <a:spcPts val="0"/>
              </a:spcAft>
              <a:buFont typeface="Arial" pitchFamily="34" charset="0"/>
              <a:buChar char="–"/>
              <a:defRPr/>
            </a:pPr>
            <a:r>
              <a:rPr lang="en-US" dirty="0" smtClean="0"/>
              <a:t>……</a:t>
            </a:r>
            <a:endParaRPr lang="en-US" dirty="0"/>
          </a:p>
        </p:txBody>
      </p:sp>
      <p:pic>
        <p:nvPicPr>
          <p:cNvPr id="5" name="Picture 4"/>
          <p:cNvPicPr>
            <a:picLocks noChangeAspect="1"/>
          </p:cNvPicPr>
          <p:nvPr/>
        </p:nvPicPr>
        <p:blipFill>
          <a:blip r:embed="rId2"/>
          <a:srcRect/>
          <a:stretch>
            <a:fillRect/>
          </a:stretch>
        </p:blipFill>
        <p:spPr bwMode="auto">
          <a:xfrm>
            <a:off x="4689475" y="1292225"/>
            <a:ext cx="971550" cy="971550"/>
          </a:xfrm>
          <a:prstGeom prst="rect">
            <a:avLst/>
          </a:prstGeom>
          <a:noFill/>
          <a:ln w="9525">
            <a:noFill/>
            <a:miter lim="800000"/>
            <a:headEnd/>
            <a:tailEnd/>
          </a:ln>
        </p:spPr>
      </p:pic>
      <p:pic>
        <p:nvPicPr>
          <p:cNvPr id="6" name="Picture 5"/>
          <p:cNvPicPr>
            <a:picLocks noChangeAspect="1"/>
          </p:cNvPicPr>
          <p:nvPr/>
        </p:nvPicPr>
        <p:blipFill>
          <a:blip r:embed="rId3"/>
          <a:srcRect/>
          <a:stretch>
            <a:fillRect/>
          </a:stretch>
        </p:blipFill>
        <p:spPr bwMode="auto">
          <a:xfrm>
            <a:off x="5994400" y="1827213"/>
            <a:ext cx="950913" cy="952500"/>
          </a:xfrm>
          <a:prstGeom prst="rect">
            <a:avLst/>
          </a:prstGeom>
          <a:noFill/>
          <a:ln w="9525">
            <a:noFill/>
            <a:miter lim="800000"/>
            <a:headEnd/>
            <a:tailEnd/>
          </a:ln>
        </p:spPr>
      </p:pic>
      <p:pic>
        <p:nvPicPr>
          <p:cNvPr id="7" name="Picture 6"/>
          <p:cNvPicPr>
            <a:picLocks noChangeAspect="1"/>
          </p:cNvPicPr>
          <p:nvPr/>
        </p:nvPicPr>
        <p:blipFill>
          <a:blip r:embed="rId4"/>
          <a:srcRect/>
          <a:stretch>
            <a:fillRect/>
          </a:stretch>
        </p:blipFill>
        <p:spPr bwMode="auto">
          <a:xfrm>
            <a:off x="7794625" y="2070100"/>
            <a:ext cx="950913" cy="950913"/>
          </a:xfrm>
          <a:prstGeom prst="rect">
            <a:avLst/>
          </a:prstGeom>
          <a:noFill/>
          <a:ln w="9525">
            <a:noFill/>
            <a:miter lim="800000"/>
            <a:headEnd/>
            <a:tailEnd/>
          </a:ln>
        </p:spPr>
      </p:pic>
      <p:pic>
        <p:nvPicPr>
          <p:cNvPr id="8" name="Picture 7"/>
          <p:cNvPicPr>
            <a:picLocks noChangeAspect="1"/>
          </p:cNvPicPr>
          <p:nvPr/>
        </p:nvPicPr>
        <p:blipFill>
          <a:blip r:embed="rId5"/>
          <a:srcRect/>
          <a:stretch>
            <a:fillRect/>
          </a:stretch>
        </p:blipFill>
        <p:spPr bwMode="auto">
          <a:xfrm>
            <a:off x="6977063" y="2876550"/>
            <a:ext cx="952500" cy="950913"/>
          </a:xfrm>
          <a:prstGeom prst="rect">
            <a:avLst/>
          </a:prstGeom>
          <a:noFill/>
          <a:ln w="9525">
            <a:noFill/>
            <a:miter lim="800000"/>
            <a:headEnd/>
            <a:tailEnd/>
          </a:ln>
        </p:spPr>
      </p:pic>
      <p:pic>
        <p:nvPicPr>
          <p:cNvPr id="10" name="Picture 9"/>
          <p:cNvPicPr>
            <a:picLocks noChangeAspect="1"/>
          </p:cNvPicPr>
          <p:nvPr/>
        </p:nvPicPr>
        <p:blipFill>
          <a:blip r:embed="rId6"/>
          <a:srcRect/>
          <a:stretch>
            <a:fillRect/>
          </a:stretch>
        </p:blipFill>
        <p:spPr bwMode="auto">
          <a:xfrm>
            <a:off x="7240588" y="3995738"/>
            <a:ext cx="1035050" cy="1035050"/>
          </a:xfrm>
          <a:prstGeom prst="rect">
            <a:avLst/>
          </a:prstGeom>
          <a:noFill/>
          <a:ln w="9525">
            <a:noFill/>
            <a:miter lim="800000"/>
            <a:headEnd/>
            <a:tailEnd/>
          </a:ln>
        </p:spPr>
      </p:pic>
      <p:pic>
        <p:nvPicPr>
          <p:cNvPr id="11" name="Picture 10"/>
          <p:cNvPicPr>
            <a:picLocks noChangeAspect="1"/>
          </p:cNvPicPr>
          <p:nvPr/>
        </p:nvPicPr>
        <p:blipFill>
          <a:blip r:embed="rId7"/>
          <a:srcRect/>
          <a:stretch>
            <a:fillRect/>
          </a:stretch>
        </p:blipFill>
        <p:spPr bwMode="auto">
          <a:xfrm>
            <a:off x="6819900" y="1106488"/>
            <a:ext cx="942975" cy="942975"/>
          </a:xfrm>
          <a:prstGeom prst="rect">
            <a:avLst/>
          </a:prstGeom>
          <a:noFill/>
          <a:ln w="9525">
            <a:noFill/>
            <a:miter lim="800000"/>
            <a:headEnd/>
            <a:tailEnd/>
          </a:ln>
        </p:spPr>
      </p:pic>
      <p:pic>
        <p:nvPicPr>
          <p:cNvPr id="64521" name="Picture 12" descr="Emoticon_meme_Mother_od_God.png"/>
          <p:cNvPicPr>
            <a:picLocks noChangeAspect="1"/>
          </p:cNvPicPr>
          <p:nvPr/>
        </p:nvPicPr>
        <p:blipFill>
          <a:blip r:embed="rId8"/>
          <a:srcRect/>
          <a:stretch>
            <a:fillRect/>
          </a:stretch>
        </p:blipFill>
        <p:spPr bwMode="auto">
          <a:xfrm>
            <a:off x="4643438" y="3386138"/>
            <a:ext cx="1323975" cy="1330325"/>
          </a:xfrm>
          <a:prstGeom prst="rect">
            <a:avLst/>
          </a:prstGeom>
          <a:noFill/>
          <a:ln w="9525">
            <a:noFill/>
            <a:miter lim="800000"/>
            <a:headEnd/>
            <a:tailEnd/>
          </a:ln>
        </p:spPr>
      </p:pic>
      <p:sp>
        <p:nvSpPr>
          <p:cNvPr id="14" name="Arc 13"/>
          <p:cNvSpPr/>
          <p:nvPr/>
        </p:nvSpPr>
        <p:spPr>
          <a:xfrm>
            <a:off x="2046288" y="2435225"/>
            <a:ext cx="5016500" cy="4991100"/>
          </a:xfrm>
          <a:prstGeom prst="arc">
            <a:avLst/>
          </a:prstGeom>
          <a:ln w="28575" cmpd="sng">
            <a:solidFill>
              <a:srgbClr val="FF6666">
                <a:alpha val="50000"/>
              </a:srgb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solidFill>
                <a:srgbClr val="59595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500"/>
                                  </p:stCondLst>
                                  <p:childTnLst>
                                    <p:animMotion origin="layout" path="M 5.80976E-6 -0.34475 L 5.80976E-6 -4.07407E-6 " pathEditMode="relative" ptsTypes="AA">
                                      <p:cBhvr>
                                        <p:cTn id="6" dur="1000" fill="hold"/>
                                        <p:tgtEl>
                                          <p:spTgt spid="5"/>
                                        </p:tgtEl>
                                        <p:attrNameLst>
                                          <p:attrName>ppt_x</p:attrName>
                                          <p:attrName>ppt_y</p:attrName>
                                        </p:attrNameLst>
                                      </p:cBhvr>
                                    </p:animMotion>
                                  </p:childTnLst>
                                </p:cTn>
                              </p:par>
                              <p:par>
                                <p:cTn id="7" presetID="0" presetClass="path" presetSubtype="0" accel="50000" decel="50000" fill="hold" nodeType="withEffect">
                                  <p:stCondLst>
                                    <p:cond delay="500"/>
                                  </p:stCondLst>
                                  <p:childTnLst>
                                    <p:animMotion origin="layout" path="M 0.29145 -0.45031 L -1.48585E-6 8.64198E-7 " pathEditMode="relative" ptsTypes="AA">
                                      <p:cBhvr>
                                        <p:cTn id="8" dur="1000" fill="hold"/>
                                        <p:tgtEl>
                                          <p:spTgt spid="6"/>
                                        </p:tgtEl>
                                        <p:attrNameLst>
                                          <p:attrName>ppt_x</p:attrName>
                                          <p:attrName>ppt_y</p:attrName>
                                        </p:attrNameLst>
                                      </p:cBhvr>
                                    </p:animMotion>
                                  </p:childTnLst>
                                </p:cTn>
                              </p:par>
                              <p:par>
                                <p:cTn id="9" presetID="0" presetClass="path" presetSubtype="0" accel="50000" decel="50000" fill="hold" nodeType="withEffect">
                                  <p:stCondLst>
                                    <p:cond delay="100"/>
                                  </p:stCondLst>
                                  <p:childTnLst>
                                    <p:animMotion origin="layout" path="M 0.18573 0.00154 L -1.19424E-6 3.20988E-6 " pathEditMode="relative" rAng="0" ptsTypes="AA">
                                      <p:cBhvr>
                                        <p:cTn id="10" dur="1000" fill="hold"/>
                                        <p:tgtEl>
                                          <p:spTgt spid="8"/>
                                        </p:tgtEl>
                                        <p:attrNameLst>
                                          <p:attrName>ppt_x</p:attrName>
                                          <p:attrName>ppt_y</p:attrName>
                                        </p:attrNameLst>
                                      </p:cBhvr>
                                      <p:rCtr x="-9287" y="-93"/>
                                    </p:animMotion>
                                  </p:childTnLst>
                                </p:cTn>
                              </p:par>
                              <p:par>
                                <p:cTn id="11" presetID="0" presetClass="path" presetSubtype="0" accel="50000" decel="50000" fill="hold" nodeType="withEffect">
                                  <p:stCondLst>
                                    <p:cond delay="500"/>
                                  </p:stCondLst>
                                  <p:childTnLst>
                                    <p:animMotion origin="layout" path="M 0.15154 8.64198E-7 L -2.27391E-7 8.64198E-7 " pathEditMode="relative" rAng="0" ptsTypes="AA">
                                      <p:cBhvr>
                                        <p:cTn id="12" dur="1000" fill="hold"/>
                                        <p:tgtEl>
                                          <p:spTgt spid="10"/>
                                        </p:tgtEl>
                                        <p:attrNameLst>
                                          <p:attrName>ppt_x</p:attrName>
                                          <p:attrName>ppt_y</p:attrName>
                                        </p:attrNameLst>
                                      </p:cBhvr>
                                      <p:rCtr x="-7585" y="0"/>
                                    </p:animMotion>
                                  </p:childTnLst>
                                </p:cTn>
                              </p:par>
                              <p:par>
                                <p:cTn id="13" presetID="0" presetClass="path" presetSubtype="0" accel="50000" decel="50000" fill="hold" nodeType="withEffect">
                                  <p:stCondLst>
                                    <p:cond delay="500"/>
                                  </p:stCondLst>
                                  <p:childTnLst>
                                    <p:animMotion origin="layout" path="M -0.11179 -0.30587 C -0.15831 -0.26945 -0.20466 -0.23272 -0.18174 -0.22192 C -0.15883 -0.21111 0.01631 -0.26543 0.02621 -0.24074 C 0.0361 -0.21605 -0.11786 -0.11297 -0.1222 -0.07284 C -0.12654 -0.03272 -0.02187 -0.0179 6.09269E-7 2.71605E-6 " pathEditMode="relative" ptsTypes="aaaaA">
                                      <p:cBhvr>
                                        <p:cTn id="14" dur="2000" fill="hold"/>
                                        <p:tgtEl>
                                          <p:spTgt spid="11"/>
                                        </p:tgtEl>
                                        <p:attrNameLst>
                                          <p:attrName>ppt_x</p:attrName>
                                          <p:attrName>ppt_y</p:attrName>
                                        </p:attrNameLst>
                                      </p:cBhvr>
                                    </p:animMotion>
                                  </p:childTnLst>
                                </p:cTn>
                              </p:par>
                              <p:par>
                                <p:cTn id="15" presetID="55" presetClass="path" presetSubtype="0" accel="50000" decel="50000" fill="hold" nodeType="withEffect">
                                  <p:stCondLst>
                                    <p:cond delay="500"/>
                                  </p:stCondLst>
                                  <p:childTnLst>
                                    <p:animMotion origin="layout" path="M 0.13088 -0.00123 C 0.13488 -0.12037 0.08488 -0.22345 0.01788 -0.23055 C -0.04617 -0.2395 -0.10605 -0.15956 -0.11005 -0.04382 C -0.11508 0.06266 -0.07307 0.16235 -0.01319 0.16945 C 0.04184 0.17469 0.09391 0.10895 0.0979 0.00957 C 0.1019 -0.08117 0.06683 -0.16666 0.0158 -0.17376 C -0.03107 -0.17901 -0.07516 -0.12407 -0.07811 -0.04043 C -0.08106 0.03426 -0.05311 0.1071 -0.01111 0.11081 C 0.02691 0.11605 0.06284 0.07346 0.06596 0.00587 C 0.06787 -0.05463 0.04687 -0.11327 0.01389 -0.11666 C -0.0151 -0.12037 -0.04409 -0.08827 -0.04617 -0.03673 C -0.04808 0.00772 -0.03315 0.05031 -0.0092 0.05402 C 0.01094 0.05741 0.03194 0.03797 0.03281 0.00247 C 0.03489 -0.02623 0.02691 -0.05648 0.01181 -0.05987 C -0.00017 -0.05987 -0.01215 -0.05277 -0.01406 -0.03333 C -0.0151 -0.02068 -0.01319 -0.00833 -0.00711 -0.00308 C -0.00416 -0.00123 -0.00208 -0.00123 0.00087 -0.00308 " pathEditMode="relative" rAng="0" ptsTypes="fffffffffffffffff">
                                      <p:cBhvr>
                                        <p:cTn id="16" dur="2000" fill="hold"/>
                                        <p:tgtEl>
                                          <p:spTgt spid="7"/>
                                        </p:tgtEl>
                                        <p:attrNameLst>
                                          <p:attrName>ppt_x</p:attrName>
                                          <p:attrName>ppt_y</p:attrName>
                                        </p:attrNameLst>
                                      </p:cBhvr>
                                      <p:rCtr x="-12099" y="-31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pPr fontAlgn="auto">
              <a:spcAft>
                <a:spcPts val="0"/>
              </a:spcAft>
              <a:defRPr/>
            </a:pPr>
            <a:r>
              <a:rPr lang="en-US" dirty="0" smtClean="0"/>
              <a:t>Qsan Built-in Data Protections </a:t>
            </a:r>
            <a:endParaRPr lang="en-US" dirty="0"/>
          </a:p>
        </p:txBody>
      </p:sp>
      <p:sp>
        <p:nvSpPr>
          <p:cNvPr id="3" name="Content Placeholder 2"/>
          <p:cNvSpPr>
            <a:spLocks noGrp="1"/>
          </p:cNvSpPr>
          <p:nvPr>
            <p:ph sz="half" idx="1"/>
          </p:nvPr>
        </p:nvSpPr>
        <p:spPr>
          <a:xfrm>
            <a:off x="457200" y="1073150"/>
            <a:ext cx="4038600" cy="3789363"/>
          </a:xfrm>
        </p:spPr>
        <p:txBody>
          <a:bodyPr/>
          <a:lstStyle/>
          <a:p>
            <a:pPr fontAlgn="auto">
              <a:spcAft>
                <a:spcPts val="0"/>
              </a:spcAft>
              <a:buFont typeface="Arial" pitchFamily="34" charset="0"/>
              <a:buChar char="•"/>
              <a:defRPr/>
            </a:pPr>
            <a:r>
              <a:rPr lang="en-US" sz="2400" dirty="0" smtClean="0"/>
              <a:t>Array-based built-in</a:t>
            </a:r>
          </a:p>
          <a:p>
            <a:pPr fontAlgn="auto">
              <a:spcAft>
                <a:spcPts val="0"/>
              </a:spcAft>
              <a:buFont typeface="Arial" pitchFamily="34" charset="0"/>
              <a:buChar char="•"/>
              <a:defRPr/>
            </a:pPr>
            <a:r>
              <a:rPr lang="en-US" sz="2400" dirty="0" smtClean="0"/>
              <a:t>Multipath &amp; failover </a:t>
            </a:r>
          </a:p>
          <a:p>
            <a:pPr fontAlgn="auto">
              <a:spcAft>
                <a:spcPts val="0"/>
              </a:spcAft>
              <a:buFont typeface="Arial" pitchFamily="34" charset="0"/>
              <a:buChar char="•"/>
              <a:defRPr/>
            </a:pPr>
            <a:r>
              <a:rPr lang="en-US" sz="2400" dirty="0" smtClean="0"/>
              <a:t>No extra software fee or installation</a:t>
            </a:r>
          </a:p>
          <a:p>
            <a:pPr fontAlgn="auto">
              <a:spcAft>
                <a:spcPts val="0"/>
              </a:spcAft>
              <a:buFont typeface="Arial" pitchFamily="34" charset="0"/>
              <a:buChar char="•"/>
              <a:defRPr/>
            </a:pPr>
            <a:r>
              <a:rPr lang="en-US" sz="2400" dirty="0" smtClean="0"/>
              <a:t>Support 3</a:t>
            </a:r>
            <a:r>
              <a:rPr lang="en-US" sz="2400" baseline="30000" dirty="0" smtClean="0"/>
              <a:t>rd</a:t>
            </a:r>
            <a:r>
              <a:rPr lang="en-US" sz="2400" dirty="0" smtClean="0"/>
              <a:t> party backup software</a:t>
            </a:r>
          </a:p>
        </p:txBody>
      </p:sp>
      <p:sp>
        <p:nvSpPr>
          <p:cNvPr id="6" name="Rectangle 5"/>
          <p:cNvSpPr/>
          <p:nvPr/>
        </p:nvSpPr>
        <p:spPr>
          <a:xfrm>
            <a:off x="4557713" y="1071563"/>
            <a:ext cx="4125912" cy="18589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tIns="108000" bIns="108000"/>
          <a:lstStyle/>
          <a:p>
            <a:pPr algn="ctr" fontAlgn="auto">
              <a:lnSpc>
                <a:spcPts val="3080"/>
              </a:lnSpc>
              <a:spcBef>
                <a:spcPts val="0"/>
              </a:spcBef>
              <a:spcAft>
                <a:spcPts val="0"/>
              </a:spcAft>
              <a:defRPr/>
            </a:pPr>
            <a:r>
              <a:rPr lang="en-US" sz="2400" b="1" dirty="0">
                <a:solidFill>
                  <a:srgbClr val="1CAAE2"/>
                </a:solidFill>
                <a:effectLst>
                  <a:outerShdw blurRad="53975" dist="38100" dir="2700000" algn="tl" rotWithShape="0">
                    <a:srgbClr val="FFFFFF">
                      <a:alpha val="50000"/>
                    </a:srgbClr>
                  </a:outerShdw>
                </a:effectLst>
              </a:rPr>
              <a:t>Integral Data Protections</a:t>
            </a:r>
          </a:p>
          <a:p>
            <a:pPr algn="ctr" fontAlgn="auto">
              <a:lnSpc>
                <a:spcPts val="3080"/>
              </a:lnSpc>
              <a:spcBef>
                <a:spcPts val="0"/>
              </a:spcBef>
              <a:spcAft>
                <a:spcPts val="0"/>
              </a:spcAft>
              <a:defRPr/>
            </a:pPr>
            <a:r>
              <a:rPr lang="en-US" sz="2000" dirty="0">
                <a:solidFill>
                  <a:srgbClr val="595959"/>
                </a:solidFill>
                <a:effectLst>
                  <a:outerShdw blurRad="53975" dist="38100" dir="2700000" algn="tl" rotWithShape="0">
                    <a:srgbClr val="FFFFFF">
                      <a:alpha val="50000"/>
                    </a:srgbClr>
                  </a:outerShdw>
                </a:effectLst>
              </a:rPr>
              <a:t>Writeable Snapshot</a:t>
            </a:r>
          </a:p>
          <a:p>
            <a:pPr algn="ctr" fontAlgn="auto">
              <a:lnSpc>
                <a:spcPts val="3080"/>
              </a:lnSpc>
              <a:spcBef>
                <a:spcPts val="0"/>
              </a:spcBef>
              <a:spcAft>
                <a:spcPts val="0"/>
              </a:spcAft>
              <a:defRPr/>
            </a:pPr>
            <a:r>
              <a:rPr lang="en-US" sz="2000" dirty="0">
                <a:solidFill>
                  <a:srgbClr val="595959"/>
                </a:solidFill>
                <a:effectLst>
                  <a:outerShdw blurRad="53975" dist="38100" dir="2700000" algn="tl" rotWithShape="0">
                    <a:srgbClr val="FFFFFF">
                      <a:alpha val="50000"/>
                    </a:srgbClr>
                  </a:outerShdw>
                </a:effectLst>
              </a:rPr>
              <a:t>Volume Cloning</a:t>
            </a:r>
          </a:p>
          <a:p>
            <a:pPr algn="ctr" fontAlgn="auto">
              <a:lnSpc>
                <a:spcPts val="3080"/>
              </a:lnSpc>
              <a:spcBef>
                <a:spcPts val="0"/>
              </a:spcBef>
              <a:spcAft>
                <a:spcPts val="0"/>
              </a:spcAft>
              <a:defRPr/>
            </a:pPr>
            <a:r>
              <a:rPr lang="en-US" sz="2000" dirty="0">
                <a:solidFill>
                  <a:srgbClr val="595959"/>
                </a:solidFill>
                <a:effectLst>
                  <a:outerShdw blurRad="53975" dist="38100" dir="2700000" algn="tl" rotWithShape="0">
                    <a:srgbClr val="FFFFFF">
                      <a:alpha val="50000"/>
                    </a:srgbClr>
                  </a:outerShdw>
                </a:effectLst>
              </a:rPr>
              <a:t>Remote Replication</a:t>
            </a:r>
          </a:p>
        </p:txBody>
      </p:sp>
      <p:grpSp>
        <p:nvGrpSpPr>
          <p:cNvPr id="65540" name="Group 39"/>
          <p:cNvGrpSpPr>
            <a:grpSpLocks/>
          </p:cNvGrpSpPr>
          <p:nvPr/>
        </p:nvGrpSpPr>
        <p:grpSpPr bwMode="auto">
          <a:xfrm>
            <a:off x="4778375" y="3519488"/>
            <a:ext cx="3835400" cy="1081087"/>
            <a:chOff x="2446681" y="3644134"/>
            <a:chExt cx="3835168" cy="1080936"/>
          </a:xfrm>
        </p:grpSpPr>
        <p:grpSp>
          <p:nvGrpSpPr>
            <p:cNvPr id="65543" name="Group 36"/>
            <p:cNvGrpSpPr>
              <a:grpSpLocks/>
            </p:cNvGrpSpPr>
            <p:nvPr/>
          </p:nvGrpSpPr>
          <p:grpSpPr bwMode="auto">
            <a:xfrm>
              <a:off x="2446681" y="3644134"/>
              <a:ext cx="896204" cy="1077954"/>
              <a:chOff x="2446681" y="3635833"/>
              <a:chExt cx="896204" cy="1077954"/>
            </a:xfrm>
          </p:grpSpPr>
          <p:sp>
            <p:nvSpPr>
              <p:cNvPr id="9" name="TextBox 8"/>
              <p:cNvSpPr txBox="1"/>
              <p:nvPr/>
            </p:nvSpPr>
            <p:spPr>
              <a:xfrm>
                <a:off x="2499066" y="4440582"/>
                <a:ext cx="715919" cy="273012"/>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300" b="1" dirty="0">
                    <a:solidFill>
                      <a:srgbClr val="1CAAE2">
                        <a:lumMod val="75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Snapshot</a:t>
                </a:r>
                <a:endParaRPr lang="en-US" sz="1300" b="1" dirty="0">
                  <a:solidFill>
                    <a:srgbClr val="1CAAE2">
                      <a:lumMod val="75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pic>
            <p:nvPicPr>
              <p:cNvPr id="65551" name="Picture 32"/>
              <p:cNvPicPr>
                <a:picLocks noChangeAspect="1"/>
              </p:cNvPicPr>
              <p:nvPr/>
            </p:nvPicPr>
            <p:blipFill>
              <a:blip r:embed="rId3"/>
              <a:srcRect/>
              <a:stretch>
                <a:fillRect/>
              </a:stretch>
            </p:blipFill>
            <p:spPr bwMode="auto">
              <a:xfrm>
                <a:off x="2446681" y="3635833"/>
                <a:ext cx="896204" cy="896204"/>
              </a:xfrm>
              <a:prstGeom prst="rect">
                <a:avLst/>
              </a:prstGeom>
              <a:noFill/>
              <a:ln w="9525">
                <a:noFill/>
                <a:miter lim="800000"/>
                <a:headEnd/>
                <a:tailEnd/>
              </a:ln>
            </p:spPr>
          </p:pic>
        </p:grpSp>
        <p:grpSp>
          <p:nvGrpSpPr>
            <p:cNvPr id="65544" name="Group 38"/>
            <p:cNvGrpSpPr>
              <a:grpSpLocks/>
            </p:cNvGrpSpPr>
            <p:nvPr/>
          </p:nvGrpSpPr>
          <p:grpSpPr bwMode="auto">
            <a:xfrm>
              <a:off x="4848829" y="3662690"/>
              <a:ext cx="1433020" cy="1062380"/>
              <a:chOff x="4848829" y="3662690"/>
              <a:chExt cx="1433020" cy="1062380"/>
            </a:xfrm>
          </p:grpSpPr>
          <p:sp>
            <p:nvSpPr>
              <p:cNvPr id="15" name="TextBox 14"/>
              <p:cNvSpPr txBox="1"/>
              <p:nvPr/>
            </p:nvSpPr>
            <p:spPr>
              <a:xfrm>
                <a:off x="4848424" y="4452058"/>
                <a:ext cx="1433425" cy="273012"/>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300" b="1" dirty="0">
                    <a:solidFill>
                      <a:srgbClr val="157FA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Remote Replication</a:t>
                </a:r>
                <a:endParaRPr lang="en-US" sz="1300" b="1" dirty="0">
                  <a:solidFill>
                    <a:srgbClr val="157FA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pic>
            <p:nvPicPr>
              <p:cNvPr id="65549" name="Picture 33"/>
              <p:cNvPicPr>
                <a:picLocks noChangeAspect="1"/>
              </p:cNvPicPr>
              <p:nvPr/>
            </p:nvPicPr>
            <p:blipFill>
              <a:blip r:embed="rId4"/>
              <a:srcRect/>
              <a:stretch>
                <a:fillRect/>
              </a:stretch>
            </p:blipFill>
            <p:spPr bwMode="auto">
              <a:xfrm>
                <a:off x="5104784" y="3662690"/>
                <a:ext cx="869347" cy="869347"/>
              </a:xfrm>
              <a:prstGeom prst="rect">
                <a:avLst/>
              </a:prstGeom>
              <a:noFill/>
              <a:ln w="9525">
                <a:noFill/>
                <a:miter lim="800000"/>
                <a:headEnd/>
                <a:tailEnd/>
              </a:ln>
            </p:spPr>
          </p:pic>
        </p:grpSp>
        <p:grpSp>
          <p:nvGrpSpPr>
            <p:cNvPr id="65545" name="Group 37"/>
            <p:cNvGrpSpPr>
              <a:grpSpLocks/>
            </p:cNvGrpSpPr>
            <p:nvPr/>
          </p:nvGrpSpPr>
          <p:grpSpPr bwMode="auto">
            <a:xfrm>
              <a:off x="3523221" y="3760347"/>
              <a:ext cx="1179088" cy="964723"/>
              <a:chOff x="3597921" y="3760347"/>
              <a:chExt cx="1179088" cy="964723"/>
            </a:xfrm>
          </p:grpSpPr>
          <p:sp>
            <p:nvSpPr>
              <p:cNvPr id="12" name="TextBox 11"/>
              <p:cNvSpPr txBox="1"/>
              <p:nvPr/>
            </p:nvSpPr>
            <p:spPr>
              <a:xfrm>
                <a:off x="3597641" y="4452058"/>
                <a:ext cx="1179442" cy="273012"/>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300" b="1" dirty="0">
                    <a:solidFill>
                      <a:srgbClr val="157FA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Volume Cloning</a:t>
                </a:r>
                <a:endParaRPr lang="en-US" sz="1300" b="1" dirty="0">
                  <a:solidFill>
                    <a:srgbClr val="157FA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pic>
            <p:nvPicPr>
              <p:cNvPr id="36" name="Picture 35"/>
              <p:cNvPicPr>
                <a:picLocks noChangeAspect="1"/>
              </p:cNvPicPr>
              <p:nvPr/>
            </p:nvPicPr>
            <p:blipFill>
              <a:blip r:embed="rId5"/>
              <a:stretch>
                <a:fillRect/>
              </a:stretch>
            </p:blipFill>
            <p:spPr>
              <a:xfrm>
                <a:off x="3783368" y="3760005"/>
                <a:ext cx="787353" cy="788878"/>
              </a:xfrm>
              <a:prstGeom prst="rect">
                <a:avLst/>
              </a:prstGeom>
              <a:effectLst>
                <a:outerShdw dist="152400" dir="18900000" algn="tl" rotWithShape="0">
                  <a:schemeClr val="bg2">
                    <a:alpha val="50000"/>
                  </a:schemeClr>
                </a:outerShdw>
              </a:effectLst>
            </p:spPr>
          </p:pic>
        </p:grpSp>
      </p:grpSp>
      <p:pic>
        <p:nvPicPr>
          <p:cNvPr id="65541" name="Picture 40"/>
          <p:cNvPicPr>
            <a:picLocks noChangeAspect="1"/>
          </p:cNvPicPr>
          <p:nvPr/>
        </p:nvPicPr>
        <p:blipFill>
          <a:blip r:embed="rId6"/>
          <a:srcRect/>
          <a:stretch>
            <a:fillRect/>
          </a:stretch>
        </p:blipFill>
        <p:spPr bwMode="auto">
          <a:xfrm>
            <a:off x="2362200" y="4075113"/>
            <a:ext cx="2057400" cy="935037"/>
          </a:xfrm>
          <a:prstGeom prst="rect">
            <a:avLst/>
          </a:prstGeom>
          <a:noFill/>
          <a:ln w="9525">
            <a:noFill/>
            <a:miter lim="800000"/>
            <a:headEnd/>
            <a:tailEnd/>
          </a:ln>
        </p:spPr>
      </p:pic>
      <p:pic>
        <p:nvPicPr>
          <p:cNvPr id="65542" name="Picture 42"/>
          <p:cNvPicPr>
            <a:picLocks noChangeAspect="1"/>
          </p:cNvPicPr>
          <p:nvPr/>
        </p:nvPicPr>
        <p:blipFill>
          <a:blip r:embed="rId7"/>
          <a:srcRect/>
          <a:stretch>
            <a:fillRect/>
          </a:stretch>
        </p:blipFill>
        <p:spPr bwMode="auto">
          <a:xfrm>
            <a:off x="622300" y="4291013"/>
            <a:ext cx="1771650" cy="379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6375"/>
            <a:ext cx="8229600" cy="857250"/>
          </a:xfrm>
        </p:spPr>
        <p:txBody>
          <a:bodyPr/>
          <a:lstStyle/>
          <a:p>
            <a:pPr fontAlgn="auto">
              <a:spcAft>
                <a:spcPts val="0"/>
              </a:spcAft>
              <a:defRPr/>
            </a:pPr>
            <a:r>
              <a:rPr lang="en-US" dirty="0" smtClean="0"/>
              <a:t>Data Protection Planning</a:t>
            </a:r>
            <a:endParaRPr lang="en-US" dirty="0"/>
          </a:p>
        </p:txBody>
      </p:sp>
      <p:grpSp>
        <p:nvGrpSpPr>
          <p:cNvPr id="67586" name="Group 94"/>
          <p:cNvGrpSpPr>
            <a:grpSpLocks/>
          </p:cNvGrpSpPr>
          <p:nvPr/>
        </p:nvGrpSpPr>
        <p:grpSpPr bwMode="auto">
          <a:xfrm>
            <a:off x="9391650" y="163513"/>
            <a:ext cx="511175" cy="334962"/>
            <a:chOff x="4336276" y="3235226"/>
            <a:chExt cx="511195" cy="334199"/>
          </a:xfrm>
        </p:grpSpPr>
        <p:sp>
          <p:nvSpPr>
            <p:cNvPr id="96" name="Rounded Rectangle 95"/>
            <p:cNvSpPr/>
            <p:nvPr/>
          </p:nvSpPr>
          <p:spPr>
            <a:xfrm>
              <a:off x="4336276" y="3235226"/>
              <a:ext cx="511195" cy="334199"/>
            </a:xfrm>
            <a:prstGeom prst="roundRect">
              <a:avLst>
                <a:gd name="adj" fmla="val 8314"/>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pic>
          <p:nvPicPr>
            <p:cNvPr id="67733" name="Picture 96"/>
            <p:cNvPicPr>
              <a:picLocks noChangeAspect="1"/>
            </p:cNvPicPr>
            <p:nvPr/>
          </p:nvPicPr>
          <p:blipFill>
            <a:blip r:embed="rId2"/>
            <a:srcRect/>
            <a:stretch>
              <a:fillRect/>
            </a:stretch>
          </p:blipFill>
          <p:spPr bwMode="auto">
            <a:xfrm>
              <a:off x="4373435" y="3279982"/>
              <a:ext cx="243840" cy="243840"/>
            </a:xfrm>
            <a:prstGeom prst="rect">
              <a:avLst/>
            </a:prstGeom>
            <a:noFill/>
            <a:ln w="9525">
              <a:noFill/>
              <a:miter lim="800000"/>
              <a:headEnd/>
              <a:tailEnd/>
            </a:ln>
          </p:spPr>
        </p:pic>
      </p:grpSp>
      <p:sp>
        <p:nvSpPr>
          <p:cNvPr id="211" name="TextBox 210"/>
          <p:cNvSpPr txBox="1"/>
          <p:nvPr/>
        </p:nvSpPr>
        <p:spPr>
          <a:xfrm>
            <a:off x="1893888" y="1281113"/>
            <a:ext cx="752475" cy="261937"/>
          </a:xfrm>
          <a:prstGeom prst="rect">
            <a:avLst/>
          </a:prstGeom>
          <a:noFill/>
          <a:ln>
            <a:noFill/>
          </a:ln>
        </p:spPr>
        <p:txBody>
          <a:bodyPr wrap="none">
            <a:spAutoFit/>
          </a:bodyPr>
          <a:lstStyle/>
          <a:p>
            <a:pPr algn="ctr" fontAlgn="auto">
              <a:spcBef>
                <a:spcPts val="0"/>
              </a:spcBef>
              <a:spcAft>
                <a:spcPts val="0"/>
              </a:spcAft>
              <a:defRPr/>
            </a:pPr>
            <a:r>
              <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Multipath</a:t>
            </a:r>
            <a:endPar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nvGrpSpPr>
          <p:cNvPr id="67588" name="Group 494"/>
          <p:cNvGrpSpPr>
            <a:grpSpLocks/>
          </p:cNvGrpSpPr>
          <p:nvPr/>
        </p:nvGrpSpPr>
        <p:grpSpPr bwMode="auto">
          <a:xfrm>
            <a:off x="6681788" y="1128713"/>
            <a:ext cx="1762125" cy="1858962"/>
            <a:chOff x="6549054" y="1045925"/>
            <a:chExt cx="1762702" cy="1858814"/>
          </a:xfrm>
        </p:grpSpPr>
        <p:grpSp>
          <p:nvGrpSpPr>
            <p:cNvPr id="67702" name="Group 371"/>
            <p:cNvGrpSpPr>
              <a:grpSpLocks/>
            </p:cNvGrpSpPr>
            <p:nvPr/>
          </p:nvGrpSpPr>
          <p:grpSpPr bwMode="auto">
            <a:xfrm>
              <a:off x="6650997" y="1968157"/>
              <a:ext cx="1589967" cy="536404"/>
              <a:chOff x="4125777" y="2422925"/>
              <a:chExt cx="2351914" cy="793458"/>
            </a:xfrm>
          </p:grpSpPr>
          <p:sp>
            <p:nvSpPr>
              <p:cNvPr id="373" name="Rounded Rectangle 372"/>
              <p:cNvSpPr/>
              <p:nvPr/>
            </p:nvSpPr>
            <p:spPr>
              <a:xfrm>
                <a:off x="4125318" y="2422972"/>
                <a:ext cx="2351381" cy="793647"/>
              </a:xfrm>
              <a:prstGeom prst="roundRect">
                <a:avLst>
                  <a:gd name="adj" fmla="val 8314"/>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74" name="Rounded Rectangle 373"/>
              <p:cNvSpPr/>
              <p:nvPr/>
            </p:nvSpPr>
            <p:spPr>
              <a:xfrm>
                <a:off x="4181695" y="2474630"/>
                <a:ext cx="521485" cy="143233"/>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75" name="Rounded Rectangle 374"/>
              <p:cNvSpPr/>
              <p:nvPr/>
            </p:nvSpPr>
            <p:spPr>
              <a:xfrm>
                <a:off x="4179345" y="2657779"/>
                <a:ext cx="521485" cy="143233"/>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76" name="Rounded Rectangle 375"/>
              <p:cNvSpPr/>
              <p:nvPr/>
            </p:nvSpPr>
            <p:spPr>
              <a:xfrm>
                <a:off x="4179345" y="2836232"/>
                <a:ext cx="519137" cy="145580"/>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77" name="Rounded Rectangle 376"/>
              <p:cNvSpPr/>
              <p:nvPr/>
            </p:nvSpPr>
            <p:spPr>
              <a:xfrm>
                <a:off x="4174647" y="3017035"/>
                <a:ext cx="521485" cy="145580"/>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78" name="Rounded Rectangle 377"/>
              <p:cNvSpPr/>
              <p:nvPr/>
            </p:nvSpPr>
            <p:spPr>
              <a:xfrm>
                <a:off x="4747811" y="2476979"/>
                <a:ext cx="519137" cy="143231"/>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79" name="Rounded Rectangle 378"/>
              <p:cNvSpPr/>
              <p:nvPr/>
            </p:nvSpPr>
            <p:spPr>
              <a:xfrm>
                <a:off x="4745463" y="2660128"/>
                <a:ext cx="519136" cy="143231"/>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80" name="Rounded Rectangle 379"/>
              <p:cNvSpPr/>
              <p:nvPr/>
            </p:nvSpPr>
            <p:spPr>
              <a:xfrm>
                <a:off x="4745463" y="2838581"/>
                <a:ext cx="519136" cy="145580"/>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81" name="Rounded Rectangle 380"/>
              <p:cNvSpPr/>
              <p:nvPr/>
            </p:nvSpPr>
            <p:spPr>
              <a:xfrm>
                <a:off x="4740765" y="3019382"/>
                <a:ext cx="519136" cy="145580"/>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82" name="Rounded Rectangle 381"/>
              <p:cNvSpPr/>
              <p:nvPr/>
            </p:nvSpPr>
            <p:spPr>
              <a:xfrm>
                <a:off x="5318627" y="2472283"/>
                <a:ext cx="519136" cy="143231"/>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83" name="Rounded Rectangle 382"/>
              <p:cNvSpPr/>
              <p:nvPr/>
            </p:nvSpPr>
            <p:spPr>
              <a:xfrm>
                <a:off x="5316277" y="2655432"/>
                <a:ext cx="519137" cy="143231"/>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84" name="Rounded Rectangle 383"/>
              <p:cNvSpPr/>
              <p:nvPr/>
            </p:nvSpPr>
            <p:spPr>
              <a:xfrm>
                <a:off x="5316277" y="2836232"/>
                <a:ext cx="519137" cy="143233"/>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85" name="Rounded Rectangle 384"/>
              <p:cNvSpPr/>
              <p:nvPr/>
            </p:nvSpPr>
            <p:spPr>
              <a:xfrm>
                <a:off x="5311579" y="3017035"/>
                <a:ext cx="519137" cy="143231"/>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86" name="Rounded Rectangle 385"/>
              <p:cNvSpPr/>
              <p:nvPr/>
            </p:nvSpPr>
            <p:spPr>
              <a:xfrm>
                <a:off x="5891791" y="2474630"/>
                <a:ext cx="519136" cy="143233"/>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87" name="Rounded Rectangle 386"/>
              <p:cNvSpPr/>
              <p:nvPr/>
            </p:nvSpPr>
            <p:spPr>
              <a:xfrm>
                <a:off x="5889441" y="2657779"/>
                <a:ext cx="519137" cy="143233"/>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88" name="Rounded Rectangle 387"/>
              <p:cNvSpPr/>
              <p:nvPr/>
            </p:nvSpPr>
            <p:spPr>
              <a:xfrm>
                <a:off x="5889441" y="2836232"/>
                <a:ext cx="519137" cy="145580"/>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89" name="Rounded Rectangle 388"/>
              <p:cNvSpPr/>
              <p:nvPr/>
            </p:nvSpPr>
            <p:spPr>
              <a:xfrm>
                <a:off x="5884743" y="3019382"/>
                <a:ext cx="519137" cy="143233"/>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grpSp>
        <p:cxnSp>
          <p:nvCxnSpPr>
            <p:cNvPr id="390" name="Curved Connector 389"/>
            <p:cNvCxnSpPr>
              <a:stCxn id="374" idx="0"/>
              <a:endCxn id="391" idx="2"/>
            </p:cNvCxnSpPr>
            <p:nvPr/>
          </p:nvCxnSpPr>
          <p:spPr>
            <a:xfrm rot="16200000" flipV="1">
              <a:off x="6761885" y="1899927"/>
              <a:ext cx="179373" cy="26996"/>
            </a:xfrm>
            <a:prstGeom prst="curvedConnector3">
              <a:avLst>
                <a:gd name="adj1" fmla="val 50000"/>
              </a:avLst>
            </a:prstGeom>
            <a:ln w="1905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67704" name="Picture 390"/>
            <p:cNvPicPr>
              <a:picLocks noChangeAspect="1"/>
            </p:cNvPicPr>
            <p:nvPr/>
          </p:nvPicPr>
          <p:blipFill>
            <a:blip r:embed="rId3"/>
            <a:srcRect/>
            <a:stretch>
              <a:fillRect/>
            </a:stretch>
          </p:blipFill>
          <p:spPr bwMode="auto">
            <a:xfrm>
              <a:off x="6635325" y="1417334"/>
              <a:ext cx="406800" cy="406800"/>
            </a:xfrm>
            <a:prstGeom prst="rect">
              <a:avLst/>
            </a:prstGeom>
            <a:noFill/>
            <a:ln w="9525">
              <a:noFill/>
              <a:miter lim="800000"/>
              <a:headEnd/>
              <a:tailEnd/>
            </a:ln>
          </p:spPr>
        </p:pic>
        <p:grpSp>
          <p:nvGrpSpPr>
            <p:cNvPr id="67705" name="Group 391"/>
            <p:cNvGrpSpPr>
              <a:grpSpLocks/>
            </p:cNvGrpSpPr>
            <p:nvPr/>
          </p:nvGrpSpPr>
          <p:grpSpPr bwMode="auto">
            <a:xfrm>
              <a:off x="6871692" y="1128615"/>
              <a:ext cx="555921" cy="590256"/>
              <a:chOff x="1286908" y="2020935"/>
              <a:chExt cx="555921" cy="590256"/>
            </a:xfrm>
          </p:grpSpPr>
          <p:pic>
            <p:nvPicPr>
              <p:cNvPr id="67713" name="Picture 392"/>
              <p:cNvPicPr>
                <a:picLocks noChangeAspect="1"/>
              </p:cNvPicPr>
              <p:nvPr/>
            </p:nvPicPr>
            <p:blipFill>
              <a:blip r:embed="rId4"/>
              <a:srcRect/>
              <a:stretch>
                <a:fillRect/>
              </a:stretch>
            </p:blipFill>
            <p:spPr bwMode="auto">
              <a:xfrm>
                <a:off x="1295376" y="2204791"/>
                <a:ext cx="406400" cy="406400"/>
              </a:xfrm>
              <a:prstGeom prst="rect">
                <a:avLst/>
              </a:prstGeom>
              <a:noFill/>
              <a:ln w="9525">
                <a:noFill/>
                <a:miter lim="800000"/>
                <a:headEnd/>
                <a:tailEnd/>
              </a:ln>
            </p:spPr>
          </p:pic>
          <p:sp>
            <p:nvSpPr>
              <p:cNvPr id="394" name="TextBox 393"/>
              <p:cNvSpPr txBox="1"/>
              <p:nvPr/>
            </p:nvSpPr>
            <p:spPr>
              <a:xfrm>
                <a:off x="1286638" y="2020788"/>
                <a:ext cx="555807" cy="226994"/>
              </a:xfrm>
              <a:prstGeom prst="rect">
                <a:avLst/>
              </a:prstGeom>
              <a:noFill/>
              <a:ln>
                <a:noFill/>
              </a:ln>
            </p:spPr>
            <p:txBody>
              <a:bodyPr wrap="none" lIns="36000" tIns="36000" rIns="36000" bIns="36000">
                <a:spAutoFit/>
              </a:bodyPr>
              <a:lstStyle/>
              <a:p>
                <a:pPr fontAlgn="auto">
                  <a:spcBef>
                    <a:spcPts val="0"/>
                  </a:spcBef>
                  <a:spcAft>
                    <a:spcPts val="0"/>
                  </a:spcAft>
                  <a:defRPr/>
                </a:pPr>
                <a:r>
                  <a:rPr lang="en-US" sz="10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Snapshot</a:t>
                </a:r>
              </a:p>
            </p:txBody>
          </p:sp>
        </p:grpSp>
        <p:sp>
          <p:nvSpPr>
            <p:cNvPr id="399" name="Rounded Rectangle 398"/>
            <p:cNvSpPr/>
            <p:nvPr/>
          </p:nvSpPr>
          <p:spPr>
            <a:xfrm>
              <a:off x="6549054" y="1045925"/>
              <a:ext cx="1762702" cy="1627057"/>
            </a:xfrm>
            <a:prstGeom prst="roundRect">
              <a:avLst>
                <a:gd name="adj" fmla="val 8314"/>
              </a:avLst>
            </a:prstGeom>
            <a:noFill/>
            <a:ln w="1905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00" name="TextBox 399"/>
            <p:cNvSpPr txBox="1"/>
            <p:nvPr/>
          </p:nvSpPr>
          <p:spPr>
            <a:xfrm>
              <a:off x="6863482" y="2677745"/>
              <a:ext cx="1176722" cy="226994"/>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0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Branch/Datacenter A</a:t>
              </a:r>
            </a:p>
          </p:txBody>
        </p:sp>
        <p:cxnSp>
          <p:nvCxnSpPr>
            <p:cNvPr id="402" name="Curved Connector 401"/>
            <p:cNvCxnSpPr>
              <a:stCxn id="382" idx="0"/>
              <a:endCxn id="403" idx="2"/>
            </p:cNvCxnSpPr>
            <p:nvPr/>
          </p:nvCxnSpPr>
          <p:spPr>
            <a:xfrm rot="16200000" flipV="1">
              <a:off x="7528103" y="1895957"/>
              <a:ext cx="174611" cy="36524"/>
            </a:xfrm>
            <a:prstGeom prst="curvedConnector3">
              <a:avLst>
                <a:gd name="adj1" fmla="val 50000"/>
              </a:avLst>
            </a:prstGeom>
            <a:ln w="1905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67709" name="Picture 402"/>
            <p:cNvPicPr>
              <a:picLocks noChangeAspect="1"/>
            </p:cNvPicPr>
            <p:nvPr/>
          </p:nvPicPr>
          <p:blipFill>
            <a:blip r:embed="rId3"/>
            <a:srcRect/>
            <a:stretch>
              <a:fillRect/>
            </a:stretch>
          </p:blipFill>
          <p:spPr bwMode="auto">
            <a:xfrm>
              <a:off x="7393660" y="1420316"/>
              <a:ext cx="406800" cy="406800"/>
            </a:xfrm>
            <a:prstGeom prst="rect">
              <a:avLst/>
            </a:prstGeom>
            <a:noFill/>
            <a:ln w="9525">
              <a:noFill/>
              <a:miter lim="800000"/>
              <a:headEnd/>
              <a:tailEnd/>
            </a:ln>
          </p:spPr>
        </p:pic>
        <p:grpSp>
          <p:nvGrpSpPr>
            <p:cNvPr id="67710" name="Group 407"/>
            <p:cNvGrpSpPr>
              <a:grpSpLocks/>
            </p:cNvGrpSpPr>
            <p:nvPr/>
          </p:nvGrpSpPr>
          <p:grpSpPr bwMode="auto">
            <a:xfrm>
              <a:off x="7613423" y="1123296"/>
              <a:ext cx="555921" cy="590256"/>
              <a:chOff x="1286908" y="2020935"/>
              <a:chExt cx="555921" cy="590256"/>
            </a:xfrm>
          </p:grpSpPr>
          <p:pic>
            <p:nvPicPr>
              <p:cNvPr id="67711" name="Picture 408"/>
              <p:cNvPicPr>
                <a:picLocks noChangeAspect="1"/>
              </p:cNvPicPr>
              <p:nvPr/>
            </p:nvPicPr>
            <p:blipFill>
              <a:blip r:embed="rId4"/>
              <a:srcRect/>
              <a:stretch>
                <a:fillRect/>
              </a:stretch>
            </p:blipFill>
            <p:spPr bwMode="auto">
              <a:xfrm>
                <a:off x="1295376" y="2204791"/>
                <a:ext cx="406400" cy="406400"/>
              </a:xfrm>
              <a:prstGeom prst="rect">
                <a:avLst/>
              </a:prstGeom>
              <a:noFill/>
              <a:ln w="9525">
                <a:noFill/>
                <a:miter lim="800000"/>
                <a:headEnd/>
                <a:tailEnd/>
              </a:ln>
            </p:spPr>
          </p:pic>
          <p:sp>
            <p:nvSpPr>
              <p:cNvPr id="410" name="TextBox 409"/>
              <p:cNvSpPr txBox="1"/>
              <p:nvPr/>
            </p:nvSpPr>
            <p:spPr>
              <a:xfrm>
                <a:off x="1286512" y="2021345"/>
                <a:ext cx="555807" cy="226995"/>
              </a:xfrm>
              <a:prstGeom prst="rect">
                <a:avLst/>
              </a:prstGeom>
              <a:noFill/>
              <a:ln>
                <a:noFill/>
              </a:ln>
            </p:spPr>
            <p:txBody>
              <a:bodyPr wrap="none" lIns="36000" tIns="36000" rIns="36000" bIns="36000">
                <a:spAutoFit/>
              </a:bodyPr>
              <a:lstStyle/>
              <a:p>
                <a:pPr fontAlgn="auto">
                  <a:spcBef>
                    <a:spcPts val="0"/>
                  </a:spcBef>
                  <a:spcAft>
                    <a:spcPts val="0"/>
                  </a:spcAft>
                  <a:defRPr/>
                </a:pPr>
                <a:r>
                  <a:rPr lang="en-US" sz="10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Snapshot</a:t>
                </a:r>
              </a:p>
            </p:txBody>
          </p:sp>
        </p:grpSp>
      </p:grpSp>
      <p:cxnSp>
        <p:nvCxnSpPr>
          <p:cNvPr id="411" name="Curved Connector 410"/>
          <p:cNvCxnSpPr>
            <a:stCxn id="226" idx="0"/>
            <a:endCxn id="403" idx="0"/>
          </p:cNvCxnSpPr>
          <p:nvPr/>
        </p:nvCxnSpPr>
        <p:spPr>
          <a:xfrm rot="5400000" flipH="1" flipV="1">
            <a:off x="3757613" y="-1041400"/>
            <a:ext cx="1427162" cy="6516688"/>
          </a:xfrm>
          <a:prstGeom prst="curvedConnector3">
            <a:avLst>
              <a:gd name="adj1" fmla="val 129978"/>
            </a:avLst>
          </a:prstGeom>
          <a:ln w="38100" cmpd="dbl">
            <a:solidFill>
              <a:schemeClr val="bg1">
                <a:lumMod val="65000"/>
              </a:schemeClr>
            </a:solidFill>
            <a:prstDash val="solid"/>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grpSp>
        <p:nvGrpSpPr>
          <p:cNvPr id="67590" name="Group 493"/>
          <p:cNvGrpSpPr>
            <a:grpSpLocks/>
          </p:cNvGrpSpPr>
          <p:nvPr/>
        </p:nvGrpSpPr>
        <p:grpSpPr bwMode="auto">
          <a:xfrm>
            <a:off x="3657600" y="827088"/>
            <a:ext cx="1966913" cy="985837"/>
            <a:chOff x="3524475" y="744645"/>
            <a:chExt cx="1967360" cy="985099"/>
          </a:xfrm>
        </p:grpSpPr>
        <p:pic>
          <p:nvPicPr>
            <p:cNvPr id="67700" name="Picture 214"/>
            <p:cNvPicPr>
              <a:picLocks noChangeAspect="1"/>
            </p:cNvPicPr>
            <p:nvPr/>
          </p:nvPicPr>
          <p:blipFill>
            <a:blip r:embed="rId5"/>
            <a:srcRect/>
            <a:stretch>
              <a:fillRect/>
            </a:stretch>
          </p:blipFill>
          <p:spPr bwMode="auto">
            <a:xfrm>
              <a:off x="3524475" y="744645"/>
              <a:ext cx="729488" cy="729488"/>
            </a:xfrm>
            <a:prstGeom prst="rect">
              <a:avLst/>
            </a:prstGeom>
            <a:noFill/>
            <a:ln w="9525">
              <a:noFill/>
              <a:miter lim="800000"/>
              <a:headEnd/>
              <a:tailEnd/>
            </a:ln>
          </p:spPr>
        </p:pic>
        <p:sp>
          <p:nvSpPr>
            <p:cNvPr id="216" name="TextBox 215"/>
            <p:cNvSpPr txBox="1"/>
            <p:nvPr/>
          </p:nvSpPr>
          <p:spPr>
            <a:xfrm>
              <a:off x="4183438" y="1130118"/>
              <a:ext cx="1308397" cy="599626"/>
            </a:xfrm>
            <a:prstGeom prst="rect">
              <a:avLst/>
            </a:prstGeom>
            <a:noFill/>
            <a:ln>
              <a:noFill/>
            </a:ln>
          </p:spPr>
          <p:txBody>
            <a:bodyPr wrap="none">
              <a:spAutoFit/>
            </a:bodyPr>
            <a:lstStyle/>
            <a:p>
              <a:pPr fontAlgn="auto">
                <a:spcBef>
                  <a:spcPts val="0"/>
                </a:spcBef>
                <a:spcAft>
                  <a:spcPts val="0"/>
                </a:spcAft>
                <a:defRPr/>
              </a:pPr>
              <a:r>
                <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Branch Office</a:t>
              </a:r>
            </a:p>
            <a:p>
              <a:pPr fontAlgn="auto">
                <a:spcBef>
                  <a:spcPts val="0"/>
                </a:spcBef>
                <a:spcAft>
                  <a:spcPts val="0"/>
                </a:spcAft>
                <a:defRPr/>
              </a:pPr>
              <a:r>
                <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Remote Replication</a:t>
              </a:r>
            </a:p>
            <a:p>
              <a:pPr fontAlgn="auto">
                <a:spcBef>
                  <a:spcPts val="0"/>
                </a:spcBef>
                <a:spcAft>
                  <a:spcPts val="0"/>
                </a:spcAft>
                <a:defRPr/>
              </a:pPr>
              <a:r>
                <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For DR</a:t>
              </a:r>
              <a:endPar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cxnSp>
        <p:nvCxnSpPr>
          <p:cNvPr id="453" name="Curved Connector 452"/>
          <p:cNvCxnSpPr>
            <a:stCxn id="423" idx="0"/>
            <a:endCxn id="391" idx="0"/>
          </p:cNvCxnSpPr>
          <p:nvPr/>
        </p:nvCxnSpPr>
        <p:spPr>
          <a:xfrm rot="5400000" flipH="1" flipV="1">
            <a:off x="5410994" y="2037557"/>
            <a:ext cx="2098675" cy="1023937"/>
          </a:xfrm>
          <a:prstGeom prst="curvedConnector3">
            <a:avLst>
              <a:gd name="adj1" fmla="val 104170"/>
            </a:avLst>
          </a:prstGeom>
          <a:ln w="38100" cmpd="dbl">
            <a:solidFill>
              <a:schemeClr val="bg1">
                <a:lumMod val="65000"/>
              </a:schemeClr>
            </a:solidFill>
            <a:prstDash val="solid"/>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458" name="Curved Connector 457"/>
          <p:cNvCxnSpPr>
            <a:stCxn id="447" idx="0"/>
            <a:endCxn id="418" idx="0"/>
          </p:cNvCxnSpPr>
          <p:nvPr/>
        </p:nvCxnSpPr>
        <p:spPr>
          <a:xfrm rot="16200000" flipH="1">
            <a:off x="4278313" y="2543175"/>
            <a:ext cx="674687" cy="1446213"/>
          </a:xfrm>
          <a:prstGeom prst="curvedConnector3">
            <a:avLst>
              <a:gd name="adj1" fmla="val -33881"/>
            </a:avLst>
          </a:prstGeom>
          <a:ln w="38100" cmpd="dbl">
            <a:solidFill>
              <a:schemeClr val="bg1">
                <a:lumMod val="65000"/>
              </a:schemeClr>
            </a:solidFill>
            <a:prstDash val="solid"/>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grpSp>
        <p:nvGrpSpPr>
          <p:cNvPr id="67593" name="Group 492"/>
          <p:cNvGrpSpPr>
            <a:grpSpLocks/>
          </p:cNvGrpSpPr>
          <p:nvPr/>
        </p:nvGrpSpPr>
        <p:grpSpPr bwMode="auto">
          <a:xfrm>
            <a:off x="5099050" y="3232150"/>
            <a:ext cx="2770188" cy="1858963"/>
            <a:chOff x="4966629" y="3149057"/>
            <a:chExt cx="2769405" cy="1858814"/>
          </a:xfrm>
        </p:grpSpPr>
        <p:grpSp>
          <p:nvGrpSpPr>
            <p:cNvPr id="67661" name="Group 415"/>
            <p:cNvGrpSpPr>
              <a:grpSpLocks/>
            </p:cNvGrpSpPr>
            <p:nvPr/>
          </p:nvGrpSpPr>
          <p:grpSpPr bwMode="auto">
            <a:xfrm>
              <a:off x="5558273" y="4071289"/>
              <a:ext cx="1589967" cy="536404"/>
              <a:chOff x="4125777" y="2422925"/>
              <a:chExt cx="2351914" cy="793458"/>
            </a:xfrm>
          </p:grpSpPr>
          <p:sp>
            <p:nvSpPr>
              <p:cNvPr id="429" name="Rounded Rectangle 428"/>
              <p:cNvSpPr/>
              <p:nvPr/>
            </p:nvSpPr>
            <p:spPr>
              <a:xfrm>
                <a:off x="4126261" y="2422972"/>
                <a:ext cx="2352296" cy="793647"/>
              </a:xfrm>
              <a:prstGeom prst="roundRect">
                <a:avLst>
                  <a:gd name="adj" fmla="val 8314"/>
                </a:avLst>
              </a:prstGeom>
              <a:noFill/>
              <a:ln w="19050" cmpd="sng">
                <a:solidFill>
                  <a:schemeClr val="accent2">
                    <a:alpha val="5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30" name="Rounded Rectangle 429"/>
              <p:cNvSpPr/>
              <p:nvPr/>
            </p:nvSpPr>
            <p:spPr>
              <a:xfrm>
                <a:off x="4182603" y="2474630"/>
                <a:ext cx="521167" cy="143231"/>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31" name="Rounded Rectangle 430"/>
              <p:cNvSpPr/>
              <p:nvPr/>
            </p:nvSpPr>
            <p:spPr>
              <a:xfrm>
                <a:off x="4180255" y="2657779"/>
                <a:ext cx="521167" cy="143231"/>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32" name="Rounded Rectangle 431"/>
              <p:cNvSpPr/>
              <p:nvPr/>
            </p:nvSpPr>
            <p:spPr>
              <a:xfrm>
                <a:off x="4180255" y="2836232"/>
                <a:ext cx="518820" cy="145580"/>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33" name="Rounded Rectangle 432"/>
              <p:cNvSpPr/>
              <p:nvPr/>
            </p:nvSpPr>
            <p:spPr>
              <a:xfrm>
                <a:off x="4175559" y="3017033"/>
                <a:ext cx="521167" cy="145580"/>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34" name="Rounded Rectangle 433"/>
              <p:cNvSpPr/>
              <p:nvPr/>
            </p:nvSpPr>
            <p:spPr>
              <a:xfrm>
                <a:off x="4748374" y="2476977"/>
                <a:ext cx="521167" cy="143233"/>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35" name="Rounded Rectangle 434"/>
              <p:cNvSpPr/>
              <p:nvPr/>
            </p:nvSpPr>
            <p:spPr>
              <a:xfrm>
                <a:off x="4746027" y="2660127"/>
                <a:ext cx="521167" cy="143233"/>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36" name="Rounded Rectangle 435"/>
              <p:cNvSpPr/>
              <p:nvPr/>
            </p:nvSpPr>
            <p:spPr>
              <a:xfrm>
                <a:off x="4746027" y="2838580"/>
                <a:ext cx="518819" cy="145580"/>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37" name="Rounded Rectangle 436"/>
              <p:cNvSpPr/>
              <p:nvPr/>
            </p:nvSpPr>
            <p:spPr>
              <a:xfrm>
                <a:off x="4741332" y="3019382"/>
                <a:ext cx="521167" cy="145580"/>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38" name="Rounded Rectangle 437"/>
              <p:cNvSpPr/>
              <p:nvPr/>
            </p:nvSpPr>
            <p:spPr>
              <a:xfrm>
                <a:off x="5321188" y="2472281"/>
                <a:ext cx="518820" cy="143233"/>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39" name="Rounded Rectangle 438"/>
              <p:cNvSpPr/>
              <p:nvPr/>
            </p:nvSpPr>
            <p:spPr>
              <a:xfrm>
                <a:off x="5318842" y="2655430"/>
                <a:ext cx="518819" cy="143233"/>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40" name="Rounded Rectangle 439"/>
              <p:cNvSpPr/>
              <p:nvPr/>
            </p:nvSpPr>
            <p:spPr>
              <a:xfrm>
                <a:off x="5316493" y="2836232"/>
                <a:ext cx="521167" cy="143231"/>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41" name="Rounded Rectangle 440"/>
              <p:cNvSpPr/>
              <p:nvPr/>
            </p:nvSpPr>
            <p:spPr>
              <a:xfrm>
                <a:off x="5314146" y="3017033"/>
                <a:ext cx="518819" cy="143233"/>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42" name="Rounded Rectangle 441"/>
              <p:cNvSpPr/>
              <p:nvPr/>
            </p:nvSpPr>
            <p:spPr>
              <a:xfrm>
                <a:off x="5894003" y="2474630"/>
                <a:ext cx="518820" cy="143231"/>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43" name="Rounded Rectangle 442"/>
              <p:cNvSpPr/>
              <p:nvPr/>
            </p:nvSpPr>
            <p:spPr>
              <a:xfrm>
                <a:off x="5891656" y="2657779"/>
                <a:ext cx="518819" cy="143231"/>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44" name="Rounded Rectangle 443"/>
              <p:cNvSpPr/>
              <p:nvPr/>
            </p:nvSpPr>
            <p:spPr>
              <a:xfrm>
                <a:off x="5889308" y="2836232"/>
                <a:ext cx="521167" cy="145580"/>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45" name="Rounded Rectangle 444"/>
              <p:cNvSpPr/>
              <p:nvPr/>
            </p:nvSpPr>
            <p:spPr>
              <a:xfrm>
                <a:off x="5886961" y="3019382"/>
                <a:ext cx="518819" cy="143231"/>
              </a:xfrm>
              <a:prstGeom prst="roundRect">
                <a:avLst/>
              </a:prstGeom>
              <a:noFill/>
              <a:ln w="19050" cmpd="sng">
                <a:solidFill>
                  <a:schemeClr val="accent2">
                    <a:alpha val="7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grpSp>
        <p:cxnSp>
          <p:nvCxnSpPr>
            <p:cNvPr id="417" name="Curved Connector 416"/>
            <p:cNvCxnSpPr>
              <a:stCxn id="430" idx="0"/>
              <a:endCxn id="418" idx="2"/>
            </p:cNvCxnSpPr>
            <p:nvPr/>
          </p:nvCxnSpPr>
          <p:spPr>
            <a:xfrm rot="16200000" flipV="1">
              <a:off x="5399876" y="3733268"/>
              <a:ext cx="179374" cy="566577"/>
            </a:xfrm>
            <a:prstGeom prst="curvedConnector3">
              <a:avLst>
                <a:gd name="adj1" fmla="val 50000"/>
              </a:avLst>
            </a:prstGeom>
            <a:ln w="1905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67663" name="Picture 417"/>
            <p:cNvPicPr>
              <a:picLocks noChangeAspect="1"/>
            </p:cNvPicPr>
            <p:nvPr/>
          </p:nvPicPr>
          <p:blipFill>
            <a:blip r:embed="rId3"/>
            <a:srcRect/>
            <a:stretch>
              <a:fillRect/>
            </a:stretch>
          </p:blipFill>
          <p:spPr bwMode="auto">
            <a:xfrm>
              <a:off x="5003101" y="3520466"/>
              <a:ext cx="406800" cy="406800"/>
            </a:xfrm>
            <a:prstGeom prst="rect">
              <a:avLst/>
            </a:prstGeom>
            <a:noFill/>
            <a:ln w="9525">
              <a:noFill/>
              <a:miter lim="800000"/>
              <a:headEnd/>
              <a:tailEnd/>
            </a:ln>
          </p:spPr>
        </p:pic>
        <p:grpSp>
          <p:nvGrpSpPr>
            <p:cNvPr id="67664" name="Group 418"/>
            <p:cNvGrpSpPr>
              <a:grpSpLocks/>
            </p:cNvGrpSpPr>
            <p:nvPr/>
          </p:nvGrpSpPr>
          <p:grpSpPr bwMode="auto">
            <a:xfrm>
              <a:off x="5239468" y="3231747"/>
              <a:ext cx="555921" cy="590256"/>
              <a:chOff x="1286908" y="2020935"/>
              <a:chExt cx="555921" cy="590256"/>
            </a:xfrm>
          </p:grpSpPr>
          <p:pic>
            <p:nvPicPr>
              <p:cNvPr id="67681" name="Picture 426"/>
              <p:cNvPicPr>
                <a:picLocks noChangeAspect="1"/>
              </p:cNvPicPr>
              <p:nvPr/>
            </p:nvPicPr>
            <p:blipFill>
              <a:blip r:embed="rId4"/>
              <a:srcRect/>
              <a:stretch>
                <a:fillRect/>
              </a:stretch>
            </p:blipFill>
            <p:spPr bwMode="auto">
              <a:xfrm>
                <a:off x="1295376" y="2204791"/>
                <a:ext cx="406400" cy="406400"/>
              </a:xfrm>
              <a:prstGeom prst="rect">
                <a:avLst/>
              </a:prstGeom>
              <a:noFill/>
              <a:ln w="9525">
                <a:noFill/>
                <a:miter lim="800000"/>
                <a:headEnd/>
                <a:tailEnd/>
              </a:ln>
            </p:spPr>
          </p:pic>
          <p:sp>
            <p:nvSpPr>
              <p:cNvPr id="428" name="TextBox 427"/>
              <p:cNvSpPr txBox="1"/>
              <p:nvPr/>
            </p:nvSpPr>
            <p:spPr>
              <a:xfrm>
                <a:off x="1287042" y="2020788"/>
                <a:ext cx="555468" cy="226995"/>
              </a:xfrm>
              <a:prstGeom prst="rect">
                <a:avLst/>
              </a:prstGeom>
              <a:noFill/>
              <a:ln>
                <a:noFill/>
              </a:ln>
            </p:spPr>
            <p:txBody>
              <a:bodyPr wrap="none" lIns="36000" tIns="36000" rIns="36000" bIns="36000">
                <a:spAutoFit/>
              </a:bodyPr>
              <a:lstStyle/>
              <a:p>
                <a:pPr fontAlgn="auto">
                  <a:spcBef>
                    <a:spcPts val="0"/>
                  </a:spcBef>
                  <a:spcAft>
                    <a:spcPts val="0"/>
                  </a:spcAft>
                  <a:defRPr/>
                </a:pPr>
                <a:r>
                  <a:rPr lang="en-US" sz="10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Snapshot</a:t>
                </a:r>
              </a:p>
            </p:txBody>
          </p:sp>
        </p:grpSp>
        <p:sp>
          <p:nvSpPr>
            <p:cNvPr id="420" name="Rounded Rectangle 419"/>
            <p:cNvSpPr/>
            <p:nvPr/>
          </p:nvSpPr>
          <p:spPr>
            <a:xfrm>
              <a:off x="4966629" y="3149057"/>
              <a:ext cx="2769405" cy="1627058"/>
            </a:xfrm>
            <a:prstGeom prst="roundRect">
              <a:avLst>
                <a:gd name="adj" fmla="val 8314"/>
              </a:avLst>
            </a:prstGeom>
            <a:noFill/>
            <a:ln w="1905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21" name="TextBox 420"/>
            <p:cNvSpPr txBox="1"/>
            <p:nvPr/>
          </p:nvSpPr>
          <p:spPr>
            <a:xfrm>
              <a:off x="5766503" y="4780876"/>
              <a:ext cx="1168070" cy="226995"/>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0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Branch/Datacenter B</a:t>
              </a:r>
            </a:p>
          </p:txBody>
        </p:sp>
        <p:cxnSp>
          <p:nvCxnSpPr>
            <p:cNvPr id="422" name="Curved Connector 421"/>
            <p:cNvCxnSpPr>
              <a:stCxn id="438" idx="0"/>
              <a:endCxn id="423" idx="2"/>
            </p:cNvCxnSpPr>
            <p:nvPr/>
          </p:nvCxnSpPr>
          <p:spPr>
            <a:xfrm rot="16200000" flipV="1">
              <a:off x="6087070" y="3650740"/>
              <a:ext cx="182547" cy="725282"/>
            </a:xfrm>
            <a:prstGeom prst="curvedConnector3">
              <a:avLst>
                <a:gd name="adj1" fmla="val 50000"/>
              </a:avLst>
            </a:prstGeom>
            <a:ln w="1905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67668" name="Picture 422"/>
            <p:cNvPicPr>
              <a:picLocks noChangeAspect="1"/>
            </p:cNvPicPr>
            <p:nvPr/>
          </p:nvPicPr>
          <p:blipFill>
            <a:blip r:embed="rId3"/>
            <a:srcRect/>
            <a:stretch>
              <a:fillRect/>
            </a:stretch>
          </p:blipFill>
          <p:spPr bwMode="auto">
            <a:xfrm>
              <a:off x="5612036" y="3515147"/>
              <a:ext cx="406800" cy="406800"/>
            </a:xfrm>
            <a:prstGeom prst="rect">
              <a:avLst/>
            </a:prstGeom>
            <a:noFill/>
            <a:ln w="9525">
              <a:noFill/>
              <a:miter lim="800000"/>
              <a:headEnd/>
              <a:tailEnd/>
            </a:ln>
          </p:spPr>
        </p:pic>
        <p:grpSp>
          <p:nvGrpSpPr>
            <p:cNvPr id="67669" name="Group 423"/>
            <p:cNvGrpSpPr>
              <a:grpSpLocks/>
            </p:cNvGrpSpPr>
            <p:nvPr/>
          </p:nvGrpSpPr>
          <p:grpSpPr bwMode="auto">
            <a:xfrm>
              <a:off x="5840099" y="3218127"/>
              <a:ext cx="555921" cy="590256"/>
              <a:chOff x="1286908" y="2020935"/>
              <a:chExt cx="555921" cy="590256"/>
            </a:xfrm>
          </p:grpSpPr>
          <p:pic>
            <p:nvPicPr>
              <p:cNvPr id="67679" name="Picture 424"/>
              <p:cNvPicPr>
                <a:picLocks noChangeAspect="1"/>
              </p:cNvPicPr>
              <p:nvPr/>
            </p:nvPicPr>
            <p:blipFill>
              <a:blip r:embed="rId4"/>
              <a:srcRect/>
              <a:stretch>
                <a:fillRect/>
              </a:stretch>
            </p:blipFill>
            <p:spPr bwMode="auto">
              <a:xfrm>
                <a:off x="1295376" y="2204791"/>
                <a:ext cx="406400" cy="406400"/>
              </a:xfrm>
              <a:prstGeom prst="rect">
                <a:avLst/>
              </a:prstGeom>
              <a:noFill/>
              <a:ln w="9525">
                <a:noFill/>
                <a:miter lim="800000"/>
                <a:headEnd/>
                <a:tailEnd/>
              </a:ln>
            </p:spPr>
          </p:pic>
          <p:sp>
            <p:nvSpPr>
              <p:cNvPr id="426" name="TextBox 425"/>
              <p:cNvSpPr txBox="1"/>
              <p:nvPr/>
            </p:nvSpPr>
            <p:spPr>
              <a:xfrm>
                <a:off x="1286316" y="2021709"/>
                <a:ext cx="557056" cy="225407"/>
              </a:xfrm>
              <a:prstGeom prst="rect">
                <a:avLst/>
              </a:prstGeom>
              <a:noFill/>
              <a:ln>
                <a:noFill/>
              </a:ln>
            </p:spPr>
            <p:txBody>
              <a:bodyPr wrap="none" lIns="36000" tIns="36000" rIns="36000" bIns="36000">
                <a:spAutoFit/>
              </a:bodyPr>
              <a:lstStyle/>
              <a:p>
                <a:pPr fontAlgn="auto">
                  <a:spcBef>
                    <a:spcPts val="0"/>
                  </a:spcBef>
                  <a:spcAft>
                    <a:spcPts val="0"/>
                  </a:spcAft>
                  <a:defRPr/>
                </a:pPr>
                <a:r>
                  <a:rPr lang="en-US" sz="10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Snapshot</a:t>
                </a:r>
              </a:p>
            </p:txBody>
          </p:sp>
        </p:grpSp>
        <p:grpSp>
          <p:nvGrpSpPr>
            <p:cNvPr id="67670" name="Group 460"/>
            <p:cNvGrpSpPr>
              <a:grpSpLocks/>
            </p:cNvGrpSpPr>
            <p:nvPr/>
          </p:nvGrpSpPr>
          <p:grpSpPr bwMode="auto">
            <a:xfrm>
              <a:off x="7139053" y="3521998"/>
              <a:ext cx="415572" cy="532316"/>
              <a:chOff x="1897117" y="2410338"/>
              <a:chExt cx="415572" cy="532316"/>
            </a:xfrm>
          </p:grpSpPr>
          <p:pic>
            <p:nvPicPr>
              <p:cNvPr id="67677" name="Picture 461"/>
              <p:cNvPicPr>
                <a:picLocks noChangeAspect="1"/>
              </p:cNvPicPr>
              <p:nvPr/>
            </p:nvPicPr>
            <p:blipFill>
              <a:blip r:embed="rId6"/>
              <a:srcRect/>
              <a:stretch>
                <a:fillRect/>
              </a:stretch>
            </p:blipFill>
            <p:spPr bwMode="auto">
              <a:xfrm>
                <a:off x="1905889" y="2410338"/>
                <a:ext cx="406800" cy="406800"/>
              </a:xfrm>
              <a:prstGeom prst="rect">
                <a:avLst/>
              </a:prstGeom>
              <a:noFill/>
              <a:ln w="9525">
                <a:noFill/>
                <a:miter lim="800000"/>
                <a:headEnd/>
                <a:tailEnd/>
              </a:ln>
            </p:spPr>
          </p:pic>
          <p:sp>
            <p:nvSpPr>
              <p:cNvPr id="463" name="TextBox 462"/>
              <p:cNvSpPr txBox="1"/>
              <p:nvPr/>
            </p:nvSpPr>
            <p:spPr>
              <a:xfrm>
                <a:off x="1897367" y="2715205"/>
                <a:ext cx="369783" cy="226994"/>
              </a:xfrm>
              <a:prstGeom prst="rect">
                <a:avLst/>
              </a:prstGeom>
              <a:noFill/>
              <a:ln>
                <a:noFill/>
              </a:ln>
            </p:spPr>
            <p:txBody>
              <a:bodyPr wrap="none" lIns="36000" tIns="36000" rIns="36000" bIns="36000">
                <a:spAutoFit/>
              </a:bodyPr>
              <a:lstStyle/>
              <a:p>
                <a:pPr fontAlgn="auto">
                  <a:spcBef>
                    <a:spcPts val="0"/>
                  </a:spcBef>
                  <a:spcAft>
                    <a:spcPts val="0"/>
                  </a:spcAft>
                  <a:defRPr/>
                </a:pPr>
                <a:r>
                  <a:rPr lang="en-US" sz="1000" dirty="0">
                    <a:solidFill>
                      <a:srgbClr val="919191"/>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Clone</a:t>
                </a:r>
              </a:p>
            </p:txBody>
          </p:sp>
        </p:grpSp>
        <p:cxnSp>
          <p:nvCxnSpPr>
            <p:cNvPr id="464" name="Curved Connector 463"/>
            <p:cNvCxnSpPr>
              <a:stCxn id="467" idx="0"/>
              <a:endCxn id="462" idx="0"/>
            </p:cNvCxnSpPr>
            <p:nvPr/>
          </p:nvCxnSpPr>
          <p:spPr>
            <a:xfrm rot="16200000" flipH="1">
              <a:off x="7102006" y="3272129"/>
              <a:ext cx="3175" cy="496748"/>
            </a:xfrm>
            <a:prstGeom prst="curvedConnector3">
              <a:avLst>
                <a:gd name="adj1" fmla="val -5908503"/>
              </a:avLst>
            </a:prstGeom>
            <a:ln w="19050" cmpd="sng">
              <a:solidFill>
                <a:schemeClr val="bg1">
                  <a:lumMod val="65000"/>
                </a:schemeClr>
              </a:solidFill>
              <a:prstDash val="solid"/>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pic>
          <p:nvPicPr>
            <p:cNvPr id="67672" name="Picture 466"/>
            <p:cNvPicPr>
              <a:picLocks noChangeAspect="1"/>
            </p:cNvPicPr>
            <p:nvPr/>
          </p:nvPicPr>
          <p:blipFill>
            <a:blip r:embed="rId3"/>
            <a:srcRect/>
            <a:stretch>
              <a:fillRect/>
            </a:stretch>
          </p:blipFill>
          <p:spPr bwMode="auto">
            <a:xfrm>
              <a:off x="6652570" y="3518129"/>
              <a:ext cx="406800" cy="406800"/>
            </a:xfrm>
            <a:prstGeom prst="rect">
              <a:avLst/>
            </a:prstGeom>
            <a:noFill/>
            <a:ln w="9525">
              <a:noFill/>
              <a:miter lim="800000"/>
              <a:headEnd/>
              <a:tailEnd/>
            </a:ln>
          </p:spPr>
        </p:pic>
        <p:grpSp>
          <p:nvGrpSpPr>
            <p:cNvPr id="67673" name="Group 467"/>
            <p:cNvGrpSpPr>
              <a:grpSpLocks/>
            </p:cNvGrpSpPr>
            <p:nvPr/>
          </p:nvGrpSpPr>
          <p:grpSpPr bwMode="auto">
            <a:xfrm>
              <a:off x="6440733" y="3229410"/>
              <a:ext cx="555921" cy="590256"/>
              <a:chOff x="1286908" y="2020935"/>
              <a:chExt cx="555921" cy="590256"/>
            </a:xfrm>
          </p:grpSpPr>
          <p:pic>
            <p:nvPicPr>
              <p:cNvPr id="67675" name="Picture 468"/>
              <p:cNvPicPr>
                <a:picLocks noChangeAspect="1"/>
              </p:cNvPicPr>
              <p:nvPr/>
            </p:nvPicPr>
            <p:blipFill>
              <a:blip r:embed="rId4"/>
              <a:srcRect/>
              <a:stretch>
                <a:fillRect/>
              </a:stretch>
            </p:blipFill>
            <p:spPr bwMode="auto">
              <a:xfrm>
                <a:off x="1295376" y="2204791"/>
                <a:ext cx="406400" cy="406400"/>
              </a:xfrm>
              <a:prstGeom prst="rect">
                <a:avLst/>
              </a:prstGeom>
              <a:noFill/>
              <a:ln w="9525">
                <a:noFill/>
                <a:miter lim="800000"/>
                <a:headEnd/>
                <a:tailEnd/>
              </a:ln>
            </p:spPr>
          </p:pic>
          <p:sp>
            <p:nvSpPr>
              <p:cNvPr id="470" name="TextBox 469"/>
              <p:cNvSpPr txBox="1"/>
              <p:nvPr/>
            </p:nvSpPr>
            <p:spPr>
              <a:xfrm>
                <a:off x="1287175" y="2021539"/>
                <a:ext cx="555468" cy="225407"/>
              </a:xfrm>
              <a:prstGeom prst="rect">
                <a:avLst/>
              </a:prstGeom>
              <a:noFill/>
              <a:ln>
                <a:noFill/>
              </a:ln>
            </p:spPr>
            <p:txBody>
              <a:bodyPr wrap="none" lIns="36000" tIns="36000" rIns="36000" bIns="36000">
                <a:spAutoFit/>
              </a:bodyPr>
              <a:lstStyle/>
              <a:p>
                <a:pPr fontAlgn="auto">
                  <a:spcBef>
                    <a:spcPts val="0"/>
                  </a:spcBef>
                  <a:spcAft>
                    <a:spcPts val="0"/>
                  </a:spcAft>
                  <a:defRPr/>
                </a:pPr>
                <a:r>
                  <a:rPr lang="en-US" sz="10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Snapshot</a:t>
                </a:r>
              </a:p>
            </p:txBody>
          </p:sp>
        </p:grpSp>
        <p:cxnSp>
          <p:nvCxnSpPr>
            <p:cNvPr id="471" name="Curved Connector 470"/>
            <p:cNvCxnSpPr>
              <a:stCxn id="442" idx="0"/>
              <a:endCxn id="467" idx="2"/>
            </p:cNvCxnSpPr>
            <p:nvPr/>
          </p:nvCxnSpPr>
          <p:spPr>
            <a:xfrm rot="16200000" flipV="1">
              <a:off x="6801242" y="3979261"/>
              <a:ext cx="180960" cy="73004"/>
            </a:xfrm>
            <a:prstGeom prst="curvedConnector3">
              <a:avLst>
                <a:gd name="adj1" fmla="val 50000"/>
              </a:avLst>
            </a:prstGeom>
            <a:ln w="1905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488" name="TextBox 487"/>
          <p:cNvSpPr txBox="1"/>
          <p:nvPr/>
        </p:nvSpPr>
        <p:spPr>
          <a:xfrm>
            <a:off x="5640388" y="927100"/>
            <a:ext cx="287337" cy="338138"/>
          </a:xfrm>
          <a:prstGeom prst="rect">
            <a:avLst/>
          </a:prstGeom>
          <a:noFill/>
          <a:ln>
            <a:noFill/>
          </a:ln>
        </p:spPr>
        <p:txBody>
          <a:bodyPr wrap="none">
            <a:spAutoFit/>
          </a:bodyPr>
          <a:lstStyle/>
          <a:p>
            <a:pPr algn="ctr" fontAlgn="auto">
              <a:spcBef>
                <a:spcPts val="0"/>
              </a:spcBef>
              <a:spcAft>
                <a:spcPts val="0"/>
              </a:spcAft>
              <a:defRPr/>
            </a:pPr>
            <a:r>
              <a:rPr lang="en-US" sz="1600" dirty="0">
                <a:solidFill>
                  <a:srgbClr val="FFFFFF">
                    <a:lumMod val="65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&gt;</a:t>
            </a:r>
            <a:endParaRPr lang="en-US" sz="1600" dirty="0">
              <a:solidFill>
                <a:srgbClr val="FFFFFF">
                  <a:lumMod val="65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sp>
        <p:nvSpPr>
          <p:cNvPr id="489" name="TextBox 488"/>
          <p:cNvSpPr txBox="1"/>
          <p:nvPr/>
        </p:nvSpPr>
        <p:spPr>
          <a:xfrm>
            <a:off x="4464050" y="2498725"/>
            <a:ext cx="287338" cy="339725"/>
          </a:xfrm>
          <a:prstGeom prst="rect">
            <a:avLst/>
          </a:prstGeom>
          <a:noFill/>
          <a:ln>
            <a:noFill/>
          </a:ln>
        </p:spPr>
        <p:txBody>
          <a:bodyPr wrap="none">
            <a:spAutoFit/>
          </a:bodyPr>
          <a:lstStyle/>
          <a:p>
            <a:pPr algn="ctr" fontAlgn="auto">
              <a:spcBef>
                <a:spcPts val="0"/>
              </a:spcBef>
              <a:spcAft>
                <a:spcPts val="0"/>
              </a:spcAft>
              <a:defRPr/>
            </a:pPr>
            <a:r>
              <a:rPr lang="en-US" sz="1600" dirty="0">
                <a:solidFill>
                  <a:srgbClr val="FFFFFF">
                    <a:lumMod val="65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&lt;</a:t>
            </a:r>
            <a:endParaRPr lang="en-US" sz="1600" dirty="0">
              <a:solidFill>
                <a:srgbClr val="FFFFFF">
                  <a:lumMod val="65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sp>
        <p:nvSpPr>
          <p:cNvPr id="490" name="TextBox 489"/>
          <p:cNvSpPr txBox="1"/>
          <p:nvPr/>
        </p:nvSpPr>
        <p:spPr>
          <a:xfrm>
            <a:off x="5875338" y="2282825"/>
            <a:ext cx="338137" cy="277813"/>
          </a:xfrm>
          <a:prstGeom prst="rect">
            <a:avLst/>
          </a:prstGeom>
          <a:noFill/>
          <a:ln>
            <a:noFill/>
          </a:ln>
        </p:spPr>
        <p:txBody>
          <a:bodyPr wrap="none">
            <a:spAutoFit/>
          </a:bodyPr>
          <a:lstStyle/>
          <a:p>
            <a:pPr algn="ctr"/>
            <a:r>
              <a:rPr lang="en-US" sz="1200">
                <a:solidFill>
                  <a:srgbClr val="A6A6A6"/>
                </a:solidFill>
                <a:effectLst>
                  <a:outerShdw blurRad="38100" dist="38100" dir="2700000" algn="tl">
                    <a:srgbClr val="C0C0C0"/>
                  </a:outerShdw>
                </a:effectLst>
                <a:latin typeface="MS Gothic" pitchFamily="49" charset="-128"/>
                <a:ea typeface="MS Gothic" pitchFamily="49" charset="-128"/>
              </a:rPr>
              <a:t>∨</a:t>
            </a:r>
            <a:endParaRPr lang="en-US" sz="1200">
              <a:solidFill>
                <a:srgbClr val="A6A6A6"/>
              </a:solidFill>
              <a:effectLst>
                <a:outerShdw blurRad="38100" dist="38100" dir="2700000" algn="tl">
                  <a:srgbClr val="C0C0C0"/>
                </a:outerShdw>
              </a:effectLst>
              <a:latin typeface="Calibri" pitchFamily="34" charset="0"/>
              <a:ea typeface="Open Sans Light"/>
              <a:cs typeface="Open Sans Light"/>
            </a:endParaRPr>
          </a:p>
        </p:txBody>
      </p:sp>
      <p:grpSp>
        <p:nvGrpSpPr>
          <p:cNvPr id="67597" name="Group 495"/>
          <p:cNvGrpSpPr>
            <a:grpSpLocks/>
          </p:cNvGrpSpPr>
          <p:nvPr/>
        </p:nvGrpSpPr>
        <p:grpSpPr bwMode="auto">
          <a:xfrm>
            <a:off x="606425" y="2116138"/>
            <a:ext cx="3635375" cy="2413000"/>
            <a:chOff x="473146" y="2033742"/>
            <a:chExt cx="3635604" cy="2411998"/>
          </a:xfrm>
        </p:grpSpPr>
        <p:grpSp>
          <p:nvGrpSpPr>
            <p:cNvPr id="67598" name="Group 128"/>
            <p:cNvGrpSpPr>
              <a:grpSpLocks/>
            </p:cNvGrpSpPr>
            <p:nvPr/>
          </p:nvGrpSpPr>
          <p:grpSpPr bwMode="auto">
            <a:xfrm>
              <a:off x="627207" y="3398264"/>
              <a:ext cx="1589967" cy="536404"/>
              <a:chOff x="4125773" y="2422931"/>
              <a:chExt cx="2351912" cy="793460"/>
            </a:xfrm>
          </p:grpSpPr>
          <p:sp>
            <p:nvSpPr>
              <p:cNvPr id="133" name="Rounded Rectangle 132"/>
              <p:cNvSpPr/>
              <p:nvPr/>
            </p:nvSpPr>
            <p:spPr>
              <a:xfrm>
                <a:off x="4125680" y="2423169"/>
                <a:ext cx="2353107" cy="793383"/>
              </a:xfrm>
              <a:prstGeom prst="roundRect">
                <a:avLst>
                  <a:gd name="adj" fmla="val 8314"/>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34" name="Rounded Rectangle 133"/>
              <p:cNvSpPr/>
              <p:nvPr/>
            </p:nvSpPr>
            <p:spPr>
              <a:xfrm>
                <a:off x="4182042" y="2474809"/>
                <a:ext cx="521347" cy="143184"/>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35" name="Rounded Rectangle 134"/>
              <p:cNvSpPr/>
              <p:nvPr/>
            </p:nvSpPr>
            <p:spPr>
              <a:xfrm>
                <a:off x="4179693" y="2657898"/>
                <a:ext cx="521347" cy="143184"/>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36" name="Rounded Rectangle 135"/>
              <p:cNvSpPr/>
              <p:nvPr/>
            </p:nvSpPr>
            <p:spPr>
              <a:xfrm>
                <a:off x="4179693" y="2836292"/>
                <a:ext cx="518999" cy="145532"/>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37" name="Rounded Rectangle 136"/>
              <p:cNvSpPr/>
              <p:nvPr/>
            </p:nvSpPr>
            <p:spPr>
              <a:xfrm>
                <a:off x="4174996" y="3017032"/>
                <a:ext cx="521347" cy="145532"/>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38" name="Rounded Rectangle 137"/>
              <p:cNvSpPr/>
              <p:nvPr/>
            </p:nvSpPr>
            <p:spPr>
              <a:xfrm>
                <a:off x="4748008" y="2477156"/>
                <a:ext cx="521347" cy="143185"/>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39" name="Rounded Rectangle 138"/>
              <p:cNvSpPr/>
              <p:nvPr/>
            </p:nvSpPr>
            <p:spPr>
              <a:xfrm>
                <a:off x="4745660" y="2660244"/>
                <a:ext cx="521347" cy="143185"/>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40" name="Rounded Rectangle 139"/>
              <p:cNvSpPr/>
              <p:nvPr/>
            </p:nvSpPr>
            <p:spPr>
              <a:xfrm>
                <a:off x="4745660" y="2838638"/>
                <a:ext cx="518998" cy="145532"/>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41" name="Rounded Rectangle 140"/>
              <p:cNvSpPr/>
              <p:nvPr/>
            </p:nvSpPr>
            <p:spPr>
              <a:xfrm>
                <a:off x="4740963" y="3019380"/>
                <a:ext cx="521347" cy="145532"/>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42" name="Rounded Rectangle 141"/>
              <p:cNvSpPr/>
              <p:nvPr/>
            </p:nvSpPr>
            <p:spPr>
              <a:xfrm>
                <a:off x="5321020" y="2472461"/>
                <a:ext cx="518999" cy="143185"/>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43" name="Rounded Rectangle 142"/>
              <p:cNvSpPr/>
              <p:nvPr/>
            </p:nvSpPr>
            <p:spPr>
              <a:xfrm>
                <a:off x="5318672" y="2655550"/>
                <a:ext cx="518998" cy="143185"/>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44" name="Rounded Rectangle 143"/>
              <p:cNvSpPr/>
              <p:nvPr/>
            </p:nvSpPr>
            <p:spPr>
              <a:xfrm>
                <a:off x="5316323" y="2836292"/>
                <a:ext cx="521347" cy="143184"/>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45" name="Rounded Rectangle 144"/>
              <p:cNvSpPr/>
              <p:nvPr/>
            </p:nvSpPr>
            <p:spPr>
              <a:xfrm>
                <a:off x="5313975" y="3017032"/>
                <a:ext cx="518998" cy="143185"/>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46" name="Rounded Rectangle 145"/>
              <p:cNvSpPr/>
              <p:nvPr/>
            </p:nvSpPr>
            <p:spPr>
              <a:xfrm>
                <a:off x="5894032" y="2474809"/>
                <a:ext cx="518999" cy="143184"/>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47" name="Rounded Rectangle 146"/>
              <p:cNvSpPr/>
              <p:nvPr/>
            </p:nvSpPr>
            <p:spPr>
              <a:xfrm>
                <a:off x="5891684" y="2657898"/>
                <a:ext cx="518998" cy="143184"/>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48" name="Rounded Rectangle 147"/>
              <p:cNvSpPr/>
              <p:nvPr/>
            </p:nvSpPr>
            <p:spPr>
              <a:xfrm>
                <a:off x="5889335" y="2836292"/>
                <a:ext cx="521347" cy="145532"/>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149" name="Rounded Rectangle 148"/>
              <p:cNvSpPr/>
              <p:nvPr/>
            </p:nvSpPr>
            <p:spPr>
              <a:xfrm>
                <a:off x="5886988" y="3019380"/>
                <a:ext cx="518998" cy="143184"/>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grpSp>
        <p:cxnSp>
          <p:nvCxnSpPr>
            <p:cNvPr id="177" name="Curved Connector 176"/>
            <p:cNvCxnSpPr>
              <a:stCxn id="138" idx="0"/>
              <a:endCxn id="226" idx="2"/>
            </p:cNvCxnSpPr>
            <p:nvPr/>
          </p:nvCxnSpPr>
          <p:spPr>
            <a:xfrm rot="16200000" flipV="1">
              <a:off x="1062983" y="3272236"/>
              <a:ext cx="179314" cy="142884"/>
            </a:xfrm>
            <a:prstGeom prst="curvedConnector3">
              <a:avLst>
                <a:gd name="adj1" fmla="val 50000"/>
              </a:avLst>
            </a:prstGeom>
            <a:ln w="1905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67600" name="Picture 225"/>
            <p:cNvPicPr>
              <a:picLocks noChangeAspect="1"/>
            </p:cNvPicPr>
            <p:nvPr/>
          </p:nvPicPr>
          <p:blipFill>
            <a:blip r:embed="rId3"/>
            <a:srcRect/>
            <a:stretch>
              <a:fillRect/>
            </a:stretch>
          </p:blipFill>
          <p:spPr bwMode="auto">
            <a:xfrm>
              <a:off x="877135" y="2847440"/>
              <a:ext cx="406800" cy="406800"/>
            </a:xfrm>
            <a:prstGeom prst="rect">
              <a:avLst/>
            </a:prstGeom>
            <a:noFill/>
            <a:ln w="9525">
              <a:noFill/>
              <a:miter lim="800000"/>
              <a:headEnd/>
              <a:tailEnd/>
            </a:ln>
          </p:spPr>
        </p:pic>
        <p:grpSp>
          <p:nvGrpSpPr>
            <p:cNvPr id="67601" name="Group 235"/>
            <p:cNvGrpSpPr>
              <a:grpSpLocks/>
            </p:cNvGrpSpPr>
            <p:nvPr/>
          </p:nvGrpSpPr>
          <p:grpSpPr bwMode="auto">
            <a:xfrm>
              <a:off x="517988" y="2563204"/>
              <a:ext cx="555921" cy="590256"/>
              <a:chOff x="1156220" y="2020935"/>
              <a:chExt cx="555921" cy="590256"/>
            </a:xfrm>
          </p:grpSpPr>
          <p:pic>
            <p:nvPicPr>
              <p:cNvPr id="67642" name="Picture 130"/>
              <p:cNvPicPr>
                <a:picLocks noChangeAspect="1"/>
              </p:cNvPicPr>
              <p:nvPr/>
            </p:nvPicPr>
            <p:blipFill>
              <a:blip r:embed="rId4"/>
              <a:srcRect/>
              <a:stretch>
                <a:fillRect/>
              </a:stretch>
            </p:blipFill>
            <p:spPr bwMode="auto">
              <a:xfrm>
                <a:off x="1295376" y="2204791"/>
                <a:ext cx="406400" cy="406400"/>
              </a:xfrm>
              <a:prstGeom prst="rect">
                <a:avLst/>
              </a:prstGeom>
              <a:noFill/>
              <a:ln w="9525">
                <a:noFill/>
                <a:miter lim="800000"/>
                <a:headEnd/>
                <a:tailEnd/>
              </a:ln>
            </p:spPr>
          </p:pic>
          <p:sp>
            <p:nvSpPr>
              <p:cNvPr id="233" name="TextBox 232"/>
              <p:cNvSpPr txBox="1"/>
              <p:nvPr/>
            </p:nvSpPr>
            <p:spPr>
              <a:xfrm>
                <a:off x="1155831" y="2021478"/>
                <a:ext cx="555660" cy="226918"/>
              </a:xfrm>
              <a:prstGeom prst="rect">
                <a:avLst/>
              </a:prstGeom>
              <a:noFill/>
              <a:ln>
                <a:noFill/>
              </a:ln>
            </p:spPr>
            <p:txBody>
              <a:bodyPr wrap="none" lIns="36000" tIns="36000" rIns="36000" bIns="36000">
                <a:spAutoFit/>
              </a:bodyPr>
              <a:lstStyle/>
              <a:p>
                <a:pPr fontAlgn="auto">
                  <a:spcBef>
                    <a:spcPts val="0"/>
                  </a:spcBef>
                  <a:spcAft>
                    <a:spcPts val="0"/>
                  </a:spcAft>
                  <a:defRPr/>
                </a:pPr>
                <a:r>
                  <a:rPr lang="en-US" sz="10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Snapshot</a:t>
                </a:r>
              </a:p>
            </p:txBody>
          </p:sp>
        </p:grpSp>
        <p:grpSp>
          <p:nvGrpSpPr>
            <p:cNvPr id="67602" name="Group 237"/>
            <p:cNvGrpSpPr>
              <a:grpSpLocks/>
            </p:cNvGrpSpPr>
            <p:nvPr/>
          </p:nvGrpSpPr>
          <p:grpSpPr bwMode="auto">
            <a:xfrm>
              <a:off x="1616252" y="2854937"/>
              <a:ext cx="415572" cy="532316"/>
              <a:chOff x="1897117" y="2410338"/>
              <a:chExt cx="415572" cy="532316"/>
            </a:xfrm>
          </p:grpSpPr>
          <p:pic>
            <p:nvPicPr>
              <p:cNvPr id="67640" name="Picture 233"/>
              <p:cNvPicPr>
                <a:picLocks noChangeAspect="1"/>
              </p:cNvPicPr>
              <p:nvPr/>
            </p:nvPicPr>
            <p:blipFill>
              <a:blip r:embed="rId6"/>
              <a:srcRect/>
              <a:stretch>
                <a:fillRect/>
              </a:stretch>
            </p:blipFill>
            <p:spPr bwMode="auto">
              <a:xfrm>
                <a:off x="1905889" y="2410338"/>
                <a:ext cx="406800" cy="406800"/>
              </a:xfrm>
              <a:prstGeom prst="rect">
                <a:avLst/>
              </a:prstGeom>
              <a:noFill/>
              <a:ln w="9525">
                <a:noFill/>
                <a:miter lim="800000"/>
                <a:headEnd/>
                <a:tailEnd/>
              </a:ln>
            </p:spPr>
          </p:pic>
          <p:sp>
            <p:nvSpPr>
              <p:cNvPr id="237" name="TextBox 236"/>
              <p:cNvSpPr txBox="1"/>
              <p:nvPr/>
            </p:nvSpPr>
            <p:spPr>
              <a:xfrm>
                <a:off x="1897083" y="2715800"/>
                <a:ext cx="369911" cy="226918"/>
              </a:xfrm>
              <a:prstGeom prst="rect">
                <a:avLst/>
              </a:prstGeom>
              <a:noFill/>
              <a:ln>
                <a:noFill/>
              </a:ln>
            </p:spPr>
            <p:txBody>
              <a:bodyPr wrap="none" lIns="36000" tIns="36000" rIns="36000" bIns="36000">
                <a:spAutoFit/>
              </a:bodyPr>
              <a:lstStyle/>
              <a:p>
                <a:pPr fontAlgn="auto">
                  <a:spcBef>
                    <a:spcPts val="0"/>
                  </a:spcBef>
                  <a:spcAft>
                    <a:spcPts val="0"/>
                  </a:spcAft>
                  <a:defRPr/>
                </a:pPr>
                <a:r>
                  <a:rPr lang="en-US" sz="1000" dirty="0">
                    <a:solidFill>
                      <a:srgbClr val="919191"/>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Clone</a:t>
                </a:r>
              </a:p>
            </p:txBody>
          </p:sp>
        </p:grpSp>
        <p:cxnSp>
          <p:nvCxnSpPr>
            <p:cNvPr id="241" name="Curved Connector 240"/>
            <p:cNvCxnSpPr>
              <a:stCxn id="226" idx="0"/>
              <a:endCxn id="234" idx="0"/>
            </p:cNvCxnSpPr>
            <p:nvPr/>
          </p:nvCxnSpPr>
          <p:spPr>
            <a:xfrm rot="16200000" flipH="1">
              <a:off x="1451109" y="2477879"/>
              <a:ext cx="7935" cy="747759"/>
            </a:xfrm>
            <a:prstGeom prst="curvedConnector3">
              <a:avLst>
                <a:gd name="adj1" fmla="val -3049220"/>
              </a:avLst>
            </a:prstGeom>
            <a:ln w="19050" cmpd="sng">
              <a:solidFill>
                <a:schemeClr val="bg1">
                  <a:lumMod val="65000"/>
                </a:schemeClr>
              </a:solidFill>
              <a:prstDash val="solid"/>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a:off x="2332226" y="2140060"/>
              <a:ext cx="0" cy="1793130"/>
            </a:xfrm>
            <a:prstGeom prst="line">
              <a:avLst/>
            </a:prstGeom>
            <a:ln w="19050" cmpd="sng">
              <a:solidFill>
                <a:schemeClr val="bg1">
                  <a:lumMod val="7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grpSp>
          <p:nvGrpSpPr>
            <p:cNvPr id="67605" name="Group 306"/>
            <p:cNvGrpSpPr>
              <a:grpSpLocks/>
            </p:cNvGrpSpPr>
            <p:nvPr/>
          </p:nvGrpSpPr>
          <p:grpSpPr bwMode="auto">
            <a:xfrm>
              <a:off x="2447991" y="3401245"/>
              <a:ext cx="1589967" cy="536404"/>
              <a:chOff x="4125777" y="2422925"/>
              <a:chExt cx="2351914" cy="793458"/>
            </a:xfrm>
          </p:grpSpPr>
          <p:sp>
            <p:nvSpPr>
              <p:cNvPr id="317" name="Rounded Rectangle 316"/>
              <p:cNvSpPr/>
              <p:nvPr/>
            </p:nvSpPr>
            <p:spPr>
              <a:xfrm>
                <a:off x="4125968" y="2423448"/>
                <a:ext cx="2350762" cy="793381"/>
              </a:xfrm>
              <a:prstGeom prst="roundRect">
                <a:avLst>
                  <a:gd name="adj" fmla="val 8314"/>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18" name="Rounded Rectangle 317"/>
              <p:cNvSpPr/>
              <p:nvPr/>
            </p:nvSpPr>
            <p:spPr>
              <a:xfrm>
                <a:off x="4182330" y="2475089"/>
                <a:ext cx="521348" cy="143183"/>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19" name="Rounded Rectangle 318"/>
              <p:cNvSpPr/>
              <p:nvPr/>
            </p:nvSpPr>
            <p:spPr>
              <a:xfrm>
                <a:off x="4179982" y="2658177"/>
                <a:ext cx="521348" cy="143183"/>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20" name="Rounded Rectangle 319"/>
              <p:cNvSpPr/>
              <p:nvPr/>
            </p:nvSpPr>
            <p:spPr>
              <a:xfrm>
                <a:off x="4179982" y="2836570"/>
                <a:ext cx="518998" cy="145531"/>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21" name="Rounded Rectangle 320"/>
              <p:cNvSpPr/>
              <p:nvPr/>
            </p:nvSpPr>
            <p:spPr>
              <a:xfrm>
                <a:off x="4175285" y="3017310"/>
                <a:ext cx="521348" cy="145531"/>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22" name="Rounded Rectangle 321"/>
              <p:cNvSpPr/>
              <p:nvPr/>
            </p:nvSpPr>
            <p:spPr>
              <a:xfrm>
                <a:off x="4748298" y="2477435"/>
                <a:ext cx="518998" cy="143185"/>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23" name="Rounded Rectangle 322"/>
              <p:cNvSpPr/>
              <p:nvPr/>
            </p:nvSpPr>
            <p:spPr>
              <a:xfrm>
                <a:off x="4745949" y="2660523"/>
                <a:ext cx="519000" cy="143185"/>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24" name="Rounded Rectangle 323"/>
              <p:cNvSpPr/>
              <p:nvPr/>
            </p:nvSpPr>
            <p:spPr>
              <a:xfrm>
                <a:off x="4745949" y="2838916"/>
                <a:ext cx="519000" cy="145531"/>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25" name="Rounded Rectangle 324"/>
              <p:cNvSpPr/>
              <p:nvPr/>
            </p:nvSpPr>
            <p:spPr>
              <a:xfrm>
                <a:off x="4741252" y="3019658"/>
                <a:ext cx="519000" cy="145531"/>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26" name="Rounded Rectangle 325"/>
              <p:cNvSpPr/>
              <p:nvPr/>
            </p:nvSpPr>
            <p:spPr>
              <a:xfrm>
                <a:off x="5318961" y="2472741"/>
                <a:ext cx="519000" cy="143185"/>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27" name="Rounded Rectangle 326"/>
              <p:cNvSpPr/>
              <p:nvPr/>
            </p:nvSpPr>
            <p:spPr>
              <a:xfrm>
                <a:off x="5316614" y="2655829"/>
                <a:ext cx="518998" cy="143185"/>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28" name="Rounded Rectangle 327"/>
              <p:cNvSpPr/>
              <p:nvPr/>
            </p:nvSpPr>
            <p:spPr>
              <a:xfrm>
                <a:off x="5316614" y="2836570"/>
                <a:ext cx="518998" cy="143183"/>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29" name="Rounded Rectangle 328"/>
              <p:cNvSpPr/>
              <p:nvPr/>
            </p:nvSpPr>
            <p:spPr>
              <a:xfrm>
                <a:off x="5311917" y="3017310"/>
                <a:ext cx="518998" cy="143185"/>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30" name="Rounded Rectangle 329"/>
              <p:cNvSpPr/>
              <p:nvPr/>
            </p:nvSpPr>
            <p:spPr>
              <a:xfrm>
                <a:off x="5891974" y="2475089"/>
                <a:ext cx="519000" cy="143183"/>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31" name="Rounded Rectangle 330"/>
              <p:cNvSpPr/>
              <p:nvPr/>
            </p:nvSpPr>
            <p:spPr>
              <a:xfrm>
                <a:off x="5889626" y="2658177"/>
                <a:ext cx="518998" cy="143183"/>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32" name="Rounded Rectangle 331"/>
              <p:cNvSpPr/>
              <p:nvPr/>
            </p:nvSpPr>
            <p:spPr>
              <a:xfrm>
                <a:off x="5889626" y="2836570"/>
                <a:ext cx="518998" cy="145531"/>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33" name="Rounded Rectangle 332"/>
              <p:cNvSpPr/>
              <p:nvPr/>
            </p:nvSpPr>
            <p:spPr>
              <a:xfrm>
                <a:off x="5884930" y="3019658"/>
                <a:ext cx="518998" cy="143183"/>
              </a:xfrm>
              <a:prstGeom prst="roundRect">
                <a:avLst/>
              </a:prstGeom>
              <a:noFill/>
              <a:ln w="19050" cmpd="sng">
                <a:solidFill>
                  <a:schemeClr val="accent2">
                    <a:alpha val="85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grpSp>
        <p:cxnSp>
          <p:nvCxnSpPr>
            <p:cNvPr id="308" name="Curved Connector 307"/>
            <p:cNvCxnSpPr>
              <a:stCxn id="318" idx="0"/>
              <a:endCxn id="309" idx="2"/>
            </p:cNvCxnSpPr>
            <p:nvPr/>
          </p:nvCxnSpPr>
          <p:spPr>
            <a:xfrm rot="16200000" flipV="1">
              <a:off x="2568822" y="3341298"/>
              <a:ext cx="185660" cy="1588"/>
            </a:xfrm>
            <a:prstGeom prst="curvedConnector3">
              <a:avLst>
                <a:gd name="adj1" fmla="val 50000"/>
              </a:avLst>
            </a:prstGeom>
            <a:ln w="1905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67607" name="Picture 308"/>
            <p:cNvPicPr>
              <a:picLocks noChangeAspect="1"/>
            </p:cNvPicPr>
            <p:nvPr/>
          </p:nvPicPr>
          <p:blipFill>
            <a:blip r:embed="rId3"/>
            <a:srcRect/>
            <a:stretch>
              <a:fillRect/>
            </a:stretch>
          </p:blipFill>
          <p:spPr bwMode="auto">
            <a:xfrm>
              <a:off x="2457219" y="2842121"/>
              <a:ext cx="406800" cy="406800"/>
            </a:xfrm>
            <a:prstGeom prst="rect">
              <a:avLst/>
            </a:prstGeom>
            <a:noFill/>
            <a:ln w="9525">
              <a:noFill/>
              <a:miter lim="800000"/>
              <a:headEnd/>
              <a:tailEnd/>
            </a:ln>
          </p:spPr>
        </p:pic>
        <p:grpSp>
          <p:nvGrpSpPr>
            <p:cNvPr id="67608" name="Group 309"/>
            <p:cNvGrpSpPr>
              <a:grpSpLocks/>
            </p:cNvGrpSpPr>
            <p:nvPr/>
          </p:nvGrpSpPr>
          <p:grpSpPr bwMode="auto">
            <a:xfrm>
              <a:off x="2693586" y="2553402"/>
              <a:ext cx="555921" cy="590256"/>
              <a:chOff x="1286908" y="2020935"/>
              <a:chExt cx="555921" cy="590256"/>
            </a:xfrm>
          </p:grpSpPr>
          <p:pic>
            <p:nvPicPr>
              <p:cNvPr id="67621" name="Picture 314"/>
              <p:cNvPicPr>
                <a:picLocks noChangeAspect="1"/>
              </p:cNvPicPr>
              <p:nvPr/>
            </p:nvPicPr>
            <p:blipFill>
              <a:blip r:embed="rId4"/>
              <a:srcRect/>
              <a:stretch>
                <a:fillRect/>
              </a:stretch>
            </p:blipFill>
            <p:spPr bwMode="auto">
              <a:xfrm>
                <a:off x="1295376" y="2204791"/>
                <a:ext cx="406400" cy="406400"/>
              </a:xfrm>
              <a:prstGeom prst="rect">
                <a:avLst/>
              </a:prstGeom>
              <a:noFill/>
              <a:ln w="9525">
                <a:noFill/>
                <a:miter lim="800000"/>
                <a:headEnd/>
                <a:tailEnd/>
              </a:ln>
            </p:spPr>
          </p:pic>
          <p:sp>
            <p:nvSpPr>
              <p:cNvPr id="316" name="TextBox 315"/>
              <p:cNvSpPr txBox="1"/>
              <p:nvPr/>
            </p:nvSpPr>
            <p:spPr>
              <a:xfrm>
                <a:off x="1287521" y="2020171"/>
                <a:ext cx="555660" cy="226919"/>
              </a:xfrm>
              <a:prstGeom prst="rect">
                <a:avLst/>
              </a:prstGeom>
              <a:noFill/>
              <a:ln>
                <a:noFill/>
              </a:ln>
            </p:spPr>
            <p:txBody>
              <a:bodyPr wrap="none" lIns="36000" tIns="36000" rIns="36000" bIns="36000">
                <a:spAutoFit/>
              </a:bodyPr>
              <a:lstStyle/>
              <a:p>
                <a:pPr fontAlgn="auto">
                  <a:spcBef>
                    <a:spcPts val="0"/>
                  </a:spcBef>
                  <a:spcAft>
                    <a:spcPts val="0"/>
                  </a:spcAft>
                  <a:defRPr/>
                </a:pPr>
                <a:r>
                  <a:rPr lang="en-US" sz="10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Snapshot</a:t>
                </a:r>
              </a:p>
            </p:txBody>
          </p:sp>
        </p:grpSp>
        <p:cxnSp>
          <p:nvCxnSpPr>
            <p:cNvPr id="334" name="Curved Connector 333"/>
            <p:cNvCxnSpPr>
              <a:stCxn id="226" idx="0"/>
              <a:endCxn id="309" idx="0"/>
            </p:cNvCxnSpPr>
            <p:nvPr/>
          </p:nvCxnSpPr>
          <p:spPr>
            <a:xfrm rot="5400000" flipH="1" flipV="1">
              <a:off x="1867854" y="2054786"/>
              <a:ext cx="6347" cy="1579661"/>
            </a:xfrm>
            <a:prstGeom prst="curvedConnector3">
              <a:avLst>
                <a:gd name="adj1" fmla="val 7987234"/>
              </a:avLst>
            </a:prstGeom>
            <a:ln w="38100" cmpd="dbl">
              <a:solidFill>
                <a:schemeClr val="bg1">
                  <a:lumMod val="65000"/>
                </a:schemeClr>
              </a:solidFill>
              <a:prstDash val="solid"/>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
          <p:nvSpPr>
            <p:cNvPr id="338" name="TextBox 337"/>
            <p:cNvSpPr txBox="1"/>
            <p:nvPr/>
          </p:nvSpPr>
          <p:spPr>
            <a:xfrm>
              <a:off x="1522550" y="2211468"/>
              <a:ext cx="1093856" cy="226918"/>
            </a:xfrm>
            <a:prstGeom prst="rect">
              <a:avLst/>
            </a:prstGeom>
            <a:noFill/>
            <a:ln>
              <a:noFill/>
            </a:ln>
          </p:spPr>
          <p:txBody>
            <a:bodyPr wrap="none" lIns="36000" tIns="36000" rIns="36000" bIns="36000">
              <a:spAutoFit/>
            </a:bodyPr>
            <a:lstStyle/>
            <a:p>
              <a:pPr fontAlgn="auto">
                <a:spcBef>
                  <a:spcPts val="0"/>
                </a:spcBef>
                <a:spcAft>
                  <a:spcPts val="0"/>
                </a:spcAft>
                <a:defRPr/>
              </a:pPr>
              <a:r>
                <a:rPr lang="en-US" sz="10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Remote Replication</a:t>
              </a:r>
            </a:p>
          </p:txBody>
        </p:sp>
        <p:sp>
          <p:nvSpPr>
            <p:cNvPr id="339" name="TextBox 338"/>
            <p:cNvSpPr txBox="1"/>
            <p:nvPr/>
          </p:nvSpPr>
          <p:spPr>
            <a:xfrm>
              <a:off x="1108186" y="3923669"/>
              <a:ext cx="598526" cy="226919"/>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0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Building A</a:t>
              </a:r>
            </a:p>
          </p:txBody>
        </p:sp>
        <p:sp>
          <p:nvSpPr>
            <p:cNvPr id="340" name="TextBox 339"/>
            <p:cNvSpPr txBox="1"/>
            <p:nvPr/>
          </p:nvSpPr>
          <p:spPr>
            <a:xfrm>
              <a:off x="2930751" y="3917322"/>
              <a:ext cx="598526" cy="226919"/>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0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Building B</a:t>
              </a:r>
            </a:p>
          </p:txBody>
        </p:sp>
        <p:sp>
          <p:nvSpPr>
            <p:cNvPr id="341" name="Rounded Rectangle 340"/>
            <p:cNvSpPr/>
            <p:nvPr/>
          </p:nvSpPr>
          <p:spPr>
            <a:xfrm>
              <a:off x="473146" y="2033742"/>
              <a:ext cx="3635604" cy="2175558"/>
            </a:xfrm>
            <a:prstGeom prst="roundRect">
              <a:avLst>
                <a:gd name="adj" fmla="val 8314"/>
              </a:avLst>
            </a:prstGeom>
            <a:noFill/>
            <a:ln w="1905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43" name="TextBox 342"/>
            <p:cNvSpPr txBox="1"/>
            <p:nvPr/>
          </p:nvSpPr>
          <p:spPr>
            <a:xfrm>
              <a:off x="1557477" y="4218821"/>
              <a:ext cx="1506632" cy="226919"/>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0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Headquarter  / Datacenters</a:t>
              </a:r>
            </a:p>
          </p:txBody>
        </p:sp>
        <p:cxnSp>
          <p:nvCxnSpPr>
            <p:cNvPr id="446" name="Curved Connector 445"/>
            <p:cNvCxnSpPr>
              <a:stCxn id="326" idx="0"/>
              <a:endCxn id="447" idx="2"/>
            </p:cNvCxnSpPr>
            <p:nvPr/>
          </p:nvCxnSpPr>
          <p:spPr>
            <a:xfrm rot="5400000" flipH="1" flipV="1">
              <a:off x="3503919" y="3179362"/>
              <a:ext cx="182486" cy="328633"/>
            </a:xfrm>
            <a:prstGeom prst="curvedConnector3">
              <a:avLst>
                <a:gd name="adj1" fmla="val 50000"/>
              </a:avLst>
            </a:prstGeom>
            <a:ln w="1905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67616" name="Picture 446"/>
            <p:cNvPicPr>
              <a:picLocks noChangeAspect="1"/>
            </p:cNvPicPr>
            <p:nvPr/>
          </p:nvPicPr>
          <p:blipFill>
            <a:blip r:embed="rId3"/>
            <a:srcRect/>
            <a:stretch>
              <a:fillRect/>
            </a:stretch>
          </p:blipFill>
          <p:spPr bwMode="auto">
            <a:xfrm>
              <a:off x="3556483" y="2845749"/>
              <a:ext cx="406800" cy="406800"/>
            </a:xfrm>
            <a:prstGeom prst="rect">
              <a:avLst/>
            </a:prstGeom>
            <a:noFill/>
            <a:ln w="9525">
              <a:noFill/>
              <a:miter lim="800000"/>
              <a:headEnd/>
              <a:tailEnd/>
            </a:ln>
          </p:spPr>
        </p:pic>
        <p:grpSp>
          <p:nvGrpSpPr>
            <p:cNvPr id="67617" name="Group 447"/>
            <p:cNvGrpSpPr>
              <a:grpSpLocks/>
            </p:cNvGrpSpPr>
            <p:nvPr/>
          </p:nvGrpSpPr>
          <p:grpSpPr bwMode="auto">
            <a:xfrm>
              <a:off x="3186946" y="2557030"/>
              <a:ext cx="555921" cy="590256"/>
              <a:chOff x="1154108" y="2020935"/>
              <a:chExt cx="555921" cy="590256"/>
            </a:xfrm>
          </p:grpSpPr>
          <p:pic>
            <p:nvPicPr>
              <p:cNvPr id="67619" name="Picture 448"/>
              <p:cNvPicPr>
                <a:picLocks noChangeAspect="1"/>
              </p:cNvPicPr>
              <p:nvPr/>
            </p:nvPicPr>
            <p:blipFill>
              <a:blip r:embed="rId4"/>
              <a:srcRect/>
              <a:stretch>
                <a:fillRect/>
              </a:stretch>
            </p:blipFill>
            <p:spPr bwMode="auto">
              <a:xfrm>
                <a:off x="1295376" y="2204791"/>
                <a:ext cx="406400" cy="406400"/>
              </a:xfrm>
              <a:prstGeom prst="rect">
                <a:avLst/>
              </a:prstGeom>
              <a:noFill/>
              <a:ln w="9525">
                <a:noFill/>
                <a:miter lim="800000"/>
                <a:headEnd/>
                <a:tailEnd/>
              </a:ln>
            </p:spPr>
          </p:pic>
          <p:sp>
            <p:nvSpPr>
              <p:cNvPr id="450" name="TextBox 449"/>
              <p:cNvSpPr txBox="1"/>
              <p:nvPr/>
            </p:nvSpPr>
            <p:spPr>
              <a:xfrm>
                <a:off x="1153517" y="2021305"/>
                <a:ext cx="557247" cy="226918"/>
              </a:xfrm>
              <a:prstGeom prst="rect">
                <a:avLst/>
              </a:prstGeom>
              <a:noFill/>
              <a:ln>
                <a:noFill/>
              </a:ln>
            </p:spPr>
            <p:txBody>
              <a:bodyPr wrap="none" lIns="36000" tIns="36000" rIns="36000" bIns="36000">
                <a:spAutoFit/>
              </a:bodyPr>
              <a:lstStyle/>
              <a:p>
                <a:pPr algn="r" fontAlgn="auto">
                  <a:spcBef>
                    <a:spcPts val="0"/>
                  </a:spcBef>
                  <a:spcAft>
                    <a:spcPts val="0"/>
                  </a:spcAft>
                  <a:defRPr/>
                </a:pPr>
                <a:r>
                  <a:rPr lang="en-US" sz="10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Snapshot</a:t>
                </a:r>
              </a:p>
            </p:txBody>
          </p:sp>
        </p:grpSp>
        <p:sp>
          <p:nvSpPr>
            <p:cNvPr id="492" name="TextBox 491"/>
            <p:cNvSpPr txBox="1"/>
            <p:nvPr/>
          </p:nvSpPr>
          <p:spPr>
            <a:xfrm rot="2160000">
              <a:off x="2332226" y="2382847"/>
              <a:ext cx="287355" cy="337997"/>
            </a:xfrm>
            <a:prstGeom prst="rect">
              <a:avLst/>
            </a:prstGeom>
            <a:noFill/>
            <a:ln>
              <a:noFill/>
            </a:ln>
          </p:spPr>
          <p:txBody>
            <a:bodyPr wrap="none">
              <a:spAutoFit/>
            </a:bodyPr>
            <a:lstStyle/>
            <a:p>
              <a:pPr algn="ctr" fontAlgn="auto">
                <a:spcBef>
                  <a:spcPts val="0"/>
                </a:spcBef>
                <a:spcAft>
                  <a:spcPts val="0"/>
                </a:spcAft>
                <a:defRPr/>
              </a:pPr>
              <a:r>
                <a:rPr lang="en-US" sz="1600" dirty="0">
                  <a:solidFill>
                    <a:srgbClr val="FFFFFF">
                      <a:lumMod val="65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&gt;</a:t>
              </a:r>
              <a:endParaRPr lang="en-US" sz="1600" dirty="0">
                <a:solidFill>
                  <a:srgbClr val="FFFFFF">
                    <a:lumMod val="65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pPr fontAlgn="auto">
              <a:spcAft>
                <a:spcPts val="0"/>
              </a:spcAft>
              <a:defRPr/>
            </a:pPr>
            <a:r>
              <a:rPr lang="en-US" dirty="0" smtClean="0"/>
              <a:t>Painless Data Management</a:t>
            </a:r>
            <a:endParaRPr lang="en-US" dirty="0"/>
          </a:p>
        </p:txBody>
      </p:sp>
      <p:sp>
        <p:nvSpPr>
          <p:cNvPr id="3" name="Content Placeholder 2"/>
          <p:cNvSpPr>
            <a:spLocks noGrp="1"/>
          </p:cNvSpPr>
          <p:nvPr>
            <p:ph idx="1"/>
          </p:nvPr>
        </p:nvSpPr>
        <p:spPr>
          <a:xfrm>
            <a:off x="457200" y="1200150"/>
            <a:ext cx="8229600" cy="3489325"/>
          </a:xfrm>
        </p:spPr>
        <p:txBody>
          <a:bodyPr/>
          <a:lstStyle/>
          <a:p>
            <a:pPr fontAlgn="auto">
              <a:spcAft>
                <a:spcPts val="0"/>
              </a:spcAft>
              <a:buFont typeface="Arial" pitchFamily="34" charset="0"/>
              <a:buChar char="•"/>
              <a:defRPr/>
            </a:pPr>
            <a:r>
              <a:rPr lang="en-US" dirty="0" smtClean="0"/>
              <a:t>When the original storage planning / configuration doesn’t fit anymore.</a:t>
            </a:r>
            <a:r>
              <a:rPr lang="en-US" dirty="0"/>
              <a:t> </a:t>
            </a:r>
            <a:r>
              <a:rPr lang="en-US" dirty="0" smtClean="0"/>
              <a:t>You want</a:t>
            </a:r>
          </a:p>
          <a:p>
            <a:pPr lvl="1" fontAlgn="auto">
              <a:spcAft>
                <a:spcPts val="0"/>
              </a:spcAft>
              <a:buFont typeface="Arial" pitchFamily="34" charset="0"/>
              <a:buChar char="–"/>
              <a:defRPr/>
            </a:pPr>
            <a:r>
              <a:rPr lang="en-US" dirty="0" smtClean="0">
                <a:solidFill>
                  <a:schemeClr val="accent2"/>
                </a:solidFill>
              </a:rPr>
              <a:t>Different RAID level </a:t>
            </a:r>
            <a:r>
              <a:rPr lang="en-US" dirty="0" smtClean="0"/>
              <a:t>protection for the data</a:t>
            </a:r>
          </a:p>
          <a:p>
            <a:pPr lvl="1" fontAlgn="auto">
              <a:spcAft>
                <a:spcPts val="0"/>
              </a:spcAft>
              <a:buFont typeface="Arial" pitchFamily="34" charset="0"/>
              <a:buChar char="–"/>
              <a:defRPr/>
            </a:pPr>
            <a:r>
              <a:rPr lang="en-US" dirty="0" smtClean="0">
                <a:solidFill>
                  <a:srgbClr val="397DB4"/>
                </a:solidFill>
              </a:rPr>
              <a:t>Bigger hard drives </a:t>
            </a:r>
            <a:r>
              <a:rPr lang="en-US" dirty="0" smtClean="0"/>
              <a:t>replacing dying ones</a:t>
            </a:r>
          </a:p>
          <a:p>
            <a:pPr lvl="1" fontAlgn="auto">
              <a:spcAft>
                <a:spcPts val="0"/>
              </a:spcAft>
              <a:buFont typeface="Arial" pitchFamily="34" charset="0"/>
              <a:buChar char="–"/>
              <a:defRPr/>
            </a:pPr>
            <a:r>
              <a:rPr lang="en-US" dirty="0" smtClean="0">
                <a:solidFill>
                  <a:srgbClr val="397DB4"/>
                </a:solidFill>
              </a:rPr>
              <a:t>Faster host interfaces </a:t>
            </a:r>
            <a:r>
              <a:rPr lang="en-US" dirty="0" smtClean="0"/>
              <a:t>for current data</a:t>
            </a:r>
          </a:p>
          <a:p>
            <a:pPr lvl="2" fontAlgn="auto">
              <a:spcAft>
                <a:spcPts val="0"/>
              </a:spcAft>
              <a:buFont typeface="Arial" pitchFamily="34" charset="0"/>
              <a:buChar char="•"/>
              <a:defRPr/>
            </a:pPr>
            <a:r>
              <a:rPr lang="en-US" dirty="0" smtClean="0"/>
              <a:t>Change 1G iSCSI system to 10G iSCSI, 8G to 16G FC</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75" y="206375"/>
            <a:ext cx="8229600" cy="857250"/>
          </a:xfrm>
        </p:spPr>
        <p:txBody>
          <a:bodyPr/>
          <a:lstStyle/>
          <a:p>
            <a:pPr fontAlgn="auto">
              <a:spcAft>
                <a:spcPts val="0"/>
              </a:spcAft>
              <a:defRPr/>
            </a:pPr>
            <a:r>
              <a:rPr lang="en-US" dirty="0" smtClean="0"/>
              <a:t>RAID Level Migration</a:t>
            </a:r>
            <a:endParaRPr lang="en-US" dirty="0"/>
          </a:p>
        </p:txBody>
      </p:sp>
      <p:sp>
        <p:nvSpPr>
          <p:cNvPr id="5" name="Content Placeholder 4"/>
          <p:cNvSpPr>
            <a:spLocks noGrp="1"/>
          </p:cNvSpPr>
          <p:nvPr>
            <p:ph sz="half" idx="2"/>
          </p:nvPr>
        </p:nvSpPr>
        <p:spPr>
          <a:xfrm>
            <a:off x="4664075" y="1073150"/>
            <a:ext cx="4038600" cy="3789363"/>
          </a:xfrm>
        </p:spPr>
        <p:txBody>
          <a:bodyPr/>
          <a:lstStyle/>
          <a:p>
            <a:pPr fontAlgn="auto">
              <a:spcAft>
                <a:spcPts val="0"/>
              </a:spcAft>
              <a:buFont typeface="Arial" pitchFamily="34" charset="0"/>
              <a:buChar char="•"/>
              <a:defRPr/>
            </a:pPr>
            <a:r>
              <a:rPr lang="en-US" dirty="0" smtClean="0"/>
              <a:t>Support migration to any RAID level</a:t>
            </a:r>
            <a:r>
              <a:rPr lang="en-US" baseline="30000" dirty="0" smtClean="0">
                <a:solidFill>
                  <a:srgbClr val="A6A6A6"/>
                </a:solidFill>
              </a:rPr>
              <a:t>*</a:t>
            </a:r>
          </a:p>
          <a:p>
            <a:pPr marL="0" indent="0" fontAlgn="auto">
              <a:spcAft>
                <a:spcPts val="0"/>
              </a:spcAft>
              <a:buFont typeface="Arial" pitchFamily="34" charset="0"/>
              <a:buNone/>
              <a:defRPr/>
            </a:pPr>
            <a:r>
              <a:rPr lang="en-US" dirty="0" smtClean="0"/>
              <a:t>E.g.</a:t>
            </a:r>
            <a:endParaRPr lang="en-US" dirty="0"/>
          </a:p>
          <a:p>
            <a:pPr fontAlgn="auto">
              <a:spcAft>
                <a:spcPts val="0"/>
              </a:spcAft>
              <a:buFont typeface="Arial" pitchFamily="34" charset="0"/>
              <a:buChar char="•"/>
              <a:defRPr/>
            </a:pPr>
            <a:r>
              <a:rPr lang="en-US" dirty="0" smtClean="0"/>
              <a:t>RAID 0 to 5</a:t>
            </a:r>
          </a:p>
          <a:p>
            <a:pPr fontAlgn="auto">
              <a:spcAft>
                <a:spcPts val="0"/>
              </a:spcAft>
              <a:buFont typeface="Arial" pitchFamily="34" charset="0"/>
              <a:buChar char="•"/>
              <a:defRPr/>
            </a:pPr>
            <a:r>
              <a:rPr lang="en-US" dirty="0" smtClean="0"/>
              <a:t>RAID 5 to 6</a:t>
            </a:r>
          </a:p>
          <a:p>
            <a:pPr fontAlgn="auto">
              <a:spcAft>
                <a:spcPts val="0"/>
              </a:spcAft>
              <a:buFont typeface="Arial" pitchFamily="34" charset="0"/>
              <a:buChar char="•"/>
              <a:defRPr/>
            </a:pPr>
            <a:r>
              <a:rPr lang="en-US" dirty="0" smtClean="0"/>
              <a:t>RAID 6 to 10/50/60</a:t>
            </a:r>
          </a:p>
        </p:txBody>
      </p:sp>
      <p:sp>
        <p:nvSpPr>
          <p:cNvPr id="69635" name="TextBox 5"/>
          <p:cNvSpPr txBox="1">
            <a:spLocks noChangeArrowheads="1"/>
          </p:cNvSpPr>
          <p:nvPr/>
        </p:nvSpPr>
        <p:spPr bwMode="auto">
          <a:xfrm>
            <a:off x="4830763" y="4773613"/>
            <a:ext cx="2943225" cy="241300"/>
          </a:xfrm>
          <a:prstGeom prst="rect">
            <a:avLst/>
          </a:prstGeom>
          <a:noFill/>
          <a:ln w="9525">
            <a:noFill/>
            <a:miter lim="800000"/>
            <a:headEnd/>
            <a:tailEnd/>
          </a:ln>
        </p:spPr>
        <p:txBody>
          <a:bodyPr wrap="none" lIns="36000" tIns="36000" rIns="36000" bIns="36000">
            <a:spAutoFit/>
          </a:bodyPr>
          <a:lstStyle/>
          <a:p>
            <a:r>
              <a:rPr lang="en-US" sz="1100">
                <a:solidFill>
                  <a:srgbClr val="A6A6A6"/>
                </a:solidFill>
                <a:latin typeface="Calibri" pitchFamily="34" charset="0"/>
              </a:rPr>
              <a:t>* Downgrade is supported but not recommended.</a:t>
            </a:r>
          </a:p>
        </p:txBody>
      </p:sp>
      <p:grpSp>
        <p:nvGrpSpPr>
          <p:cNvPr id="69636" name="Group 31"/>
          <p:cNvGrpSpPr>
            <a:grpSpLocks/>
          </p:cNvGrpSpPr>
          <p:nvPr/>
        </p:nvGrpSpPr>
        <p:grpSpPr bwMode="auto">
          <a:xfrm>
            <a:off x="463550" y="1052513"/>
            <a:ext cx="1055688" cy="692150"/>
            <a:chOff x="828558" y="969717"/>
            <a:chExt cx="1143555" cy="749652"/>
          </a:xfrm>
        </p:grpSpPr>
        <p:pic>
          <p:nvPicPr>
            <p:cNvPr id="69661" name="Picture 6"/>
            <p:cNvPicPr>
              <a:picLocks noChangeAspect="1"/>
            </p:cNvPicPr>
            <p:nvPr/>
          </p:nvPicPr>
          <p:blipFill>
            <a:blip r:embed="rId2"/>
            <a:srcRect/>
            <a:stretch>
              <a:fillRect/>
            </a:stretch>
          </p:blipFill>
          <p:spPr bwMode="auto">
            <a:xfrm>
              <a:off x="879850" y="1009757"/>
              <a:ext cx="520728" cy="520728"/>
            </a:xfrm>
            <a:prstGeom prst="rect">
              <a:avLst/>
            </a:prstGeom>
            <a:noFill/>
            <a:ln w="9525">
              <a:noFill/>
              <a:miter lim="800000"/>
              <a:headEnd/>
              <a:tailEnd/>
            </a:ln>
          </p:spPr>
        </p:pic>
        <p:pic>
          <p:nvPicPr>
            <p:cNvPr id="69662" name="Picture 7"/>
            <p:cNvPicPr>
              <a:picLocks noChangeAspect="1"/>
            </p:cNvPicPr>
            <p:nvPr/>
          </p:nvPicPr>
          <p:blipFill>
            <a:blip r:embed="rId2"/>
            <a:srcRect/>
            <a:stretch>
              <a:fillRect/>
            </a:stretch>
          </p:blipFill>
          <p:spPr bwMode="auto">
            <a:xfrm>
              <a:off x="1422372" y="1009334"/>
              <a:ext cx="520728" cy="520728"/>
            </a:xfrm>
            <a:prstGeom prst="rect">
              <a:avLst/>
            </a:prstGeom>
            <a:noFill/>
            <a:ln w="9525">
              <a:noFill/>
              <a:miter lim="800000"/>
              <a:headEnd/>
              <a:tailEnd/>
            </a:ln>
          </p:spPr>
        </p:pic>
        <p:sp>
          <p:nvSpPr>
            <p:cNvPr id="9" name="Rounded Rectangle 8"/>
            <p:cNvSpPr/>
            <p:nvPr/>
          </p:nvSpPr>
          <p:spPr>
            <a:xfrm>
              <a:off x="828558" y="969717"/>
              <a:ext cx="1143555" cy="749652"/>
            </a:xfrm>
            <a:prstGeom prst="roundRect">
              <a:avLst>
                <a:gd name="adj" fmla="val 6951"/>
              </a:avLst>
            </a:prstGeom>
            <a:noFill/>
            <a:ln w="12700" cmpd="sng">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36000" tIns="36000" rIns="36000" bIns="0" anchor="b"/>
            <a:lstStyle/>
            <a:p>
              <a:pPr algn="ctr" fontAlgn="auto">
                <a:spcBef>
                  <a:spcPts val="0"/>
                </a:spcBef>
                <a:spcAft>
                  <a:spcPts val="0"/>
                </a:spcAft>
                <a:defRPr/>
              </a:pPr>
              <a:r>
                <a:rPr lang="en-US" sz="1200" dirty="0">
                  <a:solidFill>
                    <a:srgbClr val="595959">
                      <a:lumMod val="60000"/>
                      <a:lumOff val="40000"/>
                    </a:srgbClr>
                  </a:solidFill>
                </a:rPr>
                <a:t>RAID 0</a:t>
              </a:r>
              <a:endParaRPr lang="en-US" sz="1200" dirty="0">
                <a:solidFill>
                  <a:srgbClr val="595959">
                    <a:lumMod val="60000"/>
                    <a:lumOff val="40000"/>
                  </a:srgbClr>
                </a:solidFill>
              </a:endParaRPr>
            </a:p>
          </p:txBody>
        </p:sp>
      </p:grpSp>
      <p:grpSp>
        <p:nvGrpSpPr>
          <p:cNvPr id="69637" name="Group 32"/>
          <p:cNvGrpSpPr>
            <a:grpSpLocks/>
          </p:cNvGrpSpPr>
          <p:nvPr/>
        </p:nvGrpSpPr>
        <p:grpSpPr bwMode="auto">
          <a:xfrm>
            <a:off x="2209800" y="1728788"/>
            <a:ext cx="1606550" cy="711200"/>
            <a:chOff x="2001914" y="1537167"/>
            <a:chExt cx="1691379" cy="749652"/>
          </a:xfrm>
        </p:grpSpPr>
        <p:pic>
          <p:nvPicPr>
            <p:cNvPr id="69657" name="Picture 12"/>
            <p:cNvPicPr>
              <a:picLocks noChangeAspect="1"/>
            </p:cNvPicPr>
            <p:nvPr/>
          </p:nvPicPr>
          <p:blipFill>
            <a:blip r:embed="rId2"/>
            <a:srcRect/>
            <a:stretch>
              <a:fillRect/>
            </a:stretch>
          </p:blipFill>
          <p:spPr bwMode="auto">
            <a:xfrm>
              <a:off x="2053207" y="1577207"/>
              <a:ext cx="520728" cy="520728"/>
            </a:xfrm>
            <a:prstGeom prst="rect">
              <a:avLst/>
            </a:prstGeom>
            <a:noFill/>
            <a:ln w="9525">
              <a:noFill/>
              <a:miter lim="800000"/>
              <a:headEnd/>
              <a:tailEnd/>
            </a:ln>
          </p:spPr>
        </p:pic>
        <p:pic>
          <p:nvPicPr>
            <p:cNvPr id="69658" name="Picture 13"/>
            <p:cNvPicPr>
              <a:picLocks noChangeAspect="1"/>
            </p:cNvPicPr>
            <p:nvPr/>
          </p:nvPicPr>
          <p:blipFill>
            <a:blip r:embed="rId2"/>
            <a:srcRect/>
            <a:stretch>
              <a:fillRect/>
            </a:stretch>
          </p:blipFill>
          <p:spPr bwMode="auto">
            <a:xfrm>
              <a:off x="2595729" y="1576784"/>
              <a:ext cx="520728" cy="520728"/>
            </a:xfrm>
            <a:prstGeom prst="rect">
              <a:avLst/>
            </a:prstGeom>
            <a:noFill/>
            <a:ln w="9525">
              <a:noFill/>
              <a:miter lim="800000"/>
              <a:headEnd/>
              <a:tailEnd/>
            </a:ln>
          </p:spPr>
        </p:pic>
        <p:sp>
          <p:nvSpPr>
            <p:cNvPr id="15" name="Rounded Rectangle 14"/>
            <p:cNvSpPr/>
            <p:nvPr/>
          </p:nvSpPr>
          <p:spPr>
            <a:xfrm>
              <a:off x="2001914" y="1537167"/>
              <a:ext cx="1691379" cy="749652"/>
            </a:xfrm>
            <a:prstGeom prst="roundRect">
              <a:avLst>
                <a:gd name="adj" fmla="val 6951"/>
              </a:avLst>
            </a:prstGeom>
            <a:noFill/>
            <a:ln w="12700" cmpd="sng">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36000" tIns="36000" rIns="36000" bIns="0" anchor="b"/>
            <a:lstStyle/>
            <a:p>
              <a:pPr algn="ctr" fontAlgn="auto">
                <a:spcBef>
                  <a:spcPts val="0"/>
                </a:spcBef>
                <a:spcAft>
                  <a:spcPts val="0"/>
                </a:spcAft>
                <a:defRPr/>
              </a:pPr>
              <a:r>
                <a:rPr lang="en-US" sz="1200" dirty="0">
                  <a:solidFill>
                    <a:srgbClr val="595959">
                      <a:lumMod val="60000"/>
                      <a:lumOff val="40000"/>
                    </a:srgbClr>
                  </a:solidFill>
                </a:rPr>
                <a:t>RAID 5</a:t>
              </a:r>
              <a:endParaRPr lang="en-US" sz="1200" dirty="0">
                <a:solidFill>
                  <a:srgbClr val="595959">
                    <a:lumMod val="60000"/>
                    <a:lumOff val="40000"/>
                  </a:srgbClr>
                </a:solidFill>
              </a:endParaRPr>
            </a:p>
          </p:txBody>
        </p:sp>
        <p:pic>
          <p:nvPicPr>
            <p:cNvPr id="69660" name="Picture 15"/>
            <p:cNvPicPr>
              <a:picLocks noChangeAspect="1"/>
            </p:cNvPicPr>
            <p:nvPr/>
          </p:nvPicPr>
          <p:blipFill>
            <a:blip r:embed="rId3"/>
            <a:srcRect/>
            <a:stretch>
              <a:fillRect/>
            </a:stretch>
          </p:blipFill>
          <p:spPr bwMode="auto">
            <a:xfrm>
              <a:off x="3131502" y="1584650"/>
              <a:ext cx="515945" cy="515945"/>
            </a:xfrm>
            <a:prstGeom prst="rect">
              <a:avLst/>
            </a:prstGeom>
            <a:noFill/>
            <a:ln w="9525">
              <a:noFill/>
              <a:miter lim="800000"/>
              <a:headEnd/>
              <a:tailEnd/>
            </a:ln>
          </p:spPr>
        </p:pic>
      </p:grpSp>
      <p:grpSp>
        <p:nvGrpSpPr>
          <p:cNvPr id="69638" name="Group 33"/>
          <p:cNvGrpSpPr>
            <a:grpSpLocks/>
          </p:cNvGrpSpPr>
          <p:nvPr/>
        </p:nvGrpSpPr>
        <p:grpSpPr bwMode="auto">
          <a:xfrm>
            <a:off x="466725" y="2733675"/>
            <a:ext cx="2106613" cy="711200"/>
            <a:chOff x="690253" y="2302446"/>
            <a:chExt cx="2219939" cy="749652"/>
          </a:xfrm>
        </p:grpSpPr>
        <p:pic>
          <p:nvPicPr>
            <p:cNvPr id="69652" name="Picture 16"/>
            <p:cNvPicPr>
              <a:picLocks noChangeAspect="1"/>
            </p:cNvPicPr>
            <p:nvPr/>
          </p:nvPicPr>
          <p:blipFill>
            <a:blip r:embed="rId2"/>
            <a:srcRect/>
            <a:stretch>
              <a:fillRect/>
            </a:stretch>
          </p:blipFill>
          <p:spPr bwMode="auto">
            <a:xfrm>
              <a:off x="741546" y="2342486"/>
              <a:ext cx="520728" cy="520728"/>
            </a:xfrm>
            <a:prstGeom prst="rect">
              <a:avLst/>
            </a:prstGeom>
            <a:noFill/>
            <a:ln w="9525">
              <a:noFill/>
              <a:miter lim="800000"/>
              <a:headEnd/>
              <a:tailEnd/>
            </a:ln>
          </p:spPr>
        </p:pic>
        <p:pic>
          <p:nvPicPr>
            <p:cNvPr id="69653" name="Picture 17"/>
            <p:cNvPicPr>
              <a:picLocks noChangeAspect="1"/>
            </p:cNvPicPr>
            <p:nvPr/>
          </p:nvPicPr>
          <p:blipFill>
            <a:blip r:embed="rId2"/>
            <a:srcRect/>
            <a:stretch>
              <a:fillRect/>
            </a:stretch>
          </p:blipFill>
          <p:spPr bwMode="auto">
            <a:xfrm>
              <a:off x="1284068" y="2342063"/>
              <a:ext cx="520728" cy="520728"/>
            </a:xfrm>
            <a:prstGeom prst="rect">
              <a:avLst/>
            </a:prstGeom>
            <a:noFill/>
            <a:ln w="9525">
              <a:noFill/>
              <a:miter lim="800000"/>
              <a:headEnd/>
              <a:tailEnd/>
            </a:ln>
          </p:spPr>
        </p:pic>
        <p:sp>
          <p:nvSpPr>
            <p:cNvPr id="19" name="Rounded Rectangle 18"/>
            <p:cNvSpPr/>
            <p:nvPr/>
          </p:nvSpPr>
          <p:spPr>
            <a:xfrm>
              <a:off x="690253" y="2302446"/>
              <a:ext cx="2219939" cy="749652"/>
            </a:xfrm>
            <a:prstGeom prst="roundRect">
              <a:avLst>
                <a:gd name="adj" fmla="val 6951"/>
              </a:avLst>
            </a:prstGeom>
            <a:noFill/>
            <a:ln w="12700" cmpd="sng">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36000" tIns="36000" rIns="36000" bIns="0" anchor="b"/>
            <a:lstStyle/>
            <a:p>
              <a:pPr algn="ctr" fontAlgn="auto">
                <a:spcBef>
                  <a:spcPts val="0"/>
                </a:spcBef>
                <a:spcAft>
                  <a:spcPts val="0"/>
                </a:spcAft>
                <a:defRPr/>
              </a:pPr>
              <a:r>
                <a:rPr lang="en-US" sz="1200" dirty="0">
                  <a:solidFill>
                    <a:srgbClr val="595959">
                      <a:lumMod val="60000"/>
                      <a:lumOff val="40000"/>
                    </a:srgbClr>
                  </a:solidFill>
                </a:rPr>
                <a:t>RAID 6</a:t>
              </a:r>
              <a:endParaRPr lang="en-US" sz="1200" dirty="0">
                <a:solidFill>
                  <a:srgbClr val="595959">
                    <a:lumMod val="60000"/>
                    <a:lumOff val="40000"/>
                  </a:srgbClr>
                </a:solidFill>
              </a:endParaRPr>
            </a:p>
          </p:txBody>
        </p:sp>
        <p:pic>
          <p:nvPicPr>
            <p:cNvPr id="69655" name="Picture 19"/>
            <p:cNvPicPr>
              <a:picLocks noChangeAspect="1"/>
            </p:cNvPicPr>
            <p:nvPr/>
          </p:nvPicPr>
          <p:blipFill>
            <a:blip r:embed="rId3"/>
            <a:srcRect/>
            <a:stretch>
              <a:fillRect/>
            </a:stretch>
          </p:blipFill>
          <p:spPr bwMode="auto">
            <a:xfrm>
              <a:off x="1819841" y="2349929"/>
              <a:ext cx="515945" cy="515945"/>
            </a:xfrm>
            <a:prstGeom prst="rect">
              <a:avLst/>
            </a:prstGeom>
            <a:noFill/>
            <a:ln w="9525">
              <a:noFill/>
              <a:miter lim="800000"/>
              <a:headEnd/>
              <a:tailEnd/>
            </a:ln>
          </p:spPr>
        </p:pic>
        <p:pic>
          <p:nvPicPr>
            <p:cNvPr id="69656" name="Picture 20"/>
            <p:cNvPicPr>
              <a:picLocks noChangeAspect="1"/>
            </p:cNvPicPr>
            <p:nvPr/>
          </p:nvPicPr>
          <p:blipFill>
            <a:blip r:embed="rId3"/>
            <a:srcRect/>
            <a:stretch>
              <a:fillRect/>
            </a:stretch>
          </p:blipFill>
          <p:spPr bwMode="auto">
            <a:xfrm>
              <a:off x="2353578" y="2349109"/>
              <a:ext cx="515945" cy="515945"/>
            </a:xfrm>
            <a:prstGeom prst="rect">
              <a:avLst/>
            </a:prstGeom>
            <a:noFill/>
            <a:ln w="9525">
              <a:noFill/>
              <a:miter lim="800000"/>
              <a:headEnd/>
              <a:tailEnd/>
            </a:ln>
          </p:spPr>
        </p:pic>
      </p:grpSp>
      <p:grpSp>
        <p:nvGrpSpPr>
          <p:cNvPr id="69639" name="Group 34"/>
          <p:cNvGrpSpPr>
            <a:grpSpLocks/>
          </p:cNvGrpSpPr>
          <p:nvPr/>
        </p:nvGrpSpPr>
        <p:grpSpPr bwMode="auto">
          <a:xfrm>
            <a:off x="2451100" y="3673475"/>
            <a:ext cx="2095500" cy="1273175"/>
            <a:chOff x="1762854" y="3657600"/>
            <a:chExt cx="2219939" cy="1348854"/>
          </a:xfrm>
        </p:grpSpPr>
        <p:pic>
          <p:nvPicPr>
            <p:cNvPr id="69643" name="Picture 21"/>
            <p:cNvPicPr>
              <a:picLocks noChangeAspect="1"/>
            </p:cNvPicPr>
            <p:nvPr/>
          </p:nvPicPr>
          <p:blipFill>
            <a:blip r:embed="rId2"/>
            <a:srcRect/>
            <a:stretch>
              <a:fillRect/>
            </a:stretch>
          </p:blipFill>
          <p:spPr bwMode="auto">
            <a:xfrm>
              <a:off x="1814147" y="4296842"/>
              <a:ext cx="520728" cy="520728"/>
            </a:xfrm>
            <a:prstGeom prst="rect">
              <a:avLst/>
            </a:prstGeom>
            <a:noFill/>
            <a:ln w="9525">
              <a:noFill/>
              <a:miter lim="800000"/>
              <a:headEnd/>
              <a:tailEnd/>
            </a:ln>
          </p:spPr>
        </p:pic>
        <p:pic>
          <p:nvPicPr>
            <p:cNvPr id="69644" name="Picture 22"/>
            <p:cNvPicPr>
              <a:picLocks noChangeAspect="1"/>
            </p:cNvPicPr>
            <p:nvPr/>
          </p:nvPicPr>
          <p:blipFill>
            <a:blip r:embed="rId2"/>
            <a:srcRect/>
            <a:stretch>
              <a:fillRect/>
            </a:stretch>
          </p:blipFill>
          <p:spPr bwMode="auto">
            <a:xfrm>
              <a:off x="2356669" y="4296419"/>
              <a:ext cx="520728" cy="520728"/>
            </a:xfrm>
            <a:prstGeom prst="rect">
              <a:avLst/>
            </a:prstGeom>
            <a:noFill/>
            <a:ln w="9525">
              <a:noFill/>
              <a:miter lim="800000"/>
              <a:headEnd/>
              <a:tailEnd/>
            </a:ln>
          </p:spPr>
        </p:pic>
        <p:sp>
          <p:nvSpPr>
            <p:cNvPr id="24" name="Rounded Rectangle 23"/>
            <p:cNvSpPr/>
            <p:nvPr/>
          </p:nvSpPr>
          <p:spPr>
            <a:xfrm>
              <a:off x="1762854" y="3657600"/>
              <a:ext cx="2219939" cy="1348854"/>
            </a:xfrm>
            <a:prstGeom prst="roundRect">
              <a:avLst>
                <a:gd name="adj" fmla="val 6951"/>
              </a:avLst>
            </a:prstGeom>
            <a:noFill/>
            <a:ln w="12700" cmpd="sng">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36000" tIns="36000" rIns="36000" bIns="0" anchor="b"/>
            <a:lstStyle/>
            <a:p>
              <a:pPr algn="ctr" fontAlgn="auto">
                <a:spcBef>
                  <a:spcPts val="0"/>
                </a:spcBef>
                <a:spcAft>
                  <a:spcPts val="0"/>
                </a:spcAft>
                <a:defRPr/>
              </a:pPr>
              <a:r>
                <a:rPr lang="en-US" sz="1200" dirty="0">
                  <a:solidFill>
                    <a:srgbClr val="595959">
                      <a:lumMod val="60000"/>
                      <a:lumOff val="40000"/>
                    </a:srgbClr>
                  </a:solidFill>
                </a:rPr>
                <a:t>RAID 60</a:t>
              </a:r>
              <a:endParaRPr lang="en-US" sz="1200" dirty="0">
                <a:solidFill>
                  <a:srgbClr val="595959">
                    <a:lumMod val="60000"/>
                    <a:lumOff val="40000"/>
                  </a:srgbClr>
                </a:solidFill>
              </a:endParaRPr>
            </a:p>
          </p:txBody>
        </p:sp>
        <p:pic>
          <p:nvPicPr>
            <p:cNvPr id="69646" name="Picture 24"/>
            <p:cNvPicPr>
              <a:picLocks noChangeAspect="1"/>
            </p:cNvPicPr>
            <p:nvPr/>
          </p:nvPicPr>
          <p:blipFill>
            <a:blip r:embed="rId3"/>
            <a:srcRect/>
            <a:stretch>
              <a:fillRect/>
            </a:stretch>
          </p:blipFill>
          <p:spPr bwMode="auto">
            <a:xfrm>
              <a:off x="2892442" y="4304285"/>
              <a:ext cx="515945" cy="515945"/>
            </a:xfrm>
            <a:prstGeom prst="rect">
              <a:avLst/>
            </a:prstGeom>
            <a:noFill/>
            <a:ln w="9525">
              <a:noFill/>
              <a:miter lim="800000"/>
              <a:headEnd/>
              <a:tailEnd/>
            </a:ln>
          </p:spPr>
        </p:pic>
        <p:pic>
          <p:nvPicPr>
            <p:cNvPr id="69647" name="Picture 25"/>
            <p:cNvPicPr>
              <a:picLocks noChangeAspect="1"/>
            </p:cNvPicPr>
            <p:nvPr/>
          </p:nvPicPr>
          <p:blipFill>
            <a:blip r:embed="rId3"/>
            <a:srcRect/>
            <a:stretch>
              <a:fillRect/>
            </a:stretch>
          </p:blipFill>
          <p:spPr bwMode="auto">
            <a:xfrm>
              <a:off x="3426179" y="4303465"/>
              <a:ext cx="515945" cy="515945"/>
            </a:xfrm>
            <a:prstGeom prst="rect">
              <a:avLst/>
            </a:prstGeom>
            <a:noFill/>
            <a:ln w="9525">
              <a:noFill/>
              <a:miter lim="800000"/>
              <a:headEnd/>
              <a:tailEnd/>
            </a:ln>
          </p:spPr>
        </p:pic>
        <p:pic>
          <p:nvPicPr>
            <p:cNvPr id="69648" name="Picture 27"/>
            <p:cNvPicPr>
              <a:picLocks noChangeAspect="1"/>
            </p:cNvPicPr>
            <p:nvPr/>
          </p:nvPicPr>
          <p:blipFill>
            <a:blip r:embed="rId4"/>
            <a:srcRect/>
            <a:stretch>
              <a:fillRect/>
            </a:stretch>
          </p:blipFill>
          <p:spPr bwMode="auto">
            <a:xfrm>
              <a:off x="1818253" y="3725681"/>
              <a:ext cx="520727" cy="520727"/>
            </a:xfrm>
            <a:prstGeom prst="rect">
              <a:avLst/>
            </a:prstGeom>
            <a:noFill/>
            <a:ln w="9525">
              <a:noFill/>
              <a:miter lim="800000"/>
              <a:headEnd/>
              <a:tailEnd/>
            </a:ln>
          </p:spPr>
        </p:pic>
        <p:pic>
          <p:nvPicPr>
            <p:cNvPr id="69649" name="Picture 28"/>
            <p:cNvPicPr>
              <a:picLocks noChangeAspect="1"/>
            </p:cNvPicPr>
            <p:nvPr/>
          </p:nvPicPr>
          <p:blipFill>
            <a:blip r:embed="rId5"/>
            <a:srcRect/>
            <a:stretch>
              <a:fillRect/>
            </a:stretch>
          </p:blipFill>
          <p:spPr bwMode="auto">
            <a:xfrm>
              <a:off x="2886110" y="3715411"/>
              <a:ext cx="529028" cy="529028"/>
            </a:xfrm>
            <a:prstGeom prst="rect">
              <a:avLst/>
            </a:prstGeom>
            <a:noFill/>
            <a:ln w="9525">
              <a:noFill/>
              <a:miter lim="800000"/>
              <a:headEnd/>
              <a:tailEnd/>
            </a:ln>
          </p:spPr>
        </p:pic>
        <p:pic>
          <p:nvPicPr>
            <p:cNvPr id="69650" name="Picture 29"/>
            <p:cNvPicPr>
              <a:picLocks noChangeAspect="1"/>
            </p:cNvPicPr>
            <p:nvPr/>
          </p:nvPicPr>
          <p:blipFill>
            <a:blip r:embed="rId4"/>
            <a:srcRect/>
            <a:stretch>
              <a:fillRect/>
            </a:stretch>
          </p:blipFill>
          <p:spPr bwMode="auto">
            <a:xfrm>
              <a:off x="2353606" y="3725681"/>
              <a:ext cx="520727" cy="520727"/>
            </a:xfrm>
            <a:prstGeom prst="rect">
              <a:avLst/>
            </a:prstGeom>
            <a:noFill/>
            <a:ln w="9525">
              <a:noFill/>
              <a:miter lim="800000"/>
              <a:headEnd/>
              <a:tailEnd/>
            </a:ln>
          </p:spPr>
        </p:pic>
        <p:pic>
          <p:nvPicPr>
            <p:cNvPr id="69651" name="Picture 30"/>
            <p:cNvPicPr>
              <a:picLocks noChangeAspect="1"/>
            </p:cNvPicPr>
            <p:nvPr/>
          </p:nvPicPr>
          <p:blipFill>
            <a:blip r:embed="rId5"/>
            <a:srcRect/>
            <a:stretch>
              <a:fillRect/>
            </a:stretch>
          </p:blipFill>
          <p:spPr bwMode="auto">
            <a:xfrm>
              <a:off x="3425371" y="3715412"/>
              <a:ext cx="529028" cy="529028"/>
            </a:xfrm>
            <a:prstGeom prst="rect">
              <a:avLst/>
            </a:prstGeom>
            <a:noFill/>
            <a:ln w="9525">
              <a:noFill/>
              <a:miter lim="800000"/>
              <a:headEnd/>
              <a:tailEnd/>
            </a:ln>
          </p:spPr>
        </p:pic>
      </p:grpSp>
      <p:cxnSp>
        <p:nvCxnSpPr>
          <p:cNvPr id="37" name="Curved Connector 36"/>
          <p:cNvCxnSpPr>
            <a:stCxn id="9" idx="3"/>
            <a:endCxn id="15" idx="0"/>
          </p:cNvCxnSpPr>
          <p:nvPr/>
        </p:nvCxnSpPr>
        <p:spPr>
          <a:xfrm>
            <a:off x="1519238" y="1398588"/>
            <a:ext cx="1493837" cy="330200"/>
          </a:xfrm>
          <a:prstGeom prst="bentConnector2">
            <a:avLst/>
          </a:prstGeom>
          <a:ln w="28575" cmpd="sng">
            <a:solidFill>
              <a:schemeClr val="accent2"/>
            </a:solidFill>
            <a:headEnd type="none"/>
            <a:tailEnd type="triangl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40" name="Curved Connector 36"/>
          <p:cNvCxnSpPr>
            <a:stCxn id="15" idx="2"/>
            <a:endCxn id="19" idx="3"/>
          </p:cNvCxnSpPr>
          <p:nvPr/>
        </p:nvCxnSpPr>
        <p:spPr>
          <a:xfrm rot="5400000">
            <a:off x="2468563" y="2544763"/>
            <a:ext cx="649287" cy="439737"/>
          </a:xfrm>
          <a:prstGeom prst="bentConnector2">
            <a:avLst/>
          </a:prstGeom>
          <a:ln w="28575" cmpd="sng">
            <a:solidFill>
              <a:schemeClr val="accent2"/>
            </a:solidFill>
            <a:headEnd type="none"/>
            <a:tailEnd type="triangl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43" name="Curved Connector 36"/>
          <p:cNvCxnSpPr>
            <a:stCxn id="19" idx="2"/>
            <a:endCxn id="24" idx="1"/>
          </p:cNvCxnSpPr>
          <p:nvPr/>
        </p:nvCxnSpPr>
        <p:spPr>
          <a:xfrm rot="16200000" flipH="1">
            <a:off x="1552575" y="3411538"/>
            <a:ext cx="865188" cy="931862"/>
          </a:xfrm>
          <a:prstGeom prst="bentConnector2">
            <a:avLst/>
          </a:prstGeom>
          <a:ln w="28575" cmpd="sng">
            <a:solidFill>
              <a:schemeClr val="accent2"/>
            </a:solidFill>
            <a:headEnd type="none"/>
            <a:tailEnd type="triangl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75" y="206375"/>
            <a:ext cx="8229600" cy="857250"/>
          </a:xfrm>
        </p:spPr>
        <p:txBody>
          <a:bodyPr/>
          <a:lstStyle/>
          <a:p>
            <a:pPr fontAlgn="auto">
              <a:spcAft>
                <a:spcPts val="0"/>
              </a:spcAft>
              <a:defRPr/>
            </a:pPr>
            <a:r>
              <a:rPr lang="en-US" dirty="0" smtClean="0"/>
              <a:t>10TB Hard Drive is Coming!</a:t>
            </a:r>
            <a:endParaRPr lang="en-US" dirty="0"/>
          </a:p>
        </p:txBody>
      </p:sp>
      <p:sp>
        <p:nvSpPr>
          <p:cNvPr id="5" name="Content Placeholder 4"/>
          <p:cNvSpPr>
            <a:spLocks noGrp="1"/>
          </p:cNvSpPr>
          <p:nvPr>
            <p:ph sz="half" idx="2"/>
          </p:nvPr>
        </p:nvSpPr>
        <p:spPr>
          <a:xfrm>
            <a:off x="4664075" y="1073150"/>
            <a:ext cx="4038600" cy="3789363"/>
          </a:xfrm>
        </p:spPr>
        <p:txBody>
          <a:bodyPr/>
          <a:lstStyle/>
          <a:p>
            <a:pPr fontAlgn="auto">
              <a:spcAft>
                <a:spcPts val="0"/>
              </a:spcAft>
              <a:buFont typeface="Arial" pitchFamily="34" charset="0"/>
              <a:buChar char="•"/>
              <a:defRPr/>
            </a:pPr>
            <a:r>
              <a:rPr lang="en-US" dirty="0" smtClean="0"/>
              <a:t>While other vendors suggest rebuilding disk by disk in high risk.</a:t>
            </a:r>
          </a:p>
          <a:p>
            <a:pPr fontAlgn="auto">
              <a:spcAft>
                <a:spcPts val="0"/>
              </a:spcAft>
              <a:buFont typeface="Arial" pitchFamily="34" charset="0"/>
              <a:buChar char="•"/>
              <a:defRPr/>
            </a:pPr>
            <a:r>
              <a:rPr lang="en-US" dirty="0" smtClean="0"/>
              <a:t>Qsan supports     </a:t>
            </a:r>
            <a:r>
              <a:rPr lang="en-US" dirty="0" smtClean="0">
                <a:solidFill>
                  <a:schemeClr val="accent3"/>
                </a:solidFill>
              </a:rPr>
              <a:t>Moving Migration</a:t>
            </a:r>
          </a:p>
          <a:p>
            <a:pPr lvl="1" fontAlgn="auto">
              <a:spcAft>
                <a:spcPts val="0"/>
              </a:spcAft>
              <a:buFont typeface="Arial" pitchFamily="34" charset="0"/>
              <a:buChar char="–"/>
              <a:defRPr/>
            </a:pPr>
            <a:r>
              <a:rPr lang="en-US" dirty="0" smtClean="0"/>
              <a:t>Copy (Move) all the data to new bigger RAID group without stopping any IO.</a:t>
            </a:r>
          </a:p>
        </p:txBody>
      </p:sp>
      <p:sp>
        <p:nvSpPr>
          <p:cNvPr id="19" name="Rounded Rectangle 18"/>
          <p:cNvSpPr/>
          <p:nvPr/>
        </p:nvSpPr>
        <p:spPr>
          <a:xfrm>
            <a:off x="1071563" y="1038225"/>
            <a:ext cx="2867025" cy="1062038"/>
          </a:xfrm>
          <a:prstGeom prst="roundRect">
            <a:avLst>
              <a:gd name="adj" fmla="val 6951"/>
            </a:avLst>
          </a:prstGeom>
          <a:noFill/>
          <a:ln w="12700" cmpd="sng">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36000" tIns="36000" rIns="36000" bIns="0" anchor="b"/>
          <a:lstStyle/>
          <a:p>
            <a:pPr algn="ctr" fontAlgn="auto">
              <a:spcBef>
                <a:spcPts val="0"/>
              </a:spcBef>
              <a:spcAft>
                <a:spcPts val="0"/>
              </a:spcAft>
              <a:defRPr/>
            </a:pPr>
            <a:endParaRPr lang="en-US" sz="1200" dirty="0">
              <a:solidFill>
                <a:srgbClr val="595959">
                  <a:lumMod val="60000"/>
                  <a:lumOff val="40000"/>
                </a:srgbClr>
              </a:solidFill>
            </a:endParaRPr>
          </a:p>
        </p:txBody>
      </p:sp>
      <p:grpSp>
        <p:nvGrpSpPr>
          <p:cNvPr id="10" name="Group 9"/>
          <p:cNvGrpSpPr>
            <a:grpSpLocks/>
          </p:cNvGrpSpPr>
          <p:nvPr/>
        </p:nvGrpSpPr>
        <p:grpSpPr bwMode="auto">
          <a:xfrm>
            <a:off x="1146175" y="1166813"/>
            <a:ext cx="673100" cy="882650"/>
            <a:chOff x="1005508" y="1548960"/>
            <a:chExt cx="672498" cy="882054"/>
          </a:xfrm>
        </p:grpSpPr>
        <p:pic>
          <p:nvPicPr>
            <p:cNvPr id="70714" name="Picture 16"/>
            <p:cNvPicPr>
              <a:picLocks noChangeAspect="1"/>
            </p:cNvPicPr>
            <p:nvPr/>
          </p:nvPicPr>
          <p:blipFill>
            <a:blip r:embed="rId2"/>
            <a:srcRect/>
            <a:stretch>
              <a:fillRect/>
            </a:stretch>
          </p:blipFill>
          <p:spPr bwMode="auto">
            <a:xfrm>
              <a:off x="1005508" y="1548960"/>
              <a:ext cx="672498" cy="672498"/>
            </a:xfrm>
            <a:prstGeom prst="rect">
              <a:avLst/>
            </a:prstGeom>
            <a:noFill/>
            <a:ln w="9525">
              <a:noFill/>
              <a:miter lim="800000"/>
              <a:headEnd/>
              <a:tailEnd/>
            </a:ln>
          </p:spPr>
        </p:pic>
        <p:sp>
          <p:nvSpPr>
            <p:cNvPr id="3" name="TextBox 2"/>
            <p:cNvSpPr txBox="1"/>
            <p:nvPr/>
          </p:nvSpPr>
          <p:spPr>
            <a:xfrm>
              <a:off x="1178391" y="2158148"/>
              <a:ext cx="329905" cy="272866"/>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1TB</a:t>
              </a:r>
            </a:p>
          </p:txBody>
        </p:sp>
      </p:grpSp>
      <p:grpSp>
        <p:nvGrpSpPr>
          <p:cNvPr id="11" name="Group 10"/>
          <p:cNvGrpSpPr>
            <a:grpSpLocks/>
          </p:cNvGrpSpPr>
          <p:nvPr/>
        </p:nvGrpSpPr>
        <p:grpSpPr bwMode="auto">
          <a:xfrm>
            <a:off x="1830388" y="1169988"/>
            <a:ext cx="673100" cy="882650"/>
            <a:chOff x="1689108" y="1551942"/>
            <a:chExt cx="672498" cy="882054"/>
          </a:xfrm>
        </p:grpSpPr>
        <p:pic>
          <p:nvPicPr>
            <p:cNvPr id="70712" name="Picture 40"/>
            <p:cNvPicPr>
              <a:picLocks noChangeAspect="1"/>
            </p:cNvPicPr>
            <p:nvPr/>
          </p:nvPicPr>
          <p:blipFill>
            <a:blip r:embed="rId2"/>
            <a:srcRect/>
            <a:stretch>
              <a:fillRect/>
            </a:stretch>
          </p:blipFill>
          <p:spPr bwMode="auto">
            <a:xfrm>
              <a:off x="1689108" y="1551942"/>
              <a:ext cx="672498" cy="672498"/>
            </a:xfrm>
            <a:prstGeom prst="rect">
              <a:avLst/>
            </a:prstGeom>
            <a:noFill/>
            <a:ln w="9525">
              <a:noFill/>
              <a:miter lim="800000"/>
              <a:headEnd/>
              <a:tailEnd/>
            </a:ln>
          </p:spPr>
        </p:pic>
        <p:sp>
          <p:nvSpPr>
            <p:cNvPr id="42" name="TextBox 41"/>
            <p:cNvSpPr txBox="1"/>
            <p:nvPr/>
          </p:nvSpPr>
          <p:spPr>
            <a:xfrm>
              <a:off x="1861990" y="2161130"/>
              <a:ext cx="329905" cy="272866"/>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1TB</a:t>
              </a:r>
            </a:p>
          </p:txBody>
        </p:sp>
      </p:grpSp>
      <p:grpSp>
        <p:nvGrpSpPr>
          <p:cNvPr id="12" name="Group 11"/>
          <p:cNvGrpSpPr>
            <a:grpSpLocks/>
          </p:cNvGrpSpPr>
          <p:nvPr/>
        </p:nvGrpSpPr>
        <p:grpSpPr bwMode="auto">
          <a:xfrm>
            <a:off x="2511425" y="1169988"/>
            <a:ext cx="671513" cy="882650"/>
            <a:chOff x="2369708" y="1551942"/>
            <a:chExt cx="672498" cy="882054"/>
          </a:xfrm>
        </p:grpSpPr>
        <p:pic>
          <p:nvPicPr>
            <p:cNvPr id="70710" name="Picture 43"/>
            <p:cNvPicPr>
              <a:picLocks noChangeAspect="1"/>
            </p:cNvPicPr>
            <p:nvPr/>
          </p:nvPicPr>
          <p:blipFill>
            <a:blip r:embed="rId2"/>
            <a:srcRect/>
            <a:stretch>
              <a:fillRect/>
            </a:stretch>
          </p:blipFill>
          <p:spPr bwMode="auto">
            <a:xfrm>
              <a:off x="2369708" y="1551942"/>
              <a:ext cx="672498" cy="672498"/>
            </a:xfrm>
            <a:prstGeom prst="rect">
              <a:avLst/>
            </a:prstGeom>
            <a:noFill/>
            <a:ln w="9525">
              <a:noFill/>
              <a:miter lim="800000"/>
              <a:headEnd/>
              <a:tailEnd/>
            </a:ln>
          </p:spPr>
        </p:pic>
        <p:sp>
          <p:nvSpPr>
            <p:cNvPr id="45" name="TextBox 44"/>
            <p:cNvSpPr txBox="1"/>
            <p:nvPr/>
          </p:nvSpPr>
          <p:spPr>
            <a:xfrm>
              <a:off x="2543000" y="2161130"/>
              <a:ext cx="329094" cy="272866"/>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1TB</a:t>
              </a:r>
            </a:p>
          </p:txBody>
        </p:sp>
      </p:grpSp>
      <p:grpSp>
        <p:nvGrpSpPr>
          <p:cNvPr id="27" name="Group 26"/>
          <p:cNvGrpSpPr>
            <a:grpSpLocks/>
          </p:cNvGrpSpPr>
          <p:nvPr/>
        </p:nvGrpSpPr>
        <p:grpSpPr bwMode="auto">
          <a:xfrm>
            <a:off x="3194050" y="1173163"/>
            <a:ext cx="673100" cy="882650"/>
            <a:chOff x="3053308" y="1554924"/>
            <a:chExt cx="672498" cy="882054"/>
          </a:xfrm>
        </p:grpSpPr>
        <p:pic>
          <p:nvPicPr>
            <p:cNvPr id="70708" name="Picture 45"/>
            <p:cNvPicPr>
              <a:picLocks noChangeAspect="1"/>
            </p:cNvPicPr>
            <p:nvPr/>
          </p:nvPicPr>
          <p:blipFill>
            <a:blip r:embed="rId2"/>
            <a:srcRect/>
            <a:stretch>
              <a:fillRect/>
            </a:stretch>
          </p:blipFill>
          <p:spPr bwMode="auto">
            <a:xfrm>
              <a:off x="3053308" y="1554924"/>
              <a:ext cx="672498" cy="672498"/>
            </a:xfrm>
            <a:prstGeom prst="rect">
              <a:avLst/>
            </a:prstGeom>
            <a:noFill/>
            <a:ln w="9525">
              <a:noFill/>
              <a:miter lim="800000"/>
              <a:headEnd/>
              <a:tailEnd/>
            </a:ln>
          </p:spPr>
        </p:pic>
        <p:sp>
          <p:nvSpPr>
            <p:cNvPr id="47" name="TextBox 46"/>
            <p:cNvSpPr txBox="1"/>
            <p:nvPr/>
          </p:nvSpPr>
          <p:spPr>
            <a:xfrm>
              <a:off x="3226191" y="2164112"/>
              <a:ext cx="329905" cy="272866"/>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1TB</a:t>
              </a:r>
            </a:p>
          </p:txBody>
        </p:sp>
      </p:grpSp>
      <p:grpSp>
        <p:nvGrpSpPr>
          <p:cNvPr id="51" name="Group 50"/>
          <p:cNvGrpSpPr>
            <a:grpSpLocks/>
          </p:cNvGrpSpPr>
          <p:nvPr/>
        </p:nvGrpSpPr>
        <p:grpSpPr bwMode="auto">
          <a:xfrm>
            <a:off x="1141413" y="1166813"/>
            <a:ext cx="673100" cy="879475"/>
            <a:chOff x="1012658" y="2973704"/>
            <a:chExt cx="673200" cy="879761"/>
          </a:xfrm>
        </p:grpSpPr>
        <p:pic>
          <p:nvPicPr>
            <p:cNvPr id="70706" name="Picture 3"/>
            <p:cNvPicPr>
              <a:picLocks noChangeAspect="1"/>
            </p:cNvPicPr>
            <p:nvPr/>
          </p:nvPicPr>
          <p:blipFill>
            <a:blip r:embed="rId3"/>
            <a:srcRect/>
            <a:stretch>
              <a:fillRect/>
            </a:stretch>
          </p:blipFill>
          <p:spPr bwMode="auto">
            <a:xfrm>
              <a:off x="1012658" y="2973704"/>
              <a:ext cx="673200" cy="673200"/>
            </a:xfrm>
            <a:prstGeom prst="rect">
              <a:avLst/>
            </a:prstGeom>
            <a:noFill/>
            <a:ln w="9525">
              <a:noFill/>
              <a:miter lim="800000"/>
              <a:headEnd/>
              <a:tailEnd/>
            </a:ln>
          </p:spPr>
        </p:pic>
        <p:sp>
          <p:nvSpPr>
            <p:cNvPr id="48" name="TextBox 47"/>
            <p:cNvSpPr txBox="1"/>
            <p:nvPr/>
          </p:nvSpPr>
          <p:spPr>
            <a:xfrm>
              <a:off x="1103158" y="3580326"/>
              <a:ext cx="414400" cy="273139"/>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10TB</a:t>
              </a:r>
            </a:p>
          </p:txBody>
        </p:sp>
      </p:grpSp>
      <p:grpSp>
        <p:nvGrpSpPr>
          <p:cNvPr id="52" name="Group 51"/>
          <p:cNvGrpSpPr>
            <a:grpSpLocks/>
          </p:cNvGrpSpPr>
          <p:nvPr/>
        </p:nvGrpSpPr>
        <p:grpSpPr bwMode="auto">
          <a:xfrm>
            <a:off x="1830388" y="1169988"/>
            <a:ext cx="673100" cy="879475"/>
            <a:chOff x="1012658" y="2973704"/>
            <a:chExt cx="673200" cy="879761"/>
          </a:xfrm>
        </p:grpSpPr>
        <p:pic>
          <p:nvPicPr>
            <p:cNvPr id="70704" name="Picture 52"/>
            <p:cNvPicPr>
              <a:picLocks noChangeAspect="1"/>
            </p:cNvPicPr>
            <p:nvPr/>
          </p:nvPicPr>
          <p:blipFill>
            <a:blip r:embed="rId3"/>
            <a:srcRect/>
            <a:stretch>
              <a:fillRect/>
            </a:stretch>
          </p:blipFill>
          <p:spPr bwMode="auto">
            <a:xfrm>
              <a:off x="1012658" y="2973704"/>
              <a:ext cx="673200" cy="673200"/>
            </a:xfrm>
            <a:prstGeom prst="rect">
              <a:avLst/>
            </a:prstGeom>
            <a:noFill/>
            <a:ln w="9525">
              <a:noFill/>
              <a:miter lim="800000"/>
              <a:headEnd/>
              <a:tailEnd/>
            </a:ln>
          </p:spPr>
        </p:pic>
        <p:sp>
          <p:nvSpPr>
            <p:cNvPr id="54" name="TextBox 53"/>
            <p:cNvSpPr txBox="1"/>
            <p:nvPr/>
          </p:nvSpPr>
          <p:spPr>
            <a:xfrm>
              <a:off x="1103158" y="3580326"/>
              <a:ext cx="414400" cy="273139"/>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10TB</a:t>
              </a:r>
            </a:p>
          </p:txBody>
        </p:sp>
      </p:grpSp>
      <p:grpSp>
        <p:nvGrpSpPr>
          <p:cNvPr id="55" name="Group 54"/>
          <p:cNvGrpSpPr>
            <a:grpSpLocks/>
          </p:cNvGrpSpPr>
          <p:nvPr/>
        </p:nvGrpSpPr>
        <p:grpSpPr bwMode="auto">
          <a:xfrm>
            <a:off x="2514600" y="1169988"/>
            <a:ext cx="673100" cy="879475"/>
            <a:chOff x="1012658" y="2973704"/>
            <a:chExt cx="673200" cy="879761"/>
          </a:xfrm>
        </p:grpSpPr>
        <p:pic>
          <p:nvPicPr>
            <p:cNvPr id="70702" name="Picture 55"/>
            <p:cNvPicPr>
              <a:picLocks noChangeAspect="1"/>
            </p:cNvPicPr>
            <p:nvPr/>
          </p:nvPicPr>
          <p:blipFill>
            <a:blip r:embed="rId3"/>
            <a:srcRect/>
            <a:stretch>
              <a:fillRect/>
            </a:stretch>
          </p:blipFill>
          <p:spPr bwMode="auto">
            <a:xfrm>
              <a:off x="1012658" y="2973704"/>
              <a:ext cx="673200" cy="673200"/>
            </a:xfrm>
            <a:prstGeom prst="rect">
              <a:avLst/>
            </a:prstGeom>
            <a:noFill/>
            <a:ln w="9525">
              <a:noFill/>
              <a:miter lim="800000"/>
              <a:headEnd/>
              <a:tailEnd/>
            </a:ln>
          </p:spPr>
        </p:pic>
        <p:sp>
          <p:nvSpPr>
            <p:cNvPr id="57" name="TextBox 56"/>
            <p:cNvSpPr txBox="1"/>
            <p:nvPr/>
          </p:nvSpPr>
          <p:spPr>
            <a:xfrm>
              <a:off x="1103159" y="3580326"/>
              <a:ext cx="414399" cy="273139"/>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10TB</a:t>
              </a:r>
            </a:p>
          </p:txBody>
        </p:sp>
      </p:grpSp>
      <p:grpSp>
        <p:nvGrpSpPr>
          <p:cNvPr id="58" name="Group 57"/>
          <p:cNvGrpSpPr>
            <a:grpSpLocks/>
          </p:cNvGrpSpPr>
          <p:nvPr/>
        </p:nvGrpSpPr>
        <p:grpSpPr bwMode="auto">
          <a:xfrm>
            <a:off x="3198813" y="1169988"/>
            <a:ext cx="673100" cy="881062"/>
            <a:chOff x="1012658" y="2973704"/>
            <a:chExt cx="673200" cy="879761"/>
          </a:xfrm>
        </p:grpSpPr>
        <p:pic>
          <p:nvPicPr>
            <p:cNvPr id="70700" name="Picture 58"/>
            <p:cNvPicPr>
              <a:picLocks noChangeAspect="1"/>
            </p:cNvPicPr>
            <p:nvPr/>
          </p:nvPicPr>
          <p:blipFill>
            <a:blip r:embed="rId3"/>
            <a:srcRect/>
            <a:stretch>
              <a:fillRect/>
            </a:stretch>
          </p:blipFill>
          <p:spPr bwMode="auto">
            <a:xfrm>
              <a:off x="1012658" y="2973704"/>
              <a:ext cx="673200" cy="673200"/>
            </a:xfrm>
            <a:prstGeom prst="rect">
              <a:avLst/>
            </a:prstGeom>
            <a:noFill/>
            <a:ln w="9525">
              <a:noFill/>
              <a:miter lim="800000"/>
              <a:headEnd/>
              <a:tailEnd/>
            </a:ln>
          </p:spPr>
        </p:pic>
        <p:sp>
          <p:nvSpPr>
            <p:cNvPr id="60" name="TextBox 59"/>
            <p:cNvSpPr txBox="1"/>
            <p:nvPr/>
          </p:nvSpPr>
          <p:spPr>
            <a:xfrm>
              <a:off x="1103158" y="3580818"/>
              <a:ext cx="414400" cy="272647"/>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10TB</a:t>
              </a:r>
            </a:p>
          </p:txBody>
        </p:sp>
      </p:grpSp>
      <p:grpSp>
        <p:nvGrpSpPr>
          <p:cNvPr id="87" name="Group 86"/>
          <p:cNvGrpSpPr>
            <a:grpSpLocks/>
          </p:cNvGrpSpPr>
          <p:nvPr/>
        </p:nvGrpSpPr>
        <p:grpSpPr bwMode="auto">
          <a:xfrm>
            <a:off x="460375" y="2208213"/>
            <a:ext cx="2867025" cy="979487"/>
            <a:chOff x="925658" y="2648015"/>
            <a:chExt cx="2866955" cy="979517"/>
          </a:xfrm>
        </p:grpSpPr>
        <p:sp>
          <p:nvSpPr>
            <p:cNvPr id="61" name="Rounded Rectangle 60"/>
            <p:cNvSpPr/>
            <p:nvPr/>
          </p:nvSpPr>
          <p:spPr>
            <a:xfrm>
              <a:off x="925658" y="2648015"/>
              <a:ext cx="2866955" cy="979517"/>
            </a:xfrm>
            <a:prstGeom prst="roundRect">
              <a:avLst>
                <a:gd name="adj" fmla="val 6951"/>
              </a:avLst>
            </a:prstGeom>
            <a:noFill/>
            <a:ln w="12700" cmpd="sng">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36000" tIns="36000" rIns="36000" bIns="0" anchor="b"/>
            <a:lstStyle/>
            <a:p>
              <a:pPr algn="ctr" fontAlgn="auto">
                <a:spcBef>
                  <a:spcPts val="0"/>
                </a:spcBef>
                <a:spcAft>
                  <a:spcPts val="0"/>
                </a:spcAft>
                <a:defRPr/>
              </a:pPr>
              <a:endParaRPr lang="en-US" sz="1200" dirty="0">
                <a:solidFill>
                  <a:srgbClr val="595959">
                    <a:lumMod val="60000"/>
                    <a:lumOff val="40000"/>
                  </a:srgbClr>
                </a:solidFill>
              </a:endParaRPr>
            </a:p>
          </p:txBody>
        </p:sp>
        <p:grpSp>
          <p:nvGrpSpPr>
            <p:cNvPr id="70688" name="Group 61"/>
            <p:cNvGrpSpPr>
              <a:grpSpLocks/>
            </p:cNvGrpSpPr>
            <p:nvPr/>
          </p:nvGrpSpPr>
          <p:grpSpPr bwMode="auto">
            <a:xfrm>
              <a:off x="1000201" y="2730684"/>
              <a:ext cx="672498" cy="882054"/>
              <a:chOff x="1005508" y="1548960"/>
              <a:chExt cx="672498" cy="882054"/>
            </a:xfrm>
          </p:grpSpPr>
          <p:pic>
            <p:nvPicPr>
              <p:cNvPr id="70698" name="Picture 62"/>
              <p:cNvPicPr>
                <a:picLocks noChangeAspect="1"/>
              </p:cNvPicPr>
              <p:nvPr/>
            </p:nvPicPr>
            <p:blipFill>
              <a:blip r:embed="rId2"/>
              <a:srcRect/>
              <a:stretch>
                <a:fillRect/>
              </a:stretch>
            </p:blipFill>
            <p:spPr bwMode="auto">
              <a:xfrm>
                <a:off x="1005508" y="1548960"/>
                <a:ext cx="672498" cy="672498"/>
              </a:xfrm>
              <a:prstGeom prst="rect">
                <a:avLst/>
              </a:prstGeom>
              <a:noFill/>
              <a:ln w="9525">
                <a:noFill/>
                <a:miter lim="800000"/>
                <a:headEnd/>
                <a:tailEnd/>
              </a:ln>
            </p:spPr>
          </p:pic>
          <p:sp>
            <p:nvSpPr>
              <p:cNvPr id="64" name="TextBox 63"/>
              <p:cNvSpPr txBox="1"/>
              <p:nvPr/>
            </p:nvSpPr>
            <p:spPr>
              <a:xfrm>
                <a:off x="1178609" y="2158463"/>
                <a:ext cx="330192" cy="273058"/>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1TB</a:t>
                </a:r>
              </a:p>
            </p:txBody>
          </p:sp>
        </p:grpSp>
        <p:grpSp>
          <p:nvGrpSpPr>
            <p:cNvPr id="70689" name="Group 64"/>
            <p:cNvGrpSpPr>
              <a:grpSpLocks/>
            </p:cNvGrpSpPr>
            <p:nvPr/>
          </p:nvGrpSpPr>
          <p:grpSpPr bwMode="auto">
            <a:xfrm>
              <a:off x="1683801" y="2733666"/>
              <a:ext cx="672498" cy="882054"/>
              <a:chOff x="1689108" y="1551942"/>
              <a:chExt cx="672498" cy="882054"/>
            </a:xfrm>
          </p:grpSpPr>
          <p:pic>
            <p:nvPicPr>
              <p:cNvPr id="70696" name="Picture 65"/>
              <p:cNvPicPr>
                <a:picLocks noChangeAspect="1"/>
              </p:cNvPicPr>
              <p:nvPr/>
            </p:nvPicPr>
            <p:blipFill>
              <a:blip r:embed="rId2"/>
              <a:srcRect/>
              <a:stretch>
                <a:fillRect/>
              </a:stretch>
            </p:blipFill>
            <p:spPr bwMode="auto">
              <a:xfrm>
                <a:off x="1689108" y="1551942"/>
                <a:ext cx="672498" cy="672498"/>
              </a:xfrm>
              <a:prstGeom prst="rect">
                <a:avLst/>
              </a:prstGeom>
              <a:noFill/>
              <a:ln w="9525">
                <a:noFill/>
                <a:miter lim="800000"/>
                <a:headEnd/>
                <a:tailEnd/>
              </a:ln>
            </p:spPr>
          </p:pic>
          <p:sp>
            <p:nvSpPr>
              <p:cNvPr id="67" name="TextBox 66"/>
              <p:cNvSpPr txBox="1"/>
              <p:nvPr/>
            </p:nvSpPr>
            <p:spPr>
              <a:xfrm>
                <a:off x="1862805" y="2161638"/>
                <a:ext cx="328604" cy="273058"/>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1TB</a:t>
                </a:r>
              </a:p>
            </p:txBody>
          </p:sp>
        </p:grpSp>
        <p:grpSp>
          <p:nvGrpSpPr>
            <p:cNvPr id="70690" name="Group 67"/>
            <p:cNvGrpSpPr>
              <a:grpSpLocks/>
            </p:cNvGrpSpPr>
            <p:nvPr/>
          </p:nvGrpSpPr>
          <p:grpSpPr bwMode="auto">
            <a:xfrm>
              <a:off x="2364401" y="2733666"/>
              <a:ext cx="672498" cy="882054"/>
              <a:chOff x="2369708" y="1551942"/>
              <a:chExt cx="672498" cy="882054"/>
            </a:xfrm>
          </p:grpSpPr>
          <p:pic>
            <p:nvPicPr>
              <p:cNvPr id="70694" name="Picture 68"/>
              <p:cNvPicPr>
                <a:picLocks noChangeAspect="1"/>
              </p:cNvPicPr>
              <p:nvPr/>
            </p:nvPicPr>
            <p:blipFill>
              <a:blip r:embed="rId2"/>
              <a:srcRect/>
              <a:stretch>
                <a:fillRect/>
              </a:stretch>
            </p:blipFill>
            <p:spPr bwMode="auto">
              <a:xfrm>
                <a:off x="2369708" y="1551942"/>
                <a:ext cx="672498" cy="672498"/>
              </a:xfrm>
              <a:prstGeom prst="rect">
                <a:avLst/>
              </a:prstGeom>
              <a:noFill/>
              <a:ln w="9525">
                <a:noFill/>
                <a:miter lim="800000"/>
                <a:headEnd/>
                <a:tailEnd/>
              </a:ln>
            </p:spPr>
          </p:pic>
          <p:sp>
            <p:nvSpPr>
              <p:cNvPr id="70" name="TextBox 69"/>
              <p:cNvSpPr txBox="1"/>
              <p:nvPr/>
            </p:nvSpPr>
            <p:spPr>
              <a:xfrm>
                <a:off x="2542239" y="2161638"/>
                <a:ext cx="330192" cy="273058"/>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1TB</a:t>
                </a:r>
              </a:p>
            </p:txBody>
          </p:sp>
        </p:grpSp>
        <p:grpSp>
          <p:nvGrpSpPr>
            <p:cNvPr id="70691" name="Group 70"/>
            <p:cNvGrpSpPr>
              <a:grpSpLocks/>
            </p:cNvGrpSpPr>
            <p:nvPr/>
          </p:nvGrpSpPr>
          <p:grpSpPr bwMode="auto">
            <a:xfrm>
              <a:off x="3048001" y="2736648"/>
              <a:ext cx="672498" cy="882054"/>
              <a:chOff x="3053308" y="1554924"/>
              <a:chExt cx="672498" cy="882054"/>
            </a:xfrm>
          </p:grpSpPr>
          <p:pic>
            <p:nvPicPr>
              <p:cNvPr id="70692" name="Picture 71"/>
              <p:cNvPicPr>
                <a:picLocks noChangeAspect="1"/>
              </p:cNvPicPr>
              <p:nvPr/>
            </p:nvPicPr>
            <p:blipFill>
              <a:blip r:embed="rId2"/>
              <a:srcRect/>
              <a:stretch>
                <a:fillRect/>
              </a:stretch>
            </p:blipFill>
            <p:spPr bwMode="auto">
              <a:xfrm>
                <a:off x="3053308" y="1554924"/>
                <a:ext cx="672498" cy="672498"/>
              </a:xfrm>
              <a:prstGeom prst="rect">
                <a:avLst/>
              </a:prstGeom>
              <a:noFill/>
              <a:ln w="9525">
                <a:noFill/>
                <a:miter lim="800000"/>
                <a:headEnd/>
                <a:tailEnd/>
              </a:ln>
            </p:spPr>
          </p:pic>
          <p:sp>
            <p:nvSpPr>
              <p:cNvPr id="73" name="TextBox 72"/>
              <p:cNvSpPr txBox="1"/>
              <p:nvPr/>
            </p:nvSpPr>
            <p:spPr>
              <a:xfrm>
                <a:off x="3226434" y="2163225"/>
                <a:ext cx="330192" cy="273058"/>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1TB</a:t>
                </a:r>
              </a:p>
            </p:txBody>
          </p:sp>
        </p:grpSp>
      </p:grpSp>
      <p:grpSp>
        <p:nvGrpSpPr>
          <p:cNvPr id="88" name="Group 87"/>
          <p:cNvGrpSpPr>
            <a:grpSpLocks/>
          </p:cNvGrpSpPr>
          <p:nvPr/>
        </p:nvGrpSpPr>
        <p:grpSpPr bwMode="auto">
          <a:xfrm>
            <a:off x="1692275" y="3895725"/>
            <a:ext cx="2867025" cy="979488"/>
            <a:chOff x="928650" y="3887845"/>
            <a:chExt cx="2866955" cy="979594"/>
          </a:xfrm>
        </p:grpSpPr>
        <p:grpSp>
          <p:nvGrpSpPr>
            <p:cNvPr id="70674" name="Group 73"/>
            <p:cNvGrpSpPr>
              <a:grpSpLocks/>
            </p:cNvGrpSpPr>
            <p:nvPr/>
          </p:nvGrpSpPr>
          <p:grpSpPr bwMode="auto">
            <a:xfrm>
              <a:off x="995247" y="3983256"/>
              <a:ext cx="673200" cy="879761"/>
              <a:chOff x="1012658" y="2973704"/>
              <a:chExt cx="673200" cy="879761"/>
            </a:xfrm>
          </p:grpSpPr>
          <p:pic>
            <p:nvPicPr>
              <p:cNvPr id="70685" name="Picture 74"/>
              <p:cNvPicPr>
                <a:picLocks noChangeAspect="1"/>
              </p:cNvPicPr>
              <p:nvPr/>
            </p:nvPicPr>
            <p:blipFill>
              <a:blip r:embed="rId3"/>
              <a:srcRect/>
              <a:stretch>
                <a:fillRect/>
              </a:stretch>
            </p:blipFill>
            <p:spPr bwMode="auto">
              <a:xfrm>
                <a:off x="1012658" y="2973704"/>
                <a:ext cx="673200" cy="673200"/>
              </a:xfrm>
              <a:prstGeom prst="rect">
                <a:avLst/>
              </a:prstGeom>
              <a:noFill/>
              <a:ln w="9525">
                <a:noFill/>
                <a:miter lim="800000"/>
                <a:headEnd/>
                <a:tailEnd/>
              </a:ln>
            </p:spPr>
          </p:pic>
          <p:sp>
            <p:nvSpPr>
              <p:cNvPr id="76" name="TextBox 75"/>
              <p:cNvSpPr txBox="1"/>
              <p:nvPr/>
            </p:nvSpPr>
            <p:spPr>
              <a:xfrm>
                <a:off x="1103220" y="3580043"/>
                <a:ext cx="414327" cy="273079"/>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10TB</a:t>
                </a:r>
              </a:p>
            </p:txBody>
          </p:sp>
        </p:grpSp>
        <p:grpSp>
          <p:nvGrpSpPr>
            <p:cNvPr id="70675" name="Group 76"/>
            <p:cNvGrpSpPr>
              <a:grpSpLocks/>
            </p:cNvGrpSpPr>
            <p:nvPr/>
          </p:nvGrpSpPr>
          <p:grpSpPr bwMode="auto">
            <a:xfrm>
              <a:off x="1683799" y="3987368"/>
              <a:ext cx="673200" cy="879761"/>
              <a:chOff x="1012658" y="2973704"/>
              <a:chExt cx="673200" cy="879761"/>
            </a:xfrm>
          </p:grpSpPr>
          <p:pic>
            <p:nvPicPr>
              <p:cNvPr id="70683" name="Picture 77"/>
              <p:cNvPicPr>
                <a:picLocks noChangeAspect="1"/>
              </p:cNvPicPr>
              <p:nvPr/>
            </p:nvPicPr>
            <p:blipFill>
              <a:blip r:embed="rId3"/>
              <a:srcRect/>
              <a:stretch>
                <a:fillRect/>
              </a:stretch>
            </p:blipFill>
            <p:spPr bwMode="auto">
              <a:xfrm>
                <a:off x="1012658" y="2973704"/>
                <a:ext cx="673200" cy="673200"/>
              </a:xfrm>
              <a:prstGeom prst="rect">
                <a:avLst/>
              </a:prstGeom>
              <a:noFill/>
              <a:ln w="9525">
                <a:noFill/>
                <a:miter lim="800000"/>
                <a:headEnd/>
                <a:tailEnd/>
              </a:ln>
            </p:spPr>
          </p:pic>
          <p:sp>
            <p:nvSpPr>
              <p:cNvPr id="79" name="TextBox 78"/>
              <p:cNvSpPr txBox="1"/>
              <p:nvPr/>
            </p:nvSpPr>
            <p:spPr>
              <a:xfrm>
                <a:off x="1103627" y="3580696"/>
                <a:ext cx="414327" cy="273079"/>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10TB</a:t>
                </a:r>
              </a:p>
            </p:txBody>
          </p:sp>
        </p:grpSp>
        <p:grpSp>
          <p:nvGrpSpPr>
            <p:cNvPr id="70676" name="Group 79"/>
            <p:cNvGrpSpPr>
              <a:grpSpLocks/>
            </p:cNvGrpSpPr>
            <p:nvPr/>
          </p:nvGrpSpPr>
          <p:grpSpPr bwMode="auto">
            <a:xfrm>
              <a:off x="2368234" y="3987368"/>
              <a:ext cx="673200" cy="879761"/>
              <a:chOff x="1012658" y="2973704"/>
              <a:chExt cx="673200" cy="879761"/>
            </a:xfrm>
          </p:grpSpPr>
          <p:pic>
            <p:nvPicPr>
              <p:cNvPr id="70681" name="Picture 80"/>
              <p:cNvPicPr>
                <a:picLocks noChangeAspect="1"/>
              </p:cNvPicPr>
              <p:nvPr/>
            </p:nvPicPr>
            <p:blipFill>
              <a:blip r:embed="rId3"/>
              <a:srcRect/>
              <a:stretch>
                <a:fillRect/>
              </a:stretch>
            </p:blipFill>
            <p:spPr bwMode="auto">
              <a:xfrm>
                <a:off x="1012658" y="2973704"/>
                <a:ext cx="673200" cy="673200"/>
              </a:xfrm>
              <a:prstGeom prst="rect">
                <a:avLst/>
              </a:prstGeom>
              <a:noFill/>
              <a:ln w="9525">
                <a:noFill/>
                <a:miter lim="800000"/>
                <a:headEnd/>
                <a:tailEnd/>
              </a:ln>
            </p:spPr>
          </p:pic>
          <p:sp>
            <p:nvSpPr>
              <p:cNvPr id="82" name="TextBox 81"/>
              <p:cNvSpPr txBox="1"/>
              <p:nvPr/>
            </p:nvSpPr>
            <p:spPr>
              <a:xfrm>
                <a:off x="1103387" y="3580696"/>
                <a:ext cx="414328" cy="273079"/>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10TB</a:t>
                </a:r>
              </a:p>
            </p:txBody>
          </p:sp>
        </p:grpSp>
        <p:grpSp>
          <p:nvGrpSpPr>
            <p:cNvPr id="70677" name="Group 82"/>
            <p:cNvGrpSpPr>
              <a:grpSpLocks/>
            </p:cNvGrpSpPr>
            <p:nvPr/>
          </p:nvGrpSpPr>
          <p:grpSpPr bwMode="auto">
            <a:xfrm>
              <a:off x="3052984" y="3987678"/>
              <a:ext cx="673200" cy="879761"/>
              <a:chOff x="1012658" y="2973704"/>
              <a:chExt cx="673200" cy="879761"/>
            </a:xfrm>
          </p:grpSpPr>
          <p:pic>
            <p:nvPicPr>
              <p:cNvPr id="70679" name="Picture 83"/>
              <p:cNvPicPr>
                <a:picLocks noChangeAspect="1"/>
              </p:cNvPicPr>
              <p:nvPr/>
            </p:nvPicPr>
            <p:blipFill>
              <a:blip r:embed="rId3"/>
              <a:srcRect/>
              <a:stretch>
                <a:fillRect/>
              </a:stretch>
            </p:blipFill>
            <p:spPr bwMode="auto">
              <a:xfrm>
                <a:off x="1012658" y="2973704"/>
                <a:ext cx="673200" cy="673200"/>
              </a:xfrm>
              <a:prstGeom prst="rect">
                <a:avLst/>
              </a:prstGeom>
              <a:noFill/>
              <a:ln w="9525">
                <a:noFill/>
                <a:miter lim="800000"/>
                <a:headEnd/>
                <a:tailEnd/>
              </a:ln>
            </p:spPr>
          </p:pic>
          <p:sp>
            <p:nvSpPr>
              <p:cNvPr id="85" name="TextBox 84"/>
              <p:cNvSpPr txBox="1"/>
              <p:nvPr/>
            </p:nvSpPr>
            <p:spPr>
              <a:xfrm>
                <a:off x="1102833" y="3580386"/>
                <a:ext cx="414327" cy="273079"/>
              </a:xfrm>
              <a:prstGeom prst="rect">
                <a:avLst/>
              </a:prstGeom>
              <a:noFill/>
              <a:ln>
                <a:noFill/>
              </a:ln>
            </p:spPr>
            <p:txBody>
              <a:bodyPr wrap="none" lIns="36000" tIns="36000" rIns="36000" bIns="36000">
                <a:spAutoFit/>
              </a:bodyPr>
              <a:lstStyle/>
              <a:p>
                <a:pP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10TB</a:t>
                </a:r>
              </a:p>
            </p:txBody>
          </p:sp>
        </p:grpSp>
        <p:sp>
          <p:nvSpPr>
            <p:cNvPr id="86" name="Rounded Rectangle 85"/>
            <p:cNvSpPr/>
            <p:nvPr/>
          </p:nvSpPr>
          <p:spPr>
            <a:xfrm>
              <a:off x="928650" y="3887845"/>
              <a:ext cx="2866955" cy="979594"/>
            </a:xfrm>
            <a:prstGeom prst="roundRect">
              <a:avLst>
                <a:gd name="adj" fmla="val 6951"/>
              </a:avLst>
            </a:prstGeom>
            <a:noFill/>
            <a:ln w="12700" cmpd="sng">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36000" tIns="36000" rIns="36000" bIns="0" anchor="b"/>
            <a:lstStyle/>
            <a:p>
              <a:pPr algn="ctr" fontAlgn="auto">
                <a:spcBef>
                  <a:spcPts val="0"/>
                </a:spcBef>
                <a:spcAft>
                  <a:spcPts val="0"/>
                </a:spcAft>
                <a:defRPr/>
              </a:pPr>
              <a:endParaRPr lang="en-US" sz="1200" dirty="0">
                <a:solidFill>
                  <a:srgbClr val="595959">
                    <a:lumMod val="60000"/>
                    <a:lumOff val="40000"/>
                  </a:srgbClr>
                </a:solidFill>
              </a:endParaRPr>
            </a:p>
          </p:txBody>
        </p:sp>
      </p:grpSp>
      <p:cxnSp>
        <p:nvCxnSpPr>
          <p:cNvPr id="90" name="Curved Connector 89"/>
          <p:cNvCxnSpPr>
            <a:stCxn id="61" idx="2"/>
            <a:endCxn id="86" idx="0"/>
          </p:cNvCxnSpPr>
          <p:nvPr/>
        </p:nvCxnSpPr>
        <p:spPr>
          <a:xfrm rot="16200000" flipH="1">
            <a:off x="2155825" y="2925763"/>
            <a:ext cx="708025" cy="1231900"/>
          </a:xfrm>
          <a:prstGeom prst="curvedConnector3">
            <a:avLst/>
          </a:prstGeom>
          <a:ln w="38100" cmpd="dbl">
            <a:solidFill>
              <a:schemeClr val="bg1">
                <a:lumMod val="7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1557338" y="2330450"/>
            <a:ext cx="601662" cy="608013"/>
          </a:xfrm>
          <a:prstGeom prst="rect">
            <a:avLst/>
          </a:prstGeom>
          <a:solidFill>
            <a:schemeClr val="bg1">
              <a:alpha val="85000"/>
            </a:schemeClr>
          </a:solidFill>
          <a:ln>
            <a:noFill/>
          </a:ln>
        </p:spPr>
        <p:txBody>
          <a:bodyPr wrap="none">
            <a:spAutoFit/>
          </a:bodyPr>
          <a:lstStyle/>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01001000 </a:t>
            </a:r>
            <a:endPar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01100101 </a:t>
            </a:r>
          </a:p>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01101100 </a:t>
            </a:r>
          </a:p>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01101100 </a:t>
            </a:r>
          </a:p>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01101111 </a:t>
            </a:r>
            <a:endPar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sp>
        <p:nvSpPr>
          <p:cNvPr id="94" name="TextBox 93"/>
          <p:cNvSpPr txBox="1"/>
          <p:nvPr/>
        </p:nvSpPr>
        <p:spPr>
          <a:xfrm>
            <a:off x="1568450" y="2333625"/>
            <a:ext cx="601663" cy="608013"/>
          </a:xfrm>
          <a:prstGeom prst="rect">
            <a:avLst/>
          </a:prstGeom>
          <a:solidFill>
            <a:schemeClr val="bg1">
              <a:alpha val="85000"/>
            </a:schemeClr>
          </a:solidFill>
          <a:ln>
            <a:noFill/>
          </a:ln>
        </p:spPr>
        <p:txBody>
          <a:bodyPr wrap="none">
            <a:spAutoFit/>
          </a:bodyPr>
          <a:lstStyle/>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01001000 </a:t>
            </a:r>
            <a:endPar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01100101 </a:t>
            </a:r>
          </a:p>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01101100 </a:t>
            </a:r>
          </a:p>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01101100 </a:t>
            </a:r>
          </a:p>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01101111 </a:t>
            </a:r>
            <a:endPar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sp>
        <p:nvSpPr>
          <p:cNvPr id="95" name="TextBox 94"/>
          <p:cNvSpPr txBox="1"/>
          <p:nvPr/>
        </p:nvSpPr>
        <p:spPr>
          <a:xfrm>
            <a:off x="1568450" y="2325688"/>
            <a:ext cx="601663" cy="608012"/>
          </a:xfrm>
          <a:prstGeom prst="rect">
            <a:avLst/>
          </a:prstGeom>
          <a:solidFill>
            <a:schemeClr val="bg1">
              <a:alpha val="85000"/>
            </a:schemeClr>
          </a:solidFill>
          <a:ln>
            <a:noFill/>
          </a:ln>
        </p:spPr>
        <p:txBody>
          <a:bodyPr wrap="none">
            <a:spAutoFit/>
          </a:bodyPr>
          <a:lstStyle/>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01001000 </a:t>
            </a:r>
            <a:endPar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01100101 </a:t>
            </a:r>
          </a:p>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01101100 </a:t>
            </a:r>
          </a:p>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01101100 </a:t>
            </a:r>
          </a:p>
          <a:p>
            <a:pPr algn="ctr" fontAlgn="auto">
              <a:lnSpc>
                <a:spcPts val="800"/>
              </a:lnSpc>
              <a:spcBef>
                <a:spcPts val="0"/>
              </a:spcBef>
              <a:spcAft>
                <a:spcPts val="0"/>
              </a:spcAft>
              <a:defRPr/>
            </a:pPr>
            <a:r>
              <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01101111 </a:t>
            </a:r>
            <a:endParaRPr lang="en-US" sz="8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xit" presetSubtype="0" fill="hold" nodeType="afterEffect">
                                  <p:stCondLst>
                                    <p:cond delay="500"/>
                                  </p:stCondLst>
                                  <p:childTnLst>
                                    <p:set>
                                      <p:cBhvr>
                                        <p:cTn id="11" dur="1" fill="hold">
                                          <p:stCondLst>
                                            <p:cond delay="0"/>
                                          </p:stCondLst>
                                        </p:cTn>
                                        <p:tgtEl>
                                          <p:spTgt spid="10"/>
                                        </p:tgtEl>
                                        <p:attrNameLst>
                                          <p:attrName>style.visibility</p:attrName>
                                        </p:attrNameLst>
                                      </p:cBhvr>
                                      <p:to>
                                        <p:strVal val="hidden"/>
                                      </p:to>
                                    </p:set>
                                  </p:childTnLst>
                                </p:cTn>
                              </p:par>
                            </p:childTnLst>
                          </p:cTn>
                        </p:par>
                        <p:par>
                          <p:cTn id="12" fill="hold">
                            <p:stCondLst>
                              <p:cond delay="1000"/>
                            </p:stCondLst>
                            <p:childTnLst>
                              <p:par>
                                <p:cTn id="13" presetID="2" presetClass="entr" presetSubtype="8" fill="hold" nodeType="afterEffect">
                                  <p:stCondLst>
                                    <p:cond delay="50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500" fill="hold"/>
                                        <p:tgtEl>
                                          <p:spTgt spid="51"/>
                                        </p:tgtEl>
                                        <p:attrNameLst>
                                          <p:attrName>ppt_x</p:attrName>
                                        </p:attrNameLst>
                                      </p:cBhvr>
                                      <p:tavLst>
                                        <p:tav tm="0">
                                          <p:val>
                                            <p:strVal val="0-#ppt_w/2"/>
                                          </p:val>
                                        </p:tav>
                                        <p:tav tm="100000">
                                          <p:val>
                                            <p:strVal val="#ppt_x"/>
                                          </p:val>
                                        </p:tav>
                                      </p:tavLst>
                                    </p:anim>
                                    <p:anim calcmode="lin" valueType="num">
                                      <p:cBhvr additive="base">
                                        <p:cTn id="16" dur="500" fill="hold"/>
                                        <p:tgtEl>
                                          <p:spTgt spid="51"/>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1" presetClass="exit" presetSubtype="0" fill="hold" nodeType="after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par>
                          <p:cTn id="20" fill="hold">
                            <p:stCondLst>
                              <p:cond delay="2000"/>
                            </p:stCondLst>
                            <p:childTnLst>
                              <p:par>
                                <p:cTn id="21" presetID="2" presetClass="entr" presetSubtype="8" fill="hold" nodeType="afterEffect">
                                  <p:stCondLst>
                                    <p:cond delay="50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500" fill="hold"/>
                                        <p:tgtEl>
                                          <p:spTgt spid="52"/>
                                        </p:tgtEl>
                                        <p:attrNameLst>
                                          <p:attrName>ppt_x</p:attrName>
                                        </p:attrNameLst>
                                      </p:cBhvr>
                                      <p:tavLst>
                                        <p:tav tm="0">
                                          <p:val>
                                            <p:strVal val="0-#ppt_w/2"/>
                                          </p:val>
                                        </p:tav>
                                        <p:tav tm="100000">
                                          <p:val>
                                            <p:strVal val="#ppt_x"/>
                                          </p:val>
                                        </p:tav>
                                      </p:tavLst>
                                    </p:anim>
                                    <p:anim calcmode="lin" valueType="num">
                                      <p:cBhvr additive="base">
                                        <p:cTn id="24" dur="500" fill="hold"/>
                                        <p:tgtEl>
                                          <p:spTgt spid="52"/>
                                        </p:tgtEl>
                                        <p:attrNameLst>
                                          <p:attrName>ppt_y</p:attrName>
                                        </p:attrNameLst>
                                      </p:cBhvr>
                                      <p:tavLst>
                                        <p:tav tm="0">
                                          <p:val>
                                            <p:strVal val="#ppt_y"/>
                                          </p:val>
                                        </p:tav>
                                        <p:tav tm="100000">
                                          <p:val>
                                            <p:strVal val="#ppt_y"/>
                                          </p:val>
                                        </p:tav>
                                      </p:tavLst>
                                    </p:anim>
                                  </p:childTnLst>
                                </p:cTn>
                              </p:par>
                            </p:childTnLst>
                          </p:cTn>
                        </p:par>
                        <p:par>
                          <p:cTn id="25" fill="hold">
                            <p:stCondLst>
                              <p:cond delay="3000"/>
                            </p:stCondLst>
                            <p:childTnLst>
                              <p:par>
                                <p:cTn id="26" presetID="1" presetClass="exit" presetSubtype="0" fill="hold" nodeType="afterEffect">
                                  <p:stCondLst>
                                    <p:cond delay="0"/>
                                  </p:stCondLst>
                                  <p:childTnLst>
                                    <p:set>
                                      <p:cBhvr>
                                        <p:cTn id="27" dur="1" fill="hold">
                                          <p:stCondLst>
                                            <p:cond delay="0"/>
                                          </p:stCondLst>
                                        </p:cTn>
                                        <p:tgtEl>
                                          <p:spTgt spid="12"/>
                                        </p:tgtEl>
                                        <p:attrNameLst>
                                          <p:attrName>style.visibility</p:attrName>
                                        </p:attrNameLst>
                                      </p:cBhvr>
                                      <p:to>
                                        <p:strVal val="hidden"/>
                                      </p:to>
                                    </p:set>
                                  </p:childTnLst>
                                </p:cTn>
                              </p:par>
                            </p:childTnLst>
                          </p:cTn>
                        </p:par>
                        <p:par>
                          <p:cTn id="28" fill="hold">
                            <p:stCondLst>
                              <p:cond delay="3000"/>
                            </p:stCondLst>
                            <p:childTnLst>
                              <p:par>
                                <p:cTn id="29" presetID="2" presetClass="entr" presetSubtype="8" fill="hold" nodeType="afterEffect">
                                  <p:stCondLst>
                                    <p:cond delay="50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500" fill="hold"/>
                                        <p:tgtEl>
                                          <p:spTgt spid="55"/>
                                        </p:tgtEl>
                                        <p:attrNameLst>
                                          <p:attrName>ppt_x</p:attrName>
                                        </p:attrNameLst>
                                      </p:cBhvr>
                                      <p:tavLst>
                                        <p:tav tm="0">
                                          <p:val>
                                            <p:strVal val="0-#ppt_w/2"/>
                                          </p:val>
                                        </p:tav>
                                        <p:tav tm="100000">
                                          <p:val>
                                            <p:strVal val="#ppt_x"/>
                                          </p:val>
                                        </p:tav>
                                      </p:tavLst>
                                    </p:anim>
                                    <p:anim calcmode="lin" valueType="num">
                                      <p:cBhvr additive="base">
                                        <p:cTn id="32" dur="500" fill="hold"/>
                                        <p:tgtEl>
                                          <p:spTgt spid="55"/>
                                        </p:tgtEl>
                                        <p:attrNameLst>
                                          <p:attrName>ppt_y</p:attrName>
                                        </p:attrNameLst>
                                      </p:cBhvr>
                                      <p:tavLst>
                                        <p:tav tm="0">
                                          <p:val>
                                            <p:strVal val="#ppt_y"/>
                                          </p:val>
                                        </p:tav>
                                        <p:tav tm="100000">
                                          <p:val>
                                            <p:strVal val="#ppt_y"/>
                                          </p:val>
                                        </p:tav>
                                      </p:tavLst>
                                    </p:anim>
                                  </p:childTnLst>
                                </p:cTn>
                              </p:par>
                            </p:childTnLst>
                          </p:cTn>
                        </p:par>
                        <p:par>
                          <p:cTn id="33" fill="hold">
                            <p:stCondLst>
                              <p:cond delay="4000"/>
                            </p:stCondLst>
                            <p:childTnLst>
                              <p:par>
                                <p:cTn id="34" presetID="1" presetClass="exit" presetSubtype="0" fill="hold" nodeType="afterEffect">
                                  <p:stCondLst>
                                    <p:cond delay="0"/>
                                  </p:stCondLst>
                                  <p:childTnLst>
                                    <p:set>
                                      <p:cBhvr>
                                        <p:cTn id="35" dur="1" fill="hold">
                                          <p:stCondLst>
                                            <p:cond delay="0"/>
                                          </p:stCondLst>
                                        </p:cTn>
                                        <p:tgtEl>
                                          <p:spTgt spid="27"/>
                                        </p:tgtEl>
                                        <p:attrNameLst>
                                          <p:attrName>style.visibility</p:attrName>
                                        </p:attrNameLst>
                                      </p:cBhvr>
                                      <p:to>
                                        <p:strVal val="hidden"/>
                                      </p:to>
                                    </p:set>
                                  </p:childTnLst>
                                </p:cTn>
                              </p:par>
                            </p:childTnLst>
                          </p:cTn>
                        </p:par>
                        <p:par>
                          <p:cTn id="36" fill="hold">
                            <p:stCondLst>
                              <p:cond delay="4000"/>
                            </p:stCondLst>
                            <p:childTnLst>
                              <p:par>
                                <p:cTn id="37" presetID="2" presetClass="entr" presetSubtype="8" fill="hold" nodeType="afterEffect">
                                  <p:stCondLst>
                                    <p:cond delay="500"/>
                                  </p:stCondLst>
                                  <p:childTnLst>
                                    <p:set>
                                      <p:cBhvr>
                                        <p:cTn id="38" dur="1" fill="hold">
                                          <p:stCondLst>
                                            <p:cond delay="0"/>
                                          </p:stCondLst>
                                        </p:cTn>
                                        <p:tgtEl>
                                          <p:spTgt spid="58"/>
                                        </p:tgtEl>
                                        <p:attrNameLst>
                                          <p:attrName>style.visibility</p:attrName>
                                        </p:attrNameLst>
                                      </p:cBhvr>
                                      <p:to>
                                        <p:strVal val="visible"/>
                                      </p:to>
                                    </p:set>
                                    <p:anim calcmode="lin" valueType="num">
                                      <p:cBhvr additive="base">
                                        <p:cTn id="39" dur="500" fill="hold"/>
                                        <p:tgtEl>
                                          <p:spTgt spid="58"/>
                                        </p:tgtEl>
                                        <p:attrNameLst>
                                          <p:attrName>ppt_x</p:attrName>
                                        </p:attrNameLst>
                                      </p:cBhvr>
                                      <p:tavLst>
                                        <p:tav tm="0">
                                          <p:val>
                                            <p:strVal val="0-#ppt_w/2"/>
                                          </p:val>
                                        </p:tav>
                                        <p:tav tm="100000">
                                          <p:val>
                                            <p:strVal val="#ppt_x"/>
                                          </p:val>
                                        </p:tav>
                                      </p:tavLst>
                                    </p:anim>
                                    <p:anim calcmode="lin" valueType="num">
                                      <p:cBhvr additive="base">
                                        <p:cTn id="40" dur="500" fill="hold"/>
                                        <p:tgtEl>
                                          <p:spTgt spid="58"/>
                                        </p:tgtEl>
                                        <p:attrNameLst>
                                          <p:attrName>ppt_y</p:attrName>
                                        </p:attrNameLst>
                                      </p:cBhvr>
                                      <p:tavLst>
                                        <p:tav tm="0">
                                          <p:val>
                                            <p:strVal val="#ppt_y"/>
                                          </p:val>
                                        </p:tav>
                                        <p:tav tm="100000">
                                          <p:val>
                                            <p:strVal val="#ppt_y"/>
                                          </p:val>
                                        </p:tav>
                                      </p:tavLst>
                                    </p:anim>
                                  </p:childTnLst>
                                </p:cTn>
                              </p:par>
                            </p:childTnLst>
                          </p:cTn>
                        </p:par>
                        <p:par>
                          <p:cTn id="41" fill="hold">
                            <p:stCondLst>
                              <p:cond delay="5000"/>
                            </p:stCondLst>
                            <p:childTnLst>
                              <p:par>
                                <p:cTn id="42" presetID="1" presetClass="exit" presetSubtype="0" fill="hold" nodeType="afterEffect">
                                  <p:stCondLst>
                                    <p:cond delay="500"/>
                                  </p:stCondLst>
                                  <p:childTnLst>
                                    <p:set>
                                      <p:cBhvr>
                                        <p:cTn id="43" dur="1" fill="hold">
                                          <p:stCondLst>
                                            <p:cond delay="0"/>
                                          </p:stCondLst>
                                        </p:cTn>
                                        <p:tgtEl>
                                          <p:spTgt spid="51"/>
                                        </p:tgtEl>
                                        <p:attrNameLst>
                                          <p:attrName>style.visibility</p:attrName>
                                        </p:attrNameLst>
                                      </p:cBhvr>
                                      <p:to>
                                        <p:strVal val="hidden"/>
                                      </p:to>
                                    </p:set>
                                  </p:childTnLst>
                                </p:cTn>
                              </p:par>
                              <p:par>
                                <p:cTn id="44" presetID="1" presetClass="exit" presetSubtype="0" fill="hold" nodeType="withEffect">
                                  <p:stCondLst>
                                    <p:cond delay="500"/>
                                  </p:stCondLst>
                                  <p:childTnLst>
                                    <p:set>
                                      <p:cBhvr>
                                        <p:cTn id="45" dur="1" fill="hold">
                                          <p:stCondLst>
                                            <p:cond delay="0"/>
                                          </p:stCondLst>
                                        </p:cTn>
                                        <p:tgtEl>
                                          <p:spTgt spid="52"/>
                                        </p:tgtEl>
                                        <p:attrNameLst>
                                          <p:attrName>style.visibility</p:attrName>
                                        </p:attrNameLst>
                                      </p:cBhvr>
                                      <p:to>
                                        <p:strVal val="hidden"/>
                                      </p:to>
                                    </p:set>
                                  </p:childTnLst>
                                </p:cTn>
                              </p:par>
                              <p:par>
                                <p:cTn id="46" presetID="1" presetClass="exit" presetSubtype="0" fill="hold" nodeType="withEffect">
                                  <p:stCondLst>
                                    <p:cond delay="500"/>
                                  </p:stCondLst>
                                  <p:childTnLst>
                                    <p:set>
                                      <p:cBhvr>
                                        <p:cTn id="47" dur="1" fill="hold">
                                          <p:stCondLst>
                                            <p:cond delay="0"/>
                                          </p:stCondLst>
                                        </p:cTn>
                                        <p:tgtEl>
                                          <p:spTgt spid="55"/>
                                        </p:tgtEl>
                                        <p:attrNameLst>
                                          <p:attrName>style.visibility</p:attrName>
                                        </p:attrNameLst>
                                      </p:cBhvr>
                                      <p:to>
                                        <p:strVal val="hidden"/>
                                      </p:to>
                                    </p:set>
                                  </p:childTnLst>
                                </p:cTn>
                              </p:par>
                              <p:par>
                                <p:cTn id="48" presetID="1" presetClass="exit" presetSubtype="0" fill="hold" nodeType="withEffect">
                                  <p:stCondLst>
                                    <p:cond delay="500"/>
                                  </p:stCondLst>
                                  <p:childTnLst>
                                    <p:set>
                                      <p:cBhvr>
                                        <p:cTn id="49" dur="1" fill="hold">
                                          <p:stCondLst>
                                            <p:cond delay="0"/>
                                          </p:stCondLst>
                                        </p:cTn>
                                        <p:tgtEl>
                                          <p:spTgt spid="58"/>
                                        </p:tgtEl>
                                        <p:attrNameLst>
                                          <p:attrName>style.visibility</p:attrName>
                                        </p:attrNameLst>
                                      </p:cBhvr>
                                      <p:to>
                                        <p:strVal val="hidden"/>
                                      </p:to>
                                    </p:set>
                                  </p:childTnLst>
                                </p:cTn>
                              </p:par>
                              <p:par>
                                <p:cTn id="50" presetID="1" presetClass="exit" presetSubtype="0" fill="hold" grpId="0" nodeType="withEffect">
                                  <p:stCondLst>
                                    <p:cond delay="500"/>
                                  </p:stCondLst>
                                  <p:childTnLst>
                                    <p:set>
                                      <p:cBhvr>
                                        <p:cTn id="51" dur="1" fill="hold">
                                          <p:stCondLst>
                                            <p:cond delay="0"/>
                                          </p:stCondLst>
                                        </p:cTn>
                                        <p:tgtEl>
                                          <p:spTgt spid="19"/>
                                        </p:tgtEl>
                                        <p:attrNameLst>
                                          <p:attrName>style.visibility</p:attrName>
                                        </p:attrNameLst>
                                      </p:cBhvr>
                                      <p:to>
                                        <p:strVal val="hidden"/>
                                      </p:to>
                                    </p:set>
                                  </p:childTnLst>
                                </p:cTn>
                              </p:par>
                            </p:childTnLst>
                          </p:cTn>
                        </p:par>
                        <p:par>
                          <p:cTn id="52" fill="hold">
                            <p:stCondLst>
                              <p:cond delay="5500"/>
                            </p:stCondLst>
                            <p:childTnLst>
                              <p:par>
                                <p:cTn id="53" presetID="2" presetClass="entr" presetSubtype="2" fill="hold" nodeType="afterEffect">
                                  <p:stCondLst>
                                    <p:cond delay="500"/>
                                  </p:stCondLst>
                                  <p:childTnLst>
                                    <p:set>
                                      <p:cBhvr>
                                        <p:cTn id="54" dur="1" fill="hold">
                                          <p:stCondLst>
                                            <p:cond delay="0"/>
                                          </p:stCondLst>
                                        </p:cTn>
                                        <p:tgtEl>
                                          <p:spTgt spid="5">
                                            <p:txEl>
                                              <p:pRg st="1" end="1"/>
                                            </p:txEl>
                                          </p:spTgt>
                                        </p:tgtEl>
                                        <p:attrNameLst>
                                          <p:attrName>style.visibility</p:attrName>
                                        </p:attrNameLst>
                                      </p:cBhvr>
                                      <p:to>
                                        <p:strVal val="visible"/>
                                      </p:to>
                                    </p:set>
                                    <p:anim calcmode="lin" valueType="num">
                                      <p:cBhvr additive="base">
                                        <p:cTn id="55"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5">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500"/>
                                  </p:stCondLst>
                                  <p:childTnLst>
                                    <p:set>
                                      <p:cBhvr>
                                        <p:cTn id="58" dur="1" fill="hold">
                                          <p:stCondLst>
                                            <p:cond delay="0"/>
                                          </p:stCondLst>
                                        </p:cTn>
                                        <p:tgtEl>
                                          <p:spTgt spid="87"/>
                                        </p:tgtEl>
                                        <p:attrNameLst>
                                          <p:attrName>style.visibility</p:attrName>
                                        </p:attrNameLst>
                                      </p:cBhvr>
                                      <p:to>
                                        <p:strVal val="visible"/>
                                      </p:to>
                                    </p:set>
                                    <p:anim calcmode="lin" valueType="num">
                                      <p:cBhvr additive="base">
                                        <p:cTn id="59" dur="500" fill="hold"/>
                                        <p:tgtEl>
                                          <p:spTgt spid="87"/>
                                        </p:tgtEl>
                                        <p:attrNameLst>
                                          <p:attrName>ppt_x</p:attrName>
                                        </p:attrNameLst>
                                      </p:cBhvr>
                                      <p:tavLst>
                                        <p:tav tm="0">
                                          <p:val>
                                            <p:strVal val="0-#ppt_w/2"/>
                                          </p:val>
                                        </p:tav>
                                        <p:tav tm="100000">
                                          <p:val>
                                            <p:strVal val="#ppt_x"/>
                                          </p:val>
                                        </p:tav>
                                      </p:tavLst>
                                    </p:anim>
                                    <p:anim calcmode="lin" valueType="num">
                                      <p:cBhvr additive="base">
                                        <p:cTn id="60" dur="500" fill="hold"/>
                                        <p:tgtEl>
                                          <p:spTgt spid="87"/>
                                        </p:tgtEl>
                                        <p:attrNameLst>
                                          <p:attrName>ppt_y</p:attrName>
                                        </p:attrNameLst>
                                      </p:cBhvr>
                                      <p:tavLst>
                                        <p:tav tm="0">
                                          <p:val>
                                            <p:strVal val="#ppt_y"/>
                                          </p:val>
                                        </p:tav>
                                        <p:tav tm="100000">
                                          <p:val>
                                            <p:strVal val="#ppt_y"/>
                                          </p:val>
                                        </p:tav>
                                      </p:tavLst>
                                    </p:anim>
                                  </p:childTnLst>
                                </p:cTn>
                              </p:par>
                            </p:childTnLst>
                          </p:cTn>
                        </p:par>
                        <p:par>
                          <p:cTn id="61" fill="hold">
                            <p:stCondLst>
                              <p:cond delay="6500"/>
                            </p:stCondLst>
                            <p:childTnLst>
                              <p:par>
                                <p:cTn id="62" presetID="2" presetClass="entr" presetSubtype="8" fill="hold" nodeType="afterEffect">
                                  <p:stCondLst>
                                    <p:cond delay="500"/>
                                  </p:stCondLst>
                                  <p:childTnLst>
                                    <p:set>
                                      <p:cBhvr>
                                        <p:cTn id="63" dur="1" fill="hold">
                                          <p:stCondLst>
                                            <p:cond delay="0"/>
                                          </p:stCondLst>
                                        </p:cTn>
                                        <p:tgtEl>
                                          <p:spTgt spid="88"/>
                                        </p:tgtEl>
                                        <p:attrNameLst>
                                          <p:attrName>style.visibility</p:attrName>
                                        </p:attrNameLst>
                                      </p:cBhvr>
                                      <p:to>
                                        <p:strVal val="visible"/>
                                      </p:to>
                                    </p:set>
                                    <p:anim calcmode="lin" valueType="num">
                                      <p:cBhvr additive="base">
                                        <p:cTn id="64" dur="500" fill="hold"/>
                                        <p:tgtEl>
                                          <p:spTgt spid="88"/>
                                        </p:tgtEl>
                                        <p:attrNameLst>
                                          <p:attrName>ppt_x</p:attrName>
                                        </p:attrNameLst>
                                      </p:cBhvr>
                                      <p:tavLst>
                                        <p:tav tm="0">
                                          <p:val>
                                            <p:strVal val="0-#ppt_w/2"/>
                                          </p:val>
                                        </p:tav>
                                        <p:tav tm="100000">
                                          <p:val>
                                            <p:strVal val="#ppt_x"/>
                                          </p:val>
                                        </p:tav>
                                      </p:tavLst>
                                    </p:anim>
                                    <p:anim calcmode="lin" valueType="num">
                                      <p:cBhvr additive="base">
                                        <p:cTn id="65" dur="500" fill="hold"/>
                                        <p:tgtEl>
                                          <p:spTgt spid="88"/>
                                        </p:tgtEl>
                                        <p:attrNameLst>
                                          <p:attrName>ppt_y</p:attrName>
                                        </p:attrNameLst>
                                      </p:cBhvr>
                                      <p:tavLst>
                                        <p:tav tm="0">
                                          <p:val>
                                            <p:strVal val="#ppt_y"/>
                                          </p:val>
                                        </p:tav>
                                        <p:tav tm="100000">
                                          <p:val>
                                            <p:strVal val="#ppt_y"/>
                                          </p:val>
                                        </p:tav>
                                      </p:tavLst>
                                    </p:anim>
                                  </p:childTnLst>
                                </p:cTn>
                              </p:par>
                              <p:par>
                                <p:cTn id="66" presetID="2" presetClass="entr" presetSubtype="4" fill="hold" nodeType="withEffect">
                                  <p:stCondLst>
                                    <p:cond delay="500"/>
                                  </p:stCondLst>
                                  <p:childTnLst>
                                    <p:set>
                                      <p:cBhvr>
                                        <p:cTn id="67" dur="1" fill="hold">
                                          <p:stCondLst>
                                            <p:cond delay="0"/>
                                          </p:stCondLst>
                                        </p:cTn>
                                        <p:tgtEl>
                                          <p:spTgt spid="90"/>
                                        </p:tgtEl>
                                        <p:attrNameLst>
                                          <p:attrName>style.visibility</p:attrName>
                                        </p:attrNameLst>
                                      </p:cBhvr>
                                      <p:to>
                                        <p:strVal val="visible"/>
                                      </p:to>
                                    </p:set>
                                    <p:anim calcmode="lin" valueType="num">
                                      <p:cBhvr additive="base">
                                        <p:cTn id="68" dur="500" fill="hold"/>
                                        <p:tgtEl>
                                          <p:spTgt spid="90"/>
                                        </p:tgtEl>
                                        <p:attrNameLst>
                                          <p:attrName>ppt_x</p:attrName>
                                        </p:attrNameLst>
                                      </p:cBhvr>
                                      <p:tavLst>
                                        <p:tav tm="0">
                                          <p:val>
                                            <p:strVal val="#ppt_x"/>
                                          </p:val>
                                        </p:tav>
                                        <p:tav tm="100000">
                                          <p:val>
                                            <p:strVal val="#ppt_x"/>
                                          </p:val>
                                        </p:tav>
                                      </p:tavLst>
                                    </p:anim>
                                    <p:anim calcmode="lin" valueType="num">
                                      <p:cBhvr additive="base">
                                        <p:cTn id="69" dur="500" fill="hold"/>
                                        <p:tgtEl>
                                          <p:spTgt spid="90"/>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500"/>
                                  </p:stCondLst>
                                  <p:childTnLst>
                                    <p:set>
                                      <p:cBhvr>
                                        <p:cTn id="71" dur="1" fill="hold">
                                          <p:stCondLst>
                                            <p:cond delay="0"/>
                                          </p:stCondLst>
                                        </p:cTn>
                                        <p:tgtEl>
                                          <p:spTgt spid="5">
                                            <p:txEl>
                                              <p:pRg st="2" end="2"/>
                                            </p:txEl>
                                          </p:spTgt>
                                        </p:tgtEl>
                                        <p:attrNameLst>
                                          <p:attrName>style.visibility</p:attrName>
                                        </p:attrNameLst>
                                      </p:cBhvr>
                                      <p:to>
                                        <p:strVal val="visible"/>
                                      </p:to>
                                    </p:set>
                                    <p:anim calcmode="lin" valueType="num">
                                      <p:cBhvr additive="base">
                                        <p:cTn id="7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74" fill="hold">
                            <p:stCondLst>
                              <p:cond delay="7500"/>
                            </p:stCondLst>
                            <p:childTnLst>
                              <p:par>
                                <p:cTn id="75" presetID="1" presetClass="entr" presetSubtype="0" fill="hold" grpId="0" nodeType="afterEffect">
                                  <p:stCondLst>
                                    <p:cond delay="500"/>
                                  </p:stCondLst>
                                  <p:childTnLst>
                                    <p:set>
                                      <p:cBhvr>
                                        <p:cTn id="76" dur="1" fill="hold">
                                          <p:stCondLst>
                                            <p:cond delay="0"/>
                                          </p:stCondLst>
                                        </p:cTn>
                                        <p:tgtEl>
                                          <p:spTgt spid="93"/>
                                        </p:tgtEl>
                                        <p:attrNameLst>
                                          <p:attrName>style.visibility</p:attrName>
                                        </p:attrNameLst>
                                      </p:cBhvr>
                                      <p:to>
                                        <p:strVal val="visible"/>
                                      </p:to>
                                    </p:set>
                                  </p:childTnLst>
                                </p:cTn>
                              </p:par>
                            </p:childTnLst>
                          </p:cTn>
                        </p:par>
                        <p:par>
                          <p:cTn id="77" fill="hold">
                            <p:stCondLst>
                              <p:cond delay="8000"/>
                            </p:stCondLst>
                            <p:childTnLst>
                              <p:par>
                                <p:cTn id="78" presetID="0" presetClass="path" presetSubtype="0" accel="50000" decel="50000" fill="hold" grpId="1" nodeType="afterEffect">
                                  <p:stCondLst>
                                    <p:cond delay="500"/>
                                  </p:stCondLst>
                                  <p:childTnLst>
                                    <p:animMotion origin="layout" path="M 0 0 L 0.1378 0.33066 " pathEditMode="relative" ptsTypes="AA">
                                      <p:cBhvr>
                                        <p:cTn id="79" dur="1000" fill="hold"/>
                                        <p:tgtEl>
                                          <p:spTgt spid="93"/>
                                        </p:tgtEl>
                                        <p:attrNameLst>
                                          <p:attrName>ppt_x</p:attrName>
                                          <p:attrName>ppt_y</p:attrName>
                                        </p:attrNameLst>
                                      </p:cBhvr>
                                    </p:animMotion>
                                  </p:childTnLst>
                                </p:cTn>
                              </p:par>
                            </p:childTnLst>
                          </p:cTn>
                        </p:par>
                        <p:par>
                          <p:cTn id="80" fill="hold">
                            <p:stCondLst>
                              <p:cond delay="9500"/>
                            </p:stCondLst>
                            <p:childTnLst>
                              <p:par>
                                <p:cTn id="81" presetID="1" presetClass="entr" presetSubtype="0" fill="hold" grpId="0" nodeType="afterEffect">
                                  <p:stCondLst>
                                    <p:cond delay="500"/>
                                  </p:stCondLst>
                                  <p:childTnLst>
                                    <p:set>
                                      <p:cBhvr>
                                        <p:cTn id="82" dur="1" fill="hold">
                                          <p:stCondLst>
                                            <p:cond delay="0"/>
                                          </p:stCondLst>
                                        </p:cTn>
                                        <p:tgtEl>
                                          <p:spTgt spid="94"/>
                                        </p:tgtEl>
                                        <p:attrNameLst>
                                          <p:attrName>style.visibility</p:attrName>
                                        </p:attrNameLst>
                                      </p:cBhvr>
                                      <p:to>
                                        <p:strVal val="visible"/>
                                      </p:to>
                                    </p:set>
                                  </p:childTnLst>
                                </p:cTn>
                              </p:par>
                            </p:childTnLst>
                          </p:cTn>
                        </p:par>
                        <p:par>
                          <p:cTn id="83" fill="hold">
                            <p:stCondLst>
                              <p:cond delay="10000"/>
                            </p:stCondLst>
                            <p:childTnLst>
                              <p:par>
                                <p:cTn id="84" presetID="0" presetClass="path" presetSubtype="0" accel="50000" decel="50000" fill="hold" grpId="1" nodeType="afterEffect">
                                  <p:stCondLst>
                                    <p:cond delay="500"/>
                                  </p:stCondLst>
                                  <p:childTnLst>
                                    <p:animMotion origin="layout" path="M 0 0 L 0.1378 0.33066 " pathEditMode="relative" ptsTypes="AA">
                                      <p:cBhvr>
                                        <p:cTn id="85" dur="1000" fill="hold"/>
                                        <p:tgtEl>
                                          <p:spTgt spid="94"/>
                                        </p:tgtEl>
                                        <p:attrNameLst>
                                          <p:attrName>ppt_x</p:attrName>
                                          <p:attrName>ppt_y</p:attrName>
                                        </p:attrNameLst>
                                      </p:cBhvr>
                                    </p:animMotion>
                                  </p:childTnLst>
                                </p:cTn>
                              </p:par>
                            </p:childTnLst>
                          </p:cTn>
                        </p:par>
                        <p:par>
                          <p:cTn id="86" fill="hold">
                            <p:stCondLst>
                              <p:cond delay="11500"/>
                            </p:stCondLst>
                            <p:childTnLst>
                              <p:par>
                                <p:cTn id="87" presetID="1" presetClass="entr" presetSubtype="0" fill="hold" grpId="0" nodeType="afterEffect">
                                  <p:stCondLst>
                                    <p:cond delay="500"/>
                                  </p:stCondLst>
                                  <p:childTnLst>
                                    <p:set>
                                      <p:cBhvr>
                                        <p:cTn id="88" dur="1" fill="hold">
                                          <p:stCondLst>
                                            <p:cond delay="0"/>
                                          </p:stCondLst>
                                        </p:cTn>
                                        <p:tgtEl>
                                          <p:spTgt spid="95"/>
                                        </p:tgtEl>
                                        <p:attrNameLst>
                                          <p:attrName>style.visibility</p:attrName>
                                        </p:attrNameLst>
                                      </p:cBhvr>
                                      <p:to>
                                        <p:strVal val="visible"/>
                                      </p:to>
                                    </p:set>
                                  </p:childTnLst>
                                </p:cTn>
                              </p:par>
                            </p:childTnLst>
                          </p:cTn>
                        </p:par>
                        <p:par>
                          <p:cTn id="89" fill="hold">
                            <p:stCondLst>
                              <p:cond delay="12000"/>
                            </p:stCondLst>
                            <p:childTnLst>
                              <p:par>
                                <p:cTn id="90" presetID="0" presetClass="path" presetSubtype="0" accel="50000" decel="50000" fill="hold" grpId="1" nodeType="afterEffect">
                                  <p:stCondLst>
                                    <p:cond delay="500"/>
                                  </p:stCondLst>
                                  <p:childTnLst>
                                    <p:animMotion origin="layout" path="M 0 0 L 0.1378 0.33066 " pathEditMode="relative" ptsTypes="AA">
                                      <p:cBhvr>
                                        <p:cTn id="91" dur="1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3" grpId="0" animBg="1"/>
      <p:bldP spid="93" grpId="1" animBg="1"/>
      <p:bldP spid="94" grpId="0" animBg="1"/>
      <p:bldP spid="94" grpId="1" animBg="1"/>
      <p:bldP spid="95" grpId="0" animBg="1"/>
      <p:bldP spid="9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75" y="206375"/>
            <a:ext cx="8229600" cy="857250"/>
          </a:xfrm>
        </p:spPr>
        <p:txBody>
          <a:bodyPr/>
          <a:lstStyle/>
          <a:p>
            <a:pPr fontAlgn="auto">
              <a:spcAft>
                <a:spcPts val="0"/>
              </a:spcAft>
              <a:defRPr/>
            </a:pPr>
            <a:r>
              <a:rPr lang="en-US" dirty="0" smtClean="0"/>
              <a:t>RAID Group Roaming</a:t>
            </a:r>
            <a:endParaRPr lang="en-US" dirty="0"/>
          </a:p>
        </p:txBody>
      </p:sp>
      <p:sp>
        <p:nvSpPr>
          <p:cNvPr id="5" name="Content Placeholder 4"/>
          <p:cNvSpPr>
            <a:spLocks noGrp="1"/>
          </p:cNvSpPr>
          <p:nvPr>
            <p:ph sz="half" idx="2"/>
          </p:nvPr>
        </p:nvSpPr>
        <p:spPr>
          <a:xfrm>
            <a:off x="4664075" y="1073150"/>
            <a:ext cx="4038600" cy="3789363"/>
          </a:xfrm>
        </p:spPr>
        <p:txBody>
          <a:bodyPr/>
          <a:lstStyle/>
          <a:p>
            <a:pPr fontAlgn="auto">
              <a:spcAft>
                <a:spcPts val="0"/>
              </a:spcAft>
              <a:buFont typeface="Arial" pitchFamily="34" charset="0"/>
              <a:buChar char="•"/>
              <a:defRPr/>
            </a:pPr>
            <a:r>
              <a:rPr lang="en-US" dirty="0" smtClean="0"/>
              <a:t>Easiest storage system upgrade without worrying about the data</a:t>
            </a:r>
          </a:p>
          <a:p>
            <a:pPr marL="457200" lvl="1" indent="0" fontAlgn="auto">
              <a:spcAft>
                <a:spcPts val="0"/>
              </a:spcAft>
              <a:buFont typeface="Arial" pitchFamily="34" charset="0"/>
              <a:buNone/>
              <a:defRPr/>
            </a:pPr>
            <a:r>
              <a:rPr lang="en-US" sz="3200" dirty="0" smtClean="0"/>
              <a:t>“</a:t>
            </a:r>
            <a:r>
              <a:rPr lang="en-US" sz="3200" dirty="0" smtClean="0">
                <a:solidFill>
                  <a:srgbClr val="397DB4"/>
                </a:solidFill>
              </a:rPr>
              <a:t>3</a:t>
            </a:r>
            <a:r>
              <a:rPr lang="en-US" sz="3200" dirty="0" smtClean="0"/>
              <a:t>”</a:t>
            </a:r>
            <a:r>
              <a:rPr lang="en-US" dirty="0" smtClean="0"/>
              <a:t> steps only</a:t>
            </a:r>
          </a:p>
          <a:p>
            <a:pPr marL="914400" lvl="1" indent="-457200" fontAlgn="auto">
              <a:spcAft>
                <a:spcPts val="0"/>
              </a:spcAft>
              <a:buFont typeface="+mj-lt"/>
              <a:buAutoNum type="arabicPeriod"/>
              <a:defRPr/>
            </a:pPr>
            <a:r>
              <a:rPr lang="en-US" dirty="0" smtClean="0"/>
              <a:t>Stop IO</a:t>
            </a:r>
          </a:p>
          <a:p>
            <a:pPr marL="914400" lvl="1" indent="-457200" fontAlgn="auto">
              <a:spcAft>
                <a:spcPts val="0"/>
              </a:spcAft>
              <a:buFont typeface="+mj-lt"/>
              <a:buAutoNum type="arabicPeriod"/>
              <a:defRPr/>
            </a:pPr>
            <a:r>
              <a:rPr lang="en-US" dirty="0" smtClean="0"/>
              <a:t>Offline the RAID Group</a:t>
            </a:r>
            <a:r>
              <a:rPr lang="en-US" baseline="30000" dirty="0" smtClean="0"/>
              <a:t>*</a:t>
            </a:r>
          </a:p>
          <a:p>
            <a:pPr marL="914400" lvl="1" indent="-457200" fontAlgn="auto">
              <a:spcAft>
                <a:spcPts val="0"/>
              </a:spcAft>
              <a:buFont typeface="+mj-lt"/>
              <a:buAutoNum type="arabicPeriod"/>
              <a:defRPr/>
            </a:pPr>
            <a:r>
              <a:rPr lang="en-US" dirty="0" smtClean="0"/>
              <a:t>Move the disks</a:t>
            </a:r>
          </a:p>
        </p:txBody>
      </p:sp>
      <p:grpSp>
        <p:nvGrpSpPr>
          <p:cNvPr id="81" name="Group 80"/>
          <p:cNvGrpSpPr>
            <a:grpSpLocks/>
          </p:cNvGrpSpPr>
          <p:nvPr/>
        </p:nvGrpSpPr>
        <p:grpSpPr bwMode="auto">
          <a:xfrm>
            <a:off x="836613" y="2700338"/>
            <a:ext cx="1260475" cy="450850"/>
            <a:chOff x="547832" y="2129840"/>
            <a:chExt cx="1260000" cy="450051"/>
          </a:xfrm>
        </p:grpSpPr>
        <p:pic>
          <p:nvPicPr>
            <p:cNvPr id="71730" name="Picture 16"/>
            <p:cNvPicPr>
              <a:picLocks noChangeAspect="1"/>
            </p:cNvPicPr>
            <p:nvPr/>
          </p:nvPicPr>
          <p:blipFill>
            <a:blip r:embed="rId2"/>
            <a:srcRect/>
            <a:stretch>
              <a:fillRect/>
            </a:stretch>
          </p:blipFill>
          <p:spPr bwMode="auto">
            <a:xfrm>
              <a:off x="576945" y="2152567"/>
              <a:ext cx="295556" cy="295557"/>
            </a:xfrm>
            <a:prstGeom prst="rect">
              <a:avLst/>
            </a:prstGeom>
            <a:noFill/>
            <a:ln w="9525">
              <a:noFill/>
              <a:miter lim="800000"/>
              <a:headEnd/>
              <a:tailEnd/>
            </a:ln>
          </p:spPr>
        </p:pic>
        <p:pic>
          <p:nvPicPr>
            <p:cNvPr id="71731" name="Picture 17"/>
            <p:cNvPicPr>
              <a:picLocks noChangeAspect="1"/>
            </p:cNvPicPr>
            <p:nvPr/>
          </p:nvPicPr>
          <p:blipFill>
            <a:blip r:embed="rId2"/>
            <a:srcRect/>
            <a:stretch>
              <a:fillRect/>
            </a:stretch>
          </p:blipFill>
          <p:spPr bwMode="auto">
            <a:xfrm>
              <a:off x="884871" y="2152327"/>
              <a:ext cx="295556" cy="295557"/>
            </a:xfrm>
            <a:prstGeom prst="rect">
              <a:avLst/>
            </a:prstGeom>
            <a:noFill/>
            <a:ln w="9525">
              <a:noFill/>
              <a:miter lim="800000"/>
              <a:headEnd/>
              <a:tailEnd/>
            </a:ln>
          </p:spPr>
        </p:pic>
        <p:sp>
          <p:nvSpPr>
            <p:cNvPr id="19" name="Rounded Rectangle 18"/>
            <p:cNvSpPr/>
            <p:nvPr/>
          </p:nvSpPr>
          <p:spPr>
            <a:xfrm>
              <a:off x="547832" y="2129840"/>
              <a:ext cx="1260000" cy="450051"/>
            </a:xfrm>
            <a:prstGeom prst="roundRect">
              <a:avLst>
                <a:gd name="adj" fmla="val 6951"/>
              </a:avLst>
            </a:prstGeom>
            <a:noFill/>
            <a:ln w="12700" cmpd="sng">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lIns="36000" tIns="36000" rIns="36000" bIns="0" anchor="b"/>
            <a:lstStyle/>
            <a:p>
              <a:pPr algn="ctr" fontAlgn="auto">
                <a:spcBef>
                  <a:spcPts val="0"/>
                </a:spcBef>
                <a:spcAft>
                  <a:spcPts val="0"/>
                </a:spcAft>
                <a:defRPr/>
              </a:pPr>
              <a:r>
                <a:rPr lang="en-US" sz="1050" dirty="0">
                  <a:solidFill>
                    <a:srgbClr val="595959">
                      <a:lumMod val="60000"/>
                      <a:lumOff val="40000"/>
                    </a:srgbClr>
                  </a:solidFill>
                </a:rPr>
                <a:t>RAID 6</a:t>
              </a:r>
              <a:endParaRPr lang="en-US" sz="1050" dirty="0">
                <a:solidFill>
                  <a:srgbClr val="595959">
                    <a:lumMod val="60000"/>
                    <a:lumOff val="40000"/>
                  </a:srgbClr>
                </a:solidFill>
              </a:endParaRPr>
            </a:p>
          </p:txBody>
        </p:sp>
        <p:pic>
          <p:nvPicPr>
            <p:cNvPr id="71733" name="Picture 19"/>
            <p:cNvPicPr>
              <a:picLocks noChangeAspect="1"/>
            </p:cNvPicPr>
            <p:nvPr/>
          </p:nvPicPr>
          <p:blipFill>
            <a:blip r:embed="rId3"/>
            <a:srcRect/>
            <a:stretch>
              <a:fillRect/>
            </a:stretch>
          </p:blipFill>
          <p:spPr bwMode="auto">
            <a:xfrm>
              <a:off x="1188967" y="2156792"/>
              <a:ext cx="292842" cy="292842"/>
            </a:xfrm>
            <a:prstGeom prst="rect">
              <a:avLst/>
            </a:prstGeom>
            <a:noFill/>
            <a:ln w="9525">
              <a:noFill/>
              <a:miter lim="800000"/>
              <a:headEnd/>
              <a:tailEnd/>
            </a:ln>
          </p:spPr>
        </p:pic>
        <p:pic>
          <p:nvPicPr>
            <p:cNvPr id="71734" name="Picture 20"/>
            <p:cNvPicPr>
              <a:picLocks noChangeAspect="1"/>
            </p:cNvPicPr>
            <p:nvPr/>
          </p:nvPicPr>
          <p:blipFill>
            <a:blip r:embed="rId3"/>
            <a:srcRect/>
            <a:stretch>
              <a:fillRect/>
            </a:stretch>
          </p:blipFill>
          <p:spPr bwMode="auto">
            <a:xfrm>
              <a:off x="1491907" y="2156326"/>
              <a:ext cx="292842" cy="292842"/>
            </a:xfrm>
            <a:prstGeom prst="rect">
              <a:avLst/>
            </a:prstGeom>
            <a:noFill/>
            <a:ln w="9525">
              <a:noFill/>
              <a:miter lim="800000"/>
              <a:headEnd/>
              <a:tailEnd/>
            </a:ln>
          </p:spPr>
        </p:pic>
      </p:grpSp>
      <p:grpSp>
        <p:nvGrpSpPr>
          <p:cNvPr id="87" name="Group 86"/>
          <p:cNvGrpSpPr>
            <a:grpSpLocks/>
          </p:cNvGrpSpPr>
          <p:nvPr/>
        </p:nvGrpSpPr>
        <p:grpSpPr bwMode="auto">
          <a:xfrm>
            <a:off x="819150" y="1924050"/>
            <a:ext cx="401638" cy="525463"/>
            <a:chOff x="818708" y="1923756"/>
            <a:chExt cx="401869" cy="525121"/>
          </a:xfrm>
        </p:grpSpPr>
        <p:sp>
          <p:nvSpPr>
            <p:cNvPr id="44" name="Rounded Rectangle 43"/>
            <p:cNvSpPr/>
            <p:nvPr/>
          </p:nvSpPr>
          <p:spPr>
            <a:xfrm>
              <a:off x="823474" y="1923756"/>
              <a:ext cx="397103" cy="109467"/>
            </a:xfrm>
            <a:prstGeom prst="roundRect">
              <a:avLst/>
            </a:prstGeom>
            <a:noFill/>
            <a:ln w="190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5" name="Rounded Rectangle 44"/>
            <p:cNvSpPr/>
            <p:nvPr/>
          </p:nvSpPr>
          <p:spPr>
            <a:xfrm>
              <a:off x="821885" y="2063365"/>
              <a:ext cx="397103" cy="109467"/>
            </a:xfrm>
            <a:prstGeom prst="roundRect">
              <a:avLst/>
            </a:prstGeom>
            <a:noFill/>
            <a:ln w="190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6" name="Rounded Rectangle 45"/>
            <p:cNvSpPr/>
            <p:nvPr/>
          </p:nvSpPr>
          <p:spPr>
            <a:xfrm>
              <a:off x="821885" y="2201388"/>
              <a:ext cx="395515" cy="109466"/>
            </a:xfrm>
            <a:prstGeom prst="roundRect">
              <a:avLst/>
            </a:prstGeom>
            <a:noFill/>
            <a:ln w="190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7" name="Rounded Rectangle 46"/>
            <p:cNvSpPr/>
            <p:nvPr/>
          </p:nvSpPr>
          <p:spPr>
            <a:xfrm>
              <a:off x="818708" y="2339410"/>
              <a:ext cx="397103" cy="109467"/>
            </a:xfrm>
            <a:prstGeom prst="roundRect">
              <a:avLst/>
            </a:prstGeom>
            <a:noFill/>
            <a:ln w="190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grpSp>
      <p:grpSp>
        <p:nvGrpSpPr>
          <p:cNvPr id="71685" name="Group 3"/>
          <p:cNvGrpSpPr>
            <a:grpSpLocks/>
          </p:cNvGrpSpPr>
          <p:nvPr/>
        </p:nvGrpSpPr>
        <p:grpSpPr bwMode="auto">
          <a:xfrm>
            <a:off x="781050" y="1619250"/>
            <a:ext cx="1793875" cy="871538"/>
            <a:chOff x="606258" y="1187041"/>
            <a:chExt cx="1794081" cy="871604"/>
          </a:xfrm>
        </p:grpSpPr>
        <p:sp>
          <p:nvSpPr>
            <p:cNvPr id="42" name="Rounded Rectangle 41"/>
            <p:cNvSpPr/>
            <p:nvPr/>
          </p:nvSpPr>
          <p:spPr>
            <a:xfrm>
              <a:off x="606258" y="1453761"/>
              <a:ext cx="1794081" cy="604884"/>
            </a:xfrm>
            <a:prstGeom prst="roundRect">
              <a:avLst>
                <a:gd name="adj" fmla="val 8314"/>
              </a:avLst>
            </a:prstGeom>
            <a:noFill/>
            <a:ln w="190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8" name="Rounded Rectangle 47"/>
            <p:cNvSpPr/>
            <p:nvPr/>
          </p:nvSpPr>
          <p:spPr>
            <a:xfrm>
              <a:off x="1080976" y="1493452"/>
              <a:ext cx="396921" cy="109545"/>
            </a:xfrm>
            <a:prstGeom prst="roundRect">
              <a:avLst/>
            </a:prstGeom>
            <a:noFill/>
            <a:ln w="190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49" name="Rounded Rectangle 48"/>
            <p:cNvSpPr/>
            <p:nvPr/>
          </p:nvSpPr>
          <p:spPr>
            <a:xfrm>
              <a:off x="1079387" y="1633163"/>
              <a:ext cx="396921" cy="111133"/>
            </a:xfrm>
            <a:prstGeom prst="roundRect">
              <a:avLst/>
            </a:prstGeom>
            <a:noFill/>
            <a:ln w="190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50" name="Rounded Rectangle 49"/>
            <p:cNvSpPr/>
            <p:nvPr/>
          </p:nvSpPr>
          <p:spPr>
            <a:xfrm>
              <a:off x="1079387" y="1771285"/>
              <a:ext cx="395333" cy="109546"/>
            </a:xfrm>
            <a:prstGeom prst="roundRect">
              <a:avLst/>
            </a:prstGeom>
            <a:noFill/>
            <a:ln w="190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51" name="Rounded Rectangle 50"/>
            <p:cNvSpPr/>
            <p:nvPr/>
          </p:nvSpPr>
          <p:spPr>
            <a:xfrm>
              <a:off x="1076212" y="1909409"/>
              <a:ext cx="396921" cy="109545"/>
            </a:xfrm>
            <a:prstGeom prst="roundRect">
              <a:avLst/>
            </a:prstGeom>
            <a:noFill/>
            <a:ln w="190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52" name="Rounded Rectangle 51"/>
            <p:cNvSpPr/>
            <p:nvPr/>
          </p:nvSpPr>
          <p:spPr>
            <a:xfrm>
              <a:off x="1516000" y="1490277"/>
              <a:ext cx="396921" cy="111133"/>
            </a:xfrm>
            <a:prstGeom prst="roundRect">
              <a:avLst/>
            </a:prstGeom>
            <a:noFill/>
            <a:ln w="190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53" name="Rounded Rectangle 52"/>
            <p:cNvSpPr/>
            <p:nvPr/>
          </p:nvSpPr>
          <p:spPr>
            <a:xfrm>
              <a:off x="1514412" y="1629988"/>
              <a:ext cx="396921" cy="111133"/>
            </a:xfrm>
            <a:prstGeom prst="roundRect">
              <a:avLst/>
            </a:prstGeom>
            <a:noFill/>
            <a:ln w="190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54" name="Rounded Rectangle 53"/>
            <p:cNvSpPr/>
            <p:nvPr/>
          </p:nvSpPr>
          <p:spPr>
            <a:xfrm>
              <a:off x="1514412" y="1768110"/>
              <a:ext cx="396921" cy="109546"/>
            </a:xfrm>
            <a:prstGeom prst="roundRect">
              <a:avLst/>
            </a:prstGeom>
            <a:noFill/>
            <a:ln w="190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55" name="Rounded Rectangle 54"/>
            <p:cNvSpPr/>
            <p:nvPr/>
          </p:nvSpPr>
          <p:spPr>
            <a:xfrm>
              <a:off x="1511237" y="1906233"/>
              <a:ext cx="396921" cy="109545"/>
            </a:xfrm>
            <a:prstGeom prst="roundRect">
              <a:avLst/>
            </a:prstGeom>
            <a:noFill/>
            <a:ln w="190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56" name="Rounded Rectangle 55"/>
            <p:cNvSpPr/>
            <p:nvPr/>
          </p:nvSpPr>
          <p:spPr>
            <a:xfrm>
              <a:off x="1954201" y="1491864"/>
              <a:ext cx="396921" cy="111133"/>
            </a:xfrm>
            <a:prstGeom prst="roundRect">
              <a:avLst/>
            </a:prstGeom>
            <a:noFill/>
            <a:ln w="190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57" name="Rounded Rectangle 56"/>
            <p:cNvSpPr/>
            <p:nvPr/>
          </p:nvSpPr>
          <p:spPr>
            <a:xfrm>
              <a:off x="1952613" y="1633163"/>
              <a:ext cx="396921" cy="109545"/>
            </a:xfrm>
            <a:prstGeom prst="roundRect">
              <a:avLst/>
            </a:prstGeom>
            <a:noFill/>
            <a:ln w="190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58" name="Rounded Rectangle 57"/>
            <p:cNvSpPr/>
            <p:nvPr/>
          </p:nvSpPr>
          <p:spPr>
            <a:xfrm>
              <a:off x="1951025" y="1769698"/>
              <a:ext cx="396921" cy="109545"/>
            </a:xfrm>
            <a:prstGeom prst="roundRect">
              <a:avLst/>
            </a:prstGeom>
            <a:noFill/>
            <a:ln w="190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59" name="Rounded Rectangle 58"/>
            <p:cNvSpPr/>
            <p:nvPr/>
          </p:nvSpPr>
          <p:spPr>
            <a:xfrm>
              <a:off x="1949437" y="1907821"/>
              <a:ext cx="395333" cy="109546"/>
            </a:xfrm>
            <a:prstGeom prst="roundRect">
              <a:avLst/>
            </a:prstGeom>
            <a:noFill/>
            <a:ln w="190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3" name="TextBox 2"/>
            <p:cNvSpPr txBox="1"/>
            <p:nvPr/>
          </p:nvSpPr>
          <p:spPr>
            <a:xfrm>
              <a:off x="896804" y="1187041"/>
              <a:ext cx="1179647" cy="273071"/>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300" b="1" dirty="0">
                  <a:solidFill>
                    <a:srgbClr val="FFFFFF">
                      <a:lumMod val="50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1G</a:t>
              </a:r>
              <a:r>
                <a:rPr lang="en-US" sz="1300" dirty="0">
                  <a:solidFill>
                    <a:srgbClr val="FFFFFF">
                      <a:lumMod val="50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 iSCSI Storage</a:t>
              </a:r>
            </a:p>
          </p:txBody>
        </p:sp>
      </p:grpSp>
      <p:grpSp>
        <p:nvGrpSpPr>
          <p:cNvPr id="88" name="Group 87"/>
          <p:cNvGrpSpPr>
            <a:grpSpLocks/>
          </p:cNvGrpSpPr>
          <p:nvPr/>
        </p:nvGrpSpPr>
        <p:grpSpPr bwMode="auto">
          <a:xfrm>
            <a:off x="2514600" y="3719513"/>
            <a:ext cx="401638" cy="525462"/>
            <a:chOff x="2514995" y="3719752"/>
            <a:chExt cx="401869" cy="525121"/>
          </a:xfrm>
        </p:grpSpPr>
        <p:sp>
          <p:nvSpPr>
            <p:cNvPr id="62" name="Rounded Rectangle 61"/>
            <p:cNvSpPr/>
            <p:nvPr/>
          </p:nvSpPr>
          <p:spPr>
            <a:xfrm>
              <a:off x="2519761" y="3719752"/>
              <a:ext cx="397103" cy="10946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63" name="Rounded Rectangle 62"/>
            <p:cNvSpPr/>
            <p:nvPr/>
          </p:nvSpPr>
          <p:spPr>
            <a:xfrm>
              <a:off x="2518172" y="3859361"/>
              <a:ext cx="397103" cy="10946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64" name="Rounded Rectangle 63"/>
            <p:cNvSpPr/>
            <p:nvPr/>
          </p:nvSpPr>
          <p:spPr>
            <a:xfrm>
              <a:off x="2518172" y="3997384"/>
              <a:ext cx="395515" cy="109467"/>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65" name="Rounded Rectangle 64"/>
            <p:cNvSpPr/>
            <p:nvPr/>
          </p:nvSpPr>
          <p:spPr>
            <a:xfrm>
              <a:off x="2514995" y="4135407"/>
              <a:ext cx="397103" cy="10946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grpSp>
      <p:grpSp>
        <p:nvGrpSpPr>
          <p:cNvPr id="71687" name="Group 10"/>
          <p:cNvGrpSpPr>
            <a:grpSpLocks/>
          </p:cNvGrpSpPr>
          <p:nvPr/>
        </p:nvGrpSpPr>
        <p:grpSpPr bwMode="auto">
          <a:xfrm>
            <a:off x="2476500" y="3414713"/>
            <a:ext cx="1793875" cy="871537"/>
            <a:chOff x="2302545" y="2983037"/>
            <a:chExt cx="1794081" cy="871604"/>
          </a:xfrm>
        </p:grpSpPr>
        <p:grpSp>
          <p:nvGrpSpPr>
            <p:cNvPr id="71693" name="Group 9"/>
            <p:cNvGrpSpPr>
              <a:grpSpLocks/>
            </p:cNvGrpSpPr>
            <p:nvPr/>
          </p:nvGrpSpPr>
          <p:grpSpPr bwMode="auto">
            <a:xfrm>
              <a:off x="2302545" y="3249376"/>
              <a:ext cx="1794081" cy="605265"/>
              <a:chOff x="2302545" y="3249376"/>
              <a:chExt cx="1794081" cy="605265"/>
            </a:xfrm>
          </p:grpSpPr>
          <p:sp>
            <p:nvSpPr>
              <p:cNvPr id="61" name="Rounded Rectangle 60"/>
              <p:cNvSpPr/>
              <p:nvPr/>
            </p:nvSpPr>
            <p:spPr>
              <a:xfrm>
                <a:off x="2302545" y="3249757"/>
                <a:ext cx="1794081" cy="604884"/>
              </a:xfrm>
              <a:prstGeom prst="roundRect">
                <a:avLst>
                  <a:gd name="adj" fmla="val 8314"/>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6" name="Rounded Rectangle 65"/>
              <p:cNvSpPr/>
              <p:nvPr/>
            </p:nvSpPr>
            <p:spPr>
              <a:xfrm>
                <a:off x="2777263" y="3289447"/>
                <a:ext cx="396921" cy="111134"/>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67" name="Rounded Rectangle 66"/>
              <p:cNvSpPr/>
              <p:nvPr/>
            </p:nvSpPr>
            <p:spPr>
              <a:xfrm>
                <a:off x="2775674" y="3429158"/>
                <a:ext cx="396921" cy="111134"/>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68" name="Rounded Rectangle 67"/>
              <p:cNvSpPr/>
              <p:nvPr/>
            </p:nvSpPr>
            <p:spPr>
              <a:xfrm>
                <a:off x="2775674" y="3567282"/>
                <a:ext cx="395333" cy="10954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69" name="Rounded Rectangle 68"/>
              <p:cNvSpPr/>
              <p:nvPr/>
            </p:nvSpPr>
            <p:spPr>
              <a:xfrm>
                <a:off x="2772499" y="3705404"/>
                <a:ext cx="396921" cy="109547"/>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70" name="Rounded Rectangle 69"/>
              <p:cNvSpPr/>
              <p:nvPr/>
            </p:nvSpPr>
            <p:spPr>
              <a:xfrm>
                <a:off x="3212287" y="3287860"/>
                <a:ext cx="396921" cy="10954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71" name="Rounded Rectangle 70"/>
              <p:cNvSpPr/>
              <p:nvPr/>
            </p:nvSpPr>
            <p:spPr>
              <a:xfrm>
                <a:off x="3210699" y="3427571"/>
                <a:ext cx="396921" cy="10954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72" name="Rounded Rectangle 71"/>
              <p:cNvSpPr/>
              <p:nvPr/>
            </p:nvSpPr>
            <p:spPr>
              <a:xfrm>
                <a:off x="3210699" y="3564106"/>
                <a:ext cx="396921" cy="10954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73" name="Rounded Rectangle 72"/>
              <p:cNvSpPr/>
              <p:nvPr/>
            </p:nvSpPr>
            <p:spPr>
              <a:xfrm>
                <a:off x="3207524" y="3702229"/>
                <a:ext cx="396921" cy="109547"/>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74" name="Rounded Rectangle 73"/>
              <p:cNvSpPr/>
              <p:nvPr/>
            </p:nvSpPr>
            <p:spPr>
              <a:xfrm>
                <a:off x="3650488" y="3289447"/>
                <a:ext cx="396921" cy="109547"/>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75" name="Rounded Rectangle 74"/>
              <p:cNvSpPr/>
              <p:nvPr/>
            </p:nvSpPr>
            <p:spPr>
              <a:xfrm>
                <a:off x="3648900" y="3429158"/>
                <a:ext cx="396921" cy="109547"/>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76" name="Rounded Rectangle 75"/>
              <p:cNvSpPr/>
              <p:nvPr/>
            </p:nvSpPr>
            <p:spPr>
              <a:xfrm>
                <a:off x="3647312" y="3565694"/>
                <a:ext cx="396921" cy="109547"/>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sp>
            <p:nvSpPr>
              <p:cNvPr id="77" name="Rounded Rectangle 76"/>
              <p:cNvSpPr/>
              <p:nvPr/>
            </p:nvSpPr>
            <p:spPr>
              <a:xfrm>
                <a:off x="3645724" y="3703817"/>
                <a:ext cx="395333" cy="109546"/>
              </a:xfrm>
              <a:prstGeom prst="roundRect">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36000" anchor="ctr"/>
              <a:lstStyle/>
              <a:p>
                <a:pPr algn="r" fontAlgn="auto">
                  <a:spcBef>
                    <a:spcPts val="0"/>
                  </a:spcBef>
                  <a:spcAft>
                    <a:spcPts val="0"/>
                  </a:spcAft>
                  <a:defRPr/>
                </a:pPr>
                <a:r>
                  <a:rPr lang="en-US" sz="1200" dirty="0">
                    <a:solidFill>
                      <a:srgbClr val="FFFFFF">
                        <a:lumMod val="50000"/>
                      </a:srgbClr>
                    </a:solidFill>
                    <a:latin typeface="Wingdings"/>
                    <a:ea typeface="Wingdings"/>
                    <a:cs typeface="Wingdings"/>
                    <a:sym typeface="Wingdings"/>
                  </a:rPr>
                  <a:t></a:t>
                </a:r>
                <a:endParaRPr lang="en-US" sz="1200" dirty="0">
                  <a:solidFill>
                    <a:srgbClr val="FFFFFF">
                      <a:lumMod val="50000"/>
                    </a:srgbClr>
                  </a:solidFill>
                </a:endParaRPr>
              </a:p>
            </p:txBody>
          </p:sp>
        </p:grpSp>
        <p:sp>
          <p:nvSpPr>
            <p:cNvPr id="78" name="TextBox 77"/>
            <p:cNvSpPr txBox="1"/>
            <p:nvPr/>
          </p:nvSpPr>
          <p:spPr>
            <a:xfrm>
              <a:off x="2567688" y="2983037"/>
              <a:ext cx="1263795" cy="273071"/>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300" b="1" dirty="0">
                  <a:solidFill>
                    <a:srgbClr val="397DB4"/>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10G</a:t>
              </a:r>
              <a:r>
                <a:rPr lang="en-US" sz="1300" dirty="0">
                  <a:solidFill>
                    <a:srgbClr val="397DB4"/>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 iSCSI Storage</a:t>
              </a:r>
            </a:p>
          </p:txBody>
        </p:sp>
      </p:grpSp>
      <p:pic>
        <p:nvPicPr>
          <p:cNvPr id="27" name="Picture 26"/>
          <p:cNvPicPr>
            <a:picLocks noChangeAspect="1"/>
          </p:cNvPicPr>
          <p:nvPr/>
        </p:nvPicPr>
        <p:blipFill>
          <a:blip r:embed="rId4"/>
          <a:srcRect/>
          <a:stretch>
            <a:fillRect/>
          </a:stretch>
        </p:blipFill>
        <p:spPr bwMode="auto">
          <a:xfrm>
            <a:off x="2249488" y="1603375"/>
            <a:ext cx="539750" cy="541338"/>
          </a:xfrm>
          <a:prstGeom prst="rect">
            <a:avLst/>
          </a:prstGeom>
          <a:noFill/>
          <a:ln w="9525">
            <a:noFill/>
            <a:miter lim="800000"/>
            <a:headEnd/>
            <a:tailEnd/>
          </a:ln>
        </p:spPr>
      </p:pic>
      <p:pic>
        <p:nvPicPr>
          <p:cNvPr id="79" name="Picture 78"/>
          <p:cNvPicPr>
            <a:picLocks noChangeAspect="1"/>
          </p:cNvPicPr>
          <p:nvPr/>
        </p:nvPicPr>
        <p:blipFill>
          <a:blip r:embed="rId5"/>
          <a:srcRect/>
          <a:stretch>
            <a:fillRect/>
          </a:stretch>
        </p:blipFill>
        <p:spPr bwMode="auto">
          <a:xfrm>
            <a:off x="3967163" y="3446463"/>
            <a:ext cx="512762" cy="512762"/>
          </a:xfrm>
          <a:prstGeom prst="rect">
            <a:avLst/>
          </a:prstGeom>
          <a:noFill/>
          <a:ln w="9525">
            <a:noFill/>
            <a:miter lim="800000"/>
            <a:headEnd/>
            <a:tailEnd/>
          </a:ln>
        </p:spPr>
      </p:pic>
      <p:sp>
        <p:nvSpPr>
          <p:cNvPr id="71690" name="TextBox 79"/>
          <p:cNvSpPr txBox="1">
            <a:spLocks noChangeArrowheads="1"/>
          </p:cNvSpPr>
          <p:nvPr/>
        </p:nvSpPr>
        <p:spPr bwMode="auto">
          <a:xfrm>
            <a:off x="4830763" y="4773613"/>
            <a:ext cx="3419475" cy="241300"/>
          </a:xfrm>
          <a:prstGeom prst="rect">
            <a:avLst/>
          </a:prstGeom>
          <a:noFill/>
          <a:ln w="9525">
            <a:noFill/>
            <a:miter lim="800000"/>
            <a:headEnd/>
            <a:tailEnd/>
          </a:ln>
        </p:spPr>
        <p:txBody>
          <a:bodyPr wrap="none" lIns="36000" tIns="36000" rIns="36000" bIns="36000">
            <a:spAutoFit/>
          </a:bodyPr>
          <a:lstStyle/>
          <a:p>
            <a:r>
              <a:rPr lang="en-US" sz="1100">
                <a:solidFill>
                  <a:srgbClr val="A6A6A6"/>
                </a:solidFill>
                <a:latin typeface="Calibri" pitchFamily="34" charset="0"/>
              </a:rPr>
              <a:t>* This is to make sure all the cache data is flushed to disks.</a:t>
            </a:r>
          </a:p>
        </p:txBody>
      </p:sp>
      <p:sp>
        <p:nvSpPr>
          <p:cNvPr id="82" name="Rounded Rectangle 81"/>
          <p:cNvSpPr/>
          <p:nvPr/>
        </p:nvSpPr>
        <p:spPr>
          <a:xfrm>
            <a:off x="758825" y="1846263"/>
            <a:ext cx="498475" cy="682625"/>
          </a:xfrm>
          <a:prstGeom prst="roundRect">
            <a:avLst>
              <a:gd name="adj" fmla="val 6951"/>
            </a:avLst>
          </a:prstGeom>
          <a:noFill/>
          <a:ln w="12700" cmpd="sng">
            <a:solidFill>
              <a:srgbClr val="2C2C2C"/>
            </a:solidFill>
          </a:ln>
          <a:effectLst/>
        </p:spPr>
        <p:style>
          <a:lnRef idx="1">
            <a:schemeClr val="accent1"/>
          </a:lnRef>
          <a:fillRef idx="3">
            <a:schemeClr val="accent1"/>
          </a:fillRef>
          <a:effectRef idx="2">
            <a:schemeClr val="accent1"/>
          </a:effectRef>
          <a:fontRef idx="minor">
            <a:schemeClr val="lt1"/>
          </a:fontRef>
        </p:style>
        <p:txBody>
          <a:bodyPr lIns="36000" tIns="36000" rIns="36000" bIns="0" anchor="b"/>
          <a:lstStyle/>
          <a:p>
            <a:pPr algn="ctr" fontAlgn="auto">
              <a:spcBef>
                <a:spcPts val="0"/>
              </a:spcBef>
              <a:spcAft>
                <a:spcPts val="0"/>
              </a:spcAft>
              <a:defRPr/>
            </a:pPr>
            <a:endParaRPr lang="en-US" sz="1050" dirty="0">
              <a:solidFill>
                <a:srgbClr val="595959"/>
              </a:solidFill>
            </a:endParaRPr>
          </a:p>
        </p:txBody>
      </p:sp>
      <p:cxnSp>
        <p:nvCxnSpPr>
          <p:cNvPr id="84" name="Straight Arrow Connector 83"/>
          <p:cNvCxnSpPr>
            <a:stCxn id="17" idx="0"/>
            <a:endCxn id="82" idx="2"/>
          </p:cNvCxnSpPr>
          <p:nvPr/>
        </p:nvCxnSpPr>
        <p:spPr>
          <a:xfrm flipH="1" flipV="1">
            <a:off x="1008063" y="2528888"/>
            <a:ext cx="4762" cy="195262"/>
          </a:xfrm>
          <a:prstGeom prst="straightConnector1">
            <a:avLst/>
          </a:prstGeom>
          <a:ln w="19050" cmpd="sng">
            <a:solidFill>
              <a:srgbClr val="2C2C2C"/>
            </a:solidFill>
            <a:headEnd type="none"/>
            <a:tailEnd type="triangl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nodeType="afterEffect">
                                  <p:stCondLst>
                                    <p:cond delay="500"/>
                                  </p:stCondLst>
                                  <p:childTnLst>
                                    <p:anim calcmode="discrete" valueType="str">
                                      <p:cBhvr>
                                        <p:cTn id="6" dur="1000" fill="hold"/>
                                        <p:tgtEl>
                                          <p:spTgt spid="27"/>
                                        </p:tgtEl>
                                        <p:attrNameLst>
                                          <p:attrName>style.visibility</p:attrName>
                                        </p:attrNameLst>
                                      </p:cBhvr>
                                      <p:tavLst>
                                        <p:tav tm="0">
                                          <p:val>
                                            <p:strVal val="hidden"/>
                                          </p:val>
                                        </p:tav>
                                        <p:tav tm="50000">
                                          <p:val>
                                            <p:strVal val="visible"/>
                                          </p:val>
                                        </p:tav>
                                      </p:tavLst>
                                    </p:anim>
                                  </p:childTnLst>
                                </p:cTn>
                              </p:par>
                              <p:par>
                                <p:cTn id="7" presetID="35" presetClass="emph" presetSubtype="0" fill="hold" nodeType="withEffect">
                                  <p:stCondLst>
                                    <p:cond delay="500"/>
                                  </p:stCondLst>
                                  <p:childTnLst>
                                    <p:anim calcmode="discrete" valueType="str">
                                      <p:cBhvr>
                                        <p:cTn id="8" dur="1000" fill="hold"/>
                                        <p:tgtEl>
                                          <p:spTgt spid="79"/>
                                        </p:tgtEl>
                                        <p:attrNameLst>
                                          <p:attrName>style.visibility</p:attrName>
                                        </p:attrNameLst>
                                      </p:cBhvr>
                                      <p:tavLst>
                                        <p:tav tm="0">
                                          <p:val>
                                            <p:strVal val="hidden"/>
                                          </p:val>
                                        </p:tav>
                                        <p:tav tm="50000">
                                          <p:val>
                                            <p:strVal val="visible"/>
                                          </p:val>
                                        </p:tav>
                                      </p:tavLst>
                                    </p:anim>
                                  </p:childTnLst>
                                </p:cTn>
                              </p:par>
                            </p:childTnLst>
                          </p:cTn>
                        </p:par>
                        <p:par>
                          <p:cTn id="9" fill="hold">
                            <p:stCondLst>
                              <p:cond delay="1500"/>
                            </p:stCondLst>
                            <p:childTnLst>
                              <p:par>
                                <p:cTn id="10" presetID="1" presetClass="entr" presetSubtype="0" fill="hold" grpId="0" nodeType="afterEffect">
                                  <p:stCondLst>
                                    <p:cond delay="500"/>
                                  </p:stCondLst>
                                  <p:childTnLst>
                                    <p:set>
                                      <p:cBhvr>
                                        <p:cTn id="11" dur="1" fill="hold">
                                          <p:stCondLst>
                                            <p:cond delay="0"/>
                                          </p:stCondLst>
                                        </p:cTn>
                                        <p:tgtEl>
                                          <p:spTgt spid="82"/>
                                        </p:tgtEl>
                                        <p:attrNameLst>
                                          <p:attrName>style.visibility</p:attrName>
                                        </p:attrNameLst>
                                      </p:cBhvr>
                                      <p:to>
                                        <p:strVal val="visible"/>
                                      </p:to>
                                    </p:set>
                                  </p:childTnLst>
                                </p:cTn>
                              </p:par>
                              <p:par>
                                <p:cTn id="12" presetID="1" presetClass="entr" presetSubtype="0" fill="hold" nodeType="withEffect">
                                  <p:stCondLst>
                                    <p:cond delay="500"/>
                                  </p:stCondLst>
                                  <p:childTnLst>
                                    <p:set>
                                      <p:cBhvr>
                                        <p:cTn id="13" dur="1" fill="hold">
                                          <p:stCondLst>
                                            <p:cond delay="0"/>
                                          </p:stCondLst>
                                        </p:cTn>
                                        <p:tgtEl>
                                          <p:spTgt spid="84"/>
                                        </p:tgtEl>
                                        <p:attrNameLst>
                                          <p:attrName>style.visibility</p:attrName>
                                        </p:attrNameLst>
                                      </p:cBhvr>
                                      <p:to>
                                        <p:strVal val="visible"/>
                                      </p:to>
                                    </p:set>
                                  </p:childTnLst>
                                </p:cTn>
                              </p:par>
                              <p:par>
                                <p:cTn id="14" presetID="1" presetClass="entr" presetSubtype="0" fill="hold" nodeType="withEffect">
                                  <p:stCondLst>
                                    <p:cond delay="500"/>
                                  </p:stCondLst>
                                  <p:childTnLst>
                                    <p:set>
                                      <p:cBhvr>
                                        <p:cTn id="15" dur="1" fill="hold">
                                          <p:stCondLst>
                                            <p:cond delay="0"/>
                                          </p:stCondLst>
                                        </p:cTn>
                                        <p:tgtEl>
                                          <p:spTgt spid="81"/>
                                        </p:tgtEl>
                                        <p:attrNameLst>
                                          <p:attrName>style.visibility</p:attrName>
                                        </p:attrNameLst>
                                      </p:cBhvr>
                                      <p:to>
                                        <p:strVal val="visible"/>
                                      </p:to>
                                    </p:set>
                                  </p:childTnLst>
                                </p:cTn>
                              </p:par>
                            </p:childTnLst>
                          </p:cTn>
                        </p:par>
                        <p:par>
                          <p:cTn id="16" fill="hold">
                            <p:stCondLst>
                              <p:cond delay="2000"/>
                            </p:stCondLst>
                            <p:childTnLst>
                              <p:par>
                                <p:cTn id="17" presetID="10" presetClass="exit" presetSubtype="0" fill="hold" grpId="1" nodeType="afterEffect">
                                  <p:stCondLst>
                                    <p:cond delay="500"/>
                                  </p:stCondLst>
                                  <p:childTnLst>
                                    <p:animEffect transition="out" filter="fade">
                                      <p:cBhvr>
                                        <p:cTn id="18" dur="1000"/>
                                        <p:tgtEl>
                                          <p:spTgt spid="82"/>
                                        </p:tgtEl>
                                      </p:cBhvr>
                                    </p:animEffect>
                                    <p:set>
                                      <p:cBhvr>
                                        <p:cTn id="19" dur="1" fill="hold">
                                          <p:stCondLst>
                                            <p:cond delay="999"/>
                                          </p:stCondLst>
                                        </p:cTn>
                                        <p:tgtEl>
                                          <p:spTgt spid="82"/>
                                        </p:tgtEl>
                                        <p:attrNameLst>
                                          <p:attrName>style.visibility</p:attrName>
                                        </p:attrNameLst>
                                      </p:cBhvr>
                                      <p:to>
                                        <p:strVal val="hidden"/>
                                      </p:to>
                                    </p:set>
                                  </p:childTnLst>
                                </p:cTn>
                              </p:par>
                              <p:par>
                                <p:cTn id="20" presetID="10" presetClass="exit" presetSubtype="0" fill="hold" nodeType="withEffect">
                                  <p:stCondLst>
                                    <p:cond delay="500"/>
                                  </p:stCondLst>
                                  <p:childTnLst>
                                    <p:animEffect transition="out" filter="fade">
                                      <p:cBhvr>
                                        <p:cTn id="21" dur="1000"/>
                                        <p:tgtEl>
                                          <p:spTgt spid="84"/>
                                        </p:tgtEl>
                                      </p:cBhvr>
                                    </p:animEffect>
                                    <p:set>
                                      <p:cBhvr>
                                        <p:cTn id="22" dur="1" fill="hold">
                                          <p:stCondLst>
                                            <p:cond delay="999"/>
                                          </p:stCondLst>
                                        </p:cTn>
                                        <p:tgtEl>
                                          <p:spTgt spid="84"/>
                                        </p:tgtEl>
                                        <p:attrNameLst>
                                          <p:attrName>style.visibility</p:attrName>
                                        </p:attrNameLst>
                                      </p:cBhvr>
                                      <p:to>
                                        <p:strVal val="hidden"/>
                                      </p:to>
                                    </p:set>
                                  </p:childTnLst>
                                </p:cTn>
                              </p:par>
                              <p:par>
                                <p:cTn id="23" presetID="10" presetClass="exit" presetSubtype="0" fill="hold" nodeType="withEffect">
                                  <p:stCondLst>
                                    <p:cond delay="500"/>
                                  </p:stCondLst>
                                  <p:childTnLst>
                                    <p:animEffect transition="out" filter="fade">
                                      <p:cBhvr>
                                        <p:cTn id="24" dur="1000"/>
                                        <p:tgtEl>
                                          <p:spTgt spid="81"/>
                                        </p:tgtEl>
                                      </p:cBhvr>
                                    </p:animEffect>
                                    <p:set>
                                      <p:cBhvr>
                                        <p:cTn id="25" dur="1" fill="hold">
                                          <p:stCondLst>
                                            <p:cond delay="999"/>
                                          </p:stCondLst>
                                        </p:cTn>
                                        <p:tgtEl>
                                          <p:spTgt spid="81"/>
                                        </p:tgtEl>
                                        <p:attrNameLst>
                                          <p:attrName>style.visibility</p:attrName>
                                        </p:attrNameLst>
                                      </p:cBhvr>
                                      <p:to>
                                        <p:strVal val="hidden"/>
                                      </p:to>
                                    </p:set>
                                  </p:childTnLst>
                                </p:cTn>
                              </p:par>
                            </p:childTnLst>
                          </p:cTn>
                        </p:par>
                        <p:par>
                          <p:cTn id="26" fill="hold">
                            <p:stCondLst>
                              <p:cond delay="3500"/>
                            </p:stCondLst>
                            <p:childTnLst>
                              <p:par>
                                <p:cTn id="27" presetID="0" presetClass="path" presetSubtype="0" accel="50000" decel="50000" fill="hold" nodeType="afterEffect">
                                  <p:stCondLst>
                                    <p:cond delay="500"/>
                                  </p:stCondLst>
                                  <p:childTnLst>
                                    <p:animMotion origin="layout" path="M 2.3129E-6 5.55112E-17 L 0.18614 0.35062 " pathEditMode="relative" rAng="0" ptsTypes="AA">
                                      <p:cBhvr>
                                        <p:cTn id="28" dur="2000" fill="hold"/>
                                        <p:tgtEl>
                                          <p:spTgt spid="87"/>
                                        </p:tgtEl>
                                        <p:attrNameLst>
                                          <p:attrName>ppt_x</p:attrName>
                                          <p:attrName>ppt_y</p:attrName>
                                        </p:attrNameLst>
                                      </p:cBhvr>
                                      <p:rCtr x="9307" y="17531"/>
                                    </p:animMotion>
                                  </p:childTnLst>
                                </p:cTn>
                              </p:par>
                            </p:childTnLst>
                          </p:cTn>
                        </p:par>
                        <p:par>
                          <p:cTn id="29" fill="hold">
                            <p:stCondLst>
                              <p:cond delay="6000"/>
                            </p:stCondLst>
                            <p:childTnLst>
                              <p:par>
                                <p:cTn id="30" presetID="10" presetClass="exit" presetSubtype="0" fill="hold" nodeType="afterEffect">
                                  <p:stCondLst>
                                    <p:cond delay="500"/>
                                  </p:stCondLst>
                                  <p:childTnLst>
                                    <p:animEffect transition="out" filter="fade">
                                      <p:cBhvr>
                                        <p:cTn id="31" dur="1000"/>
                                        <p:tgtEl>
                                          <p:spTgt spid="87"/>
                                        </p:tgtEl>
                                      </p:cBhvr>
                                    </p:animEffect>
                                    <p:set>
                                      <p:cBhvr>
                                        <p:cTn id="32" dur="1" fill="hold">
                                          <p:stCondLst>
                                            <p:cond delay="999"/>
                                          </p:stCondLst>
                                        </p:cTn>
                                        <p:tgtEl>
                                          <p:spTgt spid="87"/>
                                        </p:tgtEl>
                                        <p:attrNameLst>
                                          <p:attrName>style.visibility</p:attrName>
                                        </p:attrNameLst>
                                      </p:cBhvr>
                                      <p:to>
                                        <p:strVal val="hidden"/>
                                      </p:to>
                                    </p:set>
                                  </p:childTnLst>
                                </p:cTn>
                              </p:par>
                            </p:childTnLst>
                          </p:cTn>
                        </p:par>
                        <p:par>
                          <p:cTn id="33" fill="hold">
                            <p:stCondLst>
                              <p:cond delay="7500"/>
                            </p:stCondLst>
                            <p:childTnLst>
                              <p:par>
                                <p:cTn id="34" presetID="35" presetClass="emph" presetSubtype="0" fill="hold" nodeType="afterEffect">
                                  <p:stCondLst>
                                    <p:cond delay="500"/>
                                  </p:stCondLst>
                                  <p:childTnLst>
                                    <p:anim calcmode="discrete" valueType="str">
                                      <p:cBhvr>
                                        <p:cTn id="35" dur="1000" fill="hold"/>
                                        <p:tgtEl>
                                          <p:spTgt spid="8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2"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pPr fontAlgn="auto">
              <a:spcAft>
                <a:spcPts val="0"/>
              </a:spcAft>
              <a:defRPr/>
            </a:pPr>
            <a:r>
              <a:rPr lang="en-US" dirty="0" smtClean="0"/>
              <a:t>Disk Annual Failure Rate (AFR)</a:t>
            </a:r>
            <a:endParaRPr lang="en-US" dirty="0"/>
          </a:p>
        </p:txBody>
      </p:sp>
      <p:sp>
        <p:nvSpPr>
          <p:cNvPr id="4" name="Content Placeholder 3"/>
          <p:cNvSpPr>
            <a:spLocks noGrp="1"/>
          </p:cNvSpPr>
          <p:nvPr>
            <p:ph sz="half" idx="1"/>
          </p:nvPr>
        </p:nvSpPr>
        <p:spPr/>
        <p:txBody>
          <a:bodyPr/>
          <a:lstStyle/>
          <a:p>
            <a:pPr fontAlgn="auto">
              <a:spcAft>
                <a:spcPts val="0"/>
              </a:spcAft>
              <a:buFont typeface="Arial" pitchFamily="34" charset="0"/>
              <a:buChar char="•"/>
              <a:defRPr/>
            </a:pPr>
            <a:r>
              <a:rPr lang="en-US" dirty="0" smtClean="0"/>
              <a:t>Hard drive fails all the time</a:t>
            </a:r>
          </a:p>
          <a:p>
            <a:pPr marL="0" indent="0" algn="ctr" fontAlgn="auto">
              <a:lnSpc>
                <a:spcPts val="3840"/>
              </a:lnSpc>
              <a:spcBef>
                <a:spcPts val="2568"/>
              </a:spcBef>
              <a:spcAft>
                <a:spcPts val="0"/>
              </a:spcAft>
              <a:buFont typeface="Arial" pitchFamily="34" charset="0"/>
              <a:buNone/>
              <a:defRPr/>
            </a:pPr>
            <a:endParaRPr lang="en-US" sz="32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a:p>
            <a:pPr marL="0" indent="0" algn="ctr" fontAlgn="auto">
              <a:spcAft>
                <a:spcPts val="0"/>
              </a:spcAft>
              <a:buFont typeface="Arial" pitchFamily="34" charset="0"/>
              <a:buNone/>
              <a:defRPr/>
            </a:pPr>
            <a:r>
              <a:rPr lang="en-US" sz="3200" dirty="0" smtClean="0">
                <a:solidFill>
                  <a:srgbClr val="1065E7"/>
                </a:solidFill>
              </a:rPr>
              <a:t>G</a:t>
            </a:r>
            <a:r>
              <a:rPr lang="en-US" sz="3200" dirty="0" smtClean="0">
                <a:solidFill>
                  <a:srgbClr val="D8442E"/>
                </a:solidFill>
              </a:rPr>
              <a:t>o</a:t>
            </a:r>
            <a:r>
              <a:rPr lang="en-US" sz="3200" dirty="0" smtClean="0">
                <a:solidFill>
                  <a:srgbClr val="FFB402"/>
                </a:solidFill>
              </a:rPr>
              <a:t>o</a:t>
            </a:r>
            <a:r>
              <a:rPr lang="en-US" sz="3200" dirty="0" smtClean="0">
                <a:solidFill>
                  <a:srgbClr val="1065E7"/>
                </a:solidFill>
              </a:rPr>
              <a:t>g</a:t>
            </a:r>
            <a:r>
              <a:rPr lang="en-US" sz="3200" dirty="0" smtClean="0">
                <a:solidFill>
                  <a:srgbClr val="009855"/>
                </a:solidFill>
              </a:rPr>
              <a:t>l</a:t>
            </a:r>
            <a:r>
              <a:rPr lang="en-US" sz="3200" dirty="0" smtClean="0">
                <a:solidFill>
                  <a:srgbClr val="D8442E"/>
                </a:solidFill>
              </a:rPr>
              <a:t>e</a:t>
            </a:r>
            <a:r>
              <a:rPr lang="en-US" dirty="0" smtClean="0"/>
              <a:t>: 2% ~ 9%</a:t>
            </a:r>
          </a:p>
          <a:p>
            <a:pPr marL="0" indent="0" algn="ctr" fontAlgn="auto">
              <a:spcAft>
                <a:spcPts val="0"/>
              </a:spcAft>
              <a:buFont typeface="Arial" pitchFamily="34" charset="0"/>
              <a:buNone/>
              <a:defRPr/>
            </a:pPr>
            <a:r>
              <a:rPr lang="en-US" b="1" dirty="0" smtClean="0">
                <a:solidFill>
                  <a:srgbClr val="404041"/>
                </a:solidFill>
              </a:rPr>
              <a:t>BACK</a:t>
            </a:r>
            <a:r>
              <a:rPr lang="en-US" b="1" dirty="0" smtClean="0">
                <a:solidFill>
                  <a:srgbClr val="828285"/>
                </a:solidFill>
              </a:rPr>
              <a:t>BLAZE</a:t>
            </a:r>
            <a:r>
              <a:rPr lang="en-US" dirty="0" smtClean="0"/>
              <a:t>: 1% ~ 10+%</a:t>
            </a:r>
          </a:p>
          <a:p>
            <a:pPr lvl="1" fontAlgn="auto">
              <a:spcAft>
                <a:spcPts val="0"/>
              </a:spcAft>
              <a:buFont typeface="Arial" pitchFamily="34" charset="0"/>
              <a:buChar char="–"/>
              <a:defRPr/>
            </a:pPr>
            <a:endParaRPr lang="en-US" dirty="0"/>
          </a:p>
        </p:txBody>
      </p:sp>
      <p:grpSp>
        <p:nvGrpSpPr>
          <p:cNvPr id="50" name="Group 49"/>
          <p:cNvGrpSpPr/>
          <p:nvPr/>
        </p:nvGrpSpPr>
        <p:grpSpPr>
          <a:xfrm>
            <a:off x="9207319" y="4116337"/>
            <a:ext cx="572732" cy="717772"/>
            <a:chOff x="6067640" y="840806"/>
            <a:chExt cx="1311474" cy="1643596"/>
          </a:xfrm>
          <a:effectLst>
            <a:outerShdw blurRad="50800" dist="38100" dir="2700000" algn="tl" rotWithShape="0">
              <a:schemeClr val="bg1">
                <a:alpha val="50000"/>
              </a:schemeClr>
            </a:outerShdw>
          </a:effectLst>
        </p:grpSpPr>
        <p:sp>
          <p:nvSpPr>
            <p:cNvPr id="11" name="Oval 10"/>
            <p:cNvSpPr/>
            <p:nvPr/>
          </p:nvSpPr>
          <p:spPr>
            <a:xfrm rot="600000">
              <a:off x="6067640" y="840806"/>
              <a:ext cx="1311474" cy="1394567"/>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n>
                  <a:solidFill>
                    <a:srgbClr val="000000"/>
                  </a:solidFill>
                </a:ln>
                <a:solidFill>
                  <a:srgbClr val="FFFFFF"/>
                </a:solidFill>
              </a:endParaRPr>
            </a:p>
          </p:txBody>
        </p:sp>
        <p:cxnSp>
          <p:nvCxnSpPr>
            <p:cNvPr id="27" name="Straight Connector 26"/>
            <p:cNvCxnSpPr>
              <a:stCxn id="11" idx="5"/>
            </p:cNvCxnSpPr>
            <p:nvPr/>
          </p:nvCxnSpPr>
          <p:spPr>
            <a:xfrm>
              <a:off x="7094391" y="2104169"/>
              <a:ext cx="10808" cy="380233"/>
            </a:xfrm>
            <a:prstGeom prst="line">
              <a:avLst/>
            </a:prstGeom>
            <a:ln w="28575" cmpd="sng">
              <a:solidFill>
                <a:srgbClr val="595959"/>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6449461" y="1211944"/>
              <a:ext cx="124507" cy="166020"/>
            </a:xfrm>
            <a:prstGeom prst="ellipse">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1" name="Oval 40"/>
            <p:cNvSpPr/>
            <p:nvPr/>
          </p:nvSpPr>
          <p:spPr>
            <a:xfrm>
              <a:off x="6834275" y="1239829"/>
              <a:ext cx="109820" cy="146436"/>
            </a:xfrm>
            <a:prstGeom prst="ellipse">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cxnSp>
          <p:nvCxnSpPr>
            <p:cNvPr id="42" name="Straight Connector 41"/>
            <p:cNvCxnSpPr/>
            <p:nvPr/>
          </p:nvCxnSpPr>
          <p:spPr>
            <a:xfrm>
              <a:off x="6275152" y="1660198"/>
              <a:ext cx="788544" cy="49806"/>
            </a:xfrm>
            <a:prstGeom prst="line">
              <a:avLst/>
            </a:prstGeom>
            <a:ln w="28575" cmpd="sng">
              <a:solidFill>
                <a:srgbClr val="595959"/>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6518857" y="1779395"/>
              <a:ext cx="262623" cy="13619"/>
            </a:xfrm>
            <a:prstGeom prst="line">
              <a:avLst/>
            </a:prstGeom>
            <a:ln w="28575" cmpd="sng">
              <a:solidFill>
                <a:srgbClr val="595959"/>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grpSp>
      <p:pic>
        <p:nvPicPr>
          <p:cNvPr id="53" name="Picture 52"/>
          <p:cNvPicPr>
            <a:picLocks noChangeAspect="1"/>
          </p:cNvPicPr>
          <p:nvPr/>
        </p:nvPicPr>
        <p:blipFill>
          <a:blip r:embed="rId2"/>
          <a:srcRect/>
          <a:stretch>
            <a:fillRect/>
          </a:stretch>
        </p:blipFill>
        <p:spPr bwMode="auto">
          <a:xfrm>
            <a:off x="4879975" y="1601788"/>
            <a:ext cx="3584575" cy="2744787"/>
          </a:xfrm>
          <a:prstGeom prst="rect">
            <a:avLst/>
          </a:prstGeom>
          <a:noFill/>
          <a:ln w="9525">
            <a:noFill/>
            <a:miter lim="800000"/>
            <a:headEnd/>
            <a:tailEnd/>
          </a:ln>
        </p:spPr>
      </p:pic>
      <p:sp>
        <p:nvSpPr>
          <p:cNvPr id="72709" name="TextBox 53"/>
          <p:cNvSpPr txBox="1">
            <a:spLocks noChangeArrowheads="1"/>
          </p:cNvSpPr>
          <p:nvPr/>
        </p:nvSpPr>
        <p:spPr bwMode="auto">
          <a:xfrm>
            <a:off x="473075" y="4573588"/>
            <a:ext cx="4060825" cy="488950"/>
          </a:xfrm>
          <a:prstGeom prst="rect">
            <a:avLst/>
          </a:prstGeom>
          <a:noFill/>
          <a:ln w="9525">
            <a:noFill/>
            <a:miter lim="800000"/>
            <a:headEnd/>
            <a:tailEnd/>
          </a:ln>
        </p:spPr>
        <p:txBody>
          <a:bodyPr wrap="none" lIns="36000" tIns="36000" rIns="36000" bIns="36000">
            <a:spAutoFit/>
          </a:bodyPr>
          <a:lstStyle/>
          <a:p>
            <a:r>
              <a:rPr lang="en-US" sz="1100">
                <a:solidFill>
                  <a:srgbClr val="A6A6A6"/>
                </a:solidFill>
                <a:latin typeface="Calibri" pitchFamily="34" charset="0"/>
              </a:rPr>
              <a:t>Reference</a:t>
            </a:r>
          </a:p>
          <a:p>
            <a:r>
              <a:rPr lang="en-US" sz="800">
                <a:solidFill>
                  <a:srgbClr val="A6A6A6"/>
                </a:solidFill>
                <a:latin typeface="Calibri" pitchFamily="34" charset="0"/>
                <a:hlinkClick r:id="rId3"/>
              </a:rPr>
              <a:t>http://static.googleusercontent.com/media/research.google.com/en//archive/disk_failures.pdf</a:t>
            </a:r>
            <a:r>
              <a:rPr lang="en-US" sz="800">
                <a:solidFill>
                  <a:srgbClr val="A6A6A6"/>
                </a:solidFill>
                <a:latin typeface="Calibri" pitchFamily="34" charset="0"/>
              </a:rPr>
              <a:t> </a:t>
            </a:r>
          </a:p>
          <a:p>
            <a:r>
              <a:rPr lang="en-US" sz="800">
                <a:solidFill>
                  <a:srgbClr val="A6A6A6"/>
                </a:solidFill>
                <a:latin typeface="Calibri" pitchFamily="34" charset="0"/>
                <a:hlinkClick r:id="rId4"/>
              </a:rPr>
              <a:t>https://www.backblaze.com/blog/hard-drive-reliability-update-september-2014/</a:t>
            </a:r>
            <a:r>
              <a:rPr lang="en-US" sz="800">
                <a:solidFill>
                  <a:srgbClr val="A6A6A6"/>
                </a:solidFill>
                <a:latin typeface="Calibri" pitchFamily="34" charset="0"/>
              </a:rPr>
              <a:t> </a:t>
            </a:r>
          </a:p>
        </p:txBody>
      </p:sp>
      <p:pic>
        <p:nvPicPr>
          <p:cNvPr id="58" name="Picture 57" descr="Backblaze afr chart 2014 2.jpg"/>
          <p:cNvPicPr>
            <a:picLocks noChangeAspect="1"/>
          </p:cNvPicPr>
          <p:nvPr/>
        </p:nvPicPr>
        <p:blipFill>
          <a:blip r:embed="rId5">
            <a:extLst>
              <a:ext uri="{28A0092B-C50C-407E-A947-70E740481C1C}"/>
            </a:extLst>
          </a:blip>
          <a:stretch>
            <a:fillRect/>
          </a:stretch>
        </p:blipFill>
        <p:spPr>
          <a:xfrm>
            <a:off x="4857750" y="977437"/>
            <a:ext cx="3602419" cy="4074752"/>
          </a:xfrm>
          <a:prstGeom prst="rect">
            <a:avLst/>
          </a:prstGeom>
          <a:effectLst>
            <a:glow>
              <a:schemeClr val="tx1">
                <a:lumMod val="20000"/>
                <a:lumOff val="80000"/>
              </a:schemeClr>
            </a:glo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50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10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0" presetClass="entr" presetSubtype="0" fill="hold" nodeType="withEffect">
                                  <p:stCondLst>
                                    <p:cond delay="50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pPr fontAlgn="auto">
              <a:spcAft>
                <a:spcPts val="0"/>
              </a:spcAft>
              <a:defRPr/>
            </a:pPr>
            <a:r>
              <a:rPr lang="en-US" dirty="0" smtClean="0"/>
              <a:t>Qsan Fast Rebuild</a:t>
            </a:r>
            <a:endParaRPr lang="en-US" dirty="0"/>
          </a:p>
        </p:txBody>
      </p:sp>
      <p:sp>
        <p:nvSpPr>
          <p:cNvPr id="3" name="Content Placeholder 2"/>
          <p:cNvSpPr>
            <a:spLocks noGrp="1"/>
          </p:cNvSpPr>
          <p:nvPr>
            <p:ph sz="half" idx="1"/>
          </p:nvPr>
        </p:nvSpPr>
        <p:spPr>
          <a:xfrm>
            <a:off x="457200" y="1073150"/>
            <a:ext cx="4038600" cy="3789363"/>
          </a:xfrm>
        </p:spPr>
        <p:txBody>
          <a:bodyPr/>
          <a:lstStyle/>
          <a:p>
            <a:pPr fontAlgn="auto">
              <a:spcAft>
                <a:spcPts val="0"/>
              </a:spcAft>
              <a:buFont typeface="Arial" pitchFamily="34" charset="0"/>
              <a:buChar char="•"/>
              <a:defRPr/>
            </a:pPr>
            <a:r>
              <a:rPr lang="en-US" dirty="0"/>
              <a:t>Automatic </a:t>
            </a:r>
            <a:r>
              <a:rPr lang="en-US" dirty="0" smtClean="0"/>
              <a:t>rebuild </a:t>
            </a:r>
          </a:p>
          <a:p>
            <a:pPr fontAlgn="auto">
              <a:spcAft>
                <a:spcPts val="0"/>
              </a:spcAft>
              <a:buFont typeface="Arial" pitchFamily="34" charset="0"/>
              <a:buChar char="•"/>
              <a:defRPr/>
            </a:pPr>
            <a:r>
              <a:rPr lang="en-US" dirty="0" smtClean="0"/>
              <a:t>Hardware RAID Engine</a:t>
            </a:r>
          </a:p>
          <a:p>
            <a:pPr lvl="1" fontAlgn="auto">
              <a:spcAft>
                <a:spcPts val="0"/>
              </a:spcAft>
              <a:buFont typeface="Arial" pitchFamily="34" charset="0"/>
              <a:buChar char="–"/>
              <a:defRPr/>
            </a:pPr>
            <a:r>
              <a:rPr lang="en-US" dirty="0" smtClean="0"/>
              <a:t>Minimize system loading</a:t>
            </a:r>
          </a:p>
          <a:p>
            <a:pPr lvl="1" fontAlgn="auto">
              <a:spcAft>
                <a:spcPts val="0"/>
              </a:spcAft>
              <a:buFont typeface="Arial" pitchFamily="34" charset="0"/>
              <a:buChar char="–"/>
              <a:defRPr/>
            </a:pPr>
            <a:r>
              <a:rPr lang="en-US" dirty="0" smtClean="0"/>
              <a:t>Minimize performance impact</a:t>
            </a:r>
          </a:p>
          <a:p>
            <a:pPr fontAlgn="auto">
              <a:spcAft>
                <a:spcPts val="0"/>
              </a:spcAft>
              <a:buFont typeface="Arial" pitchFamily="34" charset="0"/>
              <a:buChar char="•"/>
              <a:defRPr/>
            </a:pPr>
            <a:r>
              <a:rPr lang="en-US" dirty="0" smtClean="0"/>
              <a:t>Average 50% time reduced</a:t>
            </a:r>
          </a:p>
          <a:p>
            <a:pPr fontAlgn="auto">
              <a:spcAft>
                <a:spcPts val="0"/>
              </a:spcAft>
              <a:buFont typeface="Arial" pitchFamily="34" charset="0"/>
              <a:buChar char="•"/>
              <a:defRPr/>
            </a:pPr>
            <a:r>
              <a:rPr lang="en-US" dirty="0" smtClean="0"/>
              <a:t>Lower risk exposure</a:t>
            </a:r>
          </a:p>
        </p:txBody>
      </p:sp>
      <p:graphicFrame>
        <p:nvGraphicFramePr>
          <p:cNvPr id="73731" name="Chart 4"/>
          <p:cNvGraphicFramePr>
            <a:graphicFrameLocks/>
          </p:cNvGraphicFramePr>
          <p:nvPr/>
        </p:nvGraphicFramePr>
        <p:xfrm>
          <a:off x="4887913" y="1725613"/>
          <a:ext cx="3582987" cy="2478087"/>
        </p:xfrm>
        <a:graphic>
          <a:graphicData uri="http://schemas.openxmlformats.org/presentationml/2006/ole">
            <p:oleObj spid="_x0000_s73731" r:id="rId3" imgW="3584759" imgH="2481287" progId="Excel.Chart.8">
              <p:embed/>
            </p:oleObj>
          </a:graphicData>
        </a:graphic>
      </p:graphicFrame>
      <p:grpSp>
        <p:nvGrpSpPr>
          <p:cNvPr id="73732" name="Group 8"/>
          <p:cNvGrpSpPr>
            <a:grpSpLocks/>
          </p:cNvGrpSpPr>
          <p:nvPr/>
        </p:nvGrpSpPr>
        <p:grpSpPr bwMode="auto">
          <a:xfrm>
            <a:off x="5892800" y="1652588"/>
            <a:ext cx="1624013" cy="1260475"/>
            <a:chOff x="1690011" y="2365651"/>
            <a:chExt cx="1624410" cy="1259633"/>
          </a:xfrm>
        </p:grpSpPr>
        <p:sp>
          <p:nvSpPr>
            <p:cNvPr id="4" name="TextBox 3"/>
            <p:cNvSpPr txBox="1"/>
            <p:nvPr/>
          </p:nvSpPr>
          <p:spPr>
            <a:xfrm>
              <a:off x="1690011" y="2365651"/>
              <a:ext cx="1624410" cy="349017"/>
            </a:xfrm>
            <a:prstGeom prst="rect">
              <a:avLst/>
            </a:prstGeom>
            <a:noFill/>
            <a:ln>
              <a:noFill/>
            </a:ln>
          </p:spPr>
          <p:txBody>
            <a:bodyPr wrap="none" lIns="36000" tIns="36000" rIns="36000" bIns="36000">
              <a:spAutoFit/>
            </a:bodyPr>
            <a:lstStyle/>
            <a:p>
              <a:pPr fontAlgn="auto">
                <a:spcBef>
                  <a:spcPts val="0"/>
                </a:spcBef>
                <a:spcAft>
                  <a:spcPts val="0"/>
                </a:spcAft>
                <a:defRPr/>
              </a:pPr>
              <a:r>
                <a:rPr lang="en-US" b="1" u="sng"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Rebuilding Time</a:t>
              </a:r>
            </a:p>
          </p:txBody>
        </p:sp>
        <p:sp>
          <p:nvSpPr>
            <p:cNvPr id="6" name="TextBox 5"/>
            <p:cNvSpPr txBox="1"/>
            <p:nvPr/>
          </p:nvSpPr>
          <p:spPr>
            <a:xfrm>
              <a:off x="2477603" y="2998640"/>
              <a:ext cx="828878" cy="350604"/>
            </a:xfrm>
            <a:prstGeom prst="rect">
              <a:avLst/>
            </a:prstGeom>
            <a:noFill/>
            <a:ln>
              <a:noFill/>
            </a:ln>
          </p:spPr>
          <p:txBody>
            <a:bodyPr wrap="none" lIns="36000" tIns="36000" rIns="36000" bIns="36000">
              <a:spAutoFit/>
            </a:bodyPr>
            <a:lstStyle/>
            <a:p>
              <a:pPr fontAlgn="auto">
                <a:spcBef>
                  <a:spcPts val="0"/>
                </a:spcBef>
                <a:spcAft>
                  <a:spcPts val="0"/>
                </a:spcAft>
                <a:defRPr/>
              </a:pPr>
              <a:r>
                <a:rPr lang="en-US" altLang="zh-TW" b="1" dirty="0">
                  <a:solidFill>
                    <a:srgbClr val="397DB4"/>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50% Off</a:t>
              </a:r>
              <a:endParaRPr lang="en-US" b="1" dirty="0">
                <a:solidFill>
                  <a:srgbClr val="397DB4"/>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cxnSp>
          <p:nvCxnSpPr>
            <p:cNvPr id="8" name="Straight Arrow Connector 7"/>
            <p:cNvCxnSpPr/>
            <p:nvPr/>
          </p:nvCxnSpPr>
          <p:spPr>
            <a:xfrm>
              <a:off x="2140971" y="3052579"/>
              <a:ext cx="727253" cy="572705"/>
            </a:xfrm>
            <a:prstGeom prst="straightConnector1">
              <a:avLst/>
            </a:prstGeom>
            <a:ln w="38100" cmpd="sng">
              <a:solidFill>
                <a:schemeClr val="accent2"/>
              </a:solidFill>
              <a:headEnd type="none"/>
              <a:tailEnd type="triangl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6375"/>
            <a:ext cx="8229600" cy="857250"/>
          </a:xfrm>
        </p:spPr>
        <p:txBody>
          <a:bodyPr/>
          <a:lstStyle/>
          <a:p>
            <a:pPr fontAlgn="auto">
              <a:spcAft>
                <a:spcPts val="0"/>
              </a:spcAft>
              <a:defRPr/>
            </a:pPr>
            <a:r>
              <a:rPr lang="en-US" sz="4000" dirty="0" smtClean="0"/>
              <a:t>AegisSAN LX, Q500, V100 SAN Series</a:t>
            </a:r>
            <a:endParaRPr lang="en-US" sz="4000" dirty="0"/>
          </a:p>
        </p:txBody>
      </p:sp>
      <p:pic>
        <p:nvPicPr>
          <p:cNvPr id="32770" name="Picture 5" descr="Q500 424.png"/>
          <p:cNvPicPr>
            <a:picLocks noChangeAspect="1"/>
          </p:cNvPicPr>
          <p:nvPr/>
        </p:nvPicPr>
        <p:blipFill>
          <a:blip r:embed="rId2"/>
          <a:srcRect/>
          <a:stretch>
            <a:fillRect/>
          </a:stretch>
        </p:blipFill>
        <p:spPr bwMode="auto">
          <a:xfrm>
            <a:off x="3240088" y="2147888"/>
            <a:ext cx="2619375" cy="895350"/>
          </a:xfrm>
          <a:prstGeom prst="rect">
            <a:avLst/>
          </a:prstGeom>
          <a:noFill/>
          <a:ln w="9525">
            <a:noFill/>
            <a:miter lim="800000"/>
            <a:headEnd/>
            <a:tailEnd/>
          </a:ln>
        </p:spPr>
      </p:pic>
      <p:sp>
        <p:nvSpPr>
          <p:cNvPr id="12" name="Rounded Rectangle 11"/>
          <p:cNvSpPr/>
          <p:nvPr/>
        </p:nvSpPr>
        <p:spPr>
          <a:xfrm>
            <a:off x="496888" y="3138488"/>
            <a:ext cx="2513012" cy="768350"/>
          </a:xfrm>
          <a:prstGeom prst="roundRect">
            <a:avLst>
              <a:gd name="adj" fmla="val 833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0800" dist="38100" dir="2700000" algn="tl" rotWithShape="0">
                  <a:srgbClr val="FFFFFF">
                    <a:lumMod val="50000"/>
                    <a:alpha val="50000"/>
                  </a:srgbClr>
                </a:outerShdw>
              </a:effectLst>
            </a:endParaRPr>
          </a:p>
        </p:txBody>
      </p:sp>
      <p:sp>
        <p:nvSpPr>
          <p:cNvPr id="13" name="Rectangle 12"/>
          <p:cNvSpPr/>
          <p:nvPr/>
        </p:nvSpPr>
        <p:spPr>
          <a:xfrm>
            <a:off x="504825" y="3303588"/>
            <a:ext cx="2513013" cy="4349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FFFFFF"/>
                </a:solidFill>
                <a:effectLst>
                  <a:outerShdw blurRad="50800" dist="38100" dir="2700000" algn="tl" rotWithShape="0">
                    <a:srgbClr val="FFFFFF">
                      <a:lumMod val="50000"/>
                      <a:alpha val="50000"/>
                    </a:srgbClr>
                  </a:outerShdw>
                </a:effectLst>
                <a:latin typeface="Open Sans Light" pitchFamily="34" charset="0"/>
                <a:ea typeface="Open Sans Light" pitchFamily="34" charset="0"/>
                <a:cs typeface="Open Sans Light" pitchFamily="34" charset="0"/>
              </a:rPr>
              <a:t>AegisSAN LX</a:t>
            </a:r>
            <a:endParaRPr lang="en-US" dirty="0">
              <a:solidFill>
                <a:srgbClr val="FFFFFF"/>
              </a:solidFill>
              <a:effectLst>
                <a:outerShdw blurRad="50800" dist="38100" dir="2700000" algn="tl" rotWithShape="0">
                  <a:srgbClr val="FFFFFF">
                    <a:lumMod val="50000"/>
                    <a:alpha val="50000"/>
                  </a:srgbClr>
                </a:outerShdw>
              </a:effectLst>
              <a:latin typeface="Open Sans Light" pitchFamily="34" charset="0"/>
              <a:ea typeface="Open Sans Light" pitchFamily="34" charset="0"/>
              <a:cs typeface="Open Sans Light" pitchFamily="34" charset="0"/>
            </a:endParaRPr>
          </a:p>
        </p:txBody>
      </p:sp>
      <p:sp>
        <p:nvSpPr>
          <p:cNvPr id="17" name="Rounded Rectangle 16"/>
          <p:cNvSpPr/>
          <p:nvPr/>
        </p:nvSpPr>
        <p:spPr>
          <a:xfrm>
            <a:off x="3297238" y="3138488"/>
            <a:ext cx="2513012" cy="768350"/>
          </a:xfrm>
          <a:prstGeom prst="roundRect">
            <a:avLst>
              <a:gd name="adj" fmla="val 8334"/>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0800" dist="38100" dir="2700000" algn="tl" rotWithShape="0">
                  <a:srgbClr val="FFFFFF">
                    <a:lumMod val="50000"/>
                    <a:alpha val="50000"/>
                  </a:srgbClr>
                </a:outerShdw>
              </a:effectLst>
            </a:endParaRPr>
          </a:p>
        </p:txBody>
      </p:sp>
      <p:sp>
        <p:nvSpPr>
          <p:cNvPr id="18" name="Rectangle 17"/>
          <p:cNvSpPr/>
          <p:nvPr/>
        </p:nvSpPr>
        <p:spPr>
          <a:xfrm>
            <a:off x="3305175" y="3300413"/>
            <a:ext cx="2513013" cy="4333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FFFFFF"/>
                </a:solidFill>
                <a:effectLst>
                  <a:outerShdw blurRad="50800" dist="38100" dir="2700000" algn="tl" rotWithShape="0">
                    <a:srgbClr val="FFFFFF">
                      <a:lumMod val="50000"/>
                      <a:alpha val="50000"/>
                    </a:srgbClr>
                  </a:outerShdw>
                </a:effectLst>
                <a:latin typeface="Open Sans Light" pitchFamily="34" charset="0"/>
                <a:ea typeface="Open Sans Light" pitchFamily="34" charset="0"/>
                <a:cs typeface="Open Sans Light" pitchFamily="34" charset="0"/>
              </a:rPr>
              <a:t>AegisSAN Q500</a:t>
            </a:r>
            <a:endParaRPr lang="en-US" dirty="0">
              <a:solidFill>
                <a:srgbClr val="FFFFFF"/>
              </a:solidFill>
              <a:effectLst>
                <a:outerShdw blurRad="50800" dist="38100" dir="2700000" algn="tl" rotWithShape="0">
                  <a:srgbClr val="FFFFFF">
                    <a:lumMod val="50000"/>
                    <a:alpha val="50000"/>
                  </a:srgbClr>
                </a:outerShdw>
              </a:effectLst>
              <a:latin typeface="Open Sans Light" pitchFamily="34" charset="0"/>
              <a:ea typeface="Open Sans Light" pitchFamily="34" charset="0"/>
              <a:cs typeface="Open Sans Light" pitchFamily="34" charset="0"/>
            </a:endParaRPr>
          </a:p>
        </p:txBody>
      </p:sp>
      <p:sp>
        <p:nvSpPr>
          <p:cNvPr id="22" name="Rounded Rectangle 21"/>
          <p:cNvSpPr/>
          <p:nvPr/>
        </p:nvSpPr>
        <p:spPr>
          <a:xfrm>
            <a:off x="6164263" y="3146425"/>
            <a:ext cx="2511425" cy="760413"/>
          </a:xfrm>
          <a:prstGeom prst="roundRect">
            <a:avLst>
              <a:gd name="adj" fmla="val 8334"/>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0800" dist="38100" dir="2700000" algn="tl" rotWithShape="0">
                  <a:srgbClr val="FFFFFF">
                    <a:lumMod val="50000"/>
                    <a:alpha val="50000"/>
                  </a:srgbClr>
                </a:outerShdw>
              </a:effectLst>
            </a:endParaRPr>
          </a:p>
        </p:txBody>
      </p:sp>
      <p:sp>
        <p:nvSpPr>
          <p:cNvPr id="23" name="Rectangle 22"/>
          <p:cNvSpPr/>
          <p:nvPr/>
        </p:nvSpPr>
        <p:spPr>
          <a:xfrm>
            <a:off x="6164263" y="3303588"/>
            <a:ext cx="2511425" cy="4349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FFFFFF"/>
                </a:solidFill>
                <a:effectLst>
                  <a:outerShdw blurRad="50800" dist="38100" dir="2700000" algn="tl" rotWithShape="0">
                    <a:srgbClr val="FFFFFF">
                      <a:lumMod val="50000"/>
                      <a:alpha val="50000"/>
                    </a:srgbClr>
                  </a:outerShdw>
                </a:effectLst>
                <a:latin typeface="Open Sans Light" pitchFamily="34" charset="0"/>
                <a:ea typeface="Open Sans Light" pitchFamily="34" charset="0"/>
                <a:cs typeface="Open Sans Light" pitchFamily="34" charset="0"/>
              </a:rPr>
              <a:t>AegisSAN V100</a:t>
            </a:r>
            <a:endParaRPr lang="en-US" dirty="0">
              <a:solidFill>
                <a:srgbClr val="FFFFFF"/>
              </a:solidFill>
              <a:effectLst>
                <a:outerShdw blurRad="50800" dist="38100" dir="2700000" algn="tl" rotWithShape="0">
                  <a:srgbClr val="FFFFFF">
                    <a:lumMod val="50000"/>
                    <a:alpha val="50000"/>
                  </a:srgbClr>
                </a:outerShdw>
              </a:effectLst>
              <a:latin typeface="Open Sans Light" pitchFamily="34" charset="0"/>
              <a:ea typeface="Open Sans Light" pitchFamily="34" charset="0"/>
              <a:cs typeface="Open Sans Light" pitchFamily="34" charset="0"/>
            </a:endParaRPr>
          </a:p>
        </p:txBody>
      </p:sp>
      <p:pic>
        <p:nvPicPr>
          <p:cNvPr id="32777" name="Picture 31" descr="Q424_front_no_cover-edge.png"/>
          <p:cNvPicPr>
            <a:picLocks noChangeAspect="1"/>
          </p:cNvPicPr>
          <p:nvPr/>
        </p:nvPicPr>
        <p:blipFill>
          <a:blip r:embed="rId3"/>
          <a:srcRect/>
          <a:stretch>
            <a:fillRect/>
          </a:stretch>
        </p:blipFill>
        <p:spPr bwMode="auto">
          <a:xfrm>
            <a:off x="425450" y="2136775"/>
            <a:ext cx="2671763" cy="917575"/>
          </a:xfrm>
          <a:prstGeom prst="rect">
            <a:avLst/>
          </a:prstGeom>
          <a:noFill/>
          <a:ln w="9525">
            <a:noFill/>
            <a:miter lim="800000"/>
            <a:headEnd/>
            <a:tailEnd/>
          </a:ln>
        </p:spPr>
      </p:pic>
      <p:sp>
        <p:nvSpPr>
          <p:cNvPr id="33" name="TextBox 32"/>
          <p:cNvSpPr txBox="1"/>
          <p:nvPr/>
        </p:nvSpPr>
        <p:spPr>
          <a:xfrm>
            <a:off x="457200" y="4149725"/>
            <a:ext cx="8210550" cy="522288"/>
          </a:xfrm>
          <a:prstGeom prst="rect">
            <a:avLst/>
          </a:prstGeom>
          <a:noFill/>
        </p:spPr>
        <p:txBody>
          <a:bodyPr>
            <a:spAutoFit/>
          </a:bodyPr>
          <a:lstStyle/>
          <a:p>
            <a:pPr algn="ctr" fontAlgn="auto">
              <a:spcBef>
                <a:spcPts val="0"/>
              </a:spcBef>
              <a:spcAft>
                <a:spcPts val="0"/>
              </a:spcAft>
              <a:defRPr/>
            </a:pPr>
            <a:r>
              <a:rPr lang="en-US" sz="2800" b="1" dirty="0">
                <a:solidFill>
                  <a:srgbClr val="595959"/>
                </a:solidFill>
                <a:effectLst>
                  <a:outerShdw blurRad="53975" dist="38100" dir="2700000" algn="tl" rotWithShape="0">
                    <a:srgbClr val="FFFFFF">
                      <a:alpha val="50000"/>
                    </a:srgbClr>
                  </a:outerShdw>
                </a:effectLst>
                <a:latin typeface="+mn-lt"/>
                <a:ea typeface="+mn-ea"/>
              </a:rPr>
              <a:t>Reliable</a:t>
            </a:r>
            <a:r>
              <a:rPr lang="en-US" sz="2800" b="1" dirty="0">
                <a:solidFill>
                  <a:srgbClr val="595959"/>
                </a:solidFill>
                <a:effectLst>
                  <a:outerShdw blurRad="53975" dist="38100" dir="2700000" algn="tl" rotWithShape="0">
                    <a:srgbClr val="FFFFFF">
                      <a:alpha val="50000"/>
                    </a:srgbClr>
                  </a:outerShdw>
                </a:effectLst>
                <a:latin typeface="+mn-lt"/>
                <a:ea typeface="+mn-ea"/>
              </a:rPr>
              <a:t>, </a:t>
            </a:r>
            <a:r>
              <a:rPr lang="en-US" sz="2800" b="1" dirty="0">
                <a:solidFill>
                  <a:srgbClr val="595959"/>
                </a:solidFill>
                <a:effectLst>
                  <a:outerShdw blurRad="53975" dist="38100" dir="2700000" algn="tl" rotWithShape="0">
                    <a:srgbClr val="FFFFFF">
                      <a:alpha val="50000"/>
                    </a:srgbClr>
                  </a:outerShdw>
                </a:effectLst>
                <a:latin typeface="+mn-lt"/>
                <a:ea typeface="+mn-ea"/>
              </a:rPr>
              <a:t>Modest, Simple, and Efficient.</a:t>
            </a:r>
          </a:p>
        </p:txBody>
      </p:sp>
      <p:pic>
        <p:nvPicPr>
          <p:cNvPr id="32779" name="Picture 1" descr="V100s.png"/>
          <p:cNvPicPr>
            <a:picLocks noChangeAspect="1"/>
          </p:cNvPicPr>
          <p:nvPr/>
        </p:nvPicPr>
        <p:blipFill>
          <a:blip r:embed="rId4"/>
          <a:srcRect/>
          <a:stretch>
            <a:fillRect/>
          </a:stretch>
        </p:blipFill>
        <p:spPr bwMode="auto">
          <a:xfrm>
            <a:off x="6135688" y="2116138"/>
            <a:ext cx="2535237" cy="89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Title 4"/>
          <p:cNvSpPr>
            <a:spLocks noGrp="1"/>
          </p:cNvSpPr>
          <p:nvPr>
            <p:ph type="title"/>
          </p:nvPr>
        </p:nvSpPr>
        <p:spPr>
          <a:xfrm>
            <a:off x="457200" y="206375"/>
            <a:ext cx="8229600" cy="857250"/>
          </a:xfrm>
        </p:spPr>
        <p:txBody>
          <a:bodyPr/>
          <a:lstStyle/>
          <a:p>
            <a:pPr fontAlgn="auto">
              <a:spcAft>
                <a:spcPts val="0"/>
              </a:spcAft>
              <a:defRPr/>
            </a:pPr>
            <a:r>
              <a:rPr lang="en-US" sz="4000" dirty="0" smtClean="0">
                <a:ea typeface="微軟正黑體" charset="0"/>
              </a:rPr>
              <a:t>Hard Drive Management</a:t>
            </a:r>
            <a:endParaRPr lang="en-US" sz="4000" dirty="0">
              <a:ea typeface="微軟正黑體" charset="0"/>
            </a:endParaRPr>
          </a:p>
        </p:txBody>
      </p:sp>
      <p:sp>
        <p:nvSpPr>
          <p:cNvPr id="37891" name="Content Placeholder 17"/>
          <p:cNvSpPr>
            <a:spLocks noGrp="1"/>
          </p:cNvSpPr>
          <p:nvPr>
            <p:ph sz="half" idx="1"/>
          </p:nvPr>
        </p:nvSpPr>
        <p:spPr>
          <a:xfrm>
            <a:off x="457200" y="1073150"/>
            <a:ext cx="4038600" cy="1890713"/>
          </a:xfrm>
        </p:spPr>
        <p:txBody>
          <a:bodyPr/>
          <a:lstStyle/>
          <a:p>
            <a:pPr fontAlgn="auto">
              <a:spcAft>
                <a:spcPts val="0"/>
              </a:spcAft>
              <a:buFont typeface="Arial" pitchFamily="34" charset="0"/>
              <a:buChar char="•"/>
              <a:defRPr/>
            </a:pPr>
            <a:r>
              <a:rPr lang="en-US" sz="2000" b="1" dirty="0">
                <a:solidFill>
                  <a:schemeClr val="accent3"/>
                </a:solidFill>
                <a:ea typeface="微軟正黑體" charset="0"/>
              </a:rPr>
              <a:t>HDD </a:t>
            </a:r>
            <a:r>
              <a:rPr lang="en-US" sz="2000" b="1" dirty="0" smtClean="0">
                <a:solidFill>
                  <a:schemeClr val="accent3"/>
                </a:solidFill>
                <a:ea typeface="微軟正黑體" charset="0"/>
              </a:rPr>
              <a:t>Health </a:t>
            </a:r>
            <a:r>
              <a:rPr lang="en-US" sz="2000" b="1" dirty="0">
                <a:solidFill>
                  <a:schemeClr val="accent3"/>
                </a:solidFill>
                <a:ea typeface="微軟正黑體" charset="0"/>
              </a:rPr>
              <a:t>Check</a:t>
            </a:r>
            <a:r>
              <a:rPr lang="en-US" sz="2400" dirty="0">
                <a:ea typeface="微軟正黑體" charset="0"/>
              </a:rPr>
              <a:t>: Check the HDD overall status of used HDDs or new </a:t>
            </a:r>
            <a:r>
              <a:rPr lang="en-US" sz="2400" dirty="0" smtClean="0">
                <a:ea typeface="微軟正黑體" charset="0"/>
              </a:rPr>
              <a:t>HDDs</a:t>
            </a:r>
            <a:endParaRPr lang="en-US" sz="2400" dirty="0">
              <a:ea typeface="微軟正黑體" charset="0"/>
            </a:endParaRPr>
          </a:p>
        </p:txBody>
      </p:sp>
      <p:sp>
        <p:nvSpPr>
          <p:cNvPr id="3" name="Content Placeholder 2"/>
          <p:cNvSpPr>
            <a:spLocks noGrp="1"/>
          </p:cNvSpPr>
          <p:nvPr>
            <p:ph sz="half" idx="2"/>
          </p:nvPr>
        </p:nvSpPr>
        <p:spPr>
          <a:xfrm>
            <a:off x="4648200" y="1073150"/>
            <a:ext cx="4038600" cy="1881188"/>
          </a:xfrm>
        </p:spPr>
        <p:txBody>
          <a:bodyPr/>
          <a:lstStyle/>
          <a:p>
            <a:pPr fontAlgn="auto">
              <a:spcAft>
                <a:spcPts val="0"/>
              </a:spcAft>
              <a:buFont typeface="Arial" pitchFamily="34" charset="0"/>
              <a:buChar char="•"/>
              <a:defRPr/>
            </a:pPr>
            <a:r>
              <a:rPr lang="en-US" sz="2000" b="1" dirty="0">
                <a:solidFill>
                  <a:srgbClr val="397DB4"/>
                </a:solidFill>
                <a:ea typeface="微軟正黑體" charset="0"/>
              </a:rPr>
              <a:t>HDD Firmware Upgrade</a:t>
            </a:r>
            <a:r>
              <a:rPr lang="en-US" sz="2400" dirty="0">
                <a:ea typeface="微軟正黑體" charset="0"/>
              </a:rPr>
              <a:t>: when HDD vendors release major patches, upgrade all the HDD’s firmware online and at </a:t>
            </a:r>
            <a:r>
              <a:rPr lang="en-US" sz="2400" dirty="0" smtClean="0">
                <a:ea typeface="微軟正黑體" charset="0"/>
              </a:rPr>
              <a:t>once</a:t>
            </a:r>
            <a:endParaRPr lang="en-US" sz="2400" dirty="0">
              <a:ea typeface="微軟正黑體" charset="0"/>
            </a:endParaRPr>
          </a:p>
        </p:txBody>
      </p:sp>
      <p:pic>
        <p:nvPicPr>
          <p:cNvPr id="74756" name="Picture 1"/>
          <p:cNvPicPr>
            <a:picLocks noChangeAspect="1"/>
          </p:cNvPicPr>
          <p:nvPr/>
        </p:nvPicPr>
        <p:blipFill>
          <a:blip r:embed="rId2"/>
          <a:srcRect/>
          <a:stretch>
            <a:fillRect/>
          </a:stretch>
        </p:blipFill>
        <p:spPr bwMode="auto">
          <a:xfrm>
            <a:off x="3130550" y="2203450"/>
            <a:ext cx="1412875" cy="1412875"/>
          </a:xfrm>
          <a:prstGeom prst="rect">
            <a:avLst/>
          </a:prstGeom>
          <a:noFill/>
          <a:ln w="9525">
            <a:noFill/>
            <a:miter lim="800000"/>
            <a:headEnd/>
            <a:tailEnd/>
          </a:ln>
        </p:spPr>
      </p:pic>
      <p:pic>
        <p:nvPicPr>
          <p:cNvPr id="74757" name="Picture 3"/>
          <p:cNvPicPr>
            <a:picLocks noChangeAspect="1"/>
          </p:cNvPicPr>
          <p:nvPr/>
        </p:nvPicPr>
        <p:blipFill>
          <a:blip r:embed="rId3"/>
          <a:srcRect/>
          <a:stretch>
            <a:fillRect/>
          </a:stretch>
        </p:blipFill>
        <p:spPr bwMode="auto">
          <a:xfrm>
            <a:off x="7245350" y="2641600"/>
            <a:ext cx="1428750" cy="1430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pPr fontAlgn="auto">
              <a:spcAft>
                <a:spcPts val="0"/>
              </a:spcAft>
              <a:defRPr/>
            </a:pPr>
            <a:r>
              <a:rPr lang="en-US" dirty="0" smtClean="0"/>
              <a:t>System Configurations</a:t>
            </a:r>
            <a:endParaRPr lang="en-US" dirty="0"/>
          </a:p>
        </p:txBody>
      </p:sp>
      <p:sp>
        <p:nvSpPr>
          <p:cNvPr id="3" name="Content Placeholder 2"/>
          <p:cNvSpPr>
            <a:spLocks noGrp="1"/>
          </p:cNvSpPr>
          <p:nvPr>
            <p:ph sz="half" idx="1"/>
          </p:nvPr>
        </p:nvSpPr>
        <p:spPr>
          <a:xfrm>
            <a:off x="457200" y="1073150"/>
            <a:ext cx="4038600" cy="3789363"/>
          </a:xfrm>
        </p:spPr>
        <p:txBody>
          <a:bodyPr/>
          <a:lstStyle/>
          <a:p>
            <a:pPr fontAlgn="auto">
              <a:spcAft>
                <a:spcPts val="0"/>
              </a:spcAft>
              <a:buFont typeface="Arial" pitchFamily="34" charset="0"/>
              <a:buChar char="•"/>
              <a:defRPr/>
            </a:pPr>
            <a:r>
              <a:rPr lang="en-US" sz="2400" dirty="0" smtClean="0"/>
              <a:t>Auto Firmware Detection &amp; </a:t>
            </a:r>
            <a:r>
              <a:rPr lang="en-US" sz="2400" dirty="0" smtClean="0">
                <a:solidFill>
                  <a:schemeClr val="bg2"/>
                </a:solidFill>
              </a:rPr>
              <a:t>Synchronization</a:t>
            </a:r>
          </a:p>
          <a:p>
            <a:pPr fontAlgn="auto">
              <a:spcAft>
                <a:spcPts val="0"/>
              </a:spcAft>
              <a:buFont typeface="Arial" pitchFamily="34" charset="0"/>
              <a:buChar char="•"/>
              <a:defRPr/>
            </a:pPr>
            <a:r>
              <a:rPr lang="en-US" sz="2400" dirty="0" smtClean="0"/>
              <a:t>Configuration Export</a:t>
            </a:r>
          </a:p>
          <a:p>
            <a:pPr lvl="1" fontAlgn="auto">
              <a:spcAft>
                <a:spcPts val="0"/>
              </a:spcAft>
              <a:buFont typeface="Arial" pitchFamily="34" charset="0"/>
              <a:buChar char="–"/>
              <a:defRPr/>
            </a:pPr>
            <a:r>
              <a:rPr lang="en-US" sz="2000" dirty="0" smtClean="0">
                <a:solidFill>
                  <a:srgbClr val="1CAAE2"/>
                </a:solidFill>
              </a:rPr>
              <a:t>Backup</a:t>
            </a:r>
            <a:r>
              <a:rPr lang="en-US" sz="2000" dirty="0" smtClean="0"/>
              <a:t> the whole system’s configuration</a:t>
            </a:r>
          </a:p>
          <a:p>
            <a:pPr lvl="1" fontAlgn="auto">
              <a:spcAft>
                <a:spcPts val="0"/>
              </a:spcAft>
              <a:buFont typeface="Arial" pitchFamily="34" charset="0"/>
              <a:buChar char="–"/>
              <a:defRPr/>
            </a:pPr>
            <a:r>
              <a:rPr lang="en-US" sz="2000" dirty="0" smtClean="0">
                <a:solidFill>
                  <a:srgbClr val="1CAAE2"/>
                </a:solidFill>
              </a:rPr>
              <a:t>Import configurations</a:t>
            </a:r>
            <a:r>
              <a:rPr lang="en-US" sz="2000" dirty="0" smtClean="0"/>
              <a:t> from other systems</a:t>
            </a:r>
          </a:p>
          <a:p>
            <a:pPr fontAlgn="auto">
              <a:spcAft>
                <a:spcPts val="0"/>
              </a:spcAft>
              <a:buFont typeface="Arial" pitchFamily="34" charset="0"/>
              <a:buChar char="•"/>
              <a:defRPr/>
            </a:pPr>
            <a:r>
              <a:rPr lang="en-US" sz="2400" dirty="0"/>
              <a:t>Volume </a:t>
            </a:r>
            <a:r>
              <a:rPr lang="en-US" sz="2400" dirty="0">
                <a:solidFill>
                  <a:srgbClr val="1CAAE2"/>
                </a:solidFill>
              </a:rPr>
              <a:t>Restoration</a:t>
            </a:r>
          </a:p>
          <a:p>
            <a:pPr lvl="1" fontAlgn="auto">
              <a:spcAft>
                <a:spcPts val="0"/>
              </a:spcAft>
              <a:buFont typeface="Arial" pitchFamily="34" charset="0"/>
              <a:buChar char="–"/>
              <a:defRPr/>
            </a:pPr>
            <a:r>
              <a:rPr lang="en-US" sz="2000" dirty="0"/>
              <a:t>Record every change </a:t>
            </a:r>
            <a:r>
              <a:rPr lang="en-US" sz="2000" dirty="0" smtClean="0"/>
              <a:t>done to </a:t>
            </a:r>
            <a:r>
              <a:rPr lang="en-US" sz="2000" dirty="0"/>
              <a:t>the </a:t>
            </a:r>
            <a:r>
              <a:rPr lang="en-US" sz="2000" dirty="0" smtClean="0"/>
              <a:t>volume configurations</a:t>
            </a:r>
            <a:endParaRPr lang="en-US" sz="2000" dirty="0"/>
          </a:p>
        </p:txBody>
      </p:sp>
      <p:sp>
        <p:nvSpPr>
          <p:cNvPr id="4" name="Content Placeholder 3"/>
          <p:cNvSpPr>
            <a:spLocks noGrp="1"/>
          </p:cNvSpPr>
          <p:nvPr>
            <p:ph sz="half" idx="2"/>
          </p:nvPr>
        </p:nvSpPr>
        <p:spPr>
          <a:xfrm>
            <a:off x="4648200" y="1073150"/>
            <a:ext cx="4038600" cy="3789363"/>
          </a:xfrm>
        </p:spPr>
        <p:txBody>
          <a:bodyPr/>
          <a:lstStyle/>
          <a:p>
            <a:pPr fontAlgn="auto">
              <a:spcAft>
                <a:spcPts val="0"/>
              </a:spcAft>
              <a:buFont typeface="Arial" pitchFamily="34" charset="0"/>
              <a:buChar char="•"/>
              <a:defRPr/>
            </a:pPr>
            <a:r>
              <a:rPr lang="en-US" sz="2400" dirty="0" smtClean="0"/>
              <a:t>Auto Disk Spindown</a:t>
            </a:r>
          </a:p>
          <a:p>
            <a:pPr lvl="1" fontAlgn="auto">
              <a:spcAft>
                <a:spcPts val="0"/>
              </a:spcAft>
              <a:buFont typeface="Arial" pitchFamily="34" charset="0"/>
              <a:buChar char="–"/>
              <a:defRPr/>
            </a:pPr>
            <a:r>
              <a:rPr lang="en-US" sz="2000" dirty="0" smtClean="0"/>
              <a:t>More than </a:t>
            </a:r>
            <a:r>
              <a:rPr lang="en-US" sz="2000" dirty="0" smtClean="0">
                <a:solidFill>
                  <a:srgbClr val="1CAAE2"/>
                </a:solidFill>
              </a:rPr>
              <a:t>60% power saving</a:t>
            </a:r>
          </a:p>
          <a:p>
            <a:pPr fontAlgn="auto">
              <a:spcAft>
                <a:spcPts val="0"/>
              </a:spcAft>
              <a:buFont typeface="Arial" pitchFamily="34" charset="0"/>
              <a:buChar char="•"/>
              <a:defRPr/>
            </a:pPr>
            <a:r>
              <a:rPr lang="en-US" sz="2400" dirty="0" smtClean="0"/>
              <a:t>Enclosure Management</a:t>
            </a:r>
          </a:p>
          <a:p>
            <a:pPr lvl="1" fontAlgn="auto">
              <a:spcAft>
                <a:spcPts val="0"/>
              </a:spcAft>
              <a:buFont typeface="Arial" pitchFamily="34" charset="0"/>
              <a:buChar char="–"/>
              <a:defRPr/>
            </a:pPr>
            <a:r>
              <a:rPr lang="en-US" sz="2000" dirty="0" smtClean="0"/>
              <a:t>Smart and Easy</a:t>
            </a:r>
          </a:p>
          <a:p>
            <a:pPr lvl="1" fontAlgn="auto">
              <a:spcAft>
                <a:spcPts val="0"/>
              </a:spcAft>
              <a:buFont typeface="Arial" pitchFamily="34" charset="0"/>
              <a:buChar char="–"/>
              <a:defRPr/>
            </a:pPr>
            <a:r>
              <a:rPr lang="en-US" sz="2000" dirty="0" smtClean="0"/>
              <a:t>Pick the notification method you need and you’re good to go</a:t>
            </a:r>
          </a:p>
          <a:p>
            <a:pPr lvl="2" fontAlgn="auto">
              <a:spcAft>
                <a:spcPts val="0"/>
              </a:spcAft>
              <a:buFont typeface="Arial" pitchFamily="34" charset="0"/>
              <a:buChar char="•"/>
              <a:defRPr/>
            </a:pPr>
            <a:r>
              <a:rPr lang="en-US" sz="1600" dirty="0" smtClean="0"/>
              <a:t>Email, </a:t>
            </a:r>
            <a:r>
              <a:rPr lang="en-US" sz="1600" dirty="0"/>
              <a:t>SNMP </a:t>
            </a:r>
            <a:r>
              <a:rPr lang="en-US" sz="1600" dirty="0" smtClean="0"/>
              <a:t>trap, </a:t>
            </a:r>
            <a:r>
              <a:rPr lang="en-US" sz="1600" dirty="0"/>
              <a:t>Browser pop-up </a:t>
            </a:r>
            <a:r>
              <a:rPr lang="en-US" sz="1600" dirty="0" smtClean="0"/>
              <a:t>windows, Syslog, </a:t>
            </a:r>
            <a:r>
              <a:rPr lang="en-US" sz="1600" dirty="0"/>
              <a:t>Windows </a:t>
            </a:r>
            <a:r>
              <a:rPr lang="en-US" sz="1600" dirty="0" smtClean="0"/>
              <a:t>Messenger,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pPr fontAlgn="auto">
              <a:spcAft>
                <a:spcPts val="0"/>
              </a:spcAft>
              <a:defRPr/>
            </a:pPr>
            <a:r>
              <a:rPr lang="en-US" dirty="0" smtClean="0"/>
              <a:t>Qsan Volume Restoration</a:t>
            </a:r>
            <a:endParaRPr lang="en-US" dirty="0"/>
          </a:p>
        </p:txBody>
      </p:sp>
      <p:sp>
        <p:nvSpPr>
          <p:cNvPr id="5" name="TextBox 4"/>
          <p:cNvSpPr txBox="1"/>
          <p:nvPr/>
        </p:nvSpPr>
        <p:spPr>
          <a:xfrm>
            <a:off x="606425" y="1077913"/>
            <a:ext cx="3086100" cy="1550987"/>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2400" dirty="0">
                <a:solidFill>
                  <a:srgbClr val="595959">
                    <a:lumMod val="60000"/>
                    <a:lumOff val="40000"/>
                  </a:srgbClr>
                </a:solidFill>
                <a:effectLst>
                  <a:outerShdw blurRad="50800" dist="38100" dir="2700000" algn="tl" rotWithShape="0">
                    <a:srgbClr val="FFFFFF">
                      <a:alpha val="50000"/>
                    </a:srgbClr>
                  </a:outerShdw>
                </a:effectLst>
                <a:latin typeface="+mn-lt"/>
                <a:ea typeface="+mn-ea"/>
              </a:rPr>
              <a:t>It is </a:t>
            </a:r>
            <a:r>
              <a:rPr lang="en-US" sz="3200" dirty="0">
                <a:solidFill>
                  <a:srgbClr val="D8442E"/>
                </a:solidFill>
                <a:effectLst>
                  <a:outerShdw blurRad="50800" dist="38100" dir="2700000" algn="tl" rotWithShape="0">
                    <a:srgbClr val="FFFFFF">
                      <a:alpha val="50000"/>
                    </a:srgbClr>
                  </a:outerShdw>
                </a:effectLst>
                <a:latin typeface="+mn-lt"/>
                <a:ea typeface="+mn-ea"/>
              </a:rPr>
              <a:t>Scary</a:t>
            </a:r>
            <a:r>
              <a:rPr lang="en-US" sz="2400" dirty="0">
                <a:solidFill>
                  <a:srgbClr val="595959">
                    <a:lumMod val="60000"/>
                    <a:lumOff val="40000"/>
                  </a:srgbClr>
                </a:solidFill>
                <a:effectLst>
                  <a:outerShdw blurRad="50800" dist="38100" dir="2700000" algn="tl" rotWithShape="0">
                    <a:srgbClr val="FFFFFF">
                      <a:alpha val="50000"/>
                    </a:srgbClr>
                  </a:outerShdw>
                </a:effectLst>
                <a:latin typeface="+mn-lt"/>
                <a:ea typeface="+mn-ea"/>
              </a:rPr>
              <a:t> when</a:t>
            </a:r>
            <a:endParaRPr lang="en-US" sz="2400" dirty="0">
              <a:solidFill>
                <a:srgbClr val="595959">
                  <a:lumMod val="60000"/>
                  <a:lumOff val="40000"/>
                </a:srgbClr>
              </a:solidFill>
              <a:effectLst>
                <a:outerShdw blurRad="50800" dist="38100" dir="2700000" algn="tl" rotWithShape="0">
                  <a:srgbClr val="FFFFFF">
                    <a:alpha val="50000"/>
                  </a:srgbClr>
                </a:outerShdw>
              </a:effectLst>
              <a:latin typeface="Arial"/>
              <a:ea typeface="+mn-ea"/>
              <a:cs typeface="Arial"/>
            </a:endParaRPr>
          </a:p>
          <a:p>
            <a:pPr algn="ctr" fontAlgn="auto">
              <a:spcBef>
                <a:spcPts val="0"/>
              </a:spcBef>
              <a:spcAft>
                <a:spcPts val="0"/>
              </a:spcAft>
              <a:defRPr/>
            </a:pPr>
            <a:r>
              <a:rPr lang="en-US" sz="3200" dirty="0">
                <a:solidFill>
                  <a:srgbClr val="D8442E"/>
                </a:solidFill>
                <a:effectLst>
                  <a:outerShdw blurRad="50800" dist="38100" dir="2700000" algn="tl" rotWithShape="0">
                    <a:srgbClr val="FFFFFF">
                      <a:alpha val="50000"/>
                    </a:srgbClr>
                  </a:outerShdw>
                </a:effectLst>
                <a:latin typeface="+mn-lt"/>
                <a:ea typeface="+mn-ea"/>
              </a:rPr>
              <a:t>Deleting</a:t>
            </a:r>
            <a:r>
              <a:rPr lang="en-US" sz="2400" dirty="0">
                <a:solidFill>
                  <a:srgbClr val="595959">
                    <a:lumMod val="60000"/>
                    <a:lumOff val="40000"/>
                  </a:srgbClr>
                </a:solidFill>
                <a:effectLst>
                  <a:outerShdw blurRad="50800" dist="38100" dir="2700000" algn="tl" rotWithShape="0">
                    <a:srgbClr val="FFFFFF">
                      <a:alpha val="50000"/>
                    </a:srgbClr>
                  </a:outerShdw>
                </a:effectLst>
                <a:latin typeface="+mn-lt"/>
                <a:ea typeface="+mn-ea"/>
              </a:rPr>
              <a:t> </a:t>
            </a:r>
            <a:r>
              <a:rPr lang="en-US" sz="2400" dirty="0">
                <a:solidFill>
                  <a:srgbClr val="595959">
                    <a:lumMod val="60000"/>
                    <a:lumOff val="40000"/>
                  </a:srgbClr>
                </a:solidFill>
                <a:effectLst>
                  <a:outerShdw blurRad="50800" dist="38100" dir="2700000" algn="tl" rotWithShape="0">
                    <a:srgbClr val="FFFFFF">
                      <a:alpha val="50000"/>
                    </a:srgbClr>
                  </a:outerShdw>
                </a:effectLst>
                <a:latin typeface="+mn-lt"/>
                <a:ea typeface="+mn-ea"/>
              </a:rPr>
              <a:t>the volumes </a:t>
            </a:r>
            <a:endParaRPr lang="en-US" sz="2400" dirty="0">
              <a:solidFill>
                <a:srgbClr val="595959">
                  <a:lumMod val="60000"/>
                  <a:lumOff val="40000"/>
                </a:srgbClr>
              </a:solidFill>
              <a:effectLst>
                <a:outerShdw blurRad="50800" dist="38100" dir="2700000" algn="tl" rotWithShape="0">
                  <a:srgbClr val="FFFFFF">
                    <a:alpha val="50000"/>
                  </a:srgbClr>
                </a:outerShdw>
              </a:effectLst>
              <a:latin typeface="+mn-lt"/>
              <a:ea typeface="+mn-ea"/>
            </a:endParaRPr>
          </a:p>
          <a:p>
            <a:pPr algn="ctr" fontAlgn="auto">
              <a:spcBef>
                <a:spcPts val="0"/>
              </a:spcBef>
              <a:spcAft>
                <a:spcPts val="0"/>
              </a:spcAft>
              <a:defRPr/>
            </a:pPr>
            <a:r>
              <a:rPr lang="en-US" sz="2400" dirty="0">
                <a:solidFill>
                  <a:srgbClr val="595959">
                    <a:lumMod val="60000"/>
                    <a:lumOff val="40000"/>
                  </a:srgbClr>
                </a:solidFill>
                <a:effectLst>
                  <a:outerShdw blurRad="50800" dist="38100" dir="2700000" algn="tl" rotWithShape="0">
                    <a:srgbClr val="FFFFFF">
                      <a:alpha val="50000"/>
                    </a:srgbClr>
                  </a:outerShdw>
                </a:effectLst>
                <a:latin typeface="+mn-lt"/>
                <a:ea typeface="+mn-ea"/>
              </a:rPr>
              <a:t>at </a:t>
            </a:r>
            <a:r>
              <a:rPr lang="en-US" sz="2400" dirty="0">
                <a:solidFill>
                  <a:srgbClr val="595959">
                    <a:lumMod val="60000"/>
                    <a:lumOff val="40000"/>
                  </a:srgbClr>
                </a:solidFill>
                <a:effectLst>
                  <a:outerShdw blurRad="50800" dist="38100" dir="2700000" algn="tl" rotWithShape="0">
                    <a:srgbClr val="FFFFFF">
                      <a:alpha val="50000"/>
                    </a:srgbClr>
                  </a:outerShdw>
                </a:effectLst>
                <a:latin typeface="+mn-lt"/>
                <a:ea typeface="+mn-ea"/>
              </a:rPr>
              <a:t>the </a:t>
            </a:r>
            <a:r>
              <a:rPr lang="en-US" sz="3200" dirty="0">
                <a:solidFill>
                  <a:srgbClr val="D8442E"/>
                </a:solidFill>
                <a:effectLst>
                  <a:outerShdw blurRad="50800" dist="38100" dir="2700000" algn="tl" rotWithShape="0">
                    <a:srgbClr val="FFFFFF">
                      <a:alpha val="50000"/>
                    </a:srgbClr>
                  </a:outerShdw>
                </a:effectLst>
                <a:latin typeface="+mn-lt"/>
                <a:ea typeface="+mn-ea"/>
              </a:rPr>
              <a:t>Wrong</a:t>
            </a:r>
            <a:r>
              <a:rPr lang="en-US" sz="2400" dirty="0">
                <a:solidFill>
                  <a:srgbClr val="595959">
                    <a:lumMod val="60000"/>
                    <a:lumOff val="40000"/>
                  </a:srgbClr>
                </a:solidFill>
                <a:effectLst>
                  <a:outerShdw blurRad="50800" dist="38100" dir="2700000" algn="tl" rotWithShape="0">
                    <a:srgbClr val="FFFFFF">
                      <a:alpha val="50000"/>
                    </a:srgbClr>
                  </a:outerShdw>
                </a:effectLst>
                <a:latin typeface="+mn-lt"/>
                <a:ea typeface="+mn-ea"/>
              </a:rPr>
              <a:t> storage</a:t>
            </a:r>
            <a:r>
              <a:rPr lang="en-US" sz="2000" dirty="0">
                <a:solidFill>
                  <a:srgbClr val="595959">
                    <a:lumMod val="60000"/>
                    <a:lumOff val="40000"/>
                  </a:srgbClr>
                </a:solidFill>
                <a:effectLst>
                  <a:outerShdw blurRad="50800" dist="38100" dir="2700000" algn="tl" rotWithShape="0">
                    <a:srgbClr val="FFFFFF">
                      <a:alpha val="50000"/>
                    </a:srgbClr>
                  </a:outerShdw>
                </a:effectLst>
                <a:latin typeface="+mn-lt"/>
                <a:ea typeface="Open Sans Light" pitchFamily="34" charset="0"/>
                <a:cs typeface="Open Sans Light" pitchFamily="34" charset="0"/>
              </a:rPr>
              <a:t>.</a:t>
            </a:r>
            <a:endParaRPr lang="en-US" sz="2400" dirty="0">
              <a:solidFill>
                <a:srgbClr val="595959">
                  <a:lumMod val="60000"/>
                  <a:lumOff val="40000"/>
                </a:srgbClr>
              </a:solidFill>
              <a:effectLst>
                <a:outerShdw blurRad="50800" dist="38100" dir="2700000" algn="tl" rotWithShape="0">
                  <a:srgbClr val="FFFFFF">
                    <a:alpha val="50000"/>
                  </a:srgbClr>
                </a:outerShdw>
              </a:effectLst>
              <a:latin typeface="+mn-lt"/>
              <a:ea typeface="+mn-ea"/>
            </a:endParaRPr>
          </a:p>
        </p:txBody>
      </p:sp>
      <p:pic>
        <p:nvPicPr>
          <p:cNvPr id="6" name="Picture 5" descr="volume restoration.png"/>
          <p:cNvPicPr>
            <a:picLocks noChangeAspect="1"/>
          </p:cNvPicPr>
          <p:nvPr/>
        </p:nvPicPr>
        <p:blipFill>
          <a:blip r:embed="rId2"/>
          <a:srcRect/>
          <a:stretch>
            <a:fillRect/>
          </a:stretch>
        </p:blipFill>
        <p:spPr bwMode="auto">
          <a:xfrm>
            <a:off x="-95250" y="3092450"/>
            <a:ext cx="9274175" cy="2125663"/>
          </a:xfrm>
          <a:prstGeom prst="rect">
            <a:avLst/>
          </a:prstGeom>
          <a:noFill/>
          <a:ln w="9525">
            <a:noFill/>
            <a:miter lim="800000"/>
            <a:headEnd/>
            <a:tailEnd/>
          </a:ln>
        </p:spPr>
      </p:pic>
      <p:sp>
        <p:nvSpPr>
          <p:cNvPr id="8" name="Rounded Rectangle 7"/>
          <p:cNvSpPr/>
          <p:nvPr/>
        </p:nvSpPr>
        <p:spPr>
          <a:xfrm>
            <a:off x="2308225" y="2795588"/>
            <a:ext cx="2405063" cy="414337"/>
          </a:xfrm>
          <a:prstGeom prst="roundRect">
            <a:avLst/>
          </a:prstGeom>
          <a:noFill/>
          <a:ln w="381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000" b="1" dirty="0">
                <a:solidFill>
                  <a:srgbClr val="1CAAE2"/>
                </a:solidFill>
                <a:effectLst>
                  <a:outerShdw blurRad="50800" dist="38100" dir="2700000" algn="tl" rotWithShape="0">
                    <a:srgbClr val="FFFFFF">
                      <a:alpha val="50000"/>
                    </a:srgbClr>
                  </a:outerShdw>
                </a:effectLst>
              </a:rPr>
              <a:t>One Click to Restore</a:t>
            </a:r>
            <a:endParaRPr lang="en-US" sz="2000" b="1" dirty="0">
              <a:solidFill>
                <a:srgbClr val="1CAAE2"/>
              </a:solidFill>
              <a:effectLst>
                <a:outerShdw blurRad="50800" dist="38100" dir="2700000" algn="tl" rotWithShape="0">
                  <a:srgbClr val="FFFFFF">
                    <a:alpha val="50000"/>
                  </a:srgbClr>
                </a:outerShdw>
              </a:effectLst>
            </a:endParaRPr>
          </a:p>
        </p:txBody>
      </p:sp>
      <p:cxnSp>
        <p:nvCxnSpPr>
          <p:cNvPr id="10" name="Curved Connector 9"/>
          <p:cNvCxnSpPr>
            <a:stCxn id="8" idx="1"/>
            <a:endCxn id="13" idx="3"/>
          </p:cNvCxnSpPr>
          <p:nvPr/>
        </p:nvCxnSpPr>
        <p:spPr>
          <a:xfrm rot="10800000" flipV="1">
            <a:off x="860425" y="3003550"/>
            <a:ext cx="1447800" cy="1479550"/>
          </a:xfrm>
          <a:prstGeom prst="curvedConnector3">
            <a:avLst>
              <a:gd name="adj1" fmla="val 50000"/>
            </a:avLst>
          </a:prstGeom>
          <a:ln w="38100" cmpd="sng">
            <a:solidFill>
              <a:srgbClr val="1CAAE2"/>
            </a:solidFill>
            <a:headEnd type="none"/>
            <a:tailEnd type="triangl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441325" y="4422775"/>
            <a:ext cx="419100" cy="12065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6" name="TextBox 15"/>
          <p:cNvSpPr txBox="1">
            <a:spLocks noChangeArrowheads="1"/>
          </p:cNvSpPr>
          <p:nvPr/>
        </p:nvSpPr>
        <p:spPr bwMode="auto">
          <a:xfrm>
            <a:off x="4564063" y="1077913"/>
            <a:ext cx="3916362" cy="1254125"/>
          </a:xfrm>
          <a:prstGeom prst="rect">
            <a:avLst/>
          </a:prstGeom>
          <a:noFill/>
          <a:ln w="9525">
            <a:noFill/>
            <a:miter lim="800000"/>
            <a:headEnd/>
            <a:tailEnd/>
          </a:ln>
        </p:spPr>
        <p:txBody>
          <a:bodyPr wrap="none" lIns="36000" tIns="36000" rIns="36000" bIns="36000">
            <a:spAutoFit/>
          </a:bodyPr>
          <a:lstStyle/>
          <a:p>
            <a:pPr algn="ctr">
              <a:lnSpc>
                <a:spcPts val="2800"/>
              </a:lnSpc>
            </a:pPr>
            <a:r>
              <a:rPr lang="en-US" sz="2400">
                <a:solidFill>
                  <a:srgbClr val="595959"/>
                </a:solidFill>
                <a:latin typeface="Calibri" pitchFamily="34" charset="0"/>
              </a:rPr>
              <a:t>Qsan storage </a:t>
            </a:r>
          </a:p>
          <a:p>
            <a:pPr algn="ctr">
              <a:lnSpc>
                <a:spcPts val="3600"/>
              </a:lnSpc>
            </a:pPr>
            <a:r>
              <a:rPr lang="en-US" sz="3200">
                <a:solidFill>
                  <a:srgbClr val="1CAAE2"/>
                </a:solidFill>
                <a:latin typeface="Calibri" pitchFamily="34" charset="0"/>
              </a:rPr>
              <a:t>Records Every Changes</a:t>
            </a:r>
            <a:r>
              <a:rPr lang="en-US" sz="3200">
                <a:solidFill>
                  <a:srgbClr val="595959"/>
                </a:solidFill>
                <a:latin typeface="Calibri" pitchFamily="34" charset="0"/>
              </a:rPr>
              <a:t> </a:t>
            </a:r>
          </a:p>
          <a:p>
            <a:pPr algn="ctr">
              <a:lnSpc>
                <a:spcPts val="2800"/>
              </a:lnSpc>
            </a:pPr>
            <a:r>
              <a:rPr lang="en-US" sz="2400">
                <a:solidFill>
                  <a:srgbClr val="595959"/>
                </a:solidFill>
                <a:latin typeface="Calibri" pitchFamily="34" charset="0"/>
              </a:rPr>
              <a:t>done to the volume.</a:t>
            </a:r>
          </a:p>
        </p:txBody>
      </p:sp>
      <p:sp>
        <p:nvSpPr>
          <p:cNvPr id="17" name="TextBox 16"/>
          <p:cNvSpPr txBox="1">
            <a:spLocks noChangeArrowheads="1"/>
          </p:cNvSpPr>
          <p:nvPr/>
        </p:nvSpPr>
        <p:spPr bwMode="auto">
          <a:xfrm>
            <a:off x="4792663" y="2555875"/>
            <a:ext cx="2851150" cy="935038"/>
          </a:xfrm>
          <a:prstGeom prst="rect">
            <a:avLst/>
          </a:prstGeom>
          <a:noFill/>
          <a:ln w="9525">
            <a:noFill/>
            <a:miter lim="800000"/>
            <a:headEnd/>
            <a:tailEnd/>
          </a:ln>
        </p:spPr>
        <p:txBody>
          <a:bodyPr lIns="36000" tIns="36000" rIns="36000" bIns="36000">
            <a:spAutoFit/>
          </a:bodyPr>
          <a:lstStyle/>
          <a:p>
            <a:pPr algn="ctr"/>
            <a:r>
              <a:rPr lang="en-US" sz="1400">
                <a:solidFill>
                  <a:srgbClr val="1CAAE2"/>
                </a:solidFill>
                <a:latin typeface="Calibri" pitchFamily="34" charset="0"/>
                <a:ea typeface="微軟正黑體" pitchFamily="34" charset="-120"/>
              </a:rPr>
              <a:t>All the volume configuration histories are stored. Like a time machine, users can rollback to any configuration and to any particular 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2" presetClass="entr" presetSubtype="2" fill="hold" grpId="0" nodeType="afterEffect">
                                  <p:stCondLst>
                                    <p:cond delay="5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4"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3000"/>
                            </p:stCondLst>
                            <p:childTnLst>
                              <p:par>
                                <p:cTn id="19" presetID="10" presetClass="entr" presetSubtype="0" fill="hold" grpId="0" nodeType="afterEffect">
                                  <p:stCondLst>
                                    <p:cond delay="5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 presetClass="entr" presetSubtype="0" fill="hold" grpId="0" nodeType="withEffect">
                                  <p:stCondLst>
                                    <p:cond delay="500"/>
                                  </p:stCondLst>
                                  <p:childTnLst>
                                    <p:set>
                                      <p:cBhvr>
                                        <p:cTn id="23" dur="1" fill="hold">
                                          <p:stCondLst>
                                            <p:cond delay="0"/>
                                          </p:stCondLst>
                                        </p:cTn>
                                        <p:tgtEl>
                                          <p:spTgt spid="17"/>
                                        </p:tgtEl>
                                        <p:attrNameLst>
                                          <p:attrName>style.visibility</p:attrName>
                                        </p:attrNameLst>
                                      </p:cBhvr>
                                      <p:to>
                                        <p:strVal val="visible"/>
                                      </p:to>
                                    </p:set>
                                  </p:childTnLst>
                                </p:cTn>
                              </p:par>
                            </p:childTnLst>
                          </p:cTn>
                        </p:par>
                        <p:par>
                          <p:cTn id="24" fill="hold">
                            <p:stCondLst>
                              <p:cond delay="4500"/>
                            </p:stCondLst>
                            <p:childTnLst>
                              <p:par>
                                <p:cTn id="25" presetID="1" presetClass="entr" presetSubtype="0" fill="hold" nodeType="afterEffect">
                                  <p:stCondLst>
                                    <p:cond delay="50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6"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pPr fontAlgn="auto">
              <a:spcAft>
                <a:spcPts val="0"/>
              </a:spcAft>
              <a:defRPr/>
            </a:pPr>
            <a:r>
              <a:rPr lang="en-US" dirty="0" smtClean="0"/>
              <a:t>System Management</a:t>
            </a:r>
            <a:endParaRPr lang="en-US" dirty="0"/>
          </a:p>
        </p:txBody>
      </p:sp>
      <p:sp>
        <p:nvSpPr>
          <p:cNvPr id="5" name="TextBox 4"/>
          <p:cNvSpPr txBox="1"/>
          <p:nvPr/>
        </p:nvSpPr>
        <p:spPr>
          <a:xfrm>
            <a:off x="319088" y="1541463"/>
            <a:ext cx="2709862" cy="811212"/>
          </a:xfrm>
          <a:prstGeom prst="rect">
            <a:avLst/>
          </a:prstGeom>
          <a:noFill/>
          <a:ln>
            <a:noFill/>
          </a:ln>
        </p:spPr>
        <p:txBody>
          <a:bodyPr wrap="none" lIns="36000" tIns="36000" rIns="36000" bIns="36000">
            <a:spAutoFit/>
          </a:bodyPr>
          <a:lstStyle/>
          <a:p>
            <a:pPr fontAlgn="auto">
              <a:spcBef>
                <a:spcPts val="0"/>
              </a:spcBef>
              <a:spcAft>
                <a:spcPts val="0"/>
              </a:spcAft>
              <a:defRPr/>
            </a:pPr>
            <a:r>
              <a:rPr lang="en-US" sz="2400" dirty="0">
                <a:solidFill>
                  <a:srgbClr val="595959"/>
                </a:solidFill>
                <a:effectLst>
                  <a:outerShdw blurRad="50800" dist="38100" dir="2700000" algn="tl" rotWithShape="0">
                    <a:srgbClr val="FFFFFF">
                      <a:alpha val="50000"/>
                    </a:srgbClr>
                  </a:outerShdw>
                </a:effectLst>
                <a:latin typeface="+mn-lt"/>
                <a:ea typeface="+mn-ea"/>
              </a:rPr>
              <a:t>Multiple </a:t>
            </a:r>
            <a:r>
              <a:rPr lang="en-US" sz="2400" b="1" dirty="0">
                <a:solidFill>
                  <a:srgbClr val="68BAD0"/>
                </a:solidFill>
                <a:effectLst>
                  <a:outerShdw blurRad="50800" dist="38100" dir="2700000" algn="tl" rotWithShape="0">
                    <a:srgbClr val="FFFFFF">
                      <a:alpha val="50000"/>
                    </a:srgbClr>
                  </a:outerShdw>
                </a:effectLst>
                <a:latin typeface="+mn-lt"/>
                <a:ea typeface="+mn-ea"/>
              </a:rPr>
              <a:t>Approaches </a:t>
            </a:r>
          </a:p>
          <a:p>
            <a:pPr fontAlgn="auto">
              <a:spcBef>
                <a:spcPts val="0"/>
              </a:spcBef>
              <a:spcAft>
                <a:spcPts val="0"/>
              </a:spcAft>
              <a:defRPr/>
            </a:pPr>
            <a:r>
              <a:rPr lang="en-US" sz="2400" dirty="0">
                <a:solidFill>
                  <a:srgbClr val="595959"/>
                </a:solidFill>
                <a:effectLst>
                  <a:outerShdw blurRad="50800" dist="38100" dir="2700000" algn="tl" rotWithShape="0">
                    <a:srgbClr val="FFFFFF">
                      <a:alpha val="50000"/>
                    </a:srgbClr>
                  </a:outerShdw>
                </a:effectLst>
                <a:latin typeface="+mn-lt"/>
                <a:ea typeface="+mn-ea"/>
              </a:rPr>
              <a:t>to the Systems.</a:t>
            </a:r>
            <a:endParaRPr lang="en-US" sz="2400" dirty="0">
              <a:solidFill>
                <a:srgbClr val="595959"/>
              </a:solidFill>
              <a:effectLst>
                <a:outerShdw blurRad="50800" dist="38100" dir="2700000" algn="tl" rotWithShape="0">
                  <a:srgbClr val="FFFFFF">
                    <a:alpha val="50000"/>
                  </a:srgbClr>
                </a:outerShdw>
              </a:effectLst>
              <a:latin typeface="+mn-lt"/>
              <a:ea typeface="+mn-ea"/>
            </a:endParaRPr>
          </a:p>
        </p:txBody>
      </p:sp>
      <p:grpSp>
        <p:nvGrpSpPr>
          <p:cNvPr id="43" name="Group 42"/>
          <p:cNvGrpSpPr>
            <a:grpSpLocks/>
          </p:cNvGrpSpPr>
          <p:nvPr/>
        </p:nvGrpSpPr>
        <p:grpSpPr bwMode="auto">
          <a:xfrm>
            <a:off x="398463" y="2349500"/>
            <a:ext cx="2759075" cy="1814513"/>
            <a:chOff x="659462" y="1939118"/>
            <a:chExt cx="2759706" cy="1814234"/>
          </a:xfrm>
        </p:grpSpPr>
        <p:grpSp>
          <p:nvGrpSpPr>
            <p:cNvPr id="78858" name="Group 40"/>
            <p:cNvGrpSpPr>
              <a:grpSpLocks/>
            </p:cNvGrpSpPr>
            <p:nvPr/>
          </p:nvGrpSpPr>
          <p:grpSpPr bwMode="auto">
            <a:xfrm>
              <a:off x="671374" y="1952469"/>
              <a:ext cx="640692" cy="841199"/>
              <a:chOff x="671374" y="1952469"/>
              <a:chExt cx="640692" cy="841199"/>
            </a:xfrm>
          </p:grpSpPr>
          <p:pic>
            <p:nvPicPr>
              <p:cNvPr id="78874" name="Picture 9"/>
              <p:cNvPicPr>
                <a:picLocks noChangeAspect="1"/>
              </p:cNvPicPr>
              <p:nvPr/>
            </p:nvPicPr>
            <p:blipFill>
              <a:blip r:embed="rId2"/>
              <a:srcRect/>
              <a:stretch>
                <a:fillRect/>
              </a:stretch>
            </p:blipFill>
            <p:spPr bwMode="auto">
              <a:xfrm>
                <a:off x="671374" y="1952469"/>
                <a:ext cx="640692" cy="640692"/>
              </a:xfrm>
              <a:prstGeom prst="rect">
                <a:avLst/>
              </a:prstGeom>
              <a:noFill/>
              <a:ln w="9525">
                <a:noFill/>
                <a:miter lim="800000"/>
                <a:headEnd/>
                <a:tailEnd/>
              </a:ln>
            </p:spPr>
          </p:pic>
          <p:sp>
            <p:nvSpPr>
              <p:cNvPr id="27" name="TextBox 26"/>
              <p:cNvSpPr txBox="1"/>
              <p:nvPr/>
            </p:nvSpPr>
            <p:spPr>
              <a:xfrm>
                <a:off x="705510" y="2520054"/>
                <a:ext cx="587509" cy="273008"/>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300" b="1" dirty="0">
                    <a:solidFill>
                      <a:srgbClr val="1CAAE2">
                        <a:lumMod val="75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Web UI</a:t>
                </a:r>
              </a:p>
            </p:txBody>
          </p:sp>
        </p:grpSp>
        <p:grpSp>
          <p:nvGrpSpPr>
            <p:cNvPr id="78859" name="Group 31"/>
            <p:cNvGrpSpPr>
              <a:grpSpLocks/>
            </p:cNvGrpSpPr>
            <p:nvPr/>
          </p:nvGrpSpPr>
          <p:grpSpPr bwMode="auto">
            <a:xfrm>
              <a:off x="1422377" y="1993500"/>
              <a:ext cx="1014123" cy="789074"/>
              <a:chOff x="1723148" y="2093493"/>
              <a:chExt cx="1014123" cy="789074"/>
            </a:xfrm>
          </p:grpSpPr>
          <p:pic>
            <p:nvPicPr>
              <p:cNvPr id="78872" name="Picture 22"/>
              <p:cNvPicPr>
                <a:picLocks noChangeAspect="1"/>
              </p:cNvPicPr>
              <p:nvPr/>
            </p:nvPicPr>
            <p:blipFill>
              <a:blip r:embed="rId3"/>
              <a:srcRect/>
              <a:stretch>
                <a:fillRect/>
              </a:stretch>
            </p:blipFill>
            <p:spPr bwMode="auto">
              <a:xfrm>
                <a:off x="1880050" y="2093493"/>
                <a:ext cx="698947" cy="698947"/>
              </a:xfrm>
              <a:prstGeom prst="rect">
                <a:avLst/>
              </a:prstGeom>
              <a:noFill/>
              <a:ln w="9525">
                <a:noFill/>
                <a:miter lim="800000"/>
                <a:headEnd/>
                <a:tailEnd/>
              </a:ln>
            </p:spPr>
          </p:pic>
          <p:sp>
            <p:nvSpPr>
              <p:cNvPr id="30" name="TextBox 29"/>
              <p:cNvSpPr txBox="1"/>
              <p:nvPr/>
            </p:nvSpPr>
            <p:spPr>
              <a:xfrm>
                <a:off x="1722407" y="2608937"/>
                <a:ext cx="1014644" cy="273008"/>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300" b="1" dirty="0">
                    <a:solidFill>
                      <a:srgbClr val="1CAAE2">
                        <a:lumMod val="75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Secure Telnet</a:t>
                </a:r>
              </a:p>
            </p:txBody>
          </p:sp>
        </p:grpSp>
        <p:grpSp>
          <p:nvGrpSpPr>
            <p:cNvPr id="78860" name="Group 33"/>
            <p:cNvGrpSpPr>
              <a:grpSpLocks/>
            </p:cNvGrpSpPr>
            <p:nvPr/>
          </p:nvGrpSpPr>
          <p:grpSpPr bwMode="auto">
            <a:xfrm>
              <a:off x="2505821" y="1939118"/>
              <a:ext cx="913347" cy="848914"/>
              <a:chOff x="2825821" y="2029118"/>
              <a:chExt cx="913347" cy="848914"/>
            </a:xfrm>
          </p:grpSpPr>
          <p:pic>
            <p:nvPicPr>
              <p:cNvPr id="78870" name="Picture 20"/>
              <p:cNvPicPr>
                <a:picLocks noChangeAspect="1"/>
              </p:cNvPicPr>
              <p:nvPr/>
            </p:nvPicPr>
            <p:blipFill>
              <a:blip r:embed="rId4"/>
              <a:srcRect/>
              <a:stretch>
                <a:fillRect/>
              </a:stretch>
            </p:blipFill>
            <p:spPr bwMode="auto">
              <a:xfrm>
                <a:off x="2920080" y="2029118"/>
                <a:ext cx="717140" cy="717140"/>
              </a:xfrm>
              <a:prstGeom prst="rect">
                <a:avLst/>
              </a:prstGeom>
              <a:noFill/>
              <a:ln w="9525">
                <a:noFill/>
                <a:miter lim="800000"/>
                <a:headEnd/>
                <a:tailEnd/>
              </a:ln>
            </p:spPr>
          </p:pic>
          <p:sp>
            <p:nvSpPr>
              <p:cNvPr id="33" name="TextBox 32"/>
              <p:cNvSpPr txBox="1"/>
              <p:nvPr/>
            </p:nvSpPr>
            <p:spPr>
              <a:xfrm>
                <a:off x="2826146" y="2605292"/>
                <a:ext cx="913022" cy="273008"/>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300" b="1" dirty="0">
                    <a:solidFill>
                      <a:srgbClr val="1CAAE2">
                        <a:lumMod val="75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LCD Module</a:t>
                </a:r>
              </a:p>
            </p:txBody>
          </p:sp>
        </p:grpSp>
        <p:grpSp>
          <p:nvGrpSpPr>
            <p:cNvPr id="78861" name="Group 41"/>
            <p:cNvGrpSpPr>
              <a:grpSpLocks/>
            </p:cNvGrpSpPr>
            <p:nvPr/>
          </p:nvGrpSpPr>
          <p:grpSpPr bwMode="auto">
            <a:xfrm>
              <a:off x="659462" y="2950929"/>
              <a:ext cx="695921" cy="797954"/>
              <a:chOff x="659462" y="2950929"/>
              <a:chExt cx="695921" cy="797954"/>
            </a:xfrm>
          </p:grpSpPr>
          <p:pic>
            <p:nvPicPr>
              <p:cNvPr id="18" name="Picture 17"/>
              <p:cNvPicPr>
                <a:picLocks noChangeAspect="1"/>
              </p:cNvPicPr>
              <p:nvPr/>
            </p:nvPicPr>
            <p:blipFill>
              <a:blip r:embed="rId5"/>
              <a:stretch>
                <a:fillRect/>
              </a:stretch>
            </p:blipFill>
            <p:spPr>
              <a:xfrm>
                <a:off x="660017" y="2950929"/>
                <a:ext cx="692556" cy="692556"/>
              </a:xfrm>
              <a:prstGeom prst="rect">
                <a:avLst/>
              </a:prstGeom>
              <a:effectLst/>
              <a:scene3d>
                <a:camera prst="orthographicFront">
                  <a:rot lat="0" lon="0" rev="5400000"/>
                </a:camera>
                <a:lightRig rig="threePt" dir="t"/>
              </a:scene3d>
            </p:spPr>
          </p:pic>
          <p:sp>
            <p:nvSpPr>
              <p:cNvPr id="35" name="TextBox 34"/>
              <p:cNvSpPr txBox="1"/>
              <p:nvPr/>
            </p:nvSpPr>
            <p:spPr>
              <a:xfrm>
                <a:off x="659462" y="3475581"/>
                <a:ext cx="695484" cy="273008"/>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300" b="1" dirty="0">
                    <a:solidFill>
                      <a:srgbClr val="1CAAE2">
                        <a:lumMod val="75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USB LCM</a:t>
                </a:r>
              </a:p>
            </p:txBody>
          </p:sp>
        </p:grpSp>
        <p:grpSp>
          <p:nvGrpSpPr>
            <p:cNvPr id="78862" name="Group 37"/>
            <p:cNvGrpSpPr>
              <a:grpSpLocks/>
            </p:cNvGrpSpPr>
            <p:nvPr/>
          </p:nvGrpSpPr>
          <p:grpSpPr bwMode="auto">
            <a:xfrm>
              <a:off x="1620051" y="2897890"/>
              <a:ext cx="691580" cy="855462"/>
              <a:chOff x="1860051" y="2927890"/>
              <a:chExt cx="691580" cy="855462"/>
            </a:xfrm>
          </p:grpSpPr>
          <p:pic>
            <p:nvPicPr>
              <p:cNvPr id="78866" name="Picture 11"/>
              <p:cNvPicPr>
                <a:picLocks noChangeAspect="1"/>
              </p:cNvPicPr>
              <p:nvPr/>
            </p:nvPicPr>
            <p:blipFill>
              <a:blip r:embed="rId6"/>
              <a:srcRect/>
              <a:stretch>
                <a:fillRect/>
              </a:stretch>
            </p:blipFill>
            <p:spPr bwMode="auto">
              <a:xfrm>
                <a:off x="1860051" y="2927890"/>
                <a:ext cx="691580" cy="691580"/>
              </a:xfrm>
              <a:prstGeom prst="rect">
                <a:avLst/>
              </a:prstGeom>
              <a:noFill/>
              <a:ln w="9525">
                <a:noFill/>
                <a:miter lim="800000"/>
                <a:headEnd/>
                <a:tailEnd/>
              </a:ln>
            </p:spPr>
          </p:pic>
          <p:sp>
            <p:nvSpPr>
              <p:cNvPr id="37" name="TextBox 36"/>
              <p:cNvSpPr txBox="1"/>
              <p:nvPr/>
            </p:nvSpPr>
            <p:spPr>
              <a:xfrm>
                <a:off x="1895052" y="3510344"/>
                <a:ext cx="620855" cy="273008"/>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300" b="1" dirty="0">
                    <a:solidFill>
                      <a:srgbClr val="1CAAE2">
                        <a:lumMod val="75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Console</a:t>
                </a:r>
              </a:p>
            </p:txBody>
          </p:sp>
        </p:grpSp>
        <p:grpSp>
          <p:nvGrpSpPr>
            <p:cNvPr id="78863" name="Group 39"/>
            <p:cNvGrpSpPr>
              <a:grpSpLocks/>
            </p:cNvGrpSpPr>
            <p:nvPr/>
          </p:nvGrpSpPr>
          <p:grpSpPr bwMode="auto">
            <a:xfrm>
              <a:off x="2630076" y="2843524"/>
              <a:ext cx="704671" cy="908763"/>
              <a:chOff x="3070084" y="2953514"/>
              <a:chExt cx="704671" cy="908763"/>
            </a:xfrm>
          </p:grpSpPr>
          <p:pic>
            <p:nvPicPr>
              <p:cNvPr id="78864" name="Picture 27"/>
              <p:cNvPicPr>
                <a:picLocks noChangeAspect="1"/>
              </p:cNvPicPr>
              <p:nvPr/>
            </p:nvPicPr>
            <p:blipFill>
              <a:blip r:embed="rId7"/>
              <a:srcRect/>
              <a:stretch>
                <a:fillRect/>
              </a:stretch>
            </p:blipFill>
            <p:spPr bwMode="auto">
              <a:xfrm>
                <a:off x="3070084" y="2953514"/>
                <a:ext cx="704671" cy="704671"/>
              </a:xfrm>
              <a:prstGeom prst="rect">
                <a:avLst/>
              </a:prstGeom>
              <a:noFill/>
              <a:ln w="9525">
                <a:noFill/>
                <a:miter lim="800000"/>
                <a:headEnd/>
                <a:tailEnd/>
              </a:ln>
            </p:spPr>
          </p:pic>
          <p:sp>
            <p:nvSpPr>
              <p:cNvPr id="39" name="TextBox 38"/>
              <p:cNvSpPr txBox="1"/>
              <p:nvPr/>
            </p:nvSpPr>
            <p:spPr>
              <a:xfrm>
                <a:off x="3263727" y="3588746"/>
                <a:ext cx="319161" cy="273008"/>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300" b="1" dirty="0">
                    <a:solidFill>
                      <a:srgbClr val="1CAAE2">
                        <a:lumMod val="75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API</a:t>
                </a:r>
              </a:p>
            </p:txBody>
          </p:sp>
        </p:grpSp>
      </p:grpSp>
      <p:sp>
        <p:nvSpPr>
          <p:cNvPr id="44" name="TextBox 43"/>
          <p:cNvSpPr txBox="1"/>
          <p:nvPr/>
        </p:nvSpPr>
        <p:spPr>
          <a:xfrm>
            <a:off x="3614738" y="833438"/>
            <a:ext cx="2881312" cy="441325"/>
          </a:xfrm>
          <a:prstGeom prst="rect">
            <a:avLst/>
          </a:prstGeom>
          <a:noFill/>
          <a:ln>
            <a:noFill/>
          </a:ln>
        </p:spPr>
        <p:txBody>
          <a:bodyPr wrap="none" lIns="36000" tIns="36000" rIns="36000" bIns="36000">
            <a:spAutoFit/>
          </a:bodyPr>
          <a:lstStyle/>
          <a:p>
            <a:pPr fontAlgn="auto">
              <a:spcBef>
                <a:spcPts val="0"/>
              </a:spcBef>
              <a:spcAft>
                <a:spcPts val="0"/>
              </a:spcAft>
              <a:defRPr/>
            </a:pPr>
            <a:r>
              <a:rPr lang="en-US" sz="2400" b="1" dirty="0">
                <a:solidFill>
                  <a:srgbClr val="60CCB3"/>
                </a:solidFill>
                <a:effectLst>
                  <a:outerShdw blurRad="50800" dist="38100" dir="2700000" algn="tl" rotWithShape="0">
                    <a:srgbClr val="FFFFFF">
                      <a:alpha val="50000"/>
                    </a:srgbClr>
                  </a:outerShdw>
                </a:effectLst>
                <a:latin typeface="+mn-lt"/>
                <a:ea typeface="+mn-ea"/>
              </a:rPr>
              <a:t>Easy</a:t>
            </a:r>
            <a:r>
              <a:rPr lang="en-US" sz="2400" dirty="0">
                <a:solidFill>
                  <a:srgbClr val="595959"/>
                </a:solidFill>
                <a:effectLst>
                  <a:outerShdw blurRad="50800" dist="38100" dir="2700000" algn="tl" rotWithShape="0">
                    <a:srgbClr val="FFFFFF">
                      <a:alpha val="50000"/>
                    </a:srgbClr>
                  </a:outerShdw>
                </a:effectLst>
                <a:latin typeface="+mn-lt"/>
                <a:ea typeface="+mn-ea"/>
              </a:rPr>
              <a:t> to Use and Install</a:t>
            </a:r>
          </a:p>
        </p:txBody>
      </p:sp>
      <p:sp>
        <p:nvSpPr>
          <p:cNvPr id="45" name="TextBox 44"/>
          <p:cNvSpPr txBox="1"/>
          <p:nvPr/>
        </p:nvSpPr>
        <p:spPr>
          <a:xfrm>
            <a:off x="3817938" y="996950"/>
            <a:ext cx="2638425" cy="1431925"/>
          </a:xfrm>
          <a:prstGeom prst="rect">
            <a:avLst/>
          </a:prstGeom>
          <a:noFill/>
          <a:ln>
            <a:noFill/>
          </a:ln>
        </p:spPr>
        <p:txBody>
          <a:bodyPr wrap="none" lIns="36000" tIns="36000" rIns="36000" bIns="36000">
            <a:spAutoFit/>
          </a:bodyPr>
          <a:lstStyle/>
          <a:p>
            <a:pPr fontAlgn="auto">
              <a:lnSpc>
                <a:spcPct val="150000"/>
              </a:lnSpc>
              <a:spcBef>
                <a:spcPts val="0"/>
              </a:spcBef>
              <a:spcAft>
                <a:spcPts val="0"/>
              </a:spcAft>
              <a:defRPr/>
            </a:pPr>
            <a:r>
              <a:rPr lang="en-US" sz="2000" b="1" dirty="0">
                <a:solidFill>
                  <a:srgbClr val="60CCB3"/>
                </a:solidFill>
                <a:effectLst>
                  <a:outerShdw blurRad="50800" dist="38100" dir="2700000" algn="tl" rotWithShape="0">
                    <a:srgbClr val="FFFFFF">
                      <a:alpha val="50000"/>
                    </a:srgbClr>
                  </a:outerShdw>
                </a:effectLst>
                <a:latin typeface="+mn-lt"/>
                <a:ea typeface="+mn-ea"/>
              </a:rPr>
              <a:t>Quick</a:t>
            </a:r>
            <a:r>
              <a:rPr lang="en-US" sz="2000" dirty="0">
                <a:solidFill>
                  <a:srgbClr val="397DB4">
                    <a:lumMod val="75000"/>
                  </a:srgbClr>
                </a:solidFill>
                <a:effectLst>
                  <a:outerShdw blurRad="50800" dist="38100" dir="2700000" algn="tl" rotWithShape="0">
                    <a:srgbClr val="FFFFFF">
                      <a:alpha val="50000"/>
                    </a:srgbClr>
                  </a:outerShdw>
                </a:effectLst>
                <a:latin typeface="+mn-lt"/>
                <a:ea typeface="+mn-ea"/>
              </a:rPr>
              <a:t> </a:t>
            </a:r>
            <a:r>
              <a:rPr lang="en-US" sz="2000" dirty="0">
                <a:solidFill>
                  <a:srgbClr val="595959"/>
                </a:solidFill>
                <a:effectLst>
                  <a:outerShdw blurRad="50800" dist="38100" dir="2700000" algn="tl" rotWithShape="0">
                    <a:srgbClr val="FFFFFF">
                      <a:alpha val="50000"/>
                    </a:srgbClr>
                  </a:outerShdw>
                </a:effectLst>
                <a:latin typeface="+mn-lt"/>
                <a:ea typeface="+mn-ea"/>
              </a:rPr>
              <a:t>Installation </a:t>
            </a:r>
          </a:p>
          <a:p>
            <a:pPr fontAlgn="auto">
              <a:lnSpc>
                <a:spcPct val="150000"/>
              </a:lnSpc>
              <a:spcBef>
                <a:spcPts val="0"/>
              </a:spcBef>
              <a:spcAft>
                <a:spcPts val="0"/>
              </a:spcAft>
              <a:defRPr/>
            </a:pPr>
            <a:r>
              <a:rPr lang="en-US" sz="2000" dirty="0">
                <a:solidFill>
                  <a:srgbClr val="595959"/>
                </a:solidFill>
                <a:effectLst>
                  <a:outerShdw blurRad="50800" dist="38100" dir="2700000" algn="tl" rotWithShape="0">
                    <a:srgbClr val="FFFFFF">
                      <a:alpha val="50000"/>
                    </a:srgbClr>
                  </a:outerShdw>
                </a:effectLst>
                <a:latin typeface="+mn-lt"/>
                <a:ea typeface="+mn-ea"/>
              </a:rPr>
              <a:t>Volume Creation </a:t>
            </a:r>
            <a:r>
              <a:rPr lang="en-US" sz="2000" b="1" dirty="0">
                <a:solidFill>
                  <a:srgbClr val="60CCB3"/>
                </a:solidFill>
                <a:effectLst>
                  <a:outerShdw blurRad="50800" dist="38100" dir="2700000" algn="tl" rotWithShape="0">
                    <a:srgbClr val="FFFFFF">
                      <a:alpha val="50000"/>
                    </a:srgbClr>
                  </a:outerShdw>
                </a:effectLst>
                <a:latin typeface="+mn-lt"/>
                <a:ea typeface="+mn-ea"/>
              </a:rPr>
              <a:t>Wizard</a:t>
            </a:r>
          </a:p>
          <a:p>
            <a:pPr fontAlgn="auto">
              <a:lnSpc>
                <a:spcPct val="150000"/>
              </a:lnSpc>
              <a:spcBef>
                <a:spcPts val="0"/>
              </a:spcBef>
              <a:spcAft>
                <a:spcPts val="0"/>
              </a:spcAft>
              <a:defRPr/>
            </a:pPr>
            <a:r>
              <a:rPr lang="en-US" sz="2000" b="1" dirty="0">
                <a:solidFill>
                  <a:srgbClr val="60CCB3"/>
                </a:solidFill>
                <a:effectLst>
                  <a:outerShdw blurRad="50800" dist="38100" dir="2700000" algn="tl" rotWithShape="0">
                    <a:srgbClr val="FFFFFF">
                      <a:alpha val="50000"/>
                    </a:srgbClr>
                  </a:outerShdw>
                </a:effectLst>
                <a:latin typeface="+mn-lt"/>
                <a:ea typeface="+mn-ea"/>
              </a:rPr>
              <a:t>EZConfig</a:t>
            </a:r>
            <a:r>
              <a:rPr lang="en-US" sz="2000" dirty="0">
                <a:solidFill>
                  <a:srgbClr val="595959"/>
                </a:solidFill>
                <a:effectLst>
                  <a:outerShdw blurRad="50800" dist="38100" dir="2700000" algn="tl" rotWithShape="0">
                    <a:srgbClr val="FFFFFF">
                      <a:alpha val="50000"/>
                    </a:srgbClr>
                  </a:outerShdw>
                </a:effectLst>
                <a:latin typeface="+mn-lt"/>
                <a:ea typeface="+mn-ea"/>
              </a:rPr>
              <a:t>   </a:t>
            </a:r>
            <a:endParaRPr lang="en-US" sz="2000" dirty="0">
              <a:solidFill>
                <a:srgbClr val="595959"/>
              </a:solidFill>
              <a:effectLst>
                <a:outerShdw blurRad="50800" dist="38100" dir="2700000" algn="tl" rotWithShape="0">
                  <a:srgbClr val="FFFFFF">
                    <a:alpha val="50000"/>
                  </a:srgbClr>
                </a:outerShdw>
              </a:effectLst>
              <a:latin typeface="+mn-lt"/>
              <a:ea typeface="+mn-ea"/>
            </a:endParaRPr>
          </a:p>
        </p:txBody>
      </p:sp>
      <p:sp>
        <p:nvSpPr>
          <p:cNvPr id="46" name="TextBox 45"/>
          <p:cNvSpPr txBox="1"/>
          <p:nvPr/>
        </p:nvSpPr>
        <p:spPr>
          <a:xfrm>
            <a:off x="4049713" y="1200150"/>
            <a:ext cx="3441700" cy="1484313"/>
          </a:xfrm>
          <a:prstGeom prst="rect">
            <a:avLst/>
          </a:prstGeom>
          <a:noFill/>
          <a:ln>
            <a:noFill/>
          </a:ln>
        </p:spPr>
        <p:txBody>
          <a:bodyPr wrap="none" lIns="36000" tIns="36000" rIns="36000" bIns="36000">
            <a:spAutoFit/>
          </a:bodyPr>
          <a:lstStyle/>
          <a:p>
            <a:pPr fontAlgn="auto">
              <a:lnSpc>
                <a:spcPts val="3760"/>
              </a:lnSpc>
              <a:spcBef>
                <a:spcPts val="0"/>
              </a:spcBef>
              <a:spcAft>
                <a:spcPts val="0"/>
              </a:spcAft>
              <a:defRPr/>
            </a:pPr>
            <a:r>
              <a:rPr lang="en-US" i="1" dirty="0">
                <a:solidFill>
                  <a:srgbClr val="FFFFFF">
                    <a:lumMod val="50000"/>
                  </a:srgbClr>
                </a:solidFill>
                <a:effectLst>
                  <a:outerShdw blurRad="50800" dist="38100" dir="2700000" algn="tl" rotWithShape="0">
                    <a:srgbClr val="FFFFFF">
                      <a:alpha val="50000"/>
                    </a:srgbClr>
                  </a:outerShdw>
                </a:effectLst>
                <a:latin typeface="+mn-lt"/>
                <a:ea typeface="+mn-ea"/>
              </a:rPr>
              <a:t>Configure the whole system at once</a:t>
            </a:r>
          </a:p>
          <a:p>
            <a:pPr fontAlgn="auto">
              <a:lnSpc>
                <a:spcPts val="3760"/>
              </a:lnSpc>
              <a:spcBef>
                <a:spcPts val="0"/>
              </a:spcBef>
              <a:spcAft>
                <a:spcPts val="0"/>
              </a:spcAft>
              <a:defRPr/>
            </a:pPr>
            <a:r>
              <a:rPr lang="en-US" i="1" dirty="0">
                <a:solidFill>
                  <a:srgbClr val="FFFFFF">
                    <a:lumMod val="50000"/>
                  </a:srgbClr>
                </a:solidFill>
                <a:effectLst>
                  <a:outerShdw blurRad="50800" dist="38100" dir="2700000" algn="tl" rotWithShape="0">
                    <a:srgbClr val="FFFFFF">
                      <a:alpha val="50000"/>
                    </a:srgbClr>
                  </a:outerShdw>
                </a:effectLst>
                <a:latin typeface="+mn-lt"/>
                <a:ea typeface="+mn-ea"/>
              </a:rPr>
              <a:t>Create optimized volumes</a:t>
            </a:r>
          </a:p>
          <a:p>
            <a:pPr fontAlgn="auto">
              <a:lnSpc>
                <a:spcPts val="3760"/>
              </a:lnSpc>
              <a:spcBef>
                <a:spcPts val="0"/>
              </a:spcBef>
              <a:spcAft>
                <a:spcPts val="0"/>
              </a:spcAft>
              <a:defRPr/>
            </a:pPr>
            <a:r>
              <a:rPr lang="en-US" i="1" dirty="0">
                <a:solidFill>
                  <a:srgbClr val="FFFFFF">
                    <a:lumMod val="50000"/>
                  </a:srgbClr>
                </a:solidFill>
                <a:effectLst>
                  <a:outerShdw blurRad="50800" dist="38100" dir="2700000" algn="tl" rotWithShape="0">
                    <a:srgbClr val="FFFFFF">
                      <a:alpha val="50000"/>
                    </a:srgbClr>
                  </a:outerShdw>
                </a:effectLst>
                <a:latin typeface="+mn-lt"/>
                <a:ea typeface="+mn-ea"/>
              </a:rPr>
              <a:t>Configure 250 systems at once</a:t>
            </a:r>
            <a:endParaRPr lang="en-US" i="1" dirty="0">
              <a:solidFill>
                <a:srgbClr val="FFFFFF">
                  <a:lumMod val="50000"/>
                </a:srgbClr>
              </a:solidFill>
              <a:effectLst>
                <a:outerShdw blurRad="50800" dist="38100" dir="2700000" algn="tl" rotWithShape="0">
                  <a:srgbClr val="FFFFFF">
                    <a:alpha val="50000"/>
                  </a:srgbClr>
                </a:outerShdw>
              </a:effectLst>
              <a:latin typeface="+mn-lt"/>
              <a:ea typeface="+mn-ea"/>
            </a:endParaRPr>
          </a:p>
        </p:txBody>
      </p:sp>
      <p:pic>
        <p:nvPicPr>
          <p:cNvPr id="47" name="Picture 46" descr="Screenshot 2015-02-12 14.17.46.png"/>
          <p:cNvPicPr>
            <a:picLocks noChangeAspect="1"/>
          </p:cNvPicPr>
          <p:nvPr/>
        </p:nvPicPr>
        <p:blipFill>
          <a:blip r:embed="rId8"/>
          <a:srcRect/>
          <a:stretch>
            <a:fillRect/>
          </a:stretch>
        </p:blipFill>
        <p:spPr bwMode="auto">
          <a:xfrm>
            <a:off x="7250113" y="873125"/>
            <a:ext cx="1776412" cy="2135188"/>
          </a:xfrm>
          <a:prstGeom prst="rect">
            <a:avLst/>
          </a:prstGeom>
          <a:noFill/>
          <a:ln w="9525">
            <a:noFill/>
            <a:miter lim="800000"/>
            <a:headEnd/>
            <a:tailEnd/>
          </a:ln>
        </p:spPr>
      </p:pic>
      <p:sp>
        <p:nvSpPr>
          <p:cNvPr id="48" name="TextBox 47"/>
          <p:cNvSpPr txBox="1"/>
          <p:nvPr/>
        </p:nvSpPr>
        <p:spPr>
          <a:xfrm>
            <a:off x="3625850" y="2684463"/>
            <a:ext cx="3740150" cy="750887"/>
          </a:xfrm>
          <a:prstGeom prst="rect">
            <a:avLst/>
          </a:prstGeom>
          <a:noFill/>
          <a:ln>
            <a:noFill/>
          </a:ln>
        </p:spPr>
        <p:txBody>
          <a:bodyPr wrap="none" lIns="36000" tIns="36000" rIns="36000" bIns="36000">
            <a:spAutoFit/>
          </a:bodyPr>
          <a:lstStyle/>
          <a:p>
            <a:pPr fontAlgn="auto">
              <a:spcBef>
                <a:spcPts val="0"/>
              </a:spcBef>
              <a:spcAft>
                <a:spcPts val="0"/>
              </a:spcAft>
              <a:defRPr/>
            </a:pPr>
            <a:r>
              <a:rPr lang="en-US" sz="2400" b="1" dirty="0">
                <a:solidFill>
                  <a:srgbClr val="397DB4"/>
                </a:solidFill>
                <a:effectLst>
                  <a:outerShdw blurRad="50800" dist="38100" dir="2700000" algn="tl" rotWithShape="0">
                    <a:srgbClr val="FFFFFF">
                      <a:alpha val="50000"/>
                    </a:srgbClr>
                  </a:outerShdw>
                </a:effectLst>
                <a:latin typeface="+mn-lt"/>
                <a:ea typeface="+mn-ea"/>
              </a:rPr>
              <a:t>Central Management</a:t>
            </a:r>
          </a:p>
          <a:p>
            <a:pPr fontAlgn="auto">
              <a:spcBef>
                <a:spcPts val="0"/>
              </a:spcBef>
              <a:spcAft>
                <a:spcPts val="0"/>
              </a:spcAft>
              <a:defRPr/>
            </a:pPr>
            <a:r>
              <a:rPr lang="en-US" sz="2000" dirty="0">
                <a:solidFill>
                  <a:srgbClr val="397DB4"/>
                </a:solidFill>
                <a:effectLst>
                  <a:outerShdw blurRad="50800" dist="38100" dir="2700000" algn="tl" rotWithShape="0">
                    <a:srgbClr val="FFFFFF">
                      <a:alpha val="50000"/>
                    </a:srgbClr>
                  </a:outerShdw>
                </a:effectLst>
                <a:latin typeface="+mn-lt"/>
                <a:ea typeface="+mn-ea"/>
              </a:rPr>
              <a:t>    </a:t>
            </a:r>
            <a:r>
              <a:rPr lang="en-US" dirty="0">
                <a:solidFill>
                  <a:srgbClr val="595959"/>
                </a:solidFill>
                <a:effectLst>
                  <a:outerShdw blurRad="50800" dist="38100" dir="2700000" algn="tl" rotWithShape="0">
                    <a:srgbClr val="FFFFFF">
                      <a:alpha val="50000"/>
                    </a:srgbClr>
                  </a:outerShdw>
                </a:effectLst>
                <a:latin typeface="+mn-lt"/>
                <a:ea typeface="+mn-ea"/>
              </a:rPr>
              <a:t>Manage and Monitor all the systems</a:t>
            </a:r>
            <a:endParaRPr lang="en-US" dirty="0">
              <a:solidFill>
                <a:srgbClr val="595959"/>
              </a:solidFill>
              <a:effectLst>
                <a:outerShdw blurRad="50800" dist="38100" dir="2700000" algn="tl" rotWithShape="0">
                  <a:srgbClr val="FFFFFF">
                    <a:alpha val="50000"/>
                  </a:srgbClr>
                </a:outerShdw>
              </a:effectLst>
              <a:latin typeface="+mn-lt"/>
              <a:ea typeface="+mn-ea"/>
            </a:endParaRPr>
          </a:p>
        </p:txBody>
      </p:sp>
      <p:pic>
        <p:nvPicPr>
          <p:cNvPr id="49" name="Picture 48" descr="QCentral shadow.png"/>
          <p:cNvPicPr>
            <a:picLocks noChangeAspect="1"/>
          </p:cNvPicPr>
          <p:nvPr/>
        </p:nvPicPr>
        <p:blipFill>
          <a:blip r:embed="rId9"/>
          <a:srcRect/>
          <a:stretch>
            <a:fillRect/>
          </a:stretch>
        </p:blipFill>
        <p:spPr bwMode="auto">
          <a:xfrm>
            <a:off x="3690938" y="3021013"/>
            <a:ext cx="4678362" cy="3527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100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0-#ppt_w/2"/>
                                          </p:val>
                                        </p:tav>
                                        <p:tav tm="100000">
                                          <p:val>
                                            <p:strVal val="#ppt_x"/>
                                          </p:val>
                                        </p:tav>
                                      </p:tavLst>
                                    </p:anim>
                                    <p:anim calcmode="lin" valueType="num">
                                      <p:cBhvr additive="base">
                                        <p:cTn id="13"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50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500" fill="hold"/>
                                        <p:tgtEl>
                                          <p:spTgt spid="44"/>
                                        </p:tgtEl>
                                        <p:attrNameLst>
                                          <p:attrName>ppt_x</p:attrName>
                                        </p:attrNameLst>
                                      </p:cBhvr>
                                      <p:tavLst>
                                        <p:tav tm="0">
                                          <p:val>
                                            <p:strVal val="1+#ppt_w/2"/>
                                          </p:val>
                                        </p:tav>
                                        <p:tav tm="100000">
                                          <p:val>
                                            <p:strVal val="#ppt_x"/>
                                          </p:val>
                                        </p:tav>
                                      </p:tavLst>
                                    </p:anim>
                                    <p:anim calcmode="lin" valueType="num">
                                      <p:cBhvr additive="base">
                                        <p:cTn id="19" dur="500" fill="hold"/>
                                        <p:tgtEl>
                                          <p:spTgt spid="44"/>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2" fill="hold" grpId="0" nodeType="afterEffect">
                                  <p:stCondLst>
                                    <p:cond delay="50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1+#ppt_w/2"/>
                                          </p:val>
                                        </p:tav>
                                        <p:tav tm="100000">
                                          <p:val>
                                            <p:strVal val="#ppt_x"/>
                                          </p:val>
                                        </p:tav>
                                      </p:tavLst>
                                    </p:anim>
                                    <p:anim calcmode="lin" valueType="num">
                                      <p:cBhvr additive="base">
                                        <p:cTn id="24" dur="500" fill="hold"/>
                                        <p:tgtEl>
                                          <p:spTgt spid="45"/>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2" fill="hold" grpId="0" nodeType="afterEffect">
                                  <p:stCondLst>
                                    <p:cond delay="500"/>
                                  </p:stCondLst>
                                  <p:childTnLst>
                                    <p:set>
                                      <p:cBhvr>
                                        <p:cTn id="27" dur="1" fill="hold">
                                          <p:stCondLst>
                                            <p:cond delay="0"/>
                                          </p:stCondLst>
                                        </p:cTn>
                                        <p:tgtEl>
                                          <p:spTgt spid="46"/>
                                        </p:tgtEl>
                                        <p:attrNameLst>
                                          <p:attrName>style.visibility</p:attrName>
                                        </p:attrNameLst>
                                      </p:cBhvr>
                                      <p:to>
                                        <p:strVal val="visible"/>
                                      </p:to>
                                    </p:set>
                                    <p:anim calcmode="lin" valueType="num">
                                      <p:cBhvr additive="base">
                                        <p:cTn id="28" dur="500" fill="hold"/>
                                        <p:tgtEl>
                                          <p:spTgt spid="46"/>
                                        </p:tgtEl>
                                        <p:attrNameLst>
                                          <p:attrName>ppt_x</p:attrName>
                                        </p:attrNameLst>
                                      </p:cBhvr>
                                      <p:tavLst>
                                        <p:tav tm="0">
                                          <p:val>
                                            <p:strVal val="1+#ppt_w/2"/>
                                          </p:val>
                                        </p:tav>
                                        <p:tav tm="100000">
                                          <p:val>
                                            <p:strVal val="#ppt_x"/>
                                          </p:val>
                                        </p:tav>
                                      </p:tavLst>
                                    </p:anim>
                                    <p:anim calcmode="lin" valueType="num">
                                      <p:cBhvr additive="base">
                                        <p:cTn id="29" dur="500" fill="hold"/>
                                        <p:tgtEl>
                                          <p:spTgt spid="46"/>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stCondLst>
                                    <p:cond delay="50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500" fill="hold"/>
                                        <p:tgtEl>
                                          <p:spTgt spid="47"/>
                                        </p:tgtEl>
                                        <p:attrNameLst>
                                          <p:attrName>ppt_x</p:attrName>
                                        </p:attrNameLst>
                                      </p:cBhvr>
                                      <p:tavLst>
                                        <p:tav tm="0">
                                          <p:val>
                                            <p:strVal val="1+#ppt_w/2"/>
                                          </p:val>
                                        </p:tav>
                                        <p:tav tm="100000">
                                          <p:val>
                                            <p:strVal val="#ppt_x"/>
                                          </p:val>
                                        </p:tav>
                                      </p:tavLst>
                                    </p:anim>
                                    <p:anim calcmode="lin" valueType="num">
                                      <p:cBhvr additive="base">
                                        <p:cTn id="34"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50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ppt_x"/>
                                          </p:val>
                                        </p:tav>
                                        <p:tav tm="100000">
                                          <p:val>
                                            <p:strVal val="#ppt_x"/>
                                          </p:val>
                                        </p:tav>
                                      </p:tavLst>
                                    </p:anim>
                                    <p:anim calcmode="lin" valueType="num">
                                      <p:cBhvr additive="base">
                                        <p:cTn id="40" dur="500" fill="hold"/>
                                        <p:tgtEl>
                                          <p:spTgt spid="48"/>
                                        </p:tgtEl>
                                        <p:attrNameLst>
                                          <p:attrName>ppt_y</p:attrName>
                                        </p:attrNameLst>
                                      </p:cBhvr>
                                      <p:tavLst>
                                        <p:tav tm="0">
                                          <p:val>
                                            <p:strVal val="1+#ppt_h/2"/>
                                          </p:val>
                                        </p:tav>
                                        <p:tav tm="100000">
                                          <p:val>
                                            <p:strVal val="#ppt_y"/>
                                          </p:val>
                                        </p:tav>
                                      </p:tavLst>
                                    </p:anim>
                                  </p:childTnLst>
                                </p:cTn>
                              </p:par>
                            </p:childTnLst>
                          </p:cTn>
                        </p:par>
                        <p:par>
                          <p:cTn id="41" fill="hold">
                            <p:stCondLst>
                              <p:cond delay="1000"/>
                            </p:stCondLst>
                            <p:childTnLst>
                              <p:par>
                                <p:cTn id="42" presetID="2" presetClass="entr" presetSubtype="4" fill="hold" nodeType="afterEffect">
                                  <p:stCondLst>
                                    <p:cond delay="2000"/>
                                  </p:stCondLst>
                                  <p:childTnLst>
                                    <p:set>
                                      <p:cBhvr>
                                        <p:cTn id="43" dur="1" fill="hold">
                                          <p:stCondLst>
                                            <p:cond delay="0"/>
                                          </p:stCondLst>
                                        </p:cTn>
                                        <p:tgtEl>
                                          <p:spTgt spid="49"/>
                                        </p:tgtEl>
                                        <p:attrNameLst>
                                          <p:attrName>style.visibility</p:attrName>
                                        </p:attrNameLst>
                                      </p:cBhvr>
                                      <p:to>
                                        <p:strVal val="visible"/>
                                      </p:to>
                                    </p:set>
                                    <p:anim calcmode="lin" valueType="num">
                                      <p:cBhvr additive="base">
                                        <p:cTn id="44" dur="500" fill="hold"/>
                                        <p:tgtEl>
                                          <p:spTgt spid="49"/>
                                        </p:tgtEl>
                                        <p:attrNameLst>
                                          <p:attrName>ppt_x</p:attrName>
                                        </p:attrNameLst>
                                      </p:cBhvr>
                                      <p:tavLst>
                                        <p:tav tm="0">
                                          <p:val>
                                            <p:strVal val="#ppt_x"/>
                                          </p:val>
                                        </p:tav>
                                        <p:tav tm="100000">
                                          <p:val>
                                            <p:strVal val="#ppt_x"/>
                                          </p:val>
                                        </p:tav>
                                      </p:tavLst>
                                    </p:anim>
                                    <p:anim calcmode="lin" valueType="num">
                                      <p:cBhvr additive="base">
                                        <p:cTn id="4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4" grpId="0"/>
      <p:bldP spid="45" grpId="0"/>
      <p:bldP spid="46" grpId="0"/>
      <p:bldP spid="4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6375"/>
            <a:ext cx="8229600" cy="857250"/>
          </a:xfrm>
        </p:spPr>
        <p:txBody>
          <a:bodyPr/>
          <a:lstStyle/>
          <a:p>
            <a:pPr fontAlgn="auto">
              <a:spcAft>
                <a:spcPts val="0"/>
              </a:spcAft>
              <a:defRPr/>
            </a:pPr>
            <a:r>
              <a:rPr lang="en-US" dirty="0">
                <a:solidFill>
                  <a:srgbClr val="595959"/>
                </a:solidFill>
              </a:rPr>
              <a:t>Interface &amp; </a:t>
            </a:r>
            <a:r>
              <a:rPr lang="en-US" dirty="0" smtClean="0">
                <a:solidFill>
                  <a:srgbClr val="595959"/>
                </a:solidFill>
              </a:rPr>
              <a:t>Networking</a:t>
            </a:r>
            <a:endParaRPr lang="en-US" dirty="0"/>
          </a:p>
        </p:txBody>
      </p:sp>
      <p:sp>
        <p:nvSpPr>
          <p:cNvPr id="4" name="Content Placeholder 3"/>
          <p:cNvSpPr>
            <a:spLocks noGrp="1"/>
          </p:cNvSpPr>
          <p:nvPr>
            <p:ph sz="half" idx="1"/>
          </p:nvPr>
        </p:nvSpPr>
        <p:spPr>
          <a:xfrm>
            <a:off x="457200" y="1073150"/>
            <a:ext cx="4038600" cy="3789363"/>
          </a:xfrm>
        </p:spPr>
        <p:txBody>
          <a:bodyPr/>
          <a:lstStyle/>
          <a:p>
            <a:pPr fontAlgn="auto">
              <a:spcAft>
                <a:spcPts val="0"/>
              </a:spcAft>
              <a:buFont typeface="Arial" pitchFamily="34" charset="0"/>
              <a:buChar char="•"/>
              <a:defRPr/>
            </a:pPr>
            <a:r>
              <a:rPr lang="en-US" sz="2000" b="1" dirty="0" smtClean="0">
                <a:solidFill>
                  <a:schemeClr val="accent2"/>
                </a:solidFill>
              </a:rPr>
              <a:t>IEEE </a:t>
            </a:r>
            <a:r>
              <a:rPr lang="en-US" sz="2000" b="1" dirty="0">
                <a:solidFill>
                  <a:schemeClr val="accent2"/>
                </a:solidFill>
              </a:rPr>
              <a:t>802.3ad link </a:t>
            </a:r>
            <a:r>
              <a:rPr lang="en-US" sz="2000" b="1" dirty="0" smtClean="0">
                <a:solidFill>
                  <a:schemeClr val="accent2"/>
                </a:solidFill>
              </a:rPr>
              <a:t>aggregation (LACP), Trunking,</a:t>
            </a:r>
            <a:r>
              <a:rPr lang="en-US" sz="2000" dirty="0" smtClean="0"/>
              <a:t> </a:t>
            </a:r>
            <a:r>
              <a:rPr lang="en-US" sz="2000" b="1" dirty="0">
                <a:solidFill>
                  <a:schemeClr val="accent3"/>
                </a:solidFill>
              </a:rPr>
              <a:t>MC/S and </a:t>
            </a:r>
            <a:r>
              <a:rPr lang="en-US" sz="2000" b="1" dirty="0" smtClean="0">
                <a:solidFill>
                  <a:schemeClr val="accent3"/>
                </a:solidFill>
              </a:rPr>
              <a:t>MPIO </a:t>
            </a:r>
            <a:r>
              <a:rPr lang="en-US" sz="2000" dirty="0" smtClean="0"/>
              <a:t>support</a:t>
            </a:r>
            <a:endParaRPr lang="en-US" sz="2000" dirty="0"/>
          </a:p>
          <a:p>
            <a:pPr lvl="1" fontAlgn="auto">
              <a:spcAft>
                <a:spcPts val="0"/>
              </a:spcAft>
              <a:buFont typeface="Arial" pitchFamily="34" charset="0"/>
              <a:buChar char="–"/>
              <a:defRPr/>
            </a:pPr>
            <a:r>
              <a:rPr lang="en-US" sz="1600" b="1" dirty="0" smtClean="0">
                <a:solidFill>
                  <a:srgbClr val="397DB4"/>
                </a:solidFill>
              </a:rPr>
              <a:t>LACP/Trunking</a:t>
            </a:r>
            <a:r>
              <a:rPr lang="en-US" sz="1600" dirty="0" smtClean="0"/>
              <a:t>: Aggregate </a:t>
            </a:r>
            <a:r>
              <a:rPr lang="en-US" sz="1600" dirty="0"/>
              <a:t>multiple network interfaces into a single logical bonded interface that correspond to a single IP </a:t>
            </a:r>
            <a:r>
              <a:rPr lang="en-US" sz="1600" dirty="0" smtClean="0"/>
              <a:t>address</a:t>
            </a:r>
          </a:p>
          <a:p>
            <a:pPr lvl="1" fontAlgn="auto">
              <a:spcAft>
                <a:spcPts val="0"/>
              </a:spcAft>
              <a:buFont typeface="Arial" pitchFamily="34" charset="0"/>
              <a:buChar char="–"/>
              <a:defRPr/>
            </a:pPr>
            <a:r>
              <a:rPr lang="en-US" sz="1600" b="1" dirty="0" smtClean="0">
                <a:solidFill>
                  <a:srgbClr val="68BAD0"/>
                </a:solidFill>
              </a:rPr>
              <a:t>MPIO MC/S</a:t>
            </a:r>
            <a:r>
              <a:rPr lang="en-US" sz="1600" dirty="0" smtClean="0"/>
              <a:t>: Provide multiple sessions / connections</a:t>
            </a:r>
            <a:endParaRPr lang="en-US" sz="1600" dirty="0"/>
          </a:p>
          <a:p>
            <a:pPr lvl="1" fontAlgn="auto">
              <a:spcAft>
                <a:spcPts val="0"/>
              </a:spcAft>
              <a:buFont typeface="Arial" pitchFamily="34" charset="0"/>
              <a:buChar char="–"/>
              <a:defRPr/>
            </a:pPr>
            <a:r>
              <a:rPr lang="en-US" sz="1600" dirty="0"/>
              <a:t>Provide </a:t>
            </a:r>
            <a:r>
              <a:rPr lang="en-US" sz="1600" b="1" dirty="0"/>
              <a:t>multi-path, </a:t>
            </a:r>
            <a:r>
              <a:rPr lang="en-US" sz="1600" b="1" dirty="0" smtClean="0"/>
              <a:t>failover, </a:t>
            </a:r>
            <a:r>
              <a:rPr lang="en-US" sz="1600" b="1" dirty="0"/>
              <a:t>and load-</a:t>
            </a:r>
            <a:r>
              <a:rPr lang="en-US" sz="1600" b="1" dirty="0" smtClean="0"/>
              <a:t>balancing </a:t>
            </a:r>
            <a:r>
              <a:rPr lang="en-US" sz="1600" dirty="0" smtClean="0"/>
              <a:t>and when </a:t>
            </a:r>
            <a:r>
              <a:rPr lang="en-US" sz="1600" dirty="0"/>
              <a:t>a network interface fails, the service and I/O won't </a:t>
            </a:r>
            <a:r>
              <a:rPr lang="en-US" sz="1600" dirty="0" smtClean="0"/>
              <a:t>stop and</a:t>
            </a:r>
            <a:endParaRPr lang="en-US" sz="1600" b="1" dirty="0"/>
          </a:p>
        </p:txBody>
      </p:sp>
      <p:grpSp>
        <p:nvGrpSpPr>
          <p:cNvPr id="79875" name="Group 14"/>
          <p:cNvGrpSpPr>
            <a:grpSpLocks/>
          </p:cNvGrpSpPr>
          <p:nvPr/>
        </p:nvGrpSpPr>
        <p:grpSpPr bwMode="auto">
          <a:xfrm>
            <a:off x="5116513" y="1057275"/>
            <a:ext cx="3124200" cy="657225"/>
            <a:chOff x="5212709" y="1169324"/>
            <a:chExt cx="3124200" cy="657225"/>
          </a:xfrm>
        </p:grpSpPr>
        <p:pic>
          <p:nvPicPr>
            <p:cNvPr id="79955" name="Picture 9"/>
            <p:cNvPicPr>
              <a:picLocks noChangeAspect="1"/>
            </p:cNvPicPr>
            <p:nvPr/>
          </p:nvPicPr>
          <p:blipFill>
            <a:blip r:embed="rId2"/>
            <a:srcRect/>
            <a:stretch>
              <a:fillRect/>
            </a:stretch>
          </p:blipFill>
          <p:spPr bwMode="auto">
            <a:xfrm>
              <a:off x="5212709" y="1169324"/>
              <a:ext cx="3124200" cy="657225"/>
            </a:xfrm>
            <a:prstGeom prst="rect">
              <a:avLst/>
            </a:prstGeom>
            <a:noFill/>
            <a:ln w="9525">
              <a:noFill/>
              <a:miter lim="800000"/>
              <a:headEnd/>
              <a:tailEnd/>
            </a:ln>
          </p:spPr>
        </p:pic>
        <p:sp>
          <p:nvSpPr>
            <p:cNvPr id="173" name="Rectangle 172"/>
            <p:cNvSpPr/>
            <p:nvPr/>
          </p:nvSpPr>
          <p:spPr>
            <a:xfrm>
              <a:off x="5527034" y="1256637"/>
              <a:ext cx="111125" cy="8890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endParaRPr>
            </a:p>
          </p:txBody>
        </p:sp>
        <p:sp>
          <p:nvSpPr>
            <p:cNvPr id="175" name="Rectangle 174"/>
            <p:cNvSpPr/>
            <p:nvPr/>
          </p:nvSpPr>
          <p:spPr>
            <a:xfrm>
              <a:off x="7114534" y="1253462"/>
              <a:ext cx="127000" cy="92075"/>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endParaRPr>
            </a:p>
          </p:txBody>
        </p:sp>
        <p:sp>
          <p:nvSpPr>
            <p:cNvPr id="176" name="Rectangle 175"/>
            <p:cNvSpPr/>
            <p:nvPr/>
          </p:nvSpPr>
          <p:spPr>
            <a:xfrm>
              <a:off x="7708259" y="1294737"/>
              <a:ext cx="127000" cy="92075"/>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endParaRPr>
            </a:p>
          </p:txBody>
        </p:sp>
        <p:sp>
          <p:nvSpPr>
            <p:cNvPr id="177" name="Rectangle 176"/>
            <p:cNvSpPr/>
            <p:nvPr/>
          </p:nvSpPr>
          <p:spPr>
            <a:xfrm>
              <a:off x="7847959" y="1288387"/>
              <a:ext cx="127000" cy="92075"/>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endParaRPr>
            </a:p>
          </p:txBody>
        </p:sp>
        <p:sp>
          <p:nvSpPr>
            <p:cNvPr id="7" name="Rectangle 6"/>
            <p:cNvSpPr/>
            <p:nvPr/>
          </p:nvSpPr>
          <p:spPr>
            <a:xfrm>
              <a:off x="5647684" y="1259812"/>
              <a:ext cx="117475" cy="8255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3" name="Rectangle 112"/>
            <p:cNvSpPr/>
            <p:nvPr/>
          </p:nvSpPr>
          <p:spPr>
            <a:xfrm>
              <a:off x="5765159" y="1259812"/>
              <a:ext cx="117475" cy="8255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4" name="Rectangle 113"/>
            <p:cNvSpPr/>
            <p:nvPr/>
          </p:nvSpPr>
          <p:spPr>
            <a:xfrm>
              <a:off x="7244709" y="1259812"/>
              <a:ext cx="117475" cy="8255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5" name="Rectangle 114"/>
            <p:cNvSpPr/>
            <p:nvPr/>
          </p:nvSpPr>
          <p:spPr>
            <a:xfrm>
              <a:off x="7368534" y="1256637"/>
              <a:ext cx="117475" cy="8255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6" name="Rectangle 115"/>
            <p:cNvSpPr/>
            <p:nvPr/>
          </p:nvSpPr>
          <p:spPr>
            <a:xfrm>
              <a:off x="6108059" y="1310612"/>
              <a:ext cx="117475" cy="8255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7" name="Rectangle 116"/>
            <p:cNvSpPr/>
            <p:nvPr/>
          </p:nvSpPr>
          <p:spPr>
            <a:xfrm>
              <a:off x="6257284" y="1310612"/>
              <a:ext cx="117475" cy="8255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sp>
        <p:nvSpPr>
          <p:cNvPr id="6" name="Text Box 25"/>
          <p:cNvSpPr txBox="1">
            <a:spLocks noChangeArrowheads="1"/>
          </p:cNvSpPr>
          <p:nvPr/>
        </p:nvSpPr>
        <p:spPr bwMode="auto">
          <a:xfrm>
            <a:off x="7767638" y="1612900"/>
            <a:ext cx="1176337" cy="307975"/>
          </a:xfrm>
          <a:prstGeom prst="rect">
            <a:avLst/>
          </a:prstGeom>
          <a:noFill/>
          <a:ln>
            <a:noFill/>
          </a:ln>
          <a:effectLst/>
          <a:extLst>
            <a:ext uri="{909E8E84-426E-40DD-AFC4-6F175D3DCCD1}"/>
            <a:ext uri="{91240B29-F687-4F45-9708-019B960494DF}"/>
          </a:extLst>
        </p:spPr>
        <p:txBody>
          <a:bodyPr wrap="none">
            <a:spAutoFit/>
          </a:bodyPr>
          <a:lstStyle/>
          <a:p>
            <a:pPr fontAlgn="auto">
              <a:spcBef>
                <a:spcPts val="0"/>
              </a:spcBef>
              <a:spcAft>
                <a:spcPts val="0"/>
              </a:spcAft>
              <a:defRPr/>
            </a:pPr>
            <a:r>
              <a:rPr kumimoji="1" lang="en-US" altLang="zh-TW" sz="1400" b="1" dirty="0">
                <a:solidFill>
                  <a:srgbClr val="FFFFFF">
                    <a:lumMod val="50000"/>
                  </a:srgbClr>
                </a:solidFill>
                <a:effectLst>
                  <a:outerShdw blurRad="53975" dist="38100" dir="2700000" algn="tl" rotWithShape="0">
                    <a:srgbClr val="FFFFFF">
                      <a:alpha val="50000"/>
                    </a:srgbClr>
                  </a:outerShdw>
                </a:effectLst>
                <a:latin typeface="+mn-lt"/>
                <a:ea typeface="+mn-ea"/>
              </a:rPr>
              <a:t>Qsan Storage</a:t>
            </a:r>
          </a:p>
        </p:txBody>
      </p:sp>
      <p:grpSp>
        <p:nvGrpSpPr>
          <p:cNvPr id="79877" name="Group 121"/>
          <p:cNvGrpSpPr>
            <a:grpSpLocks noChangeAspect="1"/>
          </p:cNvGrpSpPr>
          <p:nvPr/>
        </p:nvGrpSpPr>
        <p:grpSpPr bwMode="auto">
          <a:xfrm>
            <a:off x="5986463" y="2816225"/>
            <a:ext cx="1727200" cy="282575"/>
            <a:chOff x="5843588" y="1998663"/>
            <a:chExt cx="1748190" cy="287338"/>
          </a:xfrm>
        </p:grpSpPr>
        <p:sp>
          <p:nvSpPr>
            <p:cNvPr id="123" name="Rectangle 133"/>
            <p:cNvSpPr>
              <a:spLocks noChangeArrowheads="1"/>
            </p:cNvSpPr>
            <p:nvPr/>
          </p:nvSpPr>
          <p:spPr bwMode="auto">
            <a:xfrm>
              <a:off x="5843588" y="1998663"/>
              <a:ext cx="1748190" cy="287338"/>
            </a:xfrm>
            <a:prstGeom prst="rect">
              <a:avLst/>
            </a:prstGeom>
            <a:solidFill>
              <a:schemeClr val="bg1">
                <a:lumMod val="95000"/>
              </a:schemeClr>
            </a:solidFill>
            <a:ln w="19050" cmpd="sng">
              <a:solidFill>
                <a:schemeClr val="bg1">
                  <a:lumMod val="50000"/>
                </a:schemeClr>
              </a:solidFill>
              <a:miter lim="800000"/>
              <a:headEnd/>
              <a:tailEnd/>
            </a:ln>
            <a:effec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grpSp>
          <p:nvGrpSpPr>
            <p:cNvPr id="79928" name="Group 123"/>
            <p:cNvGrpSpPr>
              <a:grpSpLocks/>
            </p:cNvGrpSpPr>
            <p:nvPr/>
          </p:nvGrpSpPr>
          <p:grpSpPr bwMode="auto">
            <a:xfrm>
              <a:off x="5891740" y="2051050"/>
              <a:ext cx="440266" cy="189795"/>
              <a:chOff x="5895268" y="2051050"/>
              <a:chExt cx="440266" cy="189795"/>
            </a:xfrm>
          </p:grpSpPr>
          <p:sp>
            <p:nvSpPr>
              <p:cNvPr id="143" name="Rectangle 135"/>
              <p:cNvSpPr>
                <a:spLocks noChangeArrowheads="1"/>
              </p:cNvSpPr>
              <p:nvPr/>
            </p:nvSpPr>
            <p:spPr bwMode="auto">
              <a:xfrm>
                <a:off x="5895320" y="2050319"/>
                <a:ext cx="88373" cy="88785"/>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44" name="Rectangle 135"/>
              <p:cNvSpPr>
                <a:spLocks noChangeArrowheads="1"/>
              </p:cNvSpPr>
              <p:nvPr/>
            </p:nvSpPr>
            <p:spPr bwMode="auto">
              <a:xfrm>
                <a:off x="5895320" y="2150403"/>
                <a:ext cx="89980" cy="88785"/>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45" name="Rectangle 135"/>
              <p:cNvSpPr>
                <a:spLocks noChangeArrowheads="1"/>
              </p:cNvSpPr>
              <p:nvPr/>
            </p:nvSpPr>
            <p:spPr bwMode="auto">
              <a:xfrm>
                <a:off x="6012615" y="2050319"/>
                <a:ext cx="88374" cy="90398"/>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46" name="Rectangle 135"/>
              <p:cNvSpPr>
                <a:spLocks noChangeArrowheads="1"/>
              </p:cNvSpPr>
              <p:nvPr/>
            </p:nvSpPr>
            <p:spPr bwMode="auto">
              <a:xfrm>
                <a:off x="6012615" y="2150403"/>
                <a:ext cx="89980" cy="90398"/>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47" name="Rectangle 135"/>
              <p:cNvSpPr>
                <a:spLocks noChangeArrowheads="1"/>
              </p:cNvSpPr>
              <p:nvPr/>
            </p:nvSpPr>
            <p:spPr bwMode="auto">
              <a:xfrm>
                <a:off x="6128304" y="2050319"/>
                <a:ext cx="89980" cy="90398"/>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48" name="Rectangle 135"/>
              <p:cNvSpPr>
                <a:spLocks noChangeArrowheads="1"/>
              </p:cNvSpPr>
              <p:nvPr/>
            </p:nvSpPr>
            <p:spPr bwMode="auto">
              <a:xfrm>
                <a:off x="6129911" y="2150403"/>
                <a:ext cx="88373" cy="90398"/>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49" name="Rectangle 135"/>
              <p:cNvSpPr>
                <a:spLocks noChangeArrowheads="1"/>
              </p:cNvSpPr>
              <p:nvPr/>
            </p:nvSpPr>
            <p:spPr bwMode="auto">
              <a:xfrm>
                <a:off x="6245600" y="2051934"/>
                <a:ext cx="89980" cy="8878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50" name="Rectangle 135"/>
              <p:cNvSpPr>
                <a:spLocks noChangeArrowheads="1"/>
              </p:cNvSpPr>
              <p:nvPr/>
            </p:nvSpPr>
            <p:spPr bwMode="auto">
              <a:xfrm>
                <a:off x="6247207" y="2152018"/>
                <a:ext cx="88374" cy="8878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grpSp>
        <p:grpSp>
          <p:nvGrpSpPr>
            <p:cNvPr id="79929" name="Group 124"/>
            <p:cNvGrpSpPr>
              <a:grpSpLocks/>
            </p:cNvGrpSpPr>
            <p:nvPr/>
          </p:nvGrpSpPr>
          <p:grpSpPr bwMode="auto">
            <a:xfrm>
              <a:off x="6400445" y="2051756"/>
              <a:ext cx="440266" cy="189795"/>
              <a:chOff x="5895268" y="2051050"/>
              <a:chExt cx="440266" cy="189795"/>
            </a:xfrm>
          </p:grpSpPr>
          <p:sp>
            <p:nvSpPr>
              <p:cNvPr id="135" name="Rectangle 135"/>
              <p:cNvSpPr>
                <a:spLocks noChangeArrowheads="1"/>
              </p:cNvSpPr>
              <p:nvPr/>
            </p:nvSpPr>
            <p:spPr bwMode="auto">
              <a:xfrm>
                <a:off x="5895967" y="2051228"/>
                <a:ext cx="88374" cy="8878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36" name="Rectangle 135"/>
              <p:cNvSpPr>
                <a:spLocks noChangeArrowheads="1"/>
              </p:cNvSpPr>
              <p:nvPr/>
            </p:nvSpPr>
            <p:spPr bwMode="auto">
              <a:xfrm>
                <a:off x="5895967" y="2149697"/>
                <a:ext cx="89980" cy="88785"/>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37" name="Rectangle 135"/>
              <p:cNvSpPr>
                <a:spLocks noChangeArrowheads="1"/>
              </p:cNvSpPr>
              <p:nvPr/>
            </p:nvSpPr>
            <p:spPr bwMode="auto">
              <a:xfrm>
                <a:off x="6013264" y="2051228"/>
                <a:ext cx="88373" cy="8878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38" name="Rectangle 135"/>
              <p:cNvSpPr>
                <a:spLocks noChangeArrowheads="1"/>
              </p:cNvSpPr>
              <p:nvPr/>
            </p:nvSpPr>
            <p:spPr bwMode="auto">
              <a:xfrm>
                <a:off x="6013264" y="2151312"/>
                <a:ext cx="89980" cy="8878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39" name="Rectangle 135"/>
              <p:cNvSpPr>
                <a:spLocks noChangeArrowheads="1"/>
              </p:cNvSpPr>
              <p:nvPr/>
            </p:nvSpPr>
            <p:spPr bwMode="auto">
              <a:xfrm>
                <a:off x="6128953" y="2051228"/>
                <a:ext cx="89980" cy="8878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40" name="Rectangle 135"/>
              <p:cNvSpPr>
                <a:spLocks noChangeArrowheads="1"/>
              </p:cNvSpPr>
              <p:nvPr/>
            </p:nvSpPr>
            <p:spPr bwMode="auto">
              <a:xfrm>
                <a:off x="6130559" y="2151312"/>
                <a:ext cx="88374" cy="8878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41" name="Rectangle 135"/>
              <p:cNvSpPr>
                <a:spLocks noChangeArrowheads="1"/>
              </p:cNvSpPr>
              <p:nvPr/>
            </p:nvSpPr>
            <p:spPr bwMode="auto">
              <a:xfrm>
                <a:off x="6246248" y="2052842"/>
                <a:ext cx="89980" cy="88785"/>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42" name="Rectangle 135"/>
              <p:cNvSpPr>
                <a:spLocks noChangeArrowheads="1"/>
              </p:cNvSpPr>
              <p:nvPr/>
            </p:nvSpPr>
            <p:spPr bwMode="auto">
              <a:xfrm>
                <a:off x="6247855" y="2151312"/>
                <a:ext cx="88373" cy="8878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grpSp>
        <p:grpSp>
          <p:nvGrpSpPr>
            <p:cNvPr id="79930" name="Group 125"/>
            <p:cNvGrpSpPr>
              <a:grpSpLocks/>
            </p:cNvGrpSpPr>
            <p:nvPr/>
          </p:nvGrpSpPr>
          <p:grpSpPr bwMode="auto">
            <a:xfrm>
              <a:off x="6904917" y="2051756"/>
              <a:ext cx="440266" cy="189795"/>
              <a:chOff x="5895268" y="2051050"/>
              <a:chExt cx="440266" cy="189795"/>
            </a:xfrm>
          </p:grpSpPr>
          <p:sp>
            <p:nvSpPr>
              <p:cNvPr id="127" name="Rectangle 135"/>
              <p:cNvSpPr>
                <a:spLocks noChangeArrowheads="1"/>
              </p:cNvSpPr>
              <p:nvPr/>
            </p:nvSpPr>
            <p:spPr bwMode="auto">
              <a:xfrm>
                <a:off x="5896028" y="2051228"/>
                <a:ext cx="88374" cy="8878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28" name="Rectangle 135"/>
              <p:cNvSpPr>
                <a:spLocks noChangeArrowheads="1"/>
              </p:cNvSpPr>
              <p:nvPr/>
            </p:nvSpPr>
            <p:spPr bwMode="auto">
              <a:xfrm>
                <a:off x="5896028" y="2149697"/>
                <a:ext cx="89980" cy="88785"/>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29" name="Rectangle 135"/>
              <p:cNvSpPr>
                <a:spLocks noChangeArrowheads="1"/>
              </p:cNvSpPr>
              <p:nvPr/>
            </p:nvSpPr>
            <p:spPr bwMode="auto">
              <a:xfrm>
                <a:off x="6013324" y="2051228"/>
                <a:ext cx="88373" cy="8878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30" name="Rectangle 135"/>
              <p:cNvSpPr>
                <a:spLocks noChangeArrowheads="1"/>
              </p:cNvSpPr>
              <p:nvPr/>
            </p:nvSpPr>
            <p:spPr bwMode="auto">
              <a:xfrm>
                <a:off x="6013324" y="2151312"/>
                <a:ext cx="89980" cy="8878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31" name="Rectangle 135"/>
              <p:cNvSpPr>
                <a:spLocks noChangeArrowheads="1"/>
              </p:cNvSpPr>
              <p:nvPr/>
            </p:nvSpPr>
            <p:spPr bwMode="auto">
              <a:xfrm>
                <a:off x="6129013" y="2051228"/>
                <a:ext cx="89980" cy="8878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32" name="Rectangle 135"/>
              <p:cNvSpPr>
                <a:spLocks noChangeArrowheads="1"/>
              </p:cNvSpPr>
              <p:nvPr/>
            </p:nvSpPr>
            <p:spPr bwMode="auto">
              <a:xfrm>
                <a:off x="6130620" y="2151312"/>
                <a:ext cx="88374" cy="8878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33" name="Rectangle 135"/>
              <p:cNvSpPr>
                <a:spLocks noChangeArrowheads="1"/>
              </p:cNvSpPr>
              <p:nvPr/>
            </p:nvSpPr>
            <p:spPr bwMode="auto">
              <a:xfrm>
                <a:off x="6246309" y="2052842"/>
                <a:ext cx="89980" cy="88785"/>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34" name="Rectangle 135"/>
              <p:cNvSpPr>
                <a:spLocks noChangeArrowheads="1"/>
              </p:cNvSpPr>
              <p:nvPr/>
            </p:nvSpPr>
            <p:spPr bwMode="auto">
              <a:xfrm>
                <a:off x="6247916" y="2151312"/>
                <a:ext cx="88373" cy="8878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grpSp>
      </p:grpSp>
      <p:grpSp>
        <p:nvGrpSpPr>
          <p:cNvPr id="79878" name="Group 81"/>
          <p:cNvGrpSpPr>
            <a:grpSpLocks noChangeAspect="1"/>
          </p:cNvGrpSpPr>
          <p:nvPr/>
        </p:nvGrpSpPr>
        <p:grpSpPr bwMode="auto">
          <a:xfrm>
            <a:off x="5514975" y="3176588"/>
            <a:ext cx="1727200" cy="284162"/>
            <a:chOff x="5843588" y="1998663"/>
            <a:chExt cx="1748190" cy="287338"/>
          </a:xfrm>
        </p:grpSpPr>
        <p:sp>
          <p:nvSpPr>
            <p:cNvPr id="83" name="Rectangle 133"/>
            <p:cNvSpPr>
              <a:spLocks noChangeArrowheads="1"/>
            </p:cNvSpPr>
            <p:nvPr/>
          </p:nvSpPr>
          <p:spPr bwMode="auto">
            <a:xfrm>
              <a:off x="5843588" y="1998663"/>
              <a:ext cx="1748190" cy="287338"/>
            </a:xfrm>
            <a:prstGeom prst="rect">
              <a:avLst/>
            </a:prstGeom>
            <a:solidFill>
              <a:schemeClr val="bg1">
                <a:lumMod val="95000"/>
              </a:schemeClr>
            </a:solidFill>
            <a:ln w="19050" cmpd="sng">
              <a:solidFill>
                <a:schemeClr val="bg1">
                  <a:lumMod val="50000"/>
                </a:schemeClr>
              </a:solidFill>
              <a:miter lim="800000"/>
              <a:headEnd/>
              <a:tailEnd/>
            </a:ln>
            <a:effec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grpSp>
          <p:nvGrpSpPr>
            <p:cNvPr id="79900" name="Group 83"/>
            <p:cNvGrpSpPr>
              <a:grpSpLocks/>
            </p:cNvGrpSpPr>
            <p:nvPr/>
          </p:nvGrpSpPr>
          <p:grpSpPr bwMode="auto">
            <a:xfrm>
              <a:off x="5891740" y="2051050"/>
              <a:ext cx="440266" cy="189795"/>
              <a:chOff x="5895268" y="2051050"/>
              <a:chExt cx="440266" cy="189795"/>
            </a:xfrm>
          </p:grpSpPr>
          <p:sp>
            <p:nvSpPr>
              <p:cNvPr id="103" name="Rectangle 135"/>
              <p:cNvSpPr>
                <a:spLocks noChangeArrowheads="1"/>
              </p:cNvSpPr>
              <p:nvPr/>
            </p:nvSpPr>
            <p:spPr bwMode="auto">
              <a:xfrm>
                <a:off x="5895320" y="2051635"/>
                <a:ext cx="88374" cy="88289"/>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04" name="Rectangle 135"/>
              <p:cNvSpPr>
                <a:spLocks noChangeArrowheads="1"/>
              </p:cNvSpPr>
              <p:nvPr/>
            </p:nvSpPr>
            <p:spPr bwMode="auto">
              <a:xfrm>
                <a:off x="5895320" y="2151161"/>
                <a:ext cx="89980" cy="88289"/>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05" name="Rectangle 135"/>
              <p:cNvSpPr>
                <a:spLocks noChangeArrowheads="1"/>
              </p:cNvSpPr>
              <p:nvPr/>
            </p:nvSpPr>
            <p:spPr bwMode="auto">
              <a:xfrm>
                <a:off x="6012616" y="2051635"/>
                <a:ext cx="88373" cy="8989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06" name="Rectangle 135"/>
              <p:cNvSpPr>
                <a:spLocks noChangeArrowheads="1"/>
              </p:cNvSpPr>
              <p:nvPr/>
            </p:nvSpPr>
            <p:spPr bwMode="auto">
              <a:xfrm>
                <a:off x="6012616" y="2151161"/>
                <a:ext cx="89980" cy="8989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07" name="Rectangle 135"/>
              <p:cNvSpPr>
                <a:spLocks noChangeArrowheads="1"/>
              </p:cNvSpPr>
              <p:nvPr/>
            </p:nvSpPr>
            <p:spPr bwMode="auto">
              <a:xfrm>
                <a:off x="6128305" y="2051635"/>
                <a:ext cx="89980" cy="8989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08" name="Rectangle 135"/>
              <p:cNvSpPr>
                <a:spLocks noChangeArrowheads="1"/>
              </p:cNvSpPr>
              <p:nvPr/>
            </p:nvSpPr>
            <p:spPr bwMode="auto">
              <a:xfrm>
                <a:off x="6129911" y="2151161"/>
                <a:ext cx="88374" cy="8989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09" name="Rectangle 135"/>
              <p:cNvSpPr>
                <a:spLocks noChangeArrowheads="1"/>
              </p:cNvSpPr>
              <p:nvPr/>
            </p:nvSpPr>
            <p:spPr bwMode="auto">
              <a:xfrm>
                <a:off x="6245600" y="2053241"/>
                <a:ext cx="89980" cy="88288"/>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10" name="Rectangle 135"/>
              <p:cNvSpPr>
                <a:spLocks noChangeArrowheads="1"/>
              </p:cNvSpPr>
              <p:nvPr/>
            </p:nvSpPr>
            <p:spPr bwMode="auto">
              <a:xfrm>
                <a:off x="6247208" y="2152766"/>
                <a:ext cx="88373" cy="88288"/>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grpSp>
        <p:grpSp>
          <p:nvGrpSpPr>
            <p:cNvPr id="79901" name="Group 84"/>
            <p:cNvGrpSpPr>
              <a:grpSpLocks/>
            </p:cNvGrpSpPr>
            <p:nvPr/>
          </p:nvGrpSpPr>
          <p:grpSpPr bwMode="auto">
            <a:xfrm>
              <a:off x="6400445" y="2051756"/>
              <a:ext cx="440266" cy="189795"/>
              <a:chOff x="5895268" y="2051050"/>
              <a:chExt cx="440266" cy="189795"/>
            </a:xfrm>
          </p:grpSpPr>
          <p:sp>
            <p:nvSpPr>
              <p:cNvPr id="95" name="Rectangle 135"/>
              <p:cNvSpPr>
                <a:spLocks noChangeArrowheads="1"/>
              </p:cNvSpPr>
              <p:nvPr/>
            </p:nvSpPr>
            <p:spPr bwMode="auto">
              <a:xfrm>
                <a:off x="5895968" y="2050930"/>
                <a:ext cx="88373" cy="88289"/>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96" name="Rectangle 135"/>
              <p:cNvSpPr>
                <a:spLocks noChangeArrowheads="1"/>
              </p:cNvSpPr>
              <p:nvPr/>
            </p:nvSpPr>
            <p:spPr bwMode="auto">
              <a:xfrm>
                <a:off x="5895968" y="2150455"/>
                <a:ext cx="89980" cy="88289"/>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97" name="Rectangle 135"/>
              <p:cNvSpPr>
                <a:spLocks noChangeArrowheads="1"/>
              </p:cNvSpPr>
              <p:nvPr/>
            </p:nvSpPr>
            <p:spPr bwMode="auto">
              <a:xfrm>
                <a:off x="6013264" y="2050930"/>
                <a:ext cx="88374" cy="8989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98" name="Rectangle 135"/>
              <p:cNvSpPr>
                <a:spLocks noChangeArrowheads="1"/>
              </p:cNvSpPr>
              <p:nvPr/>
            </p:nvSpPr>
            <p:spPr bwMode="auto">
              <a:xfrm>
                <a:off x="6013264" y="2150455"/>
                <a:ext cx="89980" cy="8989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99" name="Rectangle 135"/>
              <p:cNvSpPr>
                <a:spLocks noChangeArrowheads="1"/>
              </p:cNvSpPr>
              <p:nvPr/>
            </p:nvSpPr>
            <p:spPr bwMode="auto">
              <a:xfrm>
                <a:off x="6128953" y="2050930"/>
                <a:ext cx="89980" cy="8989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00" name="Rectangle 135"/>
              <p:cNvSpPr>
                <a:spLocks noChangeArrowheads="1"/>
              </p:cNvSpPr>
              <p:nvPr/>
            </p:nvSpPr>
            <p:spPr bwMode="auto">
              <a:xfrm>
                <a:off x="6130560" y="2150455"/>
                <a:ext cx="88373" cy="8989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01" name="Rectangle 135"/>
              <p:cNvSpPr>
                <a:spLocks noChangeArrowheads="1"/>
              </p:cNvSpPr>
              <p:nvPr/>
            </p:nvSpPr>
            <p:spPr bwMode="auto">
              <a:xfrm>
                <a:off x="6246249" y="2052535"/>
                <a:ext cx="89980" cy="88288"/>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102" name="Rectangle 135"/>
              <p:cNvSpPr>
                <a:spLocks noChangeArrowheads="1"/>
              </p:cNvSpPr>
              <p:nvPr/>
            </p:nvSpPr>
            <p:spPr bwMode="auto">
              <a:xfrm>
                <a:off x="6247855" y="2152061"/>
                <a:ext cx="88374" cy="88288"/>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grpSp>
        <p:grpSp>
          <p:nvGrpSpPr>
            <p:cNvPr id="79902" name="Group 85"/>
            <p:cNvGrpSpPr>
              <a:grpSpLocks/>
            </p:cNvGrpSpPr>
            <p:nvPr/>
          </p:nvGrpSpPr>
          <p:grpSpPr bwMode="auto">
            <a:xfrm>
              <a:off x="6904917" y="2051756"/>
              <a:ext cx="440266" cy="189795"/>
              <a:chOff x="5895268" y="2051050"/>
              <a:chExt cx="440266" cy="189795"/>
            </a:xfrm>
          </p:grpSpPr>
          <p:sp>
            <p:nvSpPr>
              <p:cNvPr id="87" name="Rectangle 135"/>
              <p:cNvSpPr>
                <a:spLocks noChangeArrowheads="1"/>
              </p:cNvSpPr>
              <p:nvPr/>
            </p:nvSpPr>
            <p:spPr bwMode="auto">
              <a:xfrm>
                <a:off x="5896029" y="2050930"/>
                <a:ext cx="88373" cy="88289"/>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88" name="Rectangle 135"/>
              <p:cNvSpPr>
                <a:spLocks noChangeArrowheads="1"/>
              </p:cNvSpPr>
              <p:nvPr/>
            </p:nvSpPr>
            <p:spPr bwMode="auto">
              <a:xfrm>
                <a:off x="5896029" y="2150455"/>
                <a:ext cx="89980" cy="88289"/>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89" name="Rectangle 135"/>
              <p:cNvSpPr>
                <a:spLocks noChangeArrowheads="1"/>
              </p:cNvSpPr>
              <p:nvPr/>
            </p:nvSpPr>
            <p:spPr bwMode="auto">
              <a:xfrm>
                <a:off x="6013324" y="2050930"/>
                <a:ext cx="88374" cy="8989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90" name="Rectangle 135"/>
              <p:cNvSpPr>
                <a:spLocks noChangeArrowheads="1"/>
              </p:cNvSpPr>
              <p:nvPr/>
            </p:nvSpPr>
            <p:spPr bwMode="auto">
              <a:xfrm>
                <a:off x="6013324" y="2150455"/>
                <a:ext cx="89980" cy="8989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91" name="Rectangle 135"/>
              <p:cNvSpPr>
                <a:spLocks noChangeArrowheads="1"/>
              </p:cNvSpPr>
              <p:nvPr/>
            </p:nvSpPr>
            <p:spPr bwMode="auto">
              <a:xfrm>
                <a:off x="6129013" y="2050930"/>
                <a:ext cx="89980" cy="8989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92" name="Rectangle 135"/>
              <p:cNvSpPr>
                <a:spLocks noChangeArrowheads="1"/>
              </p:cNvSpPr>
              <p:nvPr/>
            </p:nvSpPr>
            <p:spPr bwMode="auto">
              <a:xfrm>
                <a:off x="6130621" y="2150455"/>
                <a:ext cx="88373" cy="89894"/>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93" name="Rectangle 135"/>
              <p:cNvSpPr>
                <a:spLocks noChangeArrowheads="1"/>
              </p:cNvSpPr>
              <p:nvPr/>
            </p:nvSpPr>
            <p:spPr bwMode="auto">
              <a:xfrm>
                <a:off x="6246310" y="2052535"/>
                <a:ext cx="89980" cy="88288"/>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94" name="Rectangle 135"/>
              <p:cNvSpPr>
                <a:spLocks noChangeArrowheads="1"/>
              </p:cNvSpPr>
              <p:nvPr/>
            </p:nvSpPr>
            <p:spPr bwMode="auto">
              <a:xfrm>
                <a:off x="6247916" y="2152061"/>
                <a:ext cx="88374" cy="88288"/>
              </a:xfrm>
              <a:prstGeom prst="rect">
                <a:avLst/>
              </a:prstGeom>
              <a:solidFill>
                <a:schemeClr val="tx1">
                  <a:lumMod val="40000"/>
                  <a:lumOff val="60000"/>
                </a:schemeClr>
              </a:solidFill>
              <a:ln w="19050" cmpd="sng">
                <a:solidFill>
                  <a:schemeClr val="bg1">
                    <a:lumMod val="50000"/>
                  </a:schemeClr>
                </a:solidFill>
                <a:miter lim="800000"/>
                <a:headEnd/>
                <a:tailEnd/>
              </a:ln>
              <a:effectLst/>
              <a:extLst/>
            </p:spPr>
            <p:txBody>
              <a:bodyPr wrap="none" anchor="ctr"/>
              <a:lstStyle/>
              <a:p>
                <a:pP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latin typeface="+mn-lt"/>
                  <a:ea typeface="+mn-ea"/>
                </a:endParaRPr>
              </a:p>
            </p:txBody>
          </p:sp>
        </p:grpSp>
      </p:grpSp>
      <p:sp>
        <p:nvSpPr>
          <p:cNvPr id="11" name="Text Box 25"/>
          <p:cNvSpPr txBox="1">
            <a:spLocks noChangeArrowheads="1"/>
          </p:cNvSpPr>
          <p:nvPr/>
        </p:nvSpPr>
        <p:spPr bwMode="auto">
          <a:xfrm>
            <a:off x="7212013" y="3057525"/>
            <a:ext cx="681037" cy="307975"/>
          </a:xfrm>
          <a:prstGeom prst="rect">
            <a:avLst/>
          </a:prstGeom>
          <a:noFill/>
          <a:ln>
            <a:noFill/>
          </a:ln>
          <a:effectLst/>
          <a:extLst>
            <a:ext uri="{909E8E84-426E-40DD-AFC4-6F175D3DCCD1}"/>
            <a:ext uri="{91240B29-F687-4F45-9708-019B960494DF}"/>
          </a:extLst>
        </p:spPr>
        <p:txBody>
          <a:bodyPr wrap="none">
            <a:spAutoFit/>
          </a:bodyPr>
          <a:lstStyle/>
          <a:p>
            <a:pPr fontAlgn="auto">
              <a:spcBef>
                <a:spcPts val="0"/>
              </a:spcBef>
              <a:spcAft>
                <a:spcPts val="0"/>
              </a:spcAft>
              <a:defRPr/>
            </a:pPr>
            <a:r>
              <a:rPr kumimoji="1" lang="en-US" altLang="zh-TW" sz="1400" b="1" dirty="0">
                <a:solidFill>
                  <a:srgbClr val="FFFFFF">
                    <a:lumMod val="50000"/>
                  </a:srgbClr>
                </a:solidFill>
                <a:effectLst>
                  <a:outerShdw blurRad="53975" dist="38100" dir="2700000" algn="tl" rotWithShape="0">
                    <a:srgbClr val="FFFFFF">
                      <a:alpha val="50000"/>
                    </a:srgbClr>
                  </a:outerShdw>
                </a:effectLst>
                <a:latin typeface="+mn-lt"/>
                <a:ea typeface="+mn-ea"/>
              </a:rPr>
              <a:t>Switch</a:t>
            </a:r>
          </a:p>
        </p:txBody>
      </p:sp>
      <p:sp>
        <p:nvSpPr>
          <p:cNvPr id="21" name="Oval 20"/>
          <p:cNvSpPr/>
          <p:nvPr/>
        </p:nvSpPr>
        <p:spPr bwMode="auto">
          <a:xfrm>
            <a:off x="7121525" y="3838575"/>
            <a:ext cx="419100" cy="82550"/>
          </a:xfrm>
          <a:prstGeom prst="ellipse">
            <a:avLst/>
          </a:prstGeom>
          <a:noFill/>
          <a:ln w="25400" cap="flat" cmpd="sng">
            <a:solidFill>
              <a:schemeClr val="accent3"/>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endParaRPr>
          </a:p>
        </p:txBody>
      </p:sp>
      <p:grpSp>
        <p:nvGrpSpPr>
          <p:cNvPr id="79881" name="Group 64"/>
          <p:cNvGrpSpPr>
            <a:grpSpLocks/>
          </p:cNvGrpSpPr>
          <p:nvPr/>
        </p:nvGrpSpPr>
        <p:grpSpPr bwMode="auto">
          <a:xfrm>
            <a:off x="5992813" y="2344738"/>
            <a:ext cx="1438275" cy="476250"/>
            <a:chOff x="5993231" y="2344633"/>
            <a:chExt cx="1437278" cy="476199"/>
          </a:xfrm>
        </p:grpSpPr>
        <p:sp>
          <p:nvSpPr>
            <p:cNvPr id="23" name="Text Box 25"/>
            <p:cNvSpPr txBox="1">
              <a:spLocks noChangeArrowheads="1"/>
            </p:cNvSpPr>
            <p:nvPr/>
          </p:nvSpPr>
          <p:spPr bwMode="auto">
            <a:xfrm>
              <a:off x="6824504" y="2344633"/>
              <a:ext cx="606005" cy="476199"/>
            </a:xfrm>
            <a:prstGeom prst="rect">
              <a:avLst/>
            </a:prstGeom>
            <a:noFill/>
            <a:ln>
              <a:noFill/>
            </a:ln>
            <a:effectLst/>
            <a:extLst>
              <a:ext uri="{909E8E84-426E-40DD-AFC4-6F175D3DCCD1}"/>
              <a:ext uri="{91240B29-F687-4F45-9708-019B960494DF}"/>
            </a:extLst>
          </p:spPr>
          <p:txBody>
            <a:bodyPr wrap="none">
              <a:spAutoFit/>
            </a:bodyPr>
            <a:lstStyle/>
            <a:p>
              <a:pPr fontAlgn="auto">
                <a:lnSpc>
                  <a:spcPts val="1480"/>
                </a:lnSpc>
                <a:spcBef>
                  <a:spcPts val="0"/>
                </a:spcBef>
                <a:spcAft>
                  <a:spcPts val="0"/>
                </a:spcAft>
                <a:defRPr/>
              </a:pPr>
              <a:r>
                <a:rPr kumimoji="1" lang="en-US" altLang="zh-TW" sz="1400" b="1" dirty="0">
                  <a:solidFill>
                    <a:srgbClr val="FFFFFF">
                      <a:lumMod val="50000"/>
                    </a:srgbClr>
                  </a:solidFill>
                  <a:effectLst>
                    <a:outerShdw blurRad="53975" dist="38100" dir="2700000" algn="tl" rotWithShape="0">
                      <a:srgbClr val="FFFFFF">
                        <a:alpha val="50000"/>
                      </a:srgbClr>
                    </a:outerShdw>
                  </a:effectLst>
                  <a:latin typeface="+mn-lt"/>
                  <a:ea typeface="+mn-ea"/>
                </a:rPr>
                <a:t>MC/S</a:t>
              </a:r>
            </a:p>
            <a:p>
              <a:pPr fontAlgn="auto">
                <a:lnSpc>
                  <a:spcPts val="1480"/>
                </a:lnSpc>
                <a:spcBef>
                  <a:spcPts val="0"/>
                </a:spcBef>
                <a:spcAft>
                  <a:spcPts val="0"/>
                </a:spcAft>
                <a:defRPr/>
              </a:pPr>
              <a:r>
                <a:rPr kumimoji="1" lang="en-US" altLang="zh-TW" sz="1400" b="1" dirty="0">
                  <a:solidFill>
                    <a:srgbClr val="FFFFFF">
                      <a:lumMod val="50000"/>
                    </a:srgbClr>
                  </a:solidFill>
                  <a:effectLst>
                    <a:outerShdw blurRad="53975" dist="38100" dir="2700000" algn="tl" rotWithShape="0">
                      <a:srgbClr val="FFFFFF">
                        <a:alpha val="50000"/>
                      </a:srgbClr>
                    </a:outerShdw>
                  </a:effectLst>
                  <a:latin typeface="+mn-lt"/>
                  <a:ea typeface="+mn-ea"/>
                </a:rPr>
                <a:t>MPIO</a:t>
              </a:r>
            </a:p>
          </p:txBody>
        </p:sp>
        <p:sp>
          <p:nvSpPr>
            <p:cNvPr id="26" name="Oval 25"/>
            <p:cNvSpPr/>
            <p:nvPr/>
          </p:nvSpPr>
          <p:spPr bwMode="auto">
            <a:xfrm>
              <a:off x="5993231" y="2547811"/>
              <a:ext cx="859829" cy="95240"/>
            </a:xfrm>
            <a:prstGeom prst="ellipse">
              <a:avLst/>
            </a:prstGeom>
            <a:noFill/>
            <a:ln w="25400" cap="flat" cmpd="sng">
              <a:solidFill>
                <a:schemeClr val="accent3"/>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endParaRPr>
            </a:p>
          </p:txBody>
        </p:sp>
      </p:grpSp>
      <p:grpSp>
        <p:nvGrpSpPr>
          <p:cNvPr id="79882" name="Group 63"/>
          <p:cNvGrpSpPr>
            <a:grpSpLocks/>
          </p:cNvGrpSpPr>
          <p:nvPr/>
        </p:nvGrpSpPr>
        <p:grpSpPr bwMode="auto">
          <a:xfrm>
            <a:off x="4646613" y="2541588"/>
            <a:ext cx="1211262" cy="474662"/>
            <a:chOff x="4647045" y="2540844"/>
            <a:chExt cx="1211437" cy="476199"/>
          </a:xfrm>
        </p:grpSpPr>
        <p:sp>
          <p:nvSpPr>
            <p:cNvPr id="19" name="Oval 18"/>
            <p:cNvSpPr/>
            <p:nvPr/>
          </p:nvSpPr>
          <p:spPr bwMode="auto">
            <a:xfrm>
              <a:off x="5440910" y="2755850"/>
              <a:ext cx="417572" cy="71669"/>
            </a:xfrm>
            <a:prstGeom prst="ellipse">
              <a:avLst/>
            </a:prstGeom>
            <a:noFill/>
            <a:ln w="28575" cap="flat" cmpd="sng">
              <a:solidFill>
                <a:schemeClr val="accent2"/>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endParaRPr>
            </a:p>
          </p:txBody>
        </p:sp>
        <p:sp>
          <p:nvSpPr>
            <p:cNvPr id="27" name="Text Box 25"/>
            <p:cNvSpPr txBox="1">
              <a:spLocks noChangeArrowheads="1"/>
            </p:cNvSpPr>
            <p:nvPr/>
          </p:nvSpPr>
          <p:spPr bwMode="auto">
            <a:xfrm>
              <a:off x="4647045" y="2540844"/>
              <a:ext cx="854198" cy="476199"/>
            </a:xfrm>
            <a:prstGeom prst="rect">
              <a:avLst/>
            </a:prstGeom>
            <a:noFill/>
            <a:ln>
              <a:noFill/>
            </a:ln>
            <a:effectLst/>
            <a:extLst>
              <a:ext uri="{909E8E84-426E-40DD-AFC4-6F175D3DCCD1}"/>
              <a:ext uri="{91240B29-F687-4F45-9708-019B960494DF}"/>
            </a:extLst>
          </p:spPr>
          <p:txBody>
            <a:bodyPr wrap="none">
              <a:spAutoFit/>
            </a:bodyPr>
            <a:lstStyle/>
            <a:p>
              <a:pPr algn="r" fontAlgn="auto">
                <a:lnSpc>
                  <a:spcPts val="1480"/>
                </a:lnSpc>
                <a:spcBef>
                  <a:spcPts val="0"/>
                </a:spcBef>
                <a:spcAft>
                  <a:spcPts val="0"/>
                </a:spcAft>
                <a:defRPr/>
              </a:pPr>
              <a:r>
                <a:rPr kumimoji="1" lang="en-US" altLang="zh-TW" sz="1400" b="1" dirty="0">
                  <a:solidFill>
                    <a:srgbClr val="FFFFFF">
                      <a:lumMod val="50000"/>
                    </a:srgbClr>
                  </a:solidFill>
                  <a:effectLst>
                    <a:outerShdw blurRad="53975" dist="38100" dir="2700000" algn="tl" rotWithShape="0">
                      <a:srgbClr val="FFFFFF">
                        <a:alpha val="50000"/>
                      </a:srgbClr>
                    </a:outerShdw>
                  </a:effectLst>
                  <a:latin typeface="+mn-lt"/>
                  <a:ea typeface="+mn-ea"/>
                </a:rPr>
                <a:t>LACP</a:t>
              </a:r>
            </a:p>
            <a:p>
              <a:pPr algn="r" fontAlgn="auto">
                <a:lnSpc>
                  <a:spcPts val="1480"/>
                </a:lnSpc>
                <a:spcBef>
                  <a:spcPts val="0"/>
                </a:spcBef>
                <a:spcAft>
                  <a:spcPts val="0"/>
                </a:spcAft>
                <a:defRPr/>
              </a:pPr>
              <a:r>
                <a:rPr kumimoji="1" lang="en-US" altLang="zh-TW" sz="1400" b="1" dirty="0">
                  <a:solidFill>
                    <a:srgbClr val="FFFFFF">
                      <a:lumMod val="50000"/>
                    </a:srgbClr>
                  </a:solidFill>
                  <a:effectLst>
                    <a:outerShdw blurRad="53975" dist="38100" dir="2700000" algn="tl" rotWithShape="0">
                      <a:srgbClr val="FFFFFF">
                        <a:alpha val="50000"/>
                      </a:srgbClr>
                    </a:outerShdw>
                  </a:effectLst>
                  <a:latin typeface="+mn-lt"/>
                  <a:ea typeface="+mn-ea"/>
                </a:rPr>
                <a:t>Trunking</a:t>
              </a:r>
              <a:endParaRPr kumimoji="1" lang="en-US" altLang="zh-TW" sz="1400" b="1" dirty="0">
                <a:solidFill>
                  <a:srgbClr val="FFFFFF">
                    <a:lumMod val="50000"/>
                  </a:srgbClr>
                </a:solidFill>
                <a:effectLst>
                  <a:outerShdw blurRad="53975" dist="38100" dir="2700000" algn="tl" rotWithShape="0">
                    <a:srgbClr val="FFFFFF">
                      <a:alpha val="50000"/>
                    </a:srgbClr>
                  </a:outerShdw>
                </a:effectLst>
                <a:latin typeface="+mn-lt"/>
                <a:ea typeface="+mn-ea"/>
              </a:endParaRPr>
            </a:p>
          </p:txBody>
        </p:sp>
      </p:grpSp>
      <p:pic>
        <p:nvPicPr>
          <p:cNvPr id="79883" name="Picture 110"/>
          <p:cNvPicPr>
            <a:picLocks noChangeAspect="1"/>
          </p:cNvPicPr>
          <p:nvPr/>
        </p:nvPicPr>
        <p:blipFill>
          <a:blip r:embed="rId3"/>
          <a:srcRect/>
          <a:stretch>
            <a:fillRect/>
          </a:stretch>
        </p:blipFill>
        <p:spPr bwMode="auto">
          <a:xfrm>
            <a:off x="6007100" y="4135438"/>
            <a:ext cx="649288" cy="650875"/>
          </a:xfrm>
          <a:prstGeom prst="rect">
            <a:avLst/>
          </a:prstGeom>
          <a:noFill/>
          <a:ln w="9525">
            <a:noFill/>
            <a:miter lim="800000"/>
            <a:headEnd/>
            <a:tailEnd/>
          </a:ln>
        </p:spPr>
      </p:pic>
      <p:pic>
        <p:nvPicPr>
          <p:cNvPr id="79884" name="Picture 111"/>
          <p:cNvPicPr>
            <a:picLocks noChangeAspect="1"/>
          </p:cNvPicPr>
          <p:nvPr/>
        </p:nvPicPr>
        <p:blipFill>
          <a:blip r:embed="rId3"/>
          <a:srcRect/>
          <a:stretch>
            <a:fillRect/>
          </a:stretch>
        </p:blipFill>
        <p:spPr bwMode="auto">
          <a:xfrm>
            <a:off x="7210425" y="4133850"/>
            <a:ext cx="650875" cy="650875"/>
          </a:xfrm>
          <a:prstGeom prst="rect">
            <a:avLst/>
          </a:prstGeom>
          <a:noFill/>
          <a:ln w="9525">
            <a:noFill/>
            <a:miter lim="800000"/>
            <a:headEnd/>
            <a:tailEnd/>
          </a:ln>
        </p:spPr>
      </p:pic>
      <p:sp>
        <p:nvSpPr>
          <p:cNvPr id="183" name="Text Box 25"/>
          <p:cNvSpPr txBox="1">
            <a:spLocks noChangeArrowheads="1"/>
          </p:cNvSpPr>
          <p:nvPr/>
        </p:nvSpPr>
        <p:spPr bwMode="auto">
          <a:xfrm>
            <a:off x="7793038" y="4294188"/>
            <a:ext cx="663575" cy="307975"/>
          </a:xfrm>
          <a:prstGeom prst="rect">
            <a:avLst/>
          </a:prstGeom>
          <a:noFill/>
          <a:ln>
            <a:noFill/>
          </a:ln>
          <a:effectLst/>
          <a:extLst>
            <a:ext uri="{909E8E84-426E-40DD-AFC4-6F175D3DCCD1}"/>
            <a:ext uri="{91240B29-F687-4F45-9708-019B960494DF}"/>
          </a:extLst>
        </p:spPr>
        <p:txBody>
          <a:bodyPr wrap="none">
            <a:spAutoFit/>
          </a:bodyPr>
          <a:lstStyle/>
          <a:p>
            <a:pPr fontAlgn="auto">
              <a:spcBef>
                <a:spcPts val="0"/>
              </a:spcBef>
              <a:spcAft>
                <a:spcPts val="0"/>
              </a:spcAft>
              <a:defRPr/>
            </a:pPr>
            <a:r>
              <a:rPr kumimoji="1" lang="en-US" altLang="zh-TW" sz="1400" b="1" dirty="0">
                <a:solidFill>
                  <a:srgbClr val="FFFFFF">
                    <a:lumMod val="50000"/>
                  </a:srgbClr>
                </a:solidFill>
                <a:effectLst>
                  <a:outerShdw blurRad="53975" dist="38100" dir="2700000" algn="tl" rotWithShape="0">
                    <a:srgbClr val="FFFFFF">
                      <a:alpha val="50000"/>
                    </a:srgbClr>
                  </a:outerShdw>
                </a:effectLst>
                <a:latin typeface="+mn-lt"/>
                <a:ea typeface="+mn-ea"/>
              </a:rPr>
              <a:t>Server</a:t>
            </a:r>
            <a:endParaRPr kumimoji="1" lang="en-US" altLang="zh-TW" sz="1400" b="1" dirty="0">
              <a:solidFill>
                <a:srgbClr val="FFFFFF">
                  <a:lumMod val="50000"/>
                </a:srgbClr>
              </a:solidFill>
              <a:effectLst>
                <a:outerShdw blurRad="53975" dist="38100" dir="2700000" algn="tl" rotWithShape="0">
                  <a:srgbClr val="FFFFFF">
                    <a:alpha val="50000"/>
                  </a:srgbClr>
                </a:outerShdw>
              </a:effectLst>
              <a:latin typeface="+mn-lt"/>
              <a:ea typeface="+mn-ea"/>
            </a:endParaRPr>
          </a:p>
        </p:txBody>
      </p:sp>
      <p:cxnSp>
        <p:nvCxnSpPr>
          <p:cNvPr id="185" name="Curved Connector 184"/>
          <p:cNvCxnSpPr>
            <a:stCxn id="7" idx="2"/>
            <a:endCxn id="103" idx="0"/>
          </p:cNvCxnSpPr>
          <p:nvPr/>
        </p:nvCxnSpPr>
        <p:spPr>
          <a:xfrm rot="5400000">
            <a:off x="4611688" y="2227262"/>
            <a:ext cx="1995488" cy="4763"/>
          </a:xfrm>
          <a:prstGeom prst="curvedConnector3">
            <a:avLst/>
          </a:prstGeom>
          <a:ln w="28575" cmpd="sng">
            <a:solidFill>
              <a:schemeClr val="accent2"/>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87" name="Curved Connector 186"/>
          <p:cNvCxnSpPr>
            <a:stCxn id="113" idx="2"/>
            <a:endCxn id="105" idx="0"/>
          </p:cNvCxnSpPr>
          <p:nvPr/>
        </p:nvCxnSpPr>
        <p:spPr>
          <a:xfrm rot="5400000">
            <a:off x="4727575" y="2227263"/>
            <a:ext cx="1997075" cy="6350"/>
          </a:xfrm>
          <a:prstGeom prst="curvedConnector3">
            <a:avLst/>
          </a:prstGeom>
          <a:ln w="28575" cmpd="sng">
            <a:solidFill>
              <a:schemeClr val="accent2"/>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90" name="Curved Connector 189"/>
          <p:cNvCxnSpPr>
            <a:stCxn id="111" idx="0"/>
            <a:endCxn id="104" idx="2"/>
          </p:cNvCxnSpPr>
          <p:nvPr/>
        </p:nvCxnSpPr>
        <p:spPr>
          <a:xfrm rot="16200000" flipV="1">
            <a:off x="5609431" y="3412332"/>
            <a:ext cx="720725" cy="725488"/>
          </a:xfrm>
          <a:prstGeom prst="curvedConnector3">
            <a:avLst/>
          </a:prstGeom>
          <a:ln w="28575" cmpd="sng">
            <a:solidFill>
              <a:schemeClr val="accent2"/>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93" name="Curved Connector 192"/>
          <p:cNvCxnSpPr>
            <a:stCxn id="111" idx="0"/>
            <a:endCxn id="106" idx="2"/>
          </p:cNvCxnSpPr>
          <p:nvPr/>
        </p:nvCxnSpPr>
        <p:spPr>
          <a:xfrm rot="16200000" flipV="1">
            <a:off x="5667375" y="3470276"/>
            <a:ext cx="720725" cy="609600"/>
          </a:xfrm>
          <a:prstGeom prst="curvedConnector3">
            <a:avLst/>
          </a:prstGeom>
          <a:ln w="28575" cmpd="sng">
            <a:solidFill>
              <a:schemeClr val="accent2"/>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96" name="Curved Connector 195"/>
          <p:cNvCxnSpPr>
            <a:stCxn id="143" idx="0"/>
            <a:endCxn id="116" idx="2"/>
          </p:cNvCxnSpPr>
          <p:nvPr/>
        </p:nvCxnSpPr>
        <p:spPr>
          <a:xfrm rot="16200000" flipV="1">
            <a:off x="5283200" y="2071688"/>
            <a:ext cx="1584325" cy="6350"/>
          </a:xfrm>
          <a:prstGeom prst="curvedConnector3">
            <a:avLst/>
          </a:prstGeom>
          <a:ln w="28575" cmpd="sng">
            <a:solidFill>
              <a:schemeClr val="accent3"/>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99" name="Curved Connector 198"/>
          <p:cNvCxnSpPr>
            <a:stCxn id="87" idx="0"/>
            <a:endCxn id="176" idx="2"/>
          </p:cNvCxnSpPr>
          <p:nvPr/>
        </p:nvCxnSpPr>
        <p:spPr>
          <a:xfrm rot="5400000" flipH="1" flipV="1">
            <a:off x="6165850" y="1717675"/>
            <a:ext cx="1952625" cy="1069975"/>
          </a:xfrm>
          <a:prstGeom prst="curvedConnector3">
            <a:avLst/>
          </a:prstGeom>
          <a:ln w="28575" cmpd="sng">
            <a:solidFill>
              <a:schemeClr val="accent3"/>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202" name="Curved Connector 201"/>
          <p:cNvCxnSpPr>
            <a:stCxn id="88" idx="2"/>
            <a:endCxn id="112" idx="0"/>
          </p:cNvCxnSpPr>
          <p:nvPr/>
        </p:nvCxnSpPr>
        <p:spPr>
          <a:xfrm rot="16200000" flipH="1">
            <a:off x="6712744" y="3310732"/>
            <a:ext cx="719137" cy="927100"/>
          </a:xfrm>
          <a:prstGeom prst="curvedConnector3">
            <a:avLst>
              <a:gd name="adj1" fmla="val 50000"/>
            </a:avLst>
          </a:prstGeom>
          <a:ln w="28575" cmpd="sng">
            <a:solidFill>
              <a:schemeClr val="accent3"/>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206" name="Curved Connector 205"/>
          <p:cNvCxnSpPr>
            <a:stCxn id="144" idx="2"/>
            <a:endCxn id="112" idx="0"/>
          </p:cNvCxnSpPr>
          <p:nvPr/>
        </p:nvCxnSpPr>
        <p:spPr>
          <a:xfrm rot="16200000" flipH="1">
            <a:off x="6266657" y="2864644"/>
            <a:ext cx="1081087" cy="1457325"/>
          </a:xfrm>
          <a:prstGeom prst="curvedConnector3">
            <a:avLst>
              <a:gd name="adj1" fmla="val 71426"/>
            </a:avLst>
          </a:prstGeom>
          <a:ln w="28575" cmpd="sng">
            <a:solidFill>
              <a:schemeClr val="accent3"/>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
        <p:nvSpPr>
          <p:cNvPr id="118" name="Oval 117"/>
          <p:cNvSpPr/>
          <p:nvPr/>
        </p:nvSpPr>
        <p:spPr bwMode="auto">
          <a:xfrm>
            <a:off x="5537200" y="3619500"/>
            <a:ext cx="417513" cy="71438"/>
          </a:xfrm>
          <a:prstGeom prst="ellipse">
            <a:avLst/>
          </a:prstGeom>
          <a:noFill/>
          <a:ln w="28575" cap="flat" cmpd="sng">
            <a:solidFill>
              <a:schemeClr val="accent2"/>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lumMod val="50000"/>
                </a:srgbClr>
              </a:solidFill>
              <a:effectLst>
                <a:outerShdw blurRad="53975" dist="38100" dir="2700000" algn="tl" rotWithShape="0">
                  <a:srgbClr val="FFFFFF">
                    <a:alpha val="50000"/>
                  </a:srgbClr>
                </a:outerShdw>
              </a:effectLs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pPr fontAlgn="auto">
              <a:spcAft>
                <a:spcPts val="0"/>
              </a:spcAft>
              <a:defRPr/>
            </a:pPr>
            <a:r>
              <a:rPr lang="en-US" dirty="0">
                <a:solidFill>
                  <a:srgbClr val="595959"/>
                </a:solidFill>
              </a:rPr>
              <a:t>Operating </a:t>
            </a:r>
            <a:r>
              <a:rPr lang="en-US" dirty="0" smtClean="0">
                <a:solidFill>
                  <a:srgbClr val="595959"/>
                </a:solidFill>
              </a:rPr>
              <a:t>System &amp; Compatibility</a:t>
            </a:r>
            <a:endParaRPr lang="en-US" dirty="0"/>
          </a:p>
        </p:txBody>
      </p:sp>
      <p:sp>
        <p:nvSpPr>
          <p:cNvPr id="3" name="Content Placeholder 2"/>
          <p:cNvSpPr>
            <a:spLocks noGrp="1"/>
          </p:cNvSpPr>
          <p:nvPr>
            <p:ph sz="half" idx="1"/>
          </p:nvPr>
        </p:nvSpPr>
        <p:spPr>
          <a:xfrm>
            <a:off x="457200" y="1073150"/>
            <a:ext cx="4038600" cy="3789363"/>
          </a:xfrm>
        </p:spPr>
        <p:txBody>
          <a:bodyPr/>
          <a:lstStyle/>
          <a:p>
            <a:pPr fontAlgn="auto">
              <a:spcAft>
                <a:spcPts val="0"/>
              </a:spcAft>
              <a:buFont typeface="Arial" pitchFamily="34" charset="0"/>
              <a:buChar char="•"/>
              <a:defRPr/>
            </a:pPr>
            <a:r>
              <a:rPr lang="en-US" dirty="0" smtClean="0"/>
              <a:t>Various operating system support</a:t>
            </a:r>
          </a:p>
          <a:p>
            <a:pPr fontAlgn="auto">
              <a:spcAft>
                <a:spcPts val="0"/>
              </a:spcAft>
              <a:buFont typeface="Arial" pitchFamily="34" charset="0"/>
              <a:buChar char="•"/>
              <a:defRPr/>
            </a:pPr>
            <a:r>
              <a:rPr lang="en-US" dirty="0" smtClean="0"/>
              <a:t>Complete hard drive support</a:t>
            </a:r>
          </a:p>
          <a:p>
            <a:pPr fontAlgn="auto">
              <a:spcAft>
                <a:spcPts val="0"/>
              </a:spcAft>
              <a:buFont typeface="Arial" pitchFamily="34" charset="0"/>
              <a:buChar char="•"/>
              <a:defRPr/>
            </a:pPr>
            <a:r>
              <a:rPr lang="en-US" dirty="0" smtClean="0"/>
              <a:t>No expensive hard drive purchase bounding </a:t>
            </a:r>
            <a:endParaRPr lang="en-US" dirty="0"/>
          </a:p>
        </p:txBody>
      </p:sp>
      <p:grpSp>
        <p:nvGrpSpPr>
          <p:cNvPr id="14" name="Group 13"/>
          <p:cNvGrpSpPr>
            <a:grpSpLocks/>
          </p:cNvGrpSpPr>
          <p:nvPr/>
        </p:nvGrpSpPr>
        <p:grpSpPr bwMode="auto">
          <a:xfrm>
            <a:off x="4632325" y="1204913"/>
            <a:ext cx="4106863" cy="814387"/>
            <a:chOff x="3028676" y="1340474"/>
            <a:chExt cx="6365459" cy="1261152"/>
          </a:xfrm>
        </p:grpSpPr>
        <p:pic>
          <p:nvPicPr>
            <p:cNvPr id="80913" name="Picture 7"/>
            <p:cNvPicPr>
              <a:picLocks noChangeAspect="1"/>
            </p:cNvPicPr>
            <p:nvPr/>
          </p:nvPicPr>
          <p:blipFill>
            <a:blip r:embed="rId3"/>
            <a:srcRect/>
            <a:stretch>
              <a:fillRect/>
            </a:stretch>
          </p:blipFill>
          <p:spPr bwMode="auto">
            <a:xfrm>
              <a:off x="6917406" y="1344322"/>
              <a:ext cx="1245181" cy="1245181"/>
            </a:xfrm>
            <a:prstGeom prst="rect">
              <a:avLst/>
            </a:prstGeom>
            <a:noFill/>
            <a:ln w="9525">
              <a:noFill/>
              <a:miter lim="800000"/>
              <a:headEnd/>
              <a:tailEnd/>
            </a:ln>
          </p:spPr>
        </p:pic>
        <p:pic>
          <p:nvPicPr>
            <p:cNvPr id="80914" name="Picture 8"/>
            <p:cNvPicPr>
              <a:picLocks noChangeAspect="1"/>
            </p:cNvPicPr>
            <p:nvPr/>
          </p:nvPicPr>
          <p:blipFill>
            <a:blip r:embed="rId4"/>
            <a:srcRect/>
            <a:stretch>
              <a:fillRect/>
            </a:stretch>
          </p:blipFill>
          <p:spPr bwMode="auto">
            <a:xfrm>
              <a:off x="5719241" y="1352309"/>
              <a:ext cx="1229207" cy="1229207"/>
            </a:xfrm>
            <a:prstGeom prst="rect">
              <a:avLst/>
            </a:prstGeom>
            <a:noFill/>
            <a:ln w="9525">
              <a:noFill/>
              <a:miter lim="800000"/>
              <a:headEnd/>
              <a:tailEnd/>
            </a:ln>
          </p:spPr>
        </p:pic>
        <p:pic>
          <p:nvPicPr>
            <p:cNvPr id="80915" name="Picture 9"/>
            <p:cNvPicPr>
              <a:picLocks noChangeAspect="1"/>
            </p:cNvPicPr>
            <p:nvPr/>
          </p:nvPicPr>
          <p:blipFill>
            <a:blip r:embed="rId5"/>
            <a:srcRect/>
            <a:stretch>
              <a:fillRect/>
            </a:stretch>
          </p:blipFill>
          <p:spPr bwMode="auto">
            <a:xfrm>
              <a:off x="4461857" y="1344322"/>
              <a:ext cx="1245182" cy="1245182"/>
            </a:xfrm>
            <a:prstGeom prst="rect">
              <a:avLst/>
            </a:prstGeom>
            <a:noFill/>
            <a:ln w="9525">
              <a:noFill/>
              <a:miter lim="800000"/>
              <a:headEnd/>
              <a:tailEnd/>
            </a:ln>
          </p:spPr>
        </p:pic>
        <p:pic>
          <p:nvPicPr>
            <p:cNvPr id="80916" name="Picture 11"/>
            <p:cNvPicPr>
              <a:picLocks noChangeAspect="1"/>
            </p:cNvPicPr>
            <p:nvPr/>
          </p:nvPicPr>
          <p:blipFill>
            <a:blip r:embed="rId6"/>
            <a:srcRect/>
            <a:stretch>
              <a:fillRect/>
            </a:stretch>
          </p:blipFill>
          <p:spPr bwMode="auto">
            <a:xfrm>
              <a:off x="3028676" y="1341782"/>
              <a:ext cx="1259844" cy="1259844"/>
            </a:xfrm>
            <a:prstGeom prst="rect">
              <a:avLst/>
            </a:prstGeom>
            <a:noFill/>
            <a:ln w="9525">
              <a:noFill/>
              <a:miter lim="800000"/>
              <a:headEnd/>
              <a:tailEnd/>
            </a:ln>
          </p:spPr>
        </p:pic>
        <p:pic>
          <p:nvPicPr>
            <p:cNvPr id="80917" name="Picture 12"/>
            <p:cNvPicPr>
              <a:picLocks noChangeAspect="1"/>
            </p:cNvPicPr>
            <p:nvPr/>
          </p:nvPicPr>
          <p:blipFill>
            <a:blip r:embed="rId7"/>
            <a:srcRect/>
            <a:stretch>
              <a:fillRect/>
            </a:stretch>
          </p:blipFill>
          <p:spPr bwMode="auto">
            <a:xfrm>
              <a:off x="8148953" y="1340474"/>
              <a:ext cx="1245182" cy="1245182"/>
            </a:xfrm>
            <a:prstGeom prst="rect">
              <a:avLst/>
            </a:prstGeom>
            <a:noFill/>
            <a:ln w="9525">
              <a:noFill/>
              <a:miter lim="800000"/>
              <a:headEnd/>
              <a:tailEnd/>
            </a:ln>
          </p:spPr>
        </p:pic>
      </p:grpSp>
      <p:grpSp>
        <p:nvGrpSpPr>
          <p:cNvPr id="20" name="Group 19"/>
          <p:cNvGrpSpPr>
            <a:grpSpLocks/>
          </p:cNvGrpSpPr>
          <p:nvPr/>
        </p:nvGrpSpPr>
        <p:grpSpPr bwMode="auto">
          <a:xfrm>
            <a:off x="4640263" y="2266950"/>
            <a:ext cx="4067175" cy="784225"/>
            <a:chOff x="3921995" y="3552867"/>
            <a:chExt cx="4304498" cy="829818"/>
          </a:xfrm>
        </p:grpSpPr>
        <p:pic>
          <p:nvPicPr>
            <p:cNvPr id="80908" name="Picture 14"/>
            <p:cNvPicPr>
              <a:picLocks noChangeAspect="1"/>
            </p:cNvPicPr>
            <p:nvPr/>
          </p:nvPicPr>
          <p:blipFill>
            <a:blip r:embed="rId8"/>
            <a:srcRect/>
            <a:stretch>
              <a:fillRect/>
            </a:stretch>
          </p:blipFill>
          <p:spPr bwMode="auto">
            <a:xfrm>
              <a:off x="3921995" y="3567411"/>
              <a:ext cx="805854" cy="805854"/>
            </a:xfrm>
            <a:prstGeom prst="rect">
              <a:avLst/>
            </a:prstGeom>
            <a:noFill/>
            <a:ln w="9525">
              <a:noFill/>
              <a:miter lim="800000"/>
              <a:headEnd/>
              <a:tailEnd/>
            </a:ln>
          </p:spPr>
        </p:pic>
        <p:pic>
          <p:nvPicPr>
            <p:cNvPr id="80909" name="Picture 15"/>
            <p:cNvPicPr>
              <a:picLocks noChangeAspect="1"/>
            </p:cNvPicPr>
            <p:nvPr/>
          </p:nvPicPr>
          <p:blipFill>
            <a:blip r:embed="rId9"/>
            <a:srcRect/>
            <a:stretch>
              <a:fillRect/>
            </a:stretch>
          </p:blipFill>
          <p:spPr bwMode="auto">
            <a:xfrm>
              <a:off x="4792661" y="3563416"/>
              <a:ext cx="813843" cy="813843"/>
            </a:xfrm>
            <a:prstGeom prst="rect">
              <a:avLst/>
            </a:prstGeom>
            <a:noFill/>
            <a:ln w="9525">
              <a:noFill/>
              <a:miter lim="800000"/>
              <a:headEnd/>
              <a:tailEnd/>
            </a:ln>
          </p:spPr>
        </p:pic>
        <p:pic>
          <p:nvPicPr>
            <p:cNvPr id="80910" name="Picture 16"/>
            <p:cNvPicPr>
              <a:picLocks noChangeAspect="1"/>
            </p:cNvPicPr>
            <p:nvPr/>
          </p:nvPicPr>
          <p:blipFill>
            <a:blip r:embed="rId10"/>
            <a:srcRect/>
            <a:stretch>
              <a:fillRect/>
            </a:stretch>
          </p:blipFill>
          <p:spPr bwMode="auto">
            <a:xfrm>
              <a:off x="5687290" y="3552867"/>
              <a:ext cx="829818" cy="829818"/>
            </a:xfrm>
            <a:prstGeom prst="rect">
              <a:avLst/>
            </a:prstGeom>
            <a:noFill/>
            <a:ln w="9525">
              <a:noFill/>
              <a:miter lim="800000"/>
              <a:headEnd/>
              <a:tailEnd/>
            </a:ln>
          </p:spPr>
        </p:pic>
        <p:pic>
          <p:nvPicPr>
            <p:cNvPr id="80911" name="Picture 17"/>
            <p:cNvPicPr>
              <a:picLocks noChangeAspect="1"/>
            </p:cNvPicPr>
            <p:nvPr/>
          </p:nvPicPr>
          <p:blipFill>
            <a:blip r:embed="rId11"/>
            <a:srcRect/>
            <a:stretch>
              <a:fillRect/>
            </a:stretch>
          </p:blipFill>
          <p:spPr bwMode="auto">
            <a:xfrm>
              <a:off x="6590409" y="3555429"/>
              <a:ext cx="813843" cy="813843"/>
            </a:xfrm>
            <a:prstGeom prst="rect">
              <a:avLst/>
            </a:prstGeom>
            <a:noFill/>
            <a:ln w="9525">
              <a:noFill/>
              <a:miter lim="800000"/>
              <a:headEnd/>
              <a:tailEnd/>
            </a:ln>
          </p:spPr>
        </p:pic>
        <p:pic>
          <p:nvPicPr>
            <p:cNvPr id="80912" name="Picture 18"/>
            <p:cNvPicPr>
              <a:picLocks noChangeAspect="1"/>
            </p:cNvPicPr>
            <p:nvPr/>
          </p:nvPicPr>
          <p:blipFill>
            <a:blip r:embed="rId12"/>
            <a:srcRect/>
            <a:stretch>
              <a:fillRect/>
            </a:stretch>
          </p:blipFill>
          <p:spPr bwMode="auto">
            <a:xfrm>
              <a:off x="7428626" y="3571404"/>
              <a:ext cx="797867" cy="797867"/>
            </a:xfrm>
            <a:prstGeom prst="rect">
              <a:avLst/>
            </a:prstGeom>
            <a:noFill/>
            <a:ln w="9525">
              <a:noFill/>
              <a:miter lim="800000"/>
              <a:headEnd/>
              <a:tailEnd/>
            </a:ln>
          </p:spPr>
        </p:pic>
      </p:grpSp>
      <p:grpSp>
        <p:nvGrpSpPr>
          <p:cNvPr id="27" name="Group 26"/>
          <p:cNvGrpSpPr>
            <a:grpSpLocks/>
          </p:cNvGrpSpPr>
          <p:nvPr/>
        </p:nvGrpSpPr>
        <p:grpSpPr bwMode="auto">
          <a:xfrm>
            <a:off x="4557713" y="3205163"/>
            <a:ext cx="4197350" cy="1539875"/>
            <a:chOff x="4557713" y="2957513"/>
            <a:chExt cx="4197855" cy="1540434"/>
          </a:xfrm>
        </p:grpSpPr>
        <p:sp>
          <p:nvSpPr>
            <p:cNvPr id="21" name="TextBox 20"/>
            <p:cNvSpPr txBox="1"/>
            <p:nvPr/>
          </p:nvSpPr>
          <p:spPr>
            <a:xfrm>
              <a:off x="4860961" y="3810309"/>
              <a:ext cx="3586594" cy="687638"/>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4000" spc="25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SAS</a:t>
              </a:r>
              <a:r>
                <a:rPr lang="en-US" sz="4000" spc="25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 </a:t>
              </a:r>
              <a:r>
                <a:rPr lang="en-US" sz="4000" spc="25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 SATA  SSD</a:t>
              </a:r>
            </a:p>
          </p:txBody>
        </p:sp>
        <p:grpSp>
          <p:nvGrpSpPr>
            <p:cNvPr id="80903" name="Group 25"/>
            <p:cNvGrpSpPr>
              <a:grpSpLocks/>
            </p:cNvGrpSpPr>
            <p:nvPr/>
          </p:nvGrpSpPr>
          <p:grpSpPr bwMode="auto">
            <a:xfrm>
              <a:off x="4557713" y="2957513"/>
              <a:ext cx="4197855" cy="931539"/>
              <a:chOff x="4557713" y="2957513"/>
              <a:chExt cx="4197855" cy="931539"/>
            </a:xfrm>
          </p:grpSpPr>
          <p:pic>
            <p:nvPicPr>
              <p:cNvPr id="80904" name="Picture 21"/>
              <p:cNvPicPr>
                <a:picLocks noChangeAspect="1"/>
              </p:cNvPicPr>
              <p:nvPr/>
            </p:nvPicPr>
            <p:blipFill>
              <a:blip r:embed="rId13"/>
              <a:srcRect/>
              <a:stretch>
                <a:fillRect/>
              </a:stretch>
            </p:blipFill>
            <p:spPr bwMode="auto">
              <a:xfrm>
                <a:off x="4557713" y="2957513"/>
                <a:ext cx="1435802" cy="513299"/>
              </a:xfrm>
              <a:prstGeom prst="rect">
                <a:avLst/>
              </a:prstGeom>
              <a:noFill/>
              <a:ln w="9525">
                <a:noFill/>
                <a:miter lim="800000"/>
                <a:headEnd/>
                <a:tailEnd/>
              </a:ln>
            </p:spPr>
          </p:pic>
          <p:pic>
            <p:nvPicPr>
              <p:cNvPr id="80905" name="Picture 22"/>
              <p:cNvPicPr>
                <a:picLocks noChangeAspect="1"/>
              </p:cNvPicPr>
              <p:nvPr/>
            </p:nvPicPr>
            <p:blipFill>
              <a:blip r:embed="rId14"/>
              <a:srcRect/>
              <a:stretch>
                <a:fillRect/>
              </a:stretch>
            </p:blipFill>
            <p:spPr bwMode="auto">
              <a:xfrm>
                <a:off x="6635078" y="2957513"/>
                <a:ext cx="1490420" cy="497976"/>
              </a:xfrm>
              <a:prstGeom prst="rect">
                <a:avLst/>
              </a:prstGeom>
              <a:noFill/>
              <a:ln w="9525">
                <a:noFill/>
                <a:miter lim="800000"/>
                <a:headEnd/>
                <a:tailEnd/>
              </a:ln>
            </p:spPr>
          </p:pic>
          <p:pic>
            <p:nvPicPr>
              <p:cNvPr id="80906" name="Picture 23"/>
              <p:cNvPicPr>
                <a:picLocks noChangeAspect="1"/>
              </p:cNvPicPr>
              <p:nvPr/>
            </p:nvPicPr>
            <p:blipFill>
              <a:blip r:embed="rId15"/>
              <a:srcRect/>
              <a:stretch>
                <a:fillRect/>
              </a:stretch>
            </p:blipFill>
            <p:spPr bwMode="auto">
              <a:xfrm>
                <a:off x="7313609" y="3424421"/>
                <a:ext cx="1441959" cy="464631"/>
              </a:xfrm>
              <a:prstGeom prst="rect">
                <a:avLst/>
              </a:prstGeom>
              <a:noFill/>
              <a:ln w="9525">
                <a:noFill/>
                <a:miter lim="800000"/>
                <a:headEnd/>
                <a:tailEnd/>
              </a:ln>
            </p:spPr>
          </p:pic>
          <p:pic>
            <p:nvPicPr>
              <p:cNvPr id="80907" name="Picture 24"/>
              <p:cNvPicPr>
                <a:picLocks noChangeAspect="1"/>
              </p:cNvPicPr>
              <p:nvPr/>
            </p:nvPicPr>
            <p:blipFill>
              <a:blip r:embed="rId16"/>
              <a:srcRect/>
              <a:stretch>
                <a:fillRect/>
              </a:stretch>
            </p:blipFill>
            <p:spPr bwMode="auto">
              <a:xfrm>
                <a:off x="5382784" y="3439758"/>
                <a:ext cx="1265565" cy="433296"/>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par>
                          <p:cTn id="12" fill="hold">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le 4"/>
          <p:cNvSpPr>
            <a:spLocks noGrp="1"/>
          </p:cNvSpPr>
          <p:nvPr>
            <p:ph type="title"/>
          </p:nvPr>
        </p:nvSpPr>
        <p:spPr>
          <a:xfrm>
            <a:off x="457200" y="206375"/>
            <a:ext cx="8229600" cy="857250"/>
          </a:xfrm>
        </p:spPr>
        <p:txBody>
          <a:bodyPr/>
          <a:lstStyle/>
          <a:p>
            <a:pPr fontAlgn="auto">
              <a:spcAft>
                <a:spcPts val="0"/>
              </a:spcAft>
              <a:defRPr/>
            </a:pPr>
            <a:r>
              <a:rPr lang="en-US" dirty="0" smtClean="0">
                <a:ea typeface="微軟正黑體" charset="0"/>
              </a:rPr>
              <a:t>Virtualization</a:t>
            </a:r>
            <a:endParaRPr lang="en-US" dirty="0">
              <a:ea typeface="微軟正黑體" charset="0"/>
            </a:endParaRPr>
          </a:p>
        </p:txBody>
      </p:sp>
      <p:sp>
        <p:nvSpPr>
          <p:cNvPr id="6" name="Content Placeholder 5"/>
          <p:cNvSpPr>
            <a:spLocks noGrp="1"/>
          </p:cNvSpPr>
          <p:nvPr>
            <p:ph idx="1"/>
          </p:nvPr>
        </p:nvSpPr>
        <p:spPr>
          <a:xfrm>
            <a:off x="457200" y="1200150"/>
            <a:ext cx="8229600" cy="3489325"/>
          </a:xfrm>
        </p:spPr>
        <p:txBody>
          <a:bodyPr/>
          <a:lstStyle/>
          <a:p>
            <a:pPr fontAlgn="auto">
              <a:spcAft>
                <a:spcPts val="0"/>
              </a:spcAft>
              <a:buFont typeface="Arial" pitchFamily="34" charset="0"/>
              <a:buChar char="•"/>
              <a:defRPr/>
            </a:pPr>
            <a:r>
              <a:rPr lang="en-US" sz="2400" dirty="0">
                <a:ea typeface="微軟正黑體" charset="0"/>
              </a:rPr>
              <a:t>AegisSAN </a:t>
            </a:r>
            <a:r>
              <a:rPr lang="en-US" sz="2400" dirty="0" smtClean="0">
                <a:ea typeface="微軟正黑體" charset="0"/>
              </a:rPr>
              <a:t>series support </a:t>
            </a:r>
            <a:r>
              <a:rPr lang="en-US" sz="2400" dirty="0" smtClean="0">
                <a:solidFill>
                  <a:schemeClr val="accent2"/>
                </a:solidFill>
                <a:ea typeface="微軟正黑體" charset="0"/>
              </a:rPr>
              <a:t>VMware</a:t>
            </a:r>
            <a:r>
              <a:rPr lang="en-US" sz="2400" dirty="0" smtClean="0">
                <a:ea typeface="微軟正黑體" charset="0"/>
              </a:rPr>
              <a:t>, </a:t>
            </a:r>
            <a:r>
              <a:rPr lang="en-US" sz="2400" dirty="0">
                <a:solidFill>
                  <a:srgbClr val="397DB4"/>
                </a:solidFill>
                <a:ea typeface="微軟正黑體" charset="0"/>
              </a:rPr>
              <a:t>VAAI</a:t>
            </a:r>
            <a:r>
              <a:rPr lang="en-US" sz="2400" dirty="0">
                <a:ea typeface="微軟正黑體" charset="0"/>
              </a:rPr>
              <a:t>, </a:t>
            </a:r>
            <a:r>
              <a:rPr lang="en-US" sz="2400" dirty="0">
                <a:solidFill>
                  <a:srgbClr val="397DB4"/>
                </a:solidFill>
                <a:ea typeface="微軟正黑體" charset="0"/>
              </a:rPr>
              <a:t>Citrix</a:t>
            </a:r>
            <a:r>
              <a:rPr lang="en-US" sz="2400" dirty="0">
                <a:ea typeface="微軟正黑體" charset="0"/>
              </a:rPr>
              <a:t> and </a:t>
            </a:r>
            <a:r>
              <a:rPr lang="en-US" sz="2400" dirty="0">
                <a:solidFill>
                  <a:srgbClr val="397DB4"/>
                </a:solidFill>
                <a:ea typeface="微軟正黑體" charset="0"/>
              </a:rPr>
              <a:t>Hyper-</a:t>
            </a:r>
            <a:r>
              <a:rPr lang="en-US" sz="2400" dirty="0" smtClean="0">
                <a:solidFill>
                  <a:srgbClr val="397DB4"/>
                </a:solidFill>
                <a:ea typeface="微軟正黑體" charset="0"/>
              </a:rPr>
              <a:t>V</a:t>
            </a:r>
          </a:p>
          <a:p>
            <a:pPr fontAlgn="auto">
              <a:spcAft>
                <a:spcPts val="0"/>
              </a:spcAft>
              <a:buFont typeface="Arial" pitchFamily="34" charset="0"/>
              <a:buChar char="•"/>
              <a:defRPr/>
            </a:pPr>
            <a:r>
              <a:rPr lang="en-US" sz="2400" dirty="0" smtClean="0">
                <a:ea typeface="微軟正黑體" charset="0"/>
              </a:rPr>
              <a:t>VMware </a:t>
            </a:r>
            <a:r>
              <a:rPr lang="en-US" sz="2400" dirty="0" smtClean="0">
                <a:solidFill>
                  <a:srgbClr val="397DB4"/>
                </a:solidFill>
                <a:ea typeface="微軟正黑體" charset="0"/>
              </a:rPr>
              <a:t>VAAI</a:t>
            </a:r>
            <a:r>
              <a:rPr lang="en-US" sz="2400" dirty="0" smtClean="0">
                <a:ea typeface="微軟正黑體" charset="0"/>
              </a:rPr>
              <a:t> </a:t>
            </a:r>
            <a:r>
              <a:rPr lang="en-US" sz="2400" dirty="0">
                <a:ea typeface="微軟正黑體" charset="0"/>
              </a:rPr>
              <a:t>(vStorage APIs for Array Integration</a:t>
            </a:r>
            <a:r>
              <a:rPr lang="en-US" sz="2400" dirty="0" smtClean="0">
                <a:ea typeface="微軟正黑體" charset="0"/>
              </a:rPr>
              <a:t>)</a:t>
            </a:r>
            <a:endParaRPr lang="en-US" sz="2400" dirty="0">
              <a:ea typeface="微軟正黑體" charset="0"/>
            </a:endParaRPr>
          </a:p>
          <a:p>
            <a:pPr lvl="1" fontAlgn="auto">
              <a:spcAft>
                <a:spcPts val="0"/>
              </a:spcAft>
              <a:buFont typeface="Arial" pitchFamily="34" charset="0"/>
              <a:buChar char="–"/>
              <a:defRPr/>
            </a:pPr>
            <a:r>
              <a:rPr lang="en-US" sz="2000" dirty="0">
                <a:ea typeface="微軟正黑體" charset="0"/>
              </a:rPr>
              <a:t>Offload server and network loading by reducing the redundant IO paths, overheads and server CPU cycles without impact on storage performance</a:t>
            </a:r>
          </a:p>
          <a:p>
            <a:pPr lvl="1" fontAlgn="auto">
              <a:spcAft>
                <a:spcPts val="0"/>
              </a:spcAft>
              <a:buFont typeface="Arial" pitchFamily="34" charset="0"/>
              <a:buChar char="–"/>
              <a:defRPr/>
            </a:pPr>
            <a:r>
              <a:rPr lang="en-US" sz="2000" dirty="0">
                <a:ea typeface="微軟正黑體" charset="0"/>
              </a:rPr>
              <a:t>Speed up provisioning of new virtual </a:t>
            </a:r>
            <a:r>
              <a:rPr lang="en-US" sz="2000" dirty="0" smtClean="0">
                <a:ea typeface="微軟正黑體" charset="0"/>
              </a:rPr>
              <a:t>machines</a:t>
            </a:r>
          </a:p>
          <a:p>
            <a:pPr lvl="1" fontAlgn="auto">
              <a:spcAft>
                <a:spcPts val="0"/>
              </a:spcAft>
              <a:buFont typeface="Arial" pitchFamily="34" charset="0"/>
              <a:buChar char="–"/>
              <a:defRPr/>
            </a:pPr>
            <a:r>
              <a:rPr lang="en-US" sz="2000" dirty="0" smtClean="0">
                <a:ea typeface="微軟正黑體" charset="0"/>
              </a:rPr>
              <a:t>Improve </a:t>
            </a:r>
            <a:r>
              <a:rPr lang="en-US" sz="2000" dirty="0">
                <a:ea typeface="微軟正黑體" charset="0"/>
              </a:rPr>
              <a:t>storage performance</a:t>
            </a:r>
          </a:p>
          <a:p>
            <a:pPr lvl="1" fontAlgn="auto">
              <a:spcAft>
                <a:spcPts val="0"/>
              </a:spcAft>
              <a:buFont typeface="Arial" pitchFamily="34" charset="0"/>
              <a:buChar char="–"/>
              <a:defRPr/>
            </a:pPr>
            <a:r>
              <a:rPr lang="en-US" sz="2000" dirty="0" smtClean="0">
                <a:ea typeface="微軟正黑體" charset="0"/>
              </a:rPr>
              <a:t>Increase </a:t>
            </a:r>
            <a:r>
              <a:rPr lang="en-US" sz="2000" dirty="0">
                <a:ea typeface="微軟正黑體" charset="0"/>
              </a:rPr>
              <a:t>VM density</a:t>
            </a:r>
          </a:p>
          <a:p>
            <a:pPr marL="0" indent="0" fontAlgn="auto">
              <a:spcAft>
                <a:spcPts val="0"/>
              </a:spcAft>
              <a:buFont typeface="Arial" pitchFamily="34" charset="0"/>
              <a:buNone/>
              <a:defRPr/>
            </a:pPr>
            <a:endParaRPr lang="en-US" dirty="0"/>
          </a:p>
        </p:txBody>
      </p:sp>
      <p:sp>
        <p:nvSpPr>
          <p:cNvPr id="82947" name="Slide Number Placeholder 2"/>
          <p:cNvSpPr>
            <a:spLocks noGrp="1"/>
          </p:cNvSpPr>
          <p:nvPr>
            <p:ph type="sldNum" sz="quarter" idx="4294967295"/>
          </p:nvPr>
        </p:nvSpPr>
        <p:spPr bwMode="auto">
          <a:xfrm>
            <a:off x="8748713" y="4833938"/>
            <a:ext cx="395287" cy="274637"/>
          </a:xfrm>
          <a:noFill/>
          <a:ln>
            <a:miter lim="800000"/>
            <a:headEnd/>
            <a:tailEnd/>
          </a:ln>
        </p:spPr>
        <p:txBody>
          <a:bodyPr wrap="square" numCol="1" anchorCtr="0" compatLnSpc="1">
            <a:prstTxWarp prst="textNoShape">
              <a:avLst/>
            </a:prstTxWarp>
          </a:bodyPr>
          <a:lstStyle/>
          <a:p>
            <a:pPr fontAlgn="base">
              <a:spcBef>
                <a:spcPct val="0"/>
              </a:spcBef>
              <a:spcAft>
                <a:spcPct val="0"/>
              </a:spcAft>
            </a:pPr>
            <a:fld id="{D0C60B85-4BB3-4824-B3CC-1039032D5B9E}" type="slidenum">
              <a:rPr lang="zh-TW" altLang="en-US" sz="1000">
                <a:solidFill>
                  <a:srgbClr val="C6D9F1"/>
                </a:solidFill>
                <a:ea typeface="微軟正黑體" pitchFamily="34" charset="-120"/>
              </a:rPr>
              <a:pPr fontAlgn="base">
                <a:spcBef>
                  <a:spcPct val="0"/>
                </a:spcBef>
                <a:spcAft>
                  <a:spcPct val="0"/>
                </a:spcAft>
              </a:pPr>
              <a:t>46</a:t>
            </a:fld>
            <a:endParaRPr lang="zh-TW" altLang="en-US" sz="1000">
              <a:solidFill>
                <a:srgbClr val="C6D9F1"/>
              </a:solidFill>
              <a:ea typeface="微軟正黑體" pitchFamily="34" charset="-120"/>
            </a:endParaRPr>
          </a:p>
        </p:txBody>
      </p:sp>
      <p:grpSp>
        <p:nvGrpSpPr>
          <p:cNvPr id="82948" name="Group 7"/>
          <p:cNvGrpSpPr>
            <a:grpSpLocks/>
          </p:cNvGrpSpPr>
          <p:nvPr/>
        </p:nvGrpSpPr>
        <p:grpSpPr bwMode="auto">
          <a:xfrm>
            <a:off x="5684838" y="3705225"/>
            <a:ext cx="2987675" cy="755650"/>
            <a:chOff x="5523744" y="3704693"/>
            <a:chExt cx="2987778" cy="756000"/>
          </a:xfrm>
        </p:grpSpPr>
        <p:pic>
          <p:nvPicPr>
            <p:cNvPr id="3" name="Picture 2" descr="VMW_LGO_VMwareReady_Expansion_Storage_Metal.png"/>
            <p:cNvPicPr>
              <a:picLocks noChangeAspect="1"/>
            </p:cNvPicPr>
            <p:nvPr/>
          </p:nvPicPr>
          <p:blipFill>
            <a:blip r:embed="rId2">
              <a:extLst>
                <a:ext uri="{28A0092B-C50C-407E-A947-70E740481C1C}"/>
              </a:extLst>
            </a:blip>
            <a:stretch>
              <a:fillRect/>
            </a:stretch>
          </p:blipFill>
          <p:spPr>
            <a:xfrm>
              <a:off x="7435232" y="3728962"/>
              <a:ext cx="1076290" cy="720000"/>
            </a:xfrm>
            <a:prstGeom prst="rect">
              <a:avLst/>
            </a:prstGeom>
            <a:effectLst>
              <a:reflection stA="50000" endPos="75000" dist="25400" dir="5400000" sy="-100000" algn="bl" rotWithShape="0"/>
            </a:effectLst>
          </p:spPr>
        </p:pic>
        <p:pic>
          <p:nvPicPr>
            <p:cNvPr id="4" name="Picture 3" descr="Citrix-Ready-logo.png"/>
            <p:cNvPicPr>
              <a:picLocks noChangeAspect="1"/>
            </p:cNvPicPr>
            <p:nvPr/>
          </p:nvPicPr>
          <p:blipFill>
            <a:blip r:embed="rId3" cstate="print">
              <a:extLst>
                <a:ext uri="{28A0092B-C50C-407E-A947-70E740481C1C}"/>
              </a:extLst>
            </a:blip>
            <a:stretch>
              <a:fillRect/>
            </a:stretch>
          </p:blipFill>
          <p:spPr>
            <a:xfrm>
              <a:off x="6141939" y="3704693"/>
              <a:ext cx="1260000" cy="756000"/>
            </a:xfrm>
            <a:prstGeom prst="rect">
              <a:avLst/>
            </a:prstGeom>
            <a:effectLst>
              <a:reflection stA="50000" endPos="75000" dist="12700" dir="5400000" sy="-100000" algn="bl" rotWithShape="0"/>
            </a:effectLst>
          </p:spPr>
        </p:pic>
        <p:pic>
          <p:nvPicPr>
            <p:cNvPr id="7" name="Picture 6" descr="windows server 2012 r2 logo.png"/>
            <p:cNvPicPr>
              <a:picLocks noChangeAspect="1"/>
            </p:cNvPicPr>
            <p:nvPr/>
          </p:nvPicPr>
          <p:blipFill>
            <a:blip r:embed="rId4" cstate="print">
              <a:extLst>
                <a:ext uri="{28A0092B-C50C-407E-A947-70E740481C1C}"/>
              </a:extLst>
            </a:blip>
            <a:stretch>
              <a:fillRect/>
            </a:stretch>
          </p:blipFill>
          <p:spPr>
            <a:xfrm>
              <a:off x="5523744" y="3728959"/>
              <a:ext cx="577216" cy="720000"/>
            </a:xfrm>
            <a:prstGeom prst="rect">
              <a:avLst/>
            </a:prstGeom>
            <a:effectLst>
              <a:reflection stA="50000" endPos="75000" dist="25400" dir="5400000" sy="-100000" algn="bl" rotWithShape="0"/>
            </a:effectLst>
          </p:spPr>
        </p:pic>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descr="eagle.jp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5" name="Title 4"/>
          <p:cNvSpPr>
            <a:spLocks noGrp="1"/>
          </p:cNvSpPr>
          <p:nvPr>
            <p:ph type="title"/>
          </p:nvPr>
        </p:nvSpPr>
        <p:spPr>
          <a:xfrm>
            <a:off x="501650" y="273050"/>
            <a:ext cx="5835650" cy="1387475"/>
          </a:xfrm>
        </p:spPr>
        <p:txBody>
          <a:bodyPr/>
          <a:lstStyle/>
          <a:p>
            <a:pPr fontAlgn="auto">
              <a:spcAft>
                <a:spcPts val="0"/>
              </a:spcAft>
              <a:defRPr/>
            </a:pPr>
            <a:r>
              <a:rPr lang="en-US" sz="4400" cap="none" dirty="0" smtClean="0">
                <a:solidFill>
                  <a:schemeClr val="tx1">
                    <a:lumMod val="20000"/>
                    <a:lumOff val="80000"/>
                  </a:schemeClr>
                </a:solidFill>
                <a:effectLst>
                  <a:outerShdw blurRad="53975" dist="38100" dir="2700000" algn="tl" rotWithShape="0">
                    <a:schemeClr val="tx1">
                      <a:alpha val="50000"/>
                    </a:schemeClr>
                  </a:outerShdw>
                  <a:reflection stA="25000" endPos="50000" dist="38100" dir="5400000" sy="-100000" algn="bl" rotWithShape="0"/>
                </a:effectLst>
              </a:rPr>
              <a:t>Outstanding </a:t>
            </a:r>
            <a:br>
              <a:rPr lang="en-US" sz="4400" cap="none" dirty="0" smtClean="0">
                <a:solidFill>
                  <a:schemeClr val="tx1">
                    <a:lumMod val="20000"/>
                    <a:lumOff val="80000"/>
                  </a:schemeClr>
                </a:solidFill>
                <a:effectLst>
                  <a:outerShdw blurRad="53975" dist="38100" dir="2700000" algn="tl" rotWithShape="0">
                    <a:schemeClr val="tx1">
                      <a:alpha val="50000"/>
                    </a:schemeClr>
                  </a:outerShdw>
                  <a:reflection stA="25000" endPos="50000" dist="38100" dir="5400000" sy="-100000" algn="bl" rotWithShape="0"/>
                </a:effectLst>
              </a:rPr>
            </a:br>
            <a:r>
              <a:rPr lang="en-US" sz="4400" cap="none" dirty="0" smtClean="0">
                <a:solidFill>
                  <a:schemeClr val="tx1">
                    <a:lumMod val="20000"/>
                    <a:lumOff val="80000"/>
                  </a:schemeClr>
                </a:solidFill>
                <a:effectLst>
                  <a:outerShdw blurRad="53975" dist="38100" dir="2700000" algn="tl" rotWithShape="0">
                    <a:schemeClr val="tx1">
                      <a:alpha val="50000"/>
                    </a:schemeClr>
                  </a:outerShdw>
                  <a:reflection stA="25000" endPos="50000" dist="38100" dir="5400000" sy="-100000" algn="bl" rotWithShape="0"/>
                </a:effectLst>
              </a:rPr>
              <a:t>Performance </a:t>
            </a:r>
            <a:endParaRPr lang="en-US" sz="4400" cap="none" dirty="0">
              <a:solidFill>
                <a:schemeClr val="tx1">
                  <a:lumMod val="20000"/>
                  <a:lumOff val="80000"/>
                </a:schemeClr>
              </a:solidFill>
              <a:effectLst>
                <a:outerShdw blurRad="53975" dist="38100" dir="2700000" algn="tl" rotWithShape="0">
                  <a:schemeClr val="tx1">
                    <a:alpha val="50000"/>
                  </a:schemeClr>
                </a:outerShdw>
                <a:reflection stA="25000" endPos="50000" dist="38100" dir="5400000" sy="-100000" algn="bl" rotWithShape="0"/>
              </a:effectLs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06375"/>
            <a:ext cx="8229600" cy="857250"/>
          </a:xfrm>
        </p:spPr>
        <p:txBody>
          <a:bodyPr/>
          <a:lstStyle/>
          <a:p>
            <a:pPr fontAlgn="auto">
              <a:spcAft>
                <a:spcPts val="0"/>
              </a:spcAft>
              <a:defRPr/>
            </a:pPr>
            <a:r>
              <a:rPr lang="en-US" sz="3600" dirty="0" smtClean="0"/>
              <a:t>Qsan AegisSAN Series Performance</a:t>
            </a:r>
            <a:endParaRPr lang="en-US" sz="3600" dirty="0"/>
          </a:p>
        </p:txBody>
      </p:sp>
      <p:sp>
        <p:nvSpPr>
          <p:cNvPr id="8" name="Text Placeholder 7"/>
          <p:cNvSpPr>
            <a:spLocks noGrp="1"/>
          </p:cNvSpPr>
          <p:nvPr>
            <p:ph type="body" idx="1"/>
          </p:nvPr>
        </p:nvSpPr>
        <p:spPr>
          <a:xfrm>
            <a:off x="457200" y="1150938"/>
            <a:ext cx="2697163" cy="481012"/>
          </a:xfrm>
        </p:spPr>
        <p:txBody>
          <a:bodyPr lIns="432000"/>
          <a:lstStyle/>
          <a:p>
            <a:pPr fontAlgn="auto">
              <a:lnSpc>
                <a:spcPts val="1600"/>
              </a:lnSpc>
              <a:spcAft>
                <a:spcPts val="0"/>
              </a:spcAft>
              <a:buFont typeface="Arial" pitchFamily="34" charset="0"/>
              <a:buNone/>
              <a:defRPr/>
            </a:pPr>
            <a:r>
              <a:rPr lang="en-US" sz="1400" dirty="0" smtClean="0"/>
              <a:t>AegisSAN </a:t>
            </a:r>
          </a:p>
          <a:p>
            <a:pPr fontAlgn="auto">
              <a:lnSpc>
                <a:spcPts val="1600"/>
              </a:lnSpc>
              <a:spcAft>
                <a:spcPts val="0"/>
              </a:spcAft>
              <a:buFont typeface="Arial" pitchFamily="34" charset="0"/>
              <a:buNone/>
              <a:defRPr/>
            </a:pPr>
            <a:r>
              <a:rPr lang="en-US" dirty="0" smtClean="0"/>
              <a:t>LX</a:t>
            </a:r>
            <a:endParaRPr lang="en-US" dirty="0"/>
          </a:p>
        </p:txBody>
      </p:sp>
      <p:sp>
        <p:nvSpPr>
          <p:cNvPr id="12" name="Text Placeholder 7"/>
          <p:cNvSpPr>
            <a:spLocks noGrp="1"/>
          </p:cNvSpPr>
          <p:nvPr>
            <p:ph type="body" idx="1"/>
          </p:nvPr>
        </p:nvSpPr>
        <p:spPr>
          <a:xfrm>
            <a:off x="3206750" y="1149350"/>
            <a:ext cx="2697163" cy="481013"/>
          </a:xfrm>
        </p:spPr>
        <p:txBody>
          <a:bodyPr lIns="432000"/>
          <a:lstStyle/>
          <a:p>
            <a:pPr fontAlgn="auto">
              <a:lnSpc>
                <a:spcPts val="1600"/>
              </a:lnSpc>
              <a:spcAft>
                <a:spcPts val="0"/>
              </a:spcAft>
              <a:buFont typeface="Arial" pitchFamily="34" charset="0"/>
              <a:buNone/>
              <a:defRPr/>
            </a:pPr>
            <a:r>
              <a:rPr lang="en-US" sz="1400" dirty="0" smtClean="0"/>
              <a:t>AegisSAN </a:t>
            </a:r>
          </a:p>
          <a:p>
            <a:pPr fontAlgn="auto">
              <a:lnSpc>
                <a:spcPts val="1600"/>
              </a:lnSpc>
              <a:spcAft>
                <a:spcPts val="0"/>
              </a:spcAft>
              <a:buFont typeface="Arial" pitchFamily="34" charset="0"/>
              <a:buNone/>
              <a:defRPr/>
            </a:pPr>
            <a:r>
              <a:rPr lang="en-US" dirty="0" smtClean="0"/>
              <a:t>Q500</a:t>
            </a:r>
            <a:endParaRPr lang="en-US" dirty="0"/>
          </a:p>
        </p:txBody>
      </p:sp>
      <p:sp>
        <p:nvSpPr>
          <p:cNvPr id="14" name="Text Placeholder 7"/>
          <p:cNvSpPr>
            <a:spLocks noGrp="1"/>
          </p:cNvSpPr>
          <p:nvPr>
            <p:ph type="body" idx="1"/>
          </p:nvPr>
        </p:nvSpPr>
        <p:spPr>
          <a:xfrm>
            <a:off x="5964238" y="1149350"/>
            <a:ext cx="2698750" cy="481013"/>
          </a:xfrm>
        </p:spPr>
        <p:txBody>
          <a:bodyPr lIns="432000"/>
          <a:lstStyle/>
          <a:p>
            <a:pPr fontAlgn="auto">
              <a:lnSpc>
                <a:spcPts val="1600"/>
              </a:lnSpc>
              <a:spcAft>
                <a:spcPts val="0"/>
              </a:spcAft>
              <a:buFont typeface="Arial" pitchFamily="34" charset="0"/>
              <a:buNone/>
              <a:defRPr/>
            </a:pPr>
            <a:r>
              <a:rPr lang="en-US" sz="1400" dirty="0" smtClean="0"/>
              <a:t>AegisSAN </a:t>
            </a:r>
          </a:p>
          <a:p>
            <a:pPr fontAlgn="auto">
              <a:lnSpc>
                <a:spcPts val="1600"/>
              </a:lnSpc>
              <a:spcAft>
                <a:spcPts val="0"/>
              </a:spcAft>
              <a:buFont typeface="Arial" pitchFamily="34" charset="0"/>
              <a:buNone/>
              <a:defRPr/>
            </a:pPr>
            <a:r>
              <a:rPr lang="en-US" dirty="0" smtClean="0"/>
              <a:t>V100</a:t>
            </a:r>
            <a:endParaRPr lang="en-US" dirty="0"/>
          </a:p>
        </p:txBody>
      </p:sp>
      <p:pic>
        <p:nvPicPr>
          <p:cNvPr id="84997" name="Picture 15" descr="Q500 424.png"/>
          <p:cNvPicPr>
            <a:picLocks noChangeAspect="1"/>
          </p:cNvPicPr>
          <p:nvPr/>
        </p:nvPicPr>
        <p:blipFill>
          <a:blip r:embed="rId2"/>
          <a:srcRect/>
          <a:stretch>
            <a:fillRect/>
          </a:stretch>
        </p:blipFill>
        <p:spPr bwMode="auto">
          <a:xfrm>
            <a:off x="4557713" y="1138238"/>
            <a:ext cx="1079500" cy="368300"/>
          </a:xfrm>
          <a:prstGeom prst="rect">
            <a:avLst/>
          </a:prstGeom>
          <a:noFill/>
          <a:ln w="9525">
            <a:noFill/>
            <a:miter lim="800000"/>
            <a:headEnd/>
            <a:tailEnd/>
          </a:ln>
        </p:spPr>
      </p:pic>
      <p:pic>
        <p:nvPicPr>
          <p:cNvPr id="84998" name="Picture 17" descr="Q424_front_no_cover-edge.png"/>
          <p:cNvPicPr>
            <a:picLocks noChangeAspect="1"/>
          </p:cNvPicPr>
          <p:nvPr/>
        </p:nvPicPr>
        <p:blipFill>
          <a:blip r:embed="rId3"/>
          <a:srcRect/>
          <a:stretch>
            <a:fillRect/>
          </a:stretch>
        </p:blipFill>
        <p:spPr bwMode="auto">
          <a:xfrm>
            <a:off x="1812925" y="1138238"/>
            <a:ext cx="1079500" cy="369887"/>
          </a:xfrm>
          <a:prstGeom prst="rect">
            <a:avLst/>
          </a:prstGeom>
          <a:noFill/>
          <a:ln w="9525">
            <a:noFill/>
            <a:miter lim="800000"/>
            <a:headEnd/>
            <a:tailEnd/>
          </a:ln>
        </p:spPr>
      </p:pic>
      <p:graphicFrame>
        <p:nvGraphicFramePr>
          <p:cNvPr id="19" name="Table 18"/>
          <p:cNvGraphicFramePr>
            <a:graphicFrameLocks noGrp="1"/>
          </p:cNvGraphicFramePr>
          <p:nvPr/>
        </p:nvGraphicFramePr>
        <p:xfrm>
          <a:off x="465138" y="1690688"/>
          <a:ext cx="8304212" cy="3038475"/>
        </p:xfrm>
        <a:graphic>
          <a:graphicData uri="http://schemas.openxmlformats.org/drawingml/2006/table">
            <a:tbl>
              <a:tblPr firstRow="1" bandRow="1">
                <a:tableStyleId>{2D5ABB26-0587-4C30-8999-92F81FD0307C}</a:tableStyleId>
              </a:tblPr>
              <a:tblGrid>
                <a:gridCol w="2767906"/>
                <a:gridCol w="2767906"/>
                <a:gridCol w="2767906"/>
              </a:tblGrid>
              <a:tr h="544816">
                <a:tc>
                  <a:txBody>
                    <a:bodyPr/>
                    <a:lstStyle/>
                    <a:p>
                      <a:pPr algn="r"/>
                      <a:endParaRPr lang="en-US" sz="1300" dirty="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marL="0" marR="0" marT="0" marB="0" anchor="ctr">
                    <a:lnB w="3175" cap="flat" cmpd="sng" algn="ctr">
                      <a:solidFill>
                        <a:srgbClr val="595959">
                          <a:lumMod val="60000"/>
                          <a:lumOff val="40000"/>
                        </a:srgbClr>
                      </a:solidFill>
                      <a:prstDash val="solid"/>
                      <a:round/>
                      <a:headEnd type="none" w="med" len="med"/>
                      <a:tailEnd type="none" w="med" len="med"/>
                    </a:lnB>
                    <a:noFill/>
                  </a:tcPr>
                </a:tc>
                <a:tc>
                  <a:txBody>
                    <a:bodyPr/>
                    <a:lstStyle/>
                    <a:p>
                      <a:pPr algn="r"/>
                      <a:endPar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marL="0" marR="0" marT="0" marB="0" anchor="ctr">
                    <a:lnB w="3175" cap="flat" cmpd="sng" algn="ctr">
                      <a:solidFill>
                        <a:srgbClr val="595959">
                          <a:lumMod val="60000"/>
                          <a:lumOff val="40000"/>
                        </a:srgbClr>
                      </a:solidFill>
                      <a:prstDash val="solid"/>
                      <a:round/>
                      <a:headEnd type="none" w="med" len="med"/>
                      <a:tailEnd type="none" w="med" len="med"/>
                    </a:lnB>
                    <a:noFill/>
                  </a:tcPr>
                </a:tc>
                <a:tc>
                  <a:txBody>
                    <a:bodyPr/>
                    <a:lstStyle/>
                    <a:p>
                      <a:pPr algn="r"/>
                      <a:endPar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marL="0" marR="0" marT="0" marB="0" anchor="ctr">
                    <a:lnB w="3175" cap="flat" cmpd="sng" algn="ctr">
                      <a:solidFill>
                        <a:srgbClr val="595959">
                          <a:lumMod val="60000"/>
                          <a:lumOff val="40000"/>
                        </a:srgbClr>
                      </a:solidFill>
                      <a:prstDash val="solid"/>
                      <a:round/>
                      <a:headEnd type="none" w="med" len="med"/>
                      <a:tailEnd type="none" w="med" len="med"/>
                    </a:lnB>
                    <a:noFill/>
                  </a:tcPr>
                </a:tc>
              </a:tr>
              <a:tr h="315437">
                <a:tc>
                  <a:txBody>
                    <a:bodyPr/>
                    <a:lstStyle/>
                    <a:p>
                      <a:pPr algn="ctr"/>
                      <a:r>
                        <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10G</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iSCSI </a:t>
                      </a:r>
                      <a:r>
                        <a:rPr lang="en-US" sz="1300" baseline="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1G iSCSI </a:t>
                      </a:r>
                      <a:r>
                        <a:rPr lang="en-US" sz="1300" baseline="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16G FC </a:t>
                      </a:r>
                      <a:r>
                        <a:rPr lang="en-US" sz="1300" baseline="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8G FC</a:t>
                      </a:r>
                      <a:endParaRPr lang="en-US" sz="1300" dirty="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marT="0" marB="0" anchor="ctr">
                    <a:lnT w="3175" cap="flat" cmpd="sng" algn="ctr">
                      <a:solidFill>
                        <a:srgbClr val="595959">
                          <a:lumMod val="60000"/>
                          <a:lumOff val="40000"/>
                        </a:srgbClr>
                      </a:solidFill>
                      <a:prstDash val="solid"/>
                      <a:round/>
                      <a:headEnd type="none" w="med" len="med"/>
                      <a:tailEnd type="none" w="med" len="med"/>
                    </a:lnT>
                    <a:lnB w="3175" cap="flat" cmpd="sng" algn="ctr">
                      <a:solidFill>
                        <a:srgbClr val="595959">
                          <a:lumMod val="60000"/>
                          <a:lumOff val="40000"/>
                        </a:srgb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10G</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iSCSI </a:t>
                      </a:r>
                      <a:r>
                        <a:rPr lang="en-US" sz="1300" baseline="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1G iSCSI </a:t>
                      </a:r>
                      <a:r>
                        <a:rPr lang="en-US" sz="1300" baseline="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16G FC </a:t>
                      </a:r>
                      <a:r>
                        <a:rPr lang="en-US" sz="1300" baseline="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8G FC</a:t>
                      </a:r>
                      <a:endPar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marT="0" marB="0" anchor="ctr">
                    <a:lnT w="3175" cap="flat" cmpd="sng" algn="ctr">
                      <a:solidFill>
                        <a:srgbClr val="595959">
                          <a:lumMod val="60000"/>
                          <a:lumOff val="40000"/>
                        </a:srgbClr>
                      </a:solidFill>
                      <a:prstDash val="solid"/>
                      <a:round/>
                      <a:headEnd type="none" w="med" len="med"/>
                      <a:tailEnd type="none" w="med" len="med"/>
                    </a:lnT>
                    <a:lnB w="3175" cap="flat" cmpd="sng" algn="ctr">
                      <a:solidFill>
                        <a:srgbClr val="595959">
                          <a:lumMod val="60000"/>
                          <a:lumOff val="40000"/>
                        </a:srgb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10G</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iSCSI </a:t>
                      </a:r>
                      <a:r>
                        <a:rPr lang="en-US" sz="1300" baseline="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1G iSCSI </a:t>
                      </a:r>
                      <a:r>
                        <a:rPr lang="en-US" sz="1300" baseline="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16G FC</a:t>
                      </a:r>
                      <a:endPar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marT="0" marB="0" anchor="ctr">
                    <a:lnT w="3175" cap="flat" cmpd="sng" algn="ctr">
                      <a:solidFill>
                        <a:srgbClr val="595959">
                          <a:lumMod val="60000"/>
                          <a:lumOff val="40000"/>
                        </a:srgbClr>
                      </a:solidFill>
                      <a:prstDash val="solid"/>
                      <a:round/>
                      <a:headEnd type="none" w="med" len="med"/>
                      <a:tailEnd type="none" w="med" len="med"/>
                    </a:lnT>
                    <a:lnB w="3175" cap="flat" cmpd="sng" algn="ctr">
                      <a:solidFill>
                        <a:srgbClr val="595959">
                          <a:lumMod val="60000"/>
                          <a:lumOff val="40000"/>
                        </a:srgbClr>
                      </a:solidFill>
                      <a:prstDash val="solid"/>
                      <a:round/>
                      <a:headEnd type="none" w="med" len="med"/>
                      <a:tailEnd type="none" w="med" len="med"/>
                    </a:lnB>
                    <a:noFill/>
                  </a:tcPr>
                </a:tc>
              </a:tr>
              <a:tr h="557015">
                <a:tc>
                  <a:txBody>
                    <a:bodyPr/>
                    <a:lstStyle/>
                    <a:p>
                      <a:pPr algn="l"/>
                      <a:r>
                        <a:rPr lang="en-US" sz="1500" b="0" dirty="0" smtClean="0">
                          <a:solidFill>
                            <a:srgbClr val="595959"/>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Throughput</a:t>
                      </a:r>
                    </a:p>
                    <a:p>
                      <a:pPr algn="l"/>
                      <a:r>
                        <a:rPr lang="en-US" sz="11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iSCSI</a:t>
                      </a:r>
                    </a:p>
                    <a:p>
                      <a:pPr algn="ctr"/>
                      <a:r>
                        <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Read  </a:t>
                      </a:r>
                      <a:r>
                        <a:rPr lang="en-US" sz="1300" b="1" dirty="0" smtClean="0">
                          <a:solidFill>
                            <a:schemeClr val="accent3"/>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4000MB/s</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a:t>
                      </a:r>
                    </a:p>
                    <a:p>
                      <a:pPr algn="ct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Write  </a:t>
                      </a:r>
                      <a:r>
                        <a:rPr lang="en-US" sz="1300" b="1" baseline="0" dirty="0" smtClean="0">
                          <a:solidFill>
                            <a:srgbClr val="68BAD0"/>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2000MB/s</a:t>
                      </a:r>
                    </a:p>
                    <a:p>
                      <a:pPr algn="l"/>
                      <a:r>
                        <a:rPr lang="en-US" sz="11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FC</a:t>
                      </a:r>
                    </a:p>
                    <a:p>
                      <a:pPr algn="ct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Read  </a:t>
                      </a:r>
                      <a:r>
                        <a:rPr lang="en-US" sz="1300" b="1" baseline="0" dirty="0" smtClean="0">
                          <a:solidFill>
                            <a:srgbClr val="68BAD0"/>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6600MB/s</a:t>
                      </a:r>
                    </a:p>
                    <a:p>
                      <a:pPr algn="ct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Write  </a:t>
                      </a:r>
                      <a:r>
                        <a:rPr lang="en-US" sz="1300" b="1" baseline="0" dirty="0" smtClean="0">
                          <a:solidFill>
                            <a:srgbClr val="68BAD0"/>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3000MB/s</a:t>
                      </a:r>
                      <a:endParaRPr lang="en-US" sz="1300" b="1" dirty="0" smtClean="0">
                        <a:solidFill>
                          <a:srgbClr val="68BAD0"/>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anchor="ctr">
                    <a:lnT w="3175" cap="flat" cmpd="sng" algn="ctr">
                      <a:solidFill>
                        <a:srgbClr val="595959">
                          <a:lumMod val="60000"/>
                          <a:lumOff val="40000"/>
                        </a:srgbClr>
                      </a:solidFill>
                      <a:prstDash val="solid"/>
                      <a:round/>
                      <a:headEnd type="none" w="med" len="med"/>
                      <a:tailEnd type="none" w="med" len="med"/>
                    </a:lnT>
                    <a:lnB w="3175" cap="flat" cmpd="sng" algn="ctr">
                      <a:solidFill>
                        <a:srgbClr val="595959">
                          <a:lumMod val="60000"/>
                          <a:lumOff val="40000"/>
                        </a:srgbClr>
                      </a:solidFill>
                      <a:prstDash val="solid"/>
                      <a:round/>
                      <a:headEnd type="none" w="med" len="med"/>
                      <a:tailEnd type="none" w="med" len="med"/>
                    </a:lnB>
                    <a:noFill/>
                  </a:tcPr>
                </a:tc>
                <a:tc>
                  <a:txBody>
                    <a:bodyPr/>
                    <a:lstStyle/>
                    <a:p>
                      <a:pPr algn="l"/>
                      <a:r>
                        <a:rPr lang="en-US" sz="1500" b="0" baseline="0" dirty="0" smtClean="0">
                          <a:solidFill>
                            <a:srgbClr val="595959"/>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a:t>
                      </a:r>
                      <a:r>
                        <a:rPr lang="en-US" sz="1500" b="0" dirty="0" smtClean="0">
                          <a:solidFill>
                            <a:srgbClr val="595959"/>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Throughput</a:t>
                      </a:r>
                    </a:p>
                    <a:p>
                      <a:pPr algn="l"/>
                      <a:r>
                        <a:rPr lang="en-US" sz="11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iSCSI</a:t>
                      </a:r>
                    </a:p>
                    <a:p>
                      <a:pPr algn="ctr"/>
                      <a:r>
                        <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Read  </a:t>
                      </a:r>
                      <a:r>
                        <a:rPr lang="en-US" sz="1300" b="1" dirty="0" smtClean="0">
                          <a:solidFill>
                            <a:schemeClr val="accent2"/>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3400MB/s</a:t>
                      </a:r>
                      <a:endParaRPr lang="en-US" sz="1300" b="1" baseline="0" dirty="0" smtClean="0">
                        <a:solidFill>
                          <a:schemeClr val="accent2"/>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p>
                      <a:pPr algn="ct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Write  </a:t>
                      </a:r>
                      <a:r>
                        <a:rPr lang="en-US" sz="1300" b="1" baseline="0" dirty="0" smtClean="0">
                          <a:solidFill>
                            <a:srgbClr val="397DB4"/>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1500MB/s</a:t>
                      </a:r>
                    </a:p>
                    <a:p>
                      <a:pPr algn="l"/>
                      <a:r>
                        <a:rPr lang="en-US" sz="11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FC</a:t>
                      </a:r>
                    </a:p>
                    <a:p>
                      <a:pPr algn="ct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Read  </a:t>
                      </a:r>
                      <a:r>
                        <a:rPr lang="en-US" sz="1300" b="1" baseline="0" dirty="0" smtClean="0">
                          <a:solidFill>
                            <a:srgbClr val="397DB4"/>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6300MB/s</a:t>
                      </a:r>
                    </a:p>
                    <a:p>
                      <a:pPr algn="ct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Write </a:t>
                      </a:r>
                      <a:r>
                        <a:rPr lang="en-US" sz="1300" b="1" baseline="0" dirty="0" smtClean="0">
                          <a:solidFill>
                            <a:srgbClr val="397DB4"/>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2300MB/s</a:t>
                      </a:r>
                      <a:endParaRPr lang="en-US" sz="1300" b="1" dirty="0" smtClean="0">
                        <a:solidFill>
                          <a:srgbClr val="397DB4"/>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anchor="ctr">
                    <a:lnT w="3175" cap="flat" cmpd="sng" algn="ctr">
                      <a:solidFill>
                        <a:srgbClr val="595959">
                          <a:lumMod val="60000"/>
                          <a:lumOff val="40000"/>
                        </a:srgbClr>
                      </a:solidFill>
                      <a:prstDash val="solid"/>
                      <a:round/>
                      <a:headEnd type="none" w="med" len="med"/>
                      <a:tailEnd type="none" w="med" len="med"/>
                    </a:lnT>
                    <a:lnB w="3175" cap="flat" cmpd="sng" algn="ctr">
                      <a:solidFill>
                        <a:srgbClr val="595959">
                          <a:lumMod val="60000"/>
                          <a:lumOff val="40000"/>
                        </a:srgbClr>
                      </a:solidFill>
                      <a:prstDash val="solid"/>
                      <a:round/>
                      <a:headEnd type="none" w="med" len="med"/>
                      <a:tailEnd type="none" w="med" len="med"/>
                    </a:lnB>
                    <a:noFill/>
                  </a:tcPr>
                </a:tc>
                <a:tc>
                  <a:txBody>
                    <a:bodyPr/>
                    <a:lstStyle/>
                    <a:p>
                      <a:pPr algn="l"/>
                      <a:r>
                        <a:rPr lang="en-US" sz="1600" b="0" baseline="0" dirty="0" smtClean="0">
                          <a:solidFill>
                            <a:srgbClr val="595959"/>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a:t>
                      </a:r>
                      <a:r>
                        <a:rPr lang="en-US" sz="1600" b="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Throughput</a:t>
                      </a:r>
                    </a:p>
                    <a:p>
                      <a:pPr algn="l"/>
                      <a:r>
                        <a:rPr lang="en-US" sz="11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iSCSI</a:t>
                      </a:r>
                    </a:p>
                    <a:p>
                      <a:pPr algn="ctr"/>
                      <a:r>
                        <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Read </a:t>
                      </a:r>
                      <a:r>
                        <a:rPr lang="en-US" sz="1300" b="1" dirty="0" smtClean="0">
                          <a:solidFill>
                            <a:schemeClr val="accent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1300MB/s</a:t>
                      </a:r>
                      <a:endParaRPr lang="en-US" sz="1300" b="1" baseline="0" dirty="0" smtClean="0">
                        <a:solidFill>
                          <a:schemeClr val="accent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p>
                      <a:pPr algn="ct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Write </a:t>
                      </a:r>
                      <a:r>
                        <a:rPr lang="en-US" sz="1300" b="1" baseline="0" dirty="0" smtClean="0">
                          <a:solidFill>
                            <a:srgbClr val="004986"/>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720MB/s</a:t>
                      </a:r>
                    </a:p>
                    <a:p>
                      <a:pPr algn="l"/>
                      <a:r>
                        <a:rPr lang="en-US" sz="11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FC</a:t>
                      </a:r>
                    </a:p>
                    <a:p>
                      <a:pPr algn="ct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Read  </a:t>
                      </a:r>
                      <a:r>
                        <a:rPr lang="en-US" sz="1300" b="1" baseline="0" dirty="0" smtClean="0">
                          <a:solidFill>
                            <a:srgbClr val="004986"/>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3100MB/s</a:t>
                      </a:r>
                    </a:p>
                    <a:p>
                      <a:pPr algn="ct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Write </a:t>
                      </a:r>
                      <a:r>
                        <a:rPr lang="en-US" sz="1300" b="1" baseline="0" dirty="0" smtClean="0">
                          <a:solidFill>
                            <a:srgbClr val="004986"/>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1500MB/s</a:t>
                      </a:r>
                      <a:endParaRPr lang="en-US" sz="1300" b="1" dirty="0" smtClean="0">
                        <a:solidFill>
                          <a:srgbClr val="004986"/>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anchor="ctr">
                    <a:lnT w="3175" cap="flat" cmpd="sng" algn="ctr">
                      <a:solidFill>
                        <a:srgbClr val="595959">
                          <a:lumMod val="60000"/>
                          <a:lumOff val="40000"/>
                        </a:srgbClr>
                      </a:solidFill>
                      <a:prstDash val="solid"/>
                      <a:round/>
                      <a:headEnd type="none" w="med" len="med"/>
                      <a:tailEnd type="none" w="med" len="med"/>
                    </a:lnT>
                    <a:lnB w="3175" cap="flat" cmpd="sng" algn="ctr">
                      <a:solidFill>
                        <a:srgbClr val="595959">
                          <a:lumMod val="60000"/>
                          <a:lumOff val="40000"/>
                        </a:srgbClr>
                      </a:solidFill>
                      <a:prstDash val="solid"/>
                      <a:round/>
                      <a:headEnd type="none" w="med" len="med"/>
                      <a:tailEnd type="none" w="med" len="med"/>
                    </a:lnB>
                    <a:noFill/>
                  </a:tcPr>
                </a:tc>
              </a:tr>
              <a:tr h="435811">
                <a:tc>
                  <a:txBody>
                    <a:bodyPr/>
                    <a:lstStyle/>
                    <a:p>
                      <a:pPr algn="l"/>
                      <a:r>
                        <a:rPr lang="en-US" sz="1500" b="0" dirty="0" smtClean="0">
                          <a:solidFill>
                            <a:srgbClr val="595959"/>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IOPS</a:t>
                      </a:r>
                    </a:p>
                    <a:p>
                      <a:pPr algn="ctr"/>
                      <a:r>
                        <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Read </a:t>
                      </a:r>
                      <a:r>
                        <a:rPr lang="en-US" sz="1300" b="1" dirty="0" smtClean="0">
                          <a:solidFill>
                            <a:srgbClr val="68BAD0"/>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760K</a:t>
                      </a:r>
                    </a:p>
                    <a:p>
                      <a:pPr algn="ct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Write </a:t>
                      </a:r>
                      <a:r>
                        <a:rPr lang="en-US" sz="1300" b="1" dirty="0" smtClean="0">
                          <a:solidFill>
                            <a:srgbClr val="68BAD0"/>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500K</a:t>
                      </a:r>
                    </a:p>
                  </a:txBody>
                  <a:tcPr anchor="ctr">
                    <a:lnT w="3175" cap="flat" cmpd="sng" algn="ctr">
                      <a:solidFill>
                        <a:srgbClr val="595959">
                          <a:lumMod val="60000"/>
                          <a:lumOff val="40000"/>
                        </a:srgbClr>
                      </a:solidFill>
                      <a:prstDash val="solid"/>
                      <a:round/>
                      <a:headEnd type="none" w="med" len="med"/>
                      <a:tailEnd type="none" w="med" len="med"/>
                    </a:lnT>
                    <a:noFill/>
                  </a:tcPr>
                </a:tc>
                <a:tc>
                  <a:txBody>
                    <a:bodyPr/>
                    <a:lstStyle/>
                    <a:p>
                      <a:pPr algn="l"/>
                      <a:r>
                        <a:rPr lang="en-US" sz="1500" b="0" baseline="0" dirty="0" smtClean="0">
                          <a:solidFill>
                            <a:srgbClr val="595959"/>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a:t>
                      </a:r>
                      <a:r>
                        <a:rPr lang="en-US" sz="1500" b="0" dirty="0" smtClean="0">
                          <a:solidFill>
                            <a:srgbClr val="595959"/>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IOPS</a:t>
                      </a:r>
                    </a:p>
                    <a:p>
                      <a:pPr algn="ctr"/>
                      <a:r>
                        <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Read </a:t>
                      </a:r>
                      <a:r>
                        <a:rPr lang="en-US" sz="1300" b="1" dirty="0" smtClean="0">
                          <a:solidFill>
                            <a:srgbClr val="397DB4"/>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320K</a:t>
                      </a:r>
                    </a:p>
                    <a:p>
                      <a:pPr algn="ct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Write </a:t>
                      </a:r>
                      <a:r>
                        <a:rPr lang="en-US" sz="1300" b="1" dirty="0" smtClean="0">
                          <a:solidFill>
                            <a:srgbClr val="397DB4"/>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210K</a:t>
                      </a:r>
                    </a:p>
                  </a:txBody>
                  <a:tcPr anchor="ctr">
                    <a:lnT w="3175" cap="flat" cmpd="sng" algn="ctr">
                      <a:solidFill>
                        <a:srgbClr val="595959">
                          <a:lumMod val="60000"/>
                          <a:lumOff val="40000"/>
                        </a:srgbClr>
                      </a:solidFill>
                      <a:prstDash val="solid"/>
                      <a:round/>
                      <a:headEnd type="none" w="med" len="med"/>
                      <a:tailEnd type="none" w="med" len="med"/>
                    </a:lnT>
                    <a:noFill/>
                  </a:tcPr>
                </a:tc>
                <a:tc>
                  <a:txBody>
                    <a:bodyPr/>
                    <a:lstStyle/>
                    <a:p>
                      <a:pPr algn="l"/>
                      <a:r>
                        <a:rPr lang="en-US" sz="1500" b="0" dirty="0" smtClean="0">
                          <a:solidFill>
                            <a:srgbClr val="595959"/>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IOPS</a:t>
                      </a:r>
                    </a:p>
                    <a:p>
                      <a:pPr algn="ctr"/>
                      <a:r>
                        <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Read </a:t>
                      </a:r>
                      <a:r>
                        <a:rPr lang="en-US" sz="1300" b="1" dirty="0" smtClean="0">
                          <a:solidFill>
                            <a:srgbClr val="004986"/>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128K</a:t>
                      </a:r>
                    </a:p>
                    <a:p>
                      <a:pPr algn="ct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Write </a:t>
                      </a:r>
                      <a:r>
                        <a:rPr lang="en-US" sz="1300" b="1" dirty="0" smtClean="0">
                          <a:solidFill>
                            <a:srgbClr val="004986"/>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120K</a:t>
                      </a:r>
                    </a:p>
                  </a:txBody>
                  <a:tcPr anchor="ctr">
                    <a:lnT w="3175" cap="flat" cmpd="sng" algn="ctr">
                      <a:solidFill>
                        <a:srgbClr val="595959">
                          <a:lumMod val="60000"/>
                          <a:lumOff val="40000"/>
                        </a:srgbClr>
                      </a:solidFill>
                      <a:prstDash val="solid"/>
                      <a:round/>
                      <a:headEnd type="none" w="med" len="med"/>
                      <a:tailEnd type="none" w="med" len="med"/>
                    </a:lnT>
                    <a:noFill/>
                  </a:tcPr>
                </a:tc>
              </a:tr>
            </a:tbl>
          </a:graphicData>
        </a:graphic>
      </p:graphicFrame>
      <p:grpSp>
        <p:nvGrpSpPr>
          <p:cNvPr id="10" name="Group 9"/>
          <p:cNvGrpSpPr>
            <a:grpSpLocks/>
          </p:cNvGrpSpPr>
          <p:nvPr/>
        </p:nvGrpSpPr>
        <p:grpSpPr bwMode="auto">
          <a:xfrm>
            <a:off x="892175" y="1655763"/>
            <a:ext cx="7369175" cy="501650"/>
            <a:chOff x="891387" y="1656341"/>
            <a:chExt cx="7369348" cy="500532"/>
          </a:xfrm>
        </p:grpSpPr>
        <p:pic>
          <p:nvPicPr>
            <p:cNvPr id="85017" name="Picture 5"/>
            <p:cNvPicPr>
              <a:picLocks noChangeAspect="1"/>
            </p:cNvPicPr>
            <p:nvPr/>
          </p:nvPicPr>
          <p:blipFill>
            <a:blip r:embed="rId4"/>
            <a:srcRect/>
            <a:stretch>
              <a:fillRect/>
            </a:stretch>
          </p:blipFill>
          <p:spPr bwMode="auto">
            <a:xfrm>
              <a:off x="891387" y="1700694"/>
              <a:ext cx="444500" cy="444500"/>
            </a:xfrm>
            <a:prstGeom prst="rect">
              <a:avLst/>
            </a:prstGeom>
            <a:noFill/>
            <a:ln w="9525">
              <a:noFill/>
              <a:miter lim="800000"/>
              <a:headEnd/>
              <a:tailEnd/>
            </a:ln>
          </p:spPr>
        </p:pic>
        <p:pic>
          <p:nvPicPr>
            <p:cNvPr id="85018" name="Picture 19"/>
            <p:cNvPicPr>
              <a:picLocks noChangeAspect="1"/>
            </p:cNvPicPr>
            <p:nvPr/>
          </p:nvPicPr>
          <p:blipFill>
            <a:blip r:embed="rId4"/>
            <a:srcRect/>
            <a:stretch>
              <a:fillRect/>
            </a:stretch>
          </p:blipFill>
          <p:spPr bwMode="auto">
            <a:xfrm>
              <a:off x="3632048" y="1764115"/>
              <a:ext cx="381000" cy="381000"/>
            </a:xfrm>
            <a:prstGeom prst="rect">
              <a:avLst/>
            </a:prstGeom>
            <a:noFill/>
            <a:ln w="9525">
              <a:noFill/>
              <a:miter lim="800000"/>
              <a:headEnd/>
              <a:tailEnd/>
            </a:ln>
          </p:spPr>
        </p:pic>
        <p:pic>
          <p:nvPicPr>
            <p:cNvPr id="85019" name="Picture 20"/>
            <p:cNvPicPr>
              <a:picLocks noChangeAspect="1"/>
            </p:cNvPicPr>
            <p:nvPr/>
          </p:nvPicPr>
          <p:blipFill>
            <a:blip r:embed="rId4"/>
            <a:srcRect/>
            <a:stretch>
              <a:fillRect/>
            </a:stretch>
          </p:blipFill>
          <p:spPr bwMode="auto">
            <a:xfrm>
              <a:off x="3970503" y="1762827"/>
              <a:ext cx="381000" cy="381000"/>
            </a:xfrm>
            <a:prstGeom prst="rect">
              <a:avLst/>
            </a:prstGeom>
            <a:noFill/>
            <a:ln w="9525">
              <a:noFill/>
              <a:miter lim="800000"/>
              <a:headEnd/>
              <a:tailEnd/>
            </a:ln>
          </p:spPr>
        </p:pic>
        <p:pic>
          <p:nvPicPr>
            <p:cNvPr id="85020" name="Picture 21"/>
            <p:cNvPicPr>
              <a:picLocks noChangeAspect="1"/>
            </p:cNvPicPr>
            <p:nvPr/>
          </p:nvPicPr>
          <p:blipFill>
            <a:blip r:embed="rId4"/>
            <a:srcRect/>
            <a:stretch>
              <a:fillRect/>
            </a:stretch>
          </p:blipFill>
          <p:spPr bwMode="auto">
            <a:xfrm>
              <a:off x="6397308" y="1754739"/>
              <a:ext cx="381000" cy="381000"/>
            </a:xfrm>
            <a:prstGeom prst="rect">
              <a:avLst/>
            </a:prstGeom>
            <a:noFill/>
            <a:ln w="9525">
              <a:noFill/>
              <a:miter lim="800000"/>
              <a:headEnd/>
              <a:tailEnd/>
            </a:ln>
          </p:spPr>
        </p:pic>
        <p:pic>
          <p:nvPicPr>
            <p:cNvPr id="85021" name="Picture 24"/>
            <p:cNvPicPr>
              <a:picLocks noChangeAspect="1"/>
            </p:cNvPicPr>
            <p:nvPr/>
          </p:nvPicPr>
          <p:blipFill>
            <a:blip r:embed="rId4"/>
            <a:srcRect/>
            <a:stretch>
              <a:fillRect/>
            </a:stretch>
          </p:blipFill>
          <p:spPr bwMode="auto">
            <a:xfrm>
              <a:off x="1294557" y="1699406"/>
              <a:ext cx="444500" cy="444500"/>
            </a:xfrm>
            <a:prstGeom prst="rect">
              <a:avLst/>
            </a:prstGeom>
            <a:noFill/>
            <a:ln w="9525">
              <a:noFill/>
              <a:miter lim="800000"/>
              <a:headEnd/>
              <a:tailEnd/>
            </a:ln>
          </p:spPr>
        </p:pic>
        <p:sp>
          <p:nvSpPr>
            <p:cNvPr id="26" name="TextBox 25"/>
            <p:cNvSpPr txBox="1"/>
            <p:nvPr/>
          </p:nvSpPr>
          <p:spPr>
            <a:xfrm>
              <a:off x="1802633" y="1657924"/>
              <a:ext cx="949347" cy="492613"/>
            </a:xfrm>
            <a:prstGeom prst="rect">
              <a:avLst/>
            </a:prstGeom>
            <a:noFill/>
            <a:ln>
              <a:noFill/>
            </a:ln>
          </p:spPr>
          <p:txBody>
            <a:bodyPr wrap="none">
              <a:spAutoFit/>
            </a:bodyPr>
            <a:lstStyle/>
            <a:p>
              <a:pPr algn="ct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Dual Active </a:t>
              </a:r>
            </a:p>
            <a:p>
              <a:pPr algn="ct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Controllers</a:t>
              </a:r>
              <a:endPar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sp>
          <p:nvSpPr>
            <p:cNvPr id="27" name="TextBox 26"/>
            <p:cNvSpPr txBox="1"/>
            <p:nvPr/>
          </p:nvSpPr>
          <p:spPr>
            <a:xfrm>
              <a:off x="4557011" y="1656341"/>
              <a:ext cx="949347" cy="492612"/>
            </a:xfrm>
            <a:prstGeom prst="rect">
              <a:avLst/>
            </a:prstGeom>
            <a:noFill/>
            <a:ln>
              <a:noFill/>
            </a:ln>
          </p:spPr>
          <p:txBody>
            <a:bodyPr wrap="none">
              <a:spAutoFit/>
            </a:bodyPr>
            <a:lstStyle/>
            <a:p>
              <a:pPr algn="ct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Dual Active </a:t>
              </a:r>
            </a:p>
            <a:p>
              <a:pPr algn="ct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Controllers</a:t>
              </a:r>
              <a:endPar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sp>
          <p:nvSpPr>
            <p:cNvPr id="28" name="TextBox 27"/>
            <p:cNvSpPr txBox="1"/>
            <p:nvPr/>
          </p:nvSpPr>
          <p:spPr>
            <a:xfrm>
              <a:off x="7392353" y="1664260"/>
              <a:ext cx="868382" cy="492613"/>
            </a:xfrm>
            <a:prstGeom prst="rect">
              <a:avLst/>
            </a:prstGeom>
            <a:noFill/>
            <a:ln>
              <a:noFill/>
            </a:ln>
          </p:spPr>
          <p:txBody>
            <a:bodyPr wrap="none">
              <a:spAutoFit/>
            </a:bodyPr>
            <a:lstStyle/>
            <a:p>
              <a:pPr algn="ct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Single</a:t>
              </a:r>
              <a:endPar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a:p>
              <a:pPr algn="ct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Controller</a:t>
              </a:r>
              <a:endPar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pic>
        <p:nvPicPr>
          <p:cNvPr id="85016" name="Picture 44" descr="V100s.png"/>
          <p:cNvPicPr>
            <a:picLocks noChangeAspect="1"/>
          </p:cNvPicPr>
          <p:nvPr/>
        </p:nvPicPr>
        <p:blipFill>
          <a:blip r:embed="rId5"/>
          <a:srcRect/>
          <a:stretch>
            <a:fillRect/>
          </a:stretch>
        </p:blipFill>
        <p:spPr bwMode="auto">
          <a:xfrm>
            <a:off x="7227888" y="1138238"/>
            <a:ext cx="1079500" cy="3825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06375"/>
            <a:ext cx="8229600" cy="857250"/>
          </a:xfrm>
        </p:spPr>
        <p:txBody>
          <a:bodyPr/>
          <a:lstStyle/>
          <a:p>
            <a:pPr fontAlgn="auto">
              <a:spcAft>
                <a:spcPts val="0"/>
              </a:spcAft>
              <a:defRPr/>
            </a:pPr>
            <a:r>
              <a:rPr lang="en-US" dirty="0" smtClean="0"/>
              <a:t>Built-in Turbo Performance</a:t>
            </a:r>
            <a:endParaRPr lang="en-US" dirty="0"/>
          </a:p>
        </p:txBody>
      </p:sp>
      <p:graphicFrame>
        <p:nvGraphicFramePr>
          <p:cNvPr id="8" name="Table 7"/>
          <p:cNvGraphicFramePr>
            <a:graphicFrameLocks noGrp="1"/>
          </p:cNvGraphicFramePr>
          <p:nvPr/>
        </p:nvGraphicFramePr>
        <p:xfrm>
          <a:off x="1181100" y="1092200"/>
          <a:ext cx="6738938" cy="3643313"/>
        </p:xfrm>
        <a:graphic>
          <a:graphicData uri="http://schemas.openxmlformats.org/drawingml/2006/table">
            <a:tbl>
              <a:tblPr/>
              <a:tblGrid>
                <a:gridCol w="1611822"/>
                <a:gridCol w="1611822"/>
                <a:gridCol w="1806016"/>
                <a:gridCol w="1708919"/>
              </a:tblGrid>
              <a:tr h="419840">
                <a:tc rowSpan="2">
                  <a:txBody>
                    <a:bodyPr/>
                    <a:lstStyle/>
                    <a:p>
                      <a:pPr algn="ctr" fontAlgn="ctr"/>
                      <a:endParaRPr lang="en-US" sz="1000" b="0" i="0" u="sng" strike="noStrike" dirty="0">
                        <a:solidFill>
                          <a:srgbClr val="FFFFFF"/>
                        </a:solidFill>
                        <a:effectLst/>
                        <a:latin typeface="Calibri"/>
                      </a:endParaRPr>
                    </a:p>
                  </a:txBody>
                  <a:tcPr marL="8397" marR="8397" marT="839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b="1" i="0" u="none" strike="noStrike" dirty="0">
                          <a:solidFill>
                            <a:srgbClr val="FFFFFF"/>
                          </a:solidFill>
                          <a:effectLst/>
                          <a:latin typeface="Calibri"/>
                        </a:rPr>
                        <a:t>Qsan</a:t>
                      </a:r>
                    </a:p>
                  </a:txBody>
                  <a:tcPr marL="8397" marR="8397" marT="839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CAAE2"/>
                    </a:solidFill>
                  </a:tcPr>
                </a:tc>
                <a:tc>
                  <a:txBody>
                    <a:bodyPr/>
                    <a:lstStyle/>
                    <a:p>
                      <a:pPr algn="ctr" fontAlgn="ctr"/>
                      <a:r>
                        <a:rPr lang="en-US" sz="1800" b="1" i="0" u="none" strike="noStrike" dirty="0">
                          <a:solidFill>
                            <a:srgbClr val="FFFFFF"/>
                          </a:solidFill>
                          <a:effectLst/>
                          <a:latin typeface="Calibri"/>
                        </a:rPr>
                        <a:t>Dell</a:t>
                      </a:r>
                    </a:p>
                  </a:txBody>
                  <a:tcPr marL="8397" marR="8397" marT="839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585C3"/>
                    </a:solidFill>
                  </a:tcPr>
                </a:tc>
                <a:tc>
                  <a:txBody>
                    <a:bodyPr/>
                    <a:lstStyle/>
                    <a:p>
                      <a:pPr algn="ctr" fontAlgn="ctr"/>
                      <a:r>
                        <a:rPr lang="en-US" sz="1800" b="1" i="0" u="none" strike="noStrike" dirty="0">
                          <a:solidFill>
                            <a:srgbClr val="FFFFFF"/>
                          </a:solidFill>
                          <a:effectLst/>
                          <a:latin typeface="Calibri"/>
                        </a:rPr>
                        <a:t>IBM</a:t>
                      </a:r>
                    </a:p>
                  </a:txBody>
                  <a:tcPr marL="8397" marR="8397" marT="839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9202A"/>
                    </a:solidFill>
                  </a:tcPr>
                </a:tc>
              </a:tr>
              <a:tr h="839702">
                <a:tc vMerge="1">
                  <a:txBody>
                    <a:bodyPr/>
                    <a:lstStyle/>
                    <a:p>
                      <a:endParaRPr lang="en-US"/>
                    </a:p>
                  </a:txBody>
                  <a:tcPr/>
                </a:tc>
                <a:tc>
                  <a:txBody>
                    <a:bodyPr/>
                    <a:lstStyle/>
                    <a:p>
                      <a:pPr algn="ctr" fontAlgn="ctr"/>
                      <a:r>
                        <a:rPr lang="en-US" sz="1000" b="0" i="0" u="none" strike="noStrike" dirty="0">
                          <a:solidFill>
                            <a:srgbClr val="FFFFFF"/>
                          </a:solidFill>
                          <a:effectLst/>
                          <a:latin typeface="Calibri"/>
                        </a:rPr>
                        <a:t>AegisSAN </a:t>
                      </a:r>
                      <a:endParaRPr lang="en-US" sz="1000" b="0" i="0" u="none" strike="noStrike" dirty="0" smtClean="0">
                        <a:solidFill>
                          <a:srgbClr val="FFFFFF"/>
                        </a:solidFill>
                        <a:effectLst/>
                        <a:latin typeface="Calibri"/>
                      </a:endParaRPr>
                    </a:p>
                    <a:p>
                      <a:pPr algn="ctr" fontAlgn="ctr"/>
                      <a:r>
                        <a:rPr lang="en-US" sz="1000" b="0" i="0" u="none" strike="noStrike" dirty="0" smtClean="0">
                          <a:solidFill>
                            <a:srgbClr val="FFFFFF"/>
                          </a:solidFill>
                          <a:effectLst/>
                          <a:latin typeface="Calibri"/>
                        </a:rPr>
                        <a:t>LX</a:t>
                      </a:r>
                      <a:r>
                        <a:rPr lang="en-US" sz="1000" b="0" i="0" u="none" strike="noStrike" baseline="0" dirty="0" smtClean="0">
                          <a:solidFill>
                            <a:srgbClr val="FFFFFF"/>
                          </a:solidFill>
                          <a:effectLst/>
                          <a:latin typeface="Calibri"/>
                        </a:rPr>
                        <a:t> | </a:t>
                      </a:r>
                      <a:r>
                        <a:rPr lang="en-US" sz="1000" b="0" i="0" u="none" strike="noStrike" dirty="0" smtClean="0">
                          <a:solidFill>
                            <a:srgbClr val="FFFFFF"/>
                          </a:solidFill>
                          <a:effectLst/>
                          <a:latin typeface="Calibri"/>
                        </a:rPr>
                        <a:t>Q500</a:t>
                      </a:r>
                      <a:r>
                        <a:rPr lang="en-US" sz="1000" b="0" i="0" u="none" strike="noStrike" baseline="0" dirty="0" smtClean="0">
                          <a:solidFill>
                            <a:srgbClr val="FFFFFF"/>
                          </a:solidFill>
                          <a:effectLst/>
                          <a:latin typeface="Calibri"/>
                        </a:rPr>
                        <a:t> | </a:t>
                      </a:r>
                      <a:r>
                        <a:rPr lang="en-US" sz="1000" b="0" i="0" u="none" strike="noStrike" dirty="0" smtClean="0">
                          <a:solidFill>
                            <a:srgbClr val="FFFFFF"/>
                          </a:solidFill>
                          <a:effectLst/>
                          <a:latin typeface="Calibri"/>
                        </a:rPr>
                        <a:t>V100</a:t>
                      </a:r>
                      <a:endParaRPr lang="en-US" sz="1000" b="0" i="0" u="none" strike="noStrike" dirty="0">
                        <a:solidFill>
                          <a:srgbClr val="FFFFFF"/>
                        </a:solidFill>
                        <a:effectLst/>
                        <a:latin typeface="Calibri"/>
                      </a:endParaRPr>
                    </a:p>
                  </a:txBody>
                  <a:tcPr marL="8397" marR="8397" marT="839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CAAE2"/>
                    </a:solidFill>
                  </a:tcPr>
                </a:tc>
                <a:tc>
                  <a:txBody>
                    <a:bodyPr/>
                    <a:lstStyle/>
                    <a:p>
                      <a:pPr algn="ctr" fontAlgn="ctr"/>
                      <a:r>
                        <a:rPr lang="pl-PL" sz="1000" b="0" i="0" u="none" strike="noStrike" dirty="0">
                          <a:solidFill>
                            <a:srgbClr val="FFFFFF"/>
                          </a:solidFill>
                          <a:effectLst/>
                          <a:latin typeface="Calibri"/>
                        </a:rPr>
                        <a:t>PowerVault</a:t>
                      </a:r>
                      <a:br>
                        <a:rPr lang="pl-PL" sz="1000" b="0" i="0" u="none" strike="noStrike" dirty="0">
                          <a:solidFill>
                            <a:srgbClr val="FFFFFF"/>
                          </a:solidFill>
                          <a:effectLst/>
                          <a:latin typeface="Calibri"/>
                        </a:rPr>
                      </a:br>
                      <a:r>
                        <a:rPr lang="pl-PL" sz="1000" b="0" i="0" u="none" strike="noStrike" dirty="0">
                          <a:solidFill>
                            <a:srgbClr val="FFFFFF"/>
                          </a:solidFill>
                          <a:effectLst/>
                          <a:latin typeface="Calibri"/>
                        </a:rPr>
                        <a:t>MD3600i MD3620i MD3660i</a:t>
                      </a:r>
                      <a:br>
                        <a:rPr lang="pl-PL" sz="1000" b="0" i="0" u="none" strike="noStrike" dirty="0">
                          <a:solidFill>
                            <a:srgbClr val="FFFFFF"/>
                          </a:solidFill>
                          <a:effectLst/>
                          <a:latin typeface="Calibri"/>
                        </a:rPr>
                      </a:br>
                      <a:r>
                        <a:rPr lang="pl-PL" sz="1000" b="0" i="0" u="none" strike="noStrike" dirty="0">
                          <a:solidFill>
                            <a:srgbClr val="FFFFFF"/>
                          </a:solidFill>
                          <a:effectLst/>
                          <a:latin typeface="Calibri"/>
                        </a:rPr>
                        <a:t>MD3200i MD3220i MD3260i</a:t>
                      </a:r>
                    </a:p>
                  </a:txBody>
                  <a:tcPr marL="8397" marR="8397" marT="839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585C3"/>
                    </a:solidFill>
                  </a:tcPr>
                </a:tc>
                <a:tc>
                  <a:txBody>
                    <a:bodyPr/>
                    <a:lstStyle/>
                    <a:p>
                      <a:pPr algn="ctr" fontAlgn="ctr"/>
                      <a:r>
                        <a:rPr lang="en-US" sz="1000" b="0" i="0" u="none" strike="noStrike" dirty="0" smtClean="0">
                          <a:solidFill>
                            <a:srgbClr val="FFFFFF"/>
                          </a:solidFill>
                          <a:effectLst/>
                          <a:latin typeface="Calibri"/>
                        </a:rPr>
                        <a:t>V3700</a:t>
                      </a:r>
                      <a:endParaRPr lang="en-US" sz="1000" b="0" i="0" u="none" strike="noStrike" dirty="0">
                        <a:solidFill>
                          <a:srgbClr val="FFFFFF"/>
                        </a:solidFill>
                        <a:effectLst/>
                        <a:latin typeface="Calibri"/>
                      </a:endParaRPr>
                    </a:p>
                  </a:txBody>
                  <a:tcPr marL="8397" marR="8397" marT="839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9202A"/>
                    </a:solidFill>
                  </a:tcPr>
                </a:tc>
              </a:tr>
              <a:tr h="1192377">
                <a:tc>
                  <a:txBody>
                    <a:bodyPr/>
                    <a:lstStyle/>
                    <a:p>
                      <a:pPr algn="ctr" fontAlgn="ctr"/>
                      <a:r>
                        <a:rPr lang="en-US" sz="1400" b="0" i="0" u="none" strike="noStrike" dirty="0">
                          <a:solidFill>
                            <a:schemeClr val="tx1"/>
                          </a:solidFill>
                          <a:effectLst/>
                          <a:latin typeface="Calibri"/>
                        </a:rPr>
                        <a:t>Turbo </a:t>
                      </a:r>
                      <a:endParaRPr lang="en-US" sz="1400" b="0" i="0" u="none" strike="noStrike" dirty="0" smtClean="0">
                        <a:solidFill>
                          <a:schemeClr val="tx1"/>
                        </a:solidFill>
                        <a:effectLst/>
                        <a:latin typeface="Calibri"/>
                      </a:endParaRPr>
                    </a:p>
                    <a:p>
                      <a:pPr algn="ctr" fontAlgn="ctr"/>
                      <a:r>
                        <a:rPr lang="en-US" sz="1400" b="0" i="0" u="none" strike="noStrike" dirty="0" smtClean="0">
                          <a:solidFill>
                            <a:schemeClr val="tx1"/>
                          </a:solidFill>
                          <a:effectLst/>
                          <a:latin typeface="Calibri"/>
                        </a:rPr>
                        <a:t>Performance</a:t>
                      </a:r>
                      <a:endParaRPr lang="en-US" sz="1400" b="0" i="0" u="none" strike="noStrike" dirty="0">
                        <a:solidFill>
                          <a:schemeClr val="tx1"/>
                        </a:solidFill>
                        <a:effectLst/>
                        <a:latin typeface="Calibri"/>
                      </a:endParaRPr>
                    </a:p>
                  </a:txBody>
                  <a:tcPr marL="8397" marR="8397" marT="839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fontAlgn="ctr"/>
                      <a:r>
                        <a:rPr lang="en-US" sz="1800" b="0" i="0" u="none" strike="noStrike" dirty="0">
                          <a:solidFill>
                            <a:schemeClr val="tx1"/>
                          </a:solidFill>
                          <a:effectLst/>
                          <a:latin typeface="Calibri"/>
                        </a:rPr>
                        <a:t>Built-in</a:t>
                      </a:r>
                    </a:p>
                  </a:txBody>
                  <a:tcPr marL="8397" marR="8397" marT="839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800" b="0" i="0" u="none" strike="noStrike" dirty="0">
                          <a:solidFill>
                            <a:schemeClr val="tx1"/>
                          </a:solidFill>
                          <a:effectLst/>
                          <a:latin typeface="Calibri"/>
                        </a:rPr>
                        <a:t>Optional</a:t>
                      </a:r>
                    </a:p>
                  </a:txBody>
                  <a:tcPr marL="8397" marR="8397" marT="839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800" b="0" i="0" u="none" strike="noStrike" dirty="0">
                          <a:solidFill>
                            <a:schemeClr val="tx1"/>
                          </a:solidFill>
                          <a:effectLst/>
                          <a:latin typeface="Calibri"/>
                        </a:rPr>
                        <a:t>Optional</a:t>
                      </a:r>
                    </a:p>
                  </a:txBody>
                  <a:tcPr marL="8397" marR="8397" marT="839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1192377">
                <a:tc>
                  <a:txBody>
                    <a:bodyPr/>
                    <a:lstStyle/>
                    <a:p>
                      <a:pPr algn="ctr" fontAlgn="ctr"/>
                      <a:r>
                        <a:rPr lang="en-US" sz="1400" b="0" i="0" u="none" strike="noStrike" dirty="0">
                          <a:solidFill>
                            <a:srgbClr val="595959"/>
                          </a:solidFill>
                          <a:effectLst/>
                          <a:latin typeface="Calibri"/>
                        </a:rPr>
                        <a:t>Fee</a:t>
                      </a:r>
                    </a:p>
                  </a:txBody>
                  <a:tcPr marL="8397" marR="8397" marT="839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fontAlgn="ctr"/>
                      <a:r>
                        <a:rPr lang="en-US" sz="1800" b="1" i="0" u="none" strike="noStrike" dirty="0">
                          <a:solidFill>
                            <a:schemeClr val="bg2"/>
                          </a:solidFill>
                          <a:effectLst/>
                          <a:latin typeface="Calibri"/>
                        </a:rPr>
                        <a:t>Free</a:t>
                      </a:r>
                    </a:p>
                  </a:txBody>
                  <a:tcPr marL="8397" marR="8397" marT="839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b="1" i="0" u="none" strike="noStrike" dirty="0">
                          <a:solidFill>
                            <a:srgbClr val="CC0000"/>
                          </a:solidFill>
                          <a:effectLst/>
                          <a:latin typeface="Calibri"/>
                        </a:rPr>
                        <a:t>~ $2500</a:t>
                      </a:r>
                    </a:p>
                  </a:txBody>
                  <a:tcPr marL="8397" marR="8397" marT="839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b="1" i="0" u="none" strike="noStrike" dirty="0">
                          <a:solidFill>
                            <a:srgbClr val="CC0000"/>
                          </a:solidFill>
                          <a:effectLst/>
                          <a:latin typeface="Calibri"/>
                        </a:rPr>
                        <a:t>$6850</a:t>
                      </a:r>
                    </a:p>
                  </a:txBody>
                  <a:tcPr marL="8397" marR="8397" marT="839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06375"/>
            <a:ext cx="8229600" cy="857250"/>
          </a:xfrm>
        </p:spPr>
        <p:txBody>
          <a:bodyPr/>
          <a:lstStyle/>
          <a:p>
            <a:pPr fontAlgn="auto">
              <a:spcAft>
                <a:spcPts val="0"/>
              </a:spcAft>
              <a:defRPr/>
            </a:pPr>
            <a:r>
              <a:rPr lang="en-US" dirty="0" smtClean="0"/>
              <a:t>Marketing Positioning </a:t>
            </a:r>
            <a:endParaRPr lang="en-US" dirty="0"/>
          </a:p>
        </p:txBody>
      </p:sp>
      <p:sp>
        <p:nvSpPr>
          <p:cNvPr id="9" name="Rectangle 8"/>
          <p:cNvSpPr/>
          <p:nvPr/>
        </p:nvSpPr>
        <p:spPr>
          <a:xfrm>
            <a:off x="601663" y="2116138"/>
            <a:ext cx="2366962" cy="1184275"/>
          </a:xfrm>
          <a:prstGeom prst="rect">
            <a:avLst/>
          </a:prstGeom>
        </p:spPr>
        <p:txBody>
          <a:bodyPr>
            <a:spAutoFit/>
          </a:bodyPr>
          <a:lstStyle/>
          <a:p>
            <a:pPr fontAlgn="auto">
              <a:lnSpc>
                <a:spcPct val="150000"/>
              </a:lnSpc>
              <a:spcBef>
                <a:spcPts val="0"/>
              </a:spcBef>
              <a:spcAft>
                <a:spcPts val="0"/>
              </a:spcAft>
              <a:defRPr/>
            </a:pPr>
            <a:r>
              <a:rPr lang="en-US" sz="1200" b="1" dirty="0">
                <a:solidFill>
                  <a:srgbClr val="595959"/>
                </a:solidFill>
                <a:effectLst>
                  <a:outerShdw blurRad="53975" dist="38100" dir="2700000" algn="tl" rotWithShape="0">
                    <a:srgbClr val="FFFFFF">
                      <a:alpha val="50000"/>
                    </a:srgbClr>
                  </a:outerShdw>
                </a:effectLst>
                <a:latin typeface="+mn-lt"/>
                <a:ea typeface="Open Sans Extrabold" pitchFamily="34" charset="0"/>
                <a:cs typeface="Open Sans Extrabold" pitchFamily="34" charset="0"/>
              </a:rPr>
              <a:t>High performance</a:t>
            </a:r>
            <a:r>
              <a:rPr lang="en-US" sz="1200" dirty="0">
                <a:solidFill>
                  <a:srgbClr val="595959"/>
                </a:solidFill>
                <a:effectLst>
                  <a:outerShdw blurRad="53975" dist="38100" dir="2700000" algn="tl" rotWithShape="0">
                    <a:srgbClr val="FFFFFF">
                      <a:alpha val="50000"/>
                    </a:srgbClr>
                  </a:outerShdw>
                </a:effectLst>
                <a:latin typeface="+mn-lt"/>
                <a:ea typeface="Open Sans Extrabold" pitchFamily="34" charset="0"/>
                <a:cs typeface="Open Sans Extrabold" pitchFamily="34" charset="0"/>
              </a:rPr>
              <a:t> enterprise-class storage systems designed for </a:t>
            </a:r>
            <a:r>
              <a:rPr lang="en-US" sz="1200" b="1" dirty="0">
                <a:solidFill>
                  <a:srgbClr val="595959"/>
                </a:solidFill>
                <a:effectLst>
                  <a:outerShdw blurRad="53975" dist="38100" dir="2700000" algn="tl" rotWithShape="0">
                    <a:srgbClr val="FFFFFF">
                      <a:alpha val="50000"/>
                    </a:srgbClr>
                  </a:outerShdw>
                </a:effectLst>
                <a:latin typeface="+mn-lt"/>
                <a:ea typeface="Open Sans Extrabold" pitchFamily="34" charset="0"/>
                <a:cs typeface="Open Sans Extrabold" pitchFamily="34" charset="0"/>
              </a:rPr>
              <a:t>HPC</a:t>
            </a:r>
            <a:r>
              <a:rPr lang="en-US" sz="1200" dirty="0">
                <a:solidFill>
                  <a:srgbClr val="595959"/>
                </a:solidFill>
                <a:effectLst>
                  <a:outerShdw blurRad="53975" dist="38100" dir="2700000" algn="tl" rotWithShape="0">
                    <a:srgbClr val="FFFFFF">
                      <a:alpha val="50000"/>
                    </a:srgbClr>
                  </a:outerShdw>
                </a:effectLst>
                <a:latin typeface="+mn-lt"/>
                <a:ea typeface="Open Sans Extrabold" pitchFamily="34" charset="0"/>
                <a:cs typeface="Open Sans Extrabold" pitchFamily="34" charset="0"/>
              </a:rPr>
              <a:t>, </a:t>
            </a:r>
            <a:r>
              <a:rPr lang="en-US" sz="1200" b="1" dirty="0">
                <a:solidFill>
                  <a:srgbClr val="595959"/>
                </a:solidFill>
                <a:effectLst>
                  <a:outerShdw blurRad="53975" dist="38100" dir="2700000" algn="tl" rotWithShape="0">
                    <a:srgbClr val="FFFFFF">
                      <a:alpha val="50000"/>
                    </a:srgbClr>
                  </a:outerShdw>
                </a:effectLst>
                <a:latin typeface="+mn-lt"/>
                <a:ea typeface="Open Sans Extrabold" pitchFamily="34" charset="0"/>
                <a:cs typeface="Open Sans Extrabold" pitchFamily="34" charset="0"/>
              </a:rPr>
              <a:t>Media</a:t>
            </a:r>
            <a:r>
              <a:rPr lang="en-US" sz="1200" dirty="0">
                <a:solidFill>
                  <a:srgbClr val="595959"/>
                </a:solidFill>
                <a:effectLst>
                  <a:outerShdw blurRad="53975" dist="38100" dir="2700000" algn="tl" rotWithShape="0">
                    <a:srgbClr val="FFFFFF">
                      <a:alpha val="50000"/>
                    </a:srgbClr>
                  </a:outerShdw>
                </a:effectLst>
                <a:latin typeface="+mn-lt"/>
                <a:ea typeface="Open Sans Extrabold" pitchFamily="34" charset="0"/>
                <a:cs typeface="Open Sans Extrabold" pitchFamily="34" charset="0"/>
              </a:rPr>
              <a:t>, and </a:t>
            </a:r>
            <a:r>
              <a:rPr lang="en-US" sz="1200" b="1" dirty="0">
                <a:solidFill>
                  <a:srgbClr val="595959"/>
                </a:solidFill>
                <a:effectLst>
                  <a:outerShdw blurRad="53975" dist="38100" dir="2700000" algn="tl" rotWithShape="0">
                    <a:srgbClr val="FFFFFF">
                      <a:alpha val="50000"/>
                    </a:srgbClr>
                  </a:outerShdw>
                </a:effectLst>
                <a:latin typeface="+mn-lt"/>
                <a:ea typeface="Open Sans Extrabold" pitchFamily="34" charset="0"/>
                <a:cs typeface="Open Sans Extrabold" pitchFamily="34" charset="0"/>
              </a:rPr>
              <a:t>Virtualization</a:t>
            </a:r>
            <a:r>
              <a:rPr lang="en-US" sz="1200" dirty="0">
                <a:solidFill>
                  <a:srgbClr val="595959"/>
                </a:solidFill>
                <a:effectLst>
                  <a:outerShdw blurRad="53975" dist="38100" dir="2700000" algn="tl" rotWithShape="0">
                    <a:srgbClr val="FFFFFF">
                      <a:alpha val="50000"/>
                    </a:srgbClr>
                  </a:outerShdw>
                </a:effectLst>
                <a:latin typeface="+mn-lt"/>
                <a:ea typeface="Open Sans Extrabold" pitchFamily="34" charset="0"/>
                <a:cs typeface="Open Sans Extrabold" pitchFamily="34" charset="0"/>
              </a:rPr>
              <a:t> environments.</a:t>
            </a:r>
          </a:p>
        </p:txBody>
      </p:sp>
      <p:sp>
        <p:nvSpPr>
          <p:cNvPr id="10" name="Rectangle 9"/>
          <p:cNvSpPr/>
          <p:nvPr/>
        </p:nvSpPr>
        <p:spPr>
          <a:xfrm>
            <a:off x="3065463" y="2838450"/>
            <a:ext cx="2370137" cy="908050"/>
          </a:xfrm>
          <a:prstGeom prst="rect">
            <a:avLst/>
          </a:prstGeom>
        </p:spPr>
        <p:txBody>
          <a:bodyPr>
            <a:spAutoFit/>
          </a:bodyPr>
          <a:lstStyle/>
          <a:p>
            <a:pPr fontAlgn="auto">
              <a:lnSpc>
                <a:spcPct val="150000"/>
              </a:lnSpc>
              <a:spcBef>
                <a:spcPts val="0"/>
              </a:spcBef>
              <a:spcAft>
                <a:spcPts val="0"/>
              </a:spcAft>
              <a:defRPr/>
            </a:pPr>
            <a:r>
              <a:rPr lang="en-US" sz="1200" b="1" dirty="0">
                <a:solidFill>
                  <a:srgbClr val="595959"/>
                </a:solidFill>
                <a:effectLst>
                  <a:outerShdw blurRad="53975" dist="38100" dir="2700000" algn="tl" rotWithShape="0">
                    <a:srgbClr val="FFFFFF">
                      <a:alpha val="50000"/>
                    </a:srgbClr>
                  </a:outerShdw>
                </a:effectLst>
                <a:latin typeface="+mn-lt"/>
                <a:ea typeface="Open Sans Extrabold" pitchFamily="34" charset="0"/>
                <a:cs typeface="Open Sans Extrabold" pitchFamily="34" charset="0"/>
              </a:rPr>
              <a:t>High reliability </a:t>
            </a:r>
            <a:r>
              <a:rPr lang="en-US" sz="1200" dirty="0">
                <a:solidFill>
                  <a:srgbClr val="595959"/>
                </a:solidFill>
                <a:effectLst>
                  <a:outerShdw blurRad="53975" dist="38100" dir="2700000" algn="tl" rotWithShape="0">
                    <a:srgbClr val="FFFFFF">
                      <a:alpha val="50000"/>
                    </a:srgbClr>
                  </a:outerShdw>
                </a:effectLst>
                <a:latin typeface="+mn-lt"/>
                <a:ea typeface="Open Sans Extrabold" pitchFamily="34" charset="0"/>
                <a:cs typeface="Open Sans Extrabold" pitchFamily="34" charset="0"/>
              </a:rPr>
              <a:t>storage systems optimized for throughput and designed for </a:t>
            </a:r>
            <a:r>
              <a:rPr lang="en-US" sz="1200" b="1" dirty="0">
                <a:solidFill>
                  <a:srgbClr val="595959"/>
                </a:solidFill>
                <a:effectLst>
                  <a:outerShdw blurRad="53975" dist="38100" dir="2700000" algn="tl" rotWithShape="0">
                    <a:srgbClr val="FFFFFF">
                      <a:alpha val="50000"/>
                    </a:srgbClr>
                  </a:outerShdw>
                </a:effectLst>
                <a:latin typeface="+mn-lt"/>
                <a:ea typeface="Open Sans Extrabold" pitchFamily="34" charset="0"/>
                <a:cs typeface="Open Sans Extrabold" pitchFamily="34" charset="0"/>
              </a:rPr>
              <a:t>SMB</a:t>
            </a:r>
            <a:r>
              <a:rPr lang="en-US" sz="1200" dirty="0">
                <a:solidFill>
                  <a:srgbClr val="595959"/>
                </a:solidFill>
                <a:effectLst>
                  <a:outerShdw blurRad="53975" dist="38100" dir="2700000" algn="tl" rotWithShape="0">
                    <a:srgbClr val="FFFFFF">
                      <a:alpha val="50000"/>
                    </a:srgbClr>
                  </a:outerShdw>
                </a:effectLst>
                <a:latin typeface="+mn-lt"/>
                <a:ea typeface="Open Sans Extrabold" pitchFamily="34" charset="0"/>
                <a:cs typeface="Open Sans Extrabold" pitchFamily="34" charset="0"/>
              </a:rPr>
              <a:t>.</a:t>
            </a:r>
          </a:p>
        </p:txBody>
      </p:sp>
      <p:sp>
        <p:nvSpPr>
          <p:cNvPr id="11" name="Rectangle 10"/>
          <p:cNvSpPr/>
          <p:nvPr/>
        </p:nvSpPr>
        <p:spPr>
          <a:xfrm>
            <a:off x="5562600" y="3541713"/>
            <a:ext cx="2268538" cy="908050"/>
          </a:xfrm>
          <a:prstGeom prst="rect">
            <a:avLst/>
          </a:prstGeom>
        </p:spPr>
        <p:txBody>
          <a:bodyPr>
            <a:spAutoFit/>
          </a:bodyPr>
          <a:lstStyle/>
          <a:p>
            <a:pPr fontAlgn="auto">
              <a:lnSpc>
                <a:spcPct val="150000"/>
              </a:lnSpc>
              <a:spcBef>
                <a:spcPts val="0"/>
              </a:spcBef>
              <a:spcAft>
                <a:spcPts val="0"/>
              </a:spcAft>
              <a:defRPr/>
            </a:pPr>
            <a:r>
              <a:rPr lang="en-US" sz="1200" b="1" dirty="0">
                <a:solidFill>
                  <a:srgbClr val="595959"/>
                </a:solidFill>
                <a:effectLst>
                  <a:outerShdw blurRad="53975" dist="38100" dir="2700000" algn="tl" rotWithShape="0">
                    <a:srgbClr val="FFFFFF">
                      <a:alpha val="50000"/>
                    </a:srgbClr>
                  </a:outerShdw>
                </a:effectLst>
                <a:latin typeface="+mn-lt"/>
                <a:ea typeface="Open Sans Extrabold" pitchFamily="34" charset="0"/>
                <a:cs typeface="Open Sans Extrabold" pitchFamily="34" charset="0"/>
              </a:rPr>
              <a:t>Lowest TCO </a:t>
            </a:r>
            <a:r>
              <a:rPr lang="en-US" sz="1200" dirty="0">
                <a:solidFill>
                  <a:srgbClr val="595959"/>
                </a:solidFill>
                <a:effectLst>
                  <a:outerShdw blurRad="53975" dist="38100" dir="2700000" algn="tl" rotWithShape="0">
                    <a:srgbClr val="FFFFFF">
                      <a:alpha val="50000"/>
                    </a:srgbClr>
                  </a:outerShdw>
                </a:effectLst>
                <a:latin typeface="+mn-lt"/>
                <a:ea typeface="Open Sans Extrabold" pitchFamily="34" charset="0"/>
                <a:cs typeface="Open Sans Extrabold" pitchFamily="34" charset="0"/>
              </a:rPr>
              <a:t>storage systems designed for </a:t>
            </a:r>
            <a:r>
              <a:rPr lang="en-US" sz="1200" b="1" dirty="0">
                <a:solidFill>
                  <a:srgbClr val="595959"/>
                </a:solidFill>
                <a:effectLst>
                  <a:outerShdw blurRad="53975" dist="38100" dir="2700000" algn="tl" rotWithShape="0">
                    <a:srgbClr val="FFFFFF">
                      <a:alpha val="50000"/>
                    </a:srgbClr>
                  </a:outerShdw>
                </a:effectLst>
                <a:latin typeface="+mn-lt"/>
                <a:ea typeface="Open Sans Extrabold" pitchFamily="34" charset="0"/>
                <a:cs typeface="Open Sans Extrabold" pitchFamily="34" charset="0"/>
              </a:rPr>
              <a:t>Surveillance</a:t>
            </a:r>
            <a:r>
              <a:rPr lang="en-US" sz="1200" dirty="0">
                <a:solidFill>
                  <a:srgbClr val="595959"/>
                </a:solidFill>
                <a:effectLst>
                  <a:outerShdw blurRad="53975" dist="38100" dir="2700000" algn="tl" rotWithShape="0">
                    <a:srgbClr val="FFFFFF">
                      <a:alpha val="50000"/>
                    </a:srgbClr>
                  </a:outerShdw>
                </a:effectLst>
                <a:latin typeface="+mn-lt"/>
                <a:ea typeface="Open Sans Extrabold" pitchFamily="34" charset="0"/>
                <a:cs typeface="Open Sans Extrabold" pitchFamily="34" charset="0"/>
              </a:rPr>
              <a:t>, </a:t>
            </a:r>
            <a:r>
              <a:rPr lang="en-US" sz="1200" b="1" dirty="0">
                <a:solidFill>
                  <a:srgbClr val="595959"/>
                </a:solidFill>
                <a:effectLst>
                  <a:outerShdw blurRad="53975" dist="38100" dir="2700000" algn="tl" rotWithShape="0">
                    <a:srgbClr val="FFFFFF">
                      <a:alpha val="50000"/>
                    </a:srgbClr>
                  </a:outerShdw>
                </a:effectLst>
                <a:latin typeface="+mn-lt"/>
                <a:ea typeface="Open Sans Extrabold" pitchFamily="34" charset="0"/>
                <a:cs typeface="Open Sans Extrabold" pitchFamily="34" charset="0"/>
              </a:rPr>
              <a:t>Backup</a:t>
            </a:r>
            <a:r>
              <a:rPr lang="en-US" sz="1200" dirty="0">
                <a:solidFill>
                  <a:srgbClr val="595959"/>
                </a:solidFill>
                <a:effectLst>
                  <a:outerShdw blurRad="53975" dist="38100" dir="2700000" algn="tl" rotWithShape="0">
                    <a:srgbClr val="FFFFFF">
                      <a:alpha val="50000"/>
                    </a:srgbClr>
                  </a:outerShdw>
                </a:effectLst>
                <a:latin typeface="+mn-lt"/>
                <a:ea typeface="Open Sans Extrabold" pitchFamily="34" charset="0"/>
                <a:cs typeface="Open Sans Extrabold" pitchFamily="34" charset="0"/>
              </a:rPr>
              <a:t>, and </a:t>
            </a:r>
            <a:r>
              <a:rPr lang="en-US" sz="1200" b="1" dirty="0">
                <a:solidFill>
                  <a:srgbClr val="595959"/>
                </a:solidFill>
                <a:effectLst>
                  <a:outerShdw blurRad="53975" dist="38100" dir="2700000" algn="tl" rotWithShape="0">
                    <a:srgbClr val="FFFFFF">
                      <a:alpha val="50000"/>
                    </a:srgbClr>
                  </a:outerShdw>
                </a:effectLst>
                <a:latin typeface="+mn-lt"/>
                <a:ea typeface="Open Sans Extrabold" pitchFamily="34" charset="0"/>
                <a:cs typeface="Open Sans Extrabold" pitchFamily="34" charset="0"/>
              </a:rPr>
              <a:t>IT Applications</a:t>
            </a:r>
            <a:r>
              <a:rPr lang="en-US" sz="1200" dirty="0">
                <a:solidFill>
                  <a:srgbClr val="595959"/>
                </a:solidFill>
                <a:effectLst>
                  <a:outerShdw blurRad="53975" dist="38100" dir="2700000" algn="tl" rotWithShape="0">
                    <a:srgbClr val="FFFFFF">
                      <a:alpha val="50000"/>
                    </a:srgbClr>
                  </a:outerShdw>
                </a:effectLst>
                <a:latin typeface="+mn-lt"/>
                <a:ea typeface="Open Sans Extrabold" pitchFamily="34" charset="0"/>
                <a:cs typeface="Open Sans Extrabold" pitchFamily="34" charset="0"/>
              </a:rPr>
              <a:t>.</a:t>
            </a:r>
          </a:p>
        </p:txBody>
      </p:sp>
      <p:sp>
        <p:nvSpPr>
          <p:cNvPr id="12" name="Right Arrow 11"/>
          <p:cNvSpPr/>
          <p:nvPr/>
        </p:nvSpPr>
        <p:spPr>
          <a:xfrm>
            <a:off x="5646738" y="2940050"/>
            <a:ext cx="2811462" cy="82867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000" dirty="0">
                <a:solidFill>
                  <a:srgbClr val="FFFFFF"/>
                </a:solidFill>
                <a:effectLst>
                  <a:outerShdw blurRad="50800" dist="38100" dir="2700000" algn="tl" rotWithShape="0">
                    <a:srgbClr val="FFFFFF">
                      <a:lumMod val="50000"/>
                      <a:alpha val="50000"/>
                    </a:srgbClr>
                  </a:outerShdw>
                </a:effectLst>
              </a:rPr>
              <a:t>AegisSAN V100</a:t>
            </a:r>
            <a:endParaRPr lang="en-US" sz="2000" dirty="0">
              <a:solidFill>
                <a:srgbClr val="FFFFFF"/>
              </a:solidFill>
              <a:effectLst>
                <a:outerShdw blurRad="50800" dist="38100" dir="2700000" algn="tl" rotWithShape="0">
                  <a:srgbClr val="FFFFFF">
                    <a:lumMod val="50000"/>
                    <a:alpha val="50000"/>
                  </a:srgbClr>
                </a:outerShdw>
              </a:effectLst>
            </a:endParaRPr>
          </a:p>
        </p:txBody>
      </p:sp>
      <p:sp>
        <p:nvSpPr>
          <p:cNvPr id="13" name="Right Arrow 12"/>
          <p:cNvSpPr/>
          <p:nvPr/>
        </p:nvSpPr>
        <p:spPr>
          <a:xfrm>
            <a:off x="3154363" y="2251075"/>
            <a:ext cx="5303837" cy="8302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000" dirty="0">
                <a:solidFill>
                  <a:srgbClr val="FFFFFF"/>
                </a:solidFill>
                <a:effectLst>
                  <a:outerShdw blurRad="50800" dist="38100" dir="2700000" algn="tl" rotWithShape="0">
                    <a:srgbClr val="FFFFFF">
                      <a:lumMod val="50000"/>
                      <a:alpha val="50000"/>
                    </a:srgbClr>
                  </a:outerShdw>
                </a:effectLst>
              </a:rPr>
              <a:t>AegisSAN Q500</a:t>
            </a:r>
            <a:endParaRPr lang="en-US" sz="2000" dirty="0">
              <a:solidFill>
                <a:srgbClr val="FFFFFF"/>
              </a:solidFill>
              <a:effectLst>
                <a:outerShdw blurRad="50800" dist="38100" dir="2700000" algn="tl" rotWithShape="0">
                  <a:srgbClr val="FFFFFF">
                    <a:lumMod val="50000"/>
                    <a:alpha val="50000"/>
                  </a:srgbClr>
                </a:outerShdw>
              </a:effectLst>
            </a:endParaRPr>
          </a:p>
        </p:txBody>
      </p:sp>
      <p:sp>
        <p:nvSpPr>
          <p:cNvPr id="14" name="Right Arrow 13"/>
          <p:cNvSpPr/>
          <p:nvPr/>
        </p:nvSpPr>
        <p:spPr>
          <a:xfrm>
            <a:off x="685800" y="1547813"/>
            <a:ext cx="7772400" cy="830262"/>
          </a:xfrm>
          <a:prstGeom prst="rightArrow">
            <a:avLst/>
          </a:prstGeom>
          <a:solidFill>
            <a:srgbClr val="68BA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000" dirty="0">
                <a:solidFill>
                  <a:srgbClr val="FFFFFF"/>
                </a:solidFill>
                <a:effectLst>
                  <a:outerShdw blurRad="50800" dist="38100" dir="2700000" algn="tl" rotWithShape="0">
                    <a:srgbClr val="FFFFFF">
                      <a:lumMod val="50000"/>
                      <a:alpha val="50000"/>
                    </a:srgbClr>
                  </a:outerShdw>
                </a:effectLst>
              </a:rPr>
              <a:t>AegisSAN LX</a:t>
            </a:r>
            <a:endParaRPr lang="en-US" sz="2000" dirty="0">
              <a:solidFill>
                <a:srgbClr val="FFFFFF"/>
              </a:solidFill>
              <a:effectLst>
                <a:outerShdw blurRad="50800" dist="38100" dir="2700000" algn="tl" rotWithShape="0">
                  <a:srgbClr val="FFFFFF">
                    <a:lumMod val="50000"/>
                    <a:alpha val="50000"/>
                  </a:srgbClr>
                </a:outerShdw>
              </a:effectLst>
            </a:endParaRPr>
          </a:p>
        </p:txBody>
      </p:sp>
      <p:sp>
        <p:nvSpPr>
          <p:cNvPr id="15" name="TextBox 14"/>
          <p:cNvSpPr txBox="1"/>
          <p:nvPr/>
        </p:nvSpPr>
        <p:spPr>
          <a:xfrm>
            <a:off x="2830513" y="2524125"/>
            <a:ext cx="185737" cy="400050"/>
          </a:xfrm>
          <a:prstGeom prst="rect">
            <a:avLst/>
          </a:prstGeom>
          <a:noFill/>
        </p:spPr>
        <p:txBody>
          <a:bodyPr wrap="none">
            <a:spAutoFit/>
          </a:bodyPr>
          <a:lstStyle/>
          <a:p>
            <a:pPr fontAlgn="auto">
              <a:spcBef>
                <a:spcPts val="0"/>
              </a:spcBef>
              <a:spcAft>
                <a:spcPts val="0"/>
              </a:spcAft>
              <a:defRPr/>
            </a:pPr>
            <a:endParaRPr lang="en-US" sz="2000" dirty="0">
              <a:solidFill>
                <a:srgbClr val="595959"/>
              </a:solidFill>
              <a:effectLst>
                <a:outerShdw blurRad="53975" dist="38100" dir="2700000" algn="tl" rotWithShape="0">
                  <a:srgbClr val="FFFFFF">
                    <a:alpha val="50000"/>
                  </a:srgbClr>
                </a:outerShdw>
              </a:effectLst>
              <a:latin typeface="+mn-lt"/>
              <a:ea typeface="+mn-ea"/>
            </a:endParaRPr>
          </a:p>
        </p:txBody>
      </p:sp>
      <p:sp>
        <p:nvSpPr>
          <p:cNvPr id="16" name="Slide Number Placeholder 15"/>
          <p:cNvSpPr>
            <a:spLocks noGrp="1"/>
          </p:cNvSpPr>
          <p:nvPr>
            <p:ph type="sldNum" sz="quarter" idx="4294967295"/>
          </p:nvPr>
        </p:nvSpPr>
        <p:spPr>
          <a:xfrm>
            <a:off x="8291513" y="4811713"/>
            <a:ext cx="481012" cy="274637"/>
          </a:xfrm>
        </p:spPr>
        <p:txBody>
          <a:bodyPr/>
          <a:lstStyle/>
          <a:p>
            <a:pPr>
              <a:defRPr/>
            </a:pPr>
            <a:fld id="{3E13B98E-379A-4779-A534-A2060F7C2B44}" type="slidenum">
              <a:rPr lang="en-US">
                <a:effectLst>
                  <a:outerShdw blurRad="53975" dist="38100" dir="2700000" algn="tl" rotWithShape="0">
                    <a:srgbClr val="FFFFFF">
                      <a:alpha val="50000"/>
                    </a:srgbClr>
                  </a:outerShdw>
                </a:effectLst>
              </a:rPr>
              <a:pPr>
                <a:defRPr/>
              </a:pPr>
              <a:t>5</a:t>
            </a:fld>
            <a:endParaRPr lang="en-US" dirty="0">
              <a:effectLst>
                <a:outerShdw blurRad="53975" dist="38100" dir="2700000" algn="tl" rotWithShape="0">
                  <a:srgbClr val="FFFFFF">
                    <a:alpha val="5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pPr fontAlgn="auto">
              <a:spcAft>
                <a:spcPts val="0"/>
              </a:spcAft>
              <a:defRPr/>
            </a:pPr>
            <a:r>
              <a:rPr lang="en-US" dirty="0">
                <a:ea typeface="微軟正黑體" charset="0"/>
              </a:rPr>
              <a:t>Hardware Offload </a:t>
            </a:r>
            <a:r>
              <a:rPr lang="en-US" dirty="0" smtClean="0">
                <a:ea typeface="微軟正黑體" charset="0"/>
              </a:rPr>
              <a:t>Engines 2.0</a:t>
            </a:r>
            <a:endParaRPr lang="en-US" dirty="0"/>
          </a:p>
        </p:txBody>
      </p:sp>
      <p:sp>
        <p:nvSpPr>
          <p:cNvPr id="3" name="Content Placeholder 2"/>
          <p:cNvSpPr>
            <a:spLocks noGrp="1"/>
          </p:cNvSpPr>
          <p:nvPr>
            <p:ph sz="half" idx="1"/>
          </p:nvPr>
        </p:nvSpPr>
        <p:spPr>
          <a:xfrm>
            <a:off x="457200" y="1073150"/>
            <a:ext cx="4038600" cy="1903413"/>
          </a:xfrm>
        </p:spPr>
        <p:txBody>
          <a:bodyPr/>
          <a:lstStyle/>
          <a:p>
            <a:pPr fontAlgn="auto">
              <a:spcAft>
                <a:spcPts val="0"/>
              </a:spcAft>
              <a:buFont typeface="Arial" pitchFamily="34" charset="0"/>
              <a:buChar char="•"/>
              <a:defRPr/>
            </a:pPr>
            <a:r>
              <a:rPr lang="en-US" sz="2000" dirty="0"/>
              <a:t>QiSOE </a:t>
            </a:r>
            <a:r>
              <a:rPr lang="en-US" sz="2000" dirty="0" smtClean="0">
                <a:solidFill>
                  <a:srgbClr val="BFBFBF"/>
                </a:solidFill>
              </a:rPr>
              <a:t>|</a:t>
            </a:r>
            <a:r>
              <a:rPr lang="en-US" sz="2000" dirty="0" smtClean="0"/>
              <a:t> Qsan </a:t>
            </a:r>
            <a:r>
              <a:rPr lang="en-US" sz="2000" dirty="0"/>
              <a:t>hardware iSCSI offload </a:t>
            </a:r>
            <a:r>
              <a:rPr lang="en-US" sz="2000" dirty="0" smtClean="0"/>
              <a:t>engine</a:t>
            </a:r>
            <a:endParaRPr lang="en-US" sz="2000" dirty="0"/>
          </a:p>
          <a:p>
            <a:pPr lvl="1" fontAlgn="auto">
              <a:spcAft>
                <a:spcPts val="0"/>
              </a:spcAft>
              <a:buFont typeface="Arial" pitchFamily="34" charset="0"/>
              <a:buChar char="–"/>
              <a:defRPr/>
            </a:pPr>
            <a:r>
              <a:rPr lang="en-US" sz="1600" dirty="0" smtClean="0"/>
              <a:t>QiSOE </a:t>
            </a:r>
            <a:r>
              <a:rPr lang="en-US" sz="1600" dirty="0"/>
              <a:t>adopts a dedicated CPU core to process iSCSI packets</a:t>
            </a:r>
          </a:p>
          <a:p>
            <a:pPr lvl="1" fontAlgn="auto">
              <a:spcAft>
                <a:spcPts val="0"/>
              </a:spcAft>
              <a:buFont typeface="Arial" pitchFamily="34" charset="0"/>
              <a:buChar char="–"/>
              <a:defRPr/>
            </a:pPr>
            <a:r>
              <a:rPr lang="en-US" sz="1600" dirty="0" smtClean="0"/>
              <a:t>Write </a:t>
            </a:r>
            <a:r>
              <a:rPr lang="en-US" sz="1600" dirty="0"/>
              <a:t>speed </a:t>
            </a:r>
            <a:r>
              <a:rPr lang="en-US" sz="1600" b="1" dirty="0">
                <a:solidFill>
                  <a:srgbClr val="397DB4"/>
                </a:solidFill>
              </a:rPr>
              <a:t>x1.5</a:t>
            </a:r>
            <a:r>
              <a:rPr lang="en-US" sz="1600" dirty="0"/>
              <a:t> times </a:t>
            </a:r>
            <a:r>
              <a:rPr lang="en-US" sz="1600" dirty="0" smtClean="0"/>
              <a:t>faster</a:t>
            </a:r>
            <a:endParaRPr lang="en-US" sz="1600" dirty="0"/>
          </a:p>
        </p:txBody>
      </p:sp>
      <p:sp>
        <p:nvSpPr>
          <p:cNvPr id="4" name="Content Placeholder 3"/>
          <p:cNvSpPr>
            <a:spLocks noGrp="1"/>
          </p:cNvSpPr>
          <p:nvPr>
            <p:ph sz="half" idx="2"/>
          </p:nvPr>
        </p:nvSpPr>
        <p:spPr>
          <a:xfrm>
            <a:off x="4648200" y="1073150"/>
            <a:ext cx="4038600" cy="1871663"/>
          </a:xfrm>
        </p:spPr>
        <p:txBody>
          <a:bodyPr/>
          <a:lstStyle/>
          <a:p>
            <a:pPr fontAlgn="auto">
              <a:spcAft>
                <a:spcPts val="0"/>
              </a:spcAft>
              <a:buFont typeface="Arial" pitchFamily="34" charset="0"/>
              <a:buChar char="•"/>
              <a:defRPr/>
            </a:pPr>
            <a:r>
              <a:rPr lang="en-US" sz="2000" dirty="0"/>
              <a:t>fcQiSOE </a:t>
            </a:r>
            <a:r>
              <a:rPr lang="en-US" sz="2000" dirty="0" smtClean="0">
                <a:solidFill>
                  <a:schemeClr val="bg1">
                    <a:lumMod val="75000"/>
                  </a:schemeClr>
                </a:solidFill>
              </a:rPr>
              <a:t>|</a:t>
            </a:r>
            <a:r>
              <a:rPr lang="en-US" sz="2000" dirty="0" smtClean="0"/>
              <a:t> Qsan </a:t>
            </a:r>
            <a:r>
              <a:rPr lang="en-US" sz="2000" dirty="0"/>
              <a:t>hardware FC offload </a:t>
            </a:r>
            <a:r>
              <a:rPr lang="en-US" sz="2000" dirty="0" smtClean="0"/>
              <a:t>engine</a:t>
            </a:r>
            <a:endParaRPr lang="en-US" sz="2000" dirty="0"/>
          </a:p>
          <a:p>
            <a:pPr lvl="1" fontAlgn="auto">
              <a:spcAft>
                <a:spcPts val="0"/>
              </a:spcAft>
              <a:buFont typeface="Arial" pitchFamily="34" charset="0"/>
              <a:buChar char="–"/>
              <a:defRPr/>
            </a:pPr>
            <a:r>
              <a:rPr lang="en-US" sz="1600" dirty="0" smtClean="0"/>
              <a:t>fcQiSOE </a:t>
            </a:r>
            <a:r>
              <a:rPr lang="en-US" sz="1600" dirty="0"/>
              <a:t>adopts a dedicated CPU core to process FC traffic </a:t>
            </a:r>
          </a:p>
          <a:p>
            <a:pPr lvl="1" fontAlgn="auto">
              <a:spcAft>
                <a:spcPts val="0"/>
              </a:spcAft>
              <a:buFont typeface="Arial" pitchFamily="34" charset="0"/>
              <a:buChar char="–"/>
              <a:defRPr/>
            </a:pPr>
            <a:r>
              <a:rPr lang="en-US" sz="1600" dirty="0"/>
              <a:t>IOPS performance </a:t>
            </a:r>
            <a:r>
              <a:rPr lang="en-US" sz="1600" b="1" dirty="0" smtClean="0">
                <a:solidFill>
                  <a:schemeClr val="accent2"/>
                </a:solidFill>
              </a:rPr>
              <a:t>x1.6</a:t>
            </a:r>
            <a:r>
              <a:rPr lang="en-US" sz="1600" dirty="0" smtClean="0"/>
              <a:t> times faster</a:t>
            </a:r>
            <a:endParaRPr lang="en-US" sz="1600" dirty="0"/>
          </a:p>
          <a:p>
            <a:pPr marL="0" indent="0" fontAlgn="auto">
              <a:spcAft>
                <a:spcPts val="0"/>
              </a:spcAft>
              <a:buFont typeface="Arial" pitchFamily="34" charset="0"/>
              <a:buNone/>
              <a:defRPr/>
            </a:pPr>
            <a:endParaRPr lang="en-US" sz="2000" dirty="0"/>
          </a:p>
        </p:txBody>
      </p:sp>
      <p:graphicFrame>
        <p:nvGraphicFramePr>
          <p:cNvPr id="87044" name="Chart 4"/>
          <p:cNvGraphicFramePr>
            <a:graphicFrameLocks/>
          </p:cNvGraphicFramePr>
          <p:nvPr/>
        </p:nvGraphicFramePr>
        <p:xfrm>
          <a:off x="917575" y="2519363"/>
          <a:ext cx="3584575" cy="2478087"/>
        </p:xfrm>
        <a:graphic>
          <a:graphicData uri="http://schemas.openxmlformats.org/presentationml/2006/ole">
            <p:oleObj spid="_x0000_s87044" r:id="rId3" imgW="3578662" imgH="2481287" progId="Excel.Chart.8">
              <p:embed/>
            </p:oleObj>
          </a:graphicData>
        </a:graphic>
      </p:graphicFrame>
      <p:graphicFrame>
        <p:nvGraphicFramePr>
          <p:cNvPr id="87045" name="Chart 5"/>
          <p:cNvGraphicFramePr>
            <a:graphicFrameLocks/>
          </p:cNvGraphicFramePr>
          <p:nvPr/>
        </p:nvGraphicFramePr>
        <p:xfrm>
          <a:off x="4930775" y="2519363"/>
          <a:ext cx="3584575" cy="2478087"/>
        </p:xfrm>
        <a:graphic>
          <a:graphicData uri="http://schemas.openxmlformats.org/presentationml/2006/ole">
            <p:oleObj spid="_x0000_s87045" r:id="rId4" imgW="3584759" imgH="2481287" progId="Excel.Chart.8">
              <p:embed/>
            </p:oleObj>
          </a:graphicData>
        </a:graphic>
      </p:graphicFrame>
      <p:grpSp>
        <p:nvGrpSpPr>
          <p:cNvPr id="9" name="Group 8"/>
          <p:cNvGrpSpPr>
            <a:grpSpLocks/>
          </p:cNvGrpSpPr>
          <p:nvPr/>
        </p:nvGrpSpPr>
        <p:grpSpPr bwMode="auto">
          <a:xfrm>
            <a:off x="2197100" y="2822575"/>
            <a:ext cx="804863" cy="565150"/>
            <a:chOff x="2197355" y="2823010"/>
            <a:chExt cx="804513" cy="564918"/>
          </a:xfrm>
        </p:grpSpPr>
        <p:sp>
          <p:nvSpPr>
            <p:cNvPr id="7" name="Up Arrow 6"/>
            <p:cNvSpPr/>
            <p:nvPr/>
          </p:nvSpPr>
          <p:spPr>
            <a:xfrm rot="3741011">
              <a:off x="2479011" y="2865071"/>
              <a:ext cx="284045" cy="761669"/>
            </a:xfrm>
            <a:prstGeom prst="upArrow">
              <a:avLst/>
            </a:prstGeom>
            <a:solidFill>
              <a:schemeClr val="accent3">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 name="TextBox 7"/>
            <p:cNvSpPr txBox="1"/>
            <p:nvPr/>
          </p:nvSpPr>
          <p:spPr>
            <a:xfrm rot="19944515">
              <a:off x="2197355" y="2823010"/>
              <a:ext cx="579186" cy="461773"/>
            </a:xfrm>
            <a:prstGeom prst="rect">
              <a:avLst/>
            </a:prstGeom>
            <a:noFill/>
            <a:ln>
              <a:noFill/>
            </a:ln>
          </p:spPr>
          <p:txBody>
            <a:bodyPr wrap="none">
              <a:spAutoFit/>
            </a:bodyPr>
            <a:lstStyle/>
            <a:p>
              <a:pPr algn="ctr" fontAlgn="auto">
                <a:spcBef>
                  <a:spcPts val="0"/>
                </a:spcBef>
                <a:spcAft>
                  <a:spcPts val="0"/>
                </a:spcAft>
                <a:defRPr/>
              </a:pPr>
              <a:r>
                <a:rPr lang="en-US" sz="2400" b="1" dirty="0">
                  <a:solidFill>
                    <a:srgbClr val="68BAD0">
                      <a:lumMod val="75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1.5</a:t>
              </a:r>
              <a:endParaRPr lang="en-US" sz="2400" b="1" dirty="0">
                <a:solidFill>
                  <a:srgbClr val="68BAD0">
                    <a:lumMod val="75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grpSp>
        <p:nvGrpSpPr>
          <p:cNvPr id="10" name="Group 9"/>
          <p:cNvGrpSpPr>
            <a:grpSpLocks/>
          </p:cNvGrpSpPr>
          <p:nvPr/>
        </p:nvGrpSpPr>
        <p:grpSpPr bwMode="auto">
          <a:xfrm rot="-311224">
            <a:off x="6248400" y="2789238"/>
            <a:ext cx="804863" cy="565150"/>
            <a:chOff x="2197355" y="2823010"/>
            <a:chExt cx="804513" cy="564918"/>
          </a:xfrm>
        </p:grpSpPr>
        <p:sp>
          <p:nvSpPr>
            <p:cNvPr id="11" name="Up Arrow 10"/>
            <p:cNvSpPr/>
            <p:nvPr/>
          </p:nvSpPr>
          <p:spPr>
            <a:xfrm rot="3741011">
              <a:off x="2477575" y="2864276"/>
              <a:ext cx="284046" cy="761669"/>
            </a:xfrm>
            <a:prstGeom prst="upArrow">
              <a:avLst/>
            </a:prstGeom>
            <a:solidFill>
              <a:schemeClr val="accent2">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2" name="TextBox 11"/>
            <p:cNvSpPr txBox="1"/>
            <p:nvPr/>
          </p:nvSpPr>
          <p:spPr>
            <a:xfrm rot="19944515">
              <a:off x="2196878" y="2822087"/>
              <a:ext cx="579185" cy="461772"/>
            </a:xfrm>
            <a:prstGeom prst="rect">
              <a:avLst/>
            </a:prstGeom>
            <a:noFill/>
            <a:ln>
              <a:noFill/>
            </a:ln>
          </p:spPr>
          <p:txBody>
            <a:bodyPr wrap="none">
              <a:spAutoFit/>
            </a:bodyPr>
            <a:lstStyle/>
            <a:p>
              <a:pPr algn="ctr" fontAlgn="auto">
                <a:spcBef>
                  <a:spcPts val="0"/>
                </a:spcBef>
                <a:spcAft>
                  <a:spcPts val="0"/>
                </a:spcAft>
                <a:defRPr/>
              </a:pPr>
              <a:r>
                <a:rPr lang="en-US" sz="2400" b="1" dirty="0">
                  <a:solidFill>
                    <a:srgbClr val="397DB4">
                      <a:lumMod val="75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1.6</a:t>
              </a:r>
              <a:endParaRPr lang="en-US" sz="2400" b="1" dirty="0">
                <a:solidFill>
                  <a:srgbClr val="397DB4">
                    <a:lumMod val="75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pPr fontAlgn="auto">
              <a:spcAft>
                <a:spcPts val="0"/>
              </a:spcAft>
              <a:defRPr/>
            </a:pPr>
            <a:r>
              <a:rPr lang="en-US" dirty="0" smtClean="0"/>
              <a:t>SSD Caching</a:t>
            </a:r>
            <a:endParaRPr lang="en-US" dirty="0"/>
          </a:p>
        </p:txBody>
      </p:sp>
      <p:sp>
        <p:nvSpPr>
          <p:cNvPr id="3" name="Content Placeholder 2"/>
          <p:cNvSpPr>
            <a:spLocks noGrp="1"/>
          </p:cNvSpPr>
          <p:nvPr>
            <p:ph sz="half" idx="1"/>
          </p:nvPr>
        </p:nvSpPr>
        <p:spPr>
          <a:xfrm>
            <a:off x="457200" y="1073150"/>
            <a:ext cx="4038600" cy="3789363"/>
          </a:xfrm>
        </p:spPr>
        <p:txBody>
          <a:bodyPr/>
          <a:lstStyle/>
          <a:p>
            <a:pPr fontAlgn="auto">
              <a:spcAft>
                <a:spcPts val="0"/>
              </a:spcAft>
              <a:buFont typeface="Arial" pitchFamily="34" charset="0"/>
              <a:buChar char="•"/>
              <a:defRPr/>
            </a:pPr>
            <a:r>
              <a:rPr lang="en-US" dirty="0" smtClean="0"/>
              <a:t>Performance </a:t>
            </a:r>
            <a:r>
              <a:rPr lang="en-US" b="1" dirty="0" smtClean="0">
                <a:solidFill>
                  <a:schemeClr val="bg2"/>
                </a:solidFill>
              </a:rPr>
              <a:t>x18</a:t>
            </a:r>
            <a:r>
              <a:rPr lang="en-US" dirty="0" smtClean="0"/>
              <a:t> times </a:t>
            </a:r>
          </a:p>
          <a:p>
            <a:pPr fontAlgn="auto">
              <a:spcAft>
                <a:spcPts val="0"/>
              </a:spcAft>
              <a:buFont typeface="Arial" pitchFamily="34" charset="0"/>
              <a:buChar char="•"/>
              <a:defRPr/>
            </a:pPr>
            <a:r>
              <a:rPr lang="en-US" dirty="0" smtClean="0"/>
              <a:t>Reduce hard drive IO bottleneck</a:t>
            </a:r>
          </a:p>
          <a:p>
            <a:pPr fontAlgn="auto">
              <a:spcAft>
                <a:spcPts val="0"/>
              </a:spcAft>
              <a:buFont typeface="Arial" pitchFamily="34" charset="0"/>
              <a:buChar char="•"/>
              <a:defRPr/>
            </a:pPr>
            <a:r>
              <a:rPr lang="en-US" dirty="0" smtClean="0"/>
              <a:t>Lower latency</a:t>
            </a:r>
          </a:p>
          <a:p>
            <a:pPr fontAlgn="auto">
              <a:spcAft>
                <a:spcPts val="0"/>
              </a:spcAft>
              <a:buFont typeface="Arial" pitchFamily="34" charset="0"/>
              <a:buChar char="•"/>
              <a:defRPr/>
            </a:pPr>
            <a:r>
              <a:rPr lang="en-US" dirty="0" smtClean="0"/>
              <a:t>Match SSD performance to applications</a:t>
            </a:r>
          </a:p>
          <a:p>
            <a:pPr fontAlgn="auto">
              <a:spcAft>
                <a:spcPts val="0"/>
              </a:spcAft>
              <a:buFont typeface="Arial" pitchFamily="34" charset="0"/>
              <a:buChar char="•"/>
              <a:defRPr/>
            </a:pPr>
            <a:r>
              <a:rPr lang="en-US" dirty="0" smtClean="0"/>
              <a:t>Put your dollars where needed most</a:t>
            </a:r>
          </a:p>
          <a:p>
            <a:pPr fontAlgn="auto">
              <a:spcAft>
                <a:spcPts val="0"/>
              </a:spcAft>
              <a:buFont typeface="Arial" pitchFamily="34" charset="0"/>
              <a:buChar char="•"/>
              <a:defRPr/>
            </a:pPr>
            <a:endParaRPr lang="en-US" dirty="0"/>
          </a:p>
        </p:txBody>
      </p:sp>
      <p:graphicFrame>
        <p:nvGraphicFramePr>
          <p:cNvPr id="88067" name="Chart 5"/>
          <p:cNvGraphicFramePr>
            <a:graphicFrameLocks/>
          </p:cNvGraphicFramePr>
          <p:nvPr/>
        </p:nvGraphicFramePr>
        <p:xfrm>
          <a:off x="4872038" y="1719263"/>
          <a:ext cx="3584575" cy="2476500"/>
        </p:xfrm>
        <a:graphic>
          <a:graphicData uri="http://schemas.openxmlformats.org/presentationml/2006/ole">
            <p:oleObj spid="_x0000_s88067" r:id="rId3" imgW="3584759" imgH="2475191" progId="Excel.Chart.8">
              <p:embed/>
            </p:oleObj>
          </a:graphicData>
        </a:graphic>
      </p:graphicFrame>
      <p:grpSp>
        <p:nvGrpSpPr>
          <p:cNvPr id="88068" name="Group 16"/>
          <p:cNvGrpSpPr>
            <a:grpSpLocks/>
          </p:cNvGrpSpPr>
          <p:nvPr/>
        </p:nvGrpSpPr>
        <p:grpSpPr bwMode="auto">
          <a:xfrm>
            <a:off x="6159500" y="2290763"/>
            <a:ext cx="811213" cy="1016000"/>
            <a:chOff x="6159216" y="2290139"/>
            <a:chExt cx="810724" cy="1015886"/>
          </a:xfrm>
        </p:grpSpPr>
        <p:pic>
          <p:nvPicPr>
            <p:cNvPr id="88069" name="Picture 10"/>
            <p:cNvPicPr>
              <a:picLocks noChangeAspect="1"/>
            </p:cNvPicPr>
            <p:nvPr/>
          </p:nvPicPr>
          <p:blipFill>
            <a:blip r:embed="rId4"/>
            <a:srcRect/>
            <a:stretch>
              <a:fillRect/>
            </a:stretch>
          </p:blipFill>
          <p:spPr bwMode="auto">
            <a:xfrm rot="-250907">
              <a:off x="6159216" y="2495301"/>
              <a:ext cx="810724" cy="810724"/>
            </a:xfrm>
            <a:prstGeom prst="rect">
              <a:avLst/>
            </a:prstGeom>
            <a:noFill/>
            <a:ln w="9525">
              <a:noFill/>
              <a:miter lim="800000"/>
              <a:headEnd/>
              <a:tailEnd/>
            </a:ln>
          </p:spPr>
        </p:pic>
        <p:sp>
          <p:nvSpPr>
            <p:cNvPr id="9" name="TextBox 8"/>
            <p:cNvSpPr txBox="1"/>
            <p:nvPr/>
          </p:nvSpPr>
          <p:spPr>
            <a:xfrm rot="18886070">
              <a:off x="6078939" y="2378349"/>
              <a:ext cx="638103" cy="461684"/>
            </a:xfrm>
            <a:prstGeom prst="rect">
              <a:avLst/>
            </a:prstGeom>
            <a:noFill/>
            <a:ln>
              <a:noFill/>
            </a:ln>
          </p:spPr>
          <p:txBody>
            <a:bodyPr wrap="none">
              <a:spAutoFit/>
            </a:bodyPr>
            <a:lstStyle/>
            <a:p>
              <a:pPr algn="ctr" fontAlgn="auto">
                <a:spcBef>
                  <a:spcPts val="0"/>
                </a:spcBef>
                <a:spcAft>
                  <a:spcPts val="0"/>
                </a:spcAft>
                <a:defRPr/>
              </a:pPr>
              <a:r>
                <a:rPr lang="en-US" sz="2400" b="1" dirty="0">
                  <a:solidFill>
                    <a:srgbClr val="1CAAE2"/>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x18</a:t>
              </a:r>
              <a:endParaRPr lang="en-US" sz="2400" b="1" dirty="0">
                <a:solidFill>
                  <a:srgbClr val="1CAAE2"/>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1">
              <a:lumMod val="95000"/>
            </a:schemeClr>
          </a:solidFill>
          <a:ln w="635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pic>
        <p:nvPicPr>
          <p:cNvPr id="6" name="Picture 5" descr="grid bg.png"/>
          <p:cNvPicPr>
            <a:picLocks noChangeAspect="1"/>
          </p:cNvPicPr>
          <p:nvPr/>
        </p:nvPicPr>
        <p:blipFill>
          <a:blip r:embed="rId2">
            <a:extLst>
              <a:ext uri="{28A0092B-C50C-407E-A947-70E740481C1C}"/>
            </a:extLst>
          </a:blip>
          <a:stretch>
            <a:fillRect/>
          </a:stretch>
        </p:blipFill>
        <p:spPr>
          <a:xfrm>
            <a:off x="0" y="2303723"/>
            <a:ext cx="9144000" cy="2571750"/>
          </a:xfrm>
          <a:prstGeom prst="rect">
            <a:avLst/>
          </a:prstGeom>
          <a:scene3d>
            <a:camera prst="orthographicFront">
              <a:rot lat="0" lon="10800000" rev="0"/>
            </a:camera>
            <a:lightRig rig="threePt" dir="t"/>
          </a:scene3d>
        </p:spPr>
      </p:pic>
      <p:sp>
        <p:nvSpPr>
          <p:cNvPr id="8" name="Title 4"/>
          <p:cNvSpPr txBox="1">
            <a:spLocks/>
          </p:cNvSpPr>
          <p:nvPr/>
        </p:nvSpPr>
        <p:spPr>
          <a:xfrm>
            <a:off x="365125" y="2436813"/>
            <a:ext cx="5808663" cy="1020762"/>
          </a:xfrm>
          <a:prstGeom prst="rect">
            <a:avLst/>
          </a:prstGeom>
        </p:spPr>
        <p:txBody>
          <a:bodyPr/>
          <a:lstStyle>
            <a:lvl1pPr algn="ctr" defTabSz="914400" rtl="0" eaLnBrk="1" latinLnBrk="0" hangingPunct="1">
              <a:spcBef>
                <a:spcPct val="0"/>
              </a:spcBef>
              <a:buNone/>
              <a:defRPr sz="4400" kern="1200">
                <a:solidFill>
                  <a:schemeClr val="tx1"/>
                </a:solidFill>
                <a:effectLst>
                  <a:outerShdw blurRad="53975" dist="38100" dir="2700000" algn="tl" rotWithShape="0">
                    <a:schemeClr val="bg1">
                      <a:alpha val="50000"/>
                    </a:schemeClr>
                  </a:outerShdw>
                </a:effectLst>
                <a:latin typeface="+mj-lt"/>
                <a:ea typeface="+mj-ea"/>
                <a:cs typeface="+mj-cs"/>
              </a:defRPr>
            </a:lvl1pPr>
          </a:lstStyle>
          <a:p>
            <a:pPr fontAlgn="auto">
              <a:spcAft>
                <a:spcPts val="0"/>
              </a:spcAft>
              <a:defRPr/>
            </a:pPr>
            <a:r>
              <a:rPr lang="en-US" dirty="0" smtClean="0">
                <a:solidFill>
                  <a:srgbClr val="595959"/>
                </a:solidFill>
                <a:effectLst>
                  <a:outerShdw blurRad="53975" dist="38100" dir="2700000" algn="tl" rotWithShape="0">
                    <a:srgbClr val="FFFFFF">
                      <a:alpha val="50000"/>
                    </a:srgbClr>
                  </a:outerShdw>
                  <a:reflection stA="25000" endPos="50000" dist="38100" dir="5400000" sy="-100000" algn="bl" rotWithShape="0"/>
                </a:effectLst>
              </a:rPr>
              <a:t>Surveillance Application</a:t>
            </a:r>
            <a:endParaRPr lang="en-US" dirty="0">
              <a:solidFill>
                <a:srgbClr val="595959"/>
              </a:solidFill>
              <a:effectLst>
                <a:outerShdw blurRad="53975" dist="38100" dir="2700000" algn="tl" rotWithShape="0">
                  <a:srgbClr val="FFFFFF">
                    <a:alpha val="50000"/>
                  </a:srgbClr>
                </a:outerShdw>
                <a:reflection stA="25000" endPos="50000" dist="38100" dir="5400000" sy="-100000" algn="bl" rotWithShape="0"/>
              </a:effectLs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pPr fontAlgn="auto">
              <a:spcAft>
                <a:spcPts val="0"/>
              </a:spcAft>
              <a:defRPr/>
            </a:pPr>
            <a:r>
              <a:rPr lang="en-US" dirty="0" smtClean="0"/>
              <a:t>Topics</a:t>
            </a:r>
            <a:endParaRPr lang="en-US" dirty="0"/>
          </a:p>
        </p:txBody>
      </p:sp>
      <p:sp>
        <p:nvSpPr>
          <p:cNvPr id="3" name="Content Placeholder 2"/>
          <p:cNvSpPr>
            <a:spLocks noGrp="1"/>
          </p:cNvSpPr>
          <p:nvPr>
            <p:ph sz="half" idx="1"/>
          </p:nvPr>
        </p:nvSpPr>
        <p:spPr>
          <a:xfrm>
            <a:off x="457200" y="1073150"/>
            <a:ext cx="5100638" cy="3789363"/>
          </a:xfrm>
        </p:spPr>
        <p:txBody>
          <a:bodyPr/>
          <a:lstStyle/>
          <a:p>
            <a:pPr fontAlgn="auto">
              <a:spcAft>
                <a:spcPts val="0"/>
              </a:spcAft>
              <a:buFont typeface="Arial" pitchFamily="34" charset="0"/>
              <a:buChar char="•"/>
              <a:defRPr/>
            </a:pPr>
            <a:r>
              <a:rPr lang="en-US" dirty="0" smtClean="0"/>
              <a:t>Surveillance Trends in Storage</a:t>
            </a:r>
          </a:p>
          <a:p>
            <a:pPr fontAlgn="auto">
              <a:spcAft>
                <a:spcPts val="0"/>
              </a:spcAft>
              <a:buFont typeface="Arial" pitchFamily="34" charset="0"/>
              <a:buChar char="•"/>
              <a:defRPr/>
            </a:pPr>
            <a:r>
              <a:rPr lang="en-US" dirty="0">
                <a:solidFill>
                  <a:srgbClr val="595959"/>
                </a:solidFill>
              </a:rPr>
              <a:t>Exponential Data Growth  </a:t>
            </a:r>
            <a:endParaRPr lang="en-US" dirty="0" smtClean="0">
              <a:solidFill>
                <a:srgbClr val="595959"/>
              </a:solidFill>
            </a:endParaRPr>
          </a:p>
          <a:p>
            <a:pPr fontAlgn="auto">
              <a:spcAft>
                <a:spcPts val="0"/>
              </a:spcAft>
              <a:buFont typeface="Arial" pitchFamily="34" charset="0"/>
              <a:buChar char="•"/>
              <a:defRPr/>
            </a:pPr>
            <a:r>
              <a:rPr lang="en-US" dirty="0" smtClean="0"/>
              <a:t>Challenges and Requirements</a:t>
            </a:r>
          </a:p>
          <a:p>
            <a:pPr fontAlgn="auto">
              <a:spcAft>
                <a:spcPts val="0"/>
              </a:spcAft>
              <a:buFont typeface="Arial" pitchFamily="34" charset="0"/>
              <a:buChar char="•"/>
              <a:defRPr/>
            </a:pPr>
            <a:r>
              <a:rPr lang="en-US" dirty="0" smtClean="0"/>
              <a:t>Qsan AegisSAN Storage</a:t>
            </a:r>
          </a:p>
          <a:p>
            <a:pPr fontAlgn="auto">
              <a:spcAft>
                <a:spcPts val="0"/>
              </a:spcAft>
              <a:buFont typeface="Arial" pitchFamily="34" charset="0"/>
              <a:buChar char="•"/>
              <a:defRPr/>
            </a:pPr>
            <a:r>
              <a:rPr lang="en-US" dirty="0" smtClean="0"/>
              <a:t>Case Studies</a:t>
            </a:r>
          </a:p>
          <a:p>
            <a:pPr marL="0" indent="0" fontAlgn="auto">
              <a:spcAft>
                <a:spcPts val="0"/>
              </a:spcAft>
              <a:buFont typeface="Arial" pitchFamily="34" charset="0"/>
              <a:buNone/>
              <a:defRPr/>
            </a:pPr>
            <a:endParaRPr lang="en-US" dirty="0" smtClean="0">
              <a:solidFill>
                <a:srgbClr val="FF0000"/>
              </a:solidFill>
            </a:endParaRPr>
          </a:p>
        </p:txBody>
      </p:sp>
      <p:sp>
        <p:nvSpPr>
          <p:cNvPr id="90115" name="Slide Number Placeholder 4"/>
          <p:cNvSpPr>
            <a:spLocks noGrp="1"/>
          </p:cNvSpPr>
          <p:nvPr>
            <p:ph type="sldNum" sz="quarter" idx="4294967295"/>
          </p:nvPr>
        </p:nvSpPr>
        <p:spPr bwMode="auto">
          <a:xfrm>
            <a:off x="8291513" y="4811713"/>
            <a:ext cx="481012" cy="274637"/>
          </a:xfrm>
          <a:noFill/>
          <a:ln>
            <a:miter lim="800000"/>
            <a:headEnd/>
            <a:tailEnd/>
          </a:ln>
        </p:spPr>
        <p:txBody>
          <a:bodyPr wrap="square" numCol="1" anchorCtr="0" compatLnSpc="1">
            <a:prstTxWarp prst="textNoShape">
              <a:avLst/>
            </a:prstTxWarp>
          </a:bodyPr>
          <a:lstStyle/>
          <a:p>
            <a:pPr fontAlgn="base">
              <a:spcBef>
                <a:spcPct val="0"/>
              </a:spcBef>
              <a:spcAft>
                <a:spcPct val="0"/>
              </a:spcAft>
            </a:pPr>
            <a:fld id="{EBFE25D7-0AF6-4A6C-A6C1-0B686C2DAB29}" type="slidenum">
              <a:rPr lang="en-US">
                <a:solidFill>
                  <a:srgbClr val="9A9A9A"/>
                </a:solidFill>
                <a:ea typeface="新細明體" pitchFamily="18" charset="-120"/>
              </a:rPr>
              <a:pPr fontAlgn="base">
                <a:spcBef>
                  <a:spcPct val="0"/>
                </a:spcBef>
                <a:spcAft>
                  <a:spcPct val="0"/>
                </a:spcAft>
              </a:pPr>
              <a:t>53</a:t>
            </a:fld>
            <a:endParaRPr lang="en-US">
              <a:solidFill>
                <a:srgbClr val="9A9A9A"/>
              </a:solidFill>
              <a:ea typeface="新細明體" pitchFamily="18" charset="-12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06375"/>
            <a:ext cx="8229600" cy="857250"/>
          </a:xfrm>
        </p:spPr>
        <p:txBody>
          <a:bodyPr/>
          <a:lstStyle/>
          <a:p>
            <a:pPr fontAlgn="auto">
              <a:spcAft>
                <a:spcPts val="0"/>
              </a:spcAft>
              <a:defRPr/>
            </a:pPr>
            <a:r>
              <a:rPr lang="en-US" dirty="0" smtClean="0"/>
              <a:t>Surveillance Trends in Storage</a:t>
            </a:r>
            <a:endParaRPr lang="en-US" dirty="0"/>
          </a:p>
        </p:txBody>
      </p:sp>
      <p:sp>
        <p:nvSpPr>
          <p:cNvPr id="6" name="Content Placeholder 5"/>
          <p:cNvSpPr>
            <a:spLocks noGrp="1"/>
          </p:cNvSpPr>
          <p:nvPr>
            <p:ph sz="half" idx="1"/>
          </p:nvPr>
        </p:nvSpPr>
        <p:spPr>
          <a:xfrm>
            <a:off x="457200" y="1073150"/>
            <a:ext cx="4038600" cy="3789363"/>
          </a:xfrm>
        </p:spPr>
        <p:txBody>
          <a:bodyPr/>
          <a:lstStyle/>
          <a:p>
            <a:pPr fontAlgn="auto">
              <a:spcAft>
                <a:spcPts val="0"/>
              </a:spcAft>
              <a:buFont typeface="Arial" pitchFamily="34" charset="0"/>
              <a:buChar char="•"/>
              <a:defRPr/>
            </a:pPr>
            <a:r>
              <a:rPr lang="en-US" dirty="0" smtClean="0"/>
              <a:t>IP/Networked-based HD video surveillance</a:t>
            </a:r>
          </a:p>
          <a:p>
            <a:pPr fontAlgn="auto">
              <a:spcAft>
                <a:spcPts val="0"/>
              </a:spcAft>
              <a:buFont typeface="Arial" pitchFamily="34" charset="0"/>
              <a:buChar char="•"/>
              <a:defRPr/>
            </a:pPr>
            <a:r>
              <a:rPr lang="en-US" dirty="0" smtClean="0"/>
              <a:t>Higher Resolution</a:t>
            </a:r>
          </a:p>
          <a:p>
            <a:pPr fontAlgn="auto">
              <a:spcAft>
                <a:spcPts val="0"/>
              </a:spcAft>
              <a:buFont typeface="Arial" pitchFamily="34" charset="0"/>
              <a:buChar char="•"/>
              <a:defRPr/>
            </a:pPr>
            <a:r>
              <a:rPr lang="en-US" dirty="0" smtClean="0"/>
              <a:t>Bigger Storage Capacity</a:t>
            </a:r>
          </a:p>
        </p:txBody>
      </p:sp>
      <p:grpSp>
        <p:nvGrpSpPr>
          <p:cNvPr id="91139" name="Group 9"/>
          <p:cNvGrpSpPr>
            <a:grpSpLocks/>
          </p:cNvGrpSpPr>
          <p:nvPr/>
        </p:nvGrpSpPr>
        <p:grpSpPr bwMode="auto">
          <a:xfrm>
            <a:off x="3567113" y="3835400"/>
            <a:ext cx="3575050" cy="1219200"/>
            <a:chOff x="3260008" y="3714408"/>
            <a:chExt cx="3882808" cy="1324686"/>
          </a:xfrm>
        </p:grpSpPr>
        <p:pic>
          <p:nvPicPr>
            <p:cNvPr id="91140" name="Picture 2"/>
            <p:cNvPicPr>
              <a:picLocks noChangeAspect="1"/>
            </p:cNvPicPr>
            <p:nvPr/>
          </p:nvPicPr>
          <p:blipFill>
            <a:blip r:embed="rId3"/>
            <a:srcRect/>
            <a:stretch>
              <a:fillRect/>
            </a:stretch>
          </p:blipFill>
          <p:spPr bwMode="auto">
            <a:xfrm>
              <a:off x="3260008" y="3714408"/>
              <a:ext cx="1306009" cy="1306010"/>
            </a:xfrm>
            <a:prstGeom prst="rect">
              <a:avLst/>
            </a:prstGeom>
            <a:noFill/>
            <a:ln w="9525">
              <a:noFill/>
              <a:miter lim="800000"/>
              <a:headEnd/>
              <a:tailEnd/>
            </a:ln>
          </p:spPr>
        </p:pic>
        <p:sp>
          <p:nvSpPr>
            <p:cNvPr id="4" name="Rounded Rectangle 3"/>
            <p:cNvSpPr/>
            <p:nvPr/>
          </p:nvSpPr>
          <p:spPr>
            <a:xfrm>
              <a:off x="4735614" y="4073619"/>
              <a:ext cx="1226588" cy="905127"/>
            </a:xfrm>
            <a:prstGeom prst="roundRect">
              <a:avLst>
                <a:gd name="adj" fmla="val 11594"/>
              </a:avLst>
            </a:prstGeom>
            <a:noFill/>
            <a:ln w="114300" cmpd="sng">
              <a:solidFill>
                <a:schemeClr val="accent5"/>
              </a:solidFill>
            </a:ln>
            <a:effectLst>
              <a:glow>
                <a:schemeClr val="bg1">
                  <a:lumMod val="85000"/>
                  <a:alpha val="50000"/>
                </a:schemeClr>
              </a:glow>
              <a:softEdge rad="12700"/>
            </a:effectLst>
          </p:spPr>
          <p:style>
            <a:lnRef idx="1">
              <a:schemeClr val="accent1"/>
            </a:lnRef>
            <a:fillRef idx="3">
              <a:schemeClr val="accent1"/>
            </a:fillRef>
            <a:effectRef idx="2">
              <a:schemeClr val="accent1"/>
            </a:effectRef>
            <a:fontRef idx="minor">
              <a:schemeClr val="lt1"/>
            </a:fontRef>
          </p:style>
          <p:txBody>
            <a:bodyPr lIns="36000" tIns="36000" rIns="36000" bIns="36000" anchor="ctr"/>
            <a:lstStyle/>
            <a:p>
              <a:pPr algn="ctr" fontAlgn="auto">
                <a:spcBef>
                  <a:spcPts val="0"/>
                </a:spcBef>
                <a:spcAft>
                  <a:spcPts val="0"/>
                </a:spcAft>
                <a:defRPr/>
              </a:pPr>
              <a:r>
                <a:rPr lang="en-US" sz="5400" b="1" dirty="0">
                  <a:solidFill>
                    <a:srgbClr val="F6BE24"/>
                  </a:solidFill>
                  <a:effectLst>
                    <a:glow>
                      <a:srgbClr val="FFFFFF">
                        <a:lumMod val="85000"/>
                      </a:srgbClr>
                    </a:glow>
                  </a:effectLst>
                </a:rPr>
                <a:t>4K</a:t>
              </a:r>
              <a:endParaRPr lang="en-US" sz="5400" b="1" dirty="0">
                <a:solidFill>
                  <a:srgbClr val="F6BE24"/>
                </a:solidFill>
                <a:effectLst>
                  <a:glow>
                    <a:srgbClr val="FFFFFF">
                      <a:lumMod val="85000"/>
                    </a:srgbClr>
                  </a:glow>
                </a:effectLst>
              </a:endParaRPr>
            </a:p>
          </p:txBody>
        </p:sp>
        <p:pic>
          <p:nvPicPr>
            <p:cNvPr id="91142" name="Picture 7"/>
            <p:cNvPicPr>
              <a:picLocks noChangeAspect="1"/>
            </p:cNvPicPr>
            <p:nvPr/>
          </p:nvPicPr>
          <p:blipFill>
            <a:blip r:embed="rId4"/>
            <a:srcRect/>
            <a:stretch>
              <a:fillRect/>
            </a:stretch>
          </p:blipFill>
          <p:spPr bwMode="auto">
            <a:xfrm>
              <a:off x="6136697" y="4032975"/>
              <a:ext cx="1006119" cy="1006119"/>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pPr fontAlgn="auto">
              <a:spcAft>
                <a:spcPts val="0"/>
              </a:spcAft>
              <a:defRPr/>
            </a:pPr>
            <a:r>
              <a:rPr lang="en-US" dirty="0" smtClean="0"/>
              <a:t>Exponential Data Growth</a:t>
            </a:r>
            <a:endParaRPr lang="en-US" dirty="0"/>
          </a:p>
        </p:txBody>
      </p:sp>
      <p:graphicFrame>
        <p:nvGraphicFramePr>
          <p:cNvPr id="93186" name="Content Placeholder 4"/>
          <p:cNvGraphicFramePr>
            <a:graphicFrameLocks noGrp="1"/>
          </p:cNvGraphicFramePr>
          <p:nvPr>
            <p:ph sz="half" idx="1"/>
          </p:nvPr>
        </p:nvGraphicFramePr>
        <p:xfrm>
          <a:off x="414338" y="1258888"/>
          <a:ext cx="4132262" cy="3654425"/>
        </p:xfrm>
        <a:graphic>
          <a:graphicData uri="http://schemas.openxmlformats.org/presentationml/2006/ole">
            <p:oleObj spid="_x0000_s93186" r:id="rId3" imgW="4133446" imgH="3651820" progId="Excel.Chart.8">
              <p:embed/>
            </p:oleObj>
          </a:graphicData>
        </a:graphic>
      </p:graphicFrame>
      <p:sp>
        <p:nvSpPr>
          <p:cNvPr id="4" name="Content Placeholder 3"/>
          <p:cNvSpPr>
            <a:spLocks noGrp="1"/>
          </p:cNvSpPr>
          <p:nvPr>
            <p:ph sz="half" idx="2"/>
          </p:nvPr>
        </p:nvSpPr>
        <p:spPr>
          <a:xfrm>
            <a:off x="4648200" y="1073150"/>
            <a:ext cx="4038600" cy="2016125"/>
          </a:xfrm>
        </p:spPr>
        <p:txBody>
          <a:bodyPr/>
          <a:lstStyle/>
          <a:p>
            <a:pPr marL="0" indent="0" algn="ctr" fontAlgn="auto">
              <a:spcAft>
                <a:spcPts val="0"/>
              </a:spcAft>
              <a:buFont typeface="Arial" pitchFamily="34" charset="0"/>
              <a:buNone/>
              <a:defRPr/>
            </a:pPr>
            <a:r>
              <a:rPr lang="en-US" sz="2400" b="1" dirty="0" smtClean="0"/>
              <a:t>Same conditions</a:t>
            </a:r>
          </a:p>
          <a:p>
            <a:pPr marL="0" indent="0" algn="ctr" fontAlgn="auto">
              <a:spcBef>
                <a:spcPts val="200"/>
              </a:spcBef>
              <a:spcAft>
                <a:spcPts val="0"/>
              </a:spcAft>
              <a:buFont typeface="Arial" pitchFamily="34" charset="0"/>
              <a:buNone/>
              <a:defRPr/>
            </a:pPr>
            <a:r>
              <a:rPr lang="en-US" sz="2000" dirty="0" smtClean="0"/>
              <a:t>100 Cameras</a:t>
            </a:r>
          </a:p>
          <a:p>
            <a:pPr marL="0" indent="0" algn="ctr" fontAlgn="auto">
              <a:spcBef>
                <a:spcPts val="200"/>
              </a:spcBef>
              <a:spcAft>
                <a:spcPts val="0"/>
              </a:spcAft>
              <a:buFont typeface="Arial" pitchFamily="34" charset="0"/>
              <a:buNone/>
              <a:defRPr/>
            </a:pPr>
            <a:r>
              <a:rPr lang="en-US" sz="2000" dirty="0" smtClean="0"/>
              <a:t>30 Frame rate</a:t>
            </a:r>
          </a:p>
          <a:p>
            <a:pPr marL="0" indent="0" algn="ctr" fontAlgn="auto">
              <a:spcBef>
                <a:spcPts val="200"/>
              </a:spcBef>
              <a:spcAft>
                <a:spcPts val="0"/>
              </a:spcAft>
              <a:buFont typeface="Arial" pitchFamily="34" charset="0"/>
              <a:buNone/>
              <a:defRPr/>
            </a:pPr>
            <a:r>
              <a:rPr lang="en-US" sz="2000" dirty="0" smtClean="0"/>
              <a:t>14 Record Days</a:t>
            </a:r>
          </a:p>
          <a:p>
            <a:pPr marL="0" indent="0" algn="ctr" fontAlgn="auto">
              <a:spcAft>
                <a:spcPts val="0"/>
              </a:spcAft>
              <a:buFont typeface="Arial" pitchFamily="34" charset="0"/>
              <a:buNone/>
              <a:defRPr/>
            </a:pPr>
            <a:r>
              <a:rPr lang="en-US" b="1" dirty="0" smtClean="0">
                <a:solidFill>
                  <a:schemeClr val="bg2">
                    <a:lumMod val="75000"/>
                  </a:schemeClr>
                </a:solidFill>
              </a:rPr>
              <a:t>4CIF</a:t>
            </a:r>
            <a:r>
              <a:rPr lang="en-US" b="1" dirty="0" smtClean="0">
                <a:solidFill>
                  <a:schemeClr val="bg2"/>
                </a:solidFill>
              </a:rPr>
              <a:t> </a:t>
            </a:r>
            <a:r>
              <a:rPr lang="en-US" dirty="0" smtClean="0"/>
              <a:t>vs.</a:t>
            </a:r>
            <a:r>
              <a:rPr lang="en-US" b="1" dirty="0" smtClean="0">
                <a:solidFill>
                  <a:schemeClr val="bg2"/>
                </a:solidFill>
              </a:rPr>
              <a:t> 1080P </a:t>
            </a:r>
            <a:endParaRPr lang="en-US" b="1" dirty="0">
              <a:solidFill>
                <a:schemeClr val="bg2"/>
              </a:solidFill>
            </a:endParaRPr>
          </a:p>
        </p:txBody>
      </p:sp>
      <p:graphicFrame>
        <p:nvGraphicFramePr>
          <p:cNvPr id="6" name="Chart 5"/>
          <p:cNvGraphicFramePr>
            <a:graphicFrameLocks/>
          </p:cNvGraphicFramePr>
          <p:nvPr/>
        </p:nvGraphicFramePr>
        <p:xfrm>
          <a:off x="4845050" y="2808288"/>
          <a:ext cx="3489325" cy="225425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pPr fontAlgn="auto">
              <a:spcAft>
                <a:spcPts val="0"/>
              </a:spcAft>
              <a:defRPr/>
            </a:pPr>
            <a:r>
              <a:rPr lang="en-US" dirty="0" smtClean="0"/>
              <a:t>Challenges and Requirements</a:t>
            </a:r>
            <a:endParaRPr lang="en-US" dirty="0"/>
          </a:p>
        </p:txBody>
      </p:sp>
      <p:sp>
        <p:nvSpPr>
          <p:cNvPr id="5" name="Text Placeholder 4"/>
          <p:cNvSpPr>
            <a:spLocks noGrp="1"/>
          </p:cNvSpPr>
          <p:nvPr>
            <p:ph type="body" idx="1"/>
          </p:nvPr>
        </p:nvSpPr>
        <p:spPr>
          <a:xfrm>
            <a:off x="457200" y="1150938"/>
            <a:ext cx="4040188" cy="481012"/>
          </a:xfrm>
        </p:spPr>
        <p:txBody>
          <a:bodyPr/>
          <a:lstStyle/>
          <a:p>
            <a:pPr fontAlgn="auto">
              <a:spcAft>
                <a:spcPts val="0"/>
              </a:spcAft>
              <a:buFont typeface="Arial" pitchFamily="34" charset="0"/>
              <a:buNone/>
              <a:defRPr/>
            </a:pPr>
            <a:r>
              <a:rPr lang="en-US" dirty="0" smtClean="0"/>
              <a:t>Challenges</a:t>
            </a:r>
            <a:endParaRPr lang="en-US" dirty="0"/>
          </a:p>
        </p:txBody>
      </p:sp>
      <p:sp>
        <p:nvSpPr>
          <p:cNvPr id="3" name="Content Placeholder 2"/>
          <p:cNvSpPr>
            <a:spLocks noGrp="1"/>
          </p:cNvSpPr>
          <p:nvPr>
            <p:ph sz="half" idx="2"/>
          </p:nvPr>
        </p:nvSpPr>
        <p:spPr>
          <a:xfrm>
            <a:off x="457200" y="1630363"/>
            <a:ext cx="4040188" cy="3184525"/>
          </a:xfrm>
        </p:spPr>
        <p:txBody>
          <a:bodyPr/>
          <a:lstStyle/>
          <a:p>
            <a:pPr fontAlgn="auto">
              <a:spcAft>
                <a:spcPts val="0"/>
              </a:spcAft>
              <a:buFont typeface="Arial" pitchFamily="34" charset="0"/>
              <a:buChar char="•"/>
              <a:defRPr/>
            </a:pPr>
            <a:r>
              <a:rPr lang="en-US" dirty="0"/>
              <a:t>High </a:t>
            </a:r>
            <a:r>
              <a:rPr lang="en-US" dirty="0" smtClean="0"/>
              <a:t>resolution </a:t>
            </a:r>
            <a:r>
              <a:rPr lang="en-US" dirty="0"/>
              <a:t>and </a:t>
            </a:r>
            <a:r>
              <a:rPr lang="en-US" dirty="0" smtClean="0"/>
              <a:t>high </a:t>
            </a:r>
            <a:r>
              <a:rPr lang="en-US" dirty="0"/>
              <a:t>frame rate cameras</a:t>
            </a:r>
          </a:p>
          <a:p>
            <a:pPr fontAlgn="auto">
              <a:spcAft>
                <a:spcPts val="0"/>
              </a:spcAft>
              <a:buFont typeface="Arial" pitchFamily="34" charset="0"/>
              <a:buChar char="•"/>
              <a:defRPr/>
            </a:pPr>
            <a:r>
              <a:rPr lang="en-US" dirty="0"/>
              <a:t>Expansion demands</a:t>
            </a:r>
          </a:p>
          <a:p>
            <a:pPr fontAlgn="auto">
              <a:spcAft>
                <a:spcPts val="0"/>
              </a:spcAft>
              <a:buFont typeface="Arial" pitchFamily="34" charset="0"/>
              <a:buChar char="•"/>
              <a:defRPr/>
            </a:pPr>
            <a:r>
              <a:rPr lang="en-US" dirty="0"/>
              <a:t>Nonstop operating</a:t>
            </a:r>
          </a:p>
          <a:p>
            <a:pPr fontAlgn="auto">
              <a:spcAft>
                <a:spcPts val="0"/>
              </a:spcAft>
              <a:buFont typeface="Arial" pitchFamily="34" charset="0"/>
              <a:buChar char="•"/>
              <a:defRPr/>
            </a:pPr>
            <a:endParaRPr lang="en-US" dirty="0" smtClean="0"/>
          </a:p>
        </p:txBody>
      </p:sp>
      <p:sp>
        <p:nvSpPr>
          <p:cNvPr id="6" name="Text Placeholder 5"/>
          <p:cNvSpPr>
            <a:spLocks noGrp="1"/>
          </p:cNvSpPr>
          <p:nvPr>
            <p:ph type="body" sz="quarter" idx="3"/>
          </p:nvPr>
        </p:nvSpPr>
        <p:spPr>
          <a:xfrm>
            <a:off x="4645025" y="1150938"/>
            <a:ext cx="4041775" cy="481012"/>
          </a:xfrm>
        </p:spPr>
        <p:txBody>
          <a:bodyPr/>
          <a:lstStyle/>
          <a:p>
            <a:pPr fontAlgn="auto">
              <a:spcAft>
                <a:spcPts val="0"/>
              </a:spcAft>
              <a:buFont typeface="Arial" pitchFamily="34" charset="0"/>
              <a:buNone/>
              <a:defRPr/>
            </a:pPr>
            <a:r>
              <a:rPr lang="en-US" dirty="0" smtClean="0"/>
              <a:t>Requirements</a:t>
            </a:r>
            <a:endParaRPr lang="en-US" dirty="0"/>
          </a:p>
        </p:txBody>
      </p:sp>
      <p:sp>
        <p:nvSpPr>
          <p:cNvPr id="4" name="Content Placeholder 3"/>
          <p:cNvSpPr>
            <a:spLocks noGrp="1"/>
          </p:cNvSpPr>
          <p:nvPr>
            <p:ph sz="quarter" idx="4"/>
          </p:nvPr>
        </p:nvSpPr>
        <p:spPr>
          <a:xfrm>
            <a:off x="4645025" y="1630363"/>
            <a:ext cx="4041775" cy="3176587"/>
          </a:xfrm>
        </p:spPr>
        <p:txBody>
          <a:bodyPr/>
          <a:lstStyle/>
          <a:p>
            <a:pPr fontAlgn="auto">
              <a:spcAft>
                <a:spcPts val="0"/>
              </a:spcAft>
              <a:buFont typeface="Arial" pitchFamily="34" charset="0"/>
              <a:buChar char="•"/>
              <a:defRPr/>
            </a:pPr>
            <a:r>
              <a:rPr lang="en-US" dirty="0"/>
              <a:t>Performance and </a:t>
            </a:r>
            <a:r>
              <a:rPr lang="en-US" dirty="0" smtClean="0"/>
              <a:t>bandwidth</a:t>
            </a:r>
            <a:endParaRPr lang="en-US" dirty="0"/>
          </a:p>
          <a:p>
            <a:pPr fontAlgn="auto">
              <a:spcAft>
                <a:spcPts val="0"/>
              </a:spcAft>
              <a:buFont typeface="Arial" pitchFamily="34" charset="0"/>
              <a:buChar char="•"/>
              <a:defRPr/>
            </a:pPr>
            <a:r>
              <a:rPr lang="en-US" dirty="0"/>
              <a:t>Scalability</a:t>
            </a:r>
          </a:p>
          <a:p>
            <a:pPr fontAlgn="auto">
              <a:spcAft>
                <a:spcPts val="0"/>
              </a:spcAft>
              <a:buFont typeface="Arial" pitchFamily="34" charset="0"/>
              <a:buChar char="•"/>
              <a:defRPr/>
            </a:pPr>
            <a:r>
              <a:rPr lang="en-US" dirty="0"/>
              <a:t>Reliability</a:t>
            </a:r>
          </a:p>
          <a:p>
            <a:pPr marL="0" indent="0"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8" descr="3808293_xl 2560x1440.jp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grpSp>
        <p:nvGrpSpPr>
          <p:cNvPr id="11" name="Group 10"/>
          <p:cNvGrpSpPr>
            <a:grpSpLocks/>
          </p:cNvGrpSpPr>
          <p:nvPr/>
        </p:nvGrpSpPr>
        <p:grpSpPr bwMode="auto">
          <a:xfrm>
            <a:off x="0" y="3284538"/>
            <a:ext cx="9144000" cy="1600200"/>
            <a:chOff x="0" y="3284531"/>
            <a:chExt cx="9144000" cy="1600204"/>
          </a:xfrm>
        </p:grpSpPr>
        <p:sp>
          <p:nvSpPr>
            <p:cNvPr id="3" name="Rectangle 2"/>
            <p:cNvSpPr/>
            <p:nvPr/>
          </p:nvSpPr>
          <p:spPr>
            <a:xfrm>
              <a:off x="0" y="3284531"/>
              <a:ext cx="7470775" cy="1600204"/>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 name="Rectangle 4"/>
            <p:cNvSpPr/>
            <p:nvPr/>
          </p:nvSpPr>
          <p:spPr>
            <a:xfrm>
              <a:off x="7543800" y="3284531"/>
              <a:ext cx="762000" cy="1600204"/>
            </a:xfrm>
            <a:prstGeom prst="rect">
              <a:avLst/>
            </a:prstGeom>
            <a:solidFill>
              <a:srgbClr val="00498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 name="Rectangle 5"/>
            <p:cNvSpPr/>
            <p:nvPr/>
          </p:nvSpPr>
          <p:spPr>
            <a:xfrm>
              <a:off x="8382000" y="3284531"/>
              <a:ext cx="762000" cy="1600204"/>
            </a:xfrm>
            <a:prstGeom prst="rect">
              <a:avLst/>
            </a:prstGeom>
            <a:solidFill>
              <a:srgbClr val="00498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sp>
        <p:nvSpPr>
          <p:cNvPr id="7" name="Text Box 7"/>
          <p:cNvSpPr txBox="1">
            <a:spLocks noChangeArrowheads="1"/>
          </p:cNvSpPr>
          <p:nvPr/>
        </p:nvSpPr>
        <p:spPr bwMode="auto">
          <a:xfrm>
            <a:off x="381000" y="3368675"/>
            <a:ext cx="4556125" cy="661988"/>
          </a:xfrm>
          <a:prstGeom prst="rect">
            <a:avLst/>
          </a:prstGeom>
          <a:noFill/>
          <a:ln w="9525">
            <a:noFill/>
            <a:miter lim="800000"/>
            <a:headEnd/>
            <a:tailEnd/>
          </a:ln>
        </p:spPr>
        <p:txBody>
          <a:bodyPr wrap="none" lIns="45720" tIns="22860" rIns="45720" bIns="22860">
            <a:spAutoFit/>
          </a:bodyPr>
          <a:lstStyle/>
          <a:p>
            <a:pPr defTabSz="1088232" fontAlgn="auto">
              <a:spcBef>
                <a:spcPts val="0"/>
              </a:spcBef>
              <a:spcAft>
                <a:spcPts val="0"/>
              </a:spcAft>
              <a:defRPr/>
            </a:pPr>
            <a:r>
              <a:rPr lang="en-CA" sz="4000" spc="-150" dirty="0">
                <a:solidFill>
                  <a:srgbClr val="FFFFFF"/>
                </a:solidFill>
                <a:effectLst>
                  <a:outerShdw blurRad="50800" dist="38100" dir="2700000" algn="tl" rotWithShape="0">
                    <a:srgbClr val="FFFFFF">
                      <a:lumMod val="50000"/>
                      <a:alpha val="50000"/>
                    </a:srgbClr>
                  </a:outerShdw>
                </a:effectLst>
                <a:latin typeface="+mn-lt"/>
                <a:ea typeface="Open Sans Light" pitchFamily="34" charset="0"/>
                <a:cs typeface="Open Sans Light" pitchFamily="34" charset="0"/>
              </a:rPr>
              <a:t>Qsan AegisSAN Storage</a:t>
            </a:r>
            <a:endParaRPr lang="en-CA" sz="4000" spc="-150" dirty="0">
              <a:solidFill>
                <a:srgbClr val="FFFFFF"/>
              </a:solidFill>
              <a:effectLst>
                <a:outerShdw blurRad="50800" dist="38100" dir="2700000" algn="tl" rotWithShape="0">
                  <a:srgbClr val="FFFFFF">
                    <a:lumMod val="50000"/>
                    <a:alpha val="50000"/>
                  </a:srgbClr>
                </a:outerShdw>
              </a:effectLst>
              <a:latin typeface="+mn-lt"/>
              <a:ea typeface="Open Sans Light" pitchFamily="34" charset="0"/>
              <a:cs typeface="Open Sans Light" pitchFamily="34" charset="0"/>
            </a:endParaRPr>
          </a:p>
        </p:txBody>
      </p:sp>
      <p:sp>
        <p:nvSpPr>
          <p:cNvPr id="8" name="Rectangle 7"/>
          <p:cNvSpPr/>
          <p:nvPr/>
        </p:nvSpPr>
        <p:spPr>
          <a:xfrm>
            <a:off x="381000" y="3897313"/>
            <a:ext cx="7056438" cy="768350"/>
          </a:xfrm>
          <a:prstGeom prst="rect">
            <a:avLst/>
          </a:prstGeom>
        </p:spPr>
        <p:txBody>
          <a:bodyPr>
            <a:spAutoFit/>
          </a:bodyPr>
          <a:lstStyle/>
          <a:p>
            <a:pPr fontAlgn="auto">
              <a:spcBef>
                <a:spcPts val="0"/>
              </a:spcBef>
              <a:spcAft>
                <a:spcPts val="0"/>
              </a:spcAft>
              <a:defRPr/>
            </a:pPr>
            <a:r>
              <a:rPr lang="en-US" sz="2800" dirty="0">
                <a:solidFill>
                  <a:srgbClr val="FFFFFF"/>
                </a:solidFill>
                <a:effectLst>
                  <a:outerShdw blurRad="50800" dist="38100" dir="2700000" algn="tl" rotWithShape="0">
                    <a:srgbClr val="FFFFFF">
                      <a:lumMod val="50000"/>
                      <a:alpha val="50000"/>
                    </a:srgbClr>
                  </a:outerShdw>
                </a:effectLst>
                <a:latin typeface="+mn-lt"/>
                <a:ea typeface="Open Sans" pitchFamily="34" charset="0"/>
                <a:cs typeface="Open Sans" pitchFamily="34" charset="0"/>
              </a:rPr>
              <a:t>Secure and Reliable</a:t>
            </a:r>
          </a:p>
          <a:p>
            <a:pPr fontAlgn="auto">
              <a:spcBef>
                <a:spcPts val="0"/>
              </a:spcBef>
              <a:spcAft>
                <a:spcPts val="0"/>
              </a:spcAft>
              <a:defRPr/>
            </a:pPr>
            <a:r>
              <a:rPr lang="en-US" sz="1600" dirty="0">
                <a:solidFill>
                  <a:srgbClr val="FFFFFF"/>
                </a:solidFill>
                <a:effectLst>
                  <a:outerShdw blurRad="50800" dist="38100" dir="2700000" algn="tl" rotWithShape="0">
                    <a:srgbClr val="FFFFFF">
                      <a:lumMod val="50000"/>
                      <a:alpha val="50000"/>
                    </a:srgbClr>
                  </a:outerShdw>
                </a:effectLst>
                <a:latin typeface="+mn-lt"/>
                <a:ea typeface="Open Sans" pitchFamily="34" charset="0"/>
                <a:cs typeface="Open Sans" pitchFamily="34" charset="0"/>
              </a:rPr>
              <a:t>Deliver </a:t>
            </a:r>
            <a:r>
              <a:rPr lang="en-US" sz="1600" dirty="0">
                <a:solidFill>
                  <a:srgbClr val="FFFFFF"/>
                </a:solidFill>
                <a:effectLst>
                  <a:outerShdw blurRad="50800" dist="38100" dir="2700000" algn="tl" rotWithShape="0">
                    <a:srgbClr val="FFFFFF">
                      <a:lumMod val="50000"/>
                      <a:alpha val="50000"/>
                    </a:srgbClr>
                  </a:outerShdw>
                </a:effectLst>
                <a:latin typeface="+mn-lt"/>
                <a:ea typeface="Open Sans" pitchFamily="34" charset="0"/>
                <a:cs typeface="Open Sans" pitchFamily="34" charset="0"/>
              </a:rPr>
              <a:t>highly reliable surveillance solutions for midsize to large deployment.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50" fill="hold"/>
                                        <p:tgtEl>
                                          <p:spTgt spid="7"/>
                                        </p:tgtEl>
                                        <p:attrNameLst>
                                          <p:attrName>ppt_x</p:attrName>
                                        </p:attrNameLst>
                                      </p:cBhvr>
                                      <p:tavLst>
                                        <p:tav tm="0">
                                          <p:val>
                                            <p:strVal val="#ppt_x"/>
                                          </p:val>
                                        </p:tav>
                                        <p:tav tm="100000">
                                          <p:val>
                                            <p:strVal val="#ppt_x"/>
                                          </p:val>
                                        </p:tav>
                                      </p:tavLst>
                                    </p:anim>
                                    <p:anim calcmode="lin" valueType="num">
                                      <p:cBhvr additive="base">
                                        <p:cTn id="13" dur="25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6375"/>
            <a:ext cx="8229600" cy="857250"/>
          </a:xfrm>
        </p:spPr>
        <p:txBody>
          <a:bodyPr/>
          <a:lstStyle/>
          <a:p>
            <a:pPr fontAlgn="auto">
              <a:spcAft>
                <a:spcPts val="0"/>
              </a:spcAft>
              <a:defRPr/>
            </a:pPr>
            <a:r>
              <a:rPr lang="en-US" dirty="0" smtClean="0"/>
              <a:t>Qsan AegisSAN Highlights</a:t>
            </a:r>
            <a:endParaRPr lang="en-US" dirty="0"/>
          </a:p>
        </p:txBody>
      </p:sp>
      <p:sp>
        <p:nvSpPr>
          <p:cNvPr id="5" name="Content Placeholder 4"/>
          <p:cNvSpPr>
            <a:spLocks noGrp="1"/>
          </p:cNvSpPr>
          <p:nvPr>
            <p:ph idx="1"/>
          </p:nvPr>
        </p:nvSpPr>
        <p:spPr>
          <a:xfrm>
            <a:off x="457200" y="1200150"/>
            <a:ext cx="8229600" cy="3489325"/>
          </a:xfrm>
        </p:spPr>
        <p:txBody>
          <a:bodyPr/>
          <a:lstStyle/>
          <a:p>
            <a:pPr fontAlgn="auto">
              <a:spcAft>
                <a:spcPts val="0"/>
              </a:spcAft>
              <a:buFont typeface="Arial" pitchFamily="34" charset="0"/>
              <a:buChar char="•"/>
              <a:defRPr/>
            </a:pPr>
            <a:r>
              <a:rPr lang="en-US" sz="2800" dirty="0" smtClean="0"/>
              <a:t>Uncompromised </a:t>
            </a:r>
            <a:r>
              <a:rPr lang="en-US" sz="2800" dirty="0"/>
              <a:t>Performance</a:t>
            </a:r>
          </a:p>
          <a:p>
            <a:pPr fontAlgn="auto">
              <a:spcAft>
                <a:spcPts val="0"/>
              </a:spcAft>
              <a:buFont typeface="Arial" pitchFamily="34" charset="0"/>
              <a:buChar char="•"/>
              <a:defRPr/>
            </a:pPr>
            <a:r>
              <a:rPr lang="en-US" sz="2800" dirty="0" smtClean="0"/>
              <a:t>Flexible </a:t>
            </a:r>
            <a:r>
              <a:rPr lang="en-US" sz="2800" dirty="0"/>
              <a:t>Expansion and Scalability from Midsize to Large Deployment</a:t>
            </a:r>
          </a:p>
          <a:p>
            <a:pPr fontAlgn="auto">
              <a:spcAft>
                <a:spcPts val="0"/>
              </a:spcAft>
              <a:buFont typeface="Arial" pitchFamily="34" charset="0"/>
              <a:buChar char="•"/>
              <a:defRPr/>
            </a:pPr>
            <a:r>
              <a:rPr lang="en-US" sz="2800" dirty="0" smtClean="0"/>
              <a:t>Direct </a:t>
            </a:r>
            <a:r>
              <a:rPr lang="en-US" sz="2800" dirty="0"/>
              <a:t>to iSCSI </a:t>
            </a:r>
            <a:r>
              <a:rPr lang="en-US" sz="2800" dirty="0" smtClean="0"/>
              <a:t>Recording</a:t>
            </a:r>
            <a:endParaRPr lang="en-US" sz="2800" dirty="0"/>
          </a:p>
          <a:p>
            <a:pPr fontAlgn="auto">
              <a:spcAft>
                <a:spcPts val="0"/>
              </a:spcAft>
              <a:buFont typeface="Arial" pitchFamily="34" charset="0"/>
              <a:buChar char="•"/>
              <a:defRPr/>
            </a:pPr>
            <a:r>
              <a:rPr lang="en-US" sz="2800" dirty="0" smtClean="0"/>
              <a:t>High </a:t>
            </a:r>
            <a:r>
              <a:rPr lang="en-US" sz="2800" dirty="0"/>
              <a:t>Availability</a:t>
            </a:r>
          </a:p>
          <a:p>
            <a:pPr fontAlgn="auto">
              <a:spcAft>
                <a:spcPts val="0"/>
              </a:spcAft>
              <a:buFont typeface="Arial" pitchFamily="34" charset="0"/>
              <a:buChar char="•"/>
              <a:defRPr/>
            </a:pPr>
            <a:r>
              <a:rPr lang="en-US" sz="2800" dirty="0" smtClean="0"/>
              <a:t>Advanced </a:t>
            </a:r>
            <a:r>
              <a:rPr lang="en-US" sz="2800" dirty="0"/>
              <a:t>Data Protections</a:t>
            </a:r>
          </a:p>
          <a:p>
            <a:pPr fontAlgn="auto">
              <a:spcAft>
                <a:spcPts val="0"/>
              </a:spcAft>
              <a:buFont typeface="Arial" pitchFamily="34" charset="0"/>
              <a:buChar char="•"/>
              <a:defRPr/>
            </a:pPr>
            <a:r>
              <a:rPr lang="en-US" sz="2800" dirty="0" smtClean="0"/>
              <a:t>Easy </a:t>
            </a:r>
            <a:r>
              <a:rPr lang="en-US" sz="2800" dirty="0"/>
              <a:t>Integration, Installation, and </a:t>
            </a:r>
            <a:r>
              <a:rPr lang="en-US" sz="2800" dirty="0" smtClean="0"/>
              <a:t>Management</a:t>
            </a:r>
            <a:endParaRPr lang="en-US" sz="28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06375"/>
            <a:ext cx="8229600" cy="857250"/>
          </a:xfrm>
        </p:spPr>
        <p:txBody>
          <a:bodyPr/>
          <a:lstStyle/>
          <a:p>
            <a:pPr fontAlgn="auto">
              <a:spcAft>
                <a:spcPts val="0"/>
              </a:spcAft>
              <a:defRPr/>
            </a:pPr>
            <a:r>
              <a:rPr lang="en-US" sz="3600" dirty="0" smtClean="0"/>
              <a:t>Specifications </a:t>
            </a:r>
            <a:r>
              <a:rPr lang="en-US" sz="2800" dirty="0" smtClean="0">
                <a:solidFill>
                  <a:schemeClr val="bg1">
                    <a:lumMod val="75000"/>
                  </a:schemeClr>
                </a:solidFill>
              </a:rPr>
              <a:t>|</a:t>
            </a:r>
            <a:r>
              <a:rPr lang="en-US" sz="3600" dirty="0" smtClean="0"/>
              <a:t> Performance </a:t>
            </a:r>
            <a:r>
              <a:rPr lang="en-US" sz="2800" dirty="0">
                <a:solidFill>
                  <a:schemeClr val="bg1">
                    <a:lumMod val="75000"/>
                  </a:schemeClr>
                </a:solidFill>
              </a:rPr>
              <a:t>|</a:t>
            </a:r>
            <a:r>
              <a:rPr lang="en-US" sz="3600" dirty="0" smtClean="0"/>
              <a:t> Scalability</a:t>
            </a:r>
            <a:endParaRPr lang="en-US" sz="3600" dirty="0"/>
          </a:p>
        </p:txBody>
      </p:sp>
      <p:sp>
        <p:nvSpPr>
          <p:cNvPr id="8" name="Text Placeholder 7"/>
          <p:cNvSpPr>
            <a:spLocks noGrp="1"/>
          </p:cNvSpPr>
          <p:nvPr>
            <p:ph type="body" idx="1"/>
          </p:nvPr>
        </p:nvSpPr>
        <p:spPr>
          <a:xfrm>
            <a:off x="457200" y="1150938"/>
            <a:ext cx="2697163" cy="481012"/>
          </a:xfrm>
        </p:spPr>
        <p:txBody>
          <a:bodyPr lIns="432000"/>
          <a:lstStyle/>
          <a:p>
            <a:pPr fontAlgn="auto">
              <a:lnSpc>
                <a:spcPts val="1600"/>
              </a:lnSpc>
              <a:spcAft>
                <a:spcPts val="0"/>
              </a:spcAft>
              <a:buFont typeface="Arial" pitchFamily="34" charset="0"/>
              <a:buNone/>
              <a:defRPr/>
            </a:pPr>
            <a:r>
              <a:rPr lang="en-US" sz="1400" dirty="0" smtClean="0"/>
              <a:t>AegisSAN </a:t>
            </a:r>
          </a:p>
          <a:p>
            <a:pPr fontAlgn="auto">
              <a:lnSpc>
                <a:spcPts val="1600"/>
              </a:lnSpc>
              <a:spcAft>
                <a:spcPts val="0"/>
              </a:spcAft>
              <a:buFont typeface="Arial" pitchFamily="34" charset="0"/>
              <a:buNone/>
              <a:defRPr/>
            </a:pPr>
            <a:r>
              <a:rPr lang="en-US" dirty="0" smtClean="0"/>
              <a:t>LX</a:t>
            </a:r>
            <a:endParaRPr lang="en-US" dirty="0"/>
          </a:p>
        </p:txBody>
      </p:sp>
      <p:sp>
        <p:nvSpPr>
          <p:cNvPr id="12" name="Text Placeholder 7"/>
          <p:cNvSpPr>
            <a:spLocks noGrp="1"/>
          </p:cNvSpPr>
          <p:nvPr>
            <p:ph type="body" idx="1"/>
          </p:nvPr>
        </p:nvSpPr>
        <p:spPr>
          <a:xfrm>
            <a:off x="3206750" y="1149350"/>
            <a:ext cx="2697163" cy="481013"/>
          </a:xfrm>
        </p:spPr>
        <p:txBody>
          <a:bodyPr lIns="432000"/>
          <a:lstStyle/>
          <a:p>
            <a:pPr fontAlgn="auto">
              <a:lnSpc>
                <a:spcPts val="1600"/>
              </a:lnSpc>
              <a:spcAft>
                <a:spcPts val="0"/>
              </a:spcAft>
              <a:buFont typeface="Arial" pitchFamily="34" charset="0"/>
              <a:buNone/>
              <a:defRPr/>
            </a:pPr>
            <a:r>
              <a:rPr lang="en-US" sz="1400" dirty="0" smtClean="0"/>
              <a:t>AegisSAN </a:t>
            </a:r>
          </a:p>
          <a:p>
            <a:pPr fontAlgn="auto">
              <a:lnSpc>
                <a:spcPts val="1600"/>
              </a:lnSpc>
              <a:spcAft>
                <a:spcPts val="0"/>
              </a:spcAft>
              <a:buFont typeface="Arial" pitchFamily="34" charset="0"/>
              <a:buNone/>
              <a:defRPr/>
            </a:pPr>
            <a:r>
              <a:rPr lang="en-US" dirty="0" smtClean="0"/>
              <a:t>Q500</a:t>
            </a:r>
            <a:endParaRPr lang="en-US" dirty="0"/>
          </a:p>
        </p:txBody>
      </p:sp>
      <p:sp>
        <p:nvSpPr>
          <p:cNvPr id="14" name="Text Placeholder 7"/>
          <p:cNvSpPr>
            <a:spLocks noGrp="1"/>
          </p:cNvSpPr>
          <p:nvPr>
            <p:ph type="body" idx="1"/>
          </p:nvPr>
        </p:nvSpPr>
        <p:spPr>
          <a:xfrm>
            <a:off x="5964238" y="1149350"/>
            <a:ext cx="2698750" cy="481013"/>
          </a:xfrm>
        </p:spPr>
        <p:txBody>
          <a:bodyPr lIns="432000"/>
          <a:lstStyle/>
          <a:p>
            <a:pPr fontAlgn="auto">
              <a:lnSpc>
                <a:spcPts val="1600"/>
              </a:lnSpc>
              <a:spcAft>
                <a:spcPts val="0"/>
              </a:spcAft>
              <a:buFont typeface="Arial" pitchFamily="34" charset="0"/>
              <a:buNone/>
              <a:defRPr/>
            </a:pPr>
            <a:r>
              <a:rPr lang="en-US" sz="1400" dirty="0" smtClean="0"/>
              <a:t>AegisSAN </a:t>
            </a:r>
          </a:p>
          <a:p>
            <a:pPr fontAlgn="auto">
              <a:lnSpc>
                <a:spcPts val="1600"/>
              </a:lnSpc>
              <a:spcAft>
                <a:spcPts val="0"/>
              </a:spcAft>
              <a:buFont typeface="Arial" pitchFamily="34" charset="0"/>
              <a:buNone/>
              <a:defRPr/>
            </a:pPr>
            <a:r>
              <a:rPr lang="en-US" dirty="0" smtClean="0"/>
              <a:t>V100</a:t>
            </a:r>
            <a:endParaRPr lang="en-US" dirty="0"/>
          </a:p>
        </p:txBody>
      </p:sp>
      <p:pic>
        <p:nvPicPr>
          <p:cNvPr id="97285" name="Picture 15" descr="Q500 424.png"/>
          <p:cNvPicPr>
            <a:picLocks noChangeAspect="1"/>
          </p:cNvPicPr>
          <p:nvPr/>
        </p:nvPicPr>
        <p:blipFill>
          <a:blip r:embed="rId2"/>
          <a:srcRect/>
          <a:stretch>
            <a:fillRect/>
          </a:stretch>
        </p:blipFill>
        <p:spPr bwMode="auto">
          <a:xfrm>
            <a:off x="4557713" y="1138238"/>
            <a:ext cx="1079500" cy="368300"/>
          </a:xfrm>
          <a:prstGeom prst="rect">
            <a:avLst/>
          </a:prstGeom>
          <a:noFill/>
          <a:ln w="9525">
            <a:noFill/>
            <a:miter lim="800000"/>
            <a:headEnd/>
            <a:tailEnd/>
          </a:ln>
        </p:spPr>
      </p:pic>
      <p:pic>
        <p:nvPicPr>
          <p:cNvPr id="97286" name="Picture 17" descr="Q424_front_no_cover-edge.png"/>
          <p:cNvPicPr>
            <a:picLocks noChangeAspect="1"/>
          </p:cNvPicPr>
          <p:nvPr/>
        </p:nvPicPr>
        <p:blipFill>
          <a:blip r:embed="rId3"/>
          <a:srcRect/>
          <a:stretch>
            <a:fillRect/>
          </a:stretch>
        </p:blipFill>
        <p:spPr bwMode="auto">
          <a:xfrm>
            <a:off x="1812925" y="1138238"/>
            <a:ext cx="1079500" cy="369887"/>
          </a:xfrm>
          <a:prstGeom prst="rect">
            <a:avLst/>
          </a:prstGeom>
          <a:noFill/>
          <a:ln w="9525">
            <a:noFill/>
            <a:miter lim="800000"/>
            <a:headEnd/>
            <a:tailEnd/>
          </a:ln>
        </p:spPr>
      </p:pic>
      <p:graphicFrame>
        <p:nvGraphicFramePr>
          <p:cNvPr id="19" name="Table 18"/>
          <p:cNvGraphicFramePr>
            <a:graphicFrameLocks noGrp="1"/>
          </p:cNvGraphicFramePr>
          <p:nvPr/>
        </p:nvGraphicFramePr>
        <p:xfrm>
          <a:off x="465138" y="1530350"/>
          <a:ext cx="8304212" cy="3416300"/>
        </p:xfrm>
        <a:graphic>
          <a:graphicData uri="http://schemas.openxmlformats.org/drawingml/2006/table">
            <a:tbl>
              <a:tblPr firstRow="1" bandRow="1">
                <a:tableStyleId>{2D5ABB26-0587-4C30-8999-92F81FD0307C}</a:tableStyleId>
              </a:tblPr>
              <a:tblGrid>
                <a:gridCol w="2767906"/>
                <a:gridCol w="2767906"/>
                <a:gridCol w="2767906"/>
              </a:tblGrid>
              <a:tr h="544816">
                <a:tc>
                  <a:txBody>
                    <a:bodyPr/>
                    <a:lstStyle/>
                    <a:p>
                      <a:pPr algn="r"/>
                      <a:endParaRPr lang="en-US" sz="1300" dirty="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marL="0" marR="0" marT="0" marB="0" anchor="ctr">
                    <a:lnB w="3175" cap="flat" cmpd="sng" algn="ctr">
                      <a:solidFill>
                        <a:srgbClr val="595959">
                          <a:lumMod val="60000"/>
                          <a:lumOff val="40000"/>
                        </a:srgbClr>
                      </a:solidFill>
                      <a:prstDash val="solid"/>
                      <a:round/>
                      <a:headEnd type="none" w="med" len="med"/>
                      <a:tailEnd type="none" w="med" len="med"/>
                    </a:lnB>
                    <a:noFill/>
                  </a:tcPr>
                </a:tc>
                <a:tc>
                  <a:txBody>
                    <a:bodyPr/>
                    <a:lstStyle/>
                    <a:p>
                      <a:pPr algn="r"/>
                      <a:endPar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marL="0" marR="0" marT="0" marB="0" anchor="ctr">
                    <a:lnB w="3175" cap="flat" cmpd="sng" algn="ctr">
                      <a:solidFill>
                        <a:srgbClr val="595959">
                          <a:lumMod val="60000"/>
                          <a:lumOff val="40000"/>
                        </a:srgbClr>
                      </a:solidFill>
                      <a:prstDash val="solid"/>
                      <a:round/>
                      <a:headEnd type="none" w="med" len="med"/>
                      <a:tailEnd type="none" w="med" len="med"/>
                    </a:lnB>
                    <a:noFill/>
                  </a:tcPr>
                </a:tc>
                <a:tc>
                  <a:txBody>
                    <a:bodyPr/>
                    <a:lstStyle/>
                    <a:p>
                      <a:pPr algn="r"/>
                      <a:endPar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marL="0" marR="0" marT="0" marB="0" anchor="ctr">
                    <a:lnB w="3175" cap="flat" cmpd="sng" algn="ctr">
                      <a:solidFill>
                        <a:srgbClr val="595959">
                          <a:lumMod val="60000"/>
                          <a:lumOff val="40000"/>
                        </a:srgbClr>
                      </a:solidFill>
                      <a:prstDash val="solid"/>
                      <a:round/>
                      <a:headEnd type="none" w="med" len="med"/>
                      <a:tailEnd type="none" w="med" len="med"/>
                    </a:lnB>
                    <a:noFill/>
                  </a:tcPr>
                </a:tc>
              </a:tr>
              <a:tr h="400543">
                <a:tc>
                  <a:txBody>
                    <a:bodyPr/>
                    <a:lstStyle/>
                    <a:p>
                      <a:pPr algn="l"/>
                      <a:r>
                        <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1000+</a:t>
                      </a:r>
                      <a:endParaRPr lang="en-US" sz="1300" dirty="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marT="0" marB="0" anchor="ctr">
                    <a:lnT w="3175" cap="flat" cmpd="sng" algn="ctr">
                      <a:solidFill>
                        <a:srgbClr val="595959">
                          <a:lumMod val="60000"/>
                          <a:lumOff val="40000"/>
                        </a:srgbClr>
                      </a:solidFill>
                      <a:prstDash val="solid"/>
                      <a:round/>
                      <a:headEnd type="none" w="med" len="med"/>
                      <a:tailEnd type="none" w="med" len="med"/>
                    </a:lnT>
                    <a:lnB w="3175" cap="flat" cmpd="sng" algn="ctr">
                      <a:solidFill>
                        <a:srgbClr val="595959">
                          <a:lumMod val="60000"/>
                          <a:lumOff val="40000"/>
                        </a:srgb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700</a:t>
                      </a:r>
                    </a:p>
                  </a:txBody>
                  <a:tcPr marT="0" marB="0" anchor="ctr">
                    <a:lnT w="3175" cap="flat" cmpd="sng" algn="ctr">
                      <a:solidFill>
                        <a:srgbClr val="595959">
                          <a:lumMod val="60000"/>
                          <a:lumOff val="40000"/>
                        </a:srgbClr>
                      </a:solidFill>
                      <a:prstDash val="solid"/>
                      <a:round/>
                      <a:headEnd type="none" w="med" len="med"/>
                      <a:tailEnd type="none" w="med" len="med"/>
                    </a:lnT>
                    <a:lnB w="3175" cap="flat" cmpd="sng" algn="ctr">
                      <a:solidFill>
                        <a:srgbClr val="595959">
                          <a:lumMod val="60000"/>
                          <a:lumOff val="40000"/>
                        </a:srgb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200</a:t>
                      </a:r>
                    </a:p>
                  </a:txBody>
                  <a:tcPr marT="0" marB="0" anchor="ctr">
                    <a:lnT w="3175" cap="flat" cmpd="sng" algn="ctr">
                      <a:solidFill>
                        <a:srgbClr val="595959">
                          <a:lumMod val="60000"/>
                          <a:lumOff val="40000"/>
                        </a:srgbClr>
                      </a:solidFill>
                      <a:prstDash val="solid"/>
                      <a:round/>
                      <a:headEnd type="none" w="med" len="med"/>
                      <a:tailEnd type="none" w="med" len="med"/>
                    </a:lnT>
                    <a:lnB w="3175" cap="flat" cmpd="sng" algn="ctr">
                      <a:solidFill>
                        <a:srgbClr val="595959">
                          <a:lumMod val="60000"/>
                          <a:lumOff val="40000"/>
                        </a:srgbClr>
                      </a:solidFill>
                      <a:prstDash val="solid"/>
                      <a:round/>
                      <a:headEnd type="none" w="med" len="med"/>
                      <a:tailEnd type="none" w="med" len="med"/>
                    </a:lnB>
                    <a:noFill/>
                  </a:tcPr>
                </a:tc>
              </a:tr>
              <a:tr h="315437">
                <a:tc>
                  <a:txBody>
                    <a:bodyPr/>
                    <a:lstStyle/>
                    <a:p>
                      <a:pPr algn="ctr"/>
                      <a:r>
                        <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10G</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iSCSI </a:t>
                      </a:r>
                      <a:r>
                        <a:rPr lang="en-US" sz="1300" baseline="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1G iSCSI </a:t>
                      </a:r>
                      <a:r>
                        <a:rPr lang="en-US" sz="1300" baseline="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16G FC </a:t>
                      </a:r>
                      <a:r>
                        <a:rPr lang="en-US" sz="1300" baseline="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8G FC</a:t>
                      </a:r>
                      <a:endParaRPr lang="en-US" sz="1300" dirty="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marT="0" marB="0" anchor="ctr">
                    <a:lnT w="3175" cap="flat" cmpd="sng" algn="ctr">
                      <a:solidFill>
                        <a:srgbClr val="595959">
                          <a:lumMod val="60000"/>
                          <a:lumOff val="40000"/>
                        </a:srgbClr>
                      </a:solidFill>
                      <a:prstDash val="solid"/>
                      <a:round/>
                      <a:headEnd type="none" w="med" len="med"/>
                      <a:tailEnd type="none" w="med" len="med"/>
                    </a:lnT>
                    <a:lnB w="3175" cap="flat" cmpd="sng" algn="ctr">
                      <a:solidFill>
                        <a:srgbClr val="595959">
                          <a:lumMod val="60000"/>
                          <a:lumOff val="40000"/>
                        </a:srgb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10G</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iSCSI </a:t>
                      </a:r>
                      <a:r>
                        <a:rPr lang="en-US" sz="1300" baseline="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1G iSCSI </a:t>
                      </a:r>
                      <a:r>
                        <a:rPr lang="en-US" sz="1300" baseline="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16G FC </a:t>
                      </a:r>
                      <a:r>
                        <a:rPr lang="en-US" sz="1300" baseline="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8G FC</a:t>
                      </a:r>
                      <a:endPar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marT="0" marB="0" anchor="ctr">
                    <a:lnT w="3175" cap="flat" cmpd="sng" algn="ctr">
                      <a:solidFill>
                        <a:srgbClr val="595959">
                          <a:lumMod val="60000"/>
                          <a:lumOff val="40000"/>
                        </a:srgbClr>
                      </a:solidFill>
                      <a:prstDash val="solid"/>
                      <a:round/>
                      <a:headEnd type="none" w="med" len="med"/>
                      <a:tailEnd type="none" w="med" len="med"/>
                    </a:lnT>
                    <a:lnB w="3175" cap="flat" cmpd="sng" algn="ctr">
                      <a:solidFill>
                        <a:srgbClr val="595959">
                          <a:lumMod val="60000"/>
                          <a:lumOff val="40000"/>
                        </a:srgb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10G</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iSCSI </a:t>
                      </a:r>
                      <a:r>
                        <a:rPr lang="en-US" sz="1300" baseline="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1G iSCSI </a:t>
                      </a:r>
                      <a:r>
                        <a:rPr lang="en-US" sz="1300" baseline="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16G FC</a:t>
                      </a:r>
                      <a:endPar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marT="0" marB="0" anchor="ctr">
                    <a:lnT w="3175" cap="flat" cmpd="sng" algn="ctr">
                      <a:solidFill>
                        <a:srgbClr val="595959">
                          <a:lumMod val="60000"/>
                          <a:lumOff val="40000"/>
                        </a:srgbClr>
                      </a:solidFill>
                      <a:prstDash val="solid"/>
                      <a:round/>
                      <a:headEnd type="none" w="med" len="med"/>
                      <a:tailEnd type="none" w="med" len="med"/>
                    </a:lnT>
                    <a:lnB w="3175" cap="flat" cmpd="sng" algn="ctr">
                      <a:solidFill>
                        <a:srgbClr val="595959">
                          <a:lumMod val="60000"/>
                          <a:lumOff val="40000"/>
                        </a:srgbClr>
                      </a:solidFill>
                      <a:prstDash val="solid"/>
                      <a:round/>
                      <a:headEnd type="none" w="med" len="med"/>
                      <a:tailEnd type="none" w="med" len="med"/>
                    </a:lnB>
                    <a:noFill/>
                  </a:tcPr>
                </a:tc>
              </a:tr>
              <a:tr h="265632">
                <a:tc>
                  <a:txBody>
                    <a:bodyPr/>
                    <a:lstStyle/>
                    <a:p>
                      <a:pPr algn="ctr"/>
                      <a:r>
                        <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2U12</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a:t>
                      </a:r>
                      <a:r>
                        <a:rPr lang="en-US" sz="1300" baseline="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3U16 </a:t>
                      </a:r>
                      <a:r>
                        <a:rPr lang="en-US" sz="1300" baseline="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4U24 </a:t>
                      </a:r>
                      <a:r>
                        <a:rPr lang="en-US" sz="1300" baseline="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4U60</a:t>
                      </a:r>
                      <a:endParaRPr lang="en-US" sz="1300" dirty="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anchor="ctr">
                    <a:lnT w="3175" cap="flat" cmpd="sng" algn="ctr">
                      <a:solidFill>
                        <a:srgbClr val="595959">
                          <a:lumMod val="60000"/>
                          <a:lumOff val="40000"/>
                        </a:srgbClr>
                      </a:solidFill>
                      <a:prstDash val="solid"/>
                      <a:round/>
                      <a:headEnd type="none" w="med" len="med"/>
                      <a:tailEnd type="none" w="med" len="med"/>
                    </a:lnT>
                    <a:lnB w="3175" cap="flat" cmpd="sng" algn="ctr">
                      <a:solidFill>
                        <a:srgbClr val="595959">
                          <a:lumMod val="60000"/>
                          <a:lumOff val="40000"/>
                        </a:srgb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2U12</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a:t>
                      </a:r>
                      <a:r>
                        <a:rPr lang="en-US" sz="1300" baseline="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3U16 </a:t>
                      </a:r>
                      <a:r>
                        <a:rPr lang="en-US" sz="1300" baseline="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4U24</a:t>
                      </a:r>
                      <a:endPar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anchor="ctr">
                    <a:lnT w="3175" cap="flat" cmpd="sng" algn="ctr">
                      <a:solidFill>
                        <a:srgbClr val="595959">
                          <a:lumMod val="60000"/>
                          <a:lumOff val="40000"/>
                        </a:srgbClr>
                      </a:solidFill>
                      <a:prstDash val="solid"/>
                      <a:round/>
                      <a:headEnd type="none" w="med" len="med"/>
                      <a:tailEnd type="none" w="med" len="med"/>
                    </a:lnT>
                    <a:lnB w="3175" cap="flat" cmpd="sng" algn="ctr">
                      <a:solidFill>
                        <a:srgbClr val="595959">
                          <a:lumMod val="60000"/>
                          <a:lumOff val="40000"/>
                        </a:srgb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3U16 </a:t>
                      </a:r>
                      <a:r>
                        <a:rPr lang="en-US" sz="1300" baseline="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3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4U24</a:t>
                      </a:r>
                      <a:endPar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anchor="ctr">
                    <a:lnT w="3175" cap="flat" cmpd="sng" algn="ctr">
                      <a:solidFill>
                        <a:srgbClr val="595959">
                          <a:lumMod val="60000"/>
                          <a:lumOff val="40000"/>
                        </a:srgbClr>
                      </a:solidFill>
                      <a:prstDash val="solid"/>
                      <a:round/>
                      <a:headEnd type="none" w="med" len="med"/>
                      <a:tailEnd type="none" w="med" len="med"/>
                    </a:lnT>
                    <a:lnB w="3175" cap="flat" cmpd="sng" algn="ctr">
                      <a:solidFill>
                        <a:srgbClr val="595959">
                          <a:lumMod val="60000"/>
                          <a:lumOff val="40000"/>
                        </a:srgbClr>
                      </a:solidFill>
                      <a:prstDash val="solid"/>
                      <a:round/>
                      <a:headEnd type="none" w="med" len="med"/>
                      <a:tailEnd type="none" w="med" len="med"/>
                    </a:lnB>
                    <a:noFill/>
                  </a:tcPr>
                </a:tc>
              </a:tr>
              <a:tr h="388265">
                <a:tc>
                  <a:txBody>
                    <a:bodyPr/>
                    <a:lstStyle/>
                    <a:p>
                      <a:pPr algn="l"/>
                      <a:r>
                        <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Max 256 HDD</a:t>
                      </a:r>
                      <a:endParaRPr lang="en-US" sz="1300" dirty="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anchor="ctr">
                    <a:lnT w="3175" cap="flat" cmpd="sng" algn="ctr">
                      <a:solidFill>
                        <a:srgbClr val="595959">
                          <a:lumMod val="60000"/>
                          <a:lumOff val="40000"/>
                        </a:srgbClr>
                      </a:solidFill>
                      <a:prstDash val="solid"/>
                      <a:round/>
                      <a:headEnd type="none" w="med" len="med"/>
                      <a:tailEnd type="none" w="med" len="med"/>
                    </a:lnT>
                    <a:lnB w="3175" cap="flat" cmpd="sng" algn="ctr">
                      <a:solidFill>
                        <a:srgbClr val="595959">
                          <a:lumMod val="60000"/>
                          <a:lumOff val="40000"/>
                        </a:srgb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Max 256 HDD</a:t>
                      </a:r>
                    </a:p>
                  </a:txBody>
                  <a:tcPr anchor="ctr">
                    <a:lnT w="3175" cap="flat" cmpd="sng" algn="ctr">
                      <a:solidFill>
                        <a:srgbClr val="595959">
                          <a:lumMod val="60000"/>
                          <a:lumOff val="40000"/>
                        </a:srgbClr>
                      </a:solidFill>
                      <a:prstDash val="solid"/>
                      <a:round/>
                      <a:headEnd type="none" w="med" len="med"/>
                      <a:tailEnd type="none" w="med" len="med"/>
                    </a:lnT>
                    <a:lnB w="3175" cap="flat" cmpd="sng" algn="ctr">
                      <a:solidFill>
                        <a:srgbClr val="595959">
                          <a:lumMod val="60000"/>
                          <a:lumOff val="40000"/>
                        </a:srgb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Max 192 HDD</a:t>
                      </a:r>
                    </a:p>
                  </a:txBody>
                  <a:tcPr anchor="ctr">
                    <a:lnT w="3175" cap="flat" cmpd="sng" algn="ctr">
                      <a:solidFill>
                        <a:srgbClr val="595959">
                          <a:lumMod val="60000"/>
                          <a:lumOff val="40000"/>
                        </a:srgbClr>
                      </a:solidFill>
                      <a:prstDash val="solid"/>
                      <a:round/>
                      <a:headEnd type="none" w="med" len="med"/>
                      <a:tailEnd type="none" w="med" len="med"/>
                    </a:lnT>
                    <a:lnB w="3175" cap="flat" cmpd="sng" algn="ctr">
                      <a:solidFill>
                        <a:srgbClr val="595959">
                          <a:lumMod val="60000"/>
                          <a:lumOff val="40000"/>
                        </a:srgbClr>
                      </a:solidFill>
                      <a:prstDash val="solid"/>
                      <a:round/>
                      <a:headEnd type="none" w="med" len="med"/>
                      <a:tailEnd type="none" w="med" len="med"/>
                    </a:lnB>
                    <a:noFill/>
                  </a:tcPr>
                </a:tc>
              </a:tr>
              <a:tr h="409605">
                <a:tc>
                  <a:txBody>
                    <a:bodyPr/>
                    <a:lstStyle/>
                    <a:p>
                      <a:pPr algn="ctr"/>
                      <a:r>
                        <a:rPr lang="en-US" sz="1300" b="1"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Max </a:t>
                      </a:r>
                      <a:r>
                        <a:rPr lang="en-US" sz="1300" b="1"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Enclosures No.</a:t>
                      </a:r>
                    </a:p>
                    <a:p>
                      <a:pPr algn="ctr"/>
                      <a:r>
                        <a:rPr lang="en-US" sz="1000" b="1"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21x</a:t>
                      </a:r>
                      <a:r>
                        <a:rPr lang="en-US" sz="10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2U12 </a:t>
                      </a:r>
                      <a:r>
                        <a:rPr lang="en-US" sz="100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0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a:t>
                      </a:r>
                      <a:r>
                        <a:rPr lang="en-US" sz="1000" b="1"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16x</a:t>
                      </a:r>
                      <a:r>
                        <a:rPr lang="en-US" sz="10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3U16</a:t>
                      </a:r>
                      <a:r>
                        <a:rPr lang="en-US" sz="10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a:t>
                      </a:r>
                      <a:r>
                        <a:rPr lang="en-US" sz="100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0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a:t>
                      </a:r>
                      <a:r>
                        <a:rPr lang="en-US" sz="1000" b="1"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10x</a:t>
                      </a:r>
                      <a:r>
                        <a:rPr lang="en-US" sz="10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4U24 </a:t>
                      </a:r>
                      <a:r>
                        <a:rPr lang="en-US" sz="100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0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a:t>
                      </a:r>
                      <a:r>
                        <a:rPr lang="en-US" sz="1000" b="1"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4x</a:t>
                      </a:r>
                      <a:r>
                        <a:rPr lang="en-US" sz="10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4U60</a:t>
                      </a:r>
                      <a:endParaRPr lang="en-US" sz="10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anchor="ctr">
                    <a:lnT w="3175" cap="flat" cmpd="sng" algn="ctr">
                      <a:solidFill>
                        <a:srgbClr val="595959">
                          <a:lumMod val="60000"/>
                          <a:lumOff val="40000"/>
                        </a:srgbClr>
                      </a:solidFill>
                      <a:prstDash val="solid"/>
                      <a:round/>
                      <a:headEnd type="none" w="med" len="med"/>
                      <a:tailEnd type="none" w="med" len="med"/>
                    </a:lnT>
                    <a:lnB w="3175" cap="flat" cmpd="sng" algn="ctr">
                      <a:solidFill>
                        <a:srgbClr val="595959">
                          <a:lumMod val="60000"/>
                          <a:lumOff val="40000"/>
                        </a:srgbClr>
                      </a:solidFill>
                      <a:prstDash val="solid"/>
                      <a:round/>
                      <a:headEnd type="none" w="med" len="med"/>
                      <a:tailEnd type="none" w="med" len="med"/>
                    </a:lnB>
                    <a:noFill/>
                  </a:tcPr>
                </a:tc>
                <a:tc>
                  <a:txBody>
                    <a:bodyPr/>
                    <a:lstStyle/>
                    <a:p>
                      <a:pPr algn="ctr"/>
                      <a:r>
                        <a:rPr lang="en-US" sz="1300" b="1"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Max </a:t>
                      </a:r>
                      <a:r>
                        <a:rPr lang="en-US" sz="1300" b="1"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Enclosures No.</a:t>
                      </a:r>
                    </a:p>
                    <a:p>
                      <a:pPr algn="ctr"/>
                      <a:r>
                        <a:rPr lang="en-US" sz="1000" b="1"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21x</a:t>
                      </a:r>
                      <a:r>
                        <a:rPr lang="en-US" sz="10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2U12 </a:t>
                      </a:r>
                      <a:r>
                        <a:rPr lang="en-US" sz="100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0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a:t>
                      </a:r>
                      <a:r>
                        <a:rPr lang="en-US" sz="1000" b="1"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16x</a:t>
                      </a:r>
                      <a:r>
                        <a:rPr lang="en-US" sz="10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3U16</a:t>
                      </a:r>
                      <a:r>
                        <a:rPr lang="en-US" sz="10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a:t>
                      </a:r>
                      <a:r>
                        <a:rPr lang="en-US" sz="100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0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a:t>
                      </a:r>
                      <a:r>
                        <a:rPr lang="en-US" sz="1000" b="1"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10x</a:t>
                      </a:r>
                      <a:r>
                        <a:rPr lang="en-US" sz="10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4U24</a:t>
                      </a:r>
                      <a:endParaRPr lang="en-US" sz="10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anchor="ctr">
                    <a:lnT w="3175" cap="flat" cmpd="sng" algn="ctr">
                      <a:solidFill>
                        <a:srgbClr val="595959">
                          <a:lumMod val="60000"/>
                          <a:lumOff val="40000"/>
                        </a:srgbClr>
                      </a:solidFill>
                      <a:prstDash val="solid"/>
                      <a:round/>
                      <a:headEnd type="none" w="med" len="med"/>
                      <a:tailEnd type="none" w="med" len="med"/>
                    </a:lnT>
                    <a:lnB w="3175" cap="flat" cmpd="sng" algn="ctr">
                      <a:solidFill>
                        <a:srgbClr val="595959">
                          <a:lumMod val="60000"/>
                          <a:lumOff val="40000"/>
                        </a:srgbClr>
                      </a:solidFill>
                      <a:prstDash val="solid"/>
                      <a:round/>
                      <a:headEnd type="none" w="med" len="med"/>
                      <a:tailEnd type="none" w="med" len="med"/>
                    </a:lnB>
                    <a:noFill/>
                  </a:tcPr>
                </a:tc>
                <a:tc>
                  <a:txBody>
                    <a:bodyPr/>
                    <a:lstStyle/>
                    <a:p>
                      <a:pPr algn="ctr"/>
                      <a:r>
                        <a:rPr lang="en-US" sz="1300" b="1"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Max </a:t>
                      </a:r>
                      <a:r>
                        <a:rPr lang="en-US" sz="1300" b="1"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Enclosures No.</a:t>
                      </a:r>
                    </a:p>
                    <a:p>
                      <a:pPr algn="ctr"/>
                      <a:r>
                        <a:rPr lang="en-US" sz="1000" b="1"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16x</a:t>
                      </a:r>
                      <a:r>
                        <a:rPr lang="en-US" sz="10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3U16</a:t>
                      </a:r>
                      <a:r>
                        <a:rPr lang="en-US" sz="10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a:t>
                      </a:r>
                      <a:r>
                        <a:rPr lang="en-US" sz="1000" dirty="0" smtClean="0">
                          <a:solidFill>
                            <a:schemeClr val="tx1">
                              <a:lumMod val="60000"/>
                              <a:lumOff val="40000"/>
                            </a:schemeClr>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a:t>
                      </a:r>
                      <a:r>
                        <a:rPr lang="en-US" sz="10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a:t>
                      </a:r>
                      <a:r>
                        <a:rPr lang="en-US" sz="1000" b="1"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10x</a:t>
                      </a:r>
                      <a:r>
                        <a:rPr lang="en-US" sz="10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4U24</a:t>
                      </a:r>
                      <a:endParaRPr lang="en-US" sz="10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anchor="ctr">
                    <a:lnT w="3175" cap="flat" cmpd="sng" algn="ctr">
                      <a:solidFill>
                        <a:srgbClr val="595959">
                          <a:lumMod val="60000"/>
                          <a:lumOff val="40000"/>
                        </a:srgbClr>
                      </a:solidFill>
                      <a:prstDash val="solid"/>
                      <a:round/>
                      <a:headEnd type="none" w="med" len="med"/>
                      <a:tailEnd type="none" w="med" len="med"/>
                    </a:lnT>
                    <a:lnB w="3175" cap="flat" cmpd="sng" algn="ctr">
                      <a:solidFill>
                        <a:srgbClr val="595959">
                          <a:lumMod val="60000"/>
                          <a:lumOff val="40000"/>
                        </a:srgbClr>
                      </a:solidFill>
                      <a:prstDash val="solid"/>
                      <a:round/>
                      <a:headEnd type="none" w="med" len="med"/>
                      <a:tailEnd type="none" w="med" len="med"/>
                    </a:lnB>
                    <a:noFill/>
                  </a:tcPr>
                </a:tc>
              </a:tr>
              <a:tr h="557015">
                <a:tc>
                  <a:txBody>
                    <a:bodyPr/>
                    <a:lstStyle/>
                    <a:p>
                      <a:pPr algn="ctr"/>
                      <a:r>
                        <a:rPr lang="en-US" sz="1300" b="1" dirty="0" smtClean="0">
                          <a:solidFill>
                            <a:schemeClr val="accent3"/>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Throughput</a:t>
                      </a:r>
                    </a:p>
                    <a:p>
                      <a:pPr algn="ctr"/>
                      <a:r>
                        <a:rPr lang="en-US" sz="10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iSCSI: 4000MB/s</a:t>
                      </a:r>
                      <a:r>
                        <a:rPr lang="en-US" sz="10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Read, 2000MB/s Write</a:t>
                      </a:r>
                    </a:p>
                    <a:p>
                      <a:pPr algn="ctr"/>
                      <a:r>
                        <a:rPr lang="en-US" sz="10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FC: 6600MB/s Read, 3000MB/s Write</a:t>
                      </a:r>
                      <a:endParaRPr lang="en-US" sz="10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anchor="ctr">
                    <a:lnT w="3175" cap="flat" cmpd="sng" algn="ctr">
                      <a:solidFill>
                        <a:srgbClr val="595959">
                          <a:lumMod val="60000"/>
                          <a:lumOff val="40000"/>
                        </a:srgbClr>
                      </a:solidFill>
                      <a:prstDash val="solid"/>
                      <a:round/>
                      <a:headEnd type="none" w="med" len="med"/>
                      <a:tailEnd type="none" w="med" len="med"/>
                    </a:lnT>
                    <a:lnB w="3175" cap="flat" cmpd="sng" algn="ctr">
                      <a:solidFill>
                        <a:srgbClr val="595959">
                          <a:lumMod val="60000"/>
                          <a:lumOff val="40000"/>
                        </a:srgbClr>
                      </a:solidFill>
                      <a:prstDash val="solid"/>
                      <a:round/>
                      <a:headEnd type="none" w="med" len="med"/>
                      <a:tailEnd type="none" w="med" len="med"/>
                    </a:lnB>
                    <a:noFill/>
                  </a:tcPr>
                </a:tc>
                <a:tc>
                  <a:txBody>
                    <a:bodyPr/>
                    <a:lstStyle/>
                    <a:p>
                      <a:pPr algn="ctr"/>
                      <a:r>
                        <a:rPr lang="en-US" sz="1300" b="1" dirty="0" smtClean="0">
                          <a:solidFill>
                            <a:schemeClr val="accent2"/>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Throughput</a:t>
                      </a:r>
                    </a:p>
                    <a:p>
                      <a:pPr algn="ctr"/>
                      <a:r>
                        <a:rPr lang="en-US" sz="10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iSCSI: 3400MB/s</a:t>
                      </a:r>
                      <a:r>
                        <a:rPr lang="en-US" sz="10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Read, 1500MB/s Write</a:t>
                      </a:r>
                    </a:p>
                    <a:p>
                      <a:pPr algn="ctr"/>
                      <a:r>
                        <a:rPr lang="en-US" sz="10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FC: 6300MB/s Read, 2300MB/s Write</a:t>
                      </a:r>
                      <a:endParaRPr lang="en-US" sz="10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anchor="ctr">
                    <a:lnT w="3175" cap="flat" cmpd="sng" algn="ctr">
                      <a:solidFill>
                        <a:srgbClr val="595959">
                          <a:lumMod val="60000"/>
                          <a:lumOff val="40000"/>
                        </a:srgbClr>
                      </a:solidFill>
                      <a:prstDash val="solid"/>
                      <a:round/>
                      <a:headEnd type="none" w="med" len="med"/>
                      <a:tailEnd type="none" w="med" len="med"/>
                    </a:lnT>
                    <a:lnB w="3175" cap="flat" cmpd="sng" algn="ctr">
                      <a:solidFill>
                        <a:srgbClr val="595959">
                          <a:lumMod val="60000"/>
                          <a:lumOff val="40000"/>
                        </a:srgbClr>
                      </a:solidFill>
                      <a:prstDash val="solid"/>
                      <a:round/>
                      <a:headEnd type="none" w="med" len="med"/>
                      <a:tailEnd type="none" w="med" len="med"/>
                    </a:lnB>
                    <a:noFill/>
                  </a:tcPr>
                </a:tc>
                <a:tc>
                  <a:txBody>
                    <a:bodyPr/>
                    <a:lstStyle/>
                    <a:p>
                      <a:pPr algn="ctr"/>
                      <a:r>
                        <a:rPr lang="en-US" sz="1300" b="1" dirty="0" smtClean="0">
                          <a:solidFill>
                            <a:schemeClr val="accent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Throughput</a:t>
                      </a:r>
                    </a:p>
                    <a:p>
                      <a:pPr algn="ctr"/>
                      <a:r>
                        <a:rPr lang="en-US" sz="10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iSCSI: 1300MB/s</a:t>
                      </a:r>
                      <a:r>
                        <a:rPr lang="en-US" sz="10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Read, 720MB/s Write</a:t>
                      </a:r>
                    </a:p>
                    <a:p>
                      <a:pPr algn="ctr"/>
                      <a:r>
                        <a:rPr lang="en-US" sz="10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FC: 3100MB/s Read, 1500MB/s Write</a:t>
                      </a:r>
                      <a:endParaRPr lang="en-US" sz="10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anchor="ctr">
                    <a:lnT w="3175" cap="flat" cmpd="sng" algn="ctr">
                      <a:solidFill>
                        <a:srgbClr val="595959">
                          <a:lumMod val="60000"/>
                          <a:lumOff val="40000"/>
                        </a:srgbClr>
                      </a:solidFill>
                      <a:prstDash val="solid"/>
                      <a:round/>
                      <a:headEnd type="none" w="med" len="med"/>
                      <a:tailEnd type="none" w="med" len="med"/>
                    </a:lnT>
                    <a:lnB w="3175" cap="flat" cmpd="sng" algn="ctr">
                      <a:solidFill>
                        <a:srgbClr val="595959">
                          <a:lumMod val="60000"/>
                          <a:lumOff val="40000"/>
                        </a:srgbClr>
                      </a:solidFill>
                      <a:prstDash val="solid"/>
                      <a:round/>
                      <a:headEnd type="none" w="med" len="med"/>
                      <a:tailEnd type="none" w="med" len="med"/>
                    </a:lnB>
                    <a:noFill/>
                  </a:tcPr>
                </a:tc>
              </a:tr>
              <a:tr h="435811">
                <a:tc>
                  <a:txBody>
                    <a:bodyPr/>
                    <a:lstStyle/>
                    <a:p>
                      <a:pPr algn="ctr"/>
                      <a:r>
                        <a:rPr lang="en-US" sz="1300" b="1" dirty="0" smtClean="0">
                          <a:solidFill>
                            <a:srgbClr val="68BAD0"/>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IOPS</a:t>
                      </a:r>
                    </a:p>
                    <a:p>
                      <a:pPr algn="ctr"/>
                      <a:r>
                        <a:rPr lang="en-US" sz="10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760K Read, 500K</a:t>
                      </a:r>
                      <a:r>
                        <a:rPr lang="en-US" sz="1000" baseline="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 Write</a:t>
                      </a:r>
                      <a:endParaRPr lang="en-US" sz="10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endParaRPr>
                    </a:p>
                  </a:txBody>
                  <a:tcPr anchor="ctr">
                    <a:lnT w="3175" cap="flat" cmpd="sng" algn="ctr">
                      <a:solidFill>
                        <a:srgbClr val="595959">
                          <a:lumMod val="60000"/>
                          <a:lumOff val="40000"/>
                        </a:srgbClr>
                      </a:solidFill>
                      <a:prstDash val="solid"/>
                      <a:round/>
                      <a:headEnd type="none" w="med" len="med"/>
                      <a:tailEnd type="none" w="med" len="med"/>
                    </a:lnT>
                    <a:noFill/>
                  </a:tcPr>
                </a:tc>
                <a:tc>
                  <a:txBody>
                    <a:bodyPr/>
                    <a:lstStyle/>
                    <a:p>
                      <a:pPr algn="ctr"/>
                      <a:r>
                        <a:rPr lang="en-US" sz="1300" b="1" dirty="0" smtClean="0">
                          <a:solidFill>
                            <a:srgbClr val="397DB4"/>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IOPS</a:t>
                      </a:r>
                    </a:p>
                    <a:p>
                      <a:pPr algn="ctr"/>
                      <a:r>
                        <a:rPr lang="en-US" sz="10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320K Read, 210K Write</a:t>
                      </a:r>
                    </a:p>
                  </a:txBody>
                  <a:tcPr anchor="ctr">
                    <a:lnT w="3175" cap="flat" cmpd="sng" algn="ctr">
                      <a:solidFill>
                        <a:srgbClr val="595959">
                          <a:lumMod val="60000"/>
                          <a:lumOff val="40000"/>
                        </a:srgbClr>
                      </a:solidFill>
                      <a:prstDash val="solid"/>
                      <a:round/>
                      <a:headEnd type="none" w="med" len="med"/>
                      <a:tailEnd type="none" w="med" len="med"/>
                    </a:lnT>
                    <a:noFill/>
                  </a:tcPr>
                </a:tc>
                <a:tc>
                  <a:txBody>
                    <a:bodyPr/>
                    <a:lstStyle/>
                    <a:p>
                      <a:pPr algn="ctr"/>
                      <a:r>
                        <a:rPr lang="en-US" sz="1300" b="1" dirty="0" smtClean="0">
                          <a:solidFill>
                            <a:srgbClr val="004986"/>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IOPS</a:t>
                      </a:r>
                    </a:p>
                    <a:p>
                      <a:pPr algn="ctr"/>
                      <a:r>
                        <a:rPr lang="en-US" sz="1000" dirty="0" smtClean="0">
                          <a:solidFill>
                            <a:schemeClr val="tx1"/>
                          </a:solidFill>
                          <a:effectLst>
                            <a:outerShdw blurRad="53975" dist="38100" dir="2700000" algn="tl" rotWithShape="0">
                              <a:schemeClr val="bg1">
                                <a:alpha val="50000"/>
                              </a:schemeClr>
                            </a:outerShdw>
                          </a:effectLst>
                          <a:latin typeface="+mn-lt"/>
                          <a:ea typeface="Open Sans Light" pitchFamily="34" charset="0"/>
                          <a:cs typeface="Open Sans Light" pitchFamily="34" charset="0"/>
                        </a:rPr>
                        <a:t>128K Read, 120K Write</a:t>
                      </a:r>
                    </a:p>
                  </a:txBody>
                  <a:tcPr anchor="ctr">
                    <a:lnT w="3175" cap="flat" cmpd="sng" algn="ctr">
                      <a:solidFill>
                        <a:srgbClr val="595959">
                          <a:lumMod val="60000"/>
                          <a:lumOff val="40000"/>
                        </a:srgbClr>
                      </a:solidFill>
                      <a:prstDash val="solid"/>
                      <a:round/>
                      <a:headEnd type="none" w="med" len="med"/>
                      <a:tailEnd type="none" w="med" len="med"/>
                    </a:lnT>
                    <a:noFill/>
                  </a:tcPr>
                </a:tc>
              </a:tr>
            </a:tbl>
          </a:graphicData>
        </a:graphic>
      </p:graphicFrame>
      <p:grpSp>
        <p:nvGrpSpPr>
          <p:cNvPr id="3" name="Group 2"/>
          <p:cNvGrpSpPr>
            <a:grpSpLocks/>
          </p:cNvGrpSpPr>
          <p:nvPr/>
        </p:nvGrpSpPr>
        <p:grpSpPr bwMode="auto">
          <a:xfrm>
            <a:off x="1998663" y="3132138"/>
            <a:ext cx="6226175" cy="295275"/>
            <a:chOff x="1860538" y="3444875"/>
            <a:chExt cx="6226253" cy="295776"/>
          </a:xfrm>
        </p:grpSpPr>
        <p:sp>
          <p:nvSpPr>
            <p:cNvPr id="2" name="Rounded Rectangle 1"/>
            <p:cNvSpPr/>
            <p:nvPr/>
          </p:nvSpPr>
          <p:spPr>
            <a:xfrm>
              <a:off x="1860538" y="3446465"/>
              <a:ext cx="720734" cy="287826"/>
            </a:xfrm>
            <a:prstGeom prst="round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300" dirty="0">
                  <a:solidFill>
                    <a:srgbClr val="595959"/>
                  </a:solidFill>
                  <a:effectLst>
                    <a:outerShdw blurRad="50800" dist="38100" dir="2700000" algn="tl" rotWithShape="0">
                      <a:srgbClr val="FFFFFF">
                        <a:alpha val="50000"/>
                      </a:srgbClr>
                    </a:outerShdw>
                  </a:effectLst>
                </a:rPr>
                <a:t>1.5PB</a:t>
              </a:r>
              <a:endParaRPr lang="en-US" sz="1300" dirty="0">
                <a:solidFill>
                  <a:srgbClr val="595959"/>
                </a:solidFill>
                <a:effectLst>
                  <a:outerShdw blurRad="50800" dist="38100" dir="2700000" algn="tl" rotWithShape="0">
                    <a:srgbClr val="FFFFFF">
                      <a:alpha val="50000"/>
                    </a:srgbClr>
                  </a:outerShdw>
                </a:effectLst>
              </a:endParaRPr>
            </a:p>
          </p:txBody>
        </p:sp>
        <p:sp>
          <p:nvSpPr>
            <p:cNvPr id="13" name="Rounded Rectangle 12"/>
            <p:cNvSpPr/>
            <p:nvPr/>
          </p:nvSpPr>
          <p:spPr>
            <a:xfrm>
              <a:off x="4618060" y="3452825"/>
              <a:ext cx="719147" cy="287826"/>
            </a:xfrm>
            <a:prstGeom prst="round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300" dirty="0">
                  <a:solidFill>
                    <a:srgbClr val="595959"/>
                  </a:solidFill>
                  <a:effectLst>
                    <a:outerShdw blurRad="50800" dist="38100" dir="2700000" algn="tl" rotWithShape="0">
                      <a:srgbClr val="FFFFFF">
                        <a:alpha val="50000"/>
                      </a:srgbClr>
                    </a:outerShdw>
                  </a:effectLst>
                </a:rPr>
                <a:t>1.5PB</a:t>
              </a:r>
              <a:endParaRPr lang="en-US" sz="1300" dirty="0">
                <a:solidFill>
                  <a:srgbClr val="595959"/>
                </a:solidFill>
                <a:effectLst>
                  <a:outerShdw blurRad="50800" dist="38100" dir="2700000" algn="tl" rotWithShape="0">
                    <a:srgbClr val="FFFFFF">
                      <a:alpha val="50000"/>
                    </a:srgbClr>
                  </a:outerShdw>
                </a:effectLst>
              </a:endParaRPr>
            </a:p>
          </p:txBody>
        </p:sp>
        <p:sp>
          <p:nvSpPr>
            <p:cNvPr id="15" name="Rounded Rectangle 14"/>
            <p:cNvSpPr/>
            <p:nvPr/>
          </p:nvSpPr>
          <p:spPr>
            <a:xfrm>
              <a:off x="7366057" y="3444875"/>
              <a:ext cx="720734" cy="287825"/>
            </a:xfrm>
            <a:prstGeom prst="round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300" dirty="0">
                  <a:solidFill>
                    <a:srgbClr val="595959"/>
                  </a:solidFill>
                  <a:effectLst>
                    <a:outerShdw blurRad="50800" dist="38100" dir="2700000" algn="tl" rotWithShape="0">
                      <a:srgbClr val="FFFFFF">
                        <a:alpha val="50000"/>
                      </a:srgbClr>
                    </a:outerShdw>
                  </a:effectLst>
                </a:rPr>
                <a:t>1.1PB</a:t>
              </a:r>
              <a:endParaRPr lang="en-US" sz="1300" dirty="0">
                <a:solidFill>
                  <a:srgbClr val="595959"/>
                </a:solidFill>
                <a:effectLst>
                  <a:outerShdw blurRad="50800" dist="38100" dir="2700000" algn="tl" rotWithShape="0">
                    <a:srgbClr val="FFFFFF">
                      <a:alpha val="50000"/>
                    </a:srgbClr>
                  </a:outerShdw>
                </a:effectLst>
              </a:endParaRPr>
            </a:p>
          </p:txBody>
        </p:sp>
      </p:grpSp>
      <p:grpSp>
        <p:nvGrpSpPr>
          <p:cNvPr id="5" name="Group 4"/>
          <p:cNvGrpSpPr>
            <a:grpSpLocks/>
          </p:cNvGrpSpPr>
          <p:nvPr/>
        </p:nvGrpSpPr>
        <p:grpSpPr bwMode="auto">
          <a:xfrm>
            <a:off x="892175" y="1560513"/>
            <a:ext cx="7369175" cy="500062"/>
            <a:chOff x="891387" y="1560497"/>
            <a:chExt cx="7369348" cy="500532"/>
          </a:xfrm>
        </p:grpSpPr>
        <p:pic>
          <p:nvPicPr>
            <p:cNvPr id="97344" name="Picture 5"/>
            <p:cNvPicPr>
              <a:picLocks noChangeAspect="1"/>
            </p:cNvPicPr>
            <p:nvPr/>
          </p:nvPicPr>
          <p:blipFill>
            <a:blip r:embed="rId4"/>
            <a:srcRect/>
            <a:stretch>
              <a:fillRect/>
            </a:stretch>
          </p:blipFill>
          <p:spPr bwMode="auto">
            <a:xfrm>
              <a:off x="891387" y="1604850"/>
              <a:ext cx="444500" cy="444500"/>
            </a:xfrm>
            <a:prstGeom prst="rect">
              <a:avLst/>
            </a:prstGeom>
            <a:noFill/>
            <a:ln w="9525">
              <a:noFill/>
              <a:miter lim="800000"/>
              <a:headEnd/>
              <a:tailEnd/>
            </a:ln>
          </p:spPr>
        </p:pic>
        <p:pic>
          <p:nvPicPr>
            <p:cNvPr id="97345" name="Picture 19"/>
            <p:cNvPicPr>
              <a:picLocks noChangeAspect="1"/>
            </p:cNvPicPr>
            <p:nvPr/>
          </p:nvPicPr>
          <p:blipFill>
            <a:blip r:embed="rId4"/>
            <a:srcRect/>
            <a:stretch>
              <a:fillRect/>
            </a:stretch>
          </p:blipFill>
          <p:spPr bwMode="auto">
            <a:xfrm>
              <a:off x="3632048" y="1668271"/>
              <a:ext cx="381000" cy="381000"/>
            </a:xfrm>
            <a:prstGeom prst="rect">
              <a:avLst/>
            </a:prstGeom>
            <a:noFill/>
            <a:ln w="9525">
              <a:noFill/>
              <a:miter lim="800000"/>
              <a:headEnd/>
              <a:tailEnd/>
            </a:ln>
          </p:spPr>
        </p:pic>
        <p:pic>
          <p:nvPicPr>
            <p:cNvPr id="97346" name="Picture 20"/>
            <p:cNvPicPr>
              <a:picLocks noChangeAspect="1"/>
            </p:cNvPicPr>
            <p:nvPr/>
          </p:nvPicPr>
          <p:blipFill>
            <a:blip r:embed="rId4"/>
            <a:srcRect/>
            <a:stretch>
              <a:fillRect/>
            </a:stretch>
          </p:blipFill>
          <p:spPr bwMode="auto">
            <a:xfrm>
              <a:off x="3970503" y="1666983"/>
              <a:ext cx="381000" cy="381000"/>
            </a:xfrm>
            <a:prstGeom prst="rect">
              <a:avLst/>
            </a:prstGeom>
            <a:noFill/>
            <a:ln w="9525">
              <a:noFill/>
              <a:miter lim="800000"/>
              <a:headEnd/>
              <a:tailEnd/>
            </a:ln>
          </p:spPr>
        </p:pic>
        <p:pic>
          <p:nvPicPr>
            <p:cNvPr id="97347" name="Picture 21"/>
            <p:cNvPicPr>
              <a:picLocks noChangeAspect="1"/>
            </p:cNvPicPr>
            <p:nvPr/>
          </p:nvPicPr>
          <p:blipFill>
            <a:blip r:embed="rId4"/>
            <a:srcRect/>
            <a:stretch>
              <a:fillRect/>
            </a:stretch>
          </p:blipFill>
          <p:spPr bwMode="auto">
            <a:xfrm>
              <a:off x="6397308" y="1658895"/>
              <a:ext cx="381000" cy="381000"/>
            </a:xfrm>
            <a:prstGeom prst="rect">
              <a:avLst/>
            </a:prstGeom>
            <a:noFill/>
            <a:ln w="9525">
              <a:noFill/>
              <a:miter lim="800000"/>
              <a:headEnd/>
              <a:tailEnd/>
            </a:ln>
          </p:spPr>
        </p:pic>
        <p:pic>
          <p:nvPicPr>
            <p:cNvPr id="97348" name="Picture 24"/>
            <p:cNvPicPr>
              <a:picLocks noChangeAspect="1"/>
            </p:cNvPicPr>
            <p:nvPr/>
          </p:nvPicPr>
          <p:blipFill>
            <a:blip r:embed="rId4"/>
            <a:srcRect/>
            <a:stretch>
              <a:fillRect/>
            </a:stretch>
          </p:blipFill>
          <p:spPr bwMode="auto">
            <a:xfrm>
              <a:off x="1294557" y="1603562"/>
              <a:ext cx="444500" cy="444500"/>
            </a:xfrm>
            <a:prstGeom prst="rect">
              <a:avLst/>
            </a:prstGeom>
            <a:noFill/>
            <a:ln w="9525">
              <a:noFill/>
              <a:miter lim="800000"/>
              <a:headEnd/>
              <a:tailEnd/>
            </a:ln>
          </p:spPr>
        </p:pic>
        <p:sp>
          <p:nvSpPr>
            <p:cNvPr id="26" name="TextBox 25"/>
            <p:cNvSpPr txBox="1"/>
            <p:nvPr/>
          </p:nvSpPr>
          <p:spPr>
            <a:xfrm>
              <a:off x="1802633" y="1562085"/>
              <a:ext cx="949347" cy="492588"/>
            </a:xfrm>
            <a:prstGeom prst="rect">
              <a:avLst/>
            </a:prstGeom>
            <a:noFill/>
            <a:ln>
              <a:noFill/>
            </a:ln>
          </p:spPr>
          <p:txBody>
            <a:bodyPr wrap="none">
              <a:spAutoFit/>
            </a:bodyPr>
            <a:lstStyle/>
            <a:p>
              <a:pPr algn="ct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Dual Active </a:t>
              </a:r>
            </a:p>
            <a:p>
              <a:pPr algn="ct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Controllers</a:t>
              </a:r>
              <a:endPar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sp>
          <p:nvSpPr>
            <p:cNvPr id="27" name="TextBox 26"/>
            <p:cNvSpPr txBox="1"/>
            <p:nvPr/>
          </p:nvSpPr>
          <p:spPr>
            <a:xfrm>
              <a:off x="4557011" y="1560497"/>
              <a:ext cx="949347" cy="492588"/>
            </a:xfrm>
            <a:prstGeom prst="rect">
              <a:avLst/>
            </a:prstGeom>
            <a:noFill/>
            <a:ln>
              <a:noFill/>
            </a:ln>
          </p:spPr>
          <p:txBody>
            <a:bodyPr wrap="none">
              <a:spAutoFit/>
            </a:bodyPr>
            <a:lstStyle/>
            <a:p>
              <a:pPr algn="ct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Dual Active </a:t>
              </a:r>
            </a:p>
            <a:p>
              <a:pPr algn="ct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Controllers</a:t>
              </a:r>
              <a:endPar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sp>
          <p:nvSpPr>
            <p:cNvPr id="28" name="TextBox 27"/>
            <p:cNvSpPr txBox="1"/>
            <p:nvPr/>
          </p:nvSpPr>
          <p:spPr>
            <a:xfrm>
              <a:off x="7392353" y="1568441"/>
              <a:ext cx="868382" cy="492588"/>
            </a:xfrm>
            <a:prstGeom prst="rect">
              <a:avLst/>
            </a:prstGeom>
            <a:noFill/>
            <a:ln>
              <a:noFill/>
            </a:ln>
          </p:spPr>
          <p:txBody>
            <a:bodyPr wrap="none">
              <a:spAutoFit/>
            </a:bodyPr>
            <a:lstStyle/>
            <a:p>
              <a:pPr algn="ct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Single</a:t>
              </a:r>
              <a:endPar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a:p>
              <a:pPr algn="ct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Controller</a:t>
              </a:r>
              <a:endPar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grpSp>
        <p:nvGrpSpPr>
          <p:cNvPr id="9" name="Group 8"/>
          <p:cNvGrpSpPr>
            <a:grpSpLocks/>
          </p:cNvGrpSpPr>
          <p:nvPr/>
        </p:nvGrpSpPr>
        <p:grpSpPr bwMode="auto">
          <a:xfrm>
            <a:off x="1801813" y="2089150"/>
            <a:ext cx="1058862" cy="411163"/>
            <a:chOff x="7657645" y="2053326"/>
            <a:chExt cx="1095871" cy="426029"/>
          </a:xfrm>
        </p:grpSpPr>
        <p:pic>
          <p:nvPicPr>
            <p:cNvPr id="97334" name="Picture 28"/>
            <p:cNvPicPr>
              <a:picLocks noChangeAspect="1"/>
            </p:cNvPicPr>
            <p:nvPr/>
          </p:nvPicPr>
          <p:blipFill>
            <a:blip r:embed="rId5"/>
            <a:srcRect/>
            <a:stretch>
              <a:fillRect/>
            </a:stretch>
          </p:blipFill>
          <p:spPr bwMode="auto">
            <a:xfrm>
              <a:off x="8507109" y="2058645"/>
              <a:ext cx="243407" cy="243407"/>
            </a:xfrm>
            <a:prstGeom prst="rect">
              <a:avLst/>
            </a:prstGeom>
            <a:noFill/>
            <a:ln w="9525">
              <a:noFill/>
              <a:miter lim="800000"/>
              <a:headEnd/>
              <a:tailEnd/>
            </a:ln>
          </p:spPr>
        </p:pic>
        <p:pic>
          <p:nvPicPr>
            <p:cNvPr id="97335" name="Picture 31"/>
            <p:cNvPicPr>
              <a:picLocks noChangeAspect="1"/>
            </p:cNvPicPr>
            <p:nvPr/>
          </p:nvPicPr>
          <p:blipFill>
            <a:blip r:embed="rId5"/>
            <a:srcRect/>
            <a:stretch>
              <a:fillRect/>
            </a:stretch>
          </p:blipFill>
          <p:spPr bwMode="auto">
            <a:xfrm>
              <a:off x="8510109" y="2235948"/>
              <a:ext cx="243407" cy="243407"/>
            </a:xfrm>
            <a:prstGeom prst="rect">
              <a:avLst/>
            </a:prstGeom>
            <a:noFill/>
            <a:ln w="9525">
              <a:noFill/>
              <a:miter lim="800000"/>
              <a:headEnd/>
              <a:tailEnd/>
            </a:ln>
          </p:spPr>
        </p:pic>
        <p:pic>
          <p:nvPicPr>
            <p:cNvPr id="97336" name="Picture 32"/>
            <p:cNvPicPr>
              <a:picLocks noChangeAspect="1"/>
            </p:cNvPicPr>
            <p:nvPr/>
          </p:nvPicPr>
          <p:blipFill>
            <a:blip r:embed="rId5"/>
            <a:srcRect/>
            <a:stretch>
              <a:fillRect/>
            </a:stretch>
          </p:blipFill>
          <p:spPr bwMode="auto">
            <a:xfrm>
              <a:off x="8294809" y="2054550"/>
              <a:ext cx="243407" cy="243407"/>
            </a:xfrm>
            <a:prstGeom prst="rect">
              <a:avLst/>
            </a:prstGeom>
            <a:noFill/>
            <a:ln w="9525">
              <a:noFill/>
              <a:miter lim="800000"/>
              <a:headEnd/>
              <a:tailEnd/>
            </a:ln>
          </p:spPr>
        </p:pic>
        <p:pic>
          <p:nvPicPr>
            <p:cNvPr id="97337" name="Picture 33"/>
            <p:cNvPicPr>
              <a:picLocks noChangeAspect="1"/>
            </p:cNvPicPr>
            <p:nvPr/>
          </p:nvPicPr>
          <p:blipFill>
            <a:blip r:embed="rId5"/>
            <a:srcRect/>
            <a:stretch>
              <a:fillRect/>
            </a:stretch>
          </p:blipFill>
          <p:spPr bwMode="auto">
            <a:xfrm>
              <a:off x="8297809" y="2231853"/>
              <a:ext cx="243407" cy="243407"/>
            </a:xfrm>
            <a:prstGeom prst="rect">
              <a:avLst/>
            </a:prstGeom>
            <a:noFill/>
            <a:ln w="9525">
              <a:noFill/>
              <a:miter lim="800000"/>
              <a:headEnd/>
              <a:tailEnd/>
            </a:ln>
          </p:spPr>
        </p:pic>
        <p:pic>
          <p:nvPicPr>
            <p:cNvPr id="97338" name="Picture 34"/>
            <p:cNvPicPr>
              <a:picLocks noChangeAspect="1"/>
            </p:cNvPicPr>
            <p:nvPr/>
          </p:nvPicPr>
          <p:blipFill>
            <a:blip r:embed="rId5"/>
            <a:srcRect/>
            <a:stretch>
              <a:fillRect/>
            </a:stretch>
          </p:blipFill>
          <p:spPr bwMode="auto">
            <a:xfrm>
              <a:off x="8082648" y="2053326"/>
              <a:ext cx="243407" cy="243407"/>
            </a:xfrm>
            <a:prstGeom prst="rect">
              <a:avLst/>
            </a:prstGeom>
            <a:noFill/>
            <a:ln w="9525">
              <a:noFill/>
              <a:miter lim="800000"/>
              <a:headEnd/>
              <a:tailEnd/>
            </a:ln>
          </p:spPr>
        </p:pic>
        <p:pic>
          <p:nvPicPr>
            <p:cNvPr id="97339" name="Picture 35"/>
            <p:cNvPicPr>
              <a:picLocks noChangeAspect="1"/>
            </p:cNvPicPr>
            <p:nvPr/>
          </p:nvPicPr>
          <p:blipFill>
            <a:blip r:embed="rId5"/>
            <a:srcRect/>
            <a:stretch>
              <a:fillRect/>
            </a:stretch>
          </p:blipFill>
          <p:spPr bwMode="auto">
            <a:xfrm>
              <a:off x="8085648" y="2230629"/>
              <a:ext cx="243407" cy="243407"/>
            </a:xfrm>
            <a:prstGeom prst="rect">
              <a:avLst/>
            </a:prstGeom>
            <a:noFill/>
            <a:ln w="9525">
              <a:noFill/>
              <a:miter lim="800000"/>
              <a:headEnd/>
              <a:tailEnd/>
            </a:ln>
          </p:spPr>
        </p:pic>
        <p:pic>
          <p:nvPicPr>
            <p:cNvPr id="97340" name="Picture 36"/>
            <p:cNvPicPr>
              <a:picLocks noChangeAspect="1"/>
            </p:cNvPicPr>
            <p:nvPr/>
          </p:nvPicPr>
          <p:blipFill>
            <a:blip r:embed="rId5"/>
            <a:srcRect/>
            <a:stretch>
              <a:fillRect/>
            </a:stretch>
          </p:blipFill>
          <p:spPr bwMode="auto">
            <a:xfrm>
              <a:off x="7869784" y="2053326"/>
              <a:ext cx="243407" cy="243407"/>
            </a:xfrm>
            <a:prstGeom prst="rect">
              <a:avLst/>
            </a:prstGeom>
            <a:noFill/>
            <a:ln w="9525">
              <a:noFill/>
              <a:miter lim="800000"/>
              <a:headEnd/>
              <a:tailEnd/>
            </a:ln>
          </p:spPr>
        </p:pic>
        <p:pic>
          <p:nvPicPr>
            <p:cNvPr id="97341" name="Picture 37"/>
            <p:cNvPicPr>
              <a:picLocks noChangeAspect="1"/>
            </p:cNvPicPr>
            <p:nvPr/>
          </p:nvPicPr>
          <p:blipFill>
            <a:blip r:embed="rId5"/>
            <a:srcRect/>
            <a:stretch>
              <a:fillRect/>
            </a:stretch>
          </p:blipFill>
          <p:spPr bwMode="auto">
            <a:xfrm>
              <a:off x="7872784" y="2230629"/>
              <a:ext cx="243407" cy="243407"/>
            </a:xfrm>
            <a:prstGeom prst="rect">
              <a:avLst/>
            </a:prstGeom>
            <a:noFill/>
            <a:ln w="9525">
              <a:noFill/>
              <a:miter lim="800000"/>
              <a:headEnd/>
              <a:tailEnd/>
            </a:ln>
          </p:spPr>
        </p:pic>
        <p:pic>
          <p:nvPicPr>
            <p:cNvPr id="97342" name="Picture 38"/>
            <p:cNvPicPr>
              <a:picLocks noChangeAspect="1"/>
            </p:cNvPicPr>
            <p:nvPr/>
          </p:nvPicPr>
          <p:blipFill>
            <a:blip r:embed="rId5"/>
            <a:srcRect/>
            <a:stretch>
              <a:fillRect/>
            </a:stretch>
          </p:blipFill>
          <p:spPr bwMode="auto">
            <a:xfrm>
              <a:off x="7657645" y="2056501"/>
              <a:ext cx="243407" cy="243407"/>
            </a:xfrm>
            <a:prstGeom prst="rect">
              <a:avLst/>
            </a:prstGeom>
            <a:noFill/>
            <a:ln w="9525">
              <a:noFill/>
              <a:miter lim="800000"/>
              <a:headEnd/>
              <a:tailEnd/>
            </a:ln>
          </p:spPr>
        </p:pic>
        <p:pic>
          <p:nvPicPr>
            <p:cNvPr id="97343" name="Picture 39"/>
            <p:cNvPicPr>
              <a:picLocks noChangeAspect="1"/>
            </p:cNvPicPr>
            <p:nvPr/>
          </p:nvPicPr>
          <p:blipFill>
            <a:blip r:embed="rId5"/>
            <a:srcRect/>
            <a:stretch>
              <a:fillRect/>
            </a:stretch>
          </p:blipFill>
          <p:spPr bwMode="auto">
            <a:xfrm>
              <a:off x="7660645" y="2233804"/>
              <a:ext cx="243407" cy="243407"/>
            </a:xfrm>
            <a:prstGeom prst="rect">
              <a:avLst/>
            </a:prstGeom>
            <a:noFill/>
            <a:ln w="9525">
              <a:noFill/>
              <a:miter lim="800000"/>
              <a:headEnd/>
              <a:tailEnd/>
            </a:ln>
          </p:spPr>
        </p:pic>
      </p:grpSp>
      <p:grpSp>
        <p:nvGrpSpPr>
          <p:cNvPr id="11" name="Group 10"/>
          <p:cNvGrpSpPr>
            <a:grpSpLocks/>
          </p:cNvGrpSpPr>
          <p:nvPr/>
        </p:nvGrpSpPr>
        <p:grpSpPr bwMode="auto">
          <a:xfrm>
            <a:off x="7527925" y="2119313"/>
            <a:ext cx="600075" cy="312737"/>
            <a:chOff x="7560840" y="2202744"/>
            <a:chExt cx="600333" cy="312152"/>
          </a:xfrm>
        </p:grpSpPr>
        <p:pic>
          <p:nvPicPr>
            <p:cNvPr id="97332" name="Picture 3"/>
            <p:cNvPicPr>
              <a:picLocks noChangeAspect="1"/>
            </p:cNvPicPr>
            <p:nvPr/>
          </p:nvPicPr>
          <p:blipFill>
            <a:blip r:embed="rId5"/>
            <a:srcRect/>
            <a:stretch>
              <a:fillRect/>
            </a:stretch>
          </p:blipFill>
          <p:spPr bwMode="auto">
            <a:xfrm>
              <a:off x="7560840" y="2208063"/>
              <a:ext cx="306833" cy="306833"/>
            </a:xfrm>
            <a:prstGeom prst="rect">
              <a:avLst/>
            </a:prstGeom>
            <a:noFill/>
            <a:ln w="9525">
              <a:noFill/>
              <a:miter lim="800000"/>
              <a:headEnd/>
              <a:tailEnd/>
            </a:ln>
          </p:spPr>
        </p:pic>
        <p:pic>
          <p:nvPicPr>
            <p:cNvPr id="97333" name="Picture 40"/>
            <p:cNvPicPr>
              <a:picLocks noChangeAspect="1"/>
            </p:cNvPicPr>
            <p:nvPr/>
          </p:nvPicPr>
          <p:blipFill>
            <a:blip r:embed="rId5"/>
            <a:srcRect/>
            <a:stretch>
              <a:fillRect/>
            </a:stretch>
          </p:blipFill>
          <p:spPr bwMode="auto">
            <a:xfrm>
              <a:off x="7854340" y="2202744"/>
              <a:ext cx="306833" cy="306833"/>
            </a:xfrm>
            <a:prstGeom prst="rect">
              <a:avLst/>
            </a:prstGeom>
            <a:noFill/>
            <a:ln w="9525">
              <a:noFill/>
              <a:miter lim="800000"/>
              <a:headEnd/>
              <a:tailEnd/>
            </a:ln>
          </p:spPr>
        </p:pic>
      </p:grpSp>
      <p:grpSp>
        <p:nvGrpSpPr>
          <p:cNvPr id="23" name="Group 22"/>
          <p:cNvGrpSpPr>
            <a:grpSpLocks/>
          </p:cNvGrpSpPr>
          <p:nvPr/>
        </p:nvGrpSpPr>
        <p:grpSpPr bwMode="auto">
          <a:xfrm>
            <a:off x="4643438" y="2082800"/>
            <a:ext cx="850900" cy="407988"/>
            <a:chOff x="4551645" y="2083338"/>
            <a:chExt cx="850952" cy="407742"/>
          </a:xfrm>
        </p:grpSpPr>
        <p:pic>
          <p:nvPicPr>
            <p:cNvPr id="97325" name="Picture 49"/>
            <p:cNvPicPr>
              <a:picLocks noChangeAspect="1"/>
            </p:cNvPicPr>
            <p:nvPr/>
          </p:nvPicPr>
          <p:blipFill>
            <a:blip r:embed="rId5"/>
            <a:srcRect/>
            <a:stretch>
              <a:fillRect/>
            </a:stretch>
          </p:blipFill>
          <p:spPr bwMode="auto">
            <a:xfrm>
              <a:off x="5167377" y="2084521"/>
              <a:ext cx="235220" cy="235220"/>
            </a:xfrm>
            <a:prstGeom prst="rect">
              <a:avLst/>
            </a:prstGeom>
            <a:noFill/>
            <a:ln w="9525">
              <a:noFill/>
              <a:miter lim="800000"/>
              <a:headEnd/>
              <a:tailEnd/>
            </a:ln>
          </p:spPr>
        </p:pic>
        <p:pic>
          <p:nvPicPr>
            <p:cNvPr id="97326" name="Picture 50"/>
            <p:cNvPicPr>
              <a:picLocks noChangeAspect="1"/>
            </p:cNvPicPr>
            <p:nvPr/>
          </p:nvPicPr>
          <p:blipFill>
            <a:blip r:embed="rId5"/>
            <a:srcRect/>
            <a:stretch>
              <a:fillRect/>
            </a:stretch>
          </p:blipFill>
          <p:spPr bwMode="auto">
            <a:xfrm>
              <a:off x="5056006" y="2255860"/>
              <a:ext cx="235220" cy="235220"/>
            </a:xfrm>
            <a:prstGeom prst="rect">
              <a:avLst/>
            </a:prstGeom>
            <a:noFill/>
            <a:ln w="9525">
              <a:noFill/>
              <a:miter lim="800000"/>
              <a:headEnd/>
              <a:tailEnd/>
            </a:ln>
          </p:spPr>
        </p:pic>
        <p:pic>
          <p:nvPicPr>
            <p:cNvPr id="97327" name="Picture 51"/>
            <p:cNvPicPr>
              <a:picLocks noChangeAspect="1"/>
            </p:cNvPicPr>
            <p:nvPr/>
          </p:nvPicPr>
          <p:blipFill>
            <a:blip r:embed="rId5"/>
            <a:srcRect/>
            <a:stretch>
              <a:fillRect/>
            </a:stretch>
          </p:blipFill>
          <p:spPr bwMode="auto">
            <a:xfrm>
              <a:off x="4962352" y="2083338"/>
              <a:ext cx="235220" cy="235220"/>
            </a:xfrm>
            <a:prstGeom prst="rect">
              <a:avLst/>
            </a:prstGeom>
            <a:noFill/>
            <a:ln w="9525">
              <a:noFill/>
              <a:miter lim="800000"/>
              <a:headEnd/>
              <a:tailEnd/>
            </a:ln>
          </p:spPr>
        </p:pic>
        <p:pic>
          <p:nvPicPr>
            <p:cNvPr id="97328" name="Picture 52"/>
            <p:cNvPicPr>
              <a:picLocks noChangeAspect="1"/>
            </p:cNvPicPr>
            <p:nvPr/>
          </p:nvPicPr>
          <p:blipFill>
            <a:blip r:embed="rId5"/>
            <a:srcRect/>
            <a:stretch>
              <a:fillRect/>
            </a:stretch>
          </p:blipFill>
          <p:spPr bwMode="auto">
            <a:xfrm>
              <a:off x="4850982" y="2254677"/>
              <a:ext cx="235220" cy="235220"/>
            </a:xfrm>
            <a:prstGeom prst="rect">
              <a:avLst/>
            </a:prstGeom>
            <a:noFill/>
            <a:ln w="9525">
              <a:noFill/>
              <a:miter lim="800000"/>
              <a:headEnd/>
              <a:tailEnd/>
            </a:ln>
          </p:spPr>
        </p:pic>
        <p:pic>
          <p:nvPicPr>
            <p:cNvPr id="97329" name="Picture 53"/>
            <p:cNvPicPr>
              <a:picLocks noChangeAspect="1"/>
            </p:cNvPicPr>
            <p:nvPr/>
          </p:nvPicPr>
          <p:blipFill>
            <a:blip r:embed="rId5"/>
            <a:srcRect/>
            <a:stretch>
              <a:fillRect/>
            </a:stretch>
          </p:blipFill>
          <p:spPr bwMode="auto">
            <a:xfrm>
              <a:off x="4756648" y="2083338"/>
              <a:ext cx="235220" cy="235220"/>
            </a:xfrm>
            <a:prstGeom prst="rect">
              <a:avLst/>
            </a:prstGeom>
            <a:noFill/>
            <a:ln w="9525">
              <a:noFill/>
              <a:miter lim="800000"/>
              <a:headEnd/>
              <a:tailEnd/>
            </a:ln>
          </p:spPr>
        </p:pic>
        <p:pic>
          <p:nvPicPr>
            <p:cNvPr id="97330" name="Picture 54"/>
            <p:cNvPicPr>
              <a:picLocks noChangeAspect="1"/>
            </p:cNvPicPr>
            <p:nvPr/>
          </p:nvPicPr>
          <p:blipFill>
            <a:blip r:embed="rId5"/>
            <a:srcRect/>
            <a:stretch>
              <a:fillRect/>
            </a:stretch>
          </p:blipFill>
          <p:spPr bwMode="auto">
            <a:xfrm>
              <a:off x="4645278" y="2254677"/>
              <a:ext cx="235220" cy="235220"/>
            </a:xfrm>
            <a:prstGeom prst="rect">
              <a:avLst/>
            </a:prstGeom>
            <a:noFill/>
            <a:ln w="9525">
              <a:noFill/>
              <a:miter lim="800000"/>
              <a:headEnd/>
              <a:tailEnd/>
            </a:ln>
          </p:spPr>
        </p:pic>
        <p:pic>
          <p:nvPicPr>
            <p:cNvPr id="97331" name="Picture 55"/>
            <p:cNvPicPr>
              <a:picLocks noChangeAspect="1"/>
            </p:cNvPicPr>
            <p:nvPr/>
          </p:nvPicPr>
          <p:blipFill>
            <a:blip r:embed="rId5"/>
            <a:srcRect/>
            <a:stretch>
              <a:fillRect/>
            </a:stretch>
          </p:blipFill>
          <p:spPr bwMode="auto">
            <a:xfrm>
              <a:off x="4551645" y="2086406"/>
              <a:ext cx="235220" cy="235220"/>
            </a:xfrm>
            <a:prstGeom prst="rect">
              <a:avLst/>
            </a:prstGeom>
            <a:noFill/>
            <a:ln w="9525">
              <a:noFill/>
              <a:miter lim="800000"/>
              <a:headEnd/>
              <a:tailEnd/>
            </a:ln>
          </p:spPr>
        </p:pic>
      </p:grpSp>
      <p:pic>
        <p:nvPicPr>
          <p:cNvPr id="97324" name="Picture 44" descr="V100s.png"/>
          <p:cNvPicPr>
            <a:picLocks noChangeAspect="1"/>
          </p:cNvPicPr>
          <p:nvPr/>
        </p:nvPicPr>
        <p:blipFill>
          <a:blip r:embed="rId6"/>
          <a:srcRect/>
          <a:stretch>
            <a:fillRect/>
          </a:stretch>
        </p:blipFill>
        <p:spPr bwMode="auto">
          <a:xfrm>
            <a:off x="7227888" y="1138238"/>
            <a:ext cx="1079500" cy="3825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35" presetClass="emph" presetSubtype="0" fill="hold" nodeType="afterEffect">
                                  <p:stCondLst>
                                    <p:cond delay="500"/>
                                  </p:stCondLst>
                                  <p:childTnLst>
                                    <p:anim calcmode="discrete" valueType="str">
                                      <p:cBhvr>
                                        <p:cTn id="31" dur="1000" fill="hold"/>
                                        <p:tgtEl>
                                          <p:spTgt spid="9"/>
                                        </p:tgtEl>
                                        <p:attrNameLst>
                                          <p:attrName>style.visibility</p:attrName>
                                        </p:attrNameLst>
                                      </p:cBhvr>
                                      <p:tavLst>
                                        <p:tav tm="0">
                                          <p:val>
                                            <p:strVal val="hidden"/>
                                          </p:val>
                                        </p:tav>
                                        <p:tav tm="50000">
                                          <p:val>
                                            <p:strVal val="visible"/>
                                          </p:val>
                                        </p:tav>
                                      </p:tavLst>
                                    </p:anim>
                                  </p:childTnLst>
                                </p:cTn>
                              </p:par>
                              <p:par>
                                <p:cTn id="32" presetID="35" presetClass="emph" presetSubtype="0" fill="hold" nodeType="withEffect">
                                  <p:stCondLst>
                                    <p:cond delay="500"/>
                                  </p:stCondLst>
                                  <p:childTnLst>
                                    <p:anim calcmode="discrete" valueType="str">
                                      <p:cBhvr>
                                        <p:cTn id="33" dur="1000" fill="hold"/>
                                        <p:tgtEl>
                                          <p:spTgt spid="23"/>
                                        </p:tgtEl>
                                        <p:attrNameLst>
                                          <p:attrName>style.visibility</p:attrName>
                                        </p:attrNameLst>
                                      </p:cBhvr>
                                      <p:tavLst>
                                        <p:tav tm="0">
                                          <p:val>
                                            <p:strVal val="hidden"/>
                                          </p:val>
                                        </p:tav>
                                        <p:tav tm="50000">
                                          <p:val>
                                            <p:strVal val="visible"/>
                                          </p:val>
                                        </p:tav>
                                      </p:tavLst>
                                    </p:anim>
                                  </p:childTnLst>
                                </p:cTn>
                              </p:par>
                              <p:par>
                                <p:cTn id="34" presetID="35" presetClass="emph" presetSubtype="0" fill="hold" nodeType="withEffect">
                                  <p:stCondLst>
                                    <p:cond delay="500"/>
                                  </p:stCondLst>
                                  <p:childTnLst>
                                    <p:anim calcmode="discrete" valueType="str">
                                      <p:cBhvr>
                                        <p:cTn id="35" dur="1000" fill="hold"/>
                                        <p:tgtEl>
                                          <p:spTgt spid="11"/>
                                        </p:tgtEl>
                                        <p:attrNameLst>
                                          <p:attrName>style.visibility</p:attrName>
                                        </p:attrNameLst>
                                      </p:cBhvr>
                                      <p:tavLst>
                                        <p:tav tm="0">
                                          <p:val>
                                            <p:strVal val="hidden"/>
                                          </p:val>
                                        </p:tav>
                                        <p:tav tm="50000">
                                          <p:val>
                                            <p:strVal val="visible"/>
                                          </p:val>
                                        </p:tav>
                                      </p:tavLst>
                                    </p:anim>
                                  </p:childTnLst>
                                </p:cTn>
                              </p:par>
                              <p:par>
                                <p:cTn id="36" presetID="35" presetClass="emph" presetSubtype="0" fill="hold" nodeType="withEffect">
                                  <p:stCondLst>
                                    <p:cond delay="500"/>
                                  </p:stCondLst>
                                  <p:childTnLst>
                                    <p:anim calcmode="discrete" valueType="str">
                                      <p:cBhvr>
                                        <p:cTn id="37"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06375"/>
            <a:ext cx="8229600" cy="857250"/>
          </a:xfrm>
        </p:spPr>
        <p:txBody>
          <a:bodyPr/>
          <a:lstStyle/>
          <a:p>
            <a:pPr fontAlgn="auto">
              <a:spcAft>
                <a:spcPts val="0"/>
              </a:spcAft>
              <a:defRPr/>
            </a:pPr>
            <a:r>
              <a:rPr lang="en-US" dirty="0" smtClean="0"/>
              <a:t>Specifications</a:t>
            </a:r>
            <a:endParaRPr lang="en-US" dirty="0"/>
          </a:p>
        </p:txBody>
      </p:sp>
      <p:sp>
        <p:nvSpPr>
          <p:cNvPr id="8" name="Text Placeholder 7"/>
          <p:cNvSpPr>
            <a:spLocks noGrp="1"/>
          </p:cNvSpPr>
          <p:nvPr>
            <p:ph type="body" idx="1"/>
          </p:nvPr>
        </p:nvSpPr>
        <p:spPr>
          <a:xfrm>
            <a:off x="457200" y="1150938"/>
            <a:ext cx="2697163" cy="481012"/>
          </a:xfrm>
        </p:spPr>
        <p:txBody>
          <a:bodyPr lIns="432000"/>
          <a:lstStyle/>
          <a:p>
            <a:pPr fontAlgn="auto">
              <a:lnSpc>
                <a:spcPts val="1600"/>
              </a:lnSpc>
              <a:spcAft>
                <a:spcPts val="0"/>
              </a:spcAft>
              <a:buFont typeface="Arial" pitchFamily="34" charset="0"/>
              <a:buNone/>
              <a:defRPr/>
            </a:pPr>
            <a:r>
              <a:rPr lang="en-US" sz="1400" dirty="0" smtClean="0"/>
              <a:t>AegisSAN </a:t>
            </a:r>
          </a:p>
          <a:p>
            <a:pPr fontAlgn="auto">
              <a:lnSpc>
                <a:spcPts val="1600"/>
              </a:lnSpc>
              <a:spcAft>
                <a:spcPts val="0"/>
              </a:spcAft>
              <a:buFont typeface="Arial" pitchFamily="34" charset="0"/>
              <a:buNone/>
              <a:defRPr/>
            </a:pPr>
            <a:r>
              <a:rPr lang="en-US" dirty="0" smtClean="0"/>
              <a:t>LX</a:t>
            </a:r>
            <a:endParaRPr lang="en-US" dirty="0"/>
          </a:p>
        </p:txBody>
      </p:sp>
      <p:sp>
        <p:nvSpPr>
          <p:cNvPr id="12" name="Text Placeholder 7"/>
          <p:cNvSpPr>
            <a:spLocks noGrp="1"/>
          </p:cNvSpPr>
          <p:nvPr>
            <p:ph type="body" idx="1"/>
          </p:nvPr>
        </p:nvSpPr>
        <p:spPr>
          <a:xfrm>
            <a:off x="3206750" y="1149350"/>
            <a:ext cx="2697163" cy="481013"/>
          </a:xfrm>
        </p:spPr>
        <p:txBody>
          <a:bodyPr lIns="432000"/>
          <a:lstStyle/>
          <a:p>
            <a:pPr fontAlgn="auto">
              <a:lnSpc>
                <a:spcPts val="1600"/>
              </a:lnSpc>
              <a:spcAft>
                <a:spcPts val="0"/>
              </a:spcAft>
              <a:buFont typeface="Arial" pitchFamily="34" charset="0"/>
              <a:buNone/>
              <a:defRPr/>
            </a:pPr>
            <a:r>
              <a:rPr lang="en-US" sz="1400" dirty="0" smtClean="0"/>
              <a:t>AegisSAN </a:t>
            </a:r>
          </a:p>
          <a:p>
            <a:pPr fontAlgn="auto">
              <a:lnSpc>
                <a:spcPts val="1600"/>
              </a:lnSpc>
              <a:spcAft>
                <a:spcPts val="0"/>
              </a:spcAft>
              <a:buFont typeface="Arial" pitchFamily="34" charset="0"/>
              <a:buNone/>
              <a:defRPr/>
            </a:pPr>
            <a:r>
              <a:rPr lang="en-US" dirty="0" smtClean="0"/>
              <a:t>Q500</a:t>
            </a:r>
            <a:endParaRPr lang="en-US" dirty="0"/>
          </a:p>
        </p:txBody>
      </p:sp>
      <p:sp>
        <p:nvSpPr>
          <p:cNvPr id="14" name="Text Placeholder 7"/>
          <p:cNvSpPr>
            <a:spLocks noGrp="1"/>
          </p:cNvSpPr>
          <p:nvPr>
            <p:ph type="body" idx="1"/>
          </p:nvPr>
        </p:nvSpPr>
        <p:spPr>
          <a:xfrm>
            <a:off x="5964238" y="1149350"/>
            <a:ext cx="2698750" cy="481013"/>
          </a:xfrm>
        </p:spPr>
        <p:txBody>
          <a:bodyPr lIns="432000"/>
          <a:lstStyle/>
          <a:p>
            <a:pPr fontAlgn="auto">
              <a:lnSpc>
                <a:spcPts val="1600"/>
              </a:lnSpc>
              <a:spcAft>
                <a:spcPts val="0"/>
              </a:spcAft>
              <a:buFont typeface="Arial" pitchFamily="34" charset="0"/>
              <a:buNone/>
              <a:defRPr/>
            </a:pPr>
            <a:r>
              <a:rPr lang="en-US" sz="1400" dirty="0" smtClean="0"/>
              <a:t>AegisSAN </a:t>
            </a:r>
          </a:p>
          <a:p>
            <a:pPr fontAlgn="auto">
              <a:lnSpc>
                <a:spcPts val="1600"/>
              </a:lnSpc>
              <a:spcAft>
                <a:spcPts val="0"/>
              </a:spcAft>
              <a:buFont typeface="Arial" pitchFamily="34" charset="0"/>
              <a:buNone/>
              <a:defRPr/>
            </a:pPr>
            <a:r>
              <a:rPr lang="en-US" dirty="0" smtClean="0"/>
              <a:t>V100</a:t>
            </a:r>
            <a:endParaRPr lang="en-US" dirty="0"/>
          </a:p>
        </p:txBody>
      </p:sp>
      <p:pic>
        <p:nvPicPr>
          <p:cNvPr id="34821" name="Picture 15" descr="Q500 424.png"/>
          <p:cNvPicPr>
            <a:picLocks noChangeAspect="1"/>
          </p:cNvPicPr>
          <p:nvPr/>
        </p:nvPicPr>
        <p:blipFill>
          <a:blip r:embed="rId2"/>
          <a:srcRect/>
          <a:stretch>
            <a:fillRect/>
          </a:stretch>
        </p:blipFill>
        <p:spPr bwMode="auto">
          <a:xfrm>
            <a:off x="4557713" y="1138238"/>
            <a:ext cx="1079500" cy="368300"/>
          </a:xfrm>
          <a:prstGeom prst="rect">
            <a:avLst/>
          </a:prstGeom>
          <a:noFill/>
          <a:ln w="9525">
            <a:noFill/>
            <a:miter lim="800000"/>
            <a:headEnd/>
            <a:tailEnd/>
          </a:ln>
        </p:spPr>
      </p:pic>
      <p:pic>
        <p:nvPicPr>
          <p:cNvPr id="34822" name="Picture 17" descr="Q424_front_no_cover-edge.png"/>
          <p:cNvPicPr>
            <a:picLocks noChangeAspect="1"/>
          </p:cNvPicPr>
          <p:nvPr/>
        </p:nvPicPr>
        <p:blipFill>
          <a:blip r:embed="rId3"/>
          <a:srcRect/>
          <a:stretch>
            <a:fillRect/>
          </a:stretch>
        </p:blipFill>
        <p:spPr bwMode="auto">
          <a:xfrm>
            <a:off x="1812925" y="1138238"/>
            <a:ext cx="1079500" cy="369887"/>
          </a:xfrm>
          <a:prstGeom prst="rect">
            <a:avLst/>
          </a:prstGeom>
          <a:noFill/>
          <a:ln w="9525">
            <a:noFill/>
            <a:miter lim="800000"/>
            <a:headEnd/>
            <a:tailEnd/>
          </a:ln>
        </p:spPr>
      </p:pic>
      <p:graphicFrame>
        <p:nvGraphicFramePr>
          <p:cNvPr id="34867" name="Group 51"/>
          <p:cNvGraphicFramePr>
            <a:graphicFrameLocks noGrp="1"/>
          </p:cNvGraphicFramePr>
          <p:nvPr/>
        </p:nvGraphicFramePr>
        <p:xfrm>
          <a:off x="465138" y="1677988"/>
          <a:ext cx="8304212" cy="3316287"/>
        </p:xfrm>
        <a:graphic>
          <a:graphicData uri="http://schemas.openxmlformats.org/drawingml/2006/table">
            <a:tbl>
              <a:tblPr/>
              <a:tblGrid>
                <a:gridCol w="2768600"/>
                <a:gridCol w="2767012"/>
                <a:gridCol w="2768600"/>
              </a:tblGrid>
              <a:tr h="544513">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endParaRPr>
                    </a:p>
                  </a:txBody>
                  <a:tcPr marL="0" marR="0" marT="0" marB="0" anchor="ctr" horzOverflow="overflow">
                    <a:lnL>
                      <a:noFill/>
                    </a:lnL>
                    <a:lnR>
                      <a:noFill/>
                    </a:lnR>
                    <a:lnT>
                      <a:noFill/>
                    </a:lnT>
                    <a:lnB w="3175" cap="flat" cmpd="sng" algn="ctr">
                      <a:solidFill>
                        <a:srgbClr val="9B9B9B"/>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endParaRPr>
                    </a:p>
                  </a:txBody>
                  <a:tcPr marL="0" marR="0" marT="0" marB="0" anchor="ctr" horzOverflow="overflow">
                    <a:lnL>
                      <a:noFill/>
                    </a:lnL>
                    <a:lnR>
                      <a:noFill/>
                    </a:lnR>
                    <a:lnT>
                      <a:noFill/>
                    </a:lnT>
                    <a:lnB w="3175" cap="flat" cmpd="sng" algn="ctr">
                      <a:solidFill>
                        <a:srgbClr val="9B9B9B"/>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endParaRPr>
                    </a:p>
                  </a:txBody>
                  <a:tcPr marL="0" marR="0" marT="0" marB="0" anchor="ctr" horzOverflow="overflow">
                    <a:lnL>
                      <a:noFill/>
                    </a:lnL>
                    <a:lnR>
                      <a:noFill/>
                    </a:lnR>
                    <a:lnT>
                      <a:noFill/>
                    </a:lnT>
                    <a:lnB w="3175" cap="flat" cmpd="sng" algn="ctr">
                      <a:solidFill>
                        <a:srgbClr val="9B9B9B"/>
                      </a:solidFill>
                      <a:prstDash val="solid"/>
                      <a:round/>
                      <a:headEnd type="none" w="med" len="med"/>
                      <a:tailEnd type="none" w="med" len="med"/>
                    </a:lnB>
                    <a:lnTlToBr>
                      <a:noFill/>
                    </a:lnTlToBr>
                    <a:lnBlToTr>
                      <a:noFill/>
                    </a:lnBlToTr>
                    <a:noFill/>
                  </a:tcPr>
                </a:tc>
              </a:tr>
              <a:tr h="3746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10G iSCSI </a:t>
                      </a:r>
                      <a:r>
                        <a:rPr kumimoji="0" lang="en-US" sz="13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1G iSCSI </a:t>
                      </a:r>
                      <a:r>
                        <a:rPr kumimoji="0" lang="en-US" sz="13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16G FC </a:t>
                      </a:r>
                      <a:r>
                        <a:rPr kumimoji="0" lang="en-US" sz="13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8G FC</a:t>
                      </a:r>
                    </a:p>
                  </a:txBody>
                  <a:tcPr marT="0" marB="0" anchor="ctr" horzOverflow="overflow">
                    <a:lnL>
                      <a:noFill/>
                    </a:lnL>
                    <a:lnR>
                      <a:noFill/>
                    </a:lnR>
                    <a:lnT w="3175" cap="flat" cmpd="sng" algn="ctr">
                      <a:solidFill>
                        <a:srgbClr val="9B9B9B"/>
                      </a:solidFill>
                      <a:prstDash val="solid"/>
                      <a:round/>
                      <a:headEnd type="none" w="med" len="med"/>
                      <a:tailEnd type="none" w="med" len="med"/>
                    </a:lnT>
                    <a:lnB w="3175" cap="flat" cmpd="sng" algn="ctr">
                      <a:solidFill>
                        <a:srgbClr val="9B9B9B"/>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10G iSCSI </a:t>
                      </a:r>
                      <a:r>
                        <a:rPr kumimoji="0" lang="en-US" sz="13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1G iSCSI </a:t>
                      </a:r>
                      <a:r>
                        <a:rPr kumimoji="0" lang="en-US" sz="13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16G FC </a:t>
                      </a:r>
                      <a:r>
                        <a:rPr kumimoji="0" lang="en-US" sz="13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8G FC</a:t>
                      </a:r>
                    </a:p>
                  </a:txBody>
                  <a:tcPr marT="0" marB="0" anchor="ctr" horzOverflow="overflow">
                    <a:lnL>
                      <a:noFill/>
                    </a:lnL>
                    <a:lnR>
                      <a:noFill/>
                    </a:lnR>
                    <a:lnT w="3175" cap="flat" cmpd="sng" algn="ctr">
                      <a:solidFill>
                        <a:srgbClr val="9B9B9B"/>
                      </a:solidFill>
                      <a:prstDash val="solid"/>
                      <a:round/>
                      <a:headEnd type="none" w="med" len="med"/>
                      <a:tailEnd type="none" w="med" len="med"/>
                    </a:lnT>
                    <a:lnB w="3175" cap="flat" cmpd="sng" algn="ctr">
                      <a:solidFill>
                        <a:srgbClr val="9B9B9B"/>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10G iSCSI </a:t>
                      </a:r>
                      <a:r>
                        <a:rPr kumimoji="0" lang="en-US" sz="13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1G iSCSI </a:t>
                      </a:r>
                      <a:r>
                        <a:rPr kumimoji="0" lang="en-US" sz="13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8G FC</a:t>
                      </a:r>
                    </a:p>
                  </a:txBody>
                  <a:tcPr marT="0" marB="0" anchor="ctr" horzOverflow="overflow">
                    <a:lnL>
                      <a:noFill/>
                    </a:lnL>
                    <a:lnR>
                      <a:noFill/>
                    </a:lnR>
                    <a:lnT w="3175" cap="flat" cmpd="sng" algn="ctr">
                      <a:solidFill>
                        <a:srgbClr val="9B9B9B"/>
                      </a:solidFill>
                      <a:prstDash val="solid"/>
                      <a:round/>
                      <a:headEnd type="none" w="med" len="med"/>
                      <a:tailEnd type="none" w="med" len="med"/>
                    </a:lnT>
                    <a:lnB w="3175" cap="flat" cmpd="sng" algn="ctr">
                      <a:solidFill>
                        <a:srgbClr val="9B9B9B"/>
                      </a:solidFill>
                      <a:prstDash val="solid"/>
                      <a:round/>
                      <a:headEnd type="none" w="med" len="med"/>
                      <a:tailEnd type="none" w="med" len="med"/>
                    </a:lnB>
                    <a:lnTlToBr>
                      <a:noFill/>
                    </a:lnTlToBr>
                    <a:lnBlToTr>
                      <a:noFill/>
                    </a:lnBlToTr>
                    <a:noFill/>
                  </a:tcPr>
                </a:tc>
              </a:tr>
              <a:tr h="379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2U12 </a:t>
                      </a:r>
                      <a:r>
                        <a:rPr kumimoji="0" lang="en-US" sz="13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3U16 </a:t>
                      </a:r>
                      <a:r>
                        <a:rPr kumimoji="0" lang="en-US" sz="13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4U24 </a:t>
                      </a:r>
                      <a:r>
                        <a:rPr kumimoji="0" lang="en-US" sz="13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4U60</a:t>
                      </a:r>
                    </a:p>
                  </a:txBody>
                  <a:tcPr anchor="ctr" horzOverflow="overflow">
                    <a:lnL>
                      <a:noFill/>
                    </a:lnL>
                    <a:lnR>
                      <a:noFill/>
                    </a:lnR>
                    <a:lnT w="3175" cap="flat" cmpd="sng" algn="ctr">
                      <a:solidFill>
                        <a:srgbClr val="9B9B9B"/>
                      </a:solidFill>
                      <a:prstDash val="solid"/>
                      <a:round/>
                      <a:headEnd type="none" w="med" len="med"/>
                      <a:tailEnd type="none" w="med" len="med"/>
                    </a:lnT>
                    <a:lnB w="3175" cap="flat" cmpd="sng" algn="ctr">
                      <a:solidFill>
                        <a:srgbClr val="9B9B9B"/>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2U12 </a:t>
                      </a:r>
                      <a:r>
                        <a:rPr kumimoji="0" lang="en-US" sz="13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3U16 </a:t>
                      </a:r>
                      <a:r>
                        <a:rPr kumimoji="0" lang="en-US" sz="13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4U24</a:t>
                      </a:r>
                    </a:p>
                  </a:txBody>
                  <a:tcPr anchor="ctr" horzOverflow="overflow">
                    <a:lnL>
                      <a:noFill/>
                    </a:lnL>
                    <a:lnR>
                      <a:noFill/>
                    </a:lnR>
                    <a:lnT w="3175" cap="flat" cmpd="sng" algn="ctr">
                      <a:solidFill>
                        <a:srgbClr val="9B9B9B"/>
                      </a:solidFill>
                      <a:prstDash val="solid"/>
                      <a:round/>
                      <a:headEnd type="none" w="med" len="med"/>
                      <a:tailEnd type="none" w="med" len="med"/>
                    </a:lnT>
                    <a:lnB w="3175" cap="flat" cmpd="sng" algn="ctr">
                      <a:solidFill>
                        <a:srgbClr val="9B9B9B"/>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3U16 </a:t>
                      </a:r>
                      <a:r>
                        <a:rPr kumimoji="0" lang="en-US" sz="13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4U24</a:t>
                      </a:r>
                    </a:p>
                  </a:txBody>
                  <a:tcPr anchor="ctr" horzOverflow="overflow">
                    <a:lnL>
                      <a:noFill/>
                    </a:lnL>
                    <a:lnR>
                      <a:noFill/>
                    </a:lnR>
                    <a:lnT w="3175" cap="flat" cmpd="sng" algn="ctr">
                      <a:solidFill>
                        <a:srgbClr val="9B9B9B"/>
                      </a:solidFill>
                      <a:prstDash val="solid"/>
                      <a:round/>
                      <a:headEnd type="none" w="med" len="med"/>
                      <a:tailEnd type="none" w="med" len="med"/>
                    </a:lnT>
                    <a:lnB w="3175" cap="flat" cmpd="sng" algn="ctr">
                      <a:solidFill>
                        <a:srgbClr val="9B9B9B"/>
                      </a:solidFill>
                      <a:prstDash val="solid"/>
                      <a:round/>
                      <a:headEnd type="none" w="med" len="med"/>
                      <a:tailEnd type="none" w="med" len="med"/>
                    </a:lnB>
                    <a:lnTlToBr>
                      <a:noFill/>
                    </a:lnTlToBr>
                    <a:lnBlToTr>
                      <a:noFill/>
                    </a:lnBlToTr>
                    <a:noFill/>
                  </a:tcPr>
                </a:tc>
              </a:tr>
              <a:tr h="3889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Max 256 HDD</a:t>
                      </a:r>
                    </a:p>
                  </a:txBody>
                  <a:tcPr anchor="ctr" horzOverflow="overflow">
                    <a:lnL>
                      <a:noFill/>
                    </a:lnL>
                    <a:lnR>
                      <a:noFill/>
                    </a:lnR>
                    <a:lnT w="3175" cap="flat" cmpd="sng" algn="ctr">
                      <a:solidFill>
                        <a:srgbClr val="9B9B9B"/>
                      </a:solidFill>
                      <a:prstDash val="solid"/>
                      <a:round/>
                      <a:headEnd type="none" w="med" len="med"/>
                      <a:tailEnd type="none" w="med" len="med"/>
                    </a:lnT>
                    <a:lnB w="3175" cap="flat" cmpd="sng" algn="ctr">
                      <a:solidFill>
                        <a:srgbClr val="9B9B9B"/>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Max 256 HDD</a:t>
                      </a:r>
                    </a:p>
                  </a:txBody>
                  <a:tcPr anchor="ctr" horzOverflow="overflow">
                    <a:lnL>
                      <a:noFill/>
                    </a:lnL>
                    <a:lnR>
                      <a:noFill/>
                    </a:lnR>
                    <a:lnT w="3175" cap="flat" cmpd="sng" algn="ctr">
                      <a:solidFill>
                        <a:srgbClr val="9B9B9B"/>
                      </a:solidFill>
                      <a:prstDash val="solid"/>
                      <a:round/>
                      <a:headEnd type="none" w="med" len="med"/>
                      <a:tailEnd type="none" w="med" len="med"/>
                    </a:lnT>
                    <a:lnB w="3175" cap="flat" cmpd="sng" algn="ctr">
                      <a:solidFill>
                        <a:srgbClr val="9B9B9B"/>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Max 192 HDD</a:t>
                      </a:r>
                    </a:p>
                  </a:txBody>
                  <a:tcPr anchor="ctr" horzOverflow="overflow">
                    <a:lnL>
                      <a:noFill/>
                    </a:lnL>
                    <a:lnR>
                      <a:noFill/>
                    </a:lnR>
                    <a:lnT w="3175" cap="flat" cmpd="sng" algn="ctr">
                      <a:solidFill>
                        <a:srgbClr val="9B9B9B"/>
                      </a:solidFill>
                      <a:prstDash val="solid"/>
                      <a:round/>
                      <a:headEnd type="none" w="med" len="med"/>
                      <a:tailEnd type="none" w="med" len="med"/>
                    </a:lnT>
                    <a:lnB w="3175" cap="flat" cmpd="sng" algn="ctr">
                      <a:solidFill>
                        <a:srgbClr val="9B9B9B"/>
                      </a:solidFill>
                      <a:prstDash val="solid"/>
                      <a:round/>
                      <a:headEnd type="none" w="med" len="med"/>
                      <a:tailEnd type="none" w="med" len="med"/>
                    </a:lnB>
                    <a:lnTlToBr>
                      <a:noFill/>
                    </a:lnTlToBr>
                    <a:lnBlToTr>
                      <a:noFill/>
                    </a:lnBlToTr>
                    <a:noFill/>
                  </a:tcPr>
                </a:tc>
              </a:tr>
              <a:tr h="404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Max Enclosures No.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21x</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2U12 </a:t>
                      </a:r>
                      <a:r>
                        <a:rPr kumimoji="0" lang="en-US" sz="10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a:t>
                      </a:r>
                      <a:r>
                        <a:rPr kumimoji="0" lang="en-US" sz="1000" b="1"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16x</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3U16 </a:t>
                      </a:r>
                      <a:r>
                        <a:rPr kumimoji="0" lang="en-US" sz="10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a:t>
                      </a:r>
                      <a:r>
                        <a:rPr kumimoji="0" lang="en-US" sz="1000" b="1"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10x</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4U24 </a:t>
                      </a:r>
                      <a:r>
                        <a:rPr kumimoji="0" lang="en-US" sz="10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a:t>
                      </a:r>
                      <a:r>
                        <a:rPr kumimoji="0" lang="en-US" sz="1000" b="1"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4x</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4U60</a:t>
                      </a:r>
                    </a:p>
                  </a:txBody>
                  <a:tcPr anchor="ctr" horzOverflow="overflow">
                    <a:lnL>
                      <a:noFill/>
                    </a:lnL>
                    <a:lnR>
                      <a:noFill/>
                    </a:lnR>
                    <a:lnT w="3175" cap="flat" cmpd="sng" algn="ctr">
                      <a:solidFill>
                        <a:srgbClr val="9B9B9B"/>
                      </a:solidFill>
                      <a:prstDash val="solid"/>
                      <a:round/>
                      <a:headEnd type="none" w="med" len="med"/>
                      <a:tailEnd type="none" w="med" len="med"/>
                    </a:lnT>
                    <a:lnB w="3175" cap="flat" cmpd="sng" algn="ctr">
                      <a:solidFill>
                        <a:srgbClr val="9B9B9B"/>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Max Enclosures No.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21x</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2U12 </a:t>
                      </a:r>
                      <a:r>
                        <a:rPr kumimoji="0" lang="en-US" sz="10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a:t>
                      </a:r>
                      <a:r>
                        <a:rPr kumimoji="0" lang="en-US" sz="1000" b="1"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16x</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3U16 </a:t>
                      </a:r>
                      <a:r>
                        <a:rPr kumimoji="0" lang="en-US" sz="10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a:t>
                      </a:r>
                      <a:r>
                        <a:rPr kumimoji="0" lang="en-US" sz="1000" b="1"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10x</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4U24</a:t>
                      </a:r>
                    </a:p>
                  </a:txBody>
                  <a:tcPr anchor="ctr" horzOverflow="overflow">
                    <a:lnL>
                      <a:noFill/>
                    </a:lnL>
                    <a:lnR>
                      <a:noFill/>
                    </a:lnR>
                    <a:lnT w="3175" cap="flat" cmpd="sng" algn="ctr">
                      <a:solidFill>
                        <a:srgbClr val="9B9B9B"/>
                      </a:solidFill>
                      <a:prstDash val="solid"/>
                      <a:round/>
                      <a:headEnd type="none" w="med" len="med"/>
                      <a:tailEnd type="none" w="med" len="med"/>
                    </a:lnT>
                    <a:lnB w="3175" cap="flat" cmpd="sng" algn="ctr">
                      <a:solidFill>
                        <a:srgbClr val="9B9B9B"/>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Max Enclosures No.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16x</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3U16 </a:t>
                      </a:r>
                      <a:r>
                        <a:rPr kumimoji="0" lang="en-US" sz="10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a:t>
                      </a:r>
                      <a:r>
                        <a:rPr kumimoji="0" lang="en-US" sz="1000" b="1"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10x</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4U24</a:t>
                      </a:r>
                    </a:p>
                  </a:txBody>
                  <a:tcPr anchor="ctr" horzOverflow="overflow">
                    <a:lnL>
                      <a:noFill/>
                    </a:lnL>
                    <a:lnR>
                      <a:noFill/>
                    </a:lnR>
                    <a:lnT w="3175" cap="flat" cmpd="sng" algn="ctr">
                      <a:solidFill>
                        <a:srgbClr val="9B9B9B"/>
                      </a:solidFill>
                      <a:prstDash val="solid"/>
                      <a:round/>
                      <a:headEnd type="none" w="med" len="med"/>
                      <a:tailEnd type="none" w="med" len="med"/>
                    </a:lnT>
                    <a:lnB w="3175" cap="flat" cmpd="sng" algn="ctr">
                      <a:solidFill>
                        <a:srgbClr val="9B9B9B"/>
                      </a:solidFill>
                      <a:prstDash val="solid"/>
                      <a:round/>
                      <a:headEnd type="none" w="med" len="med"/>
                      <a:tailEnd type="none" w="med" len="med"/>
                    </a:lnB>
                    <a:lnTlToBr>
                      <a:noFill/>
                    </a:lnTlToBr>
                    <a:lnBlToTr>
                      <a:noFill/>
                    </a:lnBlToTr>
                    <a:noFill/>
                  </a:tcPr>
                </a:tc>
              </a:tr>
              <a:tr h="431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rgbClr val="68BAD0"/>
                          </a:solidFill>
                          <a:effectLst>
                            <a:outerShdw blurRad="38100" dist="38100" dir="2700000" algn="tl">
                              <a:srgbClr val="C0C0C0"/>
                            </a:outerShdw>
                          </a:effectLst>
                          <a:latin typeface="Calibri" pitchFamily="34" charset="0"/>
                          <a:ea typeface="Open Sans Light"/>
                          <a:cs typeface="Open Sans Light"/>
                        </a:rPr>
                        <a:t>Integral Data Protections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Snapshot </a:t>
                      </a:r>
                      <a:r>
                        <a:rPr kumimoji="0" lang="en-US" sz="10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Clone </a:t>
                      </a:r>
                      <a:r>
                        <a:rPr kumimoji="0" lang="en-US" sz="10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Replication</a:t>
                      </a:r>
                    </a:p>
                  </a:txBody>
                  <a:tcPr anchor="ctr" horzOverflow="overflow">
                    <a:lnL>
                      <a:noFill/>
                    </a:lnL>
                    <a:lnR>
                      <a:noFill/>
                    </a:lnR>
                    <a:lnT w="3175" cap="flat" cmpd="sng" algn="ctr">
                      <a:solidFill>
                        <a:srgbClr val="9B9B9B"/>
                      </a:solidFill>
                      <a:prstDash val="solid"/>
                      <a:round/>
                      <a:headEnd type="none" w="med" len="med"/>
                      <a:tailEnd type="none" w="med" len="med"/>
                    </a:lnT>
                    <a:lnB w="3175" cap="flat" cmpd="sng" algn="ctr">
                      <a:solidFill>
                        <a:srgbClr val="9B9B9B"/>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accent2"/>
                          </a:solidFill>
                          <a:effectLst>
                            <a:outerShdw blurRad="38100" dist="38100" dir="2700000" algn="tl">
                              <a:srgbClr val="C0C0C0"/>
                            </a:outerShdw>
                          </a:effectLst>
                          <a:latin typeface="Calibri" pitchFamily="34" charset="0"/>
                          <a:ea typeface="Open Sans Light"/>
                          <a:cs typeface="Open Sans Light"/>
                        </a:rPr>
                        <a:t>Integral Data Protections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Snapshot </a:t>
                      </a:r>
                      <a:r>
                        <a:rPr kumimoji="0" lang="en-US" sz="10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Clone </a:t>
                      </a:r>
                      <a:r>
                        <a:rPr kumimoji="0" lang="en-US" sz="10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Replication</a:t>
                      </a:r>
                    </a:p>
                  </a:txBody>
                  <a:tcPr anchor="ctr" horzOverflow="overflow">
                    <a:lnL>
                      <a:noFill/>
                    </a:lnL>
                    <a:lnR>
                      <a:noFill/>
                    </a:lnR>
                    <a:lnT w="3175" cap="flat" cmpd="sng" algn="ctr">
                      <a:solidFill>
                        <a:srgbClr val="9B9B9B"/>
                      </a:solidFill>
                      <a:prstDash val="solid"/>
                      <a:round/>
                      <a:headEnd type="none" w="med" len="med"/>
                      <a:tailEnd type="none" w="med" len="med"/>
                    </a:lnT>
                    <a:lnB w="3175" cap="flat" cmpd="sng" algn="ctr">
                      <a:solidFill>
                        <a:srgbClr val="9B9B9B"/>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accent1"/>
                          </a:solidFill>
                          <a:effectLst>
                            <a:outerShdw blurRad="38100" dist="38100" dir="2700000" algn="tl">
                              <a:srgbClr val="C0C0C0"/>
                            </a:outerShdw>
                          </a:effectLst>
                          <a:latin typeface="Calibri" pitchFamily="34" charset="0"/>
                          <a:ea typeface="Open Sans Light"/>
                          <a:cs typeface="Open Sans Light"/>
                        </a:rPr>
                        <a:t>Integral Data Protections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Snapshot </a:t>
                      </a:r>
                      <a:r>
                        <a:rPr kumimoji="0" lang="en-US" sz="10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Clone </a:t>
                      </a:r>
                      <a:r>
                        <a:rPr kumimoji="0" lang="en-US" sz="10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Replication</a:t>
                      </a:r>
                    </a:p>
                  </a:txBody>
                  <a:tcPr anchor="ctr" horzOverflow="overflow">
                    <a:lnL>
                      <a:noFill/>
                    </a:lnL>
                    <a:lnR>
                      <a:noFill/>
                    </a:lnR>
                    <a:lnT w="3175" cap="flat" cmpd="sng" algn="ctr">
                      <a:solidFill>
                        <a:srgbClr val="9B9B9B"/>
                      </a:solidFill>
                      <a:prstDash val="solid"/>
                      <a:round/>
                      <a:headEnd type="none" w="med" len="med"/>
                      <a:tailEnd type="none" w="med" len="med"/>
                    </a:lnT>
                    <a:lnB w="3175" cap="flat" cmpd="sng" algn="ctr">
                      <a:solidFill>
                        <a:srgbClr val="9B9B9B"/>
                      </a:solidFill>
                      <a:prstDash val="solid"/>
                      <a:round/>
                      <a:headEnd type="none" w="med" len="med"/>
                      <a:tailEnd type="none" w="med" len="med"/>
                    </a:lnB>
                    <a:lnTlToBr>
                      <a:noFill/>
                    </a:lnTlToBr>
                    <a:lnBlToTr>
                      <a:noFill/>
                    </a:lnBlToTr>
                    <a:noFill/>
                  </a:tcPr>
                </a:tc>
              </a:tr>
              <a:tr h="544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rgbClr val="68BAD0"/>
                          </a:solidFill>
                          <a:effectLst>
                            <a:outerShdw blurRad="38100" dist="38100" dir="2700000" algn="tl">
                              <a:srgbClr val="C0C0C0"/>
                            </a:outerShdw>
                          </a:effectLst>
                          <a:latin typeface="Calibri" pitchFamily="34" charset="0"/>
                          <a:ea typeface="Open Sans Light"/>
                          <a:cs typeface="Open Sans Light"/>
                        </a:rPr>
                        <a:t>Smart Data Management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Thin Provisioning </a:t>
                      </a:r>
                      <a:r>
                        <a:rPr kumimoji="0" lang="en-US" sz="10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SSD caching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Fast rebuild </a:t>
                      </a:r>
                      <a:r>
                        <a:rPr kumimoji="0" lang="en-US" sz="10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Seamless Roaming </a:t>
                      </a:r>
                      <a:r>
                        <a:rPr kumimoji="0" lang="en-US" sz="10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Copy Migration</a:t>
                      </a:r>
                    </a:p>
                  </a:txBody>
                  <a:tcPr anchor="ctr" horzOverflow="overflow">
                    <a:lnL>
                      <a:noFill/>
                    </a:lnL>
                    <a:lnR>
                      <a:noFill/>
                    </a:lnR>
                    <a:lnT w="3175" cap="flat" cmpd="sng" algn="ctr">
                      <a:solidFill>
                        <a:srgbClr val="9B9B9B"/>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rgbClr val="397DB4"/>
                          </a:solidFill>
                          <a:effectLst>
                            <a:outerShdw blurRad="38100" dist="38100" dir="2700000" algn="tl">
                              <a:srgbClr val="C0C0C0"/>
                            </a:outerShdw>
                          </a:effectLst>
                          <a:latin typeface="Calibri" pitchFamily="34" charset="0"/>
                          <a:ea typeface="Open Sans Light"/>
                          <a:cs typeface="Open Sans Light"/>
                        </a:rPr>
                        <a:t>Smart Data Management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Thin Provisioning </a:t>
                      </a:r>
                      <a:r>
                        <a:rPr kumimoji="0" lang="en-US" sz="10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SSD caching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Fast rebuild </a:t>
                      </a:r>
                      <a:r>
                        <a:rPr kumimoji="0" lang="en-US" sz="10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Seamless Roaming </a:t>
                      </a:r>
                      <a:r>
                        <a:rPr kumimoji="0" lang="en-US" sz="10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Copy Migration</a:t>
                      </a:r>
                    </a:p>
                  </a:txBody>
                  <a:tcPr anchor="ctr" horzOverflow="overflow">
                    <a:lnL>
                      <a:noFill/>
                    </a:lnL>
                    <a:lnR>
                      <a:noFill/>
                    </a:lnR>
                    <a:lnT w="3175" cap="flat" cmpd="sng" algn="ctr">
                      <a:solidFill>
                        <a:srgbClr val="9B9B9B"/>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rgbClr val="004986"/>
                          </a:solidFill>
                          <a:effectLst>
                            <a:outerShdw blurRad="38100" dist="38100" dir="2700000" algn="tl">
                              <a:srgbClr val="C0C0C0"/>
                            </a:outerShdw>
                          </a:effectLst>
                          <a:latin typeface="Calibri" pitchFamily="34" charset="0"/>
                          <a:ea typeface="Open Sans Light"/>
                          <a:cs typeface="Open Sans Light"/>
                        </a:rPr>
                        <a:t>Smart Data Management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Thin Provisioning </a:t>
                      </a:r>
                      <a:r>
                        <a:rPr kumimoji="0" lang="en-US" sz="10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SSD caching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Fast rebuild </a:t>
                      </a:r>
                      <a:r>
                        <a:rPr kumimoji="0" lang="en-US" sz="10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Seamless Roaming </a:t>
                      </a:r>
                      <a:r>
                        <a:rPr kumimoji="0" lang="en-US" sz="1000" b="0" i="0" u="none" strike="noStrike" cap="none" normalizeH="0" baseline="0" smtClean="0">
                          <a:ln>
                            <a:noFill/>
                          </a:ln>
                          <a:solidFill>
                            <a:srgbClr val="9B9B9B"/>
                          </a:solidFill>
                          <a:effectLst>
                            <a:outerShdw blurRad="38100" dist="38100" dir="2700000" algn="tl">
                              <a:srgbClr val="C0C0C0"/>
                            </a:outerShdw>
                          </a:effectLst>
                          <a:latin typeface="Calibri" pitchFamily="34" charset="0"/>
                          <a:ea typeface="Open Sans Light"/>
                          <a:cs typeface="Open Sans Light"/>
                        </a:rPr>
                        <a:t>|</a:t>
                      </a:r>
                      <a:r>
                        <a:rPr kumimoji="0" lang="en-US" sz="1000" b="0" i="0" u="none" strike="noStrike" cap="none" normalizeH="0" baseline="0" smtClean="0">
                          <a:ln>
                            <a:noFill/>
                          </a:ln>
                          <a:solidFill>
                            <a:schemeClr val="tx1"/>
                          </a:solidFill>
                          <a:effectLst>
                            <a:outerShdw blurRad="38100" dist="38100" dir="2700000" algn="tl">
                              <a:srgbClr val="C0C0C0"/>
                            </a:outerShdw>
                          </a:effectLst>
                          <a:latin typeface="Calibri" pitchFamily="34" charset="0"/>
                          <a:ea typeface="Open Sans Light"/>
                          <a:cs typeface="Open Sans Light"/>
                        </a:rPr>
                        <a:t> Copy Migration</a:t>
                      </a:r>
                    </a:p>
                  </a:txBody>
                  <a:tcPr anchor="ctr" horzOverflow="overflow">
                    <a:lnL>
                      <a:noFill/>
                    </a:lnL>
                    <a:lnR>
                      <a:noFill/>
                    </a:lnR>
                    <a:lnT w="3175" cap="flat" cmpd="sng" algn="ctr">
                      <a:solidFill>
                        <a:srgbClr val="9B9B9B"/>
                      </a:solidFill>
                      <a:prstDash val="solid"/>
                      <a:round/>
                      <a:headEnd type="none" w="med" len="med"/>
                      <a:tailEnd type="none" w="med" len="med"/>
                    </a:lnT>
                    <a:lnB>
                      <a:noFill/>
                    </a:lnB>
                    <a:lnTlToBr>
                      <a:noFill/>
                    </a:lnTlToBr>
                    <a:lnBlToTr>
                      <a:noFill/>
                    </a:lnBlToTr>
                    <a:noFill/>
                  </a:tcPr>
                </a:tc>
              </a:tr>
            </a:tbl>
          </a:graphicData>
        </a:graphic>
      </p:graphicFrame>
      <p:grpSp>
        <p:nvGrpSpPr>
          <p:cNvPr id="31" name="Group 30"/>
          <p:cNvGrpSpPr>
            <a:grpSpLocks/>
          </p:cNvGrpSpPr>
          <p:nvPr/>
        </p:nvGrpSpPr>
        <p:grpSpPr bwMode="auto">
          <a:xfrm>
            <a:off x="892175" y="1717675"/>
            <a:ext cx="7369175" cy="1601788"/>
            <a:chOff x="891387" y="1718216"/>
            <a:chExt cx="7369348" cy="1601807"/>
          </a:xfrm>
        </p:grpSpPr>
        <p:grpSp>
          <p:nvGrpSpPr>
            <p:cNvPr id="34853" name="Group 2"/>
            <p:cNvGrpSpPr>
              <a:grpSpLocks/>
            </p:cNvGrpSpPr>
            <p:nvPr/>
          </p:nvGrpSpPr>
          <p:grpSpPr bwMode="auto">
            <a:xfrm>
              <a:off x="1998051" y="3024247"/>
              <a:ext cx="6226253" cy="295776"/>
              <a:chOff x="1860538" y="3444875"/>
              <a:chExt cx="6226253" cy="295776"/>
            </a:xfrm>
          </p:grpSpPr>
          <p:sp>
            <p:nvSpPr>
              <p:cNvPr id="2" name="Rounded Rectangle 1"/>
              <p:cNvSpPr/>
              <p:nvPr/>
            </p:nvSpPr>
            <p:spPr>
              <a:xfrm>
                <a:off x="1860388" y="3446959"/>
                <a:ext cx="720742" cy="287342"/>
              </a:xfrm>
              <a:prstGeom prst="round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300" dirty="0">
                    <a:solidFill>
                      <a:srgbClr val="595959"/>
                    </a:solidFill>
                    <a:effectLst>
                      <a:outerShdw blurRad="50800" dist="38100" dir="2700000" algn="tl" rotWithShape="0">
                        <a:srgbClr val="FFFFFF">
                          <a:alpha val="50000"/>
                        </a:srgbClr>
                      </a:outerShdw>
                    </a:effectLst>
                  </a:rPr>
                  <a:t>1.5PB</a:t>
                </a:r>
                <a:endParaRPr lang="en-US" sz="1300" dirty="0">
                  <a:solidFill>
                    <a:srgbClr val="595959"/>
                  </a:solidFill>
                  <a:effectLst>
                    <a:outerShdw blurRad="50800" dist="38100" dir="2700000" algn="tl" rotWithShape="0">
                      <a:srgbClr val="FFFFFF">
                        <a:alpha val="50000"/>
                      </a:srgbClr>
                    </a:outerShdw>
                  </a:effectLst>
                </a:endParaRPr>
              </a:p>
            </p:txBody>
          </p:sp>
          <p:sp>
            <p:nvSpPr>
              <p:cNvPr id="13" name="Rounded Rectangle 12"/>
              <p:cNvSpPr/>
              <p:nvPr/>
            </p:nvSpPr>
            <p:spPr>
              <a:xfrm>
                <a:off x="4617940" y="3453309"/>
                <a:ext cx="719155" cy="287342"/>
              </a:xfrm>
              <a:prstGeom prst="round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300" dirty="0">
                    <a:solidFill>
                      <a:srgbClr val="595959"/>
                    </a:solidFill>
                    <a:effectLst>
                      <a:outerShdw blurRad="50800" dist="38100" dir="2700000" algn="tl" rotWithShape="0">
                        <a:srgbClr val="FFFFFF">
                          <a:alpha val="50000"/>
                        </a:srgbClr>
                      </a:outerShdw>
                    </a:effectLst>
                  </a:rPr>
                  <a:t>1.5PB</a:t>
                </a:r>
                <a:endParaRPr lang="en-US" sz="1300" dirty="0">
                  <a:solidFill>
                    <a:srgbClr val="595959"/>
                  </a:solidFill>
                  <a:effectLst>
                    <a:outerShdw blurRad="50800" dist="38100" dir="2700000" algn="tl" rotWithShape="0">
                      <a:srgbClr val="FFFFFF">
                        <a:alpha val="50000"/>
                      </a:srgbClr>
                    </a:outerShdw>
                  </a:effectLst>
                </a:endParaRPr>
              </a:p>
            </p:txBody>
          </p:sp>
          <p:sp>
            <p:nvSpPr>
              <p:cNvPr id="15" name="Rounded Rectangle 14"/>
              <p:cNvSpPr/>
              <p:nvPr/>
            </p:nvSpPr>
            <p:spPr>
              <a:xfrm>
                <a:off x="7365967" y="3445372"/>
                <a:ext cx="720742" cy="287341"/>
              </a:xfrm>
              <a:prstGeom prst="round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300" dirty="0">
                    <a:solidFill>
                      <a:srgbClr val="595959"/>
                    </a:solidFill>
                    <a:effectLst>
                      <a:outerShdw blurRad="50800" dist="38100" dir="2700000" algn="tl" rotWithShape="0">
                        <a:srgbClr val="FFFFFF">
                          <a:alpha val="50000"/>
                        </a:srgbClr>
                      </a:outerShdw>
                    </a:effectLst>
                  </a:rPr>
                  <a:t>1.1PB</a:t>
                </a:r>
                <a:endParaRPr lang="en-US" sz="1300" dirty="0">
                  <a:solidFill>
                    <a:srgbClr val="595959"/>
                  </a:solidFill>
                  <a:effectLst>
                    <a:outerShdw blurRad="50800" dist="38100" dir="2700000" algn="tl" rotWithShape="0">
                      <a:srgbClr val="FFFFFF">
                        <a:alpha val="50000"/>
                      </a:srgbClr>
                    </a:outerShdw>
                  </a:effectLst>
                </a:endParaRPr>
              </a:p>
            </p:txBody>
          </p:sp>
        </p:grpSp>
        <p:grpSp>
          <p:nvGrpSpPr>
            <p:cNvPr id="34854" name="Group 9"/>
            <p:cNvGrpSpPr>
              <a:grpSpLocks/>
            </p:cNvGrpSpPr>
            <p:nvPr/>
          </p:nvGrpSpPr>
          <p:grpSpPr bwMode="auto">
            <a:xfrm>
              <a:off x="891387" y="1761281"/>
              <a:ext cx="5886921" cy="445788"/>
              <a:chOff x="891387" y="1761281"/>
              <a:chExt cx="5886921" cy="445788"/>
            </a:xfrm>
          </p:grpSpPr>
          <p:pic>
            <p:nvPicPr>
              <p:cNvPr id="34858" name="Picture 5"/>
              <p:cNvPicPr>
                <a:picLocks noChangeAspect="1"/>
              </p:cNvPicPr>
              <p:nvPr/>
            </p:nvPicPr>
            <p:blipFill>
              <a:blip r:embed="rId4"/>
              <a:srcRect/>
              <a:stretch>
                <a:fillRect/>
              </a:stretch>
            </p:blipFill>
            <p:spPr bwMode="auto">
              <a:xfrm>
                <a:off x="891387" y="1762569"/>
                <a:ext cx="444500" cy="444500"/>
              </a:xfrm>
              <a:prstGeom prst="rect">
                <a:avLst/>
              </a:prstGeom>
              <a:noFill/>
              <a:ln w="9525">
                <a:noFill/>
                <a:miter lim="800000"/>
                <a:headEnd/>
                <a:tailEnd/>
              </a:ln>
            </p:spPr>
          </p:pic>
          <p:pic>
            <p:nvPicPr>
              <p:cNvPr id="34859" name="Picture 19"/>
              <p:cNvPicPr>
                <a:picLocks noChangeAspect="1"/>
              </p:cNvPicPr>
              <p:nvPr/>
            </p:nvPicPr>
            <p:blipFill>
              <a:blip r:embed="rId4"/>
              <a:srcRect/>
              <a:stretch>
                <a:fillRect/>
              </a:stretch>
            </p:blipFill>
            <p:spPr bwMode="auto">
              <a:xfrm>
                <a:off x="3632048" y="1825990"/>
                <a:ext cx="381000" cy="381000"/>
              </a:xfrm>
              <a:prstGeom prst="rect">
                <a:avLst/>
              </a:prstGeom>
              <a:noFill/>
              <a:ln w="9525">
                <a:noFill/>
                <a:miter lim="800000"/>
                <a:headEnd/>
                <a:tailEnd/>
              </a:ln>
            </p:spPr>
          </p:pic>
          <p:pic>
            <p:nvPicPr>
              <p:cNvPr id="34860" name="Picture 20"/>
              <p:cNvPicPr>
                <a:picLocks noChangeAspect="1"/>
              </p:cNvPicPr>
              <p:nvPr/>
            </p:nvPicPr>
            <p:blipFill>
              <a:blip r:embed="rId4"/>
              <a:srcRect/>
              <a:stretch>
                <a:fillRect/>
              </a:stretch>
            </p:blipFill>
            <p:spPr bwMode="auto">
              <a:xfrm>
                <a:off x="3970503" y="1824702"/>
                <a:ext cx="381000" cy="381000"/>
              </a:xfrm>
              <a:prstGeom prst="rect">
                <a:avLst/>
              </a:prstGeom>
              <a:noFill/>
              <a:ln w="9525">
                <a:noFill/>
                <a:miter lim="800000"/>
                <a:headEnd/>
                <a:tailEnd/>
              </a:ln>
            </p:spPr>
          </p:pic>
          <p:pic>
            <p:nvPicPr>
              <p:cNvPr id="34861" name="Picture 21"/>
              <p:cNvPicPr>
                <a:picLocks noChangeAspect="1"/>
              </p:cNvPicPr>
              <p:nvPr/>
            </p:nvPicPr>
            <p:blipFill>
              <a:blip r:embed="rId4"/>
              <a:srcRect/>
              <a:stretch>
                <a:fillRect/>
              </a:stretch>
            </p:blipFill>
            <p:spPr bwMode="auto">
              <a:xfrm>
                <a:off x="6397308" y="1816614"/>
                <a:ext cx="381000" cy="381000"/>
              </a:xfrm>
              <a:prstGeom prst="rect">
                <a:avLst/>
              </a:prstGeom>
              <a:noFill/>
              <a:ln w="9525">
                <a:noFill/>
                <a:miter lim="800000"/>
                <a:headEnd/>
                <a:tailEnd/>
              </a:ln>
            </p:spPr>
          </p:pic>
          <p:pic>
            <p:nvPicPr>
              <p:cNvPr id="34862" name="Picture 24"/>
              <p:cNvPicPr>
                <a:picLocks noChangeAspect="1"/>
              </p:cNvPicPr>
              <p:nvPr/>
            </p:nvPicPr>
            <p:blipFill>
              <a:blip r:embed="rId4"/>
              <a:srcRect/>
              <a:stretch>
                <a:fillRect/>
              </a:stretch>
            </p:blipFill>
            <p:spPr bwMode="auto">
              <a:xfrm>
                <a:off x="1294557" y="1761281"/>
                <a:ext cx="444500" cy="444500"/>
              </a:xfrm>
              <a:prstGeom prst="rect">
                <a:avLst/>
              </a:prstGeom>
              <a:noFill/>
              <a:ln w="9525">
                <a:noFill/>
                <a:miter lim="800000"/>
                <a:headEnd/>
                <a:tailEnd/>
              </a:ln>
            </p:spPr>
          </p:pic>
        </p:grpSp>
        <p:sp>
          <p:nvSpPr>
            <p:cNvPr id="26" name="TextBox 25"/>
            <p:cNvSpPr txBox="1"/>
            <p:nvPr/>
          </p:nvSpPr>
          <p:spPr>
            <a:xfrm>
              <a:off x="1802633" y="1719804"/>
              <a:ext cx="949347" cy="492131"/>
            </a:xfrm>
            <a:prstGeom prst="rect">
              <a:avLst/>
            </a:prstGeom>
            <a:noFill/>
            <a:ln>
              <a:noFill/>
            </a:ln>
          </p:spPr>
          <p:txBody>
            <a:bodyPr wrap="none">
              <a:spAutoFit/>
            </a:bodyPr>
            <a:lstStyle/>
            <a:p>
              <a:pPr algn="ct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Dual Active </a:t>
              </a:r>
            </a:p>
            <a:p>
              <a:pPr algn="ct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Controllers</a:t>
              </a:r>
              <a:endPar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sp>
          <p:nvSpPr>
            <p:cNvPr id="27" name="TextBox 26"/>
            <p:cNvSpPr txBox="1"/>
            <p:nvPr/>
          </p:nvSpPr>
          <p:spPr>
            <a:xfrm>
              <a:off x="4557011" y="1718216"/>
              <a:ext cx="949347" cy="492131"/>
            </a:xfrm>
            <a:prstGeom prst="rect">
              <a:avLst/>
            </a:prstGeom>
            <a:noFill/>
            <a:ln>
              <a:noFill/>
            </a:ln>
          </p:spPr>
          <p:txBody>
            <a:bodyPr wrap="none">
              <a:spAutoFit/>
            </a:bodyPr>
            <a:lstStyle/>
            <a:p>
              <a:pPr algn="ct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Dual Active </a:t>
              </a:r>
            </a:p>
            <a:p>
              <a:pPr algn="ct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Controllers</a:t>
              </a:r>
              <a:endPar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sp>
          <p:nvSpPr>
            <p:cNvPr id="28" name="TextBox 27"/>
            <p:cNvSpPr txBox="1"/>
            <p:nvPr/>
          </p:nvSpPr>
          <p:spPr>
            <a:xfrm>
              <a:off x="7392353" y="1726154"/>
              <a:ext cx="868382" cy="492131"/>
            </a:xfrm>
            <a:prstGeom prst="rect">
              <a:avLst/>
            </a:prstGeom>
            <a:noFill/>
            <a:ln>
              <a:noFill/>
            </a:ln>
          </p:spPr>
          <p:txBody>
            <a:bodyPr wrap="none">
              <a:spAutoFit/>
            </a:bodyPr>
            <a:lstStyle/>
            <a:p>
              <a:pPr algn="ct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Single</a:t>
              </a:r>
              <a:endPar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a:p>
              <a:pPr algn="ctr" fontAlgn="auto">
                <a:spcBef>
                  <a:spcPts val="0"/>
                </a:spcBef>
                <a:spcAft>
                  <a:spcPts val="0"/>
                </a:spcAft>
                <a:defRPr/>
              </a:pP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Controller</a:t>
              </a:r>
              <a:endPar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pic>
        <p:nvPicPr>
          <p:cNvPr id="34852" name="Picture 23" descr="V100s.png"/>
          <p:cNvPicPr>
            <a:picLocks noChangeAspect="1"/>
          </p:cNvPicPr>
          <p:nvPr/>
        </p:nvPicPr>
        <p:blipFill>
          <a:blip r:embed="rId5"/>
          <a:srcRect/>
          <a:stretch>
            <a:fillRect/>
          </a:stretch>
        </p:blipFill>
        <p:spPr bwMode="auto">
          <a:xfrm>
            <a:off x="7227888" y="1138238"/>
            <a:ext cx="1079500" cy="3825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4867"/>
                                        </p:tgtEl>
                                        <p:attrNameLst>
                                          <p:attrName>style.visibility</p:attrName>
                                        </p:attrNameLst>
                                      </p:cBhvr>
                                      <p:to>
                                        <p:strVal val="visible"/>
                                      </p:to>
                                    </p:set>
                                    <p:anim calcmode="lin" valueType="num">
                                      <p:cBhvr additive="base">
                                        <p:cTn id="7" dur="500" fill="hold"/>
                                        <p:tgtEl>
                                          <p:spTgt spid="34867"/>
                                        </p:tgtEl>
                                        <p:attrNameLst>
                                          <p:attrName>ppt_x</p:attrName>
                                        </p:attrNameLst>
                                      </p:cBhvr>
                                      <p:tavLst>
                                        <p:tav tm="0">
                                          <p:val>
                                            <p:strVal val="#ppt_x"/>
                                          </p:val>
                                        </p:tav>
                                        <p:tav tm="100000">
                                          <p:val>
                                            <p:strVal val="#ppt_x"/>
                                          </p:val>
                                        </p:tav>
                                      </p:tavLst>
                                    </p:anim>
                                    <p:anim calcmode="lin" valueType="num">
                                      <p:cBhvr additive="base">
                                        <p:cTn id="8" dur="500" fill="hold"/>
                                        <p:tgtEl>
                                          <p:spTgt spid="3486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649663"/>
            <a:ext cx="7189788" cy="1503362"/>
          </a:xfrm>
          <a:prstGeom prst="rect">
            <a:avLst/>
          </a:prstGeom>
          <a:solidFill>
            <a:srgbClr val="397D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 name="Text Box 7"/>
          <p:cNvSpPr txBox="1">
            <a:spLocks noChangeArrowheads="1"/>
          </p:cNvSpPr>
          <p:nvPr/>
        </p:nvSpPr>
        <p:spPr bwMode="auto">
          <a:xfrm>
            <a:off x="360363" y="3649663"/>
            <a:ext cx="1612900" cy="539750"/>
          </a:xfrm>
          <a:prstGeom prst="rect">
            <a:avLst/>
          </a:prstGeom>
          <a:noFill/>
          <a:ln w="9525">
            <a:noFill/>
            <a:miter lim="800000"/>
            <a:headEnd/>
            <a:tailEnd/>
          </a:ln>
        </p:spPr>
        <p:txBody>
          <a:bodyPr wrap="none" lIns="45720" tIns="22860" rIns="45720" bIns="22860">
            <a:spAutoFit/>
          </a:bodyPr>
          <a:lstStyle/>
          <a:p>
            <a:pPr defTabSz="1088232" fontAlgn="auto">
              <a:spcBef>
                <a:spcPts val="0"/>
              </a:spcBef>
              <a:spcAft>
                <a:spcPts val="0"/>
              </a:spcAft>
              <a:defRPr/>
            </a:pPr>
            <a:r>
              <a:rPr lang="en-CA" sz="3200" spc="-150" dirty="0">
                <a:solidFill>
                  <a:srgbClr val="FFFFFF"/>
                </a:solidFill>
                <a:effectLst>
                  <a:outerShdw blurRad="50800" dist="38100" dir="2700000" algn="tl" rotWithShape="0">
                    <a:srgbClr val="FFFFFF">
                      <a:lumMod val="50000"/>
                      <a:alpha val="50000"/>
                    </a:srgbClr>
                  </a:outerShdw>
                </a:effectLst>
                <a:latin typeface="+mn-lt"/>
                <a:ea typeface="Open Sans Light" pitchFamily="34" charset="0"/>
                <a:cs typeface="Open Sans Light" pitchFamily="34" charset="0"/>
              </a:rPr>
              <a:t>Expansion</a:t>
            </a:r>
            <a:endParaRPr lang="en-CA" sz="3200" spc="-150" dirty="0">
              <a:solidFill>
                <a:srgbClr val="FFFFFF"/>
              </a:solidFill>
              <a:effectLst>
                <a:outerShdw blurRad="50800" dist="38100" dir="2700000" algn="tl" rotWithShape="0">
                  <a:srgbClr val="FFFFFF">
                    <a:lumMod val="50000"/>
                    <a:alpha val="50000"/>
                  </a:srgbClr>
                </a:outerShdw>
              </a:effectLst>
              <a:latin typeface="+mn-lt"/>
              <a:ea typeface="Open Sans Light" pitchFamily="34" charset="0"/>
              <a:cs typeface="Open Sans Light" pitchFamily="34" charset="0"/>
            </a:endParaRPr>
          </a:p>
        </p:txBody>
      </p:sp>
      <p:sp>
        <p:nvSpPr>
          <p:cNvPr id="5" name="Rectangle 4"/>
          <p:cNvSpPr/>
          <p:nvPr/>
        </p:nvSpPr>
        <p:spPr>
          <a:xfrm>
            <a:off x="320675" y="4095750"/>
            <a:ext cx="6589713" cy="1016000"/>
          </a:xfrm>
          <a:prstGeom prst="rect">
            <a:avLst/>
          </a:prstGeom>
        </p:spPr>
        <p:txBody>
          <a:bodyPr>
            <a:spAutoFit/>
          </a:bodyPr>
          <a:lstStyle/>
          <a:p>
            <a:pPr fontAlgn="auto">
              <a:spcBef>
                <a:spcPts val="0"/>
              </a:spcBef>
              <a:spcAft>
                <a:spcPts val="0"/>
              </a:spcAft>
              <a:defRPr/>
            </a:pPr>
            <a:r>
              <a:rPr lang="en-US" sz="1200" dirty="0">
                <a:solidFill>
                  <a:srgbClr val="FFFFFF"/>
                </a:solidFill>
                <a:effectLst>
                  <a:outerShdw blurRad="50800" dist="38100" dir="2700000" algn="tl" rotWithShape="0">
                    <a:srgbClr val="FFFFFF">
                      <a:lumMod val="50000"/>
                      <a:alpha val="50000"/>
                    </a:srgbClr>
                  </a:outerShdw>
                </a:effectLst>
                <a:latin typeface="+mn-lt"/>
                <a:ea typeface="Open Sans" pitchFamily="34" charset="0"/>
                <a:cs typeface="Open Sans" pitchFamily="34" charset="0"/>
              </a:rPr>
              <a:t>Even the original deployment plan was fully considered and arranged. The requirements are changing from time to time. When more cameras and NVR are installed, longer video duration are requested, or higher video quality is demanded, the storage systems must have the ability to expand easily and without impacting the service. Qsan AegisSAN storage systems are easily adjusted and expanded online for nonstop services.</a:t>
            </a:r>
          </a:p>
        </p:txBody>
      </p:sp>
      <p:grpSp>
        <p:nvGrpSpPr>
          <p:cNvPr id="98308" name="Group 219"/>
          <p:cNvGrpSpPr>
            <a:grpSpLocks/>
          </p:cNvGrpSpPr>
          <p:nvPr/>
        </p:nvGrpSpPr>
        <p:grpSpPr bwMode="auto">
          <a:xfrm>
            <a:off x="187325" y="260350"/>
            <a:ext cx="8578850" cy="3546475"/>
            <a:chOff x="187025" y="260373"/>
            <a:chExt cx="8578850" cy="3546249"/>
          </a:xfrm>
        </p:grpSpPr>
        <p:grpSp>
          <p:nvGrpSpPr>
            <p:cNvPr id="98309" name="Group 148"/>
            <p:cNvGrpSpPr>
              <a:grpSpLocks noChangeAspect="1"/>
            </p:cNvGrpSpPr>
            <p:nvPr/>
          </p:nvGrpSpPr>
          <p:grpSpPr bwMode="auto">
            <a:xfrm>
              <a:off x="288625" y="898225"/>
              <a:ext cx="1227138" cy="209550"/>
              <a:chOff x="2404" y="909"/>
              <a:chExt cx="1064" cy="181"/>
            </a:xfrm>
          </p:grpSpPr>
          <p:sp>
            <p:nvSpPr>
              <p:cNvPr id="7" name="Rectangle 112"/>
              <p:cNvSpPr>
                <a:spLocks noChangeAspect="1" noChangeArrowheads="1"/>
              </p:cNvSpPr>
              <p:nvPr/>
            </p:nvSpPr>
            <p:spPr bwMode="auto">
              <a:xfrm>
                <a:off x="2404" y="909"/>
                <a:ext cx="1064" cy="182"/>
              </a:xfrm>
              <a:prstGeom prst="rect">
                <a:avLst/>
              </a:prstGeom>
              <a:solidFill>
                <a:srgbClr val="C0C0C0">
                  <a:alpha val="70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8" name="Rectangle 113"/>
              <p:cNvSpPr>
                <a:spLocks noChangeAspect="1" noChangeArrowheads="1"/>
              </p:cNvSpPr>
              <p:nvPr/>
            </p:nvSpPr>
            <p:spPr bwMode="auto">
              <a:xfrm>
                <a:off x="2560" y="949"/>
                <a:ext cx="55" cy="2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9" name="Rectangle 114"/>
              <p:cNvSpPr>
                <a:spLocks noChangeAspect="1" noChangeArrowheads="1"/>
              </p:cNvSpPr>
              <p:nvPr/>
            </p:nvSpPr>
            <p:spPr bwMode="auto">
              <a:xfrm>
                <a:off x="2460" y="1007"/>
                <a:ext cx="99" cy="4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0" name="Rectangle 121"/>
              <p:cNvSpPr>
                <a:spLocks noChangeAspect="1" noChangeArrowheads="1"/>
              </p:cNvSpPr>
              <p:nvPr/>
            </p:nvSpPr>
            <p:spPr bwMode="auto">
              <a:xfrm>
                <a:off x="2787" y="941"/>
                <a:ext cx="56" cy="5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1" name="Rectangle 122"/>
              <p:cNvSpPr>
                <a:spLocks noChangeAspect="1" noChangeArrowheads="1"/>
              </p:cNvSpPr>
              <p:nvPr/>
            </p:nvSpPr>
            <p:spPr bwMode="auto">
              <a:xfrm>
                <a:off x="2788" y="1007"/>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2" name="Rectangle 123"/>
              <p:cNvSpPr>
                <a:spLocks noChangeAspect="1" noChangeArrowheads="1"/>
              </p:cNvSpPr>
              <p:nvPr/>
            </p:nvSpPr>
            <p:spPr bwMode="auto">
              <a:xfrm>
                <a:off x="2861" y="941"/>
                <a:ext cx="56" cy="5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3" name="Rectangle 124"/>
              <p:cNvSpPr>
                <a:spLocks noChangeAspect="1" noChangeArrowheads="1"/>
              </p:cNvSpPr>
              <p:nvPr/>
            </p:nvSpPr>
            <p:spPr bwMode="auto">
              <a:xfrm>
                <a:off x="2862" y="1005"/>
                <a:ext cx="55"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4" name="Rectangle 125"/>
              <p:cNvSpPr>
                <a:spLocks noChangeAspect="1" noChangeArrowheads="1"/>
              </p:cNvSpPr>
              <p:nvPr/>
            </p:nvSpPr>
            <p:spPr bwMode="auto">
              <a:xfrm>
                <a:off x="2933" y="941"/>
                <a:ext cx="56" cy="5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5" name="Rectangle 126"/>
              <p:cNvSpPr>
                <a:spLocks noChangeAspect="1" noChangeArrowheads="1"/>
              </p:cNvSpPr>
              <p:nvPr/>
            </p:nvSpPr>
            <p:spPr bwMode="auto">
              <a:xfrm>
                <a:off x="2934" y="1005"/>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6" name="Rectangle 127"/>
              <p:cNvSpPr>
                <a:spLocks noChangeAspect="1" noChangeArrowheads="1"/>
              </p:cNvSpPr>
              <p:nvPr/>
            </p:nvSpPr>
            <p:spPr bwMode="auto">
              <a:xfrm>
                <a:off x="3004" y="941"/>
                <a:ext cx="56" cy="5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7" name="Rectangle 128"/>
              <p:cNvSpPr>
                <a:spLocks noChangeAspect="1" noChangeArrowheads="1"/>
              </p:cNvSpPr>
              <p:nvPr/>
            </p:nvSpPr>
            <p:spPr bwMode="auto">
              <a:xfrm>
                <a:off x="3006" y="1005"/>
                <a:ext cx="55"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8" name="Rectangle 137"/>
              <p:cNvSpPr>
                <a:spLocks noChangeAspect="1" noChangeArrowheads="1"/>
              </p:cNvSpPr>
              <p:nvPr/>
            </p:nvSpPr>
            <p:spPr bwMode="auto">
              <a:xfrm>
                <a:off x="3341" y="934"/>
                <a:ext cx="77" cy="2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9" name="Rectangle 138"/>
              <p:cNvSpPr>
                <a:spLocks noChangeAspect="1" noChangeArrowheads="1"/>
              </p:cNvSpPr>
              <p:nvPr/>
            </p:nvSpPr>
            <p:spPr bwMode="auto">
              <a:xfrm>
                <a:off x="3341" y="993"/>
                <a:ext cx="77" cy="2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0" name="Rectangle 139"/>
              <p:cNvSpPr>
                <a:spLocks noChangeAspect="1" noChangeArrowheads="1"/>
              </p:cNvSpPr>
              <p:nvPr/>
            </p:nvSpPr>
            <p:spPr bwMode="auto">
              <a:xfrm>
                <a:off x="2714" y="941"/>
                <a:ext cx="56" cy="5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1" name="Rectangle 140"/>
              <p:cNvSpPr>
                <a:spLocks noChangeAspect="1" noChangeArrowheads="1"/>
              </p:cNvSpPr>
              <p:nvPr/>
            </p:nvSpPr>
            <p:spPr bwMode="auto">
              <a:xfrm>
                <a:off x="2715" y="1005"/>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2" name="Oval 142"/>
              <p:cNvSpPr>
                <a:spLocks noChangeAspect="1" noChangeArrowheads="1"/>
              </p:cNvSpPr>
              <p:nvPr/>
            </p:nvSpPr>
            <p:spPr bwMode="auto">
              <a:xfrm>
                <a:off x="3189" y="945"/>
                <a:ext cx="113" cy="114"/>
              </a:xfrm>
              <a:prstGeom prst="ellipse">
                <a:avLst/>
              </a:prstGeom>
              <a:solidFill>
                <a:srgbClr val="C0C0C0">
                  <a:alpha val="75000"/>
                </a:srgbClr>
              </a:solidFill>
              <a:ln w="9525">
                <a:solidFill>
                  <a:srgbClr val="808080"/>
                </a:solidFill>
                <a:round/>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3" name="Line 143"/>
              <p:cNvSpPr>
                <a:spLocks noChangeAspect="1" noChangeShapeType="1"/>
              </p:cNvSpPr>
              <p:nvPr/>
            </p:nvSpPr>
            <p:spPr bwMode="auto">
              <a:xfrm>
                <a:off x="3244" y="941"/>
                <a:ext cx="0" cy="122"/>
              </a:xfrm>
              <a:prstGeom prst="line">
                <a:avLst/>
              </a:prstGeom>
              <a:noFill/>
              <a:ln w="9525">
                <a:solidFill>
                  <a:srgbClr val="808080"/>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4" name="Line 144"/>
              <p:cNvSpPr>
                <a:spLocks noChangeAspect="1" noChangeShapeType="1"/>
              </p:cNvSpPr>
              <p:nvPr/>
            </p:nvSpPr>
            <p:spPr bwMode="auto">
              <a:xfrm>
                <a:off x="3189" y="1004"/>
                <a:ext cx="117" cy="0"/>
              </a:xfrm>
              <a:prstGeom prst="line">
                <a:avLst/>
              </a:prstGeom>
              <a:noFill/>
              <a:ln w="9525">
                <a:solidFill>
                  <a:srgbClr val="808080"/>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5" name="Oval 141"/>
              <p:cNvSpPr>
                <a:spLocks noChangeAspect="1" noChangeArrowheads="1"/>
              </p:cNvSpPr>
              <p:nvPr/>
            </p:nvSpPr>
            <p:spPr bwMode="auto">
              <a:xfrm>
                <a:off x="3211" y="967"/>
                <a:ext cx="69" cy="70"/>
              </a:xfrm>
              <a:prstGeom prst="ellipse">
                <a:avLst/>
              </a:prstGeom>
              <a:solidFill>
                <a:srgbClr val="C0C0C0">
                  <a:alpha val="75000"/>
                </a:srgbClr>
              </a:solidFill>
              <a:ln w="9525">
                <a:solidFill>
                  <a:srgbClr val="808080"/>
                </a:solidFill>
                <a:round/>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6" name="Rectangle 145"/>
              <p:cNvSpPr>
                <a:spLocks noChangeAspect="1" noChangeArrowheads="1"/>
              </p:cNvSpPr>
              <p:nvPr/>
            </p:nvSpPr>
            <p:spPr bwMode="auto">
              <a:xfrm>
                <a:off x="3089" y="953"/>
                <a:ext cx="55" cy="99"/>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grpSp>
        <p:sp>
          <p:nvSpPr>
            <p:cNvPr id="27" name="Line 151"/>
            <p:cNvSpPr>
              <a:spLocks noChangeShapeType="1"/>
            </p:cNvSpPr>
            <p:nvPr/>
          </p:nvSpPr>
          <p:spPr bwMode="auto">
            <a:xfrm flipV="1">
              <a:off x="709313" y="1479495"/>
              <a:ext cx="0" cy="231760"/>
            </a:xfrm>
            <a:prstGeom prst="line">
              <a:avLst/>
            </a:prstGeom>
            <a:noFill/>
            <a:ln w="15875" cmpd="sng">
              <a:solidFill>
                <a:srgbClr val="8D9091"/>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8" name="Line 152"/>
            <p:cNvSpPr>
              <a:spLocks noChangeShapeType="1"/>
            </p:cNvSpPr>
            <p:nvPr/>
          </p:nvSpPr>
          <p:spPr bwMode="auto">
            <a:xfrm flipV="1">
              <a:off x="826788" y="1108044"/>
              <a:ext cx="0" cy="276207"/>
            </a:xfrm>
            <a:prstGeom prst="line">
              <a:avLst/>
            </a:prstGeom>
            <a:noFill/>
            <a:ln w="15875" cmpd="sng">
              <a:solidFill>
                <a:srgbClr val="8D9091"/>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9" name="Text Box 156"/>
            <p:cNvSpPr txBox="1">
              <a:spLocks noChangeArrowheads="1"/>
            </p:cNvSpPr>
            <p:nvPr/>
          </p:nvSpPr>
          <p:spPr bwMode="auto">
            <a:xfrm>
              <a:off x="987125" y="508007"/>
              <a:ext cx="860425" cy="246047"/>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fontAlgn="auto">
                <a:spcBef>
                  <a:spcPts val="0"/>
                </a:spcBef>
                <a:spcAft>
                  <a:spcPts val="0"/>
                </a:spcAft>
                <a:defRPr/>
              </a:pPr>
              <a:r>
                <a:rPr kumimoji="1" lang="en-US" altLang="zh-TW" sz="1000" b="1" dirty="0">
                  <a:solidFill>
                    <a:srgbClr val="595959"/>
                  </a:solidFill>
                  <a:effectLst>
                    <a:outerShdw blurRad="53975" dist="38100" dir="2700000" algn="tl" rotWithShape="0">
                      <a:srgbClr val="FFFFFF">
                        <a:alpha val="50000"/>
                      </a:srgbClr>
                    </a:outerShdw>
                  </a:effectLst>
                  <a:latin typeface="+mn-lt"/>
                  <a:ea typeface="+mn-ea"/>
                </a:rPr>
                <a:t>200 Cameras</a:t>
              </a:r>
            </a:p>
          </p:txBody>
        </p:sp>
        <p:sp>
          <p:nvSpPr>
            <p:cNvPr id="30" name="Text Box 157"/>
            <p:cNvSpPr txBox="1">
              <a:spLocks noChangeArrowheads="1"/>
            </p:cNvSpPr>
            <p:nvPr/>
          </p:nvSpPr>
          <p:spPr bwMode="auto">
            <a:xfrm>
              <a:off x="768050" y="509595"/>
              <a:ext cx="393700" cy="274619"/>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fontAlgn="auto">
                <a:spcBef>
                  <a:spcPts val="0"/>
                </a:spcBef>
                <a:spcAft>
                  <a:spcPts val="0"/>
                </a:spcAft>
                <a:defRPr/>
              </a:pPr>
              <a:r>
                <a:rPr kumimoji="1" lang="en-US" altLang="zh-TW" sz="1200" dirty="0">
                  <a:solidFill>
                    <a:srgbClr val="595959"/>
                  </a:solidFill>
                  <a:effectLst>
                    <a:outerShdw blurRad="53975" dist="38100" dir="2700000" algn="tl" rotWithShape="0">
                      <a:srgbClr val="FFFFFF">
                        <a:alpha val="50000"/>
                      </a:srgbClr>
                    </a:outerShdw>
                  </a:effectLst>
                  <a:latin typeface="+mn-lt"/>
                  <a:ea typeface="+mn-ea"/>
                </a:rPr>
                <a:t>……</a:t>
              </a:r>
            </a:p>
          </p:txBody>
        </p:sp>
        <p:sp>
          <p:nvSpPr>
            <p:cNvPr id="31" name="Text Box 159"/>
            <p:cNvSpPr txBox="1">
              <a:spLocks noChangeArrowheads="1"/>
            </p:cNvSpPr>
            <p:nvPr/>
          </p:nvSpPr>
          <p:spPr bwMode="auto">
            <a:xfrm>
              <a:off x="187025" y="2174776"/>
              <a:ext cx="1290638" cy="568289"/>
            </a:xfrm>
            <a:prstGeom prst="rect">
              <a:avLst/>
            </a:prstGeom>
            <a:noFill/>
            <a:ln>
              <a:noFill/>
            </a:ln>
            <a:effectLst/>
            <a:extLst>
              <a:ext uri="{909E8E84-426E-40DD-AFC4-6F175D3DCCD1}"/>
              <a:ext uri="{91240B29-F687-4F45-9708-019B960494DF}"/>
              <a:ext uri="{AF507438-7753-43E0-B8FC-AC1667EBCBE1}"/>
            </a:extLst>
          </p:spPr>
          <p:txBody>
            <a:bodyPr>
              <a:spAutoFit/>
            </a:bodyPr>
            <a:lstStyle/>
            <a:p>
              <a:pPr fontAlgn="auto">
                <a:lnSpc>
                  <a:spcPts val="1240"/>
                </a:lnSpc>
                <a:spcBef>
                  <a:spcPts val="0"/>
                </a:spcBef>
                <a:spcAft>
                  <a:spcPts val="0"/>
                </a:spcAft>
                <a:defRPr/>
              </a:pPr>
              <a:r>
                <a:rPr kumimoji="1" lang="en-US" altLang="zh-TW" sz="1000" b="1" dirty="0">
                  <a:solidFill>
                    <a:srgbClr val="434343"/>
                  </a:solidFill>
                  <a:effectLst>
                    <a:outerShdw blurRad="53975" dist="38100" dir="2700000" algn="tl" rotWithShape="0">
                      <a:srgbClr val="FFFFFF">
                        <a:alpha val="50000"/>
                      </a:srgbClr>
                    </a:outerShdw>
                  </a:effectLst>
                  <a:latin typeface="+mn-lt"/>
                  <a:ea typeface="+mn-ea"/>
                </a:rPr>
                <a:t>Resolution: </a:t>
              </a:r>
              <a:r>
                <a:rPr kumimoji="1" lang="en-US" altLang="zh-TW" sz="1000" b="1" dirty="0">
                  <a:solidFill>
                    <a:srgbClr val="434343"/>
                  </a:solidFill>
                  <a:effectLst>
                    <a:outerShdw blurRad="53975" dist="38100" dir="2700000" algn="tl" rotWithShape="0">
                      <a:srgbClr val="FFFFFF">
                        <a:alpha val="50000"/>
                      </a:srgbClr>
                    </a:outerShdw>
                  </a:effectLst>
                  <a:latin typeface="+mn-lt"/>
                  <a:ea typeface="+mn-ea"/>
                </a:rPr>
                <a:t>720P</a:t>
              </a:r>
              <a:endParaRPr kumimoji="1" lang="en-US" altLang="zh-TW" sz="1000" b="1" dirty="0">
                <a:solidFill>
                  <a:srgbClr val="434343"/>
                </a:solidFill>
                <a:effectLst>
                  <a:outerShdw blurRad="53975" dist="38100" dir="2700000" algn="tl" rotWithShape="0">
                    <a:srgbClr val="FFFFFF">
                      <a:alpha val="50000"/>
                    </a:srgbClr>
                  </a:outerShdw>
                </a:effectLst>
                <a:latin typeface="+mn-lt"/>
                <a:ea typeface="+mn-ea"/>
              </a:endParaRPr>
            </a:p>
            <a:p>
              <a:pPr fontAlgn="auto">
                <a:lnSpc>
                  <a:spcPts val="1240"/>
                </a:lnSpc>
                <a:spcBef>
                  <a:spcPts val="0"/>
                </a:spcBef>
                <a:spcAft>
                  <a:spcPts val="0"/>
                </a:spcAft>
                <a:defRPr/>
              </a:pPr>
              <a:r>
                <a:rPr kumimoji="1" lang="en-US" altLang="zh-TW" sz="1000" b="1" dirty="0">
                  <a:solidFill>
                    <a:srgbClr val="434343"/>
                  </a:solidFill>
                  <a:effectLst>
                    <a:outerShdw blurRad="53975" dist="38100" dir="2700000" algn="tl" rotWithShape="0">
                      <a:srgbClr val="FFFFFF">
                        <a:alpha val="50000"/>
                      </a:srgbClr>
                    </a:outerShdw>
                  </a:effectLst>
                  <a:latin typeface="+mn-lt"/>
                  <a:ea typeface="+mn-ea"/>
                </a:rPr>
                <a:t>Retention: 14 Days</a:t>
              </a:r>
            </a:p>
            <a:p>
              <a:pPr fontAlgn="auto">
                <a:lnSpc>
                  <a:spcPts val="1240"/>
                </a:lnSpc>
                <a:spcBef>
                  <a:spcPts val="0"/>
                </a:spcBef>
                <a:spcAft>
                  <a:spcPts val="0"/>
                </a:spcAft>
                <a:defRPr/>
              </a:pPr>
              <a:r>
                <a:rPr kumimoji="1" lang="en-US" altLang="zh-TW" sz="1000" b="1" dirty="0">
                  <a:solidFill>
                    <a:srgbClr val="434343"/>
                  </a:solidFill>
                  <a:effectLst>
                    <a:outerShdw blurRad="53975" dist="38100" dir="2700000" algn="tl" rotWithShape="0">
                      <a:srgbClr val="FFFFFF">
                        <a:alpha val="50000"/>
                      </a:srgbClr>
                    </a:outerShdw>
                  </a:effectLst>
                  <a:latin typeface="+mn-lt"/>
                  <a:ea typeface="+mn-ea"/>
                </a:rPr>
                <a:t>Requirement: </a:t>
              </a:r>
              <a:r>
                <a:rPr kumimoji="1" lang="en-US" altLang="zh-TW" sz="1000" b="1" dirty="0">
                  <a:solidFill>
                    <a:srgbClr val="434343"/>
                  </a:solidFill>
                  <a:effectLst>
                    <a:outerShdw blurRad="53975" dist="38100" dir="2700000" algn="tl" rotWithShape="0">
                      <a:srgbClr val="FFFFFF">
                        <a:alpha val="50000"/>
                      </a:srgbClr>
                    </a:outerShdw>
                  </a:effectLst>
                  <a:latin typeface="+mn-lt"/>
                  <a:ea typeface="+mn-ea"/>
                </a:rPr>
                <a:t>32TB</a:t>
              </a:r>
              <a:endParaRPr kumimoji="1" lang="en-US" altLang="zh-TW" sz="1000" b="1" dirty="0">
                <a:solidFill>
                  <a:srgbClr val="434343"/>
                </a:solidFill>
                <a:effectLst>
                  <a:outerShdw blurRad="53975" dist="38100" dir="2700000" algn="tl" rotWithShape="0">
                    <a:srgbClr val="FFFFFF">
                      <a:alpha val="50000"/>
                    </a:srgbClr>
                  </a:outerShdw>
                </a:effectLst>
                <a:latin typeface="+mn-lt"/>
                <a:ea typeface="+mn-ea"/>
              </a:endParaRPr>
            </a:p>
          </p:txBody>
        </p:sp>
        <p:sp>
          <p:nvSpPr>
            <p:cNvPr id="32" name="Text Box 181"/>
            <p:cNvSpPr txBox="1">
              <a:spLocks noChangeArrowheads="1"/>
            </p:cNvSpPr>
            <p:nvPr/>
          </p:nvSpPr>
          <p:spPr bwMode="auto">
            <a:xfrm>
              <a:off x="1425275" y="2066833"/>
              <a:ext cx="1543050" cy="554003"/>
            </a:xfrm>
            <a:prstGeom prst="rect">
              <a:avLst/>
            </a:prstGeom>
            <a:noFill/>
            <a:ln>
              <a:noFill/>
            </a:ln>
            <a:effectLst/>
            <a:extLst>
              <a:ext uri="{909E8E84-426E-40DD-AFC4-6F175D3DCCD1}"/>
              <a:ext uri="{91240B29-F687-4F45-9708-019B960494DF}"/>
              <a:ext uri="{AF507438-7753-43E0-B8FC-AC1667EBCBE1}"/>
            </a:extLst>
          </p:spPr>
          <p:txBody>
            <a:bodyPr>
              <a:spAutoFit/>
            </a:bodyPr>
            <a:lstStyle/>
            <a:p>
              <a:pPr fontAlgn="auto">
                <a:spcBef>
                  <a:spcPts val="0"/>
                </a:spcBef>
                <a:spcAft>
                  <a:spcPts val="0"/>
                </a:spcAft>
                <a:defRPr/>
              </a:pPr>
              <a:r>
                <a:rPr kumimoji="1" lang="en-US" altLang="zh-TW" sz="1000" dirty="0">
                  <a:solidFill>
                    <a:srgbClr val="595959"/>
                  </a:solidFill>
                  <a:effectLst>
                    <a:outerShdw blurRad="53975" dist="38100" dir="2700000" algn="tl" rotWithShape="0">
                      <a:srgbClr val="FFFFFF">
                        <a:alpha val="50000"/>
                      </a:srgbClr>
                    </a:outerShdw>
                  </a:effectLst>
                  <a:latin typeface="+mn-lt"/>
                  <a:ea typeface="+mn-ea"/>
                </a:rPr>
                <a:t>AegisSAN </a:t>
              </a:r>
              <a:r>
                <a:rPr kumimoji="1" lang="en-US" altLang="zh-TW" sz="1000" b="1" dirty="0">
                  <a:solidFill>
                    <a:srgbClr val="595959"/>
                  </a:solidFill>
                  <a:effectLst>
                    <a:outerShdw blurRad="53975" dist="38100" dir="2700000" algn="tl" rotWithShape="0">
                      <a:srgbClr val="FFFFFF">
                        <a:alpha val="50000"/>
                      </a:srgbClr>
                    </a:outerShdw>
                  </a:effectLst>
                  <a:latin typeface="+mn-lt"/>
                  <a:ea typeface="+mn-ea"/>
                </a:rPr>
                <a:t>Q500Q-</a:t>
              </a:r>
              <a:r>
                <a:rPr kumimoji="1" lang="en-US" altLang="zh-TW" sz="1000" b="1" dirty="0">
                  <a:solidFill>
                    <a:srgbClr val="595959"/>
                  </a:solidFill>
                  <a:effectLst>
                    <a:outerShdw blurRad="53975" dist="38100" dir="2700000" algn="tl" rotWithShape="0">
                      <a:srgbClr val="FFFFFF">
                        <a:alpha val="50000"/>
                      </a:srgbClr>
                    </a:outerShdw>
                  </a:effectLst>
                  <a:latin typeface="+mn-lt"/>
                  <a:ea typeface="+mn-ea"/>
                </a:rPr>
                <a:t>P20</a:t>
              </a:r>
              <a:endParaRPr kumimoji="1" lang="en-US" altLang="zh-TW" sz="1000" b="1" dirty="0">
                <a:solidFill>
                  <a:srgbClr val="595959"/>
                </a:solidFill>
                <a:effectLst>
                  <a:outerShdw blurRad="53975" dist="38100" dir="2700000" algn="tl" rotWithShape="0">
                    <a:srgbClr val="FFFFFF">
                      <a:alpha val="50000"/>
                    </a:srgbClr>
                  </a:outerShdw>
                </a:effectLst>
                <a:latin typeface="+mn-lt"/>
                <a:ea typeface="+mn-ea"/>
              </a:endParaRPr>
            </a:p>
            <a:p>
              <a:pPr fontAlgn="auto">
                <a:spcBef>
                  <a:spcPts val="0"/>
                </a:spcBef>
                <a:spcAft>
                  <a:spcPts val="0"/>
                </a:spcAft>
                <a:defRPr/>
              </a:pPr>
              <a:r>
                <a:rPr kumimoji="1" lang="en-US" altLang="zh-TW" sz="1000" b="1" dirty="0">
                  <a:solidFill>
                    <a:srgbClr val="595959"/>
                  </a:solidFill>
                  <a:effectLst>
                    <a:outerShdw blurRad="53975" dist="38100" dir="2700000" algn="tl" rotWithShape="0">
                      <a:srgbClr val="FFFFFF">
                        <a:alpha val="50000"/>
                      </a:srgbClr>
                    </a:outerShdw>
                  </a:effectLst>
                  <a:latin typeface="+mn-lt"/>
                  <a:ea typeface="+mn-ea"/>
                </a:rPr>
                <a:t>Single</a:t>
              </a:r>
              <a:r>
                <a:rPr kumimoji="1" lang="en-US" altLang="zh-TW" sz="1000" dirty="0">
                  <a:solidFill>
                    <a:srgbClr val="595959"/>
                  </a:solidFill>
                  <a:effectLst>
                    <a:outerShdw blurRad="53975" dist="38100" dir="2700000" algn="tl" rotWithShape="0">
                      <a:srgbClr val="FFFFFF">
                        <a:alpha val="50000"/>
                      </a:srgbClr>
                    </a:outerShdw>
                  </a:effectLst>
                  <a:latin typeface="+mn-lt"/>
                  <a:ea typeface="+mn-ea"/>
                </a:rPr>
                <a:t> Controller</a:t>
              </a:r>
              <a:r>
                <a:rPr kumimoji="1" lang="en-US" altLang="zh-TW" sz="1000" b="1" dirty="0">
                  <a:solidFill>
                    <a:srgbClr val="595959"/>
                  </a:solidFill>
                  <a:effectLst>
                    <a:outerShdw blurRad="53975" dist="38100" dir="2700000" algn="tl" rotWithShape="0">
                      <a:srgbClr val="FFFFFF">
                        <a:alpha val="50000"/>
                      </a:srgbClr>
                    </a:outerShdw>
                  </a:effectLst>
                  <a:latin typeface="+mn-lt"/>
                  <a:ea typeface="+mn-ea"/>
                </a:rPr>
                <a:t> </a:t>
              </a:r>
            </a:p>
            <a:p>
              <a:pPr fontAlgn="auto">
                <a:spcBef>
                  <a:spcPts val="0"/>
                </a:spcBef>
                <a:spcAft>
                  <a:spcPts val="0"/>
                </a:spcAft>
                <a:defRPr/>
              </a:pPr>
              <a:r>
                <a:rPr kumimoji="1" lang="en-US" altLang="zh-TW" sz="1000" dirty="0">
                  <a:solidFill>
                    <a:srgbClr val="595959"/>
                  </a:solidFill>
                  <a:effectLst>
                    <a:outerShdw blurRad="53975" dist="38100" dir="2700000" algn="tl" rotWithShape="0">
                      <a:srgbClr val="FFFFFF">
                        <a:alpha val="50000"/>
                      </a:srgbClr>
                    </a:outerShdw>
                  </a:effectLst>
                  <a:latin typeface="+mn-lt"/>
                  <a:ea typeface="+mn-ea"/>
                </a:rPr>
                <a:t>12 HDDs / </a:t>
              </a:r>
              <a:r>
                <a:rPr kumimoji="1" lang="en-US" altLang="zh-TW" sz="1000" dirty="0">
                  <a:solidFill>
                    <a:srgbClr val="595959"/>
                  </a:solidFill>
                  <a:effectLst>
                    <a:outerShdw blurRad="53975" dist="38100" dir="2700000" algn="tl" rotWithShape="0">
                      <a:srgbClr val="FFFFFF">
                        <a:alpha val="50000"/>
                      </a:srgbClr>
                    </a:outerShdw>
                  </a:effectLst>
                  <a:latin typeface="+mn-lt"/>
                  <a:ea typeface="+mn-ea"/>
                </a:rPr>
                <a:t>44TB / RAID 5</a:t>
              </a:r>
              <a:endParaRPr kumimoji="1" lang="en-US" altLang="zh-TW" sz="1000" dirty="0">
                <a:solidFill>
                  <a:srgbClr val="595959"/>
                </a:solidFill>
                <a:effectLst>
                  <a:outerShdw blurRad="53975" dist="38100" dir="2700000" algn="tl" rotWithShape="0">
                    <a:srgbClr val="FFFFFF">
                      <a:alpha val="50000"/>
                    </a:srgbClr>
                  </a:outerShdw>
                </a:effectLst>
                <a:latin typeface="+mn-lt"/>
                <a:ea typeface="+mn-ea"/>
              </a:endParaRPr>
            </a:p>
          </p:txBody>
        </p:sp>
        <p:sp>
          <p:nvSpPr>
            <p:cNvPr id="33" name="Text Box 182"/>
            <p:cNvSpPr txBox="1">
              <a:spLocks noChangeArrowheads="1"/>
            </p:cNvSpPr>
            <p:nvPr/>
          </p:nvSpPr>
          <p:spPr bwMode="auto">
            <a:xfrm>
              <a:off x="2188863" y="1284246"/>
              <a:ext cx="395287" cy="246046"/>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fontAlgn="auto">
                <a:spcBef>
                  <a:spcPts val="0"/>
                </a:spcBef>
                <a:spcAft>
                  <a:spcPts val="0"/>
                </a:spcAft>
                <a:defRPr/>
              </a:pPr>
              <a:r>
                <a:rPr kumimoji="1" lang="en-US" altLang="zh-TW" sz="1000" dirty="0">
                  <a:solidFill>
                    <a:srgbClr val="595959"/>
                  </a:solidFill>
                  <a:effectLst>
                    <a:outerShdw blurRad="53975" dist="38100" dir="2700000" algn="tl" rotWithShape="0">
                      <a:srgbClr val="FFFFFF">
                        <a:alpha val="50000"/>
                      </a:srgbClr>
                    </a:outerShdw>
                  </a:effectLst>
                  <a:latin typeface="+mn-lt"/>
                  <a:ea typeface="+mn-ea"/>
                </a:rPr>
                <a:t>LAN</a:t>
              </a:r>
            </a:p>
          </p:txBody>
        </p:sp>
        <p:pic>
          <p:nvPicPr>
            <p:cNvPr id="34" name="Picture 300" descr="Q424_front_no_cover copy-small"/>
            <p:cNvPicPr>
              <a:picLocks noChangeAspect="1" noChangeArrowheads="1"/>
            </p:cNvPicPr>
            <p:nvPr/>
          </p:nvPicPr>
          <p:blipFill>
            <a:blip r:embed="rId3" cstate="print">
              <a:duotone>
                <a:prstClr val="black"/>
                <a:srgbClr val="4C4C4C">
                  <a:tint val="45000"/>
                  <a:satMod val="400000"/>
                </a:srgbClr>
              </a:duotone>
              <a:extLst>
                <a:ext uri="{28A0092B-C50C-407E-A947-70E740481C1C}"/>
              </a:extLst>
            </a:blip>
            <a:srcRect/>
            <a:stretch>
              <a:fillRect/>
            </a:stretch>
          </p:blipFill>
          <p:spPr bwMode="auto">
            <a:xfrm>
              <a:off x="3098271" y="2037798"/>
              <a:ext cx="1828560" cy="628619"/>
            </a:xfrm>
            <a:prstGeom prst="rect">
              <a:avLst/>
            </a:prstGeom>
            <a:noFill/>
            <a:extLst>
              <a:ext uri="{909E8E84-426E-40DD-AFC4-6F175D3DCCD1}"/>
            </a:extLst>
          </p:spPr>
        </p:pic>
        <p:pic>
          <p:nvPicPr>
            <p:cNvPr id="39" name="Picture 107" descr="Q212_front_no_cover copy-small"/>
            <p:cNvPicPr>
              <a:picLocks noChangeAspect="1" noChangeArrowheads="1"/>
            </p:cNvPicPr>
            <p:nvPr/>
          </p:nvPicPr>
          <p:blipFill>
            <a:blip r:embed="rId4" cstate="print">
              <a:duotone>
                <a:prstClr val="black"/>
                <a:srgbClr val="4C4C4C">
                  <a:tint val="45000"/>
                  <a:satMod val="400000"/>
                </a:srgbClr>
              </a:duotone>
              <a:extLst>
                <a:ext uri="{28A0092B-C50C-407E-A947-70E740481C1C}"/>
              </a:extLst>
            </a:blip>
            <a:srcRect/>
            <a:stretch>
              <a:fillRect/>
            </a:stretch>
          </p:blipFill>
          <p:spPr bwMode="auto">
            <a:xfrm>
              <a:off x="249439" y="1665185"/>
              <a:ext cx="2014108" cy="372203"/>
            </a:xfrm>
            <a:prstGeom prst="rect">
              <a:avLst/>
            </a:prstGeom>
            <a:noFill/>
            <a:extLst>
              <a:ext uri="{909E8E84-426E-40DD-AFC4-6F175D3DCCD1}"/>
            </a:extLst>
          </p:spPr>
        </p:pic>
        <p:grpSp>
          <p:nvGrpSpPr>
            <p:cNvPr id="98319" name="Group 160"/>
            <p:cNvGrpSpPr>
              <a:grpSpLocks noChangeAspect="1"/>
            </p:cNvGrpSpPr>
            <p:nvPr/>
          </p:nvGrpSpPr>
          <p:grpSpPr bwMode="auto">
            <a:xfrm>
              <a:off x="979188" y="995063"/>
              <a:ext cx="1243012" cy="211137"/>
              <a:chOff x="2404" y="909"/>
              <a:chExt cx="1064" cy="181"/>
            </a:xfrm>
          </p:grpSpPr>
          <p:sp>
            <p:nvSpPr>
              <p:cNvPr id="41" name="Rectangle 161"/>
              <p:cNvSpPr>
                <a:spLocks noChangeAspect="1" noChangeArrowheads="1"/>
              </p:cNvSpPr>
              <p:nvPr/>
            </p:nvSpPr>
            <p:spPr bwMode="auto">
              <a:xfrm>
                <a:off x="2404" y="909"/>
                <a:ext cx="1065" cy="181"/>
              </a:xfrm>
              <a:prstGeom prst="rect">
                <a:avLst/>
              </a:prstGeom>
              <a:solidFill>
                <a:srgbClr val="C0C0C0">
                  <a:alpha val="70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2" name="Rectangle 162"/>
              <p:cNvSpPr>
                <a:spLocks noChangeAspect="1" noChangeArrowheads="1"/>
              </p:cNvSpPr>
              <p:nvPr/>
            </p:nvSpPr>
            <p:spPr bwMode="auto">
              <a:xfrm>
                <a:off x="2559" y="949"/>
                <a:ext cx="54" cy="2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3" name="Rectangle 163"/>
              <p:cNvSpPr>
                <a:spLocks noChangeAspect="1" noChangeArrowheads="1"/>
              </p:cNvSpPr>
              <p:nvPr/>
            </p:nvSpPr>
            <p:spPr bwMode="auto">
              <a:xfrm>
                <a:off x="2458" y="1007"/>
                <a:ext cx="99" cy="4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4" name="Rectangle 164"/>
              <p:cNvSpPr>
                <a:spLocks noChangeAspect="1" noChangeArrowheads="1"/>
              </p:cNvSpPr>
              <p:nvPr/>
            </p:nvSpPr>
            <p:spPr bwMode="auto">
              <a:xfrm>
                <a:off x="2787" y="942"/>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5" name="Rectangle 165"/>
              <p:cNvSpPr>
                <a:spLocks noChangeAspect="1" noChangeArrowheads="1"/>
              </p:cNvSpPr>
              <p:nvPr/>
            </p:nvSpPr>
            <p:spPr bwMode="auto">
              <a:xfrm>
                <a:off x="2789" y="1006"/>
                <a:ext cx="57"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6" name="Rectangle 166"/>
              <p:cNvSpPr>
                <a:spLocks noChangeAspect="1" noChangeArrowheads="1"/>
              </p:cNvSpPr>
              <p:nvPr/>
            </p:nvSpPr>
            <p:spPr bwMode="auto">
              <a:xfrm>
                <a:off x="2861" y="941"/>
                <a:ext cx="57"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7" name="Rectangle 167"/>
              <p:cNvSpPr>
                <a:spLocks noChangeAspect="1" noChangeArrowheads="1"/>
              </p:cNvSpPr>
              <p:nvPr/>
            </p:nvSpPr>
            <p:spPr bwMode="auto">
              <a:xfrm>
                <a:off x="2862"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8" name="Rectangle 168"/>
              <p:cNvSpPr>
                <a:spLocks noChangeAspect="1" noChangeArrowheads="1"/>
              </p:cNvSpPr>
              <p:nvPr/>
            </p:nvSpPr>
            <p:spPr bwMode="auto">
              <a:xfrm>
                <a:off x="2933" y="941"/>
                <a:ext cx="57"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9" name="Rectangle 169"/>
              <p:cNvSpPr>
                <a:spLocks noChangeAspect="1" noChangeArrowheads="1"/>
              </p:cNvSpPr>
              <p:nvPr/>
            </p:nvSpPr>
            <p:spPr bwMode="auto">
              <a:xfrm>
                <a:off x="2934"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0" name="Rectangle 170"/>
              <p:cNvSpPr>
                <a:spLocks noChangeAspect="1" noChangeArrowheads="1"/>
              </p:cNvSpPr>
              <p:nvPr/>
            </p:nvSpPr>
            <p:spPr bwMode="auto">
              <a:xfrm>
                <a:off x="3005" y="941"/>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1" name="Rectangle 171"/>
              <p:cNvSpPr>
                <a:spLocks noChangeAspect="1" noChangeArrowheads="1"/>
              </p:cNvSpPr>
              <p:nvPr/>
            </p:nvSpPr>
            <p:spPr bwMode="auto">
              <a:xfrm>
                <a:off x="3005"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2" name="Rectangle 172"/>
              <p:cNvSpPr>
                <a:spLocks noChangeAspect="1" noChangeArrowheads="1"/>
              </p:cNvSpPr>
              <p:nvPr/>
            </p:nvSpPr>
            <p:spPr bwMode="auto">
              <a:xfrm>
                <a:off x="3342" y="934"/>
                <a:ext cx="76" cy="23"/>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3" name="Rectangle 173"/>
              <p:cNvSpPr>
                <a:spLocks noChangeAspect="1" noChangeArrowheads="1"/>
              </p:cNvSpPr>
              <p:nvPr/>
            </p:nvSpPr>
            <p:spPr bwMode="auto">
              <a:xfrm>
                <a:off x="3342" y="994"/>
                <a:ext cx="76" cy="23"/>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4" name="Rectangle 174"/>
              <p:cNvSpPr>
                <a:spLocks noChangeAspect="1" noChangeArrowheads="1"/>
              </p:cNvSpPr>
              <p:nvPr/>
            </p:nvSpPr>
            <p:spPr bwMode="auto">
              <a:xfrm>
                <a:off x="2714" y="941"/>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5" name="Rectangle 175"/>
              <p:cNvSpPr>
                <a:spLocks noChangeAspect="1" noChangeArrowheads="1"/>
              </p:cNvSpPr>
              <p:nvPr/>
            </p:nvSpPr>
            <p:spPr bwMode="auto">
              <a:xfrm>
                <a:off x="2715"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6" name="Oval 176"/>
              <p:cNvSpPr>
                <a:spLocks noChangeAspect="1" noChangeArrowheads="1"/>
              </p:cNvSpPr>
              <p:nvPr/>
            </p:nvSpPr>
            <p:spPr bwMode="auto">
              <a:xfrm>
                <a:off x="3189" y="945"/>
                <a:ext cx="114" cy="113"/>
              </a:xfrm>
              <a:prstGeom prst="ellipse">
                <a:avLst/>
              </a:prstGeom>
              <a:solidFill>
                <a:srgbClr val="C0C0C0">
                  <a:alpha val="75000"/>
                </a:srgbClr>
              </a:solidFill>
              <a:ln w="9525">
                <a:solidFill>
                  <a:srgbClr val="808080"/>
                </a:solidFill>
                <a:round/>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7" name="Line 177"/>
              <p:cNvSpPr>
                <a:spLocks noChangeAspect="1" noChangeShapeType="1"/>
              </p:cNvSpPr>
              <p:nvPr/>
            </p:nvSpPr>
            <p:spPr bwMode="auto">
              <a:xfrm>
                <a:off x="3244" y="942"/>
                <a:ext cx="0" cy="120"/>
              </a:xfrm>
              <a:prstGeom prst="line">
                <a:avLst/>
              </a:prstGeom>
              <a:noFill/>
              <a:ln w="9525">
                <a:solidFill>
                  <a:srgbClr val="808080"/>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8" name="Line 178"/>
              <p:cNvSpPr>
                <a:spLocks noChangeAspect="1" noChangeShapeType="1"/>
              </p:cNvSpPr>
              <p:nvPr/>
            </p:nvSpPr>
            <p:spPr bwMode="auto">
              <a:xfrm>
                <a:off x="3189" y="1004"/>
                <a:ext cx="114" cy="0"/>
              </a:xfrm>
              <a:prstGeom prst="line">
                <a:avLst/>
              </a:prstGeom>
              <a:noFill/>
              <a:ln w="9525">
                <a:solidFill>
                  <a:srgbClr val="808080"/>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9" name="Oval 179"/>
              <p:cNvSpPr>
                <a:spLocks noChangeAspect="1" noChangeArrowheads="1"/>
              </p:cNvSpPr>
              <p:nvPr/>
            </p:nvSpPr>
            <p:spPr bwMode="auto">
              <a:xfrm>
                <a:off x="3213" y="968"/>
                <a:ext cx="68" cy="68"/>
              </a:xfrm>
              <a:prstGeom prst="ellipse">
                <a:avLst/>
              </a:prstGeom>
              <a:solidFill>
                <a:srgbClr val="C0C0C0">
                  <a:alpha val="75000"/>
                </a:srgbClr>
              </a:solidFill>
              <a:ln w="9525">
                <a:solidFill>
                  <a:srgbClr val="808080"/>
                </a:solidFill>
                <a:round/>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60" name="Rectangle 180"/>
              <p:cNvSpPr>
                <a:spLocks noChangeAspect="1" noChangeArrowheads="1"/>
              </p:cNvSpPr>
              <p:nvPr/>
            </p:nvSpPr>
            <p:spPr bwMode="auto">
              <a:xfrm>
                <a:off x="3089" y="953"/>
                <a:ext cx="56" cy="98"/>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grpSp>
        <p:sp>
          <p:nvSpPr>
            <p:cNvPr id="61" name="Rectangle 149"/>
            <p:cNvSpPr>
              <a:spLocks noChangeArrowheads="1"/>
            </p:cNvSpPr>
            <p:nvPr/>
          </p:nvSpPr>
          <p:spPr bwMode="auto">
            <a:xfrm>
              <a:off x="291800" y="1384251"/>
              <a:ext cx="1939925" cy="88894"/>
            </a:xfrm>
            <a:prstGeom prst="rect">
              <a:avLst/>
            </a:prstGeom>
            <a:solidFill>
              <a:schemeClr val="tx1">
                <a:lumMod val="20000"/>
                <a:lumOff val="80000"/>
                <a:alpha val="75000"/>
              </a:schemeClr>
            </a:solidFill>
            <a:ln w="15875">
              <a:solidFill>
                <a:schemeClr val="tx1">
                  <a:lumMod val="60000"/>
                  <a:lumOff val="40000"/>
                </a:schemeClr>
              </a:solidFill>
              <a:miter lim="800000"/>
              <a:headEnd/>
              <a:tailEnd/>
            </a:ln>
            <a:effec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62" name="Text Box 182"/>
            <p:cNvSpPr txBox="1">
              <a:spLocks noChangeArrowheads="1"/>
            </p:cNvSpPr>
            <p:nvPr/>
          </p:nvSpPr>
          <p:spPr bwMode="auto">
            <a:xfrm>
              <a:off x="2195213" y="957242"/>
              <a:ext cx="431800" cy="26192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fontAlgn="auto">
                <a:spcBef>
                  <a:spcPts val="0"/>
                </a:spcBef>
                <a:spcAft>
                  <a:spcPts val="0"/>
                </a:spcAft>
                <a:defRPr/>
              </a:pPr>
              <a:r>
                <a:rPr kumimoji="1" lang="en-US" altLang="zh-TW" sz="1100" dirty="0">
                  <a:solidFill>
                    <a:srgbClr val="595959"/>
                  </a:solidFill>
                  <a:effectLst>
                    <a:outerShdw blurRad="53975" dist="38100" dir="2700000" algn="tl" rotWithShape="0">
                      <a:srgbClr val="FFFFFF">
                        <a:alpha val="50000"/>
                      </a:srgbClr>
                    </a:outerShdw>
                  </a:effectLst>
                  <a:latin typeface="+mn-lt"/>
                  <a:ea typeface="+mn-ea"/>
                </a:rPr>
                <a:t>NVR</a:t>
              </a:r>
            </a:p>
          </p:txBody>
        </p:sp>
        <p:sp>
          <p:nvSpPr>
            <p:cNvPr id="67" name="Text Box 157"/>
            <p:cNvSpPr txBox="1">
              <a:spLocks noChangeArrowheads="1"/>
            </p:cNvSpPr>
            <p:nvPr/>
          </p:nvSpPr>
          <p:spPr bwMode="auto">
            <a:xfrm>
              <a:off x="4104975" y="512770"/>
              <a:ext cx="393700" cy="274619"/>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fontAlgn="auto">
                <a:spcBef>
                  <a:spcPts val="0"/>
                </a:spcBef>
                <a:spcAft>
                  <a:spcPts val="0"/>
                </a:spcAft>
                <a:defRPr/>
              </a:pPr>
              <a:r>
                <a:rPr kumimoji="1" lang="en-US" altLang="zh-TW" sz="1200" dirty="0">
                  <a:solidFill>
                    <a:srgbClr val="397DB4"/>
                  </a:solidFill>
                  <a:effectLst>
                    <a:outerShdw blurRad="53975" dist="38100" dir="2700000" algn="tl" rotWithShape="0">
                      <a:srgbClr val="FFFFFF">
                        <a:alpha val="50000"/>
                      </a:srgbClr>
                    </a:outerShdw>
                  </a:effectLst>
                  <a:latin typeface="+mn-lt"/>
                  <a:ea typeface="+mn-ea"/>
                </a:rPr>
                <a:t>……</a:t>
              </a:r>
            </a:p>
          </p:txBody>
        </p:sp>
        <p:grpSp>
          <p:nvGrpSpPr>
            <p:cNvPr id="98323" name="Group 148"/>
            <p:cNvGrpSpPr>
              <a:grpSpLocks noChangeAspect="1"/>
            </p:cNvGrpSpPr>
            <p:nvPr/>
          </p:nvGrpSpPr>
          <p:grpSpPr bwMode="auto">
            <a:xfrm>
              <a:off x="3131838" y="898225"/>
              <a:ext cx="1227137" cy="209550"/>
              <a:chOff x="2404" y="909"/>
              <a:chExt cx="1064" cy="181"/>
            </a:xfrm>
          </p:grpSpPr>
          <p:sp>
            <p:nvSpPr>
              <p:cNvPr id="69" name="Rectangle 112"/>
              <p:cNvSpPr>
                <a:spLocks noChangeAspect="1" noChangeArrowheads="1"/>
              </p:cNvSpPr>
              <p:nvPr/>
            </p:nvSpPr>
            <p:spPr bwMode="auto">
              <a:xfrm>
                <a:off x="2405" y="908"/>
                <a:ext cx="1064" cy="182"/>
              </a:xfrm>
              <a:prstGeom prst="rect">
                <a:avLst/>
              </a:prstGeom>
              <a:solidFill>
                <a:srgbClr val="C0C0C0">
                  <a:alpha val="70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70" name="Rectangle 113"/>
              <p:cNvSpPr>
                <a:spLocks noChangeAspect="1" noChangeArrowheads="1"/>
              </p:cNvSpPr>
              <p:nvPr/>
            </p:nvSpPr>
            <p:spPr bwMode="auto">
              <a:xfrm>
                <a:off x="2560" y="948"/>
                <a:ext cx="55" cy="2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71" name="Rectangle 114"/>
              <p:cNvSpPr>
                <a:spLocks noChangeAspect="1" noChangeArrowheads="1"/>
              </p:cNvSpPr>
              <p:nvPr/>
            </p:nvSpPr>
            <p:spPr bwMode="auto">
              <a:xfrm>
                <a:off x="2460" y="1007"/>
                <a:ext cx="99" cy="4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72" name="Rectangle 121"/>
              <p:cNvSpPr>
                <a:spLocks noChangeAspect="1" noChangeArrowheads="1"/>
              </p:cNvSpPr>
              <p:nvPr/>
            </p:nvSpPr>
            <p:spPr bwMode="auto">
              <a:xfrm>
                <a:off x="2787" y="941"/>
                <a:ext cx="56" cy="5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73" name="Rectangle 122"/>
              <p:cNvSpPr>
                <a:spLocks noChangeAspect="1" noChangeArrowheads="1"/>
              </p:cNvSpPr>
              <p:nvPr/>
            </p:nvSpPr>
            <p:spPr bwMode="auto">
              <a:xfrm>
                <a:off x="2789" y="1007"/>
                <a:ext cx="55"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74" name="Rectangle 123"/>
              <p:cNvSpPr>
                <a:spLocks noChangeAspect="1" noChangeArrowheads="1"/>
              </p:cNvSpPr>
              <p:nvPr/>
            </p:nvSpPr>
            <p:spPr bwMode="auto">
              <a:xfrm>
                <a:off x="2861" y="941"/>
                <a:ext cx="56" cy="5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75" name="Rectangle 124"/>
              <p:cNvSpPr>
                <a:spLocks noChangeAspect="1" noChangeArrowheads="1"/>
              </p:cNvSpPr>
              <p:nvPr/>
            </p:nvSpPr>
            <p:spPr bwMode="auto">
              <a:xfrm>
                <a:off x="2862" y="1005"/>
                <a:ext cx="55"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76" name="Rectangle 125"/>
              <p:cNvSpPr>
                <a:spLocks noChangeAspect="1" noChangeArrowheads="1"/>
              </p:cNvSpPr>
              <p:nvPr/>
            </p:nvSpPr>
            <p:spPr bwMode="auto">
              <a:xfrm>
                <a:off x="2933" y="941"/>
                <a:ext cx="56" cy="5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77" name="Rectangle 126"/>
              <p:cNvSpPr>
                <a:spLocks noChangeAspect="1" noChangeArrowheads="1"/>
              </p:cNvSpPr>
              <p:nvPr/>
            </p:nvSpPr>
            <p:spPr bwMode="auto">
              <a:xfrm>
                <a:off x="2934" y="1005"/>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78" name="Rectangle 127"/>
              <p:cNvSpPr>
                <a:spLocks noChangeAspect="1" noChangeArrowheads="1"/>
              </p:cNvSpPr>
              <p:nvPr/>
            </p:nvSpPr>
            <p:spPr bwMode="auto">
              <a:xfrm>
                <a:off x="3006" y="941"/>
                <a:ext cx="55" cy="5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79" name="Rectangle 128"/>
              <p:cNvSpPr>
                <a:spLocks noChangeAspect="1" noChangeArrowheads="1"/>
              </p:cNvSpPr>
              <p:nvPr/>
            </p:nvSpPr>
            <p:spPr bwMode="auto">
              <a:xfrm>
                <a:off x="3006" y="1005"/>
                <a:ext cx="55"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80" name="Rectangle 137"/>
              <p:cNvSpPr>
                <a:spLocks noChangeAspect="1" noChangeArrowheads="1"/>
              </p:cNvSpPr>
              <p:nvPr/>
            </p:nvSpPr>
            <p:spPr bwMode="auto">
              <a:xfrm>
                <a:off x="3341" y="934"/>
                <a:ext cx="77" cy="2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81" name="Rectangle 138"/>
              <p:cNvSpPr>
                <a:spLocks noChangeAspect="1" noChangeArrowheads="1"/>
              </p:cNvSpPr>
              <p:nvPr/>
            </p:nvSpPr>
            <p:spPr bwMode="auto">
              <a:xfrm>
                <a:off x="3341" y="993"/>
                <a:ext cx="77" cy="2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82" name="Rectangle 139"/>
              <p:cNvSpPr>
                <a:spLocks noChangeAspect="1" noChangeArrowheads="1"/>
              </p:cNvSpPr>
              <p:nvPr/>
            </p:nvSpPr>
            <p:spPr bwMode="auto">
              <a:xfrm>
                <a:off x="2714" y="941"/>
                <a:ext cx="56" cy="5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83" name="Rectangle 140"/>
              <p:cNvSpPr>
                <a:spLocks noChangeAspect="1" noChangeArrowheads="1"/>
              </p:cNvSpPr>
              <p:nvPr/>
            </p:nvSpPr>
            <p:spPr bwMode="auto">
              <a:xfrm>
                <a:off x="2716" y="1005"/>
                <a:ext cx="55"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84" name="Oval 142"/>
              <p:cNvSpPr>
                <a:spLocks noChangeAspect="1" noChangeArrowheads="1"/>
              </p:cNvSpPr>
              <p:nvPr/>
            </p:nvSpPr>
            <p:spPr bwMode="auto">
              <a:xfrm>
                <a:off x="3189" y="945"/>
                <a:ext cx="113" cy="114"/>
              </a:xfrm>
              <a:prstGeom prst="ellipse">
                <a:avLst/>
              </a:prstGeom>
              <a:solidFill>
                <a:srgbClr val="C0C0C0">
                  <a:alpha val="75000"/>
                </a:srgbClr>
              </a:solidFill>
              <a:ln w="9525">
                <a:solidFill>
                  <a:srgbClr val="808080"/>
                </a:solidFill>
                <a:round/>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85" name="Line 143"/>
              <p:cNvSpPr>
                <a:spLocks noChangeAspect="1" noChangeShapeType="1"/>
              </p:cNvSpPr>
              <p:nvPr/>
            </p:nvSpPr>
            <p:spPr bwMode="auto">
              <a:xfrm>
                <a:off x="3244" y="941"/>
                <a:ext cx="0" cy="122"/>
              </a:xfrm>
              <a:prstGeom prst="line">
                <a:avLst/>
              </a:prstGeom>
              <a:noFill/>
              <a:ln w="9525">
                <a:solidFill>
                  <a:srgbClr val="808080"/>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86" name="Line 144"/>
              <p:cNvSpPr>
                <a:spLocks noChangeAspect="1" noChangeShapeType="1"/>
              </p:cNvSpPr>
              <p:nvPr/>
            </p:nvSpPr>
            <p:spPr bwMode="auto">
              <a:xfrm>
                <a:off x="3189" y="1004"/>
                <a:ext cx="117" cy="0"/>
              </a:xfrm>
              <a:prstGeom prst="line">
                <a:avLst/>
              </a:prstGeom>
              <a:noFill/>
              <a:ln w="9525">
                <a:solidFill>
                  <a:srgbClr val="808080"/>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87" name="Oval 141"/>
              <p:cNvSpPr>
                <a:spLocks noChangeAspect="1" noChangeArrowheads="1"/>
              </p:cNvSpPr>
              <p:nvPr/>
            </p:nvSpPr>
            <p:spPr bwMode="auto">
              <a:xfrm>
                <a:off x="3211" y="967"/>
                <a:ext cx="69" cy="70"/>
              </a:xfrm>
              <a:prstGeom prst="ellipse">
                <a:avLst/>
              </a:prstGeom>
              <a:solidFill>
                <a:srgbClr val="C0C0C0">
                  <a:alpha val="75000"/>
                </a:srgbClr>
              </a:solidFill>
              <a:ln w="9525">
                <a:solidFill>
                  <a:srgbClr val="808080"/>
                </a:solidFill>
                <a:round/>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88" name="Rectangle 145"/>
              <p:cNvSpPr>
                <a:spLocks noChangeAspect="1" noChangeArrowheads="1"/>
              </p:cNvSpPr>
              <p:nvPr/>
            </p:nvSpPr>
            <p:spPr bwMode="auto">
              <a:xfrm>
                <a:off x="3089" y="952"/>
                <a:ext cx="55" cy="100"/>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grpSp>
        <p:sp>
          <p:nvSpPr>
            <p:cNvPr id="89" name="Line 151"/>
            <p:cNvSpPr>
              <a:spLocks noChangeShapeType="1"/>
            </p:cNvSpPr>
            <p:nvPr/>
          </p:nvSpPr>
          <p:spPr bwMode="auto">
            <a:xfrm flipV="1">
              <a:off x="3552525" y="1479495"/>
              <a:ext cx="0" cy="231760"/>
            </a:xfrm>
            <a:prstGeom prst="line">
              <a:avLst/>
            </a:prstGeom>
            <a:noFill/>
            <a:ln w="15875" cmpd="sng">
              <a:solidFill>
                <a:srgbClr val="8D9091"/>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90" name="Line 152"/>
            <p:cNvSpPr>
              <a:spLocks noChangeShapeType="1"/>
            </p:cNvSpPr>
            <p:nvPr/>
          </p:nvSpPr>
          <p:spPr bwMode="auto">
            <a:xfrm flipV="1">
              <a:off x="3670000" y="1108044"/>
              <a:ext cx="0" cy="276207"/>
            </a:xfrm>
            <a:prstGeom prst="line">
              <a:avLst/>
            </a:prstGeom>
            <a:noFill/>
            <a:ln w="15875" cmpd="sng">
              <a:solidFill>
                <a:srgbClr val="8D9091"/>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91" name="Text Box 156"/>
            <p:cNvSpPr txBox="1">
              <a:spLocks noChangeArrowheads="1"/>
            </p:cNvSpPr>
            <p:nvPr/>
          </p:nvSpPr>
          <p:spPr bwMode="auto">
            <a:xfrm>
              <a:off x="4328813" y="508007"/>
              <a:ext cx="860425" cy="246047"/>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fontAlgn="auto">
                <a:spcBef>
                  <a:spcPts val="0"/>
                </a:spcBef>
                <a:spcAft>
                  <a:spcPts val="0"/>
                </a:spcAft>
                <a:defRPr/>
              </a:pPr>
              <a:r>
                <a:rPr kumimoji="1" lang="en-US" altLang="zh-TW" sz="1000" b="1" dirty="0">
                  <a:solidFill>
                    <a:srgbClr val="397DB4"/>
                  </a:solidFill>
                  <a:effectLst>
                    <a:outerShdw blurRad="53975" dist="38100" dir="2700000" algn="tl" rotWithShape="0">
                      <a:srgbClr val="FFFFFF">
                        <a:alpha val="50000"/>
                      </a:srgbClr>
                    </a:outerShdw>
                  </a:effectLst>
                  <a:latin typeface="+mn-lt"/>
                  <a:ea typeface="+mn-ea"/>
                </a:rPr>
                <a:t>500 Cameras</a:t>
              </a:r>
            </a:p>
          </p:txBody>
        </p:sp>
        <p:sp>
          <p:nvSpPr>
            <p:cNvPr id="92" name="Text Box 157"/>
            <p:cNvSpPr txBox="1">
              <a:spLocks noChangeArrowheads="1"/>
            </p:cNvSpPr>
            <p:nvPr/>
          </p:nvSpPr>
          <p:spPr bwMode="auto">
            <a:xfrm>
              <a:off x="3611263" y="511182"/>
              <a:ext cx="393700" cy="27462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fontAlgn="auto">
                <a:spcBef>
                  <a:spcPts val="0"/>
                </a:spcBef>
                <a:spcAft>
                  <a:spcPts val="0"/>
                </a:spcAft>
                <a:defRPr/>
              </a:pPr>
              <a:r>
                <a:rPr kumimoji="1" lang="en-US" altLang="zh-TW" sz="1200" dirty="0">
                  <a:solidFill>
                    <a:srgbClr val="595959"/>
                  </a:solidFill>
                  <a:effectLst>
                    <a:outerShdw blurRad="53975" dist="38100" dir="2700000" algn="tl" rotWithShape="0">
                      <a:srgbClr val="FFFFFF">
                        <a:alpha val="50000"/>
                      </a:srgbClr>
                    </a:outerShdw>
                  </a:effectLst>
                  <a:latin typeface="+mn-lt"/>
                  <a:ea typeface="+mn-ea"/>
                </a:rPr>
                <a:t>……</a:t>
              </a:r>
            </a:p>
          </p:txBody>
        </p:sp>
        <p:sp>
          <p:nvSpPr>
            <p:cNvPr id="93" name="Text Box 159"/>
            <p:cNvSpPr txBox="1">
              <a:spLocks noChangeArrowheads="1"/>
            </p:cNvSpPr>
            <p:nvPr/>
          </p:nvSpPr>
          <p:spPr bwMode="auto">
            <a:xfrm>
              <a:off x="3030238" y="2781162"/>
              <a:ext cx="1290637" cy="568289"/>
            </a:xfrm>
            <a:prstGeom prst="rect">
              <a:avLst/>
            </a:prstGeom>
            <a:noFill/>
            <a:ln>
              <a:noFill/>
            </a:ln>
            <a:effectLst/>
            <a:extLst>
              <a:ext uri="{909E8E84-426E-40DD-AFC4-6F175D3DCCD1}"/>
              <a:ext uri="{91240B29-F687-4F45-9708-019B960494DF}"/>
              <a:ext uri="{AF507438-7753-43E0-B8FC-AC1667EBCBE1}"/>
            </a:extLst>
          </p:spPr>
          <p:txBody>
            <a:bodyPr>
              <a:spAutoFit/>
            </a:bodyPr>
            <a:lstStyle/>
            <a:p>
              <a:pPr fontAlgn="auto">
                <a:lnSpc>
                  <a:spcPts val="1240"/>
                </a:lnSpc>
                <a:spcBef>
                  <a:spcPts val="0"/>
                </a:spcBef>
                <a:spcAft>
                  <a:spcPts val="0"/>
                </a:spcAft>
                <a:defRPr/>
              </a:pPr>
              <a:r>
                <a:rPr kumimoji="1" lang="en-US" altLang="zh-TW" sz="1000" b="1" dirty="0">
                  <a:solidFill>
                    <a:srgbClr val="434343"/>
                  </a:solidFill>
                  <a:effectLst>
                    <a:outerShdw blurRad="53975" dist="38100" dir="2700000" algn="tl" rotWithShape="0">
                      <a:srgbClr val="FFFFFF">
                        <a:alpha val="50000"/>
                      </a:srgbClr>
                    </a:outerShdw>
                  </a:effectLst>
                  <a:latin typeface="+mn-lt"/>
                  <a:ea typeface="+mn-ea"/>
                </a:rPr>
                <a:t>Resolution: </a:t>
              </a:r>
              <a:r>
                <a:rPr kumimoji="1" lang="en-US" altLang="zh-TW" sz="1000" b="1" dirty="0">
                  <a:solidFill>
                    <a:srgbClr val="434343"/>
                  </a:solidFill>
                  <a:effectLst>
                    <a:outerShdw blurRad="53975" dist="38100" dir="2700000" algn="tl" rotWithShape="0">
                      <a:srgbClr val="FFFFFF">
                        <a:alpha val="50000"/>
                      </a:srgbClr>
                    </a:outerShdw>
                  </a:effectLst>
                  <a:latin typeface="+mn-lt"/>
                  <a:ea typeface="+mn-ea"/>
                </a:rPr>
                <a:t>720P</a:t>
              </a:r>
              <a:endParaRPr kumimoji="1" lang="en-US" altLang="zh-TW" sz="1000" b="1" dirty="0">
                <a:solidFill>
                  <a:srgbClr val="434343"/>
                </a:solidFill>
                <a:effectLst>
                  <a:outerShdw blurRad="53975" dist="38100" dir="2700000" algn="tl" rotWithShape="0">
                    <a:srgbClr val="FFFFFF">
                      <a:alpha val="50000"/>
                    </a:srgbClr>
                  </a:outerShdw>
                </a:effectLst>
                <a:latin typeface="+mn-lt"/>
                <a:ea typeface="+mn-ea"/>
              </a:endParaRPr>
            </a:p>
            <a:p>
              <a:pPr fontAlgn="auto">
                <a:lnSpc>
                  <a:spcPts val="1240"/>
                </a:lnSpc>
                <a:spcBef>
                  <a:spcPts val="0"/>
                </a:spcBef>
                <a:spcAft>
                  <a:spcPts val="0"/>
                </a:spcAft>
                <a:defRPr/>
              </a:pPr>
              <a:r>
                <a:rPr kumimoji="1" lang="en-US" altLang="zh-TW" sz="1000" b="1" dirty="0">
                  <a:solidFill>
                    <a:srgbClr val="434343"/>
                  </a:solidFill>
                  <a:effectLst>
                    <a:outerShdw blurRad="53975" dist="38100" dir="2700000" algn="tl" rotWithShape="0">
                      <a:srgbClr val="FFFFFF">
                        <a:alpha val="50000"/>
                      </a:srgbClr>
                    </a:outerShdw>
                  </a:effectLst>
                  <a:latin typeface="+mn-lt"/>
                  <a:ea typeface="+mn-ea"/>
                </a:rPr>
                <a:t>Retention: 14 Days</a:t>
              </a:r>
            </a:p>
            <a:p>
              <a:pPr fontAlgn="auto">
                <a:lnSpc>
                  <a:spcPts val="1240"/>
                </a:lnSpc>
                <a:spcBef>
                  <a:spcPts val="0"/>
                </a:spcBef>
                <a:spcAft>
                  <a:spcPts val="0"/>
                </a:spcAft>
                <a:defRPr/>
              </a:pPr>
              <a:r>
                <a:rPr kumimoji="1" lang="en-US" altLang="zh-TW" sz="1000" b="1" dirty="0">
                  <a:solidFill>
                    <a:srgbClr val="434343"/>
                  </a:solidFill>
                  <a:effectLst>
                    <a:outerShdw blurRad="53975" dist="38100" dir="2700000" algn="tl" rotWithShape="0">
                      <a:srgbClr val="FFFFFF">
                        <a:alpha val="50000"/>
                      </a:srgbClr>
                    </a:outerShdw>
                  </a:effectLst>
                  <a:latin typeface="+mn-lt"/>
                  <a:ea typeface="+mn-ea"/>
                </a:rPr>
                <a:t>Requirement: </a:t>
              </a:r>
              <a:r>
                <a:rPr kumimoji="1" lang="en-US" altLang="zh-TW" sz="1000" b="1" dirty="0">
                  <a:solidFill>
                    <a:srgbClr val="434343"/>
                  </a:solidFill>
                  <a:effectLst>
                    <a:outerShdw blurRad="53975" dist="38100" dir="2700000" algn="tl" rotWithShape="0">
                      <a:srgbClr val="FFFFFF">
                        <a:alpha val="50000"/>
                      </a:srgbClr>
                    </a:outerShdw>
                  </a:effectLst>
                  <a:latin typeface="+mn-lt"/>
                  <a:ea typeface="+mn-ea"/>
                </a:rPr>
                <a:t>80TB</a:t>
              </a:r>
              <a:endParaRPr kumimoji="1" lang="en-US" altLang="zh-TW" sz="1000" b="1" dirty="0">
                <a:solidFill>
                  <a:srgbClr val="434343"/>
                </a:solidFill>
                <a:effectLst>
                  <a:outerShdw blurRad="53975" dist="38100" dir="2700000" algn="tl" rotWithShape="0">
                    <a:srgbClr val="FFFFFF">
                      <a:alpha val="50000"/>
                    </a:srgbClr>
                  </a:outerShdw>
                </a:effectLst>
                <a:latin typeface="+mn-lt"/>
                <a:ea typeface="+mn-ea"/>
              </a:endParaRPr>
            </a:p>
          </p:txBody>
        </p:sp>
        <p:sp>
          <p:nvSpPr>
            <p:cNvPr id="94" name="Text Box 181"/>
            <p:cNvSpPr txBox="1">
              <a:spLocks noChangeArrowheads="1"/>
            </p:cNvSpPr>
            <p:nvPr/>
          </p:nvSpPr>
          <p:spPr bwMode="auto">
            <a:xfrm>
              <a:off x="4266900" y="2673219"/>
              <a:ext cx="1544638" cy="861958"/>
            </a:xfrm>
            <a:prstGeom prst="rect">
              <a:avLst/>
            </a:prstGeom>
            <a:noFill/>
            <a:ln>
              <a:noFill/>
            </a:ln>
            <a:effectLst/>
            <a:extLst>
              <a:ext uri="{909E8E84-426E-40DD-AFC4-6F175D3DCCD1}"/>
              <a:ext uri="{91240B29-F687-4F45-9708-019B960494DF}"/>
              <a:ext uri="{AF507438-7753-43E0-B8FC-AC1667EBCBE1}"/>
            </a:extLst>
          </p:spPr>
          <p:txBody>
            <a:bodyPr>
              <a:spAutoFit/>
            </a:bodyPr>
            <a:lstStyle/>
            <a:p>
              <a:pPr fontAlgn="auto">
                <a:spcBef>
                  <a:spcPts val="0"/>
                </a:spcBef>
                <a:spcAft>
                  <a:spcPts val="0"/>
                </a:spcAft>
                <a:defRPr/>
              </a:pPr>
              <a:r>
                <a:rPr kumimoji="1" lang="en-US" altLang="zh-TW" sz="1000" dirty="0">
                  <a:solidFill>
                    <a:srgbClr val="595959"/>
                  </a:solidFill>
                  <a:effectLst>
                    <a:outerShdw blurRad="53975" dist="38100" dir="2700000" algn="tl" rotWithShape="0">
                      <a:srgbClr val="FFFFFF">
                        <a:alpha val="50000"/>
                      </a:srgbClr>
                    </a:outerShdw>
                  </a:effectLst>
                  <a:latin typeface="+mn-lt"/>
                  <a:ea typeface="+mn-ea"/>
                </a:rPr>
                <a:t>AegisSAN </a:t>
              </a:r>
              <a:r>
                <a:rPr kumimoji="1" lang="en-US" altLang="zh-TW" sz="1000" b="1" dirty="0">
                  <a:solidFill>
                    <a:srgbClr val="595959"/>
                  </a:solidFill>
                  <a:effectLst>
                    <a:outerShdw blurRad="53975" dist="38100" dir="2700000" algn="tl" rotWithShape="0">
                      <a:srgbClr val="FFFFFF">
                        <a:alpha val="50000"/>
                      </a:srgbClr>
                    </a:outerShdw>
                  </a:effectLst>
                  <a:latin typeface="+mn-lt"/>
                  <a:ea typeface="+mn-ea"/>
                </a:rPr>
                <a:t>Q500Q-</a:t>
              </a:r>
              <a:r>
                <a:rPr kumimoji="1" lang="en-US" altLang="zh-TW" sz="1000" b="1" dirty="0">
                  <a:solidFill>
                    <a:srgbClr val="595959"/>
                  </a:solidFill>
                  <a:effectLst>
                    <a:outerShdw blurRad="53975" dist="38100" dir="2700000" algn="tl" rotWithShape="0">
                      <a:srgbClr val="FFFFFF">
                        <a:alpha val="50000"/>
                      </a:srgbClr>
                    </a:outerShdw>
                  </a:effectLst>
                  <a:latin typeface="+mn-lt"/>
                  <a:ea typeface="+mn-ea"/>
                </a:rPr>
                <a:t>P20</a:t>
              </a:r>
              <a:endParaRPr kumimoji="1" lang="en-US" altLang="zh-TW" sz="1000" b="1" dirty="0">
                <a:solidFill>
                  <a:srgbClr val="595959"/>
                </a:solidFill>
                <a:effectLst>
                  <a:outerShdw blurRad="53975" dist="38100" dir="2700000" algn="tl" rotWithShape="0">
                    <a:srgbClr val="FFFFFF">
                      <a:alpha val="50000"/>
                    </a:srgbClr>
                  </a:outerShdw>
                </a:effectLst>
                <a:latin typeface="+mn-lt"/>
                <a:ea typeface="+mn-ea"/>
              </a:endParaRPr>
            </a:p>
            <a:p>
              <a:pPr fontAlgn="auto">
                <a:spcBef>
                  <a:spcPts val="0"/>
                </a:spcBef>
                <a:spcAft>
                  <a:spcPts val="0"/>
                </a:spcAft>
                <a:defRPr/>
              </a:pPr>
              <a:r>
                <a:rPr kumimoji="1" lang="en-US" altLang="zh-TW" sz="1000" b="1" dirty="0">
                  <a:solidFill>
                    <a:srgbClr val="595959"/>
                  </a:solidFill>
                  <a:effectLst>
                    <a:outerShdw blurRad="53975" dist="38100" dir="2700000" algn="tl" rotWithShape="0">
                      <a:srgbClr val="FFFFFF">
                        <a:alpha val="50000"/>
                      </a:srgbClr>
                    </a:outerShdw>
                  </a:effectLst>
                  <a:latin typeface="+mn-lt"/>
                  <a:ea typeface="+mn-ea"/>
                </a:rPr>
                <a:t>Dual</a:t>
              </a:r>
              <a:r>
                <a:rPr kumimoji="1" lang="en-US" altLang="zh-TW" sz="1000" dirty="0">
                  <a:solidFill>
                    <a:srgbClr val="595959"/>
                  </a:solidFill>
                  <a:effectLst>
                    <a:outerShdw blurRad="53975" dist="38100" dir="2700000" algn="tl" rotWithShape="0">
                      <a:srgbClr val="FFFFFF">
                        <a:alpha val="50000"/>
                      </a:srgbClr>
                    </a:outerShdw>
                  </a:effectLst>
                  <a:latin typeface="+mn-lt"/>
                  <a:ea typeface="+mn-ea"/>
                </a:rPr>
                <a:t> Controllers</a:t>
              </a:r>
              <a:r>
                <a:rPr kumimoji="1" lang="en-US" altLang="zh-TW" sz="1000" b="1" dirty="0">
                  <a:solidFill>
                    <a:srgbClr val="595959"/>
                  </a:solidFill>
                  <a:effectLst>
                    <a:outerShdw blurRad="53975" dist="38100" dir="2700000" algn="tl" rotWithShape="0">
                      <a:srgbClr val="FFFFFF">
                        <a:alpha val="50000"/>
                      </a:srgbClr>
                    </a:outerShdw>
                  </a:effectLst>
                  <a:latin typeface="+mn-lt"/>
                  <a:ea typeface="+mn-ea"/>
                </a:rPr>
                <a:t> </a:t>
              </a:r>
            </a:p>
            <a:p>
              <a:pPr fontAlgn="auto">
                <a:spcBef>
                  <a:spcPts val="0"/>
                </a:spcBef>
                <a:spcAft>
                  <a:spcPts val="0"/>
                </a:spcAft>
                <a:defRPr/>
              </a:pPr>
              <a:r>
                <a:rPr kumimoji="1" lang="en-US" altLang="zh-TW" sz="1000" dirty="0">
                  <a:solidFill>
                    <a:srgbClr val="595959"/>
                  </a:solidFill>
                  <a:effectLst>
                    <a:outerShdw blurRad="53975" dist="38100" dir="2700000" algn="tl" rotWithShape="0">
                      <a:srgbClr val="FFFFFF">
                        <a:alpha val="50000"/>
                      </a:srgbClr>
                    </a:outerShdw>
                  </a:effectLst>
                  <a:latin typeface="+mn-lt"/>
                  <a:ea typeface="+mn-ea"/>
                </a:rPr>
                <a:t>12 HDDs / </a:t>
              </a:r>
              <a:r>
                <a:rPr kumimoji="1" lang="en-US" altLang="zh-TW" sz="1000" dirty="0">
                  <a:solidFill>
                    <a:srgbClr val="595959"/>
                  </a:solidFill>
                  <a:effectLst>
                    <a:outerShdw blurRad="53975" dist="38100" dir="2700000" algn="tl" rotWithShape="0">
                      <a:srgbClr val="FFFFFF">
                        <a:alpha val="50000"/>
                      </a:srgbClr>
                    </a:outerShdw>
                  </a:effectLst>
                  <a:latin typeface="+mn-lt"/>
                  <a:ea typeface="+mn-ea"/>
                </a:rPr>
                <a:t>44TB / RAID 5</a:t>
              </a:r>
              <a:endParaRPr kumimoji="1" lang="en-US" altLang="zh-TW" sz="1000" dirty="0">
                <a:solidFill>
                  <a:srgbClr val="595959"/>
                </a:solidFill>
                <a:effectLst>
                  <a:outerShdw blurRad="53975" dist="38100" dir="2700000" algn="tl" rotWithShape="0">
                    <a:srgbClr val="FFFFFF">
                      <a:alpha val="50000"/>
                    </a:srgbClr>
                  </a:outerShdw>
                </a:effectLst>
                <a:latin typeface="+mn-lt"/>
                <a:ea typeface="+mn-ea"/>
              </a:endParaRPr>
            </a:p>
            <a:p>
              <a:pPr fontAlgn="auto">
                <a:spcBef>
                  <a:spcPts val="0"/>
                </a:spcBef>
                <a:spcAft>
                  <a:spcPts val="0"/>
                </a:spcAft>
                <a:defRPr/>
              </a:pPr>
              <a:r>
                <a:rPr kumimoji="1" lang="en-US" altLang="zh-TW" sz="1000" dirty="0">
                  <a:solidFill>
                    <a:srgbClr val="595959"/>
                  </a:solidFill>
                  <a:effectLst>
                    <a:outerShdw blurRad="53975" dist="38100" dir="2700000" algn="tl" rotWithShape="0">
                      <a:srgbClr val="FFFFFF">
                        <a:alpha val="50000"/>
                      </a:srgbClr>
                    </a:outerShdw>
                  </a:effectLst>
                  <a:latin typeface="+mn-lt"/>
                  <a:ea typeface="+mn-ea"/>
                </a:rPr>
                <a:t>JBOD </a:t>
              </a:r>
              <a:r>
                <a:rPr kumimoji="1" lang="en-US" altLang="zh-TW" sz="1000" b="1" dirty="0">
                  <a:solidFill>
                    <a:srgbClr val="595959"/>
                  </a:solidFill>
                  <a:effectLst>
                    <a:outerShdw blurRad="53975" dist="38100" dir="2700000" algn="tl" rotWithShape="0">
                      <a:srgbClr val="FFFFFF">
                        <a:alpha val="50000"/>
                      </a:srgbClr>
                    </a:outerShdw>
                  </a:effectLst>
                  <a:latin typeface="+mn-lt"/>
                  <a:ea typeface="+mn-ea"/>
                </a:rPr>
                <a:t>J300Q-D424</a:t>
              </a:r>
            </a:p>
            <a:p>
              <a:pPr fontAlgn="auto">
                <a:spcBef>
                  <a:spcPts val="0"/>
                </a:spcBef>
                <a:spcAft>
                  <a:spcPts val="0"/>
                </a:spcAft>
                <a:defRPr/>
              </a:pPr>
              <a:r>
                <a:rPr kumimoji="1" lang="en-US" altLang="zh-TW" sz="1000" dirty="0">
                  <a:solidFill>
                    <a:srgbClr val="595959"/>
                  </a:solidFill>
                  <a:effectLst>
                    <a:outerShdw blurRad="53975" dist="38100" dir="2700000" algn="tl" rotWithShape="0">
                      <a:srgbClr val="FFFFFF">
                        <a:alpha val="50000"/>
                      </a:srgbClr>
                    </a:outerShdw>
                  </a:effectLst>
                  <a:latin typeface="+mn-lt"/>
                  <a:ea typeface="+mn-ea"/>
                </a:rPr>
                <a:t>24 HDDs / </a:t>
              </a:r>
              <a:r>
                <a:rPr kumimoji="1" lang="en-US" altLang="zh-TW" sz="1000" dirty="0">
                  <a:solidFill>
                    <a:srgbClr val="595959"/>
                  </a:solidFill>
                  <a:effectLst>
                    <a:outerShdw blurRad="53975" dist="38100" dir="2700000" algn="tl" rotWithShape="0">
                      <a:srgbClr val="FFFFFF">
                        <a:alpha val="50000"/>
                      </a:srgbClr>
                    </a:outerShdw>
                  </a:effectLst>
                  <a:latin typeface="+mn-lt"/>
                  <a:ea typeface="+mn-ea"/>
                </a:rPr>
                <a:t>88TB / RAID 5</a:t>
              </a:r>
              <a:endParaRPr kumimoji="1" lang="en-US" altLang="zh-TW" sz="1000" dirty="0">
                <a:solidFill>
                  <a:srgbClr val="595959"/>
                </a:solidFill>
                <a:effectLst>
                  <a:outerShdw blurRad="53975" dist="38100" dir="2700000" algn="tl" rotWithShape="0">
                    <a:srgbClr val="FFFFFF">
                      <a:alpha val="50000"/>
                    </a:srgbClr>
                  </a:outerShdw>
                </a:effectLst>
                <a:latin typeface="+mn-lt"/>
                <a:ea typeface="+mn-ea"/>
              </a:endParaRPr>
            </a:p>
          </p:txBody>
        </p:sp>
        <p:sp>
          <p:nvSpPr>
            <p:cNvPr id="95" name="Text Box 182"/>
            <p:cNvSpPr txBox="1">
              <a:spLocks noChangeArrowheads="1"/>
            </p:cNvSpPr>
            <p:nvPr/>
          </p:nvSpPr>
          <p:spPr bwMode="auto">
            <a:xfrm>
              <a:off x="5030488" y="1285833"/>
              <a:ext cx="396875" cy="246047"/>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fontAlgn="auto">
                <a:spcBef>
                  <a:spcPts val="0"/>
                </a:spcBef>
                <a:spcAft>
                  <a:spcPts val="0"/>
                </a:spcAft>
                <a:defRPr/>
              </a:pPr>
              <a:r>
                <a:rPr kumimoji="1" lang="en-US" altLang="zh-TW" sz="1000" dirty="0">
                  <a:solidFill>
                    <a:srgbClr val="595959"/>
                  </a:solidFill>
                  <a:effectLst>
                    <a:outerShdw blurRad="53975" dist="38100" dir="2700000" algn="tl" rotWithShape="0">
                      <a:srgbClr val="FFFFFF">
                        <a:alpha val="50000"/>
                      </a:srgbClr>
                    </a:outerShdw>
                  </a:effectLst>
                  <a:latin typeface="+mn-lt"/>
                  <a:ea typeface="+mn-ea"/>
                </a:rPr>
                <a:t>LAN</a:t>
              </a:r>
            </a:p>
          </p:txBody>
        </p:sp>
        <p:pic>
          <p:nvPicPr>
            <p:cNvPr id="99" name="Picture 107" descr="Q212_front_no_cover copy-small"/>
            <p:cNvPicPr>
              <a:picLocks noChangeAspect="1" noChangeArrowheads="1"/>
            </p:cNvPicPr>
            <p:nvPr/>
          </p:nvPicPr>
          <p:blipFill>
            <a:blip r:embed="rId4" cstate="print">
              <a:duotone>
                <a:prstClr val="black"/>
                <a:srgbClr val="4C4C4C">
                  <a:tint val="45000"/>
                  <a:satMod val="400000"/>
                </a:srgbClr>
              </a:duotone>
              <a:extLst>
                <a:ext uri="{28A0092B-C50C-407E-A947-70E740481C1C}"/>
              </a:extLst>
            </a:blip>
            <a:srcRect/>
            <a:stretch>
              <a:fillRect/>
            </a:stretch>
          </p:blipFill>
          <p:spPr bwMode="auto">
            <a:xfrm>
              <a:off x="3092385" y="1665595"/>
              <a:ext cx="2014108" cy="372203"/>
            </a:xfrm>
            <a:prstGeom prst="rect">
              <a:avLst/>
            </a:prstGeom>
            <a:noFill/>
            <a:extLst>
              <a:ext uri="{909E8E84-426E-40DD-AFC4-6F175D3DCCD1}"/>
            </a:extLst>
          </p:spPr>
        </p:pic>
        <p:grpSp>
          <p:nvGrpSpPr>
            <p:cNvPr id="98332" name="Group 160"/>
            <p:cNvGrpSpPr>
              <a:grpSpLocks noChangeAspect="1"/>
            </p:cNvGrpSpPr>
            <p:nvPr/>
          </p:nvGrpSpPr>
          <p:grpSpPr bwMode="auto">
            <a:xfrm>
              <a:off x="3822400" y="995063"/>
              <a:ext cx="1241425" cy="212725"/>
              <a:chOff x="2404" y="909"/>
              <a:chExt cx="1064" cy="181"/>
            </a:xfrm>
          </p:grpSpPr>
          <p:sp>
            <p:nvSpPr>
              <p:cNvPr id="101" name="Rectangle 161"/>
              <p:cNvSpPr>
                <a:spLocks noChangeAspect="1" noChangeArrowheads="1"/>
              </p:cNvSpPr>
              <p:nvPr/>
            </p:nvSpPr>
            <p:spPr bwMode="auto">
              <a:xfrm>
                <a:off x="2404" y="908"/>
                <a:ext cx="1064" cy="184"/>
              </a:xfrm>
              <a:prstGeom prst="rect">
                <a:avLst/>
              </a:prstGeom>
              <a:solidFill>
                <a:srgbClr val="C0C0C0">
                  <a:alpha val="70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02" name="Rectangle 162"/>
              <p:cNvSpPr>
                <a:spLocks noChangeAspect="1" noChangeArrowheads="1"/>
              </p:cNvSpPr>
              <p:nvPr/>
            </p:nvSpPr>
            <p:spPr bwMode="auto">
              <a:xfrm>
                <a:off x="2559" y="950"/>
                <a:ext cx="54" cy="23"/>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03" name="Rectangle 163"/>
              <p:cNvSpPr>
                <a:spLocks noChangeAspect="1" noChangeArrowheads="1"/>
              </p:cNvSpPr>
              <p:nvPr/>
            </p:nvSpPr>
            <p:spPr bwMode="auto">
              <a:xfrm>
                <a:off x="2460" y="1008"/>
                <a:ext cx="99" cy="4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04" name="Rectangle 164"/>
              <p:cNvSpPr>
                <a:spLocks noChangeAspect="1" noChangeArrowheads="1"/>
              </p:cNvSpPr>
              <p:nvPr/>
            </p:nvSpPr>
            <p:spPr bwMode="auto">
              <a:xfrm>
                <a:off x="2786" y="942"/>
                <a:ext cx="57" cy="54"/>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05" name="Rectangle 165"/>
              <p:cNvSpPr>
                <a:spLocks noChangeAspect="1" noChangeArrowheads="1"/>
              </p:cNvSpPr>
              <p:nvPr/>
            </p:nvSpPr>
            <p:spPr bwMode="auto">
              <a:xfrm>
                <a:off x="2786" y="1006"/>
                <a:ext cx="57" cy="5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06" name="Rectangle 166"/>
              <p:cNvSpPr>
                <a:spLocks noChangeAspect="1" noChangeArrowheads="1"/>
              </p:cNvSpPr>
              <p:nvPr/>
            </p:nvSpPr>
            <p:spPr bwMode="auto">
              <a:xfrm>
                <a:off x="2861" y="940"/>
                <a:ext cx="56" cy="5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07" name="Rectangle 167"/>
              <p:cNvSpPr>
                <a:spLocks noChangeAspect="1" noChangeArrowheads="1"/>
              </p:cNvSpPr>
              <p:nvPr/>
            </p:nvSpPr>
            <p:spPr bwMode="auto">
              <a:xfrm>
                <a:off x="2863" y="1005"/>
                <a:ext cx="57" cy="57"/>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08" name="Rectangle 168"/>
              <p:cNvSpPr>
                <a:spLocks noChangeAspect="1" noChangeArrowheads="1"/>
              </p:cNvSpPr>
              <p:nvPr/>
            </p:nvSpPr>
            <p:spPr bwMode="auto">
              <a:xfrm>
                <a:off x="2933" y="940"/>
                <a:ext cx="56" cy="5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09" name="Rectangle 169"/>
              <p:cNvSpPr>
                <a:spLocks noChangeAspect="1" noChangeArrowheads="1"/>
              </p:cNvSpPr>
              <p:nvPr/>
            </p:nvSpPr>
            <p:spPr bwMode="auto">
              <a:xfrm>
                <a:off x="2935" y="1005"/>
                <a:ext cx="56" cy="57"/>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10" name="Rectangle 170"/>
              <p:cNvSpPr>
                <a:spLocks noChangeAspect="1" noChangeArrowheads="1"/>
              </p:cNvSpPr>
              <p:nvPr/>
            </p:nvSpPr>
            <p:spPr bwMode="auto">
              <a:xfrm>
                <a:off x="3004" y="940"/>
                <a:ext cx="56" cy="5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11" name="Rectangle 171"/>
              <p:cNvSpPr>
                <a:spLocks noChangeAspect="1" noChangeArrowheads="1"/>
              </p:cNvSpPr>
              <p:nvPr/>
            </p:nvSpPr>
            <p:spPr bwMode="auto">
              <a:xfrm>
                <a:off x="3005" y="1005"/>
                <a:ext cx="56" cy="57"/>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12" name="Rectangle 172"/>
              <p:cNvSpPr>
                <a:spLocks noChangeAspect="1" noChangeArrowheads="1"/>
              </p:cNvSpPr>
              <p:nvPr/>
            </p:nvSpPr>
            <p:spPr bwMode="auto">
              <a:xfrm>
                <a:off x="3341" y="934"/>
                <a:ext cx="76" cy="24"/>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13" name="Rectangle 173"/>
              <p:cNvSpPr>
                <a:spLocks noChangeAspect="1" noChangeArrowheads="1"/>
              </p:cNvSpPr>
              <p:nvPr/>
            </p:nvSpPr>
            <p:spPr bwMode="auto">
              <a:xfrm>
                <a:off x="3341" y="993"/>
                <a:ext cx="76" cy="2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14" name="Rectangle 174"/>
              <p:cNvSpPr>
                <a:spLocks noChangeAspect="1" noChangeArrowheads="1"/>
              </p:cNvSpPr>
              <p:nvPr/>
            </p:nvSpPr>
            <p:spPr bwMode="auto">
              <a:xfrm>
                <a:off x="2714" y="940"/>
                <a:ext cx="56" cy="5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15" name="Rectangle 175"/>
              <p:cNvSpPr>
                <a:spLocks noChangeAspect="1" noChangeArrowheads="1"/>
              </p:cNvSpPr>
              <p:nvPr/>
            </p:nvSpPr>
            <p:spPr bwMode="auto">
              <a:xfrm>
                <a:off x="2716" y="1005"/>
                <a:ext cx="56" cy="57"/>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16" name="Oval 176"/>
              <p:cNvSpPr>
                <a:spLocks noChangeAspect="1" noChangeArrowheads="1"/>
              </p:cNvSpPr>
              <p:nvPr/>
            </p:nvSpPr>
            <p:spPr bwMode="auto">
              <a:xfrm>
                <a:off x="3189" y="946"/>
                <a:ext cx="113" cy="112"/>
              </a:xfrm>
              <a:prstGeom prst="ellipse">
                <a:avLst/>
              </a:prstGeom>
              <a:solidFill>
                <a:srgbClr val="C0C0C0">
                  <a:alpha val="75000"/>
                </a:srgbClr>
              </a:solidFill>
              <a:ln w="9525">
                <a:solidFill>
                  <a:srgbClr val="808080"/>
                </a:solidFill>
                <a:round/>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17" name="Line 177"/>
              <p:cNvSpPr>
                <a:spLocks noChangeAspect="1" noChangeShapeType="1"/>
              </p:cNvSpPr>
              <p:nvPr/>
            </p:nvSpPr>
            <p:spPr bwMode="auto">
              <a:xfrm>
                <a:off x="3243" y="942"/>
                <a:ext cx="0" cy="120"/>
              </a:xfrm>
              <a:prstGeom prst="line">
                <a:avLst/>
              </a:prstGeom>
              <a:noFill/>
              <a:ln w="9525">
                <a:solidFill>
                  <a:srgbClr val="808080"/>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18" name="Line 178"/>
              <p:cNvSpPr>
                <a:spLocks noChangeAspect="1" noChangeShapeType="1"/>
              </p:cNvSpPr>
              <p:nvPr/>
            </p:nvSpPr>
            <p:spPr bwMode="auto">
              <a:xfrm>
                <a:off x="3189" y="1004"/>
                <a:ext cx="114" cy="0"/>
              </a:xfrm>
              <a:prstGeom prst="line">
                <a:avLst/>
              </a:prstGeom>
              <a:noFill/>
              <a:ln w="9525">
                <a:solidFill>
                  <a:srgbClr val="808080"/>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19" name="Oval 179"/>
              <p:cNvSpPr>
                <a:spLocks noChangeAspect="1" noChangeArrowheads="1"/>
              </p:cNvSpPr>
              <p:nvPr/>
            </p:nvSpPr>
            <p:spPr bwMode="auto">
              <a:xfrm>
                <a:off x="3209" y="967"/>
                <a:ext cx="68" cy="68"/>
              </a:xfrm>
              <a:prstGeom prst="ellipse">
                <a:avLst/>
              </a:prstGeom>
              <a:solidFill>
                <a:srgbClr val="C0C0C0">
                  <a:alpha val="75000"/>
                </a:srgbClr>
              </a:solidFill>
              <a:ln w="9525">
                <a:solidFill>
                  <a:srgbClr val="808080"/>
                </a:solidFill>
                <a:round/>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20" name="Rectangle 180"/>
              <p:cNvSpPr>
                <a:spLocks noChangeAspect="1" noChangeArrowheads="1"/>
              </p:cNvSpPr>
              <p:nvPr/>
            </p:nvSpPr>
            <p:spPr bwMode="auto">
              <a:xfrm>
                <a:off x="3088" y="954"/>
                <a:ext cx="57" cy="100"/>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grpSp>
        <p:sp>
          <p:nvSpPr>
            <p:cNvPr id="121" name="Rectangle 149"/>
            <p:cNvSpPr>
              <a:spLocks noChangeArrowheads="1"/>
            </p:cNvSpPr>
            <p:nvPr/>
          </p:nvSpPr>
          <p:spPr bwMode="auto">
            <a:xfrm>
              <a:off x="3135013" y="1384251"/>
              <a:ext cx="1939925" cy="88894"/>
            </a:xfrm>
            <a:prstGeom prst="rect">
              <a:avLst/>
            </a:prstGeom>
            <a:solidFill>
              <a:srgbClr val="DEDEDE">
                <a:alpha val="75000"/>
              </a:srgbClr>
            </a:solidFill>
            <a:ln w="15875">
              <a:solidFill>
                <a:srgbClr val="9B9B9B"/>
              </a:solidFill>
              <a:miter lim="800000"/>
              <a:headEnd/>
              <a:tailEnd/>
            </a:ln>
            <a:effec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22" name="Text Box 182"/>
            <p:cNvSpPr txBox="1">
              <a:spLocks noChangeArrowheads="1"/>
            </p:cNvSpPr>
            <p:nvPr/>
          </p:nvSpPr>
          <p:spPr bwMode="auto">
            <a:xfrm>
              <a:off x="5036838" y="958828"/>
              <a:ext cx="433387" cy="260333"/>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fontAlgn="auto">
                <a:spcBef>
                  <a:spcPts val="0"/>
                </a:spcBef>
                <a:spcAft>
                  <a:spcPts val="0"/>
                </a:spcAft>
                <a:defRPr/>
              </a:pPr>
              <a:r>
                <a:rPr kumimoji="1" lang="en-US" altLang="zh-TW" sz="1100" dirty="0">
                  <a:solidFill>
                    <a:srgbClr val="595959"/>
                  </a:solidFill>
                  <a:effectLst>
                    <a:outerShdw blurRad="53975" dist="38100" dir="2700000" algn="tl" rotWithShape="0">
                      <a:srgbClr val="FFFFFF">
                        <a:alpha val="50000"/>
                      </a:srgbClr>
                    </a:outerShdw>
                  </a:effectLst>
                  <a:latin typeface="+mn-lt"/>
                  <a:ea typeface="+mn-ea"/>
                </a:rPr>
                <a:t>NVR</a:t>
              </a:r>
            </a:p>
          </p:txBody>
        </p:sp>
        <p:pic>
          <p:nvPicPr>
            <p:cNvPr id="125" name="Picture 300" descr="Q424_front_no_cover copy-small"/>
            <p:cNvPicPr>
              <a:picLocks noChangeAspect="1" noChangeArrowheads="1"/>
            </p:cNvPicPr>
            <p:nvPr/>
          </p:nvPicPr>
          <p:blipFill>
            <a:blip r:embed="rId3" cstate="print">
              <a:duotone>
                <a:prstClr val="black"/>
                <a:srgbClr val="4C4C4C">
                  <a:tint val="45000"/>
                  <a:satMod val="400000"/>
                </a:srgbClr>
              </a:duotone>
              <a:extLst>
                <a:ext uri="{28A0092B-C50C-407E-A947-70E740481C1C}"/>
              </a:extLst>
            </a:blip>
            <a:srcRect/>
            <a:stretch>
              <a:fillRect/>
            </a:stretch>
          </p:blipFill>
          <p:spPr bwMode="auto">
            <a:xfrm>
              <a:off x="6052481" y="2030767"/>
              <a:ext cx="1828560" cy="628619"/>
            </a:xfrm>
            <a:prstGeom prst="rect">
              <a:avLst/>
            </a:prstGeom>
            <a:noFill/>
            <a:extLst>
              <a:ext uri="{909E8E84-426E-40DD-AFC4-6F175D3DCCD1}"/>
            </a:extLst>
          </p:spPr>
        </p:pic>
        <p:sp>
          <p:nvSpPr>
            <p:cNvPr id="130" name="Text Box 157"/>
            <p:cNvSpPr txBox="1">
              <a:spLocks noChangeArrowheads="1"/>
            </p:cNvSpPr>
            <p:nvPr/>
          </p:nvSpPr>
          <p:spPr bwMode="auto">
            <a:xfrm>
              <a:off x="7033913" y="504832"/>
              <a:ext cx="393700" cy="27462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fontAlgn="auto">
                <a:spcBef>
                  <a:spcPts val="0"/>
                </a:spcBef>
                <a:spcAft>
                  <a:spcPts val="0"/>
                </a:spcAft>
                <a:defRPr/>
              </a:pPr>
              <a:r>
                <a:rPr kumimoji="1" lang="en-US" altLang="zh-TW" sz="1200" dirty="0">
                  <a:solidFill>
                    <a:srgbClr val="397DB4"/>
                  </a:solidFill>
                  <a:effectLst>
                    <a:outerShdw blurRad="53975" dist="38100" dir="2700000" algn="tl" rotWithShape="0">
                      <a:srgbClr val="FFFFFF">
                        <a:alpha val="50000"/>
                      </a:srgbClr>
                    </a:outerShdw>
                  </a:effectLst>
                  <a:latin typeface="+mn-lt"/>
                  <a:ea typeface="+mn-ea"/>
                </a:rPr>
                <a:t>……</a:t>
              </a:r>
            </a:p>
          </p:txBody>
        </p:sp>
        <p:grpSp>
          <p:nvGrpSpPr>
            <p:cNvPr id="98337" name="Group 148"/>
            <p:cNvGrpSpPr>
              <a:grpSpLocks noChangeAspect="1"/>
            </p:cNvGrpSpPr>
            <p:nvPr/>
          </p:nvGrpSpPr>
          <p:grpSpPr bwMode="auto">
            <a:xfrm>
              <a:off x="6084588" y="891875"/>
              <a:ext cx="1228725" cy="209550"/>
              <a:chOff x="2404" y="909"/>
              <a:chExt cx="1064" cy="181"/>
            </a:xfrm>
          </p:grpSpPr>
          <p:sp>
            <p:nvSpPr>
              <p:cNvPr id="132" name="Rectangle 112"/>
              <p:cNvSpPr>
                <a:spLocks noChangeAspect="1" noChangeArrowheads="1"/>
              </p:cNvSpPr>
              <p:nvPr/>
            </p:nvSpPr>
            <p:spPr bwMode="auto">
              <a:xfrm>
                <a:off x="2403" y="909"/>
                <a:ext cx="1065" cy="182"/>
              </a:xfrm>
              <a:prstGeom prst="rect">
                <a:avLst/>
              </a:prstGeom>
              <a:solidFill>
                <a:srgbClr val="C0C0C0">
                  <a:alpha val="70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33" name="Rectangle 113"/>
              <p:cNvSpPr>
                <a:spLocks noChangeAspect="1" noChangeArrowheads="1"/>
              </p:cNvSpPr>
              <p:nvPr/>
            </p:nvSpPr>
            <p:spPr bwMode="auto">
              <a:xfrm>
                <a:off x="2559" y="949"/>
                <a:ext cx="54" cy="2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34" name="Rectangle 114"/>
              <p:cNvSpPr>
                <a:spLocks noChangeAspect="1" noChangeArrowheads="1"/>
              </p:cNvSpPr>
              <p:nvPr/>
            </p:nvSpPr>
            <p:spPr bwMode="auto">
              <a:xfrm>
                <a:off x="2460" y="1007"/>
                <a:ext cx="99" cy="4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35" name="Rectangle 121"/>
              <p:cNvSpPr>
                <a:spLocks noChangeAspect="1" noChangeArrowheads="1"/>
              </p:cNvSpPr>
              <p:nvPr/>
            </p:nvSpPr>
            <p:spPr bwMode="auto">
              <a:xfrm>
                <a:off x="2788" y="941"/>
                <a:ext cx="55"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36" name="Rectangle 122"/>
              <p:cNvSpPr>
                <a:spLocks noChangeAspect="1" noChangeArrowheads="1"/>
              </p:cNvSpPr>
              <p:nvPr/>
            </p:nvSpPr>
            <p:spPr bwMode="auto">
              <a:xfrm>
                <a:off x="2788" y="1007"/>
                <a:ext cx="55"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37" name="Rectangle 123"/>
              <p:cNvSpPr>
                <a:spLocks noChangeAspect="1" noChangeArrowheads="1"/>
              </p:cNvSpPr>
              <p:nvPr/>
            </p:nvSpPr>
            <p:spPr bwMode="auto">
              <a:xfrm>
                <a:off x="2860" y="941"/>
                <a:ext cx="55" cy="5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38" name="Rectangle 124"/>
              <p:cNvSpPr>
                <a:spLocks noChangeAspect="1" noChangeArrowheads="1"/>
              </p:cNvSpPr>
              <p:nvPr/>
            </p:nvSpPr>
            <p:spPr bwMode="auto">
              <a:xfrm>
                <a:off x="2862" y="1005"/>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39" name="Rectangle 125"/>
              <p:cNvSpPr>
                <a:spLocks noChangeAspect="1" noChangeArrowheads="1"/>
              </p:cNvSpPr>
              <p:nvPr/>
            </p:nvSpPr>
            <p:spPr bwMode="auto">
              <a:xfrm>
                <a:off x="2933" y="941"/>
                <a:ext cx="56" cy="5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40" name="Rectangle 126"/>
              <p:cNvSpPr>
                <a:spLocks noChangeAspect="1" noChangeArrowheads="1"/>
              </p:cNvSpPr>
              <p:nvPr/>
            </p:nvSpPr>
            <p:spPr bwMode="auto">
              <a:xfrm>
                <a:off x="2935" y="1005"/>
                <a:ext cx="55"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41" name="Rectangle 127"/>
              <p:cNvSpPr>
                <a:spLocks noChangeAspect="1" noChangeArrowheads="1"/>
              </p:cNvSpPr>
              <p:nvPr/>
            </p:nvSpPr>
            <p:spPr bwMode="auto">
              <a:xfrm>
                <a:off x="3003" y="941"/>
                <a:ext cx="55" cy="5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42" name="Rectangle 128"/>
              <p:cNvSpPr>
                <a:spLocks noChangeAspect="1" noChangeArrowheads="1"/>
              </p:cNvSpPr>
              <p:nvPr/>
            </p:nvSpPr>
            <p:spPr bwMode="auto">
              <a:xfrm>
                <a:off x="3005" y="1005"/>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43" name="Rectangle 137"/>
              <p:cNvSpPr>
                <a:spLocks noChangeAspect="1" noChangeArrowheads="1"/>
              </p:cNvSpPr>
              <p:nvPr/>
            </p:nvSpPr>
            <p:spPr bwMode="auto">
              <a:xfrm>
                <a:off x="3342" y="934"/>
                <a:ext cx="77" cy="2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44" name="Rectangle 138"/>
              <p:cNvSpPr>
                <a:spLocks noChangeAspect="1" noChangeArrowheads="1"/>
              </p:cNvSpPr>
              <p:nvPr/>
            </p:nvSpPr>
            <p:spPr bwMode="auto">
              <a:xfrm>
                <a:off x="3342" y="993"/>
                <a:ext cx="77" cy="2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45" name="Rectangle 139"/>
              <p:cNvSpPr>
                <a:spLocks noChangeAspect="1" noChangeArrowheads="1"/>
              </p:cNvSpPr>
              <p:nvPr/>
            </p:nvSpPr>
            <p:spPr bwMode="auto">
              <a:xfrm>
                <a:off x="2715" y="941"/>
                <a:ext cx="55" cy="5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46" name="Rectangle 140"/>
              <p:cNvSpPr>
                <a:spLocks noChangeAspect="1" noChangeArrowheads="1"/>
              </p:cNvSpPr>
              <p:nvPr/>
            </p:nvSpPr>
            <p:spPr bwMode="auto">
              <a:xfrm>
                <a:off x="2715" y="1005"/>
                <a:ext cx="55"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47" name="Oval 142"/>
              <p:cNvSpPr>
                <a:spLocks noChangeAspect="1" noChangeArrowheads="1"/>
              </p:cNvSpPr>
              <p:nvPr/>
            </p:nvSpPr>
            <p:spPr bwMode="auto">
              <a:xfrm>
                <a:off x="3189" y="945"/>
                <a:ext cx="113" cy="114"/>
              </a:xfrm>
              <a:prstGeom prst="ellipse">
                <a:avLst/>
              </a:prstGeom>
              <a:solidFill>
                <a:srgbClr val="C0C0C0">
                  <a:alpha val="75000"/>
                </a:srgbClr>
              </a:solidFill>
              <a:ln w="9525">
                <a:solidFill>
                  <a:srgbClr val="808080"/>
                </a:solidFill>
                <a:round/>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48" name="Line 143"/>
              <p:cNvSpPr>
                <a:spLocks noChangeAspect="1" noChangeShapeType="1"/>
              </p:cNvSpPr>
              <p:nvPr/>
            </p:nvSpPr>
            <p:spPr bwMode="auto">
              <a:xfrm>
                <a:off x="3244" y="941"/>
                <a:ext cx="0" cy="122"/>
              </a:xfrm>
              <a:prstGeom prst="line">
                <a:avLst/>
              </a:prstGeom>
              <a:noFill/>
              <a:ln w="9525">
                <a:solidFill>
                  <a:srgbClr val="808080"/>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49" name="Line 144"/>
              <p:cNvSpPr>
                <a:spLocks noChangeAspect="1" noChangeShapeType="1"/>
              </p:cNvSpPr>
              <p:nvPr/>
            </p:nvSpPr>
            <p:spPr bwMode="auto">
              <a:xfrm>
                <a:off x="3189" y="1004"/>
                <a:ext cx="115" cy="0"/>
              </a:xfrm>
              <a:prstGeom prst="line">
                <a:avLst/>
              </a:prstGeom>
              <a:noFill/>
              <a:ln w="9525">
                <a:solidFill>
                  <a:srgbClr val="808080"/>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50" name="Oval 141"/>
              <p:cNvSpPr>
                <a:spLocks noChangeAspect="1" noChangeArrowheads="1"/>
              </p:cNvSpPr>
              <p:nvPr/>
            </p:nvSpPr>
            <p:spPr bwMode="auto">
              <a:xfrm>
                <a:off x="3211" y="967"/>
                <a:ext cx="69" cy="70"/>
              </a:xfrm>
              <a:prstGeom prst="ellipse">
                <a:avLst/>
              </a:prstGeom>
              <a:solidFill>
                <a:srgbClr val="C0C0C0">
                  <a:alpha val="75000"/>
                </a:srgbClr>
              </a:solidFill>
              <a:ln w="9525">
                <a:solidFill>
                  <a:srgbClr val="808080"/>
                </a:solidFill>
                <a:round/>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51" name="Rectangle 145"/>
              <p:cNvSpPr>
                <a:spLocks noChangeAspect="1" noChangeArrowheads="1"/>
              </p:cNvSpPr>
              <p:nvPr/>
            </p:nvSpPr>
            <p:spPr bwMode="auto">
              <a:xfrm>
                <a:off x="3089" y="953"/>
                <a:ext cx="56" cy="99"/>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grpSp>
        <p:sp>
          <p:nvSpPr>
            <p:cNvPr id="152" name="Line 151"/>
            <p:cNvSpPr>
              <a:spLocks noChangeShapeType="1"/>
            </p:cNvSpPr>
            <p:nvPr/>
          </p:nvSpPr>
          <p:spPr bwMode="auto">
            <a:xfrm flipV="1">
              <a:off x="6506863" y="1473146"/>
              <a:ext cx="0" cy="231760"/>
            </a:xfrm>
            <a:prstGeom prst="line">
              <a:avLst/>
            </a:prstGeom>
            <a:noFill/>
            <a:ln w="15875" cmpd="sng">
              <a:solidFill>
                <a:srgbClr val="8D9091"/>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53" name="Line 152"/>
            <p:cNvSpPr>
              <a:spLocks noChangeShapeType="1"/>
            </p:cNvSpPr>
            <p:nvPr/>
          </p:nvSpPr>
          <p:spPr bwMode="auto">
            <a:xfrm flipV="1">
              <a:off x="6624338" y="1101694"/>
              <a:ext cx="0" cy="276207"/>
            </a:xfrm>
            <a:prstGeom prst="line">
              <a:avLst/>
            </a:prstGeom>
            <a:noFill/>
            <a:ln w="15875" cmpd="sng">
              <a:solidFill>
                <a:srgbClr val="8D9091"/>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54" name="Text Box 156"/>
            <p:cNvSpPr txBox="1">
              <a:spLocks noChangeArrowheads="1"/>
            </p:cNvSpPr>
            <p:nvPr/>
          </p:nvSpPr>
          <p:spPr bwMode="auto">
            <a:xfrm>
              <a:off x="7713363" y="501658"/>
              <a:ext cx="860425" cy="246047"/>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fontAlgn="auto">
                <a:spcBef>
                  <a:spcPts val="0"/>
                </a:spcBef>
                <a:spcAft>
                  <a:spcPts val="0"/>
                </a:spcAft>
                <a:defRPr/>
              </a:pPr>
              <a:r>
                <a:rPr kumimoji="1" lang="en-US" altLang="zh-TW" sz="1000" b="1" dirty="0">
                  <a:solidFill>
                    <a:srgbClr val="004986"/>
                  </a:solidFill>
                  <a:effectLst>
                    <a:outerShdw blurRad="53975" dist="38100" dir="2700000" algn="tl" rotWithShape="0">
                      <a:srgbClr val="FFFFFF">
                        <a:alpha val="50000"/>
                      </a:srgbClr>
                    </a:outerShdw>
                  </a:effectLst>
                  <a:latin typeface="+mn-lt"/>
                  <a:ea typeface="+mn-ea"/>
                </a:rPr>
                <a:t>700 Cameras</a:t>
              </a:r>
            </a:p>
          </p:txBody>
        </p:sp>
        <p:sp>
          <p:nvSpPr>
            <p:cNvPr id="155" name="Text Box 157"/>
            <p:cNvSpPr txBox="1">
              <a:spLocks noChangeArrowheads="1"/>
            </p:cNvSpPr>
            <p:nvPr/>
          </p:nvSpPr>
          <p:spPr bwMode="auto">
            <a:xfrm>
              <a:off x="6549725" y="503246"/>
              <a:ext cx="393700" cy="274619"/>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fontAlgn="auto">
                <a:spcBef>
                  <a:spcPts val="0"/>
                </a:spcBef>
                <a:spcAft>
                  <a:spcPts val="0"/>
                </a:spcAft>
                <a:defRPr/>
              </a:pPr>
              <a:r>
                <a:rPr kumimoji="1" lang="en-US" altLang="zh-TW" sz="1200" dirty="0">
                  <a:solidFill>
                    <a:srgbClr val="595959"/>
                  </a:solidFill>
                  <a:effectLst>
                    <a:outerShdw blurRad="53975" dist="38100" dir="2700000" algn="tl" rotWithShape="0">
                      <a:srgbClr val="FFFFFF">
                        <a:alpha val="50000"/>
                      </a:srgbClr>
                    </a:outerShdw>
                  </a:effectLst>
                  <a:latin typeface="+mn-lt"/>
                  <a:ea typeface="+mn-ea"/>
                </a:rPr>
                <a:t>……</a:t>
              </a:r>
            </a:p>
          </p:txBody>
        </p:sp>
        <p:sp>
          <p:nvSpPr>
            <p:cNvPr id="156" name="Text Box 159"/>
            <p:cNvSpPr txBox="1">
              <a:spLocks noChangeArrowheads="1"/>
            </p:cNvSpPr>
            <p:nvPr/>
          </p:nvSpPr>
          <p:spPr bwMode="auto">
            <a:xfrm>
              <a:off x="5984575" y="3052608"/>
              <a:ext cx="1289050" cy="568289"/>
            </a:xfrm>
            <a:prstGeom prst="rect">
              <a:avLst/>
            </a:prstGeom>
            <a:noFill/>
            <a:ln>
              <a:noFill/>
            </a:ln>
            <a:effectLst/>
            <a:extLst>
              <a:ext uri="{909E8E84-426E-40DD-AFC4-6F175D3DCCD1}"/>
              <a:ext uri="{91240B29-F687-4F45-9708-019B960494DF}"/>
              <a:ext uri="{AF507438-7753-43E0-B8FC-AC1667EBCBE1}"/>
            </a:extLst>
          </p:spPr>
          <p:txBody>
            <a:bodyPr>
              <a:spAutoFit/>
            </a:bodyPr>
            <a:lstStyle/>
            <a:p>
              <a:pPr fontAlgn="auto">
                <a:lnSpc>
                  <a:spcPts val="1240"/>
                </a:lnSpc>
                <a:spcBef>
                  <a:spcPts val="0"/>
                </a:spcBef>
                <a:spcAft>
                  <a:spcPts val="0"/>
                </a:spcAft>
                <a:defRPr/>
              </a:pPr>
              <a:r>
                <a:rPr kumimoji="1" lang="en-US" altLang="zh-TW" sz="1000" b="1" dirty="0">
                  <a:solidFill>
                    <a:srgbClr val="595959">
                      <a:lumMod val="75000"/>
                    </a:srgbClr>
                  </a:solidFill>
                  <a:effectLst>
                    <a:outerShdw blurRad="53975" dist="38100" dir="2700000" algn="tl" rotWithShape="0">
                      <a:srgbClr val="FFFFFF">
                        <a:alpha val="50000"/>
                      </a:srgbClr>
                    </a:outerShdw>
                  </a:effectLst>
                  <a:latin typeface="+mn-lt"/>
                  <a:ea typeface="+mn-ea"/>
                </a:rPr>
                <a:t>Resolution: </a:t>
              </a:r>
              <a:r>
                <a:rPr kumimoji="1" lang="en-US" altLang="zh-TW" sz="1000" b="1" dirty="0">
                  <a:solidFill>
                    <a:srgbClr val="595959">
                      <a:lumMod val="75000"/>
                    </a:srgbClr>
                  </a:solidFill>
                  <a:effectLst>
                    <a:outerShdw blurRad="53975" dist="38100" dir="2700000" algn="tl" rotWithShape="0">
                      <a:srgbClr val="FFFFFF">
                        <a:alpha val="50000"/>
                      </a:srgbClr>
                    </a:outerShdw>
                  </a:effectLst>
                  <a:latin typeface="+mn-lt"/>
                  <a:ea typeface="+mn-ea"/>
                </a:rPr>
                <a:t>720P</a:t>
              </a:r>
              <a:endParaRPr kumimoji="1" lang="en-US" altLang="zh-TW" sz="1000" b="1" dirty="0">
                <a:solidFill>
                  <a:srgbClr val="595959">
                    <a:lumMod val="75000"/>
                  </a:srgbClr>
                </a:solidFill>
                <a:effectLst>
                  <a:outerShdw blurRad="53975" dist="38100" dir="2700000" algn="tl" rotWithShape="0">
                    <a:srgbClr val="FFFFFF">
                      <a:alpha val="50000"/>
                    </a:srgbClr>
                  </a:outerShdw>
                </a:effectLst>
                <a:latin typeface="+mn-lt"/>
                <a:ea typeface="+mn-ea"/>
              </a:endParaRPr>
            </a:p>
            <a:p>
              <a:pPr fontAlgn="auto">
                <a:lnSpc>
                  <a:spcPts val="1240"/>
                </a:lnSpc>
                <a:spcBef>
                  <a:spcPts val="0"/>
                </a:spcBef>
                <a:spcAft>
                  <a:spcPts val="0"/>
                </a:spcAft>
                <a:defRPr/>
              </a:pPr>
              <a:r>
                <a:rPr kumimoji="1" lang="en-US" altLang="zh-TW" sz="1000" b="1" dirty="0">
                  <a:solidFill>
                    <a:srgbClr val="595959">
                      <a:lumMod val="75000"/>
                    </a:srgbClr>
                  </a:solidFill>
                  <a:effectLst>
                    <a:outerShdw blurRad="53975" dist="38100" dir="2700000" algn="tl" rotWithShape="0">
                      <a:srgbClr val="FFFFFF">
                        <a:alpha val="50000"/>
                      </a:srgbClr>
                    </a:outerShdw>
                  </a:effectLst>
                  <a:latin typeface="+mn-lt"/>
                  <a:ea typeface="+mn-ea"/>
                </a:rPr>
                <a:t>Retention: 30 Days</a:t>
              </a:r>
            </a:p>
            <a:p>
              <a:pPr fontAlgn="auto">
                <a:lnSpc>
                  <a:spcPts val="1240"/>
                </a:lnSpc>
                <a:spcBef>
                  <a:spcPts val="0"/>
                </a:spcBef>
                <a:spcAft>
                  <a:spcPts val="0"/>
                </a:spcAft>
                <a:defRPr/>
              </a:pPr>
              <a:r>
                <a:rPr kumimoji="1" lang="en-US" altLang="zh-TW" sz="1000" b="1" dirty="0">
                  <a:solidFill>
                    <a:srgbClr val="595959">
                      <a:lumMod val="75000"/>
                    </a:srgbClr>
                  </a:solidFill>
                  <a:effectLst>
                    <a:outerShdw blurRad="53975" dist="38100" dir="2700000" algn="tl" rotWithShape="0">
                      <a:srgbClr val="FFFFFF">
                        <a:alpha val="50000"/>
                      </a:srgbClr>
                    </a:outerShdw>
                  </a:effectLst>
                  <a:latin typeface="+mn-lt"/>
                  <a:ea typeface="+mn-ea"/>
                </a:rPr>
                <a:t>Requirement: </a:t>
              </a:r>
              <a:r>
                <a:rPr kumimoji="1" lang="en-US" altLang="zh-TW" sz="1000" b="1" dirty="0">
                  <a:solidFill>
                    <a:srgbClr val="595959">
                      <a:lumMod val="75000"/>
                    </a:srgbClr>
                  </a:solidFill>
                  <a:effectLst>
                    <a:outerShdw blurRad="53975" dist="38100" dir="2700000" algn="tl" rotWithShape="0">
                      <a:srgbClr val="FFFFFF">
                        <a:alpha val="50000"/>
                      </a:srgbClr>
                    </a:outerShdw>
                  </a:effectLst>
                  <a:latin typeface="+mn-lt"/>
                  <a:ea typeface="+mn-ea"/>
                </a:rPr>
                <a:t>240TB</a:t>
              </a:r>
              <a:endParaRPr kumimoji="1" lang="en-US" altLang="zh-TW" sz="1000" b="1" dirty="0">
                <a:solidFill>
                  <a:srgbClr val="595959">
                    <a:lumMod val="75000"/>
                  </a:srgbClr>
                </a:solidFill>
                <a:effectLst>
                  <a:outerShdw blurRad="53975" dist="38100" dir="2700000" algn="tl" rotWithShape="0">
                    <a:srgbClr val="FFFFFF">
                      <a:alpha val="50000"/>
                    </a:srgbClr>
                  </a:outerShdw>
                </a:effectLst>
                <a:latin typeface="+mn-lt"/>
                <a:ea typeface="+mn-ea"/>
              </a:endParaRPr>
            </a:p>
          </p:txBody>
        </p:sp>
        <p:sp>
          <p:nvSpPr>
            <p:cNvPr id="157" name="Text Box 181"/>
            <p:cNvSpPr txBox="1">
              <a:spLocks noChangeArrowheads="1"/>
            </p:cNvSpPr>
            <p:nvPr/>
          </p:nvSpPr>
          <p:spPr bwMode="auto">
            <a:xfrm>
              <a:off x="7221238" y="2944665"/>
              <a:ext cx="1544637" cy="861957"/>
            </a:xfrm>
            <a:prstGeom prst="rect">
              <a:avLst/>
            </a:prstGeom>
            <a:noFill/>
            <a:ln>
              <a:noFill/>
            </a:ln>
            <a:effectLst/>
            <a:extLst>
              <a:ext uri="{909E8E84-426E-40DD-AFC4-6F175D3DCCD1}"/>
              <a:ext uri="{91240B29-F687-4F45-9708-019B960494DF}"/>
              <a:ext uri="{AF507438-7753-43E0-B8FC-AC1667EBCBE1}"/>
            </a:extLst>
          </p:spPr>
          <p:txBody>
            <a:bodyPr>
              <a:spAutoFit/>
            </a:bodyPr>
            <a:lstStyle/>
            <a:p>
              <a:pPr fontAlgn="auto">
                <a:spcBef>
                  <a:spcPts val="0"/>
                </a:spcBef>
                <a:spcAft>
                  <a:spcPts val="0"/>
                </a:spcAft>
                <a:defRPr/>
              </a:pPr>
              <a:r>
                <a:rPr kumimoji="1" lang="en-US" altLang="zh-TW" sz="1000" dirty="0">
                  <a:solidFill>
                    <a:srgbClr val="595959"/>
                  </a:solidFill>
                  <a:effectLst>
                    <a:outerShdw blurRad="53975" dist="38100" dir="2700000" algn="tl" rotWithShape="0">
                      <a:srgbClr val="FFFFFF">
                        <a:alpha val="50000"/>
                      </a:srgbClr>
                    </a:outerShdw>
                  </a:effectLst>
                  <a:latin typeface="+mn-lt"/>
                  <a:ea typeface="+mn-ea"/>
                </a:rPr>
                <a:t>AegisSAN </a:t>
              </a:r>
              <a:r>
                <a:rPr kumimoji="1" lang="en-US" altLang="zh-TW" sz="1000" b="1" dirty="0">
                  <a:solidFill>
                    <a:srgbClr val="595959"/>
                  </a:solidFill>
                  <a:effectLst>
                    <a:outerShdw blurRad="53975" dist="38100" dir="2700000" algn="tl" rotWithShape="0">
                      <a:srgbClr val="FFFFFF">
                        <a:alpha val="50000"/>
                      </a:srgbClr>
                    </a:outerShdw>
                  </a:effectLst>
                  <a:latin typeface="+mn-lt"/>
                  <a:ea typeface="+mn-ea"/>
                </a:rPr>
                <a:t>Q500Q-</a:t>
              </a:r>
              <a:r>
                <a:rPr kumimoji="1" lang="en-US" altLang="zh-TW" sz="1000" b="1" dirty="0">
                  <a:solidFill>
                    <a:srgbClr val="595959"/>
                  </a:solidFill>
                  <a:effectLst>
                    <a:outerShdw blurRad="53975" dist="38100" dir="2700000" algn="tl" rotWithShape="0">
                      <a:srgbClr val="FFFFFF">
                        <a:alpha val="50000"/>
                      </a:srgbClr>
                    </a:outerShdw>
                  </a:effectLst>
                  <a:latin typeface="+mn-lt"/>
                  <a:ea typeface="+mn-ea"/>
                </a:rPr>
                <a:t>P20</a:t>
              </a:r>
              <a:endParaRPr kumimoji="1" lang="en-US" altLang="zh-TW" sz="1000" b="1" dirty="0">
                <a:solidFill>
                  <a:srgbClr val="595959"/>
                </a:solidFill>
                <a:effectLst>
                  <a:outerShdw blurRad="53975" dist="38100" dir="2700000" algn="tl" rotWithShape="0">
                    <a:srgbClr val="FFFFFF">
                      <a:alpha val="50000"/>
                    </a:srgbClr>
                  </a:outerShdw>
                </a:effectLst>
                <a:latin typeface="+mn-lt"/>
                <a:ea typeface="+mn-ea"/>
              </a:endParaRPr>
            </a:p>
            <a:p>
              <a:pPr fontAlgn="auto">
                <a:spcBef>
                  <a:spcPts val="0"/>
                </a:spcBef>
                <a:spcAft>
                  <a:spcPts val="0"/>
                </a:spcAft>
                <a:defRPr/>
              </a:pPr>
              <a:r>
                <a:rPr kumimoji="1" lang="en-US" altLang="zh-TW" sz="1000" b="1" dirty="0">
                  <a:solidFill>
                    <a:srgbClr val="595959"/>
                  </a:solidFill>
                  <a:effectLst>
                    <a:outerShdw blurRad="53975" dist="38100" dir="2700000" algn="tl" rotWithShape="0">
                      <a:srgbClr val="FFFFFF">
                        <a:alpha val="50000"/>
                      </a:srgbClr>
                    </a:outerShdw>
                  </a:effectLst>
                  <a:latin typeface="+mn-lt"/>
                  <a:ea typeface="+mn-ea"/>
                </a:rPr>
                <a:t>Dual</a:t>
              </a:r>
              <a:r>
                <a:rPr kumimoji="1" lang="en-US" altLang="zh-TW" sz="1000" dirty="0">
                  <a:solidFill>
                    <a:srgbClr val="595959"/>
                  </a:solidFill>
                  <a:effectLst>
                    <a:outerShdw blurRad="53975" dist="38100" dir="2700000" algn="tl" rotWithShape="0">
                      <a:srgbClr val="FFFFFF">
                        <a:alpha val="50000"/>
                      </a:srgbClr>
                    </a:outerShdw>
                  </a:effectLst>
                  <a:latin typeface="+mn-lt"/>
                  <a:ea typeface="+mn-ea"/>
                </a:rPr>
                <a:t> Controllers</a:t>
              </a:r>
              <a:r>
                <a:rPr kumimoji="1" lang="en-US" altLang="zh-TW" sz="1000" b="1" dirty="0">
                  <a:solidFill>
                    <a:srgbClr val="595959"/>
                  </a:solidFill>
                  <a:effectLst>
                    <a:outerShdw blurRad="53975" dist="38100" dir="2700000" algn="tl" rotWithShape="0">
                      <a:srgbClr val="FFFFFF">
                        <a:alpha val="50000"/>
                      </a:srgbClr>
                    </a:outerShdw>
                  </a:effectLst>
                  <a:latin typeface="+mn-lt"/>
                  <a:ea typeface="+mn-ea"/>
                </a:rPr>
                <a:t> </a:t>
              </a:r>
            </a:p>
            <a:p>
              <a:pPr fontAlgn="auto">
                <a:spcBef>
                  <a:spcPts val="0"/>
                </a:spcBef>
                <a:spcAft>
                  <a:spcPts val="0"/>
                </a:spcAft>
                <a:defRPr/>
              </a:pPr>
              <a:r>
                <a:rPr kumimoji="1" lang="en-US" altLang="zh-TW" sz="1000" dirty="0">
                  <a:solidFill>
                    <a:srgbClr val="595959"/>
                  </a:solidFill>
                  <a:effectLst>
                    <a:outerShdw blurRad="53975" dist="38100" dir="2700000" algn="tl" rotWithShape="0">
                      <a:srgbClr val="FFFFFF">
                        <a:alpha val="50000"/>
                      </a:srgbClr>
                    </a:outerShdw>
                  </a:effectLst>
                  <a:latin typeface="+mn-lt"/>
                  <a:ea typeface="+mn-ea"/>
                </a:rPr>
                <a:t>12 HDDs / </a:t>
              </a:r>
              <a:r>
                <a:rPr kumimoji="1" lang="en-US" altLang="zh-TW" sz="1000" dirty="0">
                  <a:solidFill>
                    <a:srgbClr val="595959"/>
                  </a:solidFill>
                  <a:effectLst>
                    <a:outerShdw blurRad="53975" dist="38100" dir="2700000" algn="tl" rotWithShape="0">
                      <a:srgbClr val="FFFFFF">
                        <a:alpha val="50000"/>
                      </a:srgbClr>
                    </a:outerShdw>
                  </a:effectLst>
                  <a:latin typeface="+mn-lt"/>
                  <a:ea typeface="+mn-ea"/>
                </a:rPr>
                <a:t>44TB / RAID 5</a:t>
              </a:r>
              <a:endParaRPr kumimoji="1" lang="en-US" altLang="zh-TW" sz="1000" dirty="0">
                <a:solidFill>
                  <a:srgbClr val="595959"/>
                </a:solidFill>
                <a:effectLst>
                  <a:outerShdw blurRad="53975" dist="38100" dir="2700000" algn="tl" rotWithShape="0">
                    <a:srgbClr val="FFFFFF">
                      <a:alpha val="50000"/>
                    </a:srgbClr>
                  </a:outerShdw>
                </a:effectLst>
                <a:latin typeface="+mn-lt"/>
                <a:ea typeface="+mn-ea"/>
              </a:endParaRPr>
            </a:p>
            <a:p>
              <a:pPr fontAlgn="auto">
                <a:spcBef>
                  <a:spcPts val="0"/>
                </a:spcBef>
                <a:spcAft>
                  <a:spcPts val="0"/>
                </a:spcAft>
                <a:defRPr/>
              </a:pPr>
              <a:r>
                <a:rPr kumimoji="1" lang="en-US" altLang="zh-TW" sz="1000" dirty="0">
                  <a:solidFill>
                    <a:srgbClr val="595959"/>
                  </a:solidFill>
                  <a:effectLst>
                    <a:outerShdw blurRad="53975" dist="38100" dir="2700000" algn="tl" rotWithShape="0">
                      <a:srgbClr val="FFFFFF">
                        <a:alpha val="50000"/>
                      </a:srgbClr>
                    </a:outerShdw>
                  </a:effectLst>
                  <a:latin typeface="+mn-lt"/>
                  <a:ea typeface="+mn-ea"/>
                </a:rPr>
                <a:t>JBOD </a:t>
              </a:r>
              <a:r>
                <a:rPr kumimoji="1" lang="en-US" altLang="zh-TW" sz="1000" b="1" dirty="0">
                  <a:solidFill>
                    <a:srgbClr val="595959"/>
                  </a:solidFill>
                  <a:effectLst>
                    <a:outerShdw blurRad="53975" dist="38100" dir="2700000" algn="tl" rotWithShape="0">
                      <a:srgbClr val="FFFFFF">
                        <a:alpha val="50000"/>
                      </a:srgbClr>
                    </a:outerShdw>
                  </a:effectLst>
                  <a:latin typeface="+mn-lt"/>
                  <a:ea typeface="+mn-ea"/>
                </a:rPr>
                <a:t>J300Q-D424 </a:t>
              </a:r>
              <a:r>
                <a:rPr kumimoji="1" lang="en-US" altLang="zh-TW" sz="1000" b="1" dirty="0">
                  <a:solidFill>
                    <a:srgbClr val="595959"/>
                  </a:solidFill>
                  <a:effectLst>
                    <a:outerShdw blurRad="53975" dist="38100" dir="2700000" algn="tl" rotWithShape="0">
                      <a:srgbClr val="FFFFFF">
                        <a:alpha val="50000"/>
                      </a:srgbClr>
                    </a:outerShdw>
                  </a:effectLst>
                  <a:latin typeface="+mn-lt"/>
                  <a:ea typeface="+mn-ea"/>
                </a:rPr>
                <a:t>x3</a:t>
              </a:r>
              <a:endParaRPr kumimoji="1" lang="en-US" altLang="zh-TW" sz="1000" b="1" dirty="0">
                <a:solidFill>
                  <a:srgbClr val="595959"/>
                </a:solidFill>
                <a:effectLst>
                  <a:outerShdw blurRad="53975" dist="38100" dir="2700000" algn="tl" rotWithShape="0">
                    <a:srgbClr val="FFFFFF">
                      <a:alpha val="50000"/>
                    </a:srgbClr>
                  </a:outerShdw>
                </a:effectLst>
                <a:latin typeface="+mn-lt"/>
                <a:ea typeface="+mn-ea"/>
              </a:endParaRPr>
            </a:p>
            <a:p>
              <a:pPr fontAlgn="auto">
                <a:spcBef>
                  <a:spcPts val="0"/>
                </a:spcBef>
                <a:spcAft>
                  <a:spcPts val="0"/>
                </a:spcAft>
                <a:defRPr/>
              </a:pPr>
              <a:r>
                <a:rPr kumimoji="1" lang="en-US" altLang="zh-TW" sz="1000" dirty="0">
                  <a:solidFill>
                    <a:srgbClr val="595959"/>
                  </a:solidFill>
                  <a:effectLst>
                    <a:outerShdw blurRad="53975" dist="38100" dir="2700000" algn="tl" rotWithShape="0">
                      <a:srgbClr val="FFFFFF">
                        <a:alpha val="50000"/>
                      </a:srgbClr>
                    </a:outerShdw>
                  </a:effectLst>
                  <a:latin typeface="+mn-lt"/>
                  <a:ea typeface="+mn-ea"/>
                </a:rPr>
                <a:t>72 </a:t>
              </a:r>
              <a:r>
                <a:rPr kumimoji="1" lang="en-US" altLang="zh-TW" sz="1000" dirty="0">
                  <a:solidFill>
                    <a:srgbClr val="595959"/>
                  </a:solidFill>
                  <a:effectLst>
                    <a:outerShdw blurRad="53975" dist="38100" dir="2700000" algn="tl" rotWithShape="0">
                      <a:srgbClr val="FFFFFF">
                        <a:alpha val="50000"/>
                      </a:srgbClr>
                    </a:outerShdw>
                  </a:effectLst>
                  <a:latin typeface="+mn-lt"/>
                  <a:ea typeface="+mn-ea"/>
                </a:rPr>
                <a:t>HDDs / </a:t>
              </a:r>
              <a:r>
                <a:rPr kumimoji="1" lang="en-US" altLang="zh-TW" sz="1000" dirty="0">
                  <a:solidFill>
                    <a:srgbClr val="595959"/>
                  </a:solidFill>
                  <a:effectLst>
                    <a:outerShdw blurRad="53975" dist="38100" dir="2700000" algn="tl" rotWithShape="0">
                      <a:srgbClr val="FFFFFF">
                        <a:alpha val="50000"/>
                      </a:srgbClr>
                    </a:outerShdw>
                  </a:effectLst>
                  <a:latin typeface="+mn-lt"/>
                  <a:ea typeface="+mn-ea"/>
                </a:rPr>
                <a:t>264TB / RAID 5</a:t>
              </a:r>
              <a:endParaRPr kumimoji="1" lang="en-US" altLang="zh-TW" sz="1000" dirty="0">
                <a:solidFill>
                  <a:srgbClr val="595959"/>
                </a:solidFill>
                <a:effectLst>
                  <a:outerShdw blurRad="53975" dist="38100" dir="2700000" algn="tl" rotWithShape="0">
                    <a:srgbClr val="FFFFFF">
                      <a:alpha val="50000"/>
                    </a:srgbClr>
                  </a:outerShdw>
                </a:effectLst>
                <a:latin typeface="+mn-lt"/>
                <a:ea typeface="+mn-ea"/>
              </a:endParaRPr>
            </a:p>
          </p:txBody>
        </p:sp>
        <p:sp>
          <p:nvSpPr>
            <p:cNvPr id="158" name="Text Box 182"/>
            <p:cNvSpPr txBox="1">
              <a:spLocks noChangeArrowheads="1"/>
            </p:cNvSpPr>
            <p:nvPr/>
          </p:nvSpPr>
          <p:spPr bwMode="auto">
            <a:xfrm>
              <a:off x="7984825" y="1277896"/>
              <a:ext cx="395288" cy="246046"/>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fontAlgn="auto">
                <a:spcBef>
                  <a:spcPts val="0"/>
                </a:spcBef>
                <a:spcAft>
                  <a:spcPts val="0"/>
                </a:spcAft>
                <a:defRPr/>
              </a:pPr>
              <a:r>
                <a:rPr kumimoji="1" lang="en-US" altLang="zh-TW" sz="1000" dirty="0">
                  <a:solidFill>
                    <a:srgbClr val="595959"/>
                  </a:solidFill>
                  <a:effectLst>
                    <a:outerShdw blurRad="53975" dist="38100" dir="2700000" algn="tl" rotWithShape="0">
                      <a:srgbClr val="FFFFFF">
                        <a:alpha val="50000"/>
                      </a:srgbClr>
                    </a:outerShdw>
                  </a:effectLst>
                  <a:latin typeface="+mn-lt"/>
                  <a:ea typeface="+mn-ea"/>
                </a:rPr>
                <a:t>LAN</a:t>
              </a:r>
            </a:p>
          </p:txBody>
        </p:sp>
        <p:pic>
          <p:nvPicPr>
            <p:cNvPr id="162" name="Picture 107" descr="Q212_front_no_cover copy-small"/>
            <p:cNvPicPr>
              <a:picLocks noChangeAspect="1" noChangeArrowheads="1"/>
            </p:cNvPicPr>
            <p:nvPr/>
          </p:nvPicPr>
          <p:blipFill>
            <a:blip r:embed="rId4" cstate="print">
              <a:duotone>
                <a:prstClr val="black"/>
                <a:srgbClr val="4C4C4C">
                  <a:tint val="45000"/>
                  <a:satMod val="400000"/>
                </a:srgbClr>
              </a:duotone>
              <a:extLst>
                <a:ext uri="{28A0092B-C50C-407E-A947-70E740481C1C}"/>
              </a:extLst>
            </a:blip>
            <a:srcRect/>
            <a:stretch>
              <a:fillRect/>
            </a:stretch>
          </p:blipFill>
          <p:spPr bwMode="auto">
            <a:xfrm>
              <a:off x="6046595" y="1658564"/>
              <a:ext cx="2014108" cy="372203"/>
            </a:xfrm>
            <a:prstGeom prst="rect">
              <a:avLst/>
            </a:prstGeom>
            <a:noFill/>
            <a:extLst>
              <a:ext uri="{909E8E84-426E-40DD-AFC4-6F175D3DCCD1}"/>
            </a:extLst>
          </p:spPr>
        </p:pic>
        <p:grpSp>
          <p:nvGrpSpPr>
            <p:cNvPr id="98346" name="Group 160"/>
            <p:cNvGrpSpPr>
              <a:grpSpLocks noChangeAspect="1"/>
            </p:cNvGrpSpPr>
            <p:nvPr/>
          </p:nvGrpSpPr>
          <p:grpSpPr bwMode="auto">
            <a:xfrm>
              <a:off x="6776738" y="988713"/>
              <a:ext cx="1241425" cy="211137"/>
              <a:chOff x="2404" y="909"/>
              <a:chExt cx="1064" cy="181"/>
            </a:xfrm>
          </p:grpSpPr>
          <p:sp>
            <p:nvSpPr>
              <p:cNvPr id="164" name="Rectangle 161"/>
              <p:cNvSpPr>
                <a:spLocks noChangeAspect="1" noChangeArrowheads="1"/>
              </p:cNvSpPr>
              <p:nvPr/>
            </p:nvSpPr>
            <p:spPr bwMode="auto">
              <a:xfrm>
                <a:off x="2404" y="909"/>
                <a:ext cx="1064" cy="181"/>
              </a:xfrm>
              <a:prstGeom prst="rect">
                <a:avLst/>
              </a:prstGeom>
              <a:solidFill>
                <a:srgbClr val="C0C0C0">
                  <a:alpha val="70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65" name="Rectangle 162"/>
              <p:cNvSpPr>
                <a:spLocks noChangeAspect="1" noChangeArrowheads="1"/>
              </p:cNvSpPr>
              <p:nvPr/>
            </p:nvSpPr>
            <p:spPr bwMode="auto">
              <a:xfrm>
                <a:off x="2559" y="949"/>
                <a:ext cx="54" cy="2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66" name="Rectangle 163"/>
              <p:cNvSpPr>
                <a:spLocks noChangeAspect="1" noChangeArrowheads="1"/>
              </p:cNvSpPr>
              <p:nvPr/>
            </p:nvSpPr>
            <p:spPr bwMode="auto">
              <a:xfrm>
                <a:off x="2460" y="1007"/>
                <a:ext cx="99" cy="4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67" name="Rectangle 164"/>
              <p:cNvSpPr>
                <a:spLocks noChangeAspect="1" noChangeArrowheads="1"/>
              </p:cNvSpPr>
              <p:nvPr/>
            </p:nvSpPr>
            <p:spPr bwMode="auto">
              <a:xfrm>
                <a:off x="2786" y="942"/>
                <a:ext cx="57"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68" name="Rectangle 165"/>
              <p:cNvSpPr>
                <a:spLocks noChangeAspect="1" noChangeArrowheads="1"/>
              </p:cNvSpPr>
              <p:nvPr/>
            </p:nvSpPr>
            <p:spPr bwMode="auto">
              <a:xfrm>
                <a:off x="2788"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69" name="Rectangle 166"/>
              <p:cNvSpPr>
                <a:spLocks noChangeAspect="1" noChangeArrowheads="1"/>
              </p:cNvSpPr>
              <p:nvPr/>
            </p:nvSpPr>
            <p:spPr bwMode="auto">
              <a:xfrm>
                <a:off x="2861" y="941"/>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70" name="Rectangle 167"/>
              <p:cNvSpPr>
                <a:spLocks noChangeAspect="1" noChangeArrowheads="1"/>
              </p:cNvSpPr>
              <p:nvPr/>
            </p:nvSpPr>
            <p:spPr bwMode="auto">
              <a:xfrm>
                <a:off x="2863" y="1006"/>
                <a:ext cx="57"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71" name="Rectangle 168"/>
              <p:cNvSpPr>
                <a:spLocks noChangeAspect="1" noChangeArrowheads="1"/>
              </p:cNvSpPr>
              <p:nvPr/>
            </p:nvSpPr>
            <p:spPr bwMode="auto">
              <a:xfrm>
                <a:off x="2933" y="941"/>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72" name="Rectangle 169"/>
              <p:cNvSpPr>
                <a:spLocks noChangeAspect="1" noChangeArrowheads="1"/>
              </p:cNvSpPr>
              <p:nvPr/>
            </p:nvSpPr>
            <p:spPr bwMode="auto">
              <a:xfrm>
                <a:off x="2935"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73" name="Rectangle 170"/>
              <p:cNvSpPr>
                <a:spLocks noChangeAspect="1" noChangeArrowheads="1"/>
              </p:cNvSpPr>
              <p:nvPr/>
            </p:nvSpPr>
            <p:spPr bwMode="auto">
              <a:xfrm>
                <a:off x="3004" y="941"/>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74" name="Rectangle 171"/>
              <p:cNvSpPr>
                <a:spLocks noChangeAspect="1" noChangeArrowheads="1"/>
              </p:cNvSpPr>
              <p:nvPr/>
            </p:nvSpPr>
            <p:spPr bwMode="auto">
              <a:xfrm>
                <a:off x="3005"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75" name="Rectangle 172"/>
              <p:cNvSpPr>
                <a:spLocks noChangeAspect="1" noChangeArrowheads="1"/>
              </p:cNvSpPr>
              <p:nvPr/>
            </p:nvSpPr>
            <p:spPr bwMode="auto">
              <a:xfrm>
                <a:off x="3341" y="934"/>
                <a:ext cx="76" cy="23"/>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76" name="Rectangle 173"/>
              <p:cNvSpPr>
                <a:spLocks noChangeAspect="1" noChangeArrowheads="1"/>
              </p:cNvSpPr>
              <p:nvPr/>
            </p:nvSpPr>
            <p:spPr bwMode="auto">
              <a:xfrm>
                <a:off x="3341" y="994"/>
                <a:ext cx="76" cy="23"/>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77" name="Rectangle 174"/>
              <p:cNvSpPr>
                <a:spLocks noChangeAspect="1" noChangeArrowheads="1"/>
              </p:cNvSpPr>
              <p:nvPr/>
            </p:nvSpPr>
            <p:spPr bwMode="auto">
              <a:xfrm>
                <a:off x="2714" y="941"/>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78" name="Rectangle 175"/>
              <p:cNvSpPr>
                <a:spLocks noChangeAspect="1" noChangeArrowheads="1"/>
              </p:cNvSpPr>
              <p:nvPr/>
            </p:nvSpPr>
            <p:spPr bwMode="auto">
              <a:xfrm>
                <a:off x="2716"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79" name="Oval 176"/>
              <p:cNvSpPr>
                <a:spLocks noChangeAspect="1" noChangeArrowheads="1"/>
              </p:cNvSpPr>
              <p:nvPr/>
            </p:nvSpPr>
            <p:spPr bwMode="auto">
              <a:xfrm>
                <a:off x="3189" y="945"/>
                <a:ext cx="113" cy="113"/>
              </a:xfrm>
              <a:prstGeom prst="ellipse">
                <a:avLst/>
              </a:prstGeom>
              <a:solidFill>
                <a:srgbClr val="C0C0C0">
                  <a:alpha val="75000"/>
                </a:srgbClr>
              </a:solidFill>
              <a:ln w="9525">
                <a:solidFill>
                  <a:srgbClr val="808080"/>
                </a:solidFill>
                <a:round/>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80" name="Line 177"/>
              <p:cNvSpPr>
                <a:spLocks noChangeAspect="1" noChangeShapeType="1"/>
              </p:cNvSpPr>
              <p:nvPr/>
            </p:nvSpPr>
            <p:spPr bwMode="auto">
              <a:xfrm>
                <a:off x="3243" y="942"/>
                <a:ext cx="0" cy="120"/>
              </a:xfrm>
              <a:prstGeom prst="line">
                <a:avLst/>
              </a:prstGeom>
              <a:noFill/>
              <a:ln w="9525">
                <a:solidFill>
                  <a:srgbClr val="808080"/>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81" name="Line 178"/>
              <p:cNvSpPr>
                <a:spLocks noChangeAspect="1" noChangeShapeType="1"/>
              </p:cNvSpPr>
              <p:nvPr/>
            </p:nvSpPr>
            <p:spPr bwMode="auto">
              <a:xfrm>
                <a:off x="3189" y="1004"/>
                <a:ext cx="114" cy="0"/>
              </a:xfrm>
              <a:prstGeom prst="line">
                <a:avLst/>
              </a:prstGeom>
              <a:noFill/>
              <a:ln w="9525">
                <a:solidFill>
                  <a:srgbClr val="808080"/>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82" name="Oval 179"/>
              <p:cNvSpPr>
                <a:spLocks noChangeAspect="1" noChangeArrowheads="1"/>
              </p:cNvSpPr>
              <p:nvPr/>
            </p:nvSpPr>
            <p:spPr bwMode="auto">
              <a:xfrm>
                <a:off x="3211" y="968"/>
                <a:ext cx="68" cy="68"/>
              </a:xfrm>
              <a:prstGeom prst="ellipse">
                <a:avLst/>
              </a:prstGeom>
              <a:solidFill>
                <a:srgbClr val="C0C0C0">
                  <a:alpha val="75000"/>
                </a:srgbClr>
              </a:solidFill>
              <a:ln w="9525">
                <a:solidFill>
                  <a:srgbClr val="808080"/>
                </a:solidFill>
                <a:round/>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83" name="Rectangle 180"/>
              <p:cNvSpPr>
                <a:spLocks noChangeAspect="1" noChangeArrowheads="1"/>
              </p:cNvSpPr>
              <p:nvPr/>
            </p:nvSpPr>
            <p:spPr bwMode="auto">
              <a:xfrm>
                <a:off x="3088" y="953"/>
                <a:ext cx="57" cy="99"/>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grpSp>
        <p:sp>
          <p:nvSpPr>
            <p:cNvPr id="184" name="Rectangle 149"/>
            <p:cNvSpPr>
              <a:spLocks noChangeArrowheads="1"/>
            </p:cNvSpPr>
            <p:nvPr/>
          </p:nvSpPr>
          <p:spPr bwMode="auto">
            <a:xfrm>
              <a:off x="6089350" y="1377902"/>
              <a:ext cx="1939925" cy="88894"/>
            </a:xfrm>
            <a:prstGeom prst="rect">
              <a:avLst/>
            </a:prstGeom>
            <a:solidFill>
              <a:srgbClr val="DEDEDE">
                <a:alpha val="75000"/>
              </a:srgbClr>
            </a:solidFill>
            <a:ln w="15875">
              <a:solidFill>
                <a:srgbClr val="9B9B9B"/>
              </a:solidFill>
              <a:miter lim="800000"/>
              <a:headEnd/>
              <a:tailEnd/>
            </a:ln>
            <a:effec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85" name="Text Box 182"/>
            <p:cNvSpPr txBox="1">
              <a:spLocks noChangeArrowheads="1"/>
            </p:cNvSpPr>
            <p:nvPr/>
          </p:nvSpPr>
          <p:spPr bwMode="auto">
            <a:xfrm>
              <a:off x="7991175" y="950892"/>
              <a:ext cx="433388" cy="26192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fontAlgn="auto">
                <a:spcBef>
                  <a:spcPts val="0"/>
                </a:spcBef>
                <a:spcAft>
                  <a:spcPts val="0"/>
                </a:spcAft>
                <a:defRPr/>
              </a:pPr>
              <a:r>
                <a:rPr kumimoji="1" lang="en-US" altLang="zh-TW" sz="1100" dirty="0">
                  <a:solidFill>
                    <a:srgbClr val="595959"/>
                  </a:solidFill>
                  <a:effectLst>
                    <a:outerShdw blurRad="53975" dist="38100" dir="2700000" algn="tl" rotWithShape="0">
                      <a:srgbClr val="FFFFFF">
                        <a:alpha val="50000"/>
                      </a:srgbClr>
                    </a:outerShdw>
                  </a:effectLst>
                  <a:latin typeface="+mn-lt"/>
                  <a:ea typeface="+mn-ea"/>
                </a:rPr>
                <a:t>NVR</a:t>
              </a:r>
            </a:p>
          </p:txBody>
        </p:sp>
        <p:sp>
          <p:nvSpPr>
            <p:cNvPr id="186" name="Text Box 157"/>
            <p:cNvSpPr txBox="1">
              <a:spLocks noChangeArrowheads="1"/>
            </p:cNvSpPr>
            <p:nvPr/>
          </p:nvSpPr>
          <p:spPr bwMode="auto">
            <a:xfrm>
              <a:off x="7511750" y="504832"/>
              <a:ext cx="393700" cy="27462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fontAlgn="auto">
                <a:spcBef>
                  <a:spcPts val="0"/>
                </a:spcBef>
                <a:spcAft>
                  <a:spcPts val="0"/>
                </a:spcAft>
                <a:defRPr/>
              </a:pPr>
              <a:r>
                <a:rPr kumimoji="1" lang="en-US" altLang="zh-TW" sz="1200" dirty="0">
                  <a:solidFill>
                    <a:srgbClr val="004986">
                      <a:lumMod val="60000"/>
                      <a:lumOff val="40000"/>
                    </a:srgbClr>
                  </a:solidFill>
                  <a:effectLst>
                    <a:outerShdw blurRad="53975" dist="38100" dir="2700000" algn="tl" rotWithShape="0">
                      <a:srgbClr val="FFFFFF">
                        <a:alpha val="50000"/>
                      </a:srgbClr>
                    </a:outerShdw>
                  </a:effectLst>
                  <a:latin typeface="+mn-lt"/>
                  <a:ea typeface="+mn-ea"/>
                </a:rPr>
                <a:t>……</a:t>
              </a:r>
            </a:p>
          </p:txBody>
        </p:sp>
        <p:pic>
          <p:nvPicPr>
            <p:cNvPr id="187" name="Picture 300" descr="Q424_front_no_cover copy-small"/>
            <p:cNvPicPr>
              <a:picLocks noChangeAspect="1" noChangeArrowheads="1"/>
            </p:cNvPicPr>
            <p:nvPr/>
          </p:nvPicPr>
          <p:blipFill>
            <a:blip r:embed="rId3" cstate="print">
              <a:duotone>
                <a:prstClr val="black"/>
                <a:srgbClr val="4C4C4C">
                  <a:tint val="45000"/>
                  <a:satMod val="400000"/>
                </a:srgbClr>
              </a:duotone>
              <a:extLst>
                <a:ext uri="{28A0092B-C50C-407E-A947-70E740481C1C}"/>
              </a:extLst>
            </a:blip>
            <a:srcRect/>
            <a:stretch>
              <a:fillRect/>
            </a:stretch>
          </p:blipFill>
          <p:spPr bwMode="auto">
            <a:xfrm>
              <a:off x="6145334" y="2183029"/>
              <a:ext cx="1828560" cy="628619"/>
            </a:xfrm>
            <a:prstGeom prst="rect">
              <a:avLst/>
            </a:prstGeom>
            <a:noFill/>
            <a:extLst>
              <a:ext uri="{909E8E84-426E-40DD-AFC4-6F175D3DCCD1}"/>
            </a:extLst>
          </p:spPr>
        </p:pic>
        <p:sp>
          <p:nvSpPr>
            <p:cNvPr id="188" name="Right Arrow 187"/>
            <p:cNvSpPr/>
            <p:nvPr/>
          </p:nvSpPr>
          <p:spPr bwMode="auto">
            <a:xfrm>
              <a:off x="2584150" y="1606487"/>
              <a:ext cx="239713" cy="177789"/>
            </a:xfrm>
            <a:prstGeom prst="rightArrow">
              <a:avLst/>
            </a:prstGeom>
            <a:gradFill flip="none" rotWithShape="1">
              <a:gsLst>
                <a:gs pos="0">
                  <a:schemeClr val="accent1"/>
                </a:gs>
                <a:gs pos="100000">
                  <a:schemeClr val="accent2"/>
                </a:gs>
              </a:gsLst>
              <a:lin ang="0" scaled="1"/>
              <a:tileRect/>
            </a:gradFill>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190" name="Right Arrow 189"/>
            <p:cNvSpPr/>
            <p:nvPr/>
          </p:nvSpPr>
          <p:spPr bwMode="auto">
            <a:xfrm>
              <a:off x="5463875" y="1609662"/>
              <a:ext cx="239713" cy="177789"/>
            </a:xfrm>
            <a:prstGeom prst="rightArrow">
              <a:avLst/>
            </a:prstGeom>
            <a:gradFill flip="none" rotWithShape="1">
              <a:gsLst>
                <a:gs pos="0">
                  <a:schemeClr val="accent1"/>
                </a:gs>
                <a:gs pos="100000">
                  <a:schemeClr val="accent2"/>
                </a:gs>
              </a:gsLst>
              <a:lin ang="0" scaled="1"/>
              <a:tileRect/>
            </a:gradFill>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pic>
          <p:nvPicPr>
            <p:cNvPr id="191" name="Picture 300" descr="Q424_front_no_cover copy-small"/>
            <p:cNvPicPr>
              <a:picLocks noChangeAspect="1" noChangeArrowheads="1"/>
            </p:cNvPicPr>
            <p:nvPr/>
          </p:nvPicPr>
          <p:blipFill>
            <a:blip r:embed="rId3" cstate="print">
              <a:duotone>
                <a:prstClr val="black"/>
                <a:srgbClr val="4C4C4C">
                  <a:tint val="45000"/>
                  <a:satMod val="400000"/>
                </a:srgbClr>
              </a:duotone>
              <a:extLst>
                <a:ext uri="{28A0092B-C50C-407E-A947-70E740481C1C}"/>
              </a:extLst>
            </a:blip>
            <a:srcRect/>
            <a:stretch>
              <a:fillRect/>
            </a:stretch>
          </p:blipFill>
          <p:spPr bwMode="auto">
            <a:xfrm>
              <a:off x="6231334" y="2335429"/>
              <a:ext cx="1828560" cy="628619"/>
            </a:xfrm>
            <a:prstGeom prst="rect">
              <a:avLst/>
            </a:prstGeom>
            <a:noFill/>
            <a:extLst>
              <a:ext uri="{909E8E84-426E-40DD-AFC4-6F175D3DCCD1}"/>
            </a:extLst>
          </p:spPr>
        </p:pic>
        <p:grpSp>
          <p:nvGrpSpPr>
            <p:cNvPr id="98354" name="Group 196"/>
            <p:cNvGrpSpPr>
              <a:grpSpLocks/>
            </p:cNvGrpSpPr>
            <p:nvPr/>
          </p:nvGrpSpPr>
          <p:grpSpPr bwMode="auto">
            <a:xfrm>
              <a:off x="460809" y="276224"/>
              <a:ext cx="381935" cy="489885"/>
              <a:chOff x="1381559" y="266699"/>
              <a:chExt cx="381935" cy="489885"/>
            </a:xfrm>
          </p:grpSpPr>
          <p:pic>
            <p:nvPicPr>
              <p:cNvPr id="98375" name="Picture 193"/>
              <p:cNvPicPr>
                <a:picLocks noChangeAspect="1"/>
              </p:cNvPicPr>
              <p:nvPr/>
            </p:nvPicPr>
            <p:blipFill>
              <a:blip r:embed="rId5"/>
              <a:srcRect/>
              <a:stretch>
                <a:fillRect/>
              </a:stretch>
            </p:blipFill>
            <p:spPr bwMode="auto">
              <a:xfrm>
                <a:off x="1381559" y="266699"/>
                <a:ext cx="280335" cy="280335"/>
              </a:xfrm>
              <a:prstGeom prst="rect">
                <a:avLst/>
              </a:prstGeom>
              <a:noFill/>
              <a:ln w="9525">
                <a:noFill/>
                <a:miter lim="800000"/>
                <a:headEnd/>
                <a:tailEnd/>
              </a:ln>
            </p:spPr>
          </p:pic>
          <p:pic>
            <p:nvPicPr>
              <p:cNvPr id="98376" name="Picture 194"/>
              <p:cNvPicPr>
                <a:picLocks noChangeAspect="1"/>
              </p:cNvPicPr>
              <p:nvPr/>
            </p:nvPicPr>
            <p:blipFill>
              <a:blip r:embed="rId5"/>
              <a:srcRect/>
              <a:stretch>
                <a:fillRect/>
              </a:stretch>
            </p:blipFill>
            <p:spPr bwMode="auto">
              <a:xfrm>
                <a:off x="1435534" y="371474"/>
                <a:ext cx="280335" cy="280335"/>
              </a:xfrm>
              <a:prstGeom prst="rect">
                <a:avLst/>
              </a:prstGeom>
              <a:noFill/>
              <a:ln w="9525">
                <a:noFill/>
                <a:miter lim="800000"/>
                <a:headEnd/>
                <a:tailEnd/>
              </a:ln>
            </p:spPr>
          </p:pic>
          <p:pic>
            <p:nvPicPr>
              <p:cNvPr id="98377" name="Picture 195"/>
              <p:cNvPicPr>
                <a:picLocks noChangeAspect="1"/>
              </p:cNvPicPr>
              <p:nvPr/>
            </p:nvPicPr>
            <p:blipFill>
              <a:blip r:embed="rId5"/>
              <a:srcRect/>
              <a:stretch>
                <a:fillRect/>
              </a:stretch>
            </p:blipFill>
            <p:spPr bwMode="auto">
              <a:xfrm>
                <a:off x="1483159" y="476249"/>
                <a:ext cx="280335" cy="280335"/>
              </a:xfrm>
              <a:prstGeom prst="rect">
                <a:avLst/>
              </a:prstGeom>
              <a:noFill/>
              <a:ln w="9525">
                <a:noFill/>
                <a:miter lim="800000"/>
                <a:headEnd/>
                <a:tailEnd/>
              </a:ln>
            </p:spPr>
          </p:pic>
        </p:grpSp>
        <p:grpSp>
          <p:nvGrpSpPr>
            <p:cNvPr id="98355" name="Group 197"/>
            <p:cNvGrpSpPr>
              <a:grpSpLocks/>
            </p:cNvGrpSpPr>
            <p:nvPr/>
          </p:nvGrpSpPr>
          <p:grpSpPr bwMode="auto">
            <a:xfrm>
              <a:off x="3311959" y="282574"/>
              <a:ext cx="381935" cy="489885"/>
              <a:chOff x="1381559" y="266699"/>
              <a:chExt cx="381935" cy="489885"/>
            </a:xfrm>
          </p:grpSpPr>
          <p:pic>
            <p:nvPicPr>
              <p:cNvPr id="98372" name="Picture 198"/>
              <p:cNvPicPr>
                <a:picLocks noChangeAspect="1"/>
              </p:cNvPicPr>
              <p:nvPr/>
            </p:nvPicPr>
            <p:blipFill>
              <a:blip r:embed="rId5"/>
              <a:srcRect/>
              <a:stretch>
                <a:fillRect/>
              </a:stretch>
            </p:blipFill>
            <p:spPr bwMode="auto">
              <a:xfrm>
                <a:off x="1381559" y="266699"/>
                <a:ext cx="280335" cy="280335"/>
              </a:xfrm>
              <a:prstGeom prst="rect">
                <a:avLst/>
              </a:prstGeom>
              <a:noFill/>
              <a:ln w="9525">
                <a:noFill/>
                <a:miter lim="800000"/>
                <a:headEnd/>
                <a:tailEnd/>
              </a:ln>
            </p:spPr>
          </p:pic>
          <p:pic>
            <p:nvPicPr>
              <p:cNvPr id="98373" name="Picture 199"/>
              <p:cNvPicPr>
                <a:picLocks noChangeAspect="1"/>
              </p:cNvPicPr>
              <p:nvPr/>
            </p:nvPicPr>
            <p:blipFill>
              <a:blip r:embed="rId5"/>
              <a:srcRect/>
              <a:stretch>
                <a:fillRect/>
              </a:stretch>
            </p:blipFill>
            <p:spPr bwMode="auto">
              <a:xfrm>
                <a:off x="1435534" y="371474"/>
                <a:ext cx="280335" cy="280335"/>
              </a:xfrm>
              <a:prstGeom prst="rect">
                <a:avLst/>
              </a:prstGeom>
              <a:noFill/>
              <a:ln w="9525">
                <a:noFill/>
                <a:miter lim="800000"/>
                <a:headEnd/>
                <a:tailEnd/>
              </a:ln>
            </p:spPr>
          </p:pic>
          <p:pic>
            <p:nvPicPr>
              <p:cNvPr id="98374" name="Picture 200"/>
              <p:cNvPicPr>
                <a:picLocks noChangeAspect="1"/>
              </p:cNvPicPr>
              <p:nvPr/>
            </p:nvPicPr>
            <p:blipFill>
              <a:blip r:embed="rId5"/>
              <a:srcRect/>
              <a:stretch>
                <a:fillRect/>
              </a:stretch>
            </p:blipFill>
            <p:spPr bwMode="auto">
              <a:xfrm>
                <a:off x="1483159" y="476249"/>
                <a:ext cx="280335" cy="280335"/>
              </a:xfrm>
              <a:prstGeom prst="rect">
                <a:avLst/>
              </a:prstGeom>
              <a:noFill/>
              <a:ln w="9525">
                <a:noFill/>
                <a:miter lim="800000"/>
                <a:headEnd/>
                <a:tailEnd/>
              </a:ln>
            </p:spPr>
          </p:pic>
        </p:grpSp>
        <p:grpSp>
          <p:nvGrpSpPr>
            <p:cNvPr id="98356" name="Group 205"/>
            <p:cNvGrpSpPr>
              <a:grpSpLocks/>
            </p:cNvGrpSpPr>
            <p:nvPr/>
          </p:nvGrpSpPr>
          <p:grpSpPr bwMode="auto">
            <a:xfrm>
              <a:off x="3794124" y="276224"/>
              <a:ext cx="390525" cy="495300"/>
              <a:chOff x="3794124" y="276224"/>
              <a:chExt cx="390525" cy="495300"/>
            </a:xfrm>
          </p:grpSpPr>
          <p:pic>
            <p:nvPicPr>
              <p:cNvPr id="98369" name="Picture 201"/>
              <p:cNvPicPr>
                <a:picLocks noChangeAspect="1"/>
              </p:cNvPicPr>
              <p:nvPr/>
            </p:nvPicPr>
            <p:blipFill>
              <a:blip r:embed="rId6"/>
              <a:srcRect/>
              <a:stretch>
                <a:fillRect/>
              </a:stretch>
            </p:blipFill>
            <p:spPr bwMode="auto">
              <a:xfrm>
                <a:off x="3794124" y="276224"/>
                <a:ext cx="288925" cy="288925"/>
              </a:xfrm>
              <a:prstGeom prst="rect">
                <a:avLst/>
              </a:prstGeom>
              <a:noFill/>
              <a:ln w="9525">
                <a:noFill/>
                <a:miter lim="800000"/>
                <a:headEnd/>
                <a:tailEnd/>
              </a:ln>
            </p:spPr>
          </p:pic>
          <p:pic>
            <p:nvPicPr>
              <p:cNvPr id="98370" name="Picture 202"/>
              <p:cNvPicPr>
                <a:picLocks noChangeAspect="1"/>
              </p:cNvPicPr>
              <p:nvPr/>
            </p:nvPicPr>
            <p:blipFill>
              <a:blip r:embed="rId6"/>
              <a:srcRect/>
              <a:stretch>
                <a:fillRect/>
              </a:stretch>
            </p:blipFill>
            <p:spPr bwMode="auto">
              <a:xfrm>
                <a:off x="3848099" y="380999"/>
                <a:ext cx="288925" cy="288925"/>
              </a:xfrm>
              <a:prstGeom prst="rect">
                <a:avLst/>
              </a:prstGeom>
              <a:noFill/>
              <a:ln w="9525">
                <a:noFill/>
                <a:miter lim="800000"/>
                <a:headEnd/>
                <a:tailEnd/>
              </a:ln>
            </p:spPr>
          </p:pic>
          <p:pic>
            <p:nvPicPr>
              <p:cNvPr id="98371" name="Picture 203"/>
              <p:cNvPicPr>
                <a:picLocks noChangeAspect="1"/>
              </p:cNvPicPr>
              <p:nvPr/>
            </p:nvPicPr>
            <p:blipFill>
              <a:blip r:embed="rId6"/>
              <a:srcRect/>
              <a:stretch>
                <a:fillRect/>
              </a:stretch>
            </p:blipFill>
            <p:spPr bwMode="auto">
              <a:xfrm>
                <a:off x="3895724" y="482599"/>
                <a:ext cx="288925" cy="288925"/>
              </a:xfrm>
              <a:prstGeom prst="rect">
                <a:avLst/>
              </a:prstGeom>
              <a:noFill/>
              <a:ln w="9525">
                <a:noFill/>
                <a:miter lim="800000"/>
                <a:headEnd/>
                <a:tailEnd/>
              </a:ln>
            </p:spPr>
          </p:pic>
        </p:grpSp>
        <p:grpSp>
          <p:nvGrpSpPr>
            <p:cNvPr id="98357" name="Group 206"/>
            <p:cNvGrpSpPr>
              <a:grpSpLocks/>
            </p:cNvGrpSpPr>
            <p:nvPr/>
          </p:nvGrpSpPr>
          <p:grpSpPr bwMode="auto">
            <a:xfrm>
              <a:off x="6239309" y="269874"/>
              <a:ext cx="381935" cy="489885"/>
              <a:chOff x="1381559" y="266699"/>
              <a:chExt cx="381935" cy="489885"/>
            </a:xfrm>
          </p:grpSpPr>
          <p:pic>
            <p:nvPicPr>
              <p:cNvPr id="98366" name="Picture 207"/>
              <p:cNvPicPr>
                <a:picLocks noChangeAspect="1"/>
              </p:cNvPicPr>
              <p:nvPr/>
            </p:nvPicPr>
            <p:blipFill>
              <a:blip r:embed="rId5"/>
              <a:srcRect/>
              <a:stretch>
                <a:fillRect/>
              </a:stretch>
            </p:blipFill>
            <p:spPr bwMode="auto">
              <a:xfrm>
                <a:off x="1381559" y="266699"/>
                <a:ext cx="280335" cy="280335"/>
              </a:xfrm>
              <a:prstGeom prst="rect">
                <a:avLst/>
              </a:prstGeom>
              <a:noFill/>
              <a:ln w="9525">
                <a:noFill/>
                <a:miter lim="800000"/>
                <a:headEnd/>
                <a:tailEnd/>
              </a:ln>
            </p:spPr>
          </p:pic>
          <p:pic>
            <p:nvPicPr>
              <p:cNvPr id="98367" name="Picture 208"/>
              <p:cNvPicPr>
                <a:picLocks noChangeAspect="1"/>
              </p:cNvPicPr>
              <p:nvPr/>
            </p:nvPicPr>
            <p:blipFill>
              <a:blip r:embed="rId5"/>
              <a:srcRect/>
              <a:stretch>
                <a:fillRect/>
              </a:stretch>
            </p:blipFill>
            <p:spPr bwMode="auto">
              <a:xfrm>
                <a:off x="1435534" y="371474"/>
                <a:ext cx="280335" cy="280335"/>
              </a:xfrm>
              <a:prstGeom prst="rect">
                <a:avLst/>
              </a:prstGeom>
              <a:noFill/>
              <a:ln w="9525">
                <a:noFill/>
                <a:miter lim="800000"/>
                <a:headEnd/>
                <a:tailEnd/>
              </a:ln>
            </p:spPr>
          </p:pic>
          <p:pic>
            <p:nvPicPr>
              <p:cNvPr id="98368" name="Picture 209"/>
              <p:cNvPicPr>
                <a:picLocks noChangeAspect="1"/>
              </p:cNvPicPr>
              <p:nvPr/>
            </p:nvPicPr>
            <p:blipFill>
              <a:blip r:embed="rId5"/>
              <a:srcRect/>
              <a:stretch>
                <a:fillRect/>
              </a:stretch>
            </p:blipFill>
            <p:spPr bwMode="auto">
              <a:xfrm>
                <a:off x="1483159" y="476249"/>
                <a:ext cx="280335" cy="280335"/>
              </a:xfrm>
              <a:prstGeom prst="rect">
                <a:avLst/>
              </a:prstGeom>
              <a:noFill/>
              <a:ln w="9525">
                <a:noFill/>
                <a:miter lim="800000"/>
                <a:headEnd/>
                <a:tailEnd/>
              </a:ln>
            </p:spPr>
          </p:pic>
        </p:grpSp>
        <p:grpSp>
          <p:nvGrpSpPr>
            <p:cNvPr id="98358" name="Group 210"/>
            <p:cNvGrpSpPr>
              <a:grpSpLocks/>
            </p:cNvGrpSpPr>
            <p:nvPr/>
          </p:nvGrpSpPr>
          <p:grpSpPr bwMode="auto">
            <a:xfrm>
              <a:off x="6711949" y="263524"/>
              <a:ext cx="390525" cy="495300"/>
              <a:chOff x="3794124" y="276224"/>
              <a:chExt cx="390525" cy="495300"/>
            </a:xfrm>
          </p:grpSpPr>
          <p:pic>
            <p:nvPicPr>
              <p:cNvPr id="98363" name="Picture 211"/>
              <p:cNvPicPr>
                <a:picLocks noChangeAspect="1"/>
              </p:cNvPicPr>
              <p:nvPr/>
            </p:nvPicPr>
            <p:blipFill>
              <a:blip r:embed="rId6"/>
              <a:srcRect/>
              <a:stretch>
                <a:fillRect/>
              </a:stretch>
            </p:blipFill>
            <p:spPr bwMode="auto">
              <a:xfrm>
                <a:off x="3794124" y="276224"/>
                <a:ext cx="288925" cy="288925"/>
              </a:xfrm>
              <a:prstGeom prst="rect">
                <a:avLst/>
              </a:prstGeom>
              <a:noFill/>
              <a:ln w="9525">
                <a:noFill/>
                <a:miter lim="800000"/>
                <a:headEnd/>
                <a:tailEnd/>
              </a:ln>
            </p:spPr>
          </p:pic>
          <p:pic>
            <p:nvPicPr>
              <p:cNvPr id="98364" name="Picture 212"/>
              <p:cNvPicPr>
                <a:picLocks noChangeAspect="1"/>
              </p:cNvPicPr>
              <p:nvPr/>
            </p:nvPicPr>
            <p:blipFill>
              <a:blip r:embed="rId6"/>
              <a:srcRect/>
              <a:stretch>
                <a:fillRect/>
              </a:stretch>
            </p:blipFill>
            <p:spPr bwMode="auto">
              <a:xfrm>
                <a:off x="3848099" y="380999"/>
                <a:ext cx="288925" cy="288925"/>
              </a:xfrm>
              <a:prstGeom prst="rect">
                <a:avLst/>
              </a:prstGeom>
              <a:noFill/>
              <a:ln w="9525">
                <a:noFill/>
                <a:miter lim="800000"/>
                <a:headEnd/>
                <a:tailEnd/>
              </a:ln>
            </p:spPr>
          </p:pic>
          <p:pic>
            <p:nvPicPr>
              <p:cNvPr id="98365" name="Picture 213"/>
              <p:cNvPicPr>
                <a:picLocks noChangeAspect="1"/>
              </p:cNvPicPr>
              <p:nvPr/>
            </p:nvPicPr>
            <p:blipFill>
              <a:blip r:embed="rId6"/>
              <a:srcRect/>
              <a:stretch>
                <a:fillRect/>
              </a:stretch>
            </p:blipFill>
            <p:spPr bwMode="auto">
              <a:xfrm>
                <a:off x="3895724" y="482599"/>
                <a:ext cx="288925" cy="288925"/>
              </a:xfrm>
              <a:prstGeom prst="rect">
                <a:avLst/>
              </a:prstGeom>
              <a:noFill/>
              <a:ln w="9525">
                <a:noFill/>
                <a:miter lim="800000"/>
                <a:headEnd/>
                <a:tailEnd/>
              </a:ln>
            </p:spPr>
          </p:pic>
        </p:grpSp>
        <p:grpSp>
          <p:nvGrpSpPr>
            <p:cNvPr id="98359" name="Group 218"/>
            <p:cNvGrpSpPr>
              <a:grpSpLocks/>
            </p:cNvGrpSpPr>
            <p:nvPr/>
          </p:nvGrpSpPr>
          <p:grpSpPr bwMode="auto">
            <a:xfrm>
              <a:off x="7193591" y="260373"/>
              <a:ext cx="396202" cy="500977"/>
              <a:chOff x="6736391" y="260373"/>
              <a:chExt cx="396202" cy="500977"/>
            </a:xfrm>
          </p:grpSpPr>
          <p:pic>
            <p:nvPicPr>
              <p:cNvPr id="98360" name="Picture 215"/>
              <p:cNvPicPr>
                <a:picLocks noChangeAspect="1"/>
              </p:cNvPicPr>
              <p:nvPr/>
            </p:nvPicPr>
            <p:blipFill>
              <a:blip r:embed="rId7"/>
              <a:srcRect/>
              <a:stretch>
                <a:fillRect/>
              </a:stretch>
            </p:blipFill>
            <p:spPr bwMode="auto">
              <a:xfrm>
                <a:off x="6736391" y="260373"/>
                <a:ext cx="291427" cy="291427"/>
              </a:xfrm>
              <a:prstGeom prst="rect">
                <a:avLst/>
              </a:prstGeom>
              <a:noFill/>
              <a:ln w="9525">
                <a:noFill/>
                <a:miter lim="800000"/>
                <a:headEnd/>
                <a:tailEnd/>
              </a:ln>
            </p:spPr>
          </p:pic>
          <p:pic>
            <p:nvPicPr>
              <p:cNvPr id="98361" name="Picture 216"/>
              <p:cNvPicPr>
                <a:picLocks noChangeAspect="1"/>
              </p:cNvPicPr>
              <p:nvPr/>
            </p:nvPicPr>
            <p:blipFill>
              <a:blip r:embed="rId7"/>
              <a:srcRect/>
              <a:stretch>
                <a:fillRect/>
              </a:stretch>
            </p:blipFill>
            <p:spPr bwMode="auto">
              <a:xfrm>
                <a:off x="6787191" y="365148"/>
                <a:ext cx="291427" cy="291427"/>
              </a:xfrm>
              <a:prstGeom prst="rect">
                <a:avLst/>
              </a:prstGeom>
              <a:noFill/>
              <a:ln w="9525">
                <a:noFill/>
                <a:miter lim="800000"/>
                <a:headEnd/>
                <a:tailEnd/>
              </a:ln>
            </p:spPr>
          </p:pic>
          <p:pic>
            <p:nvPicPr>
              <p:cNvPr id="98362" name="Picture 217"/>
              <p:cNvPicPr>
                <a:picLocks noChangeAspect="1"/>
              </p:cNvPicPr>
              <p:nvPr/>
            </p:nvPicPr>
            <p:blipFill>
              <a:blip r:embed="rId7"/>
              <a:srcRect/>
              <a:stretch>
                <a:fillRect/>
              </a:stretch>
            </p:blipFill>
            <p:spPr bwMode="auto">
              <a:xfrm>
                <a:off x="6841166" y="469923"/>
                <a:ext cx="291427" cy="291427"/>
              </a:xfrm>
              <a:prstGeom prst="rect">
                <a:avLst/>
              </a:prstGeom>
              <a:noFill/>
              <a:ln w="9525">
                <a:noFill/>
                <a:miter lim="800000"/>
                <a:headEnd/>
                <a:tailEnd/>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fill="hold"/>
                                        <p:tgtEl>
                                          <p:spTgt spid="4"/>
                                        </p:tgtEl>
                                        <p:attrNameLst>
                                          <p:attrName>ppt_x</p:attrName>
                                        </p:attrNameLst>
                                      </p:cBhvr>
                                      <p:tavLst>
                                        <p:tav tm="0">
                                          <p:val>
                                            <p:strVal val="#ppt_x"/>
                                          </p:val>
                                        </p:tav>
                                        <p:tav tm="100000">
                                          <p:val>
                                            <p:strVal val="#ppt_x"/>
                                          </p:val>
                                        </p:tav>
                                      </p:tavLst>
                                    </p:anim>
                                    <p:anim calcmode="lin" valueType="num">
                                      <p:cBhvr additive="base">
                                        <p:cTn id="13" dur="25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50" fill="hold"/>
                                        <p:tgtEl>
                                          <p:spTgt spid="5"/>
                                        </p:tgtEl>
                                        <p:attrNameLst>
                                          <p:attrName>ppt_x</p:attrName>
                                        </p:attrNameLst>
                                      </p:cBhvr>
                                      <p:tavLst>
                                        <p:tav tm="0">
                                          <p:val>
                                            <p:strVal val="#ppt_x"/>
                                          </p:val>
                                        </p:tav>
                                        <p:tav tm="100000">
                                          <p:val>
                                            <p:strVal val="#ppt_x"/>
                                          </p:val>
                                        </p:tav>
                                      </p:tavLst>
                                    </p:anim>
                                    <p:anim calcmode="lin" valueType="num">
                                      <p:cBhvr additive="base">
                                        <p:cTn id="18" dur="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06375"/>
            <a:ext cx="8229600" cy="857250"/>
          </a:xfrm>
        </p:spPr>
        <p:txBody>
          <a:bodyPr/>
          <a:lstStyle/>
          <a:p>
            <a:pPr fontAlgn="auto">
              <a:spcAft>
                <a:spcPts val="0"/>
              </a:spcAft>
              <a:defRPr/>
            </a:pPr>
            <a:r>
              <a:rPr lang="en-US" dirty="0" smtClean="0"/>
              <a:t>High Availability</a:t>
            </a:r>
            <a:endParaRPr lang="en-US" dirty="0"/>
          </a:p>
        </p:txBody>
      </p:sp>
      <p:sp>
        <p:nvSpPr>
          <p:cNvPr id="6" name="Text Placeholder 5"/>
          <p:cNvSpPr>
            <a:spLocks noGrp="1"/>
          </p:cNvSpPr>
          <p:nvPr>
            <p:ph type="body" idx="1"/>
          </p:nvPr>
        </p:nvSpPr>
        <p:spPr>
          <a:xfrm>
            <a:off x="457200" y="1150938"/>
            <a:ext cx="4040188" cy="481012"/>
          </a:xfrm>
        </p:spPr>
        <p:txBody>
          <a:bodyPr/>
          <a:lstStyle/>
          <a:p>
            <a:pPr fontAlgn="auto">
              <a:spcAft>
                <a:spcPts val="0"/>
              </a:spcAft>
              <a:buFont typeface="Arial" pitchFamily="34" charset="0"/>
              <a:buNone/>
              <a:defRPr/>
            </a:pPr>
            <a:r>
              <a:rPr lang="en-US" dirty="0" smtClean="0"/>
              <a:t>Hardware</a:t>
            </a:r>
            <a:endParaRPr lang="en-US" dirty="0"/>
          </a:p>
        </p:txBody>
      </p:sp>
      <p:sp>
        <p:nvSpPr>
          <p:cNvPr id="7" name="Content Placeholder 6"/>
          <p:cNvSpPr>
            <a:spLocks noGrp="1"/>
          </p:cNvSpPr>
          <p:nvPr>
            <p:ph sz="half" idx="2"/>
          </p:nvPr>
        </p:nvSpPr>
        <p:spPr>
          <a:xfrm>
            <a:off x="457200" y="1630363"/>
            <a:ext cx="4040188" cy="1606550"/>
          </a:xfrm>
        </p:spPr>
        <p:txBody>
          <a:bodyPr/>
          <a:lstStyle/>
          <a:p>
            <a:pPr fontAlgn="auto">
              <a:spcAft>
                <a:spcPts val="0"/>
              </a:spcAft>
              <a:buFont typeface="Arial" pitchFamily="34" charset="0"/>
              <a:buChar char="•"/>
              <a:defRPr/>
            </a:pPr>
            <a:r>
              <a:rPr lang="en-US" sz="2000" dirty="0" smtClean="0"/>
              <a:t>No single point of failure </a:t>
            </a:r>
          </a:p>
          <a:p>
            <a:pPr fontAlgn="auto">
              <a:spcAft>
                <a:spcPts val="0"/>
              </a:spcAft>
              <a:buFont typeface="Arial" pitchFamily="34" charset="0"/>
              <a:buChar char="•"/>
              <a:defRPr/>
            </a:pPr>
            <a:r>
              <a:rPr lang="en-US" sz="2000" dirty="0" smtClean="0"/>
              <a:t>Fully redundant </a:t>
            </a:r>
            <a:r>
              <a:rPr lang="en-US" sz="2000" dirty="0"/>
              <a:t>c</a:t>
            </a:r>
            <a:r>
              <a:rPr lang="en-US" sz="2000" dirty="0" smtClean="0"/>
              <a:t>omponents</a:t>
            </a:r>
          </a:p>
          <a:p>
            <a:pPr fontAlgn="auto">
              <a:spcAft>
                <a:spcPts val="0"/>
              </a:spcAft>
              <a:buFont typeface="Arial" pitchFamily="34" charset="0"/>
              <a:buChar char="•"/>
              <a:defRPr/>
            </a:pPr>
            <a:r>
              <a:rPr lang="en-US" sz="2000" dirty="0" smtClean="0"/>
              <a:t>Active-Active RAID controllers</a:t>
            </a:r>
          </a:p>
          <a:p>
            <a:pPr fontAlgn="auto">
              <a:spcAft>
                <a:spcPts val="0"/>
              </a:spcAft>
              <a:buFont typeface="Arial" pitchFamily="34" charset="0"/>
              <a:buChar char="•"/>
              <a:defRPr/>
            </a:pPr>
            <a:r>
              <a:rPr lang="en-US" sz="2000" dirty="0" smtClean="0"/>
              <a:t>Hot pluggable modular design</a:t>
            </a:r>
          </a:p>
        </p:txBody>
      </p:sp>
      <p:sp>
        <p:nvSpPr>
          <p:cNvPr id="8" name="Text Placeholder 7"/>
          <p:cNvSpPr>
            <a:spLocks noGrp="1"/>
          </p:cNvSpPr>
          <p:nvPr>
            <p:ph type="body" sz="quarter" idx="3"/>
          </p:nvPr>
        </p:nvSpPr>
        <p:spPr>
          <a:xfrm>
            <a:off x="4645025" y="1150938"/>
            <a:ext cx="4041775" cy="481012"/>
          </a:xfrm>
        </p:spPr>
        <p:txBody>
          <a:bodyPr/>
          <a:lstStyle/>
          <a:p>
            <a:pPr fontAlgn="auto">
              <a:spcAft>
                <a:spcPts val="0"/>
              </a:spcAft>
              <a:buFont typeface="Arial" pitchFamily="34" charset="0"/>
              <a:buNone/>
              <a:defRPr/>
            </a:pPr>
            <a:r>
              <a:rPr lang="en-US" dirty="0" smtClean="0"/>
              <a:t>SANSoft </a:t>
            </a:r>
            <a:endParaRPr lang="en-US" dirty="0"/>
          </a:p>
        </p:txBody>
      </p:sp>
      <p:sp>
        <p:nvSpPr>
          <p:cNvPr id="9" name="Content Placeholder 8"/>
          <p:cNvSpPr>
            <a:spLocks noGrp="1"/>
          </p:cNvSpPr>
          <p:nvPr>
            <p:ph sz="quarter" idx="4"/>
          </p:nvPr>
        </p:nvSpPr>
        <p:spPr>
          <a:xfrm>
            <a:off x="4645025" y="1630363"/>
            <a:ext cx="4041775" cy="1590675"/>
          </a:xfrm>
        </p:spPr>
        <p:txBody>
          <a:bodyPr/>
          <a:lstStyle/>
          <a:p>
            <a:pPr fontAlgn="auto">
              <a:spcAft>
                <a:spcPts val="0"/>
              </a:spcAft>
              <a:buFont typeface="Arial" pitchFamily="34" charset="0"/>
              <a:buChar char="•"/>
              <a:defRPr/>
            </a:pPr>
            <a:r>
              <a:rPr lang="en-US" sz="2000" dirty="0" smtClean="0"/>
              <a:t>Cache mirroring</a:t>
            </a:r>
          </a:p>
          <a:p>
            <a:pPr fontAlgn="auto">
              <a:spcAft>
                <a:spcPts val="0"/>
              </a:spcAft>
              <a:buFont typeface="Arial" pitchFamily="34" charset="0"/>
              <a:buChar char="•"/>
              <a:defRPr/>
            </a:pPr>
            <a:r>
              <a:rPr lang="en-US" sz="2000" dirty="0" smtClean="0"/>
              <a:t>Automatic failover</a:t>
            </a:r>
          </a:p>
          <a:p>
            <a:pPr fontAlgn="auto">
              <a:spcAft>
                <a:spcPts val="0"/>
              </a:spcAft>
              <a:buFont typeface="Arial" pitchFamily="34" charset="0"/>
              <a:buChar char="•"/>
              <a:defRPr/>
            </a:pPr>
            <a:r>
              <a:rPr lang="en-US" sz="2000" dirty="0" smtClean="0"/>
              <a:t>Automatic management failover</a:t>
            </a:r>
            <a:endParaRPr lang="en-US" sz="2000" dirty="0"/>
          </a:p>
          <a:p>
            <a:pPr fontAlgn="auto">
              <a:spcAft>
                <a:spcPts val="0"/>
              </a:spcAft>
              <a:buFont typeface="Arial" pitchFamily="34" charset="0"/>
              <a:buChar char="•"/>
              <a:defRPr/>
            </a:pPr>
            <a:r>
              <a:rPr lang="en-US" sz="2000" dirty="0" smtClean="0"/>
              <a:t>Non-Disruptive upgrade</a:t>
            </a:r>
          </a:p>
        </p:txBody>
      </p:sp>
      <p:grpSp>
        <p:nvGrpSpPr>
          <p:cNvPr id="12" name="Group 11"/>
          <p:cNvGrpSpPr>
            <a:grpSpLocks/>
          </p:cNvGrpSpPr>
          <p:nvPr/>
        </p:nvGrpSpPr>
        <p:grpSpPr bwMode="auto">
          <a:xfrm>
            <a:off x="1593850" y="3817938"/>
            <a:ext cx="5926138" cy="1327150"/>
            <a:chOff x="1834138" y="3436609"/>
            <a:chExt cx="5926305" cy="1327158"/>
          </a:xfrm>
        </p:grpSpPr>
        <p:pic>
          <p:nvPicPr>
            <p:cNvPr id="100362" name="Picture 9"/>
            <p:cNvPicPr>
              <a:picLocks noChangeAspect="1"/>
            </p:cNvPicPr>
            <p:nvPr/>
          </p:nvPicPr>
          <p:blipFill>
            <a:blip r:embed="rId2">
              <a:grayscl/>
            </a:blip>
            <a:srcRect/>
            <a:stretch>
              <a:fillRect/>
            </a:stretch>
          </p:blipFill>
          <p:spPr bwMode="auto">
            <a:xfrm>
              <a:off x="1834138" y="3436609"/>
              <a:ext cx="1327158" cy="1327158"/>
            </a:xfrm>
            <a:prstGeom prst="rect">
              <a:avLst/>
            </a:prstGeom>
            <a:noFill/>
            <a:ln w="9525">
              <a:noFill/>
              <a:miter lim="800000"/>
              <a:headEnd/>
              <a:tailEnd/>
            </a:ln>
          </p:spPr>
        </p:pic>
        <p:sp>
          <p:nvSpPr>
            <p:cNvPr id="11" name="TextBox 10"/>
            <p:cNvSpPr txBox="1"/>
            <p:nvPr/>
          </p:nvSpPr>
          <p:spPr>
            <a:xfrm>
              <a:off x="2883506" y="3552497"/>
              <a:ext cx="4876937" cy="923931"/>
            </a:xfrm>
            <a:prstGeom prst="rect">
              <a:avLst/>
            </a:prstGeom>
            <a:noFill/>
            <a:ln>
              <a:noFill/>
            </a:ln>
          </p:spPr>
          <p:txBody>
            <a:bodyPr wrap="none">
              <a:spAutoFit/>
            </a:bodyPr>
            <a:lstStyle/>
            <a:p>
              <a:pPr algn="ctr" fontAlgn="auto">
                <a:spcBef>
                  <a:spcPts val="0"/>
                </a:spcBef>
                <a:spcAft>
                  <a:spcPts val="0"/>
                </a:spcAft>
                <a:defRPr/>
              </a:pPr>
              <a:r>
                <a:rPr lang="en-US" sz="5400" b="1" dirty="0">
                  <a:solidFill>
                    <a:srgbClr val="397DB4"/>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99.999% </a:t>
              </a:r>
              <a:r>
                <a:rPr lang="en-US" sz="5400" dirty="0">
                  <a:solidFill>
                    <a:srgbClr val="FFFFFF">
                      <a:lumMod val="50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Uptime</a:t>
              </a:r>
              <a:endParaRPr lang="en-US" sz="5400" dirty="0">
                <a:solidFill>
                  <a:srgbClr val="FFFFFF">
                    <a:lumMod val="50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grpSp>
        <p:nvGrpSpPr>
          <p:cNvPr id="20" name="Group 19"/>
          <p:cNvGrpSpPr>
            <a:grpSpLocks/>
          </p:cNvGrpSpPr>
          <p:nvPr/>
        </p:nvGrpSpPr>
        <p:grpSpPr bwMode="auto">
          <a:xfrm>
            <a:off x="1857375" y="3140075"/>
            <a:ext cx="5665788" cy="923925"/>
            <a:chOff x="1840754" y="3140756"/>
            <a:chExt cx="5666079" cy="923330"/>
          </a:xfrm>
        </p:grpSpPr>
        <p:sp>
          <p:nvSpPr>
            <p:cNvPr id="15" name="TextBox 14"/>
            <p:cNvSpPr txBox="1"/>
            <p:nvPr/>
          </p:nvSpPr>
          <p:spPr>
            <a:xfrm>
              <a:off x="2661534" y="3140756"/>
              <a:ext cx="4845299" cy="923330"/>
            </a:xfrm>
            <a:prstGeom prst="rect">
              <a:avLst/>
            </a:prstGeom>
            <a:noFill/>
            <a:ln>
              <a:noFill/>
            </a:ln>
          </p:spPr>
          <p:txBody>
            <a:bodyPr wrap="none">
              <a:spAutoFit/>
            </a:bodyPr>
            <a:lstStyle/>
            <a:p>
              <a:pPr algn="ctr" fontAlgn="auto">
                <a:spcBef>
                  <a:spcPts val="0"/>
                </a:spcBef>
                <a:spcAft>
                  <a:spcPts val="0"/>
                </a:spcAft>
                <a:defRPr/>
              </a:pPr>
              <a:r>
                <a:rPr lang="en-US" sz="5400" b="1" dirty="0">
                  <a:solidFill>
                    <a:srgbClr val="397DB4"/>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5 Minutes </a:t>
              </a:r>
              <a:r>
                <a:rPr lang="en-US" sz="1600" dirty="0">
                  <a:solidFill>
                    <a:srgbClr val="FFFFFF">
                      <a:lumMod val="50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Downtime Per Year</a:t>
              </a:r>
              <a:endParaRPr lang="en-US" sz="5400" dirty="0">
                <a:solidFill>
                  <a:srgbClr val="FFFFFF">
                    <a:lumMod val="50000"/>
                  </a:srgbClr>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pic>
          <p:nvPicPr>
            <p:cNvPr id="100361" name="Picture 18"/>
            <p:cNvPicPr>
              <a:picLocks noChangeAspect="1"/>
            </p:cNvPicPr>
            <p:nvPr/>
          </p:nvPicPr>
          <p:blipFill>
            <a:blip r:embed="rId3"/>
            <a:srcRect/>
            <a:stretch>
              <a:fillRect/>
            </a:stretch>
          </p:blipFill>
          <p:spPr bwMode="auto">
            <a:xfrm>
              <a:off x="1840754" y="3262288"/>
              <a:ext cx="779990" cy="77999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26163" y="0"/>
            <a:ext cx="3017837"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 name="Text Box 7"/>
          <p:cNvSpPr txBox="1">
            <a:spLocks noChangeArrowheads="1"/>
          </p:cNvSpPr>
          <p:nvPr/>
        </p:nvSpPr>
        <p:spPr bwMode="auto">
          <a:xfrm>
            <a:off x="449263" y="371475"/>
            <a:ext cx="5659437" cy="723900"/>
          </a:xfrm>
          <a:prstGeom prst="rect">
            <a:avLst/>
          </a:prstGeom>
          <a:noFill/>
          <a:ln w="9525">
            <a:noFill/>
            <a:miter lim="800000"/>
            <a:headEnd/>
            <a:tailEnd/>
          </a:ln>
        </p:spPr>
        <p:txBody>
          <a:bodyPr lIns="45720" tIns="22860" rIns="45720" bIns="22860">
            <a:spAutoFit/>
          </a:bodyPr>
          <a:lstStyle/>
          <a:p>
            <a:pPr defTabSz="1088232" fontAlgn="auto">
              <a:spcBef>
                <a:spcPts val="0"/>
              </a:spcBef>
              <a:spcAft>
                <a:spcPts val="0"/>
              </a:spcAft>
              <a:defRPr/>
            </a:pPr>
            <a:r>
              <a:rPr lang="en-US" sz="4400" spc="-15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Direct to iSCSI Recording</a:t>
            </a:r>
            <a:endParaRPr lang="en-CA" sz="4400" spc="-15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nvGrpSpPr>
          <p:cNvPr id="101379" name="Group 59"/>
          <p:cNvGrpSpPr>
            <a:grpSpLocks/>
          </p:cNvGrpSpPr>
          <p:nvPr/>
        </p:nvGrpSpPr>
        <p:grpSpPr bwMode="auto">
          <a:xfrm>
            <a:off x="185738" y="1652588"/>
            <a:ext cx="5911850" cy="2609850"/>
            <a:chOff x="186055" y="1652236"/>
            <a:chExt cx="5910995" cy="2610590"/>
          </a:xfrm>
        </p:grpSpPr>
        <p:sp>
          <p:nvSpPr>
            <p:cNvPr id="25" name="Text Box 156"/>
            <p:cNvSpPr txBox="1">
              <a:spLocks noChangeArrowheads="1"/>
            </p:cNvSpPr>
            <p:nvPr/>
          </p:nvSpPr>
          <p:spPr bwMode="auto">
            <a:xfrm>
              <a:off x="4839932" y="1774508"/>
              <a:ext cx="776175" cy="246133"/>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fontAlgn="auto">
                <a:spcBef>
                  <a:spcPts val="0"/>
                </a:spcBef>
                <a:spcAft>
                  <a:spcPts val="0"/>
                </a:spcAft>
                <a:defRPr/>
              </a:pPr>
              <a:r>
                <a:rPr kumimoji="1" lang="en-US" altLang="zh-TW" sz="1000" b="1" dirty="0">
                  <a:solidFill>
                    <a:srgbClr val="595959"/>
                  </a:solidFill>
                  <a:effectLst>
                    <a:outerShdw blurRad="50800" dist="38100" dir="2700000" algn="tl" rotWithShape="0">
                      <a:srgbClr val="FFFFFF">
                        <a:alpha val="50000"/>
                      </a:srgbClr>
                    </a:outerShdw>
                  </a:effectLst>
                  <a:latin typeface="+mn-lt"/>
                  <a:ea typeface="+mn-ea"/>
                </a:rPr>
                <a:t>IP Cameras</a:t>
              </a:r>
            </a:p>
          </p:txBody>
        </p:sp>
        <p:sp>
          <p:nvSpPr>
            <p:cNvPr id="26" name="Text Box 182"/>
            <p:cNvSpPr txBox="1">
              <a:spLocks noChangeArrowheads="1"/>
            </p:cNvSpPr>
            <p:nvPr/>
          </p:nvSpPr>
          <p:spPr bwMode="auto">
            <a:xfrm>
              <a:off x="4831995" y="2722514"/>
              <a:ext cx="401580" cy="2461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fontAlgn="auto">
                <a:spcBef>
                  <a:spcPts val="0"/>
                </a:spcBef>
                <a:spcAft>
                  <a:spcPts val="0"/>
                </a:spcAft>
                <a:defRPr/>
              </a:pPr>
              <a:r>
                <a:rPr kumimoji="1" lang="en-US" altLang="zh-TW" sz="1000" b="1" dirty="0">
                  <a:solidFill>
                    <a:srgbClr val="595959"/>
                  </a:solidFill>
                  <a:effectLst>
                    <a:outerShdw blurRad="50800" dist="38100" dir="2700000" algn="tl" rotWithShape="0">
                      <a:srgbClr val="FFFFFF">
                        <a:alpha val="50000"/>
                      </a:srgbClr>
                    </a:outerShdw>
                  </a:effectLst>
                  <a:latin typeface="+mn-lt"/>
                  <a:ea typeface="+mn-ea"/>
                </a:rPr>
                <a:t>LAN</a:t>
              </a:r>
            </a:p>
          </p:txBody>
        </p:sp>
        <p:grpSp>
          <p:nvGrpSpPr>
            <p:cNvPr id="101395" name="Group 110"/>
            <p:cNvGrpSpPr>
              <a:grpSpLocks/>
            </p:cNvGrpSpPr>
            <p:nvPr/>
          </p:nvGrpSpPr>
          <p:grpSpPr bwMode="auto">
            <a:xfrm>
              <a:off x="2084956" y="3492472"/>
              <a:ext cx="3116858" cy="770354"/>
              <a:chOff x="2538564" y="3647114"/>
              <a:chExt cx="3118077" cy="771430"/>
            </a:xfrm>
          </p:grpSpPr>
          <p:pic>
            <p:nvPicPr>
              <p:cNvPr id="29" name="Picture 300" descr="Q424_front_no_cover copy-small"/>
              <p:cNvPicPr>
                <a:picLocks noChangeAspect="1" noChangeArrowheads="1"/>
              </p:cNvPicPr>
              <p:nvPr/>
            </p:nvPicPr>
            <p:blipFill>
              <a:blip r:embed="rId2" cstate="print">
                <a:duotone>
                  <a:prstClr val="black"/>
                  <a:srgbClr val="4C4C4C">
                    <a:tint val="45000"/>
                    <a:satMod val="400000"/>
                  </a:srgbClr>
                </a:duotone>
                <a:extLst>
                  <a:ext uri="{28A0092B-C50C-407E-A947-70E740481C1C}"/>
                </a:extLst>
              </a:blip>
              <a:srcRect/>
              <a:stretch>
                <a:fillRect/>
              </a:stretch>
            </p:blipFill>
            <p:spPr bwMode="auto">
              <a:xfrm>
                <a:off x="2543101" y="3934007"/>
                <a:ext cx="1409448" cy="484537"/>
              </a:xfrm>
              <a:prstGeom prst="rect">
                <a:avLst/>
              </a:prstGeom>
              <a:noFill/>
              <a:extLst>
                <a:ext uri="{909E8E84-426E-40DD-AFC4-6F175D3DCCD1}"/>
              </a:extLst>
            </p:spPr>
          </p:pic>
          <p:pic>
            <p:nvPicPr>
              <p:cNvPr id="30" name="Picture 107" descr="Q212_front_no_cover copy-small"/>
              <p:cNvPicPr>
                <a:picLocks noChangeAspect="1" noChangeArrowheads="1"/>
              </p:cNvPicPr>
              <p:nvPr/>
            </p:nvPicPr>
            <p:blipFill>
              <a:blip r:embed="rId3" cstate="print">
                <a:duotone>
                  <a:prstClr val="black"/>
                  <a:srgbClr val="4C4C4C">
                    <a:tint val="45000"/>
                    <a:satMod val="400000"/>
                  </a:srgbClr>
                </a:duotone>
                <a:extLst>
                  <a:ext uri="{28A0092B-C50C-407E-A947-70E740481C1C}"/>
                </a:extLst>
              </a:blip>
              <a:srcRect/>
              <a:stretch>
                <a:fillRect/>
              </a:stretch>
            </p:blipFill>
            <p:spPr bwMode="auto">
              <a:xfrm>
                <a:off x="2538564" y="3647114"/>
                <a:ext cx="1552468" cy="286893"/>
              </a:xfrm>
              <a:prstGeom prst="rect">
                <a:avLst/>
              </a:prstGeom>
              <a:noFill/>
              <a:extLst>
                <a:ext uri="{909E8E84-426E-40DD-AFC4-6F175D3DCCD1}"/>
              </a:extLst>
            </p:spPr>
          </p:pic>
          <p:pic>
            <p:nvPicPr>
              <p:cNvPr id="31" name="Picture 300" descr="Q424_front_no_cover copy-small"/>
              <p:cNvPicPr>
                <a:picLocks noChangeAspect="1" noChangeArrowheads="1"/>
              </p:cNvPicPr>
              <p:nvPr/>
            </p:nvPicPr>
            <p:blipFill>
              <a:blip r:embed="rId2" cstate="print">
                <a:duotone>
                  <a:prstClr val="black"/>
                  <a:srgbClr val="4C4C4C">
                    <a:tint val="45000"/>
                    <a:satMod val="400000"/>
                  </a:srgbClr>
                </a:duotone>
                <a:extLst>
                  <a:ext uri="{28A0092B-C50C-407E-A947-70E740481C1C}"/>
                </a:extLst>
              </a:blip>
              <a:srcRect/>
              <a:stretch>
                <a:fillRect/>
              </a:stretch>
            </p:blipFill>
            <p:spPr bwMode="auto">
              <a:xfrm>
                <a:off x="4108710" y="3934007"/>
                <a:ext cx="1409448" cy="484537"/>
              </a:xfrm>
              <a:prstGeom prst="rect">
                <a:avLst/>
              </a:prstGeom>
              <a:noFill/>
              <a:extLst>
                <a:ext uri="{909E8E84-426E-40DD-AFC4-6F175D3DCCD1}"/>
              </a:extLst>
            </p:spPr>
          </p:pic>
          <p:pic>
            <p:nvPicPr>
              <p:cNvPr id="32" name="Picture 107" descr="Q212_front_no_cover copy-small"/>
              <p:cNvPicPr>
                <a:picLocks noChangeAspect="1" noChangeArrowheads="1"/>
              </p:cNvPicPr>
              <p:nvPr/>
            </p:nvPicPr>
            <p:blipFill>
              <a:blip r:embed="rId3" cstate="print">
                <a:duotone>
                  <a:prstClr val="black"/>
                  <a:srgbClr val="4C4C4C">
                    <a:tint val="45000"/>
                    <a:satMod val="400000"/>
                  </a:srgbClr>
                </a:duotone>
                <a:extLst>
                  <a:ext uri="{28A0092B-C50C-407E-A947-70E740481C1C}"/>
                </a:extLst>
              </a:blip>
              <a:srcRect/>
              <a:stretch>
                <a:fillRect/>
              </a:stretch>
            </p:blipFill>
            <p:spPr bwMode="auto">
              <a:xfrm>
                <a:off x="4104173" y="3647114"/>
                <a:ext cx="1552468" cy="286893"/>
              </a:xfrm>
              <a:prstGeom prst="rect">
                <a:avLst/>
              </a:prstGeom>
              <a:noFill/>
              <a:extLst>
                <a:ext uri="{909E8E84-426E-40DD-AFC4-6F175D3DCCD1}"/>
              </a:extLst>
            </p:spPr>
          </p:pic>
        </p:grpSp>
        <p:cxnSp>
          <p:nvCxnSpPr>
            <p:cNvPr id="33" name="Straight Connector 32"/>
            <p:cNvCxnSpPr>
              <a:stCxn id="104" idx="2"/>
              <a:endCxn id="30" idx="0"/>
            </p:cNvCxnSpPr>
            <p:nvPr/>
          </p:nvCxnSpPr>
          <p:spPr>
            <a:xfrm flipH="1">
              <a:off x="2860605" y="2053987"/>
              <a:ext cx="311105" cy="1438683"/>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04" idx="2"/>
              <a:endCxn id="32" idx="0"/>
            </p:cNvCxnSpPr>
            <p:nvPr/>
          </p:nvCxnSpPr>
          <p:spPr>
            <a:xfrm>
              <a:off x="3171710" y="2053987"/>
              <a:ext cx="1253944" cy="1438683"/>
            </a:xfrm>
            <a:prstGeom prst="line">
              <a:avLst/>
            </a:prstGeom>
            <a:ln w="19050">
              <a:solidFill>
                <a:srgbClr val="595959"/>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105" idx="2"/>
              <a:endCxn id="30" idx="0"/>
            </p:cNvCxnSpPr>
            <p:nvPr/>
          </p:nvCxnSpPr>
          <p:spPr>
            <a:xfrm flipH="1">
              <a:off x="2860605" y="2060339"/>
              <a:ext cx="923791" cy="1432331"/>
            </a:xfrm>
            <a:prstGeom prst="line">
              <a:avLst/>
            </a:prstGeom>
            <a:ln w="19050">
              <a:solidFill>
                <a:srgbClr val="397DB4"/>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05" idx="2"/>
              <a:endCxn id="32" idx="0"/>
            </p:cNvCxnSpPr>
            <p:nvPr/>
          </p:nvCxnSpPr>
          <p:spPr>
            <a:xfrm>
              <a:off x="3784397" y="2060339"/>
              <a:ext cx="641257" cy="1432331"/>
            </a:xfrm>
            <a:prstGeom prst="line">
              <a:avLst/>
            </a:prstGeom>
            <a:ln w="19050">
              <a:solidFill>
                <a:schemeClr val="accent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06" idx="2"/>
              <a:endCxn id="32" idx="0"/>
            </p:cNvCxnSpPr>
            <p:nvPr/>
          </p:nvCxnSpPr>
          <p:spPr>
            <a:xfrm>
              <a:off x="4406607" y="2063515"/>
              <a:ext cx="19047" cy="1429155"/>
            </a:xfrm>
            <a:prstGeom prst="line">
              <a:avLst/>
            </a:prstGeom>
            <a:ln w="19050">
              <a:solidFill>
                <a:srgbClr val="004986"/>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106" idx="2"/>
              <a:endCxn id="30" idx="0"/>
            </p:cNvCxnSpPr>
            <p:nvPr/>
          </p:nvCxnSpPr>
          <p:spPr>
            <a:xfrm flipH="1">
              <a:off x="2860605" y="2063515"/>
              <a:ext cx="1546001" cy="1429155"/>
            </a:xfrm>
            <a:prstGeom prst="line">
              <a:avLst/>
            </a:prstGeom>
            <a:ln w="19050">
              <a:solidFill>
                <a:schemeClr val="accent1"/>
              </a:solidFill>
              <a:prstDash val="sysDash"/>
            </a:ln>
            <a:effectLst/>
          </p:spPr>
          <p:style>
            <a:lnRef idx="2">
              <a:schemeClr val="accent1"/>
            </a:lnRef>
            <a:fillRef idx="0">
              <a:schemeClr val="accent1"/>
            </a:fillRef>
            <a:effectRef idx="1">
              <a:schemeClr val="accent1"/>
            </a:effectRef>
            <a:fontRef idx="minor">
              <a:schemeClr val="tx1"/>
            </a:fontRef>
          </p:style>
        </p:cxnSp>
        <p:pic>
          <p:nvPicPr>
            <p:cNvPr id="101402" name="Picture 154"/>
            <p:cNvPicPr>
              <a:picLocks noChangeAspect="1"/>
            </p:cNvPicPr>
            <p:nvPr/>
          </p:nvPicPr>
          <p:blipFill>
            <a:blip r:embed="rId4"/>
            <a:srcRect/>
            <a:stretch>
              <a:fillRect/>
            </a:stretch>
          </p:blipFill>
          <p:spPr bwMode="auto">
            <a:xfrm>
              <a:off x="1292219" y="1824925"/>
              <a:ext cx="583827" cy="496160"/>
            </a:xfrm>
            <a:prstGeom prst="rect">
              <a:avLst/>
            </a:prstGeom>
            <a:noFill/>
            <a:ln w="9525">
              <a:noFill/>
              <a:miter lim="800000"/>
              <a:headEnd/>
              <a:tailEnd/>
            </a:ln>
          </p:spPr>
        </p:pic>
        <p:cxnSp>
          <p:nvCxnSpPr>
            <p:cNvPr id="40" name="Curved Connector 39"/>
            <p:cNvCxnSpPr>
              <a:stCxn id="39" idx="3"/>
              <a:endCxn id="32" idx="0"/>
            </p:cNvCxnSpPr>
            <p:nvPr/>
          </p:nvCxnSpPr>
          <p:spPr>
            <a:xfrm>
              <a:off x="1876497" y="2073042"/>
              <a:ext cx="2549156" cy="1419627"/>
            </a:xfrm>
            <a:prstGeom prst="curvedConnector2">
              <a:avLst/>
            </a:prstGeom>
            <a:ln w="19050">
              <a:solidFill>
                <a:schemeClr val="bg1">
                  <a:lumMod val="65000"/>
                  <a:alpha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Curved Connector 40"/>
            <p:cNvCxnSpPr>
              <a:stCxn id="39" idx="3"/>
              <a:endCxn id="30" idx="0"/>
            </p:cNvCxnSpPr>
            <p:nvPr/>
          </p:nvCxnSpPr>
          <p:spPr>
            <a:xfrm>
              <a:off x="1876497" y="2073042"/>
              <a:ext cx="984108" cy="1419627"/>
            </a:xfrm>
            <a:prstGeom prst="curvedConnector2">
              <a:avLst/>
            </a:prstGeom>
            <a:ln w="19050">
              <a:solidFill>
                <a:srgbClr val="A6A6A6">
                  <a:alpha val="75000"/>
                </a:srgbClr>
              </a:solidFill>
            </a:ln>
            <a:effectLst/>
          </p:spPr>
          <p:style>
            <a:lnRef idx="2">
              <a:schemeClr val="accent1"/>
            </a:lnRef>
            <a:fillRef idx="0">
              <a:schemeClr val="accent1"/>
            </a:fillRef>
            <a:effectRef idx="1">
              <a:schemeClr val="accent1"/>
            </a:effectRef>
            <a:fontRef idx="minor">
              <a:schemeClr val="tx1"/>
            </a:fontRef>
          </p:style>
        </p:cxnSp>
        <p:pic>
          <p:nvPicPr>
            <p:cNvPr id="101405" name="Picture 166"/>
            <p:cNvPicPr>
              <a:picLocks noChangeAspect="1"/>
            </p:cNvPicPr>
            <p:nvPr/>
          </p:nvPicPr>
          <p:blipFill>
            <a:blip r:embed="rId5"/>
            <a:srcRect/>
            <a:stretch>
              <a:fillRect/>
            </a:stretch>
          </p:blipFill>
          <p:spPr bwMode="auto">
            <a:xfrm>
              <a:off x="1292219" y="2311759"/>
              <a:ext cx="583827" cy="498026"/>
            </a:xfrm>
            <a:prstGeom prst="rect">
              <a:avLst/>
            </a:prstGeom>
            <a:noFill/>
            <a:ln w="9525">
              <a:noFill/>
              <a:miter lim="800000"/>
              <a:headEnd/>
              <a:tailEnd/>
            </a:ln>
          </p:spPr>
        </p:pic>
        <p:cxnSp>
          <p:nvCxnSpPr>
            <p:cNvPr id="43" name="Curved Connector 42"/>
            <p:cNvCxnSpPr>
              <a:stCxn id="42" idx="3"/>
              <a:endCxn id="32" idx="0"/>
            </p:cNvCxnSpPr>
            <p:nvPr/>
          </p:nvCxnSpPr>
          <p:spPr>
            <a:xfrm>
              <a:off x="1876497" y="2562131"/>
              <a:ext cx="2549156" cy="930539"/>
            </a:xfrm>
            <a:prstGeom prst="curvedConnector2">
              <a:avLst/>
            </a:prstGeom>
            <a:ln w="1905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44" name="Curved Connector 43"/>
            <p:cNvCxnSpPr>
              <a:stCxn id="42" idx="3"/>
              <a:endCxn id="30" idx="0"/>
            </p:cNvCxnSpPr>
            <p:nvPr/>
          </p:nvCxnSpPr>
          <p:spPr>
            <a:xfrm>
              <a:off x="1876497" y="2562131"/>
              <a:ext cx="984108" cy="930539"/>
            </a:xfrm>
            <a:prstGeom prst="curvedConnector2">
              <a:avLst/>
            </a:prstGeom>
            <a:ln w="1905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0" name="Text Box 156"/>
            <p:cNvSpPr txBox="1">
              <a:spLocks noChangeArrowheads="1"/>
            </p:cNvSpPr>
            <p:nvPr/>
          </p:nvSpPr>
          <p:spPr bwMode="auto">
            <a:xfrm>
              <a:off x="186055" y="3583183"/>
              <a:ext cx="1939644" cy="57642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r" fontAlgn="auto">
                <a:spcBef>
                  <a:spcPts val="0"/>
                </a:spcBef>
                <a:spcAft>
                  <a:spcPts val="0"/>
                </a:spcAft>
                <a:defRPr/>
              </a:pPr>
              <a:r>
                <a:rPr kumimoji="1" lang="en-US" altLang="zh-TW" sz="1050" b="1" dirty="0">
                  <a:solidFill>
                    <a:srgbClr val="595959"/>
                  </a:solidFill>
                  <a:effectLst>
                    <a:outerShdw blurRad="50800" dist="38100" dir="2700000" algn="tl" rotWithShape="0">
                      <a:srgbClr val="FFFFFF">
                        <a:alpha val="50000"/>
                      </a:srgbClr>
                    </a:outerShdw>
                  </a:effectLst>
                  <a:latin typeface="+mn-lt"/>
                  <a:ea typeface="+mn-ea"/>
                </a:rPr>
                <a:t>Qsan AegisSAN iSCSI Storages</a:t>
              </a:r>
            </a:p>
            <a:p>
              <a:pPr algn="r" fontAlgn="auto">
                <a:spcBef>
                  <a:spcPts val="0"/>
                </a:spcBef>
                <a:spcAft>
                  <a:spcPts val="0"/>
                </a:spcAft>
                <a:defRPr/>
              </a:pPr>
              <a:r>
                <a:rPr kumimoji="1" lang="en-US" altLang="zh-TW" sz="1050" b="1" dirty="0">
                  <a:solidFill>
                    <a:srgbClr val="595959"/>
                  </a:solidFill>
                  <a:effectLst>
                    <a:outerShdw blurRad="50800" dist="38100" dir="2700000" algn="tl" rotWithShape="0">
                      <a:srgbClr val="FFFFFF">
                        <a:alpha val="50000"/>
                      </a:srgbClr>
                    </a:outerShdw>
                  </a:effectLst>
                  <a:latin typeface="+mn-lt"/>
                  <a:ea typeface="+mn-ea"/>
                </a:rPr>
                <a:t>Dual Active Controllers</a:t>
              </a:r>
            </a:p>
            <a:p>
              <a:pPr algn="r" fontAlgn="auto">
                <a:spcBef>
                  <a:spcPts val="0"/>
                </a:spcBef>
                <a:spcAft>
                  <a:spcPts val="0"/>
                </a:spcAft>
                <a:defRPr/>
              </a:pPr>
              <a:r>
                <a:rPr kumimoji="1" lang="en-US" altLang="zh-TW" sz="1050" b="1" dirty="0">
                  <a:solidFill>
                    <a:srgbClr val="595959"/>
                  </a:solidFill>
                  <a:effectLst>
                    <a:outerShdw blurRad="50800" dist="38100" dir="2700000" algn="tl" rotWithShape="0">
                      <a:srgbClr val="FFFFFF">
                        <a:alpha val="50000"/>
                      </a:srgbClr>
                    </a:outerShdw>
                  </a:effectLst>
                  <a:latin typeface="+mn-lt"/>
                  <a:ea typeface="+mn-ea"/>
                </a:rPr>
                <a:t>Up to 256 </a:t>
              </a:r>
              <a:r>
                <a:rPr kumimoji="1" lang="en-US" altLang="zh-TW" sz="1050" b="1" dirty="0">
                  <a:solidFill>
                    <a:srgbClr val="595959"/>
                  </a:solidFill>
                  <a:effectLst>
                    <a:outerShdw blurRad="50800" dist="38100" dir="2700000" algn="tl" rotWithShape="0">
                      <a:srgbClr val="FFFFFF">
                        <a:alpha val="50000"/>
                      </a:srgbClr>
                    </a:outerShdw>
                  </a:effectLst>
                  <a:latin typeface="+mn-lt"/>
                  <a:ea typeface="+mn-ea"/>
                </a:rPr>
                <a:t>Disks</a:t>
              </a:r>
              <a:endParaRPr kumimoji="1" lang="en-US" altLang="zh-TW" sz="1050" b="1" dirty="0">
                <a:solidFill>
                  <a:srgbClr val="595959"/>
                </a:solidFill>
                <a:effectLst>
                  <a:outerShdw blurRad="50800" dist="38100" dir="2700000" algn="tl" rotWithShape="0">
                    <a:srgbClr val="FFFFFF">
                      <a:alpha val="50000"/>
                    </a:srgbClr>
                  </a:outerShdw>
                </a:effectLst>
                <a:latin typeface="+mn-lt"/>
                <a:ea typeface="+mn-ea"/>
              </a:endParaRPr>
            </a:p>
          </p:txBody>
        </p:sp>
        <p:sp>
          <p:nvSpPr>
            <p:cNvPr id="71" name="Text Box 156"/>
            <p:cNvSpPr txBox="1">
              <a:spLocks noChangeArrowheads="1"/>
            </p:cNvSpPr>
            <p:nvPr/>
          </p:nvSpPr>
          <p:spPr bwMode="auto">
            <a:xfrm>
              <a:off x="428907" y="1728458"/>
              <a:ext cx="914268" cy="984529"/>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r" fontAlgn="auto">
                <a:spcBef>
                  <a:spcPts val="0"/>
                </a:spcBef>
                <a:spcAft>
                  <a:spcPts val="0"/>
                </a:spcAft>
                <a:defRPr/>
              </a:pPr>
              <a:r>
                <a:rPr kumimoji="1" lang="en-US" altLang="zh-TW" sz="1000" b="1" dirty="0">
                  <a:solidFill>
                    <a:srgbClr val="595959"/>
                  </a:solidFill>
                  <a:effectLst>
                    <a:outerShdw blurRad="50800" dist="38100" dir="2700000" algn="tl" rotWithShape="0">
                      <a:srgbClr val="FFFFFF">
                        <a:alpha val="50000"/>
                      </a:srgbClr>
                    </a:outerShdw>
                  </a:effectLst>
                  <a:latin typeface="+mn-lt"/>
                  <a:ea typeface="+mn-ea"/>
                </a:rPr>
                <a:t>Recording</a:t>
              </a:r>
            </a:p>
            <a:p>
              <a:pPr algn="r" fontAlgn="auto">
                <a:spcBef>
                  <a:spcPts val="0"/>
                </a:spcBef>
                <a:spcAft>
                  <a:spcPts val="0"/>
                </a:spcAft>
                <a:defRPr/>
              </a:pPr>
              <a:r>
                <a:rPr kumimoji="1" lang="en-US" altLang="zh-TW" sz="1000" b="1" dirty="0">
                  <a:solidFill>
                    <a:srgbClr val="595959"/>
                  </a:solidFill>
                  <a:effectLst>
                    <a:outerShdw blurRad="50800" dist="38100" dir="2700000" algn="tl" rotWithShape="0">
                      <a:srgbClr val="FFFFFF">
                        <a:alpha val="50000"/>
                      </a:srgbClr>
                    </a:outerShdw>
                  </a:effectLst>
                  <a:latin typeface="+mn-lt"/>
                  <a:ea typeface="+mn-ea"/>
                </a:rPr>
                <a:t>Management</a:t>
              </a:r>
            </a:p>
            <a:p>
              <a:pPr algn="r" fontAlgn="auto">
                <a:spcBef>
                  <a:spcPts val="0"/>
                </a:spcBef>
                <a:spcAft>
                  <a:spcPts val="0"/>
                </a:spcAft>
                <a:defRPr/>
              </a:pPr>
              <a:r>
                <a:rPr kumimoji="1" lang="en-US" altLang="zh-TW" sz="1000" b="1" dirty="0">
                  <a:solidFill>
                    <a:srgbClr val="595959"/>
                  </a:solidFill>
                  <a:effectLst>
                    <a:outerShdw blurRad="50800" dist="38100" dir="2700000" algn="tl" rotWithShape="0">
                      <a:srgbClr val="FFFFFF">
                        <a:alpha val="50000"/>
                      </a:srgbClr>
                    </a:outerShdw>
                  </a:effectLst>
                  <a:latin typeface="+mn-lt"/>
                  <a:ea typeface="+mn-ea"/>
                </a:rPr>
                <a:t>Server</a:t>
              </a:r>
            </a:p>
            <a:p>
              <a:pPr algn="r" fontAlgn="auto">
                <a:spcBef>
                  <a:spcPts val="0"/>
                </a:spcBef>
                <a:spcAft>
                  <a:spcPts val="0"/>
                </a:spcAft>
                <a:defRPr/>
              </a:pPr>
              <a:endParaRPr kumimoji="1" lang="en-US" altLang="zh-TW" sz="800" b="1" dirty="0">
                <a:solidFill>
                  <a:srgbClr val="595959"/>
                </a:solidFill>
                <a:effectLst>
                  <a:outerShdw blurRad="50800" dist="38100" dir="2700000" algn="tl" rotWithShape="0">
                    <a:srgbClr val="FFFFFF">
                      <a:alpha val="50000"/>
                    </a:srgbClr>
                  </a:outerShdw>
                </a:effectLst>
                <a:latin typeface="+mn-lt"/>
                <a:ea typeface="+mn-ea"/>
              </a:endParaRPr>
            </a:p>
            <a:p>
              <a:pPr algn="r" fontAlgn="auto">
                <a:spcBef>
                  <a:spcPts val="0"/>
                </a:spcBef>
                <a:spcAft>
                  <a:spcPts val="0"/>
                </a:spcAft>
                <a:defRPr/>
              </a:pPr>
              <a:r>
                <a:rPr kumimoji="1" lang="en-US" altLang="zh-TW" sz="1000" b="1" dirty="0">
                  <a:solidFill>
                    <a:srgbClr val="595959"/>
                  </a:solidFill>
                  <a:effectLst>
                    <a:outerShdw blurRad="50800" dist="38100" dir="2700000" algn="tl" rotWithShape="0">
                      <a:srgbClr val="FFFFFF">
                        <a:alpha val="50000"/>
                      </a:srgbClr>
                    </a:outerShdw>
                  </a:effectLst>
                  <a:latin typeface="+mn-lt"/>
                  <a:ea typeface="+mn-ea"/>
                </a:rPr>
                <a:t>Replay</a:t>
              </a:r>
            </a:p>
            <a:p>
              <a:pPr algn="r" fontAlgn="auto">
                <a:spcBef>
                  <a:spcPts val="0"/>
                </a:spcBef>
                <a:spcAft>
                  <a:spcPts val="0"/>
                </a:spcAft>
                <a:defRPr/>
              </a:pPr>
              <a:r>
                <a:rPr kumimoji="1" lang="en-US" altLang="zh-TW" sz="1000" b="1" dirty="0">
                  <a:solidFill>
                    <a:srgbClr val="595959"/>
                  </a:solidFill>
                  <a:effectLst>
                    <a:outerShdw blurRad="50800" dist="38100" dir="2700000" algn="tl" rotWithShape="0">
                      <a:srgbClr val="FFFFFF">
                        <a:alpha val="50000"/>
                      </a:srgbClr>
                    </a:outerShdw>
                  </a:effectLst>
                  <a:latin typeface="+mn-lt"/>
                  <a:ea typeface="+mn-ea"/>
                </a:rPr>
                <a:t>Client </a:t>
              </a:r>
            </a:p>
          </p:txBody>
        </p:sp>
        <p:sp>
          <p:nvSpPr>
            <p:cNvPr id="72" name="Text Box 157"/>
            <p:cNvSpPr txBox="1">
              <a:spLocks noChangeArrowheads="1"/>
            </p:cNvSpPr>
            <p:nvPr/>
          </p:nvSpPr>
          <p:spPr bwMode="auto">
            <a:xfrm>
              <a:off x="3300280" y="1780859"/>
              <a:ext cx="398404" cy="276303"/>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fontAlgn="auto">
                <a:spcBef>
                  <a:spcPts val="0"/>
                </a:spcBef>
                <a:spcAft>
                  <a:spcPts val="0"/>
                </a:spcAft>
                <a:defRPr/>
              </a:pPr>
              <a:r>
                <a:rPr kumimoji="1" lang="en-US" altLang="zh-TW" sz="1200" dirty="0">
                  <a:solidFill>
                    <a:srgbClr val="595959"/>
                  </a:solidFill>
                  <a:effectLst>
                    <a:outerShdw blurRad="50800" dist="38100" dir="2700000" algn="tl" rotWithShape="0">
                      <a:srgbClr val="FFFFFF">
                        <a:alpha val="50000"/>
                      </a:srgbClr>
                    </a:outerShdw>
                  </a:effectLst>
                  <a:latin typeface="+mn-lt"/>
                  <a:ea typeface="+mn-ea"/>
                </a:rPr>
                <a:t>……</a:t>
              </a:r>
            </a:p>
          </p:txBody>
        </p:sp>
        <p:sp>
          <p:nvSpPr>
            <p:cNvPr id="73" name="Text Box 157"/>
            <p:cNvSpPr txBox="1">
              <a:spLocks noChangeArrowheads="1"/>
            </p:cNvSpPr>
            <p:nvPr/>
          </p:nvSpPr>
          <p:spPr bwMode="auto">
            <a:xfrm>
              <a:off x="3912966" y="1782448"/>
              <a:ext cx="398404" cy="276303"/>
            </a:xfrm>
            <a:prstGeom prst="rect">
              <a:avLst/>
            </a:prstGeom>
            <a:noFill/>
            <a:ln w="9525">
              <a:noFill/>
              <a:miter lim="800000"/>
              <a:headEnd/>
              <a:tailEnd/>
            </a:ln>
            <a:effectLst/>
            <a:extLst>
              <a:ext uri="{909E8E84-426E-40DD-AFC4-6F175D3DCCD1}"/>
              <a:ext uri="{AF507438-7753-43E0-B8FC-AC1667EBCBE1}"/>
            </a:extLst>
          </p:spPr>
          <p:txBody>
            <a:bodyPr wrap="none">
              <a:spAutoFit/>
            </a:bodyPr>
            <a:lstStyle/>
            <a:p>
              <a:pPr fontAlgn="auto">
                <a:spcBef>
                  <a:spcPts val="0"/>
                </a:spcBef>
                <a:spcAft>
                  <a:spcPts val="0"/>
                </a:spcAft>
                <a:defRPr/>
              </a:pPr>
              <a:r>
                <a:rPr kumimoji="1" lang="en-US" altLang="zh-TW" sz="1200" dirty="0">
                  <a:solidFill>
                    <a:srgbClr val="595959"/>
                  </a:solidFill>
                  <a:effectLst>
                    <a:outerShdw blurRad="50800" dist="38100" dir="2700000" algn="tl" rotWithShape="0">
                      <a:srgbClr val="FFFFFF">
                        <a:alpha val="50000"/>
                      </a:srgbClr>
                    </a:outerShdw>
                  </a:effectLst>
                  <a:latin typeface="+mn-lt"/>
                  <a:ea typeface="+mn-ea"/>
                </a:rPr>
                <a:t>……</a:t>
              </a:r>
            </a:p>
          </p:txBody>
        </p:sp>
        <p:sp>
          <p:nvSpPr>
            <p:cNvPr id="74" name="Text Box 157"/>
            <p:cNvSpPr txBox="1">
              <a:spLocks noChangeArrowheads="1"/>
            </p:cNvSpPr>
            <p:nvPr/>
          </p:nvSpPr>
          <p:spPr bwMode="auto">
            <a:xfrm>
              <a:off x="4539937" y="1776096"/>
              <a:ext cx="396818" cy="277891"/>
            </a:xfrm>
            <a:prstGeom prst="rect">
              <a:avLst/>
            </a:prstGeom>
            <a:noFill/>
            <a:ln w="9525">
              <a:noFill/>
              <a:miter lim="800000"/>
              <a:headEnd/>
              <a:tailEnd/>
            </a:ln>
            <a:effectLst/>
            <a:extLst>
              <a:ext uri="{909E8E84-426E-40DD-AFC4-6F175D3DCCD1}"/>
              <a:ext uri="{AF507438-7753-43E0-B8FC-AC1667EBCBE1}"/>
            </a:extLst>
          </p:spPr>
          <p:txBody>
            <a:bodyPr wrap="none">
              <a:spAutoFit/>
            </a:bodyPr>
            <a:lstStyle/>
            <a:p>
              <a:pPr fontAlgn="auto">
                <a:spcBef>
                  <a:spcPts val="0"/>
                </a:spcBef>
                <a:spcAft>
                  <a:spcPts val="0"/>
                </a:spcAft>
                <a:defRPr/>
              </a:pPr>
              <a:r>
                <a:rPr kumimoji="1" lang="en-US" altLang="zh-TW" sz="1200" dirty="0">
                  <a:solidFill>
                    <a:srgbClr val="595959"/>
                  </a:solidFill>
                  <a:effectLst>
                    <a:outerShdw blurRad="50800" dist="38100" dir="2700000" algn="tl" rotWithShape="0">
                      <a:srgbClr val="FFFFFF">
                        <a:alpha val="50000"/>
                      </a:srgbClr>
                    </a:outerShdw>
                  </a:effectLst>
                  <a:latin typeface="+mn-lt"/>
                  <a:ea typeface="+mn-ea"/>
                </a:rPr>
                <a:t>……</a:t>
              </a:r>
            </a:p>
          </p:txBody>
        </p:sp>
        <p:grpSp>
          <p:nvGrpSpPr>
            <p:cNvPr id="101413" name="Group 188"/>
            <p:cNvGrpSpPr>
              <a:grpSpLocks/>
            </p:cNvGrpSpPr>
            <p:nvPr/>
          </p:nvGrpSpPr>
          <p:grpSpPr bwMode="auto">
            <a:xfrm>
              <a:off x="4953735" y="1997813"/>
              <a:ext cx="1143315" cy="400110"/>
              <a:chOff x="5615874" y="2393564"/>
              <a:chExt cx="973303" cy="340579"/>
            </a:xfrm>
          </p:grpSpPr>
          <p:cxnSp>
            <p:nvCxnSpPr>
              <p:cNvPr id="76" name="Straight Connector 75"/>
              <p:cNvCxnSpPr/>
              <p:nvPr/>
            </p:nvCxnSpPr>
            <p:spPr>
              <a:xfrm>
                <a:off x="5616283" y="2506261"/>
                <a:ext cx="279707"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616283" y="2656298"/>
                <a:ext cx="279707" cy="0"/>
              </a:xfrm>
              <a:prstGeom prst="line">
                <a:avLst/>
              </a:prstGeom>
              <a:ln w="19050">
                <a:solidFill>
                  <a:srgbClr val="595959"/>
                </a:solidFill>
                <a:prstDash val="sysDash"/>
              </a:ln>
              <a:effectLst/>
            </p:spPr>
            <p:style>
              <a:lnRef idx="2">
                <a:schemeClr val="accent1"/>
              </a:lnRef>
              <a:fillRef idx="0">
                <a:schemeClr val="accent1"/>
              </a:fillRef>
              <a:effectRef idx="1">
                <a:schemeClr val="accent1"/>
              </a:effectRef>
              <a:fontRef idx="minor">
                <a:schemeClr val="tx1"/>
              </a:fontRef>
            </p:style>
          </p:cxnSp>
          <p:sp>
            <p:nvSpPr>
              <p:cNvPr id="78" name="Text Box 156"/>
              <p:cNvSpPr txBox="1">
                <a:spLocks noChangeArrowheads="1"/>
              </p:cNvSpPr>
              <p:nvPr/>
            </p:nvSpPr>
            <p:spPr bwMode="auto">
              <a:xfrm>
                <a:off x="5837886" y="2394071"/>
                <a:ext cx="751291" cy="340624"/>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fontAlgn="auto">
                  <a:spcBef>
                    <a:spcPts val="0"/>
                  </a:spcBef>
                  <a:spcAft>
                    <a:spcPts val="0"/>
                  </a:spcAft>
                  <a:defRPr/>
                </a:pPr>
                <a:r>
                  <a:rPr kumimoji="1" lang="en-US" altLang="zh-TW" sz="1000" b="1" dirty="0">
                    <a:solidFill>
                      <a:srgbClr val="595959"/>
                    </a:solidFill>
                    <a:effectLst>
                      <a:outerShdw blurRad="50800" dist="38100" dir="2700000" algn="tl" rotWithShape="0">
                        <a:srgbClr val="FFFFFF">
                          <a:alpha val="50000"/>
                        </a:srgbClr>
                      </a:outerShdw>
                    </a:effectLst>
                    <a:latin typeface="+mn-lt"/>
                    <a:ea typeface="+mn-ea"/>
                  </a:rPr>
                  <a:t>Main Path</a:t>
                </a:r>
              </a:p>
              <a:p>
                <a:pPr fontAlgn="auto">
                  <a:spcBef>
                    <a:spcPts val="0"/>
                  </a:spcBef>
                  <a:spcAft>
                    <a:spcPts val="0"/>
                  </a:spcAft>
                  <a:defRPr/>
                </a:pPr>
                <a:r>
                  <a:rPr kumimoji="1" lang="en-US" altLang="zh-TW" sz="1000" b="1" dirty="0">
                    <a:solidFill>
                      <a:srgbClr val="595959"/>
                    </a:solidFill>
                    <a:effectLst>
                      <a:outerShdw blurRad="50800" dist="38100" dir="2700000" algn="tl" rotWithShape="0">
                        <a:srgbClr val="FFFFFF">
                          <a:alpha val="50000"/>
                        </a:srgbClr>
                      </a:outerShdw>
                    </a:effectLst>
                    <a:latin typeface="+mn-lt"/>
                    <a:ea typeface="+mn-ea"/>
                  </a:rPr>
                  <a:t>Failover Path</a:t>
                </a:r>
              </a:p>
            </p:txBody>
          </p:sp>
        </p:grpSp>
        <p:grpSp>
          <p:nvGrpSpPr>
            <p:cNvPr id="80" name="Group 79"/>
            <p:cNvGrpSpPr/>
            <p:nvPr/>
          </p:nvGrpSpPr>
          <p:grpSpPr bwMode="auto">
            <a:xfrm>
              <a:off x="2259417" y="2498191"/>
              <a:ext cx="1036999" cy="766194"/>
              <a:chOff x="3087969" y="3545912"/>
              <a:chExt cx="3490700" cy="2584124"/>
            </a:xfrm>
            <a:solidFill>
              <a:schemeClr val="accent1">
                <a:lumMod val="40000"/>
                <a:lumOff val="60000"/>
              </a:schemeClr>
            </a:solidFill>
          </p:grpSpPr>
          <p:sp>
            <p:nvSpPr>
              <p:cNvPr id="97" name="Oval 96"/>
              <p:cNvSpPr/>
              <p:nvPr/>
            </p:nvSpPr>
            <p:spPr>
              <a:xfrm>
                <a:off x="3644473" y="3545912"/>
                <a:ext cx="1591140" cy="1591222"/>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98" name="Oval 97"/>
              <p:cNvSpPr/>
              <p:nvPr/>
            </p:nvSpPr>
            <p:spPr>
              <a:xfrm>
                <a:off x="4833279" y="3772516"/>
                <a:ext cx="1311562" cy="13116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99" name="Oval 98"/>
              <p:cNvSpPr/>
              <p:nvPr/>
            </p:nvSpPr>
            <p:spPr>
              <a:xfrm>
                <a:off x="5267107" y="4387060"/>
                <a:ext cx="1311562" cy="13116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100" name="Oval 99"/>
              <p:cNvSpPr/>
              <p:nvPr/>
            </p:nvSpPr>
            <p:spPr>
              <a:xfrm>
                <a:off x="3087969" y="4381078"/>
                <a:ext cx="1259290" cy="125935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101" name="Trapezoid 100"/>
              <p:cNvSpPr/>
              <p:nvPr/>
            </p:nvSpPr>
            <p:spPr>
              <a:xfrm>
                <a:off x="3725654" y="4771802"/>
                <a:ext cx="2216230" cy="995742"/>
              </a:xfrm>
              <a:prstGeom prst="trapezoid">
                <a:avLst/>
              </a:prstGeom>
              <a:grpFill/>
              <a:ln>
                <a:noFill/>
              </a:ln>
              <a:effectLst/>
            </p:spPr>
            <p:style>
              <a:lnRef idx="1">
                <a:schemeClr val="accent5"/>
              </a:lnRef>
              <a:fillRef idx="3">
                <a:schemeClr val="accent5"/>
              </a:fillRef>
              <a:effectRef idx="2">
                <a:schemeClr val="accent5"/>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102" name="Oval 101"/>
              <p:cNvSpPr/>
              <p:nvPr/>
            </p:nvSpPr>
            <p:spPr>
              <a:xfrm>
                <a:off x="3551256" y="4771748"/>
                <a:ext cx="1452791" cy="135828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103" name="Oval 102"/>
              <p:cNvSpPr/>
              <p:nvPr/>
            </p:nvSpPr>
            <p:spPr>
              <a:xfrm>
                <a:off x="4499227" y="4266830"/>
                <a:ext cx="1781266" cy="178135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grpSp>
        <p:grpSp>
          <p:nvGrpSpPr>
            <p:cNvPr id="81" name="Group 80"/>
            <p:cNvGrpSpPr/>
            <p:nvPr/>
          </p:nvGrpSpPr>
          <p:grpSpPr bwMode="auto">
            <a:xfrm>
              <a:off x="3787449" y="2495979"/>
              <a:ext cx="1036999" cy="766194"/>
              <a:chOff x="3087969" y="3545912"/>
              <a:chExt cx="3490700" cy="2584124"/>
            </a:xfrm>
            <a:solidFill>
              <a:schemeClr val="accent2">
                <a:lumMod val="40000"/>
                <a:lumOff val="60000"/>
              </a:schemeClr>
            </a:solidFill>
          </p:grpSpPr>
          <p:sp>
            <p:nvSpPr>
              <p:cNvPr id="90" name="Oval 89"/>
              <p:cNvSpPr/>
              <p:nvPr/>
            </p:nvSpPr>
            <p:spPr>
              <a:xfrm>
                <a:off x="3644473" y="3545912"/>
                <a:ext cx="1591140" cy="1591222"/>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91" name="Oval 90"/>
              <p:cNvSpPr/>
              <p:nvPr/>
            </p:nvSpPr>
            <p:spPr>
              <a:xfrm>
                <a:off x="4833279" y="3772516"/>
                <a:ext cx="1311562" cy="13116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92" name="Oval 91"/>
              <p:cNvSpPr/>
              <p:nvPr/>
            </p:nvSpPr>
            <p:spPr>
              <a:xfrm>
                <a:off x="5267107" y="4387060"/>
                <a:ext cx="1311562" cy="13116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93" name="Oval 92"/>
              <p:cNvSpPr/>
              <p:nvPr/>
            </p:nvSpPr>
            <p:spPr>
              <a:xfrm>
                <a:off x="3087969" y="4381080"/>
                <a:ext cx="1259290" cy="125935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94" name="Trapezoid 93"/>
              <p:cNvSpPr/>
              <p:nvPr/>
            </p:nvSpPr>
            <p:spPr>
              <a:xfrm>
                <a:off x="3725654" y="4771802"/>
                <a:ext cx="2216230" cy="995742"/>
              </a:xfrm>
              <a:prstGeom prst="trapezoid">
                <a:avLst/>
              </a:prstGeom>
              <a:grpFill/>
              <a:ln>
                <a:noFill/>
              </a:ln>
              <a:effectLst/>
            </p:spPr>
            <p:style>
              <a:lnRef idx="1">
                <a:schemeClr val="accent5"/>
              </a:lnRef>
              <a:fillRef idx="3">
                <a:schemeClr val="accent5"/>
              </a:fillRef>
              <a:effectRef idx="2">
                <a:schemeClr val="accent5"/>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95" name="Oval 94"/>
              <p:cNvSpPr/>
              <p:nvPr/>
            </p:nvSpPr>
            <p:spPr>
              <a:xfrm>
                <a:off x="3551256" y="4771748"/>
                <a:ext cx="1452791" cy="135828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96" name="Oval 95"/>
              <p:cNvSpPr/>
              <p:nvPr/>
            </p:nvSpPr>
            <p:spPr>
              <a:xfrm>
                <a:off x="4499227" y="4266830"/>
                <a:ext cx="1781266" cy="178135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grpSp>
        <p:grpSp>
          <p:nvGrpSpPr>
            <p:cNvPr id="82" name="Group 123"/>
            <p:cNvGrpSpPr>
              <a:grpSpLocks/>
            </p:cNvGrpSpPr>
            <p:nvPr/>
          </p:nvGrpSpPr>
          <p:grpSpPr bwMode="auto">
            <a:xfrm>
              <a:off x="3028227" y="2486569"/>
              <a:ext cx="1036999" cy="766194"/>
              <a:chOff x="3087969" y="3545912"/>
              <a:chExt cx="3490700" cy="2584124"/>
            </a:xfrm>
            <a:solidFill>
              <a:schemeClr val="accent3">
                <a:lumMod val="40000"/>
                <a:lumOff val="60000"/>
              </a:schemeClr>
            </a:solidFill>
          </p:grpSpPr>
          <p:sp>
            <p:nvSpPr>
              <p:cNvPr id="83" name="Oval 82"/>
              <p:cNvSpPr/>
              <p:nvPr/>
            </p:nvSpPr>
            <p:spPr>
              <a:xfrm>
                <a:off x="3646683" y="3545912"/>
                <a:ext cx="1588527" cy="159160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84" name="Oval 83"/>
              <p:cNvSpPr/>
              <p:nvPr/>
            </p:nvSpPr>
            <p:spPr>
              <a:xfrm>
                <a:off x="4833368" y="3772385"/>
                <a:ext cx="1312265" cy="131480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85" name="Oval 84"/>
              <p:cNvSpPr/>
              <p:nvPr/>
            </p:nvSpPr>
            <p:spPr>
              <a:xfrm>
                <a:off x="5266606" y="4388897"/>
                <a:ext cx="1312261" cy="130851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86" name="Oval 85"/>
              <p:cNvSpPr/>
              <p:nvPr/>
            </p:nvSpPr>
            <p:spPr>
              <a:xfrm>
                <a:off x="3087870" y="4382608"/>
                <a:ext cx="1262035" cy="125818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87" name="Trapezoid 86"/>
              <p:cNvSpPr/>
              <p:nvPr/>
            </p:nvSpPr>
            <p:spPr>
              <a:xfrm>
                <a:off x="3728305" y="4772645"/>
                <a:ext cx="2216408" cy="993967"/>
              </a:xfrm>
              <a:prstGeom prst="trapezoid">
                <a:avLst/>
              </a:prstGeom>
              <a:grpFill/>
              <a:ln>
                <a:noFill/>
              </a:ln>
              <a:effectLst/>
            </p:spPr>
            <p:style>
              <a:lnRef idx="1">
                <a:schemeClr val="accent5"/>
              </a:lnRef>
              <a:fillRef idx="3">
                <a:schemeClr val="accent5"/>
              </a:fillRef>
              <a:effectRef idx="2">
                <a:schemeClr val="accent5"/>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88" name="Oval 87"/>
              <p:cNvSpPr/>
              <p:nvPr/>
            </p:nvSpPr>
            <p:spPr>
              <a:xfrm>
                <a:off x="3552499" y="4772645"/>
                <a:ext cx="1450398" cy="135884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89" name="Oval 88"/>
              <p:cNvSpPr/>
              <p:nvPr/>
            </p:nvSpPr>
            <p:spPr>
              <a:xfrm>
                <a:off x="4500596" y="4269371"/>
                <a:ext cx="1783171" cy="178033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grpSp>
        <p:pic>
          <p:nvPicPr>
            <p:cNvPr id="101417" name="Picture 103"/>
            <p:cNvPicPr>
              <a:picLocks noChangeAspect="1"/>
            </p:cNvPicPr>
            <p:nvPr/>
          </p:nvPicPr>
          <p:blipFill>
            <a:blip r:embed="rId6"/>
            <a:srcRect/>
            <a:stretch>
              <a:fillRect/>
            </a:stretch>
          </p:blipFill>
          <p:spPr bwMode="auto">
            <a:xfrm>
              <a:off x="2973567" y="1658216"/>
              <a:ext cx="395762" cy="395762"/>
            </a:xfrm>
            <a:prstGeom prst="rect">
              <a:avLst/>
            </a:prstGeom>
            <a:noFill/>
            <a:ln w="9525">
              <a:noFill/>
              <a:miter lim="800000"/>
              <a:headEnd/>
              <a:tailEnd/>
            </a:ln>
          </p:spPr>
        </p:pic>
        <p:pic>
          <p:nvPicPr>
            <p:cNvPr id="101418" name="Picture 104"/>
            <p:cNvPicPr>
              <a:picLocks noChangeAspect="1"/>
            </p:cNvPicPr>
            <p:nvPr/>
          </p:nvPicPr>
          <p:blipFill>
            <a:blip r:embed="rId7"/>
            <a:srcRect/>
            <a:stretch>
              <a:fillRect/>
            </a:stretch>
          </p:blipFill>
          <p:spPr bwMode="auto">
            <a:xfrm>
              <a:off x="3580182" y="1653242"/>
              <a:ext cx="407889" cy="407889"/>
            </a:xfrm>
            <a:prstGeom prst="rect">
              <a:avLst/>
            </a:prstGeom>
            <a:noFill/>
            <a:ln w="9525">
              <a:noFill/>
              <a:miter lim="800000"/>
              <a:headEnd/>
              <a:tailEnd/>
            </a:ln>
          </p:spPr>
        </p:pic>
        <p:pic>
          <p:nvPicPr>
            <p:cNvPr id="101419" name="Picture 105"/>
            <p:cNvPicPr>
              <a:picLocks noChangeAspect="1"/>
            </p:cNvPicPr>
            <p:nvPr/>
          </p:nvPicPr>
          <p:blipFill>
            <a:blip r:embed="rId8"/>
            <a:srcRect/>
            <a:stretch>
              <a:fillRect/>
            </a:stretch>
          </p:blipFill>
          <p:spPr bwMode="auto">
            <a:xfrm>
              <a:off x="4201482" y="1652236"/>
              <a:ext cx="411421" cy="411421"/>
            </a:xfrm>
            <a:prstGeom prst="rect">
              <a:avLst/>
            </a:prstGeom>
            <a:noFill/>
            <a:ln w="9525">
              <a:noFill/>
              <a:miter lim="800000"/>
              <a:headEnd/>
              <a:tailEnd/>
            </a:ln>
          </p:spPr>
        </p:pic>
      </p:grpSp>
      <p:grpSp>
        <p:nvGrpSpPr>
          <p:cNvPr id="57" name="Group 56"/>
          <p:cNvGrpSpPr>
            <a:grpSpLocks/>
          </p:cNvGrpSpPr>
          <p:nvPr/>
        </p:nvGrpSpPr>
        <p:grpSpPr bwMode="auto">
          <a:xfrm>
            <a:off x="6596063" y="3762375"/>
            <a:ext cx="2489200" cy="708025"/>
            <a:chOff x="6250475" y="3319056"/>
            <a:chExt cx="2488734" cy="707886"/>
          </a:xfrm>
        </p:grpSpPr>
        <p:sp>
          <p:nvSpPr>
            <p:cNvPr id="10" name="Rectangle 9"/>
            <p:cNvSpPr/>
            <p:nvPr/>
          </p:nvSpPr>
          <p:spPr>
            <a:xfrm>
              <a:off x="6937733" y="3319056"/>
              <a:ext cx="1801476" cy="707886"/>
            </a:xfrm>
            <a:prstGeom prst="rect">
              <a:avLst/>
            </a:prstGeom>
          </p:spPr>
          <p:txBody>
            <a:bodyPr>
              <a:spAutoFit/>
            </a:bodyPr>
            <a:lstStyle/>
            <a:p>
              <a:pPr fontAlgn="auto">
                <a:spcBef>
                  <a:spcPts val="0"/>
                </a:spcBef>
                <a:spcAft>
                  <a:spcPts val="0"/>
                </a:spcAft>
                <a:defRPr/>
              </a:pPr>
              <a:r>
                <a:rPr lang="en-US" sz="2000" b="1" dirty="0">
                  <a:solidFill>
                    <a:srgbClr val="434343"/>
                  </a:solidFill>
                  <a:effectLst>
                    <a:outerShdw blurRad="50800" dist="38100" dir="2700000" algn="tl" rotWithShape="0">
                      <a:srgbClr val="FFFFFF">
                        <a:alpha val="50000"/>
                      </a:srgbClr>
                    </a:outerShdw>
                  </a:effectLst>
                  <a:latin typeface="+mn-lt"/>
                  <a:ea typeface="Open Sans Extrabold" pitchFamily="34" charset="0"/>
                  <a:cs typeface="Open Sans Extrabold" pitchFamily="34" charset="0"/>
                </a:rPr>
                <a:t>Reliable </a:t>
              </a:r>
            </a:p>
            <a:p>
              <a:pPr fontAlgn="auto">
                <a:spcBef>
                  <a:spcPts val="0"/>
                </a:spcBef>
                <a:spcAft>
                  <a:spcPts val="0"/>
                </a:spcAft>
                <a:defRPr/>
              </a:pPr>
              <a:r>
                <a:rPr lang="en-US" sz="2000" b="1" dirty="0">
                  <a:solidFill>
                    <a:srgbClr val="434343"/>
                  </a:solidFill>
                  <a:effectLst>
                    <a:outerShdw blurRad="50800" dist="38100" dir="2700000" algn="tl" rotWithShape="0">
                      <a:srgbClr val="FFFFFF">
                        <a:alpha val="50000"/>
                      </a:srgbClr>
                    </a:outerShdw>
                  </a:effectLst>
                  <a:latin typeface="+mn-lt"/>
                  <a:ea typeface="Open Sans Extrabold" pitchFamily="34" charset="0"/>
                  <a:cs typeface="Open Sans Extrabold" pitchFamily="34" charset="0"/>
                </a:rPr>
                <a:t>Multipath</a:t>
              </a:r>
              <a:endParaRPr lang="en-US" sz="2000" dirty="0">
                <a:solidFill>
                  <a:srgbClr val="434343"/>
                </a:solidFill>
                <a:effectLst>
                  <a:outerShdw blurRad="50800" dist="38100" dir="2700000" algn="tl" rotWithShape="0">
                    <a:srgbClr val="FFFFFF">
                      <a:alpha val="50000"/>
                    </a:srgbClr>
                  </a:outerShdw>
                </a:effectLst>
                <a:latin typeface="+mn-lt"/>
                <a:ea typeface="Open Sans" pitchFamily="34" charset="0"/>
                <a:cs typeface="Open Sans" pitchFamily="34" charset="0"/>
              </a:endParaRPr>
            </a:p>
          </p:txBody>
        </p:sp>
        <p:grpSp>
          <p:nvGrpSpPr>
            <p:cNvPr id="101390" name="Group 53"/>
            <p:cNvGrpSpPr>
              <a:grpSpLocks/>
            </p:cNvGrpSpPr>
            <p:nvPr/>
          </p:nvGrpSpPr>
          <p:grpSpPr bwMode="auto">
            <a:xfrm>
              <a:off x="6250475" y="3330030"/>
              <a:ext cx="684000" cy="684000"/>
              <a:chOff x="6250475" y="3330030"/>
              <a:chExt cx="684000" cy="684000"/>
            </a:xfrm>
          </p:grpSpPr>
          <p:sp>
            <p:nvSpPr>
              <p:cNvPr id="111" name="Rounded Rectangle 110"/>
              <p:cNvSpPr/>
              <p:nvPr/>
            </p:nvSpPr>
            <p:spPr>
              <a:xfrm>
                <a:off x="6250475" y="3330167"/>
                <a:ext cx="684084" cy="684078"/>
              </a:xfrm>
              <a:prstGeom prst="roundRect">
                <a:avLst>
                  <a:gd name="adj" fmla="val 7857"/>
                </a:avLst>
              </a:prstGeom>
              <a:solidFill>
                <a:schemeClr val="accent2"/>
              </a:solidFill>
              <a:ln w="635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pic>
            <p:nvPicPr>
              <p:cNvPr id="101392" name="Picture 52"/>
              <p:cNvPicPr>
                <a:picLocks noChangeAspect="1"/>
              </p:cNvPicPr>
              <p:nvPr/>
            </p:nvPicPr>
            <p:blipFill>
              <a:blip r:embed="rId9"/>
              <a:srcRect/>
              <a:stretch>
                <a:fillRect/>
              </a:stretch>
            </p:blipFill>
            <p:spPr bwMode="auto">
              <a:xfrm>
                <a:off x="6374670" y="3445850"/>
                <a:ext cx="453600" cy="453600"/>
              </a:xfrm>
              <a:prstGeom prst="rect">
                <a:avLst/>
              </a:prstGeom>
              <a:noFill/>
              <a:ln w="9525">
                <a:noFill/>
                <a:miter lim="800000"/>
                <a:headEnd/>
                <a:tailEnd/>
              </a:ln>
            </p:spPr>
          </p:pic>
        </p:grpSp>
      </p:grpSp>
      <p:grpSp>
        <p:nvGrpSpPr>
          <p:cNvPr id="56" name="Group 55"/>
          <p:cNvGrpSpPr>
            <a:grpSpLocks/>
          </p:cNvGrpSpPr>
          <p:nvPr/>
        </p:nvGrpSpPr>
        <p:grpSpPr bwMode="auto">
          <a:xfrm>
            <a:off x="6605588" y="2595563"/>
            <a:ext cx="2454275" cy="712787"/>
            <a:chOff x="6307098" y="1975017"/>
            <a:chExt cx="2455372" cy="712445"/>
          </a:xfrm>
        </p:grpSpPr>
        <p:grpSp>
          <p:nvGrpSpPr>
            <p:cNvPr id="113" name="Group 112"/>
            <p:cNvGrpSpPr/>
            <p:nvPr/>
          </p:nvGrpSpPr>
          <p:grpSpPr>
            <a:xfrm>
              <a:off x="6307098" y="2003462"/>
              <a:ext cx="684000" cy="684000"/>
              <a:chOff x="5943079" y="2966033"/>
              <a:chExt cx="684000" cy="684000"/>
            </a:xfrm>
            <a:solidFill>
              <a:schemeClr val="accent3"/>
            </a:solidFill>
          </p:grpSpPr>
          <p:sp>
            <p:nvSpPr>
              <p:cNvPr id="114" name="Rounded Rectangle 113"/>
              <p:cNvSpPr/>
              <p:nvPr/>
            </p:nvSpPr>
            <p:spPr>
              <a:xfrm>
                <a:off x="5943079" y="2966033"/>
                <a:ext cx="684000" cy="684000"/>
              </a:xfrm>
              <a:prstGeom prst="roundRect">
                <a:avLst>
                  <a:gd name="adj" fmla="val 7857"/>
                </a:avLst>
              </a:prstGeom>
              <a:grpFill/>
              <a:ln w="635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pic>
            <p:nvPicPr>
              <p:cNvPr id="115" name="Picture 114"/>
              <p:cNvPicPr>
                <a:picLocks noChangeAspect="1"/>
              </p:cNvPicPr>
              <p:nvPr/>
            </p:nvPicPr>
            <p:blipFill>
              <a:blip r:embed="rId10"/>
              <a:stretch>
                <a:fillRect/>
              </a:stretch>
            </p:blipFill>
            <p:spPr>
              <a:xfrm>
                <a:off x="6062844" y="3081853"/>
                <a:ext cx="455168" cy="455168"/>
              </a:xfrm>
              <a:prstGeom prst="rect">
                <a:avLst/>
              </a:prstGeom>
              <a:grpFill/>
            </p:spPr>
          </p:pic>
        </p:grpSp>
        <p:sp>
          <p:nvSpPr>
            <p:cNvPr id="116" name="Rectangle 115"/>
            <p:cNvSpPr/>
            <p:nvPr/>
          </p:nvSpPr>
          <p:spPr>
            <a:xfrm>
              <a:off x="7001145" y="1975017"/>
              <a:ext cx="1761325" cy="707685"/>
            </a:xfrm>
            <a:prstGeom prst="rect">
              <a:avLst/>
            </a:prstGeom>
          </p:spPr>
          <p:txBody>
            <a:bodyPr>
              <a:spAutoFit/>
            </a:bodyPr>
            <a:lstStyle/>
            <a:p>
              <a:pPr fontAlgn="auto">
                <a:spcBef>
                  <a:spcPts val="0"/>
                </a:spcBef>
                <a:spcAft>
                  <a:spcPts val="0"/>
                </a:spcAft>
                <a:defRPr/>
              </a:pPr>
              <a:r>
                <a:rPr lang="en-US" sz="2000" b="1" dirty="0">
                  <a:solidFill>
                    <a:srgbClr val="434343"/>
                  </a:solidFill>
                  <a:effectLst>
                    <a:outerShdw blurRad="50800" dist="38100" dir="2700000" algn="tl" rotWithShape="0">
                      <a:srgbClr val="FFFFFF">
                        <a:alpha val="50000"/>
                      </a:srgbClr>
                    </a:outerShdw>
                  </a:effectLst>
                  <a:latin typeface="+mn-lt"/>
                  <a:ea typeface="Open Sans Extrabold" pitchFamily="34" charset="0"/>
                  <a:cs typeface="Open Sans Extrabold" pitchFamily="34" charset="0"/>
                </a:rPr>
                <a:t>Less </a:t>
              </a:r>
            </a:p>
            <a:p>
              <a:pPr fontAlgn="auto">
                <a:spcBef>
                  <a:spcPts val="0"/>
                </a:spcBef>
                <a:spcAft>
                  <a:spcPts val="0"/>
                </a:spcAft>
                <a:defRPr/>
              </a:pPr>
              <a:r>
                <a:rPr lang="en-US" sz="2000" b="1" dirty="0">
                  <a:solidFill>
                    <a:srgbClr val="434343"/>
                  </a:solidFill>
                  <a:effectLst>
                    <a:outerShdw blurRad="50800" dist="38100" dir="2700000" algn="tl" rotWithShape="0">
                      <a:srgbClr val="FFFFFF">
                        <a:alpha val="50000"/>
                      </a:srgbClr>
                    </a:outerShdw>
                  </a:effectLst>
                  <a:latin typeface="+mn-lt"/>
                  <a:ea typeface="Open Sans Extrabold" pitchFamily="34" charset="0"/>
                  <a:cs typeface="Open Sans Extrabold" pitchFamily="34" charset="0"/>
                </a:rPr>
                <a:t>Management</a:t>
              </a:r>
              <a:endParaRPr lang="en-US" sz="2000" dirty="0">
                <a:solidFill>
                  <a:srgbClr val="434343"/>
                </a:solidFill>
                <a:effectLst>
                  <a:outerShdw blurRad="50800" dist="38100" dir="2700000" algn="tl" rotWithShape="0">
                    <a:srgbClr val="FFFFFF">
                      <a:alpha val="50000"/>
                    </a:srgbClr>
                  </a:outerShdw>
                </a:effectLst>
                <a:latin typeface="+mn-lt"/>
                <a:ea typeface="Open Sans" pitchFamily="34" charset="0"/>
                <a:cs typeface="Open Sans" pitchFamily="34" charset="0"/>
              </a:endParaRPr>
            </a:p>
          </p:txBody>
        </p:sp>
      </p:grpSp>
      <p:grpSp>
        <p:nvGrpSpPr>
          <p:cNvPr id="55" name="Group 54"/>
          <p:cNvGrpSpPr>
            <a:grpSpLocks/>
          </p:cNvGrpSpPr>
          <p:nvPr/>
        </p:nvGrpSpPr>
        <p:grpSpPr bwMode="auto">
          <a:xfrm>
            <a:off x="6580188" y="1438275"/>
            <a:ext cx="2517775" cy="720725"/>
            <a:chOff x="6242386" y="753601"/>
            <a:chExt cx="2517548" cy="720531"/>
          </a:xfrm>
        </p:grpSpPr>
        <p:grpSp>
          <p:nvGrpSpPr>
            <p:cNvPr id="101383" name="Group 106"/>
            <p:cNvGrpSpPr>
              <a:grpSpLocks/>
            </p:cNvGrpSpPr>
            <p:nvPr/>
          </p:nvGrpSpPr>
          <p:grpSpPr bwMode="auto">
            <a:xfrm>
              <a:off x="6242386" y="790132"/>
              <a:ext cx="684000" cy="684000"/>
              <a:chOff x="5983526" y="1599016"/>
              <a:chExt cx="684000" cy="684000"/>
            </a:xfrm>
          </p:grpSpPr>
          <p:sp>
            <p:nvSpPr>
              <p:cNvPr id="108" name="Rounded Rectangle 107"/>
              <p:cNvSpPr/>
              <p:nvPr/>
            </p:nvSpPr>
            <p:spPr>
              <a:xfrm>
                <a:off x="5983526" y="1598988"/>
                <a:ext cx="684150" cy="684028"/>
              </a:xfrm>
              <a:prstGeom prst="roundRect">
                <a:avLst>
                  <a:gd name="adj" fmla="val 7857"/>
                </a:avLst>
              </a:prstGeom>
              <a:solidFill>
                <a:schemeClr val="accent6"/>
              </a:solidFill>
              <a:ln w="635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pic>
            <p:nvPicPr>
              <p:cNvPr id="101386" name="Picture 108"/>
              <p:cNvPicPr>
                <a:picLocks noChangeAspect="1"/>
              </p:cNvPicPr>
              <p:nvPr/>
            </p:nvPicPr>
            <p:blipFill>
              <a:blip r:embed="rId11"/>
              <a:srcRect/>
              <a:stretch>
                <a:fillRect/>
              </a:stretch>
            </p:blipFill>
            <p:spPr bwMode="auto">
              <a:xfrm>
                <a:off x="6119469" y="1682482"/>
                <a:ext cx="455168" cy="455168"/>
              </a:xfrm>
              <a:prstGeom prst="rect">
                <a:avLst/>
              </a:prstGeom>
              <a:noFill/>
              <a:ln w="9525">
                <a:noFill/>
                <a:miter lim="800000"/>
                <a:headEnd/>
                <a:tailEnd/>
              </a:ln>
            </p:spPr>
          </p:pic>
        </p:grpSp>
        <p:sp>
          <p:nvSpPr>
            <p:cNvPr id="117" name="Rectangle 116"/>
            <p:cNvSpPr/>
            <p:nvPr/>
          </p:nvSpPr>
          <p:spPr>
            <a:xfrm>
              <a:off x="6943998" y="753601"/>
              <a:ext cx="1815936" cy="707834"/>
            </a:xfrm>
            <a:prstGeom prst="rect">
              <a:avLst/>
            </a:prstGeom>
          </p:spPr>
          <p:txBody>
            <a:bodyPr>
              <a:spAutoFit/>
            </a:bodyPr>
            <a:lstStyle/>
            <a:p>
              <a:pPr fontAlgn="auto">
                <a:spcBef>
                  <a:spcPts val="0"/>
                </a:spcBef>
                <a:spcAft>
                  <a:spcPts val="0"/>
                </a:spcAft>
                <a:defRPr/>
              </a:pPr>
              <a:r>
                <a:rPr lang="en-US" sz="2000" b="1" dirty="0">
                  <a:solidFill>
                    <a:srgbClr val="434343"/>
                  </a:solidFill>
                  <a:effectLst>
                    <a:outerShdw blurRad="50800" dist="38100" dir="2700000" algn="tl" rotWithShape="0">
                      <a:srgbClr val="FFFFFF">
                        <a:alpha val="50000"/>
                      </a:srgbClr>
                    </a:outerShdw>
                  </a:effectLst>
                  <a:latin typeface="+mn-lt"/>
                  <a:ea typeface="Open Sans Extrabold" pitchFamily="34" charset="0"/>
                  <a:cs typeface="Open Sans Extrabold" pitchFamily="34" charset="0"/>
                </a:rPr>
                <a:t>Low </a:t>
              </a:r>
            </a:p>
            <a:p>
              <a:pPr fontAlgn="auto">
                <a:spcBef>
                  <a:spcPts val="0"/>
                </a:spcBef>
                <a:spcAft>
                  <a:spcPts val="0"/>
                </a:spcAft>
                <a:defRPr/>
              </a:pPr>
              <a:r>
                <a:rPr lang="en-US" sz="2000" b="1" dirty="0">
                  <a:solidFill>
                    <a:srgbClr val="434343"/>
                  </a:solidFill>
                  <a:effectLst>
                    <a:outerShdw blurRad="50800" dist="38100" dir="2700000" algn="tl" rotWithShape="0">
                      <a:srgbClr val="FFFFFF">
                        <a:alpha val="50000"/>
                      </a:srgbClr>
                    </a:outerShdw>
                  </a:effectLst>
                  <a:latin typeface="+mn-lt"/>
                  <a:ea typeface="Open Sans Extrabold" pitchFamily="34" charset="0"/>
                  <a:cs typeface="Open Sans Extrabold" pitchFamily="34" charset="0"/>
                </a:rPr>
                <a:t>TCO</a:t>
              </a:r>
              <a:endParaRPr lang="en-US" sz="2000" dirty="0">
                <a:solidFill>
                  <a:srgbClr val="434343"/>
                </a:solidFill>
                <a:effectLst>
                  <a:outerShdw blurRad="50800" dist="38100" dir="2700000" algn="tl" rotWithShape="0">
                    <a:srgbClr val="FFFFFF">
                      <a:alpha val="50000"/>
                    </a:srgbClr>
                  </a:outerShdw>
                </a:effectLst>
                <a:latin typeface="+mn-lt"/>
                <a:ea typeface="Open Sans" pitchFamily="34" charset="0"/>
                <a:cs typeface="Open Sans" pitchFamily="34"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50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1+#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500"/>
                                  </p:stCondLst>
                                  <p:childTnLst>
                                    <p:set>
                                      <p:cBhvr>
                                        <p:cTn id="11" dur="1" fill="hold">
                                          <p:stCondLst>
                                            <p:cond delay="0"/>
                                          </p:stCondLst>
                                        </p:cTn>
                                        <p:tgtEl>
                                          <p:spTgt spid="56"/>
                                        </p:tgtEl>
                                        <p:attrNameLst>
                                          <p:attrName>style.visibility</p:attrName>
                                        </p:attrNameLst>
                                      </p:cBhvr>
                                      <p:to>
                                        <p:strVal val="visible"/>
                                      </p:to>
                                    </p:set>
                                    <p:anim calcmode="lin" valueType="num">
                                      <p:cBhvr additive="base">
                                        <p:cTn id="12" dur="500" fill="hold"/>
                                        <p:tgtEl>
                                          <p:spTgt spid="56"/>
                                        </p:tgtEl>
                                        <p:attrNameLst>
                                          <p:attrName>ppt_x</p:attrName>
                                        </p:attrNameLst>
                                      </p:cBhvr>
                                      <p:tavLst>
                                        <p:tav tm="0">
                                          <p:val>
                                            <p:strVal val="1+#ppt_w/2"/>
                                          </p:val>
                                        </p:tav>
                                        <p:tav tm="100000">
                                          <p:val>
                                            <p:strVal val="#ppt_x"/>
                                          </p:val>
                                        </p:tav>
                                      </p:tavLst>
                                    </p:anim>
                                    <p:anim calcmode="lin" valueType="num">
                                      <p:cBhvr additive="base">
                                        <p:cTn id="13" dur="500" fill="hold"/>
                                        <p:tgtEl>
                                          <p:spTgt spid="56"/>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500"/>
                                  </p:stCondLst>
                                  <p:childTnLst>
                                    <p:set>
                                      <p:cBhvr>
                                        <p:cTn id="16" dur="1" fill="hold">
                                          <p:stCondLst>
                                            <p:cond delay="0"/>
                                          </p:stCondLst>
                                        </p:cTn>
                                        <p:tgtEl>
                                          <p:spTgt spid="57"/>
                                        </p:tgtEl>
                                        <p:attrNameLst>
                                          <p:attrName>style.visibility</p:attrName>
                                        </p:attrNameLst>
                                      </p:cBhvr>
                                      <p:to>
                                        <p:strVal val="visible"/>
                                      </p:to>
                                    </p:set>
                                    <p:anim calcmode="lin" valueType="num">
                                      <p:cBhvr additive="base">
                                        <p:cTn id="17" dur="500" fill="hold"/>
                                        <p:tgtEl>
                                          <p:spTgt spid="57"/>
                                        </p:tgtEl>
                                        <p:attrNameLst>
                                          <p:attrName>ppt_x</p:attrName>
                                        </p:attrNameLst>
                                      </p:cBhvr>
                                      <p:tavLst>
                                        <p:tav tm="0">
                                          <p:val>
                                            <p:strVal val="1+#ppt_w/2"/>
                                          </p:val>
                                        </p:tav>
                                        <p:tav tm="100000">
                                          <p:val>
                                            <p:strVal val="#ppt_x"/>
                                          </p:val>
                                        </p:tav>
                                      </p:tavLst>
                                    </p:anim>
                                    <p:anim calcmode="lin" valueType="num">
                                      <p:cBhvr additive="base">
                                        <p:cTn id="18" dur="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06375"/>
            <a:ext cx="8229600" cy="857250"/>
          </a:xfrm>
        </p:spPr>
        <p:txBody>
          <a:bodyPr/>
          <a:lstStyle/>
          <a:p>
            <a:pPr fontAlgn="auto">
              <a:spcAft>
                <a:spcPts val="0"/>
              </a:spcAft>
              <a:defRPr/>
            </a:pPr>
            <a:r>
              <a:rPr lang="en-US" dirty="0" smtClean="0"/>
              <a:t>Advanced Data Protection</a:t>
            </a:r>
            <a:endParaRPr lang="en-US" dirty="0"/>
          </a:p>
        </p:txBody>
      </p:sp>
      <p:sp>
        <p:nvSpPr>
          <p:cNvPr id="8" name="Rectangle 7"/>
          <p:cNvSpPr/>
          <p:nvPr/>
        </p:nvSpPr>
        <p:spPr>
          <a:xfrm>
            <a:off x="465138" y="1079500"/>
            <a:ext cx="4100512" cy="388302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tIns="36000" bIns="36000" anchor="ctr"/>
          <a:lstStyle/>
          <a:p>
            <a:pPr algn="ctr" fontAlgn="auto">
              <a:spcBef>
                <a:spcPts val="0"/>
              </a:spcBef>
              <a:spcAft>
                <a:spcPts val="0"/>
              </a:spcAft>
              <a:defRPr/>
            </a:pPr>
            <a:r>
              <a:rPr lang="en-US" sz="3200" b="1" dirty="0">
                <a:solidFill>
                  <a:srgbClr val="666666"/>
                </a:solidFill>
                <a:effectLst>
                  <a:outerShdw blurRad="53975" dist="38100" dir="2700000" algn="tl" rotWithShape="0">
                    <a:srgbClr val="FFFFFF">
                      <a:alpha val="50000"/>
                    </a:srgbClr>
                  </a:outerShdw>
                </a:effectLst>
              </a:rPr>
              <a:t>Enterprise Features </a:t>
            </a:r>
          </a:p>
          <a:p>
            <a:pPr algn="ctr" fontAlgn="auto">
              <a:spcBef>
                <a:spcPts val="0"/>
              </a:spcBef>
              <a:spcAft>
                <a:spcPts val="0"/>
              </a:spcAft>
              <a:defRPr/>
            </a:pPr>
            <a:endParaRPr lang="en-US" sz="1200" dirty="0">
              <a:solidFill>
                <a:srgbClr val="666666"/>
              </a:solidFill>
              <a:effectLst>
                <a:outerShdw blurRad="53975" dist="38100" dir="2700000" algn="tl" rotWithShape="0">
                  <a:srgbClr val="FFFFFF">
                    <a:alpha val="50000"/>
                  </a:srgbClr>
                </a:outerShdw>
              </a:effectLst>
            </a:endParaRPr>
          </a:p>
          <a:p>
            <a:pPr algn="ctr" fontAlgn="auto">
              <a:spcBef>
                <a:spcPts val="0"/>
              </a:spcBef>
              <a:spcAft>
                <a:spcPts val="0"/>
              </a:spcAft>
              <a:defRPr/>
            </a:pPr>
            <a:r>
              <a:rPr lang="en-US" sz="2400" b="1" dirty="0">
                <a:solidFill>
                  <a:srgbClr val="1CAAE2"/>
                </a:solidFill>
                <a:effectLst>
                  <a:outerShdw blurRad="53975" dist="38100" dir="2700000" algn="tl" rotWithShape="0">
                    <a:srgbClr val="FFFFFF">
                      <a:alpha val="50000"/>
                    </a:srgbClr>
                  </a:outerShdw>
                </a:effectLst>
              </a:rPr>
              <a:t>Integral Data Protections</a:t>
            </a:r>
          </a:p>
          <a:p>
            <a:pPr algn="ctr" fontAlgn="auto">
              <a:spcBef>
                <a:spcPts val="0"/>
              </a:spcBef>
              <a:spcAft>
                <a:spcPts val="0"/>
              </a:spcAft>
              <a:defRPr/>
            </a:pPr>
            <a:r>
              <a:rPr lang="en-US" dirty="0">
                <a:solidFill>
                  <a:srgbClr val="666666"/>
                </a:solidFill>
                <a:effectLst>
                  <a:outerShdw blurRad="53975" dist="38100" dir="2700000" algn="tl" rotWithShape="0">
                    <a:srgbClr val="FFFFFF">
                      <a:alpha val="50000"/>
                    </a:srgbClr>
                  </a:outerShdw>
                </a:effectLst>
              </a:rPr>
              <a:t>Snapshot | Clone | Replication</a:t>
            </a:r>
          </a:p>
          <a:p>
            <a:pPr algn="ctr" fontAlgn="auto">
              <a:spcBef>
                <a:spcPts val="0"/>
              </a:spcBef>
              <a:spcAft>
                <a:spcPts val="0"/>
              </a:spcAft>
              <a:defRPr/>
            </a:pPr>
            <a:endParaRPr lang="en-US" sz="1200" dirty="0">
              <a:solidFill>
                <a:srgbClr val="666666"/>
              </a:solidFill>
              <a:effectLst>
                <a:outerShdw blurRad="53975" dist="38100" dir="2700000" algn="tl" rotWithShape="0">
                  <a:srgbClr val="FFFFFF">
                    <a:alpha val="50000"/>
                  </a:srgbClr>
                </a:outerShdw>
              </a:effectLst>
            </a:endParaRPr>
          </a:p>
          <a:p>
            <a:pPr algn="ctr" fontAlgn="auto">
              <a:spcBef>
                <a:spcPts val="0"/>
              </a:spcBef>
              <a:spcAft>
                <a:spcPts val="0"/>
              </a:spcAft>
              <a:defRPr/>
            </a:pPr>
            <a:r>
              <a:rPr lang="en-US" sz="2400" b="1" dirty="0">
                <a:solidFill>
                  <a:srgbClr val="1CAAE2"/>
                </a:solidFill>
                <a:effectLst>
                  <a:outerShdw blurRad="53975" dist="38100" dir="2700000" algn="tl" rotWithShape="0">
                    <a:srgbClr val="FFFFFF">
                      <a:alpha val="50000"/>
                    </a:srgbClr>
                  </a:outerShdw>
                </a:effectLst>
              </a:rPr>
              <a:t>Smart Data Management</a:t>
            </a:r>
          </a:p>
          <a:p>
            <a:pPr algn="ctr" fontAlgn="auto">
              <a:spcBef>
                <a:spcPts val="0"/>
              </a:spcBef>
              <a:spcAft>
                <a:spcPts val="0"/>
              </a:spcAft>
              <a:defRPr/>
            </a:pPr>
            <a:r>
              <a:rPr lang="en-US" dirty="0">
                <a:solidFill>
                  <a:srgbClr val="666666"/>
                </a:solidFill>
                <a:effectLst>
                  <a:outerShdw blurRad="53975" dist="38100" dir="2700000" algn="tl" rotWithShape="0">
                    <a:srgbClr val="FFFFFF">
                      <a:alpha val="50000"/>
                    </a:srgbClr>
                  </a:outerShdw>
                </a:effectLst>
              </a:rPr>
              <a:t>Thin Provisioning</a:t>
            </a:r>
          </a:p>
          <a:p>
            <a:pPr algn="ctr" fontAlgn="auto">
              <a:spcBef>
                <a:spcPts val="0"/>
              </a:spcBef>
              <a:spcAft>
                <a:spcPts val="0"/>
              </a:spcAft>
              <a:defRPr/>
            </a:pPr>
            <a:r>
              <a:rPr lang="en-US" dirty="0">
                <a:solidFill>
                  <a:srgbClr val="666666"/>
                </a:solidFill>
                <a:effectLst>
                  <a:outerShdw blurRad="53975" dist="38100" dir="2700000" algn="tl" rotWithShape="0">
                    <a:srgbClr val="FFFFFF">
                      <a:alpha val="50000"/>
                    </a:srgbClr>
                  </a:outerShdw>
                </a:effectLst>
              </a:rPr>
              <a:t>SSD caching</a:t>
            </a:r>
          </a:p>
          <a:p>
            <a:pPr algn="ctr" fontAlgn="auto">
              <a:spcBef>
                <a:spcPts val="0"/>
              </a:spcBef>
              <a:spcAft>
                <a:spcPts val="0"/>
              </a:spcAft>
              <a:defRPr/>
            </a:pPr>
            <a:r>
              <a:rPr lang="en-US" dirty="0">
                <a:solidFill>
                  <a:srgbClr val="666666"/>
                </a:solidFill>
                <a:effectLst>
                  <a:outerShdw blurRad="53975" dist="38100" dir="2700000" algn="tl" rotWithShape="0">
                    <a:srgbClr val="FFFFFF">
                      <a:alpha val="50000"/>
                    </a:srgbClr>
                  </a:outerShdw>
                </a:effectLst>
              </a:rPr>
              <a:t>Fast rebuild</a:t>
            </a:r>
          </a:p>
          <a:p>
            <a:pPr algn="ctr" fontAlgn="auto">
              <a:spcBef>
                <a:spcPts val="0"/>
              </a:spcBef>
              <a:spcAft>
                <a:spcPts val="0"/>
              </a:spcAft>
              <a:defRPr/>
            </a:pPr>
            <a:r>
              <a:rPr lang="en-US" dirty="0">
                <a:solidFill>
                  <a:srgbClr val="666666"/>
                </a:solidFill>
                <a:effectLst>
                  <a:outerShdw blurRad="53975" dist="38100" dir="2700000" algn="tl" rotWithShape="0">
                    <a:srgbClr val="FFFFFF">
                      <a:alpha val="50000"/>
                    </a:srgbClr>
                  </a:outerShdw>
                </a:effectLst>
              </a:rPr>
              <a:t>Seamless </a:t>
            </a:r>
            <a:r>
              <a:rPr lang="en-US" dirty="0">
                <a:solidFill>
                  <a:srgbClr val="666666"/>
                </a:solidFill>
                <a:effectLst>
                  <a:outerShdw blurRad="53975" dist="38100" dir="2700000" algn="tl" rotWithShape="0">
                    <a:srgbClr val="FFFFFF">
                      <a:alpha val="50000"/>
                    </a:srgbClr>
                  </a:outerShdw>
                </a:effectLst>
              </a:rPr>
              <a:t>Roaming</a:t>
            </a:r>
          </a:p>
          <a:p>
            <a:pPr algn="ctr" fontAlgn="auto">
              <a:spcBef>
                <a:spcPts val="0"/>
              </a:spcBef>
              <a:spcAft>
                <a:spcPts val="0"/>
              </a:spcAft>
              <a:defRPr/>
            </a:pPr>
            <a:r>
              <a:rPr lang="en-US" dirty="0">
                <a:solidFill>
                  <a:srgbClr val="666666"/>
                </a:solidFill>
                <a:effectLst>
                  <a:outerShdw blurRad="53975" dist="38100" dir="2700000" algn="tl" rotWithShape="0">
                    <a:srgbClr val="FFFFFF">
                      <a:alpha val="50000"/>
                    </a:srgbClr>
                  </a:outerShdw>
                </a:effectLst>
              </a:rPr>
              <a:t>Copy Migration</a:t>
            </a:r>
            <a:endParaRPr lang="en-US" dirty="0">
              <a:solidFill>
                <a:srgbClr val="666666"/>
              </a:solidFill>
              <a:effectLst>
                <a:outerShdw blurRad="53975" dist="38100" dir="2700000" algn="tl" rotWithShape="0">
                  <a:srgbClr val="FFFFFF">
                    <a:alpha val="50000"/>
                  </a:srgbClr>
                </a:outerShdw>
              </a:effectLst>
            </a:endParaRPr>
          </a:p>
        </p:txBody>
      </p:sp>
      <p:grpSp>
        <p:nvGrpSpPr>
          <p:cNvPr id="102403" name="Group 32"/>
          <p:cNvGrpSpPr>
            <a:grpSpLocks/>
          </p:cNvGrpSpPr>
          <p:nvPr/>
        </p:nvGrpSpPr>
        <p:grpSpPr bwMode="auto">
          <a:xfrm>
            <a:off x="4903788" y="1254125"/>
            <a:ext cx="895350" cy="1093788"/>
            <a:chOff x="4903620" y="1253450"/>
            <a:chExt cx="896204" cy="1094555"/>
          </a:xfrm>
        </p:grpSpPr>
        <p:pic>
          <p:nvPicPr>
            <p:cNvPr id="102425" name="Picture 1"/>
            <p:cNvPicPr>
              <a:picLocks noChangeAspect="1"/>
            </p:cNvPicPr>
            <p:nvPr/>
          </p:nvPicPr>
          <p:blipFill>
            <a:blip r:embed="rId2"/>
            <a:srcRect/>
            <a:stretch>
              <a:fillRect/>
            </a:stretch>
          </p:blipFill>
          <p:spPr bwMode="auto">
            <a:xfrm>
              <a:off x="4903620" y="1253450"/>
              <a:ext cx="896204" cy="896204"/>
            </a:xfrm>
            <a:prstGeom prst="rect">
              <a:avLst/>
            </a:prstGeom>
            <a:noFill/>
            <a:ln w="9525">
              <a:noFill/>
              <a:miter lim="800000"/>
              <a:headEnd/>
              <a:tailEnd/>
            </a:ln>
          </p:spPr>
        </p:pic>
        <p:sp>
          <p:nvSpPr>
            <p:cNvPr id="32" name="TextBox 31"/>
            <p:cNvSpPr txBox="1"/>
            <p:nvPr/>
          </p:nvSpPr>
          <p:spPr>
            <a:xfrm>
              <a:off x="4987837" y="2074764"/>
              <a:ext cx="716646" cy="273241"/>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3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Snapshot</a:t>
              </a:r>
              <a:endParaRPr lang="en-US" sz="13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grpSp>
        <p:nvGrpSpPr>
          <p:cNvPr id="102404" name="Group 34"/>
          <p:cNvGrpSpPr>
            <a:grpSpLocks/>
          </p:cNvGrpSpPr>
          <p:nvPr/>
        </p:nvGrpSpPr>
        <p:grpSpPr bwMode="auto">
          <a:xfrm>
            <a:off x="6173788" y="1262063"/>
            <a:ext cx="1073150" cy="1096962"/>
            <a:chOff x="6174030" y="1261750"/>
            <a:chExt cx="1073547" cy="1097538"/>
          </a:xfrm>
        </p:grpSpPr>
        <p:pic>
          <p:nvPicPr>
            <p:cNvPr id="102423" name="Picture 2"/>
            <p:cNvPicPr>
              <a:picLocks noChangeAspect="1"/>
            </p:cNvPicPr>
            <p:nvPr/>
          </p:nvPicPr>
          <p:blipFill>
            <a:blip r:embed="rId3"/>
            <a:srcRect/>
            <a:stretch>
              <a:fillRect/>
            </a:stretch>
          </p:blipFill>
          <p:spPr bwMode="auto">
            <a:xfrm>
              <a:off x="6264895" y="1261750"/>
              <a:ext cx="887903" cy="887903"/>
            </a:xfrm>
            <a:prstGeom prst="rect">
              <a:avLst/>
            </a:prstGeom>
            <a:noFill/>
            <a:ln w="9525">
              <a:noFill/>
              <a:miter lim="800000"/>
              <a:headEnd/>
              <a:tailEnd/>
            </a:ln>
          </p:spPr>
        </p:pic>
        <p:sp>
          <p:nvSpPr>
            <p:cNvPr id="34" name="TextBox 33"/>
            <p:cNvSpPr txBox="1"/>
            <p:nvPr/>
          </p:nvSpPr>
          <p:spPr>
            <a:xfrm>
              <a:off x="6174030" y="2086095"/>
              <a:ext cx="1073547" cy="273193"/>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3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Clone | Mirror</a:t>
              </a:r>
              <a:endParaRPr lang="en-US" sz="13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grpSp>
        <p:nvGrpSpPr>
          <p:cNvPr id="102405" name="Group 36"/>
          <p:cNvGrpSpPr>
            <a:grpSpLocks/>
          </p:cNvGrpSpPr>
          <p:nvPr/>
        </p:nvGrpSpPr>
        <p:grpSpPr bwMode="auto">
          <a:xfrm>
            <a:off x="7372350" y="1279525"/>
            <a:ext cx="1433513" cy="1079500"/>
            <a:chOff x="7372170" y="1280307"/>
            <a:chExt cx="1433020" cy="1078981"/>
          </a:xfrm>
        </p:grpSpPr>
        <p:pic>
          <p:nvPicPr>
            <p:cNvPr id="102421" name="Picture 3"/>
            <p:cNvPicPr>
              <a:picLocks noChangeAspect="1"/>
            </p:cNvPicPr>
            <p:nvPr/>
          </p:nvPicPr>
          <p:blipFill>
            <a:blip r:embed="rId4"/>
            <a:srcRect/>
            <a:stretch>
              <a:fillRect/>
            </a:stretch>
          </p:blipFill>
          <p:spPr bwMode="auto">
            <a:xfrm>
              <a:off x="7661330" y="1280307"/>
              <a:ext cx="877647" cy="877647"/>
            </a:xfrm>
            <a:prstGeom prst="rect">
              <a:avLst/>
            </a:prstGeom>
            <a:noFill/>
            <a:ln w="9525">
              <a:noFill/>
              <a:miter lim="800000"/>
              <a:headEnd/>
              <a:tailEnd/>
            </a:ln>
          </p:spPr>
        </p:pic>
        <p:sp>
          <p:nvSpPr>
            <p:cNvPr id="36" name="TextBox 35"/>
            <p:cNvSpPr txBox="1"/>
            <p:nvPr/>
          </p:nvSpPr>
          <p:spPr>
            <a:xfrm>
              <a:off x="7372170" y="2086369"/>
              <a:ext cx="1433020" cy="272919"/>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3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Remote Replication</a:t>
              </a:r>
              <a:endParaRPr lang="en-US" sz="13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grpSp>
        <p:nvGrpSpPr>
          <p:cNvPr id="102406" name="Group 42"/>
          <p:cNvGrpSpPr>
            <a:grpSpLocks/>
          </p:cNvGrpSpPr>
          <p:nvPr/>
        </p:nvGrpSpPr>
        <p:grpSpPr bwMode="auto">
          <a:xfrm>
            <a:off x="4708525" y="2570163"/>
            <a:ext cx="1265238" cy="1117600"/>
            <a:chOff x="4708114" y="2570163"/>
            <a:chExt cx="1266227" cy="1117283"/>
          </a:xfrm>
        </p:grpSpPr>
        <p:pic>
          <p:nvPicPr>
            <p:cNvPr id="102419" name="Picture 26"/>
            <p:cNvPicPr>
              <a:picLocks noChangeAspect="1"/>
            </p:cNvPicPr>
            <p:nvPr/>
          </p:nvPicPr>
          <p:blipFill>
            <a:blip r:embed="rId5"/>
            <a:srcRect/>
            <a:stretch>
              <a:fillRect/>
            </a:stretch>
          </p:blipFill>
          <p:spPr bwMode="auto">
            <a:xfrm>
              <a:off x="4911922" y="2570163"/>
              <a:ext cx="887903" cy="887903"/>
            </a:xfrm>
            <a:prstGeom prst="rect">
              <a:avLst/>
            </a:prstGeom>
            <a:noFill/>
            <a:ln w="9525">
              <a:noFill/>
              <a:miter lim="800000"/>
              <a:headEnd/>
              <a:tailEnd/>
            </a:ln>
          </p:spPr>
        </p:pic>
        <p:sp>
          <p:nvSpPr>
            <p:cNvPr id="38" name="TextBox 37"/>
            <p:cNvSpPr txBox="1"/>
            <p:nvPr/>
          </p:nvSpPr>
          <p:spPr>
            <a:xfrm>
              <a:off x="4708114" y="3414473"/>
              <a:ext cx="1266227" cy="272973"/>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3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Thin Provisioning</a:t>
              </a:r>
              <a:endParaRPr lang="en-US" sz="13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grpSp>
        <p:nvGrpSpPr>
          <p:cNvPr id="102407" name="Group 43"/>
          <p:cNvGrpSpPr>
            <a:grpSpLocks/>
          </p:cNvGrpSpPr>
          <p:nvPr/>
        </p:nvGrpSpPr>
        <p:grpSpPr bwMode="auto">
          <a:xfrm>
            <a:off x="6265863" y="2595563"/>
            <a:ext cx="912812" cy="1085850"/>
            <a:chOff x="6265955" y="2595066"/>
            <a:chExt cx="912288" cy="1087061"/>
          </a:xfrm>
        </p:grpSpPr>
        <p:pic>
          <p:nvPicPr>
            <p:cNvPr id="102417" name="Picture 27"/>
            <p:cNvPicPr>
              <a:picLocks noChangeAspect="1"/>
            </p:cNvPicPr>
            <p:nvPr/>
          </p:nvPicPr>
          <p:blipFill>
            <a:blip r:embed="rId6"/>
            <a:srcRect/>
            <a:stretch>
              <a:fillRect/>
            </a:stretch>
          </p:blipFill>
          <p:spPr bwMode="auto">
            <a:xfrm>
              <a:off x="6283452" y="2595066"/>
              <a:ext cx="869347" cy="869347"/>
            </a:xfrm>
            <a:prstGeom prst="rect">
              <a:avLst/>
            </a:prstGeom>
            <a:noFill/>
            <a:ln w="9525">
              <a:noFill/>
              <a:miter lim="800000"/>
              <a:headEnd/>
              <a:tailEnd/>
            </a:ln>
          </p:spPr>
        </p:pic>
        <p:sp>
          <p:nvSpPr>
            <p:cNvPr id="39" name="TextBox 38"/>
            <p:cNvSpPr txBox="1"/>
            <p:nvPr/>
          </p:nvSpPr>
          <p:spPr>
            <a:xfrm>
              <a:off x="6265955" y="3408772"/>
              <a:ext cx="912288" cy="273355"/>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3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SSD Caching</a:t>
              </a:r>
              <a:endParaRPr lang="en-US" sz="13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grpSp>
        <p:nvGrpSpPr>
          <p:cNvPr id="102408" name="Group 44"/>
          <p:cNvGrpSpPr>
            <a:grpSpLocks/>
          </p:cNvGrpSpPr>
          <p:nvPr/>
        </p:nvGrpSpPr>
        <p:grpSpPr bwMode="auto">
          <a:xfrm>
            <a:off x="7639050" y="2570163"/>
            <a:ext cx="922338" cy="1120775"/>
            <a:chOff x="7639190" y="2570163"/>
            <a:chExt cx="921568" cy="1120265"/>
          </a:xfrm>
        </p:grpSpPr>
        <p:pic>
          <p:nvPicPr>
            <p:cNvPr id="102415" name="Picture 28"/>
            <p:cNvPicPr>
              <a:picLocks noChangeAspect="1"/>
            </p:cNvPicPr>
            <p:nvPr/>
          </p:nvPicPr>
          <p:blipFill>
            <a:blip r:embed="rId7"/>
            <a:srcRect/>
            <a:stretch>
              <a:fillRect/>
            </a:stretch>
          </p:blipFill>
          <p:spPr bwMode="auto">
            <a:xfrm>
              <a:off x="7669632" y="2570163"/>
              <a:ext cx="869347" cy="869347"/>
            </a:xfrm>
            <a:prstGeom prst="rect">
              <a:avLst/>
            </a:prstGeom>
            <a:noFill/>
            <a:ln w="9525">
              <a:noFill/>
              <a:miter lim="800000"/>
              <a:headEnd/>
              <a:tailEnd/>
            </a:ln>
          </p:spPr>
        </p:pic>
        <p:sp>
          <p:nvSpPr>
            <p:cNvPr id="40" name="TextBox 39"/>
            <p:cNvSpPr txBox="1"/>
            <p:nvPr/>
          </p:nvSpPr>
          <p:spPr>
            <a:xfrm>
              <a:off x="7639190" y="3417502"/>
              <a:ext cx="921568" cy="272926"/>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3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Fast Rebuild</a:t>
              </a:r>
              <a:endParaRPr lang="en-US" sz="13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grpSp>
        <p:nvGrpSpPr>
          <p:cNvPr id="102409" name="Group 45"/>
          <p:cNvGrpSpPr>
            <a:grpSpLocks/>
          </p:cNvGrpSpPr>
          <p:nvPr/>
        </p:nvGrpSpPr>
        <p:grpSpPr bwMode="auto">
          <a:xfrm>
            <a:off x="5286375" y="3821113"/>
            <a:ext cx="1360488" cy="1089025"/>
            <a:chOff x="5286875" y="3820409"/>
            <a:chExt cx="1359758" cy="1090265"/>
          </a:xfrm>
        </p:grpSpPr>
        <p:pic>
          <p:nvPicPr>
            <p:cNvPr id="102413" name="Picture 29"/>
            <p:cNvPicPr>
              <a:picLocks noChangeAspect="1"/>
            </p:cNvPicPr>
            <p:nvPr/>
          </p:nvPicPr>
          <p:blipFill>
            <a:blip r:embed="rId8"/>
            <a:srcRect/>
            <a:stretch>
              <a:fillRect/>
            </a:stretch>
          </p:blipFill>
          <p:spPr bwMode="auto">
            <a:xfrm>
              <a:off x="5533126" y="3820409"/>
              <a:ext cx="877647" cy="877647"/>
            </a:xfrm>
            <a:prstGeom prst="rect">
              <a:avLst/>
            </a:prstGeom>
            <a:noFill/>
            <a:ln w="9525">
              <a:noFill/>
              <a:miter lim="800000"/>
              <a:headEnd/>
              <a:tailEnd/>
            </a:ln>
          </p:spPr>
        </p:pic>
        <p:sp>
          <p:nvSpPr>
            <p:cNvPr id="41" name="TextBox 40"/>
            <p:cNvSpPr txBox="1"/>
            <p:nvPr/>
          </p:nvSpPr>
          <p:spPr>
            <a:xfrm>
              <a:off x="5286875" y="4637313"/>
              <a:ext cx="1359758" cy="273361"/>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3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Seamless Roaming</a:t>
              </a:r>
              <a:endParaRPr lang="en-US" sz="13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grpSp>
        <p:nvGrpSpPr>
          <p:cNvPr id="102410" name="Group 46"/>
          <p:cNvGrpSpPr>
            <a:grpSpLocks/>
          </p:cNvGrpSpPr>
          <p:nvPr/>
        </p:nvGrpSpPr>
        <p:grpSpPr bwMode="auto">
          <a:xfrm>
            <a:off x="6940550" y="3868738"/>
            <a:ext cx="1139825" cy="1033462"/>
            <a:chOff x="6940338" y="3868261"/>
            <a:chExt cx="1140622" cy="1034112"/>
          </a:xfrm>
        </p:grpSpPr>
        <p:pic>
          <p:nvPicPr>
            <p:cNvPr id="102411" name="Picture 30"/>
            <p:cNvPicPr>
              <a:picLocks noChangeAspect="1"/>
            </p:cNvPicPr>
            <p:nvPr/>
          </p:nvPicPr>
          <p:blipFill>
            <a:blip r:embed="rId9"/>
            <a:srcRect/>
            <a:stretch>
              <a:fillRect/>
            </a:stretch>
          </p:blipFill>
          <p:spPr bwMode="auto">
            <a:xfrm>
              <a:off x="7094945" y="3868261"/>
              <a:ext cx="829796" cy="829796"/>
            </a:xfrm>
            <a:prstGeom prst="rect">
              <a:avLst/>
            </a:prstGeom>
            <a:noFill/>
            <a:ln w="9525">
              <a:noFill/>
              <a:miter lim="800000"/>
              <a:headEnd/>
              <a:tailEnd/>
            </a:ln>
          </p:spPr>
        </p:pic>
        <p:sp>
          <p:nvSpPr>
            <p:cNvPr id="42" name="TextBox 41"/>
            <p:cNvSpPr txBox="1"/>
            <p:nvPr/>
          </p:nvSpPr>
          <p:spPr>
            <a:xfrm>
              <a:off x="6940338" y="4629151"/>
              <a:ext cx="1140622" cy="273222"/>
            </a:xfrm>
            <a:prstGeom prst="rect">
              <a:avLst/>
            </a:prstGeom>
            <a:noFill/>
            <a:ln>
              <a:noFill/>
            </a:ln>
          </p:spPr>
          <p:txBody>
            <a:bodyPr wrap="none" lIns="36000" tIns="36000" rIns="36000" bIns="36000">
              <a:spAutoFit/>
            </a:bodyPr>
            <a:lstStyle/>
            <a:p>
              <a:pPr algn="ctr" fontAlgn="auto">
                <a:spcBef>
                  <a:spcPts val="0"/>
                </a:spcBef>
                <a:spcAft>
                  <a:spcPts val="0"/>
                </a:spcAft>
                <a:defRPr/>
              </a:pPr>
              <a:r>
                <a:rPr lang="en-US" sz="13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Copy Migration</a:t>
              </a:r>
              <a:endParaRPr lang="en-US" sz="13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06375"/>
            <a:ext cx="8229600" cy="857250"/>
          </a:xfrm>
        </p:spPr>
        <p:txBody>
          <a:bodyPr/>
          <a:lstStyle/>
          <a:p>
            <a:pPr fontAlgn="auto">
              <a:spcAft>
                <a:spcPts val="0"/>
              </a:spcAft>
              <a:defRPr/>
            </a:pPr>
            <a:r>
              <a:rPr lang="en-US" sz="3200" dirty="0"/>
              <a:t>Easy Integration, Installation, and Management</a:t>
            </a:r>
          </a:p>
        </p:txBody>
      </p:sp>
      <p:sp>
        <p:nvSpPr>
          <p:cNvPr id="4" name="Text Placeholder 3"/>
          <p:cNvSpPr>
            <a:spLocks noGrp="1"/>
          </p:cNvSpPr>
          <p:nvPr>
            <p:ph type="body" idx="1"/>
          </p:nvPr>
        </p:nvSpPr>
        <p:spPr>
          <a:xfrm>
            <a:off x="457200" y="1150938"/>
            <a:ext cx="4040188" cy="481012"/>
          </a:xfrm>
        </p:spPr>
        <p:txBody>
          <a:bodyPr/>
          <a:lstStyle/>
          <a:p>
            <a:pPr fontAlgn="auto">
              <a:spcAft>
                <a:spcPts val="0"/>
              </a:spcAft>
              <a:buFont typeface="Arial" pitchFamily="34" charset="0"/>
              <a:buNone/>
              <a:defRPr/>
            </a:pPr>
            <a:r>
              <a:rPr lang="en-US" dirty="0" smtClean="0"/>
              <a:t>Integration</a:t>
            </a:r>
            <a:endParaRPr lang="en-US" dirty="0"/>
          </a:p>
        </p:txBody>
      </p:sp>
      <p:sp>
        <p:nvSpPr>
          <p:cNvPr id="7" name="Content Placeholder 6"/>
          <p:cNvSpPr>
            <a:spLocks noGrp="1"/>
          </p:cNvSpPr>
          <p:nvPr>
            <p:ph sz="half" idx="2"/>
          </p:nvPr>
        </p:nvSpPr>
        <p:spPr>
          <a:xfrm>
            <a:off x="457200" y="1630363"/>
            <a:ext cx="4040188" cy="3184525"/>
          </a:xfrm>
        </p:spPr>
        <p:txBody>
          <a:bodyPr/>
          <a:lstStyle/>
          <a:p>
            <a:pPr fontAlgn="auto">
              <a:spcAft>
                <a:spcPts val="0"/>
              </a:spcAft>
              <a:buFont typeface="Arial" pitchFamily="34" charset="0"/>
              <a:buChar char="•"/>
              <a:defRPr/>
            </a:pPr>
            <a:r>
              <a:rPr lang="en-US" dirty="0" smtClean="0"/>
              <a:t>Provide complete and full functions’ </a:t>
            </a:r>
            <a:r>
              <a:rPr lang="en-US" b="1" dirty="0" smtClean="0">
                <a:solidFill>
                  <a:srgbClr val="68BAD0"/>
                </a:solidFill>
              </a:rPr>
              <a:t>API</a:t>
            </a:r>
            <a:r>
              <a:rPr lang="en-US" dirty="0" smtClean="0"/>
              <a:t> for integration to your own management software</a:t>
            </a:r>
          </a:p>
          <a:p>
            <a:pPr fontAlgn="auto">
              <a:spcAft>
                <a:spcPts val="0"/>
              </a:spcAft>
              <a:buFont typeface="Arial" pitchFamily="34" charset="0"/>
              <a:buChar char="•"/>
              <a:defRPr/>
            </a:pPr>
            <a:r>
              <a:rPr lang="en-US" dirty="0" smtClean="0"/>
              <a:t>Build consistent </a:t>
            </a:r>
            <a:r>
              <a:rPr lang="en-US" b="1" dirty="0" smtClean="0">
                <a:solidFill>
                  <a:schemeClr val="accent3"/>
                </a:solidFill>
              </a:rPr>
              <a:t>UI &amp; UX </a:t>
            </a:r>
          </a:p>
          <a:p>
            <a:pPr marL="0" indent="0" fontAlgn="auto">
              <a:spcAft>
                <a:spcPts val="0"/>
              </a:spcAft>
              <a:buFont typeface="Arial" pitchFamily="34" charset="0"/>
              <a:buNone/>
              <a:defRPr/>
            </a:pPr>
            <a:endParaRPr lang="en-US" dirty="0"/>
          </a:p>
        </p:txBody>
      </p:sp>
      <p:sp>
        <p:nvSpPr>
          <p:cNvPr id="9" name="Text Placeholder 8"/>
          <p:cNvSpPr>
            <a:spLocks noGrp="1"/>
          </p:cNvSpPr>
          <p:nvPr>
            <p:ph type="body" sz="quarter" idx="3"/>
          </p:nvPr>
        </p:nvSpPr>
        <p:spPr>
          <a:xfrm>
            <a:off x="4645025" y="1150938"/>
            <a:ext cx="4041775" cy="481012"/>
          </a:xfrm>
        </p:spPr>
        <p:txBody>
          <a:bodyPr/>
          <a:lstStyle/>
          <a:p>
            <a:pPr fontAlgn="auto">
              <a:spcAft>
                <a:spcPts val="0"/>
              </a:spcAft>
              <a:buFont typeface="Arial" pitchFamily="34" charset="0"/>
              <a:buNone/>
              <a:defRPr/>
            </a:pPr>
            <a:r>
              <a:rPr lang="en-US" dirty="0" smtClean="0"/>
              <a:t>Management</a:t>
            </a:r>
            <a:endParaRPr lang="en-US" dirty="0"/>
          </a:p>
        </p:txBody>
      </p:sp>
      <p:sp>
        <p:nvSpPr>
          <p:cNvPr id="10" name="Content Placeholder 9"/>
          <p:cNvSpPr>
            <a:spLocks noGrp="1"/>
          </p:cNvSpPr>
          <p:nvPr>
            <p:ph sz="quarter" idx="4"/>
          </p:nvPr>
        </p:nvSpPr>
        <p:spPr>
          <a:xfrm>
            <a:off x="4645025" y="1630363"/>
            <a:ext cx="4041775" cy="3176587"/>
          </a:xfrm>
        </p:spPr>
        <p:txBody>
          <a:bodyPr/>
          <a:lstStyle/>
          <a:p>
            <a:pPr fontAlgn="auto">
              <a:spcAft>
                <a:spcPts val="0"/>
              </a:spcAft>
              <a:buFont typeface="Arial" pitchFamily="34" charset="0"/>
              <a:buChar char="•"/>
              <a:defRPr/>
            </a:pPr>
            <a:r>
              <a:rPr lang="en-US" dirty="0" smtClean="0"/>
              <a:t>Multiple interfaces</a:t>
            </a:r>
          </a:p>
          <a:p>
            <a:pPr lvl="1" fontAlgn="auto">
              <a:spcAft>
                <a:spcPts val="0"/>
              </a:spcAft>
              <a:buFont typeface="Arial" pitchFamily="34" charset="0"/>
              <a:buChar char="–"/>
              <a:defRPr/>
            </a:pPr>
            <a:r>
              <a:rPr lang="en-US" dirty="0" smtClean="0"/>
              <a:t>Web UI</a:t>
            </a:r>
            <a:r>
              <a:rPr lang="en-US" b="1" baseline="24000" dirty="0" smtClean="0">
                <a:solidFill>
                  <a:srgbClr val="68BAD0"/>
                </a:solidFill>
              </a:rPr>
              <a:t>@HTTP @HTTPS</a:t>
            </a:r>
            <a:r>
              <a:rPr lang="en-US" dirty="0" smtClean="0"/>
              <a:t>, Console, SSH, Central Management, Quick Finder</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06375"/>
            <a:ext cx="8229600" cy="857250"/>
          </a:xfrm>
        </p:spPr>
        <p:txBody>
          <a:bodyPr/>
          <a:lstStyle/>
          <a:p>
            <a:pPr fontAlgn="auto">
              <a:spcAft>
                <a:spcPts val="0"/>
              </a:spcAft>
              <a:defRPr/>
            </a:pPr>
            <a:r>
              <a:rPr lang="en-US" sz="3200" dirty="0"/>
              <a:t>Easy Integration, Installation, and Management</a:t>
            </a:r>
          </a:p>
        </p:txBody>
      </p:sp>
      <p:sp>
        <p:nvSpPr>
          <p:cNvPr id="8" name="Rectangle 7"/>
          <p:cNvSpPr/>
          <p:nvPr/>
        </p:nvSpPr>
        <p:spPr>
          <a:xfrm>
            <a:off x="4368800" y="1065213"/>
            <a:ext cx="4306888" cy="3884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tIns="36000" bIns="36000" anchor="ctr"/>
          <a:lstStyle/>
          <a:p>
            <a:pPr algn="ctr" fontAlgn="auto">
              <a:spcBef>
                <a:spcPts val="0"/>
              </a:spcBef>
              <a:spcAft>
                <a:spcPts val="0"/>
              </a:spcAft>
              <a:defRPr/>
            </a:pPr>
            <a:r>
              <a:rPr lang="en-US" sz="3200" b="1" dirty="0">
                <a:solidFill>
                  <a:srgbClr val="666666"/>
                </a:solidFill>
                <a:effectLst>
                  <a:outerShdw blurRad="53975" dist="38100" dir="2700000" algn="tl" rotWithShape="0">
                    <a:srgbClr val="FFFFFF">
                      <a:alpha val="50000"/>
                    </a:srgbClr>
                  </a:outerShdw>
                </a:effectLst>
              </a:rPr>
              <a:t>Easy Configuration</a:t>
            </a:r>
          </a:p>
          <a:p>
            <a:pPr algn="ctr" fontAlgn="auto">
              <a:spcBef>
                <a:spcPts val="0"/>
              </a:spcBef>
              <a:spcAft>
                <a:spcPts val="0"/>
              </a:spcAft>
              <a:defRPr/>
            </a:pPr>
            <a:endParaRPr lang="en-US" sz="3200" dirty="0">
              <a:solidFill>
                <a:srgbClr val="666666"/>
              </a:solidFill>
              <a:effectLst>
                <a:outerShdw blurRad="53975" dist="38100" dir="2700000" algn="tl" rotWithShape="0">
                  <a:srgbClr val="FFFFFF">
                    <a:alpha val="50000"/>
                  </a:srgbClr>
                </a:outerShdw>
              </a:effectLst>
            </a:endParaRPr>
          </a:p>
          <a:p>
            <a:pPr algn="ctr" fontAlgn="auto">
              <a:spcBef>
                <a:spcPts val="0"/>
              </a:spcBef>
              <a:spcAft>
                <a:spcPts val="0"/>
              </a:spcAft>
              <a:defRPr/>
            </a:pPr>
            <a:r>
              <a:rPr lang="en-US" sz="2400" b="1" dirty="0">
                <a:solidFill>
                  <a:srgbClr val="1CAAE2"/>
                </a:solidFill>
                <a:effectLst>
                  <a:outerShdw blurRad="53975" dist="38100" dir="2700000" algn="tl" rotWithShape="0">
                    <a:srgbClr val="FFFFFF">
                      <a:alpha val="50000"/>
                    </a:srgbClr>
                  </a:outerShdw>
                </a:effectLst>
              </a:rPr>
              <a:t>Configure 250 Systems At Once</a:t>
            </a:r>
            <a:endParaRPr lang="en-US" sz="1200" dirty="0">
              <a:solidFill>
                <a:srgbClr val="666666"/>
              </a:solidFill>
              <a:effectLst>
                <a:outerShdw blurRad="53975" dist="38100" dir="2700000" algn="tl" rotWithShape="0">
                  <a:srgbClr val="FFFFFF">
                    <a:alpha val="50000"/>
                  </a:srgbClr>
                </a:outerShdw>
              </a:effectLst>
            </a:endParaRPr>
          </a:p>
          <a:p>
            <a:pPr algn="ctr" fontAlgn="auto">
              <a:spcBef>
                <a:spcPts val="0"/>
              </a:spcBef>
              <a:spcAft>
                <a:spcPts val="0"/>
              </a:spcAft>
              <a:defRPr/>
            </a:pPr>
            <a:r>
              <a:rPr lang="en-US" sz="2400" b="1" dirty="0">
                <a:solidFill>
                  <a:srgbClr val="1CAAE2"/>
                </a:solidFill>
                <a:effectLst>
                  <a:outerShdw blurRad="53975" dist="38100" dir="2700000" algn="tl" rotWithShape="0">
                    <a:srgbClr val="FFFFFF">
                      <a:alpha val="50000"/>
                    </a:srgbClr>
                  </a:outerShdw>
                </a:effectLst>
              </a:rPr>
              <a:t>Install With USB</a:t>
            </a:r>
          </a:p>
          <a:p>
            <a:pPr algn="ctr" fontAlgn="auto">
              <a:spcBef>
                <a:spcPts val="0"/>
              </a:spcBef>
              <a:spcAft>
                <a:spcPts val="0"/>
              </a:spcAft>
              <a:defRPr/>
            </a:pPr>
            <a:r>
              <a:rPr lang="en-US" sz="2400" b="1" dirty="0">
                <a:solidFill>
                  <a:srgbClr val="1CAAE2"/>
                </a:solidFill>
                <a:effectLst>
                  <a:outerShdw blurRad="53975" dist="38100" dir="2700000" algn="tl" rotWithShape="0">
                    <a:srgbClr val="FFFFFF">
                      <a:alpha val="50000"/>
                    </a:srgbClr>
                  </a:outerShdw>
                </a:effectLst>
              </a:rPr>
              <a:t>Wait 3 Seconds &amp; Reboot </a:t>
            </a:r>
          </a:p>
          <a:p>
            <a:pPr algn="ctr" fontAlgn="auto">
              <a:spcBef>
                <a:spcPts val="0"/>
              </a:spcBef>
              <a:spcAft>
                <a:spcPts val="0"/>
              </a:spcAft>
              <a:defRPr/>
            </a:pPr>
            <a:endParaRPr lang="en-US" sz="2400" b="1" dirty="0">
              <a:solidFill>
                <a:srgbClr val="1CAAE2"/>
              </a:solidFill>
              <a:effectLst>
                <a:outerShdw blurRad="53975" dist="38100" dir="2700000" algn="tl" rotWithShape="0">
                  <a:srgbClr val="FFFFFF">
                    <a:alpha val="50000"/>
                  </a:srgbClr>
                </a:outerShdw>
              </a:effectLst>
            </a:endParaRPr>
          </a:p>
          <a:p>
            <a:pPr algn="ctr" fontAlgn="auto">
              <a:spcBef>
                <a:spcPts val="0"/>
              </a:spcBef>
              <a:spcAft>
                <a:spcPts val="0"/>
              </a:spcAft>
              <a:defRPr/>
            </a:pPr>
            <a:r>
              <a:rPr lang="en-US" sz="3600" b="1" dirty="0">
                <a:solidFill>
                  <a:srgbClr val="1CAAE2"/>
                </a:solidFill>
                <a:effectLst>
                  <a:outerShdw blurRad="53975" dist="38100" dir="2700000" algn="tl" rotWithShape="0">
                    <a:srgbClr val="FFFFFF">
                      <a:alpha val="50000"/>
                    </a:srgbClr>
                  </a:outerShdw>
                </a:effectLst>
              </a:rPr>
              <a:t>TADA!!</a:t>
            </a:r>
          </a:p>
        </p:txBody>
      </p:sp>
      <p:pic>
        <p:nvPicPr>
          <p:cNvPr id="104451" name="Picture 5" descr="Screenshot 2015-02-12 14.17.46.png"/>
          <p:cNvPicPr>
            <a:picLocks noChangeAspect="1"/>
          </p:cNvPicPr>
          <p:nvPr/>
        </p:nvPicPr>
        <p:blipFill>
          <a:blip r:embed="rId2"/>
          <a:srcRect/>
          <a:stretch>
            <a:fillRect/>
          </a:stretch>
        </p:blipFill>
        <p:spPr bwMode="auto">
          <a:xfrm>
            <a:off x="323850" y="849313"/>
            <a:ext cx="3771900" cy="4533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6375"/>
            <a:ext cx="8229600" cy="857250"/>
          </a:xfrm>
        </p:spPr>
        <p:txBody>
          <a:bodyPr/>
          <a:lstStyle/>
          <a:p>
            <a:pPr fontAlgn="auto">
              <a:spcAft>
                <a:spcPts val="0"/>
              </a:spcAft>
              <a:defRPr/>
            </a:pPr>
            <a:r>
              <a:rPr lang="en-US" sz="3600" dirty="0" smtClean="0"/>
              <a:t>Case – City Surveillance</a:t>
            </a:r>
            <a:endParaRPr lang="en-US" sz="3600" dirty="0"/>
          </a:p>
        </p:txBody>
      </p:sp>
      <p:grpSp>
        <p:nvGrpSpPr>
          <p:cNvPr id="105474" name="Group 137"/>
          <p:cNvGrpSpPr>
            <a:grpSpLocks/>
          </p:cNvGrpSpPr>
          <p:nvPr/>
        </p:nvGrpSpPr>
        <p:grpSpPr bwMode="auto">
          <a:xfrm>
            <a:off x="547688" y="962025"/>
            <a:ext cx="1338262" cy="946150"/>
            <a:chOff x="944285" y="3648072"/>
            <a:chExt cx="1337701" cy="946070"/>
          </a:xfrm>
        </p:grpSpPr>
        <p:grpSp>
          <p:nvGrpSpPr>
            <p:cNvPr id="105699" name="Group 160"/>
            <p:cNvGrpSpPr>
              <a:grpSpLocks noChangeAspect="1"/>
            </p:cNvGrpSpPr>
            <p:nvPr/>
          </p:nvGrpSpPr>
          <p:grpSpPr bwMode="auto">
            <a:xfrm>
              <a:off x="1031874" y="4408663"/>
              <a:ext cx="1091955" cy="185479"/>
              <a:chOff x="2404" y="909"/>
              <a:chExt cx="1064" cy="181"/>
            </a:xfrm>
          </p:grpSpPr>
          <p:sp>
            <p:nvSpPr>
              <p:cNvPr id="151" name="Rectangle 161"/>
              <p:cNvSpPr>
                <a:spLocks noChangeAspect="1" noChangeArrowheads="1"/>
              </p:cNvSpPr>
              <p:nvPr/>
            </p:nvSpPr>
            <p:spPr bwMode="auto">
              <a:xfrm>
                <a:off x="2404" y="909"/>
                <a:ext cx="1065" cy="181"/>
              </a:xfrm>
              <a:prstGeom prst="rect">
                <a:avLst/>
              </a:prstGeom>
              <a:solidFill>
                <a:srgbClr val="C0C0C0">
                  <a:alpha val="70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52" name="Rectangle 162"/>
              <p:cNvSpPr>
                <a:spLocks noChangeAspect="1" noChangeArrowheads="1"/>
              </p:cNvSpPr>
              <p:nvPr/>
            </p:nvSpPr>
            <p:spPr bwMode="auto">
              <a:xfrm>
                <a:off x="2558" y="947"/>
                <a:ext cx="54" cy="2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53" name="Rectangle 163"/>
              <p:cNvSpPr>
                <a:spLocks noChangeAspect="1" noChangeArrowheads="1"/>
              </p:cNvSpPr>
              <p:nvPr/>
            </p:nvSpPr>
            <p:spPr bwMode="auto">
              <a:xfrm>
                <a:off x="2458" y="1006"/>
                <a:ext cx="99" cy="4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54" name="Rectangle 164"/>
              <p:cNvSpPr>
                <a:spLocks noChangeAspect="1" noChangeArrowheads="1"/>
              </p:cNvSpPr>
              <p:nvPr/>
            </p:nvSpPr>
            <p:spPr bwMode="auto">
              <a:xfrm>
                <a:off x="2787" y="941"/>
                <a:ext cx="56" cy="57"/>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55" name="Rectangle 165"/>
              <p:cNvSpPr>
                <a:spLocks noChangeAspect="1" noChangeArrowheads="1"/>
              </p:cNvSpPr>
              <p:nvPr/>
            </p:nvSpPr>
            <p:spPr bwMode="auto">
              <a:xfrm>
                <a:off x="2789" y="1006"/>
                <a:ext cx="57"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56" name="Rectangle 166"/>
              <p:cNvSpPr>
                <a:spLocks noChangeAspect="1" noChangeArrowheads="1"/>
              </p:cNvSpPr>
              <p:nvPr/>
            </p:nvSpPr>
            <p:spPr bwMode="auto">
              <a:xfrm>
                <a:off x="2861" y="940"/>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57" name="Rectangle 167"/>
              <p:cNvSpPr>
                <a:spLocks noChangeAspect="1" noChangeArrowheads="1"/>
              </p:cNvSpPr>
              <p:nvPr/>
            </p:nvSpPr>
            <p:spPr bwMode="auto">
              <a:xfrm>
                <a:off x="2861"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58" name="Rectangle 168"/>
              <p:cNvSpPr>
                <a:spLocks noChangeAspect="1" noChangeArrowheads="1"/>
              </p:cNvSpPr>
              <p:nvPr/>
            </p:nvSpPr>
            <p:spPr bwMode="auto">
              <a:xfrm>
                <a:off x="2932" y="940"/>
                <a:ext cx="57"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59" name="Rectangle 169"/>
              <p:cNvSpPr>
                <a:spLocks noChangeAspect="1" noChangeArrowheads="1"/>
              </p:cNvSpPr>
              <p:nvPr/>
            </p:nvSpPr>
            <p:spPr bwMode="auto">
              <a:xfrm>
                <a:off x="2934"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60" name="Rectangle 170"/>
              <p:cNvSpPr>
                <a:spLocks noChangeAspect="1" noChangeArrowheads="1"/>
              </p:cNvSpPr>
              <p:nvPr/>
            </p:nvSpPr>
            <p:spPr bwMode="auto">
              <a:xfrm>
                <a:off x="3005" y="940"/>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61" name="Rectangle 171"/>
              <p:cNvSpPr>
                <a:spLocks noChangeAspect="1" noChangeArrowheads="1"/>
              </p:cNvSpPr>
              <p:nvPr/>
            </p:nvSpPr>
            <p:spPr bwMode="auto">
              <a:xfrm>
                <a:off x="3005"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62" name="Rectangle 172"/>
              <p:cNvSpPr>
                <a:spLocks noChangeAspect="1" noChangeArrowheads="1"/>
              </p:cNvSpPr>
              <p:nvPr/>
            </p:nvSpPr>
            <p:spPr bwMode="auto">
              <a:xfrm>
                <a:off x="3342" y="934"/>
                <a:ext cx="76" cy="22"/>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63" name="Rectangle 173"/>
              <p:cNvSpPr>
                <a:spLocks noChangeAspect="1" noChangeArrowheads="1"/>
              </p:cNvSpPr>
              <p:nvPr/>
            </p:nvSpPr>
            <p:spPr bwMode="auto">
              <a:xfrm>
                <a:off x="3342" y="992"/>
                <a:ext cx="76" cy="23"/>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64" name="Rectangle 174"/>
              <p:cNvSpPr>
                <a:spLocks noChangeAspect="1" noChangeArrowheads="1"/>
              </p:cNvSpPr>
              <p:nvPr/>
            </p:nvSpPr>
            <p:spPr bwMode="auto">
              <a:xfrm>
                <a:off x="2713" y="940"/>
                <a:ext cx="57"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65" name="Rectangle 175"/>
              <p:cNvSpPr>
                <a:spLocks noChangeAspect="1" noChangeArrowheads="1"/>
              </p:cNvSpPr>
              <p:nvPr/>
            </p:nvSpPr>
            <p:spPr bwMode="auto">
              <a:xfrm>
                <a:off x="2714"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66" name="Oval 176"/>
              <p:cNvSpPr>
                <a:spLocks noChangeAspect="1" noChangeArrowheads="1"/>
              </p:cNvSpPr>
              <p:nvPr/>
            </p:nvSpPr>
            <p:spPr bwMode="auto">
              <a:xfrm>
                <a:off x="3189" y="944"/>
                <a:ext cx="113" cy="113"/>
              </a:xfrm>
              <a:prstGeom prst="ellipse">
                <a:avLst/>
              </a:prstGeom>
              <a:solidFill>
                <a:srgbClr val="C0C0C0">
                  <a:alpha val="75000"/>
                </a:srgbClr>
              </a:solidFill>
              <a:ln w="9525">
                <a:solidFill>
                  <a:srgbClr val="808080"/>
                </a:solidFill>
                <a:round/>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67" name="Line 177"/>
              <p:cNvSpPr>
                <a:spLocks noChangeAspect="1" noChangeShapeType="1"/>
              </p:cNvSpPr>
              <p:nvPr/>
            </p:nvSpPr>
            <p:spPr bwMode="auto">
              <a:xfrm>
                <a:off x="3243" y="941"/>
                <a:ext cx="0" cy="121"/>
              </a:xfrm>
              <a:prstGeom prst="line">
                <a:avLst/>
              </a:prstGeom>
              <a:noFill/>
              <a:ln w="9525">
                <a:solidFill>
                  <a:srgbClr val="808080"/>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68" name="Line 178"/>
              <p:cNvSpPr>
                <a:spLocks noChangeAspect="1" noChangeShapeType="1"/>
              </p:cNvSpPr>
              <p:nvPr/>
            </p:nvSpPr>
            <p:spPr bwMode="auto">
              <a:xfrm>
                <a:off x="3189" y="1003"/>
                <a:ext cx="113" cy="0"/>
              </a:xfrm>
              <a:prstGeom prst="line">
                <a:avLst/>
              </a:prstGeom>
              <a:noFill/>
              <a:ln w="9525">
                <a:solidFill>
                  <a:srgbClr val="808080"/>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69" name="Oval 179"/>
              <p:cNvSpPr>
                <a:spLocks noChangeAspect="1" noChangeArrowheads="1"/>
              </p:cNvSpPr>
              <p:nvPr/>
            </p:nvSpPr>
            <p:spPr bwMode="auto">
              <a:xfrm>
                <a:off x="3212" y="968"/>
                <a:ext cx="68" cy="68"/>
              </a:xfrm>
              <a:prstGeom prst="ellipse">
                <a:avLst/>
              </a:prstGeom>
              <a:solidFill>
                <a:srgbClr val="C0C0C0">
                  <a:alpha val="75000"/>
                </a:srgbClr>
              </a:solidFill>
              <a:ln w="9525">
                <a:solidFill>
                  <a:srgbClr val="808080"/>
                </a:solidFill>
                <a:round/>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70" name="Rectangle 180"/>
              <p:cNvSpPr>
                <a:spLocks noChangeAspect="1" noChangeArrowheads="1"/>
              </p:cNvSpPr>
              <p:nvPr/>
            </p:nvSpPr>
            <p:spPr bwMode="auto">
              <a:xfrm>
                <a:off x="3089" y="952"/>
                <a:ext cx="56" cy="99"/>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grpSp>
        <p:pic>
          <p:nvPicPr>
            <p:cNvPr id="105700" name="Picture 139"/>
            <p:cNvPicPr>
              <a:picLocks noChangeAspect="1"/>
            </p:cNvPicPr>
            <p:nvPr/>
          </p:nvPicPr>
          <p:blipFill>
            <a:blip r:embed="rId2"/>
            <a:srcRect/>
            <a:stretch>
              <a:fillRect/>
            </a:stretch>
          </p:blipFill>
          <p:spPr bwMode="auto">
            <a:xfrm>
              <a:off x="1019757" y="3885405"/>
              <a:ext cx="262649" cy="262649"/>
            </a:xfrm>
            <a:prstGeom prst="rect">
              <a:avLst/>
            </a:prstGeom>
            <a:noFill/>
            <a:ln w="9525">
              <a:noFill/>
              <a:miter lim="800000"/>
              <a:headEnd/>
              <a:tailEnd/>
            </a:ln>
          </p:spPr>
        </p:pic>
        <p:sp>
          <p:nvSpPr>
            <p:cNvPr id="141" name="Rectangle 149"/>
            <p:cNvSpPr>
              <a:spLocks noChangeArrowheads="1"/>
            </p:cNvSpPr>
            <p:nvPr/>
          </p:nvSpPr>
          <p:spPr bwMode="auto">
            <a:xfrm>
              <a:off x="1034734" y="4252859"/>
              <a:ext cx="1088568" cy="77780"/>
            </a:xfrm>
            <a:prstGeom prst="rect">
              <a:avLst/>
            </a:prstGeom>
            <a:solidFill>
              <a:schemeClr val="tx1">
                <a:lumMod val="20000"/>
                <a:lumOff val="80000"/>
                <a:alpha val="75000"/>
              </a:schemeClr>
            </a:solidFill>
            <a:ln w="15875">
              <a:solidFill>
                <a:schemeClr val="tx1">
                  <a:lumMod val="60000"/>
                  <a:lumOff val="40000"/>
                </a:schemeClr>
              </a:solidFill>
              <a:miter lim="800000"/>
              <a:headEnd/>
              <a:tailEnd/>
            </a:ln>
            <a:effec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pic>
          <p:nvPicPr>
            <p:cNvPr id="105702" name="Picture 141"/>
            <p:cNvPicPr>
              <a:picLocks noChangeAspect="1"/>
            </p:cNvPicPr>
            <p:nvPr/>
          </p:nvPicPr>
          <p:blipFill>
            <a:blip r:embed="rId2"/>
            <a:srcRect/>
            <a:stretch>
              <a:fillRect/>
            </a:stretch>
          </p:blipFill>
          <p:spPr bwMode="auto">
            <a:xfrm>
              <a:off x="1291221" y="3879056"/>
              <a:ext cx="262649" cy="262649"/>
            </a:xfrm>
            <a:prstGeom prst="rect">
              <a:avLst/>
            </a:prstGeom>
            <a:noFill/>
            <a:ln w="9525">
              <a:noFill/>
              <a:miter lim="800000"/>
              <a:headEnd/>
              <a:tailEnd/>
            </a:ln>
          </p:spPr>
        </p:pic>
        <p:pic>
          <p:nvPicPr>
            <p:cNvPr id="105703" name="Picture 142"/>
            <p:cNvPicPr>
              <a:picLocks noChangeAspect="1"/>
            </p:cNvPicPr>
            <p:nvPr/>
          </p:nvPicPr>
          <p:blipFill>
            <a:blip r:embed="rId2"/>
            <a:srcRect/>
            <a:stretch>
              <a:fillRect/>
            </a:stretch>
          </p:blipFill>
          <p:spPr bwMode="auto">
            <a:xfrm>
              <a:off x="1565066" y="3875088"/>
              <a:ext cx="262649" cy="262649"/>
            </a:xfrm>
            <a:prstGeom prst="rect">
              <a:avLst/>
            </a:prstGeom>
            <a:noFill/>
            <a:ln w="9525">
              <a:noFill/>
              <a:miter lim="800000"/>
              <a:headEnd/>
              <a:tailEnd/>
            </a:ln>
          </p:spPr>
        </p:pic>
        <p:pic>
          <p:nvPicPr>
            <p:cNvPr id="105704" name="Picture 143"/>
            <p:cNvPicPr>
              <a:picLocks noChangeAspect="1"/>
            </p:cNvPicPr>
            <p:nvPr/>
          </p:nvPicPr>
          <p:blipFill>
            <a:blip r:embed="rId2"/>
            <a:srcRect/>
            <a:stretch>
              <a:fillRect/>
            </a:stretch>
          </p:blipFill>
          <p:spPr bwMode="auto">
            <a:xfrm>
              <a:off x="1846850" y="3874973"/>
              <a:ext cx="262649" cy="262649"/>
            </a:xfrm>
            <a:prstGeom prst="rect">
              <a:avLst/>
            </a:prstGeom>
            <a:noFill/>
            <a:ln w="9525">
              <a:noFill/>
              <a:miter lim="800000"/>
              <a:headEnd/>
              <a:tailEnd/>
            </a:ln>
          </p:spPr>
        </p:pic>
        <p:cxnSp>
          <p:nvCxnSpPr>
            <p:cNvPr id="145" name="Straight Connector 144"/>
            <p:cNvCxnSpPr>
              <a:stCxn id="141" idx="2"/>
              <a:endCxn id="151" idx="0"/>
            </p:cNvCxnSpPr>
            <p:nvPr/>
          </p:nvCxnSpPr>
          <p:spPr>
            <a:xfrm flipH="1">
              <a:off x="1579019" y="4330639"/>
              <a:ext cx="0" cy="77781"/>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40" idx="2"/>
            </p:cNvCxnSpPr>
            <p:nvPr/>
          </p:nvCxnSpPr>
          <p:spPr>
            <a:xfrm>
              <a:off x="1150573" y="4148093"/>
              <a:ext cx="4760" cy="98417"/>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42" idx="2"/>
            </p:cNvCxnSpPr>
            <p:nvPr/>
          </p:nvCxnSpPr>
          <p:spPr>
            <a:xfrm>
              <a:off x="1421922" y="4141743"/>
              <a:ext cx="3174" cy="109528"/>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a:stCxn id="143" idx="2"/>
            </p:cNvCxnSpPr>
            <p:nvPr/>
          </p:nvCxnSpPr>
          <p:spPr>
            <a:xfrm flipH="1">
              <a:off x="1694857" y="4136981"/>
              <a:ext cx="1587" cy="126989"/>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a:stCxn id="144" idx="2"/>
            </p:cNvCxnSpPr>
            <p:nvPr/>
          </p:nvCxnSpPr>
          <p:spPr>
            <a:xfrm>
              <a:off x="1978901" y="4136981"/>
              <a:ext cx="1586" cy="114290"/>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
          <p:nvSpPr>
            <p:cNvPr id="150" name="TextBox 149"/>
            <p:cNvSpPr txBox="1"/>
            <p:nvPr/>
          </p:nvSpPr>
          <p:spPr>
            <a:xfrm>
              <a:off x="944285" y="3648072"/>
              <a:ext cx="1337701" cy="277790"/>
            </a:xfrm>
            <a:prstGeom prst="rect">
              <a:avLst/>
            </a:prstGeom>
            <a:noFill/>
            <a:ln>
              <a:noFill/>
            </a:ln>
          </p:spPr>
          <p:txBody>
            <a:bodyPr wrap="none">
              <a:spAutoFit/>
            </a:bodyPr>
            <a:lstStyle/>
            <a:p>
              <a:pPr algn="ctr" fontAlgn="auto">
                <a:spcBef>
                  <a:spcPts val="0"/>
                </a:spcBef>
                <a:spcAft>
                  <a:spcPts val="0"/>
                </a:spcAft>
                <a:defRPr/>
              </a:pPr>
              <a:r>
                <a:rPr lang="en-US" sz="12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Surveillance Node</a:t>
              </a:r>
              <a:endParaRPr lang="en-US" sz="12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grpSp>
        <p:nvGrpSpPr>
          <p:cNvPr id="105475" name="Group 170"/>
          <p:cNvGrpSpPr>
            <a:grpSpLocks/>
          </p:cNvGrpSpPr>
          <p:nvPr/>
        </p:nvGrpSpPr>
        <p:grpSpPr bwMode="auto">
          <a:xfrm>
            <a:off x="1922463" y="962025"/>
            <a:ext cx="1338262" cy="946150"/>
            <a:chOff x="944285" y="3648072"/>
            <a:chExt cx="1337701" cy="946070"/>
          </a:xfrm>
        </p:grpSpPr>
        <p:grpSp>
          <p:nvGrpSpPr>
            <p:cNvPr id="105667" name="Group 160"/>
            <p:cNvGrpSpPr>
              <a:grpSpLocks noChangeAspect="1"/>
            </p:cNvGrpSpPr>
            <p:nvPr/>
          </p:nvGrpSpPr>
          <p:grpSpPr bwMode="auto">
            <a:xfrm>
              <a:off x="1031874" y="4408663"/>
              <a:ext cx="1091955" cy="185479"/>
              <a:chOff x="2404" y="909"/>
              <a:chExt cx="1064" cy="181"/>
            </a:xfrm>
          </p:grpSpPr>
          <p:sp>
            <p:nvSpPr>
              <p:cNvPr id="184" name="Rectangle 161"/>
              <p:cNvSpPr>
                <a:spLocks noChangeAspect="1" noChangeArrowheads="1"/>
              </p:cNvSpPr>
              <p:nvPr/>
            </p:nvSpPr>
            <p:spPr bwMode="auto">
              <a:xfrm>
                <a:off x="2404" y="909"/>
                <a:ext cx="1065" cy="181"/>
              </a:xfrm>
              <a:prstGeom prst="rect">
                <a:avLst/>
              </a:prstGeom>
              <a:solidFill>
                <a:srgbClr val="C0C0C0">
                  <a:alpha val="70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85" name="Rectangle 162"/>
              <p:cNvSpPr>
                <a:spLocks noChangeAspect="1" noChangeArrowheads="1"/>
              </p:cNvSpPr>
              <p:nvPr/>
            </p:nvSpPr>
            <p:spPr bwMode="auto">
              <a:xfrm>
                <a:off x="2558" y="947"/>
                <a:ext cx="54" cy="2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86" name="Rectangle 163"/>
              <p:cNvSpPr>
                <a:spLocks noChangeAspect="1" noChangeArrowheads="1"/>
              </p:cNvSpPr>
              <p:nvPr/>
            </p:nvSpPr>
            <p:spPr bwMode="auto">
              <a:xfrm>
                <a:off x="2458" y="1006"/>
                <a:ext cx="99" cy="4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87" name="Rectangle 164"/>
              <p:cNvSpPr>
                <a:spLocks noChangeAspect="1" noChangeArrowheads="1"/>
              </p:cNvSpPr>
              <p:nvPr/>
            </p:nvSpPr>
            <p:spPr bwMode="auto">
              <a:xfrm>
                <a:off x="2787" y="941"/>
                <a:ext cx="56" cy="57"/>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88" name="Rectangle 165"/>
              <p:cNvSpPr>
                <a:spLocks noChangeAspect="1" noChangeArrowheads="1"/>
              </p:cNvSpPr>
              <p:nvPr/>
            </p:nvSpPr>
            <p:spPr bwMode="auto">
              <a:xfrm>
                <a:off x="2789" y="1006"/>
                <a:ext cx="57"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89" name="Rectangle 166"/>
              <p:cNvSpPr>
                <a:spLocks noChangeAspect="1" noChangeArrowheads="1"/>
              </p:cNvSpPr>
              <p:nvPr/>
            </p:nvSpPr>
            <p:spPr bwMode="auto">
              <a:xfrm>
                <a:off x="2861" y="940"/>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90" name="Rectangle 167"/>
              <p:cNvSpPr>
                <a:spLocks noChangeAspect="1" noChangeArrowheads="1"/>
              </p:cNvSpPr>
              <p:nvPr/>
            </p:nvSpPr>
            <p:spPr bwMode="auto">
              <a:xfrm>
                <a:off x="2861"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91" name="Rectangle 168"/>
              <p:cNvSpPr>
                <a:spLocks noChangeAspect="1" noChangeArrowheads="1"/>
              </p:cNvSpPr>
              <p:nvPr/>
            </p:nvSpPr>
            <p:spPr bwMode="auto">
              <a:xfrm>
                <a:off x="2932" y="940"/>
                <a:ext cx="57"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92" name="Rectangle 169"/>
              <p:cNvSpPr>
                <a:spLocks noChangeAspect="1" noChangeArrowheads="1"/>
              </p:cNvSpPr>
              <p:nvPr/>
            </p:nvSpPr>
            <p:spPr bwMode="auto">
              <a:xfrm>
                <a:off x="2934"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93" name="Rectangle 170"/>
              <p:cNvSpPr>
                <a:spLocks noChangeAspect="1" noChangeArrowheads="1"/>
              </p:cNvSpPr>
              <p:nvPr/>
            </p:nvSpPr>
            <p:spPr bwMode="auto">
              <a:xfrm>
                <a:off x="3005" y="940"/>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94" name="Rectangle 171"/>
              <p:cNvSpPr>
                <a:spLocks noChangeAspect="1" noChangeArrowheads="1"/>
              </p:cNvSpPr>
              <p:nvPr/>
            </p:nvSpPr>
            <p:spPr bwMode="auto">
              <a:xfrm>
                <a:off x="3005"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95" name="Rectangle 172"/>
              <p:cNvSpPr>
                <a:spLocks noChangeAspect="1" noChangeArrowheads="1"/>
              </p:cNvSpPr>
              <p:nvPr/>
            </p:nvSpPr>
            <p:spPr bwMode="auto">
              <a:xfrm>
                <a:off x="3342" y="934"/>
                <a:ext cx="76" cy="22"/>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96" name="Rectangle 173"/>
              <p:cNvSpPr>
                <a:spLocks noChangeAspect="1" noChangeArrowheads="1"/>
              </p:cNvSpPr>
              <p:nvPr/>
            </p:nvSpPr>
            <p:spPr bwMode="auto">
              <a:xfrm>
                <a:off x="3342" y="992"/>
                <a:ext cx="76" cy="23"/>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97" name="Rectangle 174"/>
              <p:cNvSpPr>
                <a:spLocks noChangeAspect="1" noChangeArrowheads="1"/>
              </p:cNvSpPr>
              <p:nvPr/>
            </p:nvSpPr>
            <p:spPr bwMode="auto">
              <a:xfrm>
                <a:off x="2713" y="940"/>
                <a:ext cx="57"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98" name="Rectangle 175"/>
              <p:cNvSpPr>
                <a:spLocks noChangeAspect="1" noChangeArrowheads="1"/>
              </p:cNvSpPr>
              <p:nvPr/>
            </p:nvSpPr>
            <p:spPr bwMode="auto">
              <a:xfrm>
                <a:off x="2714"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199" name="Oval 176"/>
              <p:cNvSpPr>
                <a:spLocks noChangeAspect="1" noChangeArrowheads="1"/>
              </p:cNvSpPr>
              <p:nvPr/>
            </p:nvSpPr>
            <p:spPr bwMode="auto">
              <a:xfrm>
                <a:off x="3189" y="944"/>
                <a:ext cx="113" cy="113"/>
              </a:xfrm>
              <a:prstGeom prst="ellipse">
                <a:avLst/>
              </a:prstGeom>
              <a:solidFill>
                <a:srgbClr val="C0C0C0">
                  <a:alpha val="75000"/>
                </a:srgbClr>
              </a:solidFill>
              <a:ln w="9525">
                <a:solidFill>
                  <a:srgbClr val="808080"/>
                </a:solidFill>
                <a:round/>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00" name="Line 177"/>
              <p:cNvSpPr>
                <a:spLocks noChangeAspect="1" noChangeShapeType="1"/>
              </p:cNvSpPr>
              <p:nvPr/>
            </p:nvSpPr>
            <p:spPr bwMode="auto">
              <a:xfrm>
                <a:off x="3243" y="941"/>
                <a:ext cx="0" cy="121"/>
              </a:xfrm>
              <a:prstGeom prst="line">
                <a:avLst/>
              </a:prstGeom>
              <a:noFill/>
              <a:ln w="9525">
                <a:solidFill>
                  <a:srgbClr val="808080"/>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01" name="Line 178"/>
              <p:cNvSpPr>
                <a:spLocks noChangeAspect="1" noChangeShapeType="1"/>
              </p:cNvSpPr>
              <p:nvPr/>
            </p:nvSpPr>
            <p:spPr bwMode="auto">
              <a:xfrm>
                <a:off x="3189" y="1003"/>
                <a:ext cx="113" cy="0"/>
              </a:xfrm>
              <a:prstGeom prst="line">
                <a:avLst/>
              </a:prstGeom>
              <a:noFill/>
              <a:ln w="9525">
                <a:solidFill>
                  <a:srgbClr val="808080"/>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02" name="Oval 179"/>
              <p:cNvSpPr>
                <a:spLocks noChangeAspect="1" noChangeArrowheads="1"/>
              </p:cNvSpPr>
              <p:nvPr/>
            </p:nvSpPr>
            <p:spPr bwMode="auto">
              <a:xfrm>
                <a:off x="3212" y="968"/>
                <a:ext cx="68" cy="68"/>
              </a:xfrm>
              <a:prstGeom prst="ellipse">
                <a:avLst/>
              </a:prstGeom>
              <a:solidFill>
                <a:srgbClr val="C0C0C0">
                  <a:alpha val="75000"/>
                </a:srgbClr>
              </a:solidFill>
              <a:ln w="9525">
                <a:solidFill>
                  <a:srgbClr val="808080"/>
                </a:solidFill>
                <a:round/>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03" name="Rectangle 180"/>
              <p:cNvSpPr>
                <a:spLocks noChangeAspect="1" noChangeArrowheads="1"/>
              </p:cNvSpPr>
              <p:nvPr/>
            </p:nvSpPr>
            <p:spPr bwMode="auto">
              <a:xfrm>
                <a:off x="3089" y="952"/>
                <a:ext cx="56" cy="99"/>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grpSp>
        <p:pic>
          <p:nvPicPr>
            <p:cNvPr id="105668" name="Picture 172"/>
            <p:cNvPicPr>
              <a:picLocks noChangeAspect="1"/>
            </p:cNvPicPr>
            <p:nvPr/>
          </p:nvPicPr>
          <p:blipFill>
            <a:blip r:embed="rId2"/>
            <a:srcRect/>
            <a:stretch>
              <a:fillRect/>
            </a:stretch>
          </p:blipFill>
          <p:spPr bwMode="auto">
            <a:xfrm>
              <a:off x="1019757" y="3885405"/>
              <a:ext cx="262649" cy="262649"/>
            </a:xfrm>
            <a:prstGeom prst="rect">
              <a:avLst/>
            </a:prstGeom>
            <a:noFill/>
            <a:ln w="9525">
              <a:noFill/>
              <a:miter lim="800000"/>
              <a:headEnd/>
              <a:tailEnd/>
            </a:ln>
          </p:spPr>
        </p:pic>
        <p:sp>
          <p:nvSpPr>
            <p:cNvPr id="174" name="Rectangle 149"/>
            <p:cNvSpPr>
              <a:spLocks noChangeArrowheads="1"/>
            </p:cNvSpPr>
            <p:nvPr/>
          </p:nvSpPr>
          <p:spPr bwMode="auto">
            <a:xfrm>
              <a:off x="1034734" y="4252859"/>
              <a:ext cx="1088568" cy="77780"/>
            </a:xfrm>
            <a:prstGeom prst="rect">
              <a:avLst/>
            </a:prstGeom>
            <a:solidFill>
              <a:schemeClr val="tx1">
                <a:lumMod val="20000"/>
                <a:lumOff val="80000"/>
                <a:alpha val="75000"/>
              </a:schemeClr>
            </a:solidFill>
            <a:ln w="15875">
              <a:solidFill>
                <a:schemeClr val="tx1">
                  <a:lumMod val="60000"/>
                  <a:lumOff val="40000"/>
                </a:schemeClr>
              </a:solidFill>
              <a:miter lim="800000"/>
              <a:headEnd/>
              <a:tailEnd/>
            </a:ln>
            <a:effec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pic>
          <p:nvPicPr>
            <p:cNvPr id="105670" name="Picture 174"/>
            <p:cNvPicPr>
              <a:picLocks noChangeAspect="1"/>
            </p:cNvPicPr>
            <p:nvPr/>
          </p:nvPicPr>
          <p:blipFill>
            <a:blip r:embed="rId2"/>
            <a:srcRect/>
            <a:stretch>
              <a:fillRect/>
            </a:stretch>
          </p:blipFill>
          <p:spPr bwMode="auto">
            <a:xfrm>
              <a:off x="1291221" y="3879056"/>
              <a:ext cx="262649" cy="262649"/>
            </a:xfrm>
            <a:prstGeom prst="rect">
              <a:avLst/>
            </a:prstGeom>
            <a:noFill/>
            <a:ln w="9525">
              <a:noFill/>
              <a:miter lim="800000"/>
              <a:headEnd/>
              <a:tailEnd/>
            </a:ln>
          </p:spPr>
        </p:pic>
        <p:pic>
          <p:nvPicPr>
            <p:cNvPr id="105671" name="Picture 175"/>
            <p:cNvPicPr>
              <a:picLocks noChangeAspect="1"/>
            </p:cNvPicPr>
            <p:nvPr/>
          </p:nvPicPr>
          <p:blipFill>
            <a:blip r:embed="rId2"/>
            <a:srcRect/>
            <a:stretch>
              <a:fillRect/>
            </a:stretch>
          </p:blipFill>
          <p:spPr bwMode="auto">
            <a:xfrm>
              <a:off x="1565066" y="3875088"/>
              <a:ext cx="262649" cy="262649"/>
            </a:xfrm>
            <a:prstGeom prst="rect">
              <a:avLst/>
            </a:prstGeom>
            <a:noFill/>
            <a:ln w="9525">
              <a:noFill/>
              <a:miter lim="800000"/>
              <a:headEnd/>
              <a:tailEnd/>
            </a:ln>
          </p:spPr>
        </p:pic>
        <p:pic>
          <p:nvPicPr>
            <p:cNvPr id="105672" name="Picture 176"/>
            <p:cNvPicPr>
              <a:picLocks noChangeAspect="1"/>
            </p:cNvPicPr>
            <p:nvPr/>
          </p:nvPicPr>
          <p:blipFill>
            <a:blip r:embed="rId2"/>
            <a:srcRect/>
            <a:stretch>
              <a:fillRect/>
            </a:stretch>
          </p:blipFill>
          <p:spPr bwMode="auto">
            <a:xfrm>
              <a:off x="1846850" y="3874973"/>
              <a:ext cx="262649" cy="262649"/>
            </a:xfrm>
            <a:prstGeom prst="rect">
              <a:avLst/>
            </a:prstGeom>
            <a:noFill/>
            <a:ln w="9525">
              <a:noFill/>
              <a:miter lim="800000"/>
              <a:headEnd/>
              <a:tailEnd/>
            </a:ln>
          </p:spPr>
        </p:pic>
        <p:cxnSp>
          <p:nvCxnSpPr>
            <p:cNvPr id="178" name="Straight Connector 177"/>
            <p:cNvCxnSpPr>
              <a:stCxn id="174" idx="2"/>
              <a:endCxn id="184" idx="0"/>
            </p:cNvCxnSpPr>
            <p:nvPr/>
          </p:nvCxnSpPr>
          <p:spPr>
            <a:xfrm flipH="1">
              <a:off x="1579019" y="4330639"/>
              <a:ext cx="0" cy="77781"/>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79" name="Straight Connector 178"/>
            <p:cNvCxnSpPr>
              <a:stCxn id="173" idx="2"/>
            </p:cNvCxnSpPr>
            <p:nvPr/>
          </p:nvCxnSpPr>
          <p:spPr>
            <a:xfrm>
              <a:off x="1150573" y="4148093"/>
              <a:ext cx="4760" cy="98417"/>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80" name="Straight Connector 179"/>
            <p:cNvCxnSpPr>
              <a:stCxn id="175" idx="2"/>
            </p:cNvCxnSpPr>
            <p:nvPr/>
          </p:nvCxnSpPr>
          <p:spPr>
            <a:xfrm>
              <a:off x="1421922" y="4141743"/>
              <a:ext cx="3174" cy="109528"/>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a:stCxn id="176" idx="2"/>
            </p:cNvCxnSpPr>
            <p:nvPr/>
          </p:nvCxnSpPr>
          <p:spPr>
            <a:xfrm flipH="1">
              <a:off x="1694857" y="4136981"/>
              <a:ext cx="1587" cy="126989"/>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82" name="Straight Connector 181"/>
            <p:cNvCxnSpPr>
              <a:stCxn id="177" idx="2"/>
            </p:cNvCxnSpPr>
            <p:nvPr/>
          </p:nvCxnSpPr>
          <p:spPr>
            <a:xfrm>
              <a:off x="1978901" y="4136981"/>
              <a:ext cx="1586" cy="114290"/>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
          <p:nvSpPr>
            <p:cNvPr id="183" name="TextBox 182"/>
            <p:cNvSpPr txBox="1"/>
            <p:nvPr/>
          </p:nvSpPr>
          <p:spPr>
            <a:xfrm>
              <a:off x="944285" y="3648072"/>
              <a:ext cx="1337701" cy="277790"/>
            </a:xfrm>
            <a:prstGeom prst="rect">
              <a:avLst/>
            </a:prstGeom>
            <a:noFill/>
            <a:ln>
              <a:noFill/>
            </a:ln>
          </p:spPr>
          <p:txBody>
            <a:bodyPr wrap="none">
              <a:spAutoFit/>
            </a:bodyPr>
            <a:lstStyle/>
            <a:p>
              <a:pPr algn="ctr" fontAlgn="auto">
                <a:spcBef>
                  <a:spcPts val="0"/>
                </a:spcBef>
                <a:spcAft>
                  <a:spcPts val="0"/>
                </a:spcAft>
                <a:defRPr/>
              </a:pPr>
              <a:r>
                <a:rPr lang="en-US" sz="12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Surveillance Node</a:t>
              </a:r>
              <a:endParaRPr lang="en-US" sz="12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grpSp>
        <p:nvGrpSpPr>
          <p:cNvPr id="105476" name="Group 203"/>
          <p:cNvGrpSpPr>
            <a:grpSpLocks/>
          </p:cNvGrpSpPr>
          <p:nvPr/>
        </p:nvGrpSpPr>
        <p:grpSpPr bwMode="auto">
          <a:xfrm>
            <a:off x="3248025" y="962025"/>
            <a:ext cx="1338263" cy="944563"/>
            <a:chOff x="944285" y="3648072"/>
            <a:chExt cx="1337701" cy="946070"/>
          </a:xfrm>
        </p:grpSpPr>
        <p:grpSp>
          <p:nvGrpSpPr>
            <p:cNvPr id="105635" name="Group 160"/>
            <p:cNvGrpSpPr>
              <a:grpSpLocks noChangeAspect="1"/>
            </p:cNvGrpSpPr>
            <p:nvPr/>
          </p:nvGrpSpPr>
          <p:grpSpPr bwMode="auto">
            <a:xfrm>
              <a:off x="1031874" y="4408663"/>
              <a:ext cx="1091955" cy="185479"/>
              <a:chOff x="2404" y="909"/>
              <a:chExt cx="1064" cy="181"/>
            </a:xfrm>
          </p:grpSpPr>
          <p:sp>
            <p:nvSpPr>
              <p:cNvPr id="217" name="Rectangle 161"/>
              <p:cNvSpPr>
                <a:spLocks noChangeAspect="1" noChangeArrowheads="1"/>
              </p:cNvSpPr>
              <p:nvPr/>
            </p:nvSpPr>
            <p:spPr bwMode="auto">
              <a:xfrm>
                <a:off x="2404" y="908"/>
                <a:ext cx="1065" cy="182"/>
              </a:xfrm>
              <a:prstGeom prst="rect">
                <a:avLst/>
              </a:prstGeom>
              <a:solidFill>
                <a:srgbClr val="C0C0C0">
                  <a:alpha val="70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18" name="Rectangle 162"/>
              <p:cNvSpPr>
                <a:spLocks noChangeAspect="1" noChangeArrowheads="1"/>
              </p:cNvSpPr>
              <p:nvPr/>
            </p:nvSpPr>
            <p:spPr bwMode="auto">
              <a:xfrm>
                <a:off x="2558" y="947"/>
                <a:ext cx="54" cy="2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19" name="Rectangle 163"/>
              <p:cNvSpPr>
                <a:spLocks noChangeAspect="1" noChangeArrowheads="1"/>
              </p:cNvSpPr>
              <p:nvPr/>
            </p:nvSpPr>
            <p:spPr bwMode="auto">
              <a:xfrm>
                <a:off x="2458" y="1006"/>
                <a:ext cx="99" cy="4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20" name="Rectangle 164"/>
              <p:cNvSpPr>
                <a:spLocks noChangeAspect="1" noChangeArrowheads="1"/>
              </p:cNvSpPr>
              <p:nvPr/>
            </p:nvSpPr>
            <p:spPr bwMode="auto">
              <a:xfrm>
                <a:off x="2787" y="941"/>
                <a:ext cx="56" cy="57"/>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21" name="Rectangle 165"/>
              <p:cNvSpPr>
                <a:spLocks noChangeAspect="1" noChangeArrowheads="1"/>
              </p:cNvSpPr>
              <p:nvPr/>
            </p:nvSpPr>
            <p:spPr bwMode="auto">
              <a:xfrm>
                <a:off x="2789" y="1006"/>
                <a:ext cx="57"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22" name="Rectangle 166"/>
              <p:cNvSpPr>
                <a:spLocks noChangeAspect="1" noChangeArrowheads="1"/>
              </p:cNvSpPr>
              <p:nvPr/>
            </p:nvSpPr>
            <p:spPr bwMode="auto">
              <a:xfrm>
                <a:off x="2861" y="939"/>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23" name="Rectangle 167"/>
              <p:cNvSpPr>
                <a:spLocks noChangeAspect="1" noChangeArrowheads="1"/>
              </p:cNvSpPr>
              <p:nvPr/>
            </p:nvSpPr>
            <p:spPr bwMode="auto">
              <a:xfrm>
                <a:off x="2861"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24" name="Rectangle 168"/>
              <p:cNvSpPr>
                <a:spLocks noChangeAspect="1" noChangeArrowheads="1"/>
              </p:cNvSpPr>
              <p:nvPr/>
            </p:nvSpPr>
            <p:spPr bwMode="auto">
              <a:xfrm>
                <a:off x="2932" y="939"/>
                <a:ext cx="57"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25" name="Rectangle 169"/>
              <p:cNvSpPr>
                <a:spLocks noChangeAspect="1" noChangeArrowheads="1"/>
              </p:cNvSpPr>
              <p:nvPr/>
            </p:nvSpPr>
            <p:spPr bwMode="auto">
              <a:xfrm>
                <a:off x="2934"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26" name="Rectangle 170"/>
              <p:cNvSpPr>
                <a:spLocks noChangeAspect="1" noChangeArrowheads="1"/>
              </p:cNvSpPr>
              <p:nvPr/>
            </p:nvSpPr>
            <p:spPr bwMode="auto">
              <a:xfrm>
                <a:off x="3005" y="939"/>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27" name="Rectangle 171"/>
              <p:cNvSpPr>
                <a:spLocks noChangeAspect="1" noChangeArrowheads="1"/>
              </p:cNvSpPr>
              <p:nvPr/>
            </p:nvSpPr>
            <p:spPr bwMode="auto">
              <a:xfrm>
                <a:off x="3005"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28" name="Rectangle 172"/>
              <p:cNvSpPr>
                <a:spLocks noChangeAspect="1" noChangeArrowheads="1"/>
              </p:cNvSpPr>
              <p:nvPr/>
            </p:nvSpPr>
            <p:spPr bwMode="auto">
              <a:xfrm>
                <a:off x="3342" y="933"/>
                <a:ext cx="76" cy="22"/>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29" name="Rectangle 173"/>
              <p:cNvSpPr>
                <a:spLocks noChangeAspect="1" noChangeArrowheads="1"/>
              </p:cNvSpPr>
              <p:nvPr/>
            </p:nvSpPr>
            <p:spPr bwMode="auto">
              <a:xfrm>
                <a:off x="3342" y="992"/>
                <a:ext cx="76" cy="23"/>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30" name="Rectangle 174"/>
              <p:cNvSpPr>
                <a:spLocks noChangeAspect="1" noChangeArrowheads="1"/>
              </p:cNvSpPr>
              <p:nvPr/>
            </p:nvSpPr>
            <p:spPr bwMode="auto">
              <a:xfrm>
                <a:off x="2713" y="939"/>
                <a:ext cx="57"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31" name="Rectangle 175"/>
              <p:cNvSpPr>
                <a:spLocks noChangeAspect="1" noChangeArrowheads="1"/>
              </p:cNvSpPr>
              <p:nvPr/>
            </p:nvSpPr>
            <p:spPr bwMode="auto">
              <a:xfrm>
                <a:off x="2714"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32" name="Oval 176"/>
              <p:cNvSpPr>
                <a:spLocks noChangeAspect="1" noChangeArrowheads="1"/>
              </p:cNvSpPr>
              <p:nvPr/>
            </p:nvSpPr>
            <p:spPr bwMode="auto">
              <a:xfrm>
                <a:off x="3189" y="944"/>
                <a:ext cx="113" cy="113"/>
              </a:xfrm>
              <a:prstGeom prst="ellipse">
                <a:avLst/>
              </a:prstGeom>
              <a:solidFill>
                <a:srgbClr val="C0C0C0">
                  <a:alpha val="75000"/>
                </a:srgbClr>
              </a:solidFill>
              <a:ln w="9525">
                <a:solidFill>
                  <a:srgbClr val="808080"/>
                </a:solidFill>
                <a:round/>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33" name="Line 177"/>
              <p:cNvSpPr>
                <a:spLocks noChangeAspect="1" noChangeShapeType="1"/>
              </p:cNvSpPr>
              <p:nvPr/>
            </p:nvSpPr>
            <p:spPr bwMode="auto">
              <a:xfrm>
                <a:off x="3243" y="941"/>
                <a:ext cx="0" cy="121"/>
              </a:xfrm>
              <a:prstGeom prst="line">
                <a:avLst/>
              </a:prstGeom>
              <a:noFill/>
              <a:ln w="9525">
                <a:solidFill>
                  <a:srgbClr val="808080"/>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34" name="Line 178"/>
              <p:cNvSpPr>
                <a:spLocks noChangeAspect="1" noChangeShapeType="1"/>
              </p:cNvSpPr>
              <p:nvPr/>
            </p:nvSpPr>
            <p:spPr bwMode="auto">
              <a:xfrm>
                <a:off x="3189" y="1003"/>
                <a:ext cx="113" cy="0"/>
              </a:xfrm>
              <a:prstGeom prst="line">
                <a:avLst/>
              </a:prstGeom>
              <a:noFill/>
              <a:ln w="9525">
                <a:solidFill>
                  <a:srgbClr val="808080"/>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35" name="Oval 179"/>
              <p:cNvSpPr>
                <a:spLocks noChangeAspect="1" noChangeArrowheads="1"/>
              </p:cNvSpPr>
              <p:nvPr/>
            </p:nvSpPr>
            <p:spPr bwMode="auto">
              <a:xfrm>
                <a:off x="3212" y="967"/>
                <a:ext cx="68" cy="68"/>
              </a:xfrm>
              <a:prstGeom prst="ellipse">
                <a:avLst/>
              </a:prstGeom>
              <a:solidFill>
                <a:srgbClr val="C0C0C0">
                  <a:alpha val="75000"/>
                </a:srgbClr>
              </a:solidFill>
              <a:ln w="9525">
                <a:solidFill>
                  <a:srgbClr val="808080"/>
                </a:solidFill>
                <a:round/>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236" name="Rectangle 180"/>
              <p:cNvSpPr>
                <a:spLocks noChangeAspect="1" noChangeArrowheads="1"/>
              </p:cNvSpPr>
              <p:nvPr/>
            </p:nvSpPr>
            <p:spPr bwMode="auto">
              <a:xfrm>
                <a:off x="3089" y="952"/>
                <a:ext cx="56" cy="99"/>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grpSp>
        <p:pic>
          <p:nvPicPr>
            <p:cNvPr id="105636" name="Picture 205"/>
            <p:cNvPicPr>
              <a:picLocks noChangeAspect="1"/>
            </p:cNvPicPr>
            <p:nvPr/>
          </p:nvPicPr>
          <p:blipFill>
            <a:blip r:embed="rId2"/>
            <a:srcRect/>
            <a:stretch>
              <a:fillRect/>
            </a:stretch>
          </p:blipFill>
          <p:spPr bwMode="auto">
            <a:xfrm>
              <a:off x="1019757" y="3885405"/>
              <a:ext cx="262649" cy="262649"/>
            </a:xfrm>
            <a:prstGeom prst="rect">
              <a:avLst/>
            </a:prstGeom>
            <a:noFill/>
            <a:ln w="9525">
              <a:noFill/>
              <a:miter lim="800000"/>
              <a:headEnd/>
              <a:tailEnd/>
            </a:ln>
          </p:spPr>
        </p:pic>
        <p:sp>
          <p:nvSpPr>
            <p:cNvPr id="207" name="Rectangle 149"/>
            <p:cNvSpPr>
              <a:spLocks noChangeArrowheads="1"/>
            </p:cNvSpPr>
            <p:nvPr/>
          </p:nvSpPr>
          <p:spPr bwMode="auto">
            <a:xfrm>
              <a:off x="1034735" y="4252284"/>
              <a:ext cx="1088568" cy="77912"/>
            </a:xfrm>
            <a:prstGeom prst="rect">
              <a:avLst/>
            </a:prstGeom>
            <a:solidFill>
              <a:schemeClr val="tx1">
                <a:lumMod val="20000"/>
                <a:lumOff val="80000"/>
                <a:alpha val="75000"/>
              </a:schemeClr>
            </a:solidFill>
            <a:ln w="15875">
              <a:solidFill>
                <a:schemeClr val="tx1">
                  <a:lumMod val="60000"/>
                  <a:lumOff val="40000"/>
                </a:schemeClr>
              </a:solidFill>
              <a:miter lim="800000"/>
              <a:headEnd/>
              <a:tailEnd/>
            </a:ln>
            <a:effec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pic>
          <p:nvPicPr>
            <p:cNvPr id="105638" name="Picture 207"/>
            <p:cNvPicPr>
              <a:picLocks noChangeAspect="1"/>
            </p:cNvPicPr>
            <p:nvPr/>
          </p:nvPicPr>
          <p:blipFill>
            <a:blip r:embed="rId2"/>
            <a:srcRect/>
            <a:stretch>
              <a:fillRect/>
            </a:stretch>
          </p:blipFill>
          <p:spPr bwMode="auto">
            <a:xfrm>
              <a:off x="1291221" y="3879056"/>
              <a:ext cx="262649" cy="262649"/>
            </a:xfrm>
            <a:prstGeom prst="rect">
              <a:avLst/>
            </a:prstGeom>
            <a:noFill/>
            <a:ln w="9525">
              <a:noFill/>
              <a:miter lim="800000"/>
              <a:headEnd/>
              <a:tailEnd/>
            </a:ln>
          </p:spPr>
        </p:pic>
        <p:pic>
          <p:nvPicPr>
            <p:cNvPr id="105639" name="Picture 208"/>
            <p:cNvPicPr>
              <a:picLocks noChangeAspect="1"/>
            </p:cNvPicPr>
            <p:nvPr/>
          </p:nvPicPr>
          <p:blipFill>
            <a:blip r:embed="rId2"/>
            <a:srcRect/>
            <a:stretch>
              <a:fillRect/>
            </a:stretch>
          </p:blipFill>
          <p:spPr bwMode="auto">
            <a:xfrm>
              <a:off x="1565066" y="3875088"/>
              <a:ext cx="262649" cy="262649"/>
            </a:xfrm>
            <a:prstGeom prst="rect">
              <a:avLst/>
            </a:prstGeom>
            <a:noFill/>
            <a:ln w="9525">
              <a:noFill/>
              <a:miter lim="800000"/>
              <a:headEnd/>
              <a:tailEnd/>
            </a:ln>
          </p:spPr>
        </p:pic>
        <p:pic>
          <p:nvPicPr>
            <p:cNvPr id="105640" name="Picture 209"/>
            <p:cNvPicPr>
              <a:picLocks noChangeAspect="1"/>
            </p:cNvPicPr>
            <p:nvPr/>
          </p:nvPicPr>
          <p:blipFill>
            <a:blip r:embed="rId2"/>
            <a:srcRect/>
            <a:stretch>
              <a:fillRect/>
            </a:stretch>
          </p:blipFill>
          <p:spPr bwMode="auto">
            <a:xfrm>
              <a:off x="1846850" y="3874973"/>
              <a:ext cx="262649" cy="262649"/>
            </a:xfrm>
            <a:prstGeom prst="rect">
              <a:avLst/>
            </a:prstGeom>
            <a:noFill/>
            <a:ln w="9525">
              <a:noFill/>
              <a:miter lim="800000"/>
              <a:headEnd/>
              <a:tailEnd/>
            </a:ln>
          </p:spPr>
        </p:pic>
        <p:cxnSp>
          <p:nvCxnSpPr>
            <p:cNvPr id="211" name="Straight Connector 210"/>
            <p:cNvCxnSpPr>
              <a:stCxn id="207" idx="2"/>
              <a:endCxn id="217" idx="0"/>
            </p:cNvCxnSpPr>
            <p:nvPr/>
          </p:nvCxnSpPr>
          <p:spPr>
            <a:xfrm flipH="1">
              <a:off x="1579018" y="4330197"/>
              <a:ext cx="0" cy="77911"/>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212" name="Straight Connector 211"/>
            <p:cNvCxnSpPr>
              <a:stCxn id="206" idx="2"/>
            </p:cNvCxnSpPr>
            <p:nvPr/>
          </p:nvCxnSpPr>
          <p:spPr>
            <a:xfrm>
              <a:off x="1150573" y="4147342"/>
              <a:ext cx="4761" cy="98582"/>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213" name="Straight Connector 212"/>
            <p:cNvCxnSpPr>
              <a:stCxn id="208" idx="2"/>
            </p:cNvCxnSpPr>
            <p:nvPr/>
          </p:nvCxnSpPr>
          <p:spPr>
            <a:xfrm>
              <a:off x="1421922" y="4140982"/>
              <a:ext cx="3174" cy="109713"/>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214" name="Straight Connector 213"/>
            <p:cNvCxnSpPr>
              <a:stCxn id="209" idx="2"/>
            </p:cNvCxnSpPr>
            <p:nvPr/>
          </p:nvCxnSpPr>
          <p:spPr>
            <a:xfrm flipH="1">
              <a:off x="1694858" y="4137802"/>
              <a:ext cx="1586" cy="125613"/>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215" name="Straight Connector 214"/>
            <p:cNvCxnSpPr>
              <a:stCxn id="210" idx="2"/>
            </p:cNvCxnSpPr>
            <p:nvPr/>
          </p:nvCxnSpPr>
          <p:spPr>
            <a:xfrm>
              <a:off x="1978900" y="4137802"/>
              <a:ext cx="1587" cy="112893"/>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
          <p:nvSpPr>
            <p:cNvPr id="216" name="TextBox 215"/>
            <p:cNvSpPr txBox="1"/>
            <p:nvPr/>
          </p:nvSpPr>
          <p:spPr>
            <a:xfrm>
              <a:off x="944285" y="3648072"/>
              <a:ext cx="1337701" cy="276666"/>
            </a:xfrm>
            <a:prstGeom prst="rect">
              <a:avLst/>
            </a:prstGeom>
            <a:noFill/>
            <a:ln>
              <a:noFill/>
            </a:ln>
          </p:spPr>
          <p:txBody>
            <a:bodyPr wrap="none">
              <a:spAutoFit/>
            </a:bodyPr>
            <a:lstStyle/>
            <a:p>
              <a:pPr algn="ctr" fontAlgn="auto">
                <a:spcBef>
                  <a:spcPts val="0"/>
                </a:spcBef>
                <a:spcAft>
                  <a:spcPts val="0"/>
                </a:spcAft>
                <a:defRPr/>
              </a:pPr>
              <a:r>
                <a:rPr lang="en-US" sz="12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Surveillance Node</a:t>
              </a:r>
              <a:endParaRPr lang="en-US" sz="12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grpSp>
        <p:nvGrpSpPr>
          <p:cNvPr id="105477" name="Group 434"/>
          <p:cNvGrpSpPr>
            <a:grpSpLocks/>
          </p:cNvGrpSpPr>
          <p:nvPr/>
        </p:nvGrpSpPr>
        <p:grpSpPr bwMode="auto">
          <a:xfrm>
            <a:off x="4583113" y="952500"/>
            <a:ext cx="1338262" cy="946150"/>
            <a:chOff x="944285" y="3648072"/>
            <a:chExt cx="1337701" cy="946070"/>
          </a:xfrm>
        </p:grpSpPr>
        <p:grpSp>
          <p:nvGrpSpPr>
            <p:cNvPr id="105603" name="Group 160"/>
            <p:cNvGrpSpPr>
              <a:grpSpLocks noChangeAspect="1"/>
            </p:cNvGrpSpPr>
            <p:nvPr/>
          </p:nvGrpSpPr>
          <p:grpSpPr bwMode="auto">
            <a:xfrm>
              <a:off x="1031874" y="4408663"/>
              <a:ext cx="1091955" cy="185479"/>
              <a:chOff x="2404" y="909"/>
              <a:chExt cx="1064" cy="181"/>
            </a:xfrm>
          </p:grpSpPr>
          <p:sp>
            <p:nvSpPr>
              <p:cNvPr id="448" name="Rectangle 161"/>
              <p:cNvSpPr>
                <a:spLocks noChangeAspect="1" noChangeArrowheads="1"/>
              </p:cNvSpPr>
              <p:nvPr/>
            </p:nvSpPr>
            <p:spPr bwMode="auto">
              <a:xfrm>
                <a:off x="2404" y="909"/>
                <a:ext cx="1065" cy="181"/>
              </a:xfrm>
              <a:prstGeom prst="rect">
                <a:avLst/>
              </a:prstGeom>
              <a:solidFill>
                <a:srgbClr val="C0C0C0">
                  <a:alpha val="70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49" name="Rectangle 162"/>
              <p:cNvSpPr>
                <a:spLocks noChangeAspect="1" noChangeArrowheads="1"/>
              </p:cNvSpPr>
              <p:nvPr/>
            </p:nvSpPr>
            <p:spPr bwMode="auto">
              <a:xfrm>
                <a:off x="2558" y="947"/>
                <a:ext cx="54" cy="2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50" name="Rectangle 163"/>
              <p:cNvSpPr>
                <a:spLocks noChangeAspect="1" noChangeArrowheads="1"/>
              </p:cNvSpPr>
              <p:nvPr/>
            </p:nvSpPr>
            <p:spPr bwMode="auto">
              <a:xfrm>
                <a:off x="2458" y="1006"/>
                <a:ext cx="99" cy="4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51" name="Rectangle 164"/>
              <p:cNvSpPr>
                <a:spLocks noChangeAspect="1" noChangeArrowheads="1"/>
              </p:cNvSpPr>
              <p:nvPr/>
            </p:nvSpPr>
            <p:spPr bwMode="auto">
              <a:xfrm>
                <a:off x="2787" y="941"/>
                <a:ext cx="56" cy="57"/>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52" name="Rectangle 165"/>
              <p:cNvSpPr>
                <a:spLocks noChangeAspect="1" noChangeArrowheads="1"/>
              </p:cNvSpPr>
              <p:nvPr/>
            </p:nvSpPr>
            <p:spPr bwMode="auto">
              <a:xfrm>
                <a:off x="2789" y="1006"/>
                <a:ext cx="57"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53" name="Rectangle 166"/>
              <p:cNvSpPr>
                <a:spLocks noChangeAspect="1" noChangeArrowheads="1"/>
              </p:cNvSpPr>
              <p:nvPr/>
            </p:nvSpPr>
            <p:spPr bwMode="auto">
              <a:xfrm>
                <a:off x="2861" y="940"/>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54" name="Rectangle 167"/>
              <p:cNvSpPr>
                <a:spLocks noChangeAspect="1" noChangeArrowheads="1"/>
              </p:cNvSpPr>
              <p:nvPr/>
            </p:nvSpPr>
            <p:spPr bwMode="auto">
              <a:xfrm>
                <a:off x="2861"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55" name="Rectangle 168"/>
              <p:cNvSpPr>
                <a:spLocks noChangeAspect="1" noChangeArrowheads="1"/>
              </p:cNvSpPr>
              <p:nvPr/>
            </p:nvSpPr>
            <p:spPr bwMode="auto">
              <a:xfrm>
                <a:off x="2932" y="940"/>
                <a:ext cx="57"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56" name="Rectangle 169"/>
              <p:cNvSpPr>
                <a:spLocks noChangeAspect="1" noChangeArrowheads="1"/>
              </p:cNvSpPr>
              <p:nvPr/>
            </p:nvSpPr>
            <p:spPr bwMode="auto">
              <a:xfrm>
                <a:off x="2934"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57" name="Rectangle 170"/>
              <p:cNvSpPr>
                <a:spLocks noChangeAspect="1" noChangeArrowheads="1"/>
              </p:cNvSpPr>
              <p:nvPr/>
            </p:nvSpPr>
            <p:spPr bwMode="auto">
              <a:xfrm>
                <a:off x="3005" y="940"/>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58" name="Rectangle 171"/>
              <p:cNvSpPr>
                <a:spLocks noChangeAspect="1" noChangeArrowheads="1"/>
              </p:cNvSpPr>
              <p:nvPr/>
            </p:nvSpPr>
            <p:spPr bwMode="auto">
              <a:xfrm>
                <a:off x="3005"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59" name="Rectangle 172"/>
              <p:cNvSpPr>
                <a:spLocks noChangeAspect="1" noChangeArrowheads="1"/>
              </p:cNvSpPr>
              <p:nvPr/>
            </p:nvSpPr>
            <p:spPr bwMode="auto">
              <a:xfrm>
                <a:off x="3342" y="934"/>
                <a:ext cx="76" cy="22"/>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60" name="Rectangle 173"/>
              <p:cNvSpPr>
                <a:spLocks noChangeAspect="1" noChangeArrowheads="1"/>
              </p:cNvSpPr>
              <p:nvPr/>
            </p:nvSpPr>
            <p:spPr bwMode="auto">
              <a:xfrm>
                <a:off x="3342" y="992"/>
                <a:ext cx="76" cy="23"/>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61" name="Rectangle 174"/>
              <p:cNvSpPr>
                <a:spLocks noChangeAspect="1" noChangeArrowheads="1"/>
              </p:cNvSpPr>
              <p:nvPr/>
            </p:nvSpPr>
            <p:spPr bwMode="auto">
              <a:xfrm>
                <a:off x="2713" y="940"/>
                <a:ext cx="57"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62" name="Rectangle 175"/>
              <p:cNvSpPr>
                <a:spLocks noChangeAspect="1" noChangeArrowheads="1"/>
              </p:cNvSpPr>
              <p:nvPr/>
            </p:nvSpPr>
            <p:spPr bwMode="auto">
              <a:xfrm>
                <a:off x="2714"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63" name="Oval 176"/>
              <p:cNvSpPr>
                <a:spLocks noChangeAspect="1" noChangeArrowheads="1"/>
              </p:cNvSpPr>
              <p:nvPr/>
            </p:nvSpPr>
            <p:spPr bwMode="auto">
              <a:xfrm>
                <a:off x="3189" y="944"/>
                <a:ext cx="113" cy="113"/>
              </a:xfrm>
              <a:prstGeom prst="ellipse">
                <a:avLst/>
              </a:prstGeom>
              <a:solidFill>
                <a:srgbClr val="C0C0C0">
                  <a:alpha val="75000"/>
                </a:srgbClr>
              </a:solidFill>
              <a:ln w="9525">
                <a:solidFill>
                  <a:srgbClr val="808080"/>
                </a:solidFill>
                <a:round/>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64" name="Line 177"/>
              <p:cNvSpPr>
                <a:spLocks noChangeAspect="1" noChangeShapeType="1"/>
              </p:cNvSpPr>
              <p:nvPr/>
            </p:nvSpPr>
            <p:spPr bwMode="auto">
              <a:xfrm>
                <a:off x="3243" y="941"/>
                <a:ext cx="0" cy="121"/>
              </a:xfrm>
              <a:prstGeom prst="line">
                <a:avLst/>
              </a:prstGeom>
              <a:noFill/>
              <a:ln w="9525">
                <a:solidFill>
                  <a:srgbClr val="808080"/>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65" name="Line 178"/>
              <p:cNvSpPr>
                <a:spLocks noChangeAspect="1" noChangeShapeType="1"/>
              </p:cNvSpPr>
              <p:nvPr/>
            </p:nvSpPr>
            <p:spPr bwMode="auto">
              <a:xfrm>
                <a:off x="3189" y="1003"/>
                <a:ext cx="113" cy="0"/>
              </a:xfrm>
              <a:prstGeom prst="line">
                <a:avLst/>
              </a:prstGeom>
              <a:noFill/>
              <a:ln w="9525">
                <a:solidFill>
                  <a:srgbClr val="808080"/>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66" name="Oval 179"/>
              <p:cNvSpPr>
                <a:spLocks noChangeAspect="1" noChangeArrowheads="1"/>
              </p:cNvSpPr>
              <p:nvPr/>
            </p:nvSpPr>
            <p:spPr bwMode="auto">
              <a:xfrm>
                <a:off x="3212" y="968"/>
                <a:ext cx="68" cy="68"/>
              </a:xfrm>
              <a:prstGeom prst="ellipse">
                <a:avLst/>
              </a:prstGeom>
              <a:solidFill>
                <a:srgbClr val="C0C0C0">
                  <a:alpha val="75000"/>
                </a:srgbClr>
              </a:solidFill>
              <a:ln w="9525">
                <a:solidFill>
                  <a:srgbClr val="808080"/>
                </a:solidFill>
                <a:round/>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67" name="Rectangle 180"/>
              <p:cNvSpPr>
                <a:spLocks noChangeAspect="1" noChangeArrowheads="1"/>
              </p:cNvSpPr>
              <p:nvPr/>
            </p:nvSpPr>
            <p:spPr bwMode="auto">
              <a:xfrm>
                <a:off x="3089" y="952"/>
                <a:ext cx="56" cy="99"/>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grpSp>
        <p:pic>
          <p:nvPicPr>
            <p:cNvPr id="105604" name="Picture 436"/>
            <p:cNvPicPr>
              <a:picLocks noChangeAspect="1"/>
            </p:cNvPicPr>
            <p:nvPr/>
          </p:nvPicPr>
          <p:blipFill>
            <a:blip r:embed="rId2"/>
            <a:srcRect/>
            <a:stretch>
              <a:fillRect/>
            </a:stretch>
          </p:blipFill>
          <p:spPr bwMode="auto">
            <a:xfrm>
              <a:off x="1019757" y="3885405"/>
              <a:ext cx="262649" cy="262649"/>
            </a:xfrm>
            <a:prstGeom prst="rect">
              <a:avLst/>
            </a:prstGeom>
            <a:noFill/>
            <a:ln w="9525">
              <a:noFill/>
              <a:miter lim="800000"/>
              <a:headEnd/>
              <a:tailEnd/>
            </a:ln>
          </p:spPr>
        </p:pic>
        <p:sp>
          <p:nvSpPr>
            <p:cNvPr id="438" name="Rectangle 149"/>
            <p:cNvSpPr>
              <a:spLocks noChangeArrowheads="1"/>
            </p:cNvSpPr>
            <p:nvPr/>
          </p:nvSpPr>
          <p:spPr bwMode="auto">
            <a:xfrm>
              <a:off x="1034734" y="4252859"/>
              <a:ext cx="1088568" cy="77780"/>
            </a:xfrm>
            <a:prstGeom prst="rect">
              <a:avLst/>
            </a:prstGeom>
            <a:solidFill>
              <a:schemeClr val="tx1">
                <a:lumMod val="20000"/>
                <a:lumOff val="80000"/>
                <a:alpha val="75000"/>
              </a:schemeClr>
            </a:solidFill>
            <a:ln w="15875">
              <a:solidFill>
                <a:schemeClr val="tx1">
                  <a:lumMod val="60000"/>
                  <a:lumOff val="40000"/>
                </a:schemeClr>
              </a:solidFill>
              <a:miter lim="800000"/>
              <a:headEnd/>
              <a:tailEnd/>
            </a:ln>
            <a:effec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pic>
          <p:nvPicPr>
            <p:cNvPr id="105606" name="Picture 438"/>
            <p:cNvPicPr>
              <a:picLocks noChangeAspect="1"/>
            </p:cNvPicPr>
            <p:nvPr/>
          </p:nvPicPr>
          <p:blipFill>
            <a:blip r:embed="rId2"/>
            <a:srcRect/>
            <a:stretch>
              <a:fillRect/>
            </a:stretch>
          </p:blipFill>
          <p:spPr bwMode="auto">
            <a:xfrm>
              <a:off x="1291221" y="3879056"/>
              <a:ext cx="262649" cy="262649"/>
            </a:xfrm>
            <a:prstGeom prst="rect">
              <a:avLst/>
            </a:prstGeom>
            <a:noFill/>
            <a:ln w="9525">
              <a:noFill/>
              <a:miter lim="800000"/>
              <a:headEnd/>
              <a:tailEnd/>
            </a:ln>
          </p:spPr>
        </p:pic>
        <p:pic>
          <p:nvPicPr>
            <p:cNvPr id="105607" name="Picture 439"/>
            <p:cNvPicPr>
              <a:picLocks noChangeAspect="1"/>
            </p:cNvPicPr>
            <p:nvPr/>
          </p:nvPicPr>
          <p:blipFill>
            <a:blip r:embed="rId2"/>
            <a:srcRect/>
            <a:stretch>
              <a:fillRect/>
            </a:stretch>
          </p:blipFill>
          <p:spPr bwMode="auto">
            <a:xfrm>
              <a:off x="1565066" y="3875088"/>
              <a:ext cx="262649" cy="262649"/>
            </a:xfrm>
            <a:prstGeom prst="rect">
              <a:avLst/>
            </a:prstGeom>
            <a:noFill/>
            <a:ln w="9525">
              <a:noFill/>
              <a:miter lim="800000"/>
              <a:headEnd/>
              <a:tailEnd/>
            </a:ln>
          </p:spPr>
        </p:pic>
        <p:pic>
          <p:nvPicPr>
            <p:cNvPr id="105608" name="Picture 440"/>
            <p:cNvPicPr>
              <a:picLocks noChangeAspect="1"/>
            </p:cNvPicPr>
            <p:nvPr/>
          </p:nvPicPr>
          <p:blipFill>
            <a:blip r:embed="rId2"/>
            <a:srcRect/>
            <a:stretch>
              <a:fillRect/>
            </a:stretch>
          </p:blipFill>
          <p:spPr bwMode="auto">
            <a:xfrm>
              <a:off x="1846850" y="3874973"/>
              <a:ext cx="262649" cy="262649"/>
            </a:xfrm>
            <a:prstGeom prst="rect">
              <a:avLst/>
            </a:prstGeom>
            <a:noFill/>
            <a:ln w="9525">
              <a:noFill/>
              <a:miter lim="800000"/>
              <a:headEnd/>
              <a:tailEnd/>
            </a:ln>
          </p:spPr>
        </p:pic>
        <p:cxnSp>
          <p:nvCxnSpPr>
            <p:cNvPr id="442" name="Straight Connector 441"/>
            <p:cNvCxnSpPr>
              <a:stCxn id="438" idx="2"/>
              <a:endCxn id="448" idx="0"/>
            </p:cNvCxnSpPr>
            <p:nvPr/>
          </p:nvCxnSpPr>
          <p:spPr>
            <a:xfrm flipH="1">
              <a:off x="1579019" y="4330639"/>
              <a:ext cx="0" cy="77781"/>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443" name="Straight Connector 442"/>
            <p:cNvCxnSpPr>
              <a:stCxn id="437" idx="2"/>
            </p:cNvCxnSpPr>
            <p:nvPr/>
          </p:nvCxnSpPr>
          <p:spPr>
            <a:xfrm>
              <a:off x="1150573" y="4148093"/>
              <a:ext cx="4760" cy="98417"/>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444" name="Straight Connector 443"/>
            <p:cNvCxnSpPr>
              <a:stCxn id="439" idx="2"/>
            </p:cNvCxnSpPr>
            <p:nvPr/>
          </p:nvCxnSpPr>
          <p:spPr>
            <a:xfrm>
              <a:off x="1421922" y="4141743"/>
              <a:ext cx="3174" cy="109528"/>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445" name="Straight Connector 444"/>
            <p:cNvCxnSpPr>
              <a:stCxn id="440" idx="2"/>
            </p:cNvCxnSpPr>
            <p:nvPr/>
          </p:nvCxnSpPr>
          <p:spPr>
            <a:xfrm flipH="1">
              <a:off x="1694857" y="4136981"/>
              <a:ext cx="1587" cy="126989"/>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446" name="Straight Connector 445"/>
            <p:cNvCxnSpPr>
              <a:stCxn id="441" idx="2"/>
            </p:cNvCxnSpPr>
            <p:nvPr/>
          </p:nvCxnSpPr>
          <p:spPr>
            <a:xfrm>
              <a:off x="1978901" y="4136981"/>
              <a:ext cx="1586" cy="114290"/>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
          <p:nvSpPr>
            <p:cNvPr id="447" name="TextBox 446"/>
            <p:cNvSpPr txBox="1"/>
            <p:nvPr/>
          </p:nvSpPr>
          <p:spPr>
            <a:xfrm>
              <a:off x="944285" y="3648072"/>
              <a:ext cx="1337701" cy="277790"/>
            </a:xfrm>
            <a:prstGeom prst="rect">
              <a:avLst/>
            </a:prstGeom>
            <a:noFill/>
            <a:ln>
              <a:noFill/>
            </a:ln>
          </p:spPr>
          <p:txBody>
            <a:bodyPr wrap="none">
              <a:spAutoFit/>
            </a:bodyPr>
            <a:lstStyle/>
            <a:p>
              <a:pPr algn="ctr" fontAlgn="auto">
                <a:spcBef>
                  <a:spcPts val="0"/>
                </a:spcBef>
                <a:spcAft>
                  <a:spcPts val="0"/>
                </a:spcAft>
                <a:defRPr/>
              </a:pPr>
              <a:r>
                <a:rPr lang="en-US" sz="12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Surveillance Node</a:t>
              </a:r>
              <a:endParaRPr lang="en-US" sz="12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grpSp>
        <p:nvGrpSpPr>
          <p:cNvPr id="105478" name="Group 467"/>
          <p:cNvGrpSpPr>
            <a:grpSpLocks/>
          </p:cNvGrpSpPr>
          <p:nvPr/>
        </p:nvGrpSpPr>
        <p:grpSpPr bwMode="auto">
          <a:xfrm>
            <a:off x="5934075" y="952500"/>
            <a:ext cx="1338263" cy="946150"/>
            <a:chOff x="944285" y="3648072"/>
            <a:chExt cx="1337701" cy="946070"/>
          </a:xfrm>
        </p:grpSpPr>
        <p:grpSp>
          <p:nvGrpSpPr>
            <p:cNvPr id="105571" name="Group 160"/>
            <p:cNvGrpSpPr>
              <a:grpSpLocks noChangeAspect="1"/>
            </p:cNvGrpSpPr>
            <p:nvPr/>
          </p:nvGrpSpPr>
          <p:grpSpPr bwMode="auto">
            <a:xfrm>
              <a:off x="1031874" y="4408663"/>
              <a:ext cx="1091955" cy="185479"/>
              <a:chOff x="2404" y="909"/>
              <a:chExt cx="1064" cy="181"/>
            </a:xfrm>
          </p:grpSpPr>
          <p:sp>
            <p:nvSpPr>
              <p:cNvPr id="481" name="Rectangle 161"/>
              <p:cNvSpPr>
                <a:spLocks noChangeAspect="1" noChangeArrowheads="1"/>
              </p:cNvSpPr>
              <p:nvPr/>
            </p:nvSpPr>
            <p:spPr bwMode="auto">
              <a:xfrm>
                <a:off x="2404" y="909"/>
                <a:ext cx="1065" cy="181"/>
              </a:xfrm>
              <a:prstGeom prst="rect">
                <a:avLst/>
              </a:prstGeom>
              <a:solidFill>
                <a:srgbClr val="C0C0C0">
                  <a:alpha val="70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82" name="Rectangle 162"/>
              <p:cNvSpPr>
                <a:spLocks noChangeAspect="1" noChangeArrowheads="1"/>
              </p:cNvSpPr>
              <p:nvPr/>
            </p:nvSpPr>
            <p:spPr bwMode="auto">
              <a:xfrm>
                <a:off x="2558" y="947"/>
                <a:ext cx="54" cy="2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83" name="Rectangle 163"/>
              <p:cNvSpPr>
                <a:spLocks noChangeAspect="1" noChangeArrowheads="1"/>
              </p:cNvSpPr>
              <p:nvPr/>
            </p:nvSpPr>
            <p:spPr bwMode="auto">
              <a:xfrm>
                <a:off x="2458" y="1006"/>
                <a:ext cx="99" cy="4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84" name="Rectangle 164"/>
              <p:cNvSpPr>
                <a:spLocks noChangeAspect="1" noChangeArrowheads="1"/>
              </p:cNvSpPr>
              <p:nvPr/>
            </p:nvSpPr>
            <p:spPr bwMode="auto">
              <a:xfrm>
                <a:off x="2787" y="941"/>
                <a:ext cx="56" cy="57"/>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85" name="Rectangle 165"/>
              <p:cNvSpPr>
                <a:spLocks noChangeAspect="1" noChangeArrowheads="1"/>
              </p:cNvSpPr>
              <p:nvPr/>
            </p:nvSpPr>
            <p:spPr bwMode="auto">
              <a:xfrm>
                <a:off x="2789" y="1006"/>
                <a:ext cx="57"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86" name="Rectangle 166"/>
              <p:cNvSpPr>
                <a:spLocks noChangeAspect="1" noChangeArrowheads="1"/>
              </p:cNvSpPr>
              <p:nvPr/>
            </p:nvSpPr>
            <p:spPr bwMode="auto">
              <a:xfrm>
                <a:off x="2861" y="940"/>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87" name="Rectangle 167"/>
              <p:cNvSpPr>
                <a:spLocks noChangeAspect="1" noChangeArrowheads="1"/>
              </p:cNvSpPr>
              <p:nvPr/>
            </p:nvSpPr>
            <p:spPr bwMode="auto">
              <a:xfrm>
                <a:off x="2861"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88" name="Rectangle 168"/>
              <p:cNvSpPr>
                <a:spLocks noChangeAspect="1" noChangeArrowheads="1"/>
              </p:cNvSpPr>
              <p:nvPr/>
            </p:nvSpPr>
            <p:spPr bwMode="auto">
              <a:xfrm>
                <a:off x="2932" y="940"/>
                <a:ext cx="57"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89" name="Rectangle 169"/>
              <p:cNvSpPr>
                <a:spLocks noChangeAspect="1" noChangeArrowheads="1"/>
              </p:cNvSpPr>
              <p:nvPr/>
            </p:nvSpPr>
            <p:spPr bwMode="auto">
              <a:xfrm>
                <a:off x="2934"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90" name="Rectangle 170"/>
              <p:cNvSpPr>
                <a:spLocks noChangeAspect="1" noChangeArrowheads="1"/>
              </p:cNvSpPr>
              <p:nvPr/>
            </p:nvSpPr>
            <p:spPr bwMode="auto">
              <a:xfrm>
                <a:off x="3005" y="940"/>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91" name="Rectangle 171"/>
              <p:cNvSpPr>
                <a:spLocks noChangeAspect="1" noChangeArrowheads="1"/>
              </p:cNvSpPr>
              <p:nvPr/>
            </p:nvSpPr>
            <p:spPr bwMode="auto">
              <a:xfrm>
                <a:off x="3005"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92" name="Rectangle 172"/>
              <p:cNvSpPr>
                <a:spLocks noChangeAspect="1" noChangeArrowheads="1"/>
              </p:cNvSpPr>
              <p:nvPr/>
            </p:nvSpPr>
            <p:spPr bwMode="auto">
              <a:xfrm>
                <a:off x="3342" y="934"/>
                <a:ext cx="76" cy="22"/>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93" name="Rectangle 173"/>
              <p:cNvSpPr>
                <a:spLocks noChangeAspect="1" noChangeArrowheads="1"/>
              </p:cNvSpPr>
              <p:nvPr/>
            </p:nvSpPr>
            <p:spPr bwMode="auto">
              <a:xfrm>
                <a:off x="3342" y="992"/>
                <a:ext cx="76" cy="23"/>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94" name="Rectangle 174"/>
              <p:cNvSpPr>
                <a:spLocks noChangeAspect="1" noChangeArrowheads="1"/>
              </p:cNvSpPr>
              <p:nvPr/>
            </p:nvSpPr>
            <p:spPr bwMode="auto">
              <a:xfrm>
                <a:off x="2713" y="940"/>
                <a:ext cx="57"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95" name="Rectangle 175"/>
              <p:cNvSpPr>
                <a:spLocks noChangeAspect="1" noChangeArrowheads="1"/>
              </p:cNvSpPr>
              <p:nvPr/>
            </p:nvSpPr>
            <p:spPr bwMode="auto">
              <a:xfrm>
                <a:off x="2714"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96" name="Oval 176"/>
              <p:cNvSpPr>
                <a:spLocks noChangeAspect="1" noChangeArrowheads="1"/>
              </p:cNvSpPr>
              <p:nvPr/>
            </p:nvSpPr>
            <p:spPr bwMode="auto">
              <a:xfrm>
                <a:off x="3189" y="944"/>
                <a:ext cx="113" cy="113"/>
              </a:xfrm>
              <a:prstGeom prst="ellipse">
                <a:avLst/>
              </a:prstGeom>
              <a:solidFill>
                <a:srgbClr val="C0C0C0">
                  <a:alpha val="75000"/>
                </a:srgbClr>
              </a:solidFill>
              <a:ln w="9525">
                <a:solidFill>
                  <a:srgbClr val="808080"/>
                </a:solidFill>
                <a:round/>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97" name="Line 177"/>
              <p:cNvSpPr>
                <a:spLocks noChangeAspect="1" noChangeShapeType="1"/>
              </p:cNvSpPr>
              <p:nvPr/>
            </p:nvSpPr>
            <p:spPr bwMode="auto">
              <a:xfrm>
                <a:off x="3243" y="941"/>
                <a:ext cx="0" cy="121"/>
              </a:xfrm>
              <a:prstGeom prst="line">
                <a:avLst/>
              </a:prstGeom>
              <a:noFill/>
              <a:ln w="9525">
                <a:solidFill>
                  <a:srgbClr val="808080"/>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98" name="Line 178"/>
              <p:cNvSpPr>
                <a:spLocks noChangeAspect="1" noChangeShapeType="1"/>
              </p:cNvSpPr>
              <p:nvPr/>
            </p:nvSpPr>
            <p:spPr bwMode="auto">
              <a:xfrm>
                <a:off x="3189" y="1003"/>
                <a:ext cx="113" cy="0"/>
              </a:xfrm>
              <a:prstGeom prst="line">
                <a:avLst/>
              </a:prstGeom>
              <a:noFill/>
              <a:ln w="9525">
                <a:solidFill>
                  <a:srgbClr val="808080"/>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499" name="Oval 179"/>
              <p:cNvSpPr>
                <a:spLocks noChangeAspect="1" noChangeArrowheads="1"/>
              </p:cNvSpPr>
              <p:nvPr/>
            </p:nvSpPr>
            <p:spPr bwMode="auto">
              <a:xfrm>
                <a:off x="3212" y="968"/>
                <a:ext cx="68" cy="68"/>
              </a:xfrm>
              <a:prstGeom prst="ellipse">
                <a:avLst/>
              </a:prstGeom>
              <a:solidFill>
                <a:srgbClr val="C0C0C0">
                  <a:alpha val="75000"/>
                </a:srgbClr>
              </a:solidFill>
              <a:ln w="9525">
                <a:solidFill>
                  <a:srgbClr val="808080"/>
                </a:solidFill>
                <a:round/>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00" name="Rectangle 180"/>
              <p:cNvSpPr>
                <a:spLocks noChangeAspect="1" noChangeArrowheads="1"/>
              </p:cNvSpPr>
              <p:nvPr/>
            </p:nvSpPr>
            <p:spPr bwMode="auto">
              <a:xfrm>
                <a:off x="3089" y="952"/>
                <a:ext cx="56" cy="99"/>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grpSp>
        <p:pic>
          <p:nvPicPr>
            <p:cNvPr id="105572" name="Picture 469"/>
            <p:cNvPicPr>
              <a:picLocks noChangeAspect="1"/>
            </p:cNvPicPr>
            <p:nvPr/>
          </p:nvPicPr>
          <p:blipFill>
            <a:blip r:embed="rId2"/>
            <a:srcRect/>
            <a:stretch>
              <a:fillRect/>
            </a:stretch>
          </p:blipFill>
          <p:spPr bwMode="auto">
            <a:xfrm>
              <a:off x="1019757" y="3885405"/>
              <a:ext cx="262649" cy="262649"/>
            </a:xfrm>
            <a:prstGeom prst="rect">
              <a:avLst/>
            </a:prstGeom>
            <a:noFill/>
            <a:ln w="9525">
              <a:noFill/>
              <a:miter lim="800000"/>
              <a:headEnd/>
              <a:tailEnd/>
            </a:ln>
          </p:spPr>
        </p:pic>
        <p:sp>
          <p:nvSpPr>
            <p:cNvPr id="471" name="Rectangle 149"/>
            <p:cNvSpPr>
              <a:spLocks noChangeArrowheads="1"/>
            </p:cNvSpPr>
            <p:nvPr/>
          </p:nvSpPr>
          <p:spPr bwMode="auto">
            <a:xfrm>
              <a:off x="1034735" y="4252859"/>
              <a:ext cx="1088568" cy="77780"/>
            </a:xfrm>
            <a:prstGeom prst="rect">
              <a:avLst/>
            </a:prstGeom>
            <a:solidFill>
              <a:schemeClr val="tx1">
                <a:lumMod val="20000"/>
                <a:lumOff val="80000"/>
                <a:alpha val="75000"/>
              </a:schemeClr>
            </a:solidFill>
            <a:ln w="15875">
              <a:solidFill>
                <a:schemeClr val="tx1">
                  <a:lumMod val="60000"/>
                  <a:lumOff val="40000"/>
                </a:schemeClr>
              </a:solidFill>
              <a:miter lim="800000"/>
              <a:headEnd/>
              <a:tailEnd/>
            </a:ln>
            <a:effec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pic>
          <p:nvPicPr>
            <p:cNvPr id="105574" name="Picture 471"/>
            <p:cNvPicPr>
              <a:picLocks noChangeAspect="1"/>
            </p:cNvPicPr>
            <p:nvPr/>
          </p:nvPicPr>
          <p:blipFill>
            <a:blip r:embed="rId2"/>
            <a:srcRect/>
            <a:stretch>
              <a:fillRect/>
            </a:stretch>
          </p:blipFill>
          <p:spPr bwMode="auto">
            <a:xfrm>
              <a:off x="1291221" y="3879056"/>
              <a:ext cx="262649" cy="262649"/>
            </a:xfrm>
            <a:prstGeom prst="rect">
              <a:avLst/>
            </a:prstGeom>
            <a:noFill/>
            <a:ln w="9525">
              <a:noFill/>
              <a:miter lim="800000"/>
              <a:headEnd/>
              <a:tailEnd/>
            </a:ln>
          </p:spPr>
        </p:pic>
        <p:pic>
          <p:nvPicPr>
            <p:cNvPr id="105575" name="Picture 472"/>
            <p:cNvPicPr>
              <a:picLocks noChangeAspect="1"/>
            </p:cNvPicPr>
            <p:nvPr/>
          </p:nvPicPr>
          <p:blipFill>
            <a:blip r:embed="rId2"/>
            <a:srcRect/>
            <a:stretch>
              <a:fillRect/>
            </a:stretch>
          </p:blipFill>
          <p:spPr bwMode="auto">
            <a:xfrm>
              <a:off x="1565066" y="3875088"/>
              <a:ext cx="262649" cy="262649"/>
            </a:xfrm>
            <a:prstGeom prst="rect">
              <a:avLst/>
            </a:prstGeom>
            <a:noFill/>
            <a:ln w="9525">
              <a:noFill/>
              <a:miter lim="800000"/>
              <a:headEnd/>
              <a:tailEnd/>
            </a:ln>
          </p:spPr>
        </p:pic>
        <p:pic>
          <p:nvPicPr>
            <p:cNvPr id="105576" name="Picture 473"/>
            <p:cNvPicPr>
              <a:picLocks noChangeAspect="1"/>
            </p:cNvPicPr>
            <p:nvPr/>
          </p:nvPicPr>
          <p:blipFill>
            <a:blip r:embed="rId2"/>
            <a:srcRect/>
            <a:stretch>
              <a:fillRect/>
            </a:stretch>
          </p:blipFill>
          <p:spPr bwMode="auto">
            <a:xfrm>
              <a:off x="1846850" y="3874973"/>
              <a:ext cx="262649" cy="262649"/>
            </a:xfrm>
            <a:prstGeom prst="rect">
              <a:avLst/>
            </a:prstGeom>
            <a:noFill/>
            <a:ln w="9525">
              <a:noFill/>
              <a:miter lim="800000"/>
              <a:headEnd/>
              <a:tailEnd/>
            </a:ln>
          </p:spPr>
        </p:pic>
        <p:cxnSp>
          <p:nvCxnSpPr>
            <p:cNvPr id="475" name="Straight Connector 474"/>
            <p:cNvCxnSpPr>
              <a:stCxn id="471" idx="2"/>
              <a:endCxn id="481" idx="0"/>
            </p:cNvCxnSpPr>
            <p:nvPr/>
          </p:nvCxnSpPr>
          <p:spPr>
            <a:xfrm flipH="1">
              <a:off x="1579018" y="4330639"/>
              <a:ext cx="0" cy="77781"/>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476" name="Straight Connector 475"/>
            <p:cNvCxnSpPr>
              <a:stCxn id="470" idx="2"/>
            </p:cNvCxnSpPr>
            <p:nvPr/>
          </p:nvCxnSpPr>
          <p:spPr>
            <a:xfrm>
              <a:off x="1150573" y="4148093"/>
              <a:ext cx="4761" cy="98417"/>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477" name="Straight Connector 476"/>
            <p:cNvCxnSpPr>
              <a:stCxn id="472" idx="2"/>
            </p:cNvCxnSpPr>
            <p:nvPr/>
          </p:nvCxnSpPr>
          <p:spPr>
            <a:xfrm>
              <a:off x="1421922" y="4141743"/>
              <a:ext cx="3174" cy="109528"/>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478" name="Straight Connector 477"/>
            <p:cNvCxnSpPr>
              <a:stCxn id="473" idx="2"/>
            </p:cNvCxnSpPr>
            <p:nvPr/>
          </p:nvCxnSpPr>
          <p:spPr>
            <a:xfrm flipH="1">
              <a:off x="1694858" y="4136981"/>
              <a:ext cx="1586" cy="126989"/>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479" name="Straight Connector 478"/>
            <p:cNvCxnSpPr>
              <a:stCxn id="474" idx="2"/>
            </p:cNvCxnSpPr>
            <p:nvPr/>
          </p:nvCxnSpPr>
          <p:spPr>
            <a:xfrm>
              <a:off x="1978900" y="4136981"/>
              <a:ext cx="1587" cy="114290"/>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
          <p:nvSpPr>
            <p:cNvPr id="480" name="TextBox 479"/>
            <p:cNvSpPr txBox="1"/>
            <p:nvPr/>
          </p:nvSpPr>
          <p:spPr>
            <a:xfrm>
              <a:off x="944285" y="3648072"/>
              <a:ext cx="1337701" cy="277790"/>
            </a:xfrm>
            <a:prstGeom prst="rect">
              <a:avLst/>
            </a:prstGeom>
            <a:noFill/>
            <a:ln>
              <a:noFill/>
            </a:ln>
          </p:spPr>
          <p:txBody>
            <a:bodyPr wrap="none">
              <a:spAutoFit/>
            </a:bodyPr>
            <a:lstStyle/>
            <a:p>
              <a:pPr algn="ctr" fontAlgn="auto">
                <a:spcBef>
                  <a:spcPts val="0"/>
                </a:spcBef>
                <a:spcAft>
                  <a:spcPts val="0"/>
                </a:spcAft>
                <a:defRPr/>
              </a:pPr>
              <a:r>
                <a:rPr lang="en-US" sz="12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Surveillance Node</a:t>
              </a:r>
              <a:endParaRPr lang="en-US" sz="12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grpSp>
        <p:nvGrpSpPr>
          <p:cNvPr id="105479" name="Group 500"/>
          <p:cNvGrpSpPr>
            <a:grpSpLocks/>
          </p:cNvGrpSpPr>
          <p:nvPr/>
        </p:nvGrpSpPr>
        <p:grpSpPr bwMode="auto">
          <a:xfrm>
            <a:off x="7259638" y="952500"/>
            <a:ext cx="1338262" cy="946150"/>
            <a:chOff x="944285" y="3648072"/>
            <a:chExt cx="1337701" cy="946070"/>
          </a:xfrm>
        </p:grpSpPr>
        <p:grpSp>
          <p:nvGrpSpPr>
            <p:cNvPr id="105539" name="Group 160"/>
            <p:cNvGrpSpPr>
              <a:grpSpLocks noChangeAspect="1"/>
            </p:cNvGrpSpPr>
            <p:nvPr/>
          </p:nvGrpSpPr>
          <p:grpSpPr bwMode="auto">
            <a:xfrm>
              <a:off x="1031874" y="4408663"/>
              <a:ext cx="1091955" cy="185479"/>
              <a:chOff x="2404" y="909"/>
              <a:chExt cx="1064" cy="181"/>
            </a:xfrm>
          </p:grpSpPr>
          <p:sp>
            <p:nvSpPr>
              <p:cNvPr id="514" name="Rectangle 161"/>
              <p:cNvSpPr>
                <a:spLocks noChangeAspect="1" noChangeArrowheads="1"/>
              </p:cNvSpPr>
              <p:nvPr/>
            </p:nvSpPr>
            <p:spPr bwMode="auto">
              <a:xfrm>
                <a:off x="2404" y="909"/>
                <a:ext cx="1065" cy="181"/>
              </a:xfrm>
              <a:prstGeom prst="rect">
                <a:avLst/>
              </a:prstGeom>
              <a:solidFill>
                <a:srgbClr val="C0C0C0">
                  <a:alpha val="70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15" name="Rectangle 162"/>
              <p:cNvSpPr>
                <a:spLocks noChangeAspect="1" noChangeArrowheads="1"/>
              </p:cNvSpPr>
              <p:nvPr/>
            </p:nvSpPr>
            <p:spPr bwMode="auto">
              <a:xfrm>
                <a:off x="2558" y="947"/>
                <a:ext cx="54" cy="2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16" name="Rectangle 163"/>
              <p:cNvSpPr>
                <a:spLocks noChangeAspect="1" noChangeArrowheads="1"/>
              </p:cNvSpPr>
              <p:nvPr/>
            </p:nvSpPr>
            <p:spPr bwMode="auto">
              <a:xfrm>
                <a:off x="2458" y="1006"/>
                <a:ext cx="99" cy="45"/>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17" name="Rectangle 164"/>
              <p:cNvSpPr>
                <a:spLocks noChangeAspect="1" noChangeArrowheads="1"/>
              </p:cNvSpPr>
              <p:nvPr/>
            </p:nvSpPr>
            <p:spPr bwMode="auto">
              <a:xfrm>
                <a:off x="2787" y="941"/>
                <a:ext cx="56" cy="57"/>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18" name="Rectangle 165"/>
              <p:cNvSpPr>
                <a:spLocks noChangeAspect="1" noChangeArrowheads="1"/>
              </p:cNvSpPr>
              <p:nvPr/>
            </p:nvSpPr>
            <p:spPr bwMode="auto">
              <a:xfrm>
                <a:off x="2789" y="1006"/>
                <a:ext cx="57"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19" name="Rectangle 166"/>
              <p:cNvSpPr>
                <a:spLocks noChangeAspect="1" noChangeArrowheads="1"/>
              </p:cNvSpPr>
              <p:nvPr/>
            </p:nvSpPr>
            <p:spPr bwMode="auto">
              <a:xfrm>
                <a:off x="2861" y="940"/>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20" name="Rectangle 167"/>
              <p:cNvSpPr>
                <a:spLocks noChangeAspect="1" noChangeArrowheads="1"/>
              </p:cNvSpPr>
              <p:nvPr/>
            </p:nvSpPr>
            <p:spPr bwMode="auto">
              <a:xfrm>
                <a:off x="2861"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21" name="Rectangle 168"/>
              <p:cNvSpPr>
                <a:spLocks noChangeAspect="1" noChangeArrowheads="1"/>
              </p:cNvSpPr>
              <p:nvPr/>
            </p:nvSpPr>
            <p:spPr bwMode="auto">
              <a:xfrm>
                <a:off x="2932" y="940"/>
                <a:ext cx="57"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22" name="Rectangle 169"/>
              <p:cNvSpPr>
                <a:spLocks noChangeAspect="1" noChangeArrowheads="1"/>
              </p:cNvSpPr>
              <p:nvPr/>
            </p:nvSpPr>
            <p:spPr bwMode="auto">
              <a:xfrm>
                <a:off x="2934"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23" name="Rectangle 170"/>
              <p:cNvSpPr>
                <a:spLocks noChangeAspect="1" noChangeArrowheads="1"/>
              </p:cNvSpPr>
              <p:nvPr/>
            </p:nvSpPr>
            <p:spPr bwMode="auto">
              <a:xfrm>
                <a:off x="3005" y="940"/>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24" name="Rectangle 171"/>
              <p:cNvSpPr>
                <a:spLocks noChangeAspect="1" noChangeArrowheads="1"/>
              </p:cNvSpPr>
              <p:nvPr/>
            </p:nvSpPr>
            <p:spPr bwMode="auto">
              <a:xfrm>
                <a:off x="3005"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25" name="Rectangle 172"/>
              <p:cNvSpPr>
                <a:spLocks noChangeAspect="1" noChangeArrowheads="1"/>
              </p:cNvSpPr>
              <p:nvPr/>
            </p:nvSpPr>
            <p:spPr bwMode="auto">
              <a:xfrm>
                <a:off x="3342" y="934"/>
                <a:ext cx="76" cy="22"/>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26" name="Rectangle 173"/>
              <p:cNvSpPr>
                <a:spLocks noChangeAspect="1" noChangeArrowheads="1"/>
              </p:cNvSpPr>
              <p:nvPr/>
            </p:nvSpPr>
            <p:spPr bwMode="auto">
              <a:xfrm>
                <a:off x="3342" y="992"/>
                <a:ext cx="76" cy="23"/>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27" name="Rectangle 174"/>
              <p:cNvSpPr>
                <a:spLocks noChangeAspect="1" noChangeArrowheads="1"/>
              </p:cNvSpPr>
              <p:nvPr/>
            </p:nvSpPr>
            <p:spPr bwMode="auto">
              <a:xfrm>
                <a:off x="2713" y="940"/>
                <a:ext cx="57"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28" name="Rectangle 175"/>
              <p:cNvSpPr>
                <a:spLocks noChangeAspect="1" noChangeArrowheads="1"/>
              </p:cNvSpPr>
              <p:nvPr/>
            </p:nvSpPr>
            <p:spPr bwMode="auto">
              <a:xfrm>
                <a:off x="2714" y="1006"/>
                <a:ext cx="56" cy="56"/>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29" name="Oval 176"/>
              <p:cNvSpPr>
                <a:spLocks noChangeAspect="1" noChangeArrowheads="1"/>
              </p:cNvSpPr>
              <p:nvPr/>
            </p:nvSpPr>
            <p:spPr bwMode="auto">
              <a:xfrm>
                <a:off x="3189" y="944"/>
                <a:ext cx="113" cy="113"/>
              </a:xfrm>
              <a:prstGeom prst="ellipse">
                <a:avLst/>
              </a:prstGeom>
              <a:solidFill>
                <a:srgbClr val="C0C0C0">
                  <a:alpha val="75000"/>
                </a:srgbClr>
              </a:solidFill>
              <a:ln w="9525">
                <a:solidFill>
                  <a:srgbClr val="808080"/>
                </a:solidFill>
                <a:round/>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30" name="Line 177"/>
              <p:cNvSpPr>
                <a:spLocks noChangeAspect="1" noChangeShapeType="1"/>
              </p:cNvSpPr>
              <p:nvPr/>
            </p:nvSpPr>
            <p:spPr bwMode="auto">
              <a:xfrm>
                <a:off x="3243" y="941"/>
                <a:ext cx="0" cy="121"/>
              </a:xfrm>
              <a:prstGeom prst="line">
                <a:avLst/>
              </a:prstGeom>
              <a:noFill/>
              <a:ln w="9525">
                <a:solidFill>
                  <a:srgbClr val="808080"/>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31" name="Line 178"/>
              <p:cNvSpPr>
                <a:spLocks noChangeAspect="1" noChangeShapeType="1"/>
              </p:cNvSpPr>
              <p:nvPr/>
            </p:nvSpPr>
            <p:spPr bwMode="auto">
              <a:xfrm>
                <a:off x="3189" y="1003"/>
                <a:ext cx="113" cy="0"/>
              </a:xfrm>
              <a:prstGeom prst="line">
                <a:avLst/>
              </a:prstGeom>
              <a:noFill/>
              <a:ln w="9525">
                <a:solidFill>
                  <a:srgbClr val="808080"/>
                </a:solidFill>
                <a:round/>
                <a:headEnd/>
                <a:tailEnd/>
              </a:ln>
              <a:effectLst/>
              <a:extLst>
                <a:ext uri="{909E8E84-426E-40DD-AFC4-6F175D3DCCD1}"/>
                <a:ext uri="{AF507438-7753-43E0-B8FC-AC1667EBCBE1}"/>
              </a:extLst>
            </p:spPr>
            <p:txBody>
              <a:bodyPr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32" name="Oval 179"/>
              <p:cNvSpPr>
                <a:spLocks noChangeAspect="1" noChangeArrowheads="1"/>
              </p:cNvSpPr>
              <p:nvPr/>
            </p:nvSpPr>
            <p:spPr bwMode="auto">
              <a:xfrm>
                <a:off x="3212" y="968"/>
                <a:ext cx="68" cy="68"/>
              </a:xfrm>
              <a:prstGeom prst="ellipse">
                <a:avLst/>
              </a:prstGeom>
              <a:solidFill>
                <a:srgbClr val="C0C0C0">
                  <a:alpha val="75000"/>
                </a:srgbClr>
              </a:solidFill>
              <a:ln w="9525">
                <a:solidFill>
                  <a:srgbClr val="808080"/>
                </a:solidFill>
                <a:round/>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sp>
            <p:nvSpPr>
              <p:cNvPr id="533" name="Rectangle 180"/>
              <p:cNvSpPr>
                <a:spLocks noChangeAspect="1" noChangeArrowheads="1"/>
              </p:cNvSpPr>
              <p:nvPr/>
            </p:nvSpPr>
            <p:spPr bwMode="auto">
              <a:xfrm>
                <a:off x="3089" y="952"/>
                <a:ext cx="56" cy="99"/>
              </a:xfrm>
              <a:prstGeom prst="rect">
                <a:avLst/>
              </a:prstGeom>
              <a:solidFill>
                <a:srgbClr val="333333">
                  <a:alpha val="75000"/>
                </a:srgbClr>
              </a:solidFill>
              <a:ln w="9525">
                <a:solidFill>
                  <a:srgbClr val="808080"/>
                </a:solidFill>
                <a:miter lim="800000"/>
                <a:headEnd/>
                <a:tailEnd/>
              </a:ln>
              <a:effectLst/>
              <a:extLst>
                <a:ext uri="{AF507438-7753-43E0-B8FC-AC1667EBCBE1}"/>
              </a:ex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grpSp>
        <p:pic>
          <p:nvPicPr>
            <p:cNvPr id="105540" name="Picture 502"/>
            <p:cNvPicPr>
              <a:picLocks noChangeAspect="1"/>
            </p:cNvPicPr>
            <p:nvPr/>
          </p:nvPicPr>
          <p:blipFill>
            <a:blip r:embed="rId2"/>
            <a:srcRect/>
            <a:stretch>
              <a:fillRect/>
            </a:stretch>
          </p:blipFill>
          <p:spPr bwMode="auto">
            <a:xfrm>
              <a:off x="1019757" y="3885405"/>
              <a:ext cx="262649" cy="262649"/>
            </a:xfrm>
            <a:prstGeom prst="rect">
              <a:avLst/>
            </a:prstGeom>
            <a:noFill/>
            <a:ln w="9525">
              <a:noFill/>
              <a:miter lim="800000"/>
              <a:headEnd/>
              <a:tailEnd/>
            </a:ln>
          </p:spPr>
        </p:pic>
        <p:sp>
          <p:nvSpPr>
            <p:cNvPr id="504" name="Rectangle 149"/>
            <p:cNvSpPr>
              <a:spLocks noChangeArrowheads="1"/>
            </p:cNvSpPr>
            <p:nvPr/>
          </p:nvSpPr>
          <p:spPr bwMode="auto">
            <a:xfrm>
              <a:off x="1034734" y="4252859"/>
              <a:ext cx="1088568" cy="77780"/>
            </a:xfrm>
            <a:prstGeom prst="rect">
              <a:avLst/>
            </a:prstGeom>
            <a:solidFill>
              <a:schemeClr val="tx1">
                <a:lumMod val="20000"/>
                <a:lumOff val="80000"/>
                <a:alpha val="75000"/>
              </a:schemeClr>
            </a:solidFill>
            <a:ln w="15875">
              <a:solidFill>
                <a:schemeClr val="tx1">
                  <a:lumMod val="60000"/>
                  <a:lumOff val="40000"/>
                </a:schemeClr>
              </a:solidFill>
              <a:miter lim="800000"/>
              <a:headEnd/>
              <a:tailEnd/>
            </a:ln>
            <a:effec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pic>
          <p:nvPicPr>
            <p:cNvPr id="105542" name="Picture 504"/>
            <p:cNvPicPr>
              <a:picLocks noChangeAspect="1"/>
            </p:cNvPicPr>
            <p:nvPr/>
          </p:nvPicPr>
          <p:blipFill>
            <a:blip r:embed="rId2"/>
            <a:srcRect/>
            <a:stretch>
              <a:fillRect/>
            </a:stretch>
          </p:blipFill>
          <p:spPr bwMode="auto">
            <a:xfrm>
              <a:off x="1291221" y="3879056"/>
              <a:ext cx="262649" cy="262649"/>
            </a:xfrm>
            <a:prstGeom prst="rect">
              <a:avLst/>
            </a:prstGeom>
            <a:noFill/>
            <a:ln w="9525">
              <a:noFill/>
              <a:miter lim="800000"/>
              <a:headEnd/>
              <a:tailEnd/>
            </a:ln>
          </p:spPr>
        </p:pic>
        <p:pic>
          <p:nvPicPr>
            <p:cNvPr id="105543" name="Picture 505"/>
            <p:cNvPicPr>
              <a:picLocks noChangeAspect="1"/>
            </p:cNvPicPr>
            <p:nvPr/>
          </p:nvPicPr>
          <p:blipFill>
            <a:blip r:embed="rId2"/>
            <a:srcRect/>
            <a:stretch>
              <a:fillRect/>
            </a:stretch>
          </p:blipFill>
          <p:spPr bwMode="auto">
            <a:xfrm>
              <a:off x="1565066" y="3875088"/>
              <a:ext cx="262649" cy="262649"/>
            </a:xfrm>
            <a:prstGeom prst="rect">
              <a:avLst/>
            </a:prstGeom>
            <a:noFill/>
            <a:ln w="9525">
              <a:noFill/>
              <a:miter lim="800000"/>
              <a:headEnd/>
              <a:tailEnd/>
            </a:ln>
          </p:spPr>
        </p:pic>
        <p:pic>
          <p:nvPicPr>
            <p:cNvPr id="105544" name="Picture 506"/>
            <p:cNvPicPr>
              <a:picLocks noChangeAspect="1"/>
            </p:cNvPicPr>
            <p:nvPr/>
          </p:nvPicPr>
          <p:blipFill>
            <a:blip r:embed="rId2"/>
            <a:srcRect/>
            <a:stretch>
              <a:fillRect/>
            </a:stretch>
          </p:blipFill>
          <p:spPr bwMode="auto">
            <a:xfrm>
              <a:off x="1846850" y="3874973"/>
              <a:ext cx="262649" cy="262649"/>
            </a:xfrm>
            <a:prstGeom prst="rect">
              <a:avLst/>
            </a:prstGeom>
            <a:noFill/>
            <a:ln w="9525">
              <a:noFill/>
              <a:miter lim="800000"/>
              <a:headEnd/>
              <a:tailEnd/>
            </a:ln>
          </p:spPr>
        </p:pic>
        <p:cxnSp>
          <p:nvCxnSpPr>
            <p:cNvPr id="508" name="Straight Connector 507"/>
            <p:cNvCxnSpPr>
              <a:stCxn id="504" idx="2"/>
              <a:endCxn id="514" idx="0"/>
            </p:cNvCxnSpPr>
            <p:nvPr/>
          </p:nvCxnSpPr>
          <p:spPr>
            <a:xfrm flipH="1">
              <a:off x="1579019" y="4330639"/>
              <a:ext cx="0" cy="77781"/>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509" name="Straight Connector 508"/>
            <p:cNvCxnSpPr>
              <a:stCxn id="503" idx="2"/>
            </p:cNvCxnSpPr>
            <p:nvPr/>
          </p:nvCxnSpPr>
          <p:spPr>
            <a:xfrm>
              <a:off x="1150573" y="4148093"/>
              <a:ext cx="4760" cy="98417"/>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510" name="Straight Connector 509"/>
            <p:cNvCxnSpPr>
              <a:stCxn id="505" idx="2"/>
            </p:cNvCxnSpPr>
            <p:nvPr/>
          </p:nvCxnSpPr>
          <p:spPr>
            <a:xfrm>
              <a:off x="1421922" y="4141743"/>
              <a:ext cx="3174" cy="109528"/>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511" name="Straight Connector 510"/>
            <p:cNvCxnSpPr>
              <a:stCxn id="506" idx="2"/>
            </p:cNvCxnSpPr>
            <p:nvPr/>
          </p:nvCxnSpPr>
          <p:spPr>
            <a:xfrm flipH="1">
              <a:off x="1694857" y="4136981"/>
              <a:ext cx="1587" cy="126989"/>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512" name="Straight Connector 511"/>
            <p:cNvCxnSpPr>
              <a:stCxn id="507" idx="2"/>
            </p:cNvCxnSpPr>
            <p:nvPr/>
          </p:nvCxnSpPr>
          <p:spPr>
            <a:xfrm>
              <a:off x="1978901" y="4136981"/>
              <a:ext cx="1586" cy="114290"/>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
          <p:nvSpPr>
            <p:cNvPr id="513" name="TextBox 512"/>
            <p:cNvSpPr txBox="1"/>
            <p:nvPr/>
          </p:nvSpPr>
          <p:spPr>
            <a:xfrm>
              <a:off x="944285" y="3648072"/>
              <a:ext cx="1337701" cy="277790"/>
            </a:xfrm>
            <a:prstGeom prst="rect">
              <a:avLst/>
            </a:prstGeom>
            <a:noFill/>
            <a:ln>
              <a:noFill/>
            </a:ln>
          </p:spPr>
          <p:txBody>
            <a:bodyPr wrap="none">
              <a:spAutoFit/>
            </a:bodyPr>
            <a:lstStyle/>
            <a:p>
              <a:pPr algn="ctr" fontAlgn="auto">
                <a:spcBef>
                  <a:spcPts val="0"/>
                </a:spcBef>
                <a:spcAft>
                  <a:spcPts val="0"/>
                </a:spcAft>
                <a:defRPr/>
              </a:pPr>
              <a:r>
                <a:rPr lang="en-US" sz="12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Surveillance Node</a:t>
              </a:r>
              <a:endParaRPr lang="en-US" sz="12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grpSp>
        <p:nvGrpSpPr>
          <p:cNvPr id="105480" name="Group 542"/>
          <p:cNvGrpSpPr>
            <a:grpSpLocks/>
          </p:cNvGrpSpPr>
          <p:nvPr/>
        </p:nvGrpSpPr>
        <p:grpSpPr bwMode="auto">
          <a:xfrm>
            <a:off x="1982788" y="2197100"/>
            <a:ext cx="1120775" cy="528638"/>
            <a:chOff x="3746481" y="2495980"/>
            <a:chExt cx="1120820" cy="529252"/>
          </a:xfrm>
        </p:grpSpPr>
        <p:grpSp>
          <p:nvGrpSpPr>
            <p:cNvPr id="534" name="Group 533"/>
            <p:cNvGrpSpPr/>
            <p:nvPr/>
          </p:nvGrpSpPr>
          <p:grpSpPr bwMode="auto">
            <a:xfrm>
              <a:off x="3787449" y="2495980"/>
              <a:ext cx="1036999" cy="529252"/>
              <a:chOff x="3087969" y="3545912"/>
              <a:chExt cx="3490700" cy="2584124"/>
            </a:xfrm>
            <a:solidFill>
              <a:srgbClr val="D9D9D9"/>
            </a:solidFill>
          </p:grpSpPr>
          <p:sp>
            <p:nvSpPr>
              <p:cNvPr id="535" name="Oval 534"/>
              <p:cNvSpPr/>
              <p:nvPr/>
            </p:nvSpPr>
            <p:spPr>
              <a:xfrm>
                <a:off x="3644473" y="3545912"/>
                <a:ext cx="1591140" cy="1591222"/>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536" name="Oval 535"/>
              <p:cNvSpPr/>
              <p:nvPr/>
            </p:nvSpPr>
            <p:spPr>
              <a:xfrm>
                <a:off x="4833279" y="3772516"/>
                <a:ext cx="1311562" cy="13116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537" name="Oval 536"/>
              <p:cNvSpPr/>
              <p:nvPr/>
            </p:nvSpPr>
            <p:spPr>
              <a:xfrm>
                <a:off x="5267107" y="4387060"/>
                <a:ext cx="1311562" cy="13116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538" name="Oval 537"/>
              <p:cNvSpPr/>
              <p:nvPr/>
            </p:nvSpPr>
            <p:spPr>
              <a:xfrm>
                <a:off x="3087969" y="4381080"/>
                <a:ext cx="1259290" cy="125935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539" name="Trapezoid 538"/>
              <p:cNvSpPr/>
              <p:nvPr/>
            </p:nvSpPr>
            <p:spPr>
              <a:xfrm>
                <a:off x="3725654" y="4771802"/>
                <a:ext cx="2216230" cy="995742"/>
              </a:xfrm>
              <a:prstGeom prst="trapezoid">
                <a:avLst/>
              </a:prstGeom>
              <a:grpFill/>
              <a:ln>
                <a:noFill/>
              </a:ln>
              <a:effectLst/>
            </p:spPr>
            <p:style>
              <a:lnRef idx="1">
                <a:schemeClr val="accent5"/>
              </a:lnRef>
              <a:fillRef idx="3">
                <a:schemeClr val="accent5"/>
              </a:fillRef>
              <a:effectRef idx="2">
                <a:schemeClr val="accent5"/>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540" name="Oval 539"/>
              <p:cNvSpPr/>
              <p:nvPr/>
            </p:nvSpPr>
            <p:spPr>
              <a:xfrm>
                <a:off x="3551256" y="4771748"/>
                <a:ext cx="1452791" cy="135828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541" name="Oval 540"/>
              <p:cNvSpPr/>
              <p:nvPr/>
            </p:nvSpPr>
            <p:spPr>
              <a:xfrm>
                <a:off x="4499227" y="4266830"/>
                <a:ext cx="1781266" cy="178135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dirty="0">
                  <a:solidFill>
                    <a:srgbClr val="595959"/>
                  </a:solidFill>
                  <a:effectLst>
                    <a:outerShdw blurRad="50800" dist="38100" dir="2700000" algn="tl" rotWithShape="0">
                      <a:srgbClr val="FFFFFF">
                        <a:alpha val="50000"/>
                      </a:srgbClr>
                    </a:outerShdw>
                  </a:effectLst>
                </a:endParaRPr>
              </a:p>
            </p:txBody>
          </p:sp>
        </p:grpSp>
        <p:sp>
          <p:nvSpPr>
            <p:cNvPr id="542" name="TextBox 541"/>
            <p:cNvSpPr txBox="1"/>
            <p:nvPr/>
          </p:nvSpPr>
          <p:spPr>
            <a:xfrm>
              <a:off x="3746481" y="2637432"/>
              <a:ext cx="1120820" cy="260652"/>
            </a:xfrm>
            <a:prstGeom prst="rect">
              <a:avLst/>
            </a:prstGeom>
            <a:noFill/>
            <a:ln>
              <a:noFill/>
            </a:ln>
          </p:spPr>
          <p:txBody>
            <a:bodyPr wrap="none">
              <a:spAutoFit/>
            </a:bodyPr>
            <a:lstStyle/>
            <a:p>
              <a:pPr algn="ctr" fontAlgn="auto">
                <a:spcBef>
                  <a:spcPts val="0"/>
                </a:spcBef>
                <a:spcAft>
                  <a:spcPts val="0"/>
                </a:spcAft>
                <a:defRPr/>
              </a:pPr>
              <a:r>
                <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Private Network</a:t>
              </a:r>
              <a:endPar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grpSp>
        <p:nvGrpSpPr>
          <p:cNvPr id="105481" name="Group 543"/>
          <p:cNvGrpSpPr>
            <a:grpSpLocks/>
          </p:cNvGrpSpPr>
          <p:nvPr/>
        </p:nvGrpSpPr>
        <p:grpSpPr bwMode="auto">
          <a:xfrm>
            <a:off x="3995738" y="2252663"/>
            <a:ext cx="1120775" cy="528637"/>
            <a:chOff x="3746481" y="2495980"/>
            <a:chExt cx="1120820" cy="529252"/>
          </a:xfrm>
        </p:grpSpPr>
        <p:grpSp>
          <p:nvGrpSpPr>
            <p:cNvPr id="545" name="Group 544"/>
            <p:cNvGrpSpPr/>
            <p:nvPr/>
          </p:nvGrpSpPr>
          <p:grpSpPr bwMode="auto">
            <a:xfrm>
              <a:off x="3787449" y="2495980"/>
              <a:ext cx="1036999" cy="529252"/>
              <a:chOff x="3087969" y="3545912"/>
              <a:chExt cx="3490700" cy="2584124"/>
            </a:xfrm>
            <a:solidFill>
              <a:srgbClr val="D9D9D9"/>
            </a:solidFill>
          </p:grpSpPr>
          <p:sp>
            <p:nvSpPr>
              <p:cNvPr id="547" name="Oval 546"/>
              <p:cNvSpPr/>
              <p:nvPr/>
            </p:nvSpPr>
            <p:spPr>
              <a:xfrm>
                <a:off x="3644473" y="3545912"/>
                <a:ext cx="1591140" cy="1591222"/>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548" name="Oval 547"/>
              <p:cNvSpPr/>
              <p:nvPr/>
            </p:nvSpPr>
            <p:spPr>
              <a:xfrm>
                <a:off x="4833279" y="3772516"/>
                <a:ext cx="1311562" cy="13116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549" name="Oval 548"/>
              <p:cNvSpPr/>
              <p:nvPr/>
            </p:nvSpPr>
            <p:spPr>
              <a:xfrm>
                <a:off x="5267107" y="4387060"/>
                <a:ext cx="1311562" cy="13116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550" name="Oval 549"/>
              <p:cNvSpPr/>
              <p:nvPr/>
            </p:nvSpPr>
            <p:spPr>
              <a:xfrm>
                <a:off x="3087969" y="4381080"/>
                <a:ext cx="1259290" cy="125935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551" name="Trapezoid 550"/>
              <p:cNvSpPr/>
              <p:nvPr/>
            </p:nvSpPr>
            <p:spPr>
              <a:xfrm>
                <a:off x="3725654" y="4771802"/>
                <a:ext cx="2216230" cy="995742"/>
              </a:xfrm>
              <a:prstGeom prst="trapezoid">
                <a:avLst/>
              </a:prstGeom>
              <a:grpFill/>
              <a:ln>
                <a:noFill/>
              </a:ln>
              <a:effectLst/>
            </p:spPr>
            <p:style>
              <a:lnRef idx="1">
                <a:schemeClr val="accent5"/>
              </a:lnRef>
              <a:fillRef idx="3">
                <a:schemeClr val="accent5"/>
              </a:fillRef>
              <a:effectRef idx="2">
                <a:schemeClr val="accent5"/>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552" name="Oval 551"/>
              <p:cNvSpPr/>
              <p:nvPr/>
            </p:nvSpPr>
            <p:spPr>
              <a:xfrm>
                <a:off x="3551256" y="4771748"/>
                <a:ext cx="1452791" cy="135828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553" name="Oval 552"/>
              <p:cNvSpPr/>
              <p:nvPr/>
            </p:nvSpPr>
            <p:spPr>
              <a:xfrm>
                <a:off x="4499227" y="4266830"/>
                <a:ext cx="1781266" cy="178135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dirty="0">
                  <a:solidFill>
                    <a:srgbClr val="595959"/>
                  </a:solidFill>
                  <a:effectLst>
                    <a:outerShdw blurRad="50800" dist="38100" dir="2700000" algn="tl" rotWithShape="0">
                      <a:srgbClr val="FFFFFF">
                        <a:alpha val="50000"/>
                      </a:srgbClr>
                    </a:outerShdw>
                  </a:effectLst>
                </a:endParaRPr>
              </a:p>
            </p:txBody>
          </p:sp>
        </p:grpSp>
        <p:sp>
          <p:nvSpPr>
            <p:cNvPr id="546" name="TextBox 545"/>
            <p:cNvSpPr txBox="1"/>
            <p:nvPr/>
          </p:nvSpPr>
          <p:spPr>
            <a:xfrm>
              <a:off x="3746481" y="2637431"/>
              <a:ext cx="1120820" cy="260653"/>
            </a:xfrm>
            <a:prstGeom prst="rect">
              <a:avLst/>
            </a:prstGeom>
            <a:noFill/>
            <a:ln>
              <a:noFill/>
            </a:ln>
          </p:spPr>
          <p:txBody>
            <a:bodyPr wrap="none">
              <a:spAutoFit/>
            </a:bodyPr>
            <a:lstStyle/>
            <a:p>
              <a:pPr algn="ctr" fontAlgn="auto">
                <a:spcBef>
                  <a:spcPts val="0"/>
                </a:spcBef>
                <a:spcAft>
                  <a:spcPts val="0"/>
                </a:spcAft>
                <a:defRPr/>
              </a:pPr>
              <a:r>
                <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Private Network</a:t>
              </a:r>
              <a:endPar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grpSp>
        <p:nvGrpSpPr>
          <p:cNvPr id="105482" name="Group 553"/>
          <p:cNvGrpSpPr>
            <a:grpSpLocks/>
          </p:cNvGrpSpPr>
          <p:nvPr/>
        </p:nvGrpSpPr>
        <p:grpSpPr bwMode="auto">
          <a:xfrm>
            <a:off x="5994400" y="2203450"/>
            <a:ext cx="1120775" cy="528638"/>
            <a:chOff x="3746481" y="2495980"/>
            <a:chExt cx="1120820" cy="529252"/>
          </a:xfrm>
        </p:grpSpPr>
        <p:grpSp>
          <p:nvGrpSpPr>
            <p:cNvPr id="555" name="Group 554"/>
            <p:cNvGrpSpPr/>
            <p:nvPr/>
          </p:nvGrpSpPr>
          <p:grpSpPr bwMode="auto">
            <a:xfrm>
              <a:off x="3787449" y="2495980"/>
              <a:ext cx="1036999" cy="529252"/>
              <a:chOff x="3087969" y="3545912"/>
              <a:chExt cx="3490700" cy="2584124"/>
            </a:xfrm>
            <a:solidFill>
              <a:srgbClr val="D9D9D9"/>
            </a:solidFill>
          </p:grpSpPr>
          <p:sp>
            <p:nvSpPr>
              <p:cNvPr id="557" name="Oval 556"/>
              <p:cNvSpPr/>
              <p:nvPr/>
            </p:nvSpPr>
            <p:spPr>
              <a:xfrm>
                <a:off x="3644473" y="3545912"/>
                <a:ext cx="1591140" cy="1591222"/>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558" name="Oval 557"/>
              <p:cNvSpPr/>
              <p:nvPr/>
            </p:nvSpPr>
            <p:spPr>
              <a:xfrm>
                <a:off x="4833279" y="3772516"/>
                <a:ext cx="1311562" cy="13116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559" name="Oval 558"/>
              <p:cNvSpPr/>
              <p:nvPr/>
            </p:nvSpPr>
            <p:spPr>
              <a:xfrm>
                <a:off x="5267107" y="4387060"/>
                <a:ext cx="1311562" cy="13116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560" name="Oval 559"/>
              <p:cNvSpPr/>
              <p:nvPr/>
            </p:nvSpPr>
            <p:spPr>
              <a:xfrm>
                <a:off x="3087969" y="4381080"/>
                <a:ext cx="1259290" cy="125935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561" name="Trapezoid 560"/>
              <p:cNvSpPr/>
              <p:nvPr/>
            </p:nvSpPr>
            <p:spPr>
              <a:xfrm>
                <a:off x="3725654" y="4771802"/>
                <a:ext cx="2216230" cy="995742"/>
              </a:xfrm>
              <a:prstGeom prst="trapezoid">
                <a:avLst/>
              </a:prstGeom>
              <a:grpFill/>
              <a:ln>
                <a:noFill/>
              </a:ln>
              <a:effectLst/>
            </p:spPr>
            <p:style>
              <a:lnRef idx="1">
                <a:schemeClr val="accent5"/>
              </a:lnRef>
              <a:fillRef idx="3">
                <a:schemeClr val="accent5"/>
              </a:fillRef>
              <a:effectRef idx="2">
                <a:schemeClr val="accent5"/>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562" name="Oval 561"/>
              <p:cNvSpPr/>
              <p:nvPr/>
            </p:nvSpPr>
            <p:spPr>
              <a:xfrm>
                <a:off x="3551256" y="4771748"/>
                <a:ext cx="1452791" cy="135828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595959"/>
                  </a:solidFill>
                  <a:effectLst>
                    <a:outerShdw blurRad="50800" dist="38100" dir="2700000" algn="tl" rotWithShape="0">
                      <a:srgbClr val="FFFFFF">
                        <a:alpha val="50000"/>
                      </a:srgbClr>
                    </a:outerShdw>
                  </a:effectLst>
                </a:endParaRPr>
              </a:p>
            </p:txBody>
          </p:sp>
          <p:sp>
            <p:nvSpPr>
              <p:cNvPr id="563" name="Oval 562"/>
              <p:cNvSpPr/>
              <p:nvPr/>
            </p:nvSpPr>
            <p:spPr>
              <a:xfrm>
                <a:off x="4499227" y="4266830"/>
                <a:ext cx="1781266" cy="178135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dirty="0">
                  <a:solidFill>
                    <a:srgbClr val="595959"/>
                  </a:solidFill>
                  <a:effectLst>
                    <a:outerShdw blurRad="50800" dist="38100" dir="2700000" algn="tl" rotWithShape="0">
                      <a:srgbClr val="FFFFFF">
                        <a:alpha val="50000"/>
                      </a:srgbClr>
                    </a:outerShdw>
                  </a:effectLst>
                </a:endParaRPr>
              </a:p>
            </p:txBody>
          </p:sp>
        </p:grpSp>
        <p:sp>
          <p:nvSpPr>
            <p:cNvPr id="556" name="TextBox 555"/>
            <p:cNvSpPr txBox="1"/>
            <p:nvPr/>
          </p:nvSpPr>
          <p:spPr>
            <a:xfrm>
              <a:off x="3746481" y="2637432"/>
              <a:ext cx="1120820" cy="260652"/>
            </a:xfrm>
            <a:prstGeom prst="rect">
              <a:avLst/>
            </a:prstGeom>
            <a:noFill/>
            <a:ln>
              <a:noFill/>
            </a:ln>
          </p:spPr>
          <p:txBody>
            <a:bodyPr wrap="none">
              <a:spAutoFit/>
            </a:bodyPr>
            <a:lstStyle/>
            <a:p>
              <a:pPr algn="ctr" fontAlgn="auto">
                <a:spcBef>
                  <a:spcPts val="0"/>
                </a:spcBef>
                <a:spcAft>
                  <a:spcPts val="0"/>
                </a:spcAft>
                <a:defRPr/>
              </a:pPr>
              <a:r>
                <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Private Network</a:t>
              </a:r>
              <a:endParaRPr lang="en-US" sz="11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grpSp>
      <p:cxnSp>
        <p:nvCxnSpPr>
          <p:cNvPr id="569" name="Elbow Connector 568"/>
          <p:cNvCxnSpPr>
            <a:stCxn id="151" idx="2"/>
            <a:endCxn id="535" idx="1"/>
          </p:cNvCxnSpPr>
          <p:nvPr/>
        </p:nvCxnSpPr>
        <p:spPr>
          <a:xfrm rot="16200000" flipH="1">
            <a:off x="1552576" y="1538287"/>
            <a:ext cx="336550" cy="1076325"/>
          </a:xfrm>
          <a:prstGeom prst="bentConnector3">
            <a:avLst>
              <a:gd name="adj1" fmla="val 50000"/>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571" name="Elbow Connector 570"/>
          <p:cNvCxnSpPr>
            <a:stCxn id="184" idx="2"/>
            <a:endCxn id="535" idx="0"/>
          </p:cNvCxnSpPr>
          <p:nvPr/>
        </p:nvCxnSpPr>
        <p:spPr>
          <a:xfrm rot="5400000">
            <a:off x="2347119" y="1986756"/>
            <a:ext cx="288925" cy="131763"/>
          </a:xfrm>
          <a:prstGeom prst="bentConnector3">
            <a:avLst>
              <a:gd name="adj1" fmla="val 50000"/>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574" name="Elbow Connector 573"/>
          <p:cNvCxnSpPr>
            <a:stCxn id="217" idx="2"/>
            <a:endCxn id="536" idx="0"/>
          </p:cNvCxnSpPr>
          <p:nvPr/>
        </p:nvCxnSpPr>
        <p:spPr>
          <a:xfrm rot="5400000">
            <a:off x="3141663" y="1501775"/>
            <a:ext cx="336550" cy="1146175"/>
          </a:xfrm>
          <a:prstGeom prst="bentConnector3">
            <a:avLst>
              <a:gd name="adj1" fmla="val 50000"/>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577" name="Elbow Connector 576"/>
          <p:cNvCxnSpPr>
            <a:stCxn id="448" idx="2"/>
            <a:endCxn id="557" idx="1"/>
          </p:cNvCxnSpPr>
          <p:nvPr/>
        </p:nvCxnSpPr>
        <p:spPr>
          <a:xfrm rot="16200000" flipH="1">
            <a:off x="5566569" y="1548606"/>
            <a:ext cx="352425" cy="1052513"/>
          </a:xfrm>
          <a:prstGeom prst="bentConnector3">
            <a:avLst>
              <a:gd name="adj1" fmla="val 50000"/>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578" name="Elbow Connector 577"/>
          <p:cNvCxnSpPr/>
          <p:nvPr/>
        </p:nvCxnSpPr>
        <p:spPr>
          <a:xfrm rot="5400000">
            <a:off x="6333331" y="1977232"/>
            <a:ext cx="288925" cy="131762"/>
          </a:xfrm>
          <a:prstGeom prst="bentConnector3">
            <a:avLst>
              <a:gd name="adj1" fmla="val 50000"/>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579" name="Elbow Connector 578"/>
          <p:cNvCxnSpPr>
            <a:stCxn id="514" idx="2"/>
            <a:endCxn id="558" idx="1"/>
          </p:cNvCxnSpPr>
          <p:nvPr/>
        </p:nvCxnSpPr>
        <p:spPr>
          <a:xfrm rot="5400000">
            <a:off x="7056437" y="1452563"/>
            <a:ext cx="390525" cy="1282700"/>
          </a:xfrm>
          <a:prstGeom prst="bentConnector3">
            <a:avLst>
              <a:gd name="adj1" fmla="val 50000"/>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grpSp>
        <p:nvGrpSpPr>
          <p:cNvPr id="105489" name="Group 587"/>
          <p:cNvGrpSpPr>
            <a:grpSpLocks/>
          </p:cNvGrpSpPr>
          <p:nvPr/>
        </p:nvGrpSpPr>
        <p:grpSpPr bwMode="auto">
          <a:xfrm>
            <a:off x="512763" y="3048000"/>
            <a:ext cx="2276475" cy="1377950"/>
            <a:chOff x="125079" y="3638508"/>
            <a:chExt cx="2275429" cy="1377271"/>
          </a:xfrm>
        </p:grpSpPr>
        <p:sp>
          <p:nvSpPr>
            <p:cNvPr id="589" name="TextBox 588"/>
            <p:cNvSpPr txBox="1"/>
            <p:nvPr/>
          </p:nvSpPr>
          <p:spPr>
            <a:xfrm>
              <a:off x="897836" y="4738104"/>
              <a:ext cx="1232921" cy="277675"/>
            </a:xfrm>
            <a:prstGeom prst="rect">
              <a:avLst/>
            </a:prstGeom>
            <a:noFill/>
            <a:ln>
              <a:noFill/>
            </a:ln>
          </p:spPr>
          <p:txBody>
            <a:bodyPr wrap="none">
              <a:spAutoFit/>
            </a:bodyPr>
            <a:lstStyle/>
            <a:p>
              <a:pPr algn="ctr" fontAlgn="auto">
                <a:spcBef>
                  <a:spcPts val="0"/>
                </a:spcBef>
                <a:spcAft>
                  <a:spcPts val="0"/>
                </a:spcAft>
                <a:defRPr/>
              </a:pPr>
              <a:r>
                <a:rPr lang="en-US" sz="12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Area Sub-Center</a:t>
              </a:r>
              <a:endParaRPr lang="en-US" sz="12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pic>
          <p:nvPicPr>
            <p:cNvPr id="105522" name="Picture 589" descr="Q500_3U_front_no_cover_ol.png"/>
            <p:cNvPicPr>
              <a:picLocks noChangeAspect="1"/>
            </p:cNvPicPr>
            <p:nvPr/>
          </p:nvPicPr>
          <p:blipFill>
            <a:blip r:embed="rId3"/>
            <a:srcRect/>
            <a:stretch>
              <a:fillRect/>
            </a:stretch>
          </p:blipFill>
          <p:spPr bwMode="auto">
            <a:xfrm>
              <a:off x="622881" y="4594853"/>
              <a:ext cx="881007" cy="230521"/>
            </a:xfrm>
            <a:prstGeom prst="rect">
              <a:avLst/>
            </a:prstGeom>
            <a:noFill/>
            <a:ln w="9525">
              <a:noFill/>
              <a:miter lim="800000"/>
              <a:headEnd/>
              <a:tailEnd/>
            </a:ln>
          </p:spPr>
        </p:pic>
        <p:pic>
          <p:nvPicPr>
            <p:cNvPr id="105523" name="Picture 590" descr="Q500_3U_front_no_cover_ol.png"/>
            <p:cNvPicPr>
              <a:picLocks noChangeAspect="1"/>
            </p:cNvPicPr>
            <p:nvPr/>
          </p:nvPicPr>
          <p:blipFill>
            <a:blip r:embed="rId3"/>
            <a:srcRect/>
            <a:stretch>
              <a:fillRect/>
            </a:stretch>
          </p:blipFill>
          <p:spPr bwMode="auto">
            <a:xfrm>
              <a:off x="1519501" y="4594140"/>
              <a:ext cx="881007" cy="230521"/>
            </a:xfrm>
            <a:prstGeom prst="rect">
              <a:avLst/>
            </a:prstGeom>
            <a:noFill/>
            <a:ln w="9525">
              <a:noFill/>
              <a:miter lim="800000"/>
              <a:headEnd/>
              <a:tailEnd/>
            </a:ln>
          </p:spPr>
        </p:pic>
        <p:pic>
          <p:nvPicPr>
            <p:cNvPr id="105524" name="Picture 591" descr="Q500_3U_front_no_cover_ol.png"/>
            <p:cNvPicPr>
              <a:picLocks noChangeAspect="1"/>
            </p:cNvPicPr>
            <p:nvPr/>
          </p:nvPicPr>
          <p:blipFill>
            <a:blip r:embed="rId3"/>
            <a:srcRect/>
            <a:stretch>
              <a:fillRect/>
            </a:stretch>
          </p:blipFill>
          <p:spPr bwMode="auto">
            <a:xfrm>
              <a:off x="1065199" y="4471519"/>
              <a:ext cx="881007" cy="230521"/>
            </a:xfrm>
            <a:prstGeom prst="rect">
              <a:avLst/>
            </a:prstGeom>
            <a:noFill/>
            <a:ln w="9525">
              <a:noFill/>
              <a:miter lim="800000"/>
              <a:headEnd/>
              <a:tailEnd/>
            </a:ln>
          </p:spPr>
        </p:pic>
        <p:sp>
          <p:nvSpPr>
            <p:cNvPr id="593" name="Rectangle 149"/>
            <p:cNvSpPr>
              <a:spLocks noChangeArrowheads="1"/>
            </p:cNvSpPr>
            <p:nvPr/>
          </p:nvSpPr>
          <p:spPr bwMode="auto">
            <a:xfrm>
              <a:off x="634432" y="4317623"/>
              <a:ext cx="1735927" cy="82509"/>
            </a:xfrm>
            <a:prstGeom prst="rect">
              <a:avLst/>
            </a:prstGeom>
            <a:solidFill>
              <a:schemeClr val="tx1">
                <a:lumMod val="20000"/>
                <a:lumOff val="80000"/>
                <a:alpha val="75000"/>
              </a:schemeClr>
            </a:solidFill>
            <a:ln w="15875">
              <a:solidFill>
                <a:schemeClr val="tx1">
                  <a:lumMod val="60000"/>
                  <a:lumOff val="40000"/>
                </a:schemeClr>
              </a:solidFill>
              <a:miter lim="800000"/>
              <a:headEnd/>
              <a:tailEnd/>
            </a:ln>
            <a:effec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cxnSp>
          <p:nvCxnSpPr>
            <p:cNvPr id="594" name="Straight Connector 593"/>
            <p:cNvCxnSpPr>
              <a:stCxn id="593" idx="2"/>
              <a:endCxn id="592" idx="0"/>
            </p:cNvCxnSpPr>
            <p:nvPr/>
          </p:nvCxnSpPr>
          <p:spPr>
            <a:xfrm>
              <a:off x="1502396" y="4400133"/>
              <a:ext cx="3174" cy="71403"/>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595" name="Straight Connector 594"/>
            <p:cNvCxnSpPr>
              <a:stCxn id="596" idx="2"/>
            </p:cNvCxnSpPr>
            <p:nvPr/>
          </p:nvCxnSpPr>
          <p:spPr>
            <a:xfrm>
              <a:off x="1354826" y="4174819"/>
              <a:ext cx="1587" cy="144392"/>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pic>
          <p:nvPicPr>
            <p:cNvPr id="105528" name="Picture 595"/>
            <p:cNvPicPr>
              <a:picLocks noChangeAspect="1"/>
            </p:cNvPicPr>
            <p:nvPr/>
          </p:nvPicPr>
          <p:blipFill>
            <a:blip r:embed="rId4"/>
            <a:srcRect/>
            <a:stretch>
              <a:fillRect/>
            </a:stretch>
          </p:blipFill>
          <p:spPr bwMode="auto">
            <a:xfrm>
              <a:off x="1092064" y="3647859"/>
              <a:ext cx="526964" cy="526964"/>
            </a:xfrm>
            <a:prstGeom prst="rect">
              <a:avLst/>
            </a:prstGeom>
            <a:noFill/>
            <a:ln w="9525">
              <a:noFill/>
              <a:miter lim="800000"/>
              <a:headEnd/>
              <a:tailEnd/>
            </a:ln>
          </p:spPr>
        </p:pic>
        <p:pic>
          <p:nvPicPr>
            <p:cNvPr id="105529" name="Picture 596"/>
            <p:cNvPicPr>
              <a:picLocks noChangeAspect="1"/>
            </p:cNvPicPr>
            <p:nvPr/>
          </p:nvPicPr>
          <p:blipFill>
            <a:blip r:embed="rId5"/>
            <a:srcRect/>
            <a:stretch>
              <a:fillRect/>
            </a:stretch>
          </p:blipFill>
          <p:spPr bwMode="auto">
            <a:xfrm>
              <a:off x="1642812" y="3720334"/>
              <a:ext cx="719280" cy="406806"/>
            </a:xfrm>
            <a:prstGeom prst="rect">
              <a:avLst/>
            </a:prstGeom>
            <a:noFill/>
            <a:ln w="9525">
              <a:noFill/>
              <a:miter lim="800000"/>
              <a:headEnd/>
              <a:tailEnd/>
            </a:ln>
          </p:spPr>
        </p:pic>
        <p:sp>
          <p:nvSpPr>
            <p:cNvPr id="598" name="TextBox 597"/>
            <p:cNvSpPr txBox="1"/>
            <p:nvPr/>
          </p:nvSpPr>
          <p:spPr>
            <a:xfrm>
              <a:off x="125079" y="3638508"/>
              <a:ext cx="1034574" cy="558525"/>
            </a:xfrm>
            <a:prstGeom prst="rect">
              <a:avLst/>
            </a:prstGeom>
            <a:noFill/>
            <a:ln>
              <a:noFill/>
            </a:ln>
          </p:spPr>
          <p:txBody>
            <a:bodyPr wrap="none">
              <a:spAutoFit/>
            </a:bodyPr>
            <a:lstStyle/>
            <a:p>
              <a:pPr algn="r" fontAlgn="auto">
                <a:lnSpc>
                  <a:spcPts val="1200"/>
                </a:lnSpc>
                <a:spcBef>
                  <a:spcPts val="0"/>
                </a:spcBef>
                <a:spcAft>
                  <a:spcPts val="0"/>
                </a:spcAft>
                <a:defRPr/>
              </a:pPr>
              <a:r>
                <a:rPr lang="en-US" sz="12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Video</a:t>
              </a:r>
            </a:p>
            <a:p>
              <a:pPr algn="r" fontAlgn="auto">
                <a:lnSpc>
                  <a:spcPts val="1200"/>
                </a:lnSpc>
                <a:spcBef>
                  <a:spcPts val="0"/>
                </a:spcBef>
                <a:spcAft>
                  <a:spcPts val="0"/>
                </a:spcAft>
                <a:defRPr/>
              </a:pPr>
              <a:r>
                <a:rPr lang="en-US" sz="12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Management</a:t>
              </a:r>
            </a:p>
            <a:p>
              <a:pPr algn="r" fontAlgn="auto">
                <a:lnSpc>
                  <a:spcPts val="1200"/>
                </a:lnSpc>
                <a:spcBef>
                  <a:spcPts val="0"/>
                </a:spcBef>
                <a:spcAft>
                  <a:spcPts val="0"/>
                </a:spcAft>
                <a:defRPr/>
              </a:pPr>
              <a:r>
                <a:rPr lang="en-US" sz="12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Server</a:t>
              </a:r>
              <a:endParaRPr lang="en-US" sz="12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cxnSp>
          <p:nvCxnSpPr>
            <p:cNvPr id="599" name="Straight Connector 598"/>
            <p:cNvCxnSpPr/>
            <p:nvPr/>
          </p:nvCxnSpPr>
          <p:spPr>
            <a:xfrm flipH="1" flipV="1">
              <a:off x="843886" y="4406479"/>
              <a:ext cx="3174" cy="188820"/>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600" name="Straight Connector 599"/>
            <p:cNvCxnSpPr/>
            <p:nvPr/>
          </p:nvCxnSpPr>
          <p:spPr>
            <a:xfrm flipH="1" flipV="1">
              <a:off x="2168839" y="4396959"/>
              <a:ext cx="1586" cy="199926"/>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grpSp>
      <p:cxnSp>
        <p:nvCxnSpPr>
          <p:cNvPr id="601" name="Elbow Connector 600"/>
          <p:cNvCxnSpPr>
            <a:stCxn id="596" idx="0"/>
            <a:endCxn id="538" idx="4"/>
          </p:cNvCxnSpPr>
          <p:nvPr/>
        </p:nvCxnSpPr>
        <p:spPr>
          <a:xfrm rot="5400000" flipH="1" flipV="1">
            <a:off x="1761332" y="2607468"/>
            <a:ext cx="431800" cy="468313"/>
          </a:xfrm>
          <a:prstGeom prst="bentConnector3">
            <a:avLst>
              <a:gd name="adj1" fmla="val 50000"/>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605" name="Elbow Connector 604"/>
          <p:cNvCxnSpPr>
            <a:stCxn id="597" idx="3"/>
            <a:endCxn id="546" idx="1"/>
          </p:cNvCxnSpPr>
          <p:nvPr/>
        </p:nvCxnSpPr>
        <p:spPr>
          <a:xfrm flipV="1">
            <a:off x="2751138" y="2524125"/>
            <a:ext cx="1244600" cy="809625"/>
          </a:xfrm>
          <a:prstGeom prst="bentConnector3">
            <a:avLst>
              <a:gd name="adj1" fmla="val 50000"/>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grpSp>
        <p:nvGrpSpPr>
          <p:cNvPr id="105492" name="Group 636"/>
          <p:cNvGrpSpPr>
            <a:grpSpLocks/>
          </p:cNvGrpSpPr>
          <p:nvPr/>
        </p:nvGrpSpPr>
        <p:grpSpPr bwMode="auto">
          <a:xfrm>
            <a:off x="6550025" y="3046413"/>
            <a:ext cx="2262188" cy="1390650"/>
            <a:chOff x="6549242" y="3451193"/>
            <a:chExt cx="2263209" cy="1390228"/>
          </a:xfrm>
        </p:grpSpPr>
        <p:sp>
          <p:nvSpPr>
            <p:cNvPr id="611" name="TextBox 610"/>
            <p:cNvSpPr txBox="1"/>
            <p:nvPr/>
          </p:nvSpPr>
          <p:spPr>
            <a:xfrm>
              <a:off x="7100354" y="4563692"/>
              <a:ext cx="1232456" cy="277729"/>
            </a:xfrm>
            <a:prstGeom prst="rect">
              <a:avLst/>
            </a:prstGeom>
            <a:noFill/>
            <a:ln>
              <a:noFill/>
            </a:ln>
          </p:spPr>
          <p:txBody>
            <a:bodyPr wrap="none">
              <a:spAutoFit/>
            </a:bodyPr>
            <a:lstStyle/>
            <a:p>
              <a:pPr algn="ctr" fontAlgn="auto">
                <a:spcBef>
                  <a:spcPts val="0"/>
                </a:spcBef>
                <a:spcAft>
                  <a:spcPts val="0"/>
                </a:spcAft>
                <a:defRPr/>
              </a:pPr>
              <a:r>
                <a:rPr lang="en-US" sz="12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Area Sub-Center</a:t>
              </a:r>
              <a:endParaRPr lang="en-US" sz="12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pic>
          <p:nvPicPr>
            <p:cNvPr id="105510" name="Picture 611" descr="Q500_3U_front_no_cover_ol.png"/>
            <p:cNvPicPr>
              <a:picLocks noChangeAspect="1"/>
            </p:cNvPicPr>
            <p:nvPr/>
          </p:nvPicPr>
          <p:blipFill>
            <a:blip r:embed="rId3"/>
            <a:srcRect/>
            <a:stretch>
              <a:fillRect/>
            </a:stretch>
          </p:blipFill>
          <p:spPr bwMode="auto">
            <a:xfrm>
              <a:off x="6825260" y="4420495"/>
              <a:ext cx="881007" cy="230521"/>
            </a:xfrm>
            <a:prstGeom prst="rect">
              <a:avLst/>
            </a:prstGeom>
            <a:noFill/>
            <a:ln w="9525">
              <a:noFill/>
              <a:miter lim="800000"/>
              <a:headEnd/>
              <a:tailEnd/>
            </a:ln>
          </p:spPr>
        </p:pic>
        <p:pic>
          <p:nvPicPr>
            <p:cNvPr id="105511" name="Picture 612" descr="Q500_3U_front_no_cover_ol.png"/>
            <p:cNvPicPr>
              <a:picLocks noChangeAspect="1"/>
            </p:cNvPicPr>
            <p:nvPr/>
          </p:nvPicPr>
          <p:blipFill>
            <a:blip r:embed="rId3"/>
            <a:srcRect/>
            <a:stretch>
              <a:fillRect/>
            </a:stretch>
          </p:blipFill>
          <p:spPr bwMode="auto">
            <a:xfrm>
              <a:off x="7721880" y="4419782"/>
              <a:ext cx="881007" cy="230521"/>
            </a:xfrm>
            <a:prstGeom prst="rect">
              <a:avLst/>
            </a:prstGeom>
            <a:noFill/>
            <a:ln w="9525">
              <a:noFill/>
              <a:miter lim="800000"/>
              <a:headEnd/>
              <a:tailEnd/>
            </a:ln>
          </p:spPr>
        </p:pic>
        <p:pic>
          <p:nvPicPr>
            <p:cNvPr id="105512" name="Picture 613" descr="Q500_3U_front_no_cover_ol.png"/>
            <p:cNvPicPr>
              <a:picLocks noChangeAspect="1"/>
            </p:cNvPicPr>
            <p:nvPr/>
          </p:nvPicPr>
          <p:blipFill>
            <a:blip r:embed="rId3"/>
            <a:srcRect/>
            <a:stretch>
              <a:fillRect/>
            </a:stretch>
          </p:blipFill>
          <p:spPr bwMode="auto">
            <a:xfrm>
              <a:off x="7267578" y="4297161"/>
              <a:ext cx="881007" cy="230521"/>
            </a:xfrm>
            <a:prstGeom prst="rect">
              <a:avLst/>
            </a:prstGeom>
            <a:noFill/>
            <a:ln w="9525">
              <a:noFill/>
              <a:miter lim="800000"/>
              <a:headEnd/>
              <a:tailEnd/>
            </a:ln>
          </p:spPr>
        </p:pic>
        <p:sp>
          <p:nvSpPr>
            <p:cNvPr id="615" name="Rectangle 149"/>
            <p:cNvSpPr>
              <a:spLocks noChangeArrowheads="1"/>
            </p:cNvSpPr>
            <p:nvPr/>
          </p:nvSpPr>
          <p:spPr bwMode="auto">
            <a:xfrm>
              <a:off x="6836710" y="4143133"/>
              <a:ext cx="1735920" cy="82525"/>
            </a:xfrm>
            <a:prstGeom prst="rect">
              <a:avLst/>
            </a:prstGeom>
            <a:solidFill>
              <a:schemeClr val="tx1">
                <a:lumMod val="20000"/>
                <a:lumOff val="80000"/>
                <a:alpha val="75000"/>
              </a:schemeClr>
            </a:solidFill>
            <a:ln w="15875">
              <a:solidFill>
                <a:schemeClr val="tx1">
                  <a:lumMod val="60000"/>
                  <a:lumOff val="40000"/>
                </a:schemeClr>
              </a:solidFill>
              <a:miter lim="800000"/>
              <a:headEnd/>
              <a:tailEnd/>
            </a:ln>
            <a:effec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cxnSp>
          <p:nvCxnSpPr>
            <p:cNvPr id="616" name="Straight Connector 615"/>
            <p:cNvCxnSpPr>
              <a:stCxn id="615" idx="2"/>
              <a:endCxn id="614" idx="0"/>
            </p:cNvCxnSpPr>
            <p:nvPr/>
          </p:nvCxnSpPr>
          <p:spPr>
            <a:xfrm>
              <a:off x="7705464" y="4225658"/>
              <a:ext cx="3176" cy="71415"/>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617" name="Straight Connector 616"/>
            <p:cNvCxnSpPr>
              <a:stCxn id="618" idx="2"/>
            </p:cNvCxnSpPr>
            <p:nvPr/>
          </p:nvCxnSpPr>
          <p:spPr>
            <a:xfrm>
              <a:off x="7557760" y="4000301"/>
              <a:ext cx="1588" cy="144418"/>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pic>
          <p:nvPicPr>
            <p:cNvPr id="105516" name="Picture 617"/>
            <p:cNvPicPr>
              <a:picLocks noChangeAspect="1"/>
            </p:cNvPicPr>
            <p:nvPr/>
          </p:nvPicPr>
          <p:blipFill>
            <a:blip r:embed="rId4"/>
            <a:srcRect/>
            <a:stretch>
              <a:fillRect/>
            </a:stretch>
          </p:blipFill>
          <p:spPr bwMode="auto">
            <a:xfrm>
              <a:off x="7294443" y="3473501"/>
              <a:ext cx="526964" cy="526964"/>
            </a:xfrm>
            <a:prstGeom prst="rect">
              <a:avLst/>
            </a:prstGeom>
            <a:noFill/>
            <a:ln w="9525">
              <a:noFill/>
              <a:miter lim="800000"/>
              <a:headEnd/>
              <a:tailEnd/>
            </a:ln>
          </p:spPr>
        </p:pic>
        <p:pic>
          <p:nvPicPr>
            <p:cNvPr id="105517" name="Picture 618"/>
            <p:cNvPicPr>
              <a:picLocks noChangeAspect="1"/>
            </p:cNvPicPr>
            <p:nvPr/>
          </p:nvPicPr>
          <p:blipFill>
            <a:blip r:embed="rId5"/>
            <a:srcRect/>
            <a:stretch>
              <a:fillRect/>
            </a:stretch>
          </p:blipFill>
          <p:spPr bwMode="auto">
            <a:xfrm>
              <a:off x="6549242" y="3545976"/>
              <a:ext cx="719280" cy="406806"/>
            </a:xfrm>
            <a:prstGeom prst="rect">
              <a:avLst/>
            </a:prstGeom>
            <a:noFill/>
            <a:ln w="9525">
              <a:noFill/>
              <a:miter lim="800000"/>
              <a:headEnd/>
              <a:tailEnd/>
            </a:ln>
          </p:spPr>
        </p:pic>
        <p:sp>
          <p:nvSpPr>
            <p:cNvPr id="620" name="TextBox 619"/>
            <p:cNvSpPr txBox="1"/>
            <p:nvPr/>
          </p:nvSpPr>
          <p:spPr>
            <a:xfrm>
              <a:off x="7761052" y="3451193"/>
              <a:ext cx="1051399" cy="558630"/>
            </a:xfrm>
            <a:prstGeom prst="rect">
              <a:avLst/>
            </a:prstGeom>
            <a:noFill/>
            <a:ln>
              <a:noFill/>
            </a:ln>
          </p:spPr>
          <p:txBody>
            <a:bodyPr>
              <a:spAutoFit/>
            </a:bodyPr>
            <a:lstStyle/>
            <a:p>
              <a:pPr fontAlgn="auto">
                <a:lnSpc>
                  <a:spcPts val="1200"/>
                </a:lnSpc>
                <a:spcBef>
                  <a:spcPts val="0"/>
                </a:spcBef>
                <a:spcAft>
                  <a:spcPts val="0"/>
                </a:spcAft>
                <a:defRPr/>
              </a:pPr>
              <a:r>
                <a:rPr lang="en-US" sz="12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Video</a:t>
              </a:r>
            </a:p>
            <a:p>
              <a:pPr fontAlgn="auto">
                <a:lnSpc>
                  <a:spcPts val="1200"/>
                </a:lnSpc>
                <a:spcBef>
                  <a:spcPts val="0"/>
                </a:spcBef>
                <a:spcAft>
                  <a:spcPts val="0"/>
                </a:spcAft>
                <a:defRPr/>
              </a:pPr>
              <a:r>
                <a:rPr lang="en-US" sz="12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Management</a:t>
              </a:r>
            </a:p>
            <a:p>
              <a:pPr fontAlgn="auto">
                <a:lnSpc>
                  <a:spcPts val="1200"/>
                </a:lnSpc>
                <a:spcBef>
                  <a:spcPts val="0"/>
                </a:spcBef>
                <a:spcAft>
                  <a:spcPts val="0"/>
                </a:spcAft>
                <a:defRPr/>
              </a:pPr>
              <a:r>
                <a:rPr lang="en-US" sz="12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Server</a:t>
              </a:r>
              <a:endParaRPr lang="en-US" sz="12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cxnSp>
          <p:nvCxnSpPr>
            <p:cNvPr id="621" name="Straight Connector 620"/>
            <p:cNvCxnSpPr/>
            <p:nvPr/>
          </p:nvCxnSpPr>
          <p:spPr>
            <a:xfrm flipH="1" flipV="1">
              <a:off x="7046354" y="4232006"/>
              <a:ext cx="3176" cy="188855"/>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622" name="Straight Connector 621"/>
            <p:cNvCxnSpPr/>
            <p:nvPr/>
          </p:nvCxnSpPr>
          <p:spPr>
            <a:xfrm flipH="1" flipV="1">
              <a:off x="8370927" y="4222484"/>
              <a:ext cx="1588" cy="199964"/>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grpSp>
      <p:cxnSp>
        <p:nvCxnSpPr>
          <p:cNvPr id="638" name="Elbow Connector 637"/>
          <p:cNvCxnSpPr>
            <a:stCxn id="619" idx="1"/>
            <a:endCxn id="546" idx="3"/>
          </p:cNvCxnSpPr>
          <p:nvPr/>
        </p:nvCxnSpPr>
        <p:spPr>
          <a:xfrm rot="10800000">
            <a:off x="5116513" y="2524125"/>
            <a:ext cx="1433512" cy="820738"/>
          </a:xfrm>
          <a:prstGeom prst="bentConnector3">
            <a:avLst>
              <a:gd name="adj1" fmla="val 50000"/>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641" name="Elbow Connector 640"/>
          <p:cNvCxnSpPr>
            <a:stCxn id="618" idx="0"/>
            <a:endCxn id="559" idx="5"/>
          </p:cNvCxnSpPr>
          <p:nvPr/>
        </p:nvCxnSpPr>
        <p:spPr>
          <a:xfrm rot="16200000" flipV="1">
            <a:off x="7054851" y="2565400"/>
            <a:ext cx="463550" cy="542925"/>
          </a:xfrm>
          <a:prstGeom prst="bentConnector3">
            <a:avLst>
              <a:gd name="adj1" fmla="val 50000"/>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658" name="Elbow Connector 657"/>
          <p:cNvCxnSpPr>
            <a:stCxn id="553" idx="3"/>
            <a:endCxn id="648" idx="0"/>
          </p:cNvCxnSpPr>
          <p:nvPr/>
        </p:nvCxnSpPr>
        <p:spPr>
          <a:xfrm rot="16200000" flipH="1">
            <a:off x="4365625" y="2879725"/>
            <a:ext cx="496888" cy="160338"/>
          </a:xfrm>
          <a:prstGeom prst="bentConnector3">
            <a:avLst>
              <a:gd name="adj1" fmla="val 50000"/>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grpSp>
        <p:nvGrpSpPr>
          <p:cNvPr id="105496" name="Group 645"/>
          <p:cNvGrpSpPr>
            <a:grpSpLocks/>
          </p:cNvGrpSpPr>
          <p:nvPr/>
        </p:nvGrpSpPr>
        <p:grpSpPr bwMode="auto">
          <a:xfrm>
            <a:off x="3363913" y="2965450"/>
            <a:ext cx="2379662" cy="1430338"/>
            <a:chOff x="169360" y="3111787"/>
            <a:chExt cx="2379013" cy="1429951"/>
          </a:xfrm>
        </p:grpSpPr>
        <p:sp>
          <p:nvSpPr>
            <p:cNvPr id="647" name="TextBox 646"/>
            <p:cNvSpPr txBox="1"/>
            <p:nvPr/>
          </p:nvSpPr>
          <p:spPr>
            <a:xfrm>
              <a:off x="697853" y="3111787"/>
              <a:ext cx="1583893" cy="277738"/>
            </a:xfrm>
            <a:prstGeom prst="rect">
              <a:avLst/>
            </a:prstGeom>
            <a:noFill/>
            <a:ln>
              <a:noFill/>
            </a:ln>
          </p:spPr>
          <p:txBody>
            <a:bodyPr wrap="none">
              <a:spAutoFit/>
            </a:bodyPr>
            <a:lstStyle/>
            <a:p>
              <a:pPr algn="ctr" fontAlgn="auto">
                <a:spcBef>
                  <a:spcPts val="0"/>
                </a:spcBef>
                <a:spcAft>
                  <a:spcPts val="0"/>
                </a:spcAft>
                <a:defRPr/>
              </a:pPr>
              <a:r>
                <a:rPr lang="en-US" sz="12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City Command Center</a:t>
              </a:r>
              <a:endParaRPr lang="en-US" sz="1200" b="1"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sp>
          <p:nvSpPr>
            <p:cNvPr id="648" name="Rectangle 149"/>
            <p:cNvSpPr>
              <a:spLocks noChangeArrowheads="1"/>
            </p:cNvSpPr>
            <p:nvPr/>
          </p:nvSpPr>
          <p:spPr bwMode="auto">
            <a:xfrm>
              <a:off x="631196" y="3354609"/>
              <a:ext cx="1734665" cy="82528"/>
            </a:xfrm>
            <a:prstGeom prst="rect">
              <a:avLst/>
            </a:prstGeom>
            <a:solidFill>
              <a:schemeClr val="tx1">
                <a:lumMod val="20000"/>
                <a:lumOff val="80000"/>
                <a:alpha val="75000"/>
              </a:schemeClr>
            </a:solidFill>
            <a:ln w="15875">
              <a:solidFill>
                <a:schemeClr val="tx1">
                  <a:lumMod val="60000"/>
                  <a:lumOff val="40000"/>
                </a:schemeClr>
              </a:solidFill>
              <a:miter lim="800000"/>
              <a:headEnd/>
              <a:tailEnd/>
            </a:ln>
            <a:effectLst/>
          </p:spPr>
          <p:txBody>
            <a:bodyPr wrap="none" anchor="ctr"/>
            <a:lstStyle/>
            <a:p>
              <a:pPr fontAlgn="auto">
                <a:spcBef>
                  <a:spcPts val="0"/>
                </a:spcBef>
                <a:spcAft>
                  <a:spcPts val="0"/>
                </a:spcAft>
                <a:defRPr/>
              </a:pPr>
              <a:endParaRPr lang="en-US">
                <a:solidFill>
                  <a:srgbClr val="595959"/>
                </a:solidFill>
                <a:effectLst>
                  <a:outerShdw blurRad="53975" dist="38100" dir="2700000" algn="tl" rotWithShape="0">
                    <a:srgbClr val="FFFFFF">
                      <a:alpha val="50000"/>
                    </a:srgbClr>
                  </a:outerShdw>
                </a:effectLst>
                <a:latin typeface="+mn-lt"/>
                <a:ea typeface="+mn-ea"/>
              </a:endParaRPr>
            </a:p>
          </p:txBody>
        </p:sp>
        <p:pic>
          <p:nvPicPr>
            <p:cNvPr id="105500" name="Picture 648"/>
            <p:cNvPicPr>
              <a:picLocks noChangeAspect="1"/>
            </p:cNvPicPr>
            <p:nvPr/>
          </p:nvPicPr>
          <p:blipFill>
            <a:blip r:embed="rId4"/>
            <a:srcRect/>
            <a:stretch>
              <a:fillRect/>
            </a:stretch>
          </p:blipFill>
          <p:spPr bwMode="auto">
            <a:xfrm>
              <a:off x="639060" y="3575059"/>
              <a:ext cx="526964" cy="526964"/>
            </a:xfrm>
            <a:prstGeom prst="rect">
              <a:avLst/>
            </a:prstGeom>
            <a:noFill/>
            <a:ln w="9525">
              <a:noFill/>
              <a:miter lim="800000"/>
              <a:headEnd/>
              <a:tailEnd/>
            </a:ln>
          </p:spPr>
        </p:pic>
        <p:sp>
          <p:nvSpPr>
            <p:cNvPr id="650" name="TextBox 649"/>
            <p:cNvSpPr txBox="1"/>
            <p:nvPr/>
          </p:nvSpPr>
          <p:spPr>
            <a:xfrm>
              <a:off x="169360" y="4059269"/>
              <a:ext cx="942718" cy="482469"/>
            </a:xfrm>
            <a:prstGeom prst="rect">
              <a:avLst/>
            </a:prstGeom>
            <a:noFill/>
            <a:ln>
              <a:noFill/>
            </a:ln>
          </p:spPr>
          <p:txBody>
            <a:bodyPr wrap="none">
              <a:spAutoFit/>
            </a:bodyPr>
            <a:lstStyle/>
            <a:p>
              <a:pPr algn="r" fontAlgn="auto">
                <a:lnSpc>
                  <a:spcPts val="1000"/>
                </a:lnSpc>
                <a:spcBef>
                  <a:spcPts val="0"/>
                </a:spcBef>
                <a:spcAft>
                  <a:spcPts val="0"/>
                </a:spcAft>
                <a:defRPr/>
              </a:pPr>
              <a:r>
                <a:rPr lang="en-US" sz="105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Web &amp; Media</a:t>
              </a:r>
            </a:p>
            <a:p>
              <a:pPr algn="r" fontAlgn="auto">
                <a:lnSpc>
                  <a:spcPts val="1000"/>
                </a:lnSpc>
                <a:spcBef>
                  <a:spcPts val="0"/>
                </a:spcBef>
                <a:spcAft>
                  <a:spcPts val="0"/>
                </a:spcAft>
                <a:defRPr/>
              </a:pPr>
              <a:r>
                <a:rPr lang="en-US" sz="105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Streaming</a:t>
              </a:r>
            </a:p>
            <a:p>
              <a:pPr algn="r" fontAlgn="auto">
                <a:lnSpc>
                  <a:spcPts val="1000"/>
                </a:lnSpc>
                <a:spcBef>
                  <a:spcPts val="0"/>
                </a:spcBef>
                <a:spcAft>
                  <a:spcPts val="0"/>
                </a:spcAft>
                <a:defRPr/>
              </a:pPr>
              <a:r>
                <a:rPr lang="en-US" sz="105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Center</a:t>
              </a:r>
              <a:endParaRPr lang="en-US" sz="105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pic>
          <p:nvPicPr>
            <p:cNvPr id="105502" name="Picture 650"/>
            <p:cNvPicPr>
              <a:picLocks noChangeAspect="1"/>
            </p:cNvPicPr>
            <p:nvPr/>
          </p:nvPicPr>
          <p:blipFill>
            <a:blip r:embed="rId4"/>
            <a:srcRect/>
            <a:stretch>
              <a:fillRect/>
            </a:stretch>
          </p:blipFill>
          <p:spPr bwMode="auto">
            <a:xfrm>
              <a:off x="1236355" y="3573768"/>
              <a:ext cx="526964" cy="526964"/>
            </a:xfrm>
            <a:prstGeom prst="rect">
              <a:avLst/>
            </a:prstGeom>
            <a:noFill/>
            <a:ln w="9525">
              <a:noFill/>
              <a:miter lim="800000"/>
              <a:headEnd/>
              <a:tailEnd/>
            </a:ln>
          </p:spPr>
        </p:pic>
        <p:sp>
          <p:nvSpPr>
            <p:cNvPr id="652" name="TextBox 651"/>
            <p:cNvSpPr txBox="1"/>
            <p:nvPr/>
          </p:nvSpPr>
          <p:spPr>
            <a:xfrm>
              <a:off x="1020028" y="4057681"/>
              <a:ext cx="920499" cy="482469"/>
            </a:xfrm>
            <a:prstGeom prst="rect">
              <a:avLst/>
            </a:prstGeom>
            <a:noFill/>
            <a:ln>
              <a:noFill/>
            </a:ln>
          </p:spPr>
          <p:txBody>
            <a:bodyPr wrap="none">
              <a:spAutoFit/>
            </a:bodyPr>
            <a:lstStyle/>
            <a:p>
              <a:pPr algn="ctr" fontAlgn="auto">
                <a:lnSpc>
                  <a:spcPts val="1000"/>
                </a:lnSpc>
                <a:spcBef>
                  <a:spcPts val="0"/>
                </a:spcBef>
                <a:spcAft>
                  <a:spcPts val="0"/>
                </a:spcAft>
                <a:defRPr/>
              </a:pPr>
              <a:r>
                <a:rPr lang="en-US" sz="105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Surveillance</a:t>
              </a:r>
            </a:p>
            <a:p>
              <a:pPr algn="ctr" fontAlgn="auto">
                <a:lnSpc>
                  <a:spcPts val="1000"/>
                </a:lnSpc>
                <a:spcBef>
                  <a:spcPts val="0"/>
                </a:spcBef>
                <a:spcAft>
                  <a:spcPts val="0"/>
                </a:spcAft>
                <a:defRPr/>
              </a:pPr>
              <a:r>
                <a:rPr lang="en-US" sz="105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Management</a:t>
              </a:r>
            </a:p>
            <a:p>
              <a:pPr algn="ctr" fontAlgn="auto">
                <a:lnSpc>
                  <a:spcPts val="1000"/>
                </a:lnSpc>
                <a:spcBef>
                  <a:spcPts val="0"/>
                </a:spcBef>
                <a:spcAft>
                  <a:spcPts val="0"/>
                </a:spcAft>
                <a:defRPr/>
              </a:pPr>
              <a:r>
                <a:rPr lang="en-US" sz="105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Server</a:t>
              </a:r>
              <a:endParaRPr lang="en-US" sz="105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pic>
          <p:nvPicPr>
            <p:cNvPr id="105504" name="Picture 652"/>
            <p:cNvPicPr>
              <a:picLocks noChangeAspect="1"/>
            </p:cNvPicPr>
            <p:nvPr/>
          </p:nvPicPr>
          <p:blipFill>
            <a:blip r:embed="rId4"/>
            <a:srcRect/>
            <a:stretch>
              <a:fillRect/>
            </a:stretch>
          </p:blipFill>
          <p:spPr bwMode="auto">
            <a:xfrm>
              <a:off x="1841739" y="3572477"/>
              <a:ext cx="526964" cy="526964"/>
            </a:xfrm>
            <a:prstGeom prst="rect">
              <a:avLst/>
            </a:prstGeom>
            <a:noFill/>
            <a:ln w="9525">
              <a:noFill/>
              <a:miter lim="800000"/>
              <a:headEnd/>
              <a:tailEnd/>
            </a:ln>
          </p:spPr>
        </p:pic>
        <p:sp>
          <p:nvSpPr>
            <p:cNvPr id="654" name="TextBox 653"/>
            <p:cNvSpPr txBox="1"/>
            <p:nvPr/>
          </p:nvSpPr>
          <p:spPr>
            <a:xfrm>
              <a:off x="1850064" y="4064029"/>
              <a:ext cx="698309" cy="355504"/>
            </a:xfrm>
            <a:prstGeom prst="rect">
              <a:avLst/>
            </a:prstGeom>
            <a:noFill/>
            <a:ln>
              <a:noFill/>
            </a:ln>
          </p:spPr>
          <p:txBody>
            <a:bodyPr wrap="none">
              <a:spAutoFit/>
            </a:bodyPr>
            <a:lstStyle/>
            <a:p>
              <a:pPr fontAlgn="auto">
                <a:lnSpc>
                  <a:spcPts val="1000"/>
                </a:lnSpc>
                <a:spcBef>
                  <a:spcPts val="0"/>
                </a:spcBef>
                <a:spcAft>
                  <a:spcPts val="0"/>
                </a:spcAft>
                <a:defRPr/>
              </a:pPr>
              <a:r>
                <a:rPr lang="en-US" sz="105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Database</a:t>
              </a:r>
            </a:p>
            <a:p>
              <a:pPr fontAlgn="auto">
                <a:lnSpc>
                  <a:spcPts val="1000"/>
                </a:lnSpc>
                <a:spcBef>
                  <a:spcPts val="0"/>
                </a:spcBef>
                <a:spcAft>
                  <a:spcPts val="0"/>
                </a:spcAft>
                <a:defRPr/>
              </a:pPr>
              <a:r>
                <a:rPr lang="en-US" sz="105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Server</a:t>
              </a:r>
              <a:endParaRPr lang="en-US" sz="105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cxnSp>
          <p:nvCxnSpPr>
            <p:cNvPr id="655" name="Straight Connector 654"/>
            <p:cNvCxnSpPr>
              <a:endCxn id="649" idx="0"/>
            </p:cNvCxnSpPr>
            <p:nvPr/>
          </p:nvCxnSpPr>
          <p:spPr>
            <a:xfrm>
              <a:off x="900997" y="3441898"/>
              <a:ext cx="1588" cy="133314"/>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656" name="Straight Connector 655"/>
            <p:cNvCxnSpPr>
              <a:stCxn id="648" idx="2"/>
              <a:endCxn id="651" idx="0"/>
            </p:cNvCxnSpPr>
            <p:nvPr/>
          </p:nvCxnSpPr>
          <p:spPr>
            <a:xfrm>
              <a:off x="1499322" y="3437137"/>
              <a:ext cx="0" cy="136488"/>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657" name="Straight Connector 656"/>
            <p:cNvCxnSpPr>
              <a:endCxn id="653" idx="0"/>
            </p:cNvCxnSpPr>
            <p:nvPr/>
          </p:nvCxnSpPr>
          <p:spPr>
            <a:xfrm>
              <a:off x="2100820" y="3426027"/>
              <a:ext cx="4762" cy="146010"/>
            </a:xfrm>
            <a:prstGeom prst="line">
              <a:avLst/>
            </a:prstGeom>
            <a:ln w="19050" cmpd="sng">
              <a:solidFill>
                <a:schemeClr val="bg1">
                  <a:lumMod val="65000"/>
                </a:schemeClr>
              </a:solidFill>
              <a:headEnd type="none"/>
              <a:tailEnd type="non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grpSp>
      <p:sp>
        <p:nvSpPr>
          <p:cNvPr id="661" name="TextBox 660"/>
          <p:cNvSpPr txBox="1"/>
          <p:nvPr/>
        </p:nvSpPr>
        <p:spPr>
          <a:xfrm>
            <a:off x="696913" y="4602163"/>
            <a:ext cx="7721600" cy="369887"/>
          </a:xfrm>
          <a:prstGeom prst="rect">
            <a:avLst/>
          </a:prstGeom>
          <a:noFill/>
          <a:ln>
            <a:noFill/>
          </a:ln>
        </p:spPr>
        <p:txBody>
          <a:bodyPr wrap="none">
            <a:spAutoFit/>
          </a:bodyPr>
          <a:lstStyle/>
          <a:p>
            <a:pPr algn="ctr" fontAlgn="auto">
              <a:spcBef>
                <a:spcPts val="0"/>
              </a:spcBef>
              <a:spcAft>
                <a:spcPts val="0"/>
              </a:spcAft>
              <a:defRPr/>
            </a:pPr>
            <a:r>
              <a:rPr lang="en-US" b="1" dirty="0">
                <a:solidFill>
                  <a:srgbClr val="1CAAE2"/>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80+ Q500-P10-D316</a:t>
            </a: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 Deployed | </a:t>
            </a:r>
            <a:r>
              <a:rPr lang="en-US" sz="1600" b="1" dirty="0">
                <a:solidFill>
                  <a:srgbClr val="1CAAE2"/>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1600 IP HD Cameras</a:t>
            </a:r>
            <a:r>
              <a:rPr lang="en-US" sz="1600" dirty="0">
                <a:solidFill>
                  <a:srgbClr val="1CAAE2"/>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 </a:t>
            </a: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 </a:t>
            </a:r>
            <a:r>
              <a:rPr lang="en-US" sz="1600" b="1" dirty="0">
                <a:solidFill>
                  <a:srgbClr val="1CAAE2"/>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6000TB Capacity </a:t>
            </a: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for </a:t>
            </a:r>
            <a:r>
              <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rPr>
              <a:t>30 Days Retention</a:t>
            </a:r>
            <a:endParaRPr lang="en-US" sz="1300" dirty="0">
              <a:solidFill>
                <a:srgbClr val="595959"/>
              </a:solidFill>
              <a:effectLst>
                <a:outerShdw blurRad="53975" dist="38100" dir="2700000" algn="tl" rotWithShape="0">
                  <a:srgbClr val="FFFFFF">
                    <a:alpha val="50000"/>
                  </a:srgbClr>
                </a:outerShdw>
              </a:effectLst>
              <a:latin typeface="+mn-lt"/>
              <a:ea typeface="Open Sans Light" pitchFamily="34" charset="0"/>
              <a:cs typeface="Open Sans Light"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1"/>
          </a:solidFill>
          <a:ln w="635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nvGrpSpPr>
          <p:cNvPr id="7" name="Group 6"/>
          <p:cNvGrpSpPr/>
          <p:nvPr/>
        </p:nvGrpSpPr>
        <p:grpSpPr>
          <a:xfrm>
            <a:off x="329550" y="365347"/>
            <a:ext cx="8461472" cy="4521927"/>
            <a:chOff x="815256" y="742951"/>
            <a:chExt cx="6726508" cy="3688775"/>
          </a:xfrm>
          <a:solidFill>
            <a:schemeClr val="bg1">
              <a:lumMod val="75000"/>
            </a:schemeClr>
          </a:solidFill>
        </p:grpSpPr>
        <p:sp>
          <p:nvSpPr>
            <p:cNvPr id="8" name="Freeform 7"/>
            <p:cNvSpPr>
              <a:spLocks noEditPoints="1"/>
            </p:cNvSpPr>
            <p:nvPr/>
          </p:nvSpPr>
          <p:spPr bwMode="auto">
            <a:xfrm>
              <a:off x="1287450" y="2365395"/>
              <a:ext cx="99071" cy="75912"/>
            </a:xfrm>
            <a:custGeom>
              <a:avLst/>
              <a:gdLst>
                <a:gd name="T0" fmla="*/ 0 w 77"/>
                <a:gd name="T1" fmla="*/ 7 h 59"/>
                <a:gd name="T2" fmla="*/ 3 w 77"/>
                <a:gd name="T3" fmla="*/ 3 h 59"/>
                <a:gd name="T4" fmla="*/ 0 w 77"/>
                <a:gd name="T5" fmla="*/ 3 h 59"/>
                <a:gd name="T6" fmla="*/ 0 w 77"/>
                <a:gd name="T7" fmla="*/ 7 h 59"/>
                <a:gd name="T8" fmla="*/ 0 w 77"/>
                <a:gd name="T9" fmla="*/ 7 h 59"/>
                <a:gd name="T10" fmla="*/ 0 w 77"/>
                <a:gd name="T11" fmla="*/ 7 h 59"/>
                <a:gd name="T12" fmla="*/ 14 w 77"/>
                <a:gd name="T13" fmla="*/ 3 h 59"/>
                <a:gd name="T14" fmla="*/ 14 w 77"/>
                <a:gd name="T15" fmla="*/ 0 h 59"/>
                <a:gd name="T16" fmla="*/ 14 w 77"/>
                <a:gd name="T17" fmla="*/ 0 h 59"/>
                <a:gd name="T18" fmla="*/ 11 w 77"/>
                <a:gd name="T19" fmla="*/ 0 h 59"/>
                <a:gd name="T20" fmla="*/ 11 w 77"/>
                <a:gd name="T21" fmla="*/ 3 h 59"/>
                <a:gd name="T22" fmla="*/ 11 w 77"/>
                <a:gd name="T23" fmla="*/ 3 h 59"/>
                <a:gd name="T24" fmla="*/ 14 w 77"/>
                <a:gd name="T25" fmla="*/ 3 h 59"/>
                <a:gd name="T26" fmla="*/ 14 w 77"/>
                <a:gd name="T27" fmla="*/ 3 h 59"/>
                <a:gd name="T28" fmla="*/ 37 w 77"/>
                <a:gd name="T29" fmla="*/ 15 h 59"/>
                <a:gd name="T30" fmla="*/ 37 w 77"/>
                <a:gd name="T31" fmla="*/ 15 h 59"/>
                <a:gd name="T32" fmla="*/ 33 w 77"/>
                <a:gd name="T33" fmla="*/ 11 h 59"/>
                <a:gd name="T34" fmla="*/ 33 w 77"/>
                <a:gd name="T35" fmla="*/ 11 h 59"/>
                <a:gd name="T36" fmla="*/ 29 w 77"/>
                <a:gd name="T37" fmla="*/ 11 h 59"/>
                <a:gd name="T38" fmla="*/ 33 w 77"/>
                <a:gd name="T39" fmla="*/ 15 h 59"/>
                <a:gd name="T40" fmla="*/ 37 w 77"/>
                <a:gd name="T41" fmla="*/ 15 h 59"/>
                <a:gd name="T42" fmla="*/ 37 w 77"/>
                <a:gd name="T43" fmla="*/ 15 h 59"/>
                <a:gd name="T44" fmla="*/ 37 w 77"/>
                <a:gd name="T45" fmla="*/ 15 h 59"/>
                <a:gd name="T46" fmla="*/ 51 w 77"/>
                <a:gd name="T47" fmla="*/ 18 h 59"/>
                <a:gd name="T48" fmla="*/ 48 w 77"/>
                <a:gd name="T49" fmla="*/ 18 h 59"/>
                <a:gd name="T50" fmla="*/ 48 w 77"/>
                <a:gd name="T51" fmla="*/ 18 h 59"/>
                <a:gd name="T52" fmla="*/ 44 w 77"/>
                <a:gd name="T53" fmla="*/ 18 h 59"/>
                <a:gd name="T54" fmla="*/ 48 w 77"/>
                <a:gd name="T55" fmla="*/ 18 h 59"/>
                <a:gd name="T56" fmla="*/ 51 w 77"/>
                <a:gd name="T57" fmla="*/ 18 h 59"/>
                <a:gd name="T58" fmla="*/ 51 w 77"/>
                <a:gd name="T59" fmla="*/ 18 h 59"/>
                <a:gd name="T60" fmla="*/ 51 w 77"/>
                <a:gd name="T61" fmla="*/ 18 h 59"/>
                <a:gd name="T62" fmla="*/ 55 w 77"/>
                <a:gd name="T63" fmla="*/ 26 h 59"/>
                <a:gd name="T64" fmla="*/ 55 w 77"/>
                <a:gd name="T65" fmla="*/ 26 h 59"/>
                <a:gd name="T66" fmla="*/ 51 w 77"/>
                <a:gd name="T67" fmla="*/ 22 h 59"/>
                <a:gd name="T68" fmla="*/ 51 w 77"/>
                <a:gd name="T69" fmla="*/ 22 h 59"/>
                <a:gd name="T70" fmla="*/ 51 w 77"/>
                <a:gd name="T71" fmla="*/ 22 h 59"/>
                <a:gd name="T72" fmla="*/ 55 w 77"/>
                <a:gd name="T73" fmla="*/ 22 h 59"/>
                <a:gd name="T74" fmla="*/ 59 w 77"/>
                <a:gd name="T75" fmla="*/ 22 h 59"/>
                <a:gd name="T76" fmla="*/ 63 w 77"/>
                <a:gd name="T77" fmla="*/ 26 h 59"/>
                <a:gd name="T78" fmla="*/ 59 w 77"/>
                <a:gd name="T79" fmla="*/ 26 h 59"/>
                <a:gd name="T80" fmla="*/ 55 w 77"/>
                <a:gd name="T81" fmla="*/ 26 h 59"/>
                <a:gd name="T82" fmla="*/ 55 w 77"/>
                <a:gd name="T83" fmla="*/ 26 h 59"/>
                <a:gd name="T84" fmla="*/ 59 w 77"/>
                <a:gd name="T85" fmla="*/ 44 h 59"/>
                <a:gd name="T86" fmla="*/ 63 w 77"/>
                <a:gd name="T87" fmla="*/ 48 h 59"/>
                <a:gd name="T88" fmla="*/ 63 w 77"/>
                <a:gd name="T89" fmla="*/ 55 h 59"/>
                <a:gd name="T90" fmla="*/ 66 w 77"/>
                <a:gd name="T91" fmla="*/ 59 h 59"/>
                <a:gd name="T92" fmla="*/ 70 w 77"/>
                <a:gd name="T93" fmla="*/ 52 h 59"/>
                <a:gd name="T94" fmla="*/ 77 w 77"/>
                <a:gd name="T95" fmla="*/ 48 h 59"/>
                <a:gd name="T96" fmla="*/ 77 w 77"/>
                <a:gd name="T97" fmla="*/ 48 h 59"/>
                <a:gd name="T98" fmla="*/ 74 w 77"/>
                <a:gd name="T99" fmla="*/ 44 h 59"/>
                <a:gd name="T100" fmla="*/ 74 w 77"/>
                <a:gd name="T101" fmla="*/ 44 h 59"/>
                <a:gd name="T102" fmla="*/ 74 w 77"/>
                <a:gd name="T103" fmla="*/ 41 h 59"/>
                <a:gd name="T104" fmla="*/ 74 w 77"/>
                <a:gd name="T105" fmla="*/ 41 h 59"/>
                <a:gd name="T106" fmla="*/ 70 w 77"/>
                <a:gd name="T107" fmla="*/ 41 h 59"/>
                <a:gd name="T108" fmla="*/ 66 w 77"/>
                <a:gd name="T109" fmla="*/ 37 h 59"/>
                <a:gd name="T110" fmla="*/ 63 w 77"/>
                <a:gd name="T111" fmla="*/ 33 h 59"/>
                <a:gd name="T112" fmla="*/ 63 w 77"/>
                <a:gd name="T113" fmla="*/ 37 h 59"/>
                <a:gd name="T114" fmla="*/ 63 w 77"/>
                <a:gd name="T115" fmla="*/ 37 h 59"/>
                <a:gd name="T116" fmla="*/ 63 w 77"/>
                <a:gd name="T117" fmla="*/ 41 h 59"/>
                <a:gd name="T118" fmla="*/ 59 w 77"/>
                <a:gd name="T119" fmla="*/ 44 h 59"/>
                <a:gd name="T120" fmla="*/ 59 w 77"/>
                <a:gd name="T121" fmla="*/ 4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7" h="59">
                  <a:moveTo>
                    <a:pt x="0" y="7"/>
                  </a:moveTo>
                  <a:lnTo>
                    <a:pt x="3" y="3"/>
                  </a:lnTo>
                  <a:lnTo>
                    <a:pt x="0" y="3"/>
                  </a:lnTo>
                  <a:lnTo>
                    <a:pt x="0" y="7"/>
                  </a:lnTo>
                  <a:lnTo>
                    <a:pt x="0" y="7"/>
                  </a:lnTo>
                  <a:lnTo>
                    <a:pt x="0" y="7"/>
                  </a:lnTo>
                  <a:close/>
                  <a:moveTo>
                    <a:pt x="14" y="3"/>
                  </a:moveTo>
                  <a:lnTo>
                    <a:pt x="14" y="0"/>
                  </a:lnTo>
                  <a:lnTo>
                    <a:pt x="14" y="0"/>
                  </a:lnTo>
                  <a:lnTo>
                    <a:pt x="11" y="0"/>
                  </a:lnTo>
                  <a:lnTo>
                    <a:pt x="11" y="3"/>
                  </a:lnTo>
                  <a:lnTo>
                    <a:pt x="11" y="3"/>
                  </a:lnTo>
                  <a:lnTo>
                    <a:pt x="14" y="3"/>
                  </a:lnTo>
                  <a:lnTo>
                    <a:pt x="14" y="3"/>
                  </a:lnTo>
                  <a:close/>
                  <a:moveTo>
                    <a:pt x="37" y="15"/>
                  </a:moveTo>
                  <a:lnTo>
                    <a:pt x="37" y="15"/>
                  </a:lnTo>
                  <a:lnTo>
                    <a:pt x="33" y="11"/>
                  </a:lnTo>
                  <a:lnTo>
                    <a:pt x="33" y="11"/>
                  </a:lnTo>
                  <a:lnTo>
                    <a:pt x="29" y="11"/>
                  </a:lnTo>
                  <a:lnTo>
                    <a:pt x="33" y="15"/>
                  </a:lnTo>
                  <a:lnTo>
                    <a:pt x="37" y="15"/>
                  </a:lnTo>
                  <a:lnTo>
                    <a:pt x="37" y="15"/>
                  </a:lnTo>
                  <a:lnTo>
                    <a:pt x="37" y="15"/>
                  </a:lnTo>
                  <a:close/>
                  <a:moveTo>
                    <a:pt x="51" y="18"/>
                  </a:moveTo>
                  <a:lnTo>
                    <a:pt x="48" y="18"/>
                  </a:lnTo>
                  <a:lnTo>
                    <a:pt x="48" y="18"/>
                  </a:lnTo>
                  <a:lnTo>
                    <a:pt x="44" y="18"/>
                  </a:lnTo>
                  <a:lnTo>
                    <a:pt x="48" y="18"/>
                  </a:lnTo>
                  <a:lnTo>
                    <a:pt x="51" y="18"/>
                  </a:lnTo>
                  <a:lnTo>
                    <a:pt x="51" y="18"/>
                  </a:lnTo>
                  <a:lnTo>
                    <a:pt x="51" y="18"/>
                  </a:lnTo>
                  <a:close/>
                  <a:moveTo>
                    <a:pt x="55" y="26"/>
                  </a:moveTo>
                  <a:lnTo>
                    <a:pt x="55" y="26"/>
                  </a:lnTo>
                  <a:lnTo>
                    <a:pt x="51" y="22"/>
                  </a:lnTo>
                  <a:lnTo>
                    <a:pt x="51" y="22"/>
                  </a:lnTo>
                  <a:lnTo>
                    <a:pt x="51" y="22"/>
                  </a:lnTo>
                  <a:lnTo>
                    <a:pt x="55" y="22"/>
                  </a:lnTo>
                  <a:lnTo>
                    <a:pt x="59" y="22"/>
                  </a:lnTo>
                  <a:lnTo>
                    <a:pt x="63" y="26"/>
                  </a:lnTo>
                  <a:lnTo>
                    <a:pt x="59" y="26"/>
                  </a:lnTo>
                  <a:lnTo>
                    <a:pt x="55" y="26"/>
                  </a:lnTo>
                  <a:lnTo>
                    <a:pt x="55" y="26"/>
                  </a:lnTo>
                  <a:close/>
                  <a:moveTo>
                    <a:pt x="59" y="44"/>
                  </a:moveTo>
                  <a:lnTo>
                    <a:pt x="63" y="48"/>
                  </a:lnTo>
                  <a:lnTo>
                    <a:pt x="63" y="55"/>
                  </a:lnTo>
                  <a:lnTo>
                    <a:pt x="66" y="59"/>
                  </a:lnTo>
                  <a:lnTo>
                    <a:pt x="70" y="52"/>
                  </a:lnTo>
                  <a:lnTo>
                    <a:pt x="77" y="48"/>
                  </a:lnTo>
                  <a:lnTo>
                    <a:pt x="77" y="48"/>
                  </a:lnTo>
                  <a:lnTo>
                    <a:pt x="74" y="44"/>
                  </a:lnTo>
                  <a:lnTo>
                    <a:pt x="74" y="44"/>
                  </a:lnTo>
                  <a:lnTo>
                    <a:pt x="74" y="41"/>
                  </a:lnTo>
                  <a:lnTo>
                    <a:pt x="74" y="41"/>
                  </a:lnTo>
                  <a:lnTo>
                    <a:pt x="70" y="41"/>
                  </a:lnTo>
                  <a:lnTo>
                    <a:pt x="66" y="37"/>
                  </a:lnTo>
                  <a:lnTo>
                    <a:pt x="63" y="33"/>
                  </a:lnTo>
                  <a:lnTo>
                    <a:pt x="63" y="37"/>
                  </a:lnTo>
                  <a:lnTo>
                    <a:pt x="63" y="37"/>
                  </a:lnTo>
                  <a:lnTo>
                    <a:pt x="63" y="41"/>
                  </a:lnTo>
                  <a:lnTo>
                    <a:pt x="59" y="44"/>
                  </a:lnTo>
                  <a:lnTo>
                    <a:pt x="59" y="44"/>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9" name="Freeform 8"/>
            <p:cNvSpPr>
              <a:spLocks/>
            </p:cNvSpPr>
            <p:nvPr/>
          </p:nvSpPr>
          <p:spPr bwMode="auto">
            <a:xfrm>
              <a:off x="5241266" y="3424292"/>
              <a:ext cx="5147" cy="10293"/>
            </a:xfrm>
            <a:custGeom>
              <a:avLst/>
              <a:gdLst>
                <a:gd name="T0" fmla="*/ 0 w 4"/>
                <a:gd name="T1" fmla="*/ 4 h 8"/>
                <a:gd name="T2" fmla="*/ 0 w 4"/>
                <a:gd name="T3" fmla="*/ 0 h 8"/>
                <a:gd name="T4" fmla="*/ 0 w 4"/>
                <a:gd name="T5" fmla="*/ 0 h 8"/>
                <a:gd name="T6" fmla="*/ 4 w 4"/>
                <a:gd name="T7" fmla="*/ 0 h 8"/>
                <a:gd name="T8" fmla="*/ 4 w 4"/>
                <a:gd name="T9" fmla="*/ 0 h 8"/>
                <a:gd name="T10" fmla="*/ 4 w 4"/>
                <a:gd name="T11" fmla="*/ 8 h 8"/>
                <a:gd name="T12" fmla="*/ 0 w 4"/>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4"/>
                  </a:moveTo>
                  <a:lnTo>
                    <a:pt x="0" y="0"/>
                  </a:lnTo>
                  <a:lnTo>
                    <a:pt x="0" y="0"/>
                  </a:lnTo>
                  <a:lnTo>
                    <a:pt x="4" y="0"/>
                  </a:lnTo>
                  <a:lnTo>
                    <a:pt x="4" y="0"/>
                  </a:lnTo>
                  <a:lnTo>
                    <a:pt x="4" y="8"/>
                  </a:lnTo>
                  <a:lnTo>
                    <a:pt x="0" y="4"/>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0" name="Freeform 9"/>
            <p:cNvSpPr>
              <a:spLocks noEditPoints="1"/>
            </p:cNvSpPr>
            <p:nvPr/>
          </p:nvSpPr>
          <p:spPr bwMode="auto">
            <a:xfrm>
              <a:off x="5202669" y="3395987"/>
              <a:ext cx="28306" cy="24446"/>
            </a:xfrm>
            <a:custGeom>
              <a:avLst/>
              <a:gdLst>
                <a:gd name="T0" fmla="*/ 4 w 22"/>
                <a:gd name="T1" fmla="*/ 11 h 19"/>
                <a:gd name="T2" fmla="*/ 4 w 22"/>
                <a:gd name="T3" fmla="*/ 7 h 19"/>
                <a:gd name="T4" fmla="*/ 4 w 22"/>
                <a:gd name="T5" fmla="*/ 4 h 19"/>
                <a:gd name="T6" fmla="*/ 4 w 22"/>
                <a:gd name="T7" fmla="*/ 4 h 19"/>
                <a:gd name="T8" fmla="*/ 4 w 22"/>
                <a:gd name="T9" fmla="*/ 0 h 19"/>
                <a:gd name="T10" fmla="*/ 0 w 22"/>
                <a:gd name="T11" fmla="*/ 0 h 19"/>
                <a:gd name="T12" fmla="*/ 0 w 22"/>
                <a:gd name="T13" fmla="*/ 4 h 19"/>
                <a:gd name="T14" fmla="*/ 0 w 22"/>
                <a:gd name="T15" fmla="*/ 7 h 19"/>
                <a:gd name="T16" fmla="*/ 0 w 22"/>
                <a:gd name="T17" fmla="*/ 7 h 19"/>
                <a:gd name="T18" fmla="*/ 0 w 22"/>
                <a:gd name="T19" fmla="*/ 11 h 19"/>
                <a:gd name="T20" fmla="*/ 4 w 22"/>
                <a:gd name="T21" fmla="*/ 11 h 19"/>
                <a:gd name="T22" fmla="*/ 4 w 22"/>
                <a:gd name="T23" fmla="*/ 11 h 19"/>
                <a:gd name="T24" fmla="*/ 4 w 22"/>
                <a:gd name="T25" fmla="*/ 15 h 19"/>
                <a:gd name="T26" fmla="*/ 8 w 22"/>
                <a:gd name="T27" fmla="*/ 15 h 19"/>
                <a:gd name="T28" fmla="*/ 8 w 22"/>
                <a:gd name="T29" fmla="*/ 19 h 19"/>
                <a:gd name="T30" fmla="*/ 4 w 22"/>
                <a:gd name="T31" fmla="*/ 19 h 19"/>
                <a:gd name="T32" fmla="*/ 4 w 22"/>
                <a:gd name="T33" fmla="*/ 15 h 19"/>
                <a:gd name="T34" fmla="*/ 4 w 22"/>
                <a:gd name="T35" fmla="*/ 15 h 19"/>
                <a:gd name="T36" fmla="*/ 4 w 22"/>
                <a:gd name="T37" fmla="*/ 15 h 19"/>
                <a:gd name="T38" fmla="*/ 22 w 22"/>
                <a:gd name="T39" fmla="*/ 19 h 19"/>
                <a:gd name="T40" fmla="*/ 22 w 22"/>
                <a:gd name="T41" fmla="*/ 15 h 19"/>
                <a:gd name="T42" fmla="*/ 22 w 22"/>
                <a:gd name="T43" fmla="*/ 11 h 19"/>
                <a:gd name="T44" fmla="*/ 22 w 22"/>
                <a:gd name="T45" fmla="*/ 15 h 19"/>
                <a:gd name="T46" fmla="*/ 19 w 22"/>
                <a:gd name="T47" fmla="*/ 15 h 19"/>
                <a:gd name="T48" fmla="*/ 19 w 22"/>
                <a:gd name="T49" fmla="*/ 15 h 19"/>
                <a:gd name="T50" fmla="*/ 22 w 22"/>
                <a:gd name="T5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19">
                  <a:moveTo>
                    <a:pt x="4" y="11"/>
                  </a:moveTo>
                  <a:lnTo>
                    <a:pt x="4" y="7"/>
                  </a:lnTo>
                  <a:lnTo>
                    <a:pt x="4" y="4"/>
                  </a:lnTo>
                  <a:lnTo>
                    <a:pt x="4" y="4"/>
                  </a:lnTo>
                  <a:lnTo>
                    <a:pt x="4" y="0"/>
                  </a:lnTo>
                  <a:lnTo>
                    <a:pt x="0" y="0"/>
                  </a:lnTo>
                  <a:lnTo>
                    <a:pt x="0" y="4"/>
                  </a:lnTo>
                  <a:lnTo>
                    <a:pt x="0" y="7"/>
                  </a:lnTo>
                  <a:lnTo>
                    <a:pt x="0" y="7"/>
                  </a:lnTo>
                  <a:lnTo>
                    <a:pt x="0" y="11"/>
                  </a:lnTo>
                  <a:lnTo>
                    <a:pt x="4" y="11"/>
                  </a:lnTo>
                  <a:lnTo>
                    <a:pt x="4" y="11"/>
                  </a:lnTo>
                  <a:close/>
                  <a:moveTo>
                    <a:pt x="4" y="15"/>
                  </a:moveTo>
                  <a:lnTo>
                    <a:pt x="8" y="15"/>
                  </a:lnTo>
                  <a:lnTo>
                    <a:pt x="8" y="19"/>
                  </a:lnTo>
                  <a:lnTo>
                    <a:pt x="4" y="19"/>
                  </a:lnTo>
                  <a:lnTo>
                    <a:pt x="4" y="15"/>
                  </a:lnTo>
                  <a:lnTo>
                    <a:pt x="4" y="15"/>
                  </a:lnTo>
                  <a:lnTo>
                    <a:pt x="4" y="15"/>
                  </a:lnTo>
                  <a:close/>
                  <a:moveTo>
                    <a:pt x="22" y="19"/>
                  </a:moveTo>
                  <a:lnTo>
                    <a:pt x="22" y="15"/>
                  </a:lnTo>
                  <a:lnTo>
                    <a:pt x="22" y="11"/>
                  </a:lnTo>
                  <a:lnTo>
                    <a:pt x="22" y="15"/>
                  </a:lnTo>
                  <a:lnTo>
                    <a:pt x="19" y="15"/>
                  </a:lnTo>
                  <a:lnTo>
                    <a:pt x="19" y="15"/>
                  </a:lnTo>
                  <a:lnTo>
                    <a:pt x="22" y="19"/>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1" name="Freeform 10"/>
            <p:cNvSpPr>
              <a:spLocks noEditPoints="1"/>
            </p:cNvSpPr>
            <p:nvPr/>
          </p:nvSpPr>
          <p:spPr bwMode="auto">
            <a:xfrm>
              <a:off x="5269572" y="3267324"/>
              <a:ext cx="200714" cy="100357"/>
            </a:xfrm>
            <a:custGeom>
              <a:avLst/>
              <a:gdLst>
                <a:gd name="T0" fmla="*/ 152 w 156"/>
                <a:gd name="T1" fmla="*/ 4 h 78"/>
                <a:gd name="T2" fmla="*/ 156 w 156"/>
                <a:gd name="T3" fmla="*/ 4 h 78"/>
                <a:gd name="T4" fmla="*/ 156 w 156"/>
                <a:gd name="T5" fmla="*/ 4 h 78"/>
                <a:gd name="T6" fmla="*/ 152 w 156"/>
                <a:gd name="T7" fmla="*/ 0 h 78"/>
                <a:gd name="T8" fmla="*/ 152 w 156"/>
                <a:gd name="T9" fmla="*/ 4 h 78"/>
                <a:gd name="T10" fmla="*/ 152 w 156"/>
                <a:gd name="T11" fmla="*/ 4 h 78"/>
                <a:gd name="T12" fmla="*/ 152 w 156"/>
                <a:gd name="T13" fmla="*/ 4 h 78"/>
                <a:gd name="T14" fmla="*/ 4 w 156"/>
                <a:gd name="T15" fmla="*/ 78 h 78"/>
                <a:gd name="T16" fmla="*/ 7 w 156"/>
                <a:gd name="T17" fmla="*/ 78 h 78"/>
                <a:gd name="T18" fmla="*/ 4 w 156"/>
                <a:gd name="T19" fmla="*/ 78 h 78"/>
                <a:gd name="T20" fmla="*/ 4 w 156"/>
                <a:gd name="T21" fmla="*/ 78 h 78"/>
                <a:gd name="T22" fmla="*/ 4 w 156"/>
                <a:gd name="T23" fmla="*/ 78 h 78"/>
                <a:gd name="T24" fmla="*/ 0 w 156"/>
                <a:gd name="T25" fmla="*/ 70 h 78"/>
                <a:gd name="T26" fmla="*/ 4 w 156"/>
                <a:gd name="T27" fmla="*/ 70 h 78"/>
                <a:gd name="T28" fmla="*/ 4 w 156"/>
                <a:gd name="T29" fmla="*/ 70 h 78"/>
                <a:gd name="T30" fmla="*/ 7 w 156"/>
                <a:gd name="T31" fmla="*/ 70 h 78"/>
                <a:gd name="T32" fmla="*/ 4 w 156"/>
                <a:gd name="T33" fmla="*/ 70 h 78"/>
                <a:gd name="T34" fmla="*/ 4 w 156"/>
                <a:gd name="T35" fmla="*/ 74 h 78"/>
                <a:gd name="T36" fmla="*/ 0 w 156"/>
                <a:gd name="T37"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78">
                  <a:moveTo>
                    <a:pt x="152" y="4"/>
                  </a:moveTo>
                  <a:lnTo>
                    <a:pt x="156" y="4"/>
                  </a:lnTo>
                  <a:lnTo>
                    <a:pt x="156" y="4"/>
                  </a:lnTo>
                  <a:lnTo>
                    <a:pt x="152" y="0"/>
                  </a:lnTo>
                  <a:lnTo>
                    <a:pt x="152" y="4"/>
                  </a:lnTo>
                  <a:lnTo>
                    <a:pt x="152" y="4"/>
                  </a:lnTo>
                  <a:lnTo>
                    <a:pt x="152" y="4"/>
                  </a:lnTo>
                  <a:close/>
                  <a:moveTo>
                    <a:pt x="4" y="78"/>
                  </a:moveTo>
                  <a:lnTo>
                    <a:pt x="7" y="78"/>
                  </a:lnTo>
                  <a:lnTo>
                    <a:pt x="4" y="78"/>
                  </a:lnTo>
                  <a:lnTo>
                    <a:pt x="4" y="78"/>
                  </a:lnTo>
                  <a:lnTo>
                    <a:pt x="4" y="78"/>
                  </a:lnTo>
                  <a:close/>
                  <a:moveTo>
                    <a:pt x="0" y="70"/>
                  </a:moveTo>
                  <a:lnTo>
                    <a:pt x="4" y="70"/>
                  </a:lnTo>
                  <a:lnTo>
                    <a:pt x="4" y="70"/>
                  </a:lnTo>
                  <a:lnTo>
                    <a:pt x="7" y="70"/>
                  </a:lnTo>
                  <a:lnTo>
                    <a:pt x="4" y="70"/>
                  </a:lnTo>
                  <a:lnTo>
                    <a:pt x="4" y="74"/>
                  </a:lnTo>
                  <a:lnTo>
                    <a:pt x="0" y="7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2" name="Freeform 11"/>
            <p:cNvSpPr>
              <a:spLocks noEditPoints="1"/>
            </p:cNvSpPr>
            <p:nvPr/>
          </p:nvSpPr>
          <p:spPr bwMode="auto">
            <a:xfrm>
              <a:off x="6240979" y="2909640"/>
              <a:ext cx="47606" cy="137671"/>
            </a:xfrm>
            <a:custGeom>
              <a:avLst/>
              <a:gdLst>
                <a:gd name="T0" fmla="*/ 4 w 10"/>
                <a:gd name="T1" fmla="*/ 5 h 29"/>
                <a:gd name="T2" fmla="*/ 4 w 10"/>
                <a:gd name="T3" fmla="*/ 3 h 29"/>
                <a:gd name="T4" fmla="*/ 4 w 10"/>
                <a:gd name="T5" fmla="*/ 1 h 29"/>
                <a:gd name="T6" fmla="*/ 4 w 10"/>
                <a:gd name="T7" fmla="*/ 0 h 29"/>
                <a:gd name="T8" fmla="*/ 3 w 10"/>
                <a:gd name="T9" fmla="*/ 1 h 29"/>
                <a:gd name="T10" fmla="*/ 3 w 10"/>
                <a:gd name="T11" fmla="*/ 3 h 29"/>
                <a:gd name="T12" fmla="*/ 3 w 10"/>
                <a:gd name="T13" fmla="*/ 5 h 29"/>
                <a:gd name="T14" fmla="*/ 3 w 10"/>
                <a:gd name="T15" fmla="*/ 10 h 29"/>
                <a:gd name="T16" fmla="*/ 3 w 10"/>
                <a:gd name="T17" fmla="*/ 8 h 29"/>
                <a:gd name="T18" fmla="*/ 3 w 10"/>
                <a:gd name="T19" fmla="*/ 7 h 29"/>
                <a:gd name="T20" fmla="*/ 4 w 10"/>
                <a:gd name="T21" fmla="*/ 6 h 29"/>
                <a:gd name="T22" fmla="*/ 3 w 10"/>
                <a:gd name="T23" fmla="*/ 7 h 29"/>
                <a:gd name="T24" fmla="*/ 3 w 10"/>
                <a:gd name="T25" fmla="*/ 9 h 29"/>
                <a:gd name="T26" fmla="*/ 3 w 10"/>
                <a:gd name="T27" fmla="*/ 10 h 29"/>
                <a:gd name="T28" fmla="*/ 1 w 10"/>
                <a:gd name="T29" fmla="*/ 9 h 29"/>
                <a:gd name="T30" fmla="*/ 0 w 10"/>
                <a:gd name="T31" fmla="*/ 9 h 29"/>
                <a:gd name="T32" fmla="*/ 3 w 10"/>
                <a:gd name="T33" fmla="*/ 14 h 29"/>
                <a:gd name="T34" fmla="*/ 3 w 10"/>
                <a:gd name="T35" fmla="*/ 12 h 29"/>
                <a:gd name="T36" fmla="*/ 2 w 10"/>
                <a:gd name="T37" fmla="*/ 13 h 29"/>
                <a:gd name="T38" fmla="*/ 5 w 10"/>
                <a:gd name="T39" fmla="*/ 19 h 29"/>
                <a:gd name="T40" fmla="*/ 4 w 10"/>
                <a:gd name="T41" fmla="*/ 19 h 29"/>
                <a:gd name="T42" fmla="*/ 6 w 10"/>
                <a:gd name="T43" fmla="*/ 22 h 29"/>
                <a:gd name="T44" fmla="*/ 7 w 10"/>
                <a:gd name="T45" fmla="*/ 23 h 29"/>
                <a:gd name="T46" fmla="*/ 6 w 10"/>
                <a:gd name="T47" fmla="*/ 22 h 29"/>
                <a:gd name="T48" fmla="*/ 8 w 10"/>
                <a:gd name="T49" fmla="*/ 23 h 29"/>
                <a:gd name="T50" fmla="*/ 8 w 10"/>
                <a:gd name="T51" fmla="*/ 23 h 29"/>
                <a:gd name="T52" fmla="*/ 8 w 10"/>
                <a:gd name="T53" fmla="*/ 22 h 29"/>
                <a:gd name="T54" fmla="*/ 7 w 10"/>
                <a:gd name="T55" fmla="*/ 25 h 29"/>
                <a:gd name="T56" fmla="*/ 7 w 10"/>
                <a:gd name="T57" fmla="*/ 24 h 29"/>
                <a:gd name="T58" fmla="*/ 7 w 10"/>
                <a:gd name="T59" fmla="*/ 24 h 29"/>
                <a:gd name="T60" fmla="*/ 9 w 10"/>
                <a:gd name="T61" fmla="*/ 26 h 29"/>
                <a:gd name="T62" fmla="*/ 8 w 10"/>
                <a:gd name="T63" fmla="*/ 26 h 29"/>
                <a:gd name="T64" fmla="*/ 9 w 10"/>
                <a:gd name="T65" fmla="*/ 27 h 29"/>
                <a:gd name="T66" fmla="*/ 9 w 10"/>
                <a:gd name="T67" fmla="*/ 28 h 29"/>
                <a:gd name="T68" fmla="*/ 9 w 10"/>
                <a:gd name="T69" fmla="*/ 29 h 29"/>
                <a:gd name="T70" fmla="*/ 10 w 10"/>
                <a:gd name="T71" fmla="*/ 28 h 29"/>
                <a:gd name="T72" fmla="*/ 9 w 10"/>
                <a:gd name="T73"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 h="29">
                  <a:moveTo>
                    <a:pt x="3" y="5"/>
                  </a:moveTo>
                  <a:cubicBezTo>
                    <a:pt x="4" y="5"/>
                    <a:pt x="4" y="5"/>
                    <a:pt x="4" y="5"/>
                  </a:cubicBezTo>
                  <a:cubicBezTo>
                    <a:pt x="4" y="4"/>
                    <a:pt x="4" y="4"/>
                    <a:pt x="4" y="4"/>
                  </a:cubicBezTo>
                  <a:cubicBezTo>
                    <a:pt x="4" y="3"/>
                    <a:pt x="4" y="3"/>
                    <a:pt x="4" y="3"/>
                  </a:cubicBezTo>
                  <a:cubicBezTo>
                    <a:pt x="4" y="2"/>
                    <a:pt x="4" y="2"/>
                    <a:pt x="4" y="2"/>
                  </a:cubicBezTo>
                  <a:cubicBezTo>
                    <a:pt x="4" y="1"/>
                    <a:pt x="4" y="1"/>
                    <a:pt x="4" y="1"/>
                  </a:cubicBezTo>
                  <a:cubicBezTo>
                    <a:pt x="4" y="1"/>
                    <a:pt x="4" y="1"/>
                    <a:pt x="4" y="1"/>
                  </a:cubicBezTo>
                  <a:cubicBezTo>
                    <a:pt x="4" y="0"/>
                    <a:pt x="4" y="0"/>
                    <a:pt x="4" y="0"/>
                  </a:cubicBezTo>
                  <a:cubicBezTo>
                    <a:pt x="4" y="0"/>
                    <a:pt x="4" y="0"/>
                    <a:pt x="4" y="0"/>
                  </a:cubicBezTo>
                  <a:cubicBezTo>
                    <a:pt x="3" y="1"/>
                    <a:pt x="3" y="1"/>
                    <a:pt x="3" y="1"/>
                  </a:cubicBezTo>
                  <a:cubicBezTo>
                    <a:pt x="3" y="2"/>
                    <a:pt x="3" y="2"/>
                    <a:pt x="3" y="2"/>
                  </a:cubicBezTo>
                  <a:cubicBezTo>
                    <a:pt x="3" y="3"/>
                    <a:pt x="3" y="3"/>
                    <a:pt x="3" y="3"/>
                  </a:cubicBezTo>
                  <a:cubicBezTo>
                    <a:pt x="3" y="3"/>
                    <a:pt x="3" y="3"/>
                    <a:pt x="3" y="3"/>
                  </a:cubicBezTo>
                  <a:cubicBezTo>
                    <a:pt x="3" y="5"/>
                    <a:pt x="3" y="5"/>
                    <a:pt x="3" y="5"/>
                  </a:cubicBezTo>
                  <a:cubicBezTo>
                    <a:pt x="3" y="5"/>
                    <a:pt x="3" y="5"/>
                    <a:pt x="3" y="5"/>
                  </a:cubicBezTo>
                  <a:close/>
                  <a:moveTo>
                    <a:pt x="3" y="10"/>
                  </a:moveTo>
                  <a:cubicBezTo>
                    <a:pt x="3" y="9"/>
                    <a:pt x="3" y="9"/>
                    <a:pt x="3" y="9"/>
                  </a:cubicBezTo>
                  <a:cubicBezTo>
                    <a:pt x="3" y="8"/>
                    <a:pt x="3" y="8"/>
                    <a:pt x="3" y="8"/>
                  </a:cubicBezTo>
                  <a:cubicBezTo>
                    <a:pt x="3" y="7"/>
                    <a:pt x="3" y="7"/>
                    <a:pt x="3" y="7"/>
                  </a:cubicBezTo>
                  <a:cubicBezTo>
                    <a:pt x="3" y="7"/>
                    <a:pt x="3" y="7"/>
                    <a:pt x="3" y="7"/>
                  </a:cubicBezTo>
                  <a:cubicBezTo>
                    <a:pt x="4" y="6"/>
                    <a:pt x="4" y="6"/>
                    <a:pt x="4" y="6"/>
                  </a:cubicBezTo>
                  <a:cubicBezTo>
                    <a:pt x="4" y="6"/>
                    <a:pt x="4" y="6"/>
                    <a:pt x="4" y="6"/>
                  </a:cubicBezTo>
                  <a:cubicBezTo>
                    <a:pt x="3" y="6"/>
                    <a:pt x="3" y="6"/>
                    <a:pt x="3" y="6"/>
                  </a:cubicBezTo>
                  <a:cubicBezTo>
                    <a:pt x="3" y="7"/>
                    <a:pt x="3" y="7"/>
                    <a:pt x="3" y="7"/>
                  </a:cubicBezTo>
                  <a:cubicBezTo>
                    <a:pt x="2" y="8"/>
                    <a:pt x="2" y="8"/>
                    <a:pt x="2" y="8"/>
                  </a:cubicBezTo>
                  <a:cubicBezTo>
                    <a:pt x="3" y="9"/>
                    <a:pt x="3" y="9"/>
                    <a:pt x="3" y="9"/>
                  </a:cubicBezTo>
                  <a:cubicBezTo>
                    <a:pt x="3" y="9"/>
                    <a:pt x="3" y="9"/>
                    <a:pt x="3" y="9"/>
                  </a:cubicBezTo>
                  <a:cubicBezTo>
                    <a:pt x="3" y="10"/>
                    <a:pt x="3" y="10"/>
                    <a:pt x="3" y="10"/>
                  </a:cubicBezTo>
                  <a:close/>
                  <a:moveTo>
                    <a:pt x="0" y="9"/>
                  </a:moveTo>
                  <a:cubicBezTo>
                    <a:pt x="1" y="9"/>
                    <a:pt x="1" y="9"/>
                    <a:pt x="1" y="9"/>
                  </a:cubicBezTo>
                  <a:cubicBezTo>
                    <a:pt x="1" y="9"/>
                    <a:pt x="1" y="9"/>
                    <a:pt x="1" y="9"/>
                  </a:cubicBezTo>
                  <a:cubicBezTo>
                    <a:pt x="0" y="9"/>
                    <a:pt x="0" y="9"/>
                    <a:pt x="0" y="9"/>
                  </a:cubicBezTo>
                  <a:close/>
                  <a:moveTo>
                    <a:pt x="2" y="14"/>
                  </a:moveTo>
                  <a:cubicBezTo>
                    <a:pt x="3" y="14"/>
                    <a:pt x="3" y="14"/>
                    <a:pt x="3" y="14"/>
                  </a:cubicBezTo>
                  <a:cubicBezTo>
                    <a:pt x="3" y="13"/>
                    <a:pt x="3" y="13"/>
                    <a:pt x="3" y="13"/>
                  </a:cubicBezTo>
                  <a:cubicBezTo>
                    <a:pt x="3" y="12"/>
                    <a:pt x="3" y="12"/>
                    <a:pt x="3" y="12"/>
                  </a:cubicBezTo>
                  <a:cubicBezTo>
                    <a:pt x="2" y="12"/>
                    <a:pt x="2" y="12"/>
                    <a:pt x="2" y="12"/>
                  </a:cubicBezTo>
                  <a:cubicBezTo>
                    <a:pt x="2" y="13"/>
                    <a:pt x="2" y="13"/>
                    <a:pt x="2" y="13"/>
                  </a:cubicBezTo>
                  <a:cubicBezTo>
                    <a:pt x="2" y="13"/>
                    <a:pt x="2" y="14"/>
                    <a:pt x="2" y="14"/>
                  </a:cubicBezTo>
                  <a:close/>
                  <a:moveTo>
                    <a:pt x="5" y="19"/>
                  </a:moveTo>
                  <a:cubicBezTo>
                    <a:pt x="4" y="19"/>
                    <a:pt x="4" y="19"/>
                    <a:pt x="4" y="19"/>
                  </a:cubicBezTo>
                  <a:cubicBezTo>
                    <a:pt x="4" y="19"/>
                    <a:pt x="4" y="19"/>
                    <a:pt x="4" y="19"/>
                  </a:cubicBezTo>
                  <a:cubicBezTo>
                    <a:pt x="5" y="19"/>
                    <a:pt x="5" y="19"/>
                    <a:pt x="5" y="19"/>
                  </a:cubicBezTo>
                  <a:close/>
                  <a:moveTo>
                    <a:pt x="6" y="22"/>
                  </a:moveTo>
                  <a:cubicBezTo>
                    <a:pt x="6" y="22"/>
                    <a:pt x="6" y="22"/>
                    <a:pt x="6" y="22"/>
                  </a:cubicBezTo>
                  <a:cubicBezTo>
                    <a:pt x="7" y="23"/>
                    <a:pt x="7" y="23"/>
                    <a:pt x="7" y="23"/>
                  </a:cubicBezTo>
                  <a:cubicBezTo>
                    <a:pt x="6" y="22"/>
                    <a:pt x="6" y="22"/>
                    <a:pt x="6" y="22"/>
                  </a:cubicBezTo>
                  <a:cubicBezTo>
                    <a:pt x="6" y="22"/>
                    <a:pt x="6" y="22"/>
                    <a:pt x="6" y="22"/>
                  </a:cubicBezTo>
                  <a:close/>
                  <a:moveTo>
                    <a:pt x="8" y="22"/>
                  </a:moveTo>
                  <a:cubicBezTo>
                    <a:pt x="8" y="23"/>
                    <a:pt x="8" y="23"/>
                    <a:pt x="8" y="23"/>
                  </a:cubicBezTo>
                  <a:cubicBezTo>
                    <a:pt x="8" y="24"/>
                    <a:pt x="8" y="24"/>
                    <a:pt x="8" y="24"/>
                  </a:cubicBezTo>
                  <a:cubicBezTo>
                    <a:pt x="8" y="23"/>
                    <a:pt x="8" y="23"/>
                    <a:pt x="8" y="23"/>
                  </a:cubicBezTo>
                  <a:cubicBezTo>
                    <a:pt x="8" y="23"/>
                    <a:pt x="8" y="23"/>
                    <a:pt x="8" y="23"/>
                  </a:cubicBezTo>
                  <a:cubicBezTo>
                    <a:pt x="8" y="22"/>
                    <a:pt x="8" y="22"/>
                    <a:pt x="8" y="22"/>
                  </a:cubicBezTo>
                  <a:close/>
                  <a:moveTo>
                    <a:pt x="7" y="24"/>
                  </a:moveTo>
                  <a:cubicBezTo>
                    <a:pt x="7" y="25"/>
                    <a:pt x="7" y="25"/>
                    <a:pt x="7" y="25"/>
                  </a:cubicBezTo>
                  <a:cubicBezTo>
                    <a:pt x="8" y="24"/>
                    <a:pt x="8" y="24"/>
                    <a:pt x="8" y="24"/>
                  </a:cubicBezTo>
                  <a:cubicBezTo>
                    <a:pt x="7" y="24"/>
                    <a:pt x="7" y="24"/>
                    <a:pt x="7" y="24"/>
                  </a:cubicBezTo>
                  <a:cubicBezTo>
                    <a:pt x="7" y="24"/>
                    <a:pt x="7" y="24"/>
                    <a:pt x="7" y="24"/>
                  </a:cubicBezTo>
                  <a:cubicBezTo>
                    <a:pt x="7" y="24"/>
                    <a:pt x="7" y="24"/>
                    <a:pt x="7" y="24"/>
                  </a:cubicBezTo>
                  <a:close/>
                  <a:moveTo>
                    <a:pt x="8" y="26"/>
                  </a:moveTo>
                  <a:cubicBezTo>
                    <a:pt x="9" y="26"/>
                    <a:pt x="9" y="26"/>
                    <a:pt x="9" y="26"/>
                  </a:cubicBezTo>
                  <a:cubicBezTo>
                    <a:pt x="9" y="26"/>
                    <a:pt x="9" y="26"/>
                    <a:pt x="9" y="26"/>
                  </a:cubicBezTo>
                  <a:cubicBezTo>
                    <a:pt x="8" y="26"/>
                    <a:pt x="8" y="26"/>
                    <a:pt x="8" y="26"/>
                  </a:cubicBezTo>
                  <a:cubicBezTo>
                    <a:pt x="8" y="26"/>
                    <a:pt x="8" y="26"/>
                    <a:pt x="8" y="26"/>
                  </a:cubicBezTo>
                  <a:close/>
                  <a:moveTo>
                    <a:pt x="9" y="27"/>
                  </a:moveTo>
                  <a:cubicBezTo>
                    <a:pt x="8" y="27"/>
                    <a:pt x="8" y="27"/>
                    <a:pt x="8" y="27"/>
                  </a:cubicBezTo>
                  <a:cubicBezTo>
                    <a:pt x="9" y="28"/>
                    <a:pt x="9" y="28"/>
                    <a:pt x="9" y="28"/>
                  </a:cubicBezTo>
                  <a:cubicBezTo>
                    <a:pt x="9" y="28"/>
                    <a:pt x="9" y="28"/>
                    <a:pt x="9" y="28"/>
                  </a:cubicBezTo>
                  <a:cubicBezTo>
                    <a:pt x="9" y="28"/>
                    <a:pt x="9" y="29"/>
                    <a:pt x="9" y="29"/>
                  </a:cubicBezTo>
                  <a:cubicBezTo>
                    <a:pt x="10" y="29"/>
                    <a:pt x="10" y="29"/>
                    <a:pt x="10" y="29"/>
                  </a:cubicBezTo>
                  <a:cubicBezTo>
                    <a:pt x="10" y="28"/>
                    <a:pt x="10" y="28"/>
                    <a:pt x="10" y="28"/>
                  </a:cubicBezTo>
                  <a:cubicBezTo>
                    <a:pt x="10" y="27"/>
                    <a:pt x="10" y="27"/>
                    <a:pt x="10" y="27"/>
                  </a:cubicBezTo>
                  <a:lnTo>
                    <a:pt x="9" y="27"/>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3" name="Freeform 12"/>
            <p:cNvSpPr>
              <a:spLocks noEditPoints="1"/>
            </p:cNvSpPr>
            <p:nvPr/>
          </p:nvSpPr>
          <p:spPr bwMode="auto">
            <a:xfrm>
              <a:off x="4760068" y="808569"/>
              <a:ext cx="2781696" cy="1523373"/>
            </a:xfrm>
            <a:custGeom>
              <a:avLst/>
              <a:gdLst>
                <a:gd name="T0" fmla="*/ 447 w 584"/>
                <a:gd name="T1" fmla="*/ 261 h 319"/>
                <a:gd name="T2" fmla="*/ 408 w 584"/>
                <a:gd name="T3" fmla="*/ 228 h 319"/>
                <a:gd name="T4" fmla="*/ 364 w 584"/>
                <a:gd name="T5" fmla="*/ 257 h 319"/>
                <a:gd name="T6" fmla="*/ 283 w 584"/>
                <a:gd name="T7" fmla="*/ 258 h 319"/>
                <a:gd name="T8" fmla="*/ 199 w 584"/>
                <a:gd name="T9" fmla="*/ 245 h 319"/>
                <a:gd name="T10" fmla="*/ 147 w 584"/>
                <a:gd name="T11" fmla="*/ 252 h 319"/>
                <a:gd name="T12" fmla="*/ 99 w 584"/>
                <a:gd name="T13" fmla="*/ 272 h 319"/>
                <a:gd name="T14" fmla="*/ 84 w 584"/>
                <a:gd name="T15" fmla="*/ 318 h 319"/>
                <a:gd name="T16" fmla="*/ 49 w 584"/>
                <a:gd name="T17" fmla="*/ 272 h 319"/>
                <a:gd name="T18" fmla="*/ 8 w 584"/>
                <a:gd name="T19" fmla="*/ 214 h 319"/>
                <a:gd name="T20" fmla="*/ 16 w 584"/>
                <a:gd name="T21" fmla="*/ 152 h 319"/>
                <a:gd name="T22" fmla="*/ 21 w 584"/>
                <a:gd name="T23" fmla="*/ 173 h 319"/>
                <a:gd name="T24" fmla="*/ 59 w 584"/>
                <a:gd name="T25" fmla="*/ 168 h 319"/>
                <a:gd name="T26" fmla="*/ 91 w 584"/>
                <a:gd name="T27" fmla="*/ 153 h 319"/>
                <a:gd name="T28" fmla="*/ 144 w 584"/>
                <a:gd name="T29" fmla="*/ 144 h 319"/>
                <a:gd name="T30" fmla="*/ 160 w 584"/>
                <a:gd name="T31" fmla="*/ 145 h 319"/>
                <a:gd name="T32" fmla="*/ 174 w 584"/>
                <a:gd name="T33" fmla="*/ 141 h 319"/>
                <a:gd name="T34" fmla="*/ 168 w 584"/>
                <a:gd name="T35" fmla="*/ 110 h 319"/>
                <a:gd name="T36" fmla="*/ 175 w 584"/>
                <a:gd name="T37" fmla="*/ 92 h 319"/>
                <a:gd name="T38" fmla="*/ 193 w 584"/>
                <a:gd name="T39" fmla="*/ 62 h 319"/>
                <a:gd name="T40" fmla="*/ 220 w 584"/>
                <a:gd name="T41" fmla="*/ 42 h 319"/>
                <a:gd name="T42" fmla="*/ 257 w 584"/>
                <a:gd name="T43" fmla="*/ 61 h 319"/>
                <a:gd name="T44" fmla="*/ 272 w 584"/>
                <a:gd name="T45" fmla="*/ 73 h 319"/>
                <a:gd name="T46" fmla="*/ 329 w 584"/>
                <a:gd name="T47" fmla="*/ 70 h 319"/>
                <a:gd name="T48" fmla="*/ 371 w 584"/>
                <a:gd name="T49" fmla="*/ 66 h 319"/>
                <a:gd name="T50" fmla="*/ 410 w 584"/>
                <a:gd name="T51" fmla="*/ 59 h 319"/>
                <a:gd name="T52" fmla="*/ 497 w 584"/>
                <a:gd name="T53" fmla="*/ 60 h 319"/>
                <a:gd name="T54" fmla="*/ 553 w 584"/>
                <a:gd name="T55" fmla="*/ 50 h 319"/>
                <a:gd name="T56" fmla="*/ 578 w 584"/>
                <a:gd name="T57" fmla="*/ 63 h 319"/>
                <a:gd name="T58" fmla="*/ 562 w 584"/>
                <a:gd name="T59" fmla="*/ 84 h 319"/>
                <a:gd name="T60" fmla="*/ 565 w 584"/>
                <a:gd name="T61" fmla="*/ 120 h 319"/>
                <a:gd name="T62" fmla="*/ 535 w 584"/>
                <a:gd name="T63" fmla="*/ 159 h 319"/>
                <a:gd name="T64" fmla="*/ 545 w 584"/>
                <a:gd name="T65" fmla="*/ 217 h 319"/>
                <a:gd name="T66" fmla="*/ 523 w 584"/>
                <a:gd name="T67" fmla="*/ 132 h 319"/>
                <a:gd name="T68" fmla="*/ 498 w 584"/>
                <a:gd name="T69" fmla="*/ 147 h 319"/>
                <a:gd name="T70" fmla="*/ 467 w 584"/>
                <a:gd name="T71" fmla="*/ 169 h 319"/>
                <a:gd name="T72" fmla="*/ 460 w 584"/>
                <a:gd name="T73" fmla="*/ 213 h 319"/>
                <a:gd name="T74" fmla="*/ 463 w 584"/>
                <a:gd name="T75" fmla="*/ 290 h 319"/>
                <a:gd name="T76" fmla="*/ 39 w 584"/>
                <a:gd name="T77" fmla="*/ 33 h 319"/>
                <a:gd name="T78" fmla="*/ 54 w 584"/>
                <a:gd name="T79" fmla="*/ 20 h 319"/>
                <a:gd name="T80" fmla="*/ 50 w 584"/>
                <a:gd name="T81" fmla="*/ 33 h 319"/>
                <a:gd name="T82" fmla="*/ 52 w 584"/>
                <a:gd name="T83" fmla="*/ 34 h 319"/>
                <a:gd name="T84" fmla="*/ 65 w 584"/>
                <a:gd name="T85" fmla="*/ 29 h 319"/>
                <a:gd name="T86" fmla="*/ 84 w 584"/>
                <a:gd name="T87" fmla="*/ 110 h 319"/>
                <a:gd name="T88" fmla="*/ 102 w 584"/>
                <a:gd name="T89" fmla="*/ 72 h 319"/>
                <a:gd name="T90" fmla="*/ 80 w 584"/>
                <a:gd name="T91" fmla="*/ 102 h 319"/>
                <a:gd name="T92" fmla="*/ 76 w 584"/>
                <a:gd name="T93" fmla="*/ 115 h 319"/>
                <a:gd name="T94" fmla="*/ 96 w 584"/>
                <a:gd name="T95" fmla="*/ 135 h 319"/>
                <a:gd name="T96" fmla="*/ 187 w 584"/>
                <a:gd name="T97" fmla="*/ 122 h 319"/>
                <a:gd name="T98" fmla="*/ 146 w 584"/>
                <a:gd name="T99" fmla="*/ 106 h 319"/>
                <a:gd name="T100" fmla="*/ 158 w 584"/>
                <a:gd name="T101" fmla="*/ 70 h 319"/>
                <a:gd name="T102" fmla="*/ 190 w 584"/>
                <a:gd name="T103" fmla="*/ 51 h 319"/>
                <a:gd name="T104" fmla="*/ 145 w 584"/>
                <a:gd name="T105" fmla="*/ 6 h 319"/>
                <a:gd name="T106" fmla="*/ 166 w 584"/>
                <a:gd name="T107" fmla="*/ 25 h 319"/>
                <a:gd name="T108" fmla="*/ 360 w 584"/>
                <a:gd name="T109" fmla="*/ 17 h 319"/>
                <a:gd name="T110" fmla="*/ 326 w 584"/>
                <a:gd name="T111" fmla="*/ 25 h 319"/>
                <a:gd name="T112" fmla="*/ 195 w 584"/>
                <a:gd name="T113" fmla="*/ 19 h 319"/>
                <a:gd name="T114" fmla="*/ 265 w 584"/>
                <a:gd name="T115" fmla="*/ 66 h 319"/>
                <a:gd name="T116" fmla="*/ 461 w 584"/>
                <a:gd name="T117" fmla="*/ 63 h 319"/>
                <a:gd name="T118" fmla="*/ 494 w 584"/>
                <a:gd name="T119" fmla="*/ 243 h 319"/>
                <a:gd name="T120" fmla="*/ 490 w 584"/>
                <a:gd name="T121" fmla="*/ 257 h 319"/>
                <a:gd name="T122" fmla="*/ 540 w 584"/>
                <a:gd name="T123" fmla="*/ 162 h 319"/>
                <a:gd name="T124" fmla="*/ 537 w 584"/>
                <a:gd name="T125" fmla="*/ 243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4" h="319">
                  <a:moveTo>
                    <a:pt x="453" y="293"/>
                  </a:moveTo>
                  <a:cubicBezTo>
                    <a:pt x="453" y="293"/>
                    <a:pt x="453" y="293"/>
                    <a:pt x="453" y="293"/>
                  </a:cubicBezTo>
                  <a:cubicBezTo>
                    <a:pt x="452" y="292"/>
                    <a:pt x="452" y="292"/>
                    <a:pt x="452" y="292"/>
                  </a:cubicBezTo>
                  <a:cubicBezTo>
                    <a:pt x="452" y="292"/>
                    <a:pt x="452" y="292"/>
                    <a:pt x="452" y="292"/>
                  </a:cubicBezTo>
                  <a:cubicBezTo>
                    <a:pt x="452" y="292"/>
                    <a:pt x="452" y="292"/>
                    <a:pt x="452" y="292"/>
                  </a:cubicBezTo>
                  <a:cubicBezTo>
                    <a:pt x="452" y="291"/>
                    <a:pt x="452" y="291"/>
                    <a:pt x="452" y="291"/>
                  </a:cubicBezTo>
                  <a:cubicBezTo>
                    <a:pt x="452" y="291"/>
                    <a:pt x="452" y="291"/>
                    <a:pt x="452" y="291"/>
                  </a:cubicBezTo>
                  <a:cubicBezTo>
                    <a:pt x="452" y="290"/>
                    <a:pt x="452" y="290"/>
                    <a:pt x="452" y="290"/>
                  </a:cubicBezTo>
                  <a:cubicBezTo>
                    <a:pt x="452" y="290"/>
                    <a:pt x="452" y="290"/>
                    <a:pt x="452" y="290"/>
                  </a:cubicBezTo>
                  <a:cubicBezTo>
                    <a:pt x="452" y="290"/>
                    <a:pt x="452" y="290"/>
                    <a:pt x="452" y="290"/>
                  </a:cubicBezTo>
                  <a:cubicBezTo>
                    <a:pt x="453" y="290"/>
                    <a:pt x="453" y="290"/>
                    <a:pt x="453" y="290"/>
                  </a:cubicBezTo>
                  <a:cubicBezTo>
                    <a:pt x="454" y="290"/>
                    <a:pt x="454" y="290"/>
                    <a:pt x="454" y="290"/>
                  </a:cubicBezTo>
                  <a:cubicBezTo>
                    <a:pt x="454" y="289"/>
                    <a:pt x="454" y="289"/>
                    <a:pt x="454" y="289"/>
                  </a:cubicBezTo>
                  <a:cubicBezTo>
                    <a:pt x="454" y="289"/>
                    <a:pt x="454" y="289"/>
                    <a:pt x="454" y="289"/>
                  </a:cubicBezTo>
                  <a:cubicBezTo>
                    <a:pt x="454" y="288"/>
                    <a:pt x="454" y="288"/>
                    <a:pt x="454" y="288"/>
                  </a:cubicBezTo>
                  <a:cubicBezTo>
                    <a:pt x="454" y="288"/>
                    <a:pt x="454" y="288"/>
                    <a:pt x="454" y="288"/>
                  </a:cubicBezTo>
                  <a:cubicBezTo>
                    <a:pt x="454" y="287"/>
                    <a:pt x="454" y="287"/>
                    <a:pt x="454" y="287"/>
                  </a:cubicBezTo>
                  <a:cubicBezTo>
                    <a:pt x="454" y="286"/>
                    <a:pt x="454" y="286"/>
                    <a:pt x="454" y="286"/>
                  </a:cubicBezTo>
                  <a:cubicBezTo>
                    <a:pt x="453" y="286"/>
                    <a:pt x="453" y="286"/>
                    <a:pt x="453" y="286"/>
                  </a:cubicBezTo>
                  <a:cubicBezTo>
                    <a:pt x="453" y="285"/>
                    <a:pt x="453" y="285"/>
                    <a:pt x="453" y="285"/>
                  </a:cubicBezTo>
                  <a:cubicBezTo>
                    <a:pt x="453" y="284"/>
                    <a:pt x="453" y="284"/>
                    <a:pt x="453" y="284"/>
                  </a:cubicBezTo>
                  <a:cubicBezTo>
                    <a:pt x="453" y="283"/>
                    <a:pt x="453" y="283"/>
                    <a:pt x="453" y="283"/>
                  </a:cubicBezTo>
                  <a:cubicBezTo>
                    <a:pt x="453" y="282"/>
                    <a:pt x="453" y="282"/>
                    <a:pt x="453" y="282"/>
                  </a:cubicBezTo>
                  <a:cubicBezTo>
                    <a:pt x="452" y="282"/>
                    <a:pt x="452" y="282"/>
                    <a:pt x="452" y="282"/>
                  </a:cubicBezTo>
                  <a:cubicBezTo>
                    <a:pt x="452" y="281"/>
                    <a:pt x="452" y="281"/>
                    <a:pt x="452" y="281"/>
                  </a:cubicBezTo>
                  <a:cubicBezTo>
                    <a:pt x="452" y="280"/>
                    <a:pt x="452" y="280"/>
                    <a:pt x="452" y="280"/>
                  </a:cubicBezTo>
                  <a:cubicBezTo>
                    <a:pt x="451" y="279"/>
                    <a:pt x="451" y="279"/>
                    <a:pt x="451" y="279"/>
                  </a:cubicBezTo>
                  <a:cubicBezTo>
                    <a:pt x="451" y="278"/>
                    <a:pt x="451" y="278"/>
                    <a:pt x="451" y="278"/>
                  </a:cubicBezTo>
                  <a:cubicBezTo>
                    <a:pt x="451" y="278"/>
                    <a:pt x="451" y="278"/>
                    <a:pt x="451" y="278"/>
                  </a:cubicBezTo>
                  <a:cubicBezTo>
                    <a:pt x="451" y="278"/>
                    <a:pt x="451" y="278"/>
                    <a:pt x="451" y="278"/>
                  </a:cubicBezTo>
                  <a:cubicBezTo>
                    <a:pt x="452" y="278"/>
                    <a:pt x="452" y="278"/>
                    <a:pt x="452" y="278"/>
                  </a:cubicBezTo>
                  <a:cubicBezTo>
                    <a:pt x="452" y="277"/>
                    <a:pt x="452" y="277"/>
                    <a:pt x="452" y="277"/>
                  </a:cubicBezTo>
                  <a:cubicBezTo>
                    <a:pt x="452" y="277"/>
                    <a:pt x="452" y="277"/>
                    <a:pt x="452" y="277"/>
                  </a:cubicBezTo>
                  <a:cubicBezTo>
                    <a:pt x="453" y="275"/>
                    <a:pt x="453" y="275"/>
                    <a:pt x="453" y="275"/>
                  </a:cubicBezTo>
                  <a:cubicBezTo>
                    <a:pt x="454" y="275"/>
                    <a:pt x="454" y="275"/>
                    <a:pt x="454" y="275"/>
                  </a:cubicBezTo>
                  <a:cubicBezTo>
                    <a:pt x="454" y="275"/>
                    <a:pt x="454" y="275"/>
                    <a:pt x="454" y="275"/>
                  </a:cubicBezTo>
                  <a:cubicBezTo>
                    <a:pt x="455" y="276"/>
                    <a:pt x="455" y="276"/>
                    <a:pt x="455" y="276"/>
                  </a:cubicBezTo>
                  <a:cubicBezTo>
                    <a:pt x="458" y="276"/>
                    <a:pt x="458" y="276"/>
                    <a:pt x="458" y="276"/>
                  </a:cubicBezTo>
                  <a:cubicBezTo>
                    <a:pt x="458" y="276"/>
                    <a:pt x="458" y="276"/>
                    <a:pt x="458" y="276"/>
                  </a:cubicBezTo>
                  <a:cubicBezTo>
                    <a:pt x="459" y="276"/>
                    <a:pt x="459" y="276"/>
                    <a:pt x="459" y="276"/>
                  </a:cubicBezTo>
                  <a:cubicBezTo>
                    <a:pt x="459" y="276"/>
                    <a:pt x="459" y="276"/>
                    <a:pt x="459" y="276"/>
                  </a:cubicBezTo>
                  <a:cubicBezTo>
                    <a:pt x="459" y="275"/>
                    <a:pt x="459" y="275"/>
                    <a:pt x="459" y="275"/>
                  </a:cubicBezTo>
                  <a:cubicBezTo>
                    <a:pt x="459" y="275"/>
                    <a:pt x="459" y="275"/>
                    <a:pt x="459" y="275"/>
                  </a:cubicBezTo>
                  <a:cubicBezTo>
                    <a:pt x="459" y="274"/>
                    <a:pt x="459" y="274"/>
                    <a:pt x="459" y="274"/>
                  </a:cubicBezTo>
                  <a:cubicBezTo>
                    <a:pt x="459" y="274"/>
                    <a:pt x="459" y="274"/>
                    <a:pt x="459" y="274"/>
                  </a:cubicBezTo>
                  <a:cubicBezTo>
                    <a:pt x="459" y="274"/>
                    <a:pt x="459" y="274"/>
                    <a:pt x="459" y="274"/>
                  </a:cubicBezTo>
                  <a:cubicBezTo>
                    <a:pt x="458" y="273"/>
                    <a:pt x="458" y="273"/>
                    <a:pt x="458" y="273"/>
                  </a:cubicBezTo>
                  <a:cubicBezTo>
                    <a:pt x="459" y="272"/>
                    <a:pt x="459" y="272"/>
                    <a:pt x="459" y="272"/>
                  </a:cubicBezTo>
                  <a:cubicBezTo>
                    <a:pt x="459" y="272"/>
                    <a:pt x="459" y="272"/>
                    <a:pt x="459" y="272"/>
                  </a:cubicBezTo>
                  <a:cubicBezTo>
                    <a:pt x="459" y="272"/>
                    <a:pt x="459" y="272"/>
                    <a:pt x="459" y="272"/>
                  </a:cubicBezTo>
                  <a:cubicBezTo>
                    <a:pt x="459" y="271"/>
                    <a:pt x="459" y="271"/>
                    <a:pt x="459" y="271"/>
                  </a:cubicBezTo>
                  <a:cubicBezTo>
                    <a:pt x="459" y="271"/>
                    <a:pt x="459" y="271"/>
                    <a:pt x="459" y="271"/>
                  </a:cubicBezTo>
                  <a:cubicBezTo>
                    <a:pt x="459" y="271"/>
                    <a:pt x="459" y="271"/>
                    <a:pt x="459" y="271"/>
                  </a:cubicBezTo>
                  <a:cubicBezTo>
                    <a:pt x="459" y="270"/>
                    <a:pt x="459" y="270"/>
                    <a:pt x="459" y="270"/>
                  </a:cubicBezTo>
                  <a:cubicBezTo>
                    <a:pt x="459" y="270"/>
                    <a:pt x="459" y="270"/>
                    <a:pt x="459" y="270"/>
                  </a:cubicBezTo>
                  <a:cubicBezTo>
                    <a:pt x="459" y="269"/>
                    <a:pt x="459" y="269"/>
                    <a:pt x="459" y="269"/>
                  </a:cubicBezTo>
                  <a:cubicBezTo>
                    <a:pt x="459" y="269"/>
                    <a:pt x="459" y="269"/>
                    <a:pt x="459" y="269"/>
                  </a:cubicBezTo>
                  <a:cubicBezTo>
                    <a:pt x="459" y="269"/>
                    <a:pt x="459" y="269"/>
                    <a:pt x="459" y="269"/>
                  </a:cubicBezTo>
                  <a:cubicBezTo>
                    <a:pt x="459" y="268"/>
                    <a:pt x="459" y="268"/>
                    <a:pt x="459" y="268"/>
                  </a:cubicBezTo>
                  <a:cubicBezTo>
                    <a:pt x="459" y="268"/>
                    <a:pt x="459" y="268"/>
                    <a:pt x="459" y="268"/>
                  </a:cubicBezTo>
                  <a:cubicBezTo>
                    <a:pt x="459" y="267"/>
                    <a:pt x="459" y="267"/>
                    <a:pt x="459" y="267"/>
                  </a:cubicBezTo>
                  <a:cubicBezTo>
                    <a:pt x="459" y="266"/>
                    <a:pt x="459" y="266"/>
                    <a:pt x="459" y="266"/>
                  </a:cubicBezTo>
                  <a:cubicBezTo>
                    <a:pt x="459" y="266"/>
                    <a:pt x="459" y="266"/>
                    <a:pt x="459" y="266"/>
                  </a:cubicBezTo>
                  <a:cubicBezTo>
                    <a:pt x="459" y="266"/>
                    <a:pt x="459" y="266"/>
                    <a:pt x="459" y="266"/>
                  </a:cubicBezTo>
                  <a:cubicBezTo>
                    <a:pt x="459" y="265"/>
                    <a:pt x="459" y="265"/>
                    <a:pt x="459" y="265"/>
                  </a:cubicBezTo>
                  <a:cubicBezTo>
                    <a:pt x="459" y="265"/>
                    <a:pt x="459" y="265"/>
                    <a:pt x="459" y="265"/>
                  </a:cubicBezTo>
                  <a:cubicBezTo>
                    <a:pt x="459" y="265"/>
                    <a:pt x="459" y="265"/>
                    <a:pt x="459" y="265"/>
                  </a:cubicBezTo>
                  <a:cubicBezTo>
                    <a:pt x="459" y="264"/>
                    <a:pt x="459" y="264"/>
                    <a:pt x="459" y="264"/>
                  </a:cubicBezTo>
                  <a:cubicBezTo>
                    <a:pt x="458" y="264"/>
                    <a:pt x="458" y="264"/>
                    <a:pt x="458" y="264"/>
                  </a:cubicBezTo>
                  <a:cubicBezTo>
                    <a:pt x="459" y="264"/>
                    <a:pt x="459" y="264"/>
                    <a:pt x="459" y="264"/>
                  </a:cubicBezTo>
                  <a:cubicBezTo>
                    <a:pt x="459" y="263"/>
                    <a:pt x="459" y="263"/>
                    <a:pt x="459" y="263"/>
                  </a:cubicBezTo>
                  <a:cubicBezTo>
                    <a:pt x="459" y="263"/>
                    <a:pt x="459" y="263"/>
                    <a:pt x="459" y="263"/>
                  </a:cubicBezTo>
                  <a:cubicBezTo>
                    <a:pt x="458" y="262"/>
                    <a:pt x="458" y="262"/>
                    <a:pt x="458" y="262"/>
                  </a:cubicBezTo>
                  <a:cubicBezTo>
                    <a:pt x="458" y="262"/>
                    <a:pt x="458" y="262"/>
                    <a:pt x="458" y="262"/>
                  </a:cubicBezTo>
                  <a:cubicBezTo>
                    <a:pt x="459" y="261"/>
                    <a:pt x="459" y="261"/>
                    <a:pt x="459" y="261"/>
                  </a:cubicBezTo>
                  <a:cubicBezTo>
                    <a:pt x="459" y="261"/>
                    <a:pt x="459" y="261"/>
                    <a:pt x="459" y="261"/>
                  </a:cubicBezTo>
                  <a:cubicBezTo>
                    <a:pt x="460" y="261"/>
                    <a:pt x="460" y="261"/>
                    <a:pt x="460" y="261"/>
                  </a:cubicBezTo>
                  <a:cubicBezTo>
                    <a:pt x="460" y="260"/>
                    <a:pt x="460" y="260"/>
                    <a:pt x="460" y="260"/>
                  </a:cubicBezTo>
                  <a:cubicBezTo>
                    <a:pt x="460" y="259"/>
                    <a:pt x="460" y="259"/>
                    <a:pt x="460" y="259"/>
                  </a:cubicBezTo>
                  <a:cubicBezTo>
                    <a:pt x="459" y="259"/>
                    <a:pt x="459" y="259"/>
                    <a:pt x="459" y="259"/>
                  </a:cubicBezTo>
                  <a:cubicBezTo>
                    <a:pt x="459" y="258"/>
                    <a:pt x="459" y="258"/>
                    <a:pt x="459" y="258"/>
                  </a:cubicBezTo>
                  <a:cubicBezTo>
                    <a:pt x="459" y="258"/>
                    <a:pt x="459" y="258"/>
                    <a:pt x="459" y="258"/>
                  </a:cubicBezTo>
                  <a:cubicBezTo>
                    <a:pt x="458" y="257"/>
                    <a:pt x="458" y="257"/>
                    <a:pt x="458" y="257"/>
                  </a:cubicBezTo>
                  <a:cubicBezTo>
                    <a:pt x="458" y="257"/>
                    <a:pt x="458" y="257"/>
                    <a:pt x="458" y="257"/>
                  </a:cubicBezTo>
                  <a:cubicBezTo>
                    <a:pt x="458" y="256"/>
                    <a:pt x="458" y="256"/>
                    <a:pt x="458" y="256"/>
                  </a:cubicBezTo>
                  <a:cubicBezTo>
                    <a:pt x="458" y="256"/>
                    <a:pt x="458" y="256"/>
                    <a:pt x="458" y="256"/>
                  </a:cubicBezTo>
                  <a:cubicBezTo>
                    <a:pt x="458" y="255"/>
                    <a:pt x="458" y="255"/>
                    <a:pt x="458" y="255"/>
                  </a:cubicBezTo>
                  <a:cubicBezTo>
                    <a:pt x="457" y="255"/>
                    <a:pt x="457" y="255"/>
                    <a:pt x="457" y="255"/>
                  </a:cubicBezTo>
                  <a:cubicBezTo>
                    <a:pt x="456" y="255"/>
                    <a:pt x="456" y="255"/>
                    <a:pt x="456" y="255"/>
                  </a:cubicBezTo>
                  <a:cubicBezTo>
                    <a:pt x="456" y="255"/>
                    <a:pt x="456" y="255"/>
                    <a:pt x="456" y="255"/>
                  </a:cubicBezTo>
                  <a:cubicBezTo>
                    <a:pt x="455" y="255"/>
                    <a:pt x="455" y="255"/>
                    <a:pt x="455" y="255"/>
                  </a:cubicBezTo>
                  <a:cubicBezTo>
                    <a:pt x="454" y="255"/>
                    <a:pt x="454" y="255"/>
                    <a:pt x="454" y="255"/>
                  </a:cubicBezTo>
                  <a:cubicBezTo>
                    <a:pt x="454" y="255"/>
                    <a:pt x="454" y="255"/>
                    <a:pt x="454" y="255"/>
                  </a:cubicBezTo>
                  <a:cubicBezTo>
                    <a:pt x="454" y="256"/>
                    <a:pt x="454" y="256"/>
                    <a:pt x="454" y="256"/>
                  </a:cubicBezTo>
                  <a:cubicBezTo>
                    <a:pt x="453" y="256"/>
                    <a:pt x="453" y="256"/>
                    <a:pt x="453" y="256"/>
                  </a:cubicBezTo>
                  <a:cubicBezTo>
                    <a:pt x="453" y="256"/>
                    <a:pt x="453" y="256"/>
                    <a:pt x="453" y="256"/>
                  </a:cubicBezTo>
                  <a:cubicBezTo>
                    <a:pt x="453" y="257"/>
                    <a:pt x="453" y="257"/>
                    <a:pt x="453" y="257"/>
                  </a:cubicBezTo>
                  <a:cubicBezTo>
                    <a:pt x="452" y="257"/>
                    <a:pt x="452" y="257"/>
                    <a:pt x="452" y="257"/>
                  </a:cubicBezTo>
                  <a:cubicBezTo>
                    <a:pt x="451" y="257"/>
                    <a:pt x="451" y="257"/>
                    <a:pt x="451" y="257"/>
                  </a:cubicBezTo>
                  <a:cubicBezTo>
                    <a:pt x="451" y="258"/>
                    <a:pt x="451" y="258"/>
                    <a:pt x="451" y="258"/>
                  </a:cubicBezTo>
                  <a:cubicBezTo>
                    <a:pt x="451" y="258"/>
                    <a:pt x="451" y="258"/>
                    <a:pt x="451" y="258"/>
                  </a:cubicBezTo>
                  <a:cubicBezTo>
                    <a:pt x="450" y="259"/>
                    <a:pt x="450" y="259"/>
                    <a:pt x="450" y="259"/>
                  </a:cubicBezTo>
                  <a:cubicBezTo>
                    <a:pt x="450" y="259"/>
                    <a:pt x="450" y="259"/>
                    <a:pt x="450" y="259"/>
                  </a:cubicBezTo>
                  <a:cubicBezTo>
                    <a:pt x="450" y="260"/>
                    <a:pt x="450" y="260"/>
                    <a:pt x="450" y="260"/>
                  </a:cubicBezTo>
                  <a:cubicBezTo>
                    <a:pt x="450" y="260"/>
                    <a:pt x="450" y="260"/>
                    <a:pt x="450" y="260"/>
                  </a:cubicBezTo>
                  <a:cubicBezTo>
                    <a:pt x="449" y="260"/>
                    <a:pt x="449" y="260"/>
                    <a:pt x="449" y="260"/>
                  </a:cubicBezTo>
                  <a:cubicBezTo>
                    <a:pt x="448" y="261"/>
                    <a:pt x="448" y="261"/>
                    <a:pt x="448" y="261"/>
                  </a:cubicBezTo>
                  <a:cubicBezTo>
                    <a:pt x="448" y="261"/>
                    <a:pt x="448" y="261"/>
                    <a:pt x="448" y="261"/>
                  </a:cubicBezTo>
                  <a:cubicBezTo>
                    <a:pt x="447" y="261"/>
                    <a:pt x="447" y="261"/>
                    <a:pt x="447" y="261"/>
                  </a:cubicBezTo>
                  <a:cubicBezTo>
                    <a:pt x="447" y="261"/>
                    <a:pt x="447" y="261"/>
                    <a:pt x="447" y="261"/>
                  </a:cubicBezTo>
                  <a:cubicBezTo>
                    <a:pt x="446" y="261"/>
                    <a:pt x="446" y="261"/>
                    <a:pt x="446" y="261"/>
                  </a:cubicBezTo>
                  <a:cubicBezTo>
                    <a:pt x="446" y="261"/>
                    <a:pt x="446" y="261"/>
                    <a:pt x="446" y="261"/>
                  </a:cubicBezTo>
                  <a:cubicBezTo>
                    <a:pt x="445" y="260"/>
                    <a:pt x="445" y="260"/>
                    <a:pt x="445" y="260"/>
                  </a:cubicBezTo>
                  <a:cubicBezTo>
                    <a:pt x="445" y="260"/>
                    <a:pt x="445" y="260"/>
                    <a:pt x="445" y="260"/>
                  </a:cubicBezTo>
                  <a:cubicBezTo>
                    <a:pt x="444" y="261"/>
                    <a:pt x="444" y="261"/>
                    <a:pt x="444" y="261"/>
                  </a:cubicBezTo>
                  <a:cubicBezTo>
                    <a:pt x="443" y="261"/>
                    <a:pt x="443" y="261"/>
                    <a:pt x="443" y="261"/>
                  </a:cubicBezTo>
                  <a:cubicBezTo>
                    <a:pt x="443" y="260"/>
                    <a:pt x="443" y="260"/>
                    <a:pt x="443" y="260"/>
                  </a:cubicBezTo>
                  <a:cubicBezTo>
                    <a:pt x="443" y="260"/>
                    <a:pt x="443" y="260"/>
                    <a:pt x="443" y="260"/>
                  </a:cubicBezTo>
                  <a:cubicBezTo>
                    <a:pt x="442" y="259"/>
                    <a:pt x="442" y="259"/>
                    <a:pt x="442" y="259"/>
                  </a:cubicBezTo>
                  <a:cubicBezTo>
                    <a:pt x="441" y="258"/>
                    <a:pt x="441" y="258"/>
                    <a:pt x="441" y="258"/>
                  </a:cubicBezTo>
                  <a:cubicBezTo>
                    <a:pt x="441" y="258"/>
                    <a:pt x="441" y="258"/>
                    <a:pt x="441" y="258"/>
                  </a:cubicBezTo>
                  <a:cubicBezTo>
                    <a:pt x="442" y="258"/>
                    <a:pt x="442" y="258"/>
                    <a:pt x="442" y="258"/>
                  </a:cubicBezTo>
                  <a:cubicBezTo>
                    <a:pt x="442" y="257"/>
                    <a:pt x="442" y="257"/>
                    <a:pt x="442" y="257"/>
                  </a:cubicBezTo>
                  <a:cubicBezTo>
                    <a:pt x="441" y="256"/>
                    <a:pt x="441" y="256"/>
                    <a:pt x="441" y="256"/>
                  </a:cubicBezTo>
                  <a:cubicBezTo>
                    <a:pt x="441" y="255"/>
                    <a:pt x="441" y="255"/>
                    <a:pt x="441" y="255"/>
                  </a:cubicBezTo>
                  <a:cubicBezTo>
                    <a:pt x="441" y="255"/>
                    <a:pt x="441" y="255"/>
                    <a:pt x="441" y="255"/>
                  </a:cubicBezTo>
                  <a:cubicBezTo>
                    <a:pt x="440" y="255"/>
                    <a:pt x="440" y="255"/>
                    <a:pt x="440" y="255"/>
                  </a:cubicBezTo>
                  <a:cubicBezTo>
                    <a:pt x="440" y="254"/>
                    <a:pt x="440" y="254"/>
                    <a:pt x="440" y="254"/>
                  </a:cubicBezTo>
                  <a:cubicBezTo>
                    <a:pt x="441" y="254"/>
                    <a:pt x="441" y="254"/>
                    <a:pt x="441" y="254"/>
                  </a:cubicBezTo>
                  <a:cubicBezTo>
                    <a:pt x="441" y="253"/>
                    <a:pt x="441" y="253"/>
                    <a:pt x="441" y="253"/>
                  </a:cubicBezTo>
                  <a:cubicBezTo>
                    <a:pt x="441" y="253"/>
                    <a:pt x="441" y="253"/>
                    <a:pt x="441" y="253"/>
                  </a:cubicBezTo>
                  <a:cubicBezTo>
                    <a:pt x="440" y="253"/>
                    <a:pt x="440" y="253"/>
                    <a:pt x="440" y="253"/>
                  </a:cubicBezTo>
                  <a:cubicBezTo>
                    <a:pt x="440" y="254"/>
                    <a:pt x="440" y="254"/>
                    <a:pt x="440" y="254"/>
                  </a:cubicBezTo>
                  <a:cubicBezTo>
                    <a:pt x="439" y="254"/>
                    <a:pt x="439" y="254"/>
                    <a:pt x="439" y="254"/>
                  </a:cubicBezTo>
                  <a:cubicBezTo>
                    <a:pt x="439" y="254"/>
                    <a:pt x="439" y="254"/>
                    <a:pt x="439" y="254"/>
                  </a:cubicBezTo>
                  <a:cubicBezTo>
                    <a:pt x="438" y="254"/>
                    <a:pt x="438" y="254"/>
                    <a:pt x="438" y="254"/>
                  </a:cubicBezTo>
                  <a:cubicBezTo>
                    <a:pt x="438" y="253"/>
                    <a:pt x="438" y="253"/>
                    <a:pt x="438" y="253"/>
                  </a:cubicBezTo>
                  <a:cubicBezTo>
                    <a:pt x="437" y="253"/>
                    <a:pt x="437" y="253"/>
                    <a:pt x="437" y="253"/>
                  </a:cubicBezTo>
                  <a:cubicBezTo>
                    <a:pt x="437" y="253"/>
                    <a:pt x="437" y="253"/>
                    <a:pt x="437" y="253"/>
                  </a:cubicBezTo>
                  <a:cubicBezTo>
                    <a:pt x="436" y="253"/>
                    <a:pt x="436" y="253"/>
                    <a:pt x="436" y="253"/>
                  </a:cubicBezTo>
                  <a:cubicBezTo>
                    <a:pt x="436" y="252"/>
                    <a:pt x="436" y="252"/>
                    <a:pt x="436" y="252"/>
                  </a:cubicBezTo>
                  <a:cubicBezTo>
                    <a:pt x="436" y="252"/>
                    <a:pt x="436" y="252"/>
                    <a:pt x="436" y="252"/>
                  </a:cubicBezTo>
                  <a:cubicBezTo>
                    <a:pt x="435" y="252"/>
                    <a:pt x="435" y="252"/>
                    <a:pt x="435" y="252"/>
                  </a:cubicBezTo>
                  <a:cubicBezTo>
                    <a:pt x="435" y="252"/>
                    <a:pt x="435" y="252"/>
                    <a:pt x="435" y="252"/>
                  </a:cubicBezTo>
                  <a:cubicBezTo>
                    <a:pt x="435" y="251"/>
                    <a:pt x="435" y="251"/>
                    <a:pt x="435" y="251"/>
                  </a:cubicBezTo>
                  <a:cubicBezTo>
                    <a:pt x="434" y="251"/>
                    <a:pt x="434" y="251"/>
                    <a:pt x="434" y="251"/>
                  </a:cubicBezTo>
                  <a:cubicBezTo>
                    <a:pt x="434" y="251"/>
                    <a:pt x="434" y="251"/>
                    <a:pt x="434" y="251"/>
                  </a:cubicBezTo>
                  <a:cubicBezTo>
                    <a:pt x="434" y="250"/>
                    <a:pt x="434" y="250"/>
                    <a:pt x="434" y="250"/>
                  </a:cubicBezTo>
                  <a:cubicBezTo>
                    <a:pt x="433" y="250"/>
                    <a:pt x="433" y="250"/>
                    <a:pt x="433" y="250"/>
                  </a:cubicBezTo>
                  <a:cubicBezTo>
                    <a:pt x="433" y="250"/>
                    <a:pt x="433" y="250"/>
                    <a:pt x="433" y="250"/>
                  </a:cubicBezTo>
                  <a:cubicBezTo>
                    <a:pt x="433" y="251"/>
                    <a:pt x="433" y="251"/>
                    <a:pt x="433" y="251"/>
                  </a:cubicBezTo>
                  <a:cubicBezTo>
                    <a:pt x="432" y="250"/>
                    <a:pt x="432" y="250"/>
                    <a:pt x="432" y="250"/>
                  </a:cubicBezTo>
                  <a:cubicBezTo>
                    <a:pt x="432" y="251"/>
                    <a:pt x="432" y="251"/>
                    <a:pt x="432" y="251"/>
                  </a:cubicBezTo>
                  <a:cubicBezTo>
                    <a:pt x="432" y="251"/>
                    <a:pt x="432" y="251"/>
                    <a:pt x="432" y="251"/>
                  </a:cubicBezTo>
                  <a:cubicBezTo>
                    <a:pt x="431" y="251"/>
                    <a:pt x="431" y="251"/>
                    <a:pt x="431" y="251"/>
                  </a:cubicBezTo>
                  <a:cubicBezTo>
                    <a:pt x="431" y="250"/>
                    <a:pt x="431" y="250"/>
                    <a:pt x="431" y="250"/>
                  </a:cubicBezTo>
                  <a:cubicBezTo>
                    <a:pt x="430" y="250"/>
                    <a:pt x="430" y="250"/>
                    <a:pt x="430" y="250"/>
                  </a:cubicBezTo>
                  <a:cubicBezTo>
                    <a:pt x="429" y="250"/>
                    <a:pt x="429" y="250"/>
                    <a:pt x="429" y="250"/>
                  </a:cubicBezTo>
                  <a:cubicBezTo>
                    <a:pt x="429" y="250"/>
                    <a:pt x="429" y="250"/>
                    <a:pt x="429" y="250"/>
                  </a:cubicBezTo>
                  <a:cubicBezTo>
                    <a:pt x="429" y="249"/>
                    <a:pt x="429" y="249"/>
                    <a:pt x="429" y="249"/>
                  </a:cubicBezTo>
                  <a:cubicBezTo>
                    <a:pt x="429" y="249"/>
                    <a:pt x="429" y="249"/>
                    <a:pt x="429" y="249"/>
                  </a:cubicBezTo>
                  <a:cubicBezTo>
                    <a:pt x="429" y="249"/>
                    <a:pt x="429" y="249"/>
                    <a:pt x="429" y="249"/>
                  </a:cubicBezTo>
                  <a:cubicBezTo>
                    <a:pt x="428" y="250"/>
                    <a:pt x="428" y="250"/>
                    <a:pt x="428" y="250"/>
                  </a:cubicBezTo>
                  <a:cubicBezTo>
                    <a:pt x="427" y="249"/>
                    <a:pt x="427" y="249"/>
                    <a:pt x="427" y="249"/>
                  </a:cubicBezTo>
                  <a:cubicBezTo>
                    <a:pt x="427" y="250"/>
                    <a:pt x="427" y="250"/>
                    <a:pt x="427" y="250"/>
                  </a:cubicBezTo>
                  <a:cubicBezTo>
                    <a:pt x="427" y="249"/>
                    <a:pt x="427" y="249"/>
                    <a:pt x="427" y="249"/>
                  </a:cubicBezTo>
                  <a:cubicBezTo>
                    <a:pt x="426" y="250"/>
                    <a:pt x="426" y="250"/>
                    <a:pt x="426" y="250"/>
                  </a:cubicBezTo>
                  <a:cubicBezTo>
                    <a:pt x="426" y="249"/>
                    <a:pt x="426" y="249"/>
                    <a:pt x="426" y="249"/>
                  </a:cubicBezTo>
                  <a:cubicBezTo>
                    <a:pt x="425" y="249"/>
                    <a:pt x="425" y="249"/>
                    <a:pt x="425" y="249"/>
                  </a:cubicBezTo>
                  <a:cubicBezTo>
                    <a:pt x="425" y="249"/>
                    <a:pt x="425" y="249"/>
                    <a:pt x="425" y="249"/>
                  </a:cubicBezTo>
                  <a:cubicBezTo>
                    <a:pt x="424" y="248"/>
                    <a:pt x="424" y="248"/>
                    <a:pt x="424" y="248"/>
                  </a:cubicBezTo>
                  <a:cubicBezTo>
                    <a:pt x="423" y="247"/>
                    <a:pt x="423" y="247"/>
                    <a:pt x="423" y="247"/>
                  </a:cubicBezTo>
                  <a:cubicBezTo>
                    <a:pt x="423" y="246"/>
                    <a:pt x="423" y="246"/>
                    <a:pt x="423" y="246"/>
                  </a:cubicBezTo>
                  <a:cubicBezTo>
                    <a:pt x="423" y="246"/>
                    <a:pt x="423" y="246"/>
                    <a:pt x="423" y="246"/>
                  </a:cubicBezTo>
                  <a:cubicBezTo>
                    <a:pt x="422" y="246"/>
                    <a:pt x="422" y="246"/>
                    <a:pt x="422" y="246"/>
                  </a:cubicBezTo>
                  <a:cubicBezTo>
                    <a:pt x="422" y="245"/>
                    <a:pt x="422" y="245"/>
                    <a:pt x="422" y="245"/>
                  </a:cubicBezTo>
                  <a:cubicBezTo>
                    <a:pt x="422" y="245"/>
                    <a:pt x="422" y="245"/>
                    <a:pt x="422" y="245"/>
                  </a:cubicBezTo>
                  <a:cubicBezTo>
                    <a:pt x="422" y="244"/>
                    <a:pt x="422" y="244"/>
                    <a:pt x="422" y="244"/>
                  </a:cubicBezTo>
                  <a:cubicBezTo>
                    <a:pt x="421" y="244"/>
                    <a:pt x="421" y="244"/>
                    <a:pt x="421" y="244"/>
                  </a:cubicBezTo>
                  <a:cubicBezTo>
                    <a:pt x="421" y="243"/>
                    <a:pt x="421" y="243"/>
                    <a:pt x="421" y="243"/>
                  </a:cubicBezTo>
                  <a:cubicBezTo>
                    <a:pt x="420" y="242"/>
                    <a:pt x="420" y="242"/>
                    <a:pt x="420" y="242"/>
                  </a:cubicBezTo>
                  <a:cubicBezTo>
                    <a:pt x="419" y="241"/>
                    <a:pt x="419" y="241"/>
                    <a:pt x="419" y="241"/>
                  </a:cubicBezTo>
                  <a:cubicBezTo>
                    <a:pt x="419" y="240"/>
                    <a:pt x="419" y="240"/>
                    <a:pt x="419" y="240"/>
                  </a:cubicBezTo>
                  <a:cubicBezTo>
                    <a:pt x="418" y="240"/>
                    <a:pt x="418" y="240"/>
                    <a:pt x="418" y="240"/>
                  </a:cubicBezTo>
                  <a:cubicBezTo>
                    <a:pt x="418" y="240"/>
                    <a:pt x="418" y="240"/>
                    <a:pt x="418" y="240"/>
                  </a:cubicBezTo>
                  <a:cubicBezTo>
                    <a:pt x="417" y="240"/>
                    <a:pt x="417" y="240"/>
                    <a:pt x="417" y="240"/>
                  </a:cubicBezTo>
                  <a:cubicBezTo>
                    <a:pt x="418" y="239"/>
                    <a:pt x="418" y="239"/>
                    <a:pt x="418" y="239"/>
                  </a:cubicBezTo>
                  <a:cubicBezTo>
                    <a:pt x="418" y="239"/>
                    <a:pt x="418" y="239"/>
                    <a:pt x="418" y="239"/>
                  </a:cubicBezTo>
                  <a:cubicBezTo>
                    <a:pt x="417" y="239"/>
                    <a:pt x="417" y="239"/>
                    <a:pt x="417" y="239"/>
                  </a:cubicBezTo>
                  <a:cubicBezTo>
                    <a:pt x="417" y="238"/>
                    <a:pt x="417" y="238"/>
                    <a:pt x="417" y="238"/>
                  </a:cubicBezTo>
                  <a:cubicBezTo>
                    <a:pt x="416" y="238"/>
                    <a:pt x="416" y="238"/>
                    <a:pt x="416" y="238"/>
                  </a:cubicBezTo>
                  <a:cubicBezTo>
                    <a:pt x="416" y="237"/>
                    <a:pt x="416" y="237"/>
                    <a:pt x="416" y="237"/>
                  </a:cubicBezTo>
                  <a:cubicBezTo>
                    <a:pt x="416" y="237"/>
                    <a:pt x="416" y="237"/>
                    <a:pt x="416" y="237"/>
                  </a:cubicBezTo>
                  <a:cubicBezTo>
                    <a:pt x="415" y="236"/>
                    <a:pt x="415" y="236"/>
                    <a:pt x="415" y="236"/>
                  </a:cubicBezTo>
                  <a:cubicBezTo>
                    <a:pt x="414" y="235"/>
                    <a:pt x="414" y="235"/>
                    <a:pt x="414" y="235"/>
                  </a:cubicBezTo>
                  <a:cubicBezTo>
                    <a:pt x="414" y="235"/>
                    <a:pt x="414" y="235"/>
                    <a:pt x="414" y="235"/>
                  </a:cubicBezTo>
                  <a:cubicBezTo>
                    <a:pt x="414" y="234"/>
                    <a:pt x="414" y="234"/>
                    <a:pt x="414" y="234"/>
                  </a:cubicBezTo>
                  <a:cubicBezTo>
                    <a:pt x="414" y="234"/>
                    <a:pt x="414" y="234"/>
                    <a:pt x="414" y="234"/>
                  </a:cubicBezTo>
                  <a:cubicBezTo>
                    <a:pt x="413" y="234"/>
                    <a:pt x="413" y="234"/>
                    <a:pt x="413" y="234"/>
                  </a:cubicBezTo>
                  <a:cubicBezTo>
                    <a:pt x="413" y="234"/>
                    <a:pt x="413" y="234"/>
                    <a:pt x="413" y="234"/>
                  </a:cubicBezTo>
                  <a:cubicBezTo>
                    <a:pt x="413" y="233"/>
                    <a:pt x="413" y="233"/>
                    <a:pt x="413" y="233"/>
                  </a:cubicBezTo>
                  <a:cubicBezTo>
                    <a:pt x="413" y="233"/>
                    <a:pt x="413" y="233"/>
                    <a:pt x="413" y="233"/>
                  </a:cubicBezTo>
                  <a:cubicBezTo>
                    <a:pt x="413" y="232"/>
                    <a:pt x="413" y="232"/>
                    <a:pt x="413" y="232"/>
                  </a:cubicBezTo>
                  <a:cubicBezTo>
                    <a:pt x="412" y="232"/>
                    <a:pt x="412" y="232"/>
                    <a:pt x="412" y="232"/>
                  </a:cubicBezTo>
                  <a:cubicBezTo>
                    <a:pt x="412" y="231"/>
                    <a:pt x="412" y="231"/>
                    <a:pt x="412" y="231"/>
                  </a:cubicBezTo>
                  <a:cubicBezTo>
                    <a:pt x="412" y="231"/>
                    <a:pt x="412" y="231"/>
                    <a:pt x="412" y="231"/>
                  </a:cubicBezTo>
                  <a:cubicBezTo>
                    <a:pt x="412" y="231"/>
                    <a:pt x="412" y="231"/>
                    <a:pt x="412" y="231"/>
                  </a:cubicBezTo>
                  <a:cubicBezTo>
                    <a:pt x="411" y="231"/>
                    <a:pt x="411" y="231"/>
                    <a:pt x="411" y="231"/>
                  </a:cubicBezTo>
                  <a:cubicBezTo>
                    <a:pt x="410" y="231"/>
                    <a:pt x="410" y="231"/>
                    <a:pt x="410" y="231"/>
                  </a:cubicBezTo>
                  <a:cubicBezTo>
                    <a:pt x="410" y="230"/>
                    <a:pt x="410" y="230"/>
                    <a:pt x="410" y="230"/>
                  </a:cubicBezTo>
                  <a:cubicBezTo>
                    <a:pt x="410" y="230"/>
                    <a:pt x="410" y="230"/>
                    <a:pt x="410" y="230"/>
                  </a:cubicBezTo>
                  <a:cubicBezTo>
                    <a:pt x="410" y="230"/>
                    <a:pt x="410" y="230"/>
                    <a:pt x="410" y="230"/>
                  </a:cubicBezTo>
                  <a:cubicBezTo>
                    <a:pt x="410" y="229"/>
                    <a:pt x="410" y="229"/>
                    <a:pt x="410" y="229"/>
                  </a:cubicBezTo>
                  <a:cubicBezTo>
                    <a:pt x="409" y="230"/>
                    <a:pt x="409" y="230"/>
                    <a:pt x="409" y="230"/>
                  </a:cubicBezTo>
                  <a:cubicBezTo>
                    <a:pt x="409" y="229"/>
                    <a:pt x="409" y="229"/>
                    <a:pt x="409" y="229"/>
                  </a:cubicBezTo>
                  <a:cubicBezTo>
                    <a:pt x="409" y="229"/>
                    <a:pt x="409" y="229"/>
                    <a:pt x="409" y="229"/>
                  </a:cubicBezTo>
                  <a:cubicBezTo>
                    <a:pt x="408" y="229"/>
                    <a:pt x="408" y="229"/>
                    <a:pt x="408" y="229"/>
                  </a:cubicBezTo>
                  <a:cubicBezTo>
                    <a:pt x="409" y="229"/>
                    <a:pt x="409" y="229"/>
                    <a:pt x="409" y="229"/>
                  </a:cubicBezTo>
                  <a:cubicBezTo>
                    <a:pt x="408" y="228"/>
                    <a:pt x="408" y="228"/>
                    <a:pt x="408" y="228"/>
                  </a:cubicBezTo>
                  <a:cubicBezTo>
                    <a:pt x="408" y="228"/>
                    <a:pt x="408" y="228"/>
                    <a:pt x="408" y="228"/>
                  </a:cubicBezTo>
                  <a:cubicBezTo>
                    <a:pt x="407" y="228"/>
                    <a:pt x="407" y="228"/>
                    <a:pt x="407" y="228"/>
                  </a:cubicBezTo>
                  <a:cubicBezTo>
                    <a:pt x="407" y="228"/>
                    <a:pt x="407" y="228"/>
                    <a:pt x="407" y="228"/>
                  </a:cubicBezTo>
                  <a:cubicBezTo>
                    <a:pt x="406" y="228"/>
                    <a:pt x="406" y="228"/>
                    <a:pt x="406" y="228"/>
                  </a:cubicBezTo>
                  <a:cubicBezTo>
                    <a:pt x="406" y="228"/>
                    <a:pt x="406" y="228"/>
                    <a:pt x="406" y="228"/>
                  </a:cubicBezTo>
                  <a:cubicBezTo>
                    <a:pt x="405" y="228"/>
                    <a:pt x="405" y="228"/>
                    <a:pt x="405" y="228"/>
                  </a:cubicBezTo>
                  <a:cubicBezTo>
                    <a:pt x="405" y="228"/>
                    <a:pt x="405" y="228"/>
                    <a:pt x="405" y="228"/>
                  </a:cubicBezTo>
                  <a:cubicBezTo>
                    <a:pt x="405" y="228"/>
                    <a:pt x="405" y="228"/>
                    <a:pt x="405" y="228"/>
                  </a:cubicBezTo>
                  <a:cubicBezTo>
                    <a:pt x="405" y="229"/>
                    <a:pt x="405" y="229"/>
                    <a:pt x="405" y="229"/>
                  </a:cubicBezTo>
                  <a:cubicBezTo>
                    <a:pt x="404" y="228"/>
                    <a:pt x="404" y="228"/>
                    <a:pt x="404" y="228"/>
                  </a:cubicBezTo>
                  <a:cubicBezTo>
                    <a:pt x="404" y="228"/>
                    <a:pt x="404" y="228"/>
                    <a:pt x="404" y="228"/>
                  </a:cubicBezTo>
                  <a:cubicBezTo>
                    <a:pt x="403" y="228"/>
                    <a:pt x="403" y="228"/>
                    <a:pt x="403" y="228"/>
                  </a:cubicBezTo>
                  <a:cubicBezTo>
                    <a:pt x="402" y="228"/>
                    <a:pt x="402" y="228"/>
                    <a:pt x="402" y="228"/>
                  </a:cubicBezTo>
                  <a:cubicBezTo>
                    <a:pt x="402" y="228"/>
                    <a:pt x="402" y="228"/>
                    <a:pt x="402" y="228"/>
                  </a:cubicBezTo>
                  <a:cubicBezTo>
                    <a:pt x="401" y="227"/>
                    <a:pt x="401" y="227"/>
                    <a:pt x="401" y="227"/>
                  </a:cubicBezTo>
                  <a:cubicBezTo>
                    <a:pt x="400" y="227"/>
                    <a:pt x="400" y="227"/>
                    <a:pt x="400" y="227"/>
                  </a:cubicBezTo>
                  <a:cubicBezTo>
                    <a:pt x="399" y="227"/>
                    <a:pt x="399" y="227"/>
                    <a:pt x="399" y="227"/>
                  </a:cubicBezTo>
                  <a:cubicBezTo>
                    <a:pt x="399" y="227"/>
                    <a:pt x="399" y="227"/>
                    <a:pt x="399" y="227"/>
                  </a:cubicBezTo>
                  <a:cubicBezTo>
                    <a:pt x="398" y="227"/>
                    <a:pt x="398" y="227"/>
                    <a:pt x="398" y="227"/>
                  </a:cubicBezTo>
                  <a:cubicBezTo>
                    <a:pt x="398" y="227"/>
                    <a:pt x="398" y="227"/>
                    <a:pt x="398" y="227"/>
                  </a:cubicBezTo>
                  <a:cubicBezTo>
                    <a:pt x="397" y="227"/>
                    <a:pt x="397" y="227"/>
                    <a:pt x="397" y="227"/>
                  </a:cubicBezTo>
                  <a:cubicBezTo>
                    <a:pt x="396" y="227"/>
                    <a:pt x="396" y="227"/>
                    <a:pt x="396" y="227"/>
                  </a:cubicBezTo>
                  <a:cubicBezTo>
                    <a:pt x="396" y="227"/>
                    <a:pt x="396" y="227"/>
                    <a:pt x="396" y="227"/>
                  </a:cubicBezTo>
                  <a:cubicBezTo>
                    <a:pt x="396" y="228"/>
                    <a:pt x="396" y="228"/>
                    <a:pt x="396" y="228"/>
                  </a:cubicBezTo>
                  <a:cubicBezTo>
                    <a:pt x="395" y="228"/>
                    <a:pt x="395" y="228"/>
                    <a:pt x="395" y="228"/>
                  </a:cubicBezTo>
                  <a:cubicBezTo>
                    <a:pt x="394" y="228"/>
                    <a:pt x="394" y="228"/>
                    <a:pt x="394" y="228"/>
                  </a:cubicBezTo>
                  <a:cubicBezTo>
                    <a:pt x="393" y="228"/>
                    <a:pt x="393" y="228"/>
                    <a:pt x="393" y="228"/>
                  </a:cubicBezTo>
                  <a:cubicBezTo>
                    <a:pt x="393" y="228"/>
                    <a:pt x="393" y="228"/>
                    <a:pt x="393" y="228"/>
                  </a:cubicBezTo>
                  <a:cubicBezTo>
                    <a:pt x="392" y="228"/>
                    <a:pt x="392" y="228"/>
                    <a:pt x="392" y="228"/>
                  </a:cubicBezTo>
                  <a:cubicBezTo>
                    <a:pt x="392" y="229"/>
                    <a:pt x="392" y="229"/>
                    <a:pt x="392" y="229"/>
                  </a:cubicBezTo>
                  <a:cubicBezTo>
                    <a:pt x="391" y="229"/>
                    <a:pt x="391" y="229"/>
                    <a:pt x="391" y="229"/>
                  </a:cubicBezTo>
                  <a:cubicBezTo>
                    <a:pt x="390" y="229"/>
                    <a:pt x="390" y="229"/>
                    <a:pt x="390" y="229"/>
                  </a:cubicBezTo>
                  <a:cubicBezTo>
                    <a:pt x="390" y="229"/>
                    <a:pt x="390" y="229"/>
                    <a:pt x="390" y="229"/>
                  </a:cubicBezTo>
                  <a:cubicBezTo>
                    <a:pt x="390" y="229"/>
                    <a:pt x="390" y="229"/>
                    <a:pt x="390" y="229"/>
                  </a:cubicBezTo>
                  <a:cubicBezTo>
                    <a:pt x="389" y="229"/>
                    <a:pt x="389" y="229"/>
                    <a:pt x="389" y="229"/>
                  </a:cubicBezTo>
                  <a:cubicBezTo>
                    <a:pt x="388" y="230"/>
                    <a:pt x="388" y="230"/>
                    <a:pt x="388" y="230"/>
                  </a:cubicBezTo>
                  <a:cubicBezTo>
                    <a:pt x="387" y="230"/>
                    <a:pt x="387" y="230"/>
                    <a:pt x="387" y="230"/>
                  </a:cubicBezTo>
                  <a:cubicBezTo>
                    <a:pt x="387" y="230"/>
                    <a:pt x="387" y="230"/>
                    <a:pt x="387" y="230"/>
                  </a:cubicBezTo>
                  <a:cubicBezTo>
                    <a:pt x="387" y="231"/>
                    <a:pt x="387" y="231"/>
                    <a:pt x="387" y="231"/>
                  </a:cubicBezTo>
                  <a:cubicBezTo>
                    <a:pt x="386" y="232"/>
                    <a:pt x="386" y="232"/>
                    <a:pt x="386" y="232"/>
                  </a:cubicBezTo>
                  <a:cubicBezTo>
                    <a:pt x="386" y="232"/>
                    <a:pt x="386" y="232"/>
                    <a:pt x="386" y="232"/>
                  </a:cubicBezTo>
                  <a:cubicBezTo>
                    <a:pt x="386" y="233"/>
                    <a:pt x="386" y="233"/>
                    <a:pt x="386" y="233"/>
                  </a:cubicBezTo>
                  <a:cubicBezTo>
                    <a:pt x="386" y="233"/>
                    <a:pt x="386" y="233"/>
                    <a:pt x="386" y="233"/>
                  </a:cubicBezTo>
                  <a:cubicBezTo>
                    <a:pt x="386" y="234"/>
                    <a:pt x="386" y="234"/>
                    <a:pt x="386" y="234"/>
                  </a:cubicBezTo>
                  <a:cubicBezTo>
                    <a:pt x="386" y="234"/>
                    <a:pt x="386" y="234"/>
                    <a:pt x="386" y="234"/>
                  </a:cubicBezTo>
                  <a:cubicBezTo>
                    <a:pt x="387" y="234"/>
                    <a:pt x="387" y="234"/>
                    <a:pt x="387" y="234"/>
                  </a:cubicBezTo>
                  <a:cubicBezTo>
                    <a:pt x="388" y="234"/>
                    <a:pt x="388" y="234"/>
                    <a:pt x="388" y="234"/>
                  </a:cubicBezTo>
                  <a:cubicBezTo>
                    <a:pt x="388" y="234"/>
                    <a:pt x="388" y="234"/>
                    <a:pt x="388" y="234"/>
                  </a:cubicBezTo>
                  <a:cubicBezTo>
                    <a:pt x="389" y="234"/>
                    <a:pt x="389" y="234"/>
                    <a:pt x="389" y="234"/>
                  </a:cubicBezTo>
                  <a:cubicBezTo>
                    <a:pt x="389" y="235"/>
                    <a:pt x="389" y="235"/>
                    <a:pt x="389" y="235"/>
                  </a:cubicBezTo>
                  <a:cubicBezTo>
                    <a:pt x="390" y="235"/>
                    <a:pt x="390" y="235"/>
                    <a:pt x="390" y="235"/>
                  </a:cubicBezTo>
                  <a:cubicBezTo>
                    <a:pt x="390" y="236"/>
                    <a:pt x="390" y="236"/>
                    <a:pt x="390" y="236"/>
                  </a:cubicBezTo>
                  <a:cubicBezTo>
                    <a:pt x="390" y="236"/>
                    <a:pt x="390" y="236"/>
                    <a:pt x="390" y="236"/>
                  </a:cubicBezTo>
                  <a:cubicBezTo>
                    <a:pt x="391" y="237"/>
                    <a:pt x="391" y="237"/>
                    <a:pt x="391" y="237"/>
                  </a:cubicBezTo>
                  <a:cubicBezTo>
                    <a:pt x="390" y="238"/>
                    <a:pt x="390" y="238"/>
                    <a:pt x="390" y="238"/>
                  </a:cubicBezTo>
                  <a:cubicBezTo>
                    <a:pt x="390" y="238"/>
                    <a:pt x="390" y="238"/>
                    <a:pt x="390" y="238"/>
                  </a:cubicBezTo>
                  <a:cubicBezTo>
                    <a:pt x="389" y="239"/>
                    <a:pt x="389" y="239"/>
                    <a:pt x="389" y="239"/>
                  </a:cubicBezTo>
                  <a:cubicBezTo>
                    <a:pt x="389" y="240"/>
                    <a:pt x="389" y="240"/>
                    <a:pt x="389" y="240"/>
                  </a:cubicBezTo>
                  <a:cubicBezTo>
                    <a:pt x="389" y="240"/>
                    <a:pt x="389" y="240"/>
                    <a:pt x="389" y="240"/>
                  </a:cubicBezTo>
                  <a:cubicBezTo>
                    <a:pt x="388" y="241"/>
                    <a:pt x="388" y="241"/>
                    <a:pt x="388" y="241"/>
                  </a:cubicBezTo>
                  <a:cubicBezTo>
                    <a:pt x="388" y="242"/>
                    <a:pt x="388" y="242"/>
                    <a:pt x="388" y="242"/>
                  </a:cubicBezTo>
                  <a:cubicBezTo>
                    <a:pt x="388" y="242"/>
                    <a:pt x="388" y="242"/>
                    <a:pt x="388" y="242"/>
                  </a:cubicBezTo>
                  <a:cubicBezTo>
                    <a:pt x="388" y="243"/>
                    <a:pt x="388" y="243"/>
                    <a:pt x="388" y="243"/>
                  </a:cubicBezTo>
                  <a:cubicBezTo>
                    <a:pt x="388" y="244"/>
                    <a:pt x="388" y="244"/>
                    <a:pt x="388" y="244"/>
                  </a:cubicBezTo>
                  <a:cubicBezTo>
                    <a:pt x="389" y="244"/>
                    <a:pt x="389" y="244"/>
                    <a:pt x="389" y="244"/>
                  </a:cubicBezTo>
                  <a:cubicBezTo>
                    <a:pt x="389" y="245"/>
                    <a:pt x="389" y="245"/>
                    <a:pt x="389" y="245"/>
                  </a:cubicBezTo>
                  <a:cubicBezTo>
                    <a:pt x="388" y="245"/>
                    <a:pt x="388" y="245"/>
                    <a:pt x="388" y="245"/>
                  </a:cubicBezTo>
                  <a:cubicBezTo>
                    <a:pt x="388" y="246"/>
                    <a:pt x="388" y="246"/>
                    <a:pt x="388" y="246"/>
                  </a:cubicBezTo>
                  <a:cubicBezTo>
                    <a:pt x="389" y="246"/>
                    <a:pt x="389" y="246"/>
                    <a:pt x="389" y="246"/>
                  </a:cubicBezTo>
                  <a:cubicBezTo>
                    <a:pt x="389" y="248"/>
                    <a:pt x="389" y="248"/>
                    <a:pt x="389" y="248"/>
                  </a:cubicBezTo>
                  <a:cubicBezTo>
                    <a:pt x="388" y="248"/>
                    <a:pt x="388" y="248"/>
                    <a:pt x="388" y="248"/>
                  </a:cubicBezTo>
                  <a:cubicBezTo>
                    <a:pt x="388" y="249"/>
                    <a:pt x="388" y="249"/>
                    <a:pt x="388" y="249"/>
                  </a:cubicBezTo>
                  <a:cubicBezTo>
                    <a:pt x="389" y="249"/>
                    <a:pt x="389" y="249"/>
                    <a:pt x="389" y="249"/>
                  </a:cubicBezTo>
                  <a:cubicBezTo>
                    <a:pt x="389" y="249"/>
                    <a:pt x="389" y="249"/>
                    <a:pt x="389" y="249"/>
                  </a:cubicBezTo>
                  <a:cubicBezTo>
                    <a:pt x="389" y="249"/>
                    <a:pt x="389" y="249"/>
                    <a:pt x="389" y="249"/>
                  </a:cubicBezTo>
                  <a:cubicBezTo>
                    <a:pt x="390" y="249"/>
                    <a:pt x="390" y="249"/>
                    <a:pt x="390" y="249"/>
                  </a:cubicBezTo>
                  <a:cubicBezTo>
                    <a:pt x="390" y="250"/>
                    <a:pt x="390" y="250"/>
                    <a:pt x="390" y="250"/>
                  </a:cubicBezTo>
                  <a:cubicBezTo>
                    <a:pt x="390" y="251"/>
                    <a:pt x="390" y="251"/>
                    <a:pt x="390" y="251"/>
                  </a:cubicBezTo>
                  <a:cubicBezTo>
                    <a:pt x="389" y="252"/>
                    <a:pt x="389" y="252"/>
                    <a:pt x="389" y="252"/>
                  </a:cubicBezTo>
                  <a:cubicBezTo>
                    <a:pt x="387" y="252"/>
                    <a:pt x="387" y="252"/>
                    <a:pt x="387" y="252"/>
                  </a:cubicBezTo>
                  <a:cubicBezTo>
                    <a:pt x="386" y="252"/>
                    <a:pt x="386" y="252"/>
                    <a:pt x="386" y="252"/>
                  </a:cubicBezTo>
                  <a:cubicBezTo>
                    <a:pt x="384" y="254"/>
                    <a:pt x="384" y="254"/>
                    <a:pt x="384" y="254"/>
                  </a:cubicBezTo>
                  <a:cubicBezTo>
                    <a:pt x="384" y="254"/>
                    <a:pt x="384" y="254"/>
                    <a:pt x="384" y="254"/>
                  </a:cubicBezTo>
                  <a:cubicBezTo>
                    <a:pt x="383" y="254"/>
                    <a:pt x="383" y="254"/>
                    <a:pt x="383" y="254"/>
                  </a:cubicBezTo>
                  <a:cubicBezTo>
                    <a:pt x="382" y="254"/>
                    <a:pt x="382" y="254"/>
                    <a:pt x="382" y="254"/>
                  </a:cubicBezTo>
                  <a:cubicBezTo>
                    <a:pt x="381" y="254"/>
                    <a:pt x="381" y="254"/>
                    <a:pt x="381" y="254"/>
                  </a:cubicBezTo>
                  <a:cubicBezTo>
                    <a:pt x="381" y="254"/>
                    <a:pt x="381" y="254"/>
                    <a:pt x="381" y="254"/>
                  </a:cubicBezTo>
                  <a:cubicBezTo>
                    <a:pt x="380" y="253"/>
                    <a:pt x="380" y="253"/>
                    <a:pt x="380" y="253"/>
                  </a:cubicBezTo>
                  <a:cubicBezTo>
                    <a:pt x="380" y="254"/>
                    <a:pt x="380" y="254"/>
                    <a:pt x="380" y="254"/>
                  </a:cubicBezTo>
                  <a:cubicBezTo>
                    <a:pt x="379" y="253"/>
                    <a:pt x="379" y="253"/>
                    <a:pt x="379" y="253"/>
                  </a:cubicBezTo>
                  <a:cubicBezTo>
                    <a:pt x="378" y="253"/>
                    <a:pt x="378" y="253"/>
                    <a:pt x="378" y="253"/>
                  </a:cubicBezTo>
                  <a:cubicBezTo>
                    <a:pt x="376" y="253"/>
                    <a:pt x="376" y="253"/>
                    <a:pt x="376" y="253"/>
                  </a:cubicBezTo>
                  <a:cubicBezTo>
                    <a:pt x="376" y="253"/>
                    <a:pt x="376" y="253"/>
                    <a:pt x="376" y="253"/>
                  </a:cubicBezTo>
                  <a:cubicBezTo>
                    <a:pt x="375" y="254"/>
                    <a:pt x="375" y="254"/>
                    <a:pt x="375" y="254"/>
                  </a:cubicBezTo>
                  <a:cubicBezTo>
                    <a:pt x="374" y="254"/>
                    <a:pt x="374" y="254"/>
                    <a:pt x="374" y="254"/>
                  </a:cubicBezTo>
                  <a:cubicBezTo>
                    <a:pt x="374" y="254"/>
                    <a:pt x="374" y="254"/>
                    <a:pt x="374" y="254"/>
                  </a:cubicBezTo>
                  <a:cubicBezTo>
                    <a:pt x="373" y="254"/>
                    <a:pt x="373" y="254"/>
                    <a:pt x="373" y="254"/>
                  </a:cubicBezTo>
                  <a:cubicBezTo>
                    <a:pt x="373" y="254"/>
                    <a:pt x="373" y="254"/>
                    <a:pt x="373" y="254"/>
                  </a:cubicBezTo>
                  <a:cubicBezTo>
                    <a:pt x="372" y="253"/>
                    <a:pt x="372" y="253"/>
                    <a:pt x="372" y="253"/>
                  </a:cubicBezTo>
                  <a:cubicBezTo>
                    <a:pt x="371" y="252"/>
                    <a:pt x="371" y="252"/>
                    <a:pt x="371" y="252"/>
                  </a:cubicBezTo>
                  <a:cubicBezTo>
                    <a:pt x="370" y="252"/>
                    <a:pt x="370" y="252"/>
                    <a:pt x="370" y="252"/>
                  </a:cubicBezTo>
                  <a:cubicBezTo>
                    <a:pt x="369" y="253"/>
                    <a:pt x="369" y="253"/>
                    <a:pt x="369" y="253"/>
                  </a:cubicBezTo>
                  <a:cubicBezTo>
                    <a:pt x="369" y="252"/>
                    <a:pt x="369" y="252"/>
                    <a:pt x="369" y="252"/>
                  </a:cubicBezTo>
                  <a:cubicBezTo>
                    <a:pt x="368" y="252"/>
                    <a:pt x="368" y="252"/>
                    <a:pt x="368" y="252"/>
                  </a:cubicBezTo>
                  <a:cubicBezTo>
                    <a:pt x="367" y="253"/>
                    <a:pt x="367" y="253"/>
                    <a:pt x="367" y="253"/>
                  </a:cubicBezTo>
                  <a:cubicBezTo>
                    <a:pt x="367" y="254"/>
                    <a:pt x="367" y="254"/>
                    <a:pt x="367" y="254"/>
                  </a:cubicBezTo>
                  <a:cubicBezTo>
                    <a:pt x="366" y="254"/>
                    <a:pt x="366" y="254"/>
                    <a:pt x="366" y="254"/>
                  </a:cubicBezTo>
                  <a:cubicBezTo>
                    <a:pt x="365" y="255"/>
                    <a:pt x="365" y="255"/>
                    <a:pt x="365" y="255"/>
                  </a:cubicBezTo>
                  <a:cubicBezTo>
                    <a:pt x="365" y="256"/>
                    <a:pt x="365" y="256"/>
                    <a:pt x="365" y="256"/>
                  </a:cubicBezTo>
                  <a:cubicBezTo>
                    <a:pt x="365" y="256"/>
                    <a:pt x="365" y="256"/>
                    <a:pt x="365" y="256"/>
                  </a:cubicBezTo>
                  <a:cubicBezTo>
                    <a:pt x="364" y="257"/>
                    <a:pt x="364" y="257"/>
                    <a:pt x="364" y="257"/>
                  </a:cubicBezTo>
                  <a:cubicBezTo>
                    <a:pt x="363" y="257"/>
                    <a:pt x="363" y="257"/>
                    <a:pt x="363" y="257"/>
                  </a:cubicBezTo>
                  <a:cubicBezTo>
                    <a:pt x="361" y="257"/>
                    <a:pt x="361" y="257"/>
                    <a:pt x="361" y="257"/>
                  </a:cubicBezTo>
                  <a:cubicBezTo>
                    <a:pt x="361" y="258"/>
                    <a:pt x="361" y="258"/>
                    <a:pt x="361" y="258"/>
                  </a:cubicBezTo>
                  <a:cubicBezTo>
                    <a:pt x="360" y="258"/>
                    <a:pt x="360" y="258"/>
                    <a:pt x="360" y="258"/>
                  </a:cubicBezTo>
                  <a:cubicBezTo>
                    <a:pt x="359" y="258"/>
                    <a:pt x="359" y="258"/>
                    <a:pt x="359" y="258"/>
                  </a:cubicBezTo>
                  <a:cubicBezTo>
                    <a:pt x="357" y="259"/>
                    <a:pt x="357" y="259"/>
                    <a:pt x="357" y="259"/>
                  </a:cubicBezTo>
                  <a:cubicBezTo>
                    <a:pt x="357" y="260"/>
                    <a:pt x="357" y="260"/>
                    <a:pt x="357" y="260"/>
                  </a:cubicBezTo>
                  <a:cubicBezTo>
                    <a:pt x="356" y="260"/>
                    <a:pt x="356" y="260"/>
                    <a:pt x="356" y="260"/>
                  </a:cubicBezTo>
                  <a:cubicBezTo>
                    <a:pt x="355" y="260"/>
                    <a:pt x="355" y="260"/>
                    <a:pt x="355" y="260"/>
                  </a:cubicBezTo>
                  <a:cubicBezTo>
                    <a:pt x="354" y="260"/>
                    <a:pt x="354" y="260"/>
                    <a:pt x="354" y="260"/>
                  </a:cubicBezTo>
                  <a:cubicBezTo>
                    <a:pt x="354" y="260"/>
                    <a:pt x="354" y="260"/>
                    <a:pt x="354" y="260"/>
                  </a:cubicBezTo>
                  <a:cubicBezTo>
                    <a:pt x="353" y="260"/>
                    <a:pt x="353" y="260"/>
                    <a:pt x="353" y="260"/>
                  </a:cubicBezTo>
                  <a:cubicBezTo>
                    <a:pt x="350" y="260"/>
                    <a:pt x="350" y="260"/>
                    <a:pt x="350" y="260"/>
                  </a:cubicBezTo>
                  <a:cubicBezTo>
                    <a:pt x="348" y="260"/>
                    <a:pt x="348" y="260"/>
                    <a:pt x="348" y="260"/>
                  </a:cubicBezTo>
                  <a:cubicBezTo>
                    <a:pt x="346" y="260"/>
                    <a:pt x="346" y="260"/>
                    <a:pt x="346" y="260"/>
                  </a:cubicBezTo>
                  <a:cubicBezTo>
                    <a:pt x="346" y="260"/>
                    <a:pt x="346" y="260"/>
                    <a:pt x="346" y="260"/>
                  </a:cubicBezTo>
                  <a:cubicBezTo>
                    <a:pt x="345" y="259"/>
                    <a:pt x="345" y="259"/>
                    <a:pt x="345" y="259"/>
                  </a:cubicBezTo>
                  <a:cubicBezTo>
                    <a:pt x="344" y="259"/>
                    <a:pt x="344" y="259"/>
                    <a:pt x="344" y="259"/>
                  </a:cubicBezTo>
                  <a:cubicBezTo>
                    <a:pt x="344" y="259"/>
                    <a:pt x="344" y="259"/>
                    <a:pt x="344" y="259"/>
                  </a:cubicBezTo>
                  <a:cubicBezTo>
                    <a:pt x="343" y="258"/>
                    <a:pt x="343" y="258"/>
                    <a:pt x="343" y="258"/>
                  </a:cubicBezTo>
                  <a:cubicBezTo>
                    <a:pt x="342" y="257"/>
                    <a:pt x="342" y="257"/>
                    <a:pt x="342" y="257"/>
                  </a:cubicBezTo>
                  <a:cubicBezTo>
                    <a:pt x="342" y="257"/>
                    <a:pt x="342" y="257"/>
                    <a:pt x="342" y="257"/>
                  </a:cubicBezTo>
                  <a:cubicBezTo>
                    <a:pt x="341" y="257"/>
                    <a:pt x="341" y="257"/>
                    <a:pt x="341" y="257"/>
                  </a:cubicBezTo>
                  <a:cubicBezTo>
                    <a:pt x="340" y="257"/>
                    <a:pt x="340" y="257"/>
                    <a:pt x="340" y="257"/>
                  </a:cubicBezTo>
                  <a:cubicBezTo>
                    <a:pt x="338" y="256"/>
                    <a:pt x="338" y="256"/>
                    <a:pt x="338" y="256"/>
                  </a:cubicBezTo>
                  <a:cubicBezTo>
                    <a:pt x="337" y="255"/>
                    <a:pt x="337" y="255"/>
                    <a:pt x="337" y="255"/>
                  </a:cubicBezTo>
                  <a:cubicBezTo>
                    <a:pt x="336" y="255"/>
                    <a:pt x="336" y="255"/>
                    <a:pt x="336" y="255"/>
                  </a:cubicBezTo>
                  <a:cubicBezTo>
                    <a:pt x="334" y="255"/>
                    <a:pt x="334" y="255"/>
                    <a:pt x="334" y="255"/>
                  </a:cubicBezTo>
                  <a:cubicBezTo>
                    <a:pt x="333" y="255"/>
                    <a:pt x="333" y="255"/>
                    <a:pt x="333" y="255"/>
                  </a:cubicBezTo>
                  <a:cubicBezTo>
                    <a:pt x="332" y="255"/>
                    <a:pt x="332" y="255"/>
                    <a:pt x="332" y="255"/>
                  </a:cubicBezTo>
                  <a:cubicBezTo>
                    <a:pt x="331" y="255"/>
                    <a:pt x="331" y="255"/>
                    <a:pt x="331" y="255"/>
                  </a:cubicBezTo>
                  <a:cubicBezTo>
                    <a:pt x="330" y="255"/>
                    <a:pt x="330" y="255"/>
                    <a:pt x="330" y="255"/>
                  </a:cubicBezTo>
                  <a:cubicBezTo>
                    <a:pt x="328" y="255"/>
                    <a:pt x="328" y="255"/>
                    <a:pt x="328" y="255"/>
                  </a:cubicBezTo>
                  <a:cubicBezTo>
                    <a:pt x="327" y="256"/>
                    <a:pt x="327" y="256"/>
                    <a:pt x="327" y="256"/>
                  </a:cubicBezTo>
                  <a:cubicBezTo>
                    <a:pt x="326" y="257"/>
                    <a:pt x="326" y="257"/>
                    <a:pt x="326" y="257"/>
                  </a:cubicBezTo>
                  <a:cubicBezTo>
                    <a:pt x="326" y="257"/>
                    <a:pt x="326" y="257"/>
                    <a:pt x="326" y="257"/>
                  </a:cubicBezTo>
                  <a:cubicBezTo>
                    <a:pt x="325" y="257"/>
                    <a:pt x="325" y="257"/>
                    <a:pt x="325" y="257"/>
                  </a:cubicBezTo>
                  <a:cubicBezTo>
                    <a:pt x="324" y="257"/>
                    <a:pt x="324" y="257"/>
                    <a:pt x="324" y="257"/>
                  </a:cubicBezTo>
                  <a:cubicBezTo>
                    <a:pt x="324" y="257"/>
                    <a:pt x="324" y="257"/>
                    <a:pt x="324" y="257"/>
                  </a:cubicBezTo>
                  <a:cubicBezTo>
                    <a:pt x="323" y="257"/>
                    <a:pt x="323" y="257"/>
                    <a:pt x="323" y="257"/>
                  </a:cubicBezTo>
                  <a:cubicBezTo>
                    <a:pt x="322" y="257"/>
                    <a:pt x="322" y="257"/>
                    <a:pt x="322" y="257"/>
                  </a:cubicBezTo>
                  <a:cubicBezTo>
                    <a:pt x="322" y="257"/>
                    <a:pt x="322" y="257"/>
                    <a:pt x="322" y="257"/>
                  </a:cubicBezTo>
                  <a:cubicBezTo>
                    <a:pt x="320" y="256"/>
                    <a:pt x="320" y="256"/>
                    <a:pt x="320" y="256"/>
                  </a:cubicBezTo>
                  <a:cubicBezTo>
                    <a:pt x="319" y="256"/>
                    <a:pt x="319" y="256"/>
                    <a:pt x="319" y="256"/>
                  </a:cubicBezTo>
                  <a:cubicBezTo>
                    <a:pt x="319" y="256"/>
                    <a:pt x="319" y="256"/>
                    <a:pt x="319" y="256"/>
                  </a:cubicBezTo>
                  <a:cubicBezTo>
                    <a:pt x="318" y="255"/>
                    <a:pt x="318" y="255"/>
                    <a:pt x="318" y="255"/>
                  </a:cubicBezTo>
                  <a:cubicBezTo>
                    <a:pt x="317" y="255"/>
                    <a:pt x="317" y="255"/>
                    <a:pt x="317" y="255"/>
                  </a:cubicBezTo>
                  <a:cubicBezTo>
                    <a:pt x="317" y="255"/>
                    <a:pt x="317" y="255"/>
                    <a:pt x="317" y="255"/>
                  </a:cubicBezTo>
                  <a:cubicBezTo>
                    <a:pt x="317" y="254"/>
                    <a:pt x="317" y="254"/>
                    <a:pt x="317" y="254"/>
                  </a:cubicBezTo>
                  <a:cubicBezTo>
                    <a:pt x="316" y="253"/>
                    <a:pt x="316" y="253"/>
                    <a:pt x="316" y="253"/>
                  </a:cubicBezTo>
                  <a:cubicBezTo>
                    <a:pt x="316" y="253"/>
                    <a:pt x="316" y="253"/>
                    <a:pt x="316" y="253"/>
                  </a:cubicBezTo>
                  <a:cubicBezTo>
                    <a:pt x="316" y="252"/>
                    <a:pt x="316" y="252"/>
                    <a:pt x="316" y="252"/>
                  </a:cubicBezTo>
                  <a:cubicBezTo>
                    <a:pt x="315" y="251"/>
                    <a:pt x="315" y="251"/>
                    <a:pt x="315" y="251"/>
                  </a:cubicBezTo>
                  <a:cubicBezTo>
                    <a:pt x="315" y="251"/>
                    <a:pt x="315" y="251"/>
                    <a:pt x="315" y="251"/>
                  </a:cubicBezTo>
                  <a:cubicBezTo>
                    <a:pt x="315" y="250"/>
                    <a:pt x="315" y="250"/>
                    <a:pt x="315" y="250"/>
                  </a:cubicBezTo>
                  <a:cubicBezTo>
                    <a:pt x="314" y="250"/>
                    <a:pt x="314" y="250"/>
                    <a:pt x="314" y="250"/>
                  </a:cubicBezTo>
                  <a:cubicBezTo>
                    <a:pt x="313" y="250"/>
                    <a:pt x="313" y="250"/>
                    <a:pt x="313" y="250"/>
                  </a:cubicBezTo>
                  <a:cubicBezTo>
                    <a:pt x="312" y="250"/>
                    <a:pt x="312" y="250"/>
                    <a:pt x="312" y="250"/>
                  </a:cubicBezTo>
                  <a:cubicBezTo>
                    <a:pt x="311" y="250"/>
                    <a:pt x="311" y="250"/>
                    <a:pt x="311" y="250"/>
                  </a:cubicBezTo>
                  <a:cubicBezTo>
                    <a:pt x="310" y="250"/>
                    <a:pt x="310" y="250"/>
                    <a:pt x="310" y="250"/>
                  </a:cubicBezTo>
                  <a:cubicBezTo>
                    <a:pt x="310" y="249"/>
                    <a:pt x="310" y="249"/>
                    <a:pt x="310" y="249"/>
                  </a:cubicBezTo>
                  <a:cubicBezTo>
                    <a:pt x="309" y="249"/>
                    <a:pt x="309" y="249"/>
                    <a:pt x="309" y="249"/>
                  </a:cubicBezTo>
                  <a:cubicBezTo>
                    <a:pt x="307" y="249"/>
                    <a:pt x="307" y="249"/>
                    <a:pt x="307" y="249"/>
                  </a:cubicBezTo>
                  <a:cubicBezTo>
                    <a:pt x="306" y="249"/>
                    <a:pt x="306" y="249"/>
                    <a:pt x="306" y="249"/>
                  </a:cubicBezTo>
                  <a:cubicBezTo>
                    <a:pt x="305" y="248"/>
                    <a:pt x="305" y="248"/>
                    <a:pt x="305" y="248"/>
                  </a:cubicBezTo>
                  <a:cubicBezTo>
                    <a:pt x="305" y="248"/>
                    <a:pt x="305" y="248"/>
                    <a:pt x="305" y="248"/>
                  </a:cubicBezTo>
                  <a:cubicBezTo>
                    <a:pt x="304" y="248"/>
                    <a:pt x="304" y="248"/>
                    <a:pt x="304" y="248"/>
                  </a:cubicBezTo>
                  <a:cubicBezTo>
                    <a:pt x="303" y="247"/>
                    <a:pt x="303" y="247"/>
                    <a:pt x="303" y="247"/>
                  </a:cubicBezTo>
                  <a:cubicBezTo>
                    <a:pt x="302" y="247"/>
                    <a:pt x="302" y="247"/>
                    <a:pt x="302" y="247"/>
                  </a:cubicBezTo>
                  <a:cubicBezTo>
                    <a:pt x="301" y="247"/>
                    <a:pt x="301" y="247"/>
                    <a:pt x="301" y="247"/>
                  </a:cubicBezTo>
                  <a:cubicBezTo>
                    <a:pt x="301" y="247"/>
                    <a:pt x="301" y="247"/>
                    <a:pt x="301" y="247"/>
                  </a:cubicBezTo>
                  <a:cubicBezTo>
                    <a:pt x="301" y="248"/>
                    <a:pt x="301" y="248"/>
                    <a:pt x="301" y="248"/>
                  </a:cubicBezTo>
                  <a:cubicBezTo>
                    <a:pt x="301" y="249"/>
                    <a:pt x="301" y="249"/>
                    <a:pt x="301" y="249"/>
                  </a:cubicBezTo>
                  <a:cubicBezTo>
                    <a:pt x="301" y="249"/>
                    <a:pt x="301" y="249"/>
                    <a:pt x="301" y="249"/>
                  </a:cubicBezTo>
                  <a:cubicBezTo>
                    <a:pt x="300" y="249"/>
                    <a:pt x="300" y="249"/>
                    <a:pt x="300" y="249"/>
                  </a:cubicBezTo>
                  <a:cubicBezTo>
                    <a:pt x="299" y="249"/>
                    <a:pt x="299" y="249"/>
                    <a:pt x="299" y="249"/>
                  </a:cubicBezTo>
                  <a:cubicBezTo>
                    <a:pt x="299" y="250"/>
                    <a:pt x="299" y="250"/>
                    <a:pt x="299" y="250"/>
                  </a:cubicBezTo>
                  <a:cubicBezTo>
                    <a:pt x="299" y="251"/>
                    <a:pt x="299" y="251"/>
                    <a:pt x="299" y="251"/>
                  </a:cubicBezTo>
                  <a:cubicBezTo>
                    <a:pt x="298" y="252"/>
                    <a:pt x="298" y="252"/>
                    <a:pt x="298" y="252"/>
                  </a:cubicBezTo>
                  <a:cubicBezTo>
                    <a:pt x="298" y="254"/>
                    <a:pt x="298" y="254"/>
                    <a:pt x="298" y="254"/>
                  </a:cubicBezTo>
                  <a:cubicBezTo>
                    <a:pt x="298" y="255"/>
                    <a:pt x="298" y="255"/>
                    <a:pt x="298" y="255"/>
                  </a:cubicBezTo>
                  <a:cubicBezTo>
                    <a:pt x="300" y="255"/>
                    <a:pt x="300" y="255"/>
                    <a:pt x="300" y="255"/>
                  </a:cubicBezTo>
                  <a:cubicBezTo>
                    <a:pt x="300" y="255"/>
                    <a:pt x="300" y="255"/>
                    <a:pt x="300" y="255"/>
                  </a:cubicBezTo>
                  <a:cubicBezTo>
                    <a:pt x="301" y="256"/>
                    <a:pt x="301" y="256"/>
                    <a:pt x="301" y="256"/>
                  </a:cubicBezTo>
                  <a:cubicBezTo>
                    <a:pt x="301" y="256"/>
                    <a:pt x="301" y="256"/>
                    <a:pt x="301" y="256"/>
                  </a:cubicBezTo>
                  <a:cubicBezTo>
                    <a:pt x="301" y="258"/>
                    <a:pt x="301" y="258"/>
                    <a:pt x="301" y="258"/>
                  </a:cubicBezTo>
                  <a:cubicBezTo>
                    <a:pt x="301" y="259"/>
                    <a:pt x="301" y="259"/>
                    <a:pt x="301" y="259"/>
                  </a:cubicBezTo>
                  <a:cubicBezTo>
                    <a:pt x="302" y="259"/>
                    <a:pt x="302" y="259"/>
                    <a:pt x="302" y="259"/>
                  </a:cubicBezTo>
                  <a:cubicBezTo>
                    <a:pt x="302" y="260"/>
                    <a:pt x="302" y="260"/>
                    <a:pt x="302" y="260"/>
                  </a:cubicBezTo>
                  <a:cubicBezTo>
                    <a:pt x="301" y="261"/>
                    <a:pt x="301" y="261"/>
                    <a:pt x="301" y="261"/>
                  </a:cubicBezTo>
                  <a:cubicBezTo>
                    <a:pt x="300" y="261"/>
                    <a:pt x="300" y="261"/>
                    <a:pt x="300" y="261"/>
                  </a:cubicBezTo>
                  <a:cubicBezTo>
                    <a:pt x="299" y="261"/>
                    <a:pt x="299" y="261"/>
                    <a:pt x="299" y="261"/>
                  </a:cubicBezTo>
                  <a:cubicBezTo>
                    <a:pt x="299" y="261"/>
                    <a:pt x="299" y="261"/>
                    <a:pt x="299" y="261"/>
                  </a:cubicBezTo>
                  <a:cubicBezTo>
                    <a:pt x="298" y="261"/>
                    <a:pt x="298" y="261"/>
                    <a:pt x="298" y="261"/>
                  </a:cubicBezTo>
                  <a:cubicBezTo>
                    <a:pt x="297" y="261"/>
                    <a:pt x="297" y="261"/>
                    <a:pt x="297" y="261"/>
                  </a:cubicBezTo>
                  <a:cubicBezTo>
                    <a:pt x="295" y="261"/>
                    <a:pt x="295" y="261"/>
                    <a:pt x="295" y="261"/>
                  </a:cubicBezTo>
                  <a:cubicBezTo>
                    <a:pt x="295" y="261"/>
                    <a:pt x="295" y="261"/>
                    <a:pt x="295" y="261"/>
                  </a:cubicBezTo>
                  <a:cubicBezTo>
                    <a:pt x="294" y="261"/>
                    <a:pt x="294" y="261"/>
                    <a:pt x="294" y="261"/>
                  </a:cubicBezTo>
                  <a:cubicBezTo>
                    <a:pt x="293" y="261"/>
                    <a:pt x="293" y="261"/>
                    <a:pt x="293" y="261"/>
                  </a:cubicBezTo>
                  <a:cubicBezTo>
                    <a:pt x="292" y="261"/>
                    <a:pt x="292" y="261"/>
                    <a:pt x="292" y="261"/>
                  </a:cubicBezTo>
                  <a:cubicBezTo>
                    <a:pt x="291" y="261"/>
                    <a:pt x="291" y="261"/>
                    <a:pt x="291" y="261"/>
                  </a:cubicBezTo>
                  <a:cubicBezTo>
                    <a:pt x="290" y="262"/>
                    <a:pt x="290" y="262"/>
                    <a:pt x="290" y="262"/>
                  </a:cubicBezTo>
                  <a:cubicBezTo>
                    <a:pt x="290" y="262"/>
                    <a:pt x="290" y="262"/>
                    <a:pt x="290" y="262"/>
                  </a:cubicBezTo>
                  <a:cubicBezTo>
                    <a:pt x="288" y="261"/>
                    <a:pt x="288" y="261"/>
                    <a:pt x="288" y="261"/>
                  </a:cubicBezTo>
                  <a:cubicBezTo>
                    <a:pt x="287" y="261"/>
                    <a:pt x="287" y="261"/>
                    <a:pt x="287" y="261"/>
                  </a:cubicBezTo>
                  <a:cubicBezTo>
                    <a:pt x="285" y="259"/>
                    <a:pt x="285" y="259"/>
                    <a:pt x="285" y="259"/>
                  </a:cubicBezTo>
                  <a:cubicBezTo>
                    <a:pt x="285" y="259"/>
                    <a:pt x="285" y="259"/>
                    <a:pt x="285" y="259"/>
                  </a:cubicBezTo>
                  <a:cubicBezTo>
                    <a:pt x="285" y="258"/>
                    <a:pt x="285" y="258"/>
                    <a:pt x="285" y="258"/>
                  </a:cubicBezTo>
                  <a:cubicBezTo>
                    <a:pt x="285" y="258"/>
                    <a:pt x="285" y="258"/>
                    <a:pt x="285" y="258"/>
                  </a:cubicBezTo>
                  <a:cubicBezTo>
                    <a:pt x="283" y="258"/>
                    <a:pt x="283" y="258"/>
                    <a:pt x="283" y="258"/>
                  </a:cubicBezTo>
                  <a:cubicBezTo>
                    <a:pt x="283" y="258"/>
                    <a:pt x="283" y="258"/>
                    <a:pt x="283" y="258"/>
                  </a:cubicBezTo>
                  <a:cubicBezTo>
                    <a:pt x="282" y="258"/>
                    <a:pt x="282" y="258"/>
                    <a:pt x="282" y="258"/>
                  </a:cubicBezTo>
                  <a:cubicBezTo>
                    <a:pt x="281" y="258"/>
                    <a:pt x="281" y="258"/>
                    <a:pt x="281" y="258"/>
                  </a:cubicBezTo>
                  <a:cubicBezTo>
                    <a:pt x="280" y="258"/>
                    <a:pt x="280" y="258"/>
                    <a:pt x="280" y="258"/>
                  </a:cubicBezTo>
                  <a:cubicBezTo>
                    <a:pt x="280" y="258"/>
                    <a:pt x="280" y="258"/>
                    <a:pt x="280" y="258"/>
                  </a:cubicBezTo>
                  <a:cubicBezTo>
                    <a:pt x="280" y="257"/>
                    <a:pt x="280" y="257"/>
                    <a:pt x="280" y="257"/>
                  </a:cubicBezTo>
                  <a:cubicBezTo>
                    <a:pt x="279" y="257"/>
                    <a:pt x="279" y="257"/>
                    <a:pt x="279" y="257"/>
                  </a:cubicBezTo>
                  <a:cubicBezTo>
                    <a:pt x="279" y="257"/>
                    <a:pt x="279" y="257"/>
                    <a:pt x="279" y="257"/>
                  </a:cubicBezTo>
                  <a:cubicBezTo>
                    <a:pt x="278" y="257"/>
                    <a:pt x="278" y="257"/>
                    <a:pt x="278" y="257"/>
                  </a:cubicBezTo>
                  <a:cubicBezTo>
                    <a:pt x="277" y="257"/>
                    <a:pt x="277" y="257"/>
                    <a:pt x="277" y="257"/>
                  </a:cubicBezTo>
                  <a:cubicBezTo>
                    <a:pt x="277" y="257"/>
                    <a:pt x="277" y="257"/>
                    <a:pt x="277" y="257"/>
                  </a:cubicBezTo>
                  <a:cubicBezTo>
                    <a:pt x="276" y="257"/>
                    <a:pt x="276" y="257"/>
                    <a:pt x="276" y="257"/>
                  </a:cubicBezTo>
                  <a:cubicBezTo>
                    <a:pt x="274" y="257"/>
                    <a:pt x="274" y="257"/>
                    <a:pt x="274" y="257"/>
                  </a:cubicBezTo>
                  <a:cubicBezTo>
                    <a:pt x="273" y="258"/>
                    <a:pt x="273" y="258"/>
                    <a:pt x="273" y="258"/>
                  </a:cubicBezTo>
                  <a:cubicBezTo>
                    <a:pt x="273" y="259"/>
                    <a:pt x="273" y="259"/>
                    <a:pt x="273" y="259"/>
                  </a:cubicBezTo>
                  <a:cubicBezTo>
                    <a:pt x="272" y="259"/>
                    <a:pt x="272" y="259"/>
                    <a:pt x="272" y="259"/>
                  </a:cubicBezTo>
                  <a:cubicBezTo>
                    <a:pt x="271" y="259"/>
                    <a:pt x="271" y="259"/>
                    <a:pt x="271" y="259"/>
                  </a:cubicBezTo>
                  <a:cubicBezTo>
                    <a:pt x="271" y="259"/>
                    <a:pt x="271" y="259"/>
                    <a:pt x="271" y="259"/>
                  </a:cubicBezTo>
                  <a:cubicBezTo>
                    <a:pt x="271" y="259"/>
                    <a:pt x="271" y="259"/>
                    <a:pt x="271" y="259"/>
                  </a:cubicBezTo>
                  <a:cubicBezTo>
                    <a:pt x="271" y="260"/>
                    <a:pt x="271" y="260"/>
                    <a:pt x="271" y="260"/>
                  </a:cubicBezTo>
                  <a:cubicBezTo>
                    <a:pt x="271" y="260"/>
                    <a:pt x="271" y="260"/>
                    <a:pt x="271" y="260"/>
                  </a:cubicBezTo>
                  <a:cubicBezTo>
                    <a:pt x="270" y="261"/>
                    <a:pt x="270" y="261"/>
                    <a:pt x="270" y="261"/>
                  </a:cubicBezTo>
                  <a:cubicBezTo>
                    <a:pt x="269" y="261"/>
                    <a:pt x="269" y="261"/>
                    <a:pt x="269" y="261"/>
                  </a:cubicBezTo>
                  <a:cubicBezTo>
                    <a:pt x="269" y="262"/>
                    <a:pt x="269" y="262"/>
                    <a:pt x="269" y="262"/>
                  </a:cubicBezTo>
                  <a:cubicBezTo>
                    <a:pt x="269" y="262"/>
                    <a:pt x="269" y="262"/>
                    <a:pt x="269" y="262"/>
                  </a:cubicBezTo>
                  <a:cubicBezTo>
                    <a:pt x="267" y="263"/>
                    <a:pt x="267" y="263"/>
                    <a:pt x="267" y="263"/>
                  </a:cubicBezTo>
                  <a:cubicBezTo>
                    <a:pt x="267" y="264"/>
                    <a:pt x="267" y="264"/>
                    <a:pt x="267" y="264"/>
                  </a:cubicBezTo>
                  <a:cubicBezTo>
                    <a:pt x="267" y="264"/>
                    <a:pt x="267" y="264"/>
                    <a:pt x="267" y="264"/>
                  </a:cubicBezTo>
                  <a:cubicBezTo>
                    <a:pt x="266" y="265"/>
                    <a:pt x="266" y="265"/>
                    <a:pt x="266" y="265"/>
                  </a:cubicBezTo>
                  <a:cubicBezTo>
                    <a:pt x="265" y="266"/>
                    <a:pt x="265" y="266"/>
                    <a:pt x="265" y="266"/>
                  </a:cubicBezTo>
                  <a:cubicBezTo>
                    <a:pt x="265" y="266"/>
                    <a:pt x="265" y="266"/>
                    <a:pt x="265" y="266"/>
                  </a:cubicBezTo>
                  <a:cubicBezTo>
                    <a:pt x="263" y="266"/>
                    <a:pt x="263" y="266"/>
                    <a:pt x="263" y="266"/>
                  </a:cubicBezTo>
                  <a:cubicBezTo>
                    <a:pt x="262" y="266"/>
                    <a:pt x="262" y="266"/>
                    <a:pt x="262" y="266"/>
                  </a:cubicBezTo>
                  <a:cubicBezTo>
                    <a:pt x="261" y="268"/>
                    <a:pt x="261" y="268"/>
                    <a:pt x="261" y="268"/>
                  </a:cubicBezTo>
                  <a:cubicBezTo>
                    <a:pt x="261" y="268"/>
                    <a:pt x="261" y="268"/>
                    <a:pt x="261" y="268"/>
                  </a:cubicBezTo>
                  <a:cubicBezTo>
                    <a:pt x="261" y="268"/>
                    <a:pt x="261" y="268"/>
                    <a:pt x="261" y="268"/>
                  </a:cubicBezTo>
                  <a:cubicBezTo>
                    <a:pt x="260" y="268"/>
                    <a:pt x="260" y="268"/>
                    <a:pt x="260" y="268"/>
                  </a:cubicBezTo>
                  <a:cubicBezTo>
                    <a:pt x="259" y="268"/>
                    <a:pt x="259" y="268"/>
                    <a:pt x="259" y="268"/>
                  </a:cubicBezTo>
                  <a:cubicBezTo>
                    <a:pt x="259" y="267"/>
                    <a:pt x="259" y="267"/>
                    <a:pt x="259" y="267"/>
                  </a:cubicBezTo>
                  <a:cubicBezTo>
                    <a:pt x="258" y="267"/>
                    <a:pt x="258" y="267"/>
                    <a:pt x="258" y="267"/>
                  </a:cubicBezTo>
                  <a:cubicBezTo>
                    <a:pt x="257" y="266"/>
                    <a:pt x="257" y="266"/>
                    <a:pt x="257" y="266"/>
                  </a:cubicBezTo>
                  <a:cubicBezTo>
                    <a:pt x="256" y="266"/>
                    <a:pt x="256" y="266"/>
                    <a:pt x="256" y="266"/>
                  </a:cubicBezTo>
                  <a:cubicBezTo>
                    <a:pt x="256" y="265"/>
                    <a:pt x="256" y="265"/>
                    <a:pt x="256" y="265"/>
                  </a:cubicBezTo>
                  <a:cubicBezTo>
                    <a:pt x="256" y="264"/>
                    <a:pt x="256" y="264"/>
                    <a:pt x="256" y="264"/>
                  </a:cubicBezTo>
                  <a:cubicBezTo>
                    <a:pt x="256" y="264"/>
                    <a:pt x="256" y="264"/>
                    <a:pt x="256" y="264"/>
                  </a:cubicBezTo>
                  <a:cubicBezTo>
                    <a:pt x="255" y="265"/>
                    <a:pt x="255" y="265"/>
                    <a:pt x="255" y="265"/>
                  </a:cubicBezTo>
                  <a:cubicBezTo>
                    <a:pt x="254" y="265"/>
                    <a:pt x="254" y="265"/>
                    <a:pt x="254" y="265"/>
                  </a:cubicBezTo>
                  <a:cubicBezTo>
                    <a:pt x="253" y="265"/>
                    <a:pt x="253" y="265"/>
                    <a:pt x="253" y="265"/>
                  </a:cubicBezTo>
                  <a:cubicBezTo>
                    <a:pt x="251" y="266"/>
                    <a:pt x="251" y="266"/>
                    <a:pt x="251" y="266"/>
                  </a:cubicBezTo>
                  <a:cubicBezTo>
                    <a:pt x="251" y="266"/>
                    <a:pt x="251" y="266"/>
                    <a:pt x="251" y="266"/>
                  </a:cubicBezTo>
                  <a:cubicBezTo>
                    <a:pt x="250" y="266"/>
                    <a:pt x="250" y="266"/>
                    <a:pt x="250" y="266"/>
                  </a:cubicBezTo>
                  <a:cubicBezTo>
                    <a:pt x="250" y="266"/>
                    <a:pt x="250" y="266"/>
                    <a:pt x="250" y="266"/>
                  </a:cubicBezTo>
                  <a:cubicBezTo>
                    <a:pt x="249" y="266"/>
                    <a:pt x="249" y="266"/>
                    <a:pt x="249" y="266"/>
                  </a:cubicBezTo>
                  <a:cubicBezTo>
                    <a:pt x="248" y="266"/>
                    <a:pt x="248" y="266"/>
                    <a:pt x="248" y="266"/>
                  </a:cubicBezTo>
                  <a:cubicBezTo>
                    <a:pt x="248" y="266"/>
                    <a:pt x="248" y="266"/>
                    <a:pt x="248" y="266"/>
                  </a:cubicBezTo>
                  <a:cubicBezTo>
                    <a:pt x="248" y="265"/>
                    <a:pt x="248" y="265"/>
                    <a:pt x="248" y="265"/>
                  </a:cubicBezTo>
                  <a:cubicBezTo>
                    <a:pt x="248" y="265"/>
                    <a:pt x="248" y="265"/>
                    <a:pt x="248" y="265"/>
                  </a:cubicBezTo>
                  <a:cubicBezTo>
                    <a:pt x="248" y="264"/>
                    <a:pt x="248" y="264"/>
                    <a:pt x="248" y="264"/>
                  </a:cubicBezTo>
                  <a:cubicBezTo>
                    <a:pt x="248" y="264"/>
                    <a:pt x="248" y="264"/>
                    <a:pt x="248" y="264"/>
                  </a:cubicBezTo>
                  <a:cubicBezTo>
                    <a:pt x="248" y="263"/>
                    <a:pt x="248" y="263"/>
                    <a:pt x="248" y="263"/>
                  </a:cubicBezTo>
                  <a:cubicBezTo>
                    <a:pt x="247" y="263"/>
                    <a:pt x="247" y="263"/>
                    <a:pt x="247" y="263"/>
                  </a:cubicBezTo>
                  <a:cubicBezTo>
                    <a:pt x="247" y="263"/>
                    <a:pt x="247" y="263"/>
                    <a:pt x="247" y="263"/>
                  </a:cubicBezTo>
                  <a:cubicBezTo>
                    <a:pt x="246" y="262"/>
                    <a:pt x="246" y="262"/>
                    <a:pt x="246" y="262"/>
                  </a:cubicBezTo>
                  <a:cubicBezTo>
                    <a:pt x="245" y="262"/>
                    <a:pt x="245" y="262"/>
                    <a:pt x="245" y="262"/>
                  </a:cubicBezTo>
                  <a:cubicBezTo>
                    <a:pt x="244" y="262"/>
                    <a:pt x="244" y="262"/>
                    <a:pt x="244" y="262"/>
                  </a:cubicBezTo>
                  <a:cubicBezTo>
                    <a:pt x="244" y="261"/>
                    <a:pt x="244" y="261"/>
                    <a:pt x="244" y="261"/>
                  </a:cubicBezTo>
                  <a:cubicBezTo>
                    <a:pt x="243" y="260"/>
                    <a:pt x="243" y="260"/>
                    <a:pt x="243" y="260"/>
                  </a:cubicBezTo>
                  <a:cubicBezTo>
                    <a:pt x="242" y="259"/>
                    <a:pt x="242" y="259"/>
                    <a:pt x="242" y="259"/>
                  </a:cubicBezTo>
                  <a:cubicBezTo>
                    <a:pt x="240" y="259"/>
                    <a:pt x="240" y="259"/>
                    <a:pt x="240" y="259"/>
                  </a:cubicBezTo>
                  <a:cubicBezTo>
                    <a:pt x="239" y="259"/>
                    <a:pt x="239" y="259"/>
                    <a:pt x="239" y="259"/>
                  </a:cubicBezTo>
                  <a:cubicBezTo>
                    <a:pt x="237" y="259"/>
                    <a:pt x="237" y="259"/>
                    <a:pt x="237" y="259"/>
                  </a:cubicBezTo>
                  <a:cubicBezTo>
                    <a:pt x="237" y="259"/>
                    <a:pt x="237" y="259"/>
                    <a:pt x="237" y="259"/>
                  </a:cubicBezTo>
                  <a:cubicBezTo>
                    <a:pt x="238" y="260"/>
                    <a:pt x="238" y="260"/>
                    <a:pt x="238" y="260"/>
                  </a:cubicBezTo>
                  <a:cubicBezTo>
                    <a:pt x="237" y="260"/>
                    <a:pt x="237" y="260"/>
                    <a:pt x="237" y="260"/>
                  </a:cubicBezTo>
                  <a:cubicBezTo>
                    <a:pt x="236" y="260"/>
                    <a:pt x="236" y="260"/>
                    <a:pt x="236" y="260"/>
                  </a:cubicBezTo>
                  <a:cubicBezTo>
                    <a:pt x="236" y="260"/>
                    <a:pt x="236" y="260"/>
                    <a:pt x="236" y="260"/>
                  </a:cubicBezTo>
                  <a:cubicBezTo>
                    <a:pt x="235" y="261"/>
                    <a:pt x="235" y="261"/>
                    <a:pt x="235" y="261"/>
                  </a:cubicBezTo>
                  <a:cubicBezTo>
                    <a:pt x="234" y="260"/>
                    <a:pt x="234" y="260"/>
                    <a:pt x="234" y="260"/>
                  </a:cubicBezTo>
                  <a:cubicBezTo>
                    <a:pt x="233" y="260"/>
                    <a:pt x="233" y="260"/>
                    <a:pt x="233" y="260"/>
                  </a:cubicBezTo>
                  <a:cubicBezTo>
                    <a:pt x="232" y="261"/>
                    <a:pt x="232" y="261"/>
                    <a:pt x="232" y="261"/>
                  </a:cubicBezTo>
                  <a:cubicBezTo>
                    <a:pt x="232" y="261"/>
                    <a:pt x="232" y="261"/>
                    <a:pt x="232" y="261"/>
                  </a:cubicBezTo>
                  <a:cubicBezTo>
                    <a:pt x="231" y="260"/>
                    <a:pt x="231" y="260"/>
                    <a:pt x="231" y="260"/>
                  </a:cubicBezTo>
                  <a:cubicBezTo>
                    <a:pt x="230" y="260"/>
                    <a:pt x="230" y="260"/>
                    <a:pt x="230" y="260"/>
                  </a:cubicBezTo>
                  <a:cubicBezTo>
                    <a:pt x="230" y="259"/>
                    <a:pt x="230" y="259"/>
                    <a:pt x="230" y="259"/>
                  </a:cubicBezTo>
                  <a:cubicBezTo>
                    <a:pt x="230" y="259"/>
                    <a:pt x="230" y="259"/>
                    <a:pt x="230" y="259"/>
                  </a:cubicBezTo>
                  <a:cubicBezTo>
                    <a:pt x="229" y="258"/>
                    <a:pt x="229" y="258"/>
                    <a:pt x="229" y="258"/>
                  </a:cubicBezTo>
                  <a:cubicBezTo>
                    <a:pt x="228" y="258"/>
                    <a:pt x="228" y="258"/>
                    <a:pt x="228" y="258"/>
                  </a:cubicBezTo>
                  <a:cubicBezTo>
                    <a:pt x="228" y="259"/>
                    <a:pt x="228" y="259"/>
                    <a:pt x="228" y="259"/>
                  </a:cubicBezTo>
                  <a:cubicBezTo>
                    <a:pt x="228" y="259"/>
                    <a:pt x="228" y="259"/>
                    <a:pt x="228" y="259"/>
                  </a:cubicBezTo>
                  <a:cubicBezTo>
                    <a:pt x="228" y="260"/>
                    <a:pt x="228" y="260"/>
                    <a:pt x="228" y="260"/>
                  </a:cubicBezTo>
                  <a:cubicBezTo>
                    <a:pt x="227" y="260"/>
                    <a:pt x="227" y="260"/>
                    <a:pt x="227" y="260"/>
                  </a:cubicBezTo>
                  <a:cubicBezTo>
                    <a:pt x="226" y="260"/>
                    <a:pt x="226" y="260"/>
                    <a:pt x="226" y="260"/>
                  </a:cubicBezTo>
                  <a:cubicBezTo>
                    <a:pt x="215" y="248"/>
                    <a:pt x="215" y="248"/>
                    <a:pt x="215" y="248"/>
                  </a:cubicBezTo>
                  <a:cubicBezTo>
                    <a:pt x="207" y="243"/>
                    <a:pt x="207" y="243"/>
                    <a:pt x="207" y="243"/>
                  </a:cubicBezTo>
                  <a:cubicBezTo>
                    <a:pt x="207" y="242"/>
                    <a:pt x="207" y="242"/>
                    <a:pt x="207" y="242"/>
                  </a:cubicBezTo>
                  <a:cubicBezTo>
                    <a:pt x="208" y="242"/>
                    <a:pt x="208" y="242"/>
                    <a:pt x="208" y="242"/>
                  </a:cubicBezTo>
                  <a:cubicBezTo>
                    <a:pt x="208" y="241"/>
                    <a:pt x="208" y="241"/>
                    <a:pt x="208" y="241"/>
                  </a:cubicBezTo>
                  <a:cubicBezTo>
                    <a:pt x="208" y="241"/>
                    <a:pt x="208" y="241"/>
                    <a:pt x="208" y="241"/>
                  </a:cubicBezTo>
                  <a:cubicBezTo>
                    <a:pt x="208" y="240"/>
                    <a:pt x="208" y="240"/>
                    <a:pt x="208" y="240"/>
                  </a:cubicBezTo>
                  <a:cubicBezTo>
                    <a:pt x="207" y="241"/>
                    <a:pt x="207" y="241"/>
                    <a:pt x="207" y="241"/>
                  </a:cubicBezTo>
                  <a:cubicBezTo>
                    <a:pt x="206" y="241"/>
                    <a:pt x="206" y="241"/>
                    <a:pt x="206" y="241"/>
                  </a:cubicBezTo>
                  <a:cubicBezTo>
                    <a:pt x="205" y="241"/>
                    <a:pt x="205" y="241"/>
                    <a:pt x="205" y="241"/>
                  </a:cubicBezTo>
                  <a:cubicBezTo>
                    <a:pt x="205" y="242"/>
                    <a:pt x="205" y="242"/>
                    <a:pt x="205" y="242"/>
                  </a:cubicBezTo>
                  <a:cubicBezTo>
                    <a:pt x="204" y="243"/>
                    <a:pt x="204" y="243"/>
                    <a:pt x="204" y="243"/>
                  </a:cubicBezTo>
                  <a:cubicBezTo>
                    <a:pt x="203" y="243"/>
                    <a:pt x="203" y="243"/>
                    <a:pt x="203" y="243"/>
                  </a:cubicBezTo>
                  <a:cubicBezTo>
                    <a:pt x="203" y="244"/>
                    <a:pt x="203" y="244"/>
                    <a:pt x="203" y="244"/>
                  </a:cubicBezTo>
                  <a:cubicBezTo>
                    <a:pt x="202" y="244"/>
                    <a:pt x="202" y="244"/>
                    <a:pt x="202" y="244"/>
                  </a:cubicBezTo>
                  <a:cubicBezTo>
                    <a:pt x="202" y="245"/>
                    <a:pt x="202" y="245"/>
                    <a:pt x="202" y="245"/>
                  </a:cubicBezTo>
                  <a:cubicBezTo>
                    <a:pt x="200" y="245"/>
                    <a:pt x="200" y="245"/>
                    <a:pt x="200" y="245"/>
                  </a:cubicBezTo>
                  <a:cubicBezTo>
                    <a:pt x="199" y="245"/>
                    <a:pt x="199" y="245"/>
                    <a:pt x="199" y="245"/>
                  </a:cubicBezTo>
                  <a:cubicBezTo>
                    <a:pt x="200" y="246"/>
                    <a:pt x="200" y="246"/>
                    <a:pt x="200" y="246"/>
                  </a:cubicBezTo>
                  <a:cubicBezTo>
                    <a:pt x="199" y="247"/>
                    <a:pt x="199" y="247"/>
                    <a:pt x="199" y="247"/>
                  </a:cubicBezTo>
                  <a:cubicBezTo>
                    <a:pt x="199" y="246"/>
                    <a:pt x="199" y="246"/>
                    <a:pt x="199" y="246"/>
                  </a:cubicBezTo>
                  <a:cubicBezTo>
                    <a:pt x="197" y="246"/>
                    <a:pt x="197" y="246"/>
                    <a:pt x="197" y="246"/>
                  </a:cubicBezTo>
                  <a:cubicBezTo>
                    <a:pt x="196" y="246"/>
                    <a:pt x="196" y="246"/>
                    <a:pt x="196" y="246"/>
                  </a:cubicBezTo>
                  <a:cubicBezTo>
                    <a:pt x="195" y="247"/>
                    <a:pt x="195" y="247"/>
                    <a:pt x="195" y="247"/>
                  </a:cubicBezTo>
                  <a:cubicBezTo>
                    <a:pt x="195" y="247"/>
                    <a:pt x="195" y="247"/>
                    <a:pt x="195" y="247"/>
                  </a:cubicBezTo>
                  <a:cubicBezTo>
                    <a:pt x="194" y="246"/>
                    <a:pt x="194" y="246"/>
                    <a:pt x="194" y="246"/>
                  </a:cubicBezTo>
                  <a:cubicBezTo>
                    <a:pt x="194" y="245"/>
                    <a:pt x="194" y="245"/>
                    <a:pt x="194" y="245"/>
                  </a:cubicBezTo>
                  <a:cubicBezTo>
                    <a:pt x="195" y="245"/>
                    <a:pt x="195" y="245"/>
                    <a:pt x="195" y="245"/>
                  </a:cubicBezTo>
                  <a:cubicBezTo>
                    <a:pt x="195" y="244"/>
                    <a:pt x="195" y="244"/>
                    <a:pt x="195" y="244"/>
                  </a:cubicBezTo>
                  <a:cubicBezTo>
                    <a:pt x="195" y="244"/>
                    <a:pt x="195" y="244"/>
                    <a:pt x="195" y="244"/>
                  </a:cubicBezTo>
                  <a:cubicBezTo>
                    <a:pt x="194" y="244"/>
                    <a:pt x="194" y="244"/>
                    <a:pt x="194" y="244"/>
                  </a:cubicBezTo>
                  <a:cubicBezTo>
                    <a:pt x="193" y="244"/>
                    <a:pt x="193" y="244"/>
                    <a:pt x="193" y="244"/>
                  </a:cubicBezTo>
                  <a:cubicBezTo>
                    <a:pt x="192" y="243"/>
                    <a:pt x="192" y="243"/>
                    <a:pt x="192" y="243"/>
                  </a:cubicBezTo>
                  <a:cubicBezTo>
                    <a:pt x="191" y="243"/>
                    <a:pt x="191" y="243"/>
                    <a:pt x="191" y="243"/>
                  </a:cubicBezTo>
                  <a:cubicBezTo>
                    <a:pt x="191" y="244"/>
                    <a:pt x="191" y="244"/>
                    <a:pt x="191" y="244"/>
                  </a:cubicBezTo>
                  <a:cubicBezTo>
                    <a:pt x="191" y="244"/>
                    <a:pt x="191" y="244"/>
                    <a:pt x="191" y="244"/>
                  </a:cubicBezTo>
                  <a:cubicBezTo>
                    <a:pt x="191" y="245"/>
                    <a:pt x="191" y="245"/>
                    <a:pt x="191" y="245"/>
                  </a:cubicBezTo>
                  <a:cubicBezTo>
                    <a:pt x="190" y="245"/>
                    <a:pt x="190" y="245"/>
                    <a:pt x="190" y="245"/>
                  </a:cubicBezTo>
                  <a:cubicBezTo>
                    <a:pt x="190" y="244"/>
                    <a:pt x="190" y="244"/>
                    <a:pt x="190" y="244"/>
                  </a:cubicBezTo>
                  <a:cubicBezTo>
                    <a:pt x="190" y="243"/>
                    <a:pt x="190" y="243"/>
                    <a:pt x="190" y="243"/>
                  </a:cubicBezTo>
                  <a:cubicBezTo>
                    <a:pt x="188" y="242"/>
                    <a:pt x="188" y="242"/>
                    <a:pt x="188" y="242"/>
                  </a:cubicBezTo>
                  <a:cubicBezTo>
                    <a:pt x="188" y="242"/>
                    <a:pt x="188" y="242"/>
                    <a:pt x="188" y="242"/>
                  </a:cubicBezTo>
                  <a:cubicBezTo>
                    <a:pt x="188" y="243"/>
                    <a:pt x="188" y="243"/>
                    <a:pt x="188" y="243"/>
                  </a:cubicBezTo>
                  <a:cubicBezTo>
                    <a:pt x="188" y="243"/>
                    <a:pt x="188" y="243"/>
                    <a:pt x="188" y="243"/>
                  </a:cubicBezTo>
                  <a:cubicBezTo>
                    <a:pt x="187" y="243"/>
                    <a:pt x="187" y="243"/>
                    <a:pt x="187" y="243"/>
                  </a:cubicBezTo>
                  <a:cubicBezTo>
                    <a:pt x="187" y="242"/>
                    <a:pt x="187" y="242"/>
                    <a:pt x="187" y="242"/>
                  </a:cubicBezTo>
                  <a:cubicBezTo>
                    <a:pt x="187" y="243"/>
                    <a:pt x="187" y="243"/>
                    <a:pt x="187" y="243"/>
                  </a:cubicBezTo>
                  <a:cubicBezTo>
                    <a:pt x="186" y="243"/>
                    <a:pt x="186" y="243"/>
                    <a:pt x="186" y="243"/>
                  </a:cubicBezTo>
                  <a:cubicBezTo>
                    <a:pt x="186" y="243"/>
                    <a:pt x="186" y="243"/>
                    <a:pt x="186" y="243"/>
                  </a:cubicBezTo>
                  <a:cubicBezTo>
                    <a:pt x="185" y="243"/>
                    <a:pt x="185" y="243"/>
                    <a:pt x="185" y="243"/>
                  </a:cubicBezTo>
                  <a:cubicBezTo>
                    <a:pt x="184" y="243"/>
                    <a:pt x="184" y="243"/>
                    <a:pt x="184" y="243"/>
                  </a:cubicBezTo>
                  <a:cubicBezTo>
                    <a:pt x="184" y="243"/>
                    <a:pt x="184" y="243"/>
                    <a:pt x="184" y="243"/>
                  </a:cubicBezTo>
                  <a:cubicBezTo>
                    <a:pt x="183" y="242"/>
                    <a:pt x="183" y="242"/>
                    <a:pt x="183" y="242"/>
                  </a:cubicBezTo>
                  <a:cubicBezTo>
                    <a:pt x="184" y="242"/>
                    <a:pt x="184" y="242"/>
                    <a:pt x="184" y="242"/>
                  </a:cubicBezTo>
                  <a:cubicBezTo>
                    <a:pt x="184" y="242"/>
                    <a:pt x="184" y="242"/>
                    <a:pt x="184" y="242"/>
                  </a:cubicBezTo>
                  <a:cubicBezTo>
                    <a:pt x="184" y="241"/>
                    <a:pt x="184" y="241"/>
                    <a:pt x="184" y="241"/>
                  </a:cubicBezTo>
                  <a:cubicBezTo>
                    <a:pt x="184" y="240"/>
                    <a:pt x="184" y="240"/>
                    <a:pt x="184" y="240"/>
                  </a:cubicBezTo>
                  <a:cubicBezTo>
                    <a:pt x="184" y="240"/>
                    <a:pt x="184" y="240"/>
                    <a:pt x="184" y="240"/>
                  </a:cubicBezTo>
                  <a:cubicBezTo>
                    <a:pt x="183" y="240"/>
                    <a:pt x="183" y="240"/>
                    <a:pt x="183" y="240"/>
                  </a:cubicBezTo>
                  <a:cubicBezTo>
                    <a:pt x="183" y="239"/>
                    <a:pt x="183" y="239"/>
                    <a:pt x="183" y="239"/>
                  </a:cubicBezTo>
                  <a:cubicBezTo>
                    <a:pt x="182" y="238"/>
                    <a:pt x="182" y="238"/>
                    <a:pt x="182" y="238"/>
                  </a:cubicBezTo>
                  <a:cubicBezTo>
                    <a:pt x="182" y="238"/>
                    <a:pt x="182" y="238"/>
                    <a:pt x="182" y="238"/>
                  </a:cubicBezTo>
                  <a:cubicBezTo>
                    <a:pt x="182" y="237"/>
                    <a:pt x="182" y="237"/>
                    <a:pt x="182" y="237"/>
                  </a:cubicBezTo>
                  <a:cubicBezTo>
                    <a:pt x="181" y="237"/>
                    <a:pt x="181" y="237"/>
                    <a:pt x="181" y="237"/>
                  </a:cubicBezTo>
                  <a:cubicBezTo>
                    <a:pt x="180" y="237"/>
                    <a:pt x="180" y="237"/>
                    <a:pt x="180" y="237"/>
                  </a:cubicBezTo>
                  <a:cubicBezTo>
                    <a:pt x="179" y="237"/>
                    <a:pt x="179" y="237"/>
                    <a:pt x="179" y="237"/>
                  </a:cubicBezTo>
                  <a:cubicBezTo>
                    <a:pt x="178" y="237"/>
                    <a:pt x="178" y="237"/>
                    <a:pt x="178" y="237"/>
                  </a:cubicBezTo>
                  <a:cubicBezTo>
                    <a:pt x="177" y="237"/>
                    <a:pt x="177" y="237"/>
                    <a:pt x="177" y="237"/>
                  </a:cubicBezTo>
                  <a:cubicBezTo>
                    <a:pt x="175" y="236"/>
                    <a:pt x="175" y="236"/>
                    <a:pt x="175" y="236"/>
                  </a:cubicBezTo>
                  <a:cubicBezTo>
                    <a:pt x="175" y="237"/>
                    <a:pt x="175" y="237"/>
                    <a:pt x="175" y="237"/>
                  </a:cubicBezTo>
                  <a:cubicBezTo>
                    <a:pt x="174" y="236"/>
                    <a:pt x="174" y="236"/>
                    <a:pt x="174" y="236"/>
                  </a:cubicBezTo>
                  <a:cubicBezTo>
                    <a:pt x="173" y="237"/>
                    <a:pt x="173" y="237"/>
                    <a:pt x="173" y="237"/>
                  </a:cubicBezTo>
                  <a:cubicBezTo>
                    <a:pt x="173" y="238"/>
                    <a:pt x="173" y="238"/>
                    <a:pt x="173" y="238"/>
                  </a:cubicBezTo>
                  <a:cubicBezTo>
                    <a:pt x="172" y="238"/>
                    <a:pt x="172" y="238"/>
                    <a:pt x="172" y="238"/>
                  </a:cubicBezTo>
                  <a:cubicBezTo>
                    <a:pt x="172" y="238"/>
                    <a:pt x="172" y="238"/>
                    <a:pt x="172" y="238"/>
                  </a:cubicBezTo>
                  <a:cubicBezTo>
                    <a:pt x="172" y="239"/>
                    <a:pt x="172" y="239"/>
                    <a:pt x="172" y="239"/>
                  </a:cubicBezTo>
                  <a:cubicBezTo>
                    <a:pt x="172" y="239"/>
                    <a:pt x="172" y="239"/>
                    <a:pt x="172" y="239"/>
                  </a:cubicBezTo>
                  <a:cubicBezTo>
                    <a:pt x="171" y="239"/>
                    <a:pt x="171" y="239"/>
                    <a:pt x="171" y="239"/>
                  </a:cubicBezTo>
                  <a:cubicBezTo>
                    <a:pt x="170" y="239"/>
                    <a:pt x="170" y="239"/>
                    <a:pt x="170" y="239"/>
                  </a:cubicBezTo>
                  <a:cubicBezTo>
                    <a:pt x="170" y="240"/>
                    <a:pt x="170" y="240"/>
                    <a:pt x="170" y="240"/>
                  </a:cubicBezTo>
                  <a:cubicBezTo>
                    <a:pt x="169" y="240"/>
                    <a:pt x="169" y="240"/>
                    <a:pt x="169" y="240"/>
                  </a:cubicBezTo>
                  <a:cubicBezTo>
                    <a:pt x="168" y="240"/>
                    <a:pt x="168" y="240"/>
                    <a:pt x="168" y="240"/>
                  </a:cubicBezTo>
                  <a:cubicBezTo>
                    <a:pt x="168" y="240"/>
                    <a:pt x="168" y="240"/>
                    <a:pt x="168" y="240"/>
                  </a:cubicBezTo>
                  <a:cubicBezTo>
                    <a:pt x="166" y="242"/>
                    <a:pt x="166" y="242"/>
                    <a:pt x="166" y="242"/>
                  </a:cubicBezTo>
                  <a:cubicBezTo>
                    <a:pt x="165" y="242"/>
                    <a:pt x="165" y="242"/>
                    <a:pt x="165" y="242"/>
                  </a:cubicBezTo>
                  <a:cubicBezTo>
                    <a:pt x="164" y="242"/>
                    <a:pt x="164" y="242"/>
                    <a:pt x="164" y="242"/>
                  </a:cubicBezTo>
                  <a:cubicBezTo>
                    <a:pt x="163" y="242"/>
                    <a:pt x="163" y="242"/>
                    <a:pt x="163" y="242"/>
                  </a:cubicBezTo>
                  <a:cubicBezTo>
                    <a:pt x="163" y="242"/>
                    <a:pt x="163" y="242"/>
                    <a:pt x="163" y="242"/>
                  </a:cubicBezTo>
                  <a:cubicBezTo>
                    <a:pt x="162" y="242"/>
                    <a:pt x="162" y="242"/>
                    <a:pt x="162" y="242"/>
                  </a:cubicBezTo>
                  <a:cubicBezTo>
                    <a:pt x="162" y="243"/>
                    <a:pt x="162" y="243"/>
                    <a:pt x="162" y="243"/>
                  </a:cubicBezTo>
                  <a:cubicBezTo>
                    <a:pt x="161" y="243"/>
                    <a:pt x="161" y="243"/>
                    <a:pt x="161" y="243"/>
                  </a:cubicBezTo>
                  <a:cubicBezTo>
                    <a:pt x="161" y="243"/>
                    <a:pt x="161" y="243"/>
                    <a:pt x="161" y="243"/>
                  </a:cubicBezTo>
                  <a:cubicBezTo>
                    <a:pt x="161" y="244"/>
                    <a:pt x="161" y="244"/>
                    <a:pt x="161" y="244"/>
                  </a:cubicBezTo>
                  <a:cubicBezTo>
                    <a:pt x="160" y="244"/>
                    <a:pt x="160" y="244"/>
                    <a:pt x="160" y="244"/>
                  </a:cubicBezTo>
                  <a:cubicBezTo>
                    <a:pt x="160" y="244"/>
                    <a:pt x="160" y="244"/>
                    <a:pt x="160" y="244"/>
                  </a:cubicBezTo>
                  <a:cubicBezTo>
                    <a:pt x="159" y="244"/>
                    <a:pt x="159" y="244"/>
                    <a:pt x="159" y="244"/>
                  </a:cubicBezTo>
                  <a:cubicBezTo>
                    <a:pt x="158" y="244"/>
                    <a:pt x="158" y="244"/>
                    <a:pt x="158" y="244"/>
                  </a:cubicBezTo>
                  <a:cubicBezTo>
                    <a:pt x="157" y="245"/>
                    <a:pt x="157" y="245"/>
                    <a:pt x="157" y="245"/>
                  </a:cubicBezTo>
                  <a:cubicBezTo>
                    <a:pt x="156" y="245"/>
                    <a:pt x="156" y="245"/>
                    <a:pt x="156" y="245"/>
                  </a:cubicBezTo>
                  <a:cubicBezTo>
                    <a:pt x="156" y="246"/>
                    <a:pt x="156" y="246"/>
                    <a:pt x="156" y="246"/>
                  </a:cubicBezTo>
                  <a:cubicBezTo>
                    <a:pt x="155" y="246"/>
                    <a:pt x="155" y="246"/>
                    <a:pt x="155" y="246"/>
                  </a:cubicBezTo>
                  <a:cubicBezTo>
                    <a:pt x="154" y="246"/>
                    <a:pt x="154" y="246"/>
                    <a:pt x="154" y="246"/>
                  </a:cubicBezTo>
                  <a:cubicBezTo>
                    <a:pt x="153" y="246"/>
                    <a:pt x="153" y="246"/>
                    <a:pt x="153" y="246"/>
                  </a:cubicBezTo>
                  <a:cubicBezTo>
                    <a:pt x="151" y="247"/>
                    <a:pt x="151" y="247"/>
                    <a:pt x="151" y="247"/>
                  </a:cubicBezTo>
                  <a:cubicBezTo>
                    <a:pt x="151" y="247"/>
                    <a:pt x="151" y="247"/>
                    <a:pt x="151" y="247"/>
                  </a:cubicBezTo>
                  <a:cubicBezTo>
                    <a:pt x="151" y="248"/>
                    <a:pt x="151" y="248"/>
                    <a:pt x="151" y="248"/>
                  </a:cubicBezTo>
                  <a:cubicBezTo>
                    <a:pt x="150" y="247"/>
                    <a:pt x="150" y="247"/>
                    <a:pt x="150" y="247"/>
                  </a:cubicBezTo>
                  <a:cubicBezTo>
                    <a:pt x="149" y="247"/>
                    <a:pt x="149" y="247"/>
                    <a:pt x="149" y="247"/>
                  </a:cubicBezTo>
                  <a:cubicBezTo>
                    <a:pt x="149" y="247"/>
                    <a:pt x="149" y="247"/>
                    <a:pt x="149" y="247"/>
                  </a:cubicBezTo>
                  <a:cubicBezTo>
                    <a:pt x="149" y="248"/>
                    <a:pt x="149" y="248"/>
                    <a:pt x="149" y="248"/>
                  </a:cubicBezTo>
                  <a:cubicBezTo>
                    <a:pt x="148" y="248"/>
                    <a:pt x="148" y="248"/>
                    <a:pt x="148" y="248"/>
                  </a:cubicBezTo>
                  <a:cubicBezTo>
                    <a:pt x="147" y="248"/>
                    <a:pt x="147" y="248"/>
                    <a:pt x="147" y="248"/>
                  </a:cubicBezTo>
                  <a:cubicBezTo>
                    <a:pt x="146" y="248"/>
                    <a:pt x="146" y="248"/>
                    <a:pt x="146" y="248"/>
                  </a:cubicBezTo>
                  <a:cubicBezTo>
                    <a:pt x="146" y="247"/>
                    <a:pt x="146" y="247"/>
                    <a:pt x="146" y="247"/>
                  </a:cubicBezTo>
                  <a:cubicBezTo>
                    <a:pt x="145" y="247"/>
                    <a:pt x="145" y="247"/>
                    <a:pt x="145" y="247"/>
                  </a:cubicBezTo>
                  <a:cubicBezTo>
                    <a:pt x="145" y="248"/>
                    <a:pt x="145" y="248"/>
                    <a:pt x="145" y="248"/>
                  </a:cubicBezTo>
                  <a:cubicBezTo>
                    <a:pt x="144" y="248"/>
                    <a:pt x="144" y="248"/>
                    <a:pt x="144" y="248"/>
                  </a:cubicBezTo>
                  <a:cubicBezTo>
                    <a:pt x="144" y="248"/>
                    <a:pt x="144" y="248"/>
                    <a:pt x="144" y="248"/>
                  </a:cubicBezTo>
                  <a:cubicBezTo>
                    <a:pt x="144" y="249"/>
                    <a:pt x="144" y="249"/>
                    <a:pt x="144" y="249"/>
                  </a:cubicBezTo>
                  <a:cubicBezTo>
                    <a:pt x="144" y="250"/>
                    <a:pt x="144" y="250"/>
                    <a:pt x="144" y="250"/>
                  </a:cubicBezTo>
                  <a:cubicBezTo>
                    <a:pt x="145" y="250"/>
                    <a:pt x="145" y="250"/>
                    <a:pt x="145" y="250"/>
                  </a:cubicBezTo>
                  <a:cubicBezTo>
                    <a:pt x="146" y="250"/>
                    <a:pt x="146" y="250"/>
                    <a:pt x="146" y="250"/>
                  </a:cubicBezTo>
                  <a:cubicBezTo>
                    <a:pt x="146" y="251"/>
                    <a:pt x="146" y="251"/>
                    <a:pt x="146" y="251"/>
                  </a:cubicBezTo>
                  <a:cubicBezTo>
                    <a:pt x="145" y="251"/>
                    <a:pt x="145" y="251"/>
                    <a:pt x="145" y="251"/>
                  </a:cubicBezTo>
                  <a:cubicBezTo>
                    <a:pt x="144" y="251"/>
                    <a:pt x="144" y="251"/>
                    <a:pt x="144" y="251"/>
                  </a:cubicBezTo>
                  <a:cubicBezTo>
                    <a:pt x="145" y="251"/>
                    <a:pt x="145" y="251"/>
                    <a:pt x="145" y="251"/>
                  </a:cubicBezTo>
                  <a:cubicBezTo>
                    <a:pt x="146" y="251"/>
                    <a:pt x="146" y="251"/>
                    <a:pt x="146" y="251"/>
                  </a:cubicBezTo>
                  <a:cubicBezTo>
                    <a:pt x="147" y="252"/>
                    <a:pt x="147" y="252"/>
                    <a:pt x="147" y="252"/>
                  </a:cubicBezTo>
                  <a:cubicBezTo>
                    <a:pt x="147" y="251"/>
                    <a:pt x="147" y="251"/>
                    <a:pt x="147" y="251"/>
                  </a:cubicBezTo>
                  <a:cubicBezTo>
                    <a:pt x="148" y="251"/>
                    <a:pt x="148" y="251"/>
                    <a:pt x="148" y="251"/>
                  </a:cubicBezTo>
                  <a:cubicBezTo>
                    <a:pt x="149" y="252"/>
                    <a:pt x="149" y="252"/>
                    <a:pt x="149" y="252"/>
                  </a:cubicBezTo>
                  <a:cubicBezTo>
                    <a:pt x="149" y="252"/>
                    <a:pt x="149" y="252"/>
                    <a:pt x="149" y="252"/>
                  </a:cubicBezTo>
                  <a:cubicBezTo>
                    <a:pt x="149" y="253"/>
                    <a:pt x="149" y="253"/>
                    <a:pt x="149" y="253"/>
                  </a:cubicBezTo>
                  <a:cubicBezTo>
                    <a:pt x="149" y="253"/>
                    <a:pt x="149" y="253"/>
                    <a:pt x="149" y="253"/>
                  </a:cubicBezTo>
                  <a:cubicBezTo>
                    <a:pt x="148" y="253"/>
                    <a:pt x="148" y="253"/>
                    <a:pt x="148" y="253"/>
                  </a:cubicBezTo>
                  <a:cubicBezTo>
                    <a:pt x="146" y="253"/>
                    <a:pt x="146" y="253"/>
                    <a:pt x="146" y="253"/>
                  </a:cubicBezTo>
                  <a:cubicBezTo>
                    <a:pt x="145" y="254"/>
                    <a:pt x="145" y="254"/>
                    <a:pt x="145" y="254"/>
                  </a:cubicBezTo>
                  <a:cubicBezTo>
                    <a:pt x="144" y="255"/>
                    <a:pt x="144" y="255"/>
                    <a:pt x="144" y="255"/>
                  </a:cubicBezTo>
                  <a:cubicBezTo>
                    <a:pt x="144" y="256"/>
                    <a:pt x="144" y="256"/>
                    <a:pt x="144" y="256"/>
                  </a:cubicBezTo>
                  <a:cubicBezTo>
                    <a:pt x="145" y="256"/>
                    <a:pt x="145" y="256"/>
                    <a:pt x="145" y="256"/>
                  </a:cubicBezTo>
                  <a:cubicBezTo>
                    <a:pt x="145" y="257"/>
                    <a:pt x="145" y="257"/>
                    <a:pt x="145" y="257"/>
                  </a:cubicBezTo>
                  <a:cubicBezTo>
                    <a:pt x="145" y="258"/>
                    <a:pt x="145" y="258"/>
                    <a:pt x="145" y="258"/>
                  </a:cubicBezTo>
                  <a:cubicBezTo>
                    <a:pt x="144" y="259"/>
                    <a:pt x="144" y="259"/>
                    <a:pt x="144" y="259"/>
                  </a:cubicBezTo>
                  <a:cubicBezTo>
                    <a:pt x="144" y="259"/>
                    <a:pt x="144" y="259"/>
                    <a:pt x="144" y="259"/>
                  </a:cubicBezTo>
                  <a:cubicBezTo>
                    <a:pt x="143" y="259"/>
                    <a:pt x="143" y="259"/>
                    <a:pt x="143" y="259"/>
                  </a:cubicBezTo>
                  <a:cubicBezTo>
                    <a:pt x="144" y="260"/>
                    <a:pt x="144" y="260"/>
                    <a:pt x="144" y="260"/>
                  </a:cubicBezTo>
                  <a:cubicBezTo>
                    <a:pt x="144" y="260"/>
                    <a:pt x="144" y="260"/>
                    <a:pt x="144" y="260"/>
                  </a:cubicBezTo>
                  <a:cubicBezTo>
                    <a:pt x="145" y="260"/>
                    <a:pt x="145" y="260"/>
                    <a:pt x="145" y="260"/>
                  </a:cubicBezTo>
                  <a:cubicBezTo>
                    <a:pt x="145" y="261"/>
                    <a:pt x="145" y="261"/>
                    <a:pt x="145" y="261"/>
                  </a:cubicBezTo>
                  <a:cubicBezTo>
                    <a:pt x="146" y="261"/>
                    <a:pt x="146" y="261"/>
                    <a:pt x="146" y="261"/>
                  </a:cubicBezTo>
                  <a:cubicBezTo>
                    <a:pt x="147" y="262"/>
                    <a:pt x="147" y="262"/>
                    <a:pt x="147" y="262"/>
                  </a:cubicBezTo>
                  <a:cubicBezTo>
                    <a:pt x="147" y="262"/>
                    <a:pt x="147" y="262"/>
                    <a:pt x="147" y="262"/>
                  </a:cubicBezTo>
                  <a:cubicBezTo>
                    <a:pt x="149" y="262"/>
                    <a:pt x="149" y="262"/>
                    <a:pt x="149" y="262"/>
                  </a:cubicBezTo>
                  <a:cubicBezTo>
                    <a:pt x="149" y="262"/>
                    <a:pt x="149" y="262"/>
                    <a:pt x="149" y="262"/>
                  </a:cubicBezTo>
                  <a:cubicBezTo>
                    <a:pt x="149" y="266"/>
                    <a:pt x="149" y="266"/>
                    <a:pt x="149" y="266"/>
                  </a:cubicBezTo>
                  <a:cubicBezTo>
                    <a:pt x="149" y="266"/>
                    <a:pt x="149" y="266"/>
                    <a:pt x="149" y="266"/>
                  </a:cubicBezTo>
                  <a:cubicBezTo>
                    <a:pt x="147" y="267"/>
                    <a:pt x="147" y="267"/>
                    <a:pt x="147" y="267"/>
                  </a:cubicBezTo>
                  <a:cubicBezTo>
                    <a:pt x="146" y="267"/>
                    <a:pt x="146" y="267"/>
                    <a:pt x="146" y="267"/>
                  </a:cubicBezTo>
                  <a:cubicBezTo>
                    <a:pt x="145" y="266"/>
                    <a:pt x="145" y="266"/>
                    <a:pt x="145" y="266"/>
                  </a:cubicBezTo>
                  <a:cubicBezTo>
                    <a:pt x="144" y="266"/>
                    <a:pt x="144" y="266"/>
                    <a:pt x="144" y="266"/>
                  </a:cubicBezTo>
                  <a:cubicBezTo>
                    <a:pt x="144" y="267"/>
                    <a:pt x="144" y="267"/>
                    <a:pt x="144" y="267"/>
                  </a:cubicBezTo>
                  <a:cubicBezTo>
                    <a:pt x="144" y="268"/>
                    <a:pt x="144" y="268"/>
                    <a:pt x="144" y="268"/>
                  </a:cubicBezTo>
                  <a:cubicBezTo>
                    <a:pt x="143" y="268"/>
                    <a:pt x="143" y="268"/>
                    <a:pt x="143" y="268"/>
                  </a:cubicBezTo>
                  <a:cubicBezTo>
                    <a:pt x="141" y="267"/>
                    <a:pt x="141" y="267"/>
                    <a:pt x="141" y="267"/>
                  </a:cubicBezTo>
                  <a:cubicBezTo>
                    <a:pt x="140" y="267"/>
                    <a:pt x="140" y="267"/>
                    <a:pt x="140" y="267"/>
                  </a:cubicBezTo>
                  <a:cubicBezTo>
                    <a:pt x="139" y="267"/>
                    <a:pt x="139" y="267"/>
                    <a:pt x="139" y="267"/>
                  </a:cubicBezTo>
                  <a:cubicBezTo>
                    <a:pt x="139" y="267"/>
                    <a:pt x="139" y="267"/>
                    <a:pt x="139" y="267"/>
                  </a:cubicBezTo>
                  <a:cubicBezTo>
                    <a:pt x="138" y="267"/>
                    <a:pt x="138" y="267"/>
                    <a:pt x="138" y="267"/>
                  </a:cubicBezTo>
                  <a:cubicBezTo>
                    <a:pt x="137" y="266"/>
                    <a:pt x="137" y="266"/>
                    <a:pt x="137" y="266"/>
                  </a:cubicBezTo>
                  <a:cubicBezTo>
                    <a:pt x="138" y="266"/>
                    <a:pt x="138" y="266"/>
                    <a:pt x="138" y="266"/>
                  </a:cubicBezTo>
                  <a:cubicBezTo>
                    <a:pt x="138" y="265"/>
                    <a:pt x="138" y="265"/>
                    <a:pt x="138" y="265"/>
                  </a:cubicBezTo>
                  <a:cubicBezTo>
                    <a:pt x="138" y="265"/>
                    <a:pt x="138" y="265"/>
                    <a:pt x="138" y="265"/>
                  </a:cubicBezTo>
                  <a:cubicBezTo>
                    <a:pt x="137" y="264"/>
                    <a:pt x="137" y="264"/>
                    <a:pt x="137" y="264"/>
                  </a:cubicBezTo>
                  <a:cubicBezTo>
                    <a:pt x="136" y="265"/>
                    <a:pt x="136" y="265"/>
                    <a:pt x="136" y="265"/>
                  </a:cubicBezTo>
                  <a:cubicBezTo>
                    <a:pt x="135" y="265"/>
                    <a:pt x="135" y="265"/>
                    <a:pt x="135" y="265"/>
                  </a:cubicBezTo>
                  <a:cubicBezTo>
                    <a:pt x="134" y="265"/>
                    <a:pt x="134" y="265"/>
                    <a:pt x="134" y="265"/>
                  </a:cubicBezTo>
                  <a:cubicBezTo>
                    <a:pt x="135" y="266"/>
                    <a:pt x="135" y="266"/>
                    <a:pt x="135" y="266"/>
                  </a:cubicBezTo>
                  <a:cubicBezTo>
                    <a:pt x="133" y="266"/>
                    <a:pt x="133" y="266"/>
                    <a:pt x="133" y="266"/>
                  </a:cubicBezTo>
                  <a:cubicBezTo>
                    <a:pt x="133" y="266"/>
                    <a:pt x="133" y="266"/>
                    <a:pt x="133" y="266"/>
                  </a:cubicBezTo>
                  <a:cubicBezTo>
                    <a:pt x="132" y="265"/>
                    <a:pt x="132" y="265"/>
                    <a:pt x="132" y="265"/>
                  </a:cubicBezTo>
                  <a:cubicBezTo>
                    <a:pt x="131" y="265"/>
                    <a:pt x="131" y="265"/>
                    <a:pt x="131" y="265"/>
                  </a:cubicBezTo>
                  <a:cubicBezTo>
                    <a:pt x="130" y="265"/>
                    <a:pt x="130" y="265"/>
                    <a:pt x="130" y="265"/>
                  </a:cubicBezTo>
                  <a:cubicBezTo>
                    <a:pt x="130" y="265"/>
                    <a:pt x="130" y="265"/>
                    <a:pt x="130" y="265"/>
                  </a:cubicBezTo>
                  <a:cubicBezTo>
                    <a:pt x="129" y="265"/>
                    <a:pt x="129" y="265"/>
                    <a:pt x="129" y="265"/>
                  </a:cubicBezTo>
                  <a:cubicBezTo>
                    <a:pt x="129" y="266"/>
                    <a:pt x="129" y="266"/>
                    <a:pt x="129" y="266"/>
                  </a:cubicBezTo>
                  <a:cubicBezTo>
                    <a:pt x="128" y="266"/>
                    <a:pt x="128" y="266"/>
                    <a:pt x="128" y="266"/>
                  </a:cubicBezTo>
                  <a:cubicBezTo>
                    <a:pt x="128" y="267"/>
                    <a:pt x="128" y="267"/>
                    <a:pt x="128" y="267"/>
                  </a:cubicBezTo>
                  <a:cubicBezTo>
                    <a:pt x="127" y="268"/>
                    <a:pt x="127" y="268"/>
                    <a:pt x="127" y="268"/>
                  </a:cubicBezTo>
                  <a:cubicBezTo>
                    <a:pt x="126" y="268"/>
                    <a:pt x="126" y="268"/>
                    <a:pt x="126" y="268"/>
                  </a:cubicBezTo>
                  <a:cubicBezTo>
                    <a:pt x="126" y="267"/>
                    <a:pt x="126" y="267"/>
                    <a:pt x="126" y="267"/>
                  </a:cubicBezTo>
                  <a:cubicBezTo>
                    <a:pt x="124" y="267"/>
                    <a:pt x="124" y="267"/>
                    <a:pt x="124" y="267"/>
                  </a:cubicBezTo>
                  <a:cubicBezTo>
                    <a:pt x="124" y="266"/>
                    <a:pt x="124" y="266"/>
                    <a:pt x="124" y="266"/>
                  </a:cubicBezTo>
                  <a:cubicBezTo>
                    <a:pt x="123" y="267"/>
                    <a:pt x="123" y="267"/>
                    <a:pt x="123" y="267"/>
                  </a:cubicBezTo>
                  <a:cubicBezTo>
                    <a:pt x="123" y="268"/>
                    <a:pt x="123" y="268"/>
                    <a:pt x="123" y="268"/>
                  </a:cubicBezTo>
                  <a:cubicBezTo>
                    <a:pt x="122" y="268"/>
                    <a:pt x="122" y="268"/>
                    <a:pt x="122" y="268"/>
                  </a:cubicBezTo>
                  <a:cubicBezTo>
                    <a:pt x="122" y="268"/>
                    <a:pt x="122" y="268"/>
                    <a:pt x="122" y="268"/>
                  </a:cubicBezTo>
                  <a:cubicBezTo>
                    <a:pt x="122" y="267"/>
                    <a:pt x="122" y="267"/>
                    <a:pt x="122" y="267"/>
                  </a:cubicBezTo>
                  <a:cubicBezTo>
                    <a:pt x="121" y="267"/>
                    <a:pt x="121" y="267"/>
                    <a:pt x="121" y="267"/>
                  </a:cubicBezTo>
                  <a:cubicBezTo>
                    <a:pt x="121" y="267"/>
                    <a:pt x="121" y="267"/>
                    <a:pt x="121" y="267"/>
                  </a:cubicBezTo>
                  <a:cubicBezTo>
                    <a:pt x="119" y="266"/>
                    <a:pt x="119" y="266"/>
                    <a:pt x="119" y="266"/>
                  </a:cubicBezTo>
                  <a:cubicBezTo>
                    <a:pt x="119" y="265"/>
                    <a:pt x="119" y="265"/>
                    <a:pt x="119" y="265"/>
                  </a:cubicBezTo>
                  <a:cubicBezTo>
                    <a:pt x="118" y="265"/>
                    <a:pt x="118" y="265"/>
                    <a:pt x="118" y="265"/>
                  </a:cubicBezTo>
                  <a:cubicBezTo>
                    <a:pt x="117" y="264"/>
                    <a:pt x="117" y="264"/>
                    <a:pt x="117" y="264"/>
                  </a:cubicBezTo>
                  <a:cubicBezTo>
                    <a:pt x="116" y="264"/>
                    <a:pt x="116" y="264"/>
                    <a:pt x="116" y="264"/>
                  </a:cubicBezTo>
                  <a:cubicBezTo>
                    <a:pt x="116" y="263"/>
                    <a:pt x="116" y="263"/>
                    <a:pt x="116" y="263"/>
                  </a:cubicBezTo>
                  <a:cubicBezTo>
                    <a:pt x="115" y="263"/>
                    <a:pt x="115" y="263"/>
                    <a:pt x="115" y="263"/>
                  </a:cubicBezTo>
                  <a:cubicBezTo>
                    <a:pt x="113" y="264"/>
                    <a:pt x="113" y="264"/>
                    <a:pt x="113" y="264"/>
                  </a:cubicBezTo>
                  <a:cubicBezTo>
                    <a:pt x="112" y="263"/>
                    <a:pt x="112" y="263"/>
                    <a:pt x="112" y="263"/>
                  </a:cubicBezTo>
                  <a:cubicBezTo>
                    <a:pt x="112" y="262"/>
                    <a:pt x="112" y="262"/>
                    <a:pt x="112" y="262"/>
                  </a:cubicBezTo>
                  <a:cubicBezTo>
                    <a:pt x="111" y="262"/>
                    <a:pt x="111" y="262"/>
                    <a:pt x="111" y="262"/>
                  </a:cubicBezTo>
                  <a:cubicBezTo>
                    <a:pt x="110" y="263"/>
                    <a:pt x="110" y="263"/>
                    <a:pt x="110" y="263"/>
                  </a:cubicBezTo>
                  <a:cubicBezTo>
                    <a:pt x="109" y="263"/>
                    <a:pt x="109" y="263"/>
                    <a:pt x="109" y="263"/>
                  </a:cubicBezTo>
                  <a:cubicBezTo>
                    <a:pt x="109" y="263"/>
                    <a:pt x="109" y="263"/>
                    <a:pt x="109" y="263"/>
                  </a:cubicBezTo>
                  <a:cubicBezTo>
                    <a:pt x="109" y="264"/>
                    <a:pt x="109" y="264"/>
                    <a:pt x="109" y="264"/>
                  </a:cubicBezTo>
                  <a:cubicBezTo>
                    <a:pt x="109" y="263"/>
                    <a:pt x="109" y="263"/>
                    <a:pt x="109" y="263"/>
                  </a:cubicBezTo>
                  <a:cubicBezTo>
                    <a:pt x="108" y="263"/>
                    <a:pt x="108" y="263"/>
                    <a:pt x="108" y="263"/>
                  </a:cubicBezTo>
                  <a:cubicBezTo>
                    <a:pt x="108" y="264"/>
                    <a:pt x="108" y="264"/>
                    <a:pt x="108" y="264"/>
                  </a:cubicBezTo>
                  <a:cubicBezTo>
                    <a:pt x="107" y="265"/>
                    <a:pt x="107" y="265"/>
                    <a:pt x="107" y="265"/>
                  </a:cubicBezTo>
                  <a:cubicBezTo>
                    <a:pt x="107" y="264"/>
                    <a:pt x="107" y="264"/>
                    <a:pt x="107" y="264"/>
                  </a:cubicBezTo>
                  <a:cubicBezTo>
                    <a:pt x="107" y="263"/>
                    <a:pt x="107" y="263"/>
                    <a:pt x="107" y="263"/>
                  </a:cubicBezTo>
                  <a:cubicBezTo>
                    <a:pt x="107" y="263"/>
                    <a:pt x="107" y="263"/>
                    <a:pt x="107" y="263"/>
                  </a:cubicBezTo>
                  <a:cubicBezTo>
                    <a:pt x="106" y="263"/>
                    <a:pt x="106" y="263"/>
                    <a:pt x="106" y="263"/>
                  </a:cubicBezTo>
                  <a:cubicBezTo>
                    <a:pt x="105" y="262"/>
                    <a:pt x="105" y="262"/>
                    <a:pt x="105" y="262"/>
                  </a:cubicBezTo>
                  <a:cubicBezTo>
                    <a:pt x="105" y="262"/>
                    <a:pt x="105" y="262"/>
                    <a:pt x="105" y="262"/>
                  </a:cubicBezTo>
                  <a:cubicBezTo>
                    <a:pt x="105" y="263"/>
                    <a:pt x="105" y="263"/>
                    <a:pt x="105" y="263"/>
                  </a:cubicBezTo>
                  <a:cubicBezTo>
                    <a:pt x="105" y="264"/>
                    <a:pt x="105" y="264"/>
                    <a:pt x="105" y="264"/>
                  </a:cubicBezTo>
                  <a:cubicBezTo>
                    <a:pt x="104" y="264"/>
                    <a:pt x="104" y="264"/>
                    <a:pt x="104" y="264"/>
                  </a:cubicBezTo>
                  <a:cubicBezTo>
                    <a:pt x="103" y="264"/>
                    <a:pt x="103" y="264"/>
                    <a:pt x="103" y="264"/>
                  </a:cubicBezTo>
                  <a:cubicBezTo>
                    <a:pt x="103" y="265"/>
                    <a:pt x="103" y="265"/>
                    <a:pt x="103" y="265"/>
                  </a:cubicBezTo>
                  <a:cubicBezTo>
                    <a:pt x="102" y="265"/>
                    <a:pt x="102" y="265"/>
                    <a:pt x="102" y="265"/>
                  </a:cubicBezTo>
                  <a:cubicBezTo>
                    <a:pt x="101" y="266"/>
                    <a:pt x="101" y="266"/>
                    <a:pt x="101" y="266"/>
                  </a:cubicBezTo>
                  <a:cubicBezTo>
                    <a:pt x="101" y="267"/>
                    <a:pt x="101" y="267"/>
                    <a:pt x="101" y="267"/>
                  </a:cubicBezTo>
                  <a:cubicBezTo>
                    <a:pt x="101" y="268"/>
                    <a:pt x="101" y="268"/>
                    <a:pt x="101" y="268"/>
                  </a:cubicBezTo>
                  <a:cubicBezTo>
                    <a:pt x="101" y="268"/>
                    <a:pt x="101" y="268"/>
                    <a:pt x="101" y="268"/>
                  </a:cubicBezTo>
                  <a:cubicBezTo>
                    <a:pt x="100" y="268"/>
                    <a:pt x="100" y="268"/>
                    <a:pt x="100" y="268"/>
                  </a:cubicBezTo>
                  <a:cubicBezTo>
                    <a:pt x="98" y="269"/>
                    <a:pt x="98" y="269"/>
                    <a:pt x="98" y="269"/>
                  </a:cubicBezTo>
                  <a:cubicBezTo>
                    <a:pt x="99" y="272"/>
                    <a:pt x="99" y="272"/>
                    <a:pt x="99" y="272"/>
                  </a:cubicBezTo>
                  <a:cubicBezTo>
                    <a:pt x="99" y="272"/>
                    <a:pt x="99" y="272"/>
                    <a:pt x="99" y="272"/>
                  </a:cubicBezTo>
                  <a:cubicBezTo>
                    <a:pt x="99" y="273"/>
                    <a:pt x="99" y="273"/>
                    <a:pt x="99" y="273"/>
                  </a:cubicBezTo>
                  <a:cubicBezTo>
                    <a:pt x="98" y="274"/>
                    <a:pt x="98" y="274"/>
                    <a:pt x="98" y="274"/>
                  </a:cubicBezTo>
                  <a:cubicBezTo>
                    <a:pt x="96" y="273"/>
                    <a:pt x="96" y="273"/>
                    <a:pt x="96" y="273"/>
                  </a:cubicBezTo>
                  <a:cubicBezTo>
                    <a:pt x="96" y="272"/>
                    <a:pt x="96" y="272"/>
                    <a:pt x="96" y="272"/>
                  </a:cubicBezTo>
                  <a:cubicBezTo>
                    <a:pt x="94" y="270"/>
                    <a:pt x="94" y="270"/>
                    <a:pt x="94" y="270"/>
                  </a:cubicBezTo>
                  <a:cubicBezTo>
                    <a:pt x="93" y="271"/>
                    <a:pt x="93" y="271"/>
                    <a:pt x="93" y="271"/>
                  </a:cubicBezTo>
                  <a:cubicBezTo>
                    <a:pt x="93" y="272"/>
                    <a:pt x="93" y="272"/>
                    <a:pt x="93" y="272"/>
                  </a:cubicBezTo>
                  <a:cubicBezTo>
                    <a:pt x="92" y="273"/>
                    <a:pt x="92" y="273"/>
                    <a:pt x="92" y="273"/>
                  </a:cubicBezTo>
                  <a:cubicBezTo>
                    <a:pt x="91" y="274"/>
                    <a:pt x="91" y="274"/>
                    <a:pt x="91" y="274"/>
                  </a:cubicBezTo>
                  <a:cubicBezTo>
                    <a:pt x="91" y="276"/>
                    <a:pt x="91" y="276"/>
                    <a:pt x="91" y="276"/>
                  </a:cubicBezTo>
                  <a:cubicBezTo>
                    <a:pt x="92" y="276"/>
                    <a:pt x="92" y="276"/>
                    <a:pt x="92" y="276"/>
                  </a:cubicBezTo>
                  <a:cubicBezTo>
                    <a:pt x="91" y="279"/>
                    <a:pt x="91" y="279"/>
                    <a:pt x="91" y="279"/>
                  </a:cubicBezTo>
                  <a:cubicBezTo>
                    <a:pt x="91" y="280"/>
                    <a:pt x="91" y="280"/>
                    <a:pt x="91" y="280"/>
                  </a:cubicBezTo>
                  <a:cubicBezTo>
                    <a:pt x="93" y="281"/>
                    <a:pt x="93" y="281"/>
                    <a:pt x="93" y="281"/>
                  </a:cubicBezTo>
                  <a:cubicBezTo>
                    <a:pt x="93" y="282"/>
                    <a:pt x="93" y="282"/>
                    <a:pt x="93" y="282"/>
                  </a:cubicBezTo>
                  <a:cubicBezTo>
                    <a:pt x="93" y="282"/>
                    <a:pt x="93" y="282"/>
                    <a:pt x="93" y="282"/>
                  </a:cubicBezTo>
                  <a:cubicBezTo>
                    <a:pt x="95" y="284"/>
                    <a:pt x="95" y="284"/>
                    <a:pt x="95" y="284"/>
                  </a:cubicBezTo>
                  <a:cubicBezTo>
                    <a:pt x="95" y="283"/>
                    <a:pt x="95" y="283"/>
                    <a:pt x="95" y="283"/>
                  </a:cubicBezTo>
                  <a:cubicBezTo>
                    <a:pt x="98" y="284"/>
                    <a:pt x="98" y="284"/>
                    <a:pt x="98" y="284"/>
                  </a:cubicBezTo>
                  <a:cubicBezTo>
                    <a:pt x="100" y="285"/>
                    <a:pt x="100" y="285"/>
                    <a:pt x="100" y="285"/>
                  </a:cubicBezTo>
                  <a:cubicBezTo>
                    <a:pt x="102" y="288"/>
                    <a:pt x="102" y="288"/>
                    <a:pt x="102" y="288"/>
                  </a:cubicBezTo>
                  <a:cubicBezTo>
                    <a:pt x="100" y="288"/>
                    <a:pt x="100" y="288"/>
                    <a:pt x="100" y="288"/>
                  </a:cubicBezTo>
                  <a:cubicBezTo>
                    <a:pt x="100" y="289"/>
                    <a:pt x="100" y="289"/>
                    <a:pt x="100" y="289"/>
                  </a:cubicBezTo>
                  <a:cubicBezTo>
                    <a:pt x="101" y="290"/>
                    <a:pt x="101" y="290"/>
                    <a:pt x="101" y="290"/>
                  </a:cubicBezTo>
                  <a:cubicBezTo>
                    <a:pt x="103" y="289"/>
                    <a:pt x="103" y="289"/>
                    <a:pt x="103" y="289"/>
                  </a:cubicBezTo>
                  <a:cubicBezTo>
                    <a:pt x="104" y="290"/>
                    <a:pt x="104" y="290"/>
                    <a:pt x="104" y="290"/>
                  </a:cubicBezTo>
                  <a:cubicBezTo>
                    <a:pt x="104" y="290"/>
                    <a:pt x="104" y="290"/>
                    <a:pt x="104" y="290"/>
                  </a:cubicBezTo>
                  <a:cubicBezTo>
                    <a:pt x="104" y="290"/>
                    <a:pt x="104" y="290"/>
                    <a:pt x="104" y="290"/>
                  </a:cubicBezTo>
                  <a:cubicBezTo>
                    <a:pt x="104" y="290"/>
                    <a:pt x="104" y="290"/>
                    <a:pt x="104" y="290"/>
                  </a:cubicBezTo>
                  <a:cubicBezTo>
                    <a:pt x="104" y="291"/>
                    <a:pt x="104" y="291"/>
                    <a:pt x="104" y="291"/>
                  </a:cubicBezTo>
                  <a:cubicBezTo>
                    <a:pt x="103" y="291"/>
                    <a:pt x="103" y="291"/>
                    <a:pt x="103" y="291"/>
                  </a:cubicBezTo>
                  <a:cubicBezTo>
                    <a:pt x="103" y="291"/>
                    <a:pt x="103" y="291"/>
                    <a:pt x="103" y="291"/>
                  </a:cubicBezTo>
                  <a:cubicBezTo>
                    <a:pt x="103" y="292"/>
                    <a:pt x="103" y="292"/>
                    <a:pt x="103" y="292"/>
                  </a:cubicBezTo>
                  <a:cubicBezTo>
                    <a:pt x="103" y="292"/>
                    <a:pt x="103" y="292"/>
                    <a:pt x="103" y="292"/>
                  </a:cubicBezTo>
                  <a:cubicBezTo>
                    <a:pt x="103" y="292"/>
                    <a:pt x="103" y="292"/>
                    <a:pt x="103" y="292"/>
                  </a:cubicBezTo>
                  <a:cubicBezTo>
                    <a:pt x="103" y="292"/>
                    <a:pt x="103" y="292"/>
                    <a:pt x="103" y="292"/>
                  </a:cubicBezTo>
                  <a:cubicBezTo>
                    <a:pt x="103" y="292"/>
                    <a:pt x="103" y="292"/>
                    <a:pt x="103" y="292"/>
                  </a:cubicBezTo>
                  <a:cubicBezTo>
                    <a:pt x="102" y="292"/>
                    <a:pt x="102" y="292"/>
                    <a:pt x="102" y="292"/>
                  </a:cubicBezTo>
                  <a:cubicBezTo>
                    <a:pt x="101" y="292"/>
                    <a:pt x="101" y="292"/>
                    <a:pt x="101" y="292"/>
                  </a:cubicBezTo>
                  <a:cubicBezTo>
                    <a:pt x="101" y="292"/>
                    <a:pt x="101" y="292"/>
                    <a:pt x="101" y="292"/>
                  </a:cubicBezTo>
                  <a:cubicBezTo>
                    <a:pt x="102" y="293"/>
                    <a:pt x="102" y="293"/>
                    <a:pt x="102" y="293"/>
                  </a:cubicBezTo>
                  <a:cubicBezTo>
                    <a:pt x="102" y="293"/>
                    <a:pt x="102" y="293"/>
                    <a:pt x="102" y="293"/>
                  </a:cubicBezTo>
                  <a:cubicBezTo>
                    <a:pt x="102" y="294"/>
                    <a:pt x="102" y="294"/>
                    <a:pt x="102" y="294"/>
                  </a:cubicBezTo>
                  <a:cubicBezTo>
                    <a:pt x="102" y="293"/>
                    <a:pt x="102" y="293"/>
                    <a:pt x="102" y="293"/>
                  </a:cubicBezTo>
                  <a:cubicBezTo>
                    <a:pt x="102" y="293"/>
                    <a:pt x="101" y="293"/>
                    <a:pt x="101" y="293"/>
                  </a:cubicBezTo>
                  <a:cubicBezTo>
                    <a:pt x="101" y="293"/>
                    <a:pt x="100" y="293"/>
                    <a:pt x="100" y="293"/>
                  </a:cubicBezTo>
                  <a:cubicBezTo>
                    <a:pt x="100" y="293"/>
                    <a:pt x="100" y="293"/>
                    <a:pt x="100" y="293"/>
                  </a:cubicBezTo>
                  <a:cubicBezTo>
                    <a:pt x="101" y="293"/>
                    <a:pt x="101" y="293"/>
                    <a:pt x="101" y="293"/>
                  </a:cubicBezTo>
                  <a:cubicBezTo>
                    <a:pt x="101" y="294"/>
                    <a:pt x="101" y="294"/>
                    <a:pt x="101" y="294"/>
                  </a:cubicBezTo>
                  <a:cubicBezTo>
                    <a:pt x="100" y="294"/>
                    <a:pt x="100" y="294"/>
                    <a:pt x="100" y="294"/>
                  </a:cubicBezTo>
                  <a:cubicBezTo>
                    <a:pt x="100" y="294"/>
                    <a:pt x="100" y="294"/>
                    <a:pt x="100" y="294"/>
                  </a:cubicBezTo>
                  <a:cubicBezTo>
                    <a:pt x="99" y="295"/>
                    <a:pt x="99" y="295"/>
                    <a:pt x="99" y="295"/>
                  </a:cubicBezTo>
                  <a:cubicBezTo>
                    <a:pt x="99" y="294"/>
                    <a:pt x="99" y="294"/>
                    <a:pt x="99" y="294"/>
                  </a:cubicBezTo>
                  <a:cubicBezTo>
                    <a:pt x="99" y="295"/>
                    <a:pt x="99" y="295"/>
                    <a:pt x="99" y="295"/>
                  </a:cubicBezTo>
                  <a:cubicBezTo>
                    <a:pt x="98" y="295"/>
                    <a:pt x="98" y="295"/>
                    <a:pt x="98" y="295"/>
                  </a:cubicBezTo>
                  <a:cubicBezTo>
                    <a:pt x="98" y="295"/>
                    <a:pt x="98" y="295"/>
                    <a:pt x="98" y="295"/>
                  </a:cubicBezTo>
                  <a:cubicBezTo>
                    <a:pt x="97" y="294"/>
                    <a:pt x="97" y="294"/>
                    <a:pt x="97" y="294"/>
                  </a:cubicBezTo>
                  <a:cubicBezTo>
                    <a:pt x="97" y="295"/>
                    <a:pt x="97" y="295"/>
                    <a:pt x="97" y="295"/>
                  </a:cubicBezTo>
                  <a:cubicBezTo>
                    <a:pt x="97" y="296"/>
                    <a:pt x="97" y="296"/>
                    <a:pt x="97" y="296"/>
                  </a:cubicBezTo>
                  <a:cubicBezTo>
                    <a:pt x="97" y="296"/>
                    <a:pt x="97" y="296"/>
                    <a:pt x="97" y="296"/>
                  </a:cubicBezTo>
                  <a:cubicBezTo>
                    <a:pt x="96" y="297"/>
                    <a:pt x="96" y="297"/>
                    <a:pt x="96" y="297"/>
                  </a:cubicBezTo>
                  <a:cubicBezTo>
                    <a:pt x="96" y="298"/>
                    <a:pt x="96" y="298"/>
                    <a:pt x="96" y="298"/>
                  </a:cubicBezTo>
                  <a:cubicBezTo>
                    <a:pt x="96" y="298"/>
                    <a:pt x="96" y="298"/>
                    <a:pt x="96" y="298"/>
                  </a:cubicBezTo>
                  <a:cubicBezTo>
                    <a:pt x="96" y="300"/>
                    <a:pt x="96" y="300"/>
                    <a:pt x="96" y="300"/>
                  </a:cubicBezTo>
                  <a:cubicBezTo>
                    <a:pt x="95" y="300"/>
                    <a:pt x="95" y="300"/>
                    <a:pt x="95" y="300"/>
                  </a:cubicBezTo>
                  <a:cubicBezTo>
                    <a:pt x="95" y="301"/>
                    <a:pt x="95" y="301"/>
                    <a:pt x="95" y="301"/>
                  </a:cubicBezTo>
                  <a:cubicBezTo>
                    <a:pt x="95" y="302"/>
                    <a:pt x="95" y="302"/>
                    <a:pt x="95" y="302"/>
                  </a:cubicBezTo>
                  <a:cubicBezTo>
                    <a:pt x="96" y="302"/>
                    <a:pt x="96" y="302"/>
                    <a:pt x="96" y="302"/>
                  </a:cubicBezTo>
                  <a:cubicBezTo>
                    <a:pt x="97" y="302"/>
                    <a:pt x="97" y="302"/>
                    <a:pt x="97" y="302"/>
                  </a:cubicBezTo>
                  <a:cubicBezTo>
                    <a:pt x="97" y="303"/>
                    <a:pt x="97" y="303"/>
                    <a:pt x="97" y="303"/>
                  </a:cubicBezTo>
                  <a:cubicBezTo>
                    <a:pt x="98" y="303"/>
                    <a:pt x="98" y="303"/>
                    <a:pt x="98" y="303"/>
                  </a:cubicBezTo>
                  <a:cubicBezTo>
                    <a:pt x="98" y="304"/>
                    <a:pt x="98" y="304"/>
                    <a:pt x="98" y="304"/>
                  </a:cubicBezTo>
                  <a:cubicBezTo>
                    <a:pt x="99" y="305"/>
                    <a:pt x="99" y="305"/>
                    <a:pt x="99" y="305"/>
                  </a:cubicBezTo>
                  <a:cubicBezTo>
                    <a:pt x="99" y="304"/>
                    <a:pt x="99" y="304"/>
                    <a:pt x="99" y="304"/>
                  </a:cubicBezTo>
                  <a:cubicBezTo>
                    <a:pt x="100" y="304"/>
                    <a:pt x="100" y="304"/>
                    <a:pt x="100" y="304"/>
                  </a:cubicBezTo>
                  <a:cubicBezTo>
                    <a:pt x="100" y="305"/>
                    <a:pt x="100" y="305"/>
                    <a:pt x="100" y="305"/>
                  </a:cubicBezTo>
                  <a:cubicBezTo>
                    <a:pt x="99" y="306"/>
                    <a:pt x="99" y="306"/>
                    <a:pt x="99" y="306"/>
                  </a:cubicBezTo>
                  <a:cubicBezTo>
                    <a:pt x="99" y="306"/>
                    <a:pt x="99" y="306"/>
                    <a:pt x="99" y="306"/>
                  </a:cubicBezTo>
                  <a:cubicBezTo>
                    <a:pt x="99" y="306"/>
                    <a:pt x="99" y="306"/>
                    <a:pt x="99" y="306"/>
                  </a:cubicBezTo>
                  <a:cubicBezTo>
                    <a:pt x="99" y="306"/>
                    <a:pt x="99" y="306"/>
                    <a:pt x="99" y="306"/>
                  </a:cubicBezTo>
                  <a:cubicBezTo>
                    <a:pt x="100" y="307"/>
                    <a:pt x="100" y="307"/>
                    <a:pt x="100" y="307"/>
                  </a:cubicBezTo>
                  <a:cubicBezTo>
                    <a:pt x="100" y="307"/>
                    <a:pt x="100" y="307"/>
                    <a:pt x="100" y="307"/>
                  </a:cubicBezTo>
                  <a:cubicBezTo>
                    <a:pt x="100" y="308"/>
                    <a:pt x="100" y="308"/>
                    <a:pt x="100" y="308"/>
                  </a:cubicBezTo>
                  <a:cubicBezTo>
                    <a:pt x="101" y="309"/>
                    <a:pt x="101" y="309"/>
                    <a:pt x="101" y="309"/>
                  </a:cubicBezTo>
                  <a:cubicBezTo>
                    <a:pt x="101" y="310"/>
                    <a:pt x="101" y="310"/>
                    <a:pt x="101" y="310"/>
                  </a:cubicBezTo>
                  <a:cubicBezTo>
                    <a:pt x="103" y="312"/>
                    <a:pt x="103" y="312"/>
                    <a:pt x="103" y="312"/>
                  </a:cubicBezTo>
                  <a:cubicBezTo>
                    <a:pt x="105" y="314"/>
                    <a:pt x="105" y="314"/>
                    <a:pt x="105" y="314"/>
                  </a:cubicBezTo>
                  <a:cubicBezTo>
                    <a:pt x="105" y="314"/>
                    <a:pt x="105" y="314"/>
                    <a:pt x="105" y="314"/>
                  </a:cubicBezTo>
                  <a:cubicBezTo>
                    <a:pt x="105" y="314"/>
                    <a:pt x="105" y="314"/>
                    <a:pt x="105" y="314"/>
                  </a:cubicBezTo>
                  <a:cubicBezTo>
                    <a:pt x="104" y="316"/>
                    <a:pt x="104" y="316"/>
                    <a:pt x="104" y="316"/>
                  </a:cubicBezTo>
                  <a:cubicBezTo>
                    <a:pt x="102" y="316"/>
                    <a:pt x="102" y="316"/>
                    <a:pt x="102" y="316"/>
                  </a:cubicBezTo>
                  <a:cubicBezTo>
                    <a:pt x="102" y="317"/>
                    <a:pt x="102" y="317"/>
                    <a:pt x="102" y="317"/>
                  </a:cubicBezTo>
                  <a:cubicBezTo>
                    <a:pt x="100" y="317"/>
                    <a:pt x="100" y="317"/>
                    <a:pt x="100" y="317"/>
                  </a:cubicBezTo>
                  <a:cubicBezTo>
                    <a:pt x="99" y="316"/>
                    <a:pt x="99" y="316"/>
                    <a:pt x="99" y="316"/>
                  </a:cubicBezTo>
                  <a:cubicBezTo>
                    <a:pt x="97" y="315"/>
                    <a:pt x="97" y="315"/>
                    <a:pt x="97" y="315"/>
                  </a:cubicBezTo>
                  <a:cubicBezTo>
                    <a:pt x="96" y="314"/>
                    <a:pt x="96" y="314"/>
                    <a:pt x="96" y="314"/>
                  </a:cubicBezTo>
                  <a:cubicBezTo>
                    <a:pt x="96" y="316"/>
                    <a:pt x="96" y="316"/>
                    <a:pt x="96" y="316"/>
                  </a:cubicBezTo>
                  <a:cubicBezTo>
                    <a:pt x="97" y="316"/>
                    <a:pt x="97" y="316"/>
                    <a:pt x="97" y="316"/>
                  </a:cubicBezTo>
                  <a:cubicBezTo>
                    <a:pt x="97" y="317"/>
                    <a:pt x="97" y="317"/>
                    <a:pt x="97" y="317"/>
                  </a:cubicBezTo>
                  <a:cubicBezTo>
                    <a:pt x="97" y="319"/>
                    <a:pt x="97" y="319"/>
                    <a:pt x="97" y="319"/>
                  </a:cubicBezTo>
                  <a:cubicBezTo>
                    <a:pt x="96" y="318"/>
                    <a:pt x="96" y="318"/>
                    <a:pt x="96" y="318"/>
                  </a:cubicBezTo>
                  <a:cubicBezTo>
                    <a:pt x="94" y="318"/>
                    <a:pt x="94" y="318"/>
                    <a:pt x="94" y="318"/>
                  </a:cubicBezTo>
                  <a:cubicBezTo>
                    <a:pt x="91" y="317"/>
                    <a:pt x="91" y="317"/>
                    <a:pt x="91" y="317"/>
                  </a:cubicBezTo>
                  <a:cubicBezTo>
                    <a:pt x="90" y="317"/>
                    <a:pt x="90" y="317"/>
                    <a:pt x="90" y="317"/>
                  </a:cubicBezTo>
                  <a:cubicBezTo>
                    <a:pt x="90" y="318"/>
                    <a:pt x="90" y="318"/>
                    <a:pt x="90" y="318"/>
                  </a:cubicBezTo>
                  <a:cubicBezTo>
                    <a:pt x="91" y="319"/>
                    <a:pt x="91" y="319"/>
                    <a:pt x="91" y="319"/>
                  </a:cubicBezTo>
                  <a:cubicBezTo>
                    <a:pt x="90" y="318"/>
                    <a:pt x="90" y="318"/>
                    <a:pt x="90" y="318"/>
                  </a:cubicBezTo>
                  <a:cubicBezTo>
                    <a:pt x="87" y="318"/>
                    <a:pt x="87" y="318"/>
                    <a:pt x="87" y="318"/>
                  </a:cubicBezTo>
                  <a:cubicBezTo>
                    <a:pt x="86" y="318"/>
                    <a:pt x="86" y="318"/>
                    <a:pt x="86" y="318"/>
                  </a:cubicBezTo>
                  <a:cubicBezTo>
                    <a:pt x="84" y="318"/>
                    <a:pt x="84" y="318"/>
                    <a:pt x="84" y="318"/>
                  </a:cubicBezTo>
                  <a:cubicBezTo>
                    <a:pt x="83" y="318"/>
                    <a:pt x="83" y="318"/>
                    <a:pt x="83" y="318"/>
                  </a:cubicBezTo>
                  <a:cubicBezTo>
                    <a:pt x="83" y="318"/>
                    <a:pt x="83" y="318"/>
                    <a:pt x="83" y="318"/>
                  </a:cubicBezTo>
                  <a:cubicBezTo>
                    <a:pt x="82" y="318"/>
                    <a:pt x="82" y="318"/>
                    <a:pt x="82" y="318"/>
                  </a:cubicBezTo>
                  <a:cubicBezTo>
                    <a:pt x="80" y="317"/>
                    <a:pt x="80" y="317"/>
                    <a:pt x="80" y="317"/>
                  </a:cubicBezTo>
                  <a:cubicBezTo>
                    <a:pt x="80" y="317"/>
                    <a:pt x="80" y="317"/>
                    <a:pt x="80" y="317"/>
                  </a:cubicBezTo>
                  <a:cubicBezTo>
                    <a:pt x="79" y="317"/>
                    <a:pt x="79" y="317"/>
                    <a:pt x="79" y="317"/>
                  </a:cubicBezTo>
                  <a:cubicBezTo>
                    <a:pt x="78" y="317"/>
                    <a:pt x="78" y="317"/>
                    <a:pt x="78" y="317"/>
                  </a:cubicBezTo>
                  <a:cubicBezTo>
                    <a:pt x="77" y="317"/>
                    <a:pt x="77" y="317"/>
                    <a:pt x="77" y="317"/>
                  </a:cubicBezTo>
                  <a:cubicBezTo>
                    <a:pt x="77" y="317"/>
                    <a:pt x="77" y="317"/>
                    <a:pt x="77" y="317"/>
                  </a:cubicBezTo>
                  <a:cubicBezTo>
                    <a:pt x="76" y="317"/>
                    <a:pt x="76" y="317"/>
                    <a:pt x="76" y="317"/>
                  </a:cubicBezTo>
                  <a:cubicBezTo>
                    <a:pt x="76" y="316"/>
                    <a:pt x="76" y="316"/>
                    <a:pt x="76" y="316"/>
                  </a:cubicBezTo>
                  <a:cubicBezTo>
                    <a:pt x="76" y="316"/>
                    <a:pt x="76" y="316"/>
                    <a:pt x="76" y="316"/>
                  </a:cubicBezTo>
                  <a:cubicBezTo>
                    <a:pt x="76" y="316"/>
                    <a:pt x="76" y="316"/>
                    <a:pt x="76" y="316"/>
                  </a:cubicBezTo>
                  <a:cubicBezTo>
                    <a:pt x="76" y="316"/>
                    <a:pt x="76" y="316"/>
                    <a:pt x="76" y="316"/>
                  </a:cubicBezTo>
                  <a:cubicBezTo>
                    <a:pt x="76" y="316"/>
                    <a:pt x="76" y="316"/>
                    <a:pt x="76" y="316"/>
                  </a:cubicBezTo>
                  <a:cubicBezTo>
                    <a:pt x="76" y="315"/>
                    <a:pt x="76" y="315"/>
                    <a:pt x="76" y="315"/>
                  </a:cubicBezTo>
                  <a:cubicBezTo>
                    <a:pt x="75" y="314"/>
                    <a:pt x="75" y="314"/>
                    <a:pt x="75" y="314"/>
                  </a:cubicBezTo>
                  <a:cubicBezTo>
                    <a:pt x="75" y="312"/>
                    <a:pt x="75" y="312"/>
                    <a:pt x="75" y="312"/>
                  </a:cubicBezTo>
                  <a:cubicBezTo>
                    <a:pt x="74" y="312"/>
                    <a:pt x="74" y="312"/>
                    <a:pt x="74" y="312"/>
                  </a:cubicBezTo>
                  <a:cubicBezTo>
                    <a:pt x="73" y="310"/>
                    <a:pt x="73" y="310"/>
                    <a:pt x="73" y="310"/>
                  </a:cubicBezTo>
                  <a:cubicBezTo>
                    <a:pt x="72" y="310"/>
                    <a:pt x="72" y="310"/>
                    <a:pt x="72" y="310"/>
                  </a:cubicBezTo>
                  <a:cubicBezTo>
                    <a:pt x="72" y="310"/>
                    <a:pt x="72" y="310"/>
                    <a:pt x="72" y="310"/>
                  </a:cubicBezTo>
                  <a:cubicBezTo>
                    <a:pt x="71" y="309"/>
                    <a:pt x="71" y="309"/>
                    <a:pt x="71" y="309"/>
                  </a:cubicBezTo>
                  <a:cubicBezTo>
                    <a:pt x="71" y="309"/>
                    <a:pt x="71" y="309"/>
                    <a:pt x="71" y="309"/>
                  </a:cubicBezTo>
                  <a:cubicBezTo>
                    <a:pt x="70" y="309"/>
                    <a:pt x="70" y="309"/>
                    <a:pt x="70" y="309"/>
                  </a:cubicBezTo>
                  <a:cubicBezTo>
                    <a:pt x="69" y="309"/>
                    <a:pt x="69" y="309"/>
                    <a:pt x="69" y="309"/>
                  </a:cubicBezTo>
                  <a:cubicBezTo>
                    <a:pt x="69" y="308"/>
                    <a:pt x="69" y="308"/>
                    <a:pt x="69" y="308"/>
                  </a:cubicBezTo>
                  <a:cubicBezTo>
                    <a:pt x="68" y="308"/>
                    <a:pt x="68" y="308"/>
                    <a:pt x="68" y="308"/>
                  </a:cubicBezTo>
                  <a:cubicBezTo>
                    <a:pt x="67" y="307"/>
                    <a:pt x="67" y="307"/>
                    <a:pt x="67" y="307"/>
                  </a:cubicBezTo>
                  <a:cubicBezTo>
                    <a:pt x="67" y="307"/>
                    <a:pt x="67" y="307"/>
                    <a:pt x="67" y="307"/>
                  </a:cubicBezTo>
                  <a:cubicBezTo>
                    <a:pt x="66" y="307"/>
                    <a:pt x="66" y="307"/>
                    <a:pt x="66" y="307"/>
                  </a:cubicBezTo>
                  <a:cubicBezTo>
                    <a:pt x="66" y="306"/>
                    <a:pt x="66" y="306"/>
                    <a:pt x="66" y="306"/>
                  </a:cubicBezTo>
                  <a:cubicBezTo>
                    <a:pt x="65" y="306"/>
                    <a:pt x="65" y="306"/>
                    <a:pt x="65" y="306"/>
                  </a:cubicBezTo>
                  <a:cubicBezTo>
                    <a:pt x="65" y="306"/>
                    <a:pt x="65" y="306"/>
                    <a:pt x="65" y="306"/>
                  </a:cubicBezTo>
                  <a:cubicBezTo>
                    <a:pt x="64" y="305"/>
                    <a:pt x="64" y="305"/>
                    <a:pt x="64" y="305"/>
                  </a:cubicBezTo>
                  <a:cubicBezTo>
                    <a:pt x="61" y="303"/>
                    <a:pt x="61" y="303"/>
                    <a:pt x="61" y="303"/>
                  </a:cubicBezTo>
                  <a:cubicBezTo>
                    <a:pt x="60" y="302"/>
                    <a:pt x="60" y="302"/>
                    <a:pt x="60" y="302"/>
                  </a:cubicBezTo>
                  <a:cubicBezTo>
                    <a:pt x="58" y="301"/>
                    <a:pt x="58" y="301"/>
                    <a:pt x="58" y="301"/>
                  </a:cubicBezTo>
                  <a:cubicBezTo>
                    <a:pt x="57" y="302"/>
                    <a:pt x="57" y="302"/>
                    <a:pt x="57" y="302"/>
                  </a:cubicBezTo>
                  <a:cubicBezTo>
                    <a:pt x="56" y="301"/>
                    <a:pt x="56" y="301"/>
                    <a:pt x="56" y="301"/>
                  </a:cubicBezTo>
                  <a:cubicBezTo>
                    <a:pt x="56" y="300"/>
                    <a:pt x="56" y="300"/>
                    <a:pt x="56" y="300"/>
                  </a:cubicBezTo>
                  <a:cubicBezTo>
                    <a:pt x="54" y="299"/>
                    <a:pt x="54" y="299"/>
                    <a:pt x="54" y="299"/>
                  </a:cubicBezTo>
                  <a:cubicBezTo>
                    <a:pt x="54" y="299"/>
                    <a:pt x="54" y="299"/>
                    <a:pt x="54" y="299"/>
                  </a:cubicBezTo>
                  <a:cubicBezTo>
                    <a:pt x="53" y="299"/>
                    <a:pt x="53" y="299"/>
                    <a:pt x="53" y="299"/>
                  </a:cubicBezTo>
                  <a:cubicBezTo>
                    <a:pt x="53" y="299"/>
                    <a:pt x="53" y="299"/>
                    <a:pt x="53" y="299"/>
                  </a:cubicBezTo>
                  <a:cubicBezTo>
                    <a:pt x="54" y="298"/>
                    <a:pt x="54" y="298"/>
                    <a:pt x="54" y="298"/>
                  </a:cubicBezTo>
                  <a:cubicBezTo>
                    <a:pt x="54" y="298"/>
                    <a:pt x="54" y="298"/>
                    <a:pt x="54" y="298"/>
                  </a:cubicBezTo>
                  <a:cubicBezTo>
                    <a:pt x="54" y="297"/>
                    <a:pt x="54" y="297"/>
                    <a:pt x="54" y="297"/>
                  </a:cubicBezTo>
                  <a:cubicBezTo>
                    <a:pt x="55" y="298"/>
                    <a:pt x="55" y="298"/>
                    <a:pt x="55" y="298"/>
                  </a:cubicBezTo>
                  <a:cubicBezTo>
                    <a:pt x="55" y="298"/>
                    <a:pt x="55" y="298"/>
                    <a:pt x="55" y="298"/>
                  </a:cubicBezTo>
                  <a:cubicBezTo>
                    <a:pt x="56" y="298"/>
                    <a:pt x="56" y="298"/>
                    <a:pt x="56" y="298"/>
                  </a:cubicBezTo>
                  <a:cubicBezTo>
                    <a:pt x="57" y="298"/>
                    <a:pt x="57" y="298"/>
                    <a:pt x="57" y="298"/>
                  </a:cubicBezTo>
                  <a:cubicBezTo>
                    <a:pt x="57" y="297"/>
                    <a:pt x="57" y="297"/>
                    <a:pt x="57" y="297"/>
                  </a:cubicBezTo>
                  <a:cubicBezTo>
                    <a:pt x="56" y="297"/>
                    <a:pt x="56" y="297"/>
                    <a:pt x="56" y="297"/>
                  </a:cubicBezTo>
                  <a:cubicBezTo>
                    <a:pt x="56" y="296"/>
                    <a:pt x="56" y="296"/>
                    <a:pt x="56" y="296"/>
                  </a:cubicBezTo>
                  <a:cubicBezTo>
                    <a:pt x="57" y="295"/>
                    <a:pt x="57" y="295"/>
                    <a:pt x="57" y="295"/>
                  </a:cubicBezTo>
                  <a:cubicBezTo>
                    <a:pt x="57" y="295"/>
                    <a:pt x="57" y="295"/>
                    <a:pt x="57" y="295"/>
                  </a:cubicBezTo>
                  <a:cubicBezTo>
                    <a:pt x="58" y="294"/>
                    <a:pt x="58" y="294"/>
                    <a:pt x="58" y="294"/>
                  </a:cubicBezTo>
                  <a:cubicBezTo>
                    <a:pt x="58" y="294"/>
                    <a:pt x="58" y="294"/>
                    <a:pt x="58" y="294"/>
                  </a:cubicBezTo>
                  <a:cubicBezTo>
                    <a:pt x="59" y="294"/>
                    <a:pt x="59" y="294"/>
                    <a:pt x="59" y="294"/>
                  </a:cubicBezTo>
                  <a:cubicBezTo>
                    <a:pt x="59" y="294"/>
                    <a:pt x="59" y="294"/>
                    <a:pt x="59" y="294"/>
                  </a:cubicBezTo>
                  <a:cubicBezTo>
                    <a:pt x="59" y="294"/>
                    <a:pt x="59" y="294"/>
                    <a:pt x="59" y="294"/>
                  </a:cubicBezTo>
                  <a:cubicBezTo>
                    <a:pt x="58" y="293"/>
                    <a:pt x="58" y="293"/>
                    <a:pt x="58" y="293"/>
                  </a:cubicBezTo>
                  <a:cubicBezTo>
                    <a:pt x="58" y="293"/>
                    <a:pt x="58" y="293"/>
                    <a:pt x="58" y="293"/>
                  </a:cubicBezTo>
                  <a:cubicBezTo>
                    <a:pt x="58" y="293"/>
                    <a:pt x="58" y="293"/>
                    <a:pt x="58" y="293"/>
                  </a:cubicBezTo>
                  <a:cubicBezTo>
                    <a:pt x="57" y="293"/>
                    <a:pt x="57" y="293"/>
                    <a:pt x="57" y="293"/>
                  </a:cubicBezTo>
                  <a:cubicBezTo>
                    <a:pt x="56" y="291"/>
                    <a:pt x="56" y="291"/>
                    <a:pt x="56" y="291"/>
                  </a:cubicBezTo>
                  <a:cubicBezTo>
                    <a:pt x="58" y="291"/>
                    <a:pt x="58" y="291"/>
                    <a:pt x="58" y="291"/>
                  </a:cubicBezTo>
                  <a:cubicBezTo>
                    <a:pt x="59" y="291"/>
                    <a:pt x="59" y="291"/>
                    <a:pt x="59" y="291"/>
                  </a:cubicBezTo>
                  <a:cubicBezTo>
                    <a:pt x="59" y="291"/>
                    <a:pt x="59" y="291"/>
                    <a:pt x="59" y="291"/>
                  </a:cubicBezTo>
                  <a:cubicBezTo>
                    <a:pt x="59" y="291"/>
                    <a:pt x="59" y="291"/>
                    <a:pt x="59" y="291"/>
                  </a:cubicBezTo>
                  <a:cubicBezTo>
                    <a:pt x="58" y="291"/>
                    <a:pt x="58" y="291"/>
                    <a:pt x="58" y="291"/>
                  </a:cubicBezTo>
                  <a:cubicBezTo>
                    <a:pt x="59" y="290"/>
                    <a:pt x="59" y="290"/>
                    <a:pt x="59" y="290"/>
                  </a:cubicBezTo>
                  <a:cubicBezTo>
                    <a:pt x="62" y="289"/>
                    <a:pt x="62" y="289"/>
                    <a:pt x="62" y="289"/>
                  </a:cubicBezTo>
                  <a:cubicBezTo>
                    <a:pt x="62" y="288"/>
                    <a:pt x="62" y="288"/>
                    <a:pt x="62" y="288"/>
                  </a:cubicBezTo>
                  <a:cubicBezTo>
                    <a:pt x="62" y="288"/>
                    <a:pt x="62" y="288"/>
                    <a:pt x="62" y="288"/>
                  </a:cubicBezTo>
                  <a:cubicBezTo>
                    <a:pt x="61" y="288"/>
                    <a:pt x="61" y="288"/>
                    <a:pt x="61" y="288"/>
                  </a:cubicBezTo>
                  <a:cubicBezTo>
                    <a:pt x="60" y="288"/>
                    <a:pt x="60" y="288"/>
                    <a:pt x="60" y="288"/>
                  </a:cubicBezTo>
                  <a:cubicBezTo>
                    <a:pt x="59" y="288"/>
                    <a:pt x="59" y="288"/>
                    <a:pt x="59" y="288"/>
                  </a:cubicBezTo>
                  <a:cubicBezTo>
                    <a:pt x="58" y="288"/>
                    <a:pt x="58" y="288"/>
                    <a:pt x="58" y="288"/>
                  </a:cubicBezTo>
                  <a:cubicBezTo>
                    <a:pt x="58" y="288"/>
                    <a:pt x="58" y="288"/>
                    <a:pt x="58" y="288"/>
                  </a:cubicBezTo>
                  <a:cubicBezTo>
                    <a:pt x="59" y="287"/>
                    <a:pt x="59" y="287"/>
                    <a:pt x="59" y="287"/>
                  </a:cubicBezTo>
                  <a:cubicBezTo>
                    <a:pt x="59" y="286"/>
                    <a:pt x="59" y="286"/>
                    <a:pt x="59" y="286"/>
                  </a:cubicBezTo>
                  <a:cubicBezTo>
                    <a:pt x="60" y="285"/>
                    <a:pt x="60" y="285"/>
                    <a:pt x="60" y="285"/>
                  </a:cubicBezTo>
                  <a:cubicBezTo>
                    <a:pt x="62" y="285"/>
                    <a:pt x="62" y="285"/>
                    <a:pt x="62" y="285"/>
                  </a:cubicBezTo>
                  <a:cubicBezTo>
                    <a:pt x="63" y="284"/>
                    <a:pt x="63" y="284"/>
                    <a:pt x="63" y="284"/>
                  </a:cubicBezTo>
                  <a:cubicBezTo>
                    <a:pt x="63" y="283"/>
                    <a:pt x="63" y="283"/>
                    <a:pt x="63" y="283"/>
                  </a:cubicBezTo>
                  <a:cubicBezTo>
                    <a:pt x="64" y="282"/>
                    <a:pt x="64" y="282"/>
                    <a:pt x="64" y="282"/>
                  </a:cubicBezTo>
                  <a:cubicBezTo>
                    <a:pt x="63" y="281"/>
                    <a:pt x="63" y="281"/>
                    <a:pt x="63" y="281"/>
                  </a:cubicBezTo>
                  <a:cubicBezTo>
                    <a:pt x="62" y="280"/>
                    <a:pt x="62" y="280"/>
                    <a:pt x="62" y="280"/>
                  </a:cubicBezTo>
                  <a:cubicBezTo>
                    <a:pt x="62" y="278"/>
                    <a:pt x="62" y="278"/>
                    <a:pt x="62" y="278"/>
                  </a:cubicBezTo>
                  <a:cubicBezTo>
                    <a:pt x="63" y="278"/>
                    <a:pt x="63" y="278"/>
                    <a:pt x="63" y="278"/>
                  </a:cubicBezTo>
                  <a:cubicBezTo>
                    <a:pt x="64" y="277"/>
                    <a:pt x="64" y="277"/>
                    <a:pt x="64" y="277"/>
                  </a:cubicBezTo>
                  <a:cubicBezTo>
                    <a:pt x="64" y="276"/>
                    <a:pt x="64" y="276"/>
                    <a:pt x="64" y="276"/>
                  </a:cubicBezTo>
                  <a:cubicBezTo>
                    <a:pt x="63" y="276"/>
                    <a:pt x="63" y="276"/>
                    <a:pt x="63" y="276"/>
                  </a:cubicBezTo>
                  <a:cubicBezTo>
                    <a:pt x="63" y="275"/>
                    <a:pt x="63" y="275"/>
                    <a:pt x="63" y="275"/>
                  </a:cubicBezTo>
                  <a:cubicBezTo>
                    <a:pt x="62" y="275"/>
                    <a:pt x="62" y="275"/>
                    <a:pt x="62" y="275"/>
                  </a:cubicBezTo>
                  <a:cubicBezTo>
                    <a:pt x="61" y="275"/>
                    <a:pt x="61" y="275"/>
                    <a:pt x="61" y="275"/>
                  </a:cubicBezTo>
                  <a:cubicBezTo>
                    <a:pt x="60" y="274"/>
                    <a:pt x="60" y="274"/>
                    <a:pt x="60" y="274"/>
                  </a:cubicBezTo>
                  <a:cubicBezTo>
                    <a:pt x="59" y="275"/>
                    <a:pt x="59" y="275"/>
                    <a:pt x="59" y="275"/>
                  </a:cubicBezTo>
                  <a:cubicBezTo>
                    <a:pt x="58" y="274"/>
                    <a:pt x="58" y="274"/>
                    <a:pt x="58" y="274"/>
                  </a:cubicBezTo>
                  <a:cubicBezTo>
                    <a:pt x="57" y="274"/>
                    <a:pt x="57" y="274"/>
                    <a:pt x="57" y="274"/>
                  </a:cubicBezTo>
                  <a:cubicBezTo>
                    <a:pt x="55" y="274"/>
                    <a:pt x="55" y="274"/>
                    <a:pt x="55" y="274"/>
                  </a:cubicBezTo>
                  <a:cubicBezTo>
                    <a:pt x="55" y="274"/>
                    <a:pt x="55" y="274"/>
                    <a:pt x="55" y="274"/>
                  </a:cubicBezTo>
                  <a:cubicBezTo>
                    <a:pt x="54" y="274"/>
                    <a:pt x="54" y="274"/>
                    <a:pt x="54" y="274"/>
                  </a:cubicBezTo>
                  <a:cubicBezTo>
                    <a:pt x="53" y="273"/>
                    <a:pt x="53" y="273"/>
                    <a:pt x="53" y="273"/>
                  </a:cubicBezTo>
                  <a:cubicBezTo>
                    <a:pt x="52" y="271"/>
                    <a:pt x="52" y="271"/>
                    <a:pt x="52" y="271"/>
                  </a:cubicBezTo>
                  <a:cubicBezTo>
                    <a:pt x="51" y="271"/>
                    <a:pt x="51" y="271"/>
                    <a:pt x="51" y="271"/>
                  </a:cubicBezTo>
                  <a:cubicBezTo>
                    <a:pt x="50" y="272"/>
                    <a:pt x="50" y="272"/>
                    <a:pt x="50" y="272"/>
                  </a:cubicBezTo>
                  <a:cubicBezTo>
                    <a:pt x="49" y="272"/>
                    <a:pt x="49" y="272"/>
                    <a:pt x="49" y="272"/>
                  </a:cubicBezTo>
                  <a:cubicBezTo>
                    <a:pt x="48" y="272"/>
                    <a:pt x="48" y="272"/>
                    <a:pt x="48" y="272"/>
                  </a:cubicBezTo>
                  <a:cubicBezTo>
                    <a:pt x="46" y="271"/>
                    <a:pt x="46" y="271"/>
                    <a:pt x="46" y="271"/>
                  </a:cubicBezTo>
                  <a:cubicBezTo>
                    <a:pt x="46" y="272"/>
                    <a:pt x="46" y="272"/>
                    <a:pt x="46" y="272"/>
                  </a:cubicBezTo>
                  <a:cubicBezTo>
                    <a:pt x="44" y="270"/>
                    <a:pt x="44" y="270"/>
                    <a:pt x="44" y="270"/>
                  </a:cubicBezTo>
                  <a:cubicBezTo>
                    <a:pt x="43" y="269"/>
                    <a:pt x="43" y="269"/>
                    <a:pt x="43" y="269"/>
                  </a:cubicBezTo>
                  <a:cubicBezTo>
                    <a:pt x="43" y="268"/>
                    <a:pt x="43" y="268"/>
                    <a:pt x="43" y="268"/>
                  </a:cubicBezTo>
                  <a:cubicBezTo>
                    <a:pt x="42" y="268"/>
                    <a:pt x="42" y="268"/>
                    <a:pt x="42" y="268"/>
                  </a:cubicBezTo>
                  <a:cubicBezTo>
                    <a:pt x="42" y="267"/>
                    <a:pt x="42" y="267"/>
                    <a:pt x="42" y="267"/>
                  </a:cubicBezTo>
                  <a:cubicBezTo>
                    <a:pt x="41" y="266"/>
                    <a:pt x="41" y="266"/>
                    <a:pt x="41" y="266"/>
                  </a:cubicBezTo>
                  <a:cubicBezTo>
                    <a:pt x="39" y="267"/>
                    <a:pt x="39" y="267"/>
                    <a:pt x="39" y="267"/>
                  </a:cubicBezTo>
                  <a:cubicBezTo>
                    <a:pt x="38" y="265"/>
                    <a:pt x="38" y="265"/>
                    <a:pt x="38" y="265"/>
                  </a:cubicBezTo>
                  <a:cubicBezTo>
                    <a:pt x="38" y="264"/>
                    <a:pt x="38" y="264"/>
                    <a:pt x="38" y="264"/>
                  </a:cubicBezTo>
                  <a:cubicBezTo>
                    <a:pt x="37" y="264"/>
                    <a:pt x="37" y="264"/>
                    <a:pt x="37" y="264"/>
                  </a:cubicBezTo>
                  <a:cubicBezTo>
                    <a:pt x="37" y="262"/>
                    <a:pt x="37" y="262"/>
                    <a:pt x="37" y="262"/>
                  </a:cubicBezTo>
                  <a:cubicBezTo>
                    <a:pt x="36" y="262"/>
                    <a:pt x="36" y="262"/>
                    <a:pt x="36" y="262"/>
                  </a:cubicBezTo>
                  <a:cubicBezTo>
                    <a:pt x="34" y="262"/>
                    <a:pt x="34" y="262"/>
                    <a:pt x="34" y="262"/>
                  </a:cubicBezTo>
                  <a:cubicBezTo>
                    <a:pt x="32" y="262"/>
                    <a:pt x="32" y="262"/>
                    <a:pt x="32" y="262"/>
                  </a:cubicBezTo>
                  <a:cubicBezTo>
                    <a:pt x="30" y="262"/>
                    <a:pt x="30" y="262"/>
                    <a:pt x="30" y="262"/>
                  </a:cubicBezTo>
                  <a:cubicBezTo>
                    <a:pt x="29" y="262"/>
                    <a:pt x="29" y="262"/>
                    <a:pt x="29" y="262"/>
                  </a:cubicBezTo>
                  <a:cubicBezTo>
                    <a:pt x="29" y="263"/>
                    <a:pt x="29" y="263"/>
                    <a:pt x="29" y="263"/>
                  </a:cubicBezTo>
                  <a:cubicBezTo>
                    <a:pt x="28" y="263"/>
                    <a:pt x="28" y="263"/>
                    <a:pt x="28" y="263"/>
                  </a:cubicBezTo>
                  <a:cubicBezTo>
                    <a:pt x="28" y="263"/>
                    <a:pt x="28" y="263"/>
                    <a:pt x="28" y="263"/>
                  </a:cubicBezTo>
                  <a:cubicBezTo>
                    <a:pt x="28" y="262"/>
                    <a:pt x="28" y="262"/>
                    <a:pt x="28" y="262"/>
                  </a:cubicBezTo>
                  <a:cubicBezTo>
                    <a:pt x="27" y="261"/>
                    <a:pt x="27" y="261"/>
                    <a:pt x="27" y="261"/>
                  </a:cubicBezTo>
                  <a:cubicBezTo>
                    <a:pt x="27" y="260"/>
                    <a:pt x="27" y="260"/>
                    <a:pt x="27" y="260"/>
                  </a:cubicBezTo>
                  <a:cubicBezTo>
                    <a:pt x="26" y="259"/>
                    <a:pt x="26" y="259"/>
                    <a:pt x="26" y="259"/>
                  </a:cubicBezTo>
                  <a:cubicBezTo>
                    <a:pt x="26" y="258"/>
                    <a:pt x="26" y="258"/>
                    <a:pt x="26" y="258"/>
                  </a:cubicBezTo>
                  <a:cubicBezTo>
                    <a:pt x="26" y="257"/>
                    <a:pt x="26" y="257"/>
                    <a:pt x="26" y="257"/>
                  </a:cubicBezTo>
                  <a:cubicBezTo>
                    <a:pt x="27" y="258"/>
                    <a:pt x="27" y="258"/>
                    <a:pt x="27" y="258"/>
                  </a:cubicBezTo>
                  <a:cubicBezTo>
                    <a:pt x="29" y="258"/>
                    <a:pt x="29" y="258"/>
                    <a:pt x="29" y="258"/>
                  </a:cubicBezTo>
                  <a:cubicBezTo>
                    <a:pt x="30" y="256"/>
                    <a:pt x="30" y="256"/>
                    <a:pt x="30" y="256"/>
                  </a:cubicBezTo>
                  <a:cubicBezTo>
                    <a:pt x="31" y="256"/>
                    <a:pt x="31" y="256"/>
                    <a:pt x="31" y="256"/>
                  </a:cubicBezTo>
                  <a:cubicBezTo>
                    <a:pt x="30" y="255"/>
                    <a:pt x="30" y="255"/>
                    <a:pt x="30" y="255"/>
                  </a:cubicBezTo>
                  <a:cubicBezTo>
                    <a:pt x="30" y="254"/>
                    <a:pt x="30" y="254"/>
                    <a:pt x="30" y="254"/>
                  </a:cubicBezTo>
                  <a:cubicBezTo>
                    <a:pt x="28" y="253"/>
                    <a:pt x="28" y="253"/>
                    <a:pt x="28" y="253"/>
                  </a:cubicBezTo>
                  <a:cubicBezTo>
                    <a:pt x="26" y="253"/>
                    <a:pt x="26" y="253"/>
                    <a:pt x="26" y="253"/>
                  </a:cubicBezTo>
                  <a:cubicBezTo>
                    <a:pt x="26" y="251"/>
                    <a:pt x="26" y="251"/>
                    <a:pt x="26" y="251"/>
                  </a:cubicBezTo>
                  <a:cubicBezTo>
                    <a:pt x="25" y="251"/>
                    <a:pt x="25" y="251"/>
                    <a:pt x="25" y="251"/>
                  </a:cubicBezTo>
                  <a:cubicBezTo>
                    <a:pt x="24" y="249"/>
                    <a:pt x="24" y="249"/>
                    <a:pt x="24" y="249"/>
                  </a:cubicBezTo>
                  <a:cubicBezTo>
                    <a:pt x="23" y="248"/>
                    <a:pt x="23" y="248"/>
                    <a:pt x="23" y="248"/>
                  </a:cubicBezTo>
                  <a:cubicBezTo>
                    <a:pt x="22" y="247"/>
                    <a:pt x="22" y="247"/>
                    <a:pt x="22" y="247"/>
                  </a:cubicBezTo>
                  <a:cubicBezTo>
                    <a:pt x="22" y="246"/>
                    <a:pt x="22" y="246"/>
                    <a:pt x="22" y="246"/>
                  </a:cubicBezTo>
                  <a:cubicBezTo>
                    <a:pt x="22" y="245"/>
                    <a:pt x="22" y="245"/>
                    <a:pt x="22" y="245"/>
                  </a:cubicBezTo>
                  <a:cubicBezTo>
                    <a:pt x="22" y="244"/>
                    <a:pt x="22" y="244"/>
                    <a:pt x="22" y="244"/>
                  </a:cubicBezTo>
                  <a:cubicBezTo>
                    <a:pt x="22" y="243"/>
                    <a:pt x="22" y="243"/>
                    <a:pt x="22" y="243"/>
                  </a:cubicBezTo>
                  <a:cubicBezTo>
                    <a:pt x="20" y="243"/>
                    <a:pt x="20" y="243"/>
                    <a:pt x="20" y="243"/>
                  </a:cubicBezTo>
                  <a:cubicBezTo>
                    <a:pt x="19" y="243"/>
                    <a:pt x="19" y="243"/>
                    <a:pt x="19" y="243"/>
                  </a:cubicBezTo>
                  <a:cubicBezTo>
                    <a:pt x="19" y="242"/>
                    <a:pt x="19" y="242"/>
                    <a:pt x="19" y="242"/>
                  </a:cubicBezTo>
                  <a:cubicBezTo>
                    <a:pt x="17" y="242"/>
                    <a:pt x="17" y="242"/>
                    <a:pt x="17" y="242"/>
                  </a:cubicBezTo>
                  <a:cubicBezTo>
                    <a:pt x="16" y="243"/>
                    <a:pt x="16" y="243"/>
                    <a:pt x="16" y="243"/>
                  </a:cubicBezTo>
                  <a:cubicBezTo>
                    <a:pt x="15" y="242"/>
                    <a:pt x="15" y="242"/>
                    <a:pt x="15" y="242"/>
                  </a:cubicBezTo>
                  <a:cubicBezTo>
                    <a:pt x="14" y="242"/>
                    <a:pt x="14" y="242"/>
                    <a:pt x="14" y="242"/>
                  </a:cubicBezTo>
                  <a:cubicBezTo>
                    <a:pt x="13" y="242"/>
                    <a:pt x="13" y="242"/>
                    <a:pt x="13" y="242"/>
                  </a:cubicBezTo>
                  <a:cubicBezTo>
                    <a:pt x="12" y="241"/>
                    <a:pt x="12" y="241"/>
                    <a:pt x="12" y="241"/>
                  </a:cubicBezTo>
                  <a:cubicBezTo>
                    <a:pt x="12" y="242"/>
                    <a:pt x="12" y="242"/>
                    <a:pt x="12" y="242"/>
                  </a:cubicBezTo>
                  <a:cubicBezTo>
                    <a:pt x="11" y="241"/>
                    <a:pt x="11" y="241"/>
                    <a:pt x="11" y="241"/>
                  </a:cubicBezTo>
                  <a:cubicBezTo>
                    <a:pt x="10" y="241"/>
                    <a:pt x="10" y="241"/>
                    <a:pt x="10" y="241"/>
                  </a:cubicBezTo>
                  <a:cubicBezTo>
                    <a:pt x="10" y="240"/>
                    <a:pt x="10" y="240"/>
                    <a:pt x="10" y="240"/>
                  </a:cubicBezTo>
                  <a:cubicBezTo>
                    <a:pt x="10" y="239"/>
                    <a:pt x="10" y="239"/>
                    <a:pt x="10" y="239"/>
                  </a:cubicBezTo>
                  <a:cubicBezTo>
                    <a:pt x="9" y="238"/>
                    <a:pt x="9" y="238"/>
                    <a:pt x="9" y="238"/>
                  </a:cubicBezTo>
                  <a:cubicBezTo>
                    <a:pt x="9" y="238"/>
                    <a:pt x="9" y="238"/>
                    <a:pt x="9" y="238"/>
                  </a:cubicBezTo>
                  <a:cubicBezTo>
                    <a:pt x="8" y="237"/>
                    <a:pt x="8" y="237"/>
                    <a:pt x="8" y="237"/>
                  </a:cubicBezTo>
                  <a:cubicBezTo>
                    <a:pt x="8" y="236"/>
                    <a:pt x="8" y="236"/>
                    <a:pt x="8" y="236"/>
                  </a:cubicBezTo>
                  <a:cubicBezTo>
                    <a:pt x="8" y="236"/>
                    <a:pt x="8" y="236"/>
                    <a:pt x="8" y="236"/>
                  </a:cubicBezTo>
                  <a:cubicBezTo>
                    <a:pt x="8" y="235"/>
                    <a:pt x="8" y="235"/>
                    <a:pt x="8" y="235"/>
                  </a:cubicBezTo>
                  <a:cubicBezTo>
                    <a:pt x="8" y="235"/>
                    <a:pt x="8" y="235"/>
                    <a:pt x="8" y="235"/>
                  </a:cubicBezTo>
                  <a:cubicBezTo>
                    <a:pt x="8" y="234"/>
                    <a:pt x="8" y="234"/>
                    <a:pt x="8" y="234"/>
                  </a:cubicBezTo>
                  <a:cubicBezTo>
                    <a:pt x="7" y="234"/>
                    <a:pt x="7" y="234"/>
                    <a:pt x="7" y="234"/>
                  </a:cubicBezTo>
                  <a:cubicBezTo>
                    <a:pt x="8" y="233"/>
                    <a:pt x="8" y="233"/>
                    <a:pt x="8" y="233"/>
                  </a:cubicBezTo>
                  <a:cubicBezTo>
                    <a:pt x="7" y="232"/>
                    <a:pt x="7" y="232"/>
                    <a:pt x="7" y="232"/>
                  </a:cubicBezTo>
                  <a:cubicBezTo>
                    <a:pt x="8" y="232"/>
                    <a:pt x="8" y="232"/>
                    <a:pt x="8" y="232"/>
                  </a:cubicBezTo>
                  <a:cubicBezTo>
                    <a:pt x="8" y="231"/>
                    <a:pt x="8" y="231"/>
                    <a:pt x="8" y="231"/>
                  </a:cubicBezTo>
                  <a:cubicBezTo>
                    <a:pt x="6" y="228"/>
                    <a:pt x="6" y="228"/>
                    <a:pt x="6" y="228"/>
                  </a:cubicBezTo>
                  <a:cubicBezTo>
                    <a:pt x="6" y="225"/>
                    <a:pt x="6" y="225"/>
                    <a:pt x="6" y="225"/>
                  </a:cubicBezTo>
                  <a:cubicBezTo>
                    <a:pt x="7" y="224"/>
                    <a:pt x="7" y="224"/>
                    <a:pt x="7" y="224"/>
                  </a:cubicBezTo>
                  <a:cubicBezTo>
                    <a:pt x="7" y="223"/>
                    <a:pt x="7" y="223"/>
                    <a:pt x="7" y="223"/>
                  </a:cubicBezTo>
                  <a:cubicBezTo>
                    <a:pt x="8" y="222"/>
                    <a:pt x="8" y="222"/>
                    <a:pt x="8" y="222"/>
                  </a:cubicBezTo>
                  <a:cubicBezTo>
                    <a:pt x="8" y="222"/>
                    <a:pt x="8" y="222"/>
                    <a:pt x="8" y="222"/>
                  </a:cubicBezTo>
                  <a:cubicBezTo>
                    <a:pt x="8" y="222"/>
                    <a:pt x="8" y="222"/>
                    <a:pt x="8" y="222"/>
                  </a:cubicBezTo>
                  <a:cubicBezTo>
                    <a:pt x="8" y="221"/>
                    <a:pt x="8" y="221"/>
                    <a:pt x="8" y="221"/>
                  </a:cubicBezTo>
                  <a:cubicBezTo>
                    <a:pt x="8" y="221"/>
                    <a:pt x="8" y="221"/>
                    <a:pt x="8" y="221"/>
                  </a:cubicBezTo>
                  <a:cubicBezTo>
                    <a:pt x="8" y="220"/>
                    <a:pt x="8" y="220"/>
                    <a:pt x="8" y="220"/>
                  </a:cubicBezTo>
                  <a:cubicBezTo>
                    <a:pt x="7" y="220"/>
                    <a:pt x="7" y="220"/>
                    <a:pt x="7" y="220"/>
                  </a:cubicBezTo>
                  <a:cubicBezTo>
                    <a:pt x="7" y="219"/>
                    <a:pt x="7" y="219"/>
                    <a:pt x="7" y="219"/>
                  </a:cubicBezTo>
                  <a:cubicBezTo>
                    <a:pt x="8" y="219"/>
                    <a:pt x="8" y="219"/>
                    <a:pt x="8" y="219"/>
                  </a:cubicBezTo>
                  <a:cubicBezTo>
                    <a:pt x="8" y="220"/>
                    <a:pt x="8" y="220"/>
                    <a:pt x="8" y="220"/>
                  </a:cubicBezTo>
                  <a:cubicBezTo>
                    <a:pt x="9" y="220"/>
                    <a:pt x="9" y="220"/>
                    <a:pt x="9" y="220"/>
                  </a:cubicBezTo>
                  <a:cubicBezTo>
                    <a:pt x="9" y="219"/>
                    <a:pt x="9" y="219"/>
                    <a:pt x="9" y="219"/>
                  </a:cubicBezTo>
                  <a:cubicBezTo>
                    <a:pt x="10" y="219"/>
                    <a:pt x="10" y="219"/>
                    <a:pt x="10" y="219"/>
                  </a:cubicBezTo>
                  <a:cubicBezTo>
                    <a:pt x="10" y="219"/>
                    <a:pt x="10" y="219"/>
                    <a:pt x="10" y="219"/>
                  </a:cubicBezTo>
                  <a:cubicBezTo>
                    <a:pt x="11" y="218"/>
                    <a:pt x="11" y="218"/>
                    <a:pt x="11" y="218"/>
                  </a:cubicBezTo>
                  <a:cubicBezTo>
                    <a:pt x="12" y="218"/>
                    <a:pt x="12" y="218"/>
                    <a:pt x="12" y="218"/>
                  </a:cubicBezTo>
                  <a:cubicBezTo>
                    <a:pt x="12" y="217"/>
                    <a:pt x="12" y="217"/>
                    <a:pt x="12" y="217"/>
                  </a:cubicBezTo>
                  <a:cubicBezTo>
                    <a:pt x="14" y="218"/>
                    <a:pt x="14" y="218"/>
                    <a:pt x="14" y="218"/>
                  </a:cubicBezTo>
                  <a:cubicBezTo>
                    <a:pt x="14" y="217"/>
                    <a:pt x="14" y="217"/>
                    <a:pt x="14" y="217"/>
                  </a:cubicBezTo>
                  <a:cubicBezTo>
                    <a:pt x="13" y="216"/>
                    <a:pt x="13" y="216"/>
                    <a:pt x="13" y="216"/>
                  </a:cubicBezTo>
                  <a:cubicBezTo>
                    <a:pt x="13" y="216"/>
                    <a:pt x="13" y="216"/>
                    <a:pt x="13" y="216"/>
                  </a:cubicBezTo>
                  <a:cubicBezTo>
                    <a:pt x="12" y="216"/>
                    <a:pt x="12" y="216"/>
                    <a:pt x="12" y="216"/>
                  </a:cubicBezTo>
                  <a:cubicBezTo>
                    <a:pt x="11" y="216"/>
                    <a:pt x="11" y="216"/>
                    <a:pt x="11" y="216"/>
                  </a:cubicBezTo>
                  <a:cubicBezTo>
                    <a:pt x="11" y="216"/>
                    <a:pt x="11" y="216"/>
                    <a:pt x="11" y="216"/>
                  </a:cubicBezTo>
                  <a:cubicBezTo>
                    <a:pt x="10" y="216"/>
                    <a:pt x="10" y="216"/>
                    <a:pt x="10" y="216"/>
                  </a:cubicBezTo>
                  <a:cubicBezTo>
                    <a:pt x="9" y="215"/>
                    <a:pt x="9" y="215"/>
                    <a:pt x="9" y="215"/>
                  </a:cubicBezTo>
                  <a:cubicBezTo>
                    <a:pt x="9" y="214"/>
                    <a:pt x="9" y="214"/>
                    <a:pt x="9" y="214"/>
                  </a:cubicBezTo>
                  <a:cubicBezTo>
                    <a:pt x="10" y="215"/>
                    <a:pt x="10" y="215"/>
                    <a:pt x="10" y="215"/>
                  </a:cubicBezTo>
                  <a:cubicBezTo>
                    <a:pt x="10" y="214"/>
                    <a:pt x="10" y="214"/>
                    <a:pt x="10" y="214"/>
                  </a:cubicBezTo>
                  <a:cubicBezTo>
                    <a:pt x="9" y="214"/>
                    <a:pt x="9" y="214"/>
                    <a:pt x="9" y="214"/>
                  </a:cubicBezTo>
                  <a:cubicBezTo>
                    <a:pt x="10" y="213"/>
                    <a:pt x="10" y="213"/>
                    <a:pt x="10" y="213"/>
                  </a:cubicBezTo>
                  <a:cubicBezTo>
                    <a:pt x="9" y="213"/>
                    <a:pt x="9" y="213"/>
                    <a:pt x="9" y="213"/>
                  </a:cubicBezTo>
                  <a:cubicBezTo>
                    <a:pt x="9" y="213"/>
                    <a:pt x="8" y="214"/>
                    <a:pt x="8" y="214"/>
                  </a:cubicBezTo>
                  <a:cubicBezTo>
                    <a:pt x="8" y="214"/>
                    <a:pt x="8" y="214"/>
                    <a:pt x="8" y="214"/>
                  </a:cubicBezTo>
                  <a:cubicBezTo>
                    <a:pt x="8" y="214"/>
                    <a:pt x="8" y="214"/>
                    <a:pt x="8" y="214"/>
                  </a:cubicBezTo>
                  <a:cubicBezTo>
                    <a:pt x="7" y="213"/>
                    <a:pt x="7" y="213"/>
                    <a:pt x="7" y="213"/>
                  </a:cubicBezTo>
                  <a:cubicBezTo>
                    <a:pt x="9" y="211"/>
                    <a:pt x="9" y="211"/>
                    <a:pt x="9" y="211"/>
                  </a:cubicBezTo>
                  <a:cubicBezTo>
                    <a:pt x="11" y="211"/>
                    <a:pt x="11" y="211"/>
                    <a:pt x="11" y="211"/>
                  </a:cubicBezTo>
                  <a:cubicBezTo>
                    <a:pt x="12" y="209"/>
                    <a:pt x="12" y="209"/>
                    <a:pt x="12" y="209"/>
                  </a:cubicBezTo>
                  <a:cubicBezTo>
                    <a:pt x="13" y="207"/>
                    <a:pt x="13" y="207"/>
                    <a:pt x="13" y="207"/>
                  </a:cubicBezTo>
                  <a:cubicBezTo>
                    <a:pt x="14" y="205"/>
                    <a:pt x="14" y="205"/>
                    <a:pt x="14" y="205"/>
                  </a:cubicBezTo>
                  <a:cubicBezTo>
                    <a:pt x="16" y="202"/>
                    <a:pt x="16" y="202"/>
                    <a:pt x="16" y="202"/>
                  </a:cubicBezTo>
                  <a:cubicBezTo>
                    <a:pt x="17" y="200"/>
                    <a:pt x="17" y="200"/>
                    <a:pt x="17" y="200"/>
                  </a:cubicBezTo>
                  <a:cubicBezTo>
                    <a:pt x="17" y="198"/>
                    <a:pt x="17" y="198"/>
                    <a:pt x="17" y="198"/>
                  </a:cubicBezTo>
                  <a:cubicBezTo>
                    <a:pt x="15" y="196"/>
                    <a:pt x="15" y="196"/>
                    <a:pt x="15" y="196"/>
                  </a:cubicBezTo>
                  <a:cubicBezTo>
                    <a:pt x="14" y="196"/>
                    <a:pt x="14" y="196"/>
                    <a:pt x="14" y="196"/>
                  </a:cubicBezTo>
                  <a:cubicBezTo>
                    <a:pt x="12" y="193"/>
                    <a:pt x="12" y="193"/>
                    <a:pt x="12" y="193"/>
                  </a:cubicBezTo>
                  <a:cubicBezTo>
                    <a:pt x="12" y="192"/>
                    <a:pt x="12" y="192"/>
                    <a:pt x="12" y="192"/>
                  </a:cubicBezTo>
                  <a:cubicBezTo>
                    <a:pt x="13" y="191"/>
                    <a:pt x="13" y="191"/>
                    <a:pt x="13" y="191"/>
                  </a:cubicBezTo>
                  <a:cubicBezTo>
                    <a:pt x="13" y="190"/>
                    <a:pt x="13" y="190"/>
                    <a:pt x="13" y="190"/>
                  </a:cubicBezTo>
                  <a:cubicBezTo>
                    <a:pt x="11" y="189"/>
                    <a:pt x="11" y="189"/>
                    <a:pt x="11" y="189"/>
                  </a:cubicBezTo>
                  <a:cubicBezTo>
                    <a:pt x="11" y="188"/>
                    <a:pt x="11" y="188"/>
                    <a:pt x="11" y="188"/>
                  </a:cubicBezTo>
                  <a:cubicBezTo>
                    <a:pt x="11" y="187"/>
                    <a:pt x="11" y="187"/>
                    <a:pt x="11" y="187"/>
                  </a:cubicBezTo>
                  <a:cubicBezTo>
                    <a:pt x="11" y="186"/>
                    <a:pt x="11" y="186"/>
                    <a:pt x="11" y="186"/>
                  </a:cubicBezTo>
                  <a:cubicBezTo>
                    <a:pt x="11" y="186"/>
                    <a:pt x="11" y="186"/>
                    <a:pt x="11" y="186"/>
                  </a:cubicBezTo>
                  <a:cubicBezTo>
                    <a:pt x="10" y="185"/>
                    <a:pt x="10" y="185"/>
                    <a:pt x="10" y="185"/>
                  </a:cubicBezTo>
                  <a:cubicBezTo>
                    <a:pt x="9" y="185"/>
                    <a:pt x="9" y="185"/>
                    <a:pt x="9" y="185"/>
                  </a:cubicBezTo>
                  <a:cubicBezTo>
                    <a:pt x="9" y="183"/>
                    <a:pt x="9" y="183"/>
                    <a:pt x="9" y="183"/>
                  </a:cubicBezTo>
                  <a:cubicBezTo>
                    <a:pt x="10" y="183"/>
                    <a:pt x="10" y="183"/>
                    <a:pt x="10" y="183"/>
                  </a:cubicBezTo>
                  <a:cubicBezTo>
                    <a:pt x="9" y="183"/>
                    <a:pt x="9" y="183"/>
                    <a:pt x="9" y="183"/>
                  </a:cubicBezTo>
                  <a:cubicBezTo>
                    <a:pt x="9" y="182"/>
                    <a:pt x="9" y="182"/>
                    <a:pt x="9" y="182"/>
                  </a:cubicBezTo>
                  <a:cubicBezTo>
                    <a:pt x="9" y="179"/>
                    <a:pt x="9" y="179"/>
                    <a:pt x="9" y="179"/>
                  </a:cubicBezTo>
                  <a:cubicBezTo>
                    <a:pt x="10" y="179"/>
                    <a:pt x="10" y="179"/>
                    <a:pt x="10" y="179"/>
                  </a:cubicBezTo>
                  <a:cubicBezTo>
                    <a:pt x="8" y="175"/>
                    <a:pt x="8" y="175"/>
                    <a:pt x="8" y="175"/>
                  </a:cubicBezTo>
                  <a:cubicBezTo>
                    <a:pt x="6" y="172"/>
                    <a:pt x="6" y="172"/>
                    <a:pt x="6" y="172"/>
                  </a:cubicBezTo>
                  <a:cubicBezTo>
                    <a:pt x="6" y="171"/>
                    <a:pt x="6" y="171"/>
                    <a:pt x="6" y="171"/>
                  </a:cubicBezTo>
                  <a:cubicBezTo>
                    <a:pt x="5" y="170"/>
                    <a:pt x="5" y="170"/>
                    <a:pt x="5" y="170"/>
                  </a:cubicBezTo>
                  <a:cubicBezTo>
                    <a:pt x="5" y="168"/>
                    <a:pt x="5" y="168"/>
                    <a:pt x="5" y="168"/>
                  </a:cubicBezTo>
                  <a:cubicBezTo>
                    <a:pt x="6" y="166"/>
                    <a:pt x="6" y="166"/>
                    <a:pt x="6" y="166"/>
                  </a:cubicBezTo>
                  <a:cubicBezTo>
                    <a:pt x="7" y="165"/>
                    <a:pt x="7" y="165"/>
                    <a:pt x="7" y="165"/>
                  </a:cubicBezTo>
                  <a:cubicBezTo>
                    <a:pt x="6" y="165"/>
                    <a:pt x="6" y="165"/>
                    <a:pt x="6" y="165"/>
                  </a:cubicBezTo>
                  <a:cubicBezTo>
                    <a:pt x="4" y="164"/>
                    <a:pt x="4" y="164"/>
                    <a:pt x="4" y="164"/>
                  </a:cubicBezTo>
                  <a:cubicBezTo>
                    <a:pt x="4" y="163"/>
                    <a:pt x="4" y="163"/>
                    <a:pt x="4" y="163"/>
                  </a:cubicBezTo>
                  <a:cubicBezTo>
                    <a:pt x="3" y="162"/>
                    <a:pt x="3" y="162"/>
                    <a:pt x="3" y="162"/>
                  </a:cubicBezTo>
                  <a:cubicBezTo>
                    <a:pt x="2" y="161"/>
                    <a:pt x="2" y="161"/>
                    <a:pt x="2" y="161"/>
                  </a:cubicBezTo>
                  <a:cubicBezTo>
                    <a:pt x="1" y="161"/>
                    <a:pt x="1" y="161"/>
                    <a:pt x="1" y="161"/>
                  </a:cubicBezTo>
                  <a:cubicBezTo>
                    <a:pt x="0" y="159"/>
                    <a:pt x="0" y="159"/>
                    <a:pt x="0" y="159"/>
                  </a:cubicBezTo>
                  <a:cubicBezTo>
                    <a:pt x="0" y="159"/>
                    <a:pt x="0" y="159"/>
                    <a:pt x="0" y="159"/>
                  </a:cubicBezTo>
                  <a:cubicBezTo>
                    <a:pt x="0" y="157"/>
                    <a:pt x="0" y="157"/>
                    <a:pt x="0" y="157"/>
                  </a:cubicBezTo>
                  <a:cubicBezTo>
                    <a:pt x="0" y="156"/>
                    <a:pt x="0" y="156"/>
                    <a:pt x="0" y="156"/>
                  </a:cubicBezTo>
                  <a:cubicBezTo>
                    <a:pt x="0" y="156"/>
                    <a:pt x="0" y="156"/>
                    <a:pt x="0" y="156"/>
                  </a:cubicBezTo>
                  <a:cubicBezTo>
                    <a:pt x="0" y="156"/>
                    <a:pt x="0" y="156"/>
                    <a:pt x="0" y="156"/>
                  </a:cubicBezTo>
                  <a:cubicBezTo>
                    <a:pt x="1" y="155"/>
                    <a:pt x="1" y="155"/>
                    <a:pt x="1" y="155"/>
                  </a:cubicBezTo>
                  <a:cubicBezTo>
                    <a:pt x="1" y="155"/>
                    <a:pt x="1" y="155"/>
                    <a:pt x="1" y="155"/>
                  </a:cubicBezTo>
                  <a:cubicBezTo>
                    <a:pt x="2" y="155"/>
                    <a:pt x="2" y="155"/>
                    <a:pt x="2" y="155"/>
                  </a:cubicBezTo>
                  <a:cubicBezTo>
                    <a:pt x="2" y="154"/>
                    <a:pt x="2" y="154"/>
                    <a:pt x="2" y="154"/>
                  </a:cubicBezTo>
                  <a:cubicBezTo>
                    <a:pt x="3" y="153"/>
                    <a:pt x="3" y="153"/>
                    <a:pt x="3" y="153"/>
                  </a:cubicBezTo>
                  <a:cubicBezTo>
                    <a:pt x="4" y="153"/>
                    <a:pt x="4" y="153"/>
                    <a:pt x="4" y="153"/>
                  </a:cubicBezTo>
                  <a:cubicBezTo>
                    <a:pt x="5" y="152"/>
                    <a:pt x="5" y="152"/>
                    <a:pt x="5" y="152"/>
                  </a:cubicBezTo>
                  <a:cubicBezTo>
                    <a:pt x="5" y="151"/>
                    <a:pt x="5" y="151"/>
                    <a:pt x="5" y="151"/>
                  </a:cubicBezTo>
                  <a:cubicBezTo>
                    <a:pt x="6" y="151"/>
                    <a:pt x="6" y="151"/>
                    <a:pt x="6" y="151"/>
                  </a:cubicBezTo>
                  <a:cubicBezTo>
                    <a:pt x="7" y="151"/>
                    <a:pt x="7" y="151"/>
                    <a:pt x="7" y="151"/>
                  </a:cubicBezTo>
                  <a:cubicBezTo>
                    <a:pt x="7" y="150"/>
                    <a:pt x="7" y="150"/>
                    <a:pt x="7" y="150"/>
                  </a:cubicBezTo>
                  <a:cubicBezTo>
                    <a:pt x="7" y="149"/>
                    <a:pt x="7" y="149"/>
                    <a:pt x="7" y="149"/>
                  </a:cubicBezTo>
                  <a:cubicBezTo>
                    <a:pt x="7" y="149"/>
                    <a:pt x="7" y="149"/>
                    <a:pt x="7" y="149"/>
                  </a:cubicBezTo>
                  <a:cubicBezTo>
                    <a:pt x="8" y="150"/>
                    <a:pt x="8" y="150"/>
                    <a:pt x="8" y="150"/>
                  </a:cubicBezTo>
                  <a:cubicBezTo>
                    <a:pt x="8" y="150"/>
                    <a:pt x="8" y="150"/>
                    <a:pt x="8" y="150"/>
                  </a:cubicBezTo>
                  <a:cubicBezTo>
                    <a:pt x="8" y="151"/>
                    <a:pt x="8" y="151"/>
                    <a:pt x="8" y="151"/>
                  </a:cubicBezTo>
                  <a:cubicBezTo>
                    <a:pt x="9" y="151"/>
                    <a:pt x="9" y="151"/>
                    <a:pt x="9" y="151"/>
                  </a:cubicBezTo>
                  <a:cubicBezTo>
                    <a:pt x="9" y="150"/>
                    <a:pt x="9" y="150"/>
                    <a:pt x="9" y="150"/>
                  </a:cubicBezTo>
                  <a:cubicBezTo>
                    <a:pt x="9" y="150"/>
                    <a:pt x="9" y="150"/>
                    <a:pt x="9" y="150"/>
                  </a:cubicBezTo>
                  <a:cubicBezTo>
                    <a:pt x="10" y="150"/>
                    <a:pt x="10" y="150"/>
                    <a:pt x="10" y="150"/>
                  </a:cubicBezTo>
                  <a:cubicBezTo>
                    <a:pt x="10" y="149"/>
                    <a:pt x="10" y="149"/>
                    <a:pt x="10" y="149"/>
                  </a:cubicBezTo>
                  <a:cubicBezTo>
                    <a:pt x="9" y="149"/>
                    <a:pt x="9" y="149"/>
                    <a:pt x="9" y="149"/>
                  </a:cubicBezTo>
                  <a:cubicBezTo>
                    <a:pt x="9" y="149"/>
                    <a:pt x="9" y="149"/>
                    <a:pt x="9" y="149"/>
                  </a:cubicBezTo>
                  <a:cubicBezTo>
                    <a:pt x="10" y="149"/>
                    <a:pt x="10" y="149"/>
                    <a:pt x="10" y="149"/>
                  </a:cubicBezTo>
                  <a:cubicBezTo>
                    <a:pt x="10" y="149"/>
                    <a:pt x="10" y="149"/>
                    <a:pt x="10" y="149"/>
                  </a:cubicBezTo>
                  <a:cubicBezTo>
                    <a:pt x="10" y="148"/>
                    <a:pt x="10" y="148"/>
                    <a:pt x="10" y="148"/>
                  </a:cubicBezTo>
                  <a:cubicBezTo>
                    <a:pt x="10" y="148"/>
                    <a:pt x="10" y="148"/>
                    <a:pt x="10" y="148"/>
                  </a:cubicBezTo>
                  <a:cubicBezTo>
                    <a:pt x="10" y="148"/>
                    <a:pt x="10" y="148"/>
                    <a:pt x="10" y="148"/>
                  </a:cubicBezTo>
                  <a:cubicBezTo>
                    <a:pt x="10" y="148"/>
                    <a:pt x="10" y="148"/>
                    <a:pt x="10" y="148"/>
                  </a:cubicBezTo>
                  <a:cubicBezTo>
                    <a:pt x="11" y="148"/>
                    <a:pt x="11" y="148"/>
                    <a:pt x="11" y="148"/>
                  </a:cubicBezTo>
                  <a:cubicBezTo>
                    <a:pt x="12" y="148"/>
                    <a:pt x="12" y="148"/>
                    <a:pt x="12" y="148"/>
                  </a:cubicBezTo>
                  <a:cubicBezTo>
                    <a:pt x="12" y="149"/>
                    <a:pt x="12" y="149"/>
                    <a:pt x="12" y="149"/>
                  </a:cubicBezTo>
                  <a:cubicBezTo>
                    <a:pt x="13" y="149"/>
                    <a:pt x="13" y="149"/>
                    <a:pt x="13" y="149"/>
                  </a:cubicBezTo>
                  <a:cubicBezTo>
                    <a:pt x="13" y="149"/>
                    <a:pt x="13" y="149"/>
                    <a:pt x="13" y="149"/>
                  </a:cubicBezTo>
                  <a:cubicBezTo>
                    <a:pt x="14" y="149"/>
                    <a:pt x="14" y="149"/>
                    <a:pt x="14" y="149"/>
                  </a:cubicBezTo>
                  <a:cubicBezTo>
                    <a:pt x="14" y="149"/>
                    <a:pt x="14" y="149"/>
                    <a:pt x="14" y="149"/>
                  </a:cubicBezTo>
                  <a:cubicBezTo>
                    <a:pt x="15" y="150"/>
                    <a:pt x="15" y="150"/>
                    <a:pt x="15" y="150"/>
                  </a:cubicBezTo>
                  <a:cubicBezTo>
                    <a:pt x="15" y="150"/>
                    <a:pt x="15" y="150"/>
                    <a:pt x="15" y="150"/>
                  </a:cubicBezTo>
                  <a:cubicBezTo>
                    <a:pt x="14" y="151"/>
                    <a:pt x="14" y="151"/>
                    <a:pt x="14" y="151"/>
                  </a:cubicBezTo>
                  <a:cubicBezTo>
                    <a:pt x="13" y="150"/>
                    <a:pt x="13" y="150"/>
                    <a:pt x="13" y="150"/>
                  </a:cubicBezTo>
                  <a:cubicBezTo>
                    <a:pt x="12" y="150"/>
                    <a:pt x="12" y="150"/>
                    <a:pt x="12" y="150"/>
                  </a:cubicBezTo>
                  <a:cubicBezTo>
                    <a:pt x="11" y="150"/>
                    <a:pt x="11" y="150"/>
                    <a:pt x="11" y="150"/>
                  </a:cubicBezTo>
                  <a:cubicBezTo>
                    <a:pt x="11" y="149"/>
                    <a:pt x="11" y="149"/>
                    <a:pt x="11" y="149"/>
                  </a:cubicBezTo>
                  <a:cubicBezTo>
                    <a:pt x="11" y="150"/>
                    <a:pt x="11" y="150"/>
                    <a:pt x="11" y="150"/>
                  </a:cubicBezTo>
                  <a:cubicBezTo>
                    <a:pt x="11" y="151"/>
                    <a:pt x="11" y="151"/>
                    <a:pt x="11" y="151"/>
                  </a:cubicBezTo>
                  <a:cubicBezTo>
                    <a:pt x="11" y="151"/>
                    <a:pt x="11" y="151"/>
                    <a:pt x="11" y="151"/>
                  </a:cubicBezTo>
                  <a:cubicBezTo>
                    <a:pt x="12" y="151"/>
                    <a:pt x="12" y="151"/>
                    <a:pt x="12" y="151"/>
                  </a:cubicBezTo>
                  <a:cubicBezTo>
                    <a:pt x="12" y="151"/>
                    <a:pt x="12" y="151"/>
                    <a:pt x="12" y="151"/>
                  </a:cubicBezTo>
                  <a:cubicBezTo>
                    <a:pt x="12" y="152"/>
                    <a:pt x="12" y="152"/>
                    <a:pt x="12" y="152"/>
                  </a:cubicBezTo>
                  <a:cubicBezTo>
                    <a:pt x="13" y="151"/>
                    <a:pt x="13" y="151"/>
                    <a:pt x="13" y="151"/>
                  </a:cubicBezTo>
                  <a:cubicBezTo>
                    <a:pt x="14" y="151"/>
                    <a:pt x="14" y="151"/>
                    <a:pt x="14" y="151"/>
                  </a:cubicBezTo>
                  <a:cubicBezTo>
                    <a:pt x="14" y="152"/>
                    <a:pt x="14" y="152"/>
                    <a:pt x="14" y="152"/>
                  </a:cubicBezTo>
                  <a:cubicBezTo>
                    <a:pt x="14" y="152"/>
                    <a:pt x="14" y="152"/>
                    <a:pt x="14" y="152"/>
                  </a:cubicBezTo>
                  <a:cubicBezTo>
                    <a:pt x="14" y="152"/>
                    <a:pt x="14" y="152"/>
                    <a:pt x="14" y="152"/>
                  </a:cubicBezTo>
                  <a:cubicBezTo>
                    <a:pt x="15" y="152"/>
                    <a:pt x="15" y="152"/>
                    <a:pt x="15" y="152"/>
                  </a:cubicBezTo>
                  <a:cubicBezTo>
                    <a:pt x="15" y="152"/>
                    <a:pt x="15" y="152"/>
                    <a:pt x="15" y="152"/>
                  </a:cubicBezTo>
                  <a:cubicBezTo>
                    <a:pt x="15" y="153"/>
                    <a:pt x="15" y="153"/>
                    <a:pt x="15" y="153"/>
                  </a:cubicBezTo>
                  <a:cubicBezTo>
                    <a:pt x="15" y="152"/>
                    <a:pt x="15" y="152"/>
                    <a:pt x="15" y="152"/>
                  </a:cubicBezTo>
                  <a:cubicBezTo>
                    <a:pt x="16" y="151"/>
                    <a:pt x="16" y="151"/>
                    <a:pt x="16" y="151"/>
                  </a:cubicBezTo>
                  <a:cubicBezTo>
                    <a:pt x="16" y="152"/>
                    <a:pt x="16" y="152"/>
                    <a:pt x="16" y="152"/>
                  </a:cubicBezTo>
                  <a:cubicBezTo>
                    <a:pt x="16" y="152"/>
                    <a:pt x="16" y="152"/>
                    <a:pt x="16" y="152"/>
                  </a:cubicBezTo>
                  <a:cubicBezTo>
                    <a:pt x="16" y="152"/>
                    <a:pt x="16" y="152"/>
                    <a:pt x="16" y="152"/>
                  </a:cubicBezTo>
                  <a:cubicBezTo>
                    <a:pt x="16" y="152"/>
                    <a:pt x="16" y="152"/>
                    <a:pt x="16" y="152"/>
                  </a:cubicBezTo>
                  <a:cubicBezTo>
                    <a:pt x="17" y="153"/>
                    <a:pt x="17" y="153"/>
                    <a:pt x="17" y="153"/>
                  </a:cubicBezTo>
                  <a:cubicBezTo>
                    <a:pt x="16" y="153"/>
                    <a:pt x="16" y="153"/>
                    <a:pt x="16" y="153"/>
                  </a:cubicBezTo>
                  <a:cubicBezTo>
                    <a:pt x="16" y="154"/>
                    <a:pt x="16" y="154"/>
                    <a:pt x="16" y="154"/>
                  </a:cubicBezTo>
                  <a:cubicBezTo>
                    <a:pt x="17" y="154"/>
                    <a:pt x="17" y="154"/>
                    <a:pt x="17" y="154"/>
                  </a:cubicBezTo>
                  <a:cubicBezTo>
                    <a:pt x="17" y="153"/>
                    <a:pt x="17" y="153"/>
                    <a:pt x="17" y="153"/>
                  </a:cubicBezTo>
                  <a:cubicBezTo>
                    <a:pt x="17" y="152"/>
                    <a:pt x="17" y="152"/>
                    <a:pt x="17" y="152"/>
                  </a:cubicBezTo>
                  <a:cubicBezTo>
                    <a:pt x="17" y="152"/>
                    <a:pt x="17" y="152"/>
                    <a:pt x="17" y="152"/>
                  </a:cubicBezTo>
                  <a:cubicBezTo>
                    <a:pt x="18" y="152"/>
                    <a:pt x="18" y="152"/>
                    <a:pt x="18" y="152"/>
                  </a:cubicBezTo>
                  <a:cubicBezTo>
                    <a:pt x="19" y="152"/>
                    <a:pt x="19" y="152"/>
                    <a:pt x="19" y="152"/>
                  </a:cubicBezTo>
                  <a:cubicBezTo>
                    <a:pt x="19" y="152"/>
                    <a:pt x="19" y="152"/>
                    <a:pt x="19" y="152"/>
                  </a:cubicBezTo>
                  <a:cubicBezTo>
                    <a:pt x="18" y="151"/>
                    <a:pt x="18" y="151"/>
                    <a:pt x="18" y="151"/>
                  </a:cubicBezTo>
                  <a:cubicBezTo>
                    <a:pt x="18" y="151"/>
                    <a:pt x="18" y="151"/>
                    <a:pt x="18" y="151"/>
                  </a:cubicBezTo>
                  <a:cubicBezTo>
                    <a:pt x="19" y="151"/>
                    <a:pt x="19" y="151"/>
                    <a:pt x="19" y="151"/>
                  </a:cubicBezTo>
                  <a:cubicBezTo>
                    <a:pt x="20" y="152"/>
                    <a:pt x="20" y="152"/>
                    <a:pt x="20" y="152"/>
                  </a:cubicBezTo>
                  <a:cubicBezTo>
                    <a:pt x="21" y="152"/>
                    <a:pt x="21" y="152"/>
                    <a:pt x="21" y="152"/>
                  </a:cubicBezTo>
                  <a:cubicBezTo>
                    <a:pt x="22" y="152"/>
                    <a:pt x="22" y="152"/>
                    <a:pt x="22" y="152"/>
                  </a:cubicBezTo>
                  <a:cubicBezTo>
                    <a:pt x="23" y="152"/>
                    <a:pt x="23" y="152"/>
                    <a:pt x="23" y="152"/>
                  </a:cubicBezTo>
                  <a:cubicBezTo>
                    <a:pt x="23" y="152"/>
                    <a:pt x="23" y="152"/>
                    <a:pt x="23" y="152"/>
                  </a:cubicBezTo>
                  <a:cubicBezTo>
                    <a:pt x="24" y="152"/>
                    <a:pt x="24" y="152"/>
                    <a:pt x="24" y="152"/>
                  </a:cubicBezTo>
                  <a:cubicBezTo>
                    <a:pt x="25" y="152"/>
                    <a:pt x="25" y="152"/>
                    <a:pt x="25" y="152"/>
                  </a:cubicBezTo>
                  <a:cubicBezTo>
                    <a:pt x="25" y="152"/>
                    <a:pt x="25" y="152"/>
                    <a:pt x="25" y="152"/>
                  </a:cubicBezTo>
                  <a:cubicBezTo>
                    <a:pt x="26" y="152"/>
                    <a:pt x="26" y="152"/>
                    <a:pt x="26" y="152"/>
                  </a:cubicBezTo>
                  <a:cubicBezTo>
                    <a:pt x="30" y="155"/>
                    <a:pt x="30" y="155"/>
                    <a:pt x="30" y="155"/>
                  </a:cubicBezTo>
                  <a:cubicBezTo>
                    <a:pt x="33" y="156"/>
                    <a:pt x="33" y="156"/>
                    <a:pt x="33" y="156"/>
                  </a:cubicBezTo>
                  <a:cubicBezTo>
                    <a:pt x="34" y="157"/>
                    <a:pt x="34" y="157"/>
                    <a:pt x="34" y="157"/>
                  </a:cubicBezTo>
                  <a:cubicBezTo>
                    <a:pt x="35" y="157"/>
                    <a:pt x="35" y="157"/>
                    <a:pt x="35" y="157"/>
                  </a:cubicBezTo>
                  <a:cubicBezTo>
                    <a:pt x="36" y="159"/>
                    <a:pt x="36" y="159"/>
                    <a:pt x="36" y="159"/>
                  </a:cubicBezTo>
                  <a:cubicBezTo>
                    <a:pt x="37" y="159"/>
                    <a:pt x="37" y="159"/>
                    <a:pt x="37" y="159"/>
                  </a:cubicBezTo>
                  <a:cubicBezTo>
                    <a:pt x="36" y="158"/>
                    <a:pt x="36" y="158"/>
                    <a:pt x="36" y="158"/>
                  </a:cubicBezTo>
                  <a:cubicBezTo>
                    <a:pt x="36" y="158"/>
                    <a:pt x="36" y="158"/>
                    <a:pt x="36" y="158"/>
                  </a:cubicBezTo>
                  <a:cubicBezTo>
                    <a:pt x="37" y="158"/>
                    <a:pt x="37" y="158"/>
                    <a:pt x="37" y="158"/>
                  </a:cubicBezTo>
                  <a:cubicBezTo>
                    <a:pt x="38" y="159"/>
                    <a:pt x="38" y="159"/>
                    <a:pt x="38" y="159"/>
                  </a:cubicBezTo>
                  <a:cubicBezTo>
                    <a:pt x="39" y="159"/>
                    <a:pt x="39" y="159"/>
                    <a:pt x="39" y="159"/>
                  </a:cubicBezTo>
                  <a:cubicBezTo>
                    <a:pt x="40" y="160"/>
                    <a:pt x="40" y="160"/>
                    <a:pt x="40" y="160"/>
                  </a:cubicBezTo>
                  <a:cubicBezTo>
                    <a:pt x="41" y="160"/>
                    <a:pt x="41" y="160"/>
                    <a:pt x="41" y="160"/>
                  </a:cubicBezTo>
                  <a:cubicBezTo>
                    <a:pt x="40" y="159"/>
                    <a:pt x="40" y="159"/>
                    <a:pt x="40" y="159"/>
                  </a:cubicBezTo>
                  <a:cubicBezTo>
                    <a:pt x="40" y="159"/>
                    <a:pt x="40" y="159"/>
                    <a:pt x="40" y="159"/>
                  </a:cubicBezTo>
                  <a:cubicBezTo>
                    <a:pt x="40" y="159"/>
                    <a:pt x="40" y="159"/>
                    <a:pt x="40" y="159"/>
                  </a:cubicBezTo>
                  <a:cubicBezTo>
                    <a:pt x="41" y="159"/>
                    <a:pt x="41" y="159"/>
                    <a:pt x="41" y="159"/>
                  </a:cubicBezTo>
                  <a:cubicBezTo>
                    <a:pt x="41" y="160"/>
                    <a:pt x="41" y="160"/>
                    <a:pt x="41" y="160"/>
                  </a:cubicBezTo>
                  <a:cubicBezTo>
                    <a:pt x="43" y="161"/>
                    <a:pt x="43" y="161"/>
                    <a:pt x="43" y="161"/>
                  </a:cubicBezTo>
                  <a:cubicBezTo>
                    <a:pt x="43" y="162"/>
                    <a:pt x="43" y="162"/>
                    <a:pt x="43" y="162"/>
                  </a:cubicBezTo>
                  <a:cubicBezTo>
                    <a:pt x="44" y="162"/>
                    <a:pt x="44" y="162"/>
                    <a:pt x="44" y="162"/>
                  </a:cubicBezTo>
                  <a:cubicBezTo>
                    <a:pt x="44" y="162"/>
                    <a:pt x="44" y="162"/>
                    <a:pt x="44" y="162"/>
                  </a:cubicBezTo>
                  <a:cubicBezTo>
                    <a:pt x="45" y="162"/>
                    <a:pt x="45" y="162"/>
                    <a:pt x="45" y="162"/>
                  </a:cubicBezTo>
                  <a:cubicBezTo>
                    <a:pt x="46" y="163"/>
                    <a:pt x="46" y="163"/>
                    <a:pt x="46" y="163"/>
                  </a:cubicBezTo>
                  <a:cubicBezTo>
                    <a:pt x="46" y="164"/>
                    <a:pt x="46" y="164"/>
                    <a:pt x="46" y="164"/>
                  </a:cubicBezTo>
                  <a:cubicBezTo>
                    <a:pt x="46" y="164"/>
                    <a:pt x="46" y="164"/>
                    <a:pt x="46" y="164"/>
                  </a:cubicBezTo>
                  <a:cubicBezTo>
                    <a:pt x="47" y="165"/>
                    <a:pt x="47" y="165"/>
                    <a:pt x="47" y="165"/>
                  </a:cubicBezTo>
                  <a:cubicBezTo>
                    <a:pt x="47" y="165"/>
                    <a:pt x="47" y="165"/>
                    <a:pt x="47" y="165"/>
                  </a:cubicBezTo>
                  <a:cubicBezTo>
                    <a:pt x="48" y="165"/>
                    <a:pt x="48" y="165"/>
                    <a:pt x="48" y="165"/>
                  </a:cubicBezTo>
                  <a:cubicBezTo>
                    <a:pt x="48" y="166"/>
                    <a:pt x="48" y="166"/>
                    <a:pt x="48" y="166"/>
                  </a:cubicBezTo>
                  <a:cubicBezTo>
                    <a:pt x="48" y="167"/>
                    <a:pt x="48" y="167"/>
                    <a:pt x="48" y="167"/>
                  </a:cubicBezTo>
                  <a:cubicBezTo>
                    <a:pt x="48" y="169"/>
                    <a:pt x="48" y="169"/>
                    <a:pt x="48" y="169"/>
                  </a:cubicBezTo>
                  <a:cubicBezTo>
                    <a:pt x="47" y="169"/>
                    <a:pt x="47" y="169"/>
                    <a:pt x="47" y="169"/>
                  </a:cubicBezTo>
                  <a:cubicBezTo>
                    <a:pt x="47" y="170"/>
                    <a:pt x="47" y="170"/>
                    <a:pt x="47" y="170"/>
                  </a:cubicBezTo>
                  <a:cubicBezTo>
                    <a:pt x="46" y="171"/>
                    <a:pt x="46" y="171"/>
                    <a:pt x="46" y="171"/>
                  </a:cubicBezTo>
                  <a:cubicBezTo>
                    <a:pt x="46" y="171"/>
                    <a:pt x="46" y="171"/>
                    <a:pt x="46" y="171"/>
                  </a:cubicBezTo>
                  <a:cubicBezTo>
                    <a:pt x="45" y="173"/>
                    <a:pt x="45" y="173"/>
                    <a:pt x="45" y="173"/>
                  </a:cubicBezTo>
                  <a:cubicBezTo>
                    <a:pt x="43" y="174"/>
                    <a:pt x="43" y="174"/>
                    <a:pt x="43" y="174"/>
                  </a:cubicBezTo>
                  <a:cubicBezTo>
                    <a:pt x="42" y="174"/>
                    <a:pt x="42" y="174"/>
                    <a:pt x="42" y="174"/>
                  </a:cubicBezTo>
                  <a:cubicBezTo>
                    <a:pt x="41" y="175"/>
                    <a:pt x="41" y="175"/>
                    <a:pt x="41" y="175"/>
                  </a:cubicBezTo>
                  <a:cubicBezTo>
                    <a:pt x="40" y="175"/>
                    <a:pt x="40" y="175"/>
                    <a:pt x="40" y="175"/>
                  </a:cubicBezTo>
                  <a:cubicBezTo>
                    <a:pt x="40" y="175"/>
                    <a:pt x="40" y="175"/>
                    <a:pt x="40" y="175"/>
                  </a:cubicBezTo>
                  <a:cubicBezTo>
                    <a:pt x="38" y="175"/>
                    <a:pt x="38" y="175"/>
                    <a:pt x="38" y="175"/>
                  </a:cubicBezTo>
                  <a:cubicBezTo>
                    <a:pt x="35" y="175"/>
                    <a:pt x="35" y="175"/>
                    <a:pt x="35" y="175"/>
                  </a:cubicBezTo>
                  <a:cubicBezTo>
                    <a:pt x="34" y="175"/>
                    <a:pt x="34" y="175"/>
                    <a:pt x="34" y="175"/>
                  </a:cubicBezTo>
                  <a:cubicBezTo>
                    <a:pt x="33" y="174"/>
                    <a:pt x="33" y="174"/>
                    <a:pt x="33" y="174"/>
                  </a:cubicBezTo>
                  <a:cubicBezTo>
                    <a:pt x="32" y="174"/>
                    <a:pt x="32" y="174"/>
                    <a:pt x="32" y="174"/>
                  </a:cubicBezTo>
                  <a:cubicBezTo>
                    <a:pt x="31" y="174"/>
                    <a:pt x="31" y="174"/>
                    <a:pt x="31" y="174"/>
                  </a:cubicBezTo>
                  <a:cubicBezTo>
                    <a:pt x="30" y="174"/>
                    <a:pt x="30" y="174"/>
                    <a:pt x="30" y="174"/>
                  </a:cubicBezTo>
                  <a:cubicBezTo>
                    <a:pt x="30" y="174"/>
                    <a:pt x="30" y="174"/>
                    <a:pt x="30" y="174"/>
                  </a:cubicBezTo>
                  <a:cubicBezTo>
                    <a:pt x="29" y="174"/>
                    <a:pt x="29" y="174"/>
                    <a:pt x="29" y="174"/>
                  </a:cubicBezTo>
                  <a:cubicBezTo>
                    <a:pt x="28" y="174"/>
                    <a:pt x="28" y="174"/>
                    <a:pt x="28" y="174"/>
                  </a:cubicBezTo>
                  <a:cubicBezTo>
                    <a:pt x="27" y="173"/>
                    <a:pt x="27" y="173"/>
                    <a:pt x="27" y="173"/>
                  </a:cubicBezTo>
                  <a:cubicBezTo>
                    <a:pt x="27" y="173"/>
                    <a:pt x="27" y="173"/>
                    <a:pt x="27" y="173"/>
                  </a:cubicBezTo>
                  <a:cubicBezTo>
                    <a:pt x="26" y="173"/>
                    <a:pt x="26" y="173"/>
                    <a:pt x="26" y="173"/>
                  </a:cubicBezTo>
                  <a:cubicBezTo>
                    <a:pt x="26" y="173"/>
                    <a:pt x="26" y="173"/>
                    <a:pt x="26" y="173"/>
                  </a:cubicBezTo>
                  <a:cubicBezTo>
                    <a:pt x="26" y="172"/>
                    <a:pt x="26" y="172"/>
                    <a:pt x="26" y="172"/>
                  </a:cubicBezTo>
                  <a:cubicBezTo>
                    <a:pt x="25" y="172"/>
                    <a:pt x="25" y="172"/>
                    <a:pt x="25" y="172"/>
                  </a:cubicBezTo>
                  <a:cubicBezTo>
                    <a:pt x="24" y="173"/>
                    <a:pt x="24" y="173"/>
                    <a:pt x="24" y="173"/>
                  </a:cubicBezTo>
                  <a:cubicBezTo>
                    <a:pt x="23" y="173"/>
                    <a:pt x="23" y="173"/>
                    <a:pt x="23" y="173"/>
                  </a:cubicBezTo>
                  <a:cubicBezTo>
                    <a:pt x="23" y="172"/>
                    <a:pt x="23" y="172"/>
                    <a:pt x="23" y="172"/>
                  </a:cubicBezTo>
                  <a:cubicBezTo>
                    <a:pt x="23" y="172"/>
                    <a:pt x="23" y="172"/>
                    <a:pt x="23" y="172"/>
                  </a:cubicBezTo>
                  <a:cubicBezTo>
                    <a:pt x="24" y="172"/>
                    <a:pt x="24" y="172"/>
                    <a:pt x="24" y="172"/>
                  </a:cubicBezTo>
                  <a:cubicBezTo>
                    <a:pt x="23" y="171"/>
                    <a:pt x="23" y="171"/>
                    <a:pt x="23" y="171"/>
                  </a:cubicBezTo>
                  <a:cubicBezTo>
                    <a:pt x="23" y="172"/>
                    <a:pt x="23" y="172"/>
                    <a:pt x="23" y="172"/>
                  </a:cubicBezTo>
                  <a:cubicBezTo>
                    <a:pt x="21" y="172"/>
                    <a:pt x="21" y="172"/>
                    <a:pt x="21" y="172"/>
                  </a:cubicBezTo>
                  <a:cubicBezTo>
                    <a:pt x="21" y="171"/>
                    <a:pt x="21" y="171"/>
                    <a:pt x="21" y="171"/>
                  </a:cubicBezTo>
                  <a:cubicBezTo>
                    <a:pt x="20" y="171"/>
                    <a:pt x="20" y="171"/>
                    <a:pt x="20" y="171"/>
                  </a:cubicBezTo>
                  <a:cubicBezTo>
                    <a:pt x="20" y="171"/>
                    <a:pt x="20" y="171"/>
                    <a:pt x="20" y="171"/>
                  </a:cubicBezTo>
                  <a:cubicBezTo>
                    <a:pt x="18" y="170"/>
                    <a:pt x="18" y="170"/>
                    <a:pt x="18" y="170"/>
                  </a:cubicBezTo>
                  <a:cubicBezTo>
                    <a:pt x="18" y="169"/>
                    <a:pt x="18" y="169"/>
                    <a:pt x="18" y="169"/>
                  </a:cubicBezTo>
                  <a:cubicBezTo>
                    <a:pt x="17" y="169"/>
                    <a:pt x="17" y="169"/>
                    <a:pt x="17" y="169"/>
                  </a:cubicBezTo>
                  <a:cubicBezTo>
                    <a:pt x="16" y="169"/>
                    <a:pt x="16" y="169"/>
                    <a:pt x="16" y="169"/>
                  </a:cubicBezTo>
                  <a:cubicBezTo>
                    <a:pt x="15" y="169"/>
                    <a:pt x="15" y="169"/>
                    <a:pt x="15" y="169"/>
                  </a:cubicBezTo>
                  <a:cubicBezTo>
                    <a:pt x="15" y="169"/>
                    <a:pt x="15" y="169"/>
                    <a:pt x="15" y="169"/>
                  </a:cubicBezTo>
                  <a:cubicBezTo>
                    <a:pt x="16" y="170"/>
                    <a:pt x="16" y="170"/>
                    <a:pt x="16" y="170"/>
                  </a:cubicBezTo>
                  <a:cubicBezTo>
                    <a:pt x="16" y="171"/>
                    <a:pt x="16" y="171"/>
                    <a:pt x="16" y="171"/>
                  </a:cubicBezTo>
                  <a:cubicBezTo>
                    <a:pt x="17" y="171"/>
                    <a:pt x="17" y="171"/>
                    <a:pt x="17" y="171"/>
                  </a:cubicBezTo>
                  <a:cubicBezTo>
                    <a:pt x="18" y="172"/>
                    <a:pt x="18" y="172"/>
                    <a:pt x="18" y="172"/>
                  </a:cubicBezTo>
                  <a:cubicBezTo>
                    <a:pt x="19" y="172"/>
                    <a:pt x="19" y="172"/>
                    <a:pt x="19" y="172"/>
                  </a:cubicBezTo>
                  <a:cubicBezTo>
                    <a:pt x="19" y="172"/>
                    <a:pt x="19" y="172"/>
                    <a:pt x="19" y="172"/>
                  </a:cubicBezTo>
                  <a:cubicBezTo>
                    <a:pt x="18" y="173"/>
                    <a:pt x="18" y="173"/>
                    <a:pt x="18" y="173"/>
                  </a:cubicBezTo>
                  <a:cubicBezTo>
                    <a:pt x="18" y="173"/>
                    <a:pt x="18" y="173"/>
                    <a:pt x="18" y="173"/>
                  </a:cubicBezTo>
                  <a:cubicBezTo>
                    <a:pt x="18" y="174"/>
                    <a:pt x="18" y="174"/>
                    <a:pt x="18" y="174"/>
                  </a:cubicBezTo>
                  <a:cubicBezTo>
                    <a:pt x="20" y="173"/>
                    <a:pt x="20" y="173"/>
                    <a:pt x="20" y="173"/>
                  </a:cubicBezTo>
                  <a:cubicBezTo>
                    <a:pt x="20" y="173"/>
                    <a:pt x="20" y="173"/>
                    <a:pt x="20" y="173"/>
                  </a:cubicBezTo>
                  <a:cubicBezTo>
                    <a:pt x="21" y="173"/>
                    <a:pt x="21" y="173"/>
                    <a:pt x="21" y="173"/>
                  </a:cubicBezTo>
                  <a:cubicBezTo>
                    <a:pt x="20" y="173"/>
                    <a:pt x="20" y="173"/>
                    <a:pt x="20" y="173"/>
                  </a:cubicBezTo>
                  <a:cubicBezTo>
                    <a:pt x="20" y="174"/>
                    <a:pt x="20" y="174"/>
                    <a:pt x="20" y="174"/>
                  </a:cubicBezTo>
                  <a:cubicBezTo>
                    <a:pt x="21" y="174"/>
                    <a:pt x="21" y="174"/>
                    <a:pt x="21" y="174"/>
                  </a:cubicBezTo>
                  <a:cubicBezTo>
                    <a:pt x="21" y="174"/>
                    <a:pt x="21" y="174"/>
                    <a:pt x="21" y="174"/>
                  </a:cubicBezTo>
                  <a:cubicBezTo>
                    <a:pt x="20" y="175"/>
                    <a:pt x="20" y="175"/>
                    <a:pt x="20" y="175"/>
                  </a:cubicBezTo>
                  <a:cubicBezTo>
                    <a:pt x="20" y="175"/>
                    <a:pt x="20" y="175"/>
                    <a:pt x="20" y="175"/>
                  </a:cubicBezTo>
                  <a:cubicBezTo>
                    <a:pt x="21" y="175"/>
                    <a:pt x="21" y="175"/>
                    <a:pt x="21" y="175"/>
                  </a:cubicBezTo>
                  <a:cubicBezTo>
                    <a:pt x="21" y="175"/>
                    <a:pt x="21" y="175"/>
                    <a:pt x="21" y="175"/>
                  </a:cubicBezTo>
                  <a:cubicBezTo>
                    <a:pt x="22" y="175"/>
                    <a:pt x="22" y="175"/>
                    <a:pt x="22" y="175"/>
                  </a:cubicBezTo>
                  <a:cubicBezTo>
                    <a:pt x="22" y="175"/>
                    <a:pt x="22" y="175"/>
                    <a:pt x="22" y="175"/>
                  </a:cubicBezTo>
                  <a:cubicBezTo>
                    <a:pt x="23" y="175"/>
                    <a:pt x="23" y="175"/>
                    <a:pt x="23" y="175"/>
                  </a:cubicBezTo>
                  <a:cubicBezTo>
                    <a:pt x="25" y="176"/>
                    <a:pt x="25" y="176"/>
                    <a:pt x="25" y="176"/>
                  </a:cubicBezTo>
                  <a:cubicBezTo>
                    <a:pt x="26" y="177"/>
                    <a:pt x="26" y="177"/>
                    <a:pt x="26" y="177"/>
                  </a:cubicBezTo>
                  <a:cubicBezTo>
                    <a:pt x="26" y="177"/>
                    <a:pt x="26" y="177"/>
                    <a:pt x="26" y="177"/>
                  </a:cubicBezTo>
                  <a:cubicBezTo>
                    <a:pt x="26" y="177"/>
                    <a:pt x="26" y="177"/>
                    <a:pt x="26" y="177"/>
                  </a:cubicBezTo>
                  <a:cubicBezTo>
                    <a:pt x="26" y="178"/>
                    <a:pt x="26" y="178"/>
                    <a:pt x="26" y="178"/>
                  </a:cubicBezTo>
                  <a:cubicBezTo>
                    <a:pt x="26" y="178"/>
                    <a:pt x="26" y="178"/>
                    <a:pt x="26" y="178"/>
                  </a:cubicBezTo>
                  <a:cubicBezTo>
                    <a:pt x="26" y="179"/>
                    <a:pt x="26" y="179"/>
                    <a:pt x="26" y="179"/>
                  </a:cubicBezTo>
                  <a:cubicBezTo>
                    <a:pt x="26" y="180"/>
                    <a:pt x="26" y="180"/>
                    <a:pt x="26" y="180"/>
                  </a:cubicBezTo>
                  <a:cubicBezTo>
                    <a:pt x="25" y="180"/>
                    <a:pt x="25" y="180"/>
                    <a:pt x="25" y="180"/>
                  </a:cubicBezTo>
                  <a:cubicBezTo>
                    <a:pt x="25" y="181"/>
                    <a:pt x="25" y="181"/>
                    <a:pt x="25" y="181"/>
                  </a:cubicBezTo>
                  <a:cubicBezTo>
                    <a:pt x="26" y="181"/>
                    <a:pt x="26" y="181"/>
                    <a:pt x="26" y="181"/>
                  </a:cubicBezTo>
                  <a:cubicBezTo>
                    <a:pt x="26" y="182"/>
                    <a:pt x="26" y="182"/>
                    <a:pt x="26" y="182"/>
                  </a:cubicBezTo>
                  <a:cubicBezTo>
                    <a:pt x="27" y="183"/>
                    <a:pt x="27" y="183"/>
                    <a:pt x="27" y="183"/>
                  </a:cubicBezTo>
                  <a:cubicBezTo>
                    <a:pt x="27" y="184"/>
                    <a:pt x="27" y="184"/>
                    <a:pt x="27" y="184"/>
                  </a:cubicBezTo>
                  <a:cubicBezTo>
                    <a:pt x="28" y="184"/>
                    <a:pt x="28" y="184"/>
                    <a:pt x="28" y="184"/>
                  </a:cubicBezTo>
                  <a:cubicBezTo>
                    <a:pt x="28" y="185"/>
                    <a:pt x="28" y="185"/>
                    <a:pt x="28" y="185"/>
                  </a:cubicBezTo>
                  <a:cubicBezTo>
                    <a:pt x="28" y="186"/>
                    <a:pt x="28" y="186"/>
                    <a:pt x="28" y="186"/>
                  </a:cubicBezTo>
                  <a:cubicBezTo>
                    <a:pt x="28" y="187"/>
                    <a:pt x="28" y="187"/>
                    <a:pt x="28" y="187"/>
                  </a:cubicBezTo>
                  <a:cubicBezTo>
                    <a:pt x="28" y="187"/>
                    <a:pt x="28" y="187"/>
                    <a:pt x="28" y="187"/>
                  </a:cubicBezTo>
                  <a:cubicBezTo>
                    <a:pt x="29" y="188"/>
                    <a:pt x="29" y="188"/>
                    <a:pt x="29" y="188"/>
                  </a:cubicBezTo>
                  <a:cubicBezTo>
                    <a:pt x="30" y="188"/>
                    <a:pt x="30" y="188"/>
                    <a:pt x="30" y="188"/>
                  </a:cubicBezTo>
                  <a:cubicBezTo>
                    <a:pt x="31" y="188"/>
                    <a:pt x="31" y="188"/>
                    <a:pt x="31" y="188"/>
                  </a:cubicBezTo>
                  <a:cubicBezTo>
                    <a:pt x="32" y="188"/>
                    <a:pt x="32" y="188"/>
                    <a:pt x="32" y="188"/>
                  </a:cubicBezTo>
                  <a:cubicBezTo>
                    <a:pt x="32" y="189"/>
                    <a:pt x="32" y="189"/>
                    <a:pt x="32" y="189"/>
                  </a:cubicBezTo>
                  <a:cubicBezTo>
                    <a:pt x="33" y="189"/>
                    <a:pt x="33" y="189"/>
                    <a:pt x="33" y="189"/>
                  </a:cubicBezTo>
                  <a:cubicBezTo>
                    <a:pt x="33" y="190"/>
                    <a:pt x="33" y="190"/>
                    <a:pt x="33" y="190"/>
                  </a:cubicBezTo>
                  <a:cubicBezTo>
                    <a:pt x="34" y="190"/>
                    <a:pt x="34" y="190"/>
                    <a:pt x="34" y="190"/>
                  </a:cubicBezTo>
                  <a:cubicBezTo>
                    <a:pt x="35" y="190"/>
                    <a:pt x="35" y="190"/>
                    <a:pt x="35" y="190"/>
                  </a:cubicBezTo>
                  <a:cubicBezTo>
                    <a:pt x="35" y="191"/>
                    <a:pt x="35" y="191"/>
                    <a:pt x="35" y="191"/>
                  </a:cubicBezTo>
                  <a:cubicBezTo>
                    <a:pt x="37" y="191"/>
                    <a:pt x="37" y="191"/>
                    <a:pt x="37" y="191"/>
                  </a:cubicBezTo>
                  <a:cubicBezTo>
                    <a:pt x="38" y="191"/>
                    <a:pt x="38" y="191"/>
                    <a:pt x="38" y="191"/>
                  </a:cubicBezTo>
                  <a:cubicBezTo>
                    <a:pt x="38" y="192"/>
                    <a:pt x="38" y="192"/>
                    <a:pt x="38" y="192"/>
                  </a:cubicBezTo>
                  <a:cubicBezTo>
                    <a:pt x="39" y="191"/>
                    <a:pt x="39" y="191"/>
                    <a:pt x="39" y="191"/>
                  </a:cubicBezTo>
                  <a:cubicBezTo>
                    <a:pt x="40" y="191"/>
                    <a:pt x="40" y="191"/>
                    <a:pt x="40" y="191"/>
                  </a:cubicBezTo>
                  <a:cubicBezTo>
                    <a:pt x="40" y="190"/>
                    <a:pt x="40" y="190"/>
                    <a:pt x="40" y="190"/>
                  </a:cubicBezTo>
                  <a:cubicBezTo>
                    <a:pt x="40" y="189"/>
                    <a:pt x="40" y="189"/>
                    <a:pt x="40" y="189"/>
                  </a:cubicBezTo>
                  <a:cubicBezTo>
                    <a:pt x="40" y="189"/>
                    <a:pt x="40" y="189"/>
                    <a:pt x="40" y="189"/>
                  </a:cubicBezTo>
                  <a:cubicBezTo>
                    <a:pt x="40" y="188"/>
                    <a:pt x="40" y="188"/>
                    <a:pt x="40" y="188"/>
                  </a:cubicBezTo>
                  <a:cubicBezTo>
                    <a:pt x="40" y="188"/>
                    <a:pt x="40" y="188"/>
                    <a:pt x="40" y="188"/>
                  </a:cubicBezTo>
                  <a:cubicBezTo>
                    <a:pt x="39" y="187"/>
                    <a:pt x="39" y="187"/>
                    <a:pt x="39" y="187"/>
                  </a:cubicBezTo>
                  <a:cubicBezTo>
                    <a:pt x="39" y="187"/>
                    <a:pt x="39" y="187"/>
                    <a:pt x="39" y="187"/>
                  </a:cubicBezTo>
                  <a:cubicBezTo>
                    <a:pt x="38" y="187"/>
                    <a:pt x="38" y="187"/>
                    <a:pt x="38" y="187"/>
                  </a:cubicBezTo>
                  <a:cubicBezTo>
                    <a:pt x="38" y="187"/>
                    <a:pt x="38" y="187"/>
                    <a:pt x="38" y="187"/>
                  </a:cubicBezTo>
                  <a:cubicBezTo>
                    <a:pt x="37" y="188"/>
                    <a:pt x="37" y="188"/>
                    <a:pt x="37" y="188"/>
                  </a:cubicBezTo>
                  <a:cubicBezTo>
                    <a:pt x="36" y="187"/>
                    <a:pt x="36" y="187"/>
                    <a:pt x="36" y="187"/>
                  </a:cubicBezTo>
                  <a:cubicBezTo>
                    <a:pt x="35" y="186"/>
                    <a:pt x="35" y="186"/>
                    <a:pt x="35" y="186"/>
                  </a:cubicBezTo>
                  <a:cubicBezTo>
                    <a:pt x="34" y="186"/>
                    <a:pt x="34" y="186"/>
                    <a:pt x="34" y="186"/>
                  </a:cubicBezTo>
                  <a:cubicBezTo>
                    <a:pt x="33" y="185"/>
                    <a:pt x="33" y="185"/>
                    <a:pt x="33" y="185"/>
                  </a:cubicBezTo>
                  <a:cubicBezTo>
                    <a:pt x="33" y="184"/>
                    <a:pt x="33" y="184"/>
                    <a:pt x="33" y="184"/>
                  </a:cubicBezTo>
                  <a:cubicBezTo>
                    <a:pt x="34" y="184"/>
                    <a:pt x="34" y="184"/>
                    <a:pt x="34" y="184"/>
                  </a:cubicBezTo>
                  <a:cubicBezTo>
                    <a:pt x="34" y="183"/>
                    <a:pt x="34" y="183"/>
                    <a:pt x="34" y="183"/>
                  </a:cubicBezTo>
                  <a:cubicBezTo>
                    <a:pt x="34" y="183"/>
                    <a:pt x="34" y="183"/>
                    <a:pt x="34" y="183"/>
                  </a:cubicBezTo>
                  <a:cubicBezTo>
                    <a:pt x="34" y="182"/>
                    <a:pt x="34" y="182"/>
                    <a:pt x="34" y="182"/>
                  </a:cubicBezTo>
                  <a:cubicBezTo>
                    <a:pt x="34" y="182"/>
                    <a:pt x="34" y="182"/>
                    <a:pt x="34" y="182"/>
                  </a:cubicBezTo>
                  <a:cubicBezTo>
                    <a:pt x="34" y="181"/>
                    <a:pt x="34" y="181"/>
                    <a:pt x="34" y="181"/>
                  </a:cubicBezTo>
                  <a:cubicBezTo>
                    <a:pt x="35" y="181"/>
                    <a:pt x="35" y="181"/>
                    <a:pt x="35" y="181"/>
                  </a:cubicBezTo>
                  <a:cubicBezTo>
                    <a:pt x="36" y="182"/>
                    <a:pt x="36" y="182"/>
                    <a:pt x="36" y="182"/>
                  </a:cubicBezTo>
                  <a:cubicBezTo>
                    <a:pt x="37" y="182"/>
                    <a:pt x="37" y="182"/>
                    <a:pt x="37" y="182"/>
                  </a:cubicBezTo>
                  <a:cubicBezTo>
                    <a:pt x="38" y="183"/>
                    <a:pt x="38" y="183"/>
                    <a:pt x="38" y="183"/>
                  </a:cubicBezTo>
                  <a:cubicBezTo>
                    <a:pt x="39" y="184"/>
                    <a:pt x="39" y="184"/>
                    <a:pt x="39" y="184"/>
                  </a:cubicBezTo>
                  <a:cubicBezTo>
                    <a:pt x="40" y="184"/>
                    <a:pt x="40" y="184"/>
                    <a:pt x="40" y="184"/>
                  </a:cubicBezTo>
                  <a:cubicBezTo>
                    <a:pt x="41" y="184"/>
                    <a:pt x="41" y="184"/>
                    <a:pt x="41" y="184"/>
                  </a:cubicBezTo>
                  <a:cubicBezTo>
                    <a:pt x="42" y="184"/>
                    <a:pt x="42" y="184"/>
                    <a:pt x="42" y="184"/>
                  </a:cubicBezTo>
                  <a:cubicBezTo>
                    <a:pt x="44" y="185"/>
                    <a:pt x="44" y="185"/>
                    <a:pt x="44" y="185"/>
                  </a:cubicBezTo>
                  <a:cubicBezTo>
                    <a:pt x="46" y="186"/>
                    <a:pt x="46" y="186"/>
                    <a:pt x="46" y="186"/>
                  </a:cubicBezTo>
                  <a:cubicBezTo>
                    <a:pt x="46" y="186"/>
                    <a:pt x="46" y="186"/>
                    <a:pt x="46" y="186"/>
                  </a:cubicBezTo>
                  <a:cubicBezTo>
                    <a:pt x="47" y="185"/>
                    <a:pt x="47" y="185"/>
                    <a:pt x="47" y="185"/>
                  </a:cubicBezTo>
                  <a:cubicBezTo>
                    <a:pt x="47" y="184"/>
                    <a:pt x="47" y="184"/>
                    <a:pt x="47" y="184"/>
                  </a:cubicBezTo>
                  <a:cubicBezTo>
                    <a:pt x="47" y="184"/>
                    <a:pt x="47" y="184"/>
                    <a:pt x="47" y="184"/>
                  </a:cubicBezTo>
                  <a:cubicBezTo>
                    <a:pt x="48" y="184"/>
                    <a:pt x="48" y="184"/>
                    <a:pt x="48" y="184"/>
                  </a:cubicBezTo>
                  <a:cubicBezTo>
                    <a:pt x="47" y="182"/>
                    <a:pt x="47" y="182"/>
                    <a:pt x="47" y="182"/>
                  </a:cubicBezTo>
                  <a:cubicBezTo>
                    <a:pt x="45" y="180"/>
                    <a:pt x="45" y="180"/>
                    <a:pt x="45" y="180"/>
                  </a:cubicBezTo>
                  <a:cubicBezTo>
                    <a:pt x="45" y="179"/>
                    <a:pt x="45" y="179"/>
                    <a:pt x="45" y="179"/>
                  </a:cubicBezTo>
                  <a:cubicBezTo>
                    <a:pt x="45" y="178"/>
                    <a:pt x="45" y="178"/>
                    <a:pt x="45" y="178"/>
                  </a:cubicBezTo>
                  <a:cubicBezTo>
                    <a:pt x="46" y="178"/>
                    <a:pt x="46" y="178"/>
                    <a:pt x="46" y="178"/>
                  </a:cubicBezTo>
                  <a:cubicBezTo>
                    <a:pt x="47" y="176"/>
                    <a:pt x="47" y="176"/>
                    <a:pt x="47" y="176"/>
                  </a:cubicBezTo>
                  <a:cubicBezTo>
                    <a:pt x="47" y="175"/>
                    <a:pt x="47" y="175"/>
                    <a:pt x="47" y="175"/>
                  </a:cubicBezTo>
                  <a:cubicBezTo>
                    <a:pt x="48" y="175"/>
                    <a:pt x="48" y="175"/>
                    <a:pt x="48" y="175"/>
                  </a:cubicBezTo>
                  <a:cubicBezTo>
                    <a:pt x="49" y="174"/>
                    <a:pt x="49" y="174"/>
                    <a:pt x="49" y="174"/>
                  </a:cubicBezTo>
                  <a:cubicBezTo>
                    <a:pt x="50" y="173"/>
                    <a:pt x="50" y="173"/>
                    <a:pt x="50" y="173"/>
                  </a:cubicBezTo>
                  <a:cubicBezTo>
                    <a:pt x="51" y="171"/>
                    <a:pt x="51" y="171"/>
                    <a:pt x="51" y="171"/>
                  </a:cubicBezTo>
                  <a:cubicBezTo>
                    <a:pt x="52" y="171"/>
                    <a:pt x="52" y="171"/>
                    <a:pt x="52" y="171"/>
                  </a:cubicBezTo>
                  <a:cubicBezTo>
                    <a:pt x="53" y="171"/>
                    <a:pt x="53" y="171"/>
                    <a:pt x="53" y="171"/>
                  </a:cubicBezTo>
                  <a:cubicBezTo>
                    <a:pt x="54" y="172"/>
                    <a:pt x="54" y="172"/>
                    <a:pt x="54" y="172"/>
                  </a:cubicBezTo>
                  <a:cubicBezTo>
                    <a:pt x="55" y="172"/>
                    <a:pt x="55" y="172"/>
                    <a:pt x="55" y="172"/>
                  </a:cubicBezTo>
                  <a:cubicBezTo>
                    <a:pt x="57" y="172"/>
                    <a:pt x="57" y="172"/>
                    <a:pt x="57" y="172"/>
                  </a:cubicBezTo>
                  <a:cubicBezTo>
                    <a:pt x="57" y="172"/>
                    <a:pt x="57" y="172"/>
                    <a:pt x="57" y="172"/>
                  </a:cubicBezTo>
                  <a:cubicBezTo>
                    <a:pt x="57" y="173"/>
                    <a:pt x="57" y="173"/>
                    <a:pt x="57" y="173"/>
                  </a:cubicBezTo>
                  <a:cubicBezTo>
                    <a:pt x="58" y="172"/>
                    <a:pt x="58" y="172"/>
                    <a:pt x="58" y="172"/>
                  </a:cubicBezTo>
                  <a:cubicBezTo>
                    <a:pt x="59" y="173"/>
                    <a:pt x="59" y="173"/>
                    <a:pt x="59" y="173"/>
                  </a:cubicBezTo>
                  <a:cubicBezTo>
                    <a:pt x="59" y="174"/>
                    <a:pt x="59" y="174"/>
                    <a:pt x="59" y="174"/>
                  </a:cubicBezTo>
                  <a:cubicBezTo>
                    <a:pt x="60" y="175"/>
                    <a:pt x="60" y="175"/>
                    <a:pt x="60" y="175"/>
                  </a:cubicBezTo>
                  <a:cubicBezTo>
                    <a:pt x="60" y="173"/>
                    <a:pt x="60" y="173"/>
                    <a:pt x="60" y="173"/>
                  </a:cubicBezTo>
                  <a:cubicBezTo>
                    <a:pt x="59" y="172"/>
                    <a:pt x="59" y="172"/>
                    <a:pt x="59" y="172"/>
                  </a:cubicBezTo>
                  <a:cubicBezTo>
                    <a:pt x="60" y="172"/>
                    <a:pt x="60" y="172"/>
                    <a:pt x="60" y="172"/>
                  </a:cubicBezTo>
                  <a:cubicBezTo>
                    <a:pt x="60" y="170"/>
                    <a:pt x="60" y="170"/>
                    <a:pt x="60" y="170"/>
                  </a:cubicBezTo>
                  <a:cubicBezTo>
                    <a:pt x="60" y="169"/>
                    <a:pt x="60" y="169"/>
                    <a:pt x="60" y="169"/>
                  </a:cubicBezTo>
                  <a:cubicBezTo>
                    <a:pt x="59" y="169"/>
                    <a:pt x="59" y="169"/>
                    <a:pt x="59" y="169"/>
                  </a:cubicBezTo>
                  <a:cubicBezTo>
                    <a:pt x="59" y="168"/>
                    <a:pt x="59" y="168"/>
                    <a:pt x="59" y="168"/>
                  </a:cubicBezTo>
                  <a:cubicBezTo>
                    <a:pt x="60" y="168"/>
                    <a:pt x="60" y="168"/>
                    <a:pt x="60" y="168"/>
                  </a:cubicBezTo>
                  <a:cubicBezTo>
                    <a:pt x="59" y="167"/>
                    <a:pt x="59" y="167"/>
                    <a:pt x="59" y="167"/>
                  </a:cubicBezTo>
                  <a:cubicBezTo>
                    <a:pt x="60" y="167"/>
                    <a:pt x="60" y="167"/>
                    <a:pt x="60" y="167"/>
                  </a:cubicBezTo>
                  <a:cubicBezTo>
                    <a:pt x="59" y="166"/>
                    <a:pt x="59" y="166"/>
                    <a:pt x="59" y="166"/>
                  </a:cubicBezTo>
                  <a:cubicBezTo>
                    <a:pt x="58" y="166"/>
                    <a:pt x="58" y="166"/>
                    <a:pt x="58" y="166"/>
                  </a:cubicBezTo>
                  <a:cubicBezTo>
                    <a:pt x="57" y="166"/>
                    <a:pt x="57" y="166"/>
                    <a:pt x="57" y="166"/>
                  </a:cubicBezTo>
                  <a:cubicBezTo>
                    <a:pt x="56" y="165"/>
                    <a:pt x="56" y="165"/>
                    <a:pt x="56" y="165"/>
                  </a:cubicBezTo>
                  <a:cubicBezTo>
                    <a:pt x="57" y="164"/>
                    <a:pt x="57" y="164"/>
                    <a:pt x="57" y="164"/>
                  </a:cubicBezTo>
                  <a:cubicBezTo>
                    <a:pt x="57" y="162"/>
                    <a:pt x="57" y="162"/>
                    <a:pt x="57" y="162"/>
                  </a:cubicBezTo>
                  <a:cubicBezTo>
                    <a:pt x="57" y="162"/>
                    <a:pt x="57" y="162"/>
                    <a:pt x="57" y="162"/>
                  </a:cubicBezTo>
                  <a:cubicBezTo>
                    <a:pt x="57" y="161"/>
                    <a:pt x="57" y="161"/>
                    <a:pt x="57" y="161"/>
                  </a:cubicBezTo>
                  <a:cubicBezTo>
                    <a:pt x="57" y="161"/>
                    <a:pt x="57" y="161"/>
                    <a:pt x="57" y="161"/>
                  </a:cubicBezTo>
                  <a:cubicBezTo>
                    <a:pt x="57" y="160"/>
                    <a:pt x="57" y="160"/>
                    <a:pt x="57" y="160"/>
                  </a:cubicBezTo>
                  <a:cubicBezTo>
                    <a:pt x="57" y="160"/>
                    <a:pt x="57" y="160"/>
                    <a:pt x="57" y="160"/>
                  </a:cubicBezTo>
                  <a:cubicBezTo>
                    <a:pt x="57" y="159"/>
                    <a:pt x="57" y="159"/>
                    <a:pt x="57" y="159"/>
                  </a:cubicBezTo>
                  <a:cubicBezTo>
                    <a:pt x="56" y="157"/>
                    <a:pt x="56" y="157"/>
                    <a:pt x="56" y="157"/>
                  </a:cubicBezTo>
                  <a:cubicBezTo>
                    <a:pt x="55" y="156"/>
                    <a:pt x="55" y="156"/>
                    <a:pt x="55" y="156"/>
                  </a:cubicBezTo>
                  <a:cubicBezTo>
                    <a:pt x="53" y="155"/>
                    <a:pt x="53" y="155"/>
                    <a:pt x="53" y="155"/>
                  </a:cubicBezTo>
                  <a:cubicBezTo>
                    <a:pt x="53" y="154"/>
                    <a:pt x="53" y="154"/>
                    <a:pt x="53" y="154"/>
                  </a:cubicBezTo>
                  <a:cubicBezTo>
                    <a:pt x="54" y="154"/>
                    <a:pt x="54" y="154"/>
                    <a:pt x="54" y="154"/>
                  </a:cubicBezTo>
                  <a:cubicBezTo>
                    <a:pt x="55" y="155"/>
                    <a:pt x="55" y="155"/>
                    <a:pt x="55" y="155"/>
                  </a:cubicBezTo>
                  <a:cubicBezTo>
                    <a:pt x="56" y="155"/>
                    <a:pt x="56" y="155"/>
                    <a:pt x="56" y="155"/>
                  </a:cubicBezTo>
                  <a:cubicBezTo>
                    <a:pt x="57" y="155"/>
                    <a:pt x="57" y="155"/>
                    <a:pt x="57" y="155"/>
                  </a:cubicBezTo>
                  <a:cubicBezTo>
                    <a:pt x="59" y="155"/>
                    <a:pt x="59" y="155"/>
                    <a:pt x="59" y="155"/>
                  </a:cubicBezTo>
                  <a:cubicBezTo>
                    <a:pt x="61" y="155"/>
                    <a:pt x="61" y="155"/>
                    <a:pt x="61" y="155"/>
                  </a:cubicBezTo>
                  <a:cubicBezTo>
                    <a:pt x="62" y="156"/>
                    <a:pt x="62" y="156"/>
                    <a:pt x="62" y="156"/>
                  </a:cubicBezTo>
                  <a:cubicBezTo>
                    <a:pt x="62" y="156"/>
                    <a:pt x="62" y="156"/>
                    <a:pt x="62" y="156"/>
                  </a:cubicBezTo>
                  <a:cubicBezTo>
                    <a:pt x="63" y="157"/>
                    <a:pt x="63" y="157"/>
                    <a:pt x="63" y="157"/>
                  </a:cubicBezTo>
                  <a:cubicBezTo>
                    <a:pt x="64" y="158"/>
                    <a:pt x="64" y="158"/>
                    <a:pt x="64" y="158"/>
                  </a:cubicBezTo>
                  <a:cubicBezTo>
                    <a:pt x="64" y="158"/>
                    <a:pt x="64" y="158"/>
                    <a:pt x="64" y="158"/>
                  </a:cubicBezTo>
                  <a:cubicBezTo>
                    <a:pt x="66" y="160"/>
                    <a:pt x="66" y="160"/>
                    <a:pt x="66" y="160"/>
                  </a:cubicBezTo>
                  <a:cubicBezTo>
                    <a:pt x="65" y="160"/>
                    <a:pt x="65" y="160"/>
                    <a:pt x="65" y="160"/>
                  </a:cubicBezTo>
                  <a:cubicBezTo>
                    <a:pt x="64" y="160"/>
                    <a:pt x="64" y="160"/>
                    <a:pt x="64" y="160"/>
                  </a:cubicBezTo>
                  <a:cubicBezTo>
                    <a:pt x="63" y="161"/>
                    <a:pt x="63" y="161"/>
                    <a:pt x="63" y="161"/>
                  </a:cubicBezTo>
                  <a:cubicBezTo>
                    <a:pt x="62" y="161"/>
                    <a:pt x="62" y="161"/>
                    <a:pt x="62" y="161"/>
                  </a:cubicBezTo>
                  <a:cubicBezTo>
                    <a:pt x="62" y="161"/>
                    <a:pt x="62" y="161"/>
                    <a:pt x="62" y="161"/>
                  </a:cubicBezTo>
                  <a:cubicBezTo>
                    <a:pt x="62" y="162"/>
                    <a:pt x="62" y="162"/>
                    <a:pt x="62" y="162"/>
                  </a:cubicBezTo>
                  <a:cubicBezTo>
                    <a:pt x="61" y="162"/>
                    <a:pt x="61" y="162"/>
                    <a:pt x="61" y="162"/>
                  </a:cubicBezTo>
                  <a:cubicBezTo>
                    <a:pt x="61" y="162"/>
                    <a:pt x="61" y="162"/>
                    <a:pt x="61" y="162"/>
                  </a:cubicBezTo>
                  <a:cubicBezTo>
                    <a:pt x="61" y="162"/>
                    <a:pt x="61" y="162"/>
                    <a:pt x="61" y="162"/>
                  </a:cubicBezTo>
                  <a:cubicBezTo>
                    <a:pt x="61" y="164"/>
                    <a:pt x="61" y="164"/>
                    <a:pt x="61" y="164"/>
                  </a:cubicBezTo>
                  <a:cubicBezTo>
                    <a:pt x="61" y="164"/>
                    <a:pt x="61" y="164"/>
                    <a:pt x="61" y="164"/>
                  </a:cubicBezTo>
                  <a:cubicBezTo>
                    <a:pt x="63" y="165"/>
                    <a:pt x="63" y="165"/>
                    <a:pt x="63" y="165"/>
                  </a:cubicBezTo>
                  <a:cubicBezTo>
                    <a:pt x="65" y="167"/>
                    <a:pt x="65" y="167"/>
                    <a:pt x="65" y="167"/>
                  </a:cubicBezTo>
                  <a:cubicBezTo>
                    <a:pt x="66" y="167"/>
                    <a:pt x="66" y="167"/>
                    <a:pt x="66" y="167"/>
                  </a:cubicBezTo>
                  <a:cubicBezTo>
                    <a:pt x="67" y="167"/>
                    <a:pt x="67" y="167"/>
                    <a:pt x="67" y="167"/>
                  </a:cubicBezTo>
                  <a:cubicBezTo>
                    <a:pt x="67" y="168"/>
                    <a:pt x="67" y="168"/>
                    <a:pt x="67" y="168"/>
                  </a:cubicBezTo>
                  <a:cubicBezTo>
                    <a:pt x="68" y="167"/>
                    <a:pt x="68" y="167"/>
                    <a:pt x="68" y="167"/>
                  </a:cubicBezTo>
                  <a:cubicBezTo>
                    <a:pt x="69" y="167"/>
                    <a:pt x="69" y="167"/>
                    <a:pt x="69" y="167"/>
                  </a:cubicBezTo>
                  <a:cubicBezTo>
                    <a:pt x="69" y="167"/>
                    <a:pt x="69" y="167"/>
                    <a:pt x="69" y="167"/>
                  </a:cubicBezTo>
                  <a:cubicBezTo>
                    <a:pt x="71" y="166"/>
                    <a:pt x="71" y="166"/>
                    <a:pt x="71" y="166"/>
                  </a:cubicBezTo>
                  <a:cubicBezTo>
                    <a:pt x="71" y="165"/>
                    <a:pt x="71" y="165"/>
                    <a:pt x="71" y="165"/>
                  </a:cubicBezTo>
                  <a:cubicBezTo>
                    <a:pt x="70" y="164"/>
                    <a:pt x="70" y="164"/>
                    <a:pt x="70" y="164"/>
                  </a:cubicBezTo>
                  <a:cubicBezTo>
                    <a:pt x="71" y="163"/>
                    <a:pt x="71" y="163"/>
                    <a:pt x="71" y="163"/>
                  </a:cubicBezTo>
                  <a:cubicBezTo>
                    <a:pt x="71" y="162"/>
                    <a:pt x="71" y="162"/>
                    <a:pt x="71" y="162"/>
                  </a:cubicBezTo>
                  <a:cubicBezTo>
                    <a:pt x="70" y="162"/>
                    <a:pt x="70" y="162"/>
                    <a:pt x="70" y="162"/>
                  </a:cubicBezTo>
                  <a:cubicBezTo>
                    <a:pt x="71" y="161"/>
                    <a:pt x="71" y="161"/>
                    <a:pt x="71" y="161"/>
                  </a:cubicBezTo>
                  <a:cubicBezTo>
                    <a:pt x="73" y="161"/>
                    <a:pt x="73" y="161"/>
                    <a:pt x="73" y="161"/>
                  </a:cubicBezTo>
                  <a:cubicBezTo>
                    <a:pt x="74" y="161"/>
                    <a:pt x="74" y="161"/>
                    <a:pt x="74" y="161"/>
                  </a:cubicBezTo>
                  <a:cubicBezTo>
                    <a:pt x="75" y="161"/>
                    <a:pt x="75" y="161"/>
                    <a:pt x="75" y="161"/>
                  </a:cubicBezTo>
                  <a:cubicBezTo>
                    <a:pt x="75" y="160"/>
                    <a:pt x="75" y="160"/>
                    <a:pt x="75" y="160"/>
                  </a:cubicBezTo>
                  <a:cubicBezTo>
                    <a:pt x="74" y="160"/>
                    <a:pt x="74" y="160"/>
                    <a:pt x="74" y="160"/>
                  </a:cubicBezTo>
                  <a:cubicBezTo>
                    <a:pt x="73" y="159"/>
                    <a:pt x="73" y="159"/>
                    <a:pt x="73" y="159"/>
                  </a:cubicBezTo>
                  <a:cubicBezTo>
                    <a:pt x="74" y="159"/>
                    <a:pt x="74" y="159"/>
                    <a:pt x="74" y="159"/>
                  </a:cubicBezTo>
                  <a:cubicBezTo>
                    <a:pt x="74" y="159"/>
                    <a:pt x="74" y="159"/>
                    <a:pt x="74" y="159"/>
                  </a:cubicBezTo>
                  <a:cubicBezTo>
                    <a:pt x="75" y="159"/>
                    <a:pt x="75" y="159"/>
                    <a:pt x="75" y="159"/>
                  </a:cubicBezTo>
                  <a:cubicBezTo>
                    <a:pt x="77" y="157"/>
                    <a:pt x="77" y="157"/>
                    <a:pt x="77" y="157"/>
                  </a:cubicBezTo>
                  <a:cubicBezTo>
                    <a:pt x="77" y="157"/>
                    <a:pt x="77" y="157"/>
                    <a:pt x="77" y="157"/>
                  </a:cubicBezTo>
                  <a:cubicBezTo>
                    <a:pt x="79" y="155"/>
                    <a:pt x="79" y="155"/>
                    <a:pt x="79" y="155"/>
                  </a:cubicBezTo>
                  <a:cubicBezTo>
                    <a:pt x="79" y="155"/>
                    <a:pt x="79" y="155"/>
                    <a:pt x="79" y="155"/>
                  </a:cubicBezTo>
                  <a:cubicBezTo>
                    <a:pt x="80" y="154"/>
                    <a:pt x="80" y="154"/>
                    <a:pt x="80" y="154"/>
                  </a:cubicBezTo>
                  <a:cubicBezTo>
                    <a:pt x="81" y="155"/>
                    <a:pt x="81" y="155"/>
                    <a:pt x="81" y="155"/>
                  </a:cubicBezTo>
                  <a:cubicBezTo>
                    <a:pt x="82" y="154"/>
                    <a:pt x="82" y="154"/>
                    <a:pt x="82" y="154"/>
                  </a:cubicBezTo>
                  <a:cubicBezTo>
                    <a:pt x="82" y="154"/>
                    <a:pt x="82" y="154"/>
                    <a:pt x="82" y="154"/>
                  </a:cubicBezTo>
                  <a:cubicBezTo>
                    <a:pt x="84" y="153"/>
                    <a:pt x="84" y="153"/>
                    <a:pt x="84" y="153"/>
                  </a:cubicBezTo>
                  <a:cubicBezTo>
                    <a:pt x="84" y="154"/>
                    <a:pt x="84" y="154"/>
                    <a:pt x="84" y="154"/>
                  </a:cubicBezTo>
                  <a:cubicBezTo>
                    <a:pt x="84" y="154"/>
                    <a:pt x="84" y="154"/>
                    <a:pt x="84" y="154"/>
                  </a:cubicBezTo>
                  <a:cubicBezTo>
                    <a:pt x="84" y="154"/>
                    <a:pt x="84" y="154"/>
                    <a:pt x="84" y="154"/>
                  </a:cubicBezTo>
                  <a:cubicBezTo>
                    <a:pt x="84" y="155"/>
                    <a:pt x="84" y="155"/>
                    <a:pt x="84" y="155"/>
                  </a:cubicBezTo>
                  <a:cubicBezTo>
                    <a:pt x="84" y="155"/>
                    <a:pt x="84" y="155"/>
                    <a:pt x="84" y="155"/>
                  </a:cubicBezTo>
                  <a:cubicBezTo>
                    <a:pt x="85" y="154"/>
                    <a:pt x="85" y="154"/>
                    <a:pt x="85" y="154"/>
                  </a:cubicBezTo>
                  <a:cubicBezTo>
                    <a:pt x="86" y="154"/>
                    <a:pt x="86" y="154"/>
                    <a:pt x="86" y="154"/>
                  </a:cubicBezTo>
                  <a:cubicBezTo>
                    <a:pt x="85" y="153"/>
                    <a:pt x="85" y="153"/>
                    <a:pt x="85" y="153"/>
                  </a:cubicBezTo>
                  <a:cubicBezTo>
                    <a:pt x="84" y="153"/>
                    <a:pt x="84" y="153"/>
                    <a:pt x="84" y="153"/>
                  </a:cubicBezTo>
                  <a:cubicBezTo>
                    <a:pt x="84" y="152"/>
                    <a:pt x="84" y="152"/>
                    <a:pt x="84" y="152"/>
                  </a:cubicBezTo>
                  <a:cubicBezTo>
                    <a:pt x="86" y="151"/>
                    <a:pt x="86" y="151"/>
                    <a:pt x="86" y="151"/>
                  </a:cubicBezTo>
                  <a:cubicBezTo>
                    <a:pt x="86" y="151"/>
                    <a:pt x="86" y="151"/>
                    <a:pt x="86" y="151"/>
                  </a:cubicBezTo>
                  <a:cubicBezTo>
                    <a:pt x="86" y="151"/>
                    <a:pt x="86" y="151"/>
                    <a:pt x="86" y="151"/>
                  </a:cubicBezTo>
                  <a:cubicBezTo>
                    <a:pt x="86" y="152"/>
                    <a:pt x="86" y="152"/>
                    <a:pt x="86" y="152"/>
                  </a:cubicBezTo>
                  <a:cubicBezTo>
                    <a:pt x="86" y="152"/>
                    <a:pt x="86" y="152"/>
                    <a:pt x="86" y="152"/>
                  </a:cubicBezTo>
                  <a:cubicBezTo>
                    <a:pt x="87" y="153"/>
                    <a:pt x="87" y="153"/>
                    <a:pt x="87" y="153"/>
                  </a:cubicBezTo>
                  <a:cubicBezTo>
                    <a:pt x="87" y="153"/>
                    <a:pt x="87" y="153"/>
                    <a:pt x="87" y="153"/>
                  </a:cubicBezTo>
                  <a:cubicBezTo>
                    <a:pt x="88" y="152"/>
                    <a:pt x="88" y="152"/>
                    <a:pt x="88" y="152"/>
                  </a:cubicBezTo>
                  <a:cubicBezTo>
                    <a:pt x="87" y="152"/>
                    <a:pt x="87" y="152"/>
                    <a:pt x="87" y="152"/>
                  </a:cubicBezTo>
                  <a:cubicBezTo>
                    <a:pt x="87" y="151"/>
                    <a:pt x="87" y="151"/>
                    <a:pt x="87" y="151"/>
                  </a:cubicBezTo>
                  <a:cubicBezTo>
                    <a:pt x="87" y="150"/>
                    <a:pt x="87" y="150"/>
                    <a:pt x="87" y="150"/>
                  </a:cubicBezTo>
                  <a:cubicBezTo>
                    <a:pt x="87" y="150"/>
                    <a:pt x="87" y="150"/>
                    <a:pt x="87" y="150"/>
                  </a:cubicBezTo>
                  <a:cubicBezTo>
                    <a:pt x="90" y="149"/>
                    <a:pt x="90" y="149"/>
                    <a:pt x="90" y="149"/>
                  </a:cubicBezTo>
                  <a:cubicBezTo>
                    <a:pt x="91" y="149"/>
                    <a:pt x="91" y="149"/>
                    <a:pt x="91" y="149"/>
                  </a:cubicBezTo>
                  <a:cubicBezTo>
                    <a:pt x="92" y="149"/>
                    <a:pt x="92" y="149"/>
                    <a:pt x="92" y="149"/>
                  </a:cubicBezTo>
                  <a:cubicBezTo>
                    <a:pt x="91" y="150"/>
                    <a:pt x="91" y="150"/>
                    <a:pt x="91" y="150"/>
                  </a:cubicBezTo>
                  <a:cubicBezTo>
                    <a:pt x="90" y="150"/>
                    <a:pt x="90" y="150"/>
                    <a:pt x="90" y="150"/>
                  </a:cubicBezTo>
                  <a:cubicBezTo>
                    <a:pt x="88" y="150"/>
                    <a:pt x="88" y="150"/>
                    <a:pt x="88" y="150"/>
                  </a:cubicBezTo>
                  <a:cubicBezTo>
                    <a:pt x="89" y="151"/>
                    <a:pt x="89" y="151"/>
                    <a:pt x="89" y="151"/>
                  </a:cubicBezTo>
                  <a:cubicBezTo>
                    <a:pt x="89" y="151"/>
                    <a:pt x="89" y="151"/>
                    <a:pt x="89" y="151"/>
                  </a:cubicBezTo>
                  <a:cubicBezTo>
                    <a:pt x="90" y="151"/>
                    <a:pt x="90" y="151"/>
                    <a:pt x="90" y="151"/>
                  </a:cubicBezTo>
                  <a:cubicBezTo>
                    <a:pt x="91" y="151"/>
                    <a:pt x="91" y="151"/>
                    <a:pt x="91" y="151"/>
                  </a:cubicBezTo>
                  <a:cubicBezTo>
                    <a:pt x="90" y="152"/>
                    <a:pt x="90" y="152"/>
                    <a:pt x="90" y="152"/>
                  </a:cubicBezTo>
                  <a:cubicBezTo>
                    <a:pt x="90" y="152"/>
                    <a:pt x="90" y="152"/>
                    <a:pt x="90" y="152"/>
                  </a:cubicBezTo>
                  <a:cubicBezTo>
                    <a:pt x="91" y="153"/>
                    <a:pt x="91" y="153"/>
                    <a:pt x="91" y="153"/>
                  </a:cubicBezTo>
                  <a:cubicBezTo>
                    <a:pt x="90" y="153"/>
                    <a:pt x="90" y="153"/>
                    <a:pt x="90" y="153"/>
                  </a:cubicBezTo>
                  <a:cubicBezTo>
                    <a:pt x="89" y="153"/>
                    <a:pt x="89" y="153"/>
                    <a:pt x="89" y="153"/>
                  </a:cubicBezTo>
                  <a:cubicBezTo>
                    <a:pt x="88" y="154"/>
                    <a:pt x="88" y="154"/>
                    <a:pt x="88" y="154"/>
                  </a:cubicBezTo>
                  <a:cubicBezTo>
                    <a:pt x="89" y="155"/>
                    <a:pt x="89" y="155"/>
                    <a:pt x="89" y="155"/>
                  </a:cubicBezTo>
                  <a:cubicBezTo>
                    <a:pt x="89" y="155"/>
                    <a:pt x="89" y="155"/>
                    <a:pt x="89" y="155"/>
                  </a:cubicBezTo>
                  <a:cubicBezTo>
                    <a:pt x="90" y="155"/>
                    <a:pt x="90" y="155"/>
                    <a:pt x="90" y="155"/>
                  </a:cubicBezTo>
                  <a:cubicBezTo>
                    <a:pt x="91" y="155"/>
                    <a:pt x="91" y="155"/>
                    <a:pt x="91" y="155"/>
                  </a:cubicBezTo>
                  <a:cubicBezTo>
                    <a:pt x="91" y="155"/>
                    <a:pt x="91" y="155"/>
                    <a:pt x="91" y="155"/>
                  </a:cubicBezTo>
                  <a:cubicBezTo>
                    <a:pt x="92" y="155"/>
                    <a:pt x="92" y="155"/>
                    <a:pt x="92" y="155"/>
                  </a:cubicBezTo>
                  <a:cubicBezTo>
                    <a:pt x="92" y="156"/>
                    <a:pt x="92" y="156"/>
                    <a:pt x="92" y="156"/>
                  </a:cubicBezTo>
                  <a:cubicBezTo>
                    <a:pt x="92" y="155"/>
                    <a:pt x="92" y="155"/>
                    <a:pt x="92" y="155"/>
                  </a:cubicBezTo>
                  <a:cubicBezTo>
                    <a:pt x="93" y="154"/>
                    <a:pt x="93" y="154"/>
                    <a:pt x="93" y="154"/>
                  </a:cubicBezTo>
                  <a:cubicBezTo>
                    <a:pt x="94" y="154"/>
                    <a:pt x="94" y="154"/>
                    <a:pt x="94" y="154"/>
                  </a:cubicBezTo>
                  <a:cubicBezTo>
                    <a:pt x="94" y="154"/>
                    <a:pt x="94" y="154"/>
                    <a:pt x="94" y="154"/>
                  </a:cubicBezTo>
                  <a:cubicBezTo>
                    <a:pt x="95" y="155"/>
                    <a:pt x="95" y="155"/>
                    <a:pt x="95" y="155"/>
                  </a:cubicBezTo>
                  <a:cubicBezTo>
                    <a:pt x="95" y="155"/>
                    <a:pt x="95" y="155"/>
                    <a:pt x="95" y="155"/>
                  </a:cubicBezTo>
                  <a:cubicBezTo>
                    <a:pt x="95" y="154"/>
                    <a:pt x="95" y="154"/>
                    <a:pt x="95" y="154"/>
                  </a:cubicBezTo>
                  <a:cubicBezTo>
                    <a:pt x="95" y="154"/>
                    <a:pt x="95" y="154"/>
                    <a:pt x="95" y="154"/>
                  </a:cubicBezTo>
                  <a:cubicBezTo>
                    <a:pt x="95" y="153"/>
                    <a:pt x="95" y="153"/>
                    <a:pt x="95" y="153"/>
                  </a:cubicBezTo>
                  <a:cubicBezTo>
                    <a:pt x="95" y="153"/>
                    <a:pt x="95" y="153"/>
                    <a:pt x="95" y="153"/>
                  </a:cubicBezTo>
                  <a:cubicBezTo>
                    <a:pt x="95" y="152"/>
                    <a:pt x="95" y="152"/>
                    <a:pt x="95" y="152"/>
                  </a:cubicBezTo>
                  <a:cubicBezTo>
                    <a:pt x="96" y="152"/>
                    <a:pt x="96" y="152"/>
                    <a:pt x="96" y="152"/>
                  </a:cubicBezTo>
                  <a:cubicBezTo>
                    <a:pt x="97" y="151"/>
                    <a:pt x="97" y="151"/>
                    <a:pt x="97" y="151"/>
                  </a:cubicBezTo>
                  <a:cubicBezTo>
                    <a:pt x="98" y="151"/>
                    <a:pt x="98" y="151"/>
                    <a:pt x="98" y="151"/>
                  </a:cubicBezTo>
                  <a:cubicBezTo>
                    <a:pt x="98" y="151"/>
                    <a:pt x="98" y="151"/>
                    <a:pt x="98" y="151"/>
                  </a:cubicBezTo>
                  <a:cubicBezTo>
                    <a:pt x="99" y="151"/>
                    <a:pt x="99" y="151"/>
                    <a:pt x="99" y="151"/>
                  </a:cubicBezTo>
                  <a:cubicBezTo>
                    <a:pt x="99" y="151"/>
                    <a:pt x="99" y="151"/>
                    <a:pt x="99" y="151"/>
                  </a:cubicBezTo>
                  <a:cubicBezTo>
                    <a:pt x="100" y="151"/>
                    <a:pt x="100" y="151"/>
                    <a:pt x="100" y="151"/>
                  </a:cubicBezTo>
                  <a:cubicBezTo>
                    <a:pt x="102" y="151"/>
                    <a:pt x="102" y="151"/>
                    <a:pt x="102" y="151"/>
                  </a:cubicBezTo>
                  <a:cubicBezTo>
                    <a:pt x="102" y="151"/>
                    <a:pt x="102" y="151"/>
                    <a:pt x="102" y="151"/>
                  </a:cubicBezTo>
                  <a:cubicBezTo>
                    <a:pt x="102" y="150"/>
                    <a:pt x="102" y="150"/>
                    <a:pt x="102" y="150"/>
                  </a:cubicBezTo>
                  <a:cubicBezTo>
                    <a:pt x="103" y="150"/>
                    <a:pt x="103" y="150"/>
                    <a:pt x="103" y="150"/>
                  </a:cubicBezTo>
                  <a:cubicBezTo>
                    <a:pt x="104" y="150"/>
                    <a:pt x="104" y="150"/>
                    <a:pt x="104" y="150"/>
                  </a:cubicBezTo>
                  <a:cubicBezTo>
                    <a:pt x="104" y="149"/>
                    <a:pt x="104" y="149"/>
                    <a:pt x="104" y="149"/>
                  </a:cubicBezTo>
                  <a:cubicBezTo>
                    <a:pt x="105" y="149"/>
                    <a:pt x="105" y="149"/>
                    <a:pt x="105" y="149"/>
                  </a:cubicBezTo>
                  <a:cubicBezTo>
                    <a:pt x="106" y="148"/>
                    <a:pt x="106" y="148"/>
                    <a:pt x="106" y="148"/>
                  </a:cubicBezTo>
                  <a:cubicBezTo>
                    <a:pt x="107" y="147"/>
                    <a:pt x="107" y="147"/>
                    <a:pt x="107" y="147"/>
                  </a:cubicBezTo>
                  <a:cubicBezTo>
                    <a:pt x="107" y="147"/>
                    <a:pt x="107" y="147"/>
                    <a:pt x="107" y="147"/>
                  </a:cubicBezTo>
                  <a:cubicBezTo>
                    <a:pt x="108" y="147"/>
                    <a:pt x="108" y="147"/>
                    <a:pt x="108" y="147"/>
                  </a:cubicBezTo>
                  <a:cubicBezTo>
                    <a:pt x="108" y="147"/>
                    <a:pt x="108" y="147"/>
                    <a:pt x="108" y="147"/>
                  </a:cubicBezTo>
                  <a:cubicBezTo>
                    <a:pt x="107" y="148"/>
                    <a:pt x="107" y="148"/>
                    <a:pt x="107" y="148"/>
                  </a:cubicBezTo>
                  <a:cubicBezTo>
                    <a:pt x="108" y="148"/>
                    <a:pt x="108" y="148"/>
                    <a:pt x="108" y="148"/>
                  </a:cubicBezTo>
                  <a:cubicBezTo>
                    <a:pt x="109" y="149"/>
                    <a:pt x="109" y="149"/>
                    <a:pt x="109" y="149"/>
                  </a:cubicBezTo>
                  <a:cubicBezTo>
                    <a:pt x="109" y="150"/>
                    <a:pt x="109" y="150"/>
                    <a:pt x="109" y="150"/>
                  </a:cubicBezTo>
                  <a:cubicBezTo>
                    <a:pt x="108" y="150"/>
                    <a:pt x="108" y="150"/>
                    <a:pt x="108" y="150"/>
                  </a:cubicBezTo>
                  <a:cubicBezTo>
                    <a:pt x="109" y="151"/>
                    <a:pt x="109" y="151"/>
                    <a:pt x="109" y="151"/>
                  </a:cubicBezTo>
                  <a:cubicBezTo>
                    <a:pt x="109" y="152"/>
                    <a:pt x="109" y="152"/>
                    <a:pt x="109" y="152"/>
                  </a:cubicBezTo>
                  <a:cubicBezTo>
                    <a:pt x="109" y="152"/>
                    <a:pt x="109" y="152"/>
                    <a:pt x="109" y="152"/>
                  </a:cubicBezTo>
                  <a:cubicBezTo>
                    <a:pt x="111" y="152"/>
                    <a:pt x="111" y="152"/>
                    <a:pt x="111" y="152"/>
                  </a:cubicBezTo>
                  <a:cubicBezTo>
                    <a:pt x="112" y="152"/>
                    <a:pt x="112" y="152"/>
                    <a:pt x="112" y="152"/>
                  </a:cubicBezTo>
                  <a:cubicBezTo>
                    <a:pt x="112" y="151"/>
                    <a:pt x="112" y="151"/>
                    <a:pt x="112" y="151"/>
                  </a:cubicBezTo>
                  <a:cubicBezTo>
                    <a:pt x="111" y="151"/>
                    <a:pt x="111" y="151"/>
                    <a:pt x="111" y="151"/>
                  </a:cubicBezTo>
                  <a:cubicBezTo>
                    <a:pt x="110" y="150"/>
                    <a:pt x="110" y="150"/>
                    <a:pt x="110" y="150"/>
                  </a:cubicBezTo>
                  <a:cubicBezTo>
                    <a:pt x="111" y="150"/>
                    <a:pt x="111" y="150"/>
                    <a:pt x="111" y="150"/>
                  </a:cubicBezTo>
                  <a:cubicBezTo>
                    <a:pt x="111" y="149"/>
                    <a:pt x="111" y="149"/>
                    <a:pt x="111" y="149"/>
                  </a:cubicBezTo>
                  <a:cubicBezTo>
                    <a:pt x="112" y="150"/>
                    <a:pt x="112" y="150"/>
                    <a:pt x="112" y="150"/>
                  </a:cubicBezTo>
                  <a:cubicBezTo>
                    <a:pt x="113" y="149"/>
                    <a:pt x="113" y="149"/>
                    <a:pt x="113" y="149"/>
                  </a:cubicBezTo>
                  <a:cubicBezTo>
                    <a:pt x="114" y="148"/>
                    <a:pt x="114" y="148"/>
                    <a:pt x="114" y="148"/>
                  </a:cubicBezTo>
                  <a:cubicBezTo>
                    <a:pt x="114" y="148"/>
                    <a:pt x="114" y="148"/>
                    <a:pt x="114" y="148"/>
                  </a:cubicBezTo>
                  <a:cubicBezTo>
                    <a:pt x="115" y="148"/>
                    <a:pt x="115" y="148"/>
                    <a:pt x="115" y="148"/>
                  </a:cubicBezTo>
                  <a:cubicBezTo>
                    <a:pt x="116" y="148"/>
                    <a:pt x="116" y="148"/>
                    <a:pt x="116" y="148"/>
                  </a:cubicBezTo>
                  <a:cubicBezTo>
                    <a:pt x="115" y="147"/>
                    <a:pt x="115" y="147"/>
                    <a:pt x="115" y="147"/>
                  </a:cubicBezTo>
                  <a:cubicBezTo>
                    <a:pt x="114" y="147"/>
                    <a:pt x="114" y="147"/>
                    <a:pt x="114" y="147"/>
                  </a:cubicBezTo>
                  <a:cubicBezTo>
                    <a:pt x="114" y="146"/>
                    <a:pt x="114" y="146"/>
                    <a:pt x="114" y="146"/>
                  </a:cubicBezTo>
                  <a:cubicBezTo>
                    <a:pt x="113" y="145"/>
                    <a:pt x="113" y="145"/>
                    <a:pt x="113" y="145"/>
                  </a:cubicBezTo>
                  <a:cubicBezTo>
                    <a:pt x="112" y="145"/>
                    <a:pt x="112" y="145"/>
                    <a:pt x="112" y="145"/>
                  </a:cubicBezTo>
                  <a:cubicBezTo>
                    <a:pt x="112" y="145"/>
                    <a:pt x="112" y="145"/>
                    <a:pt x="112" y="145"/>
                  </a:cubicBezTo>
                  <a:cubicBezTo>
                    <a:pt x="112" y="145"/>
                    <a:pt x="112" y="145"/>
                    <a:pt x="112" y="145"/>
                  </a:cubicBezTo>
                  <a:cubicBezTo>
                    <a:pt x="111" y="143"/>
                    <a:pt x="111" y="143"/>
                    <a:pt x="111" y="143"/>
                  </a:cubicBezTo>
                  <a:cubicBezTo>
                    <a:pt x="111" y="143"/>
                    <a:pt x="111" y="143"/>
                    <a:pt x="111" y="143"/>
                  </a:cubicBezTo>
                  <a:cubicBezTo>
                    <a:pt x="110" y="142"/>
                    <a:pt x="110" y="142"/>
                    <a:pt x="110" y="142"/>
                  </a:cubicBezTo>
                  <a:cubicBezTo>
                    <a:pt x="110" y="142"/>
                    <a:pt x="110" y="142"/>
                    <a:pt x="110" y="142"/>
                  </a:cubicBezTo>
                  <a:cubicBezTo>
                    <a:pt x="111" y="141"/>
                    <a:pt x="111" y="141"/>
                    <a:pt x="111" y="141"/>
                  </a:cubicBezTo>
                  <a:cubicBezTo>
                    <a:pt x="111" y="141"/>
                    <a:pt x="111" y="141"/>
                    <a:pt x="111" y="141"/>
                  </a:cubicBezTo>
                  <a:cubicBezTo>
                    <a:pt x="110" y="140"/>
                    <a:pt x="110" y="140"/>
                    <a:pt x="110" y="140"/>
                  </a:cubicBezTo>
                  <a:cubicBezTo>
                    <a:pt x="111" y="139"/>
                    <a:pt x="111" y="139"/>
                    <a:pt x="111" y="139"/>
                  </a:cubicBezTo>
                  <a:cubicBezTo>
                    <a:pt x="112" y="140"/>
                    <a:pt x="112" y="140"/>
                    <a:pt x="112" y="140"/>
                  </a:cubicBezTo>
                  <a:cubicBezTo>
                    <a:pt x="112" y="139"/>
                    <a:pt x="112" y="139"/>
                    <a:pt x="112" y="139"/>
                  </a:cubicBezTo>
                  <a:cubicBezTo>
                    <a:pt x="113" y="140"/>
                    <a:pt x="113" y="140"/>
                    <a:pt x="113" y="140"/>
                  </a:cubicBezTo>
                  <a:cubicBezTo>
                    <a:pt x="114" y="140"/>
                    <a:pt x="114" y="140"/>
                    <a:pt x="114" y="140"/>
                  </a:cubicBezTo>
                  <a:cubicBezTo>
                    <a:pt x="115" y="140"/>
                    <a:pt x="115" y="140"/>
                    <a:pt x="115" y="140"/>
                  </a:cubicBezTo>
                  <a:cubicBezTo>
                    <a:pt x="118" y="140"/>
                    <a:pt x="118" y="140"/>
                    <a:pt x="118" y="140"/>
                  </a:cubicBezTo>
                  <a:cubicBezTo>
                    <a:pt x="122" y="140"/>
                    <a:pt x="122" y="140"/>
                    <a:pt x="122" y="140"/>
                  </a:cubicBezTo>
                  <a:cubicBezTo>
                    <a:pt x="123" y="141"/>
                    <a:pt x="123" y="141"/>
                    <a:pt x="123" y="141"/>
                  </a:cubicBezTo>
                  <a:cubicBezTo>
                    <a:pt x="126" y="141"/>
                    <a:pt x="126" y="141"/>
                    <a:pt x="126" y="141"/>
                  </a:cubicBezTo>
                  <a:cubicBezTo>
                    <a:pt x="126" y="142"/>
                    <a:pt x="126" y="142"/>
                    <a:pt x="126" y="142"/>
                  </a:cubicBezTo>
                  <a:cubicBezTo>
                    <a:pt x="126" y="142"/>
                    <a:pt x="126" y="142"/>
                    <a:pt x="126" y="142"/>
                  </a:cubicBezTo>
                  <a:cubicBezTo>
                    <a:pt x="127" y="143"/>
                    <a:pt x="127" y="143"/>
                    <a:pt x="127" y="143"/>
                  </a:cubicBezTo>
                  <a:cubicBezTo>
                    <a:pt x="127" y="143"/>
                    <a:pt x="127" y="143"/>
                    <a:pt x="127" y="143"/>
                  </a:cubicBezTo>
                  <a:cubicBezTo>
                    <a:pt x="129" y="142"/>
                    <a:pt x="129" y="142"/>
                    <a:pt x="129" y="142"/>
                  </a:cubicBezTo>
                  <a:cubicBezTo>
                    <a:pt x="129" y="143"/>
                    <a:pt x="129" y="143"/>
                    <a:pt x="129" y="143"/>
                  </a:cubicBezTo>
                  <a:cubicBezTo>
                    <a:pt x="130" y="143"/>
                    <a:pt x="130" y="143"/>
                    <a:pt x="130" y="143"/>
                  </a:cubicBezTo>
                  <a:cubicBezTo>
                    <a:pt x="130" y="144"/>
                    <a:pt x="130" y="144"/>
                    <a:pt x="130" y="144"/>
                  </a:cubicBezTo>
                  <a:cubicBezTo>
                    <a:pt x="132" y="144"/>
                    <a:pt x="132" y="144"/>
                    <a:pt x="132" y="144"/>
                  </a:cubicBezTo>
                  <a:cubicBezTo>
                    <a:pt x="134" y="145"/>
                    <a:pt x="134" y="145"/>
                    <a:pt x="134" y="145"/>
                  </a:cubicBezTo>
                  <a:cubicBezTo>
                    <a:pt x="137" y="145"/>
                    <a:pt x="137" y="145"/>
                    <a:pt x="137" y="145"/>
                  </a:cubicBezTo>
                  <a:cubicBezTo>
                    <a:pt x="137" y="146"/>
                    <a:pt x="137" y="146"/>
                    <a:pt x="137" y="146"/>
                  </a:cubicBezTo>
                  <a:cubicBezTo>
                    <a:pt x="138" y="147"/>
                    <a:pt x="138" y="147"/>
                    <a:pt x="138" y="147"/>
                  </a:cubicBezTo>
                  <a:cubicBezTo>
                    <a:pt x="139" y="147"/>
                    <a:pt x="139" y="147"/>
                    <a:pt x="139" y="147"/>
                  </a:cubicBezTo>
                  <a:cubicBezTo>
                    <a:pt x="141" y="148"/>
                    <a:pt x="141" y="148"/>
                    <a:pt x="141" y="148"/>
                  </a:cubicBezTo>
                  <a:cubicBezTo>
                    <a:pt x="142" y="150"/>
                    <a:pt x="142" y="150"/>
                    <a:pt x="142" y="150"/>
                  </a:cubicBezTo>
                  <a:cubicBezTo>
                    <a:pt x="143" y="150"/>
                    <a:pt x="143" y="150"/>
                    <a:pt x="143" y="150"/>
                  </a:cubicBezTo>
                  <a:cubicBezTo>
                    <a:pt x="143" y="150"/>
                    <a:pt x="143" y="150"/>
                    <a:pt x="143" y="150"/>
                  </a:cubicBezTo>
                  <a:cubicBezTo>
                    <a:pt x="142" y="149"/>
                    <a:pt x="142" y="149"/>
                    <a:pt x="142" y="149"/>
                  </a:cubicBezTo>
                  <a:cubicBezTo>
                    <a:pt x="143" y="148"/>
                    <a:pt x="143" y="148"/>
                    <a:pt x="143" y="148"/>
                  </a:cubicBezTo>
                  <a:cubicBezTo>
                    <a:pt x="143" y="148"/>
                    <a:pt x="143" y="148"/>
                    <a:pt x="143" y="148"/>
                  </a:cubicBezTo>
                  <a:cubicBezTo>
                    <a:pt x="143" y="147"/>
                    <a:pt x="143" y="147"/>
                    <a:pt x="143" y="147"/>
                  </a:cubicBezTo>
                  <a:cubicBezTo>
                    <a:pt x="143" y="147"/>
                    <a:pt x="143" y="147"/>
                    <a:pt x="143" y="147"/>
                  </a:cubicBezTo>
                  <a:cubicBezTo>
                    <a:pt x="143" y="144"/>
                    <a:pt x="143" y="144"/>
                    <a:pt x="143" y="144"/>
                  </a:cubicBezTo>
                  <a:cubicBezTo>
                    <a:pt x="144" y="144"/>
                    <a:pt x="144" y="144"/>
                    <a:pt x="144" y="144"/>
                  </a:cubicBezTo>
                  <a:cubicBezTo>
                    <a:pt x="143" y="144"/>
                    <a:pt x="143" y="144"/>
                    <a:pt x="143" y="144"/>
                  </a:cubicBezTo>
                  <a:cubicBezTo>
                    <a:pt x="143" y="144"/>
                    <a:pt x="143" y="144"/>
                    <a:pt x="143" y="144"/>
                  </a:cubicBezTo>
                  <a:cubicBezTo>
                    <a:pt x="142" y="144"/>
                    <a:pt x="142" y="144"/>
                    <a:pt x="142" y="144"/>
                  </a:cubicBezTo>
                  <a:cubicBezTo>
                    <a:pt x="141" y="144"/>
                    <a:pt x="141" y="144"/>
                    <a:pt x="141" y="144"/>
                  </a:cubicBezTo>
                  <a:cubicBezTo>
                    <a:pt x="140" y="144"/>
                    <a:pt x="140" y="144"/>
                    <a:pt x="140" y="144"/>
                  </a:cubicBezTo>
                  <a:cubicBezTo>
                    <a:pt x="138" y="142"/>
                    <a:pt x="138" y="142"/>
                    <a:pt x="138" y="142"/>
                  </a:cubicBezTo>
                  <a:cubicBezTo>
                    <a:pt x="138" y="142"/>
                    <a:pt x="138" y="142"/>
                    <a:pt x="138" y="142"/>
                  </a:cubicBezTo>
                  <a:cubicBezTo>
                    <a:pt x="137" y="141"/>
                    <a:pt x="137" y="141"/>
                    <a:pt x="137" y="141"/>
                  </a:cubicBezTo>
                  <a:cubicBezTo>
                    <a:pt x="137" y="140"/>
                    <a:pt x="137" y="140"/>
                    <a:pt x="137" y="140"/>
                  </a:cubicBezTo>
                  <a:cubicBezTo>
                    <a:pt x="137" y="139"/>
                    <a:pt x="137" y="139"/>
                    <a:pt x="137" y="139"/>
                  </a:cubicBezTo>
                  <a:cubicBezTo>
                    <a:pt x="136" y="140"/>
                    <a:pt x="136" y="140"/>
                    <a:pt x="136" y="140"/>
                  </a:cubicBezTo>
                  <a:cubicBezTo>
                    <a:pt x="135" y="140"/>
                    <a:pt x="135" y="140"/>
                    <a:pt x="135" y="140"/>
                  </a:cubicBezTo>
                  <a:cubicBezTo>
                    <a:pt x="134" y="140"/>
                    <a:pt x="134" y="140"/>
                    <a:pt x="134" y="140"/>
                  </a:cubicBezTo>
                  <a:cubicBezTo>
                    <a:pt x="133" y="139"/>
                    <a:pt x="133" y="139"/>
                    <a:pt x="133" y="139"/>
                  </a:cubicBezTo>
                  <a:cubicBezTo>
                    <a:pt x="133" y="140"/>
                    <a:pt x="133" y="140"/>
                    <a:pt x="133" y="140"/>
                  </a:cubicBezTo>
                  <a:cubicBezTo>
                    <a:pt x="132" y="138"/>
                    <a:pt x="132" y="138"/>
                    <a:pt x="132" y="138"/>
                  </a:cubicBezTo>
                  <a:cubicBezTo>
                    <a:pt x="132" y="138"/>
                    <a:pt x="132" y="138"/>
                    <a:pt x="132" y="138"/>
                  </a:cubicBezTo>
                  <a:cubicBezTo>
                    <a:pt x="131" y="136"/>
                    <a:pt x="131" y="136"/>
                    <a:pt x="131" y="136"/>
                  </a:cubicBezTo>
                  <a:cubicBezTo>
                    <a:pt x="131" y="136"/>
                    <a:pt x="131" y="136"/>
                    <a:pt x="131" y="136"/>
                  </a:cubicBezTo>
                  <a:cubicBezTo>
                    <a:pt x="132" y="136"/>
                    <a:pt x="132" y="136"/>
                    <a:pt x="132" y="136"/>
                  </a:cubicBezTo>
                  <a:cubicBezTo>
                    <a:pt x="132" y="135"/>
                    <a:pt x="132" y="135"/>
                    <a:pt x="132" y="135"/>
                  </a:cubicBezTo>
                  <a:cubicBezTo>
                    <a:pt x="132" y="134"/>
                    <a:pt x="132" y="134"/>
                    <a:pt x="132" y="134"/>
                  </a:cubicBezTo>
                  <a:cubicBezTo>
                    <a:pt x="131" y="134"/>
                    <a:pt x="131" y="134"/>
                    <a:pt x="131" y="134"/>
                  </a:cubicBezTo>
                  <a:cubicBezTo>
                    <a:pt x="131" y="133"/>
                    <a:pt x="131" y="133"/>
                    <a:pt x="131" y="133"/>
                  </a:cubicBezTo>
                  <a:cubicBezTo>
                    <a:pt x="132" y="132"/>
                    <a:pt x="132" y="132"/>
                    <a:pt x="132" y="132"/>
                  </a:cubicBezTo>
                  <a:cubicBezTo>
                    <a:pt x="132" y="132"/>
                    <a:pt x="132" y="132"/>
                    <a:pt x="132" y="132"/>
                  </a:cubicBezTo>
                  <a:cubicBezTo>
                    <a:pt x="131" y="131"/>
                    <a:pt x="131" y="131"/>
                    <a:pt x="131" y="131"/>
                  </a:cubicBezTo>
                  <a:cubicBezTo>
                    <a:pt x="130" y="131"/>
                    <a:pt x="130" y="131"/>
                    <a:pt x="130" y="131"/>
                  </a:cubicBezTo>
                  <a:cubicBezTo>
                    <a:pt x="130" y="130"/>
                    <a:pt x="130" y="130"/>
                    <a:pt x="130" y="130"/>
                  </a:cubicBezTo>
                  <a:cubicBezTo>
                    <a:pt x="129" y="129"/>
                    <a:pt x="129" y="129"/>
                    <a:pt x="129" y="129"/>
                  </a:cubicBezTo>
                  <a:cubicBezTo>
                    <a:pt x="129" y="130"/>
                    <a:pt x="129" y="130"/>
                    <a:pt x="129" y="130"/>
                  </a:cubicBezTo>
                  <a:cubicBezTo>
                    <a:pt x="128" y="129"/>
                    <a:pt x="128" y="129"/>
                    <a:pt x="128" y="129"/>
                  </a:cubicBezTo>
                  <a:cubicBezTo>
                    <a:pt x="128" y="127"/>
                    <a:pt x="128" y="127"/>
                    <a:pt x="128" y="127"/>
                  </a:cubicBezTo>
                  <a:cubicBezTo>
                    <a:pt x="128" y="127"/>
                    <a:pt x="128" y="127"/>
                    <a:pt x="128" y="127"/>
                  </a:cubicBezTo>
                  <a:cubicBezTo>
                    <a:pt x="128" y="126"/>
                    <a:pt x="128" y="126"/>
                    <a:pt x="128" y="126"/>
                  </a:cubicBezTo>
                  <a:cubicBezTo>
                    <a:pt x="127" y="125"/>
                    <a:pt x="127" y="125"/>
                    <a:pt x="127" y="125"/>
                  </a:cubicBezTo>
                  <a:cubicBezTo>
                    <a:pt x="128" y="125"/>
                    <a:pt x="128" y="125"/>
                    <a:pt x="128" y="125"/>
                  </a:cubicBezTo>
                  <a:cubicBezTo>
                    <a:pt x="130" y="123"/>
                    <a:pt x="130" y="123"/>
                    <a:pt x="130" y="123"/>
                  </a:cubicBezTo>
                  <a:cubicBezTo>
                    <a:pt x="131" y="122"/>
                    <a:pt x="131" y="122"/>
                    <a:pt x="131" y="122"/>
                  </a:cubicBezTo>
                  <a:cubicBezTo>
                    <a:pt x="131" y="122"/>
                    <a:pt x="131" y="122"/>
                    <a:pt x="131" y="122"/>
                  </a:cubicBezTo>
                  <a:cubicBezTo>
                    <a:pt x="130" y="121"/>
                    <a:pt x="130" y="121"/>
                    <a:pt x="130" y="121"/>
                  </a:cubicBezTo>
                  <a:cubicBezTo>
                    <a:pt x="130" y="120"/>
                    <a:pt x="130" y="120"/>
                    <a:pt x="130" y="120"/>
                  </a:cubicBezTo>
                  <a:cubicBezTo>
                    <a:pt x="131" y="119"/>
                    <a:pt x="131" y="119"/>
                    <a:pt x="131" y="119"/>
                  </a:cubicBezTo>
                  <a:cubicBezTo>
                    <a:pt x="130" y="118"/>
                    <a:pt x="130" y="118"/>
                    <a:pt x="130" y="118"/>
                  </a:cubicBezTo>
                  <a:cubicBezTo>
                    <a:pt x="130" y="117"/>
                    <a:pt x="130" y="117"/>
                    <a:pt x="130" y="117"/>
                  </a:cubicBezTo>
                  <a:cubicBezTo>
                    <a:pt x="130" y="116"/>
                    <a:pt x="130" y="116"/>
                    <a:pt x="130" y="116"/>
                  </a:cubicBezTo>
                  <a:cubicBezTo>
                    <a:pt x="130" y="115"/>
                    <a:pt x="130" y="115"/>
                    <a:pt x="130" y="115"/>
                  </a:cubicBezTo>
                  <a:cubicBezTo>
                    <a:pt x="130" y="115"/>
                    <a:pt x="130" y="115"/>
                    <a:pt x="130" y="115"/>
                  </a:cubicBezTo>
                  <a:cubicBezTo>
                    <a:pt x="130" y="114"/>
                    <a:pt x="130" y="114"/>
                    <a:pt x="130" y="114"/>
                  </a:cubicBezTo>
                  <a:cubicBezTo>
                    <a:pt x="130" y="113"/>
                    <a:pt x="130" y="113"/>
                    <a:pt x="130" y="113"/>
                  </a:cubicBezTo>
                  <a:cubicBezTo>
                    <a:pt x="130" y="112"/>
                    <a:pt x="130" y="112"/>
                    <a:pt x="130" y="112"/>
                  </a:cubicBezTo>
                  <a:cubicBezTo>
                    <a:pt x="130" y="111"/>
                    <a:pt x="130" y="111"/>
                    <a:pt x="130" y="111"/>
                  </a:cubicBezTo>
                  <a:cubicBezTo>
                    <a:pt x="130" y="110"/>
                    <a:pt x="130" y="110"/>
                    <a:pt x="130" y="110"/>
                  </a:cubicBezTo>
                  <a:cubicBezTo>
                    <a:pt x="130" y="108"/>
                    <a:pt x="130" y="108"/>
                    <a:pt x="130" y="108"/>
                  </a:cubicBezTo>
                  <a:cubicBezTo>
                    <a:pt x="130" y="108"/>
                    <a:pt x="130" y="108"/>
                    <a:pt x="130" y="108"/>
                  </a:cubicBezTo>
                  <a:cubicBezTo>
                    <a:pt x="131" y="108"/>
                    <a:pt x="131" y="108"/>
                    <a:pt x="131" y="108"/>
                  </a:cubicBezTo>
                  <a:cubicBezTo>
                    <a:pt x="131" y="109"/>
                    <a:pt x="131" y="109"/>
                    <a:pt x="131" y="109"/>
                  </a:cubicBezTo>
                  <a:cubicBezTo>
                    <a:pt x="131" y="109"/>
                    <a:pt x="131" y="109"/>
                    <a:pt x="131" y="109"/>
                  </a:cubicBezTo>
                  <a:cubicBezTo>
                    <a:pt x="132" y="109"/>
                    <a:pt x="132" y="109"/>
                    <a:pt x="132" y="109"/>
                  </a:cubicBezTo>
                  <a:cubicBezTo>
                    <a:pt x="133" y="109"/>
                    <a:pt x="133" y="109"/>
                    <a:pt x="133" y="109"/>
                  </a:cubicBezTo>
                  <a:cubicBezTo>
                    <a:pt x="135" y="108"/>
                    <a:pt x="135" y="108"/>
                    <a:pt x="135" y="108"/>
                  </a:cubicBezTo>
                  <a:cubicBezTo>
                    <a:pt x="135" y="108"/>
                    <a:pt x="135" y="108"/>
                    <a:pt x="135" y="108"/>
                  </a:cubicBezTo>
                  <a:cubicBezTo>
                    <a:pt x="136" y="109"/>
                    <a:pt x="136" y="109"/>
                    <a:pt x="136" y="109"/>
                  </a:cubicBezTo>
                  <a:cubicBezTo>
                    <a:pt x="137" y="108"/>
                    <a:pt x="137" y="108"/>
                    <a:pt x="137" y="108"/>
                  </a:cubicBezTo>
                  <a:cubicBezTo>
                    <a:pt x="138" y="108"/>
                    <a:pt x="138" y="108"/>
                    <a:pt x="138" y="108"/>
                  </a:cubicBezTo>
                  <a:cubicBezTo>
                    <a:pt x="140" y="109"/>
                    <a:pt x="140" y="109"/>
                    <a:pt x="140" y="109"/>
                  </a:cubicBezTo>
                  <a:cubicBezTo>
                    <a:pt x="142" y="109"/>
                    <a:pt x="142" y="109"/>
                    <a:pt x="142" y="109"/>
                  </a:cubicBezTo>
                  <a:cubicBezTo>
                    <a:pt x="142" y="109"/>
                    <a:pt x="142" y="109"/>
                    <a:pt x="142" y="109"/>
                  </a:cubicBezTo>
                  <a:cubicBezTo>
                    <a:pt x="143" y="110"/>
                    <a:pt x="143" y="110"/>
                    <a:pt x="143" y="110"/>
                  </a:cubicBezTo>
                  <a:cubicBezTo>
                    <a:pt x="142" y="110"/>
                    <a:pt x="142" y="110"/>
                    <a:pt x="142" y="110"/>
                  </a:cubicBezTo>
                  <a:cubicBezTo>
                    <a:pt x="143" y="111"/>
                    <a:pt x="143" y="111"/>
                    <a:pt x="143" y="111"/>
                  </a:cubicBezTo>
                  <a:cubicBezTo>
                    <a:pt x="143" y="112"/>
                    <a:pt x="143" y="112"/>
                    <a:pt x="143" y="112"/>
                  </a:cubicBezTo>
                  <a:cubicBezTo>
                    <a:pt x="143" y="113"/>
                    <a:pt x="143" y="113"/>
                    <a:pt x="143" y="113"/>
                  </a:cubicBezTo>
                  <a:cubicBezTo>
                    <a:pt x="143" y="114"/>
                    <a:pt x="143" y="114"/>
                    <a:pt x="143" y="114"/>
                  </a:cubicBezTo>
                  <a:cubicBezTo>
                    <a:pt x="144" y="115"/>
                    <a:pt x="144" y="115"/>
                    <a:pt x="144" y="115"/>
                  </a:cubicBezTo>
                  <a:cubicBezTo>
                    <a:pt x="143" y="118"/>
                    <a:pt x="143" y="118"/>
                    <a:pt x="143" y="118"/>
                  </a:cubicBezTo>
                  <a:cubicBezTo>
                    <a:pt x="144" y="118"/>
                    <a:pt x="144" y="118"/>
                    <a:pt x="144" y="118"/>
                  </a:cubicBezTo>
                  <a:cubicBezTo>
                    <a:pt x="144" y="119"/>
                    <a:pt x="144" y="119"/>
                    <a:pt x="144" y="119"/>
                  </a:cubicBezTo>
                  <a:cubicBezTo>
                    <a:pt x="144" y="119"/>
                    <a:pt x="144" y="119"/>
                    <a:pt x="144" y="119"/>
                  </a:cubicBezTo>
                  <a:cubicBezTo>
                    <a:pt x="144" y="120"/>
                    <a:pt x="144" y="120"/>
                    <a:pt x="144" y="120"/>
                  </a:cubicBezTo>
                  <a:cubicBezTo>
                    <a:pt x="143" y="120"/>
                    <a:pt x="143" y="120"/>
                    <a:pt x="143" y="120"/>
                  </a:cubicBezTo>
                  <a:cubicBezTo>
                    <a:pt x="144" y="121"/>
                    <a:pt x="144" y="121"/>
                    <a:pt x="144" y="121"/>
                  </a:cubicBezTo>
                  <a:cubicBezTo>
                    <a:pt x="144" y="122"/>
                    <a:pt x="144" y="122"/>
                    <a:pt x="144" y="122"/>
                  </a:cubicBezTo>
                  <a:cubicBezTo>
                    <a:pt x="145" y="123"/>
                    <a:pt x="145" y="123"/>
                    <a:pt x="145" y="123"/>
                  </a:cubicBezTo>
                  <a:cubicBezTo>
                    <a:pt x="146" y="123"/>
                    <a:pt x="146" y="123"/>
                    <a:pt x="146" y="123"/>
                  </a:cubicBezTo>
                  <a:cubicBezTo>
                    <a:pt x="146" y="124"/>
                    <a:pt x="146" y="124"/>
                    <a:pt x="146" y="124"/>
                  </a:cubicBezTo>
                  <a:cubicBezTo>
                    <a:pt x="147" y="123"/>
                    <a:pt x="147" y="123"/>
                    <a:pt x="147" y="123"/>
                  </a:cubicBezTo>
                  <a:cubicBezTo>
                    <a:pt x="147" y="124"/>
                    <a:pt x="147" y="124"/>
                    <a:pt x="147" y="124"/>
                  </a:cubicBezTo>
                  <a:cubicBezTo>
                    <a:pt x="148" y="125"/>
                    <a:pt x="148" y="125"/>
                    <a:pt x="148" y="125"/>
                  </a:cubicBezTo>
                  <a:cubicBezTo>
                    <a:pt x="149" y="126"/>
                    <a:pt x="149" y="126"/>
                    <a:pt x="149" y="126"/>
                  </a:cubicBezTo>
                  <a:cubicBezTo>
                    <a:pt x="149" y="127"/>
                    <a:pt x="149" y="127"/>
                    <a:pt x="149" y="127"/>
                  </a:cubicBezTo>
                  <a:cubicBezTo>
                    <a:pt x="150" y="129"/>
                    <a:pt x="150" y="129"/>
                    <a:pt x="150" y="129"/>
                  </a:cubicBezTo>
                  <a:cubicBezTo>
                    <a:pt x="150" y="130"/>
                    <a:pt x="150" y="130"/>
                    <a:pt x="150" y="130"/>
                  </a:cubicBezTo>
                  <a:cubicBezTo>
                    <a:pt x="150" y="130"/>
                    <a:pt x="150" y="130"/>
                    <a:pt x="150" y="130"/>
                  </a:cubicBezTo>
                  <a:cubicBezTo>
                    <a:pt x="150" y="131"/>
                    <a:pt x="150" y="131"/>
                    <a:pt x="150" y="131"/>
                  </a:cubicBezTo>
                  <a:cubicBezTo>
                    <a:pt x="151" y="132"/>
                    <a:pt x="151" y="132"/>
                    <a:pt x="151" y="132"/>
                  </a:cubicBezTo>
                  <a:cubicBezTo>
                    <a:pt x="151" y="133"/>
                    <a:pt x="151" y="133"/>
                    <a:pt x="151" y="133"/>
                  </a:cubicBezTo>
                  <a:cubicBezTo>
                    <a:pt x="152" y="135"/>
                    <a:pt x="152" y="135"/>
                    <a:pt x="152" y="135"/>
                  </a:cubicBezTo>
                  <a:cubicBezTo>
                    <a:pt x="152" y="136"/>
                    <a:pt x="152" y="136"/>
                    <a:pt x="152" y="136"/>
                  </a:cubicBezTo>
                  <a:cubicBezTo>
                    <a:pt x="153" y="137"/>
                    <a:pt x="153" y="137"/>
                    <a:pt x="153" y="137"/>
                  </a:cubicBezTo>
                  <a:cubicBezTo>
                    <a:pt x="153" y="137"/>
                    <a:pt x="153" y="137"/>
                    <a:pt x="153" y="137"/>
                  </a:cubicBezTo>
                  <a:cubicBezTo>
                    <a:pt x="153" y="138"/>
                    <a:pt x="153" y="138"/>
                    <a:pt x="153" y="138"/>
                  </a:cubicBezTo>
                  <a:cubicBezTo>
                    <a:pt x="154" y="139"/>
                    <a:pt x="154" y="139"/>
                    <a:pt x="154" y="139"/>
                  </a:cubicBezTo>
                  <a:cubicBezTo>
                    <a:pt x="154" y="140"/>
                    <a:pt x="154" y="140"/>
                    <a:pt x="154" y="140"/>
                  </a:cubicBezTo>
                  <a:cubicBezTo>
                    <a:pt x="156" y="142"/>
                    <a:pt x="156" y="142"/>
                    <a:pt x="156" y="142"/>
                  </a:cubicBezTo>
                  <a:cubicBezTo>
                    <a:pt x="157" y="143"/>
                    <a:pt x="157" y="143"/>
                    <a:pt x="157" y="143"/>
                  </a:cubicBezTo>
                  <a:cubicBezTo>
                    <a:pt x="158" y="143"/>
                    <a:pt x="158" y="143"/>
                    <a:pt x="158" y="143"/>
                  </a:cubicBezTo>
                  <a:cubicBezTo>
                    <a:pt x="158" y="144"/>
                    <a:pt x="158" y="144"/>
                    <a:pt x="158" y="144"/>
                  </a:cubicBezTo>
                  <a:cubicBezTo>
                    <a:pt x="160" y="145"/>
                    <a:pt x="160" y="145"/>
                    <a:pt x="160" y="145"/>
                  </a:cubicBezTo>
                  <a:cubicBezTo>
                    <a:pt x="160" y="145"/>
                    <a:pt x="160" y="145"/>
                    <a:pt x="160" y="145"/>
                  </a:cubicBezTo>
                  <a:cubicBezTo>
                    <a:pt x="159" y="145"/>
                    <a:pt x="159" y="145"/>
                    <a:pt x="159" y="145"/>
                  </a:cubicBezTo>
                  <a:cubicBezTo>
                    <a:pt x="159" y="146"/>
                    <a:pt x="159" y="146"/>
                    <a:pt x="159" y="146"/>
                  </a:cubicBezTo>
                  <a:cubicBezTo>
                    <a:pt x="159" y="147"/>
                    <a:pt x="159" y="147"/>
                    <a:pt x="159" y="147"/>
                  </a:cubicBezTo>
                  <a:cubicBezTo>
                    <a:pt x="160" y="149"/>
                    <a:pt x="160" y="149"/>
                    <a:pt x="160" y="149"/>
                  </a:cubicBezTo>
                  <a:cubicBezTo>
                    <a:pt x="161" y="150"/>
                    <a:pt x="161" y="150"/>
                    <a:pt x="161" y="150"/>
                  </a:cubicBezTo>
                  <a:cubicBezTo>
                    <a:pt x="161" y="151"/>
                    <a:pt x="161" y="151"/>
                    <a:pt x="161" y="151"/>
                  </a:cubicBezTo>
                  <a:cubicBezTo>
                    <a:pt x="160" y="152"/>
                    <a:pt x="160" y="152"/>
                    <a:pt x="160" y="152"/>
                  </a:cubicBezTo>
                  <a:cubicBezTo>
                    <a:pt x="160" y="152"/>
                    <a:pt x="160" y="152"/>
                    <a:pt x="160" y="152"/>
                  </a:cubicBezTo>
                  <a:cubicBezTo>
                    <a:pt x="159" y="153"/>
                    <a:pt x="159" y="153"/>
                    <a:pt x="159" y="153"/>
                  </a:cubicBezTo>
                  <a:cubicBezTo>
                    <a:pt x="160" y="153"/>
                    <a:pt x="160" y="153"/>
                    <a:pt x="160" y="153"/>
                  </a:cubicBezTo>
                  <a:cubicBezTo>
                    <a:pt x="160" y="155"/>
                    <a:pt x="160" y="155"/>
                    <a:pt x="160" y="155"/>
                  </a:cubicBezTo>
                  <a:cubicBezTo>
                    <a:pt x="159" y="155"/>
                    <a:pt x="159" y="155"/>
                    <a:pt x="159" y="155"/>
                  </a:cubicBezTo>
                  <a:cubicBezTo>
                    <a:pt x="159" y="156"/>
                    <a:pt x="159" y="156"/>
                    <a:pt x="159" y="156"/>
                  </a:cubicBezTo>
                  <a:cubicBezTo>
                    <a:pt x="160" y="155"/>
                    <a:pt x="160" y="155"/>
                    <a:pt x="160" y="155"/>
                  </a:cubicBezTo>
                  <a:cubicBezTo>
                    <a:pt x="160" y="156"/>
                    <a:pt x="160" y="156"/>
                    <a:pt x="160" y="156"/>
                  </a:cubicBezTo>
                  <a:cubicBezTo>
                    <a:pt x="159" y="156"/>
                    <a:pt x="159" y="156"/>
                    <a:pt x="159" y="156"/>
                  </a:cubicBezTo>
                  <a:cubicBezTo>
                    <a:pt x="159" y="158"/>
                    <a:pt x="159" y="158"/>
                    <a:pt x="159" y="158"/>
                  </a:cubicBezTo>
                  <a:cubicBezTo>
                    <a:pt x="158" y="159"/>
                    <a:pt x="158" y="159"/>
                    <a:pt x="158" y="159"/>
                  </a:cubicBezTo>
                  <a:cubicBezTo>
                    <a:pt x="157" y="158"/>
                    <a:pt x="157" y="158"/>
                    <a:pt x="157" y="158"/>
                  </a:cubicBezTo>
                  <a:cubicBezTo>
                    <a:pt x="157" y="159"/>
                    <a:pt x="157" y="159"/>
                    <a:pt x="157" y="159"/>
                  </a:cubicBezTo>
                  <a:cubicBezTo>
                    <a:pt x="158" y="160"/>
                    <a:pt x="158" y="160"/>
                    <a:pt x="158" y="160"/>
                  </a:cubicBezTo>
                  <a:cubicBezTo>
                    <a:pt x="158" y="160"/>
                    <a:pt x="158" y="160"/>
                    <a:pt x="158" y="160"/>
                  </a:cubicBezTo>
                  <a:cubicBezTo>
                    <a:pt x="157" y="161"/>
                    <a:pt x="157" y="161"/>
                    <a:pt x="157" y="161"/>
                  </a:cubicBezTo>
                  <a:cubicBezTo>
                    <a:pt x="156" y="161"/>
                    <a:pt x="156" y="161"/>
                    <a:pt x="156" y="161"/>
                  </a:cubicBezTo>
                  <a:cubicBezTo>
                    <a:pt x="155" y="161"/>
                    <a:pt x="155" y="161"/>
                    <a:pt x="155" y="161"/>
                  </a:cubicBezTo>
                  <a:cubicBezTo>
                    <a:pt x="154" y="161"/>
                    <a:pt x="154" y="161"/>
                    <a:pt x="154" y="161"/>
                  </a:cubicBezTo>
                  <a:cubicBezTo>
                    <a:pt x="155" y="160"/>
                    <a:pt x="155" y="160"/>
                    <a:pt x="155" y="160"/>
                  </a:cubicBezTo>
                  <a:cubicBezTo>
                    <a:pt x="155" y="160"/>
                    <a:pt x="155" y="160"/>
                    <a:pt x="155" y="160"/>
                  </a:cubicBezTo>
                  <a:cubicBezTo>
                    <a:pt x="154" y="160"/>
                    <a:pt x="154" y="160"/>
                    <a:pt x="154" y="160"/>
                  </a:cubicBezTo>
                  <a:cubicBezTo>
                    <a:pt x="154" y="160"/>
                    <a:pt x="154" y="160"/>
                    <a:pt x="154" y="160"/>
                  </a:cubicBezTo>
                  <a:cubicBezTo>
                    <a:pt x="154" y="160"/>
                    <a:pt x="154" y="160"/>
                    <a:pt x="154" y="160"/>
                  </a:cubicBezTo>
                  <a:cubicBezTo>
                    <a:pt x="152" y="159"/>
                    <a:pt x="152" y="159"/>
                    <a:pt x="152" y="159"/>
                  </a:cubicBezTo>
                  <a:cubicBezTo>
                    <a:pt x="151" y="160"/>
                    <a:pt x="151" y="160"/>
                    <a:pt x="151" y="160"/>
                  </a:cubicBezTo>
                  <a:cubicBezTo>
                    <a:pt x="149" y="160"/>
                    <a:pt x="149" y="160"/>
                    <a:pt x="149" y="160"/>
                  </a:cubicBezTo>
                  <a:cubicBezTo>
                    <a:pt x="147" y="160"/>
                    <a:pt x="147" y="160"/>
                    <a:pt x="147" y="160"/>
                  </a:cubicBezTo>
                  <a:cubicBezTo>
                    <a:pt x="147" y="161"/>
                    <a:pt x="147" y="161"/>
                    <a:pt x="147" y="161"/>
                  </a:cubicBezTo>
                  <a:cubicBezTo>
                    <a:pt x="147" y="161"/>
                    <a:pt x="147" y="161"/>
                    <a:pt x="147" y="161"/>
                  </a:cubicBezTo>
                  <a:cubicBezTo>
                    <a:pt x="148" y="161"/>
                    <a:pt x="148" y="161"/>
                    <a:pt x="148" y="161"/>
                  </a:cubicBezTo>
                  <a:cubicBezTo>
                    <a:pt x="148" y="161"/>
                    <a:pt x="148" y="161"/>
                    <a:pt x="148" y="161"/>
                  </a:cubicBezTo>
                  <a:cubicBezTo>
                    <a:pt x="149" y="160"/>
                    <a:pt x="149" y="160"/>
                    <a:pt x="149" y="160"/>
                  </a:cubicBezTo>
                  <a:cubicBezTo>
                    <a:pt x="150" y="161"/>
                    <a:pt x="150" y="161"/>
                    <a:pt x="150" y="161"/>
                  </a:cubicBezTo>
                  <a:cubicBezTo>
                    <a:pt x="151" y="162"/>
                    <a:pt x="151" y="162"/>
                    <a:pt x="151" y="162"/>
                  </a:cubicBezTo>
                  <a:cubicBezTo>
                    <a:pt x="154" y="163"/>
                    <a:pt x="154" y="163"/>
                    <a:pt x="154" y="163"/>
                  </a:cubicBezTo>
                  <a:cubicBezTo>
                    <a:pt x="156" y="163"/>
                    <a:pt x="156" y="163"/>
                    <a:pt x="156" y="163"/>
                  </a:cubicBezTo>
                  <a:cubicBezTo>
                    <a:pt x="157" y="163"/>
                    <a:pt x="157" y="163"/>
                    <a:pt x="157" y="163"/>
                  </a:cubicBezTo>
                  <a:cubicBezTo>
                    <a:pt x="159" y="163"/>
                    <a:pt x="159" y="163"/>
                    <a:pt x="159" y="163"/>
                  </a:cubicBezTo>
                  <a:cubicBezTo>
                    <a:pt x="159" y="163"/>
                    <a:pt x="159" y="163"/>
                    <a:pt x="159" y="163"/>
                  </a:cubicBezTo>
                  <a:cubicBezTo>
                    <a:pt x="161" y="164"/>
                    <a:pt x="161" y="164"/>
                    <a:pt x="161" y="164"/>
                  </a:cubicBezTo>
                  <a:cubicBezTo>
                    <a:pt x="162" y="163"/>
                    <a:pt x="162" y="163"/>
                    <a:pt x="162" y="163"/>
                  </a:cubicBezTo>
                  <a:cubicBezTo>
                    <a:pt x="162" y="162"/>
                    <a:pt x="162" y="162"/>
                    <a:pt x="162" y="162"/>
                  </a:cubicBezTo>
                  <a:cubicBezTo>
                    <a:pt x="162" y="162"/>
                    <a:pt x="162" y="162"/>
                    <a:pt x="162" y="162"/>
                  </a:cubicBezTo>
                  <a:cubicBezTo>
                    <a:pt x="162" y="161"/>
                    <a:pt x="162" y="161"/>
                    <a:pt x="162" y="161"/>
                  </a:cubicBezTo>
                  <a:cubicBezTo>
                    <a:pt x="162" y="160"/>
                    <a:pt x="162" y="160"/>
                    <a:pt x="162" y="160"/>
                  </a:cubicBezTo>
                  <a:cubicBezTo>
                    <a:pt x="163" y="159"/>
                    <a:pt x="163" y="159"/>
                    <a:pt x="163" y="159"/>
                  </a:cubicBezTo>
                  <a:cubicBezTo>
                    <a:pt x="163" y="159"/>
                    <a:pt x="163" y="159"/>
                    <a:pt x="163" y="159"/>
                  </a:cubicBezTo>
                  <a:cubicBezTo>
                    <a:pt x="164" y="158"/>
                    <a:pt x="164" y="158"/>
                    <a:pt x="164" y="158"/>
                  </a:cubicBezTo>
                  <a:cubicBezTo>
                    <a:pt x="164" y="157"/>
                    <a:pt x="164" y="157"/>
                    <a:pt x="164" y="157"/>
                  </a:cubicBezTo>
                  <a:cubicBezTo>
                    <a:pt x="165" y="155"/>
                    <a:pt x="165" y="155"/>
                    <a:pt x="165" y="155"/>
                  </a:cubicBezTo>
                  <a:cubicBezTo>
                    <a:pt x="164" y="154"/>
                    <a:pt x="164" y="154"/>
                    <a:pt x="164" y="154"/>
                  </a:cubicBezTo>
                  <a:cubicBezTo>
                    <a:pt x="165" y="153"/>
                    <a:pt x="165" y="153"/>
                    <a:pt x="165" y="153"/>
                  </a:cubicBezTo>
                  <a:cubicBezTo>
                    <a:pt x="166" y="150"/>
                    <a:pt x="166" y="150"/>
                    <a:pt x="166" y="150"/>
                  </a:cubicBezTo>
                  <a:cubicBezTo>
                    <a:pt x="166" y="150"/>
                    <a:pt x="166" y="150"/>
                    <a:pt x="166" y="150"/>
                  </a:cubicBezTo>
                  <a:cubicBezTo>
                    <a:pt x="165" y="147"/>
                    <a:pt x="165" y="147"/>
                    <a:pt x="165" y="147"/>
                  </a:cubicBezTo>
                  <a:cubicBezTo>
                    <a:pt x="163" y="146"/>
                    <a:pt x="163" y="146"/>
                    <a:pt x="163" y="146"/>
                  </a:cubicBezTo>
                  <a:cubicBezTo>
                    <a:pt x="163" y="145"/>
                    <a:pt x="163" y="145"/>
                    <a:pt x="163" y="145"/>
                  </a:cubicBezTo>
                  <a:cubicBezTo>
                    <a:pt x="162" y="143"/>
                    <a:pt x="162" y="143"/>
                    <a:pt x="162" y="143"/>
                  </a:cubicBezTo>
                  <a:cubicBezTo>
                    <a:pt x="164" y="142"/>
                    <a:pt x="164" y="142"/>
                    <a:pt x="164" y="142"/>
                  </a:cubicBezTo>
                  <a:cubicBezTo>
                    <a:pt x="164" y="141"/>
                    <a:pt x="164" y="141"/>
                    <a:pt x="164" y="141"/>
                  </a:cubicBezTo>
                  <a:cubicBezTo>
                    <a:pt x="166" y="141"/>
                    <a:pt x="166" y="141"/>
                    <a:pt x="166" y="141"/>
                  </a:cubicBezTo>
                  <a:cubicBezTo>
                    <a:pt x="167" y="139"/>
                    <a:pt x="167" y="139"/>
                    <a:pt x="167" y="139"/>
                  </a:cubicBezTo>
                  <a:cubicBezTo>
                    <a:pt x="169" y="139"/>
                    <a:pt x="169" y="139"/>
                    <a:pt x="169" y="139"/>
                  </a:cubicBezTo>
                  <a:cubicBezTo>
                    <a:pt x="170" y="140"/>
                    <a:pt x="170" y="140"/>
                    <a:pt x="170" y="140"/>
                  </a:cubicBezTo>
                  <a:cubicBezTo>
                    <a:pt x="170" y="141"/>
                    <a:pt x="170" y="141"/>
                    <a:pt x="170" y="141"/>
                  </a:cubicBezTo>
                  <a:cubicBezTo>
                    <a:pt x="171" y="142"/>
                    <a:pt x="171" y="142"/>
                    <a:pt x="171" y="142"/>
                  </a:cubicBezTo>
                  <a:cubicBezTo>
                    <a:pt x="172" y="143"/>
                    <a:pt x="172" y="143"/>
                    <a:pt x="172" y="143"/>
                  </a:cubicBezTo>
                  <a:cubicBezTo>
                    <a:pt x="172" y="143"/>
                    <a:pt x="172" y="143"/>
                    <a:pt x="172" y="143"/>
                  </a:cubicBezTo>
                  <a:cubicBezTo>
                    <a:pt x="173" y="144"/>
                    <a:pt x="173" y="144"/>
                    <a:pt x="173" y="144"/>
                  </a:cubicBezTo>
                  <a:cubicBezTo>
                    <a:pt x="173" y="145"/>
                    <a:pt x="173" y="145"/>
                    <a:pt x="173" y="145"/>
                  </a:cubicBezTo>
                  <a:cubicBezTo>
                    <a:pt x="174" y="145"/>
                    <a:pt x="174" y="145"/>
                    <a:pt x="174" y="145"/>
                  </a:cubicBezTo>
                  <a:cubicBezTo>
                    <a:pt x="174" y="146"/>
                    <a:pt x="174" y="146"/>
                    <a:pt x="174" y="146"/>
                  </a:cubicBezTo>
                  <a:cubicBezTo>
                    <a:pt x="175" y="147"/>
                    <a:pt x="175" y="147"/>
                    <a:pt x="175" y="147"/>
                  </a:cubicBezTo>
                  <a:cubicBezTo>
                    <a:pt x="175" y="148"/>
                    <a:pt x="175" y="148"/>
                    <a:pt x="175" y="148"/>
                  </a:cubicBezTo>
                  <a:cubicBezTo>
                    <a:pt x="175" y="149"/>
                    <a:pt x="175" y="149"/>
                    <a:pt x="175" y="149"/>
                  </a:cubicBezTo>
                  <a:cubicBezTo>
                    <a:pt x="175" y="149"/>
                    <a:pt x="175" y="149"/>
                    <a:pt x="175" y="149"/>
                  </a:cubicBezTo>
                  <a:cubicBezTo>
                    <a:pt x="177" y="150"/>
                    <a:pt x="177" y="150"/>
                    <a:pt x="177" y="150"/>
                  </a:cubicBezTo>
                  <a:cubicBezTo>
                    <a:pt x="178" y="150"/>
                    <a:pt x="178" y="150"/>
                    <a:pt x="178" y="150"/>
                  </a:cubicBezTo>
                  <a:cubicBezTo>
                    <a:pt x="179" y="150"/>
                    <a:pt x="179" y="150"/>
                    <a:pt x="179" y="150"/>
                  </a:cubicBezTo>
                  <a:cubicBezTo>
                    <a:pt x="180" y="150"/>
                    <a:pt x="180" y="150"/>
                    <a:pt x="180" y="150"/>
                  </a:cubicBezTo>
                  <a:cubicBezTo>
                    <a:pt x="181" y="150"/>
                    <a:pt x="181" y="150"/>
                    <a:pt x="181" y="150"/>
                  </a:cubicBezTo>
                  <a:cubicBezTo>
                    <a:pt x="181" y="149"/>
                    <a:pt x="181" y="149"/>
                    <a:pt x="181" y="149"/>
                  </a:cubicBezTo>
                  <a:cubicBezTo>
                    <a:pt x="182" y="149"/>
                    <a:pt x="182" y="149"/>
                    <a:pt x="182" y="149"/>
                  </a:cubicBezTo>
                  <a:cubicBezTo>
                    <a:pt x="181" y="149"/>
                    <a:pt x="181" y="149"/>
                    <a:pt x="181" y="149"/>
                  </a:cubicBezTo>
                  <a:cubicBezTo>
                    <a:pt x="180" y="149"/>
                    <a:pt x="180" y="149"/>
                    <a:pt x="180" y="149"/>
                  </a:cubicBezTo>
                  <a:cubicBezTo>
                    <a:pt x="180" y="148"/>
                    <a:pt x="180" y="148"/>
                    <a:pt x="180" y="148"/>
                  </a:cubicBezTo>
                  <a:cubicBezTo>
                    <a:pt x="179" y="149"/>
                    <a:pt x="179" y="149"/>
                    <a:pt x="179" y="149"/>
                  </a:cubicBezTo>
                  <a:cubicBezTo>
                    <a:pt x="178" y="149"/>
                    <a:pt x="178" y="149"/>
                    <a:pt x="178" y="149"/>
                  </a:cubicBezTo>
                  <a:cubicBezTo>
                    <a:pt x="177" y="149"/>
                    <a:pt x="177" y="149"/>
                    <a:pt x="177" y="149"/>
                  </a:cubicBezTo>
                  <a:cubicBezTo>
                    <a:pt x="176" y="149"/>
                    <a:pt x="176" y="149"/>
                    <a:pt x="176" y="149"/>
                  </a:cubicBezTo>
                  <a:cubicBezTo>
                    <a:pt x="176" y="148"/>
                    <a:pt x="176" y="148"/>
                    <a:pt x="176" y="148"/>
                  </a:cubicBezTo>
                  <a:cubicBezTo>
                    <a:pt x="176" y="147"/>
                    <a:pt x="176" y="147"/>
                    <a:pt x="176" y="147"/>
                  </a:cubicBezTo>
                  <a:cubicBezTo>
                    <a:pt x="176" y="147"/>
                    <a:pt x="176" y="147"/>
                    <a:pt x="176" y="147"/>
                  </a:cubicBezTo>
                  <a:cubicBezTo>
                    <a:pt x="175" y="146"/>
                    <a:pt x="175" y="146"/>
                    <a:pt x="175" y="146"/>
                  </a:cubicBezTo>
                  <a:cubicBezTo>
                    <a:pt x="175" y="145"/>
                    <a:pt x="175" y="145"/>
                    <a:pt x="175" y="145"/>
                  </a:cubicBezTo>
                  <a:cubicBezTo>
                    <a:pt x="176" y="144"/>
                    <a:pt x="176" y="144"/>
                    <a:pt x="176" y="144"/>
                  </a:cubicBezTo>
                  <a:cubicBezTo>
                    <a:pt x="177" y="144"/>
                    <a:pt x="177" y="144"/>
                    <a:pt x="177" y="144"/>
                  </a:cubicBezTo>
                  <a:cubicBezTo>
                    <a:pt x="176" y="143"/>
                    <a:pt x="176" y="143"/>
                    <a:pt x="176" y="143"/>
                  </a:cubicBezTo>
                  <a:cubicBezTo>
                    <a:pt x="176" y="143"/>
                    <a:pt x="176" y="143"/>
                    <a:pt x="176" y="143"/>
                  </a:cubicBezTo>
                  <a:cubicBezTo>
                    <a:pt x="176" y="143"/>
                    <a:pt x="176" y="143"/>
                    <a:pt x="176" y="143"/>
                  </a:cubicBezTo>
                  <a:cubicBezTo>
                    <a:pt x="175" y="142"/>
                    <a:pt x="175" y="142"/>
                    <a:pt x="175" y="142"/>
                  </a:cubicBezTo>
                  <a:cubicBezTo>
                    <a:pt x="174" y="141"/>
                    <a:pt x="174" y="141"/>
                    <a:pt x="174" y="141"/>
                  </a:cubicBezTo>
                  <a:cubicBezTo>
                    <a:pt x="174" y="141"/>
                    <a:pt x="174" y="141"/>
                    <a:pt x="174" y="141"/>
                  </a:cubicBezTo>
                  <a:cubicBezTo>
                    <a:pt x="173" y="139"/>
                    <a:pt x="173" y="139"/>
                    <a:pt x="173" y="139"/>
                  </a:cubicBezTo>
                  <a:cubicBezTo>
                    <a:pt x="171" y="139"/>
                    <a:pt x="171" y="139"/>
                    <a:pt x="171" y="139"/>
                  </a:cubicBezTo>
                  <a:cubicBezTo>
                    <a:pt x="169" y="139"/>
                    <a:pt x="169" y="139"/>
                    <a:pt x="169" y="139"/>
                  </a:cubicBezTo>
                  <a:cubicBezTo>
                    <a:pt x="169" y="138"/>
                    <a:pt x="169" y="138"/>
                    <a:pt x="169" y="138"/>
                  </a:cubicBezTo>
                  <a:cubicBezTo>
                    <a:pt x="168" y="138"/>
                    <a:pt x="168" y="138"/>
                    <a:pt x="168" y="138"/>
                  </a:cubicBezTo>
                  <a:cubicBezTo>
                    <a:pt x="166" y="137"/>
                    <a:pt x="166" y="137"/>
                    <a:pt x="166" y="137"/>
                  </a:cubicBezTo>
                  <a:cubicBezTo>
                    <a:pt x="165" y="137"/>
                    <a:pt x="165" y="137"/>
                    <a:pt x="165" y="137"/>
                  </a:cubicBezTo>
                  <a:cubicBezTo>
                    <a:pt x="164" y="137"/>
                    <a:pt x="164" y="137"/>
                    <a:pt x="164" y="137"/>
                  </a:cubicBezTo>
                  <a:cubicBezTo>
                    <a:pt x="163" y="138"/>
                    <a:pt x="163" y="138"/>
                    <a:pt x="163" y="138"/>
                  </a:cubicBezTo>
                  <a:cubicBezTo>
                    <a:pt x="163" y="139"/>
                    <a:pt x="163" y="139"/>
                    <a:pt x="163" y="139"/>
                  </a:cubicBezTo>
                  <a:cubicBezTo>
                    <a:pt x="162" y="140"/>
                    <a:pt x="162" y="140"/>
                    <a:pt x="162" y="140"/>
                  </a:cubicBezTo>
                  <a:cubicBezTo>
                    <a:pt x="161" y="139"/>
                    <a:pt x="161" y="139"/>
                    <a:pt x="161" y="139"/>
                  </a:cubicBezTo>
                  <a:cubicBezTo>
                    <a:pt x="159" y="140"/>
                    <a:pt x="159" y="140"/>
                    <a:pt x="159" y="140"/>
                  </a:cubicBezTo>
                  <a:cubicBezTo>
                    <a:pt x="158" y="140"/>
                    <a:pt x="158" y="140"/>
                    <a:pt x="158" y="140"/>
                  </a:cubicBezTo>
                  <a:cubicBezTo>
                    <a:pt x="158" y="139"/>
                    <a:pt x="158" y="139"/>
                    <a:pt x="158" y="139"/>
                  </a:cubicBezTo>
                  <a:cubicBezTo>
                    <a:pt x="158" y="138"/>
                    <a:pt x="158" y="138"/>
                    <a:pt x="158" y="138"/>
                  </a:cubicBezTo>
                  <a:cubicBezTo>
                    <a:pt x="158" y="137"/>
                    <a:pt x="158" y="137"/>
                    <a:pt x="158" y="137"/>
                  </a:cubicBezTo>
                  <a:cubicBezTo>
                    <a:pt x="156" y="136"/>
                    <a:pt x="156" y="136"/>
                    <a:pt x="156" y="136"/>
                  </a:cubicBezTo>
                  <a:cubicBezTo>
                    <a:pt x="156" y="135"/>
                    <a:pt x="156" y="135"/>
                    <a:pt x="156" y="135"/>
                  </a:cubicBezTo>
                  <a:cubicBezTo>
                    <a:pt x="156" y="133"/>
                    <a:pt x="156" y="133"/>
                    <a:pt x="156" y="133"/>
                  </a:cubicBezTo>
                  <a:cubicBezTo>
                    <a:pt x="155" y="131"/>
                    <a:pt x="155" y="131"/>
                    <a:pt x="155" y="131"/>
                  </a:cubicBezTo>
                  <a:cubicBezTo>
                    <a:pt x="155" y="130"/>
                    <a:pt x="155" y="130"/>
                    <a:pt x="155" y="130"/>
                  </a:cubicBezTo>
                  <a:cubicBezTo>
                    <a:pt x="155" y="128"/>
                    <a:pt x="155" y="128"/>
                    <a:pt x="155" y="128"/>
                  </a:cubicBezTo>
                  <a:cubicBezTo>
                    <a:pt x="154" y="126"/>
                    <a:pt x="154" y="126"/>
                    <a:pt x="154" y="126"/>
                  </a:cubicBezTo>
                  <a:cubicBezTo>
                    <a:pt x="153" y="125"/>
                    <a:pt x="153" y="125"/>
                    <a:pt x="153" y="125"/>
                  </a:cubicBezTo>
                  <a:cubicBezTo>
                    <a:pt x="152" y="125"/>
                    <a:pt x="152" y="125"/>
                    <a:pt x="152" y="125"/>
                  </a:cubicBezTo>
                  <a:cubicBezTo>
                    <a:pt x="152" y="124"/>
                    <a:pt x="152" y="124"/>
                    <a:pt x="152" y="124"/>
                  </a:cubicBezTo>
                  <a:cubicBezTo>
                    <a:pt x="150" y="123"/>
                    <a:pt x="150" y="123"/>
                    <a:pt x="150" y="123"/>
                  </a:cubicBezTo>
                  <a:cubicBezTo>
                    <a:pt x="148" y="122"/>
                    <a:pt x="148" y="122"/>
                    <a:pt x="148" y="122"/>
                  </a:cubicBezTo>
                  <a:cubicBezTo>
                    <a:pt x="148" y="121"/>
                    <a:pt x="148" y="121"/>
                    <a:pt x="148" y="121"/>
                  </a:cubicBezTo>
                  <a:cubicBezTo>
                    <a:pt x="149" y="119"/>
                    <a:pt x="149" y="119"/>
                    <a:pt x="149" y="119"/>
                  </a:cubicBezTo>
                  <a:cubicBezTo>
                    <a:pt x="148" y="118"/>
                    <a:pt x="148" y="118"/>
                    <a:pt x="148" y="118"/>
                  </a:cubicBezTo>
                  <a:cubicBezTo>
                    <a:pt x="148" y="117"/>
                    <a:pt x="148" y="117"/>
                    <a:pt x="148" y="117"/>
                  </a:cubicBezTo>
                  <a:cubicBezTo>
                    <a:pt x="148" y="117"/>
                    <a:pt x="148" y="117"/>
                    <a:pt x="148" y="117"/>
                  </a:cubicBezTo>
                  <a:cubicBezTo>
                    <a:pt x="149" y="116"/>
                    <a:pt x="149" y="116"/>
                    <a:pt x="149" y="116"/>
                  </a:cubicBezTo>
                  <a:cubicBezTo>
                    <a:pt x="150" y="114"/>
                    <a:pt x="150" y="114"/>
                    <a:pt x="150" y="114"/>
                  </a:cubicBezTo>
                  <a:cubicBezTo>
                    <a:pt x="151" y="113"/>
                    <a:pt x="151" y="113"/>
                    <a:pt x="151" y="113"/>
                  </a:cubicBezTo>
                  <a:cubicBezTo>
                    <a:pt x="150" y="111"/>
                    <a:pt x="150" y="111"/>
                    <a:pt x="150" y="111"/>
                  </a:cubicBezTo>
                  <a:cubicBezTo>
                    <a:pt x="148" y="107"/>
                    <a:pt x="148" y="107"/>
                    <a:pt x="148" y="107"/>
                  </a:cubicBezTo>
                  <a:cubicBezTo>
                    <a:pt x="149" y="107"/>
                    <a:pt x="149" y="107"/>
                    <a:pt x="149" y="107"/>
                  </a:cubicBezTo>
                  <a:cubicBezTo>
                    <a:pt x="150" y="108"/>
                    <a:pt x="150" y="108"/>
                    <a:pt x="150" y="108"/>
                  </a:cubicBezTo>
                  <a:cubicBezTo>
                    <a:pt x="150" y="109"/>
                    <a:pt x="150" y="109"/>
                    <a:pt x="150" y="109"/>
                  </a:cubicBezTo>
                  <a:cubicBezTo>
                    <a:pt x="151" y="109"/>
                    <a:pt x="151" y="109"/>
                    <a:pt x="151" y="109"/>
                  </a:cubicBezTo>
                  <a:cubicBezTo>
                    <a:pt x="151" y="109"/>
                    <a:pt x="151" y="109"/>
                    <a:pt x="151" y="109"/>
                  </a:cubicBezTo>
                  <a:cubicBezTo>
                    <a:pt x="151" y="111"/>
                    <a:pt x="151" y="111"/>
                    <a:pt x="151" y="111"/>
                  </a:cubicBezTo>
                  <a:cubicBezTo>
                    <a:pt x="152" y="112"/>
                    <a:pt x="152" y="112"/>
                    <a:pt x="152" y="112"/>
                  </a:cubicBezTo>
                  <a:cubicBezTo>
                    <a:pt x="152" y="113"/>
                    <a:pt x="152" y="113"/>
                    <a:pt x="152" y="113"/>
                  </a:cubicBezTo>
                  <a:cubicBezTo>
                    <a:pt x="153" y="114"/>
                    <a:pt x="153" y="114"/>
                    <a:pt x="153" y="114"/>
                  </a:cubicBezTo>
                  <a:cubicBezTo>
                    <a:pt x="153" y="115"/>
                    <a:pt x="153" y="115"/>
                    <a:pt x="153" y="115"/>
                  </a:cubicBezTo>
                  <a:cubicBezTo>
                    <a:pt x="153" y="116"/>
                    <a:pt x="153" y="116"/>
                    <a:pt x="153" y="116"/>
                  </a:cubicBezTo>
                  <a:cubicBezTo>
                    <a:pt x="154" y="117"/>
                    <a:pt x="154" y="117"/>
                    <a:pt x="154" y="117"/>
                  </a:cubicBezTo>
                  <a:cubicBezTo>
                    <a:pt x="154" y="118"/>
                    <a:pt x="154" y="118"/>
                    <a:pt x="154" y="118"/>
                  </a:cubicBezTo>
                  <a:cubicBezTo>
                    <a:pt x="155" y="119"/>
                    <a:pt x="155" y="119"/>
                    <a:pt x="155" y="119"/>
                  </a:cubicBezTo>
                  <a:cubicBezTo>
                    <a:pt x="155" y="119"/>
                    <a:pt x="155" y="119"/>
                    <a:pt x="155" y="119"/>
                  </a:cubicBezTo>
                  <a:cubicBezTo>
                    <a:pt x="154" y="120"/>
                    <a:pt x="154" y="120"/>
                    <a:pt x="154" y="120"/>
                  </a:cubicBezTo>
                  <a:cubicBezTo>
                    <a:pt x="155" y="120"/>
                    <a:pt x="155" y="120"/>
                    <a:pt x="155" y="120"/>
                  </a:cubicBezTo>
                  <a:cubicBezTo>
                    <a:pt x="156" y="120"/>
                    <a:pt x="156" y="120"/>
                    <a:pt x="156" y="120"/>
                  </a:cubicBezTo>
                  <a:cubicBezTo>
                    <a:pt x="157" y="121"/>
                    <a:pt x="157" y="121"/>
                    <a:pt x="157" y="121"/>
                  </a:cubicBezTo>
                  <a:cubicBezTo>
                    <a:pt x="159" y="121"/>
                    <a:pt x="159" y="121"/>
                    <a:pt x="159" y="121"/>
                  </a:cubicBezTo>
                  <a:cubicBezTo>
                    <a:pt x="160" y="120"/>
                    <a:pt x="160" y="120"/>
                    <a:pt x="160" y="120"/>
                  </a:cubicBezTo>
                  <a:cubicBezTo>
                    <a:pt x="160" y="121"/>
                    <a:pt x="160" y="121"/>
                    <a:pt x="160" y="121"/>
                  </a:cubicBezTo>
                  <a:cubicBezTo>
                    <a:pt x="161" y="122"/>
                    <a:pt x="161" y="122"/>
                    <a:pt x="161" y="122"/>
                  </a:cubicBezTo>
                  <a:cubicBezTo>
                    <a:pt x="161" y="121"/>
                    <a:pt x="161" y="121"/>
                    <a:pt x="161" y="121"/>
                  </a:cubicBezTo>
                  <a:cubicBezTo>
                    <a:pt x="162" y="121"/>
                    <a:pt x="162" y="121"/>
                    <a:pt x="162" y="121"/>
                  </a:cubicBezTo>
                  <a:cubicBezTo>
                    <a:pt x="163" y="120"/>
                    <a:pt x="163" y="120"/>
                    <a:pt x="163" y="120"/>
                  </a:cubicBezTo>
                  <a:cubicBezTo>
                    <a:pt x="164" y="120"/>
                    <a:pt x="164" y="120"/>
                    <a:pt x="164" y="120"/>
                  </a:cubicBezTo>
                  <a:cubicBezTo>
                    <a:pt x="165" y="122"/>
                    <a:pt x="165" y="122"/>
                    <a:pt x="165" y="122"/>
                  </a:cubicBezTo>
                  <a:cubicBezTo>
                    <a:pt x="166" y="122"/>
                    <a:pt x="166" y="122"/>
                    <a:pt x="166" y="122"/>
                  </a:cubicBezTo>
                  <a:cubicBezTo>
                    <a:pt x="167" y="122"/>
                    <a:pt x="167" y="122"/>
                    <a:pt x="167" y="122"/>
                  </a:cubicBezTo>
                  <a:cubicBezTo>
                    <a:pt x="169" y="122"/>
                    <a:pt x="169" y="122"/>
                    <a:pt x="169" y="122"/>
                  </a:cubicBezTo>
                  <a:cubicBezTo>
                    <a:pt x="170" y="121"/>
                    <a:pt x="170" y="121"/>
                    <a:pt x="170" y="121"/>
                  </a:cubicBezTo>
                  <a:cubicBezTo>
                    <a:pt x="169" y="122"/>
                    <a:pt x="169" y="122"/>
                    <a:pt x="169" y="122"/>
                  </a:cubicBezTo>
                  <a:cubicBezTo>
                    <a:pt x="167" y="122"/>
                    <a:pt x="167" y="122"/>
                    <a:pt x="167" y="122"/>
                  </a:cubicBezTo>
                  <a:cubicBezTo>
                    <a:pt x="167" y="121"/>
                    <a:pt x="167" y="121"/>
                    <a:pt x="167" y="121"/>
                  </a:cubicBezTo>
                  <a:cubicBezTo>
                    <a:pt x="166" y="121"/>
                    <a:pt x="166" y="121"/>
                    <a:pt x="166" y="121"/>
                  </a:cubicBezTo>
                  <a:cubicBezTo>
                    <a:pt x="166" y="120"/>
                    <a:pt x="166" y="120"/>
                    <a:pt x="166" y="120"/>
                  </a:cubicBezTo>
                  <a:cubicBezTo>
                    <a:pt x="164" y="120"/>
                    <a:pt x="164" y="120"/>
                    <a:pt x="164" y="120"/>
                  </a:cubicBezTo>
                  <a:cubicBezTo>
                    <a:pt x="164" y="119"/>
                    <a:pt x="164" y="119"/>
                    <a:pt x="164" y="119"/>
                  </a:cubicBezTo>
                  <a:cubicBezTo>
                    <a:pt x="164" y="119"/>
                    <a:pt x="164" y="119"/>
                    <a:pt x="164" y="119"/>
                  </a:cubicBezTo>
                  <a:cubicBezTo>
                    <a:pt x="163" y="119"/>
                    <a:pt x="163" y="119"/>
                    <a:pt x="163" y="119"/>
                  </a:cubicBezTo>
                  <a:cubicBezTo>
                    <a:pt x="161" y="119"/>
                    <a:pt x="161" y="119"/>
                    <a:pt x="161" y="119"/>
                  </a:cubicBezTo>
                  <a:cubicBezTo>
                    <a:pt x="160" y="119"/>
                    <a:pt x="160" y="119"/>
                    <a:pt x="160" y="119"/>
                  </a:cubicBezTo>
                  <a:cubicBezTo>
                    <a:pt x="159" y="119"/>
                    <a:pt x="159" y="119"/>
                    <a:pt x="159" y="119"/>
                  </a:cubicBezTo>
                  <a:cubicBezTo>
                    <a:pt x="157" y="117"/>
                    <a:pt x="157" y="117"/>
                    <a:pt x="157" y="117"/>
                  </a:cubicBezTo>
                  <a:cubicBezTo>
                    <a:pt x="157" y="116"/>
                    <a:pt x="157" y="116"/>
                    <a:pt x="157" y="116"/>
                  </a:cubicBezTo>
                  <a:cubicBezTo>
                    <a:pt x="156" y="116"/>
                    <a:pt x="156" y="116"/>
                    <a:pt x="156" y="116"/>
                  </a:cubicBezTo>
                  <a:cubicBezTo>
                    <a:pt x="155" y="114"/>
                    <a:pt x="155" y="114"/>
                    <a:pt x="155" y="114"/>
                  </a:cubicBezTo>
                  <a:cubicBezTo>
                    <a:pt x="156" y="114"/>
                    <a:pt x="156" y="114"/>
                    <a:pt x="156" y="114"/>
                  </a:cubicBezTo>
                  <a:cubicBezTo>
                    <a:pt x="156" y="114"/>
                    <a:pt x="156" y="114"/>
                    <a:pt x="156" y="114"/>
                  </a:cubicBezTo>
                  <a:cubicBezTo>
                    <a:pt x="157" y="113"/>
                    <a:pt x="157" y="113"/>
                    <a:pt x="157" y="113"/>
                  </a:cubicBezTo>
                  <a:cubicBezTo>
                    <a:pt x="158" y="113"/>
                    <a:pt x="158" y="113"/>
                    <a:pt x="158" y="113"/>
                  </a:cubicBezTo>
                  <a:cubicBezTo>
                    <a:pt x="159" y="114"/>
                    <a:pt x="159" y="114"/>
                    <a:pt x="159" y="114"/>
                  </a:cubicBezTo>
                  <a:cubicBezTo>
                    <a:pt x="161" y="115"/>
                    <a:pt x="161" y="115"/>
                    <a:pt x="161" y="115"/>
                  </a:cubicBezTo>
                  <a:cubicBezTo>
                    <a:pt x="162" y="115"/>
                    <a:pt x="162" y="115"/>
                    <a:pt x="162" y="115"/>
                  </a:cubicBezTo>
                  <a:cubicBezTo>
                    <a:pt x="163" y="113"/>
                    <a:pt x="163" y="113"/>
                    <a:pt x="163" y="113"/>
                  </a:cubicBezTo>
                  <a:cubicBezTo>
                    <a:pt x="163" y="112"/>
                    <a:pt x="163" y="112"/>
                    <a:pt x="163" y="112"/>
                  </a:cubicBezTo>
                  <a:cubicBezTo>
                    <a:pt x="161" y="111"/>
                    <a:pt x="161" y="111"/>
                    <a:pt x="161" y="111"/>
                  </a:cubicBezTo>
                  <a:cubicBezTo>
                    <a:pt x="159" y="112"/>
                    <a:pt x="159" y="112"/>
                    <a:pt x="159" y="112"/>
                  </a:cubicBezTo>
                  <a:cubicBezTo>
                    <a:pt x="159" y="112"/>
                    <a:pt x="159" y="112"/>
                    <a:pt x="159" y="112"/>
                  </a:cubicBezTo>
                  <a:cubicBezTo>
                    <a:pt x="159" y="111"/>
                    <a:pt x="159" y="111"/>
                    <a:pt x="159" y="111"/>
                  </a:cubicBezTo>
                  <a:cubicBezTo>
                    <a:pt x="160" y="111"/>
                    <a:pt x="160" y="111"/>
                    <a:pt x="160" y="111"/>
                  </a:cubicBezTo>
                  <a:cubicBezTo>
                    <a:pt x="160" y="111"/>
                    <a:pt x="160" y="111"/>
                    <a:pt x="160" y="111"/>
                  </a:cubicBezTo>
                  <a:cubicBezTo>
                    <a:pt x="160" y="110"/>
                    <a:pt x="160" y="110"/>
                    <a:pt x="160" y="110"/>
                  </a:cubicBezTo>
                  <a:cubicBezTo>
                    <a:pt x="161" y="109"/>
                    <a:pt x="161" y="109"/>
                    <a:pt x="161" y="109"/>
                  </a:cubicBezTo>
                  <a:cubicBezTo>
                    <a:pt x="162" y="108"/>
                    <a:pt x="162" y="108"/>
                    <a:pt x="162" y="108"/>
                  </a:cubicBezTo>
                  <a:cubicBezTo>
                    <a:pt x="163" y="108"/>
                    <a:pt x="163" y="108"/>
                    <a:pt x="163" y="108"/>
                  </a:cubicBezTo>
                  <a:cubicBezTo>
                    <a:pt x="166" y="108"/>
                    <a:pt x="166" y="108"/>
                    <a:pt x="166" y="108"/>
                  </a:cubicBezTo>
                  <a:cubicBezTo>
                    <a:pt x="167" y="109"/>
                    <a:pt x="167" y="109"/>
                    <a:pt x="167" y="109"/>
                  </a:cubicBezTo>
                  <a:cubicBezTo>
                    <a:pt x="168" y="110"/>
                    <a:pt x="168" y="110"/>
                    <a:pt x="168" y="110"/>
                  </a:cubicBezTo>
                  <a:cubicBezTo>
                    <a:pt x="171" y="110"/>
                    <a:pt x="171" y="110"/>
                    <a:pt x="171" y="110"/>
                  </a:cubicBezTo>
                  <a:cubicBezTo>
                    <a:pt x="171" y="111"/>
                    <a:pt x="171" y="111"/>
                    <a:pt x="171" y="111"/>
                  </a:cubicBezTo>
                  <a:cubicBezTo>
                    <a:pt x="172" y="112"/>
                    <a:pt x="172" y="112"/>
                    <a:pt x="172" y="112"/>
                  </a:cubicBezTo>
                  <a:cubicBezTo>
                    <a:pt x="174" y="113"/>
                    <a:pt x="174" y="113"/>
                    <a:pt x="174" y="113"/>
                  </a:cubicBezTo>
                  <a:cubicBezTo>
                    <a:pt x="175" y="113"/>
                    <a:pt x="175" y="113"/>
                    <a:pt x="175" y="113"/>
                  </a:cubicBezTo>
                  <a:cubicBezTo>
                    <a:pt x="178" y="113"/>
                    <a:pt x="178" y="113"/>
                    <a:pt x="178" y="113"/>
                  </a:cubicBezTo>
                  <a:cubicBezTo>
                    <a:pt x="180" y="112"/>
                    <a:pt x="180" y="112"/>
                    <a:pt x="180" y="112"/>
                  </a:cubicBezTo>
                  <a:cubicBezTo>
                    <a:pt x="180" y="113"/>
                    <a:pt x="180" y="113"/>
                    <a:pt x="180" y="113"/>
                  </a:cubicBezTo>
                  <a:cubicBezTo>
                    <a:pt x="181" y="113"/>
                    <a:pt x="181" y="113"/>
                    <a:pt x="181" y="113"/>
                  </a:cubicBezTo>
                  <a:cubicBezTo>
                    <a:pt x="182" y="113"/>
                    <a:pt x="182" y="113"/>
                    <a:pt x="182" y="113"/>
                  </a:cubicBezTo>
                  <a:cubicBezTo>
                    <a:pt x="181" y="114"/>
                    <a:pt x="181" y="114"/>
                    <a:pt x="181" y="114"/>
                  </a:cubicBezTo>
                  <a:cubicBezTo>
                    <a:pt x="182" y="115"/>
                    <a:pt x="182" y="115"/>
                    <a:pt x="182" y="115"/>
                  </a:cubicBezTo>
                  <a:cubicBezTo>
                    <a:pt x="181" y="115"/>
                    <a:pt x="181" y="115"/>
                    <a:pt x="181" y="115"/>
                  </a:cubicBezTo>
                  <a:cubicBezTo>
                    <a:pt x="180" y="116"/>
                    <a:pt x="180" y="116"/>
                    <a:pt x="180" y="116"/>
                  </a:cubicBezTo>
                  <a:cubicBezTo>
                    <a:pt x="180" y="117"/>
                    <a:pt x="180" y="117"/>
                    <a:pt x="180" y="117"/>
                  </a:cubicBezTo>
                  <a:cubicBezTo>
                    <a:pt x="181" y="118"/>
                    <a:pt x="181" y="118"/>
                    <a:pt x="181" y="118"/>
                  </a:cubicBezTo>
                  <a:cubicBezTo>
                    <a:pt x="181" y="119"/>
                    <a:pt x="181" y="119"/>
                    <a:pt x="181" y="119"/>
                  </a:cubicBezTo>
                  <a:cubicBezTo>
                    <a:pt x="182" y="121"/>
                    <a:pt x="182" y="121"/>
                    <a:pt x="182" y="121"/>
                  </a:cubicBezTo>
                  <a:cubicBezTo>
                    <a:pt x="182" y="121"/>
                    <a:pt x="182" y="121"/>
                    <a:pt x="182" y="121"/>
                  </a:cubicBezTo>
                  <a:cubicBezTo>
                    <a:pt x="182" y="122"/>
                    <a:pt x="182" y="122"/>
                    <a:pt x="182" y="122"/>
                  </a:cubicBezTo>
                  <a:cubicBezTo>
                    <a:pt x="182" y="125"/>
                    <a:pt x="182" y="125"/>
                    <a:pt x="182" y="125"/>
                  </a:cubicBezTo>
                  <a:cubicBezTo>
                    <a:pt x="183" y="125"/>
                    <a:pt x="183" y="125"/>
                    <a:pt x="183" y="125"/>
                  </a:cubicBezTo>
                  <a:cubicBezTo>
                    <a:pt x="183" y="124"/>
                    <a:pt x="183" y="124"/>
                    <a:pt x="183" y="124"/>
                  </a:cubicBezTo>
                  <a:cubicBezTo>
                    <a:pt x="183" y="123"/>
                    <a:pt x="183" y="123"/>
                    <a:pt x="183" y="123"/>
                  </a:cubicBezTo>
                  <a:cubicBezTo>
                    <a:pt x="183" y="123"/>
                    <a:pt x="183" y="123"/>
                    <a:pt x="183" y="123"/>
                  </a:cubicBezTo>
                  <a:cubicBezTo>
                    <a:pt x="183" y="122"/>
                    <a:pt x="183" y="122"/>
                    <a:pt x="183" y="122"/>
                  </a:cubicBezTo>
                  <a:cubicBezTo>
                    <a:pt x="184" y="121"/>
                    <a:pt x="184" y="121"/>
                    <a:pt x="184" y="121"/>
                  </a:cubicBezTo>
                  <a:cubicBezTo>
                    <a:pt x="184" y="120"/>
                    <a:pt x="184" y="120"/>
                    <a:pt x="184" y="120"/>
                  </a:cubicBezTo>
                  <a:cubicBezTo>
                    <a:pt x="185" y="121"/>
                    <a:pt x="185" y="121"/>
                    <a:pt x="185" y="121"/>
                  </a:cubicBezTo>
                  <a:cubicBezTo>
                    <a:pt x="185" y="122"/>
                    <a:pt x="185" y="122"/>
                    <a:pt x="185" y="122"/>
                  </a:cubicBezTo>
                  <a:cubicBezTo>
                    <a:pt x="186" y="124"/>
                    <a:pt x="186" y="124"/>
                    <a:pt x="186" y="124"/>
                  </a:cubicBezTo>
                  <a:cubicBezTo>
                    <a:pt x="186" y="124"/>
                    <a:pt x="186" y="124"/>
                    <a:pt x="186" y="124"/>
                  </a:cubicBezTo>
                  <a:cubicBezTo>
                    <a:pt x="185" y="125"/>
                    <a:pt x="185" y="125"/>
                    <a:pt x="185" y="125"/>
                  </a:cubicBezTo>
                  <a:cubicBezTo>
                    <a:pt x="185" y="126"/>
                    <a:pt x="185" y="126"/>
                    <a:pt x="185" y="126"/>
                  </a:cubicBezTo>
                  <a:cubicBezTo>
                    <a:pt x="185" y="126"/>
                    <a:pt x="185" y="126"/>
                    <a:pt x="185" y="126"/>
                  </a:cubicBezTo>
                  <a:cubicBezTo>
                    <a:pt x="186" y="127"/>
                    <a:pt x="186" y="127"/>
                    <a:pt x="186" y="127"/>
                  </a:cubicBezTo>
                  <a:cubicBezTo>
                    <a:pt x="188" y="127"/>
                    <a:pt x="188" y="127"/>
                    <a:pt x="188" y="127"/>
                  </a:cubicBezTo>
                  <a:cubicBezTo>
                    <a:pt x="189" y="127"/>
                    <a:pt x="189" y="127"/>
                    <a:pt x="189" y="127"/>
                  </a:cubicBezTo>
                  <a:cubicBezTo>
                    <a:pt x="190" y="128"/>
                    <a:pt x="190" y="128"/>
                    <a:pt x="190" y="128"/>
                  </a:cubicBezTo>
                  <a:cubicBezTo>
                    <a:pt x="190" y="129"/>
                    <a:pt x="190" y="129"/>
                    <a:pt x="190" y="129"/>
                  </a:cubicBezTo>
                  <a:cubicBezTo>
                    <a:pt x="191" y="130"/>
                    <a:pt x="191" y="130"/>
                    <a:pt x="191" y="130"/>
                  </a:cubicBezTo>
                  <a:cubicBezTo>
                    <a:pt x="193" y="130"/>
                    <a:pt x="193" y="130"/>
                    <a:pt x="193" y="130"/>
                  </a:cubicBezTo>
                  <a:cubicBezTo>
                    <a:pt x="195" y="131"/>
                    <a:pt x="195" y="131"/>
                    <a:pt x="195" y="131"/>
                  </a:cubicBezTo>
                  <a:cubicBezTo>
                    <a:pt x="194" y="131"/>
                    <a:pt x="194" y="131"/>
                    <a:pt x="194" y="131"/>
                  </a:cubicBezTo>
                  <a:cubicBezTo>
                    <a:pt x="194" y="130"/>
                    <a:pt x="194" y="130"/>
                    <a:pt x="194" y="130"/>
                  </a:cubicBezTo>
                  <a:cubicBezTo>
                    <a:pt x="196" y="129"/>
                    <a:pt x="196" y="129"/>
                    <a:pt x="196" y="129"/>
                  </a:cubicBezTo>
                  <a:cubicBezTo>
                    <a:pt x="197" y="128"/>
                    <a:pt x="197" y="128"/>
                    <a:pt x="197" y="128"/>
                  </a:cubicBezTo>
                  <a:cubicBezTo>
                    <a:pt x="199" y="130"/>
                    <a:pt x="199" y="130"/>
                    <a:pt x="199" y="130"/>
                  </a:cubicBezTo>
                  <a:cubicBezTo>
                    <a:pt x="200" y="130"/>
                    <a:pt x="200" y="130"/>
                    <a:pt x="200" y="130"/>
                  </a:cubicBezTo>
                  <a:cubicBezTo>
                    <a:pt x="201" y="131"/>
                    <a:pt x="201" y="131"/>
                    <a:pt x="201" y="131"/>
                  </a:cubicBezTo>
                  <a:cubicBezTo>
                    <a:pt x="201" y="132"/>
                    <a:pt x="201" y="132"/>
                    <a:pt x="201" y="132"/>
                  </a:cubicBezTo>
                  <a:cubicBezTo>
                    <a:pt x="201" y="131"/>
                    <a:pt x="201" y="131"/>
                    <a:pt x="201" y="131"/>
                  </a:cubicBezTo>
                  <a:cubicBezTo>
                    <a:pt x="200" y="129"/>
                    <a:pt x="200" y="129"/>
                    <a:pt x="200" y="129"/>
                  </a:cubicBezTo>
                  <a:cubicBezTo>
                    <a:pt x="200" y="129"/>
                    <a:pt x="200" y="129"/>
                    <a:pt x="200" y="129"/>
                  </a:cubicBezTo>
                  <a:cubicBezTo>
                    <a:pt x="198" y="129"/>
                    <a:pt x="198" y="129"/>
                    <a:pt x="198" y="129"/>
                  </a:cubicBezTo>
                  <a:cubicBezTo>
                    <a:pt x="197" y="128"/>
                    <a:pt x="197" y="128"/>
                    <a:pt x="197" y="128"/>
                  </a:cubicBezTo>
                  <a:cubicBezTo>
                    <a:pt x="195" y="128"/>
                    <a:pt x="195" y="128"/>
                    <a:pt x="195" y="128"/>
                  </a:cubicBezTo>
                  <a:cubicBezTo>
                    <a:pt x="194" y="129"/>
                    <a:pt x="194" y="129"/>
                    <a:pt x="194" y="129"/>
                  </a:cubicBezTo>
                  <a:cubicBezTo>
                    <a:pt x="193" y="129"/>
                    <a:pt x="193" y="129"/>
                    <a:pt x="193" y="129"/>
                  </a:cubicBezTo>
                  <a:cubicBezTo>
                    <a:pt x="193" y="129"/>
                    <a:pt x="193" y="129"/>
                    <a:pt x="193" y="129"/>
                  </a:cubicBezTo>
                  <a:cubicBezTo>
                    <a:pt x="191" y="129"/>
                    <a:pt x="191" y="129"/>
                    <a:pt x="191" y="129"/>
                  </a:cubicBezTo>
                  <a:cubicBezTo>
                    <a:pt x="190" y="127"/>
                    <a:pt x="190" y="127"/>
                    <a:pt x="190" y="127"/>
                  </a:cubicBezTo>
                  <a:cubicBezTo>
                    <a:pt x="189" y="127"/>
                    <a:pt x="189" y="127"/>
                    <a:pt x="189" y="127"/>
                  </a:cubicBezTo>
                  <a:cubicBezTo>
                    <a:pt x="187" y="126"/>
                    <a:pt x="187" y="126"/>
                    <a:pt x="187" y="126"/>
                  </a:cubicBezTo>
                  <a:cubicBezTo>
                    <a:pt x="187" y="125"/>
                    <a:pt x="187" y="125"/>
                    <a:pt x="187" y="125"/>
                  </a:cubicBezTo>
                  <a:cubicBezTo>
                    <a:pt x="187" y="125"/>
                    <a:pt x="187" y="125"/>
                    <a:pt x="187" y="125"/>
                  </a:cubicBezTo>
                  <a:cubicBezTo>
                    <a:pt x="188" y="125"/>
                    <a:pt x="188" y="125"/>
                    <a:pt x="188" y="125"/>
                  </a:cubicBezTo>
                  <a:cubicBezTo>
                    <a:pt x="189" y="124"/>
                    <a:pt x="189" y="124"/>
                    <a:pt x="189" y="124"/>
                  </a:cubicBezTo>
                  <a:cubicBezTo>
                    <a:pt x="189" y="123"/>
                    <a:pt x="189" y="123"/>
                    <a:pt x="189" y="123"/>
                  </a:cubicBezTo>
                  <a:cubicBezTo>
                    <a:pt x="187" y="122"/>
                    <a:pt x="187" y="122"/>
                    <a:pt x="187" y="122"/>
                  </a:cubicBezTo>
                  <a:cubicBezTo>
                    <a:pt x="187" y="120"/>
                    <a:pt x="187" y="120"/>
                    <a:pt x="187" y="120"/>
                  </a:cubicBezTo>
                  <a:cubicBezTo>
                    <a:pt x="185" y="118"/>
                    <a:pt x="185" y="118"/>
                    <a:pt x="185" y="118"/>
                  </a:cubicBezTo>
                  <a:cubicBezTo>
                    <a:pt x="184" y="118"/>
                    <a:pt x="184" y="118"/>
                    <a:pt x="184" y="118"/>
                  </a:cubicBezTo>
                  <a:cubicBezTo>
                    <a:pt x="183" y="117"/>
                    <a:pt x="183" y="117"/>
                    <a:pt x="183" y="117"/>
                  </a:cubicBezTo>
                  <a:cubicBezTo>
                    <a:pt x="184" y="116"/>
                    <a:pt x="184" y="116"/>
                    <a:pt x="184" y="116"/>
                  </a:cubicBezTo>
                  <a:cubicBezTo>
                    <a:pt x="183" y="115"/>
                    <a:pt x="183" y="115"/>
                    <a:pt x="183" y="115"/>
                  </a:cubicBezTo>
                  <a:cubicBezTo>
                    <a:pt x="183" y="113"/>
                    <a:pt x="183" y="113"/>
                    <a:pt x="183" y="113"/>
                  </a:cubicBezTo>
                  <a:cubicBezTo>
                    <a:pt x="182" y="112"/>
                    <a:pt x="182" y="112"/>
                    <a:pt x="182" y="112"/>
                  </a:cubicBezTo>
                  <a:cubicBezTo>
                    <a:pt x="182" y="112"/>
                    <a:pt x="182" y="112"/>
                    <a:pt x="182" y="112"/>
                  </a:cubicBezTo>
                  <a:cubicBezTo>
                    <a:pt x="180" y="111"/>
                    <a:pt x="180" y="111"/>
                    <a:pt x="180" y="111"/>
                  </a:cubicBezTo>
                  <a:cubicBezTo>
                    <a:pt x="178" y="111"/>
                    <a:pt x="178" y="111"/>
                    <a:pt x="178" y="111"/>
                  </a:cubicBezTo>
                  <a:cubicBezTo>
                    <a:pt x="177" y="110"/>
                    <a:pt x="177" y="110"/>
                    <a:pt x="177" y="110"/>
                  </a:cubicBezTo>
                  <a:cubicBezTo>
                    <a:pt x="176" y="109"/>
                    <a:pt x="176" y="109"/>
                    <a:pt x="176" y="109"/>
                  </a:cubicBezTo>
                  <a:cubicBezTo>
                    <a:pt x="176" y="108"/>
                    <a:pt x="176" y="108"/>
                    <a:pt x="176" y="108"/>
                  </a:cubicBezTo>
                  <a:cubicBezTo>
                    <a:pt x="175" y="107"/>
                    <a:pt x="175" y="107"/>
                    <a:pt x="175" y="107"/>
                  </a:cubicBezTo>
                  <a:cubicBezTo>
                    <a:pt x="175" y="107"/>
                    <a:pt x="175" y="107"/>
                    <a:pt x="175" y="107"/>
                  </a:cubicBezTo>
                  <a:cubicBezTo>
                    <a:pt x="174" y="107"/>
                    <a:pt x="174" y="107"/>
                    <a:pt x="174" y="107"/>
                  </a:cubicBezTo>
                  <a:cubicBezTo>
                    <a:pt x="171" y="107"/>
                    <a:pt x="171" y="107"/>
                    <a:pt x="171" y="107"/>
                  </a:cubicBezTo>
                  <a:cubicBezTo>
                    <a:pt x="170" y="107"/>
                    <a:pt x="170" y="107"/>
                    <a:pt x="170" y="107"/>
                  </a:cubicBezTo>
                  <a:cubicBezTo>
                    <a:pt x="169" y="107"/>
                    <a:pt x="169" y="107"/>
                    <a:pt x="169" y="107"/>
                  </a:cubicBezTo>
                  <a:cubicBezTo>
                    <a:pt x="169" y="105"/>
                    <a:pt x="169" y="105"/>
                    <a:pt x="169" y="105"/>
                  </a:cubicBezTo>
                  <a:cubicBezTo>
                    <a:pt x="168" y="105"/>
                    <a:pt x="168" y="105"/>
                    <a:pt x="168" y="105"/>
                  </a:cubicBezTo>
                  <a:cubicBezTo>
                    <a:pt x="168" y="105"/>
                    <a:pt x="168" y="105"/>
                    <a:pt x="168" y="105"/>
                  </a:cubicBezTo>
                  <a:cubicBezTo>
                    <a:pt x="168" y="103"/>
                    <a:pt x="168" y="103"/>
                    <a:pt x="168" y="103"/>
                  </a:cubicBezTo>
                  <a:cubicBezTo>
                    <a:pt x="167" y="102"/>
                    <a:pt x="167" y="102"/>
                    <a:pt x="167" y="102"/>
                  </a:cubicBezTo>
                  <a:cubicBezTo>
                    <a:pt x="165" y="101"/>
                    <a:pt x="165" y="101"/>
                    <a:pt x="165" y="101"/>
                  </a:cubicBezTo>
                  <a:cubicBezTo>
                    <a:pt x="166" y="100"/>
                    <a:pt x="166" y="100"/>
                    <a:pt x="166" y="100"/>
                  </a:cubicBezTo>
                  <a:cubicBezTo>
                    <a:pt x="166" y="100"/>
                    <a:pt x="166" y="100"/>
                    <a:pt x="166" y="100"/>
                  </a:cubicBezTo>
                  <a:cubicBezTo>
                    <a:pt x="165" y="100"/>
                    <a:pt x="165" y="100"/>
                    <a:pt x="165" y="100"/>
                  </a:cubicBezTo>
                  <a:cubicBezTo>
                    <a:pt x="164" y="99"/>
                    <a:pt x="164" y="99"/>
                    <a:pt x="164" y="99"/>
                  </a:cubicBezTo>
                  <a:cubicBezTo>
                    <a:pt x="165" y="98"/>
                    <a:pt x="165" y="98"/>
                    <a:pt x="165" y="98"/>
                  </a:cubicBezTo>
                  <a:cubicBezTo>
                    <a:pt x="165" y="97"/>
                    <a:pt x="165" y="97"/>
                    <a:pt x="165" y="97"/>
                  </a:cubicBezTo>
                  <a:cubicBezTo>
                    <a:pt x="164" y="97"/>
                    <a:pt x="164" y="97"/>
                    <a:pt x="164" y="97"/>
                  </a:cubicBezTo>
                  <a:cubicBezTo>
                    <a:pt x="164" y="96"/>
                    <a:pt x="164" y="96"/>
                    <a:pt x="164" y="96"/>
                  </a:cubicBezTo>
                  <a:cubicBezTo>
                    <a:pt x="165" y="96"/>
                    <a:pt x="165" y="96"/>
                    <a:pt x="165" y="96"/>
                  </a:cubicBezTo>
                  <a:cubicBezTo>
                    <a:pt x="167" y="95"/>
                    <a:pt x="167" y="95"/>
                    <a:pt x="167" y="95"/>
                  </a:cubicBezTo>
                  <a:cubicBezTo>
                    <a:pt x="168" y="95"/>
                    <a:pt x="168" y="95"/>
                    <a:pt x="168" y="95"/>
                  </a:cubicBezTo>
                  <a:cubicBezTo>
                    <a:pt x="170" y="95"/>
                    <a:pt x="170" y="95"/>
                    <a:pt x="170" y="95"/>
                  </a:cubicBezTo>
                  <a:cubicBezTo>
                    <a:pt x="173" y="93"/>
                    <a:pt x="173" y="93"/>
                    <a:pt x="173" y="93"/>
                  </a:cubicBezTo>
                  <a:cubicBezTo>
                    <a:pt x="175" y="92"/>
                    <a:pt x="175" y="92"/>
                    <a:pt x="175" y="92"/>
                  </a:cubicBezTo>
                  <a:cubicBezTo>
                    <a:pt x="176" y="92"/>
                    <a:pt x="176" y="92"/>
                    <a:pt x="176" y="92"/>
                  </a:cubicBezTo>
                  <a:cubicBezTo>
                    <a:pt x="177" y="93"/>
                    <a:pt x="177" y="93"/>
                    <a:pt x="177" y="93"/>
                  </a:cubicBezTo>
                  <a:cubicBezTo>
                    <a:pt x="178" y="92"/>
                    <a:pt x="178" y="92"/>
                    <a:pt x="178" y="92"/>
                  </a:cubicBezTo>
                  <a:cubicBezTo>
                    <a:pt x="178" y="91"/>
                    <a:pt x="178" y="91"/>
                    <a:pt x="178" y="91"/>
                  </a:cubicBezTo>
                  <a:cubicBezTo>
                    <a:pt x="180" y="91"/>
                    <a:pt x="180" y="91"/>
                    <a:pt x="180" y="91"/>
                  </a:cubicBezTo>
                  <a:cubicBezTo>
                    <a:pt x="183" y="89"/>
                    <a:pt x="183" y="89"/>
                    <a:pt x="183" y="89"/>
                  </a:cubicBezTo>
                  <a:cubicBezTo>
                    <a:pt x="183" y="90"/>
                    <a:pt x="183" y="90"/>
                    <a:pt x="183" y="90"/>
                  </a:cubicBezTo>
                  <a:cubicBezTo>
                    <a:pt x="183" y="91"/>
                    <a:pt x="183" y="91"/>
                    <a:pt x="183" y="91"/>
                  </a:cubicBezTo>
                  <a:cubicBezTo>
                    <a:pt x="183" y="91"/>
                    <a:pt x="183" y="91"/>
                    <a:pt x="183" y="91"/>
                  </a:cubicBezTo>
                  <a:cubicBezTo>
                    <a:pt x="182" y="92"/>
                    <a:pt x="182" y="92"/>
                    <a:pt x="182" y="92"/>
                  </a:cubicBezTo>
                  <a:cubicBezTo>
                    <a:pt x="181" y="93"/>
                    <a:pt x="181" y="93"/>
                    <a:pt x="181" y="93"/>
                  </a:cubicBezTo>
                  <a:cubicBezTo>
                    <a:pt x="181" y="94"/>
                    <a:pt x="181" y="94"/>
                    <a:pt x="181" y="94"/>
                  </a:cubicBezTo>
                  <a:cubicBezTo>
                    <a:pt x="183" y="96"/>
                    <a:pt x="183" y="96"/>
                    <a:pt x="183" y="96"/>
                  </a:cubicBezTo>
                  <a:cubicBezTo>
                    <a:pt x="185" y="96"/>
                    <a:pt x="185" y="96"/>
                    <a:pt x="185" y="96"/>
                  </a:cubicBezTo>
                  <a:cubicBezTo>
                    <a:pt x="184" y="95"/>
                    <a:pt x="184" y="95"/>
                    <a:pt x="184" y="95"/>
                  </a:cubicBezTo>
                  <a:cubicBezTo>
                    <a:pt x="182" y="94"/>
                    <a:pt x="182" y="94"/>
                    <a:pt x="182" y="94"/>
                  </a:cubicBezTo>
                  <a:cubicBezTo>
                    <a:pt x="182" y="93"/>
                    <a:pt x="182" y="93"/>
                    <a:pt x="182" y="93"/>
                  </a:cubicBezTo>
                  <a:cubicBezTo>
                    <a:pt x="183" y="92"/>
                    <a:pt x="183" y="92"/>
                    <a:pt x="183" y="92"/>
                  </a:cubicBezTo>
                  <a:cubicBezTo>
                    <a:pt x="185" y="91"/>
                    <a:pt x="185" y="91"/>
                    <a:pt x="185" y="91"/>
                  </a:cubicBezTo>
                  <a:cubicBezTo>
                    <a:pt x="185" y="90"/>
                    <a:pt x="185" y="90"/>
                    <a:pt x="185" y="90"/>
                  </a:cubicBezTo>
                  <a:cubicBezTo>
                    <a:pt x="185" y="89"/>
                    <a:pt x="185" y="89"/>
                    <a:pt x="185" y="89"/>
                  </a:cubicBezTo>
                  <a:cubicBezTo>
                    <a:pt x="184" y="89"/>
                    <a:pt x="184" y="89"/>
                    <a:pt x="184" y="89"/>
                  </a:cubicBezTo>
                  <a:cubicBezTo>
                    <a:pt x="182" y="88"/>
                    <a:pt x="182" y="88"/>
                    <a:pt x="182" y="88"/>
                  </a:cubicBezTo>
                  <a:cubicBezTo>
                    <a:pt x="183" y="87"/>
                    <a:pt x="183" y="87"/>
                    <a:pt x="183" y="87"/>
                  </a:cubicBezTo>
                  <a:cubicBezTo>
                    <a:pt x="181" y="87"/>
                    <a:pt x="181" y="87"/>
                    <a:pt x="181" y="87"/>
                  </a:cubicBezTo>
                  <a:cubicBezTo>
                    <a:pt x="181" y="88"/>
                    <a:pt x="181" y="88"/>
                    <a:pt x="181" y="88"/>
                  </a:cubicBezTo>
                  <a:cubicBezTo>
                    <a:pt x="180" y="87"/>
                    <a:pt x="180" y="87"/>
                    <a:pt x="180" y="87"/>
                  </a:cubicBezTo>
                  <a:cubicBezTo>
                    <a:pt x="180" y="86"/>
                    <a:pt x="180" y="86"/>
                    <a:pt x="180" y="86"/>
                  </a:cubicBezTo>
                  <a:cubicBezTo>
                    <a:pt x="178" y="86"/>
                    <a:pt x="178" y="86"/>
                    <a:pt x="178" y="86"/>
                  </a:cubicBezTo>
                  <a:cubicBezTo>
                    <a:pt x="178" y="87"/>
                    <a:pt x="178" y="87"/>
                    <a:pt x="178" y="87"/>
                  </a:cubicBezTo>
                  <a:cubicBezTo>
                    <a:pt x="177" y="85"/>
                    <a:pt x="177" y="85"/>
                    <a:pt x="177" y="85"/>
                  </a:cubicBezTo>
                  <a:cubicBezTo>
                    <a:pt x="177" y="85"/>
                    <a:pt x="177" y="85"/>
                    <a:pt x="177" y="85"/>
                  </a:cubicBezTo>
                  <a:cubicBezTo>
                    <a:pt x="177" y="84"/>
                    <a:pt x="177" y="84"/>
                    <a:pt x="177" y="84"/>
                  </a:cubicBezTo>
                  <a:cubicBezTo>
                    <a:pt x="178" y="84"/>
                    <a:pt x="178" y="84"/>
                    <a:pt x="178" y="84"/>
                  </a:cubicBezTo>
                  <a:cubicBezTo>
                    <a:pt x="179" y="85"/>
                    <a:pt x="179" y="85"/>
                    <a:pt x="179" y="85"/>
                  </a:cubicBezTo>
                  <a:cubicBezTo>
                    <a:pt x="180" y="85"/>
                    <a:pt x="180" y="85"/>
                    <a:pt x="180" y="85"/>
                  </a:cubicBezTo>
                  <a:cubicBezTo>
                    <a:pt x="181" y="84"/>
                    <a:pt x="181" y="84"/>
                    <a:pt x="181" y="84"/>
                  </a:cubicBezTo>
                  <a:cubicBezTo>
                    <a:pt x="180" y="84"/>
                    <a:pt x="180" y="84"/>
                    <a:pt x="180" y="84"/>
                  </a:cubicBezTo>
                  <a:cubicBezTo>
                    <a:pt x="180" y="84"/>
                    <a:pt x="180" y="84"/>
                    <a:pt x="180" y="84"/>
                  </a:cubicBezTo>
                  <a:cubicBezTo>
                    <a:pt x="179" y="84"/>
                    <a:pt x="179" y="84"/>
                    <a:pt x="179" y="84"/>
                  </a:cubicBezTo>
                  <a:cubicBezTo>
                    <a:pt x="178" y="84"/>
                    <a:pt x="178" y="84"/>
                    <a:pt x="178" y="84"/>
                  </a:cubicBezTo>
                  <a:cubicBezTo>
                    <a:pt x="178" y="83"/>
                    <a:pt x="178" y="83"/>
                    <a:pt x="178" y="83"/>
                  </a:cubicBezTo>
                  <a:cubicBezTo>
                    <a:pt x="177" y="83"/>
                    <a:pt x="177" y="83"/>
                    <a:pt x="177" y="83"/>
                  </a:cubicBezTo>
                  <a:cubicBezTo>
                    <a:pt x="175" y="83"/>
                    <a:pt x="175" y="83"/>
                    <a:pt x="175" y="83"/>
                  </a:cubicBezTo>
                  <a:cubicBezTo>
                    <a:pt x="175" y="83"/>
                    <a:pt x="175" y="83"/>
                    <a:pt x="175" y="83"/>
                  </a:cubicBezTo>
                  <a:cubicBezTo>
                    <a:pt x="174" y="82"/>
                    <a:pt x="174" y="82"/>
                    <a:pt x="174" y="82"/>
                  </a:cubicBezTo>
                  <a:cubicBezTo>
                    <a:pt x="175" y="82"/>
                    <a:pt x="175" y="82"/>
                    <a:pt x="175" y="82"/>
                  </a:cubicBezTo>
                  <a:cubicBezTo>
                    <a:pt x="174" y="81"/>
                    <a:pt x="174" y="81"/>
                    <a:pt x="174" y="81"/>
                  </a:cubicBezTo>
                  <a:cubicBezTo>
                    <a:pt x="174" y="80"/>
                    <a:pt x="174" y="80"/>
                    <a:pt x="174" y="80"/>
                  </a:cubicBezTo>
                  <a:cubicBezTo>
                    <a:pt x="174" y="80"/>
                    <a:pt x="174" y="80"/>
                    <a:pt x="174" y="80"/>
                  </a:cubicBezTo>
                  <a:cubicBezTo>
                    <a:pt x="175" y="80"/>
                    <a:pt x="175" y="80"/>
                    <a:pt x="175" y="80"/>
                  </a:cubicBezTo>
                  <a:cubicBezTo>
                    <a:pt x="176" y="81"/>
                    <a:pt x="176" y="81"/>
                    <a:pt x="176" y="81"/>
                  </a:cubicBezTo>
                  <a:cubicBezTo>
                    <a:pt x="176" y="81"/>
                    <a:pt x="176" y="81"/>
                    <a:pt x="176" y="81"/>
                  </a:cubicBezTo>
                  <a:cubicBezTo>
                    <a:pt x="177" y="82"/>
                    <a:pt x="177" y="82"/>
                    <a:pt x="177" y="82"/>
                  </a:cubicBezTo>
                  <a:cubicBezTo>
                    <a:pt x="178" y="82"/>
                    <a:pt x="178" y="82"/>
                    <a:pt x="178" y="82"/>
                  </a:cubicBezTo>
                  <a:cubicBezTo>
                    <a:pt x="177" y="81"/>
                    <a:pt x="177" y="81"/>
                    <a:pt x="177" y="81"/>
                  </a:cubicBezTo>
                  <a:cubicBezTo>
                    <a:pt x="178" y="81"/>
                    <a:pt x="178" y="81"/>
                    <a:pt x="178" y="81"/>
                  </a:cubicBezTo>
                  <a:cubicBezTo>
                    <a:pt x="178" y="79"/>
                    <a:pt x="178" y="79"/>
                    <a:pt x="178" y="79"/>
                  </a:cubicBezTo>
                  <a:cubicBezTo>
                    <a:pt x="178" y="78"/>
                    <a:pt x="178" y="78"/>
                    <a:pt x="178" y="78"/>
                  </a:cubicBezTo>
                  <a:cubicBezTo>
                    <a:pt x="178" y="78"/>
                    <a:pt x="178" y="78"/>
                    <a:pt x="178" y="78"/>
                  </a:cubicBezTo>
                  <a:cubicBezTo>
                    <a:pt x="179" y="78"/>
                    <a:pt x="179" y="78"/>
                    <a:pt x="179" y="78"/>
                  </a:cubicBezTo>
                  <a:cubicBezTo>
                    <a:pt x="179" y="78"/>
                    <a:pt x="179" y="78"/>
                    <a:pt x="179" y="78"/>
                  </a:cubicBezTo>
                  <a:cubicBezTo>
                    <a:pt x="177" y="77"/>
                    <a:pt x="177" y="77"/>
                    <a:pt x="177" y="77"/>
                  </a:cubicBezTo>
                  <a:cubicBezTo>
                    <a:pt x="177" y="78"/>
                    <a:pt x="177" y="78"/>
                    <a:pt x="177" y="78"/>
                  </a:cubicBezTo>
                  <a:cubicBezTo>
                    <a:pt x="176" y="78"/>
                    <a:pt x="176" y="78"/>
                    <a:pt x="176" y="78"/>
                  </a:cubicBezTo>
                  <a:cubicBezTo>
                    <a:pt x="176" y="77"/>
                    <a:pt x="176" y="77"/>
                    <a:pt x="176" y="77"/>
                  </a:cubicBezTo>
                  <a:cubicBezTo>
                    <a:pt x="177" y="76"/>
                    <a:pt x="177" y="76"/>
                    <a:pt x="177" y="76"/>
                  </a:cubicBezTo>
                  <a:cubicBezTo>
                    <a:pt x="179" y="76"/>
                    <a:pt x="179" y="76"/>
                    <a:pt x="179" y="76"/>
                  </a:cubicBezTo>
                  <a:cubicBezTo>
                    <a:pt x="180" y="76"/>
                    <a:pt x="180" y="76"/>
                    <a:pt x="180" y="76"/>
                  </a:cubicBezTo>
                  <a:cubicBezTo>
                    <a:pt x="179" y="75"/>
                    <a:pt x="179" y="75"/>
                    <a:pt x="179" y="75"/>
                  </a:cubicBezTo>
                  <a:cubicBezTo>
                    <a:pt x="180" y="74"/>
                    <a:pt x="180" y="74"/>
                    <a:pt x="180" y="74"/>
                  </a:cubicBezTo>
                  <a:cubicBezTo>
                    <a:pt x="180" y="74"/>
                    <a:pt x="180" y="74"/>
                    <a:pt x="180" y="74"/>
                  </a:cubicBezTo>
                  <a:cubicBezTo>
                    <a:pt x="181" y="73"/>
                    <a:pt x="181" y="73"/>
                    <a:pt x="181" y="73"/>
                  </a:cubicBezTo>
                  <a:cubicBezTo>
                    <a:pt x="181" y="73"/>
                    <a:pt x="181" y="73"/>
                    <a:pt x="181" y="73"/>
                  </a:cubicBezTo>
                  <a:cubicBezTo>
                    <a:pt x="181" y="72"/>
                    <a:pt x="181" y="72"/>
                    <a:pt x="181" y="72"/>
                  </a:cubicBezTo>
                  <a:cubicBezTo>
                    <a:pt x="182" y="72"/>
                    <a:pt x="182" y="72"/>
                    <a:pt x="182" y="72"/>
                  </a:cubicBezTo>
                  <a:cubicBezTo>
                    <a:pt x="182" y="72"/>
                    <a:pt x="182" y="72"/>
                    <a:pt x="182" y="72"/>
                  </a:cubicBezTo>
                  <a:cubicBezTo>
                    <a:pt x="183" y="72"/>
                    <a:pt x="183" y="72"/>
                    <a:pt x="183" y="72"/>
                  </a:cubicBezTo>
                  <a:cubicBezTo>
                    <a:pt x="183" y="71"/>
                    <a:pt x="183" y="71"/>
                    <a:pt x="183" y="71"/>
                  </a:cubicBezTo>
                  <a:cubicBezTo>
                    <a:pt x="183" y="71"/>
                    <a:pt x="183" y="71"/>
                    <a:pt x="183" y="71"/>
                  </a:cubicBezTo>
                  <a:cubicBezTo>
                    <a:pt x="183" y="71"/>
                    <a:pt x="183" y="71"/>
                    <a:pt x="183" y="71"/>
                  </a:cubicBezTo>
                  <a:cubicBezTo>
                    <a:pt x="183" y="70"/>
                    <a:pt x="183" y="70"/>
                    <a:pt x="183" y="70"/>
                  </a:cubicBezTo>
                  <a:cubicBezTo>
                    <a:pt x="184" y="70"/>
                    <a:pt x="184" y="70"/>
                    <a:pt x="184" y="70"/>
                  </a:cubicBezTo>
                  <a:cubicBezTo>
                    <a:pt x="185" y="70"/>
                    <a:pt x="185" y="70"/>
                    <a:pt x="185" y="70"/>
                  </a:cubicBezTo>
                  <a:cubicBezTo>
                    <a:pt x="185" y="69"/>
                    <a:pt x="185" y="69"/>
                    <a:pt x="185" y="69"/>
                  </a:cubicBezTo>
                  <a:cubicBezTo>
                    <a:pt x="185" y="69"/>
                    <a:pt x="185" y="69"/>
                    <a:pt x="185" y="69"/>
                  </a:cubicBezTo>
                  <a:cubicBezTo>
                    <a:pt x="186" y="69"/>
                    <a:pt x="186" y="69"/>
                    <a:pt x="186" y="69"/>
                  </a:cubicBezTo>
                  <a:cubicBezTo>
                    <a:pt x="188" y="69"/>
                    <a:pt x="188" y="69"/>
                    <a:pt x="188" y="69"/>
                  </a:cubicBezTo>
                  <a:cubicBezTo>
                    <a:pt x="187" y="68"/>
                    <a:pt x="187" y="68"/>
                    <a:pt x="187" y="68"/>
                  </a:cubicBezTo>
                  <a:cubicBezTo>
                    <a:pt x="187" y="68"/>
                    <a:pt x="187" y="68"/>
                    <a:pt x="187" y="68"/>
                  </a:cubicBezTo>
                  <a:cubicBezTo>
                    <a:pt x="189" y="67"/>
                    <a:pt x="189" y="67"/>
                    <a:pt x="189" y="67"/>
                  </a:cubicBezTo>
                  <a:cubicBezTo>
                    <a:pt x="190" y="67"/>
                    <a:pt x="190" y="67"/>
                    <a:pt x="190" y="67"/>
                  </a:cubicBezTo>
                  <a:cubicBezTo>
                    <a:pt x="191" y="66"/>
                    <a:pt x="191" y="66"/>
                    <a:pt x="191" y="66"/>
                  </a:cubicBezTo>
                  <a:cubicBezTo>
                    <a:pt x="193" y="65"/>
                    <a:pt x="193" y="65"/>
                    <a:pt x="193" y="65"/>
                  </a:cubicBezTo>
                  <a:cubicBezTo>
                    <a:pt x="194" y="64"/>
                    <a:pt x="194" y="64"/>
                    <a:pt x="194" y="64"/>
                  </a:cubicBezTo>
                  <a:cubicBezTo>
                    <a:pt x="193" y="64"/>
                    <a:pt x="193" y="64"/>
                    <a:pt x="193" y="64"/>
                  </a:cubicBezTo>
                  <a:cubicBezTo>
                    <a:pt x="192" y="65"/>
                    <a:pt x="192" y="65"/>
                    <a:pt x="192" y="65"/>
                  </a:cubicBezTo>
                  <a:cubicBezTo>
                    <a:pt x="191" y="65"/>
                    <a:pt x="191" y="65"/>
                    <a:pt x="191" y="65"/>
                  </a:cubicBezTo>
                  <a:cubicBezTo>
                    <a:pt x="190" y="65"/>
                    <a:pt x="190" y="65"/>
                    <a:pt x="190" y="65"/>
                  </a:cubicBezTo>
                  <a:cubicBezTo>
                    <a:pt x="190" y="65"/>
                    <a:pt x="190" y="65"/>
                    <a:pt x="190" y="65"/>
                  </a:cubicBezTo>
                  <a:cubicBezTo>
                    <a:pt x="190" y="63"/>
                    <a:pt x="190" y="63"/>
                    <a:pt x="190" y="63"/>
                  </a:cubicBezTo>
                  <a:cubicBezTo>
                    <a:pt x="190" y="63"/>
                    <a:pt x="190" y="63"/>
                    <a:pt x="190" y="63"/>
                  </a:cubicBezTo>
                  <a:cubicBezTo>
                    <a:pt x="190" y="62"/>
                    <a:pt x="190" y="62"/>
                    <a:pt x="190" y="62"/>
                  </a:cubicBezTo>
                  <a:cubicBezTo>
                    <a:pt x="191" y="62"/>
                    <a:pt x="191" y="62"/>
                    <a:pt x="191" y="62"/>
                  </a:cubicBezTo>
                  <a:cubicBezTo>
                    <a:pt x="191" y="63"/>
                    <a:pt x="191" y="63"/>
                    <a:pt x="191" y="63"/>
                  </a:cubicBezTo>
                  <a:cubicBezTo>
                    <a:pt x="191" y="63"/>
                    <a:pt x="191" y="63"/>
                    <a:pt x="191" y="63"/>
                  </a:cubicBezTo>
                  <a:cubicBezTo>
                    <a:pt x="192" y="62"/>
                    <a:pt x="192" y="62"/>
                    <a:pt x="192" y="62"/>
                  </a:cubicBezTo>
                  <a:cubicBezTo>
                    <a:pt x="191" y="61"/>
                    <a:pt x="191" y="61"/>
                    <a:pt x="191" y="61"/>
                  </a:cubicBezTo>
                  <a:cubicBezTo>
                    <a:pt x="192" y="61"/>
                    <a:pt x="192" y="61"/>
                    <a:pt x="192" y="61"/>
                  </a:cubicBezTo>
                  <a:cubicBezTo>
                    <a:pt x="193" y="62"/>
                    <a:pt x="193" y="62"/>
                    <a:pt x="193" y="62"/>
                  </a:cubicBezTo>
                  <a:cubicBezTo>
                    <a:pt x="194" y="62"/>
                    <a:pt x="194" y="62"/>
                    <a:pt x="194" y="62"/>
                  </a:cubicBezTo>
                  <a:cubicBezTo>
                    <a:pt x="195" y="61"/>
                    <a:pt x="195" y="61"/>
                    <a:pt x="195" y="61"/>
                  </a:cubicBezTo>
                  <a:cubicBezTo>
                    <a:pt x="196" y="61"/>
                    <a:pt x="196" y="61"/>
                    <a:pt x="196" y="61"/>
                  </a:cubicBezTo>
                  <a:cubicBezTo>
                    <a:pt x="198" y="61"/>
                    <a:pt x="198" y="61"/>
                    <a:pt x="198" y="61"/>
                  </a:cubicBezTo>
                  <a:cubicBezTo>
                    <a:pt x="199" y="61"/>
                    <a:pt x="199" y="61"/>
                    <a:pt x="199" y="61"/>
                  </a:cubicBezTo>
                  <a:cubicBezTo>
                    <a:pt x="199" y="61"/>
                    <a:pt x="199" y="61"/>
                    <a:pt x="199" y="61"/>
                  </a:cubicBezTo>
                  <a:cubicBezTo>
                    <a:pt x="198" y="63"/>
                    <a:pt x="198" y="63"/>
                    <a:pt x="198" y="63"/>
                  </a:cubicBezTo>
                  <a:cubicBezTo>
                    <a:pt x="198" y="64"/>
                    <a:pt x="198" y="64"/>
                    <a:pt x="198" y="64"/>
                  </a:cubicBezTo>
                  <a:cubicBezTo>
                    <a:pt x="199" y="64"/>
                    <a:pt x="199" y="64"/>
                    <a:pt x="199" y="64"/>
                  </a:cubicBezTo>
                  <a:cubicBezTo>
                    <a:pt x="200" y="63"/>
                    <a:pt x="200" y="63"/>
                    <a:pt x="200" y="63"/>
                  </a:cubicBezTo>
                  <a:cubicBezTo>
                    <a:pt x="201" y="62"/>
                    <a:pt x="201" y="62"/>
                    <a:pt x="201" y="62"/>
                  </a:cubicBezTo>
                  <a:cubicBezTo>
                    <a:pt x="200" y="61"/>
                    <a:pt x="200" y="61"/>
                    <a:pt x="200" y="61"/>
                  </a:cubicBezTo>
                  <a:cubicBezTo>
                    <a:pt x="201" y="61"/>
                    <a:pt x="201" y="61"/>
                    <a:pt x="201" y="61"/>
                  </a:cubicBezTo>
                  <a:cubicBezTo>
                    <a:pt x="201" y="62"/>
                    <a:pt x="201" y="62"/>
                    <a:pt x="201" y="62"/>
                  </a:cubicBezTo>
                  <a:cubicBezTo>
                    <a:pt x="201" y="63"/>
                    <a:pt x="201" y="63"/>
                    <a:pt x="201" y="63"/>
                  </a:cubicBezTo>
                  <a:cubicBezTo>
                    <a:pt x="202" y="63"/>
                    <a:pt x="202" y="63"/>
                    <a:pt x="202" y="63"/>
                  </a:cubicBezTo>
                  <a:cubicBezTo>
                    <a:pt x="202" y="62"/>
                    <a:pt x="202" y="62"/>
                    <a:pt x="202" y="62"/>
                  </a:cubicBezTo>
                  <a:cubicBezTo>
                    <a:pt x="202" y="61"/>
                    <a:pt x="202" y="61"/>
                    <a:pt x="202" y="61"/>
                  </a:cubicBezTo>
                  <a:cubicBezTo>
                    <a:pt x="203" y="61"/>
                    <a:pt x="203" y="61"/>
                    <a:pt x="203" y="61"/>
                  </a:cubicBezTo>
                  <a:cubicBezTo>
                    <a:pt x="203" y="61"/>
                    <a:pt x="203" y="61"/>
                    <a:pt x="203" y="61"/>
                  </a:cubicBezTo>
                  <a:cubicBezTo>
                    <a:pt x="203" y="62"/>
                    <a:pt x="203" y="62"/>
                    <a:pt x="203" y="62"/>
                  </a:cubicBezTo>
                  <a:cubicBezTo>
                    <a:pt x="205" y="61"/>
                    <a:pt x="205" y="61"/>
                    <a:pt x="205" y="61"/>
                  </a:cubicBezTo>
                  <a:cubicBezTo>
                    <a:pt x="205" y="60"/>
                    <a:pt x="205" y="60"/>
                    <a:pt x="205" y="60"/>
                  </a:cubicBezTo>
                  <a:cubicBezTo>
                    <a:pt x="204" y="60"/>
                    <a:pt x="204" y="60"/>
                    <a:pt x="204" y="60"/>
                  </a:cubicBezTo>
                  <a:cubicBezTo>
                    <a:pt x="205" y="60"/>
                    <a:pt x="205" y="60"/>
                    <a:pt x="205" y="60"/>
                  </a:cubicBezTo>
                  <a:cubicBezTo>
                    <a:pt x="206" y="59"/>
                    <a:pt x="206" y="59"/>
                    <a:pt x="206" y="59"/>
                  </a:cubicBezTo>
                  <a:cubicBezTo>
                    <a:pt x="205" y="59"/>
                    <a:pt x="205" y="59"/>
                    <a:pt x="205" y="59"/>
                  </a:cubicBezTo>
                  <a:cubicBezTo>
                    <a:pt x="206" y="58"/>
                    <a:pt x="206" y="58"/>
                    <a:pt x="206" y="58"/>
                  </a:cubicBezTo>
                  <a:cubicBezTo>
                    <a:pt x="207" y="58"/>
                    <a:pt x="207" y="58"/>
                    <a:pt x="207" y="58"/>
                  </a:cubicBezTo>
                  <a:cubicBezTo>
                    <a:pt x="208" y="57"/>
                    <a:pt x="208" y="57"/>
                    <a:pt x="208" y="57"/>
                  </a:cubicBezTo>
                  <a:cubicBezTo>
                    <a:pt x="208" y="58"/>
                    <a:pt x="208" y="58"/>
                    <a:pt x="208" y="58"/>
                  </a:cubicBezTo>
                  <a:cubicBezTo>
                    <a:pt x="208" y="58"/>
                    <a:pt x="208" y="58"/>
                    <a:pt x="208" y="58"/>
                  </a:cubicBezTo>
                  <a:cubicBezTo>
                    <a:pt x="209" y="58"/>
                    <a:pt x="209" y="58"/>
                    <a:pt x="209" y="58"/>
                  </a:cubicBezTo>
                  <a:cubicBezTo>
                    <a:pt x="210" y="58"/>
                    <a:pt x="210" y="58"/>
                    <a:pt x="210" y="58"/>
                  </a:cubicBezTo>
                  <a:cubicBezTo>
                    <a:pt x="210" y="60"/>
                    <a:pt x="210" y="60"/>
                    <a:pt x="210" y="60"/>
                  </a:cubicBezTo>
                  <a:cubicBezTo>
                    <a:pt x="210" y="60"/>
                    <a:pt x="210" y="60"/>
                    <a:pt x="210" y="60"/>
                  </a:cubicBezTo>
                  <a:cubicBezTo>
                    <a:pt x="210" y="62"/>
                    <a:pt x="210" y="62"/>
                    <a:pt x="210" y="62"/>
                  </a:cubicBezTo>
                  <a:cubicBezTo>
                    <a:pt x="211" y="61"/>
                    <a:pt x="211" y="61"/>
                    <a:pt x="211" y="61"/>
                  </a:cubicBezTo>
                  <a:cubicBezTo>
                    <a:pt x="212" y="60"/>
                    <a:pt x="212" y="60"/>
                    <a:pt x="212" y="60"/>
                  </a:cubicBezTo>
                  <a:cubicBezTo>
                    <a:pt x="211" y="58"/>
                    <a:pt x="211" y="58"/>
                    <a:pt x="211" y="58"/>
                  </a:cubicBezTo>
                  <a:cubicBezTo>
                    <a:pt x="210" y="57"/>
                    <a:pt x="210" y="57"/>
                    <a:pt x="210" y="57"/>
                  </a:cubicBezTo>
                  <a:cubicBezTo>
                    <a:pt x="209" y="56"/>
                    <a:pt x="209" y="56"/>
                    <a:pt x="209" y="56"/>
                  </a:cubicBezTo>
                  <a:cubicBezTo>
                    <a:pt x="208" y="57"/>
                    <a:pt x="208" y="57"/>
                    <a:pt x="208" y="57"/>
                  </a:cubicBezTo>
                  <a:cubicBezTo>
                    <a:pt x="207" y="57"/>
                    <a:pt x="207" y="57"/>
                    <a:pt x="207" y="57"/>
                  </a:cubicBezTo>
                  <a:cubicBezTo>
                    <a:pt x="206" y="57"/>
                    <a:pt x="206" y="57"/>
                    <a:pt x="206" y="57"/>
                  </a:cubicBezTo>
                  <a:cubicBezTo>
                    <a:pt x="206" y="56"/>
                    <a:pt x="206" y="56"/>
                    <a:pt x="206" y="56"/>
                  </a:cubicBezTo>
                  <a:cubicBezTo>
                    <a:pt x="205" y="56"/>
                    <a:pt x="205" y="56"/>
                    <a:pt x="205" y="56"/>
                  </a:cubicBezTo>
                  <a:cubicBezTo>
                    <a:pt x="205" y="55"/>
                    <a:pt x="205" y="55"/>
                    <a:pt x="205" y="55"/>
                  </a:cubicBezTo>
                  <a:cubicBezTo>
                    <a:pt x="206" y="55"/>
                    <a:pt x="206" y="55"/>
                    <a:pt x="206" y="55"/>
                  </a:cubicBezTo>
                  <a:cubicBezTo>
                    <a:pt x="208" y="55"/>
                    <a:pt x="208" y="55"/>
                    <a:pt x="208" y="55"/>
                  </a:cubicBezTo>
                  <a:cubicBezTo>
                    <a:pt x="208" y="54"/>
                    <a:pt x="208" y="54"/>
                    <a:pt x="208" y="54"/>
                  </a:cubicBezTo>
                  <a:cubicBezTo>
                    <a:pt x="209" y="54"/>
                    <a:pt x="209" y="54"/>
                    <a:pt x="209" y="54"/>
                  </a:cubicBezTo>
                  <a:cubicBezTo>
                    <a:pt x="210" y="54"/>
                    <a:pt x="210" y="54"/>
                    <a:pt x="210" y="54"/>
                  </a:cubicBezTo>
                  <a:cubicBezTo>
                    <a:pt x="211" y="54"/>
                    <a:pt x="211" y="54"/>
                    <a:pt x="211" y="54"/>
                  </a:cubicBezTo>
                  <a:cubicBezTo>
                    <a:pt x="211" y="54"/>
                    <a:pt x="211" y="54"/>
                    <a:pt x="211" y="54"/>
                  </a:cubicBezTo>
                  <a:cubicBezTo>
                    <a:pt x="213" y="54"/>
                    <a:pt x="213" y="54"/>
                    <a:pt x="213" y="54"/>
                  </a:cubicBezTo>
                  <a:cubicBezTo>
                    <a:pt x="214" y="54"/>
                    <a:pt x="214" y="54"/>
                    <a:pt x="214" y="54"/>
                  </a:cubicBezTo>
                  <a:cubicBezTo>
                    <a:pt x="215" y="54"/>
                    <a:pt x="215" y="54"/>
                    <a:pt x="215" y="54"/>
                  </a:cubicBezTo>
                  <a:cubicBezTo>
                    <a:pt x="216" y="54"/>
                    <a:pt x="216" y="54"/>
                    <a:pt x="216" y="54"/>
                  </a:cubicBezTo>
                  <a:cubicBezTo>
                    <a:pt x="217" y="54"/>
                    <a:pt x="217" y="54"/>
                    <a:pt x="217" y="54"/>
                  </a:cubicBezTo>
                  <a:cubicBezTo>
                    <a:pt x="216" y="53"/>
                    <a:pt x="216" y="53"/>
                    <a:pt x="216" y="53"/>
                  </a:cubicBezTo>
                  <a:cubicBezTo>
                    <a:pt x="215" y="53"/>
                    <a:pt x="215" y="53"/>
                    <a:pt x="215" y="53"/>
                  </a:cubicBezTo>
                  <a:cubicBezTo>
                    <a:pt x="213" y="53"/>
                    <a:pt x="213" y="53"/>
                    <a:pt x="213" y="53"/>
                  </a:cubicBezTo>
                  <a:cubicBezTo>
                    <a:pt x="212" y="53"/>
                    <a:pt x="212" y="53"/>
                    <a:pt x="212" y="53"/>
                  </a:cubicBezTo>
                  <a:cubicBezTo>
                    <a:pt x="211" y="53"/>
                    <a:pt x="211" y="53"/>
                    <a:pt x="211" y="53"/>
                  </a:cubicBezTo>
                  <a:cubicBezTo>
                    <a:pt x="211" y="52"/>
                    <a:pt x="211" y="52"/>
                    <a:pt x="211" y="52"/>
                  </a:cubicBezTo>
                  <a:cubicBezTo>
                    <a:pt x="210" y="51"/>
                    <a:pt x="210" y="51"/>
                    <a:pt x="210" y="51"/>
                  </a:cubicBezTo>
                  <a:cubicBezTo>
                    <a:pt x="212" y="51"/>
                    <a:pt x="212" y="51"/>
                    <a:pt x="212" y="51"/>
                  </a:cubicBezTo>
                  <a:cubicBezTo>
                    <a:pt x="210" y="50"/>
                    <a:pt x="210" y="50"/>
                    <a:pt x="210" y="50"/>
                  </a:cubicBezTo>
                  <a:cubicBezTo>
                    <a:pt x="209" y="49"/>
                    <a:pt x="209" y="49"/>
                    <a:pt x="209" y="49"/>
                  </a:cubicBezTo>
                  <a:cubicBezTo>
                    <a:pt x="208" y="49"/>
                    <a:pt x="208" y="49"/>
                    <a:pt x="208" y="49"/>
                  </a:cubicBezTo>
                  <a:cubicBezTo>
                    <a:pt x="208" y="48"/>
                    <a:pt x="208" y="48"/>
                    <a:pt x="208" y="48"/>
                  </a:cubicBezTo>
                  <a:cubicBezTo>
                    <a:pt x="208" y="47"/>
                    <a:pt x="208" y="47"/>
                    <a:pt x="208" y="47"/>
                  </a:cubicBezTo>
                  <a:cubicBezTo>
                    <a:pt x="208" y="47"/>
                    <a:pt x="208" y="47"/>
                    <a:pt x="208" y="47"/>
                  </a:cubicBezTo>
                  <a:cubicBezTo>
                    <a:pt x="208" y="46"/>
                    <a:pt x="208" y="46"/>
                    <a:pt x="208" y="46"/>
                  </a:cubicBezTo>
                  <a:cubicBezTo>
                    <a:pt x="207" y="45"/>
                    <a:pt x="207" y="45"/>
                    <a:pt x="207" y="45"/>
                  </a:cubicBezTo>
                  <a:cubicBezTo>
                    <a:pt x="207" y="42"/>
                    <a:pt x="207" y="42"/>
                    <a:pt x="207" y="42"/>
                  </a:cubicBezTo>
                  <a:cubicBezTo>
                    <a:pt x="208" y="41"/>
                    <a:pt x="208" y="41"/>
                    <a:pt x="208" y="41"/>
                  </a:cubicBezTo>
                  <a:cubicBezTo>
                    <a:pt x="208" y="40"/>
                    <a:pt x="208" y="40"/>
                    <a:pt x="208" y="40"/>
                  </a:cubicBezTo>
                  <a:cubicBezTo>
                    <a:pt x="208" y="38"/>
                    <a:pt x="208" y="38"/>
                    <a:pt x="208" y="38"/>
                  </a:cubicBezTo>
                  <a:cubicBezTo>
                    <a:pt x="209" y="38"/>
                    <a:pt x="209" y="38"/>
                    <a:pt x="209" y="38"/>
                  </a:cubicBezTo>
                  <a:cubicBezTo>
                    <a:pt x="208" y="37"/>
                    <a:pt x="208" y="37"/>
                    <a:pt x="208" y="37"/>
                  </a:cubicBezTo>
                  <a:cubicBezTo>
                    <a:pt x="209" y="37"/>
                    <a:pt x="209" y="37"/>
                    <a:pt x="209" y="37"/>
                  </a:cubicBezTo>
                  <a:cubicBezTo>
                    <a:pt x="209" y="36"/>
                    <a:pt x="209" y="36"/>
                    <a:pt x="209" y="36"/>
                  </a:cubicBezTo>
                  <a:cubicBezTo>
                    <a:pt x="211" y="35"/>
                    <a:pt x="211" y="35"/>
                    <a:pt x="211" y="35"/>
                  </a:cubicBezTo>
                  <a:cubicBezTo>
                    <a:pt x="211" y="35"/>
                    <a:pt x="211" y="35"/>
                    <a:pt x="211" y="35"/>
                  </a:cubicBezTo>
                  <a:cubicBezTo>
                    <a:pt x="212" y="36"/>
                    <a:pt x="212" y="36"/>
                    <a:pt x="212" y="36"/>
                  </a:cubicBezTo>
                  <a:cubicBezTo>
                    <a:pt x="213" y="35"/>
                    <a:pt x="213" y="35"/>
                    <a:pt x="213" y="35"/>
                  </a:cubicBezTo>
                  <a:cubicBezTo>
                    <a:pt x="214" y="35"/>
                    <a:pt x="214" y="35"/>
                    <a:pt x="214" y="35"/>
                  </a:cubicBezTo>
                  <a:cubicBezTo>
                    <a:pt x="214" y="37"/>
                    <a:pt x="214" y="37"/>
                    <a:pt x="214" y="37"/>
                  </a:cubicBezTo>
                  <a:cubicBezTo>
                    <a:pt x="216" y="37"/>
                    <a:pt x="216" y="37"/>
                    <a:pt x="216" y="37"/>
                  </a:cubicBezTo>
                  <a:cubicBezTo>
                    <a:pt x="217" y="36"/>
                    <a:pt x="217" y="36"/>
                    <a:pt x="217" y="36"/>
                  </a:cubicBezTo>
                  <a:cubicBezTo>
                    <a:pt x="217" y="36"/>
                    <a:pt x="217" y="36"/>
                    <a:pt x="217" y="36"/>
                  </a:cubicBezTo>
                  <a:cubicBezTo>
                    <a:pt x="217" y="37"/>
                    <a:pt x="217" y="37"/>
                    <a:pt x="217" y="37"/>
                  </a:cubicBezTo>
                  <a:cubicBezTo>
                    <a:pt x="218" y="37"/>
                    <a:pt x="218" y="37"/>
                    <a:pt x="218" y="37"/>
                  </a:cubicBezTo>
                  <a:cubicBezTo>
                    <a:pt x="219" y="38"/>
                    <a:pt x="219" y="38"/>
                    <a:pt x="219" y="38"/>
                  </a:cubicBezTo>
                  <a:cubicBezTo>
                    <a:pt x="219" y="38"/>
                    <a:pt x="219" y="38"/>
                    <a:pt x="219" y="38"/>
                  </a:cubicBezTo>
                  <a:cubicBezTo>
                    <a:pt x="218" y="39"/>
                    <a:pt x="218" y="39"/>
                    <a:pt x="218" y="39"/>
                  </a:cubicBezTo>
                  <a:cubicBezTo>
                    <a:pt x="218" y="39"/>
                    <a:pt x="218" y="39"/>
                    <a:pt x="218" y="39"/>
                  </a:cubicBezTo>
                  <a:cubicBezTo>
                    <a:pt x="218" y="40"/>
                    <a:pt x="218" y="40"/>
                    <a:pt x="218" y="40"/>
                  </a:cubicBezTo>
                  <a:cubicBezTo>
                    <a:pt x="218" y="41"/>
                    <a:pt x="218" y="41"/>
                    <a:pt x="218" y="41"/>
                  </a:cubicBezTo>
                  <a:cubicBezTo>
                    <a:pt x="217" y="42"/>
                    <a:pt x="217" y="42"/>
                    <a:pt x="217" y="42"/>
                  </a:cubicBezTo>
                  <a:cubicBezTo>
                    <a:pt x="216" y="42"/>
                    <a:pt x="216" y="42"/>
                    <a:pt x="216" y="42"/>
                  </a:cubicBezTo>
                  <a:cubicBezTo>
                    <a:pt x="215" y="43"/>
                    <a:pt x="215" y="43"/>
                    <a:pt x="215" y="43"/>
                  </a:cubicBezTo>
                  <a:cubicBezTo>
                    <a:pt x="216" y="43"/>
                    <a:pt x="216" y="43"/>
                    <a:pt x="216" y="43"/>
                  </a:cubicBezTo>
                  <a:cubicBezTo>
                    <a:pt x="218" y="43"/>
                    <a:pt x="218" y="43"/>
                    <a:pt x="218" y="43"/>
                  </a:cubicBezTo>
                  <a:cubicBezTo>
                    <a:pt x="220" y="41"/>
                    <a:pt x="220" y="41"/>
                    <a:pt x="220" y="41"/>
                  </a:cubicBezTo>
                  <a:cubicBezTo>
                    <a:pt x="220" y="41"/>
                    <a:pt x="220" y="41"/>
                    <a:pt x="220" y="41"/>
                  </a:cubicBezTo>
                  <a:cubicBezTo>
                    <a:pt x="220" y="41"/>
                    <a:pt x="220" y="41"/>
                    <a:pt x="220" y="41"/>
                  </a:cubicBezTo>
                  <a:cubicBezTo>
                    <a:pt x="220" y="42"/>
                    <a:pt x="220" y="42"/>
                    <a:pt x="220" y="42"/>
                  </a:cubicBezTo>
                  <a:cubicBezTo>
                    <a:pt x="220" y="43"/>
                    <a:pt x="220" y="43"/>
                    <a:pt x="220" y="43"/>
                  </a:cubicBezTo>
                  <a:cubicBezTo>
                    <a:pt x="221" y="43"/>
                    <a:pt x="221" y="43"/>
                    <a:pt x="221" y="43"/>
                  </a:cubicBezTo>
                  <a:cubicBezTo>
                    <a:pt x="221" y="42"/>
                    <a:pt x="221" y="42"/>
                    <a:pt x="221" y="42"/>
                  </a:cubicBezTo>
                  <a:cubicBezTo>
                    <a:pt x="222" y="41"/>
                    <a:pt x="222" y="41"/>
                    <a:pt x="222" y="41"/>
                  </a:cubicBezTo>
                  <a:cubicBezTo>
                    <a:pt x="223" y="42"/>
                    <a:pt x="223" y="42"/>
                    <a:pt x="223" y="42"/>
                  </a:cubicBezTo>
                  <a:cubicBezTo>
                    <a:pt x="224" y="41"/>
                    <a:pt x="224" y="41"/>
                    <a:pt x="224" y="41"/>
                  </a:cubicBezTo>
                  <a:cubicBezTo>
                    <a:pt x="224" y="41"/>
                    <a:pt x="224" y="41"/>
                    <a:pt x="224" y="41"/>
                  </a:cubicBezTo>
                  <a:cubicBezTo>
                    <a:pt x="224" y="40"/>
                    <a:pt x="224" y="40"/>
                    <a:pt x="224" y="40"/>
                  </a:cubicBezTo>
                  <a:cubicBezTo>
                    <a:pt x="225" y="41"/>
                    <a:pt x="225" y="41"/>
                    <a:pt x="225" y="41"/>
                  </a:cubicBezTo>
                  <a:cubicBezTo>
                    <a:pt x="226" y="40"/>
                    <a:pt x="226" y="40"/>
                    <a:pt x="226" y="40"/>
                  </a:cubicBezTo>
                  <a:cubicBezTo>
                    <a:pt x="227" y="42"/>
                    <a:pt x="227" y="42"/>
                    <a:pt x="227" y="42"/>
                  </a:cubicBezTo>
                  <a:cubicBezTo>
                    <a:pt x="227" y="42"/>
                    <a:pt x="227" y="42"/>
                    <a:pt x="227" y="42"/>
                  </a:cubicBezTo>
                  <a:cubicBezTo>
                    <a:pt x="227" y="44"/>
                    <a:pt x="227" y="44"/>
                    <a:pt x="227" y="44"/>
                  </a:cubicBezTo>
                  <a:cubicBezTo>
                    <a:pt x="227" y="44"/>
                    <a:pt x="227" y="44"/>
                    <a:pt x="227" y="44"/>
                  </a:cubicBezTo>
                  <a:cubicBezTo>
                    <a:pt x="227" y="45"/>
                    <a:pt x="227" y="45"/>
                    <a:pt x="227" y="45"/>
                  </a:cubicBezTo>
                  <a:cubicBezTo>
                    <a:pt x="226" y="46"/>
                    <a:pt x="226" y="46"/>
                    <a:pt x="226" y="46"/>
                  </a:cubicBezTo>
                  <a:cubicBezTo>
                    <a:pt x="228" y="48"/>
                    <a:pt x="228" y="48"/>
                    <a:pt x="228" y="48"/>
                  </a:cubicBezTo>
                  <a:cubicBezTo>
                    <a:pt x="227" y="48"/>
                    <a:pt x="227" y="48"/>
                    <a:pt x="227" y="48"/>
                  </a:cubicBezTo>
                  <a:cubicBezTo>
                    <a:pt x="227" y="49"/>
                    <a:pt x="227" y="49"/>
                    <a:pt x="227" y="49"/>
                  </a:cubicBezTo>
                  <a:cubicBezTo>
                    <a:pt x="226" y="49"/>
                    <a:pt x="226" y="49"/>
                    <a:pt x="226" y="49"/>
                  </a:cubicBezTo>
                  <a:cubicBezTo>
                    <a:pt x="227" y="49"/>
                    <a:pt x="227" y="49"/>
                    <a:pt x="227" y="49"/>
                  </a:cubicBezTo>
                  <a:cubicBezTo>
                    <a:pt x="228" y="49"/>
                    <a:pt x="228" y="49"/>
                    <a:pt x="228" y="49"/>
                  </a:cubicBezTo>
                  <a:cubicBezTo>
                    <a:pt x="229" y="48"/>
                    <a:pt x="229" y="48"/>
                    <a:pt x="229" y="48"/>
                  </a:cubicBezTo>
                  <a:cubicBezTo>
                    <a:pt x="231" y="48"/>
                    <a:pt x="231" y="48"/>
                    <a:pt x="231" y="48"/>
                  </a:cubicBezTo>
                  <a:cubicBezTo>
                    <a:pt x="231" y="47"/>
                    <a:pt x="231" y="47"/>
                    <a:pt x="231" y="47"/>
                  </a:cubicBezTo>
                  <a:cubicBezTo>
                    <a:pt x="231" y="45"/>
                    <a:pt x="231" y="45"/>
                    <a:pt x="231" y="45"/>
                  </a:cubicBezTo>
                  <a:cubicBezTo>
                    <a:pt x="231" y="44"/>
                    <a:pt x="231" y="44"/>
                    <a:pt x="231" y="44"/>
                  </a:cubicBezTo>
                  <a:cubicBezTo>
                    <a:pt x="230" y="44"/>
                    <a:pt x="230" y="44"/>
                    <a:pt x="230" y="44"/>
                  </a:cubicBezTo>
                  <a:cubicBezTo>
                    <a:pt x="230" y="44"/>
                    <a:pt x="230" y="44"/>
                    <a:pt x="230" y="44"/>
                  </a:cubicBezTo>
                  <a:cubicBezTo>
                    <a:pt x="230" y="43"/>
                    <a:pt x="230" y="43"/>
                    <a:pt x="230" y="43"/>
                  </a:cubicBezTo>
                  <a:cubicBezTo>
                    <a:pt x="230" y="43"/>
                    <a:pt x="230" y="43"/>
                    <a:pt x="230" y="43"/>
                  </a:cubicBezTo>
                  <a:cubicBezTo>
                    <a:pt x="231" y="43"/>
                    <a:pt x="231" y="43"/>
                    <a:pt x="231" y="43"/>
                  </a:cubicBezTo>
                  <a:cubicBezTo>
                    <a:pt x="231" y="43"/>
                    <a:pt x="231" y="43"/>
                    <a:pt x="231" y="43"/>
                  </a:cubicBezTo>
                  <a:cubicBezTo>
                    <a:pt x="232" y="43"/>
                    <a:pt x="232" y="43"/>
                    <a:pt x="232" y="43"/>
                  </a:cubicBezTo>
                  <a:cubicBezTo>
                    <a:pt x="233" y="43"/>
                    <a:pt x="233" y="43"/>
                    <a:pt x="233" y="43"/>
                  </a:cubicBezTo>
                  <a:cubicBezTo>
                    <a:pt x="234" y="42"/>
                    <a:pt x="234" y="42"/>
                    <a:pt x="234" y="42"/>
                  </a:cubicBezTo>
                  <a:cubicBezTo>
                    <a:pt x="235" y="42"/>
                    <a:pt x="235" y="42"/>
                    <a:pt x="235" y="42"/>
                  </a:cubicBezTo>
                  <a:cubicBezTo>
                    <a:pt x="236" y="42"/>
                    <a:pt x="236" y="42"/>
                    <a:pt x="236" y="42"/>
                  </a:cubicBezTo>
                  <a:cubicBezTo>
                    <a:pt x="236" y="41"/>
                    <a:pt x="236" y="41"/>
                    <a:pt x="236" y="41"/>
                  </a:cubicBezTo>
                  <a:cubicBezTo>
                    <a:pt x="237" y="40"/>
                    <a:pt x="237" y="40"/>
                    <a:pt x="237" y="40"/>
                  </a:cubicBezTo>
                  <a:cubicBezTo>
                    <a:pt x="237" y="41"/>
                    <a:pt x="237" y="41"/>
                    <a:pt x="237" y="41"/>
                  </a:cubicBezTo>
                  <a:cubicBezTo>
                    <a:pt x="238" y="40"/>
                    <a:pt x="238" y="40"/>
                    <a:pt x="238" y="40"/>
                  </a:cubicBezTo>
                  <a:cubicBezTo>
                    <a:pt x="239" y="40"/>
                    <a:pt x="239" y="40"/>
                    <a:pt x="239" y="40"/>
                  </a:cubicBezTo>
                  <a:cubicBezTo>
                    <a:pt x="239" y="40"/>
                    <a:pt x="239" y="40"/>
                    <a:pt x="239" y="40"/>
                  </a:cubicBezTo>
                  <a:cubicBezTo>
                    <a:pt x="240" y="40"/>
                    <a:pt x="240" y="40"/>
                    <a:pt x="240" y="40"/>
                  </a:cubicBezTo>
                  <a:cubicBezTo>
                    <a:pt x="240" y="40"/>
                    <a:pt x="240" y="40"/>
                    <a:pt x="240" y="40"/>
                  </a:cubicBezTo>
                  <a:cubicBezTo>
                    <a:pt x="240" y="41"/>
                    <a:pt x="240" y="41"/>
                    <a:pt x="240" y="41"/>
                  </a:cubicBezTo>
                  <a:cubicBezTo>
                    <a:pt x="240" y="42"/>
                    <a:pt x="240" y="42"/>
                    <a:pt x="240" y="42"/>
                  </a:cubicBezTo>
                  <a:cubicBezTo>
                    <a:pt x="242" y="41"/>
                    <a:pt x="242" y="41"/>
                    <a:pt x="242" y="41"/>
                  </a:cubicBezTo>
                  <a:cubicBezTo>
                    <a:pt x="243" y="42"/>
                    <a:pt x="243" y="42"/>
                    <a:pt x="243" y="42"/>
                  </a:cubicBezTo>
                  <a:cubicBezTo>
                    <a:pt x="243" y="42"/>
                    <a:pt x="243" y="42"/>
                    <a:pt x="243" y="42"/>
                  </a:cubicBezTo>
                  <a:cubicBezTo>
                    <a:pt x="247" y="44"/>
                    <a:pt x="247" y="44"/>
                    <a:pt x="247" y="44"/>
                  </a:cubicBezTo>
                  <a:cubicBezTo>
                    <a:pt x="248" y="44"/>
                    <a:pt x="248" y="44"/>
                    <a:pt x="248" y="44"/>
                  </a:cubicBezTo>
                  <a:cubicBezTo>
                    <a:pt x="248" y="45"/>
                    <a:pt x="248" y="45"/>
                    <a:pt x="248" y="45"/>
                  </a:cubicBezTo>
                  <a:cubicBezTo>
                    <a:pt x="248" y="45"/>
                    <a:pt x="248" y="45"/>
                    <a:pt x="248" y="45"/>
                  </a:cubicBezTo>
                  <a:cubicBezTo>
                    <a:pt x="249" y="47"/>
                    <a:pt x="249" y="47"/>
                    <a:pt x="249" y="47"/>
                  </a:cubicBezTo>
                  <a:cubicBezTo>
                    <a:pt x="250" y="47"/>
                    <a:pt x="250" y="47"/>
                    <a:pt x="250" y="47"/>
                  </a:cubicBezTo>
                  <a:cubicBezTo>
                    <a:pt x="250" y="46"/>
                    <a:pt x="250" y="46"/>
                    <a:pt x="250" y="46"/>
                  </a:cubicBezTo>
                  <a:cubicBezTo>
                    <a:pt x="250" y="46"/>
                    <a:pt x="250" y="46"/>
                    <a:pt x="250" y="46"/>
                  </a:cubicBezTo>
                  <a:cubicBezTo>
                    <a:pt x="251" y="45"/>
                    <a:pt x="251" y="45"/>
                    <a:pt x="251" y="45"/>
                  </a:cubicBezTo>
                  <a:cubicBezTo>
                    <a:pt x="250" y="45"/>
                    <a:pt x="250" y="45"/>
                    <a:pt x="250" y="45"/>
                  </a:cubicBezTo>
                  <a:cubicBezTo>
                    <a:pt x="249" y="45"/>
                    <a:pt x="249" y="45"/>
                    <a:pt x="249" y="45"/>
                  </a:cubicBezTo>
                  <a:cubicBezTo>
                    <a:pt x="249" y="44"/>
                    <a:pt x="249" y="44"/>
                    <a:pt x="249" y="44"/>
                  </a:cubicBezTo>
                  <a:cubicBezTo>
                    <a:pt x="250" y="44"/>
                    <a:pt x="250" y="44"/>
                    <a:pt x="250" y="44"/>
                  </a:cubicBezTo>
                  <a:cubicBezTo>
                    <a:pt x="250" y="44"/>
                    <a:pt x="250" y="44"/>
                    <a:pt x="250" y="44"/>
                  </a:cubicBezTo>
                  <a:cubicBezTo>
                    <a:pt x="251" y="44"/>
                    <a:pt x="251" y="44"/>
                    <a:pt x="251" y="44"/>
                  </a:cubicBezTo>
                  <a:cubicBezTo>
                    <a:pt x="252" y="45"/>
                    <a:pt x="252" y="45"/>
                    <a:pt x="252" y="45"/>
                  </a:cubicBezTo>
                  <a:cubicBezTo>
                    <a:pt x="252" y="46"/>
                    <a:pt x="252" y="46"/>
                    <a:pt x="252" y="46"/>
                  </a:cubicBezTo>
                  <a:cubicBezTo>
                    <a:pt x="253" y="47"/>
                    <a:pt x="253" y="47"/>
                    <a:pt x="253" y="47"/>
                  </a:cubicBezTo>
                  <a:cubicBezTo>
                    <a:pt x="253" y="48"/>
                    <a:pt x="253" y="48"/>
                    <a:pt x="253" y="48"/>
                  </a:cubicBezTo>
                  <a:cubicBezTo>
                    <a:pt x="254" y="48"/>
                    <a:pt x="254" y="48"/>
                    <a:pt x="254" y="48"/>
                  </a:cubicBezTo>
                  <a:cubicBezTo>
                    <a:pt x="254" y="48"/>
                    <a:pt x="254" y="48"/>
                    <a:pt x="254" y="48"/>
                  </a:cubicBezTo>
                  <a:cubicBezTo>
                    <a:pt x="254" y="47"/>
                    <a:pt x="254" y="47"/>
                    <a:pt x="254" y="47"/>
                  </a:cubicBezTo>
                  <a:cubicBezTo>
                    <a:pt x="255" y="48"/>
                    <a:pt x="255" y="48"/>
                    <a:pt x="255" y="48"/>
                  </a:cubicBezTo>
                  <a:cubicBezTo>
                    <a:pt x="256" y="49"/>
                    <a:pt x="256" y="49"/>
                    <a:pt x="256" y="49"/>
                  </a:cubicBezTo>
                  <a:cubicBezTo>
                    <a:pt x="256" y="49"/>
                    <a:pt x="256" y="49"/>
                    <a:pt x="256" y="49"/>
                  </a:cubicBezTo>
                  <a:cubicBezTo>
                    <a:pt x="256" y="50"/>
                    <a:pt x="256" y="50"/>
                    <a:pt x="256" y="50"/>
                  </a:cubicBezTo>
                  <a:cubicBezTo>
                    <a:pt x="256" y="51"/>
                    <a:pt x="256" y="51"/>
                    <a:pt x="256" y="51"/>
                  </a:cubicBezTo>
                  <a:cubicBezTo>
                    <a:pt x="256" y="51"/>
                    <a:pt x="256" y="51"/>
                    <a:pt x="256" y="51"/>
                  </a:cubicBezTo>
                  <a:cubicBezTo>
                    <a:pt x="256" y="50"/>
                    <a:pt x="256" y="50"/>
                    <a:pt x="256" y="50"/>
                  </a:cubicBezTo>
                  <a:cubicBezTo>
                    <a:pt x="256" y="50"/>
                    <a:pt x="256" y="50"/>
                    <a:pt x="256" y="50"/>
                  </a:cubicBezTo>
                  <a:cubicBezTo>
                    <a:pt x="255" y="50"/>
                    <a:pt x="255" y="50"/>
                    <a:pt x="255" y="50"/>
                  </a:cubicBezTo>
                  <a:cubicBezTo>
                    <a:pt x="255" y="50"/>
                    <a:pt x="255" y="50"/>
                    <a:pt x="255" y="50"/>
                  </a:cubicBezTo>
                  <a:cubicBezTo>
                    <a:pt x="254" y="50"/>
                    <a:pt x="254" y="50"/>
                    <a:pt x="254" y="50"/>
                  </a:cubicBezTo>
                  <a:cubicBezTo>
                    <a:pt x="253" y="49"/>
                    <a:pt x="253" y="49"/>
                    <a:pt x="253" y="49"/>
                  </a:cubicBezTo>
                  <a:cubicBezTo>
                    <a:pt x="251" y="49"/>
                    <a:pt x="251" y="49"/>
                    <a:pt x="251" y="49"/>
                  </a:cubicBezTo>
                  <a:cubicBezTo>
                    <a:pt x="251" y="49"/>
                    <a:pt x="251" y="49"/>
                    <a:pt x="251" y="49"/>
                  </a:cubicBezTo>
                  <a:cubicBezTo>
                    <a:pt x="252" y="50"/>
                    <a:pt x="252" y="50"/>
                    <a:pt x="252" y="50"/>
                  </a:cubicBezTo>
                  <a:cubicBezTo>
                    <a:pt x="253" y="50"/>
                    <a:pt x="253" y="50"/>
                    <a:pt x="253" y="50"/>
                  </a:cubicBezTo>
                  <a:cubicBezTo>
                    <a:pt x="253" y="51"/>
                    <a:pt x="253" y="51"/>
                    <a:pt x="253" y="51"/>
                  </a:cubicBezTo>
                  <a:cubicBezTo>
                    <a:pt x="253" y="51"/>
                    <a:pt x="253" y="51"/>
                    <a:pt x="253" y="51"/>
                  </a:cubicBezTo>
                  <a:cubicBezTo>
                    <a:pt x="254" y="52"/>
                    <a:pt x="254" y="52"/>
                    <a:pt x="254" y="52"/>
                  </a:cubicBezTo>
                  <a:cubicBezTo>
                    <a:pt x="254" y="52"/>
                    <a:pt x="254" y="52"/>
                    <a:pt x="254" y="52"/>
                  </a:cubicBezTo>
                  <a:cubicBezTo>
                    <a:pt x="255" y="52"/>
                    <a:pt x="255" y="52"/>
                    <a:pt x="255" y="52"/>
                  </a:cubicBezTo>
                  <a:cubicBezTo>
                    <a:pt x="255" y="51"/>
                    <a:pt x="255" y="51"/>
                    <a:pt x="255" y="51"/>
                  </a:cubicBezTo>
                  <a:cubicBezTo>
                    <a:pt x="255" y="51"/>
                    <a:pt x="255" y="51"/>
                    <a:pt x="255" y="51"/>
                  </a:cubicBezTo>
                  <a:cubicBezTo>
                    <a:pt x="256" y="51"/>
                    <a:pt x="256" y="51"/>
                    <a:pt x="256" y="51"/>
                  </a:cubicBezTo>
                  <a:cubicBezTo>
                    <a:pt x="256" y="52"/>
                    <a:pt x="256" y="52"/>
                    <a:pt x="256" y="52"/>
                  </a:cubicBezTo>
                  <a:cubicBezTo>
                    <a:pt x="257" y="52"/>
                    <a:pt x="257" y="52"/>
                    <a:pt x="257" y="52"/>
                  </a:cubicBezTo>
                  <a:cubicBezTo>
                    <a:pt x="257" y="52"/>
                    <a:pt x="257" y="52"/>
                    <a:pt x="257" y="52"/>
                  </a:cubicBezTo>
                  <a:cubicBezTo>
                    <a:pt x="258" y="52"/>
                    <a:pt x="258" y="52"/>
                    <a:pt x="258" y="52"/>
                  </a:cubicBezTo>
                  <a:cubicBezTo>
                    <a:pt x="257" y="53"/>
                    <a:pt x="257" y="53"/>
                    <a:pt x="257" y="53"/>
                  </a:cubicBezTo>
                  <a:cubicBezTo>
                    <a:pt x="258" y="54"/>
                    <a:pt x="258" y="54"/>
                    <a:pt x="258" y="54"/>
                  </a:cubicBezTo>
                  <a:cubicBezTo>
                    <a:pt x="258" y="55"/>
                    <a:pt x="258" y="55"/>
                    <a:pt x="258" y="55"/>
                  </a:cubicBezTo>
                  <a:cubicBezTo>
                    <a:pt x="258" y="57"/>
                    <a:pt x="258" y="57"/>
                    <a:pt x="258" y="57"/>
                  </a:cubicBezTo>
                  <a:cubicBezTo>
                    <a:pt x="258" y="58"/>
                    <a:pt x="258" y="58"/>
                    <a:pt x="258" y="58"/>
                  </a:cubicBezTo>
                  <a:cubicBezTo>
                    <a:pt x="257" y="58"/>
                    <a:pt x="257" y="58"/>
                    <a:pt x="257" y="58"/>
                  </a:cubicBezTo>
                  <a:cubicBezTo>
                    <a:pt x="257" y="59"/>
                    <a:pt x="257" y="59"/>
                    <a:pt x="257" y="59"/>
                  </a:cubicBezTo>
                  <a:cubicBezTo>
                    <a:pt x="257" y="60"/>
                    <a:pt x="257" y="60"/>
                    <a:pt x="257" y="60"/>
                  </a:cubicBezTo>
                  <a:cubicBezTo>
                    <a:pt x="257" y="61"/>
                    <a:pt x="257" y="61"/>
                    <a:pt x="257" y="61"/>
                  </a:cubicBezTo>
                  <a:cubicBezTo>
                    <a:pt x="257" y="61"/>
                    <a:pt x="257" y="61"/>
                    <a:pt x="257" y="61"/>
                  </a:cubicBezTo>
                  <a:cubicBezTo>
                    <a:pt x="257" y="62"/>
                    <a:pt x="257" y="62"/>
                    <a:pt x="257" y="62"/>
                  </a:cubicBezTo>
                  <a:cubicBezTo>
                    <a:pt x="257" y="62"/>
                    <a:pt x="257" y="62"/>
                    <a:pt x="257" y="62"/>
                  </a:cubicBezTo>
                  <a:cubicBezTo>
                    <a:pt x="256" y="63"/>
                    <a:pt x="256" y="63"/>
                    <a:pt x="256" y="63"/>
                  </a:cubicBezTo>
                  <a:cubicBezTo>
                    <a:pt x="256" y="64"/>
                    <a:pt x="256" y="64"/>
                    <a:pt x="256" y="64"/>
                  </a:cubicBezTo>
                  <a:cubicBezTo>
                    <a:pt x="256" y="64"/>
                    <a:pt x="256" y="64"/>
                    <a:pt x="256" y="64"/>
                  </a:cubicBezTo>
                  <a:cubicBezTo>
                    <a:pt x="255" y="65"/>
                    <a:pt x="255" y="65"/>
                    <a:pt x="255" y="65"/>
                  </a:cubicBezTo>
                  <a:cubicBezTo>
                    <a:pt x="255" y="66"/>
                    <a:pt x="255" y="66"/>
                    <a:pt x="255" y="66"/>
                  </a:cubicBezTo>
                  <a:cubicBezTo>
                    <a:pt x="255" y="66"/>
                    <a:pt x="255" y="66"/>
                    <a:pt x="255" y="66"/>
                  </a:cubicBezTo>
                  <a:cubicBezTo>
                    <a:pt x="255" y="67"/>
                    <a:pt x="255" y="67"/>
                    <a:pt x="255" y="67"/>
                  </a:cubicBezTo>
                  <a:cubicBezTo>
                    <a:pt x="254" y="67"/>
                    <a:pt x="254" y="67"/>
                    <a:pt x="254" y="67"/>
                  </a:cubicBezTo>
                  <a:cubicBezTo>
                    <a:pt x="253" y="68"/>
                    <a:pt x="253" y="68"/>
                    <a:pt x="253" y="68"/>
                  </a:cubicBezTo>
                  <a:cubicBezTo>
                    <a:pt x="252" y="68"/>
                    <a:pt x="252" y="68"/>
                    <a:pt x="252" y="68"/>
                  </a:cubicBezTo>
                  <a:cubicBezTo>
                    <a:pt x="253" y="68"/>
                    <a:pt x="253" y="68"/>
                    <a:pt x="253" y="68"/>
                  </a:cubicBezTo>
                  <a:cubicBezTo>
                    <a:pt x="254" y="68"/>
                    <a:pt x="254" y="68"/>
                    <a:pt x="254" y="68"/>
                  </a:cubicBezTo>
                  <a:cubicBezTo>
                    <a:pt x="254" y="68"/>
                    <a:pt x="254" y="68"/>
                    <a:pt x="254" y="68"/>
                  </a:cubicBezTo>
                  <a:cubicBezTo>
                    <a:pt x="254" y="68"/>
                    <a:pt x="254" y="68"/>
                    <a:pt x="254" y="68"/>
                  </a:cubicBezTo>
                  <a:cubicBezTo>
                    <a:pt x="255" y="69"/>
                    <a:pt x="255" y="69"/>
                    <a:pt x="255" y="69"/>
                  </a:cubicBezTo>
                  <a:cubicBezTo>
                    <a:pt x="254" y="70"/>
                    <a:pt x="254" y="70"/>
                    <a:pt x="254" y="70"/>
                  </a:cubicBezTo>
                  <a:cubicBezTo>
                    <a:pt x="253" y="71"/>
                    <a:pt x="253" y="71"/>
                    <a:pt x="253" y="71"/>
                  </a:cubicBezTo>
                  <a:cubicBezTo>
                    <a:pt x="253" y="73"/>
                    <a:pt x="253" y="73"/>
                    <a:pt x="253" y="73"/>
                  </a:cubicBezTo>
                  <a:cubicBezTo>
                    <a:pt x="253" y="74"/>
                    <a:pt x="253" y="74"/>
                    <a:pt x="253" y="74"/>
                  </a:cubicBezTo>
                  <a:cubicBezTo>
                    <a:pt x="253" y="75"/>
                    <a:pt x="253" y="75"/>
                    <a:pt x="253" y="75"/>
                  </a:cubicBezTo>
                  <a:cubicBezTo>
                    <a:pt x="253" y="76"/>
                    <a:pt x="253" y="76"/>
                    <a:pt x="253" y="76"/>
                  </a:cubicBezTo>
                  <a:cubicBezTo>
                    <a:pt x="252" y="77"/>
                    <a:pt x="252" y="77"/>
                    <a:pt x="252" y="77"/>
                  </a:cubicBezTo>
                  <a:cubicBezTo>
                    <a:pt x="251" y="77"/>
                    <a:pt x="251" y="77"/>
                    <a:pt x="251" y="77"/>
                  </a:cubicBezTo>
                  <a:cubicBezTo>
                    <a:pt x="251" y="77"/>
                    <a:pt x="251" y="77"/>
                    <a:pt x="251" y="77"/>
                  </a:cubicBezTo>
                  <a:cubicBezTo>
                    <a:pt x="250" y="77"/>
                    <a:pt x="250" y="77"/>
                    <a:pt x="250" y="77"/>
                  </a:cubicBezTo>
                  <a:cubicBezTo>
                    <a:pt x="251" y="78"/>
                    <a:pt x="251" y="78"/>
                    <a:pt x="251" y="78"/>
                  </a:cubicBezTo>
                  <a:cubicBezTo>
                    <a:pt x="251" y="79"/>
                    <a:pt x="251" y="79"/>
                    <a:pt x="251" y="79"/>
                  </a:cubicBezTo>
                  <a:cubicBezTo>
                    <a:pt x="251" y="80"/>
                    <a:pt x="251" y="80"/>
                    <a:pt x="251" y="80"/>
                  </a:cubicBezTo>
                  <a:cubicBezTo>
                    <a:pt x="250" y="80"/>
                    <a:pt x="250" y="80"/>
                    <a:pt x="250" y="80"/>
                  </a:cubicBezTo>
                  <a:cubicBezTo>
                    <a:pt x="249" y="82"/>
                    <a:pt x="249" y="82"/>
                    <a:pt x="249" y="82"/>
                  </a:cubicBezTo>
                  <a:cubicBezTo>
                    <a:pt x="250" y="83"/>
                    <a:pt x="250" y="83"/>
                    <a:pt x="250" y="83"/>
                  </a:cubicBezTo>
                  <a:cubicBezTo>
                    <a:pt x="250" y="84"/>
                    <a:pt x="250" y="84"/>
                    <a:pt x="250" y="84"/>
                  </a:cubicBezTo>
                  <a:cubicBezTo>
                    <a:pt x="250" y="84"/>
                    <a:pt x="250" y="84"/>
                    <a:pt x="250" y="84"/>
                  </a:cubicBezTo>
                  <a:cubicBezTo>
                    <a:pt x="250" y="85"/>
                    <a:pt x="250" y="85"/>
                    <a:pt x="250" y="85"/>
                  </a:cubicBezTo>
                  <a:cubicBezTo>
                    <a:pt x="250" y="85"/>
                    <a:pt x="250" y="85"/>
                    <a:pt x="250" y="85"/>
                  </a:cubicBezTo>
                  <a:cubicBezTo>
                    <a:pt x="250" y="87"/>
                    <a:pt x="250" y="87"/>
                    <a:pt x="250" y="87"/>
                  </a:cubicBezTo>
                  <a:cubicBezTo>
                    <a:pt x="249" y="88"/>
                    <a:pt x="249" y="88"/>
                    <a:pt x="249" y="88"/>
                  </a:cubicBezTo>
                  <a:cubicBezTo>
                    <a:pt x="249" y="88"/>
                    <a:pt x="249" y="88"/>
                    <a:pt x="249" y="88"/>
                  </a:cubicBezTo>
                  <a:cubicBezTo>
                    <a:pt x="249" y="88"/>
                    <a:pt x="249" y="88"/>
                    <a:pt x="249" y="88"/>
                  </a:cubicBezTo>
                  <a:cubicBezTo>
                    <a:pt x="250" y="88"/>
                    <a:pt x="250" y="88"/>
                    <a:pt x="250" y="88"/>
                  </a:cubicBezTo>
                  <a:cubicBezTo>
                    <a:pt x="251" y="87"/>
                    <a:pt x="251" y="87"/>
                    <a:pt x="251" y="87"/>
                  </a:cubicBezTo>
                  <a:cubicBezTo>
                    <a:pt x="251" y="86"/>
                    <a:pt x="251" y="86"/>
                    <a:pt x="251" y="86"/>
                  </a:cubicBezTo>
                  <a:cubicBezTo>
                    <a:pt x="251" y="86"/>
                    <a:pt x="251" y="86"/>
                    <a:pt x="251" y="86"/>
                  </a:cubicBezTo>
                  <a:cubicBezTo>
                    <a:pt x="251" y="86"/>
                    <a:pt x="251" y="86"/>
                    <a:pt x="251" y="86"/>
                  </a:cubicBezTo>
                  <a:cubicBezTo>
                    <a:pt x="252" y="85"/>
                    <a:pt x="252" y="85"/>
                    <a:pt x="252" y="85"/>
                  </a:cubicBezTo>
                  <a:cubicBezTo>
                    <a:pt x="253" y="85"/>
                    <a:pt x="253" y="85"/>
                    <a:pt x="253" y="85"/>
                  </a:cubicBezTo>
                  <a:cubicBezTo>
                    <a:pt x="252" y="85"/>
                    <a:pt x="252" y="85"/>
                    <a:pt x="252" y="85"/>
                  </a:cubicBezTo>
                  <a:cubicBezTo>
                    <a:pt x="251" y="84"/>
                    <a:pt x="251" y="84"/>
                    <a:pt x="251" y="84"/>
                  </a:cubicBezTo>
                  <a:cubicBezTo>
                    <a:pt x="250" y="83"/>
                    <a:pt x="250" y="83"/>
                    <a:pt x="250" y="83"/>
                  </a:cubicBezTo>
                  <a:cubicBezTo>
                    <a:pt x="251" y="82"/>
                    <a:pt x="251" y="82"/>
                    <a:pt x="251" y="82"/>
                  </a:cubicBezTo>
                  <a:cubicBezTo>
                    <a:pt x="252" y="82"/>
                    <a:pt x="252" y="82"/>
                    <a:pt x="252" y="82"/>
                  </a:cubicBezTo>
                  <a:cubicBezTo>
                    <a:pt x="254" y="81"/>
                    <a:pt x="254" y="81"/>
                    <a:pt x="254" y="81"/>
                  </a:cubicBezTo>
                  <a:cubicBezTo>
                    <a:pt x="255" y="80"/>
                    <a:pt x="255" y="80"/>
                    <a:pt x="255" y="80"/>
                  </a:cubicBezTo>
                  <a:cubicBezTo>
                    <a:pt x="256" y="80"/>
                    <a:pt x="256" y="80"/>
                    <a:pt x="256" y="80"/>
                  </a:cubicBezTo>
                  <a:cubicBezTo>
                    <a:pt x="256" y="80"/>
                    <a:pt x="256" y="80"/>
                    <a:pt x="256" y="80"/>
                  </a:cubicBezTo>
                  <a:cubicBezTo>
                    <a:pt x="256" y="79"/>
                    <a:pt x="256" y="79"/>
                    <a:pt x="256" y="79"/>
                  </a:cubicBezTo>
                  <a:cubicBezTo>
                    <a:pt x="257" y="78"/>
                    <a:pt x="257" y="78"/>
                    <a:pt x="257" y="78"/>
                  </a:cubicBezTo>
                  <a:cubicBezTo>
                    <a:pt x="258" y="77"/>
                    <a:pt x="258" y="77"/>
                    <a:pt x="258" y="77"/>
                  </a:cubicBezTo>
                  <a:cubicBezTo>
                    <a:pt x="257" y="77"/>
                    <a:pt x="257" y="77"/>
                    <a:pt x="257" y="77"/>
                  </a:cubicBezTo>
                  <a:cubicBezTo>
                    <a:pt x="257" y="76"/>
                    <a:pt x="257" y="76"/>
                    <a:pt x="257" y="76"/>
                  </a:cubicBezTo>
                  <a:cubicBezTo>
                    <a:pt x="258" y="77"/>
                    <a:pt x="258" y="77"/>
                    <a:pt x="258" y="77"/>
                  </a:cubicBezTo>
                  <a:cubicBezTo>
                    <a:pt x="259" y="77"/>
                    <a:pt x="259" y="77"/>
                    <a:pt x="259" y="77"/>
                  </a:cubicBezTo>
                  <a:cubicBezTo>
                    <a:pt x="260" y="76"/>
                    <a:pt x="260" y="76"/>
                    <a:pt x="260" y="76"/>
                  </a:cubicBezTo>
                  <a:cubicBezTo>
                    <a:pt x="260" y="75"/>
                    <a:pt x="260" y="75"/>
                    <a:pt x="260" y="75"/>
                  </a:cubicBezTo>
                  <a:cubicBezTo>
                    <a:pt x="261" y="74"/>
                    <a:pt x="261" y="74"/>
                    <a:pt x="261" y="74"/>
                  </a:cubicBezTo>
                  <a:cubicBezTo>
                    <a:pt x="261" y="73"/>
                    <a:pt x="261" y="73"/>
                    <a:pt x="261" y="73"/>
                  </a:cubicBezTo>
                  <a:cubicBezTo>
                    <a:pt x="261" y="72"/>
                    <a:pt x="261" y="72"/>
                    <a:pt x="261" y="72"/>
                  </a:cubicBezTo>
                  <a:cubicBezTo>
                    <a:pt x="259" y="73"/>
                    <a:pt x="259" y="73"/>
                    <a:pt x="259" y="73"/>
                  </a:cubicBezTo>
                  <a:cubicBezTo>
                    <a:pt x="259" y="74"/>
                    <a:pt x="259" y="74"/>
                    <a:pt x="259" y="74"/>
                  </a:cubicBezTo>
                  <a:cubicBezTo>
                    <a:pt x="258" y="75"/>
                    <a:pt x="258" y="75"/>
                    <a:pt x="258" y="75"/>
                  </a:cubicBezTo>
                  <a:cubicBezTo>
                    <a:pt x="257" y="74"/>
                    <a:pt x="257" y="74"/>
                    <a:pt x="257" y="74"/>
                  </a:cubicBezTo>
                  <a:cubicBezTo>
                    <a:pt x="256" y="73"/>
                    <a:pt x="256" y="73"/>
                    <a:pt x="256" y="73"/>
                  </a:cubicBezTo>
                  <a:cubicBezTo>
                    <a:pt x="257" y="72"/>
                    <a:pt x="257" y="72"/>
                    <a:pt x="257" y="72"/>
                  </a:cubicBezTo>
                  <a:cubicBezTo>
                    <a:pt x="257" y="71"/>
                    <a:pt x="257" y="71"/>
                    <a:pt x="257" y="71"/>
                  </a:cubicBezTo>
                  <a:cubicBezTo>
                    <a:pt x="258" y="70"/>
                    <a:pt x="258" y="70"/>
                    <a:pt x="258" y="70"/>
                  </a:cubicBezTo>
                  <a:cubicBezTo>
                    <a:pt x="259" y="70"/>
                    <a:pt x="259" y="70"/>
                    <a:pt x="259" y="70"/>
                  </a:cubicBezTo>
                  <a:cubicBezTo>
                    <a:pt x="260" y="71"/>
                    <a:pt x="260" y="71"/>
                    <a:pt x="260" y="71"/>
                  </a:cubicBezTo>
                  <a:cubicBezTo>
                    <a:pt x="261" y="71"/>
                    <a:pt x="261" y="71"/>
                    <a:pt x="261" y="71"/>
                  </a:cubicBezTo>
                  <a:cubicBezTo>
                    <a:pt x="261" y="70"/>
                    <a:pt x="261" y="70"/>
                    <a:pt x="261" y="70"/>
                  </a:cubicBezTo>
                  <a:cubicBezTo>
                    <a:pt x="262" y="69"/>
                    <a:pt x="262" y="69"/>
                    <a:pt x="262" y="69"/>
                  </a:cubicBezTo>
                  <a:cubicBezTo>
                    <a:pt x="262" y="70"/>
                    <a:pt x="262" y="70"/>
                    <a:pt x="262" y="70"/>
                  </a:cubicBezTo>
                  <a:cubicBezTo>
                    <a:pt x="262" y="70"/>
                    <a:pt x="262" y="70"/>
                    <a:pt x="262" y="70"/>
                  </a:cubicBezTo>
                  <a:cubicBezTo>
                    <a:pt x="262" y="71"/>
                    <a:pt x="262" y="71"/>
                    <a:pt x="262" y="71"/>
                  </a:cubicBezTo>
                  <a:cubicBezTo>
                    <a:pt x="264" y="73"/>
                    <a:pt x="264" y="73"/>
                    <a:pt x="264" y="73"/>
                  </a:cubicBezTo>
                  <a:cubicBezTo>
                    <a:pt x="265" y="73"/>
                    <a:pt x="265" y="73"/>
                    <a:pt x="265" y="73"/>
                  </a:cubicBezTo>
                  <a:cubicBezTo>
                    <a:pt x="266" y="73"/>
                    <a:pt x="266" y="73"/>
                    <a:pt x="266" y="73"/>
                  </a:cubicBezTo>
                  <a:cubicBezTo>
                    <a:pt x="268" y="72"/>
                    <a:pt x="268" y="72"/>
                    <a:pt x="268" y="72"/>
                  </a:cubicBezTo>
                  <a:cubicBezTo>
                    <a:pt x="268" y="72"/>
                    <a:pt x="268" y="72"/>
                    <a:pt x="268" y="72"/>
                  </a:cubicBezTo>
                  <a:cubicBezTo>
                    <a:pt x="268" y="71"/>
                    <a:pt x="268" y="71"/>
                    <a:pt x="268" y="71"/>
                  </a:cubicBezTo>
                  <a:cubicBezTo>
                    <a:pt x="267" y="69"/>
                    <a:pt x="267" y="69"/>
                    <a:pt x="267" y="69"/>
                  </a:cubicBezTo>
                  <a:cubicBezTo>
                    <a:pt x="267" y="69"/>
                    <a:pt x="267" y="69"/>
                    <a:pt x="267" y="69"/>
                  </a:cubicBezTo>
                  <a:cubicBezTo>
                    <a:pt x="267" y="69"/>
                    <a:pt x="267" y="69"/>
                    <a:pt x="267" y="69"/>
                  </a:cubicBezTo>
                  <a:cubicBezTo>
                    <a:pt x="269" y="70"/>
                    <a:pt x="269" y="70"/>
                    <a:pt x="269" y="70"/>
                  </a:cubicBezTo>
                  <a:cubicBezTo>
                    <a:pt x="270" y="71"/>
                    <a:pt x="270" y="71"/>
                    <a:pt x="270" y="71"/>
                  </a:cubicBezTo>
                  <a:cubicBezTo>
                    <a:pt x="271" y="71"/>
                    <a:pt x="271" y="71"/>
                    <a:pt x="271" y="71"/>
                  </a:cubicBezTo>
                  <a:cubicBezTo>
                    <a:pt x="270" y="72"/>
                    <a:pt x="270" y="72"/>
                    <a:pt x="270" y="72"/>
                  </a:cubicBezTo>
                  <a:cubicBezTo>
                    <a:pt x="271" y="72"/>
                    <a:pt x="271" y="72"/>
                    <a:pt x="271" y="72"/>
                  </a:cubicBezTo>
                  <a:cubicBezTo>
                    <a:pt x="272" y="73"/>
                    <a:pt x="272" y="73"/>
                    <a:pt x="272" y="73"/>
                  </a:cubicBezTo>
                  <a:cubicBezTo>
                    <a:pt x="272" y="75"/>
                    <a:pt x="272" y="75"/>
                    <a:pt x="272" y="75"/>
                  </a:cubicBezTo>
                  <a:cubicBezTo>
                    <a:pt x="272" y="75"/>
                    <a:pt x="272" y="75"/>
                    <a:pt x="272" y="75"/>
                  </a:cubicBezTo>
                  <a:cubicBezTo>
                    <a:pt x="272" y="75"/>
                    <a:pt x="272" y="75"/>
                    <a:pt x="272" y="75"/>
                  </a:cubicBezTo>
                  <a:cubicBezTo>
                    <a:pt x="273" y="74"/>
                    <a:pt x="273" y="74"/>
                    <a:pt x="273" y="74"/>
                  </a:cubicBezTo>
                  <a:cubicBezTo>
                    <a:pt x="273" y="74"/>
                    <a:pt x="273" y="74"/>
                    <a:pt x="273" y="74"/>
                  </a:cubicBezTo>
                  <a:cubicBezTo>
                    <a:pt x="274" y="73"/>
                    <a:pt x="274" y="73"/>
                    <a:pt x="274" y="73"/>
                  </a:cubicBezTo>
                  <a:cubicBezTo>
                    <a:pt x="274" y="73"/>
                    <a:pt x="274" y="73"/>
                    <a:pt x="274" y="73"/>
                  </a:cubicBezTo>
                  <a:cubicBezTo>
                    <a:pt x="273" y="73"/>
                    <a:pt x="273" y="73"/>
                    <a:pt x="273" y="73"/>
                  </a:cubicBezTo>
                  <a:cubicBezTo>
                    <a:pt x="272" y="73"/>
                    <a:pt x="272" y="73"/>
                    <a:pt x="272" y="73"/>
                  </a:cubicBezTo>
                  <a:cubicBezTo>
                    <a:pt x="272" y="72"/>
                    <a:pt x="272" y="72"/>
                    <a:pt x="272" y="72"/>
                  </a:cubicBezTo>
                  <a:cubicBezTo>
                    <a:pt x="273" y="71"/>
                    <a:pt x="273" y="71"/>
                    <a:pt x="273" y="71"/>
                  </a:cubicBezTo>
                  <a:cubicBezTo>
                    <a:pt x="274" y="71"/>
                    <a:pt x="274" y="71"/>
                    <a:pt x="274" y="71"/>
                  </a:cubicBezTo>
                  <a:cubicBezTo>
                    <a:pt x="274" y="70"/>
                    <a:pt x="274" y="70"/>
                    <a:pt x="274" y="70"/>
                  </a:cubicBezTo>
                  <a:cubicBezTo>
                    <a:pt x="275" y="70"/>
                    <a:pt x="275" y="70"/>
                    <a:pt x="275" y="70"/>
                  </a:cubicBezTo>
                  <a:cubicBezTo>
                    <a:pt x="275" y="70"/>
                    <a:pt x="275" y="70"/>
                    <a:pt x="275" y="70"/>
                  </a:cubicBezTo>
                  <a:cubicBezTo>
                    <a:pt x="277" y="69"/>
                    <a:pt x="277" y="69"/>
                    <a:pt x="277" y="69"/>
                  </a:cubicBezTo>
                  <a:cubicBezTo>
                    <a:pt x="280" y="69"/>
                    <a:pt x="280" y="69"/>
                    <a:pt x="280" y="69"/>
                  </a:cubicBezTo>
                  <a:cubicBezTo>
                    <a:pt x="283" y="68"/>
                    <a:pt x="283" y="68"/>
                    <a:pt x="283" y="68"/>
                  </a:cubicBezTo>
                  <a:cubicBezTo>
                    <a:pt x="286" y="67"/>
                    <a:pt x="286" y="67"/>
                    <a:pt x="286" y="67"/>
                  </a:cubicBezTo>
                  <a:cubicBezTo>
                    <a:pt x="287" y="67"/>
                    <a:pt x="287" y="67"/>
                    <a:pt x="287" y="67"/>
                  </a:cubicBezTo>
                  <a:cubicBezTo>
                    <a:pt x="289" y="68"/>
                    <a:pt x="289" y="68"/>
                    <a:pt x="289" y="68"/>
                  </a:cubicBezTo>
                  <a:cubicBezTo>
                    <a:pt x="289" y="68"/>
                    <a:pt x="289" y="68"/>
                    <a:pt x="289" y="68"/>
                  </a:cubicBezTo>
                  <a:cubicBezTo>
                    <a:pt x="288" y="69"/>
                    <a:pt x="288" y="69"/>
                    <a:pt x="288" y="69"/>
                  </a:cubicBezTo>
                  <a:cubicBezTo>
                    <a:pt x="288" y="69"/>
                    <a:pt x="288" y="69"/>
                    <a:pt x="288" y="69"/>
                  </a:cubicBezTo>
                  <a:cubicBezTo>
                    <a:pt x="288" y="71"/>
                    <a:pt x="288" y="71"/>
                    <a:pt x="288" y="71"/>
                  </a:cubicBezTo>
                  <a:cubicBezTo>
                    <a:pt x="289" y="72"/>
                    <a:pt x="289" y="72"/>
                    <a:pt x="289" y="72"/>
                  </a:cubicBezTo>
                  <a:cubicBezTo>
                    <a:pt x="293" y="72"/>
                    <a:pt x="293" y="72"/>
                    <a:pt x="293" y="72"/>
                  </a:cubicBezTo>
                  <a:cubicBezTo>
                    <a:pt x="294" y="72"/>
                    <a:pt x="294" y="72"/>
                    <a:pt x="294" y="72"/>
                  </a:cubicBezTo>
                  <a:cubicBezTo>
                    <a:pt x="294" y="72"/>
                    <a:pt x="294" y="72"/>
                    <a:pt x="294" y="72"/>
                  </a:cubicBezTo>
                  <a:cubicBezTo>
                    <a:pt x="296" y="72"/>
                    <a:pt x="296" y="72"/>
                    <a:pt x="296" y="72"/>
                  </a:cubicBezTo>
                  <a:cubicBezTo>
                    <a:pt x="297" y="72"/>
                    <a:pt x="297" y="72"/>
                    <a:pt x="297" y="72"/>
                  </a:cubicBezTo>
                  <a:cubicBezTo>
                    <a:pt x="300" y="72"/>
                    <a:pt x="300" y="72"/>
                    <a:pt x="300" y="72"/>
                  </a:cubicBezTo>
                  <a:cubicBezTo>
                    <a:pt x="302" y="71"/>
                    <a:pt x="302" y="71"/>
                    <a:pt x="302" y="71"/>
                  </a:cubicBezTo>
                  <a:cubicBezTo>
                    <a:pt x="302" y="71"/>
                    <a:pt x="302" y="71"/>
                    <a:pt x="302" y="71"/>
                  </a:cubicBezTo>
                  <a:cubicBezTo>
                    <a:pt x="303" y="71"/>
                    <a:pt x="303" y="71"/>
                    <a:pt x="303" y="71"/>
                  </a:cubicBezTo>
                  <a:cubicBezTo>
                    <a:pt x="304" y="70"/>
                    <a:pt x="304" y="70"/>
                    <a:pt x="304" y="70"/>
                  </a:cubicBezTo>
                  <a:cubicBezTo>
                    <a:pt x="303" y="70"/>
                    <a:pt x="303" y="70"/>
                    <a:pt x="303" y="70"/>
                  </a:cubicBezTo>
                  <a:cubicBezTo>
                    <a:pt x="304" y="70"/>
                    <a:pt x="304" y="70"/>
                    <a:pt x="304" y="70"/>
                  </a:cubicBezTo>
                  <a:cubicBezTo>
                    <a:pt x="305" y="70"/>
                    <a:pt x="305" y="70"/>
                    <a:pt x="305" y="70"/>
                  </a:cubicBezTo>
                  <a:cubicBezTo>
                    <a:pt x="306" y="70"/>
                    <a:pt x="306" y="70"/>
                    <a:pt x="306" y="70"/>
                  </a:cubicBezTo>
                  <a:cubicBezTo>
                    <a:pt x="306" y="70"/>
                    <a:pt x="306" y="70"/>
                    <a:pt x="306" y="70"/>
                  </a:cubicBezTo>
                  <a:cubicBezTo>
                    <a:pt x="307" y="70"/>
                    <a:pt x="307" y="70"/>
                    <a:pt x="307" y="70"/>
                  </a:cubicBezTo>
                  <a:cubicBezTo>
                    <a:pt x="307" y="69"/>
                    <a:pt x="307" y="69"/>
                    <a:pt x="307" y="69"/>
                  </a:cubicBezTo>
                  <a:cubicBezTo>
                    <a:pt x="307" y="69"/>
                    <a:pt x="307" y="69"/>
                    <a:pt x="307" y="69"/>
                  </a:cubicBezTo>
                  <a:cubicBezTo>
                    <a:pt x="306" y="68"/>
                    <a:pt x="306" y="68"/>
                    <a:pt x="306" y="68"/>
                  </a:cubicBezTo>
                  <a:cubicBezTo>
                    <a:pt x="307" y="67"/>
                    <a:pt x="307" y="67"/>
                    <a:pt x="307" y="67"/>
                  </a:cubicBezTo>
                  <a:cubicBezTo>
                    <a:pt x="306" y="67"/>
                    <a:pt x="306" y="67"/>
                    <a:pt x="306" y="67"/>
                  </a:cubicBezTo>
                  <a:cubicBezTo>
                    <a:pt x="305" y="67"/>
                    <a:pt x="305" y="67"/>
                    <a:pt x="305" y="67"/>
                  </a:cubicBezTo>
                  <a:cubicBezTo>
                    <a:pt x="305" y="66"/>
                    <a:pt x="305" y="66"/>
                    <a:pt x="305" y="66"/>
                  </a:cubicBezTo>
                  <a:cubicBezTo>
                    <a:pt x="304" y="65"/>
                    <a:pt x="304" y="65"/>
                    <a:pt x="304" y="65"/>
                  </a:cubicBezTo>
                  <a:cubicBezTo>
                    <a:pt x="304" y="65"/>
                    <a:pt x="304" y="65"/>
                    <a:pt x="304" y="65"/>
                  </a:cubicBezTo>
                  <a:cubicBezTo>
                    <a:pt x="304" y="64"/>
                    <a:pt x="304" y="64"/>
                    <a:pt x="304" y="64"/>
                  </a:cubicBezTo>
                  <a:cubicBezTo>
                    <a:pt x="304" y="63"/>
                    <a:pt x="304" y="63"/>
                    <a:pt x="304" y="63"/>
                  </a:cubicBezTo>
                  <a:cubicBezTo>
                    <a:pt x="304" y="62"/>
                    <a:pt x="304" y="62"/>
                    <a:pt x="304" y="62"/>
                  </a:cubicBezTo>
                  <a:cubicBezTo>
                    <a:pt x="304" y="63"/>
                    <a:pt x="304" y="63"/>
                    <a:pt x="304" y="63"/>
                  </a:cubicBezTo>
                  <a:cubicBezTo>
                    <a:pt x="305" y="63"/>
                    <a:pt x="305" y="63"/>
                    <a:pt x="305" y="63"/>
                  </a:cubicBezTo>
                  <a:cubicBezTo>
                    <a:pt x="306" y="62"/>
                    <a:pt x="306" y="62"/>
                    <a:pt x="306" y="62"/>
                  </a:cubicBezTo>
                  <a:cubicBezTo>
                    <a:pt x="305" y="62"/>
                    <a:pt x="305" y="62"/>
                    <a:pt x="305" y="62"/>
                  </a:cubicBezTo>
                  <a:cubicBezTo>
                    <a:pt x="305" y="61"/>
                    <a:pt x="305" y="61"/>
                    <a:pt x="305" y="61"/>
                  </a:cubicBezTo>
                  <a:cubicBezTo>
                    <a:pt x="306" y="61"/>
                    <a:pt x="306" y="61"/>
                    <a:pt x="306" y="61"/>
                  </a:cubicBezTo>
                  <a:cubicBezTo>
                    <a:pt x="307" y="62"/>
                    <a:pt x="307" y="62"/>
                    <a:pt x="307" y="62"/>
                  </a:cubicBezTo>
                  <a:cubicBezTo>
                    <a:pt x="307" y="62"/>
                    <a:pt x="307" y="62"/>
                    <a:pt x="307" y="62"/>
                  </a:cubicBezTo>
                  <a:cubicBezTo>
                    <a:pt x="308" y="61"/>
                    <a:pt x="308" y="61"/>
                    <a:pt x="308" y="61"/>
                  </a:cubicBezTo>
                  <a:cubicBezTo>
                    <a:pt x="308" y="61"/>
                    <a:pt x="308" y="61"/>
                    <a:pt x="308" y="61"/>
                  </a:cubicBezTo>
                  <a:cubicBezTo>
                    <a:pt x="309" y="61"/>
                    <a:pt x="309" y="61"/>
                    <a:pt x="309" y="61"/>
                  </a:cubicBezTo>
                  <a:cubicBezTo>
                    <a:pt x="310" y="61"/>
                    <a:pt x="310" y="61"/>
                    <a:pt x="310" y="61"/>
                  </a:cubicBezTo>
                  <a:cubicBezTo>
                    <a:pt x="310" y="61"/>
                    <a:pt x="310" y="61"/>
                    <a:pt x="310" y="61"/>
                  </a:cubicBezTo>
                  <a:cubicBezTo>
                    <a:pt x="311" y="61"/>
                    <a:pt x="311" y="61"/>
                    <a:pt x="311" y="61"/>
                  </a:cubicBezTo>
                  <a:cubicBezTo>
                    <a:pt x="312" y="62"/>
                    <a:pt x="312" y="62"/>
                    <a:pt x="312" y="62"/>
                  </a:cubicBezTo>
                  <a:cubicBezTo>
                    <a:pt x="312" y="62"/>
                    <a:pt x="312" y="62"/>
                    <a:pt x="312" y="62"/>
                  </a:cubicBezTo>
                  <a:cubicBezTo>
                    <a:pt x="313" y="62"/>
                    <a:pt x="313" y="62"/>
                    <a:pt x="313" y="62"/>
                  </a:cubicBezTo>
                  <a:cubicBezTo>
                    <a:pt x="313" y="61"/>
                    <a:pt x="313" y="61"/>
                    <a:pt x="313" y="61"/>
                  </a:cubicBezTo>
                  <a:cubicBezTo>
                    <a:pt x="313" y="61"/>
                    <a:pt x="313" y="61"/>
                    <a:pt x="313" y="61"/>
                  </a:cubicBezTo>
                  <a:cubicBezTo>
                    <a:pt x="314" y="62"/>
                    <a:pt x="314" y="62"/>
                    <a:pt x="314" y="62"/>
                  </a:cubicBezTo>
                  <a:cubicBezTo>
                    <a:pt x="313" y="63"/>
                    <a:pt x="313" y="63"/>
                    <a:pt x="313" y="63"/>
                  </a:cubicBezTo>
                  <a:cubicBezTo>
                    <a:pt x="313" y="63"/>
                    <a:pt x="313" y="63"/>
                    <a:pt x="313" y="63"/>
                  </a:cubicBezTo>
                  <a:cubicBezTo>
                    <a:pt x="313" y="63"/>
                    <a:pt x="313" y="63"/>
                    <a:pt x="313" y="63"/>
                  </a:cubicBezTo>
                  <a:cubicBezTo>
                    <a:pt x="314" y="63"/>
                    <a:pt x="314" y="63"/>
                    <a:pt x="314" y="63"/>
                  </a:cubicBezTo>
                  <a:cubicBezTo>
                    <a:pt x="315" y="63"/>
                    <a:pt x="315" y="63"/>
                    <a:pt x="315" y="63"/>
                  </a:cubicBezTo>
                  <a:cubicBezTo>
                    <a:pt x="315" y="63"/>
                    <a:pt x="315" y="63"/>
                    <a:pt x="315" y="63"/>
                  </a:cubicBezTo>
                  <a:cubicBezTo>
                    <a:pt x="315" y="63"/>
                    <a:pt x="315" y="63"/>
                    <a:pt x="315" y="63"/>
                  </a:cubicBezTo>
                  <a:cubicBezTo>
                    <a:pt x="316" y="63"/>
                    <a:pt x="316" y="63"/>
                    <a:pt x="316" y="63"/>
                  </a:cubicBezTo>
                  <a:cubicBezTo>
                    <a:pt x="315" y="62"/>
                    <a:pt x="315" y="62"/>
                    <a:pt x="315" y="62"/>
                  </a:cubicBezTo>
                  <a:cubicBezTo>
                    <a:pt x="315" y="62"/>
                    <a:pt x="315" y="62"/>
                    <a:pt x="315" y="62"/>
                  </a:cubicBezTo>
                  <a:cubicBezTo>
                    <a:pt x="315" y="61"/>
                    <a:pt x="315" y="61"/>
                    <a:pt x="315" y="61"/>
                  </a:cubicBezTo>
                  <a:cubicBezTo>
                    <a:pt x="316" y="61"/>
                    <a:pt x="316" y="61"/>
                    <a:pt x="316" y="61"/>
                  </a:cubicBezTo>
                  <a:cubicBezTo>
                    <a:pt x="317" y="61"/>
                    <a:pt x="317" y="61"/>
                    <a:pt x="317" y="61"/>
                  </a:cubicBezTo>
                  <a:cubicBezTo>
                    <a:pt x="318" y="61"/>
                    <a:pt x="318" y="61"/>
                    <a:pt x="318" y="61"/>
                  </a:cubicBezTo>
                  <a:cubicBezTo>
                    <a:pt x="318" y="61"/>
                    <a:pt x="318" y="61"/>
                    <a:pt x="318" y="61"/>
                  </a:cubicBezTo>
                  <a:cubicBezTo>
                    <a:pt x="319" y="61"/>
                    <a:pt x="319" y="61"/>
                    <a:pt x="319" y="61"/>
                  </a:cubicBezTo>
                  <a:cubicBezTo>
                    <a:pt x="319" y="62"/>
                    <a:pt x="319" y="62"/>
                    <a:pt x="319" y="62"/>
                  </a:cubicBezTo>
                  <a:cubicBezTo>
                    <a:pt x="320" y="63"/>
                    <a:pt x="320" y="63"/>
                    <a:pt x="320" y="63"/>
                  </a:cubicBezTo>
                  <a:cubicBezTo>
                    <a:pt x="320" y="62"/>
                    <a:pt x="320" y="62"/>
                    <a:pt x="320" y="62"/>
                  </a:cubicBezTo>
                  <a:cubicBezTo>
                    <a:pt x="320" y="62"/>
                    <a:pt x="320" y="62"/>
                    <a:pt x="320" y="62"/>
                  </a:cubicBezTo>
                  <a:cubicBezTo>
                    <a:pt x="321" y="61"/>
                    <a:pt x="321" y="61"/>
                    <a:pt x="321" y="61"/>
                  </a:cubicBezTo>
                  <a:cubicBezTo>
                    <a:pt x="321" y="62"/>
                    <a:pt x="321" y="62"/>
                    <a:pt x="321" y="62"/>
                  </a:cubicBezTo>
                  <a:cubicBezTo>
                    <a:pt x="322" y="63"/>
                    <a:pt x="322" y="63"/>
                    <a:pt x="322" y="63"/>
                  </a:cubicBezTo>
                  <a:cubicBezTo>
                    <a:pt x="323" y="62"/>
                    <a:pt x="323" y="62"/>
                    <a:pt x="323" y="62"/>
                  </a:cubicBezTo>
                  <a:cubicBezTo>
                    <a:pt x="323" y="63"/>
                    <a:pt x="323" y="63"/>
                    <a:pt x="323" y="63"/>
                  </a:cubicBezTo>
                  <a:cubicBezTo>
                    <a:pt x="324" y="64"/>
                    <a:pt x="324" y="64"/>
                    <a:pt x="324" y="64"/>
                  </a:cubicBezTo>
                  <a:cubicBezTo>
                    <a:pt x="324" y="63"/>
                    <a:pt x="324" y="63"/>
                    <a:pt x="324" y="63"/>
                  </a:cubicBezTo>
                  <a:cubicBezTo>
                    <a:pt x="325" y="63"/>
                    <a:pt x="325" y="63"/>
                    <a:pt x="325" y="63"/>
                  </a:cubicBezTo>
                  <a:cubicBezTo>
                    <a:pt x="325" y="63"/>
                    <a:pt x="325" y="63"/>
                    <a:pt x="325" y="63"/>
                  </a:cubicBezTo>
                  <a:cubicBezTo>
                    <a:pt x="325" y="64"/>
                    <a:pt x="325" y="64"/>
                    <a:pt x="325" y="64"/>
                  </a:cubicBezTo>
                  <a:cubicBezTo>
                    <a:pt x="325" y="65"/>
                    <a:pt x="325" y="65"/>
                    <a:pt x="325" y="65"/>
                  </a:cubicBezTo>
                  <a:cubicBezTo>
                    <a:pt x="326" y="65"/>
                    <a:pt x="326" y="65"/>
                    <a:pt x="326" y="65"/>
                  </a:cubicBezTo>
                  <a:cubicBezTo>
                    <a:pt x="327" y="65"/>
                    <a:pt x="327" y="65"/>
                    <a:pt x="327" y="65"/>
                  </a:cubicBezTo>
                  <a:cubicBezTo>
                    <a:pt x="327" y="66"/>
                    <a:pt x="327" y="66"/>
                    <a:pt x="327" y="66"/>
                  </a:cubicBezTo>
                  <a:cubicBezTo>
                    <a:pt x="327" y="65"/>
                    <a:pt x="327" y="65"/>
                    <a:pt x="327" y="65"/>
                  </a:cubicBezTo>
                  <a:cubicBezTo>
                    <a:pt x="328" y="65"/>
                    <a:pt x="328" y="65"/>
                    <a:pt x="328" y="65"/>
                  </a:cubicBezTo>
                  <a:cubicBezTo>
                    <a:pt x="328" y="66"/>
                    <a:pt x="328" y="66"/>
                    <a:pt x="328" y="66"/>
                  </a:cubicBezTo>
                  <a:cubicBezTo>
                    <a:pt x="327" y="67"/>
                    <a:pt x="327" y="67"/>
                    <a:pt x="327" y="67"/>
                  </a:cubicBezTo>
                  <a:cubicBezTo>
                    <a:pt x="327" y="68"/>
                    <a:pt x="327" y="68"/>
                    <a:pt x="327" y="68"/>
                  </a:cubicBezTo>
                  <a:cubicBezTo>
                    <a:pt x="328" y="67"/>
                    <a:pt x="328" y="67"/>
                    <a:pt x="328" y="67"/>
                  </a:cubicBezTo>
                  <a:cubicBezTo>
                    <a:pt x="329" y="67"/>
                    <a:pt x="329" y="67"/>
                    <a:pt x="329" y="67"/>
                  </a:cubicBezTo>
                  <a:cubicBezTo>
                    <a:pt x="329" y="67"/>
                    <a:pt x="329" y="67"/>
                    <a:pt x="329" y="67"/>
                  </a:cubicBezTo>
                  <a:cubicBezTo>
                    <a:pt x="328" y="69"/>
                    <a:pt x="328" y="69"/>
                    <a:pt x="328" y="69"/>
                  </a:cubicBezTo>
                  <a:cubicBezTo>
                    <a:pt x="328" y="70"/>
                    <a:pt x="328" y="70"/>
                    <a:pt x="328" y="70"/>
                  </a:cubicBezTo>
                  <a:cubicBezTo>
                    <a:pt x="329" y="70"/>
                    <a:pt x="329" y="70"/>
                    <a:pt x="329" y="70"/>
                  </a:cubicBezTo>
                  <a:cubicBezTo>
                    <a:pt x="330" y="70"/>
                    <a:pt x="330" y="70"/>
                    <a:pt x="330" y="70"/>
                  </a:cubicBezTo>
                  <a:cubicBezTo>
                    <a:pt x="330" y="69"/>
                    <a:pt x="330" y="69"/>
                    <a:pt x="330" y="69"/>
                  </a:cubicBezTo>
                  <a:cubicBezTo>
                    <a:pt x="331" y="69"/>
                    <a:pt x="331" y="69"/>
                    <a:pt x="331" y="69"/>
                  </a:cubicBezTo>
                  <a:cubicBezTo>
                    <a:pt x="331" y="70"/>
                    <a:pt x="331" y="70"/>
                    <a:pt x="331" y="70"/>
                  </a:cubicBezTo>
                  <a:cubicBezTo>
                    <a:pt x="332" y="70"/>
                    <a:pt x="332" y="70"/>
                    <a:pt x="332" y="70"/>
                  </a:cubicBezTo>
                  <a:cubicBezTo>
                    <a:pt x="332" y="71"/>
                    <a:pt x="332" y="71"/>
                    <a:pt x="332" y="71"/>
                  </a:cubicBezTo>
                  <a:cubicBezTo>
                    <a:pt x="332" y="72"/>
                    <a:pt x="332" y="72"/>
                    <a:pt x="332" y="72"/>
                  </a:cubicBezTo>
                  <a:cubicBezTo>
                    <a:pt x="333" y="72"/>
                    <a:pt x="333" y="72"/>
                    <a:pt x="333" y="72"/>
                  </a:cubicBezTo>
                  <a:cubicBezTo>
                    <a:pt x="333" y="72"/>
                    <a:pt x="333" y="72"/>
                    <a:pt x="333" y="72"/>
                  </a:cubicBezTo>
                  <a:cubicBezTo>
                    <a:pt x="334" y="72"/>
                    <a:pt x="334" y="72"/>
                    <a:pt x="334" y="72"/>
                  </a:cubicBezTo>
                  <a:cubicBezTo>
                    <a:pt x="334" y="73"/>
                    <a:pt x="334" y="73"/>
                    <a:pt x="334" y="73"/>
                  </a:cubicBezTo>
                  <a:cubicBezTo>
                    <a:pt x="333" y="74"/>
                    <a:pt x="333" y="74"/>
                    <a:pt x="333" y="74"/>
                  </a:cubicBezTo>
                  <a:cubicBezTo>
                    <a:pt x="332" y="74"/>
                    <a:pt x="332" y="74"/>
                    <a:pt x="332" y="74"/>
                  </a:cubicBezTo>
                  <a:cubicBezTo>
                    <a:pt x="331" y="74"/>
                    <a:pt x="331" y="74"/>
                    <a:pt x="331" y="74"/>
                  </a:cubicBezTo>
                  <a:cubicBezTo>
                    <a:pt x="330" y="73"/>
                    <a:pt x="330" y="73"/>
                    <a:pt x="330" y="73"/>
                  </a:cubicBezTo>
                  <a:cubicBezTo>
                    <a:pt x="328" y="73"/>
                    <a:pt x="328" y="73"/>
                    <a:pt x="328" y="73"/>
                  </a:cubicBezTo>
                  <a:cubicBezTo>
                    <a:pt x="329" y="74"/>
                    <a:pt x="329" y="74"/>
                    <a:pt x="329" y="74"/>
                  </a:cubicBezTo>
                  <a:cubicBezTo>
                    <a:pt x="329" y="75"/>
                    <a:pt x="329" y="75"/>
                    <a:pt x="329" y="75"/>
                  </a:cubicBezTo>
                  <a:cubicBezTo>
                    <a:pt x="331" y="75"/>
                    <a:pt x="331" y="75"/>
                    <a:pt x="331" y="75"/>
                  </a:cubicBezTo>
                  <a:cubicBezTo>
                    <a:pt x="331" y="76"/>
                    <a:pt x="331" y="76"/>
                    <a:pt x="331" y="76"/>
                  </a:cubicBezTo>
                  <a:cubicBezTo>
                    <a:pt x="333" y="77"/>
                    <a:pt x="333" y="77"/>
                    <a:pt x="333" y="77"/>
                  </a:cubicBezTo>
                  <a:cubicBezTo>
                    <a:pt x="334" y="77"/>
                    <a:pt x="334" y="77"/>
                    <a:pt x="334" y="77"/>
                  </a:cubicBezTo>
                  <a:cubicBezTo>
                    <a:pt x="335" y="76"/>
                    <a:pt x="335" y="76"/>
                    <a:pt x="335" y="76"/>
                  </a:cubicBezTo>
                  <a:cubicBezTo>
                    <a:pt x="335" y="76"/>
                    <a:pt x="335" y="76"/>
                    <a:pt x="335" y="76"/>
                  </a:cubicBezTo>
                  <a:cubicBezTo>
                    <a:pt x="335" y="75"/>
                    <a:pt x="335" y="75"/>
                    <a:pt x="335" y="75"/>
                  </a:cubicBezTo>
                  <a:cubicBezTo>
                    <a:pt x="334" y="74"/>
                    <a:pt x="334" y="74"/>
                    <a:pt x="334" y="74"/>
                  </a:cubicBezTo>
                  <a:cubicBezTo>
                    <a:pt x="335" y="74"/>
                    <a:pt x="335" y="74"/>
                    <a:pt x="335" y="74"/>
                  </a:cubicBezTo>
                  <a:cubicBezTo>
                    <a:pt x="336" y="75"/>
                    <a:pt x="336" y="75"/>
                    <a:pt x="336" y="75"/>
                  </a:cubicBezTo>
                  <a:cubicBezTo>
                    <a:pt x="337" y="76"/>
                    <a:pt x="337" y="76"/>
                    <a:pt x="337" y="76"/>
                  </a:cubicBezTo>
                  <a:cubicBezTo>
                    <a:pt x="337" y="76"/>
                    <a:pt x="337" y="76"/>
                    <a:pt x="337" y="76"/>
                  </a:cubicBezTo>
                  <a:cubicBezTo>
                    <a:pt x="336" y="76"/>
                    <a:pt x="336" y="76"/>
                    <a:pt x="336" y="76"/>
                  </a:cubicBezTo>
                  <a:cubicBezTo>
                    <a:pt x="335" y="78"/>
                    <a:pt x="335" y="78"/>
                    <a:pt x="335" y="78"/>
                  </a:cubicBezTo>
                  <a:cubicBezTo>
                    <a:pt x="335" y="78"/>
                    <a:pt x="335" y="78"/>
                    <a:pt x="335" y="78"/>
                  </a:cubicBezTo>
                  <a:cubicBezTo>
                    <a:pt x="336" y="78"/>
                    <a:pt x="336" y="78"/>
                    <a:pt x="336" y="78"/>
                  </a:cubicBezTo>
                  <a:cubicBezTo>
                    <a:pt x="336" y="78"/>
                    <a:pt x="336" y="78"/>
                    <a:pt x="336" y="78"/>
                  </a:cubicBezTo>
                  <a:cubicBezTo>
                    <a:pt x="337" y="78"/>
                    <a:pt x="337" y="78"/>
                    <a:pt x="337" y="78"/>
                  </a:cubicBezTo>
                  <a:cubicBezTo>
                    <a:pt x="340" y="80"/>
                    <a:pt x="340" y="80"/>
                    <a:pt x="340" y="80"/>
                  </a:cubicBezTo>
                  <a:cubicBezTo>
                    <a:pt x="341" y="80"/>
                    <a:pt x="341" y="80"/>
                    <a:pt x="341" y="80"/>
                  </a:cubicBezTo>
                  <a:cubicBezTo>
                    <a:pt x="341" y="81"/>
                    <a:pt x="341" y="81"/>
                    <a:pt x="341" y="81"/>
                  </a:cubicBezTo>
                  <a:cubicBezTo>
                    <a:pt x="344" y="82"/>
                    <a:pt x="344" y="82"/>
                    <a:pt x="344" y="82"/>
                  </a:cubicBezTo>
                  <a:cubicBezTo>
                    <a:pt x="345" y="83"/>
                    <a:pt x="345" y="83"/>
                    <a:pt x="345" y="83"/>
                  </a:cubicBezTo>
                  <a:cubicBezTo>
                    <a:pt x="346" y="83"/>
                    <a:pt x="346" y="83"/>
                    <a:pt x="346" y="83"/>
                  </a:cubicBezTo>
                  <a:cubicBezTo>
                    <a:pt x="346" y="83"/>
                    <a:pt x="346" y="83"/>
                    <a:pt x="346" y="83"/>
                  </a:cubicBezTo>
                  <a:cubicBezTo>
                    <a:pt x="346" y="82"/>
                    <a:pt x="346" y="82"/>
                    <a:pt x="346" y="82"/>
                  </a:cubicBezTo>
                  <a:cubicBezTo>
                    <a:pt x="347" y="82"/>
                    <a:pt x="347" y="82"/>
                    <a:pt x="347" y="82"/>
                  </a:cubicBezTo>
                  <a:cubicBezTo>
                    <a:pt x="347" y="83"/>
                    <a:pt x="347" y="83"/>
                    <a:pt x="347" y="83"/>
                  </a:cubicBezTo>
                  <a:cubicBezTo>
                    <a:pt x="348" y="83"/>
                    <a:pt x="348" y="83"/>
                    <a:pt x="348" y="83"/>
                  </a:cubicBezTo>
                  <a:cubicBezTo>
                    <a:pt x="348" y="84"/>
                    <a:pt x="348" y="84"/>
                    <a:pt x="348" y="84"/>
                  </a:cubicBezTo>
                  <a:cubicBezTo>
                    <a:pt x="349" y="84"/>
                    <a:pt x="349" y="84"/>
                    <a:pt x="349" y="84"/>
                  </a:cubicBezTo>
                  <a:cubicBezTo>
                    <a:pt x="349" y="83"/>
                    <a:pt x="349" y="83"/>
                    <a:pt x="349" y="83"/>
                  </a:cubicBezTo>
                  <a:cubicBezTo>
                    <a:pt x="348" y="79"/>
                    <a:pt x="348" y="79"/>
                    <a:pt x="348" y="79"/>
                  </a:cubicBezTo>
                  <a:cubicBezTo>
                    <a:pt x="347" y="77"/>
                    <a:pt x="347" y="77"/>
                    <a:pt x="347" y="77"/>
                  </a:cubicBezTo>
                  <a:cubicBezTo>
                    <a:pt x="346" y="74"/>
                    <a:pt x="346" y="74"/>
                    <a:pt x="346" y="74"/>
                  </a:cubicBezTo>
                  <a:cubicBezTo>
                    <a:pt x="346" y="72"/>
                    <a:pt x="346" y="72"/>
                    <a:pt x="346" y="72"/>
                  </a:cubicBezTo>
                  <a:cubicBezTo>
                    <a:pt x="345" y="71"/>
                    <a:pt x="345" y="71"/>
                    <a:pt x="345" y="71"/>
                  </a:cubicBezTo>
                  <a:cubicBezTo>
                    <a:pt x="345" y="70"/>
                    <a:pt x="345" y="70"/>
                    <a:pt x="345" y="70"/>
                  </a:cubicBezTo>
                  <a:cubicBezTo>
                    <a:pt x="346" y="71"/>
                    <a:pt x="346" y="71"/>
                    <a:pt x="346" y="71"/>
                  </a:cubicBezTo>
                  <a:cubicBezTo>
                    <a:pt x="346" y="72"/>
                    <a:pt x="346" y="72"/>
                    <a:pt x="346" y="72"/>
                  </a:cubicBezTo>
                  <a:cubicBezTo>
                    <a:pt x="347" y="73"/>
                    <a:pt x="347" y="73"/>
                    <a:pt x="347" y="73"/>
                  </a:cubicBezTo>
                  <a:cubicBezTo>
                    <a:pt x="348" y="73"/>
                    <a:pt x="348" y="73"/>
                    <a:pt x="348" y="73"/>
                  </a:cubicBezTo>
                  <a:cubicBezTo>
                    <a:pt x="349" y="74"/>
                    <a:pt x="349" y="74"/>
                    <a:pt x="349" y="74"/>
                  </a:cubicBezTo>
                  <a:cubicBezTo>
                    <a:pt x="351" y="74"/>
                    <a:pt x="351" y="74"/>
                    <a:pt x="351" y="74"/>
                  </a:cubicBezTo>
                  <a:cubicBezTo>
                    <a:pt x="354" y="74"/>
                    <a:pt x="354" y="74"/>
                    <a:pt x="354" y="74"/>
                  </a:cubicBezTo>
                  <a:cubicBezTo>
                    <a:pt x="355" y="74"/>
                    <a:pt x="355" y="74"/>
                    <a:pt x="355" y="74"/>
                  </a:cubicBezTo>
                  <a:cubicBezTo>
                    <a:pt x="356" y="74"/>
                    <a:pt x="356" y="74"/>
                    <a:pt x="356" y="74"/>
                  </a:cubicBezTo>
                  <a:cubicBezTo>
                    <a:pt x="357" y="74"/>
                    <a:pt x="357" y="74"/>
                    <a:pt x="357" y="74"/>
                  </a:cubicBezTo>
                  <a:cubicBezTo>
                    <a:pt x="357" y="74"/>
                    <a:pt x="357" y="74"/>
                    <a:pt x="357" y="74"/>
                  </a:cubicBezTo>
                  <a:cubicBezTo>
                    <a:pt x="356" y="73"/>
                    <a:pt x="356" y="73"/>
                    <a:pt x="356" y="73"/>
                  </a:cubicBezTo>
                  <a:cubicBezTo>
                    <a:pt x="356" y="73"/>
                    <a:pt x="356" y="73"/>
                    <a:pt x="356" y="73"/>
                  </a:cubicBezTo>
                  <a:cubicBezTo>
                    <a:pt x="356" y="72"/>
                    <a:pt x="356" y="72"/>
                    <a:pt x="356" y="72"/>
                  </a:cubicBezTo>
                  <a:cubicBezTo>
                    <a:pt x="356" y="72"/>
                    <a:pt x="356" y="72"/>
                    <a:pt x="356" y="72"/>
                  </a:cubicBezTo>
                  <a:cubicBezTo>
                    <a:pt x="356" y="71"/>
                    <a:pt x="356" y="71"/>
                    <a:pt x="356" y="71"/>
                  </a:cubicBezTo>
                  <a:cubicBezTo>
                    <a:pt x="359" y="70"/>
                    <a:pt x="359" y="70"/>
                    <a:pt x="359" y="70"/>
                  </a:cubicBezTo>
                  <a:cubicBezTo>
                    <a:pt x="360" y="70"/>
                    <a:pt x="360" y="70"/>
                    <a:pt x="360" y="70"/>
                  </a:cubicBezTo>
                  <a:cubicBezTo>
                    <a:pt x="360" y="70"/>
                    <a:pt x="360" y="70"/>
                    <a:pt x="360" y="70"/>
                  </a:cubicBezTo>
                  <a:cubicBezTo>
                    <a:pt x="361" y="70"/>
                    <a:pt x="361" y="70"/>
                    <a:pt x="361" y="70"/>
                  </a:cubicBezTo>
                  <a:cubicBezTo>
                    <a:pt x="363" y="70"/>
                    <a:pt x="363" y="70"/>
                    <a:pt x="363" y="70"/>
                  </a:cubicBezTo>
                  <a:cubicBezTo>
                    <a:pt x="364" y="71"/>
                    <a:pt x="364" y="71"/>
                    <a:pt x="364" y="71"/>
                  </a:cubicBezTo>
                  <a:cubicBezTo>
                    <a:pt x="365" y="72"/>
                    <a:pt x="365" y="72"/>
                    <a:pt x="365" y="72"/>
                  </a:cubicBezTo>
                  <a:cubicBezTo>
                    <a:pt x="365" y="72"/>
                    <a:pt x="365" y="72"/>
                    <a:pt x="365" y="72"/>
                  </a:cubicBezTo>
                  <a:cubicBezTo>
                    <a:pt x="367" y="73"/>
                    <a:pt x="367" y="73"/>
                    <a:pt x="367" y="73"/>
                  </a:cubicBezTo>
                  <a:cubicBezTo>
                    <a:pt x="367" y="73"/>
                    <a:pt x="367" y="73"/>
                    <a:pt x="367" y="73"/>
                  </a:cubicBezTo>
                  <a:cubicBezTo>
                    <a:pt x="369" y="73"/>
                    <a:pt x="369" y="73"/>
                    <a:pt x="369" y="73"/>
                  </a:cubicBezTo>
                  <a:cubicBezTo>
                    <a:pt x="368" y="73"/>
                    <a:pt x="368" y="73"/>
                    <a:pt x="368" y="73"/>
                  </a:cubicBezTo>
                  <a:cubicBezTo>
                    <a:pt x="368" y="72"/>
                    <a:pt x="368" y="72"/>
                    <a:pt x="368" y="72"/>
                  </a:cubicBezTo>
                  <a:cubicBezTo>
                    <a:pt x="369" y="73"/>
                    <a:pt x="369" y="73"/>
                    <a:pt x="369" y="73"/>
                  </a:cubicBezTo>
                  <a:cubicBezTo>
                    <a:pt x="370" y="72"/>
                    <a:pt x="370" y="72"/>
                    <a:pt x="370" y="72"/>
                  </a:cubicBezTo>
                  <a:cubicBezTo>
                    <a:pt x="369" y="72"/>
                    <a:pt x="369" y="72"/>
                    <a:pt x="369" y="72"/>
                  </a:cubicBezTo>
                  <a:cubicBezTo>
                    <a:pt x="370" y="71"/>
                    <a:pt x="370" y="71"/>
                    <a:pt x="370" y="71"/>
                  </a:cubicBezTo>
                  <a:cubicBezTo>
                    <a:pt x="369" y="70"/>
                    <a:pt x="369" y="70"/>
                    <a:pt x="369" y="70"/>
                  </a:cubicBezTo>
                  <a:cubicBezTo>
                    <a:pt x="368" y="71"/>
                    <a:pt x="368" y="71"/>
                    <a:pt x="368" y="71"/>
                  </a:cubicBezTo>
                  <a:cubicBezTo>
                    <a:pt x="367" y="71"/>
                    <a:pt x="367" y="71"/>
                    <a:pt x="367" y="71"/>
                  </a:cubicBezTo>
                  <a:cubicBezTo>
                    <a:pt x="367" y="69"/>
                    <a:pt x="367" y="69"/>
                    <a:pt x="367" y="69"/>
                  </a:cubicBezTo>
                  <a:cubicBezTo>
                    <a:pt x="366" y="68"/>
                    <a:pt x="366" y="68"/>
                    <a:pt x="366" y="68"/>
                  </a:cubicBezTo>
                  <a:cubicBezTo>
                    <a:pt x="367" y="68"/>
                    <a:pt x="367" y="68"/>
                    <a:pt x="367" y="68"/>
                  </a:cubicBezTo>
                  <a:cubicBezTo>
                    <a:pt x="367" y="68"/>
                    <a:pt x="367" y="68"/>
                    <a:pt x="367" y="68"/>
                  </a:cubicBezTo>
                  <a:cubicBezTo>
                    <a:pt x="368" y="68"/>
                    <a:pt x="368" y="68"/>
                    <a:pt x="368" y="68"/>
                  </a:cubicBezTo>
                  <a:cubicBezTo>
                    <a:pt x="368" y="67"/>
                    <a:pt x="368" y="67"/>
                    <a:pt x="368" y="67"/>
                  </a:cubicBezTo>
                  <a:cubicBezTo>
                    <a:pt x="368" y="67"/>
                    <a:pt x="368" y="67"/>
                    <a:pt x="368" y="67"/>
                  </a:cubicBezTo>
                  <a:cubicBezTo>
                    <a:pt x="370" y="68"/>
                    <a:pt x="370" y="68"/>
                    <a:pt x="370" y="68"/>
                  </a:cubicBezTo>
                  <a:cubicBezTo>
                    <a:pt x="370" y="69"/>
                    <a:pt x="370" y="69"/>
                    <a:pt x="370" y="69"/>
                  </a:cubicBezTo>
                  <a:cubicBezTo>
                    <a:pt x="371" y="69"/>
                    <a:pt x="371" y="69"/>
                    <a:pt x="371" y="69"/>
                  </a:cubicBezTo>
                  <a:cubicBezTo>
                    <a:pt x="371" y="69"/>
                    <a:pt x="371" y="69"/>
                    <a:pt x="371" y="69"/>
                  </a:cubicBezTo>
                  <a:cubicBezTo>
                    <a:pt x="372" y="69"/>
                    <a:pt x="372" y="69"/>
                    <a:pt x="372" y="69"/>
                  </a:cubicBezTo>
                  <a:cubicBezTo>
                    <a:pt x="371" y="68"/>
                    <a:pt x="371" y="68"/>
                    <a:pt x="371" y="68"/>
                  </a:cubicBezTo>
                  <a:cubicBezTo>
                    <a:pt x="372" y="68"/>
                    <a:pt x="372" y="68"/>
                    <a:pt x="372" y="68"/>
                  </a:cubicBezTo>
                  <a:cubicBezTo>
                    <a:pt x="373" y="68"/>
                    <a:pt x="373" y="68"/>
                    <a:pt x="373" y="68"/>
                  </a:cubicBezTo>
                  <a:cubicBezTo>
                    <a:pt x="373" y="67"/>
                    <a:pt x="373" y="67"/>
                    <a:pt x="373" y="67"/>
                  </a:cubicBezTo>
                  <a:cubicBezTo>
                    <a:pt x="372" y="66"/>
                    <a:pt x="372" y="66"/>
                    <a:pt x="372" y="66"/>
                  </a:cubicBezTo>
                  <a:cubicBezTo>
                    <a:pt x="371" y="66"/>
                    <a:pt x="371" y="66"/>
                    <a:pt x="371" y="66"/>
                  </a:cubicBezTo>
                  <a:cubicBezTo>
                    <a:pt x="370" y="65"/>
                    <a:pt x="370" y="65"/>
                    <a:pt x="370" y="65"/>
                  </a:cubicBezTo>
                  <a:cubicBezTo>
                    <a:pt x="370" y="64"/>
                    <a:pt x="370" y="64"/>
                    <a:pt x="370" y="64"/>
                  </a:cubicBezTo>
                  <a:cubicBezTo>
                    <a:pt x="369" y="63"/>
                    <a:pt x="369" y="63"/>
                    <a:pt x="369" y="63"/>
                  </a:cubicBezTo>
                  <a:cubicBezTo>
                    <a:pt x="368" y="64"/>
                    <a:pt x="368" y="64"/>
                    <a:pt x="368" y="64"/>
                  </a:cubicBezTo>
                  <a:cubicBezTo>
                    <a:pt x="367" y="63"/>
                    <a:pt x="367" y="63"/>
                    <a:pt x="367" y="63"/>
                  </a:cubicBezTo>
                  <a:cubicBezTo>
                    <a:pt x="369" y="63"/>
                    <a:pt x="369" y="63"/>
                    <a:pt x="369" y="63"/>
                  </a:cubicBezTo>
                  <a:cubicBezTo>
                    <a:pt x="368" y="62"/>
                    <a:pt x="368" y="62"/>
                    <a:pt x="368" y="62"/>
                  </a:cubicBezTo>
                  <a:cubicBezTo>
                    <a:pt x="368" y="62"/>
                    <a:pt x="368" y="62"/>
                    <a:pt x="368" y="62"/>
                  </a:cubicBezTo>
                  <a:cubicBezTo>
                    <a:pt x="368" y="61"/>
                    <a:pt x="368" y="61"/>
                    <a:pt x="368" y="61"/>
                  </a:cubicBezTo>
                  <a:cubicBezTo>
                    <a:pt x="369" y="61"/>
                    <a:pt x="369" y="61"/>
                    <a:pt x="369" y="61"/>
                  </a:cubicBezTo>
                  <a:cubicBezTo>
                    <a:pt x="369" y="59"/>
                    <a:pt x="369" y="59"/>
                    <a:pt x="369" y="59"/>
                  </a:cubicBezTo>
                  <a:cubicBezTo>
                    <a:pt x="368" y="60"/>
                    <a:pt x="368" y="60"/>
                    <a:pt x="368" y="60"/>
                  </a:cubicBezTo>
                  <a:cubicBezTo>
                    <a:pt x="367" y="61"/>
                    <a:pt x="367" y="61"/>
                    <a:pt x="367" y="61"/>
                  </a:cubicBezTo>
                  <a:cubicBezTo>
                    <a:pt x="367" y="62"/>
                    <a:pt x="367" y="62"/>
                    <a:pt x="367" y="62"/>
                  </a:cubicBezTo>
                  <a:cubicBezTo>
                    <a:pt x="365" y="61"/>
                    <a:pt x="365" y="61"/>
                    <a:pt x="365" y="61"/>
                  </a:cubicBezTo>
                  <a:cubicBezTo>
                    <a:pt x="364" y="60"/>
                    <a:pt x="364" y="60"/>
                    <a:pt x="364" y="60"/>
                  </a:cubicBezTo>
                  <a:cubicBezTo>
                    <a:pt x="365" y="59"/>
                    <a:pt x="365" y="59"/>
                    <a:pt x="365" y="59"/>
                  </a:cubicBezTo>
                  <a:cubicBezTo>
                    <a:pt x="365" y="58"/>
                    <a:pt x="365" y="58"/>
                    <a:pt x="365" y="58"/>
                  </a:cubicBezTo>
                  <a:cubicBezTo>
                    <a:pt x="366" y="57"/>
                    <a:pt x="366" y="57"/>
                    <a:pt x="366" y="57"/>
                  </a:cubicBezTo>
                  <a:cubicBezTo>
                    <a:pt x="367" y="57"/>
                    <a:pt x="367" y="57"/>
                    <a:pt x="367" y="57"/>
                  </a:cubicBezTo>
                  <a:cubicBezTo>
                    <a:pt x="369" y="56"/>
                    <a:pt x="369" y="56"/>
                    <a:pt x="369" y="56"/>
                  </a:cubicBezTo>
                  <a:cubicBezTo>
                    <a:pt x="369" y="56"/>
                    <a:pt x="369" y="56"/>
                    <a:pt x="369" y="56"/>
                  </a:cubicBezTo>
                  <a:cubicBezTo>
                    <a:pt x="368" y="55"/>
                    <a:pt x="368" y="55"/>
                    <a:pt x="368" y="55"/>
                  </a:cubicBezTo>
                  <a:cubicBezTo>
                    <a:pt x="367" y="55"/>
                    <a:pt x="367" y="55"/>
                    <a:pt x="367" y="55"/>
                  </a:cubicBezTo>
                  <a:cubicBezTo>
                    <a:pt x="366" y="54"/>
                    <a:pt x="366" y="54"/>
                    <a:pt x="366" y="54"/>
                  </a:cubicBezTo>
                  <a:cubicBezTo>
                    <a:pt x="365" y="54"/>
                    <a:pt x="365" y="54"/>
                    <a:pt x="365" y="54"/>
                  </a:cubicBezTo>
                  <a:cubicBezTo>
                    <a:pt x="364" y="53"/>
                    <a:pt x="364" y="53"/>
                    <a:pt x="364" y="53"/>
                  </a:cubicBezTo>
                  <a:cubicBezTo>
                    <a:pt x="365" y="53"/>
                    <a:pt x="365" y="53"/>
                    <a:pt x="365" y="53"/>
                  </a:cubicBezTo>
                  <a:cubicBezTo>
                    <a:pt x="367" y="53"/>
                    <a:pt x="367" y="53"/>
                    <a:pt x="367" y="53"/>
                  </a:cubicBezTo>
                  <a:cubicBezTo>
                    <a:pt x="369" y="53"/>
                    <a:pt x="369" y="53"/>
                    <a:pt x="369" y="53"/>
                  </a:cubicBezTo>
                  <a:cubicBezTo>
                    <a:pt x="371" y="53"/>
                    <a:pt x="371" y="53"/>
                    <a:pt x="371" y="53"/>
                  </a:cubicBezTo>
                  <a:cubicBezTo>
                    <a:pt x="374" y="53"/>
                    <a:pt x="374" y="53"/>
                    <a:pt x="374" y="53"/>
                  </a:cubicBezTo>
                  <a:cubicBezTo>
                    <a:pt x="379" y="53"/>
                    <a:pt x="379" y="53"/>
                    <a:pt x="379" y="53"/>
                  </a:cubicBezTo>
                  <a:cubicBezTo>
                    <a:pt x="380" y="52"/>
                    <a:pt x="380" y="52"/>
                    <a:pt x="380" y="52"/>
                  </a:cubicBezTo>
                  <a:cubicBezTo>
                    <a:pt x="383" y="52"/>
                    <a:pt x="383" y="52"/>
                    <a:pt x="383" y="52"/>
                  </a:cubicBezTo>
                  <a:cubicBezTo>
                    <a:pt x="385" y="52"/>
                    <a:pt x="385" y="52"/>
                    <a:pt x="385" y="52"/>
                  </a:cubicBezTo>
                  <a:cubicBezTo>
                    <a:pt x="386" y="52"/>
                    <a:pt x="386" y="52"/>
                    <a:pt x="386" y="52"/>
                  </a:cubicBezTo>
                  <a:cubicBezTo>
                    <a:pt x="389" y="52"/>
                    <a:pt x="389" y="52"/>
                    <a:pt x="389" y="52"/>
                  </a:cubicBezTo>
                  <a:cubicBezTo>
                    <a:pt x="387" y="53"/>
                    <a:pt x="387" y="53"/>
                    <a:pt x="387" y="53"/>
                  </a:cubicBezTo>
                  <a:cubicBezTo>
                    <a:pt x="385" y="54"/>
                    <a:pt x="385" y="54"/>
                    <a:pt x="385" y="54"/>
                  </a:cubicBezTo>
                  <a:cubicBezTo>
                    <a:pt x="384" y="53"/>
                    <a:pt x="384" y="53"/>
                    <a:pt x="384" y="53"/>
                  </a:cubicBezTo>
                  <a:cubicBezTo>
                    <a:pt x="383" y="53"/>
                    <a:pt x="383" y="53"/>
                    <a:pt x="383" y="53"/>
                  </a:cubicBezTo>
                  <a:cubicBezTo>
                    <a:pt x="382" y="53"/>
                    <a:pt x="382" y="53"/>
                    <a:pt x="382" y="53"/>
                  </a:cubicBezTo>
                  <a:cubicBezTo>
                    <a:pt x="382" y="55"/>
                    <a:pt x="382" y="55"/>
                    <a:pt x="382" y="55"/>
                  </a:cubicBezTo>
                  <a:cubicBezTo>
                    <a:pt x="382" y="56"/>
                    <a:pt x="382" y="56"/>
                    <a:pt x="382" y="56"/>
                  </a:cubicBezTo>
                  <a:cubicBezTo>
                    <a:pt x="382" y="56"/>
                    <a:pt x="382" y="56"/>
                    <a:pt x="382" y="56"/>
                  </a:cubicBezTo>
                  <a:cubicBezTo>
                    <a:pt x="382" y="57"/>
                    <a:pt x="382" y="57"/>
                    <a:pt x="382" y="57"/>
                  </a:cubicBezTo>
                  <a:cubicBezTo>
                    <a:pt x="382" y="57"/>
                    <a:pt x="382" y="57"/>
                    <a:pt x="382" y="57"/>
                  </a:cubicBezTo>
                  <a:cubicBezTo>
                    <a:pt x="384" y="56"/>
                    <a:pt x="384" y="56"/>
                    <a:pt x="384" y="56"/>
                  </a:cubicBezTo>
                  <a:cubicBezTo>
                    <a:pt x="384" y="55"/>
                    <a:pt x="384" y="55"/>
                    <a:pt x="384" y="55"/>
                  </a:cubicBezTo>
                  <a:cubicBezTo>
                    <a:pt x="386" y="54"/>
                    <a:pt x="386" y="54"/>
                    <a:pt x="386" y="54"/>
                  </a:cubicBezTo>
                  <a:cubicBezTo>
                    <a:pt x="389" y="53"/>
                    <a:pt x="389" y="53"/>
                    <a:pt x="389" y="53"/>
                  </a:cubicBezTo>
                  <a:cubicBezTo>
                    <a:pt x="390" y="54"/>
                    <a:pt x="390" y="54"/>
                    <a:pt x="390" y="54"/>
                  </a:cubicBezTo>
                  <a:cubicBezTo>
                    <a:pt x="390" y="56"/>
                    <a:pt x="390" y="56"/>
                    <a:pt x="390" y="56"/>
                  </a:cubicBezTo>
                  <a:cubicBezTo>
                    <a:pt x="389" y="57"/>
                    <a:pt x="389" y="57"/>
                    <a:pt x="389" y="57"/>
                  </a:cubicBezTo>
                  <a:cubicBezTo>
                    <a:pt x="389" y="56"/>
                    <a:pt x="389" y="56"/>
                    <a:pt x="389" y="56"/>
                  </a:cubicBezTo>
                  <a:cubicBezTo>
                    <a:pt x="388" y="55"/>
                    <a:pt x="388" y="55"/>
                    <a:pt x="388" y="55"/>
                  </a:cubicBezTo>
                  <a:cubicBezTo>
                    <a:pt x="388" y="54"/>
                    <a:pt x="388" y="54"/>
                    <a:pt x="388" y="54"/>
                  </a:cubicBezTo>
                  <a:cubicBezTo>
                    <a:pt x="387" y="55"/>
                    <a:pt x="387" y="55"/>
                    <a:pt x="387" y="55"/>
                  </a:cubicBezTo>
                  <a:cubicBezTo>
                    <a:pt x="386" y="54"/>
                    <a:pt x="386" y="54"/>
                    <a:pt x="386" y="54"/>
                  </a:cubicBezTo>
                  <a:cubicBezTo>
                    <a:pt x="387" y="56"/>
                    <a:pt x="387" y="56"/>
                    <a:pt x="387" y="56"/>
                  </a:cubicBezTo>
                  <a:cubicBezTo>
                    <a:pt x="388" y="56"/>
                    <a:pt x="388" y="56"/>
                    <a:pt x="388" y="56"/>
                  </a:cubicBezTo>
                  <a:cubicBezTo>
                    <a:pt x="388" y="58"/>
                    <a:pt x="388" y="58"/>
                    <a:pt x="388" y="58"/>
                  </a:cubicBezTo>
                  <a:cubicBezTo>
                    <a:pt x="388" y="59"/>
                    <a:pt x="388" y="59"/>
                    <a:pt x="388" y="59"/>
                  </a:cubicBezTo>
                  <a:cubicBezTo>
                    <a:pt x="387" y="59"/>
                    <a:pt x="387" y="59"/>
                    <a:pt x="387" y="59"/>
                  </a:cubicBezTo>
                  <a:cubicBezTo>
                    <a:pt x="386" y="59"/>
                    <a:pt x="386" y="59"/>
                    <a:pt x="386" y="59"/>
                  </a:cubicBezTo>
                  <a:cubicBezTo>
                    <a:pt x="387" y="60"/>
                    <a:pt x="387" y="60"/>
                    <a:pt x="387" y="60"/>
                  </a:cubicBezTo>
                  <a:cubicBezTo>
                    <a:pt x="387" y="61"/>
                    <a:pt x="387" y="61"/>
                    <a:pt x="387" y="61"/>
                  </a:cubicBezTo>
                  <a:cubicBezTo>
                    <a:pt x="388" y="61"/>
                    <a:pt x="388" y="61"/>
                    <a:pt x="388" y="61"/>
                  </a:cubicBezTo>
                  <a:cubicBezTo>
                    <a:pt x="388" y="61"/>
                    <a:pt x="388" y="61"/>
                    <a:pt x="388" y="61"/>
                  </a:cubicBezTo>
                  <a:cubicBezTo>
                    <a:pt x="390" y="60"/>
                    <a:pt x="390" y="60"/>
                    <a:pt x="390" y="60"/>
                  </a:cubicBezTo>
                  <a:cubicBezTo>
                    <a:pt x="390" y="59"/>
                    <a:pt x="390" y="59"/>
                    <a:pt x="390" y="59"/>
                  </a:cubicBezTo>
                  <a:cubicBezTo>
                    <a:pt x="390" y="58"/>
                    <a:pt x="390" y="58"/>
                    <a:pt x="390" y="58"/>
                  </a:cubicBezTo>
                  <a:cubicBezTo>
                    <a:pt x="390" y="57"/>
                    <a:pt x="390" y="57"/>
                    <a:pt x="390" y="57"/>
                  </a:cubicBezTo>
                  <a:cubicBezTo>
                    <a:pt x="390" y="56"/>
                    <a:pt x="390" y="56"/>
                    <a:pt x="390" y="56"/>
                  </a:cubicBezTo>
                  <a:cubicBezTo>
                    <a:pt x="390" y="52"/>
                    <a:pt x="390" y="52"/>
                    <a:pt x="390" y="52"/>
                  </a:cubicBezTo>
                  <a:cubicBezTo>
                    <a:pt x="391" y="51"/>
                    <a:pt x="391" y="51"/>
                    <a:pt x="391" y="51"/>
                  </a:cubicBezTo>
                  <a:cubicBezTo>
                    <a:pt x="394" y="50"/>
                    <a:pt x="394" y="50"/>
                    <a:pt x="394" y="50"/>
                  </a:cubicBezTo>
                  <a:cubicBezTo>
                    <a:pt x="396" y="50"/>
                    <a:pt x="396" y="50"/>
                    <a:pt x="396" y="50"/>
                  </a:cubicBezTo>
                  <a:cubicBezTo>
                    <a:pt x="399" y="50"/>
                    <a:pt x="399" y="50"/>
                    <a:pt x="399" y="50"/>
                  </a:cubicBezTo>
                  <a:cubicBezTo>
                    <a:pt x="402" y="51"/>
                    <a:pt x="402" y="51"/>
                    <a:pt x="402" y="51"/>
                  </a:cubicBezTo>
                  <a:cubicBezTo>
                    <a:pt x="403" y="53"/>
                    <a:pt x="403" y="53"/>
                    <a:pt x="403" y="53"/>
                  </a:cubicBezTo>
                  <a:cubicBezTo>
                    <a:pt x="403" y="54"/>
                    <a:pt x="403" y="54"/>
                    <a:pt x="403" y="54"/>
                  </a:cubicBezTo>
                  <a:cubicBezTo>
                    <a:pt x="402" y="54"/>
                    <a:pt x="402" y="54"/>
                    <a:pt x="402" y="54"/>
                  </a:cubicBezTo>
                  <a:cubicBezTo>
                    <a:pt x="401" y="53"/>
                    <a:pt x="401" y="53"/>
                    <a:pt x="401" y="53"/>
                  </a:cubicBezTo>
                  <a:cubicBezTo>
                    <a:pt x="401" y="53"/>
                    <a:pt x="401" y="53"/>
                    <a:pt x="401" y="53"/>
                  </a:cubicBezTo>
                  <a:cubicBezTo>
                    <a:pt x="401" y="54"/>
                    <a:pt x="401" y="54"/>
                    <a:pt x="401" y="54"/>
                  </a:cubicBezTo>
                  <a:cubicBezTo>
                    <a:pt x="401" y="55"/>
                    <a:pt x="401" y="55"/>
                    <a:pt x="401" y="55"/>
                  </a:cubicBezTo>
                  <a:cubicBezTo>
                    <a:pt x="401" y="56"/>
                    <a:pt x="401" y="56"/>
                    <a:pt x="401" y="56"/>
                  </a:cubicBezTo>
                  <a:cubicBezTo>
                    <a:pt x="400" y="56"/>
                    <a:pt x="400" y="56"/>
                    <a:pt x="400" y="56"/>
                  </a:cubicBezTo>
                  <a:cubicBezTo>
                    <a:pt x="401" y="56"/>
                    <a:pt x="401" y="56"/>
                    <a:pt x="401" y="56"/>
                  </a:cubicBezTo>
                  <a:cubicBezTo>
                    <a:pt x="402" y="56"/>
                    <a:pt x="402" y="56"/>
                    <a:pt x="402" y="56"/>
                  </a:cubicBezTo>
                  <a:cubicBezTo>
                    <a:pt x="403" y="56"/>
                    <a:pt x="403" y="56"/>
                    <a:pt x="403" y="56"/>
                  </a:cubicBezTo>
                  <a:cubicBezTo>
                    <a:pt x="404" y="55"/>
                    <a:pt x="404" y="55"/>
                    <a:pt x="404" y="55"/>
                  </a:cubicBezTo>
                  <a:cubicBezTo>
                    <a:pt x="405" y="56"/>
                    <a:pt x="405" y="56"/>
                    <a:pt x="405" y="56"/>
                  </a:cubicBezTo>
                  <a:cubicBezTo>
                    <a:pt x="405" y="57"/>
                    <a:pt x="405" y="57"/>
                    <a:pt x="405" y="57"/>
                  </a:cubicBezTo>
                  <a:cubicBezTo>
                    <a:pt x="405" y="58"/>
                    <a:pt x="405" y="58"/>
                    <a:pt x="405" y="58"/>
                  </a:cubicBezTo>
                  <a:cubicBezTo>
                    <a:pt x="406" y="59"/>
                    <a:pt x="406" y="59"/>
                    <a:pt x="406" y="59"/>
                  </a:cubicBezTo>
                  <a:cubicBezTo>
                    <a:pt x="406" y="58"/>
                    <a:pt x="406" y="58"/>
                    <a:pt x="406" y="58"/>
                  </a:cubicBezTo>
                  <a:cubicBezTo>
                    <a:pt x="406" y="57"/>
                    <a:pt x="406" y="57"/>
                    <a:pt x="406" y="57"/>
                  </a:cubicBezTo>
                  <a:cubicBezTo>
                    <a:pt x="407" y="56"/>
                    <a:pt x="407" y="56"/>
                    <a:pt x="407" y="56"/>
                  </a:cubicBezTo>
                  <a:cubicBezTo>
                    <a:pt x="408" y="57"/>
                    <a:pt x="408" y="57"/>
                    <a:pt x="408" y="57"/>
                  </a:cubicBezTo>
                  <a:cubicBezTo>
                    <a:pt x="409" y="58"/>
                    <a:pt x="409" y="58"/>
                    <a:pt x="409" y="58"/>
                  </a:cubicBezTo>
                  <a:cubicBezTo>
                    <a:pt x="408" y="58"/>
                    <a:pt x="408" y="58"/>
                    <a:pt x="408" y="58"/>
                  </a:cubicBezTo>
                  <a:cubicBezTo>
                    <a:pt x="408" y="59"/>
                    <a:pt x="408" y="59"/>
                    <a:pt x="408" y="59"/>
                  </a:cubicBezTo>
                  <a:cubicBezTo>
                    <a:pt x="408" y="60"/>
                    <a:pt x="408" y="60"/>
                    <a:pt x="408" y="60"/>
                  </a:cubicBezTo>
                  <a:cubicBezTo>
                    <a:pt x="409" y="59"/>
                    <a:pt x="409" y="59"/>
                    <a:pt x="409" y="59"/>
                  </a:cubicBezTo>
                  <a:cubicBezTo>
                    <a:pt x="409" y="58"/>
                    <a:pt x="409" y="58"/>
                    <a:pt x="409" y="58"/>
                  </a:cubicBezTo>
                  <a:cubicBezTo>
                    <a:pt x="410" y="58"/>
                    <a:pt x="410" y="58"/>
                    <a:pt x="410" y="58"/>
                  </a:cubicBezTo>
                  <a:cubicBezTo>
                    <a:pt x="410" y="59"/>
                    <a:pt x="410" y="59"/>
                    <a:pt x="410" y="59"/>
                  </a:cubicBezTo>
                  <a:cubicBezTo>
                    <a:pt x="410" y="58"/>
                    <a:pt x="410" y="58"/>
                    <a:pt x="410" y="58"/>
                  </a:cubicBezTo>
                  <a:cubicBezTo>
                    <a:pt x="411" y="56"/>
                    <a:pt x="411" y="56"/>
                    <a:pt x="411" y="56"/>
                  </a:cubicBezTo>
                  <a:cubicBezTo>
                    <a:pt x="411" y="56"/>
                    <a:pt x="411" y="56"/>
                    <a:pt x="411" y="56"/>
                  </a:cubicBezTo>
                  <a:cubicBezTo>
                    <a:pt x="412" y="56"/>
                    <a:pt x="412" y="56"/>
                    <a:pt x="412" y="56"/>
                  </a:cubicBezTo>
                  <a:cubicBezTo>
                    <a:pt x="414" y="58"/>
                    <a:pt x="414" y="58"/>
                    <a:pt x="414" y="58"/>
                  </a:cubicBezTo>
                  <a:cubicBezTo>
                    <a:pt x="416" y="58"/>
                    <a:pt x="416" y="58"/>
                    <a:pt x="416" y="58"/>
                  </a:cubicBezTo>
                  <a:cubicBezTo>
                    <a:pt x="418" y="59"/>
                    <a:pt x="418" y="59"/>
                    <a:pt x="418" y="59"/>
                  </a:cubicBezTo>
                  <a:cubicBezTo>
                    <a:pt x="417" y="60"/>
                    <a:pt x="417" y="60"/>
                    <a:pt x="417" y="60"/>
                  </a:cubicBezTo>
                  <a:cubicBezTo>
                    <a:pt x="416" y="61"/>
                    <a:pt x="416" y="61"/>
                    <a:pt x="416" y="61"/>
                  </a:cubicBezTo>
                  <a:cubicBezTo>
                    <a:pt x="415" y="62"/>
                    <a:pt x="415" y="62"/>
                    <a:pt x="415" y="62"/>
                  </a:cubicBezTo>
                  <a:cubicBezTo>
                    <a:pt x="416" y="61"/>
                    <a:pt x="416" y="61"/>
                    <a:pt x="416" y="61"/>
                  </a:cubicBezTo>
                  <a:cubicBezTo>
                    <a:pt x="418" y="61"/>
                    <a:pt x="418" y="61"/>
                    <a:pt x="418" y="61"/>
                  </a:cubicBezTo>
                  <a:cubicBezTo>
                    <a:pt x="419" y="61"/>
                    <a:pt x="419" y="61"/>
                    <a:pt x="419" y="61"/>
                  </a:cubicBezTo>
                  <a:cubicBezTo>
                    <a:pt x="421" y="61"/>
                    <a:pt x="421" y="61"/>
                    <a:pt x="421" y="61"/>
                  </a:cubicBezTo>
                  <a:cubicBezTo>
                    <a:pt x="422" y="60"/>
                    <a:pt x="422" y="60"/>
                    <a:pt x="422" y="60"/>
                  </a:cubicBezTo>
                  <a:cubicBezTo>
                    <a:pt x="423" y="60"/>
                    <a:pt x="423" y="60"/>
                    <a:pt x="423" y="60"/>
                  </a:cubicBezTo>
                  <a:cubicBezTo>
                    <a:pt x="425" y="58"/>
                    <a:pt x="425" y="58"/>
                    <a:pt x="425" y="58"/>
                  </a:cubicBezTo>
                  <a:cubicBezTo>
                    <a:pt x="426" y="58"/>
                    <a:pt x="426" y="58"/>
                    <a:pt x="426" y="58"/>
                  </a:cubicBezTo>
                  <a:cubicBezTo>
                    <a:pt x="427" y="57"/>
                    <a:pt x="427" y="57"/>
                    <a:pt x="427" y="57"/>
                  </a:cubicBezTo>
                  <a:cubicBezTo>
                    <a:pt x="428" y="56"/>
                    <a:pt x="428" y="56"/>
                    <a:pt x="428" y="56"/>
                  </a:cubicBezTo>
                  <a:cubicBezTo>
                    <a:pt x="432" y="55"/>
                    <a:pt x="432" y="55"/>
                    <a:pt x="432" y="55"/>
                  </a:cubicBezTo>
                  <a:cubicBezTo>
                    <a:pt x="433" y="54"/>
                    <a:pt x="433" y="54"/>
                    <a:pt x="433" y="54"/>
                  </a:cubicBezTo>
                  <a:cubicBezTo>
                    <a:pt x="434" y="55"/>
                    <a:pt x="434" y="55"/>
                    <a:pt x="434" y="55"/>
                  </a:cubicBezTo>
                  <a:cubicBezTo>
                    <a:pt x="434" y="54"/>
                    <a:pt x="434" y="54"/>
                    <a:pt x="434" y="54"/>
                  </a:cubicBezTo>
                  <a:cubicBezTo>
                    <a:pt x="436" y="53"/>
                    <a:pt x="436" y="53"/>
                    <a:pt x="436" y="53"/>
                  </a:cubicBezTo>
                  <a:cubicBezTo>
                    <a:pt x="437" y="53"/>
                    <a:pt x="437" y="53"/>
                    <a:pt x="437" y="53"/>
                  </a:cubicBezTo>
                  <a:cubicBezTo>
                    <a:pt x="440" y="53"/>
                    <a:pt x="440" y="53"/>
                    <a:pt x="440" y="53"/>
                  </a:cubicBezTo>
                  <a:cubicBezTo>
                    <a:pt x="444" y="54"/>
                    <a:pt x="444" y="54"/>
                    <a:pt x="444" y="54"/>
                  </a:cubicBezTo>
                  <a:cubicBezTo>
                    <a:pt x="446" y="56"/>
                    <a:pt x="446" y="56"/>
                    <a:pt x="446" y="56"/>
                  </a:cubicBezTo>
                  <a:cubicBezTo>
                    <a:pt x="448" y="57"/>
                    <a:pt x="448" y="57"/>
                    <a:pt x="448" y="57"/>
                  </a:cubicBezTo>
                  <a:cubicBezTo>
                    <a:pt x="449" y="59"/>
                    <a:pt x="449" y="59"/>
                    <a:pt x="449" y="59"/>
                  </a:cubicBezTo>
                  <a:cubicBezTo>
                    <a:pt x="450" y="60"/>
                    <a:pt x="450" y="60"/>
                    <a:pt x="450" y="60"/>
                  </a:cubicBezTo>
                  <a:cubicBezTo>
                    <a:pt x="450" y="61"/>
                    <a:pt x="450" y="61"/>
                    <a:pt x="450" y="61"/>
                  </a:cubicBezTo>
                  <a:cubicBezTo>
                    <a:pt x="451" y="61"/>
                    <a:pt x="451" y="61"/>
                    <a:pt x="451" y="61"/>
                  </a:cubicBezTo>
                  <a:cubicBezTo>
                    <a:pt x="450" y="62"/>
                    <a:pt x="450" y="62"/>
                    <a:pt x="450" y="62"/>
                  </a:cubicBezTo>
                  <a:cubicBezTo>
                    <a:pt x="451" y="64"/>
                    <a:pt x="451" y="64"/>
                    <a:pt x="451" y="64"/>
                  </a:cubicBezTo>
                  <a:cubicBezTo>
                    <a:pt x="451" y="65"/>
                    <a:pt x="451" y="65"/>
                    <a:pt x="451" y="65"/>
                  </a:cubicBezTo>
                  <a:cubicBezTo>
                    <a:pt x="451" y="65"/>
                    <a:pt x="451" y="65"/>
                    <a:pt x="451" y="65"/>
                  </a:cubicBezTo>
                  <a:cubicBezTo>
                    <a:pt x="452" y="65"/>
                    <a:pt x="452" y="65"/>
                    <a:pt x="452" y="65"/>
                  </a:cubicBezTo>
                  <a:cubicBezTo>
                    <a:pt x="453" y="64"/>
                    <a:pt x="453" y="64"/>
                    <a:pt x="453" y="64"/>
                  </a:cubicBezTo>
                  <a:cubicBezTo>
                    <a:pt x="454" y="64"/>
                    <a:pt x="454" y="64"/>
                    <a:pt x="454" y="64"/>
                  </a:cubicBezTo>
                  <a:cubicBezTo>
                    <a:pt x="455" y="65"/>
                    <a:pt x="455" y="65"/>
                    <a:pt x="455" y="65"/>
                  </a:cubicBezTo>
                  <a:cubicBezTo>
                    <a:pt x="455" y="64"/>
                    <a:pt x="455" y="64"/>
                    <a:pt x="455" y="64"/>
                  </a:cubicBezTo>
                  <a:cubicBezTo>
                    <a:pt x="456" y="64"/>
                    <a:pt x="456" y="64"/>
                    <a:pt x="456" y="64"/>
                  </a:cubicBezTo>
                  <a:cubicBezTo>
                    <a:pt x="457" y="64"/>
                    <a:pt x="457" y="64"/>
                    <a:pt x="457" y="64"/>
                  </a:cubicBezTo>
                  <a:cubicBezTo>
                    <a:pt x="457" y="65"/>
                    <a:pt x="457" y="65"/>
                    <a:pt x="457" y="65"/>
                  </a:cubicBezTo>
                  <a:cubicBezTo>
                    <a:pt x="458" y="65"/>
                    <a:pt x="458" y="65"/>
                    <a:pt x="458" y="65"/>
                  </a:cubicBezTo>
                  <a:cubicBezTo>
                    <a:pt x="457" y="63"/>
                    <a:pt x="457" y="63"/>
                    <a:pt x="457" y="63"/>
                  </a:cubicBezTo>
                  <a:cubicBezTo>
                    <a:pt x="458" y="63"/>
                    <a:pt x="458" y="63"/>
                    <a:pt x="458" y="63"/>
                  </a:cubicBezTo>
                  <a:cubicBezTo>
                    <a:pt x="459" y="64"/>
                    <a:pt x="459" y="64"/>
                    <a:pt x="459" y="64"/>
                  </a:cubicBezTo>
                  <a:cubicBezTo>
                    <a:pt x="460" y="66"/>
                    <a:pt x="460" y="66"/>
                    <a:pt x="460" y="66"/>
                  </a:cubicBezTo>
                  <a:cubicBezTo>
                    <a:pt x="460" y="67"/>
                    <a:pt x="460" y="67"/>
                    <a:pt x="460" y="67"/>
                  </a:cubicBezTo>
                  <a:cubicBezTo>
                    <a:pt x="461" y="67"/>
                    <a:pt x="461" y="67"/>
                    <a:pt x="461" y="67"/>
                  </a:cubicBezTo>
                  <a:cubicBezTo>
                    <a:pt x="462" y="69"/>
                    <a:pt x="462" y="69"/>
                    <a:pt x="462" y="69"/>
                  </a:cubicBezTo>
                  <a:cubicBezTo>
                    <a:pt x="462" y="68"/>
                    <a:pt x="462" y="68"/>
                    <a:pt x="462" y="68"/>
                  </a:cubicBezTo>
                  <a:cubicBezTo>
                    <a:pt x="462" y="67"/>
                    <a:pt x="462" y="67"/>
                    <a:pt x="462" y="67"/>
                  </a:cubicBezTo>
                  <a:cubicBezTo>
                    <a:pt x="461" y="67"/>
                    <a:pt x="461" y="67"/>
                    <a:pt x="461" y="67"/>
                  </a:cubicBezTo>
                  <a:cubicBezTo>
                    <a:pt x="461" y="66"/>
                    <a:pt x="461" y="66"/>
                    <a:pt x="461" y="66"/>
                  </a:cubicBezTo>
                  <a:cubicBezTo>
                    <a:pt x="462" y="66"/>
                    <a:pt x="462" y="66"/>
                    <a:pt x="462" y="66"/>
                  </a:cubicBezTo>
                  <a:cubicBezTo>
                    <a:pt x="463" y="66"/>
                    <a:pt x="463" y="66"/>
                    <a:pt x="463" y="66"/>
                  </a:cubicBezTo>
                  <a:cubicBezTo>
                    <a:pt x="464" y="67"/>
                    <a:pt x="464" y="67"/>
                    <a:pt x="464" y="67"/>
                  </a:cubicBezTo>
                  <a:cubicBezTo>
                    <a:pt x="465" y="69"/>
                    <a:pt x="465" y="69"/>
                    <a:pt x="465" y="69"/>
                  </a:cubicBezTo>
                  <a:cubicBezTo>
                    <a:pt x="464" y="67"/>
                    <a:pt x="464" y="67"/>
                    <a:pt x="464" y="67"/>
                  </a:cubicBezTo>
                  <a:cubicBezTo>
                    <a:pt x="463" y="65"/>
                    <a:pt x="463" y="65"/>
                    <a:pt x="463" y="65"/>
                  </a:cubicBezTo>
                  <a:cubicBezTo>
                    <a:pt x="463" y="63"/>
                    <a:pt x="463" y="63"/>
                    <a:pt x="463" y="63"/>
                  </a:cubicBezTo>
                  <a:cubicBezTo>
                    <a:pt x="463" y="62"/>
                    <a:pt x="463" y="62"/>
                    <a:pt x="463" y="62"/>
                  </a:cubicBezTo>
                  <a:cubicBezTo>
                    <a:pt x="464" y="61"/>
                    <a:pt x="464" y="61"/>
                    <a:pt x="464" y="61"/>
                  </a:cubicBezTo>
                  <a:cubicBezTo>
                    <a:pt x="466" y="61"/>
                    <a:pt x="466" y="61"/>
                    <a:pt x="466" y="61"/>
                  </a:cubicBezTo>
                  <a:cubicBezTo>
                    <a:pt x="467" y="60"/>
                    <a:pt x="467" y="60"/>
                    <a:pt x="467" y="60"/>
                  </a:cubicBezTo>
                  <a:cubicBezTo>
                    <a:pt x="468" y="59"/>
                    <a:pt x="468" y="59"/>
                    <a:pt x="468" y="59"/>
                  </a:cubicBezTo>
                  <a:cubicBezTo>
                    <a:pt x="468" y="59"/>
                    <a:pt x="468" y="59"/>
                    <a:pt x="468" y="59"/>
                  </a:cubicBezTo>
                  <a:cubicBezTo>
                    <a:pt x="468" y="58"/>
                    <a:pt x="468" y="58"/>
                    <a:pt x="468" y="58"/>
                  </a:cubicBezTo>
                  <a:cubicBezTo>
                    <a:pt x="469" y="58"/>
                    <a:pt x="469" y="58"/>
                    <a:pt x="469" y="58"/>
                  </a:cubicBezTo>
                  <a:cubicBezTo>
                    <a:pt x="470" y="59"/>
                    <a:pt x="470" y="59"/>
                    <a:pt x="470" y="59"/>
                  </a:cubicBezTo>
                  <a:cubicBezTo>
                    <a:pt x="471" y="59"/>
                    <a:pt x="471" y="59"/>
                    <a:pt x="471" y="59"/>
                  </a:cubicBezTo>
                  <a:cubicBezTo>
                    <a:pt x="472" y="59"/>
                    <a:pt x="472" y="59"/>
                    <a:pt x="472" y="59"/>
                  </a:cubicBezTo>
                  <a:cubicBezTo>
                    <a:pt x="473" y="58"/>
                    <a:pt x="473" y="58"/>
                    <a:pt x="473" y="58"/>
                  </a:cubicBezTo>
                  <a:cubicBezTo>
                    <a:pt x="474" y="59"/>
                    <a:pt x="474" y="59"/>
                    <a:pt x="474" y="59"/>
                  </a:cubicBezTo>
                  <a:cubicBezTo>
                    <a:pt x="475" y="58"/>
                    <a:pt x="475" y="58"/>
                    <a:pt x="475" y="58"/>
                  </a:cubicBezTo>
                  <a:cubicBezTo>
                    <a:pt x="477" y="58"/>
                    <a:pt x="477" y="58"/>
                    <a:pt x="477" y="58"/>
                  </a:cubicBezTo>
                  <a:cubicBezTo>
                    <a:pt x="478" y="58"/>
                    <a:pt x="478" y="58"/>
                    <a:pt x="478" y="58"/>
                  </a:cubicBezTo>
                  <a:cubicBezTo>
                    <a:pt x="478" y="58"/>
                    <a:pt x="478" y="58"/>
                    <a:pt x="478" y="58"/>
                  </a:cubicBezTo>
                  <a:cubicBezTo>
                    <a:pt x="478" y="58"/>
                    <a:pt x="478" y="58"/>
                    <a:pt x="478" y="58"/>
                  </a:cubicBezTo>
                  <a:cubicBezTo>
                    <a:pt x="479" y="59"/>
                    <a:pt x="479" y="59"/>
                    <a:pt x="479" y="59"/>
                  </a:cubicBezTo>
                  <a:cubicBezTo>
                    <a:pt x="479" y="58"/>
                    <a:pt x="479" y="58"/>
                    <a:pt x="479" y="58"/>
                  </a:cubicBezTo>
                  <a:cubicBezTo>
                    <a:pt x="480" y="57"/>
                    <a:pt x="480" y="57"/>
                    <a:pt x="480" y="57"/>
                  </a:cubicBezTo>
                  <a:cubicBezTo>
                    <a:pt x="480" y="56"/>
                    <a:pt x="480" y="56"/>
                    <a:pt x="480" y="56"/>
                  </a:cubicBezTo>
                  <a:cubicBezTo>
                    <a:pt x="480" y="55"/>
                    <a:pt x="480" y="55"/>
                    <a:pt x="480" y="55"/>
                  </a:cubicBezTo>
                  <a:cubicBezTo>
                    <a:pt x="480" y="54"/>
                    <a:pt x="480" y="54"/>
                    <a:pt x="480" y="54"/>
                  </a:cubicBezTo>
                  <a:cubicBezTo>
                    <a:pt x="481" y="54"/>
                    <a:pt x="481" y="54"/>
                    <a:pt x="481" y="54"/>
                  </a:cubicBezTo>
                  <a:cubicBezTo>
                    <a:pt x="482" y="54"/>
                    <a:pt x="482" y="54"/>
                    <a:pt x="482" y="54"/>
                  </a:cubicBezTo>
                  <a:cubicBezTo>
                    <a:pt x="483" y="55"/>
                    <a:pt x="483" y="55"/>
                    <a:pt x="483" y="55"/>
                  </a:cubicBezTo>
                  <a:cubicBezTo>
                    <a:pt x="483" y="55"/>
                    <a:pt x="483" y="55"/>
                    <a:pt x="483" y="55"/>
                  </a:cubicBezTo>
                  <a:cubicBezTo>
                    <a:pt x="484" y="55"/>
                    <a:pt x="484" y="55"/>
                    <a:pt x="484" y="55"/>
                  </a:cubicBezTo>
                  <a:cubicBezTo>
                    <a:pt x="485" y="56"/>
                    <a:pt x="485" y="56"/>
                    <a:pt x="485" y="56"/>
                  </a:cubicBezTo>
                  <a:cubicBezTo>
                    <a:pt x="485" y="57"/>
                    <a:pt x="485" y="57"/>
                    <a:pt x="485" y="57"/>
                  </a:cubicBezTo>
                  <a:cubicBezTo>
                    <a:pt x="486" y="58"/>
                    <a:pt x="486" y="58"/>
                    <a:pt x="486" y="58"/>
                  </a:cubicBezTo>
                  <a:cubicBezTo>
                    <a:pt x="487" y="59"/>
                    <a:pt x="487" y="59"/>
                    <a:pt x="487" y="59"/>
                  </a:cubicBezTo>
                  <a:cubicBezTo>
                    <a:pt x="488" y="58"/>
                    <a:pt x="488" y="58"/>
                    <a:pt x="488" y="58"/>
                  </a:cubicBezTo>
                  <a:cubicBezTo>
                    <a:pt x="490" y="59"/>
                    <a:pt x="490" y="59"/>
                    <a:pt x="490" y="59"/>
                  </a:cubicBezTo>
                  <a:cubicBezTo>
                    <a:pt x="490" y="59"/>
                    <a:pt x="490" y="59"/>
                    <a:pt x="490" y="59"/>
                  </a:cubicBezTo>
                  <a:cubicBezTo>
                    <a:pt x="491" y="59"/>
                    <a:pt x="491" y="59"/>
                    <a:pt x="491" y="59"/>
                  </a:cubicBezTo>
                  <a:cubicBezTo>
                    <a:pt x="493" y="61"/>
                    <a:pt x="493" y="61"/>
                    <a:pt x="493" y="61"/>
                  </a:cubicBezTo>
                  <a:cubicBezTo>
                    <a:pt x="493" y="61"/>
                    <a:pt x="493" y="61"/>
                    <a:pt x="493" y="61"/>
                  </a:cubicBezTo>
                  <a:cubicBezTo>
                    <a:pt x="493" y="62"/>
                    <a:pt x="493" y="62"/>
                    <a:pt x="493" y="62"/>
                  </a:cubicBezTo>
                  <a:cubicBezTo>
                    <a:pt x="495" y="62"/>
                    <a:pt x="495" y="62"/>
                    <a:pt x="495" y="62"/>
                  </a:cubicBezTo>
                  <a:cubicBezTo>
                    <a:pt x="495" y="62"/>
                    <a:pt x="495" y="62"/>
                    <a:pt x="495" y="62"/>
                  </a:cubicBezTo>
                  <a:cubicBezTo>
                    <a:pt x="496" y="62"/>
                    <a:pt x="496" y="62"/>
                    <a:pt x="496" y="62"/>
                  </a:cubicBezTo>
                  <a:cubicBezTo>
                    <a:pt x="496" y="61"/>
                    <a:pt x="496" y="61"/>
                    <a:pt x="496" y="61"/>
                  </a:cubicBezTo>
                  <a:cubicBezTo>
                    <a:pt x="497" y="60"/>
                    <a:pt x="497" y="60"/>
                    <a:pt x="497" y="60"/>
                  </a:cubicBezTo>
                  <a:cubicBezTo>
                    <a:pt x="498" y="60"/>
                    <a:pt x="498" y="60"/>
                    <a:pt x="498" y="60"/>
                  </a:cubicBezTo>
                  <a:cubicBezTo>
                    <a:pt x="498" y="60"/>
                    <a:pt x="498" y="60"/>
                    <a:pt x="498" y="60"/>
                  </a:cubicBezTo>
                  <a:cubicBezTo>
                    <a:pt x="498" y="59"/>
                    <a:pt x="498" y="59"/>
                    <a:pt x="498" y="59"/>
                  </a:cubicBezTo>
                  <a:cubicBezTo>
                    <a:pt x="498" y="59"/>
                    <a:pt x="498" y="59"/>
                    <a:pt x="498" y="59"/>
                  </a:cubicBezTo>
                  <a:cubicBezTo>
                    <a:pt x="498" y="59"/>
                    <a:pt x="498" y="59"/>
                    <a:pt x="498" y="59"/>
                  </a:cubicBezTo>
                  <a:cubicBezTo>
                    <a:pt x="498" y="58"/>
                    <a:pt x="498" y="58"/>
                    <a:pt x="498" y="58"/>
                  </a:cubicBezTo>
                  <a:cubicBezTo>
                    <a:pt x="497" y="57"/>
                    <a:pt x="497" y="57"/>
                    <a:pt x="497" y="57"/>
                  </a:cubicBezTo>
                  <a:cubicBezTo>
                    <a:pt x="496" y="57"/>
                    <a:pt x="496" y="57"/>
                    <a:pt x="496" y="57"/>
                  </a:cubicBezTo>
                  <a:cubicBezTo>
                    <a:pt x="496" y="55"/>
                    <a:pt x="496" y="55"/>
                    <a:pt x="496" y="55"/>
                  </a:cubicBezTo>
                  <a:cubicBezTo>
                    <a:pt x="494" y="54"/>
                    <a:pt x="494" y="54"/>
                    <a:pt x="494" y="54"/>
                  </a:cubicBezTo>
                  <a:cubicBezTo>
                    <a:pt x="493" y="54"/>
                    <a:pt x="493" y="54"/>
                    <a:pt x="493" y="54"/>
                  </a:cubicBezTo>
                  <a:cubicBezTo>
                    <a:pt x="493" y="53"/>
                    <a:pt x="493" y="53"/>
                    <a:pt x="493" y="53"/>
                  </a:cubicBezTo>
                  <a:cubicBezTo>
                    <a:pt x="491" y="52"/>
                    <a:pt x="491" y="52"/>
                    <a:pt x="491" y="52"/>
                  </a:cubicBezTo>
                  <a:cubicBezTo>
                    <a:pt x="490" y="53"/>
                    <a:pt x="490" y="53"/>
                    <a:pt x="490" y="53"/>
                  </a:cubicBezTo>
                  <a:cubicBezTo>
                    <a:pt x="490" y="53"/>
                    <a:pt x="490" y="53"/>
                    <a:pt x="490" y="53"/>
                  </a:cubicBezTo>
                  <a:cubicBezTo>
                    <a:pt x="490" y="52"/>
                    <a:pt x="490" y="52"/>
                    <a:pt x="490" y="52"/>
                  </a:cubicBezTo>
                  <a:cubicBezTo>
                    <a:pt x="490" y="52"/>
                    <a:pt x="490" y="52"/>
                    <a:pt x="490" y="52"/>
                  </a:cubicBezTo>
                  <a:cubicBezTo>
                    <a:pt x="490" y="50"/>
                    <a:pt x="490" y="50"/>
                    <a:pt x="490" y="50"/>
                  </a:cubicBezTo>
                  <a:cubicBezTo>
                    <a:pt x="489" y="50"/>
                    <a:pt x="489" y="50"/>
                    <a:pt x="489" y="50"/>
                  </a:cubicBezTo>
                  <a:cubicBezTo>
                    <a:pt x="489" y="49"/>
                    <a:pt x="489" y="49"/>
                    <a:pt x="489" y="49"/>
                  </a:cubicBezTo>
                  <a:cubicBezTo>
                    <a:pt x="488" y="48"/>
                    <a:pt x="488" y="48"/>
                    <a:pt x="488" y="48"/>
                  </a:cubicBezTo>
                  <a:cubicBezTo>
                    <a:pt x="487" y="47"/>
                    <a:pt x="487" y="47"/>
                    <a:pt x="487" y="47"/>
                  </a:cubicBezTo>
                  <a:cubicBezTo>
                    <a:pt x="487" y="47"/>
                    <a:pt x="487" y="47"/>
                    <a:pt x="487" y="47"/>
                  </a:cubicBezTo>
                  <a:cubicBezTo>
                    <a:pt x="489" y="47"/>
                    <a:pt x="489" y="47"/>
                    <a:pt x="489" y="47"/>
                  </a:cubicBezTo>
                  <a:cubicBezTo>
                    <a:pt x="490" y="47"/>
                    <a:pt x="490" y="47"/>
                    <a:pt x="490" y="47"/>
                  </a:cubicBezTo>
                  <a:cubicBezTo>
                    <a:pt x="492" y="47"/>
                    <a:pt x="492" y="47"/>
                    <a:pt x="492" y="47"/>
                  </a:cubicBezTo>
                  <a:cubicBezTo>
                    <a:pt x="494" y="47"/>
                    <a:pt x="494" y="47"/>
                    <a:pt x="494" y="47"/>
                  </a:cubicBezTo>
                  <a:cubicBezTo>
                    <a:pt x="494" y="46"/>
                    <a:pt x="494" y="46"/>
                    <a:pt x="494" y="46"/>
                  </a:cubicBezTo>
                  <a:cubicBezTo>
                    <a:pt x="495" y="46"/>
                    <a:pt x="495" y="46"/>
                    <a:pt x="495" y="46"/>
                  </a:cubicBezTo>
                  <a:cubicBezTo>
                    <a:pt x="497" y="46"/>
                    <a:pt x="497" y="46"/>
                    <a:pt x="497" y="46"/>
                  </a:cubicBezTo>
                  <a:cubicBezTo>
                    <a:pt x="497" y="46"/>
                    <a:pt x="497" y="46"/>
                    <a:pt x="497" y="46"/>
                  </a:cubicBezTo>
                  <a:cubicBezTo>
                    <a:pt x="498" y="46"/>
                    <a:pt x="498" y="46"/>
                    <a:pt x="498" y="46"/>
                  </a:cubicBezTo>
                  <a:cubicBezTo>
                    <a:pt x="498" y="45"/>
                    <a:pt x="498" y="45"/>
                    <a:pt x="498" y="45"/>
                  </a:cubicBezTo>
                  <a:cubicBezTo>
                    <a:pt x="499" y="45"/>
                    <a:pt x="499" y="45"/>
                    <a:pt x="499" y="45"/>
                  </a:cubicBezTo>
                  <a:cubicBezTo>
                    <a:pt x="499" y="46"/>
                    <a:pt x="499" y="46"/>
                    <a:pt x="499" y="46"/>
                  </a:cubicBezTo>
                  <a:cubicBezTo>
                    <a:pt x="500" y="46"/>
                    <a:pt x="500" y="46"/>
                    <a:pt x="500" y="46"/>
                  </a:cubicBezTo>
                  <a:cubicBezTo>
                    <a:pt x="500" y="45"/>
                    <a:pt x="500" y="45"/>
                    <a:pt x="500" y="45"/>
                  </a:cubicBezTo>
                  <a:cubicBezTo>
                    <a:pt x="501" y="45"/>
                    <a:pt x="501" y="45"/>
                    <a:pt x="501" y="45"/>
                  </a:cubicBezTo>
                  <a:cubicBezTo>
                    <a:pt x="501" y="44"/>
                    <a:pt x="501" y="44"/>
                    <a:pt x="501" y="44"/>
                  </a:cubicBezTo>
                  <a:cubicBezTo>
                    <a:pt x="505" y="44"/>
                    <a:pt x="505" y="44"/>
                    <a:pt x="505" y="44"/>
                  </a:cubicBezTo>
                  <a:cubicBezTo>
                    <a:pt x="505" y="44"/>
                    <a:pt x="505" y="44"/>
                    <a:pt x="505" y="44"/>
                  </a:cubicBezTo>
                  <a:cubicBezTo>
                    <a:pt x="505" y="44"/>
                    <a:pt x="505" y="44"/>
                    <a:pt x="505" y="44"/>
                  </a:cubicBezTo>
                  <a:cubicBezTo>
                    <a:pt x="506" y="43"/>
                    <a:pt x="506" y="43"/>
                    <a:pt x="506" y="43"/>
                  </a:cubicBezTo>
                  <a:cubicBezTo>
                    <a:pt x="506" y="43"/>
                    <a:pt x="506" y="43"/>
                    <a:pt x="506" y="43"/>
                  </a:cubicBezTo>
                  <a:cubicBezTo>
                    <a:pt x="507" y="43"/>
                    <a:pt x="507" y="43"/>
                    <a:pt x="507" y="43"/>
                  </a:cubicBezTo>
                  <a:cubicBezTo>
                    <a:pt x="508" y="43"/>
                    <a:pt x="508" y="43"/>
                    <a:pt x="508" y="43"/>
                  </a:cubicBezTo>
                  <a:cubicBezTo>
                    <a:pt x="509" y="44"/>
                    <a:pt x="509" y="44"/>
                    <a:pt x="509" y="44"/>
                  </a:cubicBezTo>
                  <a:cubicBezTo>
                    <a:pt x="510" y="44"/>
                    <a:pt x="510" y="44"/>
                    <a:pt x="510" y="44"/>
                  </a:cubicBezTo>
                  <a:cubicBezTo>
                    <a:pt x="511" y="43"/>
                    <a:pt x="511" y="43"/>
                    <a:pt x="511" y="43"/>
                  </a:cubicBezTo>
                  <a:cubicBezTo>
                    <a:pt x="512" y="44"/>
                    <a:pt x="512" y="44"/>
                    <a:pt x="512" y="44"/>
                  </a:cubicBezTo>
                  <a:cubicBezTo>
                    <a:pt x="512" y="44"/>
                    <a:pt x="512" y="44"/>
                    <a:pt x="512" y="44"/>
                  </a:cubicBezTo>
                  <a:cubicBezTo>
                    <a:pt x="513" y="44"/>
                    <a:pt x="513" y="44"/>
                    <a:pt x="513" y="44"/>
                  </a:cubicBezTo>
                  <a:cubicBezTo>
                    <a:pt x="514" y="43"/>
                    <a:pt x="514" y="43"/>
                    <a:pt x="514" y="43"/>
                  </a:cubicBezTo>
                  <a:cubicBezTo>
                    <a:pt x="517" y="44"/>
                    <a:pt x="517" y="44"/>
                    <a:pt x="517" y="44"/>
                  </a:cubicBezTo>
                  <a:cubicBezTo>
                    <a:pt x="518" y="45"/>
                    <a:pt x="518" y="45"/>
                    <a:pt x="518" y="45"/>
                  </a:cubicBezTo>
                  <a:cubicBezTo>
                    <a:pt x="519" y="44"/>
                    <a:pt x="519" y="44"/>
                    <a:pt x="519" y="44"/>
                  </a:cubicBezTo>
                  <a:cubicBezTo>
                    <a:pt x="518" y="44"/>
                    <a:pt x="518" y="44"/>
                    <a:pt x="518" y="44"/>
                  </a:cubicBezTo>
                  <a:cubicBezTo>
                    <a:pt x="519" y="44"/>
                    <a:pt x="519" y="44"/>
                    <a:pt x="519" y="44"/>
                  </a:cubicBezTo>
                  <a:cubicBezTo>
                    <a:pt x="520" y="44"/>
                    <a:pt x="520" y="44"/>
                    <a:pt x="520" y="44"/>
                  </a:cubicBezTo>
                  <a:cubicBezTo>
                    <a:pt x="520" y="45"/>
                    <a:pt x="520" y="45"/>
                    <a:pt x="520" y="45"/>
                  </a:cubicBezTo>
                  <a:cubicBezTo>
                    <a:pt x="520" y="45"/>
                    <a:pt x="520" y="45"/>
                    <a:pt x="520" y="45"/>
                  </a:cubicBezTo>
                  <a:cubicBezTo>
                    <a:pt x="521" y="45"/>
                    <a:pt x="521" y="45"/>
                    <a:pt x="521" y="45"/>
                  </a:cubicBezTo>
                  <a:cubicBezTo>
                    <a:pt x="524" y="45"/>
                    <a:pt x="524" y="45"/>
                    <a:pt x="524" y="45"/>
                  </a:cubicBezTo>
                  <a:cubicBezTo>
                    <a:pt x="527" y="47"/>
                    <a:pt x="527" y="47"/>
                    <a:pt x="527" y="47"/>
                  </a:cubicBezTo>
                  <a:cubicBezTo>
                    <a:pt x="527" y="47"/>
                    <a:pt x="527" y="47"/>
                    <a:pt x="527" y="47"/>
                  </a:cubicBezTo>
                  <a:cubicBezTo>
                    <a:pt x="526" y="47"/>
                    <a:pt x="526" y="47"/>
                    <a:pt x="526" y="47"/>
                  </a:cubicBezTo>
                  <a:cubicBezTo>
                    <a:pt x="524" y="46"/>
                    <a:pt x="524" y="46"/>
                    <a:pt x="524" y="46"/>
                  </a:cubicBezTo>
                  <a:cubicBezTo>
                    <a:pt x="524" y="46"/>
                    <a:pt x="524" y="46"/>
                    <a:pt x="524" y="46"/>
                  </a:cubicBezTo>
                  <a:cubicBezTo>
                    <a:pt x="527" y="47"/>
                    <a:pt x="527" y="47"/>
                    <a:pt x="527" y="47"/>
                  </a:cubicBezTo>
                  <a:cubicBezTo>
                    <a:pt x="528" y="47"/>
                    <a:pt x="528" y="47"/>
                    <a:pt x="528" y="47"/>
                  </a:cubicBezTo>
                  <a:cubicBezTo>
                    <a:pt x="529" y="47"/>
                    <a:pt x="529" y="47"/>
                    <a:pt x="529" y="47"/>
                  </a:cubicBezTo>
                  <a:cubicBezTo>
                    <a:pt x="530" y="47"/>
                    <a:pt x="530" y="47"/>
                    <a:pt x="530" y="47"/>
                  </a:cubicBezTo>
                  <a:cubicBezTo>
                    <a:pt x="531" y="47"/>
                    <a:pt x="531" y="47"/>
                    <a:pt x="531" y="47"/>
                  </a:cubicBezTo>
                  <a:cubicBezTo>
                    <a:pt x="531" y="46"/>
                    <a:pt x="531" y="46"/>
                    <a:pt x="531" y="46"/>
                  </a:cubicBezTo>
                  <a:cubicBezTo>
                    <a:pt x="531" y="46"/>
                    <a:pt x="531" y="46"/>
                    <a:pt x="531" y="46"/>
                  </a:cubicBezTo>
                  <a:cubicBezTo>
                    <a:pt x="532" y="46"/>
                    <a:pt x="532" y="46"/>
                    <a:pt x="532" y="46"/>
                  </a:cubicBezTo>
                  <a:cubicBezTo>
                    <a:pt x="533" y="47"/>
                    <a:pt x="533" y="47"/>
                    <a:pt x="533" y="47"/>
                  </a:cubicBezTo>
                  <a:cubicBezTo>
                    <a:pt x="533" y="47"/>
                    <a:pt x="533" y="47"/>
                    <a:pt x="533" y="47"/>
                  </a:cubicBezTo>
                  <a:cubicBezTo>
                    <a:pt x="534" y="46"/>
                    <a:pt x="534" y="46"/>
                    <a:pt x="534" y="46"/>
                  </a:cubicBezTo>
                  <a:cubicBezTo>
                    <a:pt x="534" y="46"/>
                    <a:pt x="534" y="46"/>
                    <a:pt x="534" y="46"/>
                  </a:cubicBezTo>
                  <a:cubicBezTo>
                    <a:pt x="535" y="47"/>
                    <a:pt x="535" y="47"/>
                    <a:pt x="535" y="47"/>
                  </a:cubicBezTo>
                  <a:cubicBezTo>
                    <a:pt x="535" y="47"/>
                    <a:pt x="535" y="47"/>
                    <a:pt x="535" y="47"/>
                  </a:cubicBezTo>
                  <a:cubicBezTo>
                    <a:pt x="536" y="48"/>
                    <a:pt x="536" y="48"/>
                    <a:pt x="536" y="48"/>
                  </a:cubicBezTo>
                  <a:cubicBezTo>
                    <a:pt x="537" y="47"/>
                    <a:pt x="537" y="47"/>
                    <a:pt x="537" y="47"/>
                  </a:cubicBezTo>
                  <a:cubicBezTo>
                    <a:pt x="541" y="48"/>
                    <a:pt x="541" y="48"/>
                    <a:pt x="541" y="48"/>
                  </a:cubicBezTo>
                  <a:cubicBezTo>
                    <a:pt x="541" y="47"/>
                    <a:pt x="541" y="47"/>
                    <a:pt x="541" y="47"/>
                  </a:cubicBezTo>
                  <a:cubicBezTo>
                    <a:pt x="542" y="47"/>
                    <a:pt x="542" y="47"/>
                    <a:pt x="542" y="47"/>
                  </a:cubicBezTo>
                  <a:cubicBezTo>
                    <a:pt x="543" y="48"/>
                    <a:pt x="543" y="48"/>
                    <a:pt x="543" y="48"/>
                  </a:cubicBezTo>
                  <a:cubicBezTo>
                    <a:pt x="543" y="48"/>
                    <a:pt x="543" y="48"/>
                    <a:pt x="543" y="48"/>
                  </a:cubicBezTo>
                  <a:cubicBezTo>
                    <a:pt x="543" y="47"/>
                    <a:pt x="543" y="47"/>
                    <a:pt x="543" y="47"/>
                  </a:cubicBezTo>
                  <a:cubicBezTo>
                    <a:pt x="543" y="47"/>
                    <a:pt x="543" y="47"/>
                    <a:pt x="543" y="47"/>
                  </a:cubicBezTo>
                  <a:cubicBezTo>
                    <a:pt x="545" y="47"/>
                    <a:pt x="545" y="47"/>
                    <a:pt x="545" y="47"/>
                  </a:cubicBezTo>
                  <a:cubicBezTo>
                    <a:pt x="545" y="48"/>
                    <a:pt x="545" y="48"/>
                    <a:pt x="545" y="48"/>
                  </a:cubicBezTo>
                  <a:cubicBezTo>
                    <a:pt x="545" y="49"/>
                    <a:pt x="545" y="49"/>
                    <a:pt x="545" y="49"/>
                  </a:cubicBezTo>
                  <a:cubicBezTo>
                    <a:pt x="547" y="48"/>
                    <a:pt x="547" y="48"/>
                    <a:pt x="547" y="48"/>
                  </a:cubicBezTo>
                  <a:cubicBezTo>
                    <a:pt x="547" y="48"/>
                    <a:pt x="547" y="48"/>
                    <a:pt x="547" y="48"/>
                  </a:cubicBezTo>
                  <a:cubicBezTo>
                    <a:pt x="546" y="48"/>
                    <a:pt x="546" y="48"/>
                    <a:pt x="546" y="48"/>
                  </a:cubicBezTo>
                  <a:cubicBezTo>
                    <a:pt x="547" y="48"/>
                    <a:pt x="547" y="48"/>
                    <a:pt x="547" y="48"/>
                  </a:cubicBezTo>
                  <a:cubicBezTo>
                    <a:pt x="548" y="48"/>
                    <a:pt x="548" y="48"/>
                    <a:pt x="548" y="48"/>
                  </a:cubicBezTo>
                  <a:cubicBezTo>
                    <a:pt x="548" y="49"/>
                    <a:pt x="548" y="49"/>
                    <a:pt x="548" y="49"/>
                  </a:cubicBezTo>
                  <a:cubicBezTo>
                    <a:pt x="549" y="49"/>
                    <a:pt x="549" y="49"/>
                    <a:pt x="549" y="49"/>
                  </a:cubicBezTo>
                  <a:cubicBezTo>
                    <a:pt x="550" y="50"/>
                    <a:pt x="550" y="50"/>
                    <a:pt x="550" y="50"/>
                  </a:cubicBezTo>
                  <a:cubicBezTo>
                    <a:pt x="551" y="49"/>
                    <a:pt x="551" y="49"/>
                    <a:pt x="551" y="49"/>
                  </a:cubicBezTo>
                  <a:cubicBezTo>
                    <a:pt x="550" y="49"/>
                    <a:pt x="550" y="49"/>
                    <a:pt x="550" y="49"/>
                  </a:cubicBezTo>
                  <a:cubicBezTo>
                    <a:pt x="549" y="48"/>
                    <a:pt x="549" y="48"/>
                    <a:pt x="549" y="48"/>
                  </a:cubicBezTo>
                  <a:cubicBezTo>
                    <a:pt x="549" y="48"/>
                    <a:pt x="549" y="48"/>
                    <a:pt x="549" y="48"/>
                  </a:cubicBezTo>
                  <a:cubicBezTo>
                    <a:pt x="550" y="48"/>
                    <a:pt x="550" y="48"/>
                    <a:pt x="550" y="48"/>
                  </a:cubicBezTo>
                  <a:cubicBezTo>
                    <a:pt x="551" y="48"/>
                    <a:pt x="551" y="48"/>
                    <a:pt x="551" y="48"/>
                  </a:cubicBezTo>
                  <a:cubicBezTo>
                    <a:pt x="552" y="49"/>
                    <a:pt x="552" y="49"/>
                    <a:pt x="552" y="49"/>
                  </a:cubicBezTo>
                  <a:cubicBezTo>
                    <a:pt x="553" y="50"/>
                    <a:pt x="553" y="50"/>
                    <a:pt x="553" y="50"/>
                  </a:cubicBezTo>
                  <a:cubicBezTo>
                    <a:pt x="553" y="50"/>
                    <a:pt x="553" y="50"/>
                    <a:pt x="553" y="50"/>
                  </a:cubicBezTo>
                  <a:cubicBezTo>
                    <a:pt x="553" y="49"/>
                    <a:pt x="553" y="49"/>
                    <a:pt x="553" y="49"/>
                  </a:cubicBezTo>
                  <a:cubicBezTo>
                    <a:pt x="553" y="49"/>
                    <a:pt x="553" y="49"/>
                    <a:pt x="553" y="49"/>
                  </a:cubicBezTo>
                  <a:cubicBezTo>
                    <a:pt x="554" y="49"/>
                    <a:pt x="554" y="49"/>
                    <a:pt x="554" y="49"/>
                  </a:cubicBezTo>
                  <a:cubicBezTo>
                    <a:pt x="554" y="49"/>
                    <a:pt x="554" y="49"/>
                    <a:pt x="554" y="49"/>
                  </a:cubicBezTo>
                  <a:cubicBezTo>
                    <a:pt x="554" y="50"/>
                    <a:pt x="554" y="50"/>
                    <a:pt x="554" y="50"/>
                  </a:cubicBezTo>
                  <a:cubicBezTo>
                    <a:pt x="555" y="51"/>
                    <a:pt x="555" y="51"/>
                    <a:pt x="555" y="51"/>
                  </a:cubicBezTo>
                  <a:cubicBezTo>
                    <a:pt x="557" y="53"/>
                    <a:pt x="557" y="53"/>
                    <a:pt x="557" y="53"/>
                  </a:cubicBezTo>
                  <a:cubicBezTo>
                    <a:pt x="558" y="54"/>
                    <a:pt x="558" y="54"/>
                    <a:pt x="558" y="54"/>
                  </a:cubicBezTo>
                  <a:cubicBezTo>
                    <a:pt x="558" y="54"/>
                    <a:pt x="558" y="54"/>
                    <a:pt x="558" y="54"/>
                  </a:cubicBezTo>
                  <a:cubicBezTo>
                    <a:pt x="559" y="55"/>
                    <a:pt x="559" y="55"/>
                    <a:pt x="559" y="55"/>
                  </a:cubicBezTo>
                  <a:cubicBezTo>
                    <a:pt x="560" y="56"/>
                    <a:pt x="560" y="56"/>
                    <a:pt x="560" y="56"/>
                  </a:cubicBezTo>
                  <a:cubicBezTo>
                    <a:pt x="559" y="56"/>
                    <a:pt x="559" y="56"/>
                    <a:pt x="559" y="56"/>
                  </a:cubicBezTo>
                  <a:cubicBezTo>
                    <a:pt x="560" y="57"/>
                    <a:pt x="560" y="57"/>
                    <a:pt x="560" y="57"/>
                  </a:cubicBezTo>
                  <a:cubicBezTo>
                    <a:pt x="560" y="57"/>
                    <a:pt x="560" y="57"/>
                    <a:pt x="560" y="57"/>
                  </a:cubicBezTo>
                  <a:cubicBezTo>
                    <a:pt x="561" y="57"/>
                    <a:pt x="561" y="57"/>
                    <a:pt x="561" y="57"/>
                  </a:cubicBezTo>
                  <a:cubicBezTo>
                    <a:pt x="562" y="57"/>
                    <a:pt x="562" y="57"/>
                    <a:pt x="562" y="57"/>
                  </a:cubicBezTo>
                  <a:cubicBezTo>
                    <a:pt x="563" y="58"/>
                    <a:pt x="563" y="58"/>
                    <a:pt x="563" y="58"/>
                  </a:cubicBezTo>
                  <a:cubicBezTo>
                    <a:pt x="564" y="58"/>
                    <a:pt x="564" y="58"/>
                    <a:pt x="564" y="58"/>
                  </a:cubicBezTo>
                  <a:cubicBezTo>
                    <a:pt x="564" y="58"/>
                    <a:pt x="564" y="58"/>
                    <a:pt x="564" y="58"/>
                  </a:cubicBezTo>
                  <a:cubicBezTo>
                    <a:pt x="564" y="58"/>
                    <a:pt x="564" y="58"/>
                    <a:pt x="564" y="58"/>
                  </a:cubicBezTo>
                  <a:cubicBezTo>
                    <a:pt x="563" y="57"/>
                    <a:pt x="563" y="57"/>
                    <a:pt x="563" y="57"/>
                  </a:cubicBezTo>
                  <a:cubicBezTo>
                    <a:pt x="564" y="56"/>
                    <a:pt x="564" y="56"/>
                    <a:pt x="564" y="56"/>
                  </a:cubicBezTo>
                  <a:cubicBezTo>
                    <a:pt x="564" y="56"/>
                    <a:pt x="564" y="56"/>
                    <a:pt x="564" y="56"/>
                  </a:cubicBezTo>
                  <a:cubicBezTo>
                    <a:pt x="565" y="57"/>
                    <a:pt x="565" y="57"/>
                    <a:pt x="565" y="57"/>
                  </a:cubicBezTo>
                  <a:cubicBezTo>
                    <a:pt x="566" y="58"/>
                    <a:pt x="566" y="58"/>
                    <a:pt x="566" y="58"/>
                  </a:cubicBezTo>
                  <a:cubicBezTo>
                    <a:pt x="566" y="58"/>
                    <a:pt x="566" y="58"/>
                    <a:pt x="566" y="58"/>
                  </a:cubicBezTo>
                  <a:cubicBezTo>
                    <a:pt x="565" y="57"/>
                    <a:pt x="565" y="57"/>
                    <a:pt x="565" y="57"/>
                  </a:cubicBezTo>
                  <a:cubicBezTo>
                    <a:pt x="565" y="56"/>
                    <a:pt x="565" y="56"/>
                    <a:pt x="565" y="56"/>
                  </a:cubicBezTo>
                  <a:cubicBezTo>
                    <a:pt x="564" y="55"/>
                    <a:pt x="564" y="55"/>
                    <a:pt x="564" y="55"/>
                  </a:cubicBezTo>
                  <a:cubicBezTo>
                    <a:pt x="563" y="56"/>
                    <a:pt x="563" y="56"/>
                    <a:pt x="563" y="56"/>
                  </a:cubicBezTo>
                  <a:cubicBezTo>
                    <a:pt x="562" y="56"/>
                    <a:pt x="562" y="56"/>
                    <a:pt x="562" y="56"/>
                  </a:cubicBezTo>
                  <a:cubicBezTo>
                    <a:pt x="562" y="55"/>
                    <a:pt x="562" y="55"/>
                    <a:pt x="562" y="55"/>
                  </a:cubicBezTo>
                  <a:cubicBezTo>
                    <a:pt x="562" y="55"/>
                    <a:pt x="562" y="55"/>
                    <a:pt x="562" y="55"/>
                  </a:cubicBezTo>
                  <a:cubicBezTo>
                    <a:pt x="562" y="54"/>
                    <a:pt x="562" y="54"/>
                    <a:pt x="562" y="54"/>
                  </a:cubicBezTo>
                  <a:cubicBezTo>
                    <a:pt x="561" y="53"/>
                    <a:pt x="561" y="53"/>
                    <a:pt x="561" y="53"/>
                  </a:cubicBezTo>
                  <a:cubicBezTo>
                    <a:pt x="560" y="52"/>
                    <a:pt x="560" y="52"/>
                    <a:pt x="560" y="52"/>
                  </a:cubicBezTo>
                  <a:cubicBezTo>
                    <a:pt x="559" y="51"/>
                    <a:pt x="559" y="51"/>
                    <a:pt x="559" y="51"/>
                  </a:cubicBezTo>
                  <a:cubicBezTo>
                    <a:pt x="559" y="51"/>
                    <a:pt x="559" y="51"/>
                    <a:pt x="559" y="51"/>
                  </a:cubicBezTo>
                  <a:cubicBezTo>
                    <a:pt x="558" y="52"/>
                    <a:pt x="558" y="52"/>
                    <a:pt x="558" y="52"/>
                  </a:cubicBezTo>
                  <a:cubicBezTo>
                    <a:pt x="558" y="52"/>
                    <a:pt x="558" y="52"/>
                    <a:pt x="558" y="52"/>
                  </a:cubicBezTo>
                  <a:cubicBezTo>
                    <a:pt x="558" y="51"/>
                    <a:pt x="558" y="51"/>
                    <a:pt x="558" y="51"/>
                  </a:cubicBezTo>
                  <a:cubicBezTo>
                    <a:pt x="559" y="50"/>
                    <a:pt x="559" y="50"/>
                    <a:pt x="559" y="50"/>
                  </a:cubicBezTo>
                  <a:cubicBezTo>
                    <a:pt x="560" y="48"/>
                    <a:pt x="560" y="48"/>
                    <a:pt x="560" y="48"/>
                  </a:cubicBezTo>
                  <a:cubicBezTo>
                    <a:pt x="561" y="48"/>
                    <a:pt x="561" y="48"/>
                    <a:pt x="561" y="48"/>
                  </a:cubicBezTo>
                  <a:cubicBezTo>
                    <a:pt x="561" y="49"/>
                    <a:pt x="561" y="49"/>
                    <a:pt x="561" y="49"/>
                  </a:cubicBezTo>
                  <a:cubicBezTo>
                    <a:pt x="561" y="50"/>
                    <a:pt x="561" y="50"/>
                    <a:pt x="561" y="50"/>
                  </a:cubicBezTo>
                  <a:cubicBezTo>
                    <a:pt x="562" y="50"/>
                    <a:pt x="562" y="50"/>
                    <a:pt x="562" y="50"/>
                  </a:cubicBezTo>
                  <a:cubicBezTo>
                    <a:pt x="562" y="50"/>
                    <a:pt x="562" y="50"/>
                    <a:pt x="562" y="50"/>
                  </a:cubicBezTo>
                  <a:cubicBezTo>
                    <a:pt x="562" y="49"/>
                    <a:pt x="562" y="49"/>
                    <a:pt x="562" y="49"/>
                  </a:cubicBezTo>
                  <a:cubicBezTo>
                    <a:pt x="561" y="49"/>
                    <a:pt x="561" y="49"/>
                    <a:pt x="561" y="49"/>
                  </a:cubicBezTo>
                  <a:cubicBezTo>
                    <a:pt x="562" y="49"/>
                    <a:pt x="562" y="49"/>
                    <a:pt x="562" y="49"/>
                  </a:cubicBezTo>
                  <a:cubicBezTo>
                    <a:pt x="563" y="48"/>
                    <a:pt x="563" y="48"/>
                    <a:pt x="563" y="48"/>
                  </a:cubicBezTo>
                  <a:cubicBezTo>
                    <a:pt x="563" y="47"/>
                    <a:pt x="563" y="47"/>
                    <a:pt x="563" y="47"/>
                  </a:cubicBezTo>
                  <a:cubicBezTo>
                    <a:pt x="562" y="47"/>
                    <a:pt x="562" y="47"/>
                    <a:pt x="562" y="47"/>
                  </a:cubicBezTo>
                  <a:cubicBezTo>
                    <a:pt x="563" y="47"/>
                    <a:pt x="563" y="47"/>
                    <a:pt x="563" y="47"/>
                  </a:cubicBezTo>
                  <a:cubicBezTo>
                    <a:pt x="563" y="47"/>
                    <a:pt x="563" y="47"/>
                    <a:pt x="563" y="47"/>
                  </a:cubicBezTo>
                  <a:cubicBezTo>
                    <a:pt x="564" y="47"/>
                    <a:pt x="564" y="47"/>
                    <a:pt x="564" y="47"/>
                  </a:cubicBezTo>
                  <a:cubicBezTo>
                    <a:pt x="565" y="46"/>
                    <a:pt x="565" y="46"/>
                    <a:pt x="565" y="46"/>
                  </a:cubicBezTo>
                  <a:cubicBezTo>
                    <a:pt x="565" y="46"/>
                    <a:pt x="565" y="46"/>
                    <a:pt x="565" y="46"/>
                  </a:cubicBezTo>
                  <a:cubicBezTo>
                    <a:pt x="566" y="46"/>
                    <a:pt x="566" y="46"/>
                    <a:pt x="566" y="46"/>
                  </a:cubicBezTo>
                  <a:cubicBezTo>
                    <a:pt x="566" y="46"/>
                    <a:pt x="566" y="46"/>
                    <a:pt x="566" y="46"/>
                  </a:cubicBezTo>
                  <a:cubicBezTo>
                    <a:pt x="567" y="46"/>
                    <a:pt x="567" y="46"/>
                    <a:pt x="567" y="46"/>
                  </a:cubicBezTo>
                  <a:cubicBezTo>
                    <a:pt x="567" y="47"/>
                    <a:pt x="567" y="47"/>
                    <a:pt x="567" y="47"/>
                  </a:cubicBezTo>
                  <a:cubicBezTo>
                    <a:pt x="568" y="47"/>
                    <a:pt x="568" y="47"/>
                    <a:pt x="568" y="47"/>
                  </a:cubicBezTo>
                  <a:cubicBezTo>
                    <a:pt x="569" y="47"/>
                    <a:pt x="569" y="47"/>
                    <a:pt x="569" y="47"/>
                  </a:cubicBezTo>
                  <a:cubicBezTo>
                    <a:pt x="570" y="47"/>
                    <a:pt x="570" y="47"/>
                    <a:pt x="570" y="47"/>
                  </a:cubicBezTo>
                  <a:cubicBezTo>
                    <a:pt x="572" y="48"/>
                    <a:pt x="572" y="48"/>
                    <a:pt x="572" y="48"/>
                  </a:cubicBezTo>
                  <a:cubicBezTo>
                    <a:pt x="572" y="48"/>
                    <a:pt x="572" y="48"/>
                    <a:pt x="572" y="48"/>
                  </a:cubicBezTo>
                  <a:cubicBezTo>
                    <a:pt x="572" y="49"/>
                    <a:pt x="572" y="49"/>
                    <a:pt x="572" y="49"/>
                  </a:cubicBezTo>
                  <a:cubicBezTo>
                    <a:pt x="573" y="49"/>
                    <a:pt x="573" y="49"/>
                    <a:pt x="573" y="49"/>
                  </a:cubicBezTo>
                  <a:cubicBezTo>
                    <a:pt x="573" y="48"/>
                    <a:pt x="573" y="48"/>
                    <a:pt x="573" y="48"/>
                  </a:cubicBezTo>
                  <a:cubicBezTo>
                    <a:pt x="574" y="48"/>
                    <a:pt x="574" y="48"/>
                    <a:pt x="574" y="48"/>
                  </a:cubicBezTo>
                  <a:cubicBezTo>
                    <a:pt x="574" y="49"/>
                    <a:pt x="574" y="49"/>
                    <a:pt x="574" y="49"/>
                  </a:cubicBezTo>
                  <a:cubicBezTo>
                    <a:pt x="575" y="49"/>
                    <a:pt x="575" y="49"/>
                    <a:pt x="575" y="49"/>
                  </a:cubicBezTo>
                  <a:cubicBezTo>
                    <a:pt x="576" y="48"/>
                    <a:pt x="576" y="48"/>
                    <a:pt x="576" y="48"/>
                  </a:cubicBezTo>
                  <a:cubicBezTo>
                    <a:pt x="576" y="48"/>
                    <a:pt x="576" y="48"/>
                    <a:pt x="576" y="48"/>
                  </a:cubicBezTo>
                  <a:cubicBezTo>
                    <a:pt x="576" y="49"/>
                    <a:pt x="576" y="49"/>
                    <a:pt x="576" y="49"/>
                  </a:cubicBezTo>
                  <a:cubicBezTo>
                    <a:pt x="576" y="49"/>
                    <a:pt x="576" y="49"/>
                    <a:pt x="576" y="49"/>
                  </a:cubicBezTo>
                  <a:cubicBezTo>
                    <a:pt x="576" y="50"/>
                    <a:pt x="576" y="50"/>
                    <a:pt x="576" y="50"/>
                  </a:cubicBezTo>
                  <a:cubicBezTo>
                    <a:pt x="576" y="52"/>
                    <a:pt x="576" y="52"/>
                    <a:pt x="576" y="52"/>
                  </a:cubicBezTo>
                  <a:cubicBezTo>
                    <a:pt x="576" y="53"/>
                    <a:pt x="576" y="53"/>
                    <a:pt x="576" y="53"/>
                  </a:cubicBezTo>
                  <a:cubicBezTo>
                    <a:pt x="576" y="53"/>
                    <a:pt x="576" y="53"/>
                    <a:pt x="576" y="53"/>
                  </a:cubicBezTo>
                  <a:cubicBezTo>
                    <a:pt x="577" y="53"/>
                    <a:pt x="577" y="53"/>
                    <a:pt x="577" y="53"/>
                  </a:cubicBezTo>
                  <a:cubicBezTo>
                    <a:pt x="578" y="54"/>
                    <a:pt x="578" y="54"/>
                    <a:pt x="578" y="54"/>
                  </a:cubicBezTo>
                  <a:cubicBezTo>
                    <a:pt x="579" y="54"/>
                    <a:pt x="579" y="54"/>
                    <a:pt x="579" y="54"/>
                  </a:cubicBezTo>
                  <a:cubicBezTo>
                    <a:pt x="579" y="55"/>
                    <a:pt x="579" y="55"/>
                    <a:pt x="579" y="55"/>
                  </a:cubicBezTo>
                  <a:cubicBezTo>
                    <a:pt x="578" y="56"/>
                    <a:pt x="578" y="56"/>
                    <a:pt x="578" y="56"/>
                  </a:cubicBezTo>
                  <a:cubicBezTo>
                    <a:pt x="577" y="56"/>
                    <a:pt x="577" y="56"/>
                    <a:pt x="577" y="56"/>
                  </a:cubicBezTo>
                  <a:cubicBezTo>
                    <a:pt x="576" y="56"/>
                    <a:pt x="576" y="56"/>
                    <a:pt x="576" y="56"/>
                  </a:cubicBezTo>
                  <a:cubicBezTo>
                    <a:pt x="577" y="56"/>
                    <a:pt x="577" y="56"/>
                    <a:pt x="577" y="56"/>
                  </a:cubicBezTo>
                  <a:cubicBezTo>
                    <a:pt x="578" y="57"/>
                    <a:pt x="578" y="57"/>
                    <a:pt x="578" y="57"/>
                  </a:cubicBezTo>
                  <a:cubicBezTo>
                    <a:pt x="578" y="58"/>
                    <a:pt x="578" y="58"/>
                    <a:pt x="578" y="58"/>
                  </a:cubicBezTo>
                  <a:cubicBezTo>
                    <a:pt x="577" y="58"/>
                    <a:pt x="577" y="58"/>
                    <a:pt x="577" y="58"/>
                  </a:cubicBezTo>
                  <a:cubicBezTo>
                    <a:pt x="576" y="59"/>
                    <a:pt x="576" y="59"/>
                    <a:pt x="576" y="59"/>
                  </a:cubicBezTo>
                  <a:cubicBezTo>
                    <a:pt x="576" y="59"/>
                    <a:pt x="576" y="59"/>
                    <a:pt x="576" y="59"/>
                  </a:cubicBezTo>
                  <a:cubicBezTo>
                    <a:pt x="575" y="60"/>
                    <a:pt x="575" y="60"/>
                    <a:pt x="575" y="60"/>
                  </a:cubicBezTo>
                  <a:cubicBezTo>
                    <a:pt x="573" y="60"/>
                    <a:pt x="573" y="60"/>
                    <a:pt x="573" y="60"/>
                  </a:cubicBezTo>
                  <a:cubicBezTo>
                    <a:pt x="572" y="60"/>
                    <a:pt x="572" y="60"/>
                    <a:pt x="572" y="60"/>
                  </a:cubicBezTo>
                  <a:cubicBezTo>
                    <a:pt x="574" y="60"/>
                    <a:pt x="574" y="60"/>
                    <a:pt x="574" y="60"/>
                  </a:cubicBezTo>
                  <a:cubicBezTo>
                    <a:pt x="574" y="60"/>
                    <a:pt x="574" y="60"/>
                    <a:pt x="574" y="60"/>
                  </a:cubicBezTo>
                  <a:cubicBezTo>
                    <a:pt x="575" y="61"/>
                    <a:pt x="575" y="61"/>
                    <a:pt x="575" y="61"/>
                  </a:cubicBezTo>
                  <a:cubicBezTo>
                    <a:pt x="576" y="60"/>
                    <a:pt x="576" y="60"/>
                    <a:pt x="576" y="60"/>
                  </a:cubicBezTo>
                  <a:cubicBezTo>
                    <a:pt x="576" y="60"/>
                    <a:pt x="576" y="60"/>
                    <a:pt x="576" y="60"/>
                  </a:cubicBezTo>
                  <a:cubicBezTo>
                    <a:pt x="576" y="61"/>
                    <a:pt x="576" y="61"/>
                    <a:pt x="576" y="61"/>
                  </a:cubicBezTo>
                  <a:cubicBezTo>
                    <a:pt x="577" y="62"/>
                    <a:pt x="577" y="62"/>
                    <a:pt x="577" y="62"/>
                  </a:cubicBezTo>
                  <a:cubicBezTo>
                    <a:pt x="576" y="63"/>
                    <a:pt x="576" y="63"/>
                    <a:pt x="576" y="63"/>
                  </a:cubicBezTo>
                  <a:cubicBezTo>
                    <a:pt x="576" y="64"/>
                    <a:pt x="576" y="64"/>
                    <a:pt x="576" y="64"/>
                  </a:cubicBezTo>
                  <a:cubicBezTo>
                    <a:pt x="577" y="63"/>
                    <a:pt x="577" y="63"/>
                    <a:pt x="577" y="63"/>
                  </a:cubicBezTo>
                  <a:cubicBezTo>
                    <a:pt x="578" y="63"/>
                    <a:pt x="578" y="63"/>
                    <a:pt x="578" y="63"/>
                  </a:cubicBezTo>
                  <a:cubicBezTo>
                    <a:pt x="579" y="64"/>
                    <a:pt x="579" y="64"/>
                    <a:pt x="579" y="64"/>
                  </a:cubicBezTo>
                  <a:cubicBezTo>
                    <a:pt x="579" y="64"/>
                    <a:pt x="579" y="64"/>
                    <a:pt x="579" y="64"/>
                  </a:cubicBezTo>
                  <a:cubicBezTo>
                    <a:pt x="580" y="65"/>
                    <a:pt x="580" y="65"/>
                    <a:pt x="580" y="65"/>
                  </a:cubicBezTo>
                  <a:cubicBezTo>
                    <a:pt x="579" y="66"/>
                    <a:pt x="579" y="66"/>
                    <a:pt x="579" y="66"/>
                  </a:cubicBezTo>
                  <a:cubicBezTo>
                    <a:pt x="579" y="66"/>
                    <a:pt x="579" y="66"/>
                    <a:pt x="579" y="66"/>
                  </a:cubicBezTo>
                  <a:cubicBezTo>
                    <a:pt x="580" y="67"/>
                    <a:pt x="580" y="67"/>
                    <a:pt x="580" y="67"/>
                  </a:cubicBezTo>
                  <a:cubicBezTo>
                    <a:pt x="579" y="68"/>
                    <a:pt x="579" y="68"/>
                    <a:pt x="579" y="68"/>
                  </a:cubicBezTo>
                  <a:cubicBezTo>
                    <a:pt x="578" y="68"/>
                    <a:pt x="578" y="68"/>
                    <a:pt x="578" y="68"/>
                  </a:cubicBezTo>
                  <a:cubicBezTo>
                    <a:pt x="579" y="69"/>
                    <a:pt x="579" y="69"/>
                    <a:pt x="579" y="69"/>
                  </a:cubicBezTo>
                  <a:cubicBezTo>
                    <a:pt x="579" y="68"/>
                    <a:pt x="579" y="68"/>
                    <a:pt x="579" y="68"/>
                  </a:cubicBezTo>
                  <a:cubicBezTo>
                    <a:pt x="580" y="68"/>
                    <a:pt x="580" y="68"/>
                    <a:pt x="580" y="68"/>
                  </a:cubicBezTo>
                  <a:cubicBezTo>
                    <a:pt x="580" y="69"/>
                    <a:pt x="580" y="69"/>
                    <a:pt x="580" y="69"/>
                  </a:cubicBezTo>
                  <a:cubicBezTo>
                    <a:pt x="580" y="70"/>
                    <a:pt x="580" y="70"/>
                    <a:pt x="580" y="70"/>
                  </a:cubicBezTo>
                  <a:cubicBezTo>
                    <a:pt x="581" y="69"/>
                    <a:pt x="581" y="69"/>
                    <a:pt x="581" y="69"/>
                  </a:cubicBezTo>
                  <a:cubicBezTo>
                    <a:pt x="581" y="70"/>
                    <a:pt x="581" y="70"/>
                    <a:pt x="581" y="70"/>
                  </a:cubicBezTo>
                  <a:cubicBezTo>
                    <a:pt x="581" y="69"/>
                    <a:pt x="581" y="69"/>
                    <a:pt x="581" y="69"/>
                  </a:cubicBezTo>
                  <a:cubicBezTo>
                    <a:pt x="582" y="69"/>
                    <a:pt x="582" y="69"/>
                    <a:pt x="582" y="69"/>
                  </a:cubicBezTo>
                  <a:cubicBezTo>
                    <a:pt x="583" y="69"/>
                    <a:pt x="583" y="69"/>
                    <a:pt x="583" y="69"/>
                  </a:cubicBezTo>
                  <a:cubicBezTo>
                    <a:pt x="584" y="69"/>
                    <a:pt x="584" y="69"/>
                    <a:pt x="584" y="69"/>
                  </a:cubicBezTo>
                  <a:cubicBezTo>
                    <a:pt x="584" y="70"/>
                    <a:pt x="584" y="70"/>
                    <a:pt x="584" y="70"/>
                  </a:cubicBezTo>
                  <a:cubicBezTo>
                    <a:pt x="583" y="71"/>
                    <a:pt x="583" y="71"/>
                    <a:pt x="583" y="71"/>
                  </a:cubicBezTo>
                  <a:cubicBezTo>
                    <a:pt x="582" y="70"/>
                    <a:pt x="582" y="70"/>
                    <a:pt x="582" y="70"/>
                  </a:cubicBezTo>
                  <a:cubicBezTo>
                    <a:pt x="582" y="71"/>
                    <a:pt x="582" y="71"/>
                    <a:pt x="582" y="71"/>
                  </a:cubicBezTo>
                  <a:cubicBezTo>
                    <a:pt x="583" y="71"/>
                    <a:pt x="583" y="71"/>
                    <a:pt x="583" y="71"/>
                  </a:cubicBezTo>
                  <a:cubicBezTo>
                    <a:pt x="583" y="71"/>
                    <a:pt x="583" y="71"/>
                    <a:pt x="583" y="71"/>
                  </a:cubicBezTo>
                  <a:cubicBezTo>
                    <a:pt x="584" y="72"/>
                    <a:pt x="584" y="72"/>
                    <a:pt x="584" y="72"/>
                  </a:cubicBezTo>
                  <a:cubicBezTo>
                    <a:pt x="584" y="73"/>
                    <a:pt x="584" y="73"/>
                    <a:pt x="584" y="73"/>
                  </a:cubicBezTo>
                  <a:cubicBezTo>
                    <a:pt x="583" y="73"/>
                    <a:pt x="583" y="73"/>
                    <a:pt x="583" y="73"/>
                  </a:cubicBezTo>
                  <a:cubicBezTo>
                    <a:pt x="582" y="72"/>
                    <a:pt x="582" y="72"/>
                    <a:pt x="582" y="72"/>
                  </a:cubicBezTo>
                  <a:cubicBezTo>
                    <a:pt x="581" y="72"/>
                    <a:pt x="581" y="72"/>
                    <a:pt x="581" y="72"/>
                  </a:cubicBezTo>
                  <a:cubicBezTo>
                    <a:pt x="582" y="73"/>
                    <a:pt x="582" y="73"/>
                    <a:pt x="582" y="73"/>
                  </a:cubicBezTo>
                  <a:cubicBezTo>
                    <a:pt x="581" y="74"/>
                    <a:pt x="581" y="74"/>
                    <a:pt x="581" y="74"/>
                  </a:cubicBezTo>
                  <a:cubicBezTo>
                    <a:pt x="581" y="74"/>
                    <a:pt x="581" y="74"/>
                    <a:pt x="581" y="74"/>
                  </a:cubicBezTo>
                  <a:cubicBezTo>
                    <a:pt x="580" y="74"/>
                    <a:pt x="580" y="74"/>
                    <a:pt x="580" y="74"/>
                  </a:cubicBezTo>
                  <a:cubicBezTo>
                    <a:pt x="580" y="74"/>
                    <a:pt x="580" y="74"/>
                    <a:pt x="580" y="74"/>
                  </a:cubicBezTo>
                  <a:cubicBezTo>
                    <a:pt x="579" y="73"/>
                    <a:pt x="579" y="73"/>
                    <a:pt x="579" y="73"/>
                  </a:cubicBezTo>
                  <a:cubicBezTo>
                    <a:pt x="577" y="73"/>
                    <a:pt x="577" y="73"/>
                    <a:pt x="577" y="73"/>
                  </a:cubicBezTo>
                  <a:cubicBezTo>
                    <a:pt x="576" y="74"/>
                    <a:pt x="576" y="74"/>
                    <a:pt x="576" y="74"/>
                  </a:cubicBezTo>
                  <a:cubicBezTo>
                    <a:pt x="576" y="74"/>
                    <a:pt x="576" y="74"/>
                    <a:pt x="576" y="74"/>
                  </a:cubicBezTo>
                  <a:cubicBezTo>
                    <a:pt x="576" y="73"/>
                    <a:pt x="576" y="73"/>
                    <a:pt x="576" y="73"/>
                  </a:cubicBezTo>
                  <a:cubicBezTo>
                    <a:pt x="575" y="72"/>
                    <a:pt x="575" y="72"/>
                    <a:pt x="575" y="72"/>
                  </a:cubicBezTo>
                  <a:cubicBezTo>
                    <a:pt x="575" y="72"/>
                    <a:pt x="575" y="72"/>
                    <a:pt x="575" y="72"/>
                  </a:cubicBezTo>
                  <a:cubicBezTo>
                    <a:pt x="575" y="73"/>
                    <a:pt x="575" y="73"/>
                    <a:pt x="575" y="73"/>
                  </a:cubicBezTo>
                  <a:cubicBezTo>
                    <a:pt x="574" y="73"/>
                    <a:pt x="574" y="73"/>
                    <a:pt x="574" y="73"/>
                  </a:cubicBezTo>
                  <a:cubicBezTo>
                    <a:pt x="574" y="74"/>
                    <a:pt x="574" y="74"/>
                    <a:pt x="574" y="74"/>
                  </a:cubicBezTo>
                  <a:cubicBezTo>
                    <a:pt x="575" y="74"/>
                    <a:pt x="575" y="74"/>
                    <a:pt x="575" y="74"/>
                  </a:cubicBezTo>
                  <a:cubicBezTo>
                    <a:pt x="574" y="75"/>
                    <a:pt x="574" y="75"/>
                    <a:pt x="574" y="75"/>
                  </a:cubicBezTo>
                  <a:cubicBezTo>
                    <a:pt x="574" y="75"/>
                    <a:pt x="574" y="75"/>
                    <a:pt x="574" y="75"/>
                  </a:cubicBezTo>
                  <a:cubicBezTo>
                    <a:pt x="574" y="75"/>
                    <a:pt x="574" y="75"/>
                    <a:pt x="574" y="75"/>
                  </a:cubicBezTo>
                  <a:cubicBezTo>
                    <a:pt x="573" y="74"/>
                    <a:pt x="573" y="74"/>
                    <a:pt x="573" y="74"/>
                  </a:cubicBezTo>
                  <a:cubicBezTo>
                    <a:pt x="571" y="75"/>
                    <a:pt x="571" y="75"/>
                    <a:pt x="571" y="75"/>
                  </a:cubicBezTo>
                  <a:cubicBezTo>
                    <a:pt x="571" y="75"/>
                    <a:pt x="571" y="75"/>
                    <a:pt x="571" y="75"/>
                  </a:cubicBezTo>
                  <a:cubicBezTo>
                    <a:pt x="571" y="74"/>
                    <a:pt x="571" y="74"/>
                    <a:pt x="571" y="74"/>
                  </a:cubicBezTo>
                  <a:cubicBezTo>
                    <a:pt x="571" y="73"/>
                    <a:pt x="571" y="73"/>
                    <a:pt x="571" y="73"/>
                  </a:cubicBezTo>
                  <a:cubicBezTo>
                    <a:pt x="570" y="73"/>
                    <a:pt x="570" y="73"/>
                    <a:pt x="570" y="73"/>
                  </a:cubicBezTo>
                  <a:cubicBezTo>
                    <a:pt x="568" y="72"/>
                    <a:pt x="568" y="72"/>
                    <a:pt x="568" y="72"/>
                  </a:cubicBezTo>
                  <a:cubicBezTo>
                    <a:pt x="568" y="71"/>
                    <a:pt x="568" y="71"/>
                    <a:pt x="568" y="71"/>
                  </a:cubicBezTo>
                  <a:cubicBezTo>
                    <a:pt x="568" y="71"/>
                    <a:pt x="568" y="71"/>
                    <a:pt x="568" y="71"/>
                  </a:cubicBezTo>
                  <a:cubicBezTo>
                    <a:pt x="567" y="70"/>
                    <a:pt x="567" y="70"/>
                    <a:pt x="567" y="70"/>
                  </a:cubicBezTo>
                  <a:cubicBezTo>
                    <a:pt x="566" y="71"/>
                    <a:pt x="566" y="71"/>
                    <a:pt x="566" y="71"/>
                  </a:cubicBezTo>
                  <a:cubicBezTo>
                    <a:pt x="565" y="72"/>
                    <a:pt x="565" y="72"/>
                    <a:pt x="565" y="72"/>
                  </a:cubicBezTo>
                  <a:cubicBezTo>
                    <a:pt x="564" y="72"/>
                    <a:pt x="564" y="72"/>
                    <a:pt x="564" y="72"/>
                  </a:cubicBezTo>
                  <a:cubicBezTo>
                    <a:pt x="564" y="72"/>
                    <a:pt x="564" y="72"/>
                    <a:pt x="564" y="72"/>
                  </a:cubicBezTo>
                  <a:cubicBezTo>
                    <a:pt x="564" y="71"/>
                    <a:pt x="564" y="71"/>
                    <a:pt x="564" y="71"/>
                  </a:cubicBezTo>
                  <a:cubicBezTo>
                    <a:pt x="563" y="71"/>
                    <a:pt x="563" y="71"/>
                    <a:pt x="563" y="71"/>
                  </a:cubicBezTo>
                  <a:cubicBezTo>
                    <a:pt x="563" y="71"/>
                    <a:pt x="563" y="71"/>
                    <a:pt x="563" y="71"/>
                  </a:cubicBezTo>
                  <a:cubicBezTo>
                    <a:pt x="563" y="73"/>
                    <a:pt x="563" y="73"/>
                    <a:pt x="563" y="73"/>
                  </a:cubicBezTo>
                  <a:cubicBezTo>
                    <a:pt x="564" y="74"/>
                    <a:pt x="564" y="74"/>
                    <a:pt x="564" y="74"/>
                  </a:cubicBezTo>
                  <a:cubicBezTo>
                    <a:pt x="563" y="75"/>
                    <a:pt x="563" y="75"/>
                    <a:pt x="563" y="75"/>
                  </a:cubicBezTo>
                  <a:cubicBezTo>
                    <a:pt x="562" y="77"/>
                    <a:pt x="562" y="77"/>
                    <a:pt x="562" y="77"/>
                  </a:cubicBezTo>
                  <a:cubicBezTo>
                    <a:pt x="561" y="77"/>
                    <a:pt x="561" y="77"/>
                    <a:pt x="561" y="77"/>
                  </a:cubicBezTo>
                  <a:cubicBezTo>
                    <a:pt x="561" y="75"/>
                    <a:pt x="561" y="75"/>
                    <a:pt x="561" y="75"/>
                  </a:cubicBezTo>
                  <a:cubicBezTo>
                    <a:pt x="560" y="75"/>
                    <a:pt x="560" y="75"/>
                    <a:pt x="560" y="75"/>
                  </a:cubicBezTo>
                  <a:cubicBezTo>
                    <a:pt x="559" y="76"/>
                    <a:pt x="559" y="76"/>
                    <a:pt x="559" y="76"/>
                  </a:cubicBezTo>
                  <a:cubicBezTo>
                    <a:pt x="557" y="74"/>
                    <a:pt x="557" y="74"/>
                    <a:pt x="557" y="74"/>
                  </a:cubicBezTo>
                  <a:cubicBezTo>
                    <a:pt x="557" y="73"/>
                    <a:pt x="557" y="73"/>
                    <a:pt x="557" y="73"/>
                  </a:cubicBezTo>
                  <a:cubicBezTo>
                    <a:pt x="557" y="71"/>
                    <a:pt x="557" y="71"/>
                    <a:pt x="557" y="71"/>
                  </a:cubicBezTo>
                  <a:cubicBezTo>
                    <a:pt x="556" y="71"/>
                    <a:pt x="556" y="71"/>
                    <a:pt x="556" y="71"/>
                  </a:cubicBezTo>
                  <a:cubicBezTo>
                    <a:pt x="556" y="71"/>
                    <a:pt x="556" y="71"/>
                    <a:pt x="556" y="71"/>
                  </a:cubicBezTo>
                  <a:cubicBezTo>
                    <a:pt x="555" y="70"/>
                    <a:pt x="555" y="70"/>
                    <a:pt x="555" y="70"/>
                  </a:cubicBezTo>
                  <a:cubicBezTo>
                    <a:pt x="555" y="71"/>
                    <a:pt x="555" y="71"/>
                    <a:pt x="555" y="71"/>
                  </a:cubicBezTo>
                  <a:cubicBezTo>
                    <a:pt x="555" y="71"/>
                    <a:pt x="555" y="71"/>
                    <a:pt x="555" y="71"/>
                  </a:cubicBezTo>
                  <a:cubicBezTo>
                    <a:pt x="555" y="72"/>
                    <a:pt x="555" y="72"/>
                    <a:pt x="555" y="72"/>
                  </a:cubicBezTo>
                  <a:cubicBezTo>
                    <a:pt x="555" y="72"/>
                    <a:pt x="555" y="72"/>
                    <a:pt x="555" y="72"/>
                  </a:cubicBezTo>
                  <a:cubicBezTo>
                    <a:pt x="555" y="73"/>
                    <a:pt x="555" y="73"/>
                    <a:pt x="555" y="73"/>
                  </a:cubicBezTo>
                  <a:cubicBezTo>
                    <a:pt x="554" y="72"/>
                    <a:pt x="554" y="72"/>
                    <a:pt x="554" y="72"/>
                  </a:cubicBezTo>
                  <a:cubicBezTo>
                    <a:pt x="553" y="71"/>
                    <a:pt x="553" y="71"/>
                    <a:pt x="553" y="71"/>
                  </a:cubicBezTo>
                  <a:cubicBezTo>
                    <a:pt x="553" y="71"/>
                    <a:pt x="553" y="71"/>
                    <a:pt x="553" y="71"/>
                  </a:cubicBezTo>
                  <a:cubicBezTo>
                    <a:pt x="553" y="72"/>
                    <a:pt x="553" y="72"/>
                    <a:pt x="553" y="72"/>
                  </a:cubicBezTo>
                  <a:cubicBezTo>
                    <a:pt x="553" y="73"/>
                    <a:pt x="553" y="73"/>
                    <a:pt x="553" y="73"/>
                  </a:cubicBezTo>
                  <a:cubicBezTo>
                    <a:pt x="553" y="73"/>
                    <a:pt x="553" y="73"/>
                    <a:pt x="553" y="73"/>
                  </a:cubicBezTo>
                  <a:cubicBezTo>
                    <a:pt x="554" y="73"/>
                    <a:pt x="554" y="73"/>
                    <a:pt x="554" y="73"/>
                  </a:cubicBezTo>
                  <a:cubicBezTo>
                    <a:pt x="555" y="74"/>
                    <a:pt x="555" y="74"/>
                    <a:pt x="555" y="74"/>
                  </a:cubicBezTo>
                  <a:cubicBezTo>
                    <a:pt x="554" y="75"/>
                    <a:pt x="554" y="75"/>
                    <a:pt x="554" y="75"/>
                  </a:cubicBezTo>
                  <a:cubicBezTo>
                    <a:pt x="553" y="75"/>
                    <a:pt x="553" y="75"/>
                    <a:pt x="553" y="75"/>
                  </a:cubicBezTo>
                  <a:cubicBezTo>
                    <a:pt x="553" y="75"/>
                    <a:pt x="553" y="75"/>
                    <a:pt x="553" y="75"/>
                  </a:cubicBezTo>
                  <a:cubicBezTo>
                    <a:pt x="553" y="75"/>
                    <a:pt x="553" y="75"/>
                    <a:pt x="553" y="75"/>
                  </a:cubicBezTo>
                  <a:cubicBezTo>
                    <a:pt x="556" y="78"/>
                    <a:pt x="556" y="78"/>
                    <a:pt x="556" y="78"/>
                  </a:cubicBezTo>
                  <a:cubicBezTo>
                    <a:pt x="558" y="78"/>
                    <a:pt x="558" y="78"/>
                    <a:pt x="558" y="78"/>
                  </a:cubicBezTo>
                  <a:cubicBezTo>
                    <a:pt x="559" y="78"/>
                    <a:pt x="559" y="78"/>
                    <a:pt x="559" y="78"/>
                  </a:cubicBezTo>
                  <a:cubicBezTo>
                    <a:pt x="560" y="79"/>
                    <a:pt x="560" y="79"/>
                    <a:pt x="560" y="79"/>
                  </a:cubicBezTo>
                  <a:cubicBezTo>
                    <a:pt x="560" y="80"/>
                    <a:pt x="560" y="80"/>
                    <a:pt x="560" y="80"/>
                  </a:cubicBezTo>
                  <a:cubicBezTo>
                    <a:pt x="560" y="80"/>
                    <a:pt x="560" y="80"/>
                    <a:pt x="560" y="80"/>
                  </a:cubicBezTo>
                  <a:cubicBezTo>
                    <a:pt x="559" y="79"/>
                    <a:pt x="559" y="79"/>
                    <a:pt x="559" y="79"/>
                  </a:cubicBezTo>
                  <a:cubicBezTo>
                    <a:pt x="559" y="79"/>
                    <a:pt x="559" y="79"/>
                    <a:pt x="559" y="79"/>
                  </a:cubicBezTo>
                  <a:cubicBezTo>
                    <a:pt x="559" y="80"/>
                    <a:pt x="559" y="80"/>
                    <a:pt x="559" y="80"/>
                  </a:cubicBezTo>
                  <a:cubicBezTo>
                    <a:pt x="560" y="81"/>
                    <a:pt x="560" y="81"/>
                    <a:pt x="560" y="81"/>
                  </a:cubicBezTo>
                  <a:cubicBezTo>
                    <a:pt x="561" y="82"/>
                    <a:pt x="561" y="82"/>
                    <a:pt x="561" y="82"/>
                  </a:cubicBezTo>
                  <a:cubicBezTo>
                    <a:pt x="562" y="83"/>
                    <a:pt x="562" y="83"/>
                    <a:pt x="562" y="83"/>
                  </a:cubicBezTo>
                  <a:cubicBezTo>
                    <a:pt x="562" y="84"/>
                    <a:pt x="562" y="84"/>
                    <a:pt x="562" y="84"/>
                  </a:cubicBezTo>
                  <a:cubicBezTo>
                    <a:pt x="561" y="87"/>
                    <a:pt x="561" y="87"/>
                    <a:pt x="561" y="87"/>
                  </a:cubicBezTo>
                  <a:cubicBezTo>
                    <a:pt x="561" y="89"/>
                    <a:pt x="561" y="89"/>
                    <a:pt x="561" y="89"/>
                  </a:cubicBezTo>
                  <a:cubicBezTo>
                    <a:pt x="561" y="90"/>
                    <a:pt x="561" y="90"/>
                    <a:pt x="561" y="90"/>
                  </a:cubicBezTo>
                  <a:cubicBezTo>
                    <a:pt x="562" y="90"/>
                    <a:pt x="562" y="90"/>
                    <a:pt x="562" y="90"/>
                  </a:cubicBezTo>
                  <a:cubicBezTo>
                    <a:pt x="561" y="92"/>
                    <a:pt x="561" y="92"/>
                    <a:pt x="561" y="92"/>
                  </a:cubicBezTo>
                  <a:cubicBezTo>
                    <a:pt x="561" y="93"/>
                    <a:pt x="561" y="93"/>
                    <a:pt x="561" y="93"/>
                  </a:cubicBezTo>
                  <a:cubicBezTo>
                    <a:pt x="560" y="93"/>
                    <a:pt x="560" y="93"/>
                    <a:pt x="560" y="93"/>
                  </a:cubicBezTo>
                  <a:cubicBezTo>
                    <a:pt x="560" y="92"/>
                    <a:pt x="560" y="92"/>
                    <a:pt x="560" y="92"/>
                  </a:cubicBezTo>
                  <a:cubicBezTo>
                    <a:pt x="560" y="92"/>
                    <a:pt x="560" y="92"/>
                    <a:pt x="560" y="92"/>
                  </a:cubicBezTo>
                  <a:cubicBezTo>
                    <a:pt x="558" y="94"/>
                    <a:pt x="558" y="94"/>
                    <a:pt x="558" y="94"/>
                  </a:cubicBezTo>
                  <a:cubicBezTo>
                    <a:pt x="557" y="93"/>
                    <a:pt x="557" y="93"/>
                    <a:pt x="557" y="93"/>
                  </a:cubicBezTo>
                  <a:cubicBezTo>
                    <a:pt x="556" y="94"/>
                    <a:pt x="556" y="94"/>
                    <a:pt x="556" y="94"/>
                  </a:cubicBezTo>
                  <a:cubicBezTo>
                    <a:pt x="556" y="93"/>
                    <a:pt x="556" y="93"/>
                    <a:pt x="556" y="93"/>
                  </a:cubicBezTo>
                  <a:cubicBezTo>
                    <a:pt x="555" y="93"/>
                    <a:pt x="555" y="93"/>
                    <a:pt x="555" y="93"/>
                  </a:cubicBezTo>
                  <a:cubicBezTo>
                    <a:pt x="554" y="93"/>
                    <a:pt x="554" y="93"/>
                    <a:pt x="554" y="93"/>
                  </a:cubicBezTo>
                  <a:cubicBezTo>
                    <a:pt x="553" y="91"/>
                    <a:pt x="553" y="91"/>
                    <a:pt x="553" y="91"/>
                  </a:cubicBezTo>
                  <a:cubicBezTo>
                    <a:pt x="552" y="91"/>
                    <a:pt x="552" y="91"/>
                    <a:pt x="552" y="91"/>
                  </a:cubicBezTo>
                  <a:cubicBezTo>
                    <a:pt x="551" y="91"/>
                    <a:pt x="551" y="91"/>
                    <a:pt x="551" y="91"/>
                  </a:cubicBezTo>
                  <a:cubicBezTo>
                    <a:pt x="550" y="90"/>
                    <a:pt x="550" y="90"/>
                    <a:pt x="550" y="90"/>
                  </a:cubicBezTo>
                  <a:cubicBezTo>
                    <a:pt x="549" y="90"/>
                    <a:pt x="549" y="90"/>
                    <a:pt x="549" y="90"/>
                  </a:cubicBezTo>
                  <a:cubicBezTo>
                    <a:pt x="548" y="91"/>
                    <a:pt x="548" y="91"/>
                    <a:pt x="548" y="91"/>
                  </a:cubicBezTo>
                  <a:cubicBezTo>
                    <a:pt x="547" y="91"/>
                    <a:pt x="547" y="91"/>
                    <a:pt x="547" y="91"/>
                  </a:cubicBezTo>
                  <a:cubicBezTo>
                    <a:pt x="548" y="92"/>
                    <a:pt x="548" y="92"/>
                    <a:pt x="548" y="92"/>
                  </a:cubicBezTo>
                  <a:cubicBezTo>
                    <a:pt x="550" y="92"/>
                    <a:pt x="550" y="92"/>
                    <a:pt x="550" y="92"/>
                  </a:cubicBezTo>
                  <a:cubicBezTo>
                    <a:pt x="550" y="91"/>
                    <a:pt x="550" y="91"/>
                    <a:pt x="550" y="91"/>
                  </a:cubicBezTo>
                  <a:cubicBezTo>
                    <a:pt x="553" y="92"/>
                    <a:pt x="553" y="92"/>
                    <a:pt x="553" y="92"/>
                  </a:cubicBezTo>
                  <a:cubicBezTo>
                    <a:pt x="553" y="93"/>
                    <a:pt x="553" y="93"/>
                    <a:pt x="553" y="93"/>
                  </a:cubicBezTo>
                  <a:cubicBezTo>
                    <a:pt x="552" y="93"/>
                    <a:pt x="552" y="93"/>
                    <a:pt x="552" y="93"/>
                  </a:cubicBezTo>
                  <a:cubicBezTo>
                    <a:pt x="551" y="93"/>
                    <a:pt x="551" y="93"/>
                    <a:pt x="551" y="93"/>
                  </a:cubicBezTo>
                  <a:cubicBezTo>
                    <a:pt x="550" y="93"/>
                    <a:pt x="550" y="93"/>
                    <a:pt x="550" y="93"/>
                  </a:cubicBezTo>
                  <a:cubicBezTo>
                    <a:pt x="550" y="94"/>
                    <a:pt x="550" y="94"/>
                    <a:pt x="550" y="94"/>
                  </a:cubicBezTo>
                  <a:cubicBezTo>
                    <a:pt x="549" y="93"/>
                    <a:pt x="549" y="93"/>
                    <a:pt x="549" y="93"/>
                  </a:cubicBezTo>
                  <a:cubicBezTo>
                    <a:pt x="548" y="93"/>
                    <a:pt x="548" y="93"/>
                    <a:pt x="548" y="93"/>
                  </a:cubicBezTo>
                  <a:cubicBezTo>
                    <a:pt x="549" y="93"/>
                    <a:pt x="549" y="93"/>
                    <a:pt x="549" y="93"/>
                  </a:cubicBezTo>
                  <a:cubicBezTo>
                    <a:pt x="549" y="94"/>
                    <a:pt x="549" y="94"/>
                    <a:pt x="549" y="94"/>
                  </a:cubicBezTo>
                  <a:cubicBezTo>
                    <a:pt x="551" y="95"/>
                    <a:pt x="551" y="95"/>
                    <a:pt x="551" y="95"/>
                  </a:cubicBezTo>
                  <a:cubicBezTo>
                    <a:pt x="550" y="96"/>
                    <a:pt x="550" y="96"/>
                    <a:pt x="550" y="96"/>
                  </a:cubicBezTo>
                  <a:cubicBezTo>
                    <a:pt x="551" y="97"/>
                    <a:pt x="551" y="97"/>
                    <a:pt x="551" y="97"/>
                  </a:cubicBezTo>
                  <a:cubicBezTo>
                    <a:pt x="552" y="98"/>
                    <a:pt x="552" y="98"/>
                    <a:pt x="552" y="98"/>
                  </a:cubicBezTo>
                  <a:cubicBezTo>
                    <a:pt x="551" y="97"/>
                    <a:pt x="551" y="97"/>
                    <a:pt x="551" y="97"/>
                  </a:cubicBezTo>
                  <a:cubicBezTo>
                    <a:pt x="551" y="95"/>
                    <a:pt x="551" y="95"/>
                    <a:pt x="551" y="95"/>
                  </a:cubicBezTo>
                  <a:cubicBezTo>
                    <a:pt x="552" y="95"/>
                    <a:pt x="552" y="95"/>
                    <a:pt x="552" y="95"/>
                  </a:cubicBezTo>
                  <a:cubicBezTo>
                    <a:pt x="553" y="95"/>
                    <a:pt x="553" y="95"/>
                    <a:pt x="553" y="95"/>
                  </a:cubicBezTo>
                  <a:cubicBezTo>
                    <a:pt x="553" y="95"/>
                    <a:pt x="553" y="95"/>
                    <a:pt x="553" y="95"/>
                  </a:cubicBezTo>
                  <a:cubicBezTo>
                    <a:pt x="554" y="94"/>
                    <a:pt x="554" y="94"/>
                    <a:pt x="554" y="94"/>
                  </a:cubicBezTo>
                  <a:cubicBezTo>
                    <a:pt x="555" y="94"/>
                    <a:pt x="555" y="94"/>
                    <a:pt x="555" y="94"/>
                  </a:cubicBezTo>
                  <a:cubicBezTo>
                    <a:pt x="555" y="94"/>
                    <a:pt x="555" y="94"/>
                    <a:pt x="555" y="94"/>
                  </a:cubicBezTo>
                  <a:cubicBezTo>
                    <a:pt x="555" y="95"/>
                    <a:pt x="555" y="95"/>
                    <a:pt x="555" y="95"/>
                  </a:cubicBezTo>
                  <a:cubicBezTo>
                    <a:pt x="556" y="96"/>
                    <a:pt x="556" y="96"/>
                    <a:pt x="556" y="96"/>
                  </a:cubicBezTo>
                  <a:cubicBezTo>
                    <a:pt x="558" y="96"/>
                    <a:pt x="558" y="96"/>
                    <a:pt x="558" y="96"/>
                  </a:cubicBezTo>
                  <a:cubicBezTo>
                    <a:pt x="559" y="97"/>
                    <a:pt x="559" y="97"/>
                    <a:pt x="559" y="97"/>
                  </a:cubicBezTo>
                  <a:cubicBezTo>
                    <a:pt x="560" y="97"/>
                    <a:pt x="560" y="97"/>
                    <a:pt x="560" y="97"/>
                  </a:cubicBezTo>
                  <a:cubicBezTo>
                    <a:pt x="560" y="96"/>
                    <a:pt x="560" y="96"/>
                    <a:pt x="560" y="96"/>
                  </a:cubicBezTo>
                  <a:cubicBezTo>
                    <a:pt x="560" y="96"/>
                    <a:pt x="560" y="96"/>
                    <a:pt x="560" y="96"/>
                  </a:cubicBezTo>
                  <a:cubicBezTo>
                    <a:pt x="560" y="96"/>
                    <a:pt x="560" y="96"/>
                    <a:pt x="560" y="96"/>
                  </a:cubicBezTo>
                  <a:cubicBezTo>
                    <a:pt x="563" y="98"/>
                    <a:pt x="563" y="98"/>
                    <a:pt x="563" y="98"/>
                  </a:cubicBezTo>
                  <a:cubicBezTo>
                    <a:pt x="563" y="98"/>
                    <a:pt x="563" y="98"/>
                    <a:pt x="563" y="98"/>
                  </a:cubicBezTo>
                  <a:cubicBezTo>
                    <a:pt x="562" y="98"/>
                    <a:pt x="562" y="98"/>
                    <a:pt x="562" y="98"/>
                  </a:cubicBezTo>
                  <a:cubicBezTo>
                    <a:pt x="562" y="99"/>
                    <a:pt x="562" y="99"/>
                    <a:pt x="562" y="99"/>
                  </a:cubicBezTo>
                  <a:cubicBezTo>
                    <a:pt x="564" y="100"/>
                    <a:pt x="564" y="100"/>
                    <a:pt x="564" y="100"/>
                  </a:cubicBezTo>
                  <a:cubicBezTo>
                    <a:pt x="564" y="100"/>
                    <a:pt x="564" y="100"/>
                    <a:pt x="564" y="100"/>
                  </a:cubicBezTo>
                  <a:cubicBezTo>
                    <a:pt x="564" y="100"/>
                    <a:pt x="564" y="100"/>
                    <a:pt x="564" y="100"/>
                  </a:cubicBezTo>
                  <a:cubicBezTo>
                    <a:pt x="564" y="99"/>
                    <a:pt x="564" y="99"/>
                    <a:pt x="564" y="99"/>
                  </a:cubicBezTo>
                  <a:cubicBezTo>
                    <a:pt x="566" y="100"/>
                    <a:pt x="566" y="100"/>
                    <a:pt x="566" y="100"/>
                  </a:cubicBezTo>
                  <a:cubicBezTo>
                    <a:pt x="567" y="102"/>
                    <a:pt x="567" y="102"/>
                    <a:pt x="567" y="102"/>
                  </a:cubicBezTo>
                  <a:cubicBezTo>
                    <a:pt x="567" y="102"/>
                    <a:pt x="567" y="102"/>
                    <a:pt x="567" y="102"/>
                  </a:cubicBezTo>
                  <a:cubicBezTo>
                    <a:pt x="566" y="102"/>
                    <a:pt x="566" y="102"/>
                    <a:pt x="566" y="102"/>
                  </a:cubicBezTo>
                  <a:cubicBezTo>
                    <a:pt x="566" y="102"/>
                    <a:pt x="566" y="102"/>
                    <a:pt x="566" y="102"/>
                  </a:cubicBezTo>
                  <a:cubicBezTo>
                    <a:pt x="567" y="103"/>
                    <a:pt x="567" y="103"/>
                    <a:pt x="567" y="103"/>
                  </a:cubicBezTo>
                  <a:cubicBezTo>
                    <a:pt x="566" y="103"/>
                    <a:pt x="566" y="103"/>
                    <a:pt x="566" y="103"/>
                  </a:cubicBezTo>
                  <a:cubicBezTo>
                    <a:pt x="566" y="104"/>
                    <a:pt x="566" y="104"/>
                    <a:pt x="566" y="104"/>
                  </a:cubicBezTo>
                  <a:cubicBezTo>
                    <a:pt x="566" y="105"/>
                    <a:pt x="566" y="105"/>
                    <a:pt x="566" y="105"/>
                  </a:cubicBezTo>
                  <a:cubicBezTo>
                    <a:pt x="567" y="104"/>
                    <a:pt x="567" y="104"/>
                    <a:pt x="567" y="104"/>
                  </a:cubicBezTo>
                  <a:cubicBezTo>
                    <a:pt x="567" y="104"/>
                    <a:pt x="567" y="104"/>
                    <a:pt x="567" y="104"/>
                  </a:cubicBezTo>
                  <a:cubicBezTo>
                    <a:pt x="567" y="103"/>
                    <a:pt x="567" y="103"/>
                    <a:pt x="567" y="103"/>
                  </a:cubicBezTo>
                  <a:cubicBezTo>
                    <a:pt x="568" y="104"/>
                    <a:pt x="568" y="104"/>
                    <a:pt x="568" y="104"/>
                  </a:cubicBezTo>
                  <a:cubicBezTo>
                    <a:pt x="568" y="103"/>
                    <a:pt x="568" y="103"/>
                    <a:pt x="568" y="103"/>
                  </a:cubicBezTo>
                  <a:cubicBezTo>
                    <a:pt x="569" y="104"/>
                    <a:pt x="569" y="104"/>
                    <a:pt x="569" y="104"/>
                  </a:cubicBezTo>
                  <a:cubicBezTo>
                    <a:pt x="571" y="105"/>
                    <a:pt x="571" y="105"/>
                    <a:pt x="571" y="105"/>
                  </a:cubicBezTo>
                  <a:cubicBezTo>
                    <a:pt x="573" y="106"/>
                    <a:pt x="573" y="106"/>
                    <a:pt x="573" y="106"/>
                  </a:cubicBezTo>
                  <a:cubicBezTo>
                    <a:pt x="574" y="107"/>
                    <a:pt x="574" y="107"/>
                    <a:pt x="574" y="107"/>
                  </a:cubicBezTo>
                  <a:cubicBezTo>
                    <a:pt x="573" y="107"/>
                    <a:pt x="573" y="107"/>
                    <a:pt x="573" y="107"/>
                  </a:cubicBezTo>
                  <a:cubicBezTo>
                    <a:pt x="575" y="109"/>
                    <a:pt x="575" y="109"/>
                    <a:pt x="575" y="109"/>
                  </a:cubicBezTo>
                  <a:cubicBezTo>
                    <a:pt x="576" y="109"/>
                    <a:pt x="576" y="109"/>
                    <a:pt x="576" y="109"/>
                  </a:cubicBezTo>
                  <a:cubicBezTo>
                    <a:pt x="577" y="110"/>
                    <a:pt x="577" y="110"/>
                    <a:pt x="577" y="110"/>
                  </a:cubicBezTo>
                  <a:cubicBezTo>
                    <a:pt x="577" y="113"/>
                    <a:pt x="577" y="113"/>
                    <a:pt x="577" y="113"/>
                  </a:cubicBezTo>
                  <a:cubicBezTo>
                    <a:pt x="576" y="113"/>
                    <a:pt x="576" y="113"/>
                    <a:pt x="576" y="113"/>
                  </a:cubicBezTo>
                  <a:cubicBezTo>
                    <a:pt x="576" y="113"/>
                    <a:pt x="576" y="113"/>
                    <a:pt x="576" y="113"/>
                  </a:cubicBezTo>
                  <a:cubicBezTo>
                    <a:pt x="577" y="114"/>
                    <a:pt x="577" y="114"/>
                    <a:pt x="577" y="114"/>
                  </a:cubicBezTo>
                  <a:cubicBezTo>
                    <a:pt x="578" y="115"/>
                    <a:pt x="578" y="115"/>
                    <a:pt x="578" y="115"/>
                  </a:cubicBezTo>
                  <a:cubicBezTo>
                    <a:pt x="577" y="115"/>
                    <a:pt x="577" y="115"/>
                    <a:pt x="577" y="115"/>
                  </a:cubicBezTo>
                  <a:cubicBezTo>
                    <a:pt x="577" y="115"/>
                    <a:pt x="577" y="115"/>
                    <a:pt x="577" y="115"/>
                  </a:cubicBezTo>
                  <a:cubicBezTo>
                    <a:pt x="573" y="115"/>
                    <a:pt x="573" y="115"/>
                    <a:pt x="573" y="115"/>
                  </a:cubicBezTo>
                  <a:cubicBezTo>
                    <a:pt x="572" y="114"/>
                    <a:pt x="572" y="114"/>
                    <a:pt x="572" y="114"/>
                  </a:cubicBezTo>
                  <a:cubicBezTo>
                    <a:pt x="572" y="114"/>
                    <a:pt x="572" y="114"/>
                    <a:pt x="572" y="114"/>
                  </a:cubicBezTo>
                  <a:cubicBezTo>
                    <a:pt x="571" y="114"/>
                    <a:pt x="571" y="114"/>
                    <a:pt x="571" y="114"/>
                  </a:cubicBezTo>
                  <a:cubicBezTo>
                    <a:pt x="571" y="113"/>
                    <a:pt x="571" y="113"/>
                    <a:pt x="571" y="113"/>
                  </a:cubicBezTo>
                  <a:cubicBezTo>
                    <a:pt x="570" y="113"/>
                    <a:pt x="570" y="113"/>
                    <a:pt x="570" y="113"/>
                  </a:cubicBezTo>
                  <a:cubicBezTo>
                    <a:pt x="570" y="114"/>
                    <a:pt x="570" y="114"/>
                    <a:pt x="570" y="114"/>
                  </a:cubicBezTo>
                  <a:cubicBezTo>
                    <a:pt x="570" y="114"/>
                    <a:pt x="570" y="114"/>
                    <a:pt x="570" y="114"/>
                  </a:cubicBezTo>
                  <a:cubicBezTo>
                    <a:pt x="569" y="115"/>
                    <a:pt x="569" y="115"/>
                    <a:pt x="569" y="115"/>
                  </a:cubicBezTo>
                  <a:cubicBezTo>
                    <a:pt x="568" y="115"/>
                    <a:pt x="568" y="115"/>
                    <a:pt x="568" y="115"/>
                  </a:cubicBezTo>
                  <a:cubicBezTo>
                    <a:pt x="568" y="115"/>
                    <a:pt x="568" y="115"/>
                    <a:pt x="568" y="115"/>
                  </a:cubicBezTo>
                  <a:cubicBezTo>
                    <a:pt x="568" y="116"/>
                    <a:pt x="568" y="116"/>
                    <a:pt x="568" y="116"/>
                  </a:cubicBezTo>
                  <a:cubicBezTo>
                    <a:pt x="567" y="117"/>
                    <a:pt x="567" y="117"/>
                    <a:pt x="567" y="117"/>
                  </a:cubicBezTo>
                  <a:cubicBezTo>
                    <a:pt x="566" y="117"/>
                    <a:pt x="566" y="117"/>
                    <a:pt x="566" y="117"/>
                  </a:cubicBezTo>
                  <a:cubicBezTo>
                    <a:pt x="566" y="118"/>
                    <a:pt x="566" y="118"/>
                    <a:pt x="566" y="118"/>
                  </a:cubicBezTo>
                  <a:cubicBezTo>
                    <a:pt x="566" y="118"/>
                    <a:pt x="566" y="118"/>
                    <a:pt x="566" y="118"/>
                  </a:cubicBezTo>
                  <a:cubicBezTo>
                    <a:pt x="565" y="119"/>
                    <a:pt x="565" y="119"/>
                    <a:pt x="565" y="119"/>
                  </a:cubicBezTo>
                  <a:cubicBezTo>
                    <a:pt x="565" y="120"/>
                    <a:pt x="565" y="120"/>
                    <a:pt x="565" y="120"/>
                  </a:cubicBezTo>
                  <a:cubicBezTo>
                    <a:pt x="564" y="120"/>
                    <a:pt x="564" y="120"/>
                    <a:pt x="564" y="120"/>
                  </a:cubicBezTo>
                  <a:cubicBezTo>
                    <a:pt x="564" y="120"/>
                    <a:pt x="564" y="120"/>
                    <a:pt x="564" y="120"/>
                  </a:cubicBezTo>
                  <a:cubicBezTo>
                    <a:pt x="564" y="121"/>
                    <a:pt x="564" y="121"/>
                    <a:pt x="564" y="121"/>
                  </a:cubicBezTo>
                  <a:cubicBezTo>
                    <a:pt x="564" y="122"/>
                    <a:pt x="564" y="122"/>
                    <a:pt x="564" y="122"/>
                  </a:cubicBezTo>
                  <a:cubicBezTo>
                    <a:pt x="563" y="123"/>
                    <a:pt x="563" y="123"/>
                    <a:pt x="563" y="123"/>
                  </a:cubicBezTo>
                  <a:cubicBezTo>
                    <a:pt x="563" y="122"/>
                    <a:pt x="563" y="122"/>
                    <a:pt x="563" y="122"/>
                  </a:cubicBezTo>
                  <a:cubicBezTo>
                    <a:pt x="563" y="123"/>
                    <a:pt x="563" y="123"/>
                    <a:pt x="563" y="123"/>
                  </a:cubicBezTo>
                  <a:cubicBezTo>
                    <a:pt x="563" y="124"/>
                    <a:pt x="563" y="124"/>
                    <a:pt x="563" y="124"/>
                  </a:cubicBezTo>
                  <a:cubicBezTo>
                    <a:pt x="562" y="124"/>
                    <a:pt x="562" y="124"/>
                    <a:pt x="562" y="124"/>
                  </a:cubicBezTo>
                  <a:cubicBezTo>
                    <a:pt x="561" y="125"/>
                    <a:pt x="561" y="125"/>
                    <a:pt x="561" y="125"/>
                  </a:cubicBezTo>
                  <a:cubicBezTo>
                    <a:pt x="562" y="125"/>
                    <a:pt x="562" y="125"/>
                    <a:pt x="562" y="125"/>
                  </a:cubicBezTo>
                  <a:cubicBezTo>
                    <a:pt x="562" y="125"/>
                    <a:pt x="562" y="125"/>
                    <a:pt x="562" y="125"/>
                  </a:cubicBezTo>
                  <a:cubicBezTo>
                    <a:pt x="561" y="126"/>
                    <a:pt x="561" y="126"/>
                    <a:pt x="561" y="126"/>
                  </a:cubicBezTo>
                  <a:cubicBezTo>
                    <a:pt x="561" y="126"/>
                    <a:pt x="561" y="126"/>
                    <a:pt x="561" y="126"/>
                  </a:cubicBezTo>
                  <a:cubicBezTo>
                    <a:pt x="560" y="126"/>
                    <a:pt x="560" y="126"/>
                    <a:pt x="560" y="126"/>
                  </a:cubicBezTo>
                  <a:cubicBezTo>
                    <a:pt x="561" y="127"/>
                    <a:pt x="561" y="127"/>
                    <a:pt x="561" y="127"/>
                  </a:cubicBezTo>
                  <a:cubicBezTo>
                    <a:pt x="561" y="127"/>
                    <a:pt x="561" y="127"/>
                    <a:pt x="561" y="127"/>
                  </a:cubicBezTo>
                  <a:cubicBezTo>
                    <a:pt x="560" y="128"/>
                    <a:pt x="560" y="128"/>
                    <a:pt x="560" y="128"/>
                  </a:cubicBezTo>
                  <a:cubicBezTo>
                    <a:pt x="560" y="129"/>
                    <a:pt x="560" y="129"/>
                    <a:pt x="560" y="129"/>
                  </a:cubicBezTo>
                  <a:cubicBezTo>
                    <a:pt x="560" y="129"/>
                    <a:pt x="560" y="129"/>
                    <a:pt x="560" y="129"/>
                  </a:cubicBezTo>
                  <a:cubicBezTo>
                    <a:pt x="559" y="129"/>
                    <a:pt x="559" y="129"/>
                    <a:pt x="559" y="129"/>
                  </a:cubicBezTo>
                  <a:cubicBezTo>
                    <a:pt x="559" y="129"/>
                    <a:pt x="559" y="129"/>
                    <a:pt x="559" y="129"/>
                  </a:cubicBezTo>
                  <a:cubicBezTo>
                    <a:pt x="558" y="129"/>
                    <a:pt x="558" y="129"/>
                    <a:pt x="558" y="129"/>
                  </a:cubicBezTo>
                  <a:cubicBezTo>
                    <a:pt x="559" y="130"/>
                    <a:pt x="559" y="130"/>
                    <a:pt x="559" y="130"/>
                  </a:cubicBezTo>
                  <a:cubicBezTo>
                    <a:pt x="560" y="130"/>
                    <a:pt x="560" y="130"/>
                    <a:pt x="560" y="130"/>
                  </a:cubicBezTo>
                  <a:cubicBezTo>
                    <a:pt x="560" y="131"/>
                    <a:pt x="560" y="131"/>
                    <a:pt x="560" y="131"/>
                  </a:cubicBezTo>
                  <a:cubicBezTo>
                    <a:pt x="558" y="131"/>
                    <a:pt x="558" y="131"/>
                    <a:pt x="558" y="131"/>
                  </a:cubicBezTo>
                  <a:cubicBezTo>
                    <a:pt x="558" y="132"/>
                    <a:pt x="558" y="132"/>
                    <a:pt x="558" y="132"/>
                  </a:cubicBezTo>
                  <a:cubicBezTo>
                    <a:pt x="559" y="132"/>
                    <a:pt x="559" y="132"/>
                    <a:pt x="559" y="132"/>
                  </a:cubicBezTo>
                  <a:cubicBezTo>
                    <a:pt x="560" y="133"/>
                    <a:pt x="560" y="133"/>
                    <a:pt x="560" y="133"/>
                  </a:cubicBezTo>
                  <a:cubicBezTo>
                    <a:pt x="559" y="134"/>
                    <a:pt x="559" y="134"/>
                    <a:pt x="559" y="134"/>
                  </a:cubicBezTo>
                  <a:cubicBezTo>
                    <a:pt x="560" y="134"/>
                    <a:pt x="560" y="134"/>
                    <a:pt x="560" y="134"/>
                  </a:cubicBezTo>
                  <a:cubicBezTo>
                    <a:pt x="559" y="136"/>
                    <a:pt x="559" y="136"/>
                    <a:pt x="559" y="136"/>
                  </a:cubicBezTo>
                  <a:cubicBezTo>
                    <a:pt x="559" y="136"/>
                    <a:pt x="559" y="136"/>
                    <a:pt x="559" y="136"/>
                  </a:cubicBezTo>
                  <a:cubicBezTo>
                    <a:pt x="558" y="138"/>
                    <a:pt x="558" y="138"/>
                    <a:pt x="558" y="138"/>
                  </a:cubicBezTo>
                  <a:cubicBezTo>
                    <a:pt x="558" y="139"/>
                    <a:pt x="558" y="139"/>
                    <a:pt x="558" y="139"/>
                  </a:cubicBezTo>
                  <a:cubicBezTo>
                    <a:pt x="557" y="140"/>
                    <a:pt x="557" y="140"/>
                    <a:pt x="557" y="140"/>
                  </a:cubicBezTo>
                  <a:cubicBezTo>
                    <a:pt x="557" y="141"/>
                    <a:pt x="557" y="141"/>
                    <a:pt x="557" y="141"/>
                  </a:cubicBezTo>
                  <a:cubicBezTo>
                    <a:pt x="558" y="141"/>
                    <a:pt x="558" y="141"/>
                    <a:pt x="558" y="141"/>
                  </a:cubicBezTo>
                  <a:cubicBezTo>
                    <a:pt x="558" y="142"/>
                    <a:pt x="558" y="142"/>
                    <a:pt x="558" y="142"/>
                  </a:cubicBezTo>
                  <a:cubicBezTo>
                    <a:pt x="558" y="142"/>
                    <a:pt x="558" y="142"/>
                    <a:pt x="558" y="142"/>
                  </a:cubicBezTo>
                  <a:cubicBezTo>
                    <a:pt x="559" y="144"/>
                    <a:pt x="559" y="144"/>
                    <a:pt x="559" y="144"/>
                  </a:cubicBezTo>
                  <a:cubicBezTo>
                    <a:pt x="559" y="144"/>
                    <a:pt x="559" y="144"/>
                    <a:pt x="559" y="144"/>
                  </a:cubicBezTo>
                  <a:cubicBezTo>
                    <a:pt x="558" y="144"/>
                    <a:pt x="558" y="144"/>
                    <a:pt x="558" y="144"/>
                  </a:cubicBezTo>
                  <a:cubicBezTo>
                    <a:pt x="557" y="144"/>
                    <a:pt x="557" y="144"/>
                    <a:pt x="557" y="144"/>
                  </a:cubicBezTo>
                  <a:cubicBezTo>
                    <a:pt x="557" y="143"/>
                    <a:pt x="557" y="143"/>
                    <a:pt x="557" y="143"/>
                  </a:cubicBezTo>
                  <a:cubicBezTo>
                    <a:pt x="556" y="144"/>
                    <a:pt x="556" y="144"/>
                    <a:pt x="556" y="144"/>
                  </a:cubicBezTo>
                  <a:cubicBezTo>
                    <a:pt x="555" y="143"/>
                    <a:pt x="555" y="143"/>
                    <a:pt x="555" y="143"/>
                  </a:cubicBezTo>
                  <a:cubicBezTo>
                    <a:pt x="555" y="142"/>
                    <a:pt x="555" y="142"/>
                    <a:pt x="555" y="142"/>
                  </a:cubicBezTo>
                  <a:cubicBezTo>
                    <a:pt x="555" y="142"/>
                    <a:pt x="555" y="142"/>
                    <a:pt x="555" y="142"/>
                  </a:cubicBezTo>
                  <a:cubicBezTo>
                    <a:pt x="554" y="142"/>
                    <a:pt x="554" y="142"/>
                    <a:pt x="554" y="142"/>
                  </a:cubicBezTo>
                  <a:cubicBezTo>
                    <a:pt x="553" y="142"/>
                    <a:pt x="553" y="142"/>
                    <a:pt x="553" y="142"/>
                  </a:cubicBezTo>
                  <a:cubicBezTo>
                    <a:pt x="553" y="141"/>
                    <a:pt x="553" y="141"/>
                    <a:pt x="553" y="141"/>
                  </a:cubicBezTo>
                  <a:cubicBezTo>
                    <a:pt x="551" y="140"/>
                    <a:pt x="551" y="140"/>
                    <a:pt x="551" y="140"/>
                  </a:cubicBezTo>
                  <a:cubicBezTo>
                    <a:pt x="550" y="140"/>
                    <a:pt x="550" y="140"/>
                    <a:pt x="550" y="140"/>
                  </a:cubicBezTo>
                  <a:cubicBezTo>
                    <a:pt x="548" y="141"/>
                    <a:pt x="548" y="141"/>
                    <a:pt x="548" y="141"/>
                  </a:cubicBezTo>
                  <a:cubicBezTo>
                    <a:pt x="548" y="140"/>
                    <a:pt x="548" y="140"/>
                    <a:pt x="548" y="140"/>
                  </a:cubicBezTo>
                  <a:cubicBezTo>
                    <a:pt x="547" y="141"/>
                    <a:pt x="547" y="141"/>
                    <a:pt x="547" y="141"/>
                  </a:cubicBezTo>
                  <a:cubicBezTo>
                    <a:pt x="546" y="142"/>
                    <a:pt x="546" y="142"/>
                    <a:pt x="546" y="142"/>
                  </a:cubicBezTo>
                  <a:cubicBezTo>
                    <a:pt x="545" y="142"/>
                    <a:pt x="545" y="142"/>
                    <a:pt x="545" y="142"/>
                  </a:cubicBezTo>
                  <a:cubicBezTo>
                    <a:pt x="544" y="143"/>
                    <a:pt x="544" y="143"/>
                    <a:pt x="544" y="143"/>
                  </a:cubicBezTo>
                  <a:cubicBezTo>
                    <a:pt x="544" y="144"/>
                    <a:pt x="544" y="144"/>
                    <a:pt x="544" y="144"/>
                  </a:cubicBezTo>
                  <a:cubicBezTo>
                    <a:pt x="543" y="143"/>
                    <a:pt x="543" y="143"/>
                    <a:pt x="543" y="143"/>
                  </a:cubicBezTo>
                  <a:cubicBezTo>
                    <a:pt x="544" y="145"/>
                    <a:pt x="544" y="145"/>
                    <a:pt x="544" y="145"/>
                  </a:cubicBezTo>
                  <a:cubicBezTo>
                    <a:pt x="543" y="145"/>
                    <a:pt x="543" y="145"/>
                    <a:pt x="543" y="145"/>
                  </a:cubicBezTo>
                  <a:cubicBezTo>
                    <a:pt x="543" y="146"/>
                    <a:pt x="543" y="146"/>
                    <a:pt x="543" y="146"/>
                  </a:cubicBezTo>
                  <a:cubicBezTo>
                    <a:pt x="543" y="147"/>
                    <a:pt x="543" y="147"/>
                    <a:pt x="543" y="147"/>
                  </a:cubicBezTo>
                  <a:cubicBezTo>
                    <a:pt x="543" y="149"/>
                    <a:pt x="543" y="149"/>
                    <a:pt x="543" y="149"/>
                  </a:cubicBezTo>
                  <a:cubicBezTo>
                    <a:pt x="542" y="149"/>
                    <a:pt x="542" y="149"/>
                    <a:pt x="542" y="149"/>
                  </a:cubicBezTo>
                  <a:cubicBezTo>
                    <a:pt x="542" y="149"/>
                    <a:pt x="542" y="149"/>
                    <a:pt x="542" y="149"/>
                  </a:cubicBezTo>
                  <a:cubicBezTo>
                    <a:pt x="541" y="146"/>
                    <a:pt x="541" y="146"/>
                    <a:pt x="541" y="146"/>
                  </a:cubicBezTo>
                  <a:cubicBezTo>
                    <a:pt x="541" y="145"/>
                    <a:pt x="541" y="145"/>
                    <a:pt x="541" y="145"/>
                  </a:cubicBezTo>
                  <a:cubicBezTo>
                    <a:pt x="540" y="145"/>
                    <a:pt x="540" y="145"/>
                    <a:pt x="540" y="145"/>
                  </a:cubicBezTo>
                  <a:cubicBezTo>
                    <a:pt x="539" y="144"/>
                    <a:pt x="539" y="144"/>
                    <a:pt x="539" y="144"/>
                  </a:cubicBezTo>
                  <a:cubicBezTo>
                    <a:pt x="539" y="145"/>
                    <a:pt x="539" y="145"/>
                    <a:pt x="539" y="145"/>
                  </a:cubicBezTo>
                  <a:cubicBezTo>
                    <a:pt x="538" y="147"/>
                    <a:pt x="538" y="147"/>
                    <a:pt x="538" y="147"/>
                  </a:cubicBezTo>
                  <a:cubicBezTo>
                    <a:pt x="537" y="147"/>
                    <a:pt x="537" y="147"/>
                    <a:pt x="537" y="147"/>
                  </a:cubicBezTo>
                  <a:cubicBezTo>
                    <a:pt x="537" y="148"/>
                    <a:pt x="537" y="148"/>
                    <a:pt x="537" y="148"/>
                  </a:cubicBezTo>
                  <a:cubicBezTo>
                    <a:pt x="538" y="148"/>
                    <a:pt x="538" y="148"/>
                    <a:pt x="538" y="148"/>
                  </a:cubicBezTo>
                  <a:cubicBezTo>
                    <a:pt x="537" y="150"/>
                    <a:pt x="537" y="150"/>
                    <a:pt x="537" y="150"/>
                  </a:cubicBezTo>
                  <a:cubicBezTo>
                    <a:pt x="536" y="149"/>
                    <a:pt x="536" y="149"/>
                    <a:pt x="536" y="149"/>
                  </a:cubicBezTo>
                  <a:cubicBezTo>
                    <a:pt x="536" y="149"/>
                    <a:pt x="536" y="149"/>
                    <a:pt x="536" y="149"/>
                  </a:cubicBezTo>
                  <a:cubicBezTo>
                    <a:pt x="536" y="148"/>
                    <a:pt x="536" y="148"/>
                    <a:pt x="536" y="148"/>
                  </a:cubicBezTo>
                  <a:cubicBezTo>
                    <a:pt x="535" y="148"/>
                    <a:pt x="535" y="148"/>
                    <a:pt x="535" y="148"/>
                  </a:cubicBezTo>
                  <a:cubicBezTo>
                    <a:pt x="535" y="150"/>
                    <a:pt x="535" y="150"/>
                    <a:pt x="535" y="150"/>
                  </a:cubicBezTo>
                  <a:cubicBezTo>
                    <a:pt x="534" y="150"/>
                    <a:pt x="534" y="150"/>
                    <a:pt x="534" y="150"/>
                  </a:cubicBezTo>
                  <a:cubicBezTo>
                    <a:pt x="533" y="149"/>
                    <a:pt x="533" y="149"/>
                    <a:pt x="533" y="149"/>
                  </a:cubicBezTo>
                  <a:cubicBezTo>
                    <a:pt x="532" y="149"/>
                    <a:pt x="532" y="149"/>
                    <a:pt x="532" y="149"/>
                  </a:cubicBezTo>
                  <a:cubicBezTo>
                    <a:pt x="532" y="150"/>
                    <a:pt x="532" y="150"/>
                    <a:pt x="532" y="150"/>
                  </a:cubicBezTo>
                  <a:cubicBezTo>
                    <a:pt x="533" y="151"/>
                    <a:pt x="533" y="151"/>
                    <a:pt x="533" y="151"/>
                  </a:cubicBezTo>
                  <a:cubicBezTo>
                    <a:pt x="533" y="151"/>
                    <a:pt x="533" y="151"/>
                    <a:pt x="533" y="151"/>
                  </a:cubicBezTo>
                  <a:cubicBezTo>
                    <a:pt x="532" y="152"/>
                    <a:pt x="532" y="152"/>
                    <a:pt x="532" y="152"/>
                  </a:cubicBezTo>
                  <a:cubicBezTo>
                    <a:pt x="532" y="152"/>
                    <a:pt x="532" y="152"/>
                    <a:pt x="532" y="152"/>
                  </a:cubicBezTo>
                  <a:cubicBezTo>
                    <a:pt x="533" y="153"/>
                    <a:pt x="533" y="153"/>
                    <a:pt x="533" y="153"/>
                  </a:cubicBezTo>
                  <a:cubicBezTo>
                    <a:pt x="533" y="154"/>
                    <a:pt x="533" y="154"/>
                    <a:pt x="533" y="154"/>
                  </a:cubicBezTo>
                  <a:cubicBezTo>
                    <a:pt x="533" y="154"/>
                    <a:pt x="533" y="154"/>
                    <a:pt x="533" y="154"/>
                  </a:cubicBezTo>
                  <a:cubicBezTo>
                    <a:pt x="533" y="155"/>
                    <a:pt x="533" y="155"/>
                    <a:pt x="533" y="155"/>
                  </a:cubicBezTo>
                  <a:cubicBezTo>
                    <a:pt x="534" y="155"/>
                    <a:pt x="534" y="155"/>
                    <a:pt x="534" y="155"/>
                  </a:cubicBezTo>
                  <a:cubicBezTo>
                    <a:pt x="535" y="156"/>
                    <a:pt x="535" y="156"/>
                    <a:pt x="535" y="156"/>
                  </a:cubicBezTo>
                  <a:cubicBezTo>
                    <a:pt x="535" y="156"/>
                    <a:pt x="535" y="156"/>
                    <a:pt x="535" y="156"/>
                  </a:cubicBezTo>
                  <a:cubicBezTo>
                    <a:pt x="534" y="156"/>
                    <a:pt x="534" y="156"/>
                    <a:pt x="534" y="156"/>
                  </a:cubicBezTo>
                  <a:cubicBezTo>
                    <a:pt x="534" y="157"/>
                    <a:pt x="534" y="157"/>
                    <a:pt x="534" y="157"/>
                  </a:cubicBezTo>
                  <a:cubicBezTo>
                    <a:pt x="535" y="157"/>
                    <a:pt x="535" y="157"/>
                    <a:pt x="535" y="157"/>
                  </a:cubicBezTo>
                  <a:cubicBezTo>
                    <a:pt x="535" y="158"/>
                    <a:pt x="535" y="158"/>
                    <a:pt x="535" y="158"/>
                  </a:cubicBezTo>
                  <a:cubicBezTo>
                    <a:pt x="535" y="158"/>
                    <a:pt x="535" y="158"/>
                    <a:pt x="535" y="158"/>
                  </a:cubicBezTo>
                  <a:cubicBezTo>
                    <a:pt x="535" y="158"/>
                    <a:pt x="535" y="158"/>
                    <a:pt x="535" y="158"/>
                  </a:cubicBezTo>
                  <a:cubicBezTo>
                    <a:pt x="534" y="158"/>
                    <a:pt x="534" y="158"/>
                    <a:pt x="534" y="158"/>
                  </a:cubicBezTo>
                  <a:cubicBezTo>
                    <a:pt x="534" y="158"/>
                    <a:pt x="534" y="158"/>
                    <a:pt x="534" y="158"/>
                  </a:cubicBezTo>
                  <a:cubicBezTo>
                    <a:pt x="535" y="159"/>
                    <a:pt x="535" y="159"/>
                    <a:pt x="535" y="159"/>
                  </a:cubicBezTo>
                  <a:cubicBezTo>
                    <a:pt x="535" y="159"/>
                    <a:pt x="535" y="159"/>
                    <a:pt x="535" y="159"/>
                  </a:cubicBezTo>
                  <a:cubicBezTo>
                    <a:pt x="535" y="160"/>
                    <a:pt x="535" y="160"/>
                    <a:pt x="535" y="160"/>
                  </a:cubicBezTo>
                  <a:cubicBezTo>
                    <a:pt x="535" y="161"/>
                    <a:pt x="535" y="161"/>
                    <a:pt x="535" y="161"/>
                  </a:cubicBezTo>
                  <a:cubicBezTo>
                    <a:pt x="535" y="161"/>
                    <a:pt x="535" y="161"/>
                    <a:pt x="535" y="161"/>
                  </a:cubicBezTo>
                  <a:cubicBezTo>
                    <a:pt x="534" y="162"/>
                    <a:pt x="534" y="162"/>
                    <a:pt x="534" y="162"/>
                  </a:cubicBezTo>
                  <a:cubicBezTo>
                    <a:pt x="535" y="163"/>
                    <a:pt x="535" y="163"/>
                    <a:pt x="535" y="163"/>
                  </a:cubicBezTo>
                  <a:cubicBezTo>
                    <a:pt x="535" y="164"/>
                    <a:pt x="535" y="164"/>
                    <a:pt x="535" y="164"/>
                  </a:cubicBezTo>
                  <a:cubicBezTo>
                    <a:pt x="535" y="164"/>
                    <a:pt x="535" y="164"/>
                    <a:pt x="535" y="164"/>
                  </a:cubicBezTo>
                  <a:cubicBezTo>
                    <a:pt x="535" y="165"/>
                    <a:pt x="535" y="165"/>
                    <a:pt x="535" y="165"/>
                  </a:cubicBezTo>
                  <a:cubicBezTo>
                    <a:pt x="535" y="166"/>
                    <a:pt x="535" y="166"/>
                    <a:pt x="535" y="166"/>
                  </a:cubicBezTo>
                  <a:cubicBezTo>
                    <a:pt x="536" y="167"/>
                    <a:pt x="536" y="167"/>
                    <a:pt x="536" y="167"/>
                  </a:cubicBezTo>
                  <a:cubicBezTo>
                    <a:pt x="535" y="168"/>
                    <a:pt x="535" y="168"/>
                    <a:pt x="535" y="168"/>
                  </a:cubicBezTo>
                  <a:cubicBezTo>
                    <a:pt x="536" y="168"/>
                    <a:pt x="536" y="168"/>
                    <a:pt x="536" y="168"/>
                  </a:cubicBezTo>
                  <a:cubicBezTo>
                    <a:pt x="537" y="169"/>
                    <a:pt x="537" y="169"/>
                    <a:pt x="537" y="169"/>
                  </a:cubicBezTo>
                  <a:cubicBezTo>
                    <a:pt x="538" y="170"/>
                    <a:pt x="538" y="170"/>
                    <a:pt x="538" y="170"/>
                  </a:cubicBezTo>
                  <a:cubicBezTo>
                    <a:pt x="539" y="171"/>
                    <a:pt x="539" y="171"/>
                    <a:pt x="539" y="171"/>
                  </a:cubicBezTo>
                  <a:cubicBezTo>
                    <a:pt x="540" y="170"/>
                    <a:pt x="540" y="170"/>
                    <a:pt x="540" y="170"/>
                  </a:cubicBezTo>
                  <a:cubicBezTo>
                    <a:pt x="540" y="170"/>
                    <a:pt x="540" y="170"/>
                    <a:pt x="540" y="170"/>
                  </a:cubicBezTo>
                  <a:cubicBezTo>
                    <a:pt x="539" y="169"/>
                    <a:pt x="539" y="169"/>
                    <a:pt x="539" y="169"/>
                  </a:cubicBezTo>
                  <a:cubicBezTo>
                    <a:pt x="538" y="168"/>
                    <a:pt x="538" y="168"/>
                    <a:pt x="538" y="168"/>
                  </a:cubicBezTo>
                  <a:cubicBezTo>
                    <a:pt x="539" y="168"/>
                    <a:pt x="539" y="168"/>
                    <a:pt x="539" y="168"/>
                  </a:cubicBezTo>
                  <a:cubicBezTo>
                    <a:pt x="540" y="168"/>
                    <a:pt x="540" y="168"/>
                    <a:pt x="540" y="168"/>
                  </a:cubicBezTo>
                  <a:cubicBezTo>
                    <a:pt x="542" y="169"/>
                    <a:pt x="542" y="169"/>
                    <a:pt x="542" y="169"/>
                  </a:cubicBezTo>
                  <a:cubicBezTo>
                    <a:pt x="542" y="168"/>
                    <a:pt x="542" y="168"/>
                    <a:pt x="542" y="168"/>
                  </a:cubicBezTo>
                  <a:cubicBezTo>
                    <a:pt x="543" y="169"/>
                    <a:pt x="543" y="169"/>
                    <a:pt x="543" y="169"/>
                  </a:cubicBezTo>
                  <a:cubicBezTo>
                    <a:pt x="543" y="169"/>
                    <a:pt x="543" y="169"/>
                    <a:pt x="543" y="169"/>
                  </a:cubicBezTo>
                  <a:cubicBezTo>
                    <a:pt x="543" y="170"/>
                    <a:pt x="543" y="170"/>
                    <a:pt x="543" y="170"/>
                  </a:cubicBezTo>
                  <a:cubicBezTo>
                    <a:pt x="543" y="171"/>
                    <a:pt x="543" y="171"/>
                    <a:pt x="543" y="171"/>
                  </a:cubicBezTo>
                  <a:cubicBezTo>
                    <a:pt x="543" y="171"/>
                    <a:pt x="543" y="171"/>
                    <a:pt x="543" y="171"/>
                  </a:cubicBezTo>
                  <a:cubicBezTo>
                    <a:pt x="543" y="172"/>
                    <a:pt x="543" y="172"/>
                    <a:pt x="543" y="172"/>
                  </a:cubicBezTo>
                  <a:cubicBezTo>
                    <a:pt x="543" y="172"/>
                    <a:pt x="543" y="172"/>
                    <a:pt x="543" y="172"/>
                  </a:cubicBezTo>
                  <a:cubicBezTo>
                    <a:pt x="542" y="173"/>
                    <a:pt x="542" y="173"/>
                    <a:pt x="542" y="173"/>
                  </a:cubicBezTo>
                  <a:cubicBezTo>
                    <a:pt x="543" y="174"/>
                    <a:pt x="543" y="174"/>
                    <a:pt x="543" y="174"/>
                  </a:cubicBezTo>
                  <a:cubicBezTo>
                    <a:pt x="543" y="175"/>
                    <a:pt x="543" y="175"/>
                    <a:pt x="543" y="175"/>
                  </a:cubicBezTo>
                  <a:cubicBezTo>
                    <a:pt x="543" y="177"/>
                    <a:pt x="543" y="177"/>
                    <a:pt x="543" y="177"/>
                  </a:cubicBezTo>
                  <a:cubicBezTo>
                    <a:pt x="544" y="177"/>
                    <a:pt x="544" y="177"/>
                    <a:pt x="544" y="177"/>
                  </a:cubicBezTo>
                  <a:cubicBezTo>
                    <a:pt x="545" y="177"/>
                    <a:pt x="545" y="177"/>
                    <a:pt x="545" y="177"/>
                  </a:cubicBezTo>
                  <a:cubicBezTo>
                    <a:pt x="545" y="177"/>
                    <a:pt x="545" y="177"/>
                    <a:pt x="545" y="177"/>
                  </a:cubicBezTo>
                  <a:cubicBezTo>
                    <a:pt x="546" y="176"/>
                    <a:pt x="546" y="176"/>
                    <a:pt x="546" y="176"/>
                  </a:cubicBezTo>
                  <a:cubicBezTo>
                    <a:pt x="546" y="176"/>
                    <a:pt x="546" y="176"/>
                    <a:pt x="546" y="176"/>
                  </a:cubicBezTo>
                  <a:cubicBezTo>
                    <a:pt x="546" y="176"/>
                    <a:pt x="546" y="176"/>
                    <a:pt x="546" y="176"/>
                  </a:cubicBezTo>
                  <a:cubicBezTo>
                    <a:pt x="547" y="176"/>
                    <a:pt x="547" y="176"/>
                    <a:pt x="547" y="176"/>
                  </a:cubicBezTo>
                  <a:cubicBezTo>
                    <a:pt x="547" y="178"/>
                    <a:pt x="547" y="178"/>
                    <a:pt x="547" y="178"/>
                  </a:cubicBezTo>
                  <a:cubicBezTo>
                    <a:pt x="549" y="180"/>
                    <a:pt x="549" y="180"/>
                    <a:pt x="549" y="180"/>
                  </a:cubicBezTo>
                  <a:cubicBezTo>
                    <a:pt x="550" y="181"/>
                    <a:pt x="550" y="181"/>
                    <a:pt x="550" y="181"/>
                  </a:cubicBezTo>
                  <a:cubicBezTo>
                    <a:pt x="549" y="182"/>
                    <a:pt x="549" y="182"/>
                    <a:pt x="549" y="182"/>
                  </a:cubicBezTo>
                  <a:cubicBezTo>
                    <a:pt x="549" y="183"/>
                    <a:pt x="549" y="183"/>
                    <a:pt x="549" y="183"/>
                  </a:cubicBezTo>
                  <a:cubicBezTo>
                    <a:pt x="549" y="183"/>
                    <a:pt x="549" y="183"/>
                    <a:pt x="549" y="183"/>
                  </a:cubicBezTo>
                  <a:cubicBezTo>
                    <a:pt x="547" y="182"/>
                    <a:pt x="547" y="182"/>
                    <a:pt x="547" y="182"/>
                  </a:cubicBezTo>
                  <a:cubicBezTo>
                    <a:pt x="546" y="182"/>
                    <a:pt x="546" y="182"/>
                    <a:pt x="546" y="182"/>
                  </a:cubicBezTo>
                  <a:cubicBezTo>
                    <a:pt x="546" y="181"/>
                    <a:pt x="546" y="181"/>
                    <a:pt x="546" y="181"/>
                  </a:cubicBezTo>
                  <a:cubicBezTo>
                    <a:pt x="546" y="180"/>
                    <a:pt x="546" y="180"/>
                    <a:pt x="546" y="180"/>
                  </a:cubicBezTo>
                  <a:cubicBezTo>
                    <a:pt x="546" y="179"/>
                    <a:pt x="546" y="179"/>
                    <a:pt x="546" y="179"/>
                  </a:cubicBezTo>
                  <a:cubicBezTo>
                    <a:pt x="546" y="178"/>
                    <a:pt x="546" y="178"/>
                    <a:pt x="546" y="178"/>
                  </a:cubicBezTo>
                  <a:cubicBezTo>
                    <a:pt x="546" y="178"/>
                    <a:pt x="546" y="178"/>
                    <a:pt x="546" y="178"/>
                  </a:cubicBezTo>
                  <a:cubicBezTo>
                    <a:pt x="546" y="179"/>
                    <a:pt x="546" y="179"/>
                    <a:pt x="546" y="179"/>
                  </a:cubicBezTo>
                  <a:cubicBezTo>
                    <a:pt x="546" y="179"/>
                    <a:pt x="546" y="179"/>
                    <a:pt x="546" y="179"/>
                  </a:cubicBezTo>
                  <a:cubicBezTo>
                    <a:pt x="545" y="179"/>
                    <a:pt x="545" y="179"/>
                    <a:pt x="545" y="179"/>
                  </a:cubicBezTo>
                  <a:cubicBezTo>
                    <a:pt x="544" y="181"/>
                    <a:pt x="544" y="181"/>
                    <a:pt x="544" y="181"/>
                  </a:cubicBezTo>
                  <a:cubicBezTo>
                    <a:pt x="544" y="181"/>
                    <a:pt x="544" y="181"/>
                    <a:pt x="544" y="181"/>
                  </a:cubicBezTo>
                  <a:cubicBezTo>
                    <a:pt x="546" y="181"/>
                    <a:pt x="546" y="181"/>
                    <a:pt x="546" y="181"/>
                  </a:cubicBezTo>
                  <a:cubicBezTo>
                    <a:pt x="546" y="182"/>
                    <a:pt x="546" y="182"/>
                    <a:pt x="546" y="182"/>
                  </a:cubicBezTo>
                  <a:cubicBezTo>
                    <a:pt x="545" y="183"/>
                    <a:pt x="545" y="183"/>
                    <a:pt x="545" y="183"/>
                  </a:cubicBezTo>
                  <a:cubicBezTo>
                    <a:pt x="545" y="184"/>
                    <a:pt x="545" y="184"/>
                    <a:pt x="545" y="184"/>
                  </a:cubicBezTo>
                  <a:cubicBezTo>
                    <a:pt x="545" y="184"/>
                    <a:pt x="545" y="184"/>
                    <a:pt x="545" y="184"/>
                  </a:cubicBezTo>
                  <a:cubicBezTo>
                    <a:pt x="545" y="187"/>
                    <a:pt x="545" y="187"/>
                    <a:pt x="545" y="187"/>
                  </a:cubicBezTo>
                  <a:cubicBezTo>
                    <a:pt x="546" y="188"/>
                    <a:pt x="546" y="188"/>
                    <a:pt x="546" y="188"/>
                  </a:cubicBezTo>
                  <a:cubicBezTo>
                    <a:pt x="546" y="188"/>
                    <a:pt x="546" y="188"/>
                    <a:pt x="546" y="188"/>
                  </a:cubicBezTo>
                  <a:cubicBezTo>
                    <a:pt x="548" y="191"/>
                    <a:pt x="548" y="191"/>
                    <a:pt x="548" y="191"/>
                  </a:cubicBezTo>
                  <a:cubicBezTo>
                    <a:pt x="549" y="191"/>
                    <a:pt x="549" y="191"/>
                    <a:pt x="549" y="191"/>
                  </a:cubicBezTo>
                  <a:cubicBezTo>
                    <a:pt x="550" y="193"/>
                    <a:pt x="550" y="193"/>
                    <a:pt x="550" y="193"/>
                  </a:cubicBezTo>
                  <a:cubicBezTo>
                    <a:pt x="551" y="194"/>
                    <a:pt x="551" y="194"/>
                    <a:pt x="551" y="194"/>
                  </a:cubicBezTo>
                  <a:cubicBezTo>
                    <a:pt x="551" y="194"/>
                    <a:pt x="551" y="194"/>
                    <a:pt x="551" y="194"/>
                  </a:cubicBezTo>
                  <a:cubicBezTo>
                    <a:pt x="551" y="195"/>
                    <a:pt x="551" y="195"/>
                    <a:pt x="551" y="195"/>
                  </a:cubicBezTo>
                  <a:cubicBezTo>
                    <a:pt x="548" y="196"/>
                    <a:pt x="548" y="196"/>
                    <a:pt x="548" y="196"/>
                  </a:cubicBezTo>
                  <a:cubicBezTo>
                    <a:pt x="548" y="196"/>
                    <a:pt x="548" y="196"/>
                    <a:pt x="548" y="196"/>
                  </a:cubicBezTo>
                  <a:cubicBezTo>
                    <a:pt x="546" y="197"/>
                    <a:pt x="546" y="197"/>
                    <a:pt x="546" y="197"/>
                  </a:cubicBezTo>
                  <a:cubicBezTo>
                    <a:pt x="546" y="197"/>
                    <a:pt x="546" y="197"/>
                    <a:pt x="546" y="197"/>
                  </a:cubicBezTo>
                  <a:cubicBezTo>
                    <a:pt x="546" y="197"/>
                    <a:pt x="546" y="197"/>
                    <a:pt x="546" y="197"/>
                  </a:cubicBezTo>
                  <a:cubicBezTo>
                    <a:pt x="545" y="199"/>
                    <a:pt x="545" y="199"/>
                    <a:pt x="545" y="199"/>
                  </a:cubicBezTo>
                  <a:cubicBezTo>
                    <a:pt x="545" y="200"/>
                    <a:pt x="545" y="200"/>
                    <a:pt x="545" y="200"/>
                  </a:cubicBezTo>
                  <a:cubicBezTo>
                    <a:pt x="545" y="200"/>
                    <a:pt x="545" y="200"/>
                    <a:pt x="545" y="200"/>
                  </a:cubicBezTo>
                  <a:cubicBezTo>
                    <a:pt x="545" y="201"/>
                    <a:pt x="545" y="201"/>
                    <a:pt x="545" y="201"/>
                  </a:cubicBezTo>
                  <a:cubicBezTo>
                    <a:pt x="545" y="203"/>
                    <a:pt x="545" y="203"/>
                    <a:pt x="545" y="203"/>
                  </a:cubicBezTo>
                  <a:cubicBezTo>
                    <a:pt x="546" y="205"/>
                    <a:pt x="546" y="205"/>
                    <a:pt x="546" y="205"/>
                  </a:cubicBezTo>
                  <a:cubicBezTo>
                    <a:pt x="547" y="206"/>
                    <a:pt x="547" y="206"/>
                    <a:pt x="547" y="206"/>
                  </a:cubicBezTo>
                  <a:cubicBezTo>
                    <a:pt x="547" y="207"/>
                    <a:pt x="547" y="207"/>
                    <a:pt x="547" y="207"/>
                  </a:cubicBezTo>
                  <a:cubicBezTo>
                    <a:pt x="548" y="207"/>
                    <a:pt x="548" y="207"/>
                    <a:pt x="548" y="207"/>
                  </a:cubicBezTo>
                  <a:cubicBezTo>
                    <a:pt x="549" y="208"/>
                    <a:pt x="549" y="208"/>
                    <a:pt x="549" y="208"/>
                  </a:cubicBezTo>
                  <a:cubicBezTo>
                    <a:pt x="548" y="208"/>
                    <a:pt x="548" y="208"/>
                    <a:pt x="548" y="208"/>
                  </a:cubicBezTo>
                  <a:cubicBezTo>
                    <a:pt x="547" y="208"/>
                    <a:pt x="547" y="208"/>
                    <a:pt x="547" y="208"/>
                  </a:cubicBezTo>
                  <a:cubicBezTo>
                    <a:pt x="547" y="208"/>
                    <a:pt x="547" y="208"/>
                    <a:pt x="547" y="208"/>
                  </a:cubicBezTo>
                  <a:cubicBezTo>
                    <a:pt x="546" y="209"/>
                    <a:pt x="546" y="209"/>
                    <a:pt x="546" y="209"/>
                  </a:cubicBezTo>
                  <a:cubicBezTo>
                    <a:pt x="545" y="209"/>
                    <a:pt x="545" y="209"/>
                    <a:pt x="545" y="209"/>
                  </a:cubicBezTo>
                  <a:cubicBezTo>
                    <a:pt x="544" y="210"/>
                    <a:pt x="544" y="210"/>
                    <a:pt x="544" y="210"/>
                  </a:cubicBezTo>
                  <a:cubicBezTo>
                    <a:pt x="543" y="209"/>
                    <a:pt x="543" y="209"/>
                    <a:pt x="543" y="209"/>
                  </a:cubicBezTo>
                  <a:cubicBezTo>
                    <a:pt x="542" y="210"/>
                    <a:pt x="542" y="210"/>
                    <a:pt x="542" y="210"/>
                  </a:cubicBezTo>
                  <a:cubicBezTo>
                    <a:pt x="543" y="210"/>
                    <a:pt x="543" y="210"/>
                    <a:pt x="543" y="210"/>
                  </a:cubicBezTo>
                  <a:cubicBezTo>
                    <a:pt x="544" y="210"/>
                    <a:pt x="544" y="210"/>
                    <a:pt x="544" y="210"/>
                  </a:cubicBezTo>
                  <a:cubicBezTo>
                    <a:pt x="544" y="211"/>
                    <a:pt x="544" y="211"/>
                    <a:pt x="544" y="211"/>
                  </a:cubicBezTo>
                  <a:cubicBezTo>
                    <a:pt x="543" y="212"/>
                    <a:pt x="543" y="212"/>
                    <a:pt x="543" y="212"/>
                  </a:cubicBezTo>
                  <a:cubicBezTo>
                    <a:pt x="544" y="213"/>
                    <a:pt x="544" y="213"/>
                    <a:pt x="544" y="213"/>
                  </a:cubicBezTo>
                  <a:cubicBezTo>
                    <a:pt x="544" y="213"/>
                    <a:pt x="544" y="213"/>
                    <a:pt x="544" y="213"/>
                  </a:cubicBezTo>
                  <a:cubicBezTo>
                    <a:pt x="544" y="213"/>
                    <a:pt x="544" y="213"/>
                    <a:pt x="544" y="213"/>
                  </a:cubicBezTo>
                  <a:cubicBezTo>
                    <a:pt x="544" y="214"/>
                    <a:pt x="544" y="214"/>
                    <a:pt x="544" y="214"/>
                  </a:cubicBezTo>
                  <a:cubicBezTo>
                    <a:pt x="544" y="215"/>
                    <a:pt x="544" y="215"/>
                    <a:pt x="544" y="215"/>
                  </a:cubicBezTo>
                  <a:cubicBezTo>
                    <a:pt x="544" y="215"/>
                    <a:pt x="544" y="215"/>
                    <a:pt x="544" y="215"/>
                  </a:cubicBezTo>
                  <a:cubicBezTo>
                    <a:pt x="545" y="214"/>
                    <a:pt x="545" y="214"/>
                    <a:pt x="545" y="214"/>
                  </a:cubicBezTo>
                  <a:cubicBezTo>
                    <a:pt x="546" y="215"/>
                    <a:pt x="546" y="215"/>
                    <a:pt x="546" y="215"/>
                  </a:cubicBezTo>
                  <a:cubicBezTo>
                    <a:pt x="545" y="216"/>
                    <a:pt x="545" y="216"/>
                    <a:pt x="545" y="216"/>
                  </a:cubicBezTo>
                  <a:cubicBezTo>
                    <a:pt x="545" y="217"/>
                    <a:pt x="545" y="217"/>
                    <a:pt x="545" y="217"/>
                  </a:cubicBezTo>
                  <a:cubicBezTo>
                    <a:pt x="545" y="218"/>
                    <a:pt x="545" y="218"/>
                    <a:pt x="545" y="218"/>
                  </a:cubicBezTo>
                  <a:cubicBezTo>
                    <a:pt x="545" y="219"/>
                    <a:pt x="545" y="219"/>
                    <a:pt x="545" y="219"/>
                  </a:cubicBezTo>
                  <a:cubicBezTo>
                    <a:pt x="545" y="220"/>
                    <a:pt x="545" y="220"/>
                    <a:pt x="545" y="220"/>
                  </a:cubicBezTo>
                  <a:cubicBezTo>
                    <a:pt x="545" y="220"/>
                    <a:pt x="545" y="220"/>
                    <a:pt x="545" y="220"/>
                  </a:cubicBezTo>
                  <a:cubicBezTo>
                    <a:pt x="545" y="221"/>
                    <a:pt x="545" y="221"/>
                    <a:pt x="545" y="221"/>
                  </a:cubicBezTo>
                  <a:cubicBezTo>
                    <a:pt x="544" y="222"/>
                    <a:pt x="544" y="222"/>
                    <a:pt x="544" y="222"/>
                  </a:cubicBezTo>
                  <a:cubicBezTo>
                    <a:pt x="544" y="223"/>
                    <a:pt x="544" y="223"/>
                    <a:pt x="544" y="223"/>
                  </a:cubicBezTo>
                  <a:cubicBezTo>
                    <a:pt x="543" y="223"/>
                    <a:pt x="543" y="223"/>
                    <a:pt x="543" y="223"/>
                  </a:cubicBezTo>
                  <a:cubicBezTo>
                    <a:pt x="543" y="225"/>
                    <a:pt x="543" y="225"/>
                    <a:pt x="543" y="225"/>
                  </a:cubicBezTo>
                  <a:cubicBezTo>
                    <a:pt x="542" y="227"/>
                    <a:pt x="542" y="227"/>
                    <a:pt x="542" y="227"/>
                  </a:cubicBezTo>
                  <a:cubicBezTo>
                    <a:pt x="542" y="226"/>
                    <a:pt x="542" y="226"/>
                    <a:pt x="542" y="226"/>
                  </a:cubicBezTo>
                  <a:cubicBezTo>
                    <a:pt x="542" y="225"/>
                    <a:pt x="542" y="225"/>
                    <a:pt x="542" y="225"/>
                  </a:cubicBezTo>
                  <a:cubicBezTo>
                    <a:pt x="542" y="224"/>
                    <a:pt x="542" y="224"/>
                    <a:pt x="542" y="224"/>
                  </a:cubicBezTo>
                  <a:cubicBezTo>
                    <a:pt x="542" y="224"/>
                    <a:pt x="542" y="224"/>
                    <a:pt x="542" y="224"/>
                  </a:cubicBezTo>
                  <a:cubicBezTo>
                    <a:pt x="540" y="224"/>
                    <a:pt x="540" y="224"/>
                    <a:pt x="540" y="224"/>
                  </a:cubicBezTo>
                  <a:cubicBezTo>
                    <a:pt x="539" y="222"/>
                    <a:pt x="539" y="222"/>
                    <a:pt x="539" y="222"/>
                  </a:cubicBezTo>
                  <a:cubicBezTo>
                    <a:pt x="539" y="221"/>
                    <a:pt x="539" y="221"/>
                    <a:pt x="539" y="221"/>
                  </a:cubicBezTo>
                  <a:cubicBezTo>
                    <a:pt x="537" y="217"/>
                    <a:pt x="537" y="217"/>
                    <a:pt x="537" y="217"/>
                  </a:cubicBezTo>
                  <a:cubicBezTo>
                    <a:pt x="536" y="216"/>
                    <a:pt x="536" y="216"/>
                    <a:pt x="536" y="216"/>
                  </a:cubicBezTo>
                  <a:cubicBezTo>
                    <a:pt x="536" y="216"/>
                    <a:pt x="536" y="216"/>
                    <a:pt x="536" y="216"/>
                  </a:cubicBezTo>
                  <a:cubicBezTo>
                    <a:pt x="537" y="216"/>
                    <a:pt x="537" y="216"/>
                    <a:pt x="537" y="216"/>
                  </a:cubicBezTo>
                  <a:cubicBezTo>
                    <a:pt x="538" y="215"/>
                    <a:pt x="538" y="215"/>
                    <a:pt x="538" y="215"/>
                  </a:cubicBezTo>
                  <a:cubicBezTo>
                    <a:pt x="537" y="215"/>
                    <a:pt x="537" y="215"/>
                    <a:pt x="537" y="215"/>
                  </a:cubicBezTo>
                  <a:cubicBezTo>
                    <a:pt x="536" y="215"/>
                    <a:pt x="536" y="215"/>
                    <a:pt x="536" y="215"/>
                  </a:cubicBezTo>
                  <a:cubicBezTo>
                    <a:pt x="534" y="214"/>
                    <a:pt x="534" y="214"/>
                    <a:pt x="534" y="214"/>
                  </a:cubicBezTo>
                  <a:cubicBezTo>
                    <a:pt x="531" y="209"/>
                    <a:pt x="531" y="209"/>
                    <a:pt x="531" y="209"/>
                  </a:cubicBezTo>
                  <a:cubicBezTo>
                    <a:pt x="528" y="206"/>
                    <a:pt x="528" y="206"/>
                    <a:pt x="528" y="206"/>
                  </a:cubicBezTo>
                  <a:cubicBezTo>
                    <a:pt x="527" y="204"/>
                    <a:pt x="527" y="204"/>
                    <a:pt x="527" y="204"/>
                  </a:cubicBezTo>
                  <a:cubicBezTo>
                    <a:pt x="526" y="203"/>
                    <a:pt x="526" y="203"/>
                    <a:pt x="526" y="203"/>
                  </a:cubicBezTo>
                  <a:cubicBezTo>
                    <a:pt x="524" y="200"/>
                    <a:pt x="524" y="200"/>
                    <a:pt x="524" y="200"/>
                  </a:cubicBezTo>
                  <a:cubicBezTo>
                    <a:pt x="522" y="195"/>
                    <a:pt x="522" y="195"/>
                    <a:pt x="522" y="195"/>
                  </a:cubicBezTo>
                  <a:cubicBezTo>
                    <a:pt x="520" y="191"/>
                    <a:pt x="520" y="191"/>
                    <a:pt x="520" y="191"/>
                  </a:cubicBezTo>
                  <a:cubicBezTo>
                    <a:pt x="520" y="190"/>
                    <a:pt x="520" y="190"/>
                    <a:pt x="520" y="190"/>
                  </a:cubicBezTo>
                  <a:cubicBezTo>
                    <a:pt x="518" y="188"/>
                    <a:pt x="518" y="188"/>
                    <a:pt x="518" y="188"/>
                  </a:cubicBezTo>
                  <a:cubicBezTo>
                    <a:pt x="518" y="185"/>
                    <a:pt x="518" y="185"/>
                    <a:pt x="518" y="185"/>
                  </a:cubicBezTo>
                  <a:cubicBezTo>
                    <a:pt x="517" y="184"/>
                    <a:pt x="517" y="184"/>
                    <a:pt x="517" y="184"/>
                  </a:cubicBezTo>
                  <a:cubicBezTo>
                    <a:pt x="517" y="182"/>
                    <a:pt x="517" y="182"/>
                    <a:pt x="517" y="182"/>
                  </a:cubicBezTo>
                  <a:cubicBezTo>
                    <a:pt x="518" y="181"/>
                    <a:pt x="518" y="181"/>
                    <a:pt x="518" y="181"/>
                  </a:cubicBezTo>
                  <a:cubicBezTo>
                    <a:pt x="519" y="180"/>
                    <a:pt x="519" y="180"/>
                    <a:pt x="519" y="180"/>
                  </a:cubicBezTo>
                  <a:cubicBezTo>
                    <a:pt x="519" y="180"/>
                    <a:pt x="519" y="180"/>
                    <a:pt x="519" y="180"/>
                  </a:cubicBezTo>
                  <a:cubicBezTo>
                    <a:pt x="519" y="179"/>
                    <a:pt x="519" y="179"/>
                    <a:pt x="519" y="179"/>
                  </a:cubicBezTo>
                  <a:cubicBezTo>
                    <a:pt x="519" y="179"/>
                    <a:pt x="519" y="179"/>
                    <a:pt x="519" y="179"/>
                  </a:cubicBezTo>
                  <a:cubicBezTo>
                    <a:pt x="519" y="177"/>
                    <a:pt x="519" y="177"/>
                    <a:pt x="519" y="177"/>
                  </a:cubicBezTo>
                  <a:cubicBezTo>
                    <a:pt x="518" y="175"/>
                    <a:pt x="518" y="175"/>
                    <a:pt x="518" y="175"/>
                  </a:cubicBezTo>
                  <a:cubicBezTo>
                    <a:pt x="516" y="175"/>
                    <a:pt x="516" y="175"/>
                    <a:pt x="516" y="175"/>
                  </a:cubicBezTo>
                  <a:cubicBezTo>
                    <a:pt x="516" y="174"/>
                    <a:pt x="516" y="174"/>
                    <a:pt x="516" y="174"/>
                  </a:cubicBezTo>
                  <a:cubicBezTo>
                    <a:pt x="517" y="173"/>
                    <a:pt x="517" y="173"/>
                    <a:pt x="517" y="173"/>
                  </a:cubicBezTo>
                  <a:cubicBezTo>
                    <a:pt x="519" y="174"/>
                    <a:pt x="519" y="174"/>
                    <a:pt x="519" y="174"/>
                  </a:cubicBezTo>
                  <a:cubicBezTo>
                    <a:pt x="520" y="173"/>
                    <a:pt x="520" y="173"/>
                    <a:pt x="520" y="173"/>
                  </a:cubicBezTo>
                  <a:cubicBezTo>
                    <a:pt x="520" y="172"/>
                    <a:pt x="520" y="172"/>
                    <a:pt x="520" y="172"/>
                  </a:cubicBezTo>
                  <a:cubicBezTo>
                    <a:pt x="520" y="171"/>
                    <a:pt x="520" y="171"/>
                    <a:pt x="520" y="171"/>
                  </a:cubicBezTo>
                  <a:cubicBezTo>
                    <a:pt x="521" y="171"/>
                    <a:pt x="521" y="171"/>
                    <a:pt x="521" y="171"/>
                  </a:cubicBezTo>
                  <a:cubicBezTo>
                    <a:pt x="522" y="171"/>
                    <a:pt x="522" y="171"/>
                    <a:pt x="522" y="171"/>
                  </a:cubicBezTo>
                  <a:cubicBezTo>
                    <a:pt x="521" y="170"/>
                    <a:pt x="521" y="170"/>
                    <a:pt x="521" y="170"/>
                  </a:cubicBezTo>
                  <a:cubicBezTo>
                    <a:pt x="523" y="168"/>
                    <a:pt x="523" y="168"/>
                    <a:pt x="523" y="168"/>
                  </a:cubicBezTo>
                  <a:cubicBezTo>
                    <a:pt x="522" y="166"/>
                    <a:pt x="522" y="166"/>
                    <a:pt x="522" y="166"/>
                  </a:cubicBezTo>
                  <a:cubicBezTo>
                    <a:pt x="522" y="165"/>
                    <a:pt x="522" y="165"/>
                    <a:pt x="522" y="165"/>
                  </a:cubicBezTo>
                  <a:cubicBezTo>
                    <a:pt x="522" y="164"/>
                    <a:pt x="522" y="164"/>
                    <a:pt x="522" y="164"/>
                  </a:cubicBezTo>
                  <a:cubicBezTo>
                    <a:pt x="522" y="163"/>
                    <a:pt x="522" y="163"/>
                    <a:pt x="522" y="163"/>
                  </a:cubicBezTo>
                  <a:cubicBezTo>
                    <a:pt x="522" y="162"/>
                    <a:pt x="522" y="162"/>
                    <a:pt x="522" y="162"/>
                  </a:cubicBezTo>
                  <a:cubicBezTo>
                    <a:pt x="522" y="162"/>
                    <a:pt x="522" y="162"/>
                    <a:pt x="522" y="162"/>
                  </a:cubicBezTo>
                  <a:cubicBezTo>
                    <a:pt x="522" y="160"/>
                    <a:pt x="522" y="160"/>
                    <a:pt x="522" y="160"/>
                  </a:cubicBezTo>
                  <a:cubicBezTo>
                    <a:pt x="523" y="160"/>
                    <a:pt x="523" y="160"/>
                    <a:pt x="523" y="160"/>
                  </a:cubicBezTo>
                  <a:cubicBezTo>
                    <a:pt x="522" y="159"/>
                    <a:pt x="522" y="159"/>
                    <a:pt x="522" y="159"/>
                  </a:cubicBezTo>
                  <a:cubicBezTo>
                    <a:pt x="522" y="159"/>
                    <a:pt x="522" y="159"/>
                    <a:pt x="522" y="159"/>
                  </a:cubicBezTo>
                  <a:cubicBezTo>
                    <a:pt x="522" y="158"/>
                    <a:pt x="522" y="158"/>
                    <a:pt x="522" y="158"/>
                  </a:cubicBezTo>
                  <a:cubicBezTo>
                    <a:pt x="523" y="157"/>
                    <a:pt x="523" y="157"/>
                    <a:pt x="523" y="157"/>
                  </a:cubicBezTo>
                  <a:cubicBezTo>
                    <a:pt x="522" y="157"/>
                    <a:pt x="522" y="157"/>
                    <a:pt x="522" y="157"/>
                  </a:cubicBezTo>
                  <a:cubicBezTo>
                    <a:pt x="522" y="156"/>
                    <a:pt x="522" y="156"/>
                    <a:pt x="522" y="156"/>
                  </a:cubicBezTo>
                  <a:cubicBezTo>
                    <a:pt x="523" y="155"/>
                    <a:pt x="523" y="155"/>
                    <a:pt x="523" y="155"/>
                  </a:cubicBezTo>
                  <a:cubicBezTo>
                    <a:pt x="524" y="155"/>
                    <a:pt x="524" y="155"/>
                    <a:pt x="524" y="155"/>
                  </a:cubicBezTo>
                  <a:cubicBezTo>
                    <a:pt x="523" y="154"/>
                    <a:pt x="523" y="154"/>
                    <a:pt x="523" y="154"/>
                  </a:cubicBezTo>
                  <a:cubicBezTo>
                    <a:pt x="524" y="152"/>
                    <a:pt x="524" y="152"/>
                    <a:pt x="524" y="152"/>
                  </a:cubicBezTo>
                  <a:cubicBezTo>
                    <a:pt x="523" y="152"/>
                    <a:pt x="523" y="152"/>
                    <a:pt x="523" y="152"/>
                  </a:cubicBezTo>
                  <a:cubicBezTo>
                    <a:pt x="523" y="151"/>
                    <a:pt x="523" y="151"/>
                    <a:pt x="523" y="151"/>
                  </a:cubicBezTo>
                  <a:cubicBezTo>
                    <a:pt x="524" y="150"/>
                    <a:pt x="524" y="150"/>
                    <a:pt x="524" y="150"/>
                  </a:cubicBezTo>
                  <a:cubicBezTo>
                    <a:pt x="524" y="149"/>
                    <a:pt x="524" y="149"/>
                    <a:pt x="524" y="149"/>
                  </a:cubicBezTo>
                  <a:cubicBezTo>
                    <a:pt x="523" y="149"/>
                    <a:pt x="523" y="149"/>
                    <a:pt x="523" y="149"/>
                  </a:cubicBezTo>
                  <a:cubicBezTo>
                    <a:pt x="523" y="148"/>
                    <a:pt x="523" y="148"/>
                    <a:pt x="523" y="148"/>
                  </a:cubicBezTo>
                  <a:cubicBezTo>
                    <a:pt x="523" y="147"/>
                    <a:pt x="523" y="147"/>
                    <a:pt x="523" y="147"/>
                  </a:cubicBezTo>
                  <a:cubicBezTo>
                    <a:pt x="524" y="147"/>
                    <a:pt x="524" y="147"/>
                    <a:pt x="524" y="147"/>
                  </a:cubicBezTo>
                  <a:cubicBezTo>
                    <a:pt x="524" y="146"/>
                    <a:pt x="524" y="146"/>
                    <a:pt x="524" y="146"/>
                  </a:cubicBezTo>
                  <a:cubicBezTo>
                    <a:pt x="524" y="146"/>
                    <a:pt x="524" y="146"/>
                    <a:pt x="524" y="146"/>
                  </a:cubicBezTo>
                  <a:cubicBezTo>
                    <a:pt x="525" y="145"/>
                    <a:pt x="525" y="145"/>
                    <a:pt x="525" y="145"/>
                  </a:cubicBezTo>
                  <a:cubicBezTo>
                    <a:pt x="526" y="145"/>
                    <a:pt x="526" y="145"/>
                    <a:pt x="526" y="145"/>
                  </a:cubicBezTo>
                  <a:cubicBezTo>
                    <a:pt x="527" y="144"/>
                    <a:pt x="527" y="144"/>
                    <a:pt x="527" y="144"/>
                  </a:cubicBezTo>
                  <a:cubicBezTo>
                    <a:pt x="527" y="144"/>
                    <a:pt x="527" y="144"/>
                    <a:pt x="527" y="144"/>
                  </a:cubicBezTo>
                  <a:cubicBezTo>
                    <a:pt x="528" y="143"/>
                    <a:pt x="528" y="143"/>
                    <a:pt x="528" y="143"/>
                  </a:cubicBezTo>
                  <a:cubicBezTo>
                    <a:pt x="528" y="143"/>
                    <a:pt x="528" y="143"/>
                    <a:pt x="528" y="143"/>
                  </a:cubicBezTo>
                  <a:cubicBezTo>
                    <a:pt x="528" y="143"/>
                    <a:pt x="528" y="143"/>
                    <a:pt x="528" y="143"/>
                  </a:cubicBezTo>
                  <a:cubicBezTo>
                    <a:pt x="528" y="142"/>
                    <a:pt x="528" y="142"/>
                    <a:pt x="528" y="142"/>
                  </a:cubicBezTo>
                  <a:cubicBezTo>
                    <a:pt x="527" y="142"/>
                    <a:pt x="527" y="142"/>
                    <a:pt x="527" y="142"/>
                  </a:cubicBezTo>
                  <a:cubicBezTo>
                    <a:pt x="527" y="143"/>
                    <a:pt x="527" y="143"/>
                    <a:pt x="527" y="143"/>
                  </a:cubicBezTo>
                  <a:cubicBezTo>
                    <a:pt x="526" y="142"/>
                    <a:pt x="526" y="142"/>
                    <a:pt x="526" y="142"/>
                  </a:cubicBezTo>
                  <a:cubicBezTo>
                    <a:pt x="526" y="141"/>
                    <a:pt x="526" y="141"/>
                    <a:pt x="526" y="141"/>
                  </a:cubicBezTo>
                  <a:cubicBezTo>
                    <a:pt x="527" y="139"/>
                    <a:pt x="527" y="139"/>
                    <a:pt x="527" y="139"/>
                  </a:cubicBezTo>
                  <a:cubicBezTo>
                    <a:pt x="526" y="139"/>
                    <a:pt x="526" y="139"/>
                    <a:pt x="526" y="139"/>
                  </a:cubicBezTo>
                  <a:cubicBezTo>
                    <a:pt x="526" y="138"/>
                    <a:pt x="526" y="138"/>
                    <a:pt x="526" y="138"/>
                  </a:cubicBezTo>
                  <a:cubicBezTo>
                    <a:pt x="526" y="138"/>
                    <a:pt x="526" y="138"/>
                    <a:pt x="526" y="138"/>
                  </a:cubicBezTo>
                  <a:cubicBezTo>
                    <a:pt x="525" y="138"/>
                    <a:pt x="525" y="138"/>
                    <a:pt x="525" y="138"/>
                  </a:cubicBezTo>
                  <a:cubicBezTo>
                    <a:pt x="525" y="138"/>
                    <a:pt x="525" y="138"/>
                    <a:pt x="525" y="138"/>
                  </a:cubicBezTo>
                  <a:cubicBezTo>
                    <a:pt x="525" y="136"/>
                    <a:pt x="525" y="136"/>
                    <a:pt x="525" y="136"/>
                  </a:cubicBezTo>
                  <a:cubicBezTo>
                    <a:pt x="525" y="136"/>
                    <a:pt x="525" y="136"/>
                    <a:pt x="525" y="136"/>
                  </a:cubicBezTo>
                  <a:cubicBezTo>
                    <a:pt x="525" y="136"/>
                    <a:pt x="525" y="136"/>
                    <a:pt x="525" y="136"/>
                  </a:cubicBezTo>
                  <a:cubicBezTo>
                    <a:pt x="525" y="135"/>
                    <a:pt x="525" y="135"/>
                    <a:pt x="525" y="135"/>
                  </a:cubicBezTo>
                  <a:cubicBezTo>
                    <a:pt x="524" y="134"/>
                    <a:pt x="524" y="134"/>
                    <a:pt x="524" y="134"/>
                  </a:cubicBezTo>
                  <a:cubicBezTo>
                    <a:pt x="524" y="134"/>
                    <a:pt x="524" y="134"/>
                    <a:pt x="524" y="134"/>
                  </a:cubicBezTo>
                  <a:cubicBezTo>
                    <a:pt x="524" y="134"/>
                    <a:pt x="524" y="134"/>
                    <a:pt x="524" y="134"/>
                  </a:cubicBezTo>
                  <a:cubicBezTo>
                    <a:pt x="524" y="133"/>
                    <a:pt x="524" y="133"/>
                    <a:pt x="524" y="133"/>
                  </a:cubicBezTo>
                  <a:cubicBezTo>
                    <a:pt x="523" y="132"/>
                    <a:pt x="523" y="132"/>
                    <a:pt x="523" y="132"/>
                  </a:cubicBezTo>
                  <a:cubicBezTo>
                    <a:pt x="523" y="132"/>
                    <a:pt x="523" y="132"/>
                    <a:pt x="523" y="132"/>
                  </a:cubicBezTo>
                  <a:cubicBezTo>
                    <a:pt x="522" y="131"/>
                    <a:pt x="522" y="131"/>
                    <a:pt x="522" y="131"/>
                  </a:cubicBezTo>
                  <a:cubicBezTo>
                    <a:pt x="522" y="131"/>
                    <a:pt x="522" y="131"/>
                    <a:pt x="522" y="131"/>
                  </a:cubicBezTo>
                  <a:cubicBezTo>
                    <a:pt x="522" y="130"/>
                    <a:pt x="522" y="130"/>
                    <a:pt x="522" y="130"/>
                  </a:cubicBezTo>
                  <a:cubicBezTo>
                    <a:pt x="522" y="129"/>
                    <a:pt x="522" y="129"/>
                    <a:pt x="522" y="129"/>
                  </a:cubicBezTo>
                  <a:cubicBezTo>
                    <a:pt x="523" y="128"/>
                    <a:pt x="523" y="128"/>
                    <a:pt x="523" y="128"/>
                  </a:cubicBezTo>
                  <a:cubicBezTo>
                    <a:pt x="524" y="128"/>
                    <a:pt x="524" y="128"/>
                    <a:pt x="524" y="128"/>
                  </a:cubicBezTo>
                  <a:cubicBezTo>
                    <a:pt x="525" y="128"/>
                    <a:pt x="525" y="128"/>
                    <a:pt x="525" y="128"/>
                  </a:cubicBezTo>
                  <a:cubicBezTo>
                    <a:pt x="524" y="127"/>
                    <a:pt x="524" y="127"/>
                    <a:pt x="524" y="127"/>
                  </a:cubicBezTo>
                  <a:cubicBezTo>
                    <a:pt x="526" y="127"/>
                    <a:pt x="526" y="127"/>
                    <a:pt x="526" y="127"/>
                  </a:cubicBezTo>
                  <a:cubicBezTo>
                    <a:pt x="525" y="127"/>
                    <a:pt x="525" y="127"/>
                    <a:pt x="525" y="127"/>
                  </a:cubicBezTo>
                  <a:cubicBezTo>
                    <a:pt x="524" y="127"/>
                    <a:pt x="524" y="127"/>
                    <a:pt x="524" y="127"/>
                  </a:cubicBezTo>
                  <a:cubicBezTo>
                    <a:pt x="524" y="127"/>
                    <a:pt x="524" y="127"/>
                    <a:pt x="524" y="127"/>
                  </a:cubicBezTo>
                  <a:cubicBezTo>
                    <a:pt x="522" y="127"/>
                    <a:pt x="522" y="127"/>
                    <a:pt x="522" y="127"/>
                  </a:cubicBezTo>
                  <a:cubicBezTo>
                    <a:pt x="521" y="126"/>
                    <a:pt x="521" y="126"/>
                    <a:pt x="521" y="126"/>
                  </a:cubicBezTo>
                  <a:cubicBezTo>
                    <a:pt x="521" y="126"/>
                    <a:pt x="521" y="126"/>
                    <a:pt x="521" y="126"/>
                  </a:cubicBezTo>
                  <a:cubicBezTo>
                    <a:pt x="520" y="126"/>
                    <a:pt x="520" y="126"/>
                    <a:pt x="520" y="126"/>
                  </a:cubicBezTo>
                  <a:cubicBezTo>
                    <a:pt x="519" y="127"/>
                    <a:pt x="519" y="127"/>
                    <a:pt x="519" y="127"/>
                  </a:cubicBezTo>
                  <a:cubicBezTo>
                    <a:pt x="518" y="127"/>
                    <a:pt x="518" y="127"/>
                    <a:pt x="518" y="127"/>
                  </a:cubicBezTo>
                  <a:cubicBezTo>
                    <a:pt x="517" y="128"/>
                    <a:pt x="517" y="128"/>
                    <a:pt x="517" y="128"/>
                  </a:cubicBezTo>
                  <a:cubicBezTo>
                    <a:pt x="517" y="128"/>
                    <a:pt x="517" y="128"/>
                    <a:pt x="517" y="128"/>
                  </a:cubicBezTo>
                  <a:cubicBezTo>
                    <a:pt x="517" y="129"/>
                    <a:pt x="517" y="129"/>
                    <a:pt x="517" y="129"/>
                  </a:cubicBezTo>
                  <a:cubicBezTo>
                    <a:pt x="518" y="130"/>
                    <a:pt x="518" y="130"/>
                    <a:pt x="518" y="130"/>
                  </a:cubicBezTo>
                  <a:cubicBezTo>
                    <a:pt x="518" y="130"/>
                    <a:pt x="518" y="130"/>
                    <a:pt x="518" y="130"/>
                  </a:cubicBezTo>
                  <a:cubicBezTo>
                    <a:pt x="518" y="131"/>
                    <a:pt x="518" y="131"/>
                    <a:pt x="518" y="131"/>
                  </a:cubicBezTo>
                  <a:cubicBezTo>
                    <a:pt x="518" y="132"/>
                    <a:pt x="518" y="132"/>
                    <a:pt x="518" y="132"/>
                  </a:cubicBezTo>
                  <a:cubicBezTo>
                    <a:pt x="519" y="133"/>
                    <a:pt x="519" y="133"/>
                    <a:pt x="519" y="133"/>
                  </a:cubicBezTo>
                  <a:cubicBezTo>
                    <a:pt x="519" y="133"/>
                    <a:pt x="519" y="133"/>
                    <a:pt x="519" y="133"/>
                  </a:cubicBezTo>
                  <a:cubicBezTo>
                    <a:pt x="520" y="133"/>
                    <a:pt x="520" y="133"/>
                    <a:pt x="520" y="133"/>
                  </a:cubicBezTo>
                  <a:cubicBezTo>
                    <a:pt x="520" y="135"/>
                    <a:pt x="520" y="135"/>
                    <a:pt x="520" y="135"/>
                  </a:cubicBezTo>
                  <a:cubicBezTo>
                    <a:pt x="521" y="135"/>
                    <a:pt x="521" y="135"/>
                    <a:pt x="521" y="135"/>
                  </a:cubicBezTo>
                  <a:cubicBezTo>
                    <a:pt x="521" y="136"/>
                    <a:pt x="521" y="136"/>
                    <a:pt x="521" y="136"/>
                  </a:cubicBezTo>
                  <a:cubicBezTo>
                    <a:pt x="522" y="137"/>
                    <a:pt x="522" y="137"/>
                    <a:pt x="522" y="137"/>
                  </a:cubicBezTo>
                  <a:cubicBezTo>
                    <a:pt x="521" y="137"/>
                    <a:pt x="521" y="137"/>
                    <a:pt x="521" y="137"/>
                  </a:cubicBezTo>
                  <a:cubicBezTo>
                    <a:pt x="521" y="137"/>
                    <a:pt x="521" y="137"/>
                    <a:pt x="521" y="137"/>
                  </a:cubicBezTo>
                  <a:cubicBezTo>
                    <a:pt x="520" y="136"/>
                    <a:pt x="520" y="136"/>
                    <a:pt x="520" y="136"/>
                  </a:cubicBezTo>
                  <a:cubicBezTo>
                    <a:pt x="519" y="136"/>
                    <a:pt x="519" y="136"/>
                    <a:pt x="519" y="136"/>
                  </a:cubicBezTo>
                  <a:cubicBezTo>
                    <a:pt x="519" y="137"/>
                    <a:pt x="519" y="137"/>
                    <a:pt x="519" y="137"/>
                  </a:cubicBezTo>
                  <a:cubicBezTo>
                    <a:pt x="518" y="138"/>
                    <a:pt x="518" y="138"/>
                    <a:pt x="518" y="138"/>
                  </a:cubicBezTo>
                  <a:cubicBezTo>
                    <a:pt x="519" y="139"/>
                    <a:pt x="519" y="139"/>
                    <a:pt x="519" y="139"/>
                  </a:cubicBezTo>
                  <a:cubicBezTo>
                    <a:pt x="518" y="140"/>
                    <a:pt x="518" y="140"/>
                    <a:pt x="518" y="140"/>
                  </a:cubicBezTo>
                  <a:cubicBezTo>
                    <a:pt x="518" y="140"/>
                    <a:pt x="518" y="140"/>
                    <a:pt x="518" y="140"/>
                  </a:cubicBezTo>
                  <a:cubicBezTo>
                    <a:pt x="518" y="140"/>
                    <a:pt x="518" y="140"/>
                    <a:pt x="518" y="140"/>
                  </a:cubicBezTo>
                  <a:cubicBezTo>
                    <a:pt x="518" y="141"/>
                    <a:pt x="518" y="141"/>
                    <a:pt x="518" y="141"/>
                  </a:cubicBezTo>
                  <a:cubicBezTo>
                    <a:pt x="518" y="141"/>
                    <a:pt x="518" y="141"/>
                    <a:pt x="518" y="141"/>
                  </a:cubicBezTo>
                  <a:cubicBezTo>
                    <a:pt x="518" y="142"/>
                    <a:pt x="518" y="142"/>
                    <a:pt x="518" y="142"/>
                  </a:cubicBezTo>
                  <a:cubicBezTo>
                    <a:pt x="518" y="142"/>
                    <a:pt x="518" y="142"/>
                    <a:pt x="518" y="142"/>
                  </a:cubicBezTo>
                  <a:cubicBezTo>
                    <a:pt x="518" y="143"/>
                    <a:pt x="518" y="143"/>
                    <a:pt x="518" y="143"/>
                  </a:cubicBezTo>
                  <a:cubicBezTo>
                    <a:pt x="518" y="145"/>
                    <a:pt x="518" y="145"/>
                    <a:pt x="518" y="145"/>
                  </a:cubicBezTo>
                  <a:cubicBezTo>
                    <a:pt x="517" y="145"/>
                    <a:pt x="517" y="145"/>
                    <a:pt x="517" y="145"/>
                  </a:cubicBezTo>
                  <a:cubicBezTo>
                    <a:pt x="517" y="146"/>
                    <a:pt x="517" y="146"/>
                    <a:pt x="517" y="146"/>
                  </a:cubicBezTo>
                  <a:cubicBezTo>
                    <a:pt x="517" y="146"/>
                    <a:pt x="517" y="146"/>
                    <a:pt x="517" y="146"/>
                  </a:cubicBezTo>
                  <a:cubicBezTo>
                    <a:pt x="516" y="147"/>
                    <a:pt x="516" y="147"/>
                    <a:pt x="516" y="147"/>
                  </a:cubicBezTo>
                  <a:cubicBezTo>
                    <a:pt x="516" y="147"/>
                    <a:pt x="516" y="147"/>
                    <a:pt x="516" y="147"/>
                  </a:cubicBezTo>
                  <a:cubicBezTo>
                    <a:pt x="515" y="146"/>
                    <a:pt x="515" y="146"/>
                    <a:pt x="515" y="146"/>
                  </a:cubicBezTo>
                  <a:cubicBezTo>
                    <a:pt x="516" y="145"/>
                    <a:pt x="516" y="145"/>
                    <a:pt x="516" y="145"/>
                  </a:cubicBezTo>
                  <a:cubicBezTo>
                    <a:pt x="515" y="144"/>
                    <a:pt x="515" y="144"/>
                    <a:pt x="515" y="144"/>
                  </a:cubicBezTo>
                  <a:cubicBezTo>
                    <a:pt x="515" y="144"/>
                    <a:pt x="515" y="144"/>
                    <a:pt x="515" y="144"/>
                  </a:cubicBezTo>
                  <a:cubicBezTo>
                    <a:pt x="514" y="145"/>
                    <a:pt x="514" y="145"/>
                    <a:pt x="514" y="145"/>
                  </a:cubicBezTo>
                  <a:cubicBezTo>
                    <a:pt x="514" y="145"/>
                    <a:pt x="514" y="145"/>
                    <a:pt x="514" y="145"/>
                  </a:cubicBezTo>
                  <a:cubicBezTo>
                    <a:pt x="513" y="146"/>
                    <a:pt x="513" y="146"/>
                    <a:pt x="513" y="146"/>
                  </a:cubicBezTo>
                  <a:cubicBezTo>
                    <a:pt x="513" y="144"/>
                    <a:pt x="513" y="144"/>
                    <a:pt x="513" y="144"/>
                  </a:cubicBezTo>
                  <a:cubicBezTo>
                    <a:pt x="512" y="144"/>
                    <a:pt x="512" y="144"/>
                    <a:pt x="512" y="144"/>
                  </a:cubicBezTo>
                  <a:cubicBezTo>
                    <a:pt x="512" y="144"/>
                    <a:pt x="512" y="144"/>
                    <a:pt x="512" y="144"/>
                  </a:cubicBezTo>
                  <a:cubicBezTo>
                    <a:pt x="511" y="144"/>
                    <a:pt x="511" y="144"/>
                    <a:pt x="511" y="144"/>
                  </a:cubicBezTo>
                  <a:cubicBezTo>
                    <a:pt x="511" y="144"/>
                    <a:pt x="511" y="144"/>
                    <a:pt x="511" y="144"/>
                  </a:cubicBezTo>
                  <a:cubicBezTo>
                    <a:pt x="511" y="144"/>
                    <a:pt x="511" y="144"/>
                    <a:pt x="511" y="144"/>
                  </a:cubicBezTo>
                  <a:cubicBezTo>
                    <a:pt x="512" y="143"/>
                    <a:pt x="512" y="143"/>
                    <a:pt x="512" y="143"/>
                  </a:cubicBezTo>
                  <a:cubicBezTo>
                    <a:pt x="511" y="143"/>
                    <a:pt x="511" y="143"/>
                    <a:pt x="511" y="143"/>
                  </a:cubicBezTo>
                  <a:cubicBezTo>
                    <a:pt x="511" y="142"/>
                    <a:pt x="511" y="142"/>
                    <a:pt x="511" y="142"/>
                  </a:cubicBezTo>
                  <a:cubicBezTo>
                    <a:pt x="512" y="142"/>
                    <a:pt x="512" y="142"/>
                    <a:pt x="512" y="142"/>
                  </a:cubicBezTo>
                  <a:cubicBezTo>
                    <a:pt x="511" y="141"/>
                    <a:pt x="511" y="141"/>
                    <a:pt x="511" y="141"/>
                  </a:cubicBezTo>
                  <a:cubicBezTo>
                    <a:pt x="511" y="141"/>
                    <a:pt x="511" y="141"/>
                    <a:pt x="511" y="141"/>
                  </a:cubicBezTo>
                  <a:cubicBezTo>
                    <a:pt x="512" y="140"/>
                    <a:pt x="512" y="140"/>
                    <a:pt x="512" y="140"/>
                  </a:cubicBezTo>
                  <a:cubicBezTo>
                    <a:pt x="511" y="140"/>
                    <a:pt x="511" y="140"/>
                    <a:pt x="511" y="140"/>
                  </a:cubicBezTo>
                  <a:cubicBezTo>
                    <a:pt x="511" y="139"/>
                    <a:pt x="511" y="139"/>
                    <a:pt x="511" y="139"/>
                  </a:cubicBezTo>
                  <a:cubicBezTo>
                    <a:pt x="511" y="139"/>
                    <a:pt x="511" y="139"/>
                    <a:pt x="511" y="139"/>
                  </a:cubicBezTo>
                  <a:cubicBezTo>
                    <a:pt x="511" y="138"/>
                    <a:pt x="511" y="138"/>
                    <a:pt x="511" y="138"/>
                  </a:cubicBezTo>
                  <a:cubicBezTo>
                    <a:pt x="510" y="137"/>
                    <a:pt x="510" y="137"/>
                    <a:pt x="510" y="137"/>
                  </a:cubicBezTo>
                  <a:cubicBezTo>
                    <a:pt x="510" y="137"/>
                    <a:pt x="510" y="137"/>
                    <a:pt x="510" y="137"/>
                  </a:cubicBezTo>
                  <a:cubicBezTo>
                    <a:pt x="510" y="137"/>
                    <a:pt x="510" y="137"/>
                    <a:pt x="510" y="137"/>
                  </a:cubicBezTo>
                  <a:cubicBezTo>
                    <a:pt x="509" y="138"/>
                    <a:pt x="509" y="138"/>
                    <a:pt x="509" y="138"/>
                  </a:cubicBezTo>
                  <a:cubicBezTo>
                    <a:pt x="509" y="138"/>
                    <a:pt x="509" y="138"/>
                    <a:pt x="509" y="138"/>
                  </a:cubicBezTo>
                  <a:cubicBezTo>
                    <a:pt x="509" y="139"/>
                    <a:pt x="509" y="139"/>
                    <a:pt x="509" y="139"/>
                  </a:cubicBezTo>
                  <a:cubicBezTo>
                    <a:pt x="508" y="140"/>
                    <a:pt x="508" y="140"/>
                    <a:pt x="508" y="140"/>
                  </a:cubicBezTo>
                  <a:cubicBezTo>
                    <a:pt x="508" y="140"/>
                    <a:pt x="508" y="140"/>
                    <a:pt x="508" y="140"/>
                  </a:cubicBezTo>
                  <a:cubicBezTo>
                    <a:pt x="507" y="139"/>
                    <a:pt x="507" y="139"/>
                    <a:pt x="507" y="139"/>
                  </a:cubicBezTo>
                  <a:cubicBezTo>
                    <a:pt x="507" y="139"/>
                    <a:pt x="507" y="139"/>
                    <a:pt x="507" y="139"/>
                  </a:cubicBezTo>
                  <a:cubicBezTo>
                    <a:pt x="507" y="139"/>
                    <a:pt x="507" y="139"/>
                    <a:pt x="507" y="139"/>
                  </a:cubicBezTo>
                  <a:cubicBezTo>
                    <a:pt x="506" y="138"/>
                    <a:pt x="506" y="138"/>
                    <a:pt x="506" y="138"/>
                  </a:cubicBezTo>
                  <a:cubicBezTo>
                    <a:pt x="505" y="138"/>
                    <a:pt x="505" y="138"/>
                    <a:pt x="505" y="138"/>
                  </a:cubicBezTo>
                  <a:cubicBezTo>
                    <a:pt x="505" y="138"/>
                    <a:pt x="505" y="138"/>
                    <a:pt x="505" y="138"/>
                  </a:cubicBezTo>
                  <a:cubicBezTo>
                    <a:pt x="505" y="138"/>
                    <a:pt x="505" y="138"/>
                    <a:pt x="505" y="138"/>
                  </a:cubicBezTo>
                  <a:cubicBezTo>
                    <a:pt x="505" y="139"/>
                    <a:pt x="505" y="139"/>
                    <a:pt x="505" y="139"/>
                  </a:cubicBezTo>
                  <a:cubicBezTo>
                    <a:pt x="504" y="139"/>
                    <a:pt x="504" y="139"/>
                    <a:pt x="504" y="139"/>
                  </a:cubicBezTo>
                  <a:cubicBezTo>
                    <a:pt x="504" y="140"/>
                    <a:pt x="504" y="140"/>
                    <a:pt x="504" y="140"/>
                  </a:cubicBezTo>
                  <a:cubicBezTo>
                    <a:pt x="502" y="140"/>
                    <a:pt x="502" y="140"/>
                    <a:pt x="502" y="140"/>
                  </a:cubicBezTo>
                  <a:cubicBezTo>
                    <a:pt x="502" y="140"/>
                    <a:pt x="502" y="140"/>
                    <a:pt x="502" y="140"/>
                  </a:cubicBezTo>
                  <a:cubicBezTo>
                    <a:pt x="501" y="140"/>
                    <a:pt x="501" y="140"/>
                    <a:pt x="501" y="140"/>
                  </a:cubicBezTo>
                  <a:cubicBezTo>
                    <a:pt x="501" y="141"/>
                    <a:pt x="501" y="141"/>
                    <a:pt x="501" y="141"/>
                  </a:cubicBezTo>
                  <a:cubicBezTo>
                    <a:pt x="499" y="140"/>
                    <a:pt x="499" y="140"/>
                    <a:pt x="499" y="140"/>
                  </a:cubicBezTo>
                  <a:cubicBezTo>
                    <a:pt x="498" y="142"/>
                    <a:pt x="498" y="142"/>
                    <a:pt x="498" y="142"/>
                  </a:cubicBezTo>
                  <a:cubicBezTo>
                    <a:pt x="498" y="142"/>
                    <a:pt x="498" y="142"/>
                    <a:pt x="498" y="142"/>
                  </a:cubicBezTo>
                  <a:cubicBezTo>
                    <a:pt x="498" y="143"/>
                    <a:pt x="498" y="143"/>
                    <a:pt x="498" y="143"/>
                  </a:cubicBezTo>
                  <a:cubicBezTo>
                    <a:pt x="497" y="144"/>
                    <a:pt x="497" y="144"/>
                    <a:pt x="497" y="144"/>
                  </a:cubicBezTo>
                  <a:cubicBezTo>
                    <a:pt x="497" y="144"/>
                    <a:pt x="497" y="144"/>
                    <a:pt x="497" y="144"/>
                  </a:cubicBezTo>
                  <a:cubicBezTo>
                    <a:pt x="498" y="145"/>
                    <a:pt x="498" y="145"/>
                    <a:pt x="498" y="145"/>
                  </a:cubicBezTo>
                  <a:cubicBezTo>
                    <a:pt x="498" y="146"/>
                    <a:pt x="498" y="146"/>
                    <a:pt x="498" y="146"/>
                  </a:cubicBezTo>
                  <a:cubicBezTo>
                    <a:pt x="499" y="147"/>
                    <a:pt x="499" y="147"/>
                    <a:pt x="499" y="147"/>
                  </a:cubicBezTo>
                  <a:cubicBezTo>
                    <a:pt x="498" y="147"/>
                    <a:pt x="498" y="147"/>
                    <a:pt x="498" y="147"/>
                  </a:cubicBezTo>
                  <a:cubicBezTo>
                    <a:pt x="498" y="150"/>
                    <a:pt x="498" y="150"/>
                    <a:pt x="498" y="150"/>
                  </a:cubicBezTo>
                  <a:cubicBezTo>
                    <a:pt x="499" y="151"/>
                    <a:pt x="499" y="151"/>
                    <a:pt x="499" y="151"/>
                  </a:cubicBezTo>
                  <a:cubicBezTo>
                    <a:pt x="498" y="152"/>
                    <a:pt x="498" y="152"/>
                    <a:pt x="498" y="152"/>
                  </a:cubicBezTo>
                  <a:cubicBezTo>
                    <a:pt x="498" y="152"/>
                    <a:pt x="498" y="152"/>
                    <a:pt x="498" y="152"/>
                  </a:cubicBezTo>
                  <a:cubicBezTo>
                    <a:pt x="498" y="153"/>
                    <a:pt x="498" y="153"/>
                    <a:pt x="498" y="153"/>
                  </a:cubicBezTo>
                  <a:cubicBezTo>
                    <a:pt x="497" y="153"/>
                    <a:pt x="497" y="153"/>
                    <a:pt x="497" y="153"/>
                  </a:cubicBezTo>
                  <a:cubicBezTo>
                    <a:pt x="497" y="155"/>
                    <a:pt x="497" y="155"/>
                    <a:pt x="497" y="155"/>
                  </a:cubicBezTo>
                  <a:cubicBezTo>
                    <a:pt x="497" y="155"/>
                    <a:pt x="497" y="155"/>
                    <a:pt x="497" y="155"/>
                  </a:cubicBezTo>
                  <a:cubicBezTo>
                    <a:pt x="497" y="156"/>
                    <a:pt x="497" y="156"/>
                    <a:pt x="497" y="156"/>
                  </a:cubicBezTo>
                  <a:cubicBezTo>
                    <a:pt x="496" y="158"/>
                    <a:pt x="496" y="158"/>
                    <a:pt x="496" y="158"/>
                  </a:cubicBezTo>
                  <a:cubicBezTo>
                    <a:pt x="497" y="159"/>
                    <a:pt x="497" y="159"/>
                    <a:pt x="497" y="159"/>
                  </a:cubicBezTo>
                  <a:cubicBezTo>
                    <a:pt x="496" y="159"/>
                    <a:pt x="496" y="159"/>
                    <a:pt x="496" y="159"/>
                  </a:cubicBezTo>
                  <a:cubicBezTo>
                    <a:pt x="497" y="161"/>
                    <a:pt x="497" y="161"/>
                    <a:pt x="497" y="161"/>
                  </a:cubicBezTo>
                  <a:cubicBezTo>
                    <a:pt x="497" y="161"/>
                    <a:pt x="497" y="161"/>
                    <a:pt x="497" y="161"/>
                  </a:cubicBezTo>
                  <a:cubicBezTo>
                    <a:pt x="497" y="162"/>
                    <a:pt x="497" y="162"/>
                    <a:pt x="497" y="162"/>
                  </a:cubicBezTo>
                  <a:cubicBezTo>
                    <a:pt x="497" y="162"/>
                    <a:pt x="497" y="162"/>
                    <a:pt x="497" y="162"/>
                  </a:cubicBezTo>
                  <a:cubicBezTo>
                    <a:pt x="498" y="162"/>
                    <a:pt x="498" y="162"/>
                    <a:pt x="498" y="162"/>
                  </a:cubicBezTo>
                  <a:cubicBezTo>
                    <a:pt x="499" y="162"/>
                    <a:pt x="499" y="162"/>
                    <a:pt x="499" y="162"/>
                  </a:cubicBezTo>
                  <a:cubicBezTo>
                    <a:pt x="499" y="161"/>
                    <a:pt x="499" y="161"/>
                    <a:pt x="499" y="161"/>
                  </a:cubicBezTo>
                  <a:cubicBezTo>
                    <a:pt x="499" y="161"/>
                    <a:pt x="499" y="161"/>
                    <a:pt x="499" y="161"/>
                  </a:cubicBezTo>
                  <a:cubicBezTo>
                    <a:pt x="500" y="161"/>
                    <a:pt x="500" y="161"/>
                    <a:pt x="500" y="161"/>
                  </a:cubicBezTo>
                  <a:cubicBezTo>
                    <a:pt x="500" y="161"/>
                    <a:pt x="500" y="161"/>
                    <a:pt x="500" y="161"/>
                  </a:cubicBezTo>
                  <a:cubicBezTo>
                    <a:pt x="500" y="161"/>
                    <a:pt x="500" y="161"/>
                    <a:pt x="500" y="161"/>
                  </a:cubicBezTo>
                  <a:cubicBezTo>
                    <a:pt x="500" y="161"/>
                    <a:pt x="500" y="161"/>
                    <a:pt x="500" y="161"/>
                  </a:cubicBezTo>
                  <a:cubicBezTo>
                    <a:pt x="501" y="161"/>
                    <a:pt x="501" y="161"/>
                    <a:pt x="501" y="161"/>
                  </a:cubicBezTo>
                  <a:cubicBezTo>
                    <a:pt x="502" y="162"/>
                    <a:pt x="502" y="162"/>
                    <a:pt x="502" y="162"/>
                  </a:cubicBezTo>
                  <a:cubicBezTo>
                    <a:pt x="502" y="162"/>
                    <a:pt x="502" y="162"/>
                    <a:pt x="502" y="162"/>
                  </a:cubicBezTo>
                  <a:cubicBezTo>
                    <a:pt x="501" y="162"/>
                    <a:pt x="501" y="162"/>
                    <a:pt x="501" y="162"/>
                  </a:cubicBezTo>
                  <a:cubicBezTo>
                    <a:pt x="502" y="163"/>
                    <a:pt x="502" y="163"/>
                    <a:pt x="502" y="163"/>
                  </a:cubicBezTo>
                  <a:cubicBezTo>
                    <a:pt x="502" y="163"/>
                    <a:pt x="502" y="163"/>
                    <a:pt x="502" y="163"/>
                  </a:cubicBezTo>
                  <a:cubicBezTo>
                    <a:pt x="501" y="163"/>
                    <a:pt x="501" y="163"/>
                    <a:pt x="501" y="163"/>
                  </a:cubicBezTo>
                  <a:cubicBezTo>
                    <a:pt x="501" y="164"/>
                    <a:pt x="501" y="164"/>
                    <a:pt x="501" y="164"/>
                  </a:cubicBezTo>
                  <a:cubicBezTo>
                    <a:pt x="500" y="163"/>
                    <a:pt x="500" y="163"/>
                    <a:pt x="500" y="163"/>
                  </a:cubicBezTo>
                  <a:cubicBezTo>
                    <a:pt x="500" y="164"/>
                    <a:pt x="500" y="164"/>
                    <a:pt x="500" y="164"/>
                  </a:cubicBezTo>
                  <a:cubicBezTo>
                    <a:pt x="500" y="164"/>
                    <a:pt x="500" y="164"/>
                    <a:pt x="500" y="164"/>
                  </a:cubicBezTo>
                  <a:cubicBezTo>
                    <a:pt x="500" y="165"/>
                    <a:pt x="500" y="165"/>
                    <a:pt x="500" y="165"/>
                  </a:cubicBezTo>
                  <a:cubicBezTo>
                    <a:pt x="499" y="166"/>
                    <a:pt x="499" y="166"/>
                    <a:pt x="499" y="166"/>
                  </a:cubicBezTo>
                  <a:cubicBezTo>
                    <a:pt x="498" y="165"/>
                    <a:pt x="498" y="165"/>
                    <a:pt x="498" y="165"/>
                  </a:cubicBezTo>
                  <a:cubicBezTo>
                    <a:pt x="498" y="165"/>
                    <a:pt x="498" y="165"/>
                    <a:pt x="498" y="165"/>
                  </a:cubicBezTo>
                  <a:cubicBezTo>
                    <a:pt x="498" y="164"/>
                    <a:pt x="498" y="164"/>
                    <a:pt x="498" y="164"/>
                  </a:cubicBezTo>
                  <a:cubicBezTo>
                    <a:pt x="497" y="165"/>
                    <a:pt x="497" y="165"/>
                    <a:pt x="497" y="165"/>
                  </a:cubicBezTo>
                  <a:cubicBezTo>
                    <a:pt x="497" y="164"/>
                    <a:pt x="497" y="164"/>
                    <a:pt x="497" y="164"/>
                  </a:cubicBezTo>
                  <a:cubicBezTo>
                    <a:pt x="496" y="164"/>
                    <a:pt x="496" y="164"/>
                    <a:pt x="496" y="164"/>
                  </a:cubicBezTo>
                  <a:cubicBezTo>
                    <a:pt x="496" y="165"/>
                    <a:pt x="496" y="165"/>
                    <a:pt x="496" y="165"/>
                  </a:cubicBezTo>
                  <a:cubicBezTo>
                    <a:pt x="496" y="166"/>
                    <a:pt x="496" y="166"/>
                    <a:pt x="496" y="166"/>
                  </a:cubicBezTo>
                  <a:cubicBezTo>
                    <a:pt x="496" y="166"/>
                    <a:pt x="496" y="166"/>
                    <a:pt x="496" y="166"/>
                  </a:cubicBezTo>
                  <a:cubicBezTo>
                    <a:pt x="495" y="166"/>
                    <a:pt x="495" y="166"/>
                    <a:pt x="495" y="166"/>
                  </a:cubicBezTo>
                  <a:cubicBezTo>
                    <a:pt x="495" y="167"/>
                    <a:pt x="495" y="167"/>
                    <a:pt x="495" y="167"/>
                  </a:cubicBezTo>
                  <a:cubicBezTo>
                    <a:pt x="495" y="167"/>
                    <a:pt x="495" y="167"/>
                    <a:pt x="495" y="167"/>
                  </a:cubicBezTo>
                  <a:cubicBezTo>
                    <a:pt x="495" y="168"/>
                    <a:pt x="495" y="168"/>
                    <a:pt x="495" y="168"/>
                  </a:cubicBezTo>
                  <a:cubicBezTo>
                    <a:pt x="494" y="167"/>
                    <a:pt x="494" y="167"/>
                    <a:pt x="494" y="167"/>
                  </a:cubicBezTo>
                  <a:cubicBezTo>
                    <a:pt x="493" y="166"/>
                    <a:pt x="493" y="166"/>
                    <a:pt x="493" y="166"/>
                  </a:cubicBezTo>
                  <a:cubicBezTo>
                    <a:pt x="492" y="166"/>
                    <a:pt x="492" y="166"/>
                    <a:pt x="492" y="166"/>
                  </a:cubicBezTo>
                  <a:cubicBezTo>
                    <a:pt x="493" y="167"/>
                    <a:pt x="493" y="167"/>
                    <a:pt x="493" y="167"/>
                  </a:cubicBezTo>
                  <a:cubicBezTo>
                    <a:pt x="492" y="168"/>
                    <a:pt x="492" y="168"/>
                    <a:pt x="492" y="168"/>
                  </a:cubicBezTo>
                  <a:cubicBezTo>
                    <a:pt x="492" y="168"/>
                    <a:pt x="492" y="168"/>
                    <a:pt x="492" y="168"/>
                  </a:cubicBezTo>
                  <a:cubicBezTo>
                    <a:pt x="492" y="169"/>
                    <a:pt x="492" y="169"/>
                    <a:pt x="492" y="169"/>
                  </a:cubicBezTo>
                  <a:cubicBezTo>
                    <a:pt x="491" y="169"/>
                    <a:pt x="491" y="169"/>
                    <a:pt x="491" y="169"/>
                  </a:cubicBezTo>
                  <a:cubicBezTo>
                    <a:pt x="490" y="169"/>
                    <a:pt x="490" y="169"/>
                    <a:pt x="490" y="169"/>
                  </a:cubicBezTo>
                  <a:cubicBezTo>
                    <a:pt x="489" y="168"/>
                    <a:pt x="489" y="168"/>
                    <a:pt x="489" y="168"/>
                  </a:cubicBezTo>
                  <a:cubicBezTo>
                    <a:pt x="488" y="168"/>
                    <a:pt x="488" y="168"/>
                    <a:pt x="488" y="168"/>
                  </a:cubicBezTo>
                  <a:cubicBezTo>
                    <a:pt x="488" y="168"/>
                    <a:pt x="488" y="168"/>
                    <a:pt x="488" y="168"/>
                  </a:cubicBezTo>
                  <a:cubicBezTo>
                    <a:pt x="488" y="167"/>
                    <a:pt x="488" y="167"/>
                    <a:pt x="488" y="167"/>
                  </a:cubicBezTo>
                  <a:cubicBezTo>
                    <a:pt x="489" y="167"/>
                    <a:pt x="489" y="167"/>
                    <a:pt x="489" y="167"/>
                  </a:cubicBezTo>
                  <a:cubicBezTo>
                    <a:pt x="489" y="166"/>
                    <a:pt x="489" y="166"/>
                    <a:pt x="489" y="166"/>
                  </a:cubicBezTo>
                  <a:cubicBezTo>
                    <a:pt x="489" y="166"/>
                    <a:pt x="489" y="166"/>
                    <a:pt x="489" y="166"/>
                  </a:cubicBezTo>
                  <a:cubicBezTo>
                    <a:pt x="491" y="166"/>
                    <a:pt x="491" y="166"/>
                    <a:pt x="491" y="166"/>
                  </a:cubicBezTo>
                  <a:cubicBezTo>
                    <a:pt x="492" y="165"/>
                    <a:pt x="492" y="165"/>
                    <a:pt x="492" y="165"/>
                  </a:cubicBezTo>
                  <a:cubicBezTo>
                    <a:pt x="492" y="165"/>
                    <a:pt x="492" y="165"/>
                    <a:pt x="492" y="165"/>
                  </a:cubicBezTo>
                  <a:cubicBezTo>
                    <a:pt x="491" y="164"/>
                    <a:pt x="491" y="164"/>
                    <a:pt x="491" y="164"/>
                  </a:cubicBezTo>
                  <a:cubicBezTo>
                    <a:pt x="490" y="165"/>
                    <a:pt x="490" y="165"/>
                    <a:pt x="490" y="165"/>
                  </a:cubicBezTo>
                  <a:cubicBezTo>
                    <a:pt x="489" y="165"/>
                    <a:pt x="489" y="165"/>
                    <a:pt x="489" y="165"/>
                  </a:cubicBezTo>
                  <a:cubicBezTo>
                    <a:pt x="489" y="165"/>
                    <a:pt x="489" y="165"/>
                    <a:pt x="489" y="165"/>
                  </a:cubicBezTo>
                  <a:cubicBezTo>
                    <a:pt x="488" y="164"/>
                    <a:pt x="488" y="164"/>
                    <a:pt x="488" y="164"/>
                  </a:cubicBezTo>
                  <a:cubicBezTo>
                    <a:pt x="488" y="164"/>
                    <a:pt x="488" y="164"/>
                    <a:pt x="488" y="164"/>
                  </a:cubicBezTo>
                  <a:cubicBezTo>
                    <a:pt x="486" y="164"/>
                    <a:pt x="486" y="164"/>
                    <a:pt x="486" y="164"/>
                  </a:cubicBezTo>
                  <a:cubicBezTo>
                    <a:pt x="485" y="164"/>
                    <a:pt x="485" y="164"/>
                    <a:pt x="485" y="164"/>
                  </a:cubicBezTo>
                  <a:cubicBezTo>
                    <a:pt x="485" y="164"/>
                    <a:pt x="485" y="164"/>
                    <a:pt x="485" y="164"/>
                  </a:cubicBezTo>
                  <a:cubicBezTo>
                    <a:pt x="485" y="164"/>
                    <a:pt x="485" y="164"/>
                    <a:pt x="485" y="164"/>
                  </a:cubicBezTo>
                  <a:cubicBezTo>
                    <a:pt x="484" y="164"/>
                    <a:pt x="484" y="164"/>
                    <a:pt x="484" y="164"/>
                  </a:cubicBezTo>
                  <a:cubicBezTo>
                    <a:pt x="484" y="164"/>
                    <a:pt x="484" y="164"/>
                    <a:pt x="484" y="164"/>
                  </a:cubicBezTo>
                  <a:cubicBezTo>
                    <a:pt x="483" y="164"/>
                    <a:pt x="483" y="164"/>
                    <a:pt x="483" y="164"/>
                  </a:cubicBezTo>
                  <a:cubicBezTo>
                    <a:pt x="482" y="163"/>
                    <a:pt x="482" y="163"/>
                    <a:pt x="482" y="163"/>
                  </a:cubicBezTo>
                  <a:cubicBezTo>
                    <a:pt x="481" y="164"/>
                    <a:pt x="481" y="164"/>
                    <a:pt x="481" y="164"/>
                  </a:cubicBezTo>
                  <a:cubicBezTo>
                    <a:pt x="480" y="163"/>
                    <a:pt x="480" y="163"/>
                    <a:pt x="480" y="163"/>
                  </a:cubicBezTo>
                  <a:cubicBezTo>
                    <a:pt x="479" y="163"/>
                    <a:pt x="479" y="163"/>
                    <a:pt x="479" y="163"/>
                  </a:cubicBezTo>
                  <a:cubicBezTo>
                    <a:pt x="478" y="164"/>
                    <a:pt x="478" y="164"/>
                    <a:pt x="478" y="164"/>
                  </a:cubicBezTo>
                  <a:cubicBezTo>
                    <a:pt x="477" y="165"/>
                    <a:pt x="477" y="165"/>
                    <a:pt x="477" y="165"/>
                  </a:cubicBezTo>
                  <a:cubicBezTo>
                    <a:pt x="477" y="165"/>
                    <a:pt x="477" y="165"/>
                    <a:pt x="477" y="165"/>
                  </a:cubicBezTo>
                  <a:cubicBezTo>
                    <a:pt x="478" y="166"/>
                    <a:pt x="478" y="166"/>
                    <a:pt x="478" y="166"/>
                  </a:cubicBezTo>
                  <a:cubicBezTo>
                    <a:pt x="477" y="166"/>
                    <a:pt x="477" y="166"/>
                    <a:pt x="477" y="166"/>
                  </a:cubicBezTo>
                  <a:cubicBezTo>
                    <a:pt x="477" y="166"/>
                    <a:pt x="477" y="166"/>
                    <a:pt x="477" y="166"/>
                  </a:cubicBezTo>
                  <a:cubicBezTo>
                    <a:pt x="476" y="167"/>
                    <a:pt x="476" y="167"/>
                    <a:pt x="476" y="167"/>
                  </a:cubicBezTo>
                  <a:cubicBezTo>
                    <a:pt x="477" y="167"/>
                    <a:pt x="477" y="167"/>
                    <a:pt x="477" y="167"/>
                  </a:cubicBezTo>
                  <a:cubicBezTo>
                    <a:pt x="478" y="167"/>
                    <a:pt x="478" y="167"/>
                    <a:pt x="478" y="167"/>
                  </a:cubicBezTo>
                  <a:cubicBezTo>
                    <a:pt x="478" y="167"/>
                    <a:pt x="478" y="167"/>
                    <a:pt x="478" y="167"/>
                  </a:cubicBezTo>
                  <a:cubicBezTo>
                    <a:pt x="478" y="168"/>
                    <a:pt x="478" y="168"/>
                    <a:pt x="478" y="168"/>
                  </a:cubicBezTo>
                  <a:cubicBezTo>
                    <a:pt x="476" y="168"/>
                    <a:pt x="476" y="168"/>
                    <a:pt x="476" y="168"/>
                  </a:cubicBezTo>
                  <a:cubicBezTo>
                    <a:pt x="476" y="168"/>
                    <a:pt x="476" y="168"/>
                    <a:pt x="476" y="168"/>
                  </a:cubicBezTo>
                  <a:cubicBezTo>
                    <a:pt x="474" y="168"/>
                    <a:pt x="474" y="168"/>
                    <a:pt x="474" y="168"/>
                  </a:cubicBezTo>
                  <a:cubicBezTo>
                    <a:pt x="474" y="168"/>
                    <a:pt x="474" y="168"/>
                    <a:pt x="474" y="168"/>
                  </a:cubicBezTo>
                  <a:cubicBezTo>
                    <a:pt x="474" y="169"/>
                    <a:pt x="474" y="169"/>
                    <a:pt x="474" y="169"/>
                  </a:cubicBezTo>
                  <a:cubicBezTo>
                    <a:pt x="473" y="168"/>
                    <a:pt x="473" y="168"/>
                    <a:pt x="473" y="168"/>
                  </a:cubicBezTo>
                  <a:cubicBezTo>
                    <a:pt x="473" y="169"/>
                    <a:pt x="473" y="169"/>
                    <a:pt x="473" y="169"/>
                  </a:cubicBezTo>
                  <a:cubicBezTo>
                    <a:pt x="472" y="169"/>
                    <a:pt x="472" y="169"/>
                    <a:pt x="472" y="169"/>
                  </a:cubicBezTo>
                  <a:cubicBezTo>
                    <a:pt x="472" y="168"/>
                    <a:pt x="472" y="168"/>
                    <a:pt x="472" y="168"/>
                  </a:cubicBezTo>
                  <a:cubicBezTo>
                    <a:pt x="470" y="168"/>
                    <a:pt x="470" y="168"/>
                    <a:pt x="470" y="168"/>
                  </a:cubicBezTo>
                  <a:cubicBezTo>
                    <a:pt x="470" y="169"/>
                    <a:pt x="470" y="169"/>
                    <a:pt x="470" y="169"/>
                  </a:cubicBezTo>
                  <a:cubicBezTo>
                    <a:pt x="468" y="168"/>
                    <a:pt x="468" y="168"/>
                    <a:pt x="468" y="168"/>
                  </a:cubicBezTo>
                  <a:cubicBezTo>
                    <a:pt x="467" y="169"/>
                    <a:pt x="467" y="169"/>
                    <a:pt x="467" y="169"/>
                  </a:cubicBezTo>
                  <a:cubicBezTo>
                    <a:pt x="467" y="169"/>
                    <a:pt x="467" y="169"/>
                    <a:pt x="467" y="169"/>
                  </a:cubicBezTo>
                  <a:cubicBezTo>
                    <a:pt x="468" y="170"/>
                    <a:pt x="468" y="170"/>
                    <a:pt x="468" y="170"/>
                  </a:cubicBezTo>
                  <a:cubicBezTo>
                    <a:pt x="467" y="171"/>
                    <a:pt x="467" y="171"/>
                    <a:pt x="467" y="171"/>
                  </a:cubicBezTo>
                  <a:cubicBezTo>
                    <a:pt x="467" y="172"/>
                    <a:pt x="467" y="172"/>
                    <a:pt x="467" y="172"/>
                  </a:cubicBezTo>
                  <a:cubicBezTo>
                    <a:pt x="466" y="171"/>
                    <a:pt x="466" y="171"/>
                    <a:pt x="466" y="171"/>
                  </a:cubicBezTo>
                  <a:cubicBezTo>
                    <a:pt x="466" y="171"/>
                    <a:pt x="466" y="171"/>
                    <a:pt x="466" y="171"/>
                  </a:cubicBezTo>
                  <a:cubicBezTo>
                    <a:pt x="466" y="170"/>
                    <a:pt x="466" y="170"/>
                    <a:pt x="466" y="170"/>
                  </a:cubicBezTo>
                  <a:cubicBezTo>
                    <a:pt x="465" y="169"/>
                    <a:pt x="465" y="169"/>
                    <a:pt x="465" y="169"/>
                  </a:cubicBezTo>
                  <a:cubicBezTo>
                    <a:pt x="465" y="170"/>
                    <a:pt x="465" y="170"/>
                    <a:pt x="465" y="170"/>
                  </a:cubicBezTo>
                  <a:cubicBezTo>
                    <a:pt x="464" y="170"/>
                    <a:pt x="464" y="170"/>
                    <a:pt x="464" y="170"/>
                  </a:cubicBezTo>
                  <a:cubicBezTo>
                    <a:pt x="463" y="170"/>
                    <a:pt x="463" y="170"/>
                    <a:pt x="463" y="170"/>
                  </a:cubicBezTo>
                  <a:cubicBezTo>
                    <a:pt x="462" y="171"/>
                    <a:pt x="462" y="171"/>
                    <a:pt x="462" y="171"/>
                  </a:cubicBezTo>
                  <a:cubicBezTo>
                    <a:pt x="461" y="170"/>
                    <a:pt x="461" y="170"/>
                    <a:pt x="461" y="170"/>
                  </a:cubicBezTo>
                  <a:cubicBezTo>
                    <a:pt x="460" y="171"/>
                    <a:pt x="460" y="171"/>
                    <a:pt x="460" y="171"/>
                  </a:cubicBezTo>
                  <a:cubicBezTo>
                    <a:pt x="459" y="171"/>
                    <a:pt x="459" y="171"/>
                    <a:pt x="459" y="171"/>
                  </a:cubicBezTo>
                  <a:cubicBezTo>
                    <a:pt x="457" y="172"/>
                    <a:pt x="457" y="172"/>
                    <a:pt x="457" y="172"/>
                  </a:cubicBezTo>
                  <a:cubicBezTo>
                    <a:pt x="456" y="173"/>
                    <a:pt x="456" y="173"/>
                    <a:pt x="456" y="173"/>
                  </a:cubicBezTo>
                  <a:cubicBezTo>
                    <a:pt x="456" y="172"/>
                    <a:pt x="456" y="172"/>
                    <a:pt x="456" y="172"/>
                  </a:cubicBezTo>
                  <a:cubicBezTo>
                    <a:pt x="455" y="172"/>
                    <a:pt x="455" y="172"/>
                    <a:pt x="455" y="172"/>
                  </a:cubicBezTo>
                  <a:cubicBezTo>
                    <a:pt x="455" y="173"/>
                    <a:pt x="455" y="173"/>
                    <a:pt x="455" y="173"/>
                  </a:cubicBezTo>
                  <a:cubicBezTo>
                    <a:pt x="453" y="174"/>
                    <a:pt x="453" y="174"/>
                    <a:pt x="453" y="174"/>
                  </a:cubicBezTo>
                  <a:cubicBezTo>
                    <a:pt x="453" y="175"/>
                    <a:pt x="453" y="175"/>
                    <a:pt x="453" y="175"/>
                  </a:cubicBezTo>
                  <a:cubicBezTo>
                    <a:pt x="452" y="175"/>
                    <a:pt x="452" y="175"/>
                    <a:pt x="452" y="175"/>
                  </a:cubicBezTo>
                  <a:cubicBezTo>
                    <a:pt x="452" y="176"/>
                    <a:pt x="452" y="176"/>
                    <a:pt x="452" y="176"/>
                  </a:cubicBezTo>
                  <a:cubicBezTo>
                    <a:pt x="453" y="178"/>
                    <a:pt x="453" y="178"/>
                    <a:pt x="453" y="178"/>
                  </a:cubicBezTo>
                  <a:cubicBezTo>
                    <a:pt x="453" y="180"/>
                    <a:pt x="453" y="180"/>
                    <a:pt x="453" y="180"/>
                  </a:cubicBezTo>
                  <a:cubicBezTo>
                    <a:pt x="452" y="181"/>
                    <a:pt x="452" y="181"/>
                    <a:pt x="452" y="181"/>
                  </a:cubicBezTo>
                  <a:cubicBezTo>
                    <a:pt x="451" y="182"/>
                    <a:pt x="451" y="182"/>
                    <a:pt x="451" y="182"/>
                  </a:cubicBezTo>
                  <a:cubicBezTo>
                    <a:pt x="451" y="183"/>
                    <a:pt x="451" y="183"/>
                    <a:pt x="451" y="183"/>
                  </a:cubicBezTo>
                  <a:cubicBezTo>
                    <a:pt x="451" y="185"/>
                    <a:pt x="451" y="185"/>
                    <a:pt x="451" y="185"/>
                  </a:cubicBezTo>
                  <a:cubicBezTo>
                    <a:pt x="452" y="185"/>
                    <a:pt x="452" y="185"/>
                    <a:pt x="452" y="185"/>
                  </a:cubicBezTo>
                  <a:cubicBezTo>
                    <a:pt x="452" y="186"/>
                    <a:pt x="452" y="186"/>
                    <a:pt x="452" y="186"/>
                  </a:cubicBezTo>
                  <a:cubicBezTo>
                    <a:pt x="451" y="186"/>
                    <a:pt x="451" y="186"/>
                    <a:pt x="451" y="186"/>
                  </a:cubicBezTo>
                  <a:cubicBezTo>
                    <a:pt x="451" y="186"/>
                    <a:pt x="451" y="186"/>
                    <a:pt x="451" y="186"/>
                  </a:cubicBezTo>
                  <a:cubicBezTo>
                    <a:pt x="451" y="187"/>
                    <a:pt x="451" y="187"/>
                    <a:pt x="451" y="187"/>
                  </a:cubicBezTo>
                  <a:cubicBezTo>
                    <a:pt x="450" y="188"/>
                    <a:pt x="450" y="188"/>
                    <a:pt x="450" y="188"/>
                  </a:cubicBezTo>
                  <a:cubicBezTo>
                    <a:pt x="451" y="189"/>
                    <a:pt x="451" y="189"/>
                    <a:pt x="451" y="189"/>
                  </a:cubicBezTo>
                  <a:cubicBezTo>
                    <a:pt x="450" y="190"/>
                    <a:pt x="450" y="190"/>
                    <a:pt x="450" y="190"/>
                  </a:cubicBezTo>
                  <a:cubicBezTo>
                    <a:pt x="450" y="191"/>
                    <a:pt x="450" y="191"/>
                    <a:pt x="450" y="191"/>
                  </a:cubicBezTo>
                  <a:cubicBezTo>
                    <a:pt x="448" y="192"/>
                    <a:pt x="448" y="192"/>
                    <a:pt x="448" y="192"/>
                  </a:cubicBezTo>
                  <a:cubicBezTo>
                    <a:pt x="449" y="193"/>
                    <a:pt x="449" y="193"/>
                    <a:pt x="449" y="193"/>
                  </a:cubicBezTo>
                  <a:cubicBezTo>
                    <a:pt x="448" y="193"/>
                    <a:pt x="448" y="193"/>
                    <a:pt x="448" y="193"/>
                  </a:cubicBezTo>
                  <a:cubicBezTo>
                    <a:pt x="448" y="195"/>
                    <a:pt x="448" y="195"/>
                    <a:pt x="448" y="195"/>
                  </a:cubicBezTo>
                  <a:cubicBezTo>
                    <a:pt x="447" y="195"/>
                    <a:pt x="447" y="195"/>
                    <a:pt x="447" y="195"/>
                  </a:cubicBezTo>
                  <a:cubicBezTo>
                    <a:pt x="447" y="197"/>
                    <a:pt x="447" y="197"/>
                    <a:pt x="447" y="197"/>
                  </a:cubicBezTo>
                  <a:cubicBezTo>
                    <a:pt x="447" y="198"/>
                    <a:pt x="447" y="198"/>
                    <a:pt x="447" y="198"/>
                  </a:cubicBezTo>
                  <a:cubicBezTo>
                    <a:pt x="447" y="199"/>
                    <a:pt x="447" y="199"/>
                    <a:pt x="447" y="199"/>
                  </a:cubicBezTo>
                  <a:cubicBezTo>
                    <a:pt x="447" y="200"/>
                    <a:pt x="447" y="200"/>
                    <a:pt x="447" y="200"/>
                  </a:cubicBezTo>
                  <a:cubicBezTo>
                    <a:pt x="446" y="200"/>
                    <a:pt x="446" y="200"/>
                    <a:pt x="446" y="200"/>
                  </a:cubicBezTo>
                  <a:cubicBezTo>
                    <a:pt x="446" y="201"/>
                    <a:pt x="446" y="201"/>
                    <a:pt x="446" y="201"/>
                  </a:cubicBezTo>
                  <a:cubicBezTo>
                    <a:pt x="445" y="202"/>
                    <a:pt x="445" y="202"/>
                    <a:pt x="445" y="202"/>
                  </a:cubicBezTo>
                  <a:cubicBezTo>
                    <a:pt x="445" y="203"/>
                    <a:pt x="445" y="203"/>
                    <a:pt x="445" y="203"/>
                  </a:cubicBezTo>
                  <a:cubicBezTo>
                    <a:pt x="445" y="203"/>
                    <a:pt x="445" y="203"/>
                    <a:pt x="445" y="203"/>
                  </a:cubicBezTo>
                  <a:cubicBezTo>
                    <a:pt x="445" y="204"/>
                    <a:pt x="445" y="204"/>
                    <a:pt x="445" y="204"/>
                  </a:cubicBezTo>
                  <a:cubicBezTo>
                    <a:pt x="444" y="205"/>
                    <a:pt x="444" y="205"/>
                    <a:pt x="444" y="205"/>
                  </a:cubicBezTo>
                  <a:cubicBezTo>
                    <a:pt x="444" y="206"/>
                    <a:pt x="444" y="206"/>
                    <a:pt x="444" y="206"/>
                  </a:cubicBezTo>
                  <a:cubicBezTo>
                    <a:pt x="442" y="207"/>
                    <a:pt x="442" y="207"/>
                    <a:pt x="442" y="207"/>
                  </a:cubicBezTo>
                  <a:cubicBezTo>
                    <a:pt x="442" y="208"/>
                    <a:pt x="442" y="208"/>
                    <a:pt x="442" y="208"/>
                  </a:cubicBezTo>
                  <a:cubicBezTo>
                    <a:pt x="441" y="209"/>
                    <a:pt x="441" y="209"/>
                    <a:pt x="441" y="209"/>
                  </a:cubicBezTo>
                  <a:cubicBezTo>
                    <a:pt x="441" y="210"/>
                    <a:pt x="441" y="210"/>
                    <a:pt x="441" y="210"/>
                  </a:cubicBezTo>
                  <a:cubicBezTo>
                    <a:pt x="441" y="211"/>
                    <a:pt x="441" y="211"/>
                    <a:pt x="441" y="211"/>
                  </a:cubicBezTo>
                  <a:cubicBezTo>
                    <a:pt x="441" y="212"/>
                    <a:pt x="441" y="212"/>
                    <a:pt x="441" y="212"/>
                  </a:cubicBezTo>
                  <a:cubicBezTo>
                    <a:pt x="442" y="212"/>
                    <a:pt x="442" y="212"/>
                    <a:pt x="442" y="212"/>
                  </a:cubicBezTo>
                  <a:cubicBezTo>
                    <a:pt x="443" y="212"/>
                    <a:pt x="443" y="212"/>
                    <a:pt x="443" y="212"/>
                  </a:cubicBezTo>
                  <a:cubicBezTo>
                    <a:pt x="444" y="212"/>
                    <a:pt x="444" y="212"/>
                    <a:pt x="444" y="212"/>
                  </a:cubicBezTo>
                  <a:cubicBezTo>
                    <a:pt x="444" y="212"/>
                    <a:pt x="444" y="212"/>
                    <a:pt x="444" y="212"/>
                  </a:cubicBezTo>
                  <a:cubicBezTo>
                    <a:pt x="446" y="212"/>
                    <a:pt x="446" y="212"/>
                    <a:pt x="446" y="212"/>
                  </a:cubicBezTo>
                  <a:cubicBezTo>
                    <a:pt x="446" y="212"/>
                    <a:pt x="446" y="212"/>
                    <a:pt x="446" y="212"/>
                  </a:cubicBezTo>
                  <a:cubicBezTo>
                    <a:pt x="447" y="211"/>
                    <a:pt x="447" y="211"/>
                    <a:pt x="447" y="211"/>
                  </a:cubicBezTo>
                  <a:cubicBezTo>
                    <a:pt x="447" y="211"/>
                    <a:pt x="447" y="211"/>
                    <a:pt x="447" y="211"/>
                  </a:cubicBezTo>
                  <a:cubicBezTo>
                    <a:pt x="448" y="211"/>
                    <a:pt x="448" y="211"/>
                    <a:pt x="448" y="211"/>
                  </a:cubicBezTo>
                  <a:cubicBezTo>
                    <a:pt x="448" y="213"/>
                    <a:pt x="448" y="213"/>
                    <a:pt x="448" y="213"/>
                  </a:cubicBezTo>
                  <a:cubicBezTo>
                    <a:pt x="449" y="214"/>
                    <a:pt x="449" y="214"/>
                    <a:pt x="449" y="214"/>
                  </a:cubicBezTo>
                  <a:cubicBezTo>
                    <a:pt x="450" y="215"/>
                    <a:pt x="450" y="215"/>
                    <a:pt x="450" y="215"/>
                  </a:cubicBezTo>
                  <a:cubicBezTo>
                    <a:pt x="450" y="216"/>
                    <a:pt x="450" y="216"/>
                    <a:pt x="450" y="216"/>
                  </a:cubicBezTo>
                  <a:cubicBezTo>
                    <a:pt x="451" y="217"/>
                    <a:pt x="451" y="217"/>
                    <a:pt x="451" y="217"/>
                  </a:cubicBezTo>
                  <a:cubicBezTo>
                    <a:pt x="451" y="217"/>
                    <a:pt x="451" y="217"/>
                    <a:pt x="451" y="217"/>
                  </a:cubicBezTo>
                  <a:cubicBezTo>
                    <a:pt x="452" y="217"/>
                    <a:pt x="452" y="217"/>
                    <a:pt x="452" y="217"/>
                  </a:cubicBezTo>
                  <a:cubicBezTo>
                    <a:pt x="452" y="216"/>
                    <a:pt x="452" y="216"/>
                    <a:pt x="452" y="216"/>
                  </a:cubicBezTo>
                  <a:cubicBezTo>
                    <a:pt x="453" y="216"/>
                    <a:pt x="453" y="216"/>
                    <a:pt x="453" y="216"/>
                  </a:cubicBezTo>
                  <a:cubicBezTo>
                    <a:pt x="453" y="215"/>
                    <a:pt x="453" y="215"/>
                    <a:pt x="453" y="215"/>
                  </a:cubicBezTo>
                  <a:cubicBezTo>
                    <a:pt x="453" y="216"/>
                    <a:pt x="453" y="216"/>
                    <a:pt x="453" y="216"/>
                  </a:cubicBezTo>
                  <a:cubicBezTo>
                    <a:pt x="454" y="215"/>
                    <a:pt x="454" y="215"/>
                    <a:pt x="454" y="215"/>
                  </a:cubicBezTo>
                  <a:cubicBezTo>
                    <a:pt x="455" y="216"/>
                    <a:pt x="455" y="216"/>
                    <a:pt x="455" y="216"/>
                  </a:cubicBezTo>
                  <a:cubicBezTo>
                    <a:pt x="455" y="216"/>
                    <a:pt x="455" y="216"/>
                    <a:pt x="455" y="216"/>
                  </a:cubicBezTo>
                  <a:cubicBezTo>
                    <a:pt x="454" y="216"/>
                    <a:pt x="454" y="216"/>
                    <a:pt x="454" y="216"/>
                  </a:cubicBezTo>
                  <a:cubicBezTo>
                    <a:pt x="454" y="218"/>
                    <a:pt x="454" y="218"/>
                    <a:pt x="454" y="218"/>
                  </a:cubicBezTo>
                  <a:cubicBezTo>
                    <a:pt x="454" y="218"/>
                    <a:pt x="454" y="218"/>
                    <a:pt x="454" y="218"/>
                  </a:cubicBezTo>
                  <a:cubicBezTo>
                    <a:pt x="453" y="218"/>
                    <a:pt x="453" y="218"/>
                    <a:pt x="453" y="218"/>
                  </a:cubicBezTo>
                  <a:cubicBezTo>
                    <a:pt x="453" y="219"/>
                    <a:pt x="453" y="219"/>
                    <a:pt x="453" y="219"/>
                  </a:cubicBezTo>
                  <a:cubicBezTo>
                    <a:pt x="455" y="218"/>
                    <a:pt x="455" y="218"/>
                    <a:pt x="455" y="218"/>
                  </a:cubicBezTo>
                  <a:cubicBezTo>
                    <a:pt x="456" y="218"/>
                    <a:pt x="456" y="218"/>
                    <a:pt x="456" y="218"/>
                  </a:cubicBezTo>
                  <a:cubicBezTo>
                    <a:pt x="457" y="217"/>
                    <a:pt x="457" y="217"/>
                    <a:pt x="457" y="217"/>
                  </a:cubicBezTo>
                  <a:cubicBezTo>
                    <a:pt x="457" y="216"/>
                    <a:pt x="457" y="216"/>
                    <a:pt x="457" y="216"/>
                  </a:cubicBezTo>
                  <a:cubicBezTo>
                    <a:pt x="457" y="215"/>
                    <a:pt x="457" y="215"/>
                    <a:pt x="457" y="215"/>
                  </a:cubicBezTo>
                  <a:cubicBezTo>
                    <a:pt x="457" y="216"/>
                    <a:pt x="457" y="216"/>
                    <a:pt x="457" y="216"/>
                  </a:cubicBezTo>
                  <a:cubicBezTo>
                    <a:pt x="457" y="217"/>
                    <a:pt x="457" y="217"/>
                    <a:pt x="457" y="217"/>
                  </a:cubicBezTo>
                  <a:cubicBezTo>
                    <a:pt x="457" y="218"/>
                    <a:pt x="457" y="218"/>
                    <a:pt x="457" y="218"/>
                  </a:cubicBezTo>
                  <a:cubicBezTo>
                    <a:pt x="458" y="218"/>
                    <a:pt x="458" y="218"/>
                    <a:pt x="458" y="218"/>
                  </a:cubicBezTo>
                  <a:cubicBezTo>
                    <a:pt x="458" y="217"/>
                    <a:pt x="458" y="217"/>
                    <a:pt x="458" y="217"/>
                  </a:cubicBezTo>
                  <a:cubicBezTo>
                    <a:pt x="458" y="215"/>
                    <a:pt x="458" y="215"/>
                    <a:pt x="458" y="215"/>
                  </a:cubicBezTo>
                  <a:cubicBezTo>
                    <a:pt x="458" y="215"/>
                    <a:pt x="458" y="215"/>
                    <a:pt x="458" y="215"/>
                  </a:cubicBezTo>
                  <a:cubicBezTo>
                    <a:pt x="457" y="214"/>
                    <a:pt x="457" y="214"/>
                    <a:pt x="457" y="214"/>
                  </a:cubicBezTo>
                  <a:cubicBezTo>
                    <a:pt x="457" y="213"/>
                    <a:pt x="457" y="213"/>
                    <a:pt x="457" y="213"/>
                  </a:cubicBezTo>
                  <a:cubicBezTo>
                    <a:pt x="458" y="213"/>
                    <a:pt x="458" y="213"/>
                    <a:pt x="458" y="213"/>
                  </a:cubicBezTo>
                  <a:cubicBezTo>
                    <a:pt x="459" y="213"/>
                    <a:pt x="459" y="213"/>
                    <a:pt x="459" y="213"/>
                  </a:cubicBezTo>
                  <a:cubicBezTo>
                    <a:pt x="459" y="213"/>
                    <a:pt x="459" y="213"/>
                    <a:pt x="459" y="213"/>
                  </a:cubicBezTo>
                  <a:cubicBezTo>
                    <a:pt x="459" y="214"/>
                    <a:pt x="459" y="214"/>
                    <a:pt x="459" y="214"/>
                  </a:cubicBezTo>
                  <a:cubicBezTo>
                    <a:pt x="459" y="214"/>
                    <a:pt x="459" y="214"/>
                    <a:pt x="459" y="214"/>
                  </a:cubicBezTo>
                  <a:cubicBezTo>
                    <a:pt x="460" y="213"/>
                    <a:pt x="460" y="213"/>
                    <a:pt x="460" y="213"/>
                  </a:cubicBezTo>
                  <a:cubicBezTo>
                    <a:pt x="461" y="213"/>
                    <a:pt x="461" y="213"/>
                    <a:pt x="461" y="213"/>
                  </a:cubicBezTo>
                  <a:cubicBezTo>
                    <a:pt x="462" y="213"/>
                    <a:pt x="462" y="213"/>
                    <a:pt x="462" y="213"/>
                  </a:cubicBezTo>
                  <a:cubicBezTo>
                    <a:pt x="463" y="213"/>
                    <a:pt x="463" y="213"/>
                    <a:pt x="463" y="213"/>
                  </a:cubicBezTo>
                  <a:cubicBezTo>
                    <a:pt x="464" y="213"/>
                    <a:pt x="464" y="213"/>
                    <a:pt x="464" y="213"/>
                  </a:cubicBezTo>
                  <a:cubicBezTo>
                    <a:pt x="464" y="214"/>
                    <a:pt x="464" y="214"/>
                    <a:pt x="464" y="214"/>
                  </a:cubicBezTo>
                  <a:cubicBezTo>
                    <a:pt x="465" y="215"/>
                    <a:pt x="465" y="215"/>
                    <a:pt x="465" y="215"/>
                  </a:cubicBezTo>
                  <a:cubicBezTo>
                    <a:pt x="465" y="215"/>
                    <a:pt x="465" y="215"/>
                    <a:pt x="465" y="215"/>
                  </a:cubicBezTo>
                  <a:cubicBezTo>
                    <a:pt x="467" y="215"/>
                    <a:pt x="467" y="215"/>
                    <a:pt x="467" y="215"/>
                  </a:cubicBezTo>
                  <a:cubicBezTo>
                    <a:pt x="467" y="216"/>
                    <a:pt x="467" y="216"/>
                    <a:pt x="467" y="216"/>
                  </a:cubicBezTo>
                  <a:cubicBezTo>
                    <a:pt x="469" y="216"/>
                    <a:pt x="469" y="216"/>
                    <a:pt x="469" y="216"/>
                  </a:cubicBezTo>
                  <a:cubicBezTo>
                    <a:pt x="469" y="217"/>
                    <a:pt x="469" y="217"/>
                    <a:pt x="469" y="217"/>
                  </a:cubicBezTo>
                  <a:cubicBezTo>
                    <a:pt x="470" y="217"/>
                    <a:pt x="470" y="217"/>
                    <a:pt x="470" y="217"/>
                  </a:cubicBezTo>
                  <a:cubicBezTo>
                    <a:pt x="470" y="218"/>
                    <a:pt x="470" y="218"/>
                    <a:pt x="470" y="218"/>
                  </a:cubicBezTo>
                  <a:cubicBezTo>
                    <a:pt x="471" y="218"/>
                    <a:pt x="471" y="218"/>
                    <a:pt x="471" y="218"/>
                  </a:cubicBezTo>
                  <a:cubicBezTo>
                    <a:pt x="472" y="219"/>
                    <a:pt x="472" y="219"/>
                    <a:pt x="472" y="219"/>
                  </a:cubicBezTo>
                  <a:cubicBezTo>
                    <a:pt x="471" y="220"/>
                    <a:pt x="471" y="220"/>
                    <a:pt x="471" y="220"/>
                  </a:cubicBezTo>
                  <a:cubicBezTo>
                    <a:pt x="471" y="220"/>
                    <a:pt x="471" y="220"/>
                    <a:pt x="471" y="220"/>
                  </a:cubicBezTo>
                  <a:cubicBezTo>
                    <a:pt x="471" y="221"/>
                    <a:pt x="471" y="221"/>
                    <a:pt x="471" y="221"/>
                  </a:cubicBezTo>
                  <a:cubicBezTo>
                    <a:pt x="471" y="222"/>
                    <a:pt x="471" y="222"/>
                    <a:pt x="471" y="222"/>
                  </a:cubicBezTo>
                  <a:cubicBezTo>
                    <a:pt x="472" y="222"/>
                    <a:pt x="472" y="222"/>
                    <a:pt x="472" y="222"/>
                  </a:cubicBezTo>
                  <a:cubicBezTo>
                    <a:pt x="473" y="223"/>
                    <a:pt x="473" y="223"/>
                    <a:pt x="473" y="223"/>
                  </a:cubicBezTo>
                  <a:cubicBezTo>
                    <a:pt x="473" y="224"/>
                    <a:pt x="473" y="224"/>
                    <a:pt x="473" y="224"/>
                  </a:cubicBezTo>
                  <a:cubicBezTo>
                    <a:pt x="473" y="224"/>
                    <a:pt x="473" y="224"/>
                    <a:pt x="473" y="224"/>
                  </a:cubicBezTo>
                  <a:cubicBezTo>
                    <a:pt x="473" y="225"/>
                    <a:pt x="473" y="225"/>
                    <a:pt x="473" y="225"/>
                  </a:cubicBezTo>
                  <a:cubicBezTo>
                    <a:pt x="474" y="226"/>
                    <a:pt x="474" y="226"/>
                    <a:pt x="474" y="226"/>
                  </a:cubicBezTo>
                  <a:cubicBezTo>
                    <a:pt x="474" y="226"/>
                    <a:pt x="474" y="226"/>
                    <a:pt x="474" y="226"/>
                  </a:cubicBezTo>
                  <a:cubicBezTo>
                    <a:pt x="475" y="225"/>
                    <a:pt x="475" y="225"/>
                    <a:pt x="475" y="225"/>
                  </a:cubicBezTo>
                  <a:cubicBezTo>
                    <a:pt x="475" y="226"/>
                    <a:pt x="475" y="226"/>
                    <a:pt x="475" y="226"/>
                  </a:cubicBezTo>
                  <a:cubicBezTo>
                    <a:pt x="475" y="227"/>
                    <a:pt x="475" y="227"/>
                    <a:pt x="475" y="227"/>
                  </a:cubicBezTo>
                  <a:cubicBezTo>
                    <a:pt x="475" y="228"/>
                    <a:pt x="475" y="228"/>
                    <a:pt x="475" y="228"/>
                  </a:cubicBezTo>
                  <a:cubicBezTo>
                    <a:pt x="476" y="228"/>
                    <a:pt x="476" y="228"/>
                    <a:pt x="476" y="228"/>
                  </a:cubicBezTo>
                  <a:cubicBezTo>
                    <a:pt x="475" y="229"/>
                    <a:pt x="475" y="229"/>
                    <a:pt x="475" y="229"/>
                  </a:cubicBezTo>
                  <a:cubicBezTo>
                    <a:pt x="475" y="229"/>
                    <a:pt x="475" y="229"/>
                    <a:pt x="475" y="229"/>
                  </a:cubicBezTo>
                  <a:cubicBezTo>
                    <a:pt x="475" y="230"/>
                    <a:pt x="475" y="230"/>
                    <a:pt x="475" y="230"/>
                  </a:cubicBezTo>
                  <a:cubicBezTo>
                    <a:pt x="475" y="231"/>
                    <a:pt x="475" y="231"/>
                    <a:pt x="475" y="231"/>
                  </a:cubicBezTo>
                  <a:cubicBezTo>
                    <a:pt x="475" y="231"/>
                    <a:pt x="475" y="231"/>
                    <a:pt x="475" y="231"/>
                  </a:cubicBezTo>
                  <a:cubicBezTo>
                    <a:pt x="475" y="231"/>
                    <a:pt x="475" y="231"/>
                    <a:pt x="475" y="231"/>
                  </a:cubicBezTo>
                  <a:cubicBezTo>
                    <a:pt x="475" y="232"/>
                    <a:pt x="475" y="232"/>
                    <a:pt x="475" y="232"/>
                  </a:cubicBezTo>
                  <a:cubicBezTo>
                    <a:pt x="475" y="232"/>
                    <a:pt x="475" y="232"/>
                    <a:pt x="475" y="232"/>
                  </a:cubicBezTo>
                  <a:cubicBezTo>
                    <a:pt x="475" y="233"/>
                    <a:pt x="475" y="233"/>
                    <a:pt x="475" y="233"/>
                  </a:cubicBezTo>
                  <a:cubicBezTo>
                    <a:pt x="476" y="235"/>
                    <a:pt x="476" y="235"/>
                    <a:pt x="476" y="235"/>
                  </a:cubicBezTo>
                  <a:cubicBezTo>
                    <a:pt x="475" y="235"/>
                    <a:pt x="475" y="235"/>
                    <a:pt x="475" y="235"/>
                  </a:cubicBezTo>
                  <a:cubicBezTo>
                    <a:pt x="476" y="237"/>
                    <a:pt x="476" y="237"/>
                    <a:pt x="476" y="237"/>
                  </a:cubicBezTo>
                  <a:cubicBezTo>
                    <a:pt x="476" y="237"/>
                    <a:pt x="476" y="237"/>
                    <a:pt x="476" y="237"/>
                  </a:cubicBezTo>
                  <a:cubicBezTo>
                    <a:pt x="476" y="238"/>
                    <a:pt x="476" y="238"/>
                    <a:pt x="476" y="238"/>
                  </a:cubicBezTo>
                  <a:cubicBezTo>
                    <a:pt x="477" y="241"/>
                    <a:pt x="477" y="241"/>
                    <a:pt x="477" y="241"/>
                  </a:cubicBezTo>
                  <a:cubicBezTo>
                    <a:pt x="477" y="241"/>
                    <a:pt x="477" y="241"/>
                    <a:pt x="477" y="241"/>
                  </a:cubicBezTo>
                  <a:cubicBezTo>
                    <a:pt x="478" y="240"/>
                    <a:pt x="478" y="240"/>
                    <a:pt x="478" y="240"/>
                  </a:cubicBezTo>
                  <a:cubicBezTo>
                    <a:pt x="478" y="241"/>
                    <a:pt x="478" y="241"/>
                    <a:pt x="478" y="241"/>
                  </a:cubicBezTo>
                  <a:cubicBezTo>
                    <a:pt x="477" y="242"/>
                    <a:pt x="477" y="242"/>
                    <a:pt x="477" y="242"/>
                  </a:cubicBezTo>
                  <a:cubicBezTo>
                    <a:pt x="477" y="242"/>
                    <a:pt x="477" y="242"/>
                    <a:pt x="477" y="242"/>
                  </a:cubicBezTo>
                  <a:cubicBezTo>
                    <a:pt x="478" y="243"/>
                    <a:pt x="478" y="243"/>
                    <a:pt x="478" y="243"/>
                  </a:cubicBezTo>
                  <a:cubicBezTo>
                    <a:pt x="478" y="243"/>
                    <a:pt x="478" y="243"/>
                    <a:pt x="478" y="243"/>
                  </a:cubicBezTo>
                  <a:cubicBezTo>
                    <a:pt x="479" y="244"/>
                    <a:pt x="479" y="244"/>
                    <a:pt x="479" y="244"/>
                  </a:cubicBezTo>
                  <a:cubicBezTo>
                    <a:pt x="479" y="245"/>
                    <a:pt x="479" y="245"/>
                    <a:pt x="479" y="245"/>
                  </a:cubicBezTo>
                  <a:cubicBezTo>
                    <a:pt x="479" y="246"/>
                    <a:pt x="479" y="246"/>
                    <a:pt x="479" y="246"/>
                  </a:cubicBezTo>
                  <a:cubicBezTo>
                    <a:pt x="479" y="246"/>
                    <a:pt x="479" y="246"/>
                    <a:pt x="479" y="246"/>
                  </a:cubicBezTo>
                  <a:cubicBezTo>
                    <a:pt x="480" y="248"/>
                    <a:pt x="480" y="248"/>
                    <a:pt x="480" y="248"/>
                  </a:cubicBezTo>
                  <a:cubicBezTo>
                    <a:pt x="480" y="248"/>
                    <a:pt x="480" y="248"/>
                    <a:pt x="480" y="248"/>
                  </a:cubicBezTo>
                  <a:cubicBezTo>
                    <a:pt x="480" y="249"/>
                    <a:pt x="480" y="249"/>
                    <a:pt x="480" y="249"/>
                  </a:cubicBezTo>
                  <a:cubicBezTo>
                    <a:pt x="480" y="250"/>
                    <a:pt x="480" y="250"/>
                    <a:pt x="480" y="250"/>
                  </a:cubicBezTo>
                  <a:cubicBezTo>
                    <a:pt x="480" y="251"/>
                    <a:pt x="480" y="251"/>
                    <a:pt x="480" y="251"/>
                  </a:cubicBezTo>
                  <a:cubicBezTo>
                    <a:pt x="480" y="252"/>
                    <a:pt x="480" y="252"/>
                    <a:pt x="480" y="252"/>
                  </a:cubicBezTo>
                  <a:cubicBezTo>
                    <a:pt x="480" y="253"/>
                    <a:pt x="480" y="253"/>
                    <a:pt x="480" y="253"/>
                  </a:cubicBezTo>
                  <a:cubicBezTo>
                    <a:pt x="479" y="254"/>
                    <a:pt x="479" y="254"/>
                    <a:pt x="479" y="254"/>
                  </a:cubicBezTo>
                  <a:cubicBezTo>
                    <a:pt x="479" y="255"/>
                    <a:pt x="479" y="255"/>
                    <a:pt x="479" y="255"/>
                  </a:cubicBezTo>
                  <a:cubicBezTo>
                    <a:pt x="479" y="256"/>
                    <a:pt x="479" y="256"/>
                    <a:pt x="479" y="256"/>
                  </a:cubicBezTo>
                  <a:cubicBezTo>
                    <a:pt x="479" y="258"/>
                    <a:pt x="479" y="258"/>
                    <a:pt x="479" y="258"/>
                  </a:cubicBezTo>
                  <a:cubicBezTo>
                    <a:pt x="479" y="258"/>
                    <a:pt x="479" y="258"/>
                    <a:pt x="479" y="258"/>
                  </a:cubicBezTo>
                  <a:cubicBezTo>
                    <a:pt x="479" y="259"/>
                    <a:pt x="479" y="259"/>
                    <a:pt x="479" y="259"/>
                  </a:cubicBezTo>
                  <a:cubicBezTo>
                    <a:pt x="478" y="260"/>
                    <a:pt x="478" y="260"/>
                    <a:pt x="478" y="260"/>
                  </a:cubicBezTo>
                  <a:cubicBezTo>
                    <a:pt x="478" y="261"/>
                    <a:pt x="478" y="261"/>
                    <a:pt x="478" y="261"/>
                  </a:cubicBezTo>
                  <a:cubicBezTo>
                    <a:pt x="477" y="262"/>
                    <a:pt x="477" y="262"/>
                    <a:pt x="477" y="262"/>
                  </a:cubicBezTo>
                  <a:cubicBezTo>
                    <a:pt x="478" y="262"/>
                    <a:pt x="478" y="262"/>
                    <a:pt x="478" y="262"/>
                  </a:cubicBezTo>
                  <a:cubicBezTo>
                    <a:pt x="478" y="263"/>
                    <a:pt x="478" y="263"/>
                    <a:pt x="478" y="263"/>
                  </a:cubicBezTo>
                  <a:cubicBezTo>
                    <a:pt x="477" y="263"/>
                    <a:pt x="477" y="263"/>
                    <a:pt x="477" y="263"/>
                  </a:cubicBezTo>
                  <a:cubicBezTo>
                    <a:pt x="478" y="265"/>
                    <a:pt x="478" y="265"/>
                    <a:pt x="478" y="265"/>
                  </a:cubicBezTo>
                  <a:cubicBezTo>
                    <a:pt x="477" y="266"/>
                    <a:pt x="477" y="266"/>
                    <a:pt x="477" y="266"/>
                  </a:cubicBezTo>
                  <a:cubicBezTo>
                    <a:pt x="477" y="267"/>
                    <a:pt x="477" y="267"/>
                    <a:pt x="477" y="267"/>
                  </a:cubicBezTo>
                  <a:cubicBezTo>
                    <a:pt x="477" y="267"/>
                    <a:pt x="477" y="267"/>
                    <a:pt x="477" y="267"/>
                  </a:cubicBezTo>
                  <a:cubicBezTo>
                    <a:pt x="477" y="268"/>
                    <a:pt x="477" y="268"/>
                    <a:pt x="477" y="268"/>
                  </a:cubicBezTo>
                  <a:cubicBezTo>
                    <a:pt x="476" y="269"/>
                    <a:pt x="476" y="269"/>
                    <a:pt x="476" y="269"/>
                  </a:cubicBezTo>
                  <a:cubicBezTo>
                    <a:pt x="476" y="270"/>
                    <a:pt x="476" y="270"/>
                    <a:pt x="476" y="270"/>
                  </a:cubicBezTo>
                  <a:cubicBezTo>
                    <a:pt x="475" y="271"/>
                    <a:pt x="475" y="271"/>
                    <a:pt x="475" y="271"/>
                  </a:cubicBezTo>
                  <a:cubicBezTo>
                    <a:pt x="475" y="272"/>
                    <a:pt x="475" y="272"/>
                    <a:pt x="475" y="272"/>
                  </a:cubicBezTo>
                  <a:cubicBezTo>
                    <a:pt x="474" y="273"/>
                    <a:pt x="474" y="273"/>
                    <a:pt x="474" y="273"/>
                  </a:cubicBezTo>
                  <a:cubicBezTo>
                    <a:pt x="473" y="276"/>
                    <a:pt x="473" y="276"/>
                    <a:pt x="473" y="276"/>
                  </a:cubicBezTo>
                  <a:cubicBezTo>
                    <a:pt x="473" y="276"/>
                    <a:pt x="473" y="276"/>
                    <a:pt x="473" y="276"/>
                  </a:cubicBezTo>
                  <a:cubicBezTo>
                    <a:pt x="473" y="277"/>
                    <a:pt x="473" y="277"/>
                    <a:pt x="473" y="277"/>
                  </a:cubicBezTo>
                  <a:cubicBezTo>
                    <a:pt x="473" y="278"/>
                    <a:pt x="473" y="278"/>
                    <a:pt x="473" y="278"/>
                  </a:cubicBezTo>
                  <a:cubicBezTo>
                    <a:pt x="473" y="278"/>
                    <a:pt x="473" y="278"/>
                    <a:pt x="473" y="278"/>
                  </a:cubicBezTo>
                  <a:cubicBezTo>
                    <a:pt x="472" y="279"/>
                    <a:pt x="472" y="279"/>
                    <a:pt x="472" y="279"/>
                  </a:cubicBezTo>
                  <a:cubicBezTo>
                    <a:pt x="472" y="280"/>
                    <a:pt x="472" y="280"/>
                    <a:pt x="472" y="280"/>
                  </a:cubicBezTo>
                  <a:cubicBezTo>
                    <a:pt x="471" y="280"/>
                    <a:pt x="471" y="280"/>
                    <a:pt x="471" y="280"/>
                  </a:cubicBezTo>
                  <a:cubicBezTo>
                    <a:pt x="471" y="281"/>
                    <a:pt x="471" y="281"/>
                    <a:pt x="471" y="281"/>
                  </a:cubicBezTo>
                  <a:cubicBezTo>
                    <a:pt x="470" y="281"/>
                    <a:pt x="470" y="281"/>
                    <a:pt x="470" y="281"/>
                  </a:cubicBezTo>
                  <a:cubicBezTo>
                    <a:pt x="471" y="282"/>
                    <a:pt x="471" y="282"/>
                    <a:pt x="471" y="282"/>
                  </a:cubicBezTo>
                  <a:cubicBezTo>
                    <a:pt x="470" y="283"/>
                    <a:pt x="470" y="283"/>
                    <a:pt x="470" y="283"/>
                  </a:cubicBezTo>
                  <a:cubicBezTo>
                    <a:pt x="470" y="283"/>
                    <a:pt x="470" y="283"/>
                    <a:pt x="470" y="283"/>
                  </a:cubicBezTo>
                  <a:cubicBezTo>
                    <a:pt x="469" y="283"/>
                    <a:pt x="469" y="283"/>
                    <a:pt x="469" y="283"/>
                  </a:cubicBezTo>
                  <a:cubicBezTo>
                    <a:pt x="469" y="284"/>
                    <a:pt x="469" y="284"/>
                    <a:pt x="469" y="284"/>
                  </a:cubicBezTo>
                  <a:cubicBezTo>
                    <a:pt x="469" y="285"/>
                    <a:pt x="469" y="285"/>
                    <a:pt x="469" y="285"/>
                  </a:cubicBezTo>
                  <a:cubicBezTo>
                    <a:pt x="468" y="285"/>
                    <a:pt x="468" y="285"/>
                    <a:pt x="468" y="285"/>
                  </a:cubicBezTo>
                  <a:cubicBezTo>
                    <a:pt x="469" y="286"/>
                    <a:pt x="469" y="286"/>
                    <a:pt x="469" y="286"/>
                  </a:cubicBezTo>
                  <a:cubicBezTo>
                    <a:pt x="467" y="287"/>
                    <a:pt x="467" y="287"/>
                    <a:pt x="467" y="287"/>
                  </a:cubicBezTo>
                  <a:cubicBezTo>
                    <a:pt x="466" y="288"/>
                    <a:pt x="466" y="288"/>
                    <a:pt x="466" y="288"/>
                  </a:cubicBezTo>
                  <a:cubicBezTo>
                    <a:pt x="466" y="288"/>
                    <a:pt x="466" y="288"/>
                    <a:pt x="466" y="288"/>
                  </a:cubicBezTo>
                  <a:cubicBezTo>
                    <a:pt x="466" y="289"/>
                    <a:pt x="466" y="289"/>
                    <a:pt x="466" y="289"/>
                  </a:cubicBezTo>
                  <a:cubicBezTo>
                    <a:pt x="464" y="289"/>
                    <a:pt x="464" y="289"/>
                    <a:pt x="464" y="289"/>
                  </a:cubicBezTo>
                  <a:cubicBezTo>
                    <a:pt x="463" y="290"/>
                    <a:pt x="463" y="290"/>
                    <a:pt x="463" y="290"/>
                  </a:cubicBezTo>
                  <a:cubicBezTo>
                    <a:pt x="463" y="290"/>
                    <a:pt x="463" y="290"/>
                    <a:pt x="463" y="290"/>
                  </a:cubicBezTo>
                  <a:cubicBezTo>
                    <a:pt x="462" y="290"/>
                    <a:pt x="462" y="290"/>
                    <a:pt x="462" y="290"/>
                  </a:cubicBezTo>
                  <a:cubicBezTo>
                    <a:pt x="461" y="289"/>
                    <a:pt x="461" y="289"/>
                    <a:pt x="461" y="289"/>
                  </a:cubicBezTo>
                  <a:cubicBezTo>
                    <a:pt x="460" y="289"/>
                    <a:pt x="460" y="289"/>
                    <a:pt x="460" y="289"/>
                  </a:cubicBezTo>
                  <a:cubicBezTo>
                    <a:pt x="460" y="287"/>
                    <a:pt x="460" y="287"/>
                    <a:pt x="460" y="287"/>
                  </a:cubicBezTo>
                  <a:cubicBezTo>
                    <a:pt x="459" y="287"/>
                    <a:pt x="459" y="287"/>
                    <a:pt x="459" y="287"/>
                  </a:cubicBezTo>
                  <a:cubicBezTo>
                    <a:pt x="458" y="287"/>
                    <a:pt x="458" y="287"/>
                    <a:pt x="458" y="287"/>
                  </a:cubicBezTo>
                  <a:cubicBezTo>
                    <a:pt x="457" y="287"/>
                    <a:pt x="457" y="287"/>
                    <a:pt x="457" y="287"/>
                  </a:cubicBezTo>
                  <a:cubicBezTo>
                    <a:pt x="457" y="287"/>
                    <a:pt x="457" y="287"/>
                    <a:pt x="457" y="287"/>
                  </a:cubicBezTo>
                  <a:cubicBezTo>
                    <a:pt x="457" y="288"/>
                    <a:pt x="457" y="288"/>
                    <a:pt x="457" y="288"/>
                  </a:cubicBezTo>
                  <a:cubicBezTo>
                    <a:pt x="456" y="289"/>
                    <a:pt x="456" y="289"/>
                    <a:pt x="456" y="289"/>
                  </a:cubicBezTo>
                  <a:cubicBezTo>
                    <a:pt x="456" y="290"/>
                    <a:pt x="456" y="290"/>
                    <a:pt x="456" y="290"/>
                  </a:cubicBezTo>
                  <a:cubicBezTo>
                    <a:pt x="455" y="290"/>
                    <a:pt x="455" y="290"/>
                    <a:pt x="455" y="290"/>
                  </a:cubicBezTo>
                  <a:cubicBezTo>
                    <a:pt x="455" y="292"/>
                    <a:pt x="455" y="292"/>
                    <a:pt x="455" y="292"/>
                  </a:cubicBezTo>
                  <a:cubicBezTo>
                    <a:pt x="455" y="291"/>
                    <a:pt x="455" y="291"/>
                    <a:pt x="455" y="291"/>
                  </a:cubicBezTo>
                  <a:cubicBezTo>
                    <a:pt x="453" y="292"/>
                    <a:pt x="453" y="292"/>
                    <a:pt x="453" y="292"/>
                  </a:cubicBezTo>
                  <a:cubicBezTo>
                    <a:pt x="453" y="293"/>
                    <a:pt x="453" y="293"/>
                    <a:pt x="453" y="293"/>
                  </a:cubicBezTo>
                  <a:cubicBezTo>
                    <a:pt x="453" y="293"/>
                    <a:pt x="453" y="293"/>
                    <a:pt x="453" y="293"/>
                  </a:cubicBezTo>
                  <a:close/>
                  <a:moveTo>
                    <a:pt x="147" y="296"/>
                  </a:moveTo>
                  <a:cubicBezTo>
                    <a:pt x="146" y="295"/>
                    <a:pt x="146" y="295"/>
                    <a:pt x="146" y="295"/>
                  </a:cubicBezTo>
                  <a:cubicBezTo>
                    <a:pt x="140" y="296"/>
                    <a:pt x="140" y="296"/>
                    <a:pt x="140" y="296"/>
                  </a:cubicBezTo>
                  <a:cubicBezTo>
                    <a:pt x="147" y="296"/>
                    <a:pt x="147" y="296"/>
                    <a:pt x="147" y="296"/>
                  </a:cubicBezTo>
                  <a:close/>
                  <a:moveTo>
                    <a:pt x="518" y="279"/>
                  </a:moveTo>
                  <a:cubicBezTo>
                    <a:pt x="519" y="279"/>
                    <a:pt x="519" y="279"/>
                    <a:pt x="519" y="279"/>
                  </a:cubicBezTo>
                  <a:cubicBezTo>
                    <a:pt x="519" y="278"/>
                    <a:pt x="519" y="278"/>
                    <a:pt x="519" y="278"/>
                  </a:cubicBezTo>
                  <a:cubicBezTo>
                    <a:pt x="520" y="278"/>
                    <a:pt x="520" y="278"/>
                    <a:pt x="520" y="278"/>
                  </a:cubicBezTo>
                  <a:cubicBezTo>
                    <a:pt x="519" y="278"/>
                    <a:pt x="519" y="278"/>
                    <a:pt x="519" y="278"/>
                  </a:cubicBezTo>
                  <a:cubicBezTo>
                    <a:pt x="518" y="279"/>
                    <a:pt x="518" y="279"/>
                    <a:pt x="518" y="279"/>
                  </a:cubicBezTo>
                  <a:close/>
                  <a:moveTo>
                    <a:pt x="29" y="41"/>
                  </a:moveTo>
                  <a:cubicBezTo>
                    <a:pt x="28" y="40"/>
                    <a:pt x="28" y="40"/>
                    <a:pt x="28" y="40"/>
                  </a:cubicBezTo>
                  <a:cubicBezTo>
                    <a:pt x="28" y="39"/>
                    <a:pt x="28" y="39"/>
                    <a:pt x="28" y="39"/>
                  </a:cubicBezTo>
                  <a:cubicBezTo>
                    <a:pt x="28" y="39"/>
                    <a:pt x="28" y="39"/>
                    <a:pt x="28" y="39"/>
                  </a:cubicBezTo>
                  <a:cubicBezTo>
                    <a:pt x="27" y="38"/>
                    <a:pt x="27" y="38"/>
                    <a:pt x="27" y="38"/>
                  </a:cubicBezTo>
                  <a:cubicBezTo>
                    <a:pt x="27" y="38"/>
                    <a:pt x="27" y="38"/>
                    <a:pt x="27" y="38"/>
                  </a:cubicBezTo>
                  <a:cubicBezTo>
                    <a:pt x="28" y="37"/>
                    <a:pt x="28" y="37"/>
                    <a:pt x="28" y="37"/>
                  </a:cubicBezTo>
                  <a:cubicBezTo>
                    <a:pt x="28" y="36"/>
                    <a:pt x="28" y="36"/>
                    <a:pt x="28" y="36"/>
                  </a:cubicBezTo>
                  <a:cubicBezTo>
                    <a:pt x="30" y="36"/>
                    <a:pt x="30" y="36"/>
                    <a:pt x="30" y="36"/>
                  </a:cubicBezTo>
                  <a:cubicBezTo>
                    <a:pt x="30" y="36"/>
                    <a:pt x="30" y="36"/>
                    <a:pt x="30" y="36"/>
                  </a:cubicBezTo>
                  <a:cubicBezTo>
                    <a:pt x="31" y="36"/>
                    <a:pt x="31" y="36"/>
                    <a:pt x="31" y="36"/>
                  </a:cubicBezTo>
                  <a:cubicBezTo>
                    <a:pt x="31" y="37"/>
                    <a:pt x="31" y="37"/>
                    <a:pt x="31" y="37"/>
                  </a:cubicBezTo>
                  <a:cubicBezTo>
                    <a:pt x="32" y="37"/>
                    <a:pt x="32" y="37"/>
                    <a:pt x="32" y="37"/>
                  </a:cubicBezTo>
                  <a:cubicBezTo>
                    <a:pt x="33" y="37"/>
                    <a:pt x="33" y="37"/>
                    <a:pt x="33" y="37"/>
                  </a:cubicBezTo>
                  <a:cubicBezTo>
                    <a:pt x="33" y="37"/>
                    <a:pt x="33" y="37"/>
                    <a:pt x="33" y="37"/>
                  </a:cubicBezTo>
                  <a:cubicBezTo>
                    <a:pt x="34" y="36"/>
                    <a:pt x="34" y="36"/>
                    <a:pt x="34" y="36"/>
                  </a:cubicBezTo>
                  <a:cubicBezTo>
                    <a:pt x="33" y="36"/>
                    <a:pt x="33" y="36"/>
                    <a:pt x="33" y="36"/>
                  </a:cubicBezTo>
                  <a:cubicBezTo>
                    <a:pt x="32" y="36"/>
                    <a:pt x="32" y="36"/>
                    <a:pt x="32" y="36"/>
                  </a:cubicBezTo>
                  <a:cubicBezTo>
                    <a:pt x="30" y="34"/>
                    <a:pt x="30" y="34"/>
                    <a:pt x="30" y="34"/>
                  </a:cubicBezTo>
                  <a:cubicBezTo>
                    <a:pt x="28" y="34"/>
                    <a:pt x="28" y="34"/>
                    <a:pt x="28" y="34"/>
                  </a:cubicBezTo>
                  <a:cubicBezTo>
                    <a:pt x="27" y="34"/>
                    <a:pt x="27" y="34"/>
                    <a:pt x="27" y="34"/>
                  </a:cubicBezTo>
                  <a:cubicBezTo>
                    <a:pt x="25" y="36"/>
                    <a:pt x="25" y="36"/>
                    <a:pt x="25" y="36"/>
                  </a:cubicBezTo>
                  <a:cubicBezTo>
                    <a:pt x="25" y="37"/>
                    <a:pt x="25" y="37"/>
                    <a:pt x="25" y="37"/>
                  </a:cubicBezTo>
                  <a:cubicBezTo>
                    <a:pt x="24" y="37"/>
                    <a:pt x="24" y="37"/>
                    <a:pt x="24" y="37"/>
                  </a:cubicBezTo>
                  <a:cubicBezTo>
                    <a:pt x="22" y="38"/>
                    <a:pt x="22" y="38"/>
                    <a:pt x="22" y="38"/>
                  </a:cubicBezTo>
                  <a:cubicBezTo>
                    <a:pt x="22" y="40"/>
                    <a:pt x="22" y="40"/>
                    <a:pt x="22" y="40"/>
                  </a:cubicBezTo>
                  <a:cubicBezTo>
                    <a:pt x="23" y="40"/>
                    <a:pt x="23" y="40"/>
                    <a:pt x="23" y="40"/>
                  </a:cubicBezTo>
                  <a:cubicBezTo>
                    <a:pt x="24" y="40"/>
                    <a:pt x="24" y="40"/>
                    <a:pt x="24" y="40"/>
                  </a:cubicBezTo>
                  <a:cubicBezTo>
                    <a:pt x="25" y="40"/>
                    <a:pt x="25" y="40"/>
                    <a:pt x="25" y="40"/>
                  </a:cubicBezTo>
                  <a:cubicBezTo>
                    <a:pt x="25" y="41"/>
                    <a:pt x="25" y="41"/>
                    <a:pt x="25" y="41"/>
                  </a:cubicBezTo>
                  <a:cubicBezTo>
                    <a:pt x="26" y="41"/>
                    <a:pt x="26" y="41"/>
                    <a:pt x="26" y="41"/>
                  </a:cubicBezTo>
                  <a:cubicBezTo>
                    <a:pt x="26" y="40"/>
                    <a:pt x="26" y="40"/>
                    <a:pt x="26" y="40"/>
                  </a:cubicBezTo>
                  <a:cubicBezTo>
                    <a:pt x="26" y="40"/>
                    <a:pt x="26" y="40"/>
                    <a:pt x="26" y="40"/>
                  </a:cubicBezTo>
                  <a:cubicBezTo>
                    <a:pt x="27" y="40"/>
                    <a:pt x="27" y="40"/>
                    <a:pt x="27" y="40"/>
                  </a:cubicBezTo>
                  <a:cubicBezTo>
                    <a:pt x="27" y="40"/>
                    <a:pt x="27" y="40"/>
                    <a:pt x="27" y="40"/>
                  </a:cubicBezTo>
                  <a:cubicBezTo>
                    <a:pt x="28" y="41"/>
                    <a:pt x="28" y="41"/>
                    <a:pt x="28" y="41"/>
                  </a:cubicBezTo>
                  <a:cubicBezTo>
                    <a:pt x="29" y="42"/>
                    <a:pt x="29" y="42"/>
                    <a:pt x="29" y="42"/>
                  </a:cubicBezTo>
                  <a:cubicBezTo>
                    <a:pt x="29" y="41"/>
                    <a:pt x="29" y="41"/>
                    <a:pt x="29" y="41"/>
                  </a:cubicBezTo>
                  <a:close/>
                  <a:moveTo>
                    <a:pt x="36" y="29"/>
                  </a:moveTo>
                  <a:cubicBezTo>
                    <a:pt x="36" y="29"/>
                    <a:pt x="36" y="29"/>
                    <a:pt x="36" y="29"/>
                  </a:cubicBezTo>
                  <a:cubicBezTo>
                    <a:pt x="37" y="28"/>
                    <a:pt x="37" y="28"/>
                    <a:pt x="37" y="28"/>
                  </a:cubicBezTo>
                  <a:cubicBezTo>
                    <a:pt x="37" y="28"/>
                    <a:pt x="37" y="28"/>
                    <a:pt x="37" y="28"/>
                  </a:cubicBezTo>
                  <a:cubicBezTo>
                    <a:pt x="37" y="29"/>
                    <a:pt x="37" y="29"/>
                    <a:pt x="37" y="29"/>
                  </a:cubicBezTo>
                  <a:cubicBezTo>
                    <a:pt x="37" y="29"/>
                    <a:pt x="37" y="29"/>
                    <a:pt x="37" y="29"/>
                  </a:cubicBezTo>
                  <a:cubicBezTo>
                    <a:pt x="37" y="30"/>
                    <a:pt x="37" y="30"/>
                    <a:pt x="37" y="30"/>
                  </a:cubicBezTo>
                  <a:cubicBezTo>
                    <a:pt x="36" y="30"/>
                    <a:pt x="36" y="30"/>
                    <a:pt x="36" y="30"/>
                  </a:cubicBezTo>
                  <a:cubicBezTo>
                    <a:pt x="36" y="30"/>
                    <a:pt x="36" y="29"/>
                    <a:pt x="36" y="29"/>
                  </a:cubicBezTo>
                  <a:close/>
                  <a:moveTo>
                    <a:pt x="34" y="45"/>
                  </a:moveTo>
                  <a:cubicBezTo>
                    <a:pt x="34" y="45"/>
                    <a:pt x="34" y="45"/>
                    <a:pt x="34" y="45"/>
                  </a:cubicBezTo>
                  <a:cubicBezTo>
                    <a:pt x="35" y="45"/>
                    <a:pt x="35" y="45"/>
                    <a:pt x="35" y="45"/>
                  </a:cubicBezTo>
                  <a:cubicBezTo>
                    <a:pt x="35" y="45"/>
                    <a:pt x="35" y="45"/>
                    <a:pt x="35" y="45"/>
                  </a:cubicBezTo>
                  <a:cubicBezTo>
                    <a:pt x="35" y="44"/>
                    <a:pt x="35" y="44"/>
                    <a:pt x="35" y="44"/>
                  </a:cubicBezTo>
                  <a:cubicBezTo>
                    <a:pt x="35" y="44"/>
                    <a:pt x="35" y="44"/>
                    <a:pt x="35" y="44"/>
                  </a:cubicBezTo>
                  <a:cubicBezTo>
                    <a:pt x="36" y="44"/>
                    <a:pt x="36" y="44"/>
                    <a:pt x="36" y="44"/>
                  </a:cubicBezTo>
                  <a:cubicBezTo>
                    <a:pt x="36" y="43"/>
                    <a:pt x="36" y="43"/>
                    <a:pt x="36" y="43"/>
                  </a:cubicBezTo>
                  <a:cubicBezTo>
                    <a:pt x="37" y="42"/>
                    <a:pt x="37" y="42"/>
                    <a:pt x="37" y="42"/>
                  </a:cubicBezTo>
                  <a:cubicBezTo>
                    <a:pt x="36" y="41"/>
                    <a:pt x="36" y="41"/>
                    <a:pt x="36" y="41"/>
                  </a:cubicBezTo>
                  <a:cubicBezTo>
                    <a:pt x="36" y="41"/>
                    <a:pt x="36" y="41"/>
                    <a:pt x="36" y="41"/>
                  </a:cubicBezTo>
                  <a:cubicBezTo>
                    <a:pt x="36" y="40"/>
                    <a:pt x="36" y="40"/>
                    <a:pt x="36" y="40"/>
                  </a:cubicBezTo>
                  <a:cubicBezTo>
                    <a:pt x="36" y="40"/>
                    <a:pt x="36" y="40"/>
                    <a:pt x="36" y="40"/>
                  </a:cubicBezTo>
                  <a:cubicBezTo>
                    <a:pt x="37" y="40"/>
                    <a:pt x="37" y="40"/>
                    <a:pt x="37" y="40"/>
                  </a:cubicBezTo>
                  <a:cubicBezTo>
                    <a:pt x="39" y="40"/>
                    <a:pt x="39" y="40"/>
                    <a:pt x="39" y="40"/>
                  </a:cubicBezTo>
                  <a:cubicBezTo>
                    <a:pt x="39" y="40"/>
                    <a:pt x="39" y="40"/>
                    <a:pt x="39" y="40"/>
                  </a:cubicBezTo>
                  <a:cubicBezTo>
                    <a:pt x="39" y="39"/>
                    <a:pt x="39" y="39"/>
                    <a:pt x="39" y="39"/>
                  </a:cubicBezTo>
                  <a:cubicBezTo>
                    <a:pt x="39" y="39"/>
                    <a:pt x="39" y="39"/>
                    <a:pt x="39" y="39"/>
                  </a:cubicBezTo>
                  <a:cubicBezTo>
                    <a:pt x="38" y="39"/>
                    <a:pt x="38" y="39"/>
                    <a:pt x="38" y="39"/>
                  </a:cubicBezTo>
                  <a:cubicBezTo>
                    <a:pt x="38" y="38"/>
                    <a:pt x="38" y="38"/>
                    <a:pt x="38" y="38"/>
                  </a:cubicBezTo>
                  <a:cubicBezTo>
                    <a:pt x="38" y="38"/>
                    <a:pt x="38" y="38"/>
                    <a:pt x="38" y="38"/>
                  </a:cubicBezTo>
                  <a:cubicBezTo>
                    <a:pt x="38" y="37"/>
                    <a:pt x="38" y="37"/>
                    <a:pt x="38" y="37"/>
                  </a:cubicBezTo>
                  <a:cubicBezTo>
                    <a:pt x="38" y="37"/>
                    <a:pt x="38" y="37"/>
                    <a:pt x="38" y="37"/>
                  </a:cubicBezTo>
                  <a:cubicBezTo>
                    <a:pt x="38" y="37"/>
                    <a:pt x="38" y="37"/>
                    <a:pt x="38" y="37"/>
                  </a:cubicBezTo>
                  <a:cubicBezTo>
                    <a:pt x="39" y="37"/>
                    <a:pt x="39" y="37"/>
                    <a:pt x="39" y="37"/>
                  </a:cubicBezTo>
                  <a:cubicBezTo>
                    <a:pt x="39" y="38"/>
                    <a:pt x="39" y="38"/>
                    <a:pt x="39" y="38"/>
                  </a:cubicBezTo>
                  <a:cubicBezTo>
                    <a:pt x="40" y="37"/>
                    <a:pt x="40" y="37"/>
                    <a:pt x="40" y="37"/>
                  </a:cubicBezTo>
                  <a:cubicBezTo>
                    <a:pt x="40" y="37"/>
                    <a:pt x="40" y="37"/>
                    <a:pt x="40" y="37"/>
                  </a:cubicBezTo>
                  <a:cubicBezTo>
                    <a:pt x="41" y="36"/>
                    <a:pt x="41" y="36"/>
                    <a:pt x="41" y="36"/>
                  </a:cubicBezTo>
                  <a:cubicBezTo>
                    <a:pt x="41" y="36"/>
                    <a:pt x="41" y="36"/>
                    <a:pt x="41" y="36"/>
                  </a:cubicBezTo>
                  <a:cubicBezTo>
                    <a:pt x="41" y="35"/>
                    <a:pt x="41" y="35"/>
                    <a:pt x="41" y="35"/>
                  </a:cubicBezTo>
                  <a:cubicBezTo>
                    <a:pt x="41" y="35"/>
                    <a:pt x="41" y="35"/>
                    <a:pt x="41" y="35"/>
                  </a:cubicBezTo>
                  <a:cubicBezTo>
                    <a:pt x="40" y="34"/>
                    <a:pt x="40" y="34"/>
                    <a:pt x="40" y="34"/>
                  </a:cubicBezTo>
                  <a:cubicBezTo>
                    <a:pt x="40" y="34"/>
                    <a:pt x="40" y="34"/>
                    <a:pt x="40" y="34"/>
                  </a:cubicBezTo>
                  <a:cubicBezTo>
                    <a:pt x="39" y="33"/>
                    <a:pt x="39" y="33"/>
                    <a:pt x="39" y="33"/>
                  </a:cubicBezTo>
                  <a:cubicBezTo>
                    <a:pt x="38" y="34"/>
                    <a:pt x="38" y="34"/>
                    <a:pt x="38" y="34"/>
                  </a:cubicBezTo>
                  <a:cubicBezTo>
                    <a:pt x="38" y="35"/>
                    <a:pt x="38" y="35"/>
                    <a:pt x="38" y="35"/>
                  </a:cubicBezTo>
                  <a:cubicBezTo>
                    <a:pt x="37" y="35"/>
                    <a:pt x="37" y="35"/>
                    <a:pt x="37" y="35"/>
                  </a:cubicBezTo>
                  <a:cubicBezTo>
                    <a:pt x="37" y="35"/>
                    <a:pt x="37" y="35"/>
                    <a:pt x="37" y="35"/>
                  </a:cubicBezTo>
                  <a:cubicBezTo>
                    <a:pt x="37" y="34"/>
                    <a:pt x="37" y="34"/>
                    <a:pt x="37" y="34"/>
                  </a:cubicBezTo>
                  <a:cubicBezTo>
                    <a:pt x="38" y="33"/>
                    <a:pt x="38" y="33"/>
                    <a:pt x="38" y="33"/>
                  </a:cubicBezTo>
                  <a:cubicBezTo>
                    <a:pt x="38" y="32"/>
                    <a:pt x="38" y="32"/>
                    <a:pt x="38" y="32"/>
                  </a:cubicBezTo>
                  <a:cubicBezTo>
                    <a:pt x="38" y="31"/>
                    <a:pt x="38" y="31"/>
                    <a:pt x="38" y="31"/>
                  </a:cubicBezTo>
                  <a:cubicBezTo>
                    <a:pt x="38" y="31"/>
                    <a:pt x="38" y="31"/>
                    <a:pt x="38" y="31"/>
                  </a:cubicBezTo>
                  <a:cubicBezTo>
                    <a:pt x="37" y="32"/>
                    <a:pt x="37" y="32"/>
                    <a:pt x="37" y="32"/>
                  </a:cubicBezTo>
                  <a:cubicBezTo>
                    <a:pt x="37" y="33"/>
                    <a:pt x="37" y="33"/>
                    <a:pt x="37" y="33"/>
                  </a:cubicBezTo>
                  <a:cubicBezTo>
                    <a:pt x="36" y="33"/>
                    <a:pt x="36" y="33"/>
                    <a:pt x="36" y="33"/>
                  </a:cubicBezTo>
                  <a:cubicBezTo>
                    <a:pt x="36" y="33"/>
                    <a:pt x="36" y="33"/>
                    <a:pt x="36" y="33"/>
                  </a:cubicBezTo>
                  <a:cubicBezTo>
                    <a:pt x="37" y="32"/>
                    <a:pt x="37" y="32"/>
                    <a:pt x="37" y="32"/>
                  </a:cubicBezTo>
                  <a:cubicBezTo>
                    <a:pt x="36" y="32"/>
                    <a:pt x="36" y="32"/>
                    <a:pt x="36" y="32"/>
                  </a:cubicBezTo>
                  <a:cubicBezTo>
                    <a:pt x="36" y="32"/>
                    <a:pt x="36" y="32"/>
                    <a:pt x="36" y="32"/>
                  </a:cubicBezTo>
                  <a:cubicBezTo>
                    <a:pt x="36" y="33"/>
                    <a:pt x="36" y="33"/>
                    <a:pt x="36" y="33"/>
                  </a:cubicBezTo>
                  <a:cubicBezTo>
                    <a:pt x="35" y="33"/>
                    <a:pt x="35" y="33"/>
                    <a:pt x="35" y="33"/>
                  </a:cubicBezTo>
                  <a:cubicBezTo>
                    <a:pt x="35" y="34"/>
                    <a:pt x="35" y="34"/>
                    <a:pt x="35" y="34"/>
                  </a:cubicBezTo>
                  <a:cubicBezTo>
                    <a:pt x="35" y="34"/>
                    <a:pt x="35" y="34"/>
                    <a:pt x="35" y="34"/>
                  </a:cubicBezTo>
                  <a:cubicBezTo>
                    <a:pt x="36" y="34"/>
                    <a:pt x="36" y="34"/>
                    <a:pt x="36" y="34"/>
                  </a:cubicBezTo>
                  <a:cubicBezTo>
                    <a:pt x="36" y="34"/>
                    <a:pt x="36" y="34"/>
                    <a:pt x="36" y="34"/>
                  </a:cubicBezTo>
                  <a:cubicBezTo>
                    <a:pt x="36" y="35"/>
                    <a:pt x="36" y="35"/>
                    <a:pt x="36" y="35"/>
                  </a:cubicBezTo>
                  <a:cubicBezTo>
                    <a:pt x="36" y="35"/>
                    <a:pt x="36" y="35"/>
                    <a:pt x="36" y="35"/>
                  </a:cubicBezTo>
                  <a:cubicBezTo>
                    <a:pt x="35" y="36"/>
                    <a:pt x="35" y="36"/>
                    <a:pt x="35" y="36"/>
                  </a:cubicBezTo>
                  <a:cubicBezTo>
                    <a:pt x="35" y="36"/>
                    <a:pt x="35" y="36"/>
                    <a:pt x="35" y="36"/>
                  </a:cubicBezTo>
                  <a:cubicBezTo>
                    <a:pt x="35" y="37"/>
                    <a:pt x="35" y="37"/>
                    <a:pt x="35" y="37"/>
                  </a:cubicBezTo>
                  <a:cubicBezTo>
                    <a:pt x="34" y="37"/>
                    <a:pt x="34" y="37"/>
                    <a:pt x="34" y="37"/>
                  </a:cubicBezTo>
                  <a:cubicBezTo>
                    <a:pt x="34" y="38"/>
                    <a:pt x="34" y="38"/>
                    <a:pt x="34" y="38"/>
                  </a:cubicBezTo>
                  <a:cubicBezTo>
                    <a:pt x="33" y="38"/>
                    <a:pt x="33" y="38"/>
                    <a:pt x="33" y="38"/>
                  </a:cubicBezTo>
                  <a:cubicBezTo>
                    <a:pt x="32" y="38"/>
                    <a:pt x="32" y="38"/>
                    <a:pt x="32" y="38"/>
                  </a:cubicBezTo>
                  <a:cubicBezTo>
                    <a:pt x="31" y="38"/>
                    <a:pt x="31" y="38"/>
                    <a:pt x="31" y="38"/>
                  </a:cubicBezTo>
                  <a:cubicBezTo>
                    <a:pt x="30" y="38"/>
                    <a:pt x="30" y="38"/>
                    <a:pt x="30" y="38"/>
                  </a:cubicBezTo>
                  <a:cubicBezTo>
                    <a:pt x="30" y="37"/>
                    <a:pt x="30" y="37"/>
                    <a:pt x="30" y="37"/>
                  </a:cubicBezTo>
                  <a:cubicBezTo>
                    <a:pt x="29" y="38"/>
                    <a:pt x="29" y="38"/>
                    <a:pt x="29" y="38"/>
                  </a:cubicBezTo>
                  <a:cubicBezTo>
                    <a:pt x="29" y="38"/>
                    <a:pt x="29" y="38"/>
                    <a:pt x="29" y="38"/>
                  </a:cubicBezTo>
                  <a:cubicBezTo>
                    <a:pt x="29" y="39"/>
                    <a:pt x="29" y="39"/>
                    <a:pt x="29" y="39"/>
                  </a:cubicBezTo>
                  <a:cubicBezTo>
                    <a:pt x="29" y="39"/>
                    <a:pt x="29" y="39"/>
                    <a:pt x="29" y="39"/>
                  </a:cubicBezTo>
                  <a:cubicBezTo>
                    <a:pt x="30" y="39"/>
                    <a:pt x="30" y="39"/>
                    <a:pt x="30" y="39"/>
                  </a:cubicBezTo>
                  <a:cubicBezTo>
                    <a:pt x="31" y="39"/>
                    <a:pt x="31" y="39"/>
                    <a:pt x="31" y="39"/>
                  </a:cubicBezTo>
                  <a:cubicBezTo>
                    <a:pt x="31" y="39"/>
                    <a:pt x="31" y="39"/>
                    <a:pt x="31" y="39"/>
                  </a:cubicBezTo>
                  <a:cubicBezTo>
                    <a:pt x="31" y="40"/>
                    <a:pt x="31" y="40"/>
                    <a:pt x="31" y="40"/>
                  </a:cubicBezTo>
                  <a:cubicBezTo>
                    <a:pt x="32" y="40"/>
                    <a:pt x="32" y="40"/>
                    <a:pt x="32" y="40"/>
                  </a:cubicBezTo>
                  <a:cubicBezTo>
                    <a:pt x="32" y="41"/>
                    <a:pt x="32" y="41"/>
                    <a:pt x="32" y="41"/>
                  </a:cubicBezTo>
                  <a:cubicBezTo>
                    <a:pt x="32" y="41"/>
                    <a:pt x="32" y="41"/>
                    <a:pt x="32" y="41"/>
                  </a:cubicBezTo>
                  <a:cubicBezTo>
                    <a:pt x="31" y="41"/>
                    <a:pt x="31" y="41"/>
                    <a:pt x="31" y="41"/>
                  </a:cubicBezTo>
                  <a:cubicBezTo>
                    <a:pt x="30" y="41"/>
                    <a:pt x="30" y="41"/>
                    <a:pt x="30" y="41"/>
                  </a:cubicBezTo>
                  <a:cubicBezTo>
                    <a:pt x="30" y="43"/>
                    <a:pt x="30" y="43"/>
                    <a:pt x="30" y="43"/>
                  </a:cubicBezTo>
                  <a:cubicBezTo>
                    <a:pt x="31" y="44"/>
                    <a:pt x="31" y="44"/>
                    <a:pt x="31" y="44"/>
                  </a:cubicBezTo>
                  <a:cubicBezTo>
                    <a:pt x="31" y="44"/>
                    <a:pt x="31" y="44"/>
                    <a:pt x="31" y="44"/>
                  </a:cubicBezTo>
                  <a:cubicBezTo>
                    <a:pt x="31" y="45"/>
                    <a:pt x="31" y="45"/>
                    <a:pt x="31" y="45"/>
                  </a:cubicBezTo>
                  <a:cubicBezTo>
                    <a:pt x="31" y="45"/>
                    <a:pt x="31" y="45"/>
                    <a:pt x="31" y="45"/>
                  </a:cubicBezTo>
                  <a:cubicBezTo>
                    <a:pt x="32" y="45"/>
                    <a:pt x="32" y="45"/>
                    <a:pt x="32" y="45"/>
                  </a:cubicBezTo>
                  <a:cubicBezTo>
                    <a:pt x="33" y="44"/>
                    <a:pt x="33" y="44"/>
                    <a:pt x="33" y="44"/>
                  </a:cubicBezTo>
                  <a:cubicBezTo>
                    <a:pt x="33" y="43"/>
                    <a:pt x="33" y="43"/>
                    <a:pt x="33" y="43"/>
                  </a:cubicBezTo>
                  <a:cubicBezTo>
                    <a:pt x="33" y="43"/>
                    <a:pt x="33" y="43"/>
                    <a:pt x="33" y="43"/>
                  </a:cubicBezTo>
                  <a:cubicBezTo>
                    <a:pt x="34" y="44"/>
                    <a:pt x="34" y="44"/>
                    <a:pt x="34" y="44"/>
                  </a:cubicBezTo>
                  <a:cubicBezTo>
                    <a:pt x="34" y="45"/>
                    <a:pt x="34" y="45"/>
                    <a:pt x="34" y="45"/>
                  </a:cubicBezTo>
                  <a:close/>
                  <a:moveTo>
                    <a:pt x="40" y="44"/>
                  </a:moveTo>
                  <a:cubicBezTo>
                    <a:pt x="40" y="43"/>
                    <a:pt x="40" y="43"/>
                    <a:pt x="40" y="43"/>
                  </a:cubicBezTo>
                  <a:cubicBezTo>
                    <a:pt x="40" y="43"/>
                    <a:pt x="40" y="43"/>
                    <a:pt x="40" y="43"/>
                  </a:cubicBezTo>
                  <a:cubicBezTo>
                    <a:pt x="40" y="42"/>
                    <a:pt x="40" y="42"/>
                    <a:pt x="40" y="42"/>
                  </a:cubicBezTo>
                  <a:cubicBezTo>
                    <a:pt x="39" y="42"/>
                    <a:pt x="39" y="42"/>
                    <a:pt x="39" y="42"/>
                  </a:cubicBezTo>
                  <a:cubicBezTo>
                    <a:pt x="38" y="41"/>
                    <a:pt x="38" y="41"/>
                    <a:pt x="38" y="41"/>
                  </a:cubicBezTo>
                  <a:cubicBezTo>
                    <a:pt x="38" y="42"/>
                    <a:pt x="38" y="42"/>
                    <a:pt x="38" y="42"/>
                  </a:cubicBezTo>
                  <a:cubicBezTo>
                    <a:pt x="38" y="43"/>
                    <a:pt x="38" y="43"/>
                    <a:pt x="38" y="43"/>
                  </a:cubicBezTo>
                  <a:cubicBezTo>
                    <a:pt x="38" y="43"/>
                    <a:pt x="38" y="43"/>
                    <a:pt x="38" y="43"/>
                  </a:cubicBezTo>
                  <a:cubicBezTo>
                    <a:pt x="40" y="44"/>
                    <a:pt x="40" y="44"/>
                    <a:pt x="40" y="44"/>
                  </a:cubicBezTo>
                  <a:close/>
                  <a:moveTo>
                    <a:pt x="41" y="46"/>
                  </a:moveTo>
                  <a:cubicBezTo>
                    <a:pt x="41" y="46"/>
                    <a:pt x="42" y="46"/>
                    <a:pt x="42" y="46"/>
                  </a:cubicBezTo>
                  <a:cubicBezTo>
                    <a:pt x="42" y="46"/>
                    <a:pt x="42" y="46"/>
                    <a:pt x="42" y="46"/>
                  </a:cubicBezTo>
                  <a:cubicBezTo>
                    <a:pt x="44" y="46"/>
                    <a:pt x="44" y="46"/>
                    <a:pt x="44" y="46"/>
                  </a:cubicBezTo>
                  <a:cubicBezTo>
                    <a:pt x="44" y="45"/>
                    <a:pt x="44" y="45"/>
                    <a:pt x="44" y="45"/>
                  </a:cubicBezTo>
                  <a:cubicBezTo>
                    <a:pt x="44" y="45"/>
                    <a:pt x="44" y="45"/>
                    <a:pt x="44" y="45"/>
                  </a:cubicBezTo>
                  <a:cubicBezTo>
                    <a:pt x="43" y="44"/>
                    <a:pt x="43" y="44"/>
                    <a:pt x="43" y="44"/>
                  </a:cubicBezTo>
                  <a:cubicBezTo>
                    <a:pt x="43" y="44"/>
                    <a:pt x="43" y="44"/>
                    <a:pt x="43" y="44"/>
                  </a:cubicBezTo>
                  <a:cubicBezTo>
                    <a:pt x="42" y="42"/>
                    <a:pt x="42" y="42"/>
                    <a:pt x="42" y="42"/>
                  </a:cubicBezTo>
                  <a:cubicBezTo>
                    <a:pt x="42" y="43"/>
                    <a:pt x="42" y="43"/>
                    <a:pt x="42" y="43"/>
                  </a:cubicBezTo>
                  <a:cubicBezTo>
                    <a:pt x="42" y="44"/>
                    <a:pt x="42" y="44"/>
                    <a:pt x="42" y="44"/>
                  </a:cubicBezTo>
                  <a:cubicBezTo>
                    <a:pt x="41" y="45"/>
                    <a:pt x="41" y="45"/>
                    <a:pt x="41" y="45"/>
                  </a:cubicBezTo>
                  <a:cubicBezTo>
                    <a:pt x="40" y="45"/>
                    <a:pt x="40" y="45"/>
                    <a:pt x="40" y="45"/>
                  </a:cubicBezTo>
                  <a:cubicBezTo>
                    <a:pt x="40" y="45"/>
                    <a:pt x="40" y="45"/>
                    <a:pt x="40" y="45"/>
                  </a:cubicBezTo>
                  <a:cubicBezTo>
                    <a:pt x="41" y="45"/>
                    <a:pt x="41" y="45"/>
                    <a:pt x="41" y="45"/>
                  </a:cubicBezTo>
                  <a:cubicBezTo>
                    <a:pt x="41" y="46"/>
                    <a:pt x="41" y="46"/>
                    <a:pt x="41" y="46"/>
                  </a:cubicBezTo>
                  <a:close/>
                  <a:moveTo>
                    <a:pt x="52" y="18"/>
                  </a:moveTo>
                  <a:cubicBezTo>
                    <a:pt x="53" y="17"/>
                    <a:pt x="53" y="17"/>
                    <a:pt x="53" y="17"/>
                  </a:cubicBezTo>
                  <a:cubicBezTo>
                    <a:pt x="54" y="17"/>
                    <a:pt x="54" y="17"/>
                    <a:pt x="54" y="17"/>
                  </a:cubicBezTo>
                  <a:cubicBezTo>
                    <a:pt x="54" y="17"/>
                    <a:pt x="54" y="17"/>
                    <a:pt x="54" y="17"/>
                  </a:cubicBezTo>
                  <a:cubicBezTo>
                    <a:pt x="55" y="16"/>
                    <a:pt x="55" y="16"/>
                    <a:pt x="55" y="16"/>
                  </a:cubicBezTo>
                  <a:cubicBezTo>
                    <a:pt x="54" y="16"/>
                    <a:pt x="54" y="16"/>
                    <a:pt x="54" y="16"/>
                  </a:cubicBezTo>
                  <a:cubicBezTo>
                    <a:pt x="54" y="15"/>
                    <a:pt x="54" y="15"/>
                    <a:pt x="54" y="15"/>
                  </a:cubicBezTo>
                  <a:cubicBezTo>
                    <a:pt x="54" y="15"/>
                    <a:pt x="54" y="15"/>
                    <a:pt x="54" y="15"/>
                  </a:cubicBezTo>
                  <a:cubicBezTo>
                    <a:pt x="53" y="15"/>
                    <a:pt x="53" y="15"/>
                    <a:pt x="53" y="15"/>
                  </a:cubicBezTo>
                  <a:cubicBezTo>
                    <a:pt x="52" y="15"/>
                    <a:pt x="52" y="15"/>
                    <a:pt x="52" y="15"/>
                  </a:cubicBezTo>
                  <a:cubicBezTo>
                    <a:pt x="51" y="16"/>
                    <a:pt x="51" y="16"/>
                    <a:pt x="51" y="16"/>
                  </a:cubicBezTo>
                  <a:cubicBezTo>
                    <a:pt x="51" y="16"/>
                    <a:pt x="51" y="16"/>
                    <a:pt x="51" y="16"/>
                  </a:cubicBezTo>
                  <a:cubicBezTo>
                    <a:pt x="52" y="17"/>
                    <a:pt x="52" y="17"/>
                    <a:pt x="52" y="17"/>
                  </a:cubicBezTo>
                  <a:cubicBezTo>
                    <a:pt x="52" y="17"/>
                    <a:pt x="52" y="17"/>
                    <a:pt x="52" y="17"/>
                  </a:cubicBezTo>
                  <a:cubicBezTo>
                    <a:pt x="52" y="17"/>
                    <a:pt x="52" y="18"/>
                    <a:pt x="52" y="18"/>
                  </a:cubicBezTo>
                  <a:close/>
                  <a:moveTo>
                    <a:pt x="53" y="19"/>
                  </a:moveTo>
                  <a:cubicBezTo>
                    <a:pt x="53" y="19"/>
                    <a:pt x="53" y="19"/>
                    <a:pt x="53" y="19"/>
                  </a:cubicBezTo>
                  <a:cubicBezTo>
                    <a:pt x="54" y="18"/>
                    <a:pt x="54" y="18"/>
                    <a:pt x="54" y="18"/>
                  </a:cubicBezTo>
                  <a:cubicBezTo>
                    <a:pt x="54" y="19"/>
                    <a:pt x="54" y="19"/>
                    <a:pt x="54" y="19"/>
                  </a:cubicBezTo>
                  <a:cubicBezTo>
                    <a:pt x="53" y="19"/>
                    <a:pt x="53" y="19"/>
                    <a:pt x="53" y="19"/>
                  </a:cubicBezTo>
                  <a:close/>
                  <a:moveTo>
                    <a:pt x="54" y="22"/>
                  </a:moveTo>
                  <a:cubicBezTo>
                    <a:pt x="54" y="21"/>
                    <a:pt x="54" y="21"/>
                    <a:pt x="54" y="21"/>
                  </a:cubicBezTo>
                  <a:cubicBezTo>
                    <a:pt x="54" y="21"/>
                    <a:pt x="54" y="21"/>
                    <a:pt x="54" y="21"/>
                  </a:cubicBezTo>
                  <a:cubicBezTo>
                    <a:pt x="55" y="20"/>
                    <a:pt x="55" y="20"/>
                    <a:pt x="55" y="20"/>
                  </a:cubicBezTo>
                  <a:cubicBezTo>
                    <a:pt x="54" y="20"/>
                    <a:pt x="54" y="20"/>
                    <a:pt x="54" y="20"/>
                  </a:cubicBezTo>
                  <a:cubicBezTo>
                    <a:pt x="54" y="20"/>
                    <a:pt x="54" y="20"/>
                    <a:pt x="54" y="20"/>
                  </a:cubicBezTo>
                  <a:cubicBezTo>
                    <a:pt x="53" y="20"/>
                    <a:pt x="53" y="20"/>
                    <a:pt x="53" y="20"/>
                  </a:cubicBezTo>
                  <a:cubicBezTo>
                    <a:pt x="53" y="20"/>
                    <a:pt x="53" y="20"/>
                    <a:pt x="53" y="20"/>
                  </a:cubicBezTo>
                  <a:cubicBezTo>
                    <a:pt x="52" y="20"/>
                    <a:pt x="52" y="20"/>
                    <a:pt x="52" y="20"/>
                  </a:cubicBezTo>
                  <a:cubicBezTo>
                    <a:pt x="51" y="20"/>
                    <a:pt x="51" y="20"/>
                    <a:pt x="51" y="20"/>
                  </a:cubicBezTo>
                  <a:cubicBezTo>
                    <a:pt x="50" y="21"/>
                    <a:pt x="50" y="21"/>
                    <a:pt x="50" y="21"/>
                  </a:cubicBezTo>
                  <a:cubicBezTo>
                    <a:pt x="50" y="21"/>
                    <a:pt x="50" y="21"/>
                    <a:pt x="50" y="21"/>
                  </a:cubicBezTo>
                  <a:cubicBezTo>
                    <a:pt x="50" y="22"/>
                    <a:pt x="50" y="22"/>
                    <a:pt x="50" y="22"/>
                  </a:cubicBezTo>
                  <a:cubicBezTo>
                    <a:pt x="51" y="22"/>
                    <a:pt x="51" y="22"/>
                    <a:pt x="51" y="22"/>
                  </a:cubicBezTo>
                  <a:cubicBezTo>
                    <a:pt x="52" y="22"/>
                    <a:pt x="52" y="22"/>
                    <a:pt x="52" y="22"/>
                  </a:cubicBezTo>
                  <a:cubicBezTo>
                    <a:pt x="53" y="22"/>
                    <a:pt x="53" y="22"/>
                    <a:pt x="53" y="22"/>
                  </a:cubicBezTo>
                  <a:cubicBezTo>
                    <a:pt x="53" y="22"/>
                    <a:pt x="53" y="22"/>
                    <a:pt x="53" y="22"/>
                  </a:cubicBezTo>
                  <a:cubicBezTo>
                    <a:pt x="54" y="22"/>
                    <a:pt x="54" y="22"/>
                    <a:pt x="54" y="22"/>
                  </a:cubicBezTo>
                  <a:close/>
                  <a:moveTo>
                    <a:pt x="56" y="22"/>
                  </a:moveTo>
                  <a:cubicBezTo>
                    <a:pt x="55" y="21"/>
                    <a:pt x="55" y="21"/>
                    <a:pt x="55" y="21"/>
                  </a:cubicBezTo>
                  <a:cubicBezTo>
                    <a:pt x="56" y="20"/>
                    <a:pt x="56" y="20"/>
                    <a:pt x="56" y="20"/>
                  </a:cubicBezTo>
                  <a:cubicBezTo>
                    <a:pt x="56" y="20"/>
                    <a:pt x="56" y="20"/>
                    <a:pt x="56" y="20"/>
                  </a:cubicBezTo>
                  <a:cubicBezTo>
                    <a:pt x="57" y="21"/>
                    <a:pt x="57" y="21"/>
                    <a:pt x="57" y="21"/>
                  </a:cubicBezTo>
                  <a:cubicBezTo>
                    <a:pt x="57" y="21"/>
                    <a:pt x="57" y="21"/>
                    <a:pt x="57" y="21"/>
                  </a:cubicBezTo>
                  <a:cubicBezTo>
                    <a:pt x="57" y="22"/>
                    <a:pt x="57" y="22"/>
                    <a:pt x="57" y="22"/>
                  </a:cubicBezTo>
                  <a:cubicBezTo>
                    <a:pt x="56" y="22"/>
                    <a:pt x="56" y="22"/>
                    <a:pt x="56" y="22"/>
                  </a:cubicBezTo>
                  <a:cubicBezTo>
                    <a:pt x="56" y="22"/>
                    <a:pt x="56" y="22"/>
                    <a:pt x="56" y="22"/>
                  </a:cubicBezTo>
                  <a:close/>
                  <a:moveTo>
                    <a:pt x="52" y="26"/>
                  </a:moveTo>
                  <a:cubicBezTo>
                    <a:pt x="53" y="25"/>
                    <a:pt x="53" y="25"/>
                    <a:pt x="53" y="25"/>
                  </a:cubicBezTo>
                  <a:cubicBezTo>
                    <a:pt x="53" y="24"/>
                    <a:pt x="53" y="24"/>
                    <a:pt x="53" y="24"/>
                  </a:cubicBezTo>
                  <a:cubicBezTo>
                    <a:pt x="54" y="23"/>
                    <a:pt x="54" y="23"/>
                    <a:pt x="54" y="23"/>
                  </a:cubicBezTo>
                  <a:cubicBezTo>
                    <a:pt x="54" y="23"/>
                    <a:pt x="54" y="23"/>
                    <a:pt x="54" y="23"/>
                  </a:cubicBezTo>
                  <a:cubicBezTo>
                    <a:pt x="54" y="22"/>
                    <a:pt x="54" y="22"/>
                    <a:pt x="54" y="22"/>
                  </a:cubicBezTo>
                  <a:cubicBezTo>
                    <a:pt x="53" y="23"/>
                    <a:pt x="53" y="23"/>
                    <a:pt x="53" y="23"/>
                  </a:cubicBezTo>
                  <a:cubicBezTo>
                    <a:pt x="52" y="23"/>
                    <a:pt x="52" y="23"/>
                    <a:pt x="52" y="23"/>
                  </a:cubicBezTo>
                  <a:cubicBezTo>
                    <a:pt x="51" y="23"/>
                    <a:pt x="51" y="23"/>
                    <a:pt x="51" y="23"/>
                  </a:cubicBezTo>
                  <a:cubicBezTo>
                    <a:pt x="50" y="23"/>
                    <a:pt x="50" y="23"/>
                    <a:pt x="50" y="23"/>
                  </a:cubicBezTo>
                  <a:cubicBezTo>
                    <a:pt x="50" y="24"/>
                    <a:pt x="50" y="24"/>
                    <a:pt x="50" y="24"/>
                  </a:cubicBezTo>
                  <a:cubicBezTo>
                    <a:pt x="50" y="24"/>
                    <a:pt x="50" y="24"/>
                    <a:pt x="50" y="24"/>
                  </a:cubicBezTo>
                  <a:cubicBezTo>
                    <a:pt x="51" y="24"/>
                    <a:pt x="51" y="24"/>
                    <a:pt x="51" y="24"/>
                  </a:cubicBezTo>
                  <a:cubicBezTo>
                    <a:pt x="51" y="25"/>
                    <a:pt x="51" y="25"/>
                    <a:pt x="51" y="25"/>
                  </a:cubicBezTo>
                  <a:cubicBezTo>
                    <a:pt x="51" y="25"/>
                    <a:pt x="51" y="25"/>
                    <a:pt x="51" y="25"/>
                  </a:cubicBezTo>
                  <a:cubicBezTo>
                    <a:pt x="50" y="25"/>
                    <a:pt x="50" y="25"/>
                    <a:pt x="50" y="25"/>
                  </a:cubicBezTo>
                  <a:cubicBezTo>
                    <a:pt x="49" y="26"/>
                    <a:pt x="49" y="26"/>
                    <a:pt x="49" y="26"/>
                  </a:cubicBezTo>
                  <a:cubicBezTo>
                    <a:pt x="49" y="26"/>
                    <a:pt x="49" y="26"/>
                    <a:pt x="49" y="26"/>
                  </a:cubicBezTo>
                  <a:cubicBezTo>
                    <a:pt x="49" y="27"/>
                    <a:pt x="49" y="27"/>
                    <a:pt x="49" y="27"/>
                  </a:cubicBezTo>
                  <a:cubicBezTo>
                    <a:pt x="50" y="27"/>
                    <a:pt x="50" y="27"/>
                    <a:pt x="50" y="27"/>
                  </a:cubicBezTo>
                  <a:cubicBezTo>
                    <a:pt x="51" y="26"/>
                    <a:pt x="51" y="26"/>
                    <a:pt x="51" y="26"/>
                  </a:cubicBezTo>
                  <a:cubicBezTo>
                    <a:pt x="51" y="26"/>
                    <a:pt x="52" y="26"/>
                    <a:pt x="52" y="26"/>
                  </a:cubicBezTo>
                  <a:close/>
                  <a:moveTo>
                    <a:pt x="55" y="26"/>
                  </a:moveTo>
                  <a:cubicBezTo>
                    <a:pt x="54" y="26"/>
                    <a:pt x="54" y="26"/>
                    <a:pt x="54" y="26"/>
                  </a:cubicBezTo>
                  <a:cubicBezTo>
                    <a:pt x="53" y="26"/>
                    <a:pt x="53" y="26"/>
                    <a:pt x="53" y="26"/>
                  </a:cubicBezTo>
                  <a:cubicBezTo>
                    <a:pt x="53" y="26"/>
                    <a:pt x="53" y="26"/>
                    <a:pt x="53" y="26"/>
                  </a:cubicBezTo>
                  <a:cubicBezTo>
                    <a:pt x="53" y="25"/>
                    <a:pt x="53" y="25"/>
                    <a:pt x="53" y="25"/>
                  </a:cubicBezTo>
                  <a:cubicBezTo>
                    <a:pt x="54" y="25"/>
                    <a:pt x="54" y="25"/>
                    <a:pt x="54" y="25"/>
                  </a:cubicBezTo>
                  <a:cubicBezTo>
                    <a:pt x="54" y="24"/>
                    <a:pt x="54" y="24"/>
                    <a:pt x="54" y="24"/>
                  </a:cubicBezTo>
                  <a:cubicBezTo>
                    <a:pt x="55" y="25"/>
                    <a:pt x="55" y="25"/>
                    <a:pt x="55" y="25"/>
                  </a:cubicBezTo>
                  <a:cubicBezTo>
                    <a:pt x="55" y="25"/>
                    <a:pt x="55" y="25"/>
                    <a:pt x="55" y="25"/>
                  </a:cubicBezTo>
                  <a:cubicBezTo>
                    <a:pt x="55" y="26"/>
                    <a:pt x="55" y="26"/>
                    <a:pt x="55" y="26"/>
                  </a:cubicBezTo>
                  <a:close/>
                  <a:moveTo>
                    <a:pt x="57" y="28"/>
                  </a:moveTo>
                  <a:cubicBezTo>
                    <a:pt x="56" y="27"/>
                    <a:pt x="56" y="27"/>
                    <a:pt x="56" y="27"/>
                  </a:cubicBezTo>
                  <a:cubicBezTo>
                    <a:pt x="56" y="26"/>
                    <a:pt x="56" y="26"/>
                    <a:pt x="56" y="26"/>
                  </a:cubicBezTo>
                  <a:cubicBezTo>
                    <a:pt x="56" y="26"/>
                    <a:pt x="56" y="26"/>
                    <a:pt x="56" y="26"/>
                  </a:cubicBezTo>
                  <a:cubicBezTo>
                    <a:pt x="56" y="26"/>
                    <a:pt x="56" y="26"/>
                    <a:pt x="56" y="26"/>
                  </a:cubicBezTo>
                  <a:cubicBezTo>
                    <a:pt x="57" y="26"/>
                    <a:pt x="57" y="26"/>
                    <a:pt x="57" y="26"/>
                  </a:cubicBezTo>
                  <a:cubicBezTo>
                    <a:pt x="58" y="26"/>
                    <a:pt x="58" y="26"/>
                    <a:pt x="58" y="26"/>
                  </a:cubicBezTo>
                  <a:cubicBezTo>
                    <a:pt x="58" y="27"/>
                    <a:pt x="58" y="27"/>
                    <a:pt x="58" y="27"/>
                  </a:cubicBezTo>
                  <a:cubicBezTo>
                    <a:pt x="58" y="27"/>
                    <a:pt x="58" y="27"/>
                    <a:pt x="58" y="27"/>
                  </a:cubicBezTo>
                  <a:cubicBezTo>
                    <a:pt x="57" y="28"/>
                    <a:pt x="57" y="28"/>
                    <a:pt x="57" y="28"/>
                  </a:cubicBezTo>
                  <a:close/>
                  <a:moveTo>
                    <a:pt x="56" y="30"/>
                  </a:moveTo>
                  <a:cubicBezTo>
                    <a:pt x="55" y="29"/>
                    <a:pt x="55" y="29"/>
                    <a:pt x="55" y="29"/>
                  </a:cubicBezTo>
                  <a:cubicBezTo>
                    <a:pt x="54" y="28"/>
                    <a:pt x="54" y="28"/>
                    <a:pt x="54" y="28"/>
                  </a:cubicBezTo>
                  <a:cubicBezTo>
                    <a:pt x="52" y="27"/>
                    <a:pt x="52" y="27"/>
                    <a:pt x="52" y="27"/>
                  </a:cubicBezTo>
                  <a:cubicBezTo>
                    <a:pt x="51" y="27"/>
                    <a:pt x="51" y="27"/>
                    <a:pt x="51" y="27"/>
                  </a:cubicBezTo>
                  <a:cubicBezTo>
                    <a:pt x="51" y="27"/>
                    <a:pt x="51" y="27"/>
                    <a:pt x="51" y="27"/>
                  </a:cubicBezTo>
                  <a:cubicBezTo>
                    <a:pt x="51" y="27"/>
                    <a:pt x="51" y="27"/>
                    <a:pt x="51" y="27"/>
                  </a:cubicBezTo>
                  <a:cubicBezTo>
                    <a:pt x="52" y="27"/>
                    <a:pt x="52" y="27"/>
                    <a:pt x="52" y="27"/>
                  </a:cubicBezTo>
                  <a:cubicBezTo>
                    <a:pt x="53" y="27"/>
                    <a:pt x="53" y="27"/>
                    <a:pt x="53" y="27"/>
                  </a:cubicBezTo>
                  <a:cubicBezTo>
                    <a:pt x="54" y="27"/>
                    <a:pt x="54" y="27"/>
                    <a:pt x="54" y="27"/>
                  </a:cubicBezTo>
                  <a:cubicBezTo>
                    <a:pt x="56" y="28"/>
                    <a:pt x="56" y="28"/>
                    <a:pt x="56" y="28"/>
                  </a:cubicBezTo>
                  <a:cubicBezTo>
                    <a:pt x="56" y="28"/>
                    <a:pt x="56" y="28"/>
                    <a:pt x="56" y="28"/>
                  </a:cubicBezTo>
                  <a:cubicBezTo>
                    <a:pt x="57" y="28"/>
                    <a:pt x="57" y="28"/>
                    <a:pt x="57" y="28"/>
                  </a:cubicBezTo>
                  <a:cubicBezTo>
                    <a:pt x="57" y="28"/>
                    <a:pt x="57" y="28"/>
                    <a:pt x="57" y="28"/>
                  </a:cubicBezTo>
                  <a:cubicBezTo>
                    <a:pt x="57" y="29"/>
                    <a:pt x="57" y="29"/>
                    <a:pt x="57" y="29"/>
                  </a:cubicBezTo>
                  <a:cubicBezTo>
                    <a:pt x="57" y="30"/>
                    <a:pt x="57" y="30"/>
                    <a:pt x="57" y="30"/>
                  </a:cubicBezTo>
                  <a:cubicBezTo>
                    <a:pt x="56" y="30"/>
                    <a:pt x="56" y="30"/>
                    <a:pt x="56" y="30"/>
                  </a:cubicBezTo>
                  <a:close/>
                  <a:moveTo>
                    <a:pt x="57" y="32"/>
                  </a:moveTo>
                  <a:cubicBezTo>
                    <a:pt x="57" y="31"/>
                    <a:pt x="57" y="31"/>
                    <a:pt x="57" y="31"/>
                  </a:cubicBezTo>
                  <a:cubicBezTo>
                    <a:pt x="56" y="30"/>
                    <a:pt x="56" y="30"/>
                    <a:pt x="56" y="30"/>
                  </a:cubicBezTo>
                  <a:cubicBezTo>
                    <a:pt x="55" y="30"/>
                    <a:pt x="55" y="30"/>
                    <a:pt x="55" y="30"/>
                  </a:cubicBezTo>
                  <a:cubicBezTo>
                    <a:pt x="54" y="30"/>
                    <a:pt x="54" y="30"/>
                    <a:pt x="54" y="30"/>
                  </a:cubicBezTo>
                  <a:cubicBezTo>
                    <a:pt x="53" y="29"/>
                    <a:pt x="53" y="29"/>
                    <a:pt x="53" y="29"/>
                  </a:cubicBezTo>
                  <a:cubicBezTo>
                    <a:pt x="52" y="29"/>
                    <a:pt x="52" y="29"/>
                    <a:pt x="52" y="29"/>
                  </a:cubicBezTo>
                  <a:cubicBezTo>
                    <a:pt x="52" y="28"/>
                    <a:pt x="52" y="28"/>
                    <a:pt x="52" y="28"/>
                  </a:cubicBezTo>
                  <a:cubicBezTo>
                    <a:pt x="51" y="28"/>
                    <a:pt x="51" y="28"/>
                    <a:pt x="51" y="28"/>
                  </a:cubicBezTo>
                  <a:cubicBezTo>
                    <a:pt x="50" y="28"/>
                    <a:pt x="50" y="28"/>
                    <a:pt x="50" y="28"/>
                  </a:cubicBezTo>
                  <a:cubicBezTo>
                    <a:pt x="48" y="28"/>
                    <a:pt x="48" y="28"/>
                    <a:pt x="48" y="28"/>
                  </a:cubicBezTo>
                  <a:cubicBezTo>
                    <a:pt x="47" y="28"/>
                    <a:pt x="47" y="28"/>
                    <a:pt x="47" y="28"/>
                  </a:cubicBezTo>
                  <a:cubicBezTo>
                    <a:pt x="47" y="29"/>
                    <a:pt x="47" y="29"/>
                    <a:pt x="47" y="29"/>
                  </a:cubicBezTo>
                  <a:cubicBezTo>
                    <a:pt x="47" y="29"/>
                    <a:pt x="47" y="29"/>
                    <a:pt x="47" y="29"/>
                  </a:cubicBezTo>
                  <a:cubicBezTo>
                    <a:pt x="47" y="30"/>
                    <a:pt x="47" y="30"/>
                    <a:pt x="47" y="30"/>
                  </a:cubicBezTo>
                  <a:cubicBezTo>
                    <a:pt x="49" y="30"/>
                    <a:pt x="49" y="30"/>
                    <a:pt x="49" y="30"/>
                  </a:cubicBezTo>
                  <a:cubicBezTo>
                    <a:pt x="49" y="30"/>
                    <a:pt x="49" y="30"/>
                    <a:pt x="49" y="30"/>
                  </a:cubicBezTo>
                  <a:cubicBezTo>
                    <a:pt x="50" y="30"/>
                    <a:pt x="50" y="30"/>
                    <a:pt x="50" y="30"/>
                  </a:cubicBezTo>
                  <a:cubicBezTo>
                    <a:pt x="50" y="30"/>
                    <a:pt x="50" y="30"/>
                    <a:pt x="50" y="30"/>
                  </a:cubicBezTo>
                  <a:cubicBezTo>
                    <a:pt x="51" y="31"/>
                    <a:pt x="51" y="31"/>
                    <a:pt x="51" y="31"/>
                  </a:cubicBezTo>
                  <a:cubicBezTo>
                    <a:pt x="51" y="31"/>
                    <a:pt x="51" y="31"/>
                    <a:pt x="51" y="31"/>
                  </a:cubicBezTo>
                  <a:cubicBezTo>
                    <a:pt x="52" y="31"/>
                    <a:pt x="52" y="31"/>
                    <a:pt x="52" y="31"/>
                  </a:cubicBezTo>
                  <a:cubicBezTo>
                    <a:pt x="52" y="31"/>
                    <a:pt x="52" y="31"/>
                    <a:pt x="52" y="31"/>
                  </a:cubicBezTo>
                  <a:cubicBezTo>
                    <a:pt x="53" y="32"/>
                    <a:pt x="53" y="32"/>
                    <a:pt x="53" y="32"/>
                  </a:cubicBezTo>
                  <a:cubicBezTo>
                    <a:pt x="54" y="32"/>
                    <a:pt x="54" y="32"/>
                    <a:pt x="54" y="32"/>
                  </a:cubicBezTo>
                  <a:cubicBezTo>
                    <a:pt x="55" y="32"/>
                    <a:pt x="55" y="32"/>
                    <a:pt x="55" y="32"/>
                  </a:cubicBezTo>
                  <a:cubicBezTo>
                    <a:pt x="56" y="32"/>
                    <a:pt x="56" y="32"/>
                    <a:pt x="56" y="32"/>
                  </a:cubicBezTo>
                  <a:cubicBezTo>
                    <a:pt x="57" y="32"/>
                    <a:pt x="57" y="32"/>
                    <a:pt x="57" y="32"/>
                  </a:cubicBezTo>
                  <a:close/>
                  <a:moveTo>
                    <a:pt x="50" y="33"/>
                  </a:moveTo>
                  <a:cubicBezTo>
                    <a:pt x="50" y="33"/>
                    <a:pt x="50" y="33"/>
                    <a:pt x="50" y="33"/>
                  </a:cubicBezTo>
                  <a:cubicBezTo>
                    <a:pt x="49" y="33"/>
                    <a:pt x="49" y="33"/>
                    <a:pt x="49" y="33"/>
                  </a:cubicBezTo>
                  <a:cubicBezTo>
                    <a:pt x="48" y="33"/>
                    <a:pt x="48" y="33"/>
                    <a:pt x="48" y="33"/>
                  </a:cubicBezTo>
                  <a:cubicBezTo>
                    <a:pt x="48" y="32"/>
                    <a:pt x="48" y="32"/>
                    <a:pt x="48" y="32"/>
                  </a:cubicBezTo>
                  <a:cubicBezTo>
                    <a:pt x="47" y="32"/>
                    <a:pt x="47" y="32"/>
                    <a:pt x="47" y="32"/>
                  </a:cubicBezTo>
                  <a:cubicBezTo>
                    <a:pt x="48" y="32"/>
                    <a:pt x="48" y="32"/>
                    <a:pt x="48" y="32"/>
                  </a:cubicBezTo>
                  <a:cubicBezTo>
                    <a:pt x="49" y="31"/>
                    <a:pt x="49" y="31"/>
                    <a:pt x="49" y="31"/>
                  </a:cubicBezTo>
                  <a:cubicBezTo>
                    <a:pt x="50" y="32"/>
                    <a:pt x="50" y="32"/>
                    <a:pt x="50" y="32"/>
                  </a:cubicBezTo>
                  <a:cubicBezTo>
                    <a:pt x="50" y="31"/>
                    <a:pt x="50" y="31"/>
                    <a:pt x="50" y="31"/>
                  </a:cubicBezTo>
                  <a:cubicBezTo>
                    <a:pt x="51" y="32"/>
                    <a:pt x="51" y="32"/>
                    <a:pt x="51" y="32"/>
                  </a:cubicBezTo>
                  <a:cubicBezTo>
                    <a:pt x="51" y="32"/>
                    <a:pt x="51" y="32"/>
                    <a:pt x="51" y="32"/>
                  </a:cubicBezTo>
                  <a:cubicBezTo>
                    <a:pt x="51" y="32"/>
                    <a:pt x="51" y="32"/>
                    <a:pt x="51" y="32"/>
                  </a:cubicBezTo>
                  <a:cubicBezTo>
                    <a:pt x="52" y="32"/>
                    <a:pt x="52" y="32"/>
                    <a:pt x="52" y="32"/>
                  </a:cubicBezTo>
                  <a:cubicBezTo>
                    <a:pt x="52" y="32"/>
                    <a:pt x="52" y="32"/>
                    <a:pt x="52" y="32"/>
                  </a:cubicBezTo>
                  <a:cubicBezTo>
                    <a:pt x="52" y="33"/>
                    <a:pt x="52" y="33"/>
                    <a:pt x="52" y="33"/>
                  </a:cubicBezTo>
                  <a:cubicBezTo>
                    <a:pt x="50" y="33"/>
                    <a:pt x="50" y="33"/>
                    <a:pt x="50" y="33"/>
                  </a:cubicBezTo>
                  <a:close/>
                  <a:moveTo>
                    <a:pt x="48" y="38"/>
                  </a:moveTo>
                  <a:cubicBezTo>
                    <a:pt x="48" y="37"/>
                    <a:pt x="48" y="37"/>
                    <a:pt x="48" y="37"/>
                  </a:cubicBezTo>
                  <a:cubicBezTo>
                    <a:pt x="48" y="36"/>
                    <a:pt x="48" y="36"/>
                    <a:pt x="48" y="36"/>
                  </a:cubicBezTo>
                  <a:cubicBezTo>
                    <a:pt x="47" y="36"/>
                    <a:pt x="47" y="36"/>
                    <a:pt x="47" y="36"/>
                  </a:cubicBezTo>
                  <a:cubicBezTo>
                    <a:pt x="47" y="37"/>
                    <a:pt x="47" y="37"/>
                    <a:pt x="47" y="37"/>
                  </a:cubicBezTo>
                  <a:cubicBezTo>
                    <a:pt x="47" y="37"/>
                    <a:pt x="47" y="37"/>
                    <a:pt x="47" y="37"/>
                  </a:cubicBezTo>
                  <a:cubicBezTo>
                    <a:pt x="47" y="38"/>
                    <a:pt x="47" y="38"/>
                    <a:pt x="47" y="38"/>
                  </a:cubicBezTo>
                  <a:cubicBezTo>
                    <a:pt x="48" y="38"/>
                    <a:pt x="48" y="38"/>
                    <a:pt x="48" y="38"/>
                  </a:cubicBezTo>
                  <a:cubicBezTo>
                    <a:pt x="48" y="38"/>
                    <a:pt x="48" y="38"/>
                    <a:pt x="48" y="38"/>
                  </a:cubicBezTo>
                  <a:close/>
                  <a:moveTo>
                    <a:pt x="49" y="37"/>
                  </a:moveTo>
                  <a:cubicBezTo>
                    <a:pt x="49" y="37"/>
                    <a:pt x="49" y="37"/>
                    <a:pt x="49" y="37"/>
                  </a:cubicBezTo>
                  <a:cubicBezTo>
                    <a:pt x="50" y="37"/>
                    <a:pt x="50" y="37"/>
                    <a:pt x="50" y="37"/>
                  </a:cubicBezTo>
                  <a:cubicBezTo>
                    <a:pt x="49" y="36"/>
                    <a:pt x="49" y="36"/>
                    <a:pt x="49" y="36"/>
                  </a:cubicBezTo>
                  <a:cubicBezTo>
                    <a:pt x="49" y="35"/>
                    <a:pt x="49" y="35"/>
                    <a:pt x="49" y="35"/>
                  </a:cubicBezTo>
                  <a:cubicBezTo>
                    <a:pt x="48" y="36"/>
                    <a:pt x="48" y="36"/>
                    <a:pt x="48" y="36"/>
                  </a:cubicBezTo>
                  <a:cubicBezTo>
                    <a:pt x="48" y="36"/>
                    <a:pt x="48" y="36"/>
                    <a:pt x="48" y="36"/>
                  </a:cubicBezTo>
                  <a:cubicBezTo>
                    <a:pt x="49" y="37"/>
                    <a:pt x="49" y="37"/>
                    <a:pt x="49" y="37"/>
                  </a:cubicBezTo>
                  <a:close/>
                  <a:moveTo>
                    <a:pt x="51" y="37"/>
                  </a:moveTo>
                  <a:cubicBezTo>
                    <a:pt x="51" y="37"/>
                    <a:pt x="52" y="37"/>
                    <a:pt x="52" y="37"/>
                  </a:cubicBezTo>
                  <a:cubicBezTo>
                    <a:pt x="52" y="36"/>
                    <a:pt x="52" y="36"/>
                    <a:pt x="52" y="36"/>
                  </a:cubicBezTo>
                  <a:cubicBezTo>
                    <a:pt x="51" y="36"/>
                    <a:pt x="51" y="36"/>
                    <a:pt x="51" y="36"/>
                  </a:cubicBezTo>
                  <a:cubicBezTo>
                    <a:pt x="50" y="36"/>
                    <a:pt x="50" y="36"/>
                    <a:pt x="50" y="36"/>
                  </a:cubicBezTo>
                  <a:cubicBezTo>
                    <a:pt x="50" y="36"/>
                    <a:pt x="50" y="36"/>
                    <a:pt x="50" y="36"/>
                  </a:cubicBezTo>
                  <a:cubicBezTo>
                    <a:pt x="51" y="37"/>
                    <a:pt x="51" y="37"/>
                    <a:pt x="51" y="37"/>
                  </a:cubicBezTo>
                  <a:close/>
                  <a:moveTo>
                    <a:pt x="51" y="39"/>
                  </a:moveTo>
                  <a:cubicBezTo>
                    <a:pt x="51" y="38"/>
                    <a:pt x="51" y="38"/>
                    <a:pt x="51" y="38"/>
                  </a:cubicBezTo>
                  <a:cubicBezTo>
                    <a:pt x="51" y="38"/>
                    <a:pt x="51" y="38"/>
                    <a:pt x="51" y="38"/>
                  </a:cubicBezTo>
                  <a:cubicBezTo>
                    <a:pt x="51" y="37"/>
                    <a:pt x="51" y="37"/>
                    <a:pt x="51" y="37"/>
                  </a:cubicBezTo>
                  <a:cubicBezTo>
                    <a:pt x="50" y="37"/>
                    <a:pt x="50" y="37"/>
                    <a:pt x="50" y="37"/>
                  </a:cubicBezTo>
                  <a:cubicBezTo>
                    <a:pt x="50" y="37"/>
                    <a:pt x="50" y="37"/>
                    <a:pt x="50" y="37"/>
                  </a:cubicBezTo>
                  <a:cubicBezTo>
                    <a:pt x="50" y="38"/>
                    <a:pt x="50" y="38"/>
                    <a:pt x="50" y="38"/>
                  </a:cubicBezTo>
                  <a:cubicBezTo>
                    <a:pt x="50" y="38"/>
                    <a:pt x="50" y="38"/>
                    <a:pt x="50" y="38"/>
                  </a:cubicBezTo>
                  <a:cubicBezTo>
                    <a:pt x="51" y="39"/>
                    <a:pt x="51" y="39"/>
                    <a:pt x="51" y="39"/>
                  </a:cubicBezTo>
                  <a:close/>
                  <a:moveTo>
                    <a:pt x="49" y="41"/>
                  </a:moveTo>
                  <a:cubicBezTo>
                    <a:pt x="49" y="40"/>
                    <a:pt x="49" y="40"/>
                    <a:pt x="49" y="40"/>
                  </a:cubicBezTo>
                  <a:cubicBezTo>
                    <a:pt x="49" y="40"/>
                    <a:pt x="49" y="40"/>
                    <a:pt x="49" y="40"/>
                  </a:cubicBezTo>
                  <a:cubicBezTo>
                    <a:pt x="48" y="39"/>
                    <a:pt x="48" y="39"/>
                    <a:pt x="48" y="39"/>
                  </a:cubicBezTo>
                  <a:cubicBezTo>
                    <a:pt x="47" y="39"/>
                    <a:pt x="47" y="39"/>
                    <a:pt x="47" y="39"/>
                  </a:cubicBezTo>
                  <a:cubicBezTo>
                    <a:pt x="47" y="40"/>
                    <a:pt x="47" y="40"/>
                    <a:pt x="47" y="40"/>
                  </a:cubicBezTo>
                  <a:cubicBezTo>
                    <a:pt x="47" y="40"/>
                    <a:pt x="47" y="40"/>
                    <a:pt x="47" y="40"/>
                  </a:cubicBezTo>
                  <a:cubicBezTo>
                    <a:pt x="47" y="41"/>
                    <a:pt x="47" y="41"/>
                    <a:pt x="47" y="41"/>
                  </a:cubicBezTo>
                  <a:cubicBezTo>
                    <a:pt x="46" y="41"/>
                    <a:pt x="46" y="41"/>
                    <a:pt x="46" y="41"/>
                  </a:cubicBezTo>
                  <a:cubicBezTo>
                    <a:pt x="47" y="42"/>
                    <a:pt x="47" y="42"/>
                    <a:pt x="47" y="42"/>
                  </a:cubicBezTo>
                  <a:cubicBezTo>
                    <a:pt x="48" y="42"/>
                    <a:pt x="48" y="42"/>
                    <a:pt x="48" y="42"/>
                  </a:cubicBezTo>
                  <a:cubicBezTo>
                    <a:pt x="49" y="42"/>
                    <a:pt x="49" y="42"/>
                    <a:pt x="49" y="42"/>
                  </a:cubicBezTo>
                  <a:cubicBezTo>
                    <a:pt x="49" y="41"/>
                    <a:pt x="49" y="41"/>
                    <a:pt x="49" y="41"/>
                  </a:cubicBezTo>
                  <a:close/>
                  <a:moveTo>
                    <a:pt x="50" y="39"/>
                  </a:moveTo>
                  <a:cubicBezTo>
                    <a:pt x="50" y="40"/>
                    <a:pt x="50" y="40"/>
                    <a:pt x="50" y="40"/>
                  </a:cubicBezTo>
                  <a:cubicBezTo>
                    <a:pt x="50" y="41"/>
                    <a:pt x="50" y="41"/>
                    <a:pt x="50" y="41"/>
                  </a:cubicBezTo>
                  <a:cubicBezTo>
                    <a:pt x="51" y="41"/>
                    <a:pt x="51" y="41"/>
                    <a:pt x="51" y="41"/>
                  </a:cubicBezTo>
                  <a:cubicBezTo>
                    <a:pt x="51" y="40"/>
                    <a:pt x="51" y="40"/>
                    <a:pt x="51" y="40"/>
                  </a:cubicBezTo>
                  <a:cubicBezTo>
                    <a:pt x="51" y="40"/>
                    <a:pt x="51" y="40"/>
                    <a:pt x="51" y="40"/>
                  </a:cubicBezTo>
                  <a:cubicBezTo>
                    <a:pt x="50" y="39"/>
                    <a:pt x="50" y="39"/>
                    <a:pt x="50" y="39"/>
                  </a:cubicBezTo>
                  <a:close/>
                  <a:moveTo>
                    <a:pt x="57" y="30"/>
                  </a:moveTo>
                  <a:cubicBezTo>
                    <a:pt x="57" y="30"/>
                    <a:pt x="57" y="30"/>
                    <a:pt x="57" y="30"/>
                  </a:cubicBezTo>
                  <a:cubicBezTo>
                    <a:pt x="58" y="30"/>
                    <a:pt x="58" y="30"/>
                    <a:pt x="58" y="30"/>
                  </a:cubicBezTo>
                  <a:cubicBezTo>
                    <a:pt x="58" y="29"/>
                    <a:pt x="58" y="29"/>
                    <a:pt x="58" y="29"/>
                  </a:cubicBezTo>
                  <a:cubicBezTo>
                    <a:pt x="58" y="28"/>
                    <a:pt x="58" y="28"/>
                    <a:pt x="58" y="28"/>
                  </a:cubicBezTo>
                  <a:cubicBezTo>
                    <a:pt x="59" y="28"/>
                    <a:pt x="59" y="28"/>
                    <a:pt x="59" y="28"/>
                  </a:cubicBezTo>
                  <a:cubicBezTo>
                    <a:pt x="59" y="29"/>
                    <a:pt x="59" y="29"/>
                    <a:pt x="59" y="29"/>
                  </a:cubicBezTo>
                  <a:cubicBezTo>
                    <a:pt x="59" y="30"/>
                    <a:pt x="59" y="30"/>
                    <a:pt x="59" y="30"/>
                  </a:cubicBezTo>
                  <a:cubicBezTo>
                    <a:pt x="59" y="30"/>
                    <a:pt x="59" y="30"/>
                    <a:pt x="59" y="30"/>
                  </a:cubicBezTo>
                  <a:cubicBezTo>
                    <a:pt x="59" y="30"/>
                    <a:pt x="59" y="30"/>
                    <a:pt x="59" y="30"/>
                  </a:cubicBezTo>
                  <a:cubicBezTo>
                    <a:pt x="58" y="31"/>
                    <a:pt x="58" y="31"/>
                    <a:pt x="58" y="31"/>
                  </a:cubicBezTo>
                  <a:cubicBezTo>
                    <a:pt x="57" y="31"/>
                    <a:pt x="57" y="31"/>
                    <a:pt x="57" y="31"/>
                  </a:cubicBezTo>
                  <a:cubicBezTo>
                    <a:pt x="57" y="30"/>
                    <a:pt x="57" y="30"/>
                    <a:pt x="57" y="30"/>
                  </a:cubicBezTo>
                  <a:close/>
                  <a:moveTo>
                    <a:pt x="52" y="39"/>
                  </a:moveTo>
                  <a:cubicBezTo>
                    <a:pt x="52" y="40"/>
                    <a:pt x="52" y="40"/>
                    <a:pt x="52" y="40"/>
                  </a:cubicBezTo>
                  <a:cubicBezTo>
                    <a:pt x="53" y="40"/>
                    <a:pt x="53" y="40"/>
                    <a:pt x="53" y="40"/>
                  </a:cubicBezTo>
                  <a:cubicBezTo>
                    <a:pt x="54" y="40"/>
                    <a:pt x="54" y="40"/>
                    <a:pt x="54" y="40"/>
                  </a:cubicBezTo>
                  <a:cubicBezTo>
                    <a:pt x="54" y="39"/>
                    <a:pt x="54" y="39"/>
                    <a:pt x="54" y="39"/>
                  </a:cubicBezTo>
                  <a:cubicBezTo>
                    <a:pt x="54" y="39"/>
                    <a:pt x="54" y="39"/>
                    <a:pt x="54" y="39"/>
                  </a:cubicBezTo>
                  <a:cubicBezTo>
                    <a:pt x="53" y="38"/>
                    <a:pt x="53" y="38"/>
                    <a:pt x="53" y="38"/>
                  </a:cubicBezTo>
                  <a:cubicBezTo>
                    <a:pt x="53" y="38"/>
                    <a:pt x="53" y="38"/>
                    <a:pt x="53" y="38"/>
                  </a:cubicBezTo>
                  <a:cubicBezTo>
                    <a:pt x="52" y="39"/>
                    <a:pt x="52" y="39"/>
                    <a:pt x="52" y="39"/>
                  </a:cubicBezTo>
                  <a:cubicBezTo>
                    <a:pt x="52" y="39"/>
                    <a:pt x="52" y="39"/>
                    <a:pt x="52" y="39"/>
                  </a:cubicBezTo>
                  <a:close/>
                  <a:moveTo>
                    <a:pt x="52" y="38"/>
                  </a:moveTo>
                  <a:cubicBezTo>
                    <a:pt x="53" y="38"/>
                    <a:pt x="53" y="38"/>
                    <a:pt x="53" y="38"/>
                  </a:cubicBezTo>
                  <a:cubicBezTo>
                    <a:pt x="53" y="37"/>
                    <a:pt x="53" y="37"/>
                    <a:pt x="53" y="37"/>
                  </a:cubicBezTo>
                  <a:cubicBezTo>
                    <a:pt x="53" y="37"/>
                    <a:pt x="53" y="37"/>
                    <a:pt x="53" y="37"/>
                  </a:cubicBezTo>
                  <a:cubicBezTo>
                    <a:pt x="53" y="37"/>
                    <a:pt x="53" y="37"/>
                    <a:pt x="53" y="37"/>
                  </a:cubicBezTo>
                  <a:cubicBezTo>
                    <a:pt x="52" y="38"/>
                    <a:pt x="52" y="38"/>
                    <a:pt x="52" y="38"/>
                  </a:cubicBezTo>
                  <a:close/>
                  <a:moveTo>
                    <a:pt x="54" y="37"/>
                  </a:moveTo>
                  <a:cubicBezTo>
                    <a:pt x="54" y="37"/>
                    <a:pt x="54" y="37"/>
                    <a:pt x="54" y="37"/>
                  </a:cubicBezTo>
                  <a:cubicBezTo>
                    <a:pt x="54" y="37"/>
                    <a:pt x="54" y="37"/>
                    <a:pt x="54" y="37"/>
                  </a:cubicBezTo>
                  <a:cubicBezTo>
                    <a:pt x="55" y="37"/>
                    <a:pt x="55" y="37"/>
                    <a:pt x="55" y="37"/>
                  </a:cubicBezTo>
                  <a:cubicBezTo>
                    <a:pt x="55" y="37"/>
                    <a:pt x="55" y="37"/>
                    <a:pt x="55" y="37"/>
                  </a:cubicBezTo>
                  <a:cubicBezTo>
                    <a:pt x="55" y="37"/>
                    <a:pt x="55" y="37"/>
                    <a:pt x="55" y="37"/>
                  </a:cubicBezTo>
                  <a:cubicBezTo>
                    <a:pt x="54" y="37"/>
                    <a:pt x="54" y="37"/>
                    <a:pt x="54" y="37"/>
                  </a:cubicBezTo>
                  <a:cubicBezTo>
                    <a:pt x="54" y="37"/>
                    <a:pt x="54" y="37"/>
                    <a:pt x="54" y="37"/>
                  </a:cubicBezTo>
                  <a:cubicBezTo>
                    <a:pt x="54" y="37"/>
                    <a:pt x="54" y="37"/>
                    <a:pt x="54" y="37"/>
                  </a:cubicBezTo>
                  <a:close/>
                  <a:moveTo>
                    <a:pt x="54" y="34"/>
                  </a:moveTo>
                  <a:cubicBezTo>
                    <a:pt x="53" y="34"/>
                    <a:pt x="53" y="34"/>
                    <a:pt x="53" y="34"/>
                  </a:cubicBezTo>
                  <a:cubicBezTo>
                    <a:pt x="53" y="34"/>
                    <a:pt x="53" y="34"/>
                    <a:pt x="53" y="34"/>
                  </a:cubicBezTo>
                  <a:cubicBezTo>
                    <a:pt x="52" y="34"/>
                    <a:pt x="52" y="34"/>
                    <a:pt x="52" y="34"/>
                  </a:cubicBezTo>
                  <a:cubicBezTo>
                    <a:pt x="52" y="33"/>
                    <a:pt x="52" y="33"/>
                    <a:pt x="52" y="33"/>
                  </a:cubicBezTo>
                  <a:cubicBezTo>
                    <a:pt x="53" y="32"/>
                    <a:pt x="53" y="32"/>
                    <a:pt x="53" y="32"/>
                  </a:cubicBezTo>
                  <a:cubicBezTo>
                    <a:pt x="54" y="32"/>
                    <a:pt x="54" y="32"/>
                    <a:pt x="54" y="32"/>
                  </a:cubicBezTo>
                  <a:cubicBezTo>
                    <a:pt x="55" y="32"/>
                    <a:pt x="55" y="32"/>
                    <a:pt x="55" y="32"/>
                  </a:cubicBezTo>
                  <a:cubicBezTo>
                    <a:pt x="55" y="33"/>
                    <a:pt x="55" y="33"/>
                    <a:pt x="55" y="33"/>
                  </a:cubicBezTo>
                  <a:cubicBezTo>
                    <a:pt x="56" y="33"/>
                    <a:pt x="56" y="33"/>
                    <a:pt x="56" y="33"/>
                  </a:cubicBezTo>
                  <a:cubicBezTo>
                    <a:pt x="56" y="34"/>
                    <a:pt x="56" y="34"/>
                    <a:pt x="56" y="34"/>
                  </a:cubicBezTo>
                  <a:cubicBezTo>
                    <a:pt x="55" y="34"/>
                    <a:pt x="55" y="34"/>
                    <a:pt x="55" y="34"/>
                  </a:cubicBezTo>
                  <a:cubicBezTo>
                    <a:pt x="54" y="34"/>
                    <a:pt x="54" y="34"/>
                    <a:pt x="54" y="34"/>
                  </a:cubicBezTo>
                  <a:cubicBezTo>
                    <a:pt x="54" y="34"/>
                    <a:pt x="54" y="34"/>
                    <a:pt x="54" y="34"/>
                  </a:cubicBezTo>
                  <a:close/>
                  <a:moveTo>
                    <a:pt x="57" y="33"/>
                  </a:moveTo>
                  <a:cubicBezTo>
                    <a:pt x="58" y="34"/>
                    <a:pt x="58" y="34"/>
                    <a:pt x="58" y="34"/>
                  </a:cubicBezTo>
                  <a:cubicBezTo>
                    <a:pt x="58" y="34"/>
                    <a:pt x="58" y="34"/>
                    <a:pt x="58" y="34"/>
                  </a:cubicBezTo>
                  <a:cubicBezTo>
                    <a:pt x="59" y="34"/>
                    <a:pt x="59" y="34"/>
                    <a:pt x="59" y="34"/>
                  </a:cubicBezTo>
                  <a:cubicBezTo>
                    <a:pt x="59" y="33"/>
                    <a:pt x="59" y="33"/>
                    <a:pt x="59" y="33"/>
                  </a:cubicBezTo>
                  <a:cubicBezTo>
                    <a:pt x="59" y="33"/>
                    <a:pt x="59" y="33"/>
                    <a:pt x="59" y="33"/>
                  </a:cubicBezTo>
                  <a:cubicBezTo>
                    <a:pt x="58" y="33"/>
                    <a:pt x="58" y="33"/>
                    <a:pt x="58" y="33"/>
                  </a:cubicBezTo>
                  <a:cubicBezTo>
                    <a:pt x="58" y="33"/>
                    <a:pt x="58" y="33"/>
                    <a:pt x="58" y="33"/>
                  </a:cubicBezTo>
                  <a:cubicBezTo>
                    <a:pt x="57" y="33"/>
                    <a:pt x="57" y="33"/>
                    <a:pt x="57" y="33"/>
                  </a:cubicBezTo>
                  <a:close/>
                  <a:moveTo>
                    <a:pt x="59" y="41"/>
                  </a:moveTo>
                  <a:cubicBezTo>
                    <a:pt x="59" y="41"/>
                    <a:pt x="59" y="41"/>
                    <a:pt x="59" y="41"/>
                  </a:cubicBezTo>
                  <a:cubicBezTo>
                    <a:pt x="59" y="40"/>
                    <a:pt x="59" y="40"/>
                    <a:pt x="59" y="40"/>
                  </a:cubicBezTo>
                  <a:cubicBezTo>
                    <a:pt x="59" y="39"/>
                    <a:pt x="59" y="39"/>
                    <a:pt x="59" y="39"/>
                  </a:cubicBezTo>
                  <a:cubicBezTo>
                    <a:pt x="59" y="38"/>
                    <a:pt x="59" y="38"/>
                    <a:pt x="59" y="38"/>
                  </a:cubicBezTo>
                  <a:cubicBezTo>
                    <a:pt x="58" y="37"/>
                    <a:pt x="58" y="37"/>
                    <a:pt x="58" y="37"/>
                  </a:cubicBezTo>
                  <a:cubicBezTo>
                    <a:pt x="57" y="37"/>
                    <a:pt x="57" y="37"/>
                    <a:pt x="57" y="37"/>
                  </a:cubicBezTo>
                  <a:cubicBezTo>
                    <a:pt x="57" y="37"/>
                    <a:pt x="57" y="37"/>
                    <a:pt x="57" y="37"/>
                  </a:cubicBezTo>
                  <a:cubicBezTo>
                    <a:pt x="56" y="37"/>
                    <a:pt x="56" y="37"/>
                    <a:pt x="56" y="37"/>
                  </a:cubicBezTo>
                  <a:cubicBezTo>
                    <a:pt x="55" y="38"/>
                    <a:pt x="55" y="38"/>
                    <a:pt x="55" y="38"/>
                  </a:cubicBezTo>
                  <a:cubicBezTo>
                    <a:pt x="55" y="38"/>
                    <a:pt x="55" y="38"/>
                    <a:pt x="55" y="38"/>
                  </a:cubicBezTo>
                  <a:cubicBezTo>
                    <a:pt x="55" y="39"/>
                    <a:pt x="55" y="39"/>
                    <a:pt x="55" y="39"/>
                  </a:cubicBezTo>
                  <a:cubicBezTo>
                    <a:pt x="56" y="41"/>
                    <a:pt x="56" y="41"/>
                    <a:pt x="56" y="41"/>
                  </a:cubicBezTo>
                  <a:cubicBezTo>
                    <a:pt x="56" y="41"/>
                    <a:pt x="56" y="41"/>
                    <a:pt x="56" y="41"/>
                  </a:cubicBezTo>
                  <a:cubicBezTo>
                    <a:pt x="57" y="41"/>
                    <a:pt x="57" y="41"/>
                    <a:pt x="57" y="41"/>
                  </a:cubicBezTo>
                  <a:cubicBezTo>
                    <a:pt x="58" y="41"/>
                    <a:pt x="58" y="41"/>
                    <a:pt x="58" y="41"/>
                  </a:cubicBezTo>
                  <a:cubicBezTo>
                    <a:pt x="59" y="41"/>
                    <a:pt x="59" y="41"/>
                    <a:pt x="59" y="41"/>
                  </a:cubicBezTo>
                  <a:close/>
                  <a:moveTo>
                    <a:pt x="61" y="40"/>
                  </a:moveTo>
                  <a:cubicBezTo>
                    <a:pt x="61" y="40"/>
                    <a:pt x="61" y="40"/>
                    <a:pt x="61" y="40"/>
                  </a:cubicBezTo>
                  <a:cubicBezTo>
                    <a:pt x="61" y="39"/>
                    <a:pt x="61" y="39"/>
                    <a:pt x="61" y="39"/>
                  </a:cubicBezTo>
                  <a:cubicBezTo>
                    <a:pt x="61" y="39"/>
                    <a:pt x="61" y="39"/>
                    <a:pt x="61" y="39"/>
                  </a:cubicBezTo>
                  <a:cubicBezTo>
                    <a:pt x="61" y="39"/>
                    <a:pt x="61" y="39"/>
                    <a:pt x="61" y="39"/>
                  </a:cubicBezTo>
                  <a:cubicBezTo>
                    <a:pt x="62" y="38"/>
                    <a:pt x="62" y="38"/>
                    <a:pt x="62" y="38"/>
                  </a:cubicBezTo>
                  <a:cubicBezTo>
                    <a:pt x="62" y="37"/>
                    <a:pt x="62" y="37"/>
                    <a:pt x="62" y="37"/>
                  </a:cubicBezTo>
                  <a:cubicBezTo>
                    <a:pt x="63" y="37"/>
                    <a:pt x="63" y="37"/>
                    <a:pt x="63" y="37"/>
                  </a:cubicBezTo>
                  <a:cubicBezTo>
                    <a:pt x="64" y="37"/>
                    <a:pt x="64" y="37"/>
                    <a:pt x="64" y="37"/>
                  </a:cubicBezTo>
                  <a:cubicBezTo>
                    <a:pt x="64" y="36"/>
                    <a:pt x="64" y="36"/>
                    <a:pt x="64" y="36"/>
                  </a:cubicBezTo>
                  <a:cubicBezTo>
                    <a:pt x="63" y="36"/>
                    <a:pt x="63" y="36"/>
                    <a:pt x="63" y="36"/>
                  </a:cubicBezTo>
                  <a:cubicBezTo>
                    <a:pt x="62" y="36"/>
                    <a:pt x="62" y="36"/>
                    <a:pt x="62" y="36"/>
                  </a:cubicBezTo>
                  <a:cubicBezTo>
                    <a:pt x="61" y="36"/>
                    <a:pt x="61" y="36"/>
                    <a:pt x="61" y="36"/>
                  </a:cubicBezTo>
                  <a:cubicBezTo>
                    <a:pt x="60" y="35"/>
                    <a:pt x="60" y="35"/>
                    <a:pt x="60" y="35"/>
                  </a:cubicBezTo>
                  <a:cubicBezTo>
                    <a:pt x="59" y="35"/>
                    <a:pt x="59" y="35"/>
                    <a:pt x="59" y="35"/>
                  </a:cubicBezTo>
                  <a:cubicBezTo>
                    <a:pt x="58" y="35"/>
                    <a:pt x="58" y="35"/>
                    <a:pt x="58" y="35"/>
                  </a:cubicBezTo>
                  <a:cubicBezTo>
                    <a:pt x="58" y="35"/>
                    <a:pt x="58" y="35"/>
                    <a:pt x="58" y="35"/>
                  </a:cubicBezTo>
                  <a:cubicBezTo>
                    <a:pt x="58" y="36"/>
                    <a:pt x="58" y="36"/>
                    <a:pt x="58" y="36"/>
                  </a:cubicBezTo>
                  <a:cubicBezTo>
                    <a:pt x="59" y="37"/>
                    <a:pt x="59" y="37"/>
                    <a:pt x="59" y="37"/>
                  </a:cubicBezTo>
                  <a:cubicBezTo>
                    <a:pt x="59" y="39"/>
                    <a:pt x="59" y="39"/>
                    <a:pt x="59" y="39"/>
                  </a:cubicBezTo>
                  <a:cubicBezTo>
                    <a:pt x="60" y="40"/>
                    <a:pt x="60" y="40"/>
                    <a:pt x="60" y="40"/>
                  </a:cubicBezTo>
                  <a:cubicBezTo>
                    <a:pt x="61" y="40"/>
                    <a:pt x="61" y="40"/>
                    <a:pt x="61" y="40"/>
                  </a:cubicBezTo>
                  <a:cubicBezTo>
                    <a:pt x="61" y="40"/>
                    <a:pt x="61" y="40"/>
                    <a:pt x="61" y="40"/>
                  </a:cubicBezTo>
                  <a:close/>
                  <a:moveTo>
                    <a:pt x="64" y="40"/>
                  </a:moveTo>
                  <a:cubicBezTo>
                    <a:pt x="64" y="41"/>
                    <a:pt x="64" y="41"/>
                    <a:pt x="64" y="41"/>
                  </a:cubicBezTo>
                  <a:cubicBezTo>
                    <a:pt x="65" y="41"/>
                    <a:pt x="65" y="41"/>
                    <a:pt x="65" y="41"/>
                  </a:cubicBezTo>
                  <a:cubicBezTo>
                    <a:pt x="66" y="42"/>
                    <a:pt x="66" y="42"/>
                    <a:pt x="66" y="42"/>
                  </a:cubicBezTo>
                  <a:cubicBezTo>
                    <a:pt x="67" y="42"/>
                    <a:pt x="67" y="42"/>
                    <a:pt x="67" y="42"/>
                  </a:cubicBezTo>
                  <a:cubicBezTo>
                    <a:pt x="68" y="41"/>
                    <a:pt x="68" y="41"/>
                    <a:pt x="68" y="41"/>
                  </a:cubicBezTo>
                  <a:cubicBezTo>
                    <a:pt x="67" y="40"/>
                    <a:pt x="67" y="40"/>
                    <a:pt x="67" y="40"/>
                  </a:cubicBezTo>
                  <a:cubicBezTo>
                    <a:pt x="67" y="39"/>
                    <a:pt x="67" y="39"/>
                    <a:pt x="67" y="39"/>
                  </a:cubicBezTo>
                  <a:cubicBezTo>
                    <a:pt x="65" y="40"/>
                    <a:pt x="65" y="40"/>
                    <a:pt x="65" y="40"/>
                  </a:cubicBezTo>
                  <a:cubicBezTo>
                    <a:pt x="64" y="40"/>
                    <a:pt x="64" y="40"/>
                    <a:pt x="64" y="40"/>
                  </a:cubicBezTo>
                  <a:close/>
                  <a:moveTo>
                    <a:pt x="64" y="42"/>
                  </a:moveTo>
                  <a:cubicBezTo>
                    <a:pt x="64" y="43"/>
                    <a:pt x="64" y="43"/>
                    <a:pt x="64" y="43"/>
                  </a:cubicBezTo>
                  <a:cubicBezTo>
                    <a:pt x="65" y="43"/>
                    <a:pt x="65" y="43"/>
                    <a:pt x="65" y="43"/>
                  </a:cubicBezTo>
                  <a:cubicBezTo>
                    <a:pt x="65" y="43"/>
                    <a:pt x="65" y="43"/>
                    <a:pt x="65" y="43"/>
                  </a:cubicBezTo>
                  <a:cubicBezTo>
                    <a:pt x="66" y="43"/>
                    <a:pt x="66" y="43"/>
                    <a:pt x="66" y="43"/>
                  </a:cubicBezTo>
                  <a:cubicBezTo>
                    <a:pt x="65" y="42"/>
                    <a:pt x="65" y="42"/>
                    <a:pt x="65" y="42"/>
                  </a:cubicBezTo>
                  <a:cubicBezTo>
                    <a:pt x="64" y="42"/>
                    <a:pt x="64" y="42"/>
                    <a:pt x="64" y="42"/>
                  </a:cubicBezTo>
                  <a:close/>
                  <a:moveTo>
                    <a:pt x="64" y="16"/>
                  </a:moveTo>
                  <a:cubicBezTo>
                    <a:pt x="65" y="16"/>
                    <a:pt x="65" y="16"/>
                    <a:pt x="65" y="16"/>
                  </a:cubicBezTo>
                  <a:cubicBezTo>
                    <a:pt x="65" y="16"/>
                    <a:pt x="65" y="16"/>
                    <a:pt x="65" y="16"/>
                  </a:cubicBezTo>
                  <a:cubicBezTo>
                    <a:pt x="66" y="15"/>
                    <a:pt x="66" y="15"/>
                    <a:pt x="66" y="15"/>
                  </a:cubicBezTo>
                  <a:cubicBezTo>
                    <a:pt x="66" y="16"/>
                    <a:pt x="66" y="16"/>
                    <a:pt x="66" y="16"/>
                  </a:cubicBezTo>
                  <a:cubicBezTo>
                    <a:pt x="67" y="16"/>
                    <a:pt x="67" y="16"/>
                    <a:pt x="67" y="16"/>
                  </a:cubicBezTo>
                  <a:cubicBezTo>
                    <a:pt x="67" y="16"/>
                    <a:pt x="67" y="16"/>
                    <a:pt x="67" y="16"/>
                  </a:cubicBezTo>
                  <a:cubicBezTo>
                    <a:pt x="68" y="16"/>
                    <a:pt x="68" y="16"/>
                    <a:pt x="68" y="16"/>
                  </a:cubicBezTo>
                  <a:cubicBezTo>
                    <a:pt x="67" y="17"/>
                    <a:pt x="67" y="17"/>
                    <a:pt x="67" y="17"/>
                  </a:cubicBezTo>
                  <a:cubicBezTo>
                    <a:pt x="66" y="17"/>
                    <a:pt x="66" y="17"/>
                    <a:pt x="66" y="17"/>
                  </a:cubicBezTo>
                  <a:cubicBezTo>
                    <a:pt x="66" y="17"/>
                    <a:pt x="66" y="17"/>
                    <a:pt x="66" y="17"/>
                  </a:cubicBezTo>
                  <a:cubicBezTo>
                    <a:pt x="64" y="17"/>
                    <a:pt x="64" y="17"/>
                    <a:pt x="64" y="17"/>
                  </a:cubicBezTo>
                  <a:cubicBezTo>
                    <a:pt x="64" y="16"/>
                    <a:pt x="64" y="16"/>
                    <a:pt x="64" y="16"/>
                  </a:cubicBezTo>
                  <a:close/>
                  <a:moveTo>
                    <a:pt x="66" y="28"/>
                  </a:moveTo>
                  <a:cubicBezTo>
                    <a:pt x="66" y="27"/>
                    <a:pt x="66" y="27"/>
                    <a:pt x="66" y="27"/>
                  </a:cubicBezTo>
                  <a:cubicBezTo>
                    <a:pt x="67" y="26"/>
                    <a:pt x="67" y="26"/>
                    <a:pt x="67" y="26"/>
                  </a:cubicBezTo>
                  <a:cubicBezTo>
                    <a:pt x="67" y="26"/>
                    <a:pt x="67" y="26"/>
                    <a:pt x="67" y="26"/>
                  </a:cubicBezTo>
                  <a:cubicBezTo>
                    <a:pt x="66" y="25"/>
                    <a:pt x="66" y="25"/>
                    <a:pt x="66" y="25"/>
                  </a:cubicBezTo>
                  <a:cubicBezTo>
                    <a:pt x="66" y="25"/>
                    <a:pt x="66" y="25"/>
                    <a:pt x="66" y="25"/>
                  </a:cubicBezTo>
                  <a:cubicBezTo>
                    <a:pt x="65" y="25"/>
                    <a:pt x="65" y="25"/>
                    <a:pt x="65" y="25"/>
                  </a:cubicBezTo>
                  <a:cubicBezTo>
                    <a:pt x="64" y="25"/>
                    <a:pt x="64" y="25"/>
                    <a:pt x="64" y="25"/>
                  </a:cubicBezTo>
                  <a:cubicBezTo>
                    <a:pt x="63" y="26"/>
                    <a:pt x="63" y="26"/>
                    <a:pt x="63" y="26"/>
                  </a:cubicBezTo>
                  <a:cubicBezTo>
                    <a:pt x="62" y="26"/>
                    <a:pt x="62" y="26"/>
                    <a:pt x="62" y="26"/>
                  </a:cubicBezTo>
                  <a:cubicBezTo>
                    <a:pt x="62" y="27"/>
                    <a:pt x="62" y="27"/>
                    <a:pt x="62" y="27"/>
                  </a:cubicBezTo>
                  <a:cubicBezTo>
                    <a:pt x="64" y="28"/>
                    <a:pt x="64" y="28"/>
                    <a:pt x="64" y="28"/>
                  </a:cubicBezTo>
                  <a:cubicBezTo>
                    <a:pt x="65" y="28"/>
                    <a:pt x="65" y="28"/>
                    <a:pt x="65" y="28"/>
                  </a:cubicBezTo>
                  <a:cubicBezTo>
                    <a:pt x="66" y="28"/>
                    <a:pt x="66" y="28"/>
                    <a:pt x="66" y="28"/>
                  </a:cubicBezTo>
                  <a:close/>
                  <a:moveTo>
                    <a:pt x="68" y="26"/>
                  </a:moveTo>
                  <a:cubicBezTo>
                    <a:pt x="68" y="27"/>
                    <a:pt x="68" y="27"/>
                    <a:pt x="68" y="27"/>
                  </a:cubicBezTo>
                  <a:cubicBezTo>
                    <a:pt x="68" y="28"/>
                    <a:pt x="68" y="28"/>
                    <a:pt x="68" y="28"/>
                  </a:cubicBezTo>
                  <a:cubicBezTo>
                    <a:pt x="67" y="28"/>
                    <a:pt x="67" y="28"/>
                    <a:pt x="67" y="28"/>
                  </a:cubicBezTo>
                  <a:cubicBezTo>
                    <a:pt x="67" y="28"/>
                    <a:pt x="67" y="28"/>
                    <a:pt x="67" y="28"/>
                  </a:cubicBezTo>
                  <a:cubicBezTo>
                    <a:pt x="66" y="28"/>
                    <a:pt x="66" y="28"/>
                    <a:pt x="66" y="28"/>
                  </a:cubicBezTo>
                  <a:cubicBezTo>
                    <a:pt x="65" y="29"/>
                    <a:pt x="65" y="29"/>
                    <a:pt x="65" y="29"/>
                  </a:cubicBezTo>
                  <a:cubicBezTo>
                    <a:pt x="64" y="29"/>
                    <a:pt x="64" y="29"/>
                    <a:pt x="64" y="29"/>
                  </a:cubicBezTo>
                  <a:cubicBezTo>
                    <a:pt x="63" y="29"/>
                    <a:pt x="63" y="29"/>
                    <a:pt x="63" y="29"/>
                  </a:cubicBezTo>
                  <a:cubicBezTo>
                    <a:pt x="63" y="29"/>
                    <a:pt x="63" y="29"/>
                    <a:pt x="63" y="29"/>
                  </a:cubicBezTo>
                  <a:cubicBezTo>
                    <a:pt x="63" y="30"/>
                    <a:pt x="63" y="30"/>
                    <a:pt x="63" y="30"/>
                  </a:cubicBezTo>
                  <a:cubicBezTo>
                    <a:pt x="63" y="30"/>
                    <a:pt x="63" y="30"/>
                    <a:pt x="63" y="30"/>
                  </a:cubicBezTo>
                  <a:cubicBezTo>
                    <a:pt x="63" y="33"/>
                    <a:pt x="63" y="33"/>
                    <a:pt x="63" y="33"/>
                  </a:cubicBezTo>
                  <a:cubicBezTo>
                    <a:pt x="64" y="34"/>
                    <a:pt x="64" y="34"/>
                    <a:pt x="64" y="34"/>
                  </a:cubicBezTo>
                  <a:cubicBezTo>
                    <a:pt x="65" y="35"/>
                    <a:pt x="65" y="35"/>
                    <a:pt x="65" y="35"/>
                  </a:cubicBezTo>
                  <a:cubicBezTo>
                    <a:pt x="66" y="35"/>
                    <a:pt x="66" y="35"/>
                    <a:pt x="66" y="35"/>
                  </a:cubicBezTo>
                  <a:cubicBezTo>
                    <a:pt x="67" y="35"/>
                    <a:pt x="67" y="35"/>
                    <a:pt x="67" y="35"/>
                  </a:cubicBezTo>
                  <a:cubicBezTo>
                    <a:pt x="68" y="35"/>
                    <a:pt x="68" y="35"/>
                    <a:pt x="68" y="35"/>
                  </a:cubicBezTo>
                  <a:cubicBezTo>
                    <a:pt x="69" y="34"/>
                    <a:pt x="69" y="34"/>
                    <a:pt x="69" y="34"/>
                  </a:cubicBezTo>
                  <a:cubicBezTo>
                    <a:pt x="70" y="34"/>
                    <a:pt x="70" y="34"/>
                    <a:pt x="70" y="34"/>
                  </a:cubicBezTo>
                  <a:cubicBezTo>
                    <a:pt x="70" y="33"/>
                    <a:pt x="70" y="33"/>
                    <a:pt x="70" y="33"/>
                  </a:cubicBezTo>
                  <a:cubicBezTo>
                    <a:pt x="69" y="33"/>
                    <a:pt x="69" y="33"/>
                    <a:pt x="69" y="33"/>
                  </a:cubicBezTo>
                  <a:cubicBezTo>
                    <a:pt x="69" y="32"/>
                    <a:pt x="69" y="32"/>
                    <a:pt x="69" y="32"/>
                  </a:cubicBezTo>
                  <a:cubicBezTo>
                    <a:pt x="68" y="32"/>
                    <a:pt x="68" y="32"/>
                    <a:pt x="68" y="32"/>
                  </a:cubicBezTo>
                  <a:cubicBezTo>
                    <a:pt x="67" y="31"/>
                    <a:pt x="67" y="31"/>
                    <a:pt x="67" y="31"/>
                  </a:cubicBezTo>
                  <a:cubicBezTo>
                    <a:pt x="67" y="30"/>
                    <a:pt x="67" y="30"/>
                    <a:pt x="67" y="30"/>
                  </a:cubicBezTo>
                  <a:cubicBezTo>
                    <a:pt x="68" y="30"/>
                    <a:pt x="68" y="30"/>
                    <a:pt x="68" y="30"/>
                  </a:cubicBezTo>
                  <a:cubicBezTo>
                    <a:pt x="69" y="30"/>
                    <a:pt x="69" y="30"/>
                    <a:pt x="69" y="30"/>
                  </a:cubicBezTo>
                  <a:cubicBezTo>
                    <a:pt x="70" y="29"/>
                    <a:pt x="70" y="29"/>
                    <a:pt x="70" y="29"/>
                  </a:cubicBezTo>
                  <a:cubicBezTo>
                    <a:pt x="70" y="29"/>
                    <a:pt x="70" y="29"/>
                    <a:pt x="70" y="29"/>
                  </a:cubicBezTo>
                  <a:cubicBezTo>
                    <a:pt x="69" y="28"/>
                    <a:pt x="69" y="28"/>
                    <a:pt x="69" y="28"/>
                  </a:cubicBezTo>
                  <a:cubicBezTo>
                    <a:pt x="68" y="27"/>
                    <a:pt x="68" y="27"/>
                    <a:pt x="68" y="27"/>
                  </a:cubicBezTo>
                  <a:cubicBezTo>
                    <a:pt x="68" y="26"/>
                    <a:pt x="68" y="26"/>
                    <a:pt x="68" y="26"/>
                  </a:cubicBezTo>
                  <a:close/>
                  <a:moveTo>
                    <a:pt x="72" y="28"/>
                  </a:moveTo>
                  <a:cubicBezTo>
                    <a:pt x="71" y="27"/>
                    <a:pt x="71" y="27"/>
                    <a:pt x="71" y="27"/>
                  </a:cubicBezTo>
                  <a:cubicBezTo>
                    <a:pt x="71" y="27"/>
                    <a:pt x="71" y="27"/>
                    <a:pt x="71" y="27"/>
                  </a:cubicBezTo>
                  <a:cubicBezTo>
                    <a:pt x="71" y="26"/>
                    <a:pt x="71" y="26"/>
                    <a:pt x="71" y="26"/>
                  </a:cubicBezTo>
                  <a:cubicBezTo>
                    <a:pt x="70" y="26"/>
                    <a:pt x="70" y="26"/>
                    <a:pt x="70" y="26"/>
                  </a:cubicBezTo>
                  <a:cubicBezTo>
                    <a:pt x="69" y="26"/>
                    <a:pt x="69" y="26"/>
                    <a:pt x="69" y="26"/>
                  </a:cubicBezTo>
                  <a:cubicBezTo>
                    <a:pt x="69" y="25"/>
                    <a:pt x="69" y="25"/>
                    <a:pt x="69" y="25"/>
                  </a:cubicBezTo>
                  <a:cubicBezTo>
                    <a:pt x="69" y="25"/>
                    <a:pt x="69" y="25"/>
                    <a:pt x="69" y="25"/>
                  </a:cubicBezTo>
                  <a:cubicBezTo>
                    <a:pt x="69" y="23"/>
                    <a:pt x="69" y="23"/>
                    <a:pt x="69" y="23"/>
                  </a:cubicBezTo>
                  <a:cubicBezTo>
                    <a:pt x="69" y="23"/>
                    <a:pt x="69" y="23"/>
                    <a:pt x="69" y="23"/>
                  </a:cubicBezTo>
                  <a:cubicBezTo>
                    <a:pt x="69" y="21"/>
                    <a:pt x="69" y="21"/>
                    <a:pt x="69" y="21"/>
                  </a:cubicBezTo>
                  <a:cubicBezTo>
                    <a:pt x="70" y="21"/>
                    <a:pt x="70" y="21"/>
                    <a:pt x="70" y="21"/>
                  </a:cubicBezTo>
                  <a:cubicBezTo>
                    <a:pt x="71" y="20"/>
                    <a:pt x="71" y="20"/>
                    <a:pt x="71" y="20"/>
                  </a:cubicBezTo>
                  <a:cubicBezTo>
                    <a:pt x="71" y="20"/>
                    <a:pt x="71" y="20"/>
                    <a:pt x="71" y="20"/>
                  </a:cubicBezTo>
                  <a:cubicBezTo>
                    <a:pt x="71" y="19"/>
                    <a:pt x="71" y="19"/>
                    <a:pt x="71" y="19"/>
                  </a:cubicBezTo>
                  <a:cubicBezTo>
                    <a:pt x="71" y="19"/>
                    <a:pt x="71" y="19"/>
                    <a:pt x="71" y="19"/>
                  </a:cubicBezTo>
                  <a:cubicBezTo>
                    <a:pt x="72" y="19"/>
                    <a:pt x="72" y="19"/>
                    <a:pt x="72" y="19"/>
                  </a:cubicBezTo>
                  <a:cubicBezTo>
                    <a:pt x="73" y="19"/>
                    <a:pt x="73" y="19"/>
                    <a:pt x="73" y="19"/>
                  </a:cubicBezTo>
                  <a:cubicBezTo>
                    <a:pt x="73" y="20"/>
                    <a:pt x="73" y="20"/>
                    <a:pt x="73" y="20"/>
                  </a:cubicBezTo>
                  <a:cubicBezTo>
                    <a:pt x="73" y="21"/>
                    <a:pt x="73" y="21"/>
                    <a:pt x="73" y="21"/>
                  </a:cubicBezTo>
                  <a:cubicBezTo>
                    <a:pt x="73" y="22"/>
                    <a:pt x="73" y="22"/>
                    <a:pt x="73" y="22"/>
                  </a:cubicBezTo>
                  <a:cubicBezTo>
                    <a:pt x="74" y="22"/>
                    <a:pt x="74" y="22"/>
                    <a:pt x="74" y="22"/>
                  </a:cubicBezTo>
                  <a:cubicBezTo>
                    <a:pt x="75" y="23"/>
                    <a:pt x="75" y="23"/>
                    <a:pt x="75" y="23"/>
                  </a:cubicBezTo>
                  <a:cubicBezTo>
                    <a:pt x="76" y="23"/>
                    <a:pt x="76" y="23"/>
                    <a:pt x="76" y="23"/>
                  </a:cubicBezTo>
                  <a:cubicBezTo>
                    <a:pt x="76" y="24"/>
                    <a:pt x="76" y="24"/>
                    <a:pt x="76" y="24"/>
                  </a:cubicBezTo>
                  <a:cubicBezTo>
                    <a:pt x="74" y="24"/>
                    <a:pt x="74" y="24"/>
                    <a:pt x="74" y="24"/>
                  </a:cubicBezTo>
                  <a:cubicBezTo>
                    <a:pt x="73" y="25"/>
                    <a:pt x="73" y="25"/>
                    <a:pt x="73" y="25"/>
                  </a:cubicBezTo>
                  <a:cubicBezTo>
                    <a:pt x="73" y="25"/>
                    <a:pt x="73" y="25"/>
                    <a:pt x="73" y="25"/>
                  </a:cubicBezTo>
                  <a:cubicBezTo>
                    <a:pt x="73" y="26"/>
                    <a:pt x="73" y="26"/>
                    <a:pt x="73" y="26"/>
                  </a:cubicBezTo>
                  <a:cubicBezTo>
                    <a:pt x="73" y="27"/>
                    <a:pt x="73" y="27"/>
                    <a:pt x="73" y="27"/>
                  </a:cubicBezTo>
                  <a:cubicBezTo>
                    <a:pt x="72" y="28"/>
                    <a:pt x="72" y="28"/>
                    <a:pt x="72" y="28"/>
                  </a:cubicBezTo>
                  <a:close/>
                  <a:moveTo>
                    <a:pt x="453" y="50"/>
                  </a:moveTo>
                  <a:cubicBezTo>
                    <a:pt x="453" y="50"/>
                    <a:pt x="453" y="50"/>
                    <a:pt x="453" y="50"/>
                  </a:cubicBezTo>
                  <a:cubicBezTo>
                    <a:pt x="453" y="50"/>
                    <a:pt x="453" y="50"/>
                    <a:pt x="453" y="50"/>
                  </a:cubicBezTo>
                  <a:cubicBezTo>
                    <a:pt x="453" y="50"/>
                    <a:pt x="453" y="50"/>
                    <a:pt x="453" y="50"/>
                  </a:cubicBezTo>
                  <a:cubicBezTo>
                    <a:pt x="452" y="50"/>
                    <a:pt x="452" y="50"/>
                    <a:pt x="452" y="50"/>
                  </a:cubicBezTo>
                  <a:cubicBezTo>
                    <a:pt x="453" y="50"/>
                    <a:pt x="453" y="50"/>
                    <a:pt x="453" y="50"/>
                  </a:cubicBezTo>
                  <a:close/>
                  <a:moveTo>
                    <a:pt x="449" y="50"/>
                  </a:moveTo>
                  <a:cubicBezTo>
                    <a:pt x="450" y="50"/>
                    <a:pt x="450" y="50"/>
                    <a:pt x="450" y="50"/>
                  </a:cubicBezTo>
                  <a:cubicBezTo>
                    <a:pt x="450" y="49"/>
                    <a:pt x="450" y="49"/>
                    <a:pt x="450" y="49"/>
                  </a:cubicBezTo>
                  <a:cubicBezTo>
                    <a:pt x="449" y="49"/>
                    <a:pt x="449" y="49"/>
                    <a:pt x="449" y="49"/>
                  </a:cubicBezTo>
                  <a:cubicBezTo>
                    <a:pt x="449" y="49"/>
                    <a:pt x="449" y="49"/>
                    <a:pt x="449" y="49"/>
                  </a:cubicBezTo>
                  <a:cubicBezTo>
                    <a:pt x="449" y="50"/>
                    <a:pt x="449" y="50"/>
                    <a:pt x="449" y="50"/>
                  </a:cubicBezTo>
                  <a:close/>
                  <a:moveTo>
                    <a:pt x="446" y="51"/>
                  </a:moveTo>
                  <a:cubicBezTo>
                    <a:pt x="446" y="51"/>
                    <a:pt x="446" y="51"/>
                    <a:pt x="446" y="51"/>
                  </a:cubicBezTo>
                  <a:cubicBezTo>
                    <a:pt x="446" y="51"/>
                    <a:pt x="446" y="51"/>
                    <a:pt x="446" y="51"/>
                  </a:cubicBezTo>
                  <a:cubicBezTo>
                    <a:pt x="446" y="50"/>
                    <a:pt x="446" y="50"/>
                    <a:pt x="446" y="50"/>
                  </a:cubicBezTo>
                  <a:cubicBezTo>
                    <a:pt x="446" y="50"/>
                    <a:pt x="446" y="50"/>
                    <a:pt x="446" y="50"/>
                  </a:cubicBezTo>
                  <a:cubicBezTo>
                    <a:pt x="445" y="50"/>
                    <a:pt x="445" y="50"/>
                    <a:pt x="445" y="50"/>
                  </a:cubicBezTo>
                  <a:cubicBezTo>
                    <a:pt x="446" y="51"/>
                    <a:pt x="446" y="51"/>
                    <a:pt x="446" y="51"/>
                  </a:cubicBezTo>
                  <a:close/>
                  <a:moveTo>
                    <a:pt x="523" y="136"/>
                  </a:moveTo>
                  <a:cubicBezTo>
                    <a:pt x="522" y="136"/>
                    <a:pt x="522" y="136"/>
                    <a:pt x="522" y="136"/>
                  </a:cubicBezTo>
                  <a:cubicBezTo>
                    <a:pt x="523" y="137"/>
                    <a:pt x="523" y="137"/>
                    <a:pt x="523" y="137"/>
                  </a:cubicBezTo>
                  <a:cubicBezTo>
                    <a:pt x="523" y="137"/>
                    <a:pt x="523" y="137"/>
                    <a:pt x="523" y="137"/>
                  </a:cubicBezTo>
                  <a:cubicBezTo>
                    <a:pt x="523" y="136"/>
                    <a:pt x="523" y="136"/>
                    <a:pt x="523" y="136"/>
                  </a:cubicBezTo>
                  <a:cubicBezTo>
                    <a:pt x="523" y="136"/>
                    <a:pt x="523" y="136"/>
                    <a:pt x="523" y="136"/>
                  </a:cubicBezTo>
                  <a:cubicBezTo>
                    <a:pt x="523" y="136"/>
                    <a:pt x="523" y="136"/>
                    <a:pt x="523" y="136"/>
                  </a:cubicBezTo>
                  <a:close/>
                  <a:moveTo>
                    <a:pt x="522" y="134"/>
                  </a:moveTo>
                  <a:cubicBezTo>
                    <a:pt x="522" y="135"/>
                    <a:pt x="522" y="135"/>
                    <a:pt x="522" y="135"/>
                  </a:cubicBezTo>
                  <a:cubicBezTo>
                    <a:pt x="523" y="135"/>
                    <a:pt x="523" y="135"/>
                    <a:pt x="523" y="135"/>
                  </a:cubicBezTo>
                  <a:cubicBezTo>
                    <a:pt x="523" y="135"/>
                    <a:pt x="523" y="135"/>
                    <a:pt x="523" y="135"/>
                  </a:cubicBezTo>
                  <a:cubicBezTo>
                    <a:pt x="522" y="134"/>
                    <a:pt x="522" y="134"/>
                    <a:pt x="522" y="134"/>
                  </a:cubicBezTo>
                  <a:cubicBezTo>
                    <a:pt x="522" y="134"/>
                    <a:pt x="522" y="134"/>
                    <a:pt x="522" y="134"/>
                  </a:cubicBezTo>
                  <a:cubicBezTo>
                    <a:pt x="522" y="134"/>
                    <a:pt x="522" y="134"/>
                    <a:pt x="522" y="134"/>
                  </a:cubicBezTo>
                  <a:close/>
                  <a:moveTo>
                    <a:pt x="83" y="86"/>
                  </a:moveTo>
                  <a:cubicBezTo>
                    <a:pt x="83" y="86"/>
                    <a:pt x="83" y="86"/>
                    <a:pt x="83" y="86"/>
                  </a:cubicBezTo>
                  <a:cubicBezTo>
                    <a:pt x="83" y="85"/>
                    <a:pt x="83" y="85"/>
                    <a:pt x="83" y="85"/>
                  </a:cubicBezTo>
                  <a:cubicBezTo>
                    <a:pt x="85" y="85"/>
                    <a:pt x="85" y="85"/>
                    <a:pt x="85" y="85"/>
                  </a:cubicBezTo>
                  <a:cubicBezTo>
                    <a:pt x="85" y="84"/>
                    <a:pt x="85" y="84"/>
                    <a:pt x="85" y="84"/>
                  </a:cubicBezTo>
                  <a:cubicBezTo>
                    <a:pt x="84" y="84"/>
                    <a:pt x="84" y="84"/>
                    <a:pt x="84" y="84"/>
                  </a:cubicBezTo>
                  <a:cubicBezTo>
                    <a:pt x="83" y="85"/>
                    <a:pt x="83" y="85"/>
                    <a:pt x="83" y="85"/>
                  </a:cubicBezTo>
                  <a:cubicBezTo>
                    <a:pt x="83" y="85"/>
                    <a:pt x="83" y="85"/>
                    <a:pt x="83" y="85"/>
                  </a:cubicBezTo>
                  <a:cubicBezTo>
                    <a:pt x="82" y="85"/>
                    <a:pt x="82" y="85"/>
                    <a:pt x="82" y="85"/>
                  </a:cubicBezTo>
                  <a:cubicBezTo>
                    <a:pt x="83" y="86"/>
                    <a:pt x="83" y="86"/>
                    <a:pt x="83" y="86"/>
                  </a:cubicBezTo>
                  <a:close/>
                  <a:moveTo>
                    <a:pt x="77" y="111"/>
                  </a:moveTo>
                  <a:cubicBezTo>
                    <a:pt x="79" y="112"/>
                    <a:pt x="79" y="112"/>
                    <a:pt x="79" y="112"/>
                  </a:cubicBezTo>
                  <a:cubicBezTo>
                    <a:pt x="80" y="111"/>
                    <a:pt x="80" y="111"/>
                    <a:pt x="80" y="111"/>
                  </a:cubicBezTo>
                  <a:cubicBezTo>
                    <a:pt x="81" y="111"/>
                    <a:pt x="81" y="111"/>
                    <a:pt x="81" y="111"/>
                  </a:cubicBezTo>
                  <a:cubicBezTo>
                    <a:pt x="82" y="111"/>
                    <a:pt x="82" y="111"/>
                    <a:pt x="82" y="111"/>
                  </a:cubicBezTo>
                  <a:cubicBezTo>
                    <a:pt x="82" y="111"/>
                    <a:pt x="82" y="111"/>
                    <a:pt x="82" y="111"/>
                  </a:cubicBezTo>
                  <a:cubicBezTo>
                    <a:pt x="83" y="111"/>
                    <a:pt x="83" y="111"/>
                    <a:pt x="83" y="111"/>
                  </a:cubicBezTo>
                  <a:cubicBezTo>
                    <a:pt x="84" y="111"/>
                    <a:pt x="84" y="111"/>
                    <a:pt x="84" y="111"/>
                  </a:cubicBezTo>
                  <a:cubicBezTo>
                    <a:pt x="84" y="111"/>
                    <a:pt x="84" y="111"/>
                    <a:pt x="84" y="111"/>
                  </a:cubicBezTo>
                  <a:cubicBezTo>
                    <a:pt x="84" y="110"/>
                    <a:pt x="84" y="110"/>
                    <a:pt x="84" y="110"/>
                  </a:cubicBezTo>
                  <a:cubicBezTo>
                    <a:pt x="84" y="110"/>
                    <a:pt x="84" y="110"/>
                    <a:pt x="84" y="110"/>
                  </a:cubicBezTo>
                  <a:cubicBezTo>
                    <a:pt x="84" y="111"/>
                    <a:pt x="84" y="111"/>
                    <a:pt x="84" y="111"/>
                  </a:cubicBezTo>
                  <a:cubicBezTo>
                    <a:pt x="85" y="111"/>
                    <a:pt x="85" y="111"/>
                    <a:pt x="85" y="111"/>
                  </a:cubicBezTo>
                  <a:cubicBezTo>
                    <a:pt x="86" y="111"/>
                    <a:pt x="86" y="111"/>
                    <a:pt x="86" y="111"/>
                  </a:cubicBezTo>
                  <a:cubicBezTo>
                    <a:pt x="87" y="111"/>
                    <a:pt x="87" y="111"/>
                    <a:pt x="87" y="111"/>
                  </a:cubicBezTo>
                  <a:cubicBezTo>
                    <a:pt x="87" y="111"/>
                    <a:pt x="87" y="111"/>
                    <a:pt x="87" y="111"/>
                  </a:cubicBezTo>
                  <a:cubicBezTo>
                    <a:pt x="88" y="110"/>
                    <a:pt x="88" y="110"/>
                    <a:pt x="88" y="110"/>
                  </a:cubicBezTo>
                  <a:cubicBezTo>
                    <a:pt x="88" y="109"/>
                    <a:pt x="88" y="109"/>
                    <a:pt x="88" y="109"/>
                  </a:cubicBezTo>
                  <a:cubicBezTo>
                    <a:pt x="88" y="108"/>
                    <a:pt x="88" y="108"/>
                    <a:pt x="88" y="108"/>
                  </a:cubicBezTo>
                  <a:cubicBezTo>
                    <a:pt x="88" y="107"/>
                    <a:pt x="88" y="107"/>
                    <a:pt x="88" y="107"/>
                  </a:cubicBezTo>
                  <a:cubicBezTo>
                    <a:pt x="88" y="107"/>
                    <a:pt x="88" y="107"/>
                    <a:pt x="88" y="107"/>
                  </a:cubicBezTo>
                  <a:cubicBezTo>
                    <a:pt x="87" y="106"/>
                    <a:pt x="87" y="106"/>
                    <a:pt x="87" y="106"/>
                  </a:cubicBezTo>
                  <a:cubicBezTo>
                    <a:pt x="86" y="106"/>
                    <a:pt x="86" y="106"/>
                    <a:pt x="86" y="106"/>
                  </a:cubicBezTo>
                  <a:cubicBezTo>
                    <a:pt x="86" y="106"/>
                    <a:pt x="86" y="106"/>
                    <a:pt x="86" y="106"/>
                  </a:cubicBezTo>
                  <a:cubicBezTo>
                    <a:pt x="86" y="105"/>
                    <a:pt x="86" y="105"/>
                    <a:pt x="86" y="105"/>
                  </a:cubicBezTo>
                  <a:cubicBezTo>
                    <a:pt x="86" y="105"/>
                    <a:pt x="86" y="105"/>
                    <a:pt x="86" y="105"/>
                  </a:cubicBezTo>
                  <a:cubicBezTo>
                    <a:pt x="87" y="105"/>
                    <a:pt x="87" y="105"/>
                    <a:pt x="87" y="105"/>
                  </a:cubicBezTo>
                  <a:cubicBezTo>
                    <a:pt x="87" y="105"/>
                    <a:pt x="87" y="105"/>
                    <a:pt x="87" y="105"/>
                  </a:cubicBezTo>
                  <a:cubicBezTo>
                    <a:pt x="88" y="106"/>
                    <a:pt x="88" y="106"/>
                    <a:pt x="88" y="106"/>
                  </a:cubicBezTo>
                  <a:cubicBezTo>
                    <a:pt x="88" y="106"/>
                    <a:pt x="88" y="106"/>
                    <a:pt x="88" y="106"/>
                  </a:cubicBezTo>
                  <a:cubicBezTo>
                    <a:pt x="88" y="106"/>
                    <a:pt x="88" y="106"/>
                    <a:pt x="88" y="106"/>
                  </a:cubicBezTo>
                  <a:cubicBezTo>
                    <a:pt x="89" y="106"/>
                    <a:pt x="89" y="106"/>
                    <a:pt x="89" y="106"/>
                  </a:cubicBezTo>
                  <a:cubicBezTo>
                    <a:pt x="88" y="105"/>
                    <a:pt x="88" y="105"/>
                    <a:pt x="88" y="105"/>
                  </a:cubicBezTo>
                  <a:cubicBezTo>
                    <a:pt x="87" y="103"/>
                    <a:pt x="87" y="103"/>
                    <a:pt x="87" y="103"/>
                  </a:cubicBezTo>
                  <a:cubicBezTo>
                    <a:pt x="87" y="102"/>
                    <a:pt x="87" y="102"/>
                    <a:pt x="87" y="102"/>
                  </a:cubicBezTo>
                  <a:cubicBezTo>
                    <a:pt x="87" y="102"/>
                    <a:pt x="87" y="102"/>
                    <a:pt x="87" y="102"/>
                  </a:cubicBezTo>
                  <a:cubicBezTo>
                    <a:pt x="87" y="103"/>
                    <a:pt x="87" y="103"/>
                    <a:pt x="87" y="103"/>
                  </a:cubicBezTo>
                  <a:cubicBezTo>
                    <a:pt x="88" y="103"/>
                    <a:pt x="88" y="103"/>
                    <a:pt x="88" y="103"/>
                  </a:cubicBezTo>
                  <a:cubicBezTo>
                    <a:pt x="88" y="104"/>
                    <a:pt x="88" y="104"/>
                    <a:pt x="88" y="104"/>
                  </a:cubicBezTo>
                  <a:cubicBezTo>
                    <a:pt x="89" y="104"/>
                    <a:pt x="89" y="104"/>
                    <a:pt x="89" y="104"/>
                  </a:cubicBezTo>
                  <a:cubicBezTo>
                    <a:pt x="89" y="103"/>
                    <a:pt x="89" y="103"/>
                    <a:pt x="89" y="103"/>
                  </a:cubicBezTo>
                  <a:cubicBezTo>
                    <a:pt x="89" y="103"/>
                    <a:pt x="89" y="103"/>
                    <a:pt x="89" y="103"/>
                  </a:cubicBezTo>
                  <a:cubicBezTo>
                    <a:pt x="89" y="102"/>
                    <a:pt x="89" y="102"/>
                    <a:pt x="89" y="102"/>
                  </a:cubicBezTo>
                  <a:cubicBezTo>
                    <a:pt x="89" y="102"/>
                    <a:pt x="89" y="102"/>
                    <a:pt x="89" y="102"/>
                  </a:cubicBezTo>
                  <a:cubicBezTo>
                    <a:pt x="89" y="101"/>
                    <a:pt x="89" y="101"/>
                    <a:pt x="89" y="101"/>
                  </a:cubicBezTo>
                  <a:cubicBezTo>
                    <a:pt x="89" y="100"/>
                    <a:pt x="89" y="100"/>
                    <a:pt x="89" y="100"/>
                  </a:cubicBezTo>
                  <a:cubicBezTo>
                    <a:pt x="89" y="100"/>
                    <a:pt x="89" y="100"/>
                    <a:pt x="89" y="100"/>
                  </a:cubicBezTo>
                  <a:cubicBezTo>
                    <a:pt x="88" y="99"/>
                    <a:pt x="88" y="99"/>
                    <a:pt x="88" y="99"/>
                  </a:cubicBezTo>
                  <a:cubicBezTo>
                    <a:pt x="88" y="98"/>
                    <a:pt x="88" y="98"/>
                    <a:pt x="88" y="98"/>
                  </a:cubicBezTo>
                  <a:cubicBezTo>
                    <a:pt x="89" y="99"/>
                    <a:pt x="89" y="99"/>
                    <a:pt x="89" y="99"/>
                  </a:cubicBezTo>
                  <a:cubicBezTo>
                    <a:pt x="90" y="99"/>
                    <a:pt x="90" y="99"/>
                    <a:pt x="90" y="99"/>
                  </a:cubicBezTo>
                  <a:cubicBezTo>
                    <a:pt x="90" y="98"/>
                    <a:pt x="90" y="98"/>
                    <a:pt x="90" y="98"/>
                  </a:cubicBezTo>
                  <a:cubicBezTo>
                    <a:pt x="90" y="98"/>
                    <a:pt x="90" y="98"/>
                    <a:pt x="90" y="98"/>
                  </a:cubicBezTo>
                  <a:cubicBezTo>
                    <a:pt x="89" y="98"/>
                    <a:pt x="89" y="98"/>
                    <a:pt x="89" y="98"/>
                  </a:cubicBezTo>
                  <a:cubicBezTo>
                    <a:pt x="89" y="97"/>
                    <a:pt x="89" y="97"/>
                    <a:pt x="89" y="97"/>
                  </a:cubicBezTo>
                  <a:cubicBezTo>
                    <a:pt x="90" y="97"/>
                    <a:pt x="90" y="97"/>
                    <a:pt x="90" y="97"/>
                  </a:cubicBezTo>
                  <a:cubicBezTo>
                    <a:pt x="91" y="97"/>
                    <a:pt x="91" y="97"/>
                    <a:pt x="91" y="97"/>
                  </a:cubicBezTo>
                  <a:cubicBezTo>
                    <a:pt x="92" y="98"/>
                    <a:pt x="92" y="98"/>
                    <a:pt x="92" y="98"/>
                  </a:cubicBezTo>
                  <a:cubicBezTo>
                    <a:pt x="92" y="97"/>
                    <a:pt x="92" y="97"/>
                    <a:pt x="92" y="97"/>
                  </a:cubicBezTo>
                  <a:cubicBezTo>
                    <a:pt x="92" y="97"/>
                    <a:pt x="92" y="97"/>
                    <a:pt x="92" y="97"/>
                  </a:cubicBezTo>
                  <a:cubicBezTo>
                    <a:pt x="91" y="96"/>
                    <a:pt x="91" y="96"/>
                    <a:pt x="91" y="96"/>
                  </a:cubicBezTo>
                  <a:cubicBezTo>
                    <a:pt x="92" y="96"/>
                    <a:pt x="92" y="96"/>
                    <a:pt x="92" y="96"/>
                  </a:cubicBezTo>
                  <a:cubicBezTo>
                    <a:pt x="93" y="97"/>
                    <a:pt x="93" y="97"/>
                    <a:pt x="93" y="97"/>
                  </a:cubicBezTo>
                  <a:cubicBezTo>
                    <a:pt x="93" y="96"/>
                    <a:pt x="93" y="96"/>
                    <a:pt x="93" y="96"/>
                  </a:cubicBezTo>
                  <a:cubicBezTo>
                    <a:pt x="93" y="95"/>
                    <a:pt x="93" y="95"/>
                    <a:pt x="93" y="95"/>
                  </a:cubicBezTo>
                  <a:cubicBezTo>
                    <a:pt x="93" y="95"/>
                    <a:pt x="93" y="95"/>
                    <a:pt x="93" y="95"/>
                  </a:cubicBezTo>
                  <a:cubicBezTo>
                    <a:pt x="93" y="95"/>
                    <a:pt x="93" y="95"/>
                    <a:pt x="93" y="95"/>
                  </a:cubicBezTo>
                  <a:cubicBezTo>
                    <a:pt x="94" y="94"/>
                    <a:pt x="94" y="94"/>
                    <a:pt x="94" y="94"/>
                  </a:cubicBezTo>
                  <a:cubicBezTo>
                    <a:pt x="95" y="94"/>
                    <a:pt x="95" y="94"/>
                    <a:pt x="95" y="94"/>
                  </a:cubicBezTo>
                  <a:cubicBezTo>
                    <a:pt x="94" y="93"/>
                    <a:pt x="94" y="93"/>
                    <a:pt x="94" y="93"/>
                  </a:cubicBezTo>
                  <a:cubicBezTo>
                    <a:pt x="94" y="93"/>
                    <a:pt x="94" y="93"/>
                    <a:pt x="94" y="93"/>
                  </a:cubicBezTo>
                  <a:cubicBezTo>
                    <a:pt x="94" y="92"/>
                    <a:pt x="94" y="92"/>
                    <a:pt x="94" y="92"/>
                  </a:cubicBezTo>
                  <a:cubicBezTo>
                    <a:pt x="94" y="93"/>
                    <a:pt x="94" y="93"/>
                    <a:pt x="94" y="93"/>
                  </a:cubicBezTo>
                  <a:cubicBezTo>
                    <a:pt x="95" y="92"/>
                    <a:pt x="95" y="92"/>
                    <a:pt x="95" y="92"/>
                  </a:cubicBezTo>
                  <a:cubicBezTo>
                    <a:pt x="96" y="91"/>
                    <a:pt x="96" y="91"/>
                    <a:pt x="96" y="91"/>
                  </a:cubicBezTo>
                  <a:cubicBezTo>
                    <a:pt x="96" y="90"/>
                    <a:pt x="96" y="90"/>
                    <a:pt x="96" y="90"/>
                  </a:cubicBezTo>
                  <a:cubicBezTo>
                    <a:pt x="97" y="89"/>
                    <a:pt x="97" y="89"/>
                    <a:pt x="97" y="89"/>
                  </a:cubicBezTo>
                  <a:cubicBezTo>
                    <a:pt x="97" y="88"/>
                    <a:pt x="97" y="88"/>
                    <a:pt x="97" y="88"/>
                  </a:cubicBezTo>
                  <a:cubicBezTo>
                    <a:pt x="98" y="88"/>
                    <a:pt x="98" y="88"/>
                    <a:pt x="98" y="88"/>
                  </a:cubicBezTo>
                  <a:cubicBezTo>
                    <a:pt x="99" y="87"/>
                    <a:pt x="99" y="87"/>
                    <a:pt x="99" y="87"/>
                  </a:cubicBezTo>
                  <a:cubicBezTo>
                    <a:pt x="100" y="85"/>
                    <a:pt x="100" y="85"/>
                    <a:pt x="100" y="85"/>
                  </a:cubicBezTo>
                  <a:cubicBezTo>
                    <a:pt x="100" y="85"/>
                    <a:pt x="100" y="85"/>
                    <a:pt x="100" y="85"/>
                  </a:cubicBezTo>
                  <a:cubicBezTo>
                    <a:pt x="102" y="84"/>
                    <a:pt x="102" y="84"/>
                    <a:pt x="102" y="84"/>
                  </a:cubicBezTo>
                  <a:cubicBezTo>
                    <a:pt x="104" y="82"/>
                    <a:pt x="104" y="82"/>
                    <a:pt x="104" y="82"/>
                  </a:cubicBezTo>
                  <a:cubicBezTo>
                    <a:pt x="105" y="81"/>
                    <a:pt x="105" y="81"/>
                    <a:pt x="105" y="81"/>
                  </a:cubicBezTo>
                  <a:cubicBezTo>
                    <a:pt x="106" y="81"/>
                    <a:pt x="106" y="81"/>
                    <a:pt x="106" y="81"/>
                  </a:cubicBezTo>
                  <a:cubicBezTo>
                    <a:pt x="107" y="80"/>
                    <a:pt x="107" y="80"/>
                    <a:pt x="107" y="80"/>
                  </a:cubicBezTo>
                  <a:cubicBezTo>
                    <a:pt x="108" y="80"/>
                    <a:pt x="108" y="80"/>
                    <a:pt x="108" y="80"/>
                  </a:cubicBezTo>
                  <a:cubicBezTo>
                    <a:pt x="109" y="79"/>
                    <a:pt x="109" y="79"/>
                    <a:pt x="109" y="79"/>
                  </a:cubicBezTo>
                  <a:cubicBezTo>
                    <a:pt x="110" y="78"/>
                    <a:pt x="110" y="78"/>
                    <a:pt x="110" y="78"/>
                  </a:cubicBezTo>
                  <a:cubicBezTo>
                    <a:pt x="111" y="77"/>
                    <a:pt x="111" y="77"/>
                    <a:pt x="111" y="77"/>
                  </a:cubicBezTo>
                  <a:cubicBezTo>
                    <a:pt x="112" y="77"/>
                    <a:pt x="112" y="77"/>
                    <a:pt x="112" y="77"/>
                  </a:cubicBezTo>
                  <a:cubicBezTo>
                    <a:pt x="112" y="77"/>
                    <a:pt x="112" y="77"/>
                    <a:pt x="112" y="77"/>
                  </a:cubicBezTo>
                  <a:cubicBezTo>
                    <a:pt x="112" y="77"/>
                    <a:pt x="112" y="77"/>
                    <a:pt x="112" y="77"/>
                  </a:cubicBezTo>
                  <a:cubicBezTo>
                    <a:pt x="112" y="76"/>
                    <a:pt x="112" y="76"/>
                    <a:pt x="112" y="76"/>
                  </a:cubicBezTo>
                  <a:cubicBezTo>
                    <a:pt x="112" y="75"/>
                    <a:pt x="112" y="75"/>
                    <a:pt x="112" y="75"/>
                  </a:cubicBezTo>
                  <a:cubicBezTo>
                    <a:pt x="112" y="75"/>
                    <a:pt x="112" y="75"/>
                    <a:pt x="112" y="75"/>
                  </a:cubicBezTo>
                  <a:cubicBezTo>
                    <a:pt x="112" y="74"/>
                    <a:pt x="112" y="74"/>
                    <a:pt x="112" y="74"/>
                  </a:cubicBezTo>
                  <a:cubicBezTo>
                    <a:pt x="112" y="73"/>
                    <a:pt x="112" y="73"/>
                    <a:pt x="112" y="73"/>
                  </a:cubicBezTo>
                  <a:cubicBezTo>
                    <a:pt x="111" y="73"/>
                    <a:pt x="111" y="73"/>
                    <a:pt x="111" y="73"/>
                  </a:cubicBezTo>
                  <a:cubicBezTo>
                    <a:pt x="111" y="72"/>
                    <a:pt x="111" y="72"/>
                    <a:pt x="111" y="72"/>
                  </a:cubicBezTo>
                  <a:cubicBezTo>
                    <a:pt x="112" y="71"/>
                    <a:pt x="112" y="71"/>
                    <a:pt x="112" y="71"/>
                  </a:cubicBezTo>
                  <a:cubicBezTo>
                    <a:pt x="112" y="71"/>
                    <a:pt x="112" y="71"/>
                    <a:pt x="112" y="71"/>
                  </a:cubicBezTo>
                  <a:cubicBezTo>
                    <a:pt x="111" y="71"/>
                    <a:pt x="111" y="71"/>
                    <a:pt x="111" y="71"/>
                  </a:cubicBezTo>
                  <a:cubicBezTo>
                    <a:pt x="110" y="70"/>
                    <a:pt x="110" y="70"/>
                    <a:pt x="110" y="70"/>
                  </a:cubicBezTo>
                  <a:cubicBezTo>
                    <a:pt x="109" y="70"/>
                    <a:pt x="109" y="70"/>
                    <a:pt x="109" y="70"/>
                  </a:cubicBezTo>
                  <a:cubicBezTo>
                    <a:pt x="109" y="70"/>
                    <a:pt x="109" y="70"/>
                    <a:pt x="109" y="70"/>
                  </a:cubicBezTo>
                  <a:cubicBezTo>
                    <a:pt x="109" y="69"/>
                    <a:pt x="109" y="69"/>
                    <a:pt x="109" y="69"/>
                  </a:cubicBezTo>
                  <a:cubicBezTo>
                    <a:pt x="108" y="69"/>
                    <a:pt x="108" y="69"/>
                    <a:pt x="108" y="69"/>
                  </a:cubicBezTo>
                  <a:cubicBezTo>
                    <a:pt x="107" y="69"/>
                    <a:pt x="107" y="69"/>
                    <a:pt x="107" y="69"/>
                  </a:cubicBezTo>
                  <a:cubicBezTo>
                    <a:pt x="107" y="70"/>
                    <a:pt x="107" y="70"/>
                    <a:pt x="107" y="70"/>
                  </a:cubicBezTo>
                  <a:cubicBezTo>
                    <a:pt x="107" y="70"/>
                    <a:pt x="107" y="70"/>
                    <a:pt x="107" y="70"/>
                  </a:cubicBezTo>
                  <a:cubicBezTo>
                    <a:pt x="106" y="69"/>
                    <a:pt x="106" y="69"/>
                    <a:pt x="106" y="69"/>
                  </a:cubicBezTo>
                  <a:cubicBezTo>
                    <a:pt x="105" y="69"/>
                    <a:pt x="105" y="69"/>
                    <a:pt x="105" y="69"/>
                  </a:cubicBezTo>
                  <a:cubicBezTo>
                    <a:pt x="104" y="70"/>
                    <a:pt x="104" y="70"/>
                    <a:pt x="104" y="70"/>
                  </a:cubicBezTo>
                  <a:cubicBezTo>
                    <a:pt x="104" y="71"/>
                    <a:pt x="104" y="71"/>
                    <a:pt x="104" y="71"/>
                  </a:cubicBezTo>
                  <a:cubicBezTo>
                    <a:pt x="103" y="71"/>
                    <a:pt x="103" y="71"/>
                    <a:pt x="103" y="71"/>
                  </a:cubicBezTo>
                  <a:cubicBezTo>
                    <a:pt x="103" y="71"/>
                    <a:pt x="103" y="71"/>
                    <a:pt x="103" y="71"/>
                  </a:cubicBezTo>
                  <a:cubicBezTo>
                    <a:pt x="102" y="72"/>
                    <a:pt x="102" y="72"/>
                    <a:pt x="102" y="72"/>
                  </a:cubicBezTo>
                  <a:cubicBezTo>
                    <a:pt x="102" y="72"/>
                    <a:pt x="102" y="72"/>
                    <a:pt x="102" y="72"/>
                  </a:cubicBezTo>
                  <a:cubicBezTo>
                    <a:pt x="102" y="73"/>
                    <a:pt x="102" y="73"/>
                    <a:pt x="102" y="73"/>
                  </a:cubicBezTo>
                  <a:cubicBezTo>
                    <a:pt x="101" y="73"/>
                    <a:pt x="101" y="73"/>
                    <a:pt x="101" y="73"/>
                  </a:cubicBezTo>
                  <a:cubicBezTo>
                    <a:pt x="102" y="74"/>
                    <a:pt x="102" y="74"/>
                    <a:pt x="102" y="74"/>
                  </a:cubicBezTo>
                  <a:cubicBezTo>
                    <a:pt x="102" y="75"/>
                    <a:pt x="102" y="75"/>
                    <a:pt x="102" y="75"/>
                  </a:cubicBezTo>
                  <a:cubicBezTo>
                    <a:pt x="101" y="75"/>
                    <a:pt x="101" y="75"/>
                    <a:pt x="101" y="75"/>
                  </a:cubicBezTo>
                  <a:cubicBezTo>
                    <a:pt x="101" y="75"/>
                    <a:pt x="101" y="75"/>
                    <a:pt x="101" y="75"/>
                  </a:cubicBezTo>
                  <a:cubicBezTo>
                    <a:pt x="101" y="76"/>
                    <a:pt x="101" y="76"/>
                    <a:pt x="101" y="76"/>
                  </a:cubicBezTo>
                  <a:cubicBezTo>
                    <a:pt x="100" y="76"/>
                    <a:pt x="100" y="76"/>
                    <a:pt x="100" y="76"/>
                  </a:cubicBezTo>
                  <a:cubicBezTo>
                    <a:pt x="100" y="77"/>
                    <a:pt x="100" y="77"/>
                    <a:pt x="100" y="77"/>
                  </a:cubicBezTo>
                  <a:cubicBezTo>
                    <a:pt x="98" y="77"/>
                    <a:pt x="98" y="77"/>
                    <a:pt x="98" y="77"/>
                  </a:cubicBezTo>
                  <a:cubicBezTo>
                    <a:pt x="98" y="78"/>
                    <a:pt x="98" y="78"/>
                    <a:pt x="98" y="78"/>
                  </a:cubicBezTo>
                  <a:cubicBezTo>
                    <a:pt x="98" y="78"/>
                    <a:pt x="98" y="78"/>
                    <a:pt x="98" y="78"/>
                  </a:cubicBezTo>
                  <a:cubicBezTo>
                    <a:pt x="97" y="78"/>
                    <a:pt x="97" y="78"/>
                    <a:pt x="97" y="78"/>
                  </a:cubicBezTo>
                  <a:cubicBezTo>
                    <a:pt x="96" y="78"/>
                    <a:pt x="96" y="78"/>
                    <a:pt x="96" y="78"/>
                  </a:cubicBezTo>
                  <a:cubicBezTo>
                    <a:pt x="95" y="79"/>
                    <a:pt x="95" y="79"/>
                    <a:pt x="95" y="79"/>
                  </a:cubicBezTo>
                  <a:cubicBezTo>
                    <a:pt x="95" y="80"/>
                    <a:pt x="95" y="80"/>
                    <a:pt x="95" y="80"/>
                  </a:cubicBezTo>
                  <a:cubicBezTo>
                    <a:pt x="94" y="79"/>
                    <a:pt x="94" y="79"/>
                    <a:pt x="94" y="79"/>
                  </a:cubicBezTo>
                  <a:cubicBezTo>
                    <a:pt x="94" y="79"/>
                    <a:pt x="94" y="79"/>
                    <a:pt x="94" y="79"/>
                  </a:cubicBezTo>
                  <a:cubicBezTo>
                    <a:pt x="94" y="79"/>
                    <a:pt x="94" y="79"/>
                    <a:pt x="94" y="79"/>
                  </a:cubicBezTo>
                  <a:cubicBezTo>
                    <a:pt x="94" y="79"/>
                    <a:pt x="94" y="79"/>
                    <a:pt x="94" y="79"/>
                  </a:cubicBezTo>
                  <a:cubicBezTo>
                    <a:pt x="94" y="80"/>
                    <a:pt x="94" y="80"/>
                    <a:pt x="94" y="80"/>
                  </a:cubicBezTo>
                  <a:cubicBezTo>
                    <a:pt x="93" y="80"/>
                    <a:pt x="93" y="80"/>
                    <a:pt x="93" y="80"/>
                  </a:cubicBezTo>
                  <a:cubicBezTo>
                    <a:pt x="93" y="80"/>
                    <a:pt x="93" y="80"/>
                    <a:pt x="93" y="80"/>
                  </a:cubicBezTo>
                  <a:cubicBezTo>
                    <a:pt x="93" y="79"/>
                    <a:pt x="93" y="79"/>
                    <a:pt x="93" y="79"/>
                  </a:cubicBezTo>
                  <a:cubicBezTo>
                    <a:pt x="91" y="79"/>
                    <a:pt x="91" y="79"/>
                    <a:pt x="91" y="79"/>
                  </a:cubicBezTo>
                  <a:cubicBezTo>
                    <a:pt x="90" y="80"/>
                    <a:pt x="90" y="80"/>
                    <a:pt x="90" y="80"/>
                  </a:cubicBezTo>
                  <a:cubicBezTo>
                    <a:pt x="89" y="80"/>
                    <a:pt x="89" y="80"/>
                    <a:pt x="89" y="80"/>
                  </a:cubicBezTo>
                  <a:cubicBezTo>
                    <a:pt x="89" y="80"/>
                    <a:pt x="89" y="80"/>
                    <a:pt x="89" y="80"/>
                  </a:cubicBezTo>
                  <a:cubicBezTo>
                    <a:pt x="89" y="80"/>
                    <a:pt x="89" y="80"/>
                    <a:pt x="89" y="80"/>
                  </a:cubicBezTo>
                  <a:cubicBezTo>
                    <a:pt x="89" y="81"/>
                    <a:pt x="89" y="81"/>
                    <a:pt x="89" y="81"/>
                  </a:cubicBezTo>
                  <a:cubicBezTo>
                    <a:pt x="89" y="82"/>
                    <a:pt x="89" y="82"/>
                    <a:pt x="89" y="82"/>
                  </a:cubicBezTo>
                  <a:cubicBezTo>
                    <a:pt x="89" y="82"/>
                    <a:pt x="89" y="82"/>
                    <a:pt x="89" y="82"/>
                  </a:cubicBezTo>
                  <a:cubicBezTo>
                    <a:pt x="89" y="82"/>
                    <a:pt x="89" y="82"/>
                    <a:pt x="89" y="82"/>
                  </a:cubicBezTo>
                  <a:cubicBezTo>
                    <a:pt x="88" y="83"/>
                    <a:pt x="88" y="83"/>
                    <a:pt x="88" y="83"/>
                  </a:cubicBezTo>
                  <a:cubicBezTo>
                    <a:pt x="88" y="83"/>
                    <a:pt x="88" y="83"/>
                    <a:pt x="88" y="83"/>
                  </a:cubicBezTo>
                  <a:cubicBezTo>
                    <a:pt x="88" y="82"/>
                    <a:pt x="88" y="82"/>
                    <a:pt x="88" y="82"/>
                  </a:cubicBezTo>
                  <a:cubicBezTo>
                    <a:pt x="88" y="82"/>
                    <a:pt x="88" y="82"/>
                    <a:pt x="88" y="82"/>
                  </a:cubicBezTo>
                  <a:cubicBezTo>
                    <a:pt x="88" y="82"/>
                    <a:pt x="88" y="82"/>
                    <a:pt x="88" y="82"/>
                  </a:cubicBezTo>
                  <a:cubicBezTo>
                    <a:pt x="88" y="82"/>
                    <a:pt x="88" y="82"/>
                    <a:pt x="88" y="82"/>
                  </a:cubicBezTo>
                  <a:cubicBezTo>
                    <a:pt x="87" y="82"/>
                    <a:pt x="87" y="82"/>
                    <a:pt x="87" y="82"/>
                  </a:cubicBezTo>
                  <a:cubicBezTo>
                    <a:pt x="86" y="83"/>
                    <a:pt x="86" y="83"/>
                    <a:pt x="86" y="83"/>
                  </a:cubicBezTo>
                  <a:cubicBezTo>
                    <a:pt x="86" y="83"/>
                    <a:pt x="86" y="83"/>
                    <a:pt x="86" y="83"/>
                  </a:cubicBezTo>
                  <a:cubicBezTo>
                    <a:pt x="87" y="84"/>
                    <a:pt x="87" y="84"/>
                    <a:pt x="87" y="84"/>
                  </a:cubicBezTo>
                  <a:cubicBezTo>
                    <a:pt x="87" y="84"/>
                    <a:pt x="87" y="84"/>
                    <a:pt x="87" y="84"/>
                  </a:cubicBezTo>
                  <a:cubicBezTo>
                    <a:pt x="86" y="85"/>
                    <a:pt x="86" y="85"/>
                    <a:pt x="86" y="85"/>
                  </a:cubicBezTo>
                  <a:cubicBezTo>
                    <a:pt x="85" y="85"/>
                    <a:pt x="85" y="85"/>
                    <a:pt x="85" y="85"/>
                  </a:cubicBezTo>
                  <a:cubicBezTo>
                    <a:pt x="85" y="85"/>
                    <a:pt x="85" y="85"/>
                    <a:pt x="85" y="85"/>
                  </a:cubicBezTo>
                  <a:cubicBezTo>
                    <a:pt x="85" y="86"/>
                    <a:pt x="85" y="86"/>
                    <a:pt x="85" y="86"/>
                  </a:cubicBezTo>
                  <a:cubicBezTo>
                    <a:pt x="84" y="86"/>
                    <a:pt x="84" y="86"/>
                    <a:pt x="84" y="86"/>
                  </a:cubicBezTo>
                  <a:cubicBezTo>
                    <a:pt x="83" y="86"/>
                    <a:pt x="83" y="86"/>
                    <a:pt x="83" y="86"/>
                  </a:cubicBezTo>
                  <a:cubicBezTo>
                    <a:pt x="83" y="87"/>
                    <a:pt x="83" y="87"/>
                    <a:pt x="83" y="87"/>
                  </a:cubicBezTo>
                  <a:cubicBezTo>
                    <a:pt x="83" y="88"/>
                    <a:pt x="83" y="88"/>
                    <a:pt x="83" y="88"/>
                  </a:cubicBezTo>
                  <a:cubicBezTo>
                    <a:pt x="84" y="88"/>
                    <a:pt x="84" y="88"/>
                    <a:pt x="84" y="88"/>
                  </a:cubicBezTo>
                  <a:cubicBezTo>
                    <a:pt x="83" y="88"/>
                    <a:pt x="83" y="88"/>
                    <a:pt x="83" y="88"/>
                  </a:cubicBezTo>
                  <a:cubicBezTo>
                    <a:pt x="82" y="88"/>
                    <a:pt x="82" y="88"/>
                    <a:pt x="82" y="88"/>
                  </a:cubicBezTo>
                  <a:cubicBezTo>
                    <a:pt x="81" y="89"/>
                    <a:pt x="81" y="89"/>
                    <a:pt x="81" y="89"/>
                  </a:cubicBezTo>
                  <a:cubicBezTo>
                    <a:pt x="81" y="90"/>
                    <a:pt x="81" y="90"/>
                    <a:pt x="81" y="90"/>
                  </a:cubicBezTo>
                  <a:cubicBezTo>
                    <a:pt x="81" y="90"/>
                    <a:pt x="81" y="90"/>
                    <a:pt x="81" y="90"/>
                  </a:cubicBezTo>
                  <a:cubicBezTo>
                    <a:pt x="82" y="90"/>
                    <a:pt x="82" y="90"/>
                    <a:pt x="82" y="90"/>
                  </a:cubicBezTo>
                  <a:cubicBezTo>
                    <a:pt x="82" y="90"/>
                    <a:pt x="82" y="90"/>
                    <a:pt x="82" y="90"/>
                  </a:cubicBezTo>
                  <a:cubicBezTo>
                    <a:pt x="83" y="91"/>
                    <a:pt x="83" y="91"/>
                    <a:pt x="83" y="91"/>
                  </a:cubicBezTo>
                  <a:cubicBezTo>
                    <a:pt x="83" y="91"/>
                    <a:pt x="83" y="91"/>
                    <a:pt x="83" y="91"/>
                  </a:cubicBezTo>
                  <a:cubicBezTo>
                    <a:pt x="83" y="92"/>
                    <a:pt x="83" y="92"/>
                    <a:pt x="83" y="92"/>
                  </a:cubicBezTo>
                  <a:cubicBezTo>
                    <a:pt x="82" y="92"/>
                    <a:pt x="82" y="92"/>
                    <a:pt x="82" y="92"/>
                  </a:cubicBezTo>
                  <a:cubicBezTo>
                    <a:pt x="82" y="92"/>
                    <a:pt x="82" y="92"/>
                    <a:pt x="82" y="92"/>
                  </a:cubicBezTo>
                  <a:cubicBezTo>
                    <a:pt x="81" y="92"/>
                    <a:pt x="81" y="92"/>
                    <a:pt x="81" y="92"/>
                  </a:cubicBezTo>
                  <a:cubicBezTo>
                    <a:pt x="80" y="92"/>
                    <a:pt x="80" y="92"/>
                    <a:pt x="80" y="92"/>
                  </a:cubicBezTo>
                  <a:cubicBezTo>
                    <a:pt x="79" y="93"/>
                    <a:pt x="79" y="93"/>
                    <a:pt x="79" y="93"/>
                  </a:cubicBezTo>
                  <a:cubicBezTo>
                    <a:pt x="79" y="93"/>
                    <a:pt x="79" y="93"/>
                    <a:pt x="79" y="93"/>
                  </a:cubicBezTo>
                  <a:cubicBezTo>
                    <a:pt x="79" y="94"/>
                    <a:pt x="79" y="94"/>
                    <a:pt x="79" y="94"/>
                  </a:cubicBezTo>
                  <a:cubicBezTo>
                    <a:pt x="78" y="94"/>
                    <a:pt x="78" y="94"/>
                    <a:pt x="78" y="94"/>
                  </a:cubicBezTo>
                  <a:cubicBezTo>
                    <a:pt x="78" y="94"/>
                    <a:pt x="78" y="94"/>
                    <a:pt x="78" y="94"/>
                  </a:cubicBezTo>
                  <a:cubicBezTo>
                    <a:pt x="77" y="94"/>
                    <a:pt x="77" y="94"/>
                    <a:pt x="77" y="94"/>
                  </a:cubicBezTo>
                  <a:cubicBezTo>
                    <a:pt x="77" y="93"/>
                    <a:pt x="77" y="93"/>
                    <a:pt x="77" y="93"/>
                  </a:cubicBezTo>
                  <a:cubicBezTo>
                    <a:pt x="77" y="93"/>
                    <a:pt x="77" y="93"/>
                    <a:pt x="77" y="93"/>
                  </a:cubicBezTo>
                  <a:cubicBezTo>
                    <a:pt x="76" y="94"/>
                    <a:pt x="76" y="94"/>
                    <a:pt x="76" y="94"/>
                  </a:cubicBezTo>
                  <a:cubicBezTo>
                    <a:pt x="76" y="95"/>
                    <a:pt x="76" y="95"/>
                    <a:pt x="76" y="95"/>
                  </a:cubicBezTo>
                  <a:cubicBezTo>
                    <a:pt x="77" y="96"/>
                    <a:pt x="77" y="96"/>
                    <a:pt x="77" y="96"/>
                  </a:cubicBezTo>
                  <a:cubicBezTo>
                    <a:pt x="78" y="96"/>
                    <a:pt x="78" y="96"/>
                    <a:pt x="78" y="96"/>
                  </a:cubicBezTo>
                  <a:cubicBezTo>
                    <a:pt x="78" y="96"/>
                    <a:pt x="78" y="96"/>
                    <a:pt x="78" y="96"/>
                  </a:cubicBezTo>
                  <a:cubicBezTo>
                    <a:pt x="78" y="96"/>
                    <a:pt x="78" y="96"/>
                    <a:pt x="78" y="96"/>
                  </a:cubicBezTo>
                  <a:cubicBezTo>
                    <a:pt x="78" y="97"/>
                    <a:pt x="78" y="97"/>
                    <a:pt x="78" y="97"/>
                  </a:cubicBezTo>
                  <a:cubicBezTo>
                    <a:pt x="78" y="97"/>
                    <a:pt x="78" y="97"/>
                    <a:pt x="78" y="97"/>
                  </a:cubicBezTo>
                  <a:cubicBezTo>
                    <a:pt x="78" y="98"/>
                    <a:pt x="78" y="98"/>
                    <a:pt x="78" y="98"/>
                  </a:cubicBezTo>
                  <a:cubicBezTo>
                    <a:pt x="79" y="97"/>
                    <a:pt x="79" y="97"/>
                    <a:pt x="79" y="97"/>
                  </a:cubicBezTo>
                  <a:cubicBezTo>
                    <a:pt x="79" y="97"/>
                    <a:pt x="79" y="97"/>
                    <a:pt x="79" y="97"/>
                  </a:cubicBezTo>
                  <a:cubicBezTo>
                    <a:pt x="80" y="97"/>
                    <a:pt x="80" y="97"/>
                    <a:pt x="80" y="97"/>
                  </a:cubicBezTo>
                  <a:cubicBezTo>
                    <a:pt x="80" y="97"/>
                    <a:pt x="80" y="97"/>
                    <a:pt x="80" y="97"/>
                  </a:cubicBezTo>
                  <a:cubicBezTo>
                    <a:pt x="81" y="97"/>
                    <a:pt x="81" y="97"/>
                    <a:pt x="81" y="97"/>
                  </a:cubicBezTo>
                  <a:cubicBezTo>
                    <a:pt x="81" y="97"/>
                    <a:pt x="81" y="97"/>
                    <a:pt x="81" y="97"/>
                  </a:cubicBezTo>
                  <a:cubicBezTo>
                    <a:pt x="81" y="98"/>
                    <a:pt x="81" y="98"/>
                    <a:pt x="81" y="98"/>
                  </a:cubicBezTo>
                  <a:cubicBezTo>
                    <a:pt x="80" y="98"/>
                    <a:pt x="80" y="98"/>
                    <a:pt x="80" y="98"/>
                  </a:cubicBezTo>
                  <a:cubicBezTo>
                    <a:pt x="79" y="98"/>
                    <a:pt x="79" y="98"/>
                    <a:pt x="79" y="98"/>
                  </a:cubicBezTo>
                  <a:cubicBezTo>
                    <a:pt x="79" y="98"/>
                    <a:pt x="79" y="98"/>
                    <a:pt x="79" y="98"/>
                  </a:cubicBezTo>
                  <a:cubicBezTo>
                    <a:pt x="78" y="98"/>
                    <a:pt x="78" y="98"/>
                    <a:pt x="78" y="98"/>
                  </a:cubicBezTo>
                  <a:cubicBezTo>
                    <a:pt x="78" y="99"/>
                    <a:pt x="78" y="99"/>
                    <a:pt x="78" y="99"/>
                  </a:cubicBezTo>
                  <a:cubicBezTo>
                    <a:pt x="78" y="100"/>
                    <a:pt x="78" y="100"/>
                    <a:pt x="78" y="100"/>
                  </a:cubicBezTo>
                  <a:cubicBezTo>
                    <a:pt x="79" y="100"/>
                    <a:pt x="79" y="100"/>
                    <a:pt x="79" y="100"/>
                  </a:cubicBezTo>
                  <a:cubicBezTo>
                    <a:pt x="80" y="100"/>
                    <a:pt x="80" y="100"/>
                    <a:pt x="80" y="100"/>
                  </a:cubicBezTo>
                  <a:cubicBezTo>
                    <a:pt x="80" y="100"/>
                    <a:pt x="80" y="100"/>
                    <a:pt x="80" y="100"/>
                  </a:cubicBezTo>
                  <a:cubicBezTo>
                    <a:pt x="80" y="100"/>
                    <a:pt x="80" y="100"/>
                    <a:pt x="80" y="100"/>
                  </a:cubicBezTo>
                  <a:cubicBezTo>
                    <a:pt x="80" y="100"/>
                    <a:pt x="80" y="100"/>
                    <a:pt x="80" y="100"/>
                  </a:cubicBezTo>
                  <a:cubicBezTo>
                    <a:pt x="79" y="101"/>
                    <a:pt x="79" y="101"/>
                    <a:pt x="79" y="101"/>
                  </a:cubicBezTo>
                  <a:cubicBezTo>
                    <a:pt x="78" y="101"/>
                    <a:pt x="78" y="101"/>
                    <a:pt x="78" y="101"/>
                  </a:cubicBezTo>
                  <a:cubicBezTo>
                    <a:pt x="78" y="101"/>
                    <a:pt x="78" y="101"/>
                    <a:pt x="78" y="101"/>
                  </a:cubicBezTo>
                  <a:cubicBezTo>
                    <a:pt x="78" y="102"/>
                    <a:pt x="78" y="102"/>
                    <a:pt x="78" y="102"/>
                  </a:cubicBezTo>
                  <a:cubicBezTo>
                    <a:pt x="78" y="102"/>
                    <a:pt x="78" y="102"/>
                    <a:pt x="78" y="102"/>
                  </a:cubicBezTo>
                  <a:cubicBezTo>
                    <a:pt x="79" y="102"/>
                    <a:pt x="79" y="102"/>
                    <a:pt x="79" y="102"/>
                  </a:cubicBezTo>
                  <a:cubicBezTo>
                    <a:pt x="80" y="102"/>
                    <a:pt x="80" y="102"/>
                    <a:pt x="80" y="102"/>
                  </a:cubicBezTo>
                  <a:cubicBezTo>
                    <a:pt x="80" y="102"/>
                    <a:pt x="80" y="102"/>
                    <a:pt x="80" y="102"/>
                  </a:cubicBezTo>
                  <a:cubicBezTo>
                    <a:pt x="79" y="102"/>
                    <a:pt x="79" y="102"/>
                    <a:pt x="79" y="102"/>
                  </a:cubicBezTo>
                  <a:cubicBezTo>
                    <a:pt x="78" y="102"/>
                    <a:pt x="78" y="102"/>
                    <a:pt x="78" y="102"/>
                  </a:cubicBezTo>
                  <a:cubicBezTo>
                    <a:pt x="78" y="103"/>
                    <a:pt x="78" y="103"/>
                    <a:pt x="78" y="103"/>
                  </a:cubicBezTo>
                  <a:cubicBezTo>
                    <a:pt x="79" y="103"/>
                    <a:pt x="79" y="103"/>
                    <a:pt x="79" y="103"/>
                  </a:cubicBezTo>
                  <a:cubicBezTo>
                    <a:pt x="80" y="103"/>
                    <a:pt x="80" y="103"/>
                    <a:pt x="80" y="103"/>
                  </a:cubicBezTo>
                  <a:cubicBezTo>
                    <a:pt x="81" y="104"/>
                    <a:pt x="81" y="104"/>
                    <a:pt x="81" y="104"/>
                  </a:cubicBezTo>
                  <a:cubicBezTo>
                    <a:pt x="82" y="104"/>
                    <a:pt x="82" y="104"/>
                    <a:pt x="82" y="104"/>
                  </a:cubicBezTo>
                  <a:cubicBezTo>
                    <a:pt x="82" y="104"/>
                    <a:pt x="82" y="104"/>
                    <a:pt x="82" y="104"/>
                  </a:cubicBezTo>
                  <a:cubicBezTo>
                    <a:pt x="82" y="105"/>
                    <a:pt x="82" y="105"/>
                    <a:pt x="82" y="105"/>
                  </a:cubicBezTo>
                  <a:cubicBezTo>
                    <a:pt x="81" y="104"/>
                    <a:pt x="81" y="104"/>
                    <a:pt x="81" y="104"/>
                  </a:cubicBezTo>
                  <a:cubicBezTo>
                    <a:pt x="80" y="104"/>
                    <a:pt x="80" y="104"/>
                    <a:pt x="80" y="104"/>
                  </a:cubicBezTo>
                  <a:cubicBezTo>
                    <a:pt x="79" y="104"/>
                    <a:pt x="79" y="104"/>
                    <a:pt x="79" y="104"/>
                  </a:cubicBezTo>
                  <a:cubicBezTo>
                    <a:pt x="79" y="103"/>
                    <a:pt x="79" y="103"/>
                    <a:pt x="79" y="103"/>
                  </a:cubicBezTo>
                  <a:cubicBezTo>
                    <a:pt x="78" y="103"/>
                    <a:pt x="78" y="103"/>
                    <a:pt x="78" y="103"/>
                  </a:cubicBezTo>
                  <a:cubicBezTo>
                    <a:pt x="77" y="104"/>
                    <a:pt x="77" y="104"/>
                    <a:pt x="77" y="104"/>
                  </a:cubicBezTo>
                  <a:cubicBezTo>
                    <a:pt x="77" y="104"/>
                    <a:pt x="77" y="104"/>
                    <a:pt x="77" y="104"/>
                  </a:cubicBezTo>
                  <a:cubicBezTo>
                    <a:pt x="77" y="105"/>
                    <a:pt x="77" y="105"/>
                    <a:pt x="77" y="105"/>
                  </a:cubicBezTo>
                  <a:cubicBezTo>
                    <a:pt x="77" y="105"/>
                    <a:pt x="77" y="105"/>
                    <a:pt x="77" y="105"/>
                  </a:cubicBezTo>
                  <a:cubicBezTo>
                    <a:pt x="77" y="105"/>
                    <a:pt x="77" y="105"/>
                    <a:pt x="77" y="105"/>
                  </a:cubicBezTo>
                  <a:cubicBezTo>
                    <a:pt x="77" y="106"/>
                    <a:pt x="77" y="106"/>
                    <a:pt x="77" y="106"/>
                  </a:cubicBezTo>
                  <a:cubicBezTo>
                    <a:pt x="77" y="106"/>
                    <a:pt x="77" y="106"/>
                    <a:pt x="77" y="106"/>
                  </a:cubicBezTo>
                  <a:cubicBezTo>
                    <a:pt x="76" y="106"/>
                    <a:pt x="76" y="106"/>
                    <a:pt x="76" y="106"/>
                  </a:cubicBezTo>
                  <a:cubicBezTo>
                    <a:pt x="76" y="106"/>
                    <a:pt x="76" y="106"/>
                    <a:pt x="76" y="106"/>
                  </a:cubicBezTo>
                  <a:cubicBezTo>
                    <a:pt x="76" y="107"/>
                    <a:pt x="76" y="107"/>
                    <a:pt x="76" y="107"/>
                  </a:cubicBezTo>
                  <a:cubicBezTo>
                    <a:pt x="76" y="107"/>
                    <a:pt x="76" y="107"/>
                    <a:pt x="76" y="107"/>
                  </a:cubicBezTo>
                  <a:cubicBezTo>
                    <a:pt x="75" y="108"/>
                    <a:pt x="75" y="108"/>
                    <a:pt x="75" y="108"/>
                  </a:cubicBezTo>
                  <a:cubicBezTo>
                    <a:pt x="75" y="108"/>
                    <a:pt x="75" y="108"/>
                    <a:pt x="75" y="108"/>
                  </a:cubicBezTo>
                  <a:cubicBezTo>
                    <a:pt x="75" y="108"/>
                    <a:pt x="75" y="108"/>
                    <a:pt x="75" y="108"/>
                  </a:cubicBezTo>
                  <a:cubicBezTo>
                    <a:pt x="76" y="109"/>
                    <a:pt x="76" y="109"/>
                    <a:pt x="76" y="109"/>
                  </a:cubicBezTo>
                  <a:cubicBezTo>
                    <a:pt x="76" y="109"/>
                    <a:pt x="76" y="109"/>
                    <a:pt x="76" y="109"/>
                  </a:cubicBezTo>
                  <a:cubicBezTo>
                    <a:pt x="77" y="109"/>
                    <a:pt x="77" y="109"/>
                    <a:pt x="77" y="109"/>
                  </a:cubicBezTo>
                  <a:cubicBezTo>
                    <a:pt x="77" y="109"/>
                    <a:pt x="77" y="109"/>
                    <a:pt x="77" y="109"/>
                  </a:cubicBezTo>
                  <a:cubicBezTo>
                    <a:pt x="78" y="108"/>
                    <a:pt x="78" y="108"/>
                    <a:pt x="78" y="108"/>
                  </a:cubicBezTo>
                  <a:cubicBezTo>
                    <a:pt x="79" y="108"/>
                    <a:pt x="79" y="108"/>
                    <a:pt x="79" y="108"/>
                  </a:cubicBezTo>
                  <a:cubicBezTo>
                    <a:pt x="80" y="107"/>
                    <a:pt x="80" y="107"/>
                    <a:pt x="80" y="107"/>
                  </a:cubicBezTo>
                  <a:cubicBezTo>
                    <a:pt x="81" y="107"/>
                    <a:pt x="81" y="107"/>
                    <a:pt x="81" y="107"/>
                  </a:cubicBezTo>
                  <a:cubicBezTo>
                    <a:pt x="81" y="108"/>
                    <a:pt x="81" y="108"/>
                    <a:pt x="81" y="108"/>
                  </a:cubicBezTo>
                  <a:cubicBezTo>
                    <a:pt x="81" y="108"/>
                    <a:pt x="81" y="108"/>
                    <a:pt x="81" y="108"/>
                  </a:cubicBezTo>
                  <a:cubicBezTo>
                    <a:pt x="81" y="108"/>
                    <a:pt x="81" y="108"/>
                    <a:pt x="81" y="108"/>
                  </a:cubicBezTo>
                  <a:cubicBezTo>
                    <a:pt x="80" y="108"/>
                    <a:pt x="80" y="108"/>
                    <a:pt x="80" y="108"/>
                  </a:cubicBezTo>
                  <a:cubicBezTo>
                    <a:pt x="80" y="108"/>
                    <a:pt x="80" y="108"/>
                    <a:pt x="80" y="108"/>
                  </a:cubicBezTo>
                  <a:cubicBezTo>
                    <a:pt x="79" y="108"/>
                    <a:pt x="79" y="108"/>
                    <a:pt x="79" y="108"/>
                  </a:cubicBezTo>
                  <a:cubicBezTo>
                    <a:pt x="78" y="109"/>
                    <a:pt x="78" y="109"/>
                    <a:pt x="78" y="109"/>
                  </a:cubicBezTo>
                  <a:cubicBezTo>
                    <a:pt x="78" y="109"/>
                    <a:pt x="78" y="109"/>
                    <a:pt x="78" y="109"/>
                  </a:cubicBezTo>
                  <a:cubicBezTo>
                    <a:pt x="77" y="110"/>
                    <a:pt x="77" y="110"/>
                    <a:pt x="77" y="110"/>
                  </a:cubicBezTo>
                  <a:cubicBezTo>
                    <a:pt x="78" y="111"/>
                    <a:pt x="78" y="111"/>
                    <a:pt x="78" y="111"/>
                  </a:cubicBezTo>
                  <a:cubicBezTo>
                    <a:pt x="77" y="111"/>
                    <a:pt x="77" y="111"/>
                    <a:pt x="77" y="111"/>
                  </a:cubicBezTo>
                  <a:cubicBezTo>
                    <a:pt x="77" y="111"/>
                    <a:pt x="77" y="112"/>
                    <a:pt x="77" y="111"/>
                  </a:cubicBezTo>
                  <a:close/>
                  <a:moveTo>
                    <a:pt x="81" y="133"/>
                  </a:moveTo>
                  <a:cubicBezTo>
                    <a:pt x="82" y="133"/>
                    <a:pt x="82" y="133"/>
                    <a:pt x="82" y="133"/>
                  </a:cubicBezTo>
                  <a:cubicBezTo>
                    <a:pt x="82" y="133"/>
                    <a:pt x="82" y="133"/>
                    <a:pt x="82" y="133"/>
                  </a:cubicBezTo>
                  <a:cubicBezTo>
                    <a:pt x="81" y="132"/>
                    <a:pt x="81" y="132"/>
                    <a:pt x="81" y="132"/>
                  </a:cubicBezTo>
                  <a:cubicBezTo>
                    <a:pt x="82" y="132"/>
                    <a:pt x="82" y="132"/>
                    <a:pt x="82" y="132"/>
                  </a:cubicBezTo>
                  <a:cubicBezTo>
                    <a:pt x="81" y="131"/>
                    <a:pt x="81" y="131"/>
                    <a:pt x="81" y="131"/>
                  </a:cubicBezTo>
                  <a:cubicBezTo>
                    <a:pt x="80" y="131"/>
                    <a:pt x="80" y="131"/>
                    <a:pt x="80" y="131"/>
                  </a:cubicBezTo>
                  <a:cubicBezTo>
                    <a:pt x="80" y="130"/>
                    <a:pt x="80" y="130"/>
                    <a:pt x="80" y="130"/>
                  </a:cubicBezTo>
                  <a:cubicBezTo>
                    <a:pt x="80" y="130"/>
                    <a:pt x="80" y="130"/>
                    <a:pt x="80" y="130"/>
                  </a:cubicBezTo>
                  <a:cubicBezTo>
                    <a:pt x="79" y="130"/>
                    <a:pt x="79" y="130"/>
                    <a:pt x="79" y="130"/>
                  </a:cubicBezTo>
                  <a:cubicBezTo>
                    <a:pt x="78" y="131"/>
                    <a:pt x="78" y="131"/>
                    <a:pt x="78" y="131"/>
                  </a:cubicBezTo>
                  <a:cubicBezTo>
                    <a:pt x="78" y="131"/>
                    <a:pt x="78" y="131"/>
                    <a:pt x="78" y="131"/>
                  </a:cubicBezTo>
                  <a:cubicBezTo>
                    <a:pt x="79" y="131"/>
                    <a:pt x="79" y="131"/>
                    <a:pt x="79" y="131"/>
                  </a:cubicBezTo>
                  <a:cubicBezTo>
                    <a:pt x="79" y="131"/>
                    <a:pt x="79" y="131"/>
                    <a:pt x="79" y="131"/>
                  </a:cubicBezTo>
                  <a:cubicBezTo>
                    <a:pt x="80" y="131"/>
                    <a:pt x="80" y="131"/>
                    <a:pt x="80" y="131"/>
                  </a:cubicBezTo>
                  <a:cubicBezTo>
                    <a:pt x="80" y="132"/>
                    <a:pt x="80" y="132"/>
                    <a:pt x="80" y="132"/>
                  </a:cubicBezTo>
                  <a:cubicBezTo>
                    <a:pt x="81" y="132"/>
                    <a:pt x="81" y="132"/>
                    <a:pt x="81" y="132"/>
                  </a:cubicBezTo>
                  <a:cubicBezTo>
                    <a:pt x="81" y="133"/>
                    <a:pt x="81" y="133"/>
                    <a:pt x="81" y="133"/>
                  </a:cubicBezTo>
                  <a:close/>
                  <a:moveTo>
                    <a:pt x="97" y="133"/>
                  </a:moveTo>
                  <a:cubicBezTo>
                    <a:pt x="96" y="132"/>
                    <a:pt x="96" y="132"/>
                    <a:pt x="96" y="132"/>
                  </a:cubicBezTo>
                  <a:cubicBezTo>
                    <a:pt x="96" y="133"/>
                    <a:pt x="96" y="133"/>
                    <a:pt x="96" y="133"/>
                  </a:cubicBezTo>
                  <a:cubicBezTo>
                    <a:pt x="95" y="133"/>
                    <a:pt x="95" y="133"/>
                    <a:pt x="95" y="133"/>
                  </a:cubicBezTo>
                  <a:cubicBezTo>
                    <a:pt x="94" y="131"/>
                    <a:pt x="94" y="131"/>
                    <a:pt x="94" y="131"/>
                  </a:cubicBezTo>
                  <a:cubicBezTo>
                    <a:pt x="94" y="131"/>
                    <a:pt x="94" y="131"/>
                    <a:pt x="94" y="131"/>
                  </a:cubicBezTo>
                  <a:cubicBezTo>
                    <a:pt x="92" y="130"/>
                    <a:pt x="92" y="130"/>
                    <a:pt x="92" y="130"/>
                  </a:cubicBezTo>
                  <a:cubicBezTo>
                    <a:pt x="92" y="130"/>
                    <a:pt x="92" y="130"/>
                    <a:pt x="92" y="130"/>
                  </a:cubicBezTo>
                  <a:cubicBezTo>
                    <a:pt x="91" y="130"/>
                    <a:pt x="91" y="130"/>
                    <a:pt x="91" y="130"/>
                  </a:cubicBezTo>
                  <a:cubicBezTo>
                    <a:pt x="90" y="128"/>
                    <a:pt x="90" y="128"/>
                    <a:pt x="90" y="128"/>
                  </a:cubicBezTo>
                  <a:cubicBezTo>
                    <a:pt x="88" y="126"/>
                    <a:pt x="88" y="126"/>
                    <a:pt x="88" y="126"/>
                  </a:cubicBezTo>
                  <a:cubicBezTo>
                    <a:pt x="87" y="124"/>
                    <a:pt x="87" y="124"/>
                    <a:pt x="87" y="124"/>
                  </a:cubicBezTo>
                  <a:cubicBezTo>
                    <a:pt x="87" y="123"/>
                    <a:pt x="87" y="123"/>
                    <a:pt x="87" y="123"/>
                  </a:cubicBezTo>
                  <a:cubicBezTo>
                    <a:pt x="87" y="121"/>
                    <a:pt x="87" y="121"/>
                    <a:pt x="87" y="121"/>
                  </a:cubicBezTo>
                  <a:cubicBezTo>
                    <a:pt x="86" y="120"/>
                    <a:pt x="86" y="120"/>
                    <a:pt x="86" y="120"/>
                  </a:cubicBezTo>
                  <a:cubicBezTo>
                    <a:pt x="85" y="118"/>
                    <a:pt x="85" y="118"/>
                    <a:pt x="85" y="118"/>
                  </a:cubicBezTo>
                  <a:cubicBezTo>
                    <a:pt x="85" y="117"/>
                    <a:pt x="85" y="117"/>
                    <a:pt x="85" y="117"/>
                  </a:cubicBezTo>
                  <a:cubicBezTo>
                    <a:pt x="86" y="117"/>
                    <a:pt x="86" y="117"/>
                    <a:pt x="86" y="117"/>
                  </a:cubicBezTo>
                  <a:cubicBezTo>
                    <a:pt x="86" y="116"/>
                    <a:pt x="86" y="116"/>
                    <a:pt x="86" y="116"/>
                  </a:cubicBezTo>
                  <a:cubicBezTo>
                    <a:pt x="85" y="116"/>
                    <a:pt x="85" y="116"/>
                    <a:pt x="85" y="116"/>
                  </a:cubicBezTo>
                  <a:cubicBezTo>
                    <a:pt x="84" y="116"/>
                    <a:pt x="84" y="116"/>
                    <a:pt x="84" y="116"/>
                  </a:cubicBezTo>
                  <a:cubicBezTo>
                    <a:pt x="84" y="116"/>
                    <a:pt x="84" y="116"/>
                    <a:pt x="84" y="116"/>
                  </a:cubicBezTo>
                  <a:cubicBezTo>
                    <a:pt x="84" y="116"/>
                    <a:pt x="84" y="116"/>
                    <a:pt x="84" y="116"/>
                  </a:cubicBezTo>
                  <a:cubicBezTo>
                    <a:pt x="85" y="116"/>
                    <a:pt x="85" y="116"/>
                    <a:pt x="85" y="116"/>
                  </a:cubicBezTo>
                  <a:cubicBezTo>
                    <a:pt x="86" y="115"/>
                    <a:pt x="86" y="115"/>
                    <a:pt x="86" y="115"/>
                  </a:cubicBezTo>
                  <a:cubicBezTo>
                    <a:pt x="86" y="114"/>
                    <a:pt x="86" y="114"/>
                    <a:pt x="86" y="114"/>
                  </a:cubicBezTo>
                  <a:cubicBezTo>
                    <a:pt x="86" y="113"/>
                    <a:pt x="86" y="113"/>
                    <a:pt x="86" y="113"/>
                  </a:cubicBezTo>
                  <a:cubicBezTo>
                    <a:pt x="85" y="113"/>
                    <a:pt x="85" y="113"/>
                    <a:pt x="85" y="113"/>
                  </a:cubicBezTo>
                  <a:cubicBezTo>
                    <a:pt x="84" y="113"/>
                    <a:pt x="84" y="113"/>
                    <a:pt x="84" y="113"/>
                  </a:cubicBezTo>
                  <a:cubicBezTo>
                    <a:pt x="85" y="113"/>
                    <a:pt x="85" y="113"/>
                    <a:pt x="85" y="113"/>
                  </a:cubicBezTo>
                  <a:cubicBezTo>
                    <a:pt x="86" y="113"/>
                    <a:pt x="86" y="113"/>
                    <a:pt x="86" y="113"/>
                  </a:cubicBezTo>
                  <a:cubicBezTo>
                    <a:pt x="86" y="112"/>
                    <a:pt x="86" y="112"/>
                    <a:pt x="86" y="112"/>
                  </a:cubicBezTo>
                  <a:cubicBezTo>
                    <a:pt x="86" y="112"/>
                    <a:pt x="86" y="112"/>
                    <a:pt x="86" y="112"/>
                  </a:cubicBezTo>
                  <a:cubicBezTo>
                    <a:pt x="84" y="112"/>
                    <a:pt x="84" y="112"/>
                    <a:pt x="84" y="112"/>
                  </a:cubicBezTo>
                  <a:cubicBezTo>
                    <a:pt x="82" y="111"/>
                    <a:pt x="82" y="111"/>
                    <a:pt x="82" y="111"/>
                  </a:cubicBezTo>
                  <a:cubicBezTo>
                    <a:pt x="81" y="111"/>
                    <a:pt x="81" y="111"/>
                    <a:pt x="81" y="111"/>
                  </a:cubicBezTo>
                  <a:cubicBezTo>
                    <a:pt x="80" y="111"/>
                    <a:pt x="80" y="111"/>
                    <a:pt x="80" y="111"/>
                  </a:cubicBezTo>
                  <a:cubicBezTo>
                    <a:pt x="79" y="112"/>
                    <a:pt x="79" y="112"/>
                    <a:pt x="79" y="112"/>
                  </a:cubicBezTo>
                  <a:cubicBezTo>
                    <a:pt x="77" y="112"/>
                    <a:pt x="77" y="112"/>
                    <a:pt x="77" y="112"/>
                  </a:cubicBezTo>
                  <a:cubicBezTo>
                    <a:pt x="77" y="112"/>
                    <a:pt x="77" y="112"/>
                    <a:pt x="77" y="112"/>
                  </a:cubicBezTo>
                  <a:cubicBezTo>
                    <a:pt x="76" y="113"/>
                    <a:pt x="76" y="113"/>
                    <a:pt x="76" y="113"/>
                  </a:cubicBezTo>
                  <a:cubicBezTo>
                    <a:pt x="76" y="114"/>
                    <a:pt x="76" y="114"/>
                    <a:pt x="76" y="114"/>
                  </a:cubicBezTo>
                  <a:cubicBezTo>
                    <a:pt x="75" y="114"/>
                    <a:pt x="75" y="114"/>
                    <a:pt x="75" y="114"/>
                  </a:cubicBezTo>
                  <a:cubicBezTo>
                    <a:pt x="76" y="115"/>
                    <a:pt x="76" y="115"/>
                    <a:pt x="76" y="115"/>
                  </a:cubicBezTo>
                  <a:cubicBezTo>
                    <a:pt x="76" y="115"/>
                    <a:pt x="76" y="115"/>
                    <a:pt x="76" y="115"/>
                  </a:cubicBezTo>
                  <a:cubicBezTo>
                    <a:pt x="77" y="116"/>
                    <a:pt x="77" y="116"/>
                    <a:pt x="77" y="116"/>
                  </a:cubicBezTo>
                  <a:cubicBezTo>
                    <a:pt x="76" y="116"/>
                    <a:pt x="76" y="116"/>
                    <a:pt x="76" y="116"/>
                  </a:cubicBezTo>
                  <a:cubicBezTo>
                    <a:pt x="76" y="116"/>
                    <a:pt x="76" y="116"/>
                    <a:pt x="76" y="116"/>
                  </a:cubicBezTo>
                  <a:cubicBezTo>
                    <a:pt x="75" y="116"/>
                    <a:pt x="75" y="116"/>
                    <a:pt x="75" y="116"/>
                  </a:cubicBezTo>
                  <a:cubicBezTo>
                    <a:pt x="74" y="117"/>
                    <a:pt x="74" y="117"/>
                    <a:pt x="74" y="117"/>
                  </a:cubicBezTo>
                  <a:cubicBezTo>
                    <a:pt x="74" y="118"/>
                    <a:pt x="74" y="118"/>
                    <a:pt x="74" y="118"/>
                  </a:cubicBezTo>
                  <a:cubicBezTo>
                    <a:pt x="74" y="119"/>
                    <a:pt x="74" y="119"/>
                    <a:pt x="74" y="119"/>
                  </a:cubicBezTo>
                  <a:cubicBezTo>
                    <a:pt x="75" y="119"/>
                    <a:pt x="75" y="119"/>
                    <a:pt x="75" y="119"/>
                  </a:cubicBezTo>
                  <a:cubicBezTo>
                    <a:pt x="76" y="118"/>
                    <a:pt x="76" y="118"/>
                    <a:pt x="76" y="118"/>
                  </a:cubicBezTo>
                  <a:cubicBezTo>
                    <a:pt x="76" y="118"/>
                    <a:pt x="76" y="118"/>
                    <a:pt x="76" y="118"/>
                  </a:cubicBezTo>
                  <a:cubicBezTo>
                    <a:pt x="76" y="119"/>
                    <a:pt x="76" y="119"/>
                    <a:pt x="76" y="119"/>
                  </a:cubicBezTo>
                  <a:cubicBezTo>
                    <a:pt x="75" y="120"/>
                    <a:pt x="75" y="120"/>
                    <a:pt x="75" y="120"/>
                  </a:cubicBezTo>
                  <a:cubicBezTo>
                    <a:pt x="76" y="120"/>
                    <a:pt x="76" y="120"/>
                    <a:pt x="76" y="120"/>
                  </a:cubicBezTo>
                  <a:cubicBezTo>
                    <a:pt x="76" y="119"/>
                    <a:pt x="76" y="119"/>
                    <a:pt x="76" y="119"/>
                  </a:cubicBezTo>
                  <a:cubicBezTo>
                    <a:pt x="77" y="119"/>
                    <a:pt x="77" y="119"/>
                    <a:pt x="77" y="119"/>
                  </a:cubicBezTo>
                  <a:cubicBezTo>
                    <a:pt x="77" y="119"/>
                    <a:pt x="77" y="119"/>
                    <a:pt x="77" y="119"/>
                  </a:cubicBezTo>
                  <a:cubicBezTo>
                    <a:pt x="77" y="120"/>
                    <a:pt x="77" y="120"/>
                    <a:pt x="77" y="120"/>
                  </a:cubicBezTo>
                  <a:cubicBezTo>
                    <a:pt x="76" y="120"/>
                    <a:pt x="76" y="120"/>
                    <a:pt x="76" y="120"/>
                  </a:cubicBezTo>
                  <a:cubicBezTo>
                    <a:pt x="77" y="121"/>
                    <a:pt x="77" y="121"/>
                    <a:pt x="77" y="121"/>
                  </a:cubicBezTo>
                  <a:cubicBezTo>
                    <a:pt x="78" y="121"/>
                    <a:pt x="78" y="121"/>
                    <a:pt x="78" y="121"/>
                  </a:cubicBezTo>
                  <a:cubicBezTo>
                    <a:pt x="77" y="121"/>
                    <a:pt x="77" y="121"/>
                    <a:pt x="77" y="121"/>
                  </a:cubicBezTo>
                  <a:cubicBezTo>
                    <a:pt x="77" y="121"/>
                    <a:pt x="77" y="121"/>
                    <a:pt x="77" y="121"/>
                  </a:cubicBezTo>
                  <a:cubicBezTo>
                    <a:pt x="76" y="122"/>
                    <a:pt x="76" y="122"/>
                    <a:pt x="76" y="122"/>
                  </a:cubicBezTo>
                  <a:cubicBezTo>
                    <a:pt x="76" y="122"/>
                    <a:pt x="76" y="122"/>
                    <a:pt x="76" y="122"/>
                  </a:cubicBezTo>
                  <a:cubicBezTo>
                    <a:pt x="77" y="123"/>
                    <a:pt x="77" y="123"/>
                    <a:pt x="77" y="123"/>
                  </a:cubicBezTo>
                  <a:cubicBezTo>
                    <a:pt x="76" y="123"/>
                    <a:pt x="76" y="123"/>
                    <a:pt x="76" y="123"/>
                  </a:cubicBezTo>
                  <a:cubicBezTo>
                    <a:pt x="76" y="123"/>
                    <a:pt x="76" y="123"/>
                    <a:pt x="76" y="123"/>
                  </a:cubicBezTo>
                  <a:cubicBezTo>
                    <a:pt x="75" y="123"/>
                    <a:pt x="75" y="123"/>
                    <a:pt x="75" y="123"/>
                  </a:cubicBezTo>
                  <a:cubicBezTo>
                    <a:pt x="74" y="123"/>
                    <a:pt x="74" y="123"/>
                    <a:pt x="74" y="123"/>
                  </a:cubicBezTo>
                  <a:cubicBezTo>
                    <a:pt x="74" y="123"/>
                    <a:pt x="74" y="123"/>
                    <a:pt x="74" y="123"/>
                  </a:cubicBezTo>
                  <a:cubicBezTo>
                    <a:pt x="73" y="124"/>
                    <a:pt x="73" y="124"/>
                    <a:pt x="73" y="124"/>
                  </a:cubicBezTo>
                  <a:cubicBezTo>
                    <a:pt x="73" y="125"/>
                    <a:pt x="73" y="125"/>
                    <a:pt x="73" y="125"/>
                  </a:cubicBezTo>
                  <a:cubicBezTo>
                    <a:pt x="73" y="126"/>
                    <a:pt x="73" y="126"/>
                    <a:pt x="73" y="126"/>
                  </a:cubicBezTo>
                  <a:cubicBezTo>
                    <a:pt x="73" y="127"/>
                    <a:pt x="73" y="127"/>
                    <a:pt x="73" y="127"/>
                  </a:cubicBezTo>
                  <a:cubicBezTo>
                    <a:pt x="73" y="128"/>
                    <a:pt x="73" y="128"/>
                    <a:pt x="73" y="128"/>
                  </a:cubicBezTo>
                  <a:cubicBezTo>
                    <a:pt x="75" y="128"/>
                    <a:pt x="75" y="128"/>
                    <a:pt x="75" y="128"/>
                  </a:cubicBezTo>
                  <a:cubicBezTo>
                    <a:pt x="75" y="129"/>
                    <a:pt x="75" y="129"/>
                    <a:pt x="75" y="129"/>
                  </a:cubicBezTo>
                  <a:cubicBezTo>
                    <a:pt x="76" y="130"/>
                    <a:pt x="76" y="130"/>
                    <a:pt x="76" y="130"/>
                  </a:cubicBezTo>
                  <a:cubicBezTo>
                    <a:pt x="77" y="130"/>
                    <a:pt x="77" y="130"/>
                    <a:pt x="77" y="130"/>
                  </a:cubicBezTo>
                  <a:cubicBezTo>
                    <a:pt x="77" y="130"/>
                    <a:pt x="77" y="130"/>
                    <a:pt x="77" y="130"/>
                  </a:cubicBezTo>
                  <a:cubicBezTo>
                    <a:pt x="78" y="130"/>
                    <a:pt x="78" y="130"/>
                    <a:pt x="78" y="130"/>
                  </a:cubicBezTo>
                  <a:cubicBezTo>
                    <a:pt x="79" y="129"/>
                    <a:pt x="79" y="129"/>
                    <a:pt x="79" y="129"/>
                  </a:cubicBezTo>
                  <a:cubicBezTo>
                    <a:pt x="78" y="128"/>
                    <a:pt x="78" y="128"/>
                    <a:pt x="78" y="128"/>
                  </a:cubicBezTo>
                  <a:cubicBezTo>
                    <a:pt x="78" y="127"/>
                    <a:pt x="78" y="127"/>
                    <a:pt x="78" y="127"/>
                  </a:cubicBezTo>
                  <a:cubicBezTo>
                    <a:pt x="79" y="126"/>
                    <a:pt x="79" y="126"/>
                    <a:pt x="79" y="126"/>
                  </a:cubicBezTo>
                  <a:cubicBezTo>
                    <a:pt x="79" y="127"/>
                    <a:pt x="79" y="127"/>
                    <a:pt x="79" y="127"/>
                  </a:cubicBezTo>
                  <a:cubicBezTo>
                    <a:pt x="79" y="128"/>
                    <a:pt x="79" y="128"/>
                    <a:pt x="79" y="128"/>
                  </a:cubicBezTo>
                  <a:cubicBezTo>
                    <a:pt x="79" y="128"/>
                    <a:pt x="79" y="128"/>
                    <a:pt x="79" y="128"/>
                  </a:cubicBezTo>
                  <a:cubicBezTo>
                    <a:pt x="79" y="129"/>
                    <a:pt x="79" y="129"/>
                    <a:pt x="79" y="129"/>
                  </a:cubicBezTo>
                  <a:cubicBezTo>
                    <a:pt x="80" y="129"/>
                    <a:pt x="80" y="129"/>
                    <a:pt x="80" y="129"/>
                  </a:cubicBezTo>
                  <a:cubicBezTo>
                    <a:pt x="80" y="129"/>
                    <a:pt x="80" y="129"/>
                    <a:pt x="80" y="129"/>
                  </a:cubicBezTo>
                  <a:cubicBezTo>
                    <a:pt x="80" y="128"/>
                    <a:pt x="80" y="128"/>
                    <a:pt x="80" y="128"/>
                  </a:cubicBezTo>
                  <a:cubicBezTo>
                    <a:pt x="81" y="128"/>
                    <a:pt x="81" y="128"/>
                    <a:pt x="81" y="128"/>
                  </a:cubicBezTo>
                  <a:cubicBezTo>
                    <a:pt x="81" y="128"/>
                    <a:pt x="81" y="128"/>
                    <a:pt x="81" y="128"/>
                  </a:cubicBezTo>
                  <a:cubicBezTo>
                    <a:pt x="81" y="128"/>
                    <a:pt x="81" y="128"/>
                    <a:pt x="81" y="128"/>
                  </a:cubicBezTo>
                  <a:cubicBezTo>
                    <a:pt x="81" y="129"/>
                    <a:pt x="81" y="129"/>
                    <a:pt x="81" y="129"/>
                  </a:cubicBezTo>
                  <a:cubicBezTo>
                    <a:pt x="82" y="130"/>
                    <a:pt x="82" y="130"/>
                    <a:pt x="82" y="130"/>
                  </a:cubicBezTo>
                  <a:cubicBezTo>
                    <a:pt x="83" y="131"/>
                    <a:pt x="83" y="131"/>
                    <a:pt x="83" y="131"/>
                  </a:cubicBezTo>
                  <a:cubicBezTo>
                    <a:pt x="84" y="131"/>
                    <a:pt x="84" y="131"/>
                    <a:pt x="84" y="131"/>
                  </a:cubicBezTo>
                  <a:cubicBezTo>
                    <a:pt x="84" y="130"/>
                    <a:pt x="84" y="130"/>
                    <a:pt x="84" y="130"/>
                  </a:cubicBezTo>
                  <a:cubicBezTo>
                    <a:pt x="85" y="131"/>
                    <a:pt x="85" y="131"/>
                    <a:pt x="85" y="131"/>
                  </a:cubicBezTo>
                  <a:cubicBezTo>
                    <a:pt x="84" y="131"/>
                    <a:pt x="84" y="131"/>
                    <a:pt x="84" y="131"/>
                  </a:cubicBezTo>
                  <a:cubicBezTo>
                    <a:pt x="84" y="131"/>
                    <a:pt x="84" y="131"/>
                    <a:pt x="84" y="131"/>
                  </a:cubicBezTo>
                  <a:cubicBezTo>
                    <a:pt x="84" y="131"/>
                    <a:pt x="84" y="131"/>
                    <a:pt x="84" y="131"/>
                  </a:cubicBezTo>
                  <a:cubicBezTo>
                    <a:pt x="83" y="132"/>
                    <a:pt x="83" y="132"/>
                    <a:pt x="83" y="132"/>
                  </a:cubicBezTo>
                  <a:cubicBezTo>
                    <a:pt x="83" y="132"/>
                    <a:pt x="83" y="132"/>
                    <a:pt x="83" y="132"/>
                  </a:cubicBezTo>
                  <a:cubicBezTo>
                    <a:pt x="84" y="133"/>
                    <a:pt x="84" y="133"/>
                    <a:pt x="84" y="133"/>
                  </a:cubicBezTo>
                  <a:cubicBezTo>
                    <a:pt x="84" y="133"/>
                    <a:pt x="84" y="133"/>
                    <a:pt x="84" y="133"/>
                  </a:cubicBezTo>
                  <a:cubicBezTo>
                    <a:pt x="83" y="133"/>
                    <a:pt x="83" y="133"/>
                    <a:pt x="83" y="133"/>
                  </a:cubicBezTo>
                  <a:cubicBezTo>
                    <a:pt x="83" y="133"/>
                    <a:pt x="83" y="133"/>
                    <a:pt x="83" y="133"/>
                  </a:cubicBezTo>
                  <a:cubicBezTo>
                    <a:pt x="83" y="134"/>
                    <a:pt x="83" y="134"/>
                    <a:pt x="83" y="134"/>
                  </a:cubicBezTo>
                  <a:cubicBezTo>
                    <a:pt x="83" y="134"/>
                    <a:pt x="83" y="134"/>
                    <a:pt x="83" y="134"/>
                  </a:cubicBezTo>
                  <a:cubicBezTo>
                    <a:pt x="84" y="134"/>
                    <a:pt x="84" y="134"/>
                    <a:pt x="84" y="134"/>
                  </a:cubicBezTo>
                  <a:cubicBezTo>
                    <a:pt x="85" y="135"/>
                    <a:pt x="85" y="135"/>
                    <a:pt x="85" y="135"/>
                  </a:cubicBezTo>
                  <a:cubicBezTo>
                    <a:pt x="86" y="135"/>
                    <a:pt x="86" y="135"/>
                    <a:pt x="86" y="135"/>
                  </a:cubicBezTo>
                  <a:cubicBezTo>
                    <a:pt x="87" y="135"/>
                    <a:pt x="87" y="135"/>
                    <a:pt x="87" y="135"/>
                  </a:cubicBezTo>
                  <a:cubicBezTo>
                    <a:pt x="87" y="134"/>
                    <a:pt x="87" y="134"/>
                    <a:pt x="87" y="134"/>
                  </a:cubicBezTo>
                  <a:cubicBezTo>
                    <a:pt x="88" y="134"/>
                    <a:pt x="88" y="134"/>
                    <a:pt x="88" y="134"/>
                  </a:cubicBezTo>
                  <a:cubicBezTo>
                    <a:pt x="88" y="135"/>
                    <a:pt x="88" y="135"/>
                    <a:pt x="88" y="135"/>
                  </a:cubicBezTo>
                  <a:cubicBezTo>
                    <a:pt x="88" y="136"/>
                    <a:pt x="88" y="136"/>
                    <a:pt x="88" y="136"/>
                  </a:cubicBezTo>
                  <a:cubicBezTo>
                    <a:pt x="89" y="136"/>
                    <a:pt x="89" y="136"/>
                    <a:pt x="89" y="136"/>
                  </a:cubicBezTo>
                  <a:cubicBezTo>
                    <a:pt x="90" y="136"/>
                    <a:pt x="90" y="136"/>
                    <a:pt x="90" y="136"/>
                  </a:cubicBezTo>
                  <a:cubicBezTo>
                    <a:pt x="90" y="136"/>
                    <a:pt x="90" y="136"/>
                    <a:pt x="90" y="136"/>
                  </a:cubicBezTo>
                  <a:cubicBezTo>
                    <a:pt x="90" y="135"/>
                    <a:pt x="90" y="135"/>
                    <a:pt x="90" y="135"/>
                  </a:cubicBezTo>
                  <a:cubicBezTo>
                    <a:pt x="89" y="134"/>
                    <a:pt x="89" y="134"/>
                    <a:pt x="89" y="134"/>
                  </a:cubicBezTo>
                  <a:cubicBezTo>
                    <a:pt x="89" y="134"/>
                    <a:pt x="89" y="134"/>
                    <a:pt x="89" y="134"/>
                  </a:cubicBezTo>
                  <a:cubicBezTo>
                    <a:pt x="89" y="134"/>
                    <a:pt x="89" y="134"/>
                    <a:pt x="89" y="134"/>
                  </a:cubicBezTo>
                  <a:cubicBezTo>
                    <a:pt x="90" y="134"/>
                    <a:pt x="90" y="134"/>
                    <a:pt x="90" y="134"/>
                  </a:cubicBezTo>
                  <a:cubicBezTo>
                    <a:pt x="90" y="135"/>
                    <a:pt x="90" y="135"/>
                    <a:pt x="90" y="135"/>
                  </a:cubicBezTo>
                  <a:cubicBezTo>
                    <a:pt x="91" y="135"/>
                    <a:pt x="91" y="135"/>
                    <a:pt x="91" y="135"/>
                  </a:cubicBezTo>
                  <a:cubicBezTo>
                    <a:pt x="91" y="136"/>
                    <a:pt x="91" y="136"/>
                    <a:pt x="91" y="136"/>
                  </a:cubicBezTo>
                  <a:cubicBezTo>
                    <a:pt x="92" y="136"/>
                    <a:pt x="92" y="136"/>
                    <a:pt x="92" y="136"/>
                  </a:cubicBezTo>
                  <a:cubicBezTo>
                    <a:pt x="92" y="135"/>
                    <a:pt x="92" y="135"/>
                    <a:pt x="92" y="135"/>
                  </a:cubicBezTo>
                  <a:cubicBezTo>
                    <a:pt x="92" y="135"/>
                    <a:pt x="92" y="135"/>
                    <a:pt x="92" y="135"/>
                  </a:cubicBezTo>
                  <a:cubicBezTo>
                    <a:pt x="93" y="136"/>
                    <a:pt x="93" y="136"/>
                    <a:pt x="93" y="136"/>
                  </a:cubicBezTo>
                  <a:cubicBezTo>
                    <a:pt x="94" y="136"/>
                    <a:pt x="94" y="136"/>
                    <a:pt x="94" y="136"/>
                  </a:cubicBezTo>
                  <a:cubicBezTo>
                    <a:pt x="94" y="136"/>
                    <a:pt x="94" y="136"/>
                    <a:pt x="94" y="136"/>
                  </a:cubicBezTo>
                  <a:cubicBezTo>
                    <a:pt x="94" y="136"/>
                    <a:pt x="94" y="136"/>
                    <a:pt x="94" y="136"/>
                  </a:cubicBezTo>
                  <a:cubicBezTo>
                    <a:pt x="94" y="135"/>
                    <a:pt x="94" y="135"/>
                    <a:pt x="94" y="135"/>
                  </a:cubicBezTo>
                  <a:cubicBezTo>
                    <a:pt x="94" y="135"/>
                    <a:pt x="94" y="135"/>
                    <a:pt x="94" y="135"/>
                  </a:cubicBezTo>
                  <a:cubicBezTo>
                    <a:pt x="94" y="135"/>
                    <a:pt x="94" y="135"/>
                    <a:pt x="94" y="135"/>
                  </a:cubicBezTo>
                  <a:cubicBezTo>
                    <a:pt x="95" y="135"/>
                    <a:pt x="95" y="135"/>
                    <a:pt x="95" y="135"/>
                  </a:cubicBezTo>
                  <a:cubicBezTo>
                    <a:pt x="95" y="135"/>
                    <a:pt x="95" y="135"/>
                    <a:pt x="95" y="135"/>
                  </a:cubicBezTo>
                  <a:cubicBezTo>
                    <a:pt x="95" y="135"/>
                    <a:pt x="95" y="135"/>
                    <a:pt x="95" y="135"/>
                  </a:cubicBezTo>
                  <a:cubicBezTo>
                    <a:pt x="96" y="136"/>
                    <a:pt x="96" y="136"/>
                    <a:pt x="96" y="136"/>
                  </a:cubicBezTo>
                  <a:cubicBezTo>
                    <a:pt x="96" y="137"/>
                    <a:pt x="96" y="137"/>
                    <a:pt x="96" y="137"/>
                  </a:cubicBezTo>
                  <a:cubicBezTo>
                    <a:pt x="97" y="136"/>
                    <a:pt x="97" y="136"/>
                    <a:pt x="97" y="136"/>
                  </a:cubicBezTo>
                  <a:cubicBezTo>
                    <a:pt x="97" y="136"/>
                    <a:pt x="97" y="136"/>
                    <a:pt x="97" y="136"/>
                  </a:cubicBezTo>
                  <a:cubicBezTo>
                    <a:pt x="96" y="135"/>
                    <a:pt x="96" y="135"/>
                    <a:pt x="96" y="135"/>
                  </a:cubicBezTo>
                  <a:cubicBezTo>
                    <a:pt x="96" y="135"/>
                    <a:pt x="96" y="135"/>
                    <a:pt x="96" y="135"/>
                  </a:cubicBezTo>
                  <a:cubicBezTo>
                    <a:pt x="95" y="135"/>
                    <a:pt x="95" y="135"/>
                    <a:pt x="95" y="135"/>
                  </a:cubicBezTo>
                  <a:cubicBezTo>
                    <a:pt x="96" y="135"/>
                    <a:pt x="96" y="135"/>
                    <a:pt x="96" y="135"/>
                  </a:cubicBezTo>
                  <a:cubicBezTo>
                    <a:pt x="96" y="135"/>
                    <a:pt x="96" y="135"/>
                    <a:pt x="96" y="135"/>
                  </a:cubicBezTo>
                  <a:cubicBezTo>
                    <a:pt x="96" y="135"/>
                    <a:pt x="96" y="135"/>
                    <a:pt x="96" y="135"/>
                  </a:cubicBezTo>
                  <a:cubicBezTo>
                    <a:pt x="97" y="134"/>
                    <a:pt x="97" y="134"/>
                    <a:pt x="97" y="134"/>
                  </a:cubicBezTo>
                  <a:cubicBezTo>
                    <a:pt x="97" y="134"/>
                    <a:pt x="97" y="134"/>
                    <a:pt x="97" y="134"/>
                  </a:cubicBezTo>
                  <a:cubicBezTo>
                    <a:pt x="97" y="133"/>
                    <a:pt x="97" y="133"/>
                    <a:pt x="97" y="133"/>
                  </a:cubicBezTo>
                  <a:close/>
                  <a:moveTo>
                    <a:pt x="31" y="183"/>
                  </a:moveTo>
                  <a:cubicBezTo>
                    <a:pt x="30" y="183"/>
                    <a:pt x="30" y="183"/>
                    <a:pt x="30" y="183"/>
                  </a:cubicBezTo>
                  <a:cubicBezTo>
                    <a:pt x="31" y="182"/>
                    <a:pt x="31" y="182"/>
                    <a:pt x="31" y="182"/>
                  </a:cubicBezTo>
                  <a:cubicBezTo>
                    <a:pt x="30" y="182"/>
                    <a:pt x="30" y="182"/>
                    <a:pt x="30" y="182"/>
                  </a:cubicBezTo>
                  <a:cubicBezTo>
                    <a:pt x="30" y="182"/>
                    <a:pt x="30" y="182"/>
                    <a:pt x="30" y="182"/>
                  </a:cubicBezTo>
                  <a:cubicBezTo>
                    <a:pt x="29" y="182"/>
                    <a:pt x="29" y="182"/>
                    <a:pt x="29" y="182"/>
                  </a:cubicBezTo>
                  <a:cubicBezTo>
                    <a:pt x="29" y="183"/>
                    <a:pt x="29" y="183"/>
                    <a:pt x="29" y="183"/>
                  </a:cubicBezTo>
                  <a:cubicBezTo>
                    <a:pt x="30" y="183"/>
                    <a:pt x="30" y="183"/>
                    <a:pt x="30" y="183"/>
                  </a:cubicBezTo>
                  <a:cubicBezTo>
                    <a:pt x="30" y="184"/>
                    <a:pt x="30" y="184"/>
                    <a:pt x="30" y="184"/>
                  </a:cubicBezTo>
                  <a:cubicBezTo>
                    <a:pt x="31" y="184"/>
                    <a:pt x="31" y="184"/>
                    <a:pt x="31" y="184"/>
                  </a:cubicBezTo>
                  <a:cubicBezTo>
                    <a:pt x="31" y="183"/>
                    <a:pt x="31" y="183"/>
                    <a:pt x="31" y="183"/>
                  </a:cubicBezTo>
                  <a:close/>
                  <a:moveTo>
                    <a:pt x="54" y="170"/>
                  </a:moveTo>
                  <a:cubicBezTo>
                    <a:pt x="54" y="170"/>
                    <a:pt x="54" y="170"/>
                    <a:pt x="54" y="170"/>
                  </a:cubicBezTo>
                  <a:cubicBezTo>
                    <a:pt x="54" y="170"/>
                    <a:pt x="54" y="170"/>
                    <a:pt x="54" y="170"/>
                  </a:cubicBezTo>
                  <a:cubicBezTo>
                    <a:pt x="53" y="169"/>
                    <a:pt x="53" y="169"/>
                    <a:pt x="53" y="169"/>
                  </a:cubicBezTo>
                  <a:cubicBezTo>
                    <a:pt x="53" y="169"/>
                    <a:pt x="53" y="169"/>
                    <a:pt x="53" y="169"/>
                  </a:cubicBezTo>
                  <a:cubicBezTo>
                    <a:pt x="53" y="170"/>
                    <a:pt x="53" y="170"/>
                    <a:pt x="53" y="170"/>
                  </a:cubicBezTo>
                  <a:cubicBezTo>
                    <a:pt x="54" y="170"/>
                    <a:pt x="54" y="170"/>
                    <a:pt x="54" y="170"/>
                  </a:cubicBezTo>
                  <a:close/>
                  <a:moveTo>
                    <a:pt x="71" y="153"/>
                  </a:moveTo>
                  <a:cubicBezTo>
                    <a:pt x="72" y="153"/>
                    <a:pt x="72" y="153"/>
                    <a:pt x="72" y="153"/>
                  </a:cubicBezTo>
                  <a:cubicBezTo>
                    <a:pt x="74" y="152"/>
                    <a:pt x="74" y="152"/>
                    <a:pt x="74" y="152"/>
                  </a:cubicBezTo>
                  <a:cubicBezTo>
                    <a:pt x="74" y="151"/>
                    <a:pt x="74" y="151"/>
                    <a:pt x="74" y="151"/>
                  </a:cubicBezTo>
                  <a:cubicBezTo>
                    <a:pt x="74" y="149"/>
                    <a:pt x="74" y="149"/>
                    <a:pt x="74" y="149"/>
                  </a:cubicBezTo>
                  <a:cubicBezTo>
                    <a:pt x="75" y="149"/>
                    <a:pt x="75" y="149"/>
                    <a:pt x="75" y="149"/>
                  </a:cubicBezTo>
                  <a:cubicBezTo>
                    <a:pt x="75" y="150"/>
                    <a:pt x="75" y="150"/>
                    <a:pt x="75" y="150"/>
                  </a:cubicBezTo>
                  <a:cubicBezTo>
                    <a:pt x="75" y="151"/>
                    <a:pt x="75" y="151"/>
                    <a:pt x="75" y="151"/>
                  </a:cubicBezTo>
                  <a:cubicBezTo>
                    <a:pt x="76" y="150"/>
                    <a:pt x="76" y="150"/>
                    <a:pt x="76" y="150"/>
                  </a:cubicBezTo>
                  <a:cubicBezTo>
                    <a:pt x="76" y="149"/>
                    <a:pt x="76" y="149"/>
                    <a:pt x="76" y="149"/>
                  </a:cubicBezTo>
                  <a:cubicBezTo>
                    <a:pt x="75" y="148"/>
                    <a:pt x="75" y="148"/>
                    <a:pt x="75" y="148"/>
                  </a:cubicBezTo>
                  <a:cubicBezTo>
                    <a:pt x="72" y="147"/>
                    <a:pt x="72" y="147"/>
                    <a:pt x="72" y="147"/>
                  </a:cubicBezTo>
                  <a:cubicBezTo>
                    <a:pt x="70" y="146"/>
                    <a:pt x="70" y="146"/>
                    <a:pt x="70" y="146"/>
                  </a:cubicBezTo>
                  <a:cubicBezTo>
                    <a:pt x="69" y="147"/>
                    <a:pt x="69" y="147"/>
                    <a:pt x="69" y="147"/>
                  </a:cubicBezTo>
                  <a:cubicBezTo>
                    <a:pt x="69" y="149"/>
                    <a:pt x="69" y="149"/>
                    <a:pt x="69" y="149"/>
                  </a:cubicBezTo>
                  <a:cubicBezTo>
                    <a:pt x="69" y="151"/>
                    <a:pt x="69" y="151"/>
                    <a:pt x="69" y="151"/>
                  </a:cubicBezTo>
                  <a:cubicBezTo>
                    <a:pt x="69" y="151"/>
                    <a:pt x="69" y="151"/>
                    <a:pt x="69" y="151"/>
                  </a:cubicBezTo>
                  <a:cubicBezTo>
                    <a:pt x="69" y="153"/>
                    <a:pt x="69" y="153"/>
                    <a:pt x="69" y="153"/>
                  </a:cubicBezTo>
                  <a:cubicBezTo>
                    <a:pt x="70" y="152"/>
                    <a:pt x="70" y="152"/>
                    <a:pt x="70" y="152"/>
                  </a:cubicBezTo>
                  <a:cubicBezTo>
                    <a:pt x="70" y="153"/>
                    <a:pt x="70" y="153"/>
                    <a:pt x="70" y="153"/>
                  </a:cubicBezTo>
                  <a:cubicBezTo>
                    <a:pt x="70" y="153"/>
                    <a:pt x="70" y="153"/>
                    <a:pt x="70" y="153"/>
                  </a:cubicBezTo>
                  <a:cubicBezTo>
                    <a:pt x="71" y="153"/>
                    <a:pt x="71" y="153"/>
                    <a:pt x="71" y="153"/>
                  </a:cubicBezTo>
                  <a:cubicBezTo>
                    <a:pt x="71" y="153"/>
                    <a:pt x="71" y="153"/>
                    <a:pt x="71" y="153"/>
                  </a:cubicBezTo>
                  <a:close/>
                  <a:moveTo>
                    <a:pt x="79" y="154"/>
                  </a:moveTo>
                  <a:cubicBezTo>
                    <a:pt x="80" y="154"/>
                    <a:pt x="80" y="154"/>
                    <a:pt x="80" y="154"/>
                  </a:cubicBezTo>
                  <a:cubicBezTo>
                    <a:pt x="80" y="154"/>
                    <a:pt x="80" y="154"/>
                    <a:pt x="80" y="154"/>
                  </a:cubicBezTo>
                  <a:cubicBezTo>
                    <a:pt x="81" y="154"/>
                    <a:pt x="81" y="154"/>
                    <a:pt x="81" y="154"/>
                  </a:cubicBezTo>
                  <a:cubicBezTo>
                    <a:pt x="81" y="153"/>
                    <a:pt x="81" y="153"/>
                    <a:pt x="81" y="153"/>
                  </a:cubicBezTo>
                  <a:cubicBezTo>
                    <a:pt x="80" y="153"/>
                    <a:pt x="80" y="153"/>
                    <a:pt x="80" y="153"/>
                  </a:cubicBezTo>
                  <a:cubicBezTo>
                    <a:pt x="79" y="154"/>
                    <a:pt x="79" y="154"/>
                    <a:pt x="79" y="154"/>
                  </a:cubicBezTo>
                  <a:cubicBezTo>
                    <a:pt x="79" y="154"/>
                    <a:pt x="79" y="154"/>
                    <a:pt x="79" y="154"/>
                  </a:cubicBezTo>
                  <a:close/>
                  <a:moveTo>
                    <a:pt x="92" y="154"/>
                  </a:moveTo>
                  <a:cubicBezTo>
                    <a:pt x="92" y="154"/>
                    <a:pt x="92" y="154"/>
                    <a:pt x="92" y="154"/>
                  </a:cubicBezTo>
                  <a:cubicBezTo>
                    <a:pt x="93" y="153"/>
                    <a:pt x="93" y="153"/>
                    <a:pt x="93" y="153"/>
                  </a:cubicBezTo>
                  <a:cubicBezTo>
                    <a:pt x="93" y="153"/>
                    <a:pt x="93" y="153"/>
                    <a:pt x="93" y="153"/>
                  </a:cubicBezTo>
                  <a:cubicBezTo>
                    <a:pt x="92" y="153"/>
                    <a:pt x="92" y="153"/>
                    <a:pt x="92" y="153"/>
                  </a:cubicBezTo>
                  <a:cubicBezTo>
                    <a:pt x="92" y="154"/>
                    <a:pt x="92" y="154"/>
                    <a:pt x="92" y="154"/>
                  </a:cubicBezTo>
                  <a:cubicBezTo>
                    <a:pt x="92" y="154"/>
                    <a:pt x="92" y="154"/>
                    <a:pt x="92" y="154"/>
                  </a:cubicBezTo>
                  <a:close/>
                  <a:moveTo>
                    <a:pt x="90" y="154"/>
                  </a:moveTo>
                  <a:cubicBezTo>
                    <a:pt x="91" y="154"/>
                    <a:pt x="91" y="154"/>
                    <a:pt x="91" y="154"/>
                  </a:cubicBezTo>
                  <a:cubicBezTo>
                    <a:pt x="92" y="154"/>
                    <a:pt x="92" y="154"/>
                    <a:pt x="92" y="154"/>
                  </a:cubicBezTo>
                  <a:cubicBezTo>
                    <a:pt x="91" y="153"/>
                    <a:pt x="91" y="153"/>
                    <a:pt x="91" y="153"/>
                  </a:cubicBezTo>
                  <a:cubicBezTo>
                    <a:pt x="91" y="153"/>
                    <a:pt x="91" y="153"/>
                    <a:pt x="91" y="153"/>
                  </a:cubicBezTo>
                  <a:cubicBezTo>
                    <a:pt x="90" y="154"/>
                    <a:pt x="90" y="154"/>
                    <a:pt x="90" y="154"/>
                  </a:cubicBezTo>
                  <a:close/>
                  <a:moveTo>
                    <a:pt x="101" y="150"/>
                  </a:moveTo>
                  <a:cubicBezTo>
                    <a:pt x="101" y="150"/>
                    <a:pt x="101" y="150"/>
                    <a:pt x="101" y="150"/>
                  </a:cubicBezTo>
                  <a:cubicBezTo>
                    <a:pt x="102" y="150"/>
                    <a:pt x="102" y="150"/>
                    <a:pt x="102" y="150"/>
                  </a:cubicBezTo>
                  <a:cubicBezTo>
                    <a:pt x="103" y="149"/>
                    <a:pt x="103" y="149"/>
                    <a:pt x="103" y="149"/>
                  </a:cubicBezTo>
                  <a:cubicBezTo>
                    <a:pt x="103" y="149"/>
                    <a:pt x="103" y="149"/>
                    <a:pt x="103" y="149"/>
                  </a:cubicBezTo>
                  <a:cubicBezTo>
                    <a:pt x="103" y="149"/>
                    <a:pt x="103" y="149"/>
                    <a:pt x="103" y="149"/>
                  </a:cubicBezTo>
                  <a:cubicBezTo>
                    <a:pt x="101" y="149"/>
                    <a:pt x="101" y="149"/>
                    <a:pt x="101" y="149"/>
                  </a:cubicBezTo>
                  <a:cubicBezTo>
                    <a:pt x="101" y="150"/>
                    <a:pt x="101" y="150"/>
                    <a:pt x="101" y="150"/>
                  </a:cubicBezTo>
                  <a:close/>
                  <a:moveTo>
                    <a:pt x="97" y="149"/>
                  </a:moveTo>
                  <a:cubicBezTo>
                    <a:pt x="97" y="150"/>
                    <a:pt x="97" y="150"/>
                    <a:pt x="97" y="150"/>
                  </a:cubicBezTo>
                  <a:cubicBezTo>
                    <a:pt x="98" y="150"/>
                    <a:pt x="98" y="150"/>
                    <a:pt x="98" y="150"/>
                  </a:cubicBezTo>
                  <a:cubicBezTo>
                    <a:pt x="98" y="149"/>
                    <a:pt x="98" y="149"/>
                    <a:pt x="98" y="149"/>
                  </a:cubicBezTo>
                  <a:cubicBezTo>
                    <a:pt x="97" y="149"/>
                    <a:pt x="97" y="149"/>
                    <a:pt x="97" y="149"/>
                  </a:cubicBezTo>
                  <a:cubicBezTo>
                    <a:pt x="97" y="149"/>
                    <a:pt x="97" y="149"/>
                    <a:pt x="97" y="149"/>
                  </a:cubicBezTo>
                  <a:close/>
                  <a:moveTo>
                    <a:pt x="94" y="149"/>
                  </a:moveTo>
                  <a:cubicBezTo>
                    <a:pt x="95" y="149"/>
                    <a:pt x="95" y="149"/>
                    <a:pt x="95" y="149"/>
                  </a:cubicBezTo>
                  <a:cubicBezTo>
                    <a:pt x="95" y="150"/>
                    <a:pt x="95" y="150"/>
                    <a:pt x="95" y="150"/>
                  </a:cubicBezTo>
                  <a:cubicBezTo>
                    <a:pt x="96" y="150"/>
                    <a:pt x="96" y="150"/>
                    <a:pt x="96" y="150"/>
                  </a:cubicBezTo>
                  <a:cubicBezTo>
                    <a:pt x="96" y="149"/>
                    <a:pt x="96" y="149"/>
                    <a:pt x="96" y="149"/>
                  </a:cubicBezTo>
                  <a:cubicBezTo>
                    <a:pt x="95" y="149"/>
                    <a:pt x="95" y="149"/>
                    <a:pt x="95" y="149"/>
                  </a:cubicBezTo>
                  <a:cubicBezTo>
                    <a:pt x="94" y="149"/>
                    <a:pt x="94" y="149"/>
                    <a:pt x="94" y="149"/>
                  </a:cubicBezTo>
                  <a:close/>
                  <a:moveTo>
                    <a:pt x="93" y="149"/>
                  </a:moveTo>
                  <a:cubicBezTo>
                    <a:pt x="93" y="149"/>
                    <a:pt x="93" y="149"/>
                    <a:pt x="93" y="149"/>
                  </a:cubicBezTo>
                  <a:cubicBezTo>
                    <a:pt x="93" y="149"/>
                    <a:pt x="93" y="149"/>
                    <a:pt x="93" y="149"/>
                  </a:cubicBezTo>
                  <a:cubicBezTo>
                    <a:pt x="94" y="149"/>
                    <a:pt x="94" y="149"/>
                    <a:pt x="94" y="149"/>
                  </a:cubicBezTo>
                  <a:cubicBezTo>
                    <a:pt x="93" y="149"/>
                    <a:pt x="93" y="149"/>
                    <a:pt x="93" y="149"/>
                  </a:cubicBezTo>
                  <a:cubicBezTo>
                    <a:pt x="93" y="149"/>
                    <a:pt x="93" y="149"/>
                    <a:pt x="93" y="149"/>
                  </a:cubicBezTo>
                  <a:close/>
                  <a:moveTo>
                    <a:pt x="188" y="123"/>
                  </a:moveTo>
                  <a:cubicBezTo>
                    <a:pt x="188" y="124"/>
                    <a:pt x="188" y="124"/>
                    <a:pt x="188" y="124"/>
                  </a:cubicBezTo>
                  <a:cubicBezTo>
                    <a:pt x="188" y="124"/>
                    <a:pt x="188" y="124"/>
                    <a:pt x="188" y="124"/>
                  </a:cubicBezTo>
                  <a:cubicBezTo>
                    <a:pt x="188" y="124"/>
                    <a:pt x="188" y="124"/>
                    <a:pt x="188" y="124"/>
                  </a:cubicBezTo>
                  <a:cubicBezTo>
                    <a:pt x="188" y="123"/>
                    <a:pt x="188" y="123"/>
                    <a:pt x="188" y="123"/>
                  </a:cubicBezTo>
                  <a:cubicBezTo>
                    <a:pt x="188" y="123"/>
                    <a:pt x="188" y="123"/>
                    <a:pt x="188" y="123"/>
                  </a:cubicBezTo>
                  <a:close/>
                  <a:moveTo>
                    <a:pt x="186" y="121"/>
                  </a:moveTo>
                  <a:cubicBezTo>
                    <a:pt x="186" y="122"/>
                    <a:pt x="186" y="122"/>
                    <a:pt x="186" y="122"/>
                  </a:cubicBezTo>
                  <a:cubicBezTo>
                    <a:pt x="186" y="123"/>
                    <a:pt x="186" y="123"/>
                    <a:pt x="186" y="123"/>
                  </a:cubicBezTo>
                  <a:cubicBezTo>
                    <a:pt x="186" y="124"/>
                    <a:pt x="186" y="124"/>
                    <a:pt x="186" y="124"/>
                  </a:cubicBezTo>
                  <a:cubicBezTo>
                    <a:pt x="186" y="124"/>
                    <a:pt x="186" y="124"/>
                    <a:pt x="186" y="124"/>
                  </a:cubicBezTo>
                  <a:cubicBezTo>
                    <a:pt x="187" y="124"/>
                    <a:pt x="187" y="124"/>
                    <a:pt x="187" y="124"/>
                  </a:cubicBezTo>
                  <a:cubicBezTo>
                    <a:pt x="187" y="122"/>
                    <a:pt x="187" y="122"/>
                    <a:pt x="187" y="122"/>
                  </a:cubicBezTo>
                  <a:cubicBezTo>
                    <a:pt x="186" y="121"/>
                    <a:pt x="186" y="121"/>
                    <a:pt x="186" y="121"/>
                  </a:cubicBezTo>
                  <a:cubicBezTo>
                    <a:pt x="186" y="121"/>
                    <a:pt x="186" y="121"/>
                    <a:pt x="186" y="121"/>
                  </a:cubicBezTo>
                  <a:close/>
                  <a:moveTo>
                    <a:pt x="185" y="119"/>
                  </a:moveTo>
                  <a:cubicBezTo>
                    <a:pt x="185" y="120"/>
                    <a:pt x="185" y="120"/>
                    <a:pt x="185" y="120"/>
                  </a:cubicBezTo>
                  <a:cubicBezTo>
                    <a:pt x="185" y="120"/>
                    <a:pt x="185" y="120"/>
                    <a:pt x="185" y="120"/>
                  </a:cubicBezTo>
                  <a:cubicBezTo>
                    <a:pt x="186" y="119"/>
                    <a:pt x="186" y="119"/>
                    <a:pt x="186" y="119"/>
                  </a:cubicBezTo>
                  <a:cubicBezTo>
                    <a:pt x="185" y="119"/>
                    <a:pt x="185" y="119"/>
                    <a:pt x="185" y="119"/>
                  </a:cubicBezTo>
                  <a:cubicBezTo>
                    <a:pt x="185" y="119"/>
                    <a:pt x="185" y="119"/>
                    <a:pt x="185" y="119"/>
                  </a:cubicBezTo>
                  <a:close/>
                  <a:moveTo>
                    <a:pt x="104" y="143"/>
                  </a:moveTo>
                  <a:cubicBezTo>
                    <a:pt x="104" y="143"/>
                    <a:pt x="104" y="143"/>
                    <a:pt x="104" y="143"/>
                  </a:cubicBezTo>
                  <a:cubicBezTo>
                    <a:pt x="104" y="142"/>
                    <a:pt x="104" y="142"/>
                    <a:pt x="104" y="142"/>
                  </a:cubicBezTo>
                  <a:cubicBezTo>
                    <a:pt x="104" y="142"/>
                    <a:pt x="104" y="142"/>
                    <a:pt x="104" y="142"/>
                  </a:cubicBezTo>
                  <a:cubicBezTo>
                    <a:pt x="104" y="143"/>
                    <a:pt x="104" y="143"/>
                    <a:pt x="104" y="143"/>
                  </a:cubicBezTo>
                  <a:close/>
                  <a:moveTo>
                    <a:pt x="108" y="146"/>
                  </a:moveTo>
                  <a:cubicBezTo>
                    <a:pt x="108" y="146"/>
                    <a:pt x="109" y="146"/>
                    <a:pt x="109" y="146"/>
                  </a:cubicBezTo>
                  <a:cubicBezTo>
                    <a:pt x="108" y="146"/>
                    <a:pt x="108" y="146"/>
                    <a:pt x="108" y="146"/>
                  </a:cubicBezTo>
                  <a:cubicBezTo>
                    <a:pt x="108" y="146"/>
                    <a:pt x="108" y="146"/>
                    <a:pt x="108" y="146"/>
                  </a:cubicBezTo>
                  <a:close/>
                  <a:moveTo>
                    <a:pt x="107" y="145"/>
                  </a:moveTo>
                  <a:cubicBezTo>
                    <a:pt x="107" y="144"/>
                    <a:pt x="107" y="144"/>
                    <a:pt x="107" y="144"/>
                  </a:cubicBezTo>
                  <a:cubicBezTo>
                    <a:pt x="106" y="144"/>
                    <a:pt x="106" y="144"/>
                    <a:pt x="106" y="144"/>
                  </a:cubicBezTo>
                  <a:cubicBezTo>
                    <a:pt x="105" y="143"/>
                    <a:pt x="105" y="143"/>
                    <a:pt x="105" y="143"/>
                  </a:cubicBezTo>
                  <a:cubicBezTo>
                    <a:pt x="105" y="144"/>
                    <a:pt x="105" y="144"/>
                    <a:pt x="105" y="144"/>
                  </a:cubicBezTo>
                  <a:cubicBezTo>
                    <a:pt x="106" y="144"/>
                    <a:pt x="106" y="144"/>
                    <a:pt x="106" y="144"/>
                  </a:cubicBezTo>
                  <a:cubicBezTo>
                    <a:pt x="107" y="145"/>
                    <a:pt x="107" y="145"/>
                    <a:pt x="107" y="145"/>
                  </a:cubicBezTo>
                  <a:close/>
                  <a:moveTo>
                    <a:pt x="110" y="141"/>
                  </a:moveTo>
                  <a:cubicBezTo>
                    <a:pt x="110" y="141"/>
                    <a:pt x="110" y="141"/>
                    <a:pt x="110" y="141"/>
                  </a:cubicBezTo>
                  <a:cubicBezTo>
                    <a:pt x="110" y="139"/>
                    <a:pt x="110" y="139"/>
                    <a:pt x="110" y="139"/>
                  </a:cubicBezTo>
                  <a:cubicBezTo>
                    <a:pt x="108" y="138"/>
                    <a:pt x="108" y="138"/>
                    <a:pt x="108" y="138"/>
                  </a:cubicBezTo>
                  <a:cubicBezTo>
                    <a:pt x="107" y="137"/>
                    <a:pt x="107" y="137"/>
                    <a:pt x="107" y="137"/>
                  </a:cubicBezTo>
                  <a:cubicBezTo>
                    <a:pt x="106" y="137"/>
                    <a:pt x="106" y="137"/>
                    <a:pt x="106" y="137"/>
                  </a:cubicBezTo>
                  <a:cubicBezTo>
                    <a:pt x="105" y="136"/>
                    <a:pt x="105" y="136"/>
                    <a:pt x="105" y="136"/>
                  </a:cubicBezTo>
                  <a:cubicBezTo>
                    <a:pt x="104" y="136"/>
                    <a:pt x="104" y="136"/>
                    <a:pt x="104" y="136"/>
                  </a:cubicBezTo>
                  <a:cubicBezTo>
                    <a:pt x="104" y="135"/>
                    <a:pt x="104" y="135"/>
                    <a:pt x="104" y="135"/>
                  </a:cubicBezTo>
                  <a:cubicBezTo>
                    <a:pt x="103" y="135"/>
                    <a:pt x="103" y="135"/>
                    <a:pt x="103" y="135"/>
                  </a:cubicBezTo>
                  <a:cubicBezTo>
                    <a:pt x="102" y="135"/>
                    <a:pt x="102" y="135"/>
                    <a:pt x="102" y="135"/>
                  </a:cubicBezTo>
                  <a:cubicBezTo>
                    <a:pt x="102" y="135"/>
                    <a:pt x="102" y="135"/>
                    <a:pt x="102" y="135"/>
                  </a:cubicBezTo>
                  <a:cubicBezTo>
                    <a:pt x="102" y="135"/>
                    <a:pt x="102" y="135"/>
                    <a:pt x="102" y="135"/>
                  </a:cubicBezTo>
                  <a:cubicBezTo>
                    <a:pt x="101" y="136"/>
                    <a:pt x="101" y="136"/>
                    <a:pt x="101" y="136"/>
                  </a:cubicBezTo>
                  <a:cubicBezTo>
                    <a:pt x="102" y="137"/>
                    <a:pt x="102" y="137"/>
                    <a:pt x="102" y="137"/>
                  </a:cubicBezTo>
                  <a:cubicBezTo>
                    <a:pt x="103" y="137"/>
                    <a:pt x="103" y="137"/>
                    <a:pt x="103" y="137"/>
                  </a:cubicBezTo>
                  <a:cubicBezTo>
                    <a:pt x="103" y="137"/>
                    <a:pt x="103" y="137"/>
                    <a:pt x="103" y="137"/>
                  </a:cubicBezTo>
                  <a:cubicBezTo>
                    <a:pt x="102" y="137"/>
                    <a:pt x="102" y="137"/>
                    <a:pt x="102" y="137"/>
                  </a:cubicBezTo>
                  <a:cubicBezTo>
                    <a:pt x="101" y="137"/>
                    <a:pt x="101" y="137"/>
                    <a:pt x="101" y="137"/>
                  </a:cubicBezTo>
                  <a:cubicBezTo>
                    <a:pt x="101" y="137"/>
                    <a:pt x="101" y="137"/>
                    <a:pt x="101" y="137"/>
                  </a:cubicBezTo>
                  <a:cubicBezTo>
                    <a:pt x="101" y="137"/>
                    <a:pt x="101" y="137"/>
                    <a:pt x="101" y="137"/>
                  </a:cubicBezTo>
                  <a:cubicBezTo>
                    <a:pt x="103" y="139"/>
                    <a:pt x="103" y="139"/>
                    <a:pt x="103" y="139"/>
                  </a:cubicBezTo>
                  <a:cubicBezTo>
                    <a:pt x="104" y="139"/>
                    <a:pt x="104" y="139"/>
                    <a:pt x="104" y="139"/>
                  </a:cubicBezTo>
                  <a:cubicBezTo>
                    <a:pt x="104" y="140"/>
                    <a:pt x="104" y="140"/>
                    <a:pt x="104" y="140"/>
                  </a:cubicBezTo>
                  <a:cubicBezTo>
                    <a:pt x="105" y="140"/>
                    <a:pt x="105" y="140"/>
                    <a:pt x="105" y="140"/>
                  </a:cubicBezTo>
                  <a:cubicBezTo>
                    <a:pt x="105" y="139"/>
                    <a:pt x="105" y="139"/>
                    <a:pt x="105" y="139"/>
                  </a:cubicBezTo>
                  <a:cubicBezTo>
                    <a:pt x="106" y="140"/>
                    <a:pt x="106" y="140"/>
                    <a:pt x="106" y="140"/>
                  </a:cubicBezTo>
                  <a:cubicBezTo>
                    <a:pt x="106" y="139"/>
                    <a:pt x="106" y="139"/>
                    <a:pt x="106" y="139"/>
                  </a:cubicBezTo>
                  <a:cubicBezTo>
                    <a:pt x="107" y="140"/>
                    <a:pt x="107" y="140"/>
                    <a:pt x="107" y="140"/>
                  </a:cubicBezTo>
                  <a:cubicBezTo>
                    <a:pt x="107" y="141"/>
                    <a:pt x="107" y="141"/>
                    <a:pt x="107" y="141"/>
                  </a:cubicBezTo>
                  <a:cubicBezTo>
                    <a:pt x="107" y="141"/>
                    <a:pt x="107" y="141"/>
                    <a:pt x="107" y="141"/>
                  </a:cubicBezTo>
                  <a:cubicBezTo>
                    <a:pt x="107" y="142"/>
                    <a:pt x="107" y="142"/>
                    <a:pt x="107" y="142"/>
                  </a:cubicBezTo>
                  <a:cubicBezTo>
                    <a:pt x="108" y="142"/>
                    <a:pt x="108" y="142"/>
                    <a:pt x="108" y="142"/>
                  </a:cubicBezTo>
                  <a:cubicBezTo>
                    <a:pt x="109" y="141"/>
                    <a:pt x="109" y="141"/>
                    <a:pt x="109" y="141"/>
                  </a:cubicBezTo>
                  <a:cubicBezTo>
                    <a:pt x="110" y="141"/>
                    <a:pt x="110" y="141"/>
                    <a:pt x="110" y="141"/>
                  </a:cubicBezTo>
                  <a:close/>
                  <a:moveTo>
                    <a:pt x="131" y="107"/>
                  </a:moveTo>
                  <a:cubicBezTo>
                    <a:pt x="131" y="107"/>
                    <a:pt x="131" y="107"/>
                    <a:pt x="131" y="107"/>
                  </a:cubicBezTo>
                  <a:cubicBezTo>
                    <a:pt x="131" y="107"/>
                    <a:pt x="131" y="107"/>
                    <a:pt x="131" y="107"/>
                  </a:cubicBezTo>
                  <a:cubicBezTo>
                    <a:pt x="131" y="106"/>
                    <a:pt x="131" y="106"/>
                    <a:pt x="131" y="106"/>
                  </a:cubicBezTo>
                  <a:cubicBezTo>
                    <a:pt x="131" y="106"/>
                    <a:pt x="131" y="106"/>
                    <a:pt x="131" y="106"/>
                  </a:cubicBezTo>
                  <a:cubicBezTo>
                    <a:pt x="132" y="107"/>
                    <a:pt x="132" y="107"/>
                    <a:pt x="132" y="107"/>
                  </a:cubicBezTo>
                  <a:cubicBezTo>
                    <a:pt x="132" y="107"/>
                    <a:pt x="132" y="107"/>
                    <a:pt x="132" y="107"/>
                  </a:cubicBezTo>
                  <a:cubicBezTo>
                    <a:pt x="133" y="107"/>
                    <a:pt x="133" y="107"/>
                    <a:pt x="133" y="107"/>
                  </a:cubicBezTo>
                  <a:cubicBezTo>
                    <a:pt x="133" y="107"/>
                    <a:pt x="133" y="107"/>
                    <a:pt x="133" y="107"/>
                  </a:cubicBezTo>
                  <a:cubicBezTo>
                    <a:pt x="134" y="106"/>
                    <a:pt x="134" y="106"/>
                    <a:pt x="134" y="106"/>
                  </a:cubicBezTo>
                  <a:cubicBezTo>
                    <a:pt x="134" y="106"/>
                    <a:pt x="134" y="106"/>
                    <a:pt x="134" y="106"/>
                  </a:cubicBezTo>
                  <a:cubicBezTo>
                    <a:pt x="135" y="105"/>
                    <a:pt x="135" y="105"/>
                    <a:pt x="135" y="105"/>
                  </a:cubicBezTo>
                  <a:cubicBezTo>
                    <a:pt x="135" y="105"/>
                    <a:pt x="135" y="105"/>
                    <a:pt x="135" y="105"/>
                  </a:cubicBezTo>
                  <a:cubicBezTo>
                    <a:pt x="135" y="104"/>
                    <a:pt x="135" y="104"/>
                    <a:pt x="135" y="104"/>
                  </a:cubicBezTo>
                  <a:cubicBezTo>
                    <a:pt x="134" y="104"/>
                    <a:pt x="134" y="104"/>
                    <a:pt x="134" y="104"/>
                  </a:cubicBezTo>
                  <a:cubicBezTo>
                    <a:pt x="134" y="103"/>
                    <a:pt x="134" y="103"/>
                    <a:pt x="134" y="103"/>
                  </a:cubicBezTo>
                  <a:cubicBezTo>
                    <a:pt x="133" y="102"/>
                    <a:pt x="133" y="102"/>
                    <a:pt x="133" y="102"/>
                  </a:cubicBezTo>
                  <a:cubicBezTo>
                    <a:pt x="132" y="102"/>
                    <a:pt x="132" y="102"/>
                    <a:pt x="132" y="102"/>
                  </a:cubicBezTo>
                  <a:cubicBezTo>
                    <a:pt x="132" y="102"/>
                    <a:pt x="132" y="102"/>
                    <a:pt x="132" y="102"/>
                  </a:cubicBezTo>
                  <a:cubicBezTo>
                    <a:pt x="131" y="103"/>
                    <a:pt x="131" y="103"/>
                    <a:pt x="131" y="103"/>
                  </a:cubicBezTo>
                  <a:cubicBezTo>
                    <a:pt x="130" y="103"/>
                    <a:pt x="130" y="103"/>
                    <a:pt x="130" y="103"/>
                  </a:cubicBezTo>
                  <a:cubicBezTo>
                    <a:pt x="129" y="104"/>
                    <a:pt x="129" y="104"/>
                    <a:pt x="129" y="104"/>
                  </a:cubicBezTo>
                  <a:cubicBezTo>
                    <a:pt x="129" y="104"/>
                    <a:pt x="129" y="104"/>
                    <a:pt x="129" y="104"/>
                  </a:cubicBezTo>
                  <a:cubicBezTo>
                    <a:pt x="130" y="105"/>
                    <a:pt x="130" y="105"/>
                    <a:pt x="130" y="105"/>
                  </a:cubicBezTo>
                  <a:cubicBezTo>
                    <a:pt x="130" y="106"/>
                    <a:pt x="130" y="106"/>
                    <a:pt x="130" y="106"/>
                  </a:cubicBezTo>
                  <a:cubicBezTo>
                    <a:pt x="130" y="107"/>
                    <a:pt x="130" y="107"/>
                    <a:pt x="130" y="107"/>
                  </a:cubicBezTo>
                  <a:cubicBezTo>
                    <a:pt x="131" y="107"/>
                    <a:pt x="131" y="107"/>
                    <a:pt x="131" y="107"/>
                  </a:cubicBezTo>
                  <a:close/>
                  <a:moveTo>
                    <a:pt x="133" y="141"/>
                  </a:moveTo>
                  <a:cubicBezTo>
                    <a:pt x="133" y="141"/>
                    <a:pt x="134" y="141"/>
                    <a:pt x="134" y="141"/>
                  </a:cubicBezTo>
                  <a:cubicBezTo>
                    <a:pt x="134" y="142"/>
                    <a:pt x="134" y="142"/>
                    <a:pt x="134" y="142"/>
                  </a:cubicBezTo>
                  <a:cubicBezTo>
                    <a:pt x="135" y="141"/>
                    <a:pt x="135" y="141"/>
                    <a:pt x="135" y="141"/>
                  </a:cubicBezTo>
                  <a:cubicBezTo>
                    <a:pt x="135" y="140"/>
                    <a:pt x="135" y="140"/>
                    <a:pt x="135" y="140"/>
                  </a:cubicBezTo>
                  <a:cubicBezTo>
                    <a:pt x="134" y="140"/>
                    <a:pt x="134" y="140"/>
                    <a:pt x="134" y="140"/>
                  </a:cubicBezTo>
                  <a:cubicBezTo>
                    <a:pt x="134" y="140"/>
                    <a:pt x="134" y="140"/>
                    <a:pt x="134" y="140"/>
                  </a:cubicBezTo>
                  <a:cubicBezTo>
                    <a:pt x="134" y="141"/>
                    <a:pt x="134" y="141"/>
                    <a:pt x="134" y="141"/>
                  </a:cubicBezTo>
                  <a:cubicBezTo>
                    <a:pt x="133" y="141"/>
                    <a:pt x="133" y="141"/>
                    <a:pt x="133" y="141"/>
                  </a:cubicBezTo>
                  <a:close/>
                  <a:moveTo>
                    <a:pt x="150" y="160"/>
                  </a:moveTo>
                  <a:cubicBezTo>
                    <a:pt x="150" y="161"/>
                    <a:pt x="150" y="161"/>
                    <a:pt x="150" y="161"/>
                  </a:cubicBezTo>
                  <a:cubicBezTo>
                    <a:pt x="151" y="161"/>
                    <a:pt x="151" y="161"/>
                    <a:pt x="151" y="161"/>
                  </a:cubicBezTo>
                  <a:cubicBezTo>
                    <a:pt x="151" y="161"/>
                    <a:pt x="151" y="161"/>
                    <a:pt x="151" y="161"/>
                  </a:cubicBezTo>
                  <a:cubicBezTo>
                    <a:pt x="152" y="162"/>
                    <a:pt x="152" y="162"/>
                    <a:pt x="152" y="162"/>
                  </a:cubicBezTo>
                  <a:cubicBezTo>
                    <a:pt x="153" y="161"/>
                    <a:pt x="153" y="161"/>
                    <a:pt x="153" y="161"/>
                  </a:cubicBezTo>
                  <a:cubicBezTo>
                    <a:pt x="153" y="161"/>
                    <a:pt x="153" y="161"/>
                    <a:pt x="153" y="161"/>
                  </a:cubicBezTo>
                  <a:cubicBezTo>
                    <a:pt x="153" y="160"/>
                    <a:pt x="153" y="160"/>
                    <a:pt x="153" y="160"/>
                  </a:cubicBezTo>
                  <a:cubicBezTo>
                    <a:pt x="152" y="160"/>
                    <a:pt x="152" y="160"/>
                    <a:pt x="152" y="160"/>
                  </a:cubicBezTo>
                  <a:cubicBezTo>
                    <a:pt x="151" y="160"/>
                    <a:pt x="151" y="160"/>
                    <a:pt x="151" y="160"/>
                  </a:cubicBezTo>
                  <a:cubicBezTo>
                    <a:pt x="151" y="160"/>
                    <a:pt x="151" y="160"/>
                    <a:pt x="151" y="160"/>
                  </a:cubicBezTo>
                  <a:cubicBezTo>
                    <a:pt x="150" y="160"/>
                    <a:pt x="150" y="160"/>
                    <a:pt x="150" y="160"/>
                  </a:cubicBezTo>
                  <a:close/>
                  <a:moveTo>
                    <a:pt x="147" y="107"/>
                  </a:moveTo>
                  <a:cubicBezTo>
                    <a:pt x="147" y="106"/>
                    <a:pt x="147" y="106"/>
                    <a:pt x="147" y="106"/>
                  </a:cubicBezTo>
                  <a:cubicBezTo>
                    <a:pt x="146" y="106"/>
                    <a:pt x="146" y="106"/>
                    <a:pt x="146" y="106"/>
                  </a:cubicBezTo>
                  <a:cubicBezTo>
                    <a:pt x="146" y="105"/>
                    <a:pt x="146" y="105"/>
                    <a:pt x="146" y="105"/>
                  </a:cubicBezTo>
                  <a:cubicBezTo>
                    <a:pt x="147" y="105"/>
                    <a:pt x="147" y="105"/>
                    <a:pt x="147" y="105"/>
                  </a:cubicBezTo>
                  <a:cubicBezTo>
                    <a:pt x="147" y="104"/>
                    <a:pt x="147" y="104"/>
                    <a:pt x="147" y="104"/>
                  </a:cubicBezTo>
                  <a:cubicBezTo>
                    <a:pt x="146" y="104"/>
                    <a:pt x="146" y="104"/>
                    <a:pt x="146" y="104"/>
                  </a:cubicBezTo>
                  <a:cubicBezTo>
                    <a:pt x="145" y="104"/>
                    <a:pt x="145" y="104"/>
                    <a:pt x="145" y="104"/>
                  </a:cubicBezTo>
                  <a:cubicBezTo>
                    <a:pt x="145" y="106"/>
                    <a:pt x="145" y="106"/>
                    <a:pt x="145" y="106"/>
                  </a:cubicBezTo>
                  <a:cubicBezTo>
                    <a:pt x="145" y="106"/>
                    <a:pt x="145" y="106"/>
                    <a:pt x="145" y="106"/>
                  </a:cubicBezTo>
                  <a:cubicBezTo>
                    <a:pt x="146" y="106"/>
                    <a:pt x="146" y="106"/>
                    <a:pt x="146" y="106"/>
                  </a:cubicBezTo>
                  <a:cubicBezTo>
                    <a:pt x="146" y="107"/>
                    <a:pt x="146" y="107"/>
                    <a:pt x="146" y="107"/>
                  </a:cubicBezTo>
                  <a:cubicBezTo>
                    <a:pt x="147" y="107"/>
                    <a:pt x="147" y="107"/>
                    <a:pt x="147" y="107"/>
                  </a:cubicBezTo>
                  <a:close/>
                  <a:moveTo>
                    <a:pt x="146" y="101"/>
                  </a:moveTo>
                  <a:cubicBezTo>
                    <a:pt x="146" y="100"/>
                    <a:pt x="146" y="100"/>
                    <a:pt x="146" y="100"/>
                  </a:cubicBezTo>
                  <a:cubicBezTo>
                    <a:pt x="147" y="101"/>
                    <a:pt x="147" y="101"/>
                    <a:pt x="147" y="101"/>
                  </a:cubicBezTo>
                  <a:cubicBezTo>
                    <a:pt x="148" y="100"/>
                    <a:pt x="148" y="100"/>
                    <a:pt x="148" y="100"/>
                  </a:cubicBezTo>
                  <a:cubicBezTo>
                    <a:pt x="147" y="100"/>
                    <a:pt x="147" y="100"/>
                    <a:pt x="147" y="100"/>
                  </a:cubicBezTo>
                  <a:cubicBezTo>
                    <a:pt x="148" y="99"/>
                    <a:pt x="148" y="99"/>
                    <a:pt x="148" y="99"/>
                  </a:cubicBezTo>
                  <a:cubicBezTo>
                    <a:pt x="148" y="99"/>
                    <a:pt x="148" y="99"/>
                    <a:pt x="148" y="99"/>
                  </a:cubicBezTo>
                  <a:cubicBezTo>
                    <a:pt x="148" y="99"/>
                    <a:pt x="148" y="99"/>
                    <a:pt x="148" y="99"/>
                  </a:cubicBezTo>
                  <a:cubicBezTo>
                    <a:pt x="147" y="99"/>
                    <a:pt x="147" y="99"/>
                    <a:pt x="147" y="99"/>
                  </a:cubicBezTo>
                  <a:cubicBezTo>
                    <a:pt x="146" y="100"/>
                    <a:pt x="146" y="100"/>
                    <a:pt x="146" y="100"/>
                  </a:cubicBezTo>
                  <a:cubicBezTo>
                    <a:pt x="146" y="100"/>
                    <a:pt x="146" y="100"/>
                    <a:pt x="146" y="100"/>
                  </a:cubicBezTo>
                  <a:cubicBezTo>
                    <a:pt x="146" y="101"/>
                    <a:pt x="146" y="101"/>
                    <a:pt x="146" y="101"/>
                  </a:cubicBezTo>
                  <a:close/>
                  <a:moveTo>
                    <a:pt x="149" y="102"/>
                  </a:moveTo>
                  <a:cubicBezTo>
                    <a:pt x="150" y="103"/>
                    <a:pt x="150" y="103"/>
                    <a:pt x="150" y="103"/>
                  </a:cubicBezTo>
                  <a:cubicBezTo>
                    <a:pt x="151" y="103"/>
                    <a:pt x="151" y="103"/>
                    <a:pt x="151" y="103"/>
                  </a:cubicBezTo>
                  <a:cubicBezTo>
                    <a:pt x="152" y="103"/>
                    <a:pt x="152" y="103"/>
                    <a:pt x="152" y="103"/>
                  </a:cubicBezTo>
                  <a:cubicBezTo>
                    <a:pt x="152" y="102"/>
                    <a:pt x="152" y="102"/>
                    <a:pt x="152" y="102"/>
                  </a:cubicBezTo>
                  <a:cubicBezTo>
                    <a:pt x="151" y="102"/>
                    <a:pt x="151" y="102"/>
                    <a:pt x="151" y="102"/>
                  </a:cubicBezTo>
                  <a:cubicBezTo>
                    <a:pt x="150" y="102"/>
                    <a:pt x="150" y="102"/>
                    <a:pt x="150" y="102"/>
                  </a:cubicBezTo>
                  <a:cubicBezTo>
                    <a:pt x="149" y="102"/>
                    <a:pt x="149" y="102"/>
                    <a:pt x="149" y="102"/>
                  </a:cubicBezTo>
                  <a:close/>
                  <a:moveTo>
                    <a:pt x="158" y="108"/>
                  </a:moveTo>
                  <a:cubicBezTo>
                    <a:pt x="158" y="109"/>
                    <a:pt x="158" y="109"/>
                    <a:pt x="158" y="109"/>
                  </a:cubicBezTo>
                  <a:cubicBezTo>
                    <a:pt x="157" y="109"/>
                    <a:pt x="157" y="109"/>
                    <a:pt x="157" y="109"/>
                  </a:cubicBezTo>
                  <a:cubicBezTo>
                    <a:pt x="157" y="110"/>
                    <a:pt x="157" y="110"/>
                    <a:pt x="157" y="110"/>
                  </a:cubicBezTo>
                  <a:cubicBezTo>
                    <a:pt x="157" y="110"/>
                    <a:pt x="157" y="110"/>
                    <a:pt x="157" y="110"/>
                  </a:cubicBezTo>
                  <a:cubicBezTo>
                    <a:pt x="157" y="111"/>
                    <a:pt x="157" y="111"/>
                    <a:pt x="157" y="111"/>
                  </a:cubicBezTo>
                  <a:cubicBezTo>
                    <a:pt x="158" y="111"/>
                    <a:pt x="158" y="111"/>
                    <a:pt x="158" y="111"/>
                  </a:cubicBezTo>
                  <a:cubicBezTo>
                    <a:pt x="159" y="110"/>
                    <a:pt x="159" y="110"/>
                    <a:pt x="159" y="110"/>
                  </a:cubicBezTo>
                  <a:cubicBezTo>
                    <a:pt x="159" y="110"/>
                    <a:pt x="159" y="110"/>
                    <a:pt x="159" y="110"/>
                  </a:cubicBezTo>
                  <a:cubicBezTo>
                    <a:pt x="160" y="109"/>
                    <a:pt x="160" y="109"/>
                    <a:pt x="160" y="109"/>
                  </a:cubicBezTo>
                  <a:cubicBezTo>
                    <a:pt x="160" y="109"/>
                    <a:pt x="160" y="109"/>
                    <a:pt x="160" y="109"/>
                  </a:cubicBezTo>
                  <a:cubicBezTo>
                    <a:pt x="161" y="108"/>
                    <a:pt x="161" y="108"/>
                    <a:pt x="161" y="108"/>
                  </a:cubicBezTo>
                  <a:cubicBezTo>
                    <a:pt x="161" y="107"/>
                    <a:pt x="161" y="107"/>
                    <a:pt x="161" y="107"/>
                  </a:cubicBezTo>
                  <a:cubicBezTo>
                    <a:pt x="161" y="107"/>
                    <a:pt x="161" y="107"/>
                    <a:pt x="161" y="107"/>
                  </a:cubicBezTo>
                  <a:cubicBezTo>
                    <a:pt x="160" y="107"/>
                    <a:pt x="160" y="107"/>
                    <a:pt x="160" y="107"/>
                  </a:cubicBezTo>
                  <a:cubicBezTo>
                    <a:pt x="159" y="107"/>
                    <a:pt x="159" y="107"/>
                    <a:pt x="159" y="107"/>
                  </a:cubicBezTo>
                  <a:cubicBezTo>
                    <a:pt x="158" y="108"/>
                    <a:pt x="158" y="108"/>
                    <a:pt x="158" y="108"/>
                  </a:cubicBezTo>
                  <a:close/>
                  <a:moveTo>
                    <a:pt x="161" y="100"/>
                  </a:moveTo>
                  <a:cubicBezTo>
                    <a:pt x="160" y="101"/>
                    <a:pt x="160" y="101"/>
                    <a:pt x="160" y="101"/>
                  </a:cubicBezTo>
                  <a:cubicBezTo>
                    <a:pt x="160" y="103"/>
                    <a:pt x="160" y="103"/>
                    <a:pt x="160" y="103"/>
                  </a:cubicBezTo>
                  <a:cubicBezTo>
                    <a:pt x="160" y="104"/>
                    <a:pt x="160" y="104"/>
                    <a:pt x="160" y="104"/>
                  </a:cubicBezTo>
                  <a:cubicBezTo>
                    <a:pt x="160" y="104"/>
                    <a:pt x="160" y="104"/>
                    <a:pt x="160" y="104"/>
                  </a:cubicBezTo>
                  <a:cubicBezTo>
                    <a:pt x="161" y="104"/>
                    <a:pt x="161" y="104"/>
                    <a:pt x="161" y="104"/>
                  </a:cubicBezTo>
                  <a:cubicBezTo>
                    <a:pt x="161" y="105"/>
                    <a:pt x="161" y="105"/>
                    <a:pt x="161" y="105"/>
                  </a:cubicBezTo>
                  <a:cubicBezTo>
                    <a:pt x="162" y="105"/>
                    <a:pt x="162" y="105"/>
                    <a:pt x="162" y="105"/>
                  </a:cubicBezTo>
                  <a:cubicBezTo>
                    <a:pt x="163" y="105"/>
                    <a:pt x="163" y="105"/>
                    <a:pt x="163" y="105"/>
                  </a:cubicBezTo>
                  <a:cubicBezTo>
                    <a:pt x="163" y="105"/>
                    <a:pt x="163" y="105"/>
                    <a:pt x="163" y="105"/>
                  </a:cubicBezTo>
                  <a:cubicBezTo>
                    <a:pt x="164" y="104"/>
                    <a:pt x="164" y="104"/>
                    <a:pt x="164" y="104"/>
                  </a:cubicBezTo>
                  <a:cubicBezTo>
                    <a:pt x="163" y="103"/>
                    <a:pt x="163" y="103"/>
                    <a:pt x="163" y="103"/>
                  </a:cubicBezTo>
                  <a:cubicBezTo>
                    <a:pt x="163" y="102"/>
                    <a:pt x="163" y="102"/>
                    <a:pt x="163" y="102"/>
                  </a:cubicBezTo>
                  <a:cubicBezTo>
                    <a:pt x="162" y="101"/>
                    <a:pt x="162" y="101"/>
                    <a:pt x="162" y="101"/>
                  </a:cubicBezTo>
                  <a:cubicBezTo>
                    <a:pt x="161" y="100"/>
                    <a:pt x="161" y="100"/>
                    <a:pt x="161" y="100"/>
                  </a:cubicBezTo>
                  <a:close/>
                  <a:moveTo>
                    <a:pt x="155" y="87"/>
                  </a:moveTo>
                  <a:cubicBezTo>
                    <a:pt x="155" y="86"/>
                    <a:pt x="155" y="86"/>
                    <a:pt x="155" y="86"/>
                  </a:cubicBezTo>
                  <a:cubicBezTo>
                    <a:pt x="155" y="86"/>
                    <a:pt x="155" y="86"/>
                    <a:pt x="155" y="86"/>
                  </a:cubicBezTo>
                  <a:cubicBezTo>
                    <a:pt x="154" y="86"/>
                    <a:pt x="154" y="86"/>
                    <a:pt x="154" y="86"/>
                  </a:cubicBezTo>
                  <a:cubicBezTo>
                    <a:pt x="153" y="86"/>
                    <a:pt x="153" y="86"/>
                    <a:pt x="153" y="86"/>
                  </a:cubicBezTo>
                  <a:cubicBezTo>
                    <a:pt x="153" y="86"/>
                    <a:pt x="153" y="86"/>
                    <a:pt x="153" y="86"/>
                  </a:cubicBezTo>
                  <a:cubicBezTo>
                    <a:pt x="154" y="86"/>
                    <a:pt x="154" y="86"/>
                    <a:pt x="154" y="86"/>
                  </a:cubicBezTo>
                  <a:cubicBezTo>
                    <a:pt x="154" y="87"/>
                    <a:pt x="154" y="87"/>
                    <a:pt x="154" y="87"/>
                  </a:cubicBezTo>
                  <a:cubicBezTo>
                    <a:pt x="154" y="87"/>
                    <a:pt x="154" y="87"/>
                    <a:pt x="154" y="87"/>
                  </a:cubicBezTo>
                  <a:cubicBezTo>
                    <a:pt x="155" y="87"/>
                    <a:pt x="155" y="87"/>
                    <a:pt x="155" y="87"/>
                  </a:cubicBezTo>
                  <a:close/>
                  <a:moveTo>
                    <a:pt x="158" y="77"/>
                  </a:moveTo>
                  <a:cubicBezTo>
                    <a:pt x="157" y="77"/>
                    <a:pt x="157" y="77"/>
                    <a:pt x="157" y="77"/>
                  </a:cubicBezTo>
                  <a:cubicBezTo>
                    <a:pt x="157" y="76"/>
                    <a:pt x="157" y="76"/>
                    <a:pt x="157" y="76"/>
                  </a:cubicBezTo>
                  <a:cubicBezTo>
                    <a:pt x="157" y="78"/>
                    <a:pt x="157" y="78"/>
                    <a:pt x="157" y="78"/>
                  </a:cubicBezTo>
                  <a:cubicBezTo>
                    <a:pt x="158" y="78"/>
                    <a:pt x="158" y="78"/>
                    <a:pt x="158" y="78"/>
                  </a:cubicBezTo>
                  <a:cubicBezTo>
                    <a:pt x="158" y="78"/>
                    <a:pt x="158" y="78"/>
                    <a:pt x="158" y="78"/>
                  </a:cubicBezTo>
                  <a:cubicBezTo>
                    <a:pt x="158" y="78"/>
                    <a:pt x="158" y="78"/>
                    <a:pt x="158" y="78"/>
                  </a:cubicBezTo>
                  <a:cubicBezTo>
                    <a:pt x="159" y="79"/>
                    <a:pt x="159" y="79"/>
                    <a:pt x="159" y="79"/>
                  </a:cubicBezTo>
                  <a:cubicBezTo>
                    <a:pt x="159" y="79"/>
                    <a:pt x="159" y="79"/>
                    <a:pt x="159" y="79"/>
                  </a:cubicBezTo>
                  <a:cubicBezTo>
                    <a:pt x="159" y="79"/>
                    <a:pt x="159" y="79"/>
                    <a:pt x="159" y="79"/>
                  </a:cubicBezTo>
                  <a:cubicBezTo>
                    <a:pt x="159" y="78"/>
                    <a:pt x="159" y="78"/>
                    <a:pt x="159" y="78"/>
                  </a:cubicBezTo>
                  <a:cubicBezTo>
                    <a:pt x="159" y="77"/>
                    <a:pt x="159" y="77"/>
                    <a:pt x="159" y="77"/>
                  </a:cubicBezTo>
                  <a:cubicBezTo>
                    <a:pt x="159" y="77"/>
                    <a:pt x="159" y="77"/>
                    <a:pt x="159" y="77"/>
                  </a:cubicBezTo>
                  <a:cubicBezTo>
                    <a:pt x="159" y="76"/>
                    <a:pt x="159" y="76"/>
                    <a:pt x="159" y="76"/>
                  </a:cubicBezTo>
                  <a:cubicBezTo>
                    <a:pt x="159" y="76"/>
                    <a:pt x="159" y="76"/>
                    <a:pt x="159" y="76"/>
                  </a:cubicBezTo>
                  <a:cubicBezTo>
                    <a:pt x="159" y="75"/>
                    <a:pt x="159" y="75"/>
                    <a:pt x="159" y="75"/>
                  </a:cubicBezTo>
                  <a:cubicBezTo>
                    <a:pt x="158" y="75"/>
                    <a:pt x="158" y="75"/>
                    <a:pt x="158" y="75"/>
                  </a:cubicBezTo>
                  <a:cubicBezTo>
                    <a:pt x="158" y="75"/>
                    <a:pt x="158" y="75"/>
                    <a:pt x="158" y="75"/>
                  </a:cubicBezTo>
                  <a:cubicBezTo>
                    <a:pt x="157" y="76"/>
                    <a:pt x="157" y="76"/>
                    <a:pt x="157" y="76"/>
                  </a:cubicBezTo>
                  <a:cubicBezTo>
                    <a:pt x="158" y="76"/>
                    <a:pt x="158" y="76"/>
                    <a:pt x="158" y="76"/>
                  </a:cubicBezTo>
                  <a:cubicBezTo>
                    <a:pt x="158" y="77"/>
                    <a:pt x="158" y="77"/>
                    <a:pt x="158" y="77"/>
                  </a:cubicBezTo>
                  <a:close/>
                  <a:moveTo>
                    <a:pt x="156" y="72"/>
                  </a:moveTo>
                  <a:cubicBezTo>
                    <a:pt x="155" y="72"/>
                    <a:pt x="155" y="72"/>
                    <a:pt x="155" y="72"/>
                  </a:cubicBezTo>
                  <a:cubicBezTo>
                    <a:pt x="155" y="72"/>
                    <a:pt x="155" y="72"/>
                    <a:pt x="155" y="72"/>
                  </a:cubicBezTo>
                  <a:cubicBezTo>
                    <a:pt x="154" y="71"/>
                    <a:pt x="154" y="71"/>
                    <a:pt x="154" y="71"/>
                  </a:cubicBezTo>
                  <a:cubicBezTo>
                    <a:pt x="154" y="72"/>
                    <a:pt x="154" y="72"/>
                    <a:pt x="154" y="72"/>
                  </a:cubicBezTo>
                  <a:cubicBezTo>
                    <a:pt x="154" y="72"/>
                    <a:pt x="154" y="72"/>
                    <a:pt x="154" y="72"/>
                  </a:cubicBezTo>
                  <a:cubicBezTo>
                    <a:pt x="155" y="73"/>
                    <a:pt x="155" y="73"/>
                    <a:pt x="155" y="73"/>
                  </a:cubicBezTo>
                  <a:cubicBezTo>
                    <a:pt x="156" y="73"/>
                    <a:pt x="156" y="73"/>
                    <a:pt x="156" y="73"/>
                  </a:cubicBezTo>
                  <a:cubicBezTo>
                    <a:pt x="156" y="72"/>
                    <a:pt x="156" y="72"/>
                    <a:pt x="156" y="72"/>
                  </a:cubicBezTo>
                  <a:close/>
                  <a:moveTo>
                    <a:pt x="156" y="71"/>
                  </a:moveTo>
                  <a:cubicBezTo>
                    <a:pt x="156" y="71"/>
                    <a:pt x="157" y="72"/>
                    <a:pt x="157" y="72"/>
                  </a:cubicBezTo>
                  <a:cubicBezTo>
                    <a:pt x="158" y="71"/>
                    <a:pt x="158" y="71"/>
                    <a:pt x="158" y="71"/>
                  </a:cubicBezTo>
                  <a:cubicBezTo>
                    <a:pt x="159" y="72"/>
                    <a:pt x="159" y="72"/>
                    <a:pt x="159" y="72"/>
                  </a:cubicBezTo>
                  <a:cubicBezTo>
                    <a:pt x="159" y="71"/>
                    <a:pt x="159" y="71"/>
                    <a:pt x="159" y="71"/>
                  </a:cubicBezTo>
                  <a:cubicBezTo>
                    <a:pt x="159" y="71"/>
                    <a:pt x="159" y="71"/>
                    <a:pt x="159" y="71"/>
                  </a:cubicBezTo>
                  <a:cubicBezTo>
                    <a:pt x="158" y="71"/>
                    <a:pt x="158" y="71"/>
                    <a:pt x="158" y="71"/>
                  </a:cubicBezTo>
                  <a:cubicBezTo>
                    <a:pt x="158" y="70"/>
                    <a:pt x="158" y="70"/>
                    <a:pt x="158" y="70"/>
                  </a:cubicBezTo>
                  <a:cubicBezTo>
                    <a:pt x="157" y="71"/>
                    <a:pt x="157" y="71"/>
                    <a:pt x="157" y="71"/>
                  </a:cubicBezTo>
                  <a:cubicBezTo>
                    <a:pt x="156" y="71"/>
                    <a:pt x="156" y="71"/>
                    <a:pt x="156" y="71"/>
                  </a:cubicBezTo>
                  <a:close/>
                  <a:moveTo>
                    <a:pt x="167" y="91"/>
                  </a:moveTo>
                  <a:cubicBezTo>
                    <a:pt x="167" y="90"/>
                    <a:pt x="167" y="90"/>
                    <a:pt x="167" y="90"/>
                  </a:cubicBezTo>
                  <a:cubicBezTo>
                    <a:pt x="167" y="89"/>
                    <a:pt x="167" y="89"/>
                    <a:pt x="167" y="89"/>
                  </a:cubicBezTo>
                  <a:cubicBezTo>
                    <a:pt x="166" y="90"/>
                    <a:pt x="166" y="90"/>
                    <a:pt x="166" y="90"/>
                  </a:cubicBezTo>
                  <a:cubicBezTo>
                    <a:pt x="166" y="90"/>
                    <a:pt x="166" y="90"/>
                    <a:pt x="166" y="90"/>
                  </a:cubicBezTo>
                  <a:cubicBezTo>
                    <a:pt x="166" y="91"/>
                    <a:pt x="166" y="91"/>
                    <a:pt x="166" y="91"/>
                  </a:cubicBezTo>
                  <a:cubicBezTo>
                    <a:pt x="167" y="91"/>
                    <a:pt x="167" y="91"/>
                    <a:pt x="167" y="91"/>
                  </a:cubicBezTo>
                  <a:close/>
                  <a:moveTo>
                    <a:pt x="169" y="90"/>
                  </a:moveTo>
                  <a:cubicBezTo>
                    <a:pt x="170" y="90"/>
                    <a:pt x="170" y="90"/>
                    <a:pt x="170" y="90"/>
                  </a:cubicBezTo>
                  <a:cubicBezTo>
                    <a:pt x="170" y="89"/>
                    <a:pt x="170" y="89"/>
                    <a:pt x="170" y="89"/>
                  </a:cubicBezTo>
                  <a:cubicBezTo>
                    <a:pt x="169" y="89"/>
                    <a:pt x="169" y="89"/>
                    <a:pt x="169" y="89"/>
                  </a:cubicBezTo>
                  <a:cubicBezTo>
                    <a:pt x="169" y="89"/>
                    <a:pt x="169" y="89"/>
                    <a:pt x="169" y="89"/>
                  </a:cubicBezTo>
                  <a:cubicBezTo>
                    <a:pt x="168" y="89"/>
                    <a:pt x="168" y="89"/>
                    <a:pt x="168" y="89"/>
                  </a:cubicBezTo>
                  <a:cubicBezTo>
                    <a:pt x="168" y="90"/>
                    <a:pt x="168" y="90"/>
                    <a:pt x="168" y="90"/>
                  </a:cubicBezTo>
                  <a:cubicBezTo>
                    <a:pt x="169" y="90"/>
                    <a:pt x="169" y="90"/>
                    <a:pt x="169" y="90"/>
                  </a:cubicBezTo>
                  <a:close/>
                  <a:moveTo>
                    <a:pt x="173" y="91"/>
                  </a:moveTo>
                  <a:cubicBezTo>
                    <a:pt x="174" y="90"/>
                    <a:pt x="174" y="90"/>
                    <a:pt x="174" y="90"/>
                  </a:cubicBezTo>
                  <a:cubicBezTo>
                    <a:pt x="173" y="90"/>
                    <a:pt x="173" y="90"/>
                    <a:pt x="173" y="90"/>
                  </a:cubicBezTo>
                  <a:cubicBezTo>
                    <a:pt x="172" y="90"/>
                    <a:pt x="172" y="90"/>
                    <a:pt x="172" y="90"/>
                  </a:cubicBezTo>
                  <a:cubicBezTo>
                    <a:pt x="172" y="91"/>
                    <a:pt x="172" y="91"/>
                    <a:pt x="172" y="91"/>
                  </a:cubicBezTo>
                  <a:cubicBezTo>
                    <a:pt x="173" y="91"/>
                    <a:pt x="173" y="91"/>
                    <a:pt x="173" y="91"/>
                  </a:cubicBezTo>
                  <a:close/>
                  <a:moveTo>
                    <a:pt x="179" y="89"/>
                  </a:moveTo>
                  <a:cubicBezTo>
                    <a:pt x="180" y="90"/>
                    <a:pt x="180" y="90"/>
                    <a:pt x="180" y="90"/>
                  </a:cubicBezTo>
                  <a:cubicBezTo>
                    <a:pt x="180" y="90"/>
                    <a:pt x="180" y="90"/>
                    <a:pt x="180" y="90"/>
                  </a:cubicBezTo>
                  <a:cubicBezTo>
                    <a:pt x="181" y="90"/>
                    <a:pt x="181" y="90"/>
                    <a:pt x="181" y="90"/>
                  </a:cubicBezTo>
                  <a:cubicBezTo>
                    <a:pt x="180" y="89"/>
                    <a:pt x="180" y="89"/>
                    <a:pt x="180" y="89"/>
                  </a:cubicBezTo>
                  <a:cubicBezTo>
                    <a:pt x="179" y="89"/>
                    <a:pt x="179" y="89"/>
                    <a:pt x="179" y="89"/>
                  </a:cubicBezTo>
                  <a:close/>
                  <a:moveTo>
                    <a:pt x="176" y="88"/>
                  </a:moveTo>
                  <a:cubicBezTo>
                    <a:pt x="177" y="88"/>
                    <a:pt x="177" y="88"/>
                    <a:pt x="177" y="88"/>
                  </a:cubicBezTo>
                  <a:cubicBezTo>
                    <a:pt x="177" y="88"/>
                    <a:pt x="177" y="88"/>
                    <a:pt x="177" y="88"/>
                  </a:cubicBezTo>
                  <a:cubicBezTo>
                    <a:pt x="176" y="87"/>
                    <a:pt x="176" y="87"/>
                    <a:pt x="176" y="87"/>
                  </a:cubicBezTo>
                  <a:cubicBezTo>
                    <a:pt x="176" y="87"/>
                    <a:pt x="176" y="87"/>
                    <a:pt x="176" y="87"/>
                  </a:cubicBezTo>
                  <a:cubicBezTo>
                    <a:pt x="176" y="88"/>
                    <a:pt x="176" y="88"/>
                    <a:pt x="176" y="88"/>
                  </a:cubicBezTo>
                  <a:cubicBezTo>
                    <a:pt x="176" y="88"/>
                    <a:pt x="176" y="88"/>
                    <a:pt x="176" y="88"/>
                  </a:cubicBezTo>
                  <a:close/>
                  <a:moveTo>
                    <a:pt x="173" y="85"/>
                  </a:moveTo>
                  <a:cubicBezTo>
                    <a:pt x="173" y="84"/>
                    <a:pt x="173" y="84"/>
                    <a:pt x="173" y="84"/>
                  </a:cubicBezTo>
                  <a:cubicBezTo>
                    <a:pt x="172" y="84"/>
                    <a:pt x="172" y="84"/>
                    <a:pt x="172" y="84"/>
                  </a:cubicBezTo>
                  <a:cubicBezTo>
                    <a:pt x="171" y="85"/>
                    <a:pt x="171" y="85"/>
                    <a:pt x="171" y="85"/>
                  </a:cubicBezTo>
                  <a:cubicBezTo>
                    <a:pt x="171" y="86"/>
                    <a:pt x="171" y="86"/>
                    <a:pt x="171" y="86"/>
                  </a:cubicBezTo>
                  <a:cubicBezTo>
                    <a:pt x="172" y="86"/>
                    <a:pt x="172" y="86"/>
                    <a:pt x="172" y="86"/>
                  </a:cubicBezTo>
                  <a:cubicBezTo>
                    <a:pt x="172" y="86"/>
                    <a:pt x="172" y="86"/>
                    <a:pt x="172" y="86"/>
                  </a:cubicBezTo>
                  <a:cubicBezTo>
                    <a:pt x="172" y="85"/>
                    <a:pt x="172" y="85"/>
                    <a:pt x="172" y="85"/>
                  </a:cubicBezTo>
                  <a:cubicBezTo>
                    <a:pt x="172" y="85"/>
                    <a:pt x="172" y="85"/>
                    <a:pt x="172" y="85"/>
                  </a:cubicBezTo>
                  <a:cubicBezTo>
                    <a:pt x="173" y="85"/>
                    <a:pt x="173" y="85"/>
                    <a:pt x="173" y="85"/>
                  </a:cubicBezTo>
                  <a:close/>
                  <a:moveTo>
                    <a:pt x="175" y="84"/>
                  </a:moveTo>
                  <a:cubicBezTo>
                    <a:pt x="175" y="84"/>
                    <a:pt x="175" y="84"/>
                    <a:pt x="175" y="84"/>
                  </a:cubicBezTo>
                  <a:cubicBezTo>
                    <a:pt x="174" y="84"/>
                    <a:pt x="174" y="84"/>
                    <a:pt x="174" y="84"/>
                  </a:cubicBezTo>
                  <a:cubicBezTo>
                    <a:pt x="174" y="84"/>
                    <a:pt x="174" y="84"/>
                    <a:pt x="174" y="84"/>
                  </a:cubicBezTo>
                  <a:cubicBezTo>
                    <a:pt x="174" y="85"/>
                    <a:pt x="174" y="85"/>
                    <a:pt x="174" y="85"/>
                  </a:cubicBezTo>
                  <a:cubicBezTo>
                    <a:pt x="175" y="85"/>
                    <a:pt x="175" y="85"/>
                    <a:pt x="175" y="85"/>
                  </a:cubicBezTo>
                  <a:cubicBezTo>
                    <a:pt x="175" y="85"/>
                    <a:pt x="175" y="85"/>
                    <a:pt x="175" y="85"/>
                  </a:cubicBezTo>
                  <a:cubicBezTo>
                    <a:pt x="175" y="84"/>
                    <a:pt x="175" y="84"/>
                    <a:pt x="175" y="84"/>
                  </a:cubicBezTo>
                  <a:close/>
                  <a:moveTo>
                    <a:pt x="176" y="85"/>
                  </a:moveTo>
                  <a:cubicBezTo>
                    <a:pt x="176" y="85"/>
                    <a:pt x="176" y="85"/>
                    <a:pt x="176" y="85"/>
                  </a:cubicBezTo>
                  <a:cubicBezTo>
                    <a:pt x="176" y="85"/>
                    <a:pt x="176" y="85"/>
                    <a:pt x="176" y="85"/>
                  </a:cubicBezTo>
                  <a:cubicBezTo>
                    <a:pt x="177" y="84"/>
                    <a:pt x="177" y="84"/>
                    <a:pt x="177" y="84"/>
                  </a:cubicBezTo>
                  <a:cubicBezTo>
                    <a:pt x="177" y="84"/>
                    <a:pt x="177" y="84"/>
                    <a:pt x="177" y="84"/>
                  </a:cubicBezTo>
                  <a:cubicBezTo>
                    <a:pt x="177" y="83"/>
                    <a:pt x="177" y="83"/>
                    <a:pt x="177" y="83"/>
                  </a:cubicBezTo>
                  <a:cubicBezTo>
                    <a:pt x="176" y="83"/>
                    <a:pt x="176" y="83"/>
                    <a:pt x="176" y="83"/>
                  </a:cubicBezTo>
                  <a:cubicBezTo>
                    <a:pt x="176" y="84"/>
                    <a:pt x="176" y="84"/>
                    <a:pt x="176" y="84"/>
                  </a:cubicBezTo>
                  <a:cubicBezTo>
                    <a:pt x="176" y="84"/>
                    <a:pt x="176" y="84"/>
                    <a:pt x="176" y="84"/>
                  </a:cubicBezTo>
                  <a:cubicBezTo>
                    <a:pt x="176" y="85"/>
                    <a:pt x="176" y="85"/>
                    <a:pt x="176" y="85"/>
                  </a:cubicBezTo>
                  <a:close/>
                  <a:moveTo>
                    <a:pt x="173" y="82"/>
                  </a:moveTo>
                  <a:cubicBezTo>
                    <a:pt x="174" y="81"/>
                    <a:pt x="174" y="81"/>
                    <a:pt x="174" y="81"/>
                  </a:cubicBezTo>
                  <a:cubicBezTo>
                    <a:pt x="173" y="81"/>
                    <a:pt x="173" y="81"/>
                    <a:pt x="173" y="81"/>
                  </a:cubicBezTo>
                  <a:cubicBezTo>
                    <a:pt x="173" y="81"/>
                    <a:pt x="173" y="81"/>
                    <a:pt x="173" y="81"/>
                  </a:cubicBezTo>
                  <a:cubicBezTo>
                    <a:pt x="172" y="81"/>
                    <a:pt x="172" y="81"/>
                    <a:pt x="172" y="81"/>
                  </a:cubicBezTo>
                  <a:cubicBezTo>
                    <a:pt x="171" y="81"/>
                    <a:pt x="171" y="81"/>
                    <a:pt x="171" y="81"/>
                  </a:cubicBezTo>
                  <a:cubicBezTo>
                    <a:pt x="171" y="82"/>
                    <a:pt x="171" y="82"/>
                    <a:pt x="171" y="82"/>
                  </a:cubicBezTo>
                  <a:cubicBezTo>
                    <a:pt x="173" y="82"/>
                    <a:pt x="173" y="82"/>
                    <a:pt x="173" y="82"/>
                  </a:cubicBezTo>
                  <a:cubicBezTo>
                    <a:pt x="173" y="82"/>
                    <a:pt x="173" y="82"/>
                    <a:pt x="173" y="82"/>
                  </a:cubicBezTo>
                  <a:close/>
                  <a:moveTo>
                    <a:pt x="177" y="80"/>
                  </a:moveTo>
                  <a:cubicBezTo>
                    <a:pt x="177" y="80"/>
                    <a:pt x="177" y="80"/>
                    <a:pt x="177" y="80"/>
                  </a:cubicBezTo>
                  <a:cubicBezTo>
                    <a:pt x="177" y="80"/>
                    <a:pt x="177" y="80"/>
                    <a:pt x="177" y="80"/>
                  </a:cubicBezTo>
                  <a:cubicBezTo>
                    <a:pt x="177" y="79"/>
                    <a:pt x="177" y="79"/>
                    <a:pt x="177" y="79"/>
                  </a:cubicBezTo>
                  <a:cubicBezTo>
                    <a:pt x="178" y="79"/>
                    <a:pt x="178" y="79"/>
                    <a:pt x="178" y="79"/>
                  </a:cubicBezTo>
                  <a:cubicBezTo>
                    <a:pt x="178" y="79"/>
                    <a:pt x="178" y="79"/>
                    <a:pt x="178" y="79"/>
                  </a:cubicBezTo>
                  <a:cubicBezTo>
                    <a:pt x="177" y="78"/>
                    <a:pt x="177" y="78"/>
                    <a:pt x="177" y="78"/>
                  </a:cubicBezTo>
                  <a:cubicBezTo>
                    <a:pt x="176" y="78"/>
                    <a:pt x="176" y="78"/>
                    <a:pt x="176" y="78"/>
                  </a:cubicBezTo>
                  <a:cubicBezTo>
                    <a:pt x="176" y="79"/>
                    <a:pt x="176" y="79"/>
                    <a:pt x="176" y="79"/>
                  </a:cubicBezTo>
                  <a:cubicBezTo>
                    <a:pt x="176" y="79"/>
                    <a:pt x="176" y="79"/>
                    <a:pt x="176" y="79"/>
                  </a:cubicBezTo>
                  <a:cubicBezTo>
                    <a:pt x="176" y="79"/>
                    <a:pt x="176" y="79"/>
                    <a:pt x="176" y="79"/>
                  </a:cubicBezTo>
                  <a:cubicBezTo>
                    <a:pt x="175" y="79"/>
                    <a:pt x="175" y="79"/>
                    <a:pt x="175" y="79"/>
                  </a:cubicBezTo>
                  <a:cubicBezTo>
                    <a:pt x="175" y="79"/>
                    <a:pt x="175" y="79"/>
                    <a:pt x="175" y="79"/>
                  </a:cubicBezTo>
                  <a:cubicBezTo>
                    <a:pt x="175" y="80"/>
                    <a:pt x="175" y="80"/>
                    <a:pt x="175" y="80"/>
                  </a:cubicBezTo>
                  <a:cubicBezTo>
                    <a:pt x="176" y="80"/>
                    <a:pt x="176" y="80"/>
                    <a:pt x="176" y="80"/>
                  </a:cubicBezTo>
                  <a:cubicBezTo>
                    <a:pt x="176" y="80"/>
                    <a:pt x="176" y="80"/>
                    <a:pt x="176" y="80"/>
                  </a:cubicBezTo>
                  <a:cubicBezTo>
                    <a:pt x="177" y="80"/>
                    <a:pt x="177" y="80"/>
                    <a:pt x="177" y="80"/>
                  </a:cubicBezTo>
                  <a:close/>
                  <a:moveTo>
                    <a:pt x="174" y="46"/>
                  </a:moveTo>
                  <a:cubicBezTo>
                    <a:pt x="174" y="46"/>
                    <a:pt x="174" y="46"/>
                    <a:pt x="174" y="46"/>
                  </a:cubicBezTo>
                  <a:cubicBezTo>
                    <a:pt x="174" y="45"/>
                    <a:pt x="174" y="45"/>
                    <a:pt x="174" y="45"/>
                  </a:cubicBezTo>
                  <a:cubicBezTo>
                    <a:pt x="174" y="45"/>
                    <a:pt x="174" y="45"/>
                    <a:pt x="174" y="45"/>
                  </a:cubicBezTo>
                  <a:cubicBezTo>
                    <a:pt x="173" y="45"/>
                    <a:pt x="173" y="45"/>
                    <a:pt x="173" y="45"/>
                  </a:cubicBezTo>
                  <a:cubicBezTo>
                    <a:pt x="174" y="46"/>
                    <a:pt x="174" y="46"/>
                    <a:pt x="174" y="46"/>
                  </a:cubicBezTo>
                  <a:close/>
                  <a:moveTo>
                    <a:pt x="169" y="53"/>
                  </a:moveTo>
                  <a:cubicBezTo>
                    <a:pt x="169" y="53"/>
                    <a:pt x="169" y="53"/>
                    <a:pt x="169" y="53"/>
                  </a:cubicBezTo>
                  <a:cubicBezTo>
                    <a:pt x="170" y="53"/>
                    <a:pt x="170" y="53"/>
                    <a:pt x="170" y="53"/>
                  </a:cubicBezTo>
                  <a:cubicBezTo>
                    <a:pt x="170" y="53"/>
                    <a:pt x="170" y="53"/>
                    <a:pt x="170" y="53"/>
                  </a:cubicBezTo>
                  <a:cubicBezTo>
                    <a:pt x="171" y="53"/>
                    <a:pt x="171" y="53"/>
                    <a:pt x="171" y="53"/>
                  </a:cubicBezTo>
                  <a:cubicBezTo>
                    <a:pt x="171" y="52"/>
                    <a:pt x="171" y="52"/>
                    <a:pt x="171" y="52"/>
                  </a:cubicBezTo>
                  <a:cubicBezTo>
                    <a:pt x="170" y="51"/>
                    <a:pt x="170" y="51"/>
                    <a:pt x="170" y="51"/>
                  </a:cubicBezTo>
                  <a:cubicBezTo>
                    <a:pt x="169" y="51"/>
                    <a:pt x="169" y="51"/>
                    <a:pt x="169" y="51"/>
                  </a:cubicBezTo>
                  <a:cubicBezTo>
                    <a:pt x="169" y="51"/>
                    <a:pt x="169" y="51"/>
                    <a:pt x="169" y="51"/>
                  </a:cubicBezTo>
                  <a:cubicBezTo>
                    <a:pt x="169" y="52"/>
                    <a:pt x="169" y="52"/>
                    <a:pt x="169" y="52"/>
                  </a:cubicBezTo>
                  <a:cubicBezTo>
                    <a:pt x="169" y="53"/>
                    <a:pt x="169" y="53"/>
                    <a:pt x="169" y="53"/>
                  </a:cubicBezTo>
                  <a:close/>
                  <a:moveTo>
                    <a:pt x="189" y="51"/>
                  </a:moveTo>
                  <a:cubicBezTo>
                    <a:pt x="189" y="51"/>
                    <a:pt x="189" y="51"/>
                    <a:pt x="189" y="51"/>
                  </a:cubicBezTo>
                  <a:cubicBezTo>
                    <a:pt x="190" y="51"/>
                    <a:pt x="190" y="51"/>
                    <a:pt x="190" y="51"/>
                  </a:cubicBezTo>
                  <a:cubicBezTo>
                    <a:pt x="190" y="51"/>
                    <a:pt x="190" y="51"/>
                    <a:pt x="190" y="51"/>
                  </a:cubicBezTo>
                  <a:cubicBezTo>
                    <a:pt x="191" y="51"/>
                    <a:pt x="191" y="51"/>
                    <a:pt x="191" y="51"/>
                  </a:cubicBezTo>
                  <a:cubicBezTo>
                    <a:pt x="191" y="51"/>
                    <a:pt x="191" y="51"/>
                    <a:pt x="191" y="51"/>
                  </a:cubicBezTo>
                  <a:cubicBezTo>
                    <a:pt x="191" y="51"/>
                    <a:pt x="191" y="51"/>
                    <a:pt x="191" y="51"/>
                  </a:cubicBezTo>
                  <a:cubicBezTo>
                    <a:pt x="192" y="51"/>
                    <a:pt x="192" y="51"/>
                    <a:pt x="192" y="51"/>
                  </a:cubicBezTo>
                  <a:cubicBezTo>
                    <a:pt x="192" y="50"/>
                    <a:pt x="192" y="50"/>
                    <a:pt x="192" y="50"/>
                  </a:cubicBezTo>
                  <a:cubicBezTo>
                    <a:pt x="192" y="49"/>
                    <a:pt x="192" y="49"/>
                    <a:pt x="192" y="49"/>
                  </a:cubicBezTo>
                  <a:cubicBezTo>
                    <a:pt x="193" y="49"/>
                    <a:pt x="193" y="49"/>
                    <a:pt x="193" y="49"/>
                  </a:cubicBezTo>
                  <a:cubicBezTo>
                    <a:pt x="193" y="48"/>
                    <a:pt x="193" y="48"/>
                    <a:pt x="193" y="48"/>
                  </a:cubicBezTo>
                  <a:cubicBezTo>
                    <a:pt x="193" y="48"/>
                    <a:pt x="193" y="48"/>
                    <a:pt x="193" y="48"/>
                  </a:cubicBezTo>
                  <a:cubicBezTo>
                    <a:pt x="192" y="48"/>
                    <a:pt x="192" y="48"/>
                    <a:pt x="192" y="48"/>
                  </a:cubicBezTo>
                  <a:cubicBezTo>
                    <a:pt x="192" y="48"/>
                    <a:pt x="192" y="48"/>
                    <a:pt x="192" y="48"/>
                  </a:cubicBezTo>
                  <a:cubicBezTo>
                    <a:pt x="191" y="49"/>
                    <a:pt x="191" y="49"/>
                    <a:pt x="191" y="49"/>
                  </a:cubicBezTo>
                  <a:cubicBezTo>
                    <a:pt x="190" y="49"/>
                    <a:pt x="190" y="49"/>
                    <a:pt x="190" y="49"/>
                  </a:cubicBezTo>
                  <a:cubicBezTo>
                    <a:pt x="189" y="51"/>
                    <a:pt x="189" y="51"/>
                    <a:pt x="189" y="51"/>
                  </a:cubicBezTo>
                  <a:cubicBezTo>
                    <a:pt x="189" y="51"/>
                    <a:pt x="189" y="51"/>
                    <a:pt x="189" y="51"/>
                  </a:cubicBezTo>
                  <a:close/>
                  <a:moveTo>
                    <a:pt x="197" y="52"/>
                  </a:moveTo>
                  <a:cubicBezTo>
                    <a:pt x="198" y="52"/>
                    <a:pt x="198" y="52"/>
                    <a:pt x="198" y="52"/>
                  </a:cubicBezTo>
                  <a:cubicBezTo>
                    <a:pt x="199" y="51"/>
                    <a:pt x="199" y="51"/>
                    <a:pt x="199" y="51"/>
                  </a:cubicBezTo>
                  <a:cubicBezTo>
                    <a:pt x="198" y="51"/>
                    <a:pt x="198" y="51"/>
                    <a:pt x="198" y="51"/>
                  </a:cubicBezTo>
                  <a:cubicBezTo>
                    <a:pt x="197" y="51"/>
                    <a:pt x="197" y="51"/>
                    <a:pt x="197" y="51"/>
                  </a:cubicBezTo>
                  <a:cubicBezTo>
                    <a:pt x="197" y="52"/>
                    <a:pt x="197" y="52"/>
                    <a:pt x="197" y="52"/>
                  </a:cubicBezTo>
                  <a:cubicBezTo>
                    <a:pt x="197" y="52"/>
                    <a:pt x="197" y="52"/>
                    <a:pt x="197" y="52"/>
                  </a:cubicBezTo>
                  <a:close/>
                  <a:moveTo>
                    <a:pt x="199" y="54"/>
                  </a:moveTo>
                  <a:cubicBezTo>
                    <a:pt x="199" y="54"/>
                    <a:pt x="199" y="54"/>
                    <a:pt x="199" y="54"/>
                  </a:cubicBezTo>
                  <a:cubicBezTo>
                    <a:pt x="199" y="54"/>
                    <a:pt x="199" y="54"/>
                    <a:pt x="199" y="54"/>
                  </a:cubicBezTo>
                  <a:cubicBezTo>
                    <a:pt x="200" y="53"/>
                    <a:pt x="200" y="53"/>
                    <a:pt x="200" y="53"/>
                  </a:cubicBezTo>
                  <a:cubicBezTo>
                    <a:pt x="199" y="53"/>
                    <a:pt x="199" y="53"/>
                    <a:pt x="199" y="53"/>
                  </a:cubicBezTo>
                  <a:cubicBezTo>
                    <a:pt x="199" y="52"/>
                    <a:pt x="199" y="52"/>
                    <a:pt x="199" y="52"/>
                  </a:cubicBezTo>
                  <a:cubicBezTo>
                    <a:pt x="198" y="52"/>
                    <a:pt x="198" y="52"/>
                    <a:pt x="198" y="52"/>
                  </a:cubicBezTo>
                  <a:cubicBezTo>
                    <a:pt x="198" y="53"/>
                    <a:pt x="198" y="53"/>
                    <a:pt x="198" y="53"/>
                  </a:cubicBezTo>
                  <a:cubicBezTo>
                    <a:pt x="199" y="53"/>
                    <a:pt x="199" y="53"/>
                    <a:pt x="199" y="53"/>
                  </a:cubicBezTo>
                  <a:cubicBezTo>
                    <a:pt x="199" y="54"/>
                    <a:pt x="199" y="54"/>
                    <a:pt x="199" y="54"/>
                  </a:cubicBezTo>
                  <a:close/>
                  <a:moveTo>
                    <a:pt x="191" y="56"/>
                  </a:moveTo>
                  <a:cubicBezTo>
                    <a:pt x="192" y="55"/>
                    <a:pt x="192" y="55"/>
                    <a:pt x="192" y="55"/>
                  </a:cubicBezTo>
                  <a:cubicBezTo>
                    <a:pt x="192" y="55"/>
                    <a:pt x="192" y="55"/>
                    <a:pt x="192" y="55"/>
                  </a:cubicBezTo>
                  <a:cubicBezTo>
                    <a:pt x="191" y="55"/>
                    <a:pt x="191" y="55"/>
                    <a:pt x="191" y="55"/>
                  </a:cubicBezTo>
                  <a:cubicBezTo>
                    <a:pt x="191" y="55"/>
                    <a:pt x="191" y="55"/>
                    <a:pt x="191" y="55"/>
                  </a:cubicBezTo>
                  <a:cubicBezTo>
                    <a:pt x="190" y="55"/>
                    <a:pt x="190" y="55"/>
                    <a:pt x="190" y="55"/>
                  </a:cubicBezTo>
                  <a:cubicBezTo>
                    <a:pt x="190" y="56"/>
                    <a:pt x="190" y="56"/>
                    <a:pt x="190" y="56"/>
                  </a:cubicBezTo>
                  <a:cubicBezTo>
                    <a:pt x="191" y="56"/>
                    <a:pt x="191" y="56"/>
                    <a:pt x="191" y="56"/>
                  </a:cubicBezTo>
                  <a:close/>
                  <a:moveTo>
                    <a:pt x="195" y="56"/>
                  </a:moveTo>
                  <a:cubicBezTo>
                    <a:pt x="196" y="55"/>
                    <a:pt x="196" y="55"/>
                    <a:pt x="196" y="55"/>
                  </a:cubicBezTo>
                  <a:cubicBezTo>
                    <a:pt x="196" y="55"/>
                    <a:pt x="196" y="55"/>
                    <a:pt x="196" y="55"/>
                  </a:cubicBezTo>
                  <a:cubicBezTo>
                    <a:pt x="196" y="55"/>
                    <a:pt x="196" y="55"/>
                    <a:pt x="196" y="55"/>
                  </a:cubicBezTo>
                  <a:cubicBezTo>
                    <a:pt x="196" y="54"/>
                    <a:pt x="196" y="54"/>
                    <a:pt x="196" y="54"/>
                  </a:cubicBezTo>
                  <a:cubicBezTo>
                    <a:pt x="195" y="54"/>
                    <a:pt x="195" y="54"/>
                    <a:pt x="195" y="54"/>
                  </a:cubicBezTo>
                  <a:cubicBezTo>
                    <a:pt x="195" y="54"/>
                    <a:pt x="195" y="54"/>
                    <a:pt x="195" y="54"/>
                  </a:cubicBezTo>
                  <a:cubicBezTo>
                    <a:pt x="194" y="55"/>
                    <a:pt x="194" y="55"/>
                    <a:pt x="194" y="55"/>
                  </a:cubicBezTo>
                  <a:cubicBezTo>
                    <a:pt x="194" y="55"/>
                    <a:pt x="194" y="55"/>
                    <a:pt x="194" y="55"/>
                  </a:cubicBezTo>
                  <a:cubicBezTo>
                    <a:pt x="194" y="55"/>
                    <a:pt x="194" y="55"/>
                    <a:pt x="194" y="55"/>
                  </a:cubicBezTo>
                  <a:cubicBezTo>
                    <a:pt x="194" y="55"/>
                    <a:pt x="194" y="55"/>
                    <a:pt x="194" y="55"/>
                  </a:cubicBezTo>
                  <a:cubicBezTo>
                    <a:pt x="195" y="55"/>
                    <a:pt x="195" y="55"/>
                    <a:pt x="195" y="55"/>
                  </a:cubicBezTo>
                  <a:cubicBezTo>
                    <a:pt x="195" y="55"/>
                    <a:pt x="195" y="55"/>
                    <a:pt x="195" y="55"/>
                  </a:cubicBezTo>
                  <a:cubicBezTo>
                    <a:pt x="195" y="56"/>
                    <a:pt x="195" y="56"/>
                    <a:pt x="195" y="56"/>
                  </a:cubicBezTo>
                  <a:close/>
                  <a:moveTo>
                    <a:pt x="196" y="60"/>
                  </a:moveTo>
                  <a:cubicBezTo>
                    <a:pt x="196" y="60"/>
                    <a:pt x="196" y="60"/>
                    <a:pt x="196" y="60"/>
                  </a:cubicBezTo>
                  <a:cubicBezTo>
                    <a:pt x="197" y="60"/>
                    <a:pt x="197" y="60"/>
                    <a:pt x="197" y="60"/>
                  </a:cubicBezTo>
                  <a:cubicBezTo>
                    <a:pt x="198" y="60"/>
                    <a:pt x="198" y="60"/>
                    <a:pt x="198" y="60"/>
                  </a:cubicBezTo>
                  <a:cubicBezTo>
                    <a:pt x="198" y="60"/>
                    <a:pt x="198" y="60"/>
                    <a:pt x="198" y="60"/>
                  </a:cubicBezTo>
                  <a:cubicBezTo>
                    <a:pt x="199" y="60"/>
                    <a:pt x="199" y="60"/>
                    <a:pt x="199" y="60"/>
                  </a:cubicBezTo>
                  <a:cubicBezTo>
                    <a:pt x="200" y="60"/>
                    <a:pt x="200" y="60"/>
                    <a:pt x="200" y="60"/>
                  </a:cubicBezTo>
                  <a:cubicBezTo>
                    <a:pt x="200" y="59"/>
                    <a:pt x="200" y="59"/>
                    <a:pt x="200" y="59"/>
                  </a:cubicBezTo>
                  <a:cubicBezTo>
                    <a:pt x="200" y="59"/>
                    <a:pt x="200" y="59"/>
                    <a:pt x="200" y="59"/>
                  </a:cubicBezTo>
                  <a:cubicBezTo>
                    <a:pt x="200" y="59"/>
                    <a:pt x="200" y="59"/>
                    <a:pt x="200" y="59"/>
                  </a:cubicBezTo>
                  <a:cubicBezTo>
                    <a:pt x="200" y="59"/>
                    <a:pt x="200" y="59"/>
                    <a:pt x="200" y="59"/>
                  </a:cubicBezTo>
                  <a:cubicBezTo>
                    <a:pt x="200" y="58"/>
                    <a:pt x="200" y="58"/>
                    <a:pt x="200" y="58"/>
                  </a:cubicBezTo>
                  <a:cubicBezTo>
                    <a:pt x="199" y="58"/>
                    <a:pt x="199" y="58"/>
                    <a:pt x="199" y="58"/>
                  </a:cubicBezTo>
                  <a:cubicBezTo>
                    <a:pt x="199" y="58"/>
                    <a:pt x="199" y="58"/>
                    <a:pt x="199" y="58"/>
                  </a:cubicBezTo>
                  <a:cubicBezTo>
                    <a:pt x="199" y="59"/>
                    <a:pt x="199" y="59"/>
                    <a:pt x="199" y="59"/>
                  </a:cubicBezTo>
                  <a:cubicBezTo>
                    <a:pt x="198" y="59"/>
                    <a:pt x="198" y="59"/>
                    <a:pt x="198" y="59"/>
                  </a:cubicBezTo>
                  <a:cubicBezTo>
                    <a:pt x="198" y="59"/>
                    <a:pt x="198" y="59"/>
                    <a:pt x="198" y="59"/>
                  </a:cubicBezTo>
                  <a:cubicBezTo>
                    <a:pt x="198" y="58"/>
                    <a:pt x="198" y="58"/>
                    <a:pt x="198" y="58"/>
                  </a:cubicBezTo>
                  <a:cubicBezTo>
                    <a:pt x="197" y="58"/>
                    <a:pt x="197" y="58"/>
                    <a:pt x="197" y="58"/>
                  </a:cubicBezTo>
                  <a:cubicBezTo>
                    <a:pt x="197" y="59"/>
                    <a:pt x="197" y="59"/>
                    <a:pt x="197" y="59"/>
                  </a:cubicBezTo>
                  <a:cubicBezTo>
                    <a:pt x="197" y="59"/>
                    <a:pt x="197" y="59"/>
                    <a:pt x="197" y="59"/>
                  </a:cubicBezTo>
                  <a:cubicBezTo>
                    <a:pt x="196" y="59"/>
                    <a:pt x="196" y="59"/>
                    <a:pt x="196" y="59"/>
                  </a:cubicBezTo>
                  <a:cubicBezTo>
                    <a:pt x="196" y="60"/>
                    <a:pt x="196" y="60"/>
                    <a:pt x="196" y="60"/>
                  </a:cubicBezTo>
                  <a:cubicBezTo>
                    <a:pt x="196" y="60"/>
                    <a:pt x="196" y="60"/>
                    <a:pt x="196" y="60"/>
                  </a:cubicBezTo>
                  <a:close/>
                  <a:moveTo>
                    <a:pt x="116" y="36"/>
                  </a:moveTo>
                  <a:cubicBezTo>
                    <a:pt x="117" y="36"/>
                    <a:pt x="117" y="36"/>
                    <a:pt x="117" y="36"/>
                  </a:cubicBezTo>
                  <a:cubicBezTo>
                    <a:pt x="118" y="37"/>
                    <a:pt x="118" y="37"/>
                    <a:pt x="118" y="37"/>
                  </a:cubicBezTo>
                  <a:cubicBezTo>
                    <a:pt x="118" y="37"/>
                    <a:pt x="118" y="37"/>
                    <a:pt x="118" y="37"/>
                  </a:cubicBezTo>
                  <a:cubicBezTo>
                    <a:pt x="119" y="36"/>
                    <a:pt x="119" y="36"/>
                    <a:pt x="119" y="36"/>
                  </a:cubicBezTo>
                  <a:cubicBezTo>
                    <a:pt x="120" y="36"/>
                    <a:pt x="120" y="36"/>
                    <a:pt x="120" y="36"/>
                  </a:cubicBezTo>
                  <a:cubicBezTo>
                    <a:pt x="119" y="36"/>
                    <a:pt x="119" y="36"/>
                    <a:pt x="119" y="36"/>
                  </a:cubicBezTo>
                  <a:cubicBezTo>
                    <a:pt x="118" y="36"/>
                    <a:pt x="118" y="36"/>
                    <a:pt x="118" y="36"/>
                  </a:cubicBezTo>
                  <a:cubicBezTo>
                    <a:pt x="117" y="36"/>
                    <a:pt x="117" y="36"/>
                    <a:pt x="117" y="36"/>
                  </a:cubicBezTo>
                  <a:cubicBezTo>
                    <a:pt x="117" y="35"/>
                    <a:pt x="117" y="35"/>
                    <a:pt x="117" y="35"/>
                  </a:cubicBezTo>
                  <a:cubicBezTo>
                    <a:pt x="116" y="35"/>
                    <a:pt x="116" y="35"/>
                    <a:pt x="116" y="35"/>
                  </a:cubicBezTo>
                  <a:cubicBezTo>
                    <a:pt x="116" y="36"/>
                    <a:pt x="116" y="36"/>
                    <a:pt x="116" y="36"/>
                  </a:cubicBezTo>
                  <a:cubicBezTo>
                    <a:pt x="116" y="36"/>
                    <a:pt x="116" y="36"/>
                    <a:pt x="116" y="36"/>
                  </a:cubicBezTo>
                  <a:close/>
                  <a:moveTo>
                    <a:pt x="114" y="19"/>
                  </a:moveTo>
                  <a:cubicBezTo>
                    <a:pt x="114" y="19"/>
                    <a:pt x="114" y="19"/>
                    <a:pt x="114" y="19"/>
                  </a:cubicBezTo>
                  <a:cubicBezTo>
                    <a:pt x="114" y="18"/>
                    <a:pt x="114" y="18"/>
                    <a:pt x="114" y="18"/>
                  </a:cubicBezTo>
                  <a:cubicBezTo>
                    <a:pt x="115" y="17"/>
                    <a:pt x="115" y="17"/>
                    <a:pt x="115" y="17"/>
                  </a:cubicBezTo>
                  <a:cubicBezTo>
                    <a:pt x="116" y="17"/>
                    <a:pt x="116" y="17"/>
                    <a:pt x="116" y="17"/>
                  </a:cubicBezTo>
                  <a:cubicBezTo>
                    <a:pt x="118" y="18"/>
                    <a:pt x="118" y="18"/>
                    <a:pt x="118" y="18"/>
                  </a:cubicBezTo>
                  <a:cubicBezTo>
                    <a:pt x="118" y="18"/>
                    <a:pt x="118" y="18"/>
                    <a:pt x="118" y="18"/>
                  </a:cubicBezTo>
                  <a:cubicBezTo>
                    <a:pt x="117" y="19"/>
                    <a:pt x="117" y="19"/>
                    <a:pt x="117" y="19"/>
                  </a:cubicBezTo>
                  <a:cubicBezTo>
                    <a:pt x="116" y="19"/>
                    <a:pt x="116" y="19"/>
                    <a:pt x="116" y="19"/>
                  </a:cubicBezTo>
                  <a:cubicBezTo>
                    <a:pt x="115" y="19"/>
                    <a:pt x="115" y="19"/>
                    <a:pt x="115" y="19"/>
                  </a:cubicBezTo>
                  <a:cubicBezTo>
                    <a:pt x="115" y="19"/>
                    <a:pt x="114" y="19"/>
                    <a:pt x="114" y="19"/>
                  </a:cubicBezTo>
                  <a:close/>
                  <a:moveTo>
                    <a:pt x="142" y="6"/>
                  </a:moveTo>
                  <a:cubicBezTo>
                    <a:pt x="142" y="5"/>
                    <a:pt x="142" y="5"/>
                    <a:pt x="142" y="5"/>
                  </a:cubicBezTo>
                  <a:cubicBezTo>
                    <a:pt x="143" y="5"/>
                    <a:pt x="143" y="5"/>
                    <a:pt x="143" y="5"/>
                  </a:cubicBezTo>
                  <a:cubicBezTo>
                    <a:pt x="144" y="5"/>
                    <a:pt x="144" y="5"/>
                    <a:pt x="144" y="5"/>
                  </a:cubicBezTo>
                  <a:cubicBezTo>
                    <a:pt x="145" y="5"/>
                    <a:pt x="145" y="5"/>
                    <a:pt x="145" y="5"/>
                  </a:cubicBezTo>
                  <a:cubicBezTo>
                    <a:pt x="145" y="5"/>
                    <a:pt x="145" y="5"/>
                    <a:pt x="145" y="5"/>
                  </a:cubicBezTo>
                  <a:cubicBezTo>
                    <a:pt x="145" y="6"/>
                    <a:pt x="145" y="6"/>
                    <a:pt x="145" y="6"/>
                  </a:cubicBezTo>
                  <a:cubicBezTo>
                    <a:pt x="144" y="7"/>
                    <a:pt x="144" y="7"/>
                    <a:pt x="144" y="7"/>
                  </a:cubicBezTo>
                  <a:cubicBezTo>
                    <a:pt x="143" y="7"/>
                    <a:pt x="143" y="7"/>
                    <a:pt x="143" y="7"/>
                  </a:cubicBezTo>
                  <a:cubicBezTo>
                    <a:pt x="142" y="7"/>
                    <a:pt x="142" y="7"/>
                    <a:pt x="142" y="7"/>
                  </a:cubicBezTo>
                  <a:cubicBezTo>
                    <a:pt x="142" y="6"/>
                    <a:pt x="142" y="6"/>
                    <a:pt x="142" y="6"/>
                  </a:cubicBezTo>
                  <a:close/>
                  <a:moveTo>
                    <a:pt x="161" y="18"/>
                  </a:moveTo>
                  <a:cubicBezTo>
                    <a:pt x="163" y="17"/>
                    <a:pt x="163" y="17"/>
                    <a:pt x="163" y="17"/>
                  </a:cubicBezTo>
                  <a:cubicBezTo>
                    <a:pt x="164" y="16"/>
                    <a:pt x="164" y="16"/>
                    <a:pt x="164" y="16"/>
                  </a:cubicBezTo>
                  <a:cubicBezTo>
                    <a:pt x="164" y="15"/>
                    <a:pt x="164" y="15"/>
                    <a:pt x="164" y="15"/>
                  </a:cubicBezTo>
                  <a:cubicBezTo>
                    <a:pt x="165" y="14"/>
                    <a:pt x="165" y="14"/>
                    <a:pt x="165" y="14"/>
                  </a:cubicBezTo>
                  <a:cubicBezTo>
                    <a:pt x="166" y="13"/>
                    <a:pt x="166" y="13"/>
                    <a:pt x="166" y="13"/>
                  </a:cubicBezTo>
                  <a:cubicBezTo>
                    <a:pt x="168" y="12"/>
                    <a:pt x="168" y="12"/>
                    <a:pt x="168" y="12"/>
                  </a:cubicBezTo>
                  <a:cubicBezTo>
                    <a:pt x="168" y="12"/>
                    <a:pt x="168" y="12"/>
                    <a:pt x="168" y="12"/>
                  </a:cubicBezTo>
                  <a:cubicBezTo>
                    <a:pt x="168" y="11"/>
                    <a:pt x="168" y="11"/>
                    <a:pt x="168" y="11"/>
                  </a:cubicBezTo>
                  <a:cubicBezTo>
                    <a:pt x="166" y="10"/>
                    <a:pt x="166" y="10"/>
                    <a:pt x="166" y="10"/>
                  </a:cubicBezTo>
                  <a:cubicBezTo>
                    <a:pt x="165" y="9"/>
                    <a:pt x="165" y="9"/>
                    <a:pt x="165" y="9"/>
                  </a:cubicBezTo>
                  <a:cubicBezTo>
                    <a:pt x="164" y="8"/>
                    <a:pt x="164" y="8"/>
                    <a:pt x="164" y="8"/>
                  </a:cubicBezTo>
                  <a:cubicBezTo>
                    <a:pt x="164" y="7"/>
                    <a:pt x="164" y="7"/>
                    <a:pt x="164" y="7"/>
                  </a:cubicBezTo>
                  <a:cubicBezTo>
                    <a:pt x="165" y="6"/>
                    <a:pt x="165" y="6"/>
                    <a:pt x="165" y="6"/>
                  </a:cubicBezTo>
                  <a:cubicBezTo>
                    <a:pt x="165" y="5"/>
                    <a:pt x="165" y="5"/>
                    <a:pt x="165" y="5"/>
                  </a:cubicBezTo>
                  <a:cubicBezTo>
                    <a:pt x="165" y="5"/>
                    <a:pt x="165" y="5"/>
                    <a:pt x="165" y="5"/>
                  </a:cubicBezTo>
                  <a:cubicBezTo>
                    <a:pt x="162" y="5"/>
                    <a:pt x="162" y="5"/>
                    <a:pt x="162" y="5"/>
                  </a:cubicBezTo>
                  <a:cubicBezTo>
                    <a:pt x="161" y="5"/>
                    <a:pt x="161" y="5"/>
                    <a:pt x="161" y="5"/>
                  </a:cubicBezTo>
                  <a:cubicBezTo>
                    <a:pt x="159" y="4"/>
                    <a:pt x="159" y="4"/>
                    <a:pt x="159" y="4"/>
                  </a:cubicBezTo>
                  <a:cubicBezTo>
                    <a:pt x="158" y="2"/>
                    <a:pt x="158" y="2"/>
                    <a:pt x="158" y="2"/>
                  </a:cubicBezTo>
                  <a:cubicBezTo>
                    <a:pt x="156" y="1"/>
                    <a:pt x="156" y="1"/>
                    <a:pt x="156" y="1"/>
                  </a:cubicBezTo>
                  <a:cubicBezTo>
                    <a:pt x="155" y="0"/>
                    <a:pt x="155" y="0"/>
                    <a:pt x="155" y="0"/>
                  </a:cubicBezTo>
                  <a:cubicBezTo>
                    <a:pt x="154" y="0"/>
                    <a:pt x="154" y="0"/>
                    <a:pt x="154" y="0"/>
                  </a:cubicBezTo>
                  <a:cubicBezTo>
                    <a:pt x="154" y="1"/>
                    <a:pt x="154" y="1"/>
                    <a:pt x="154" y="1"/>
                  </a:cubicBezTo>
                  <a:cubicBezTo>
                    <a:pt x="154" y="1"/>
                    <a:pt x="154" y="1"/>
                    <a:pt x="154" y="1"/>
                  </a:cubicBezTo>
                  <a:cubicBezTo>
                    <a:pt x="154" y="2"/>
                    <a:pt x="154" y="2"/>
                    <a:pt x="154" y="2"/>
                  </a:cubicBezTo>
                  <a:cubicBezTo>
                    <a:pt x="154" y="3"/>
                    <a:pt x="154" y="3"/>
                    <a:pt x="154" y="3"/>
                  </a:cubicBezTo>
                  <a:cubicBezTo>
                    <a:pt x="153" y="4"/>
                    <a:pt x="153" y="4"/>
                    <a:pt x="153" y="4"/>
                  </a:cubicBezTo>
                  <a:cubicBezTo>
                    <a:pt x="152" y="5"/>
                    <a:pt x="152" y="5"/>
                    <a:pt x="152" y="5"/>
                  </a:cubicBezTo>
                  <a:cubicBezTo>
                    <a:pt x="152" y="6"/>
                    <a:pt x="152" y="6"/>
                    <a:pt x="152" y="6"/>
                  </a:cubicBezTo>
                  <a:cubicBezTo>
                    <a:pt x="151" y="7"/>
                    <a:pt x="151" y="7"/>
                    <a:pt x="151" y="7"/>
                  </a:cubicBezTo>
                  <a:cubicBezTo>
                    <a:pt x="152" y="10"/>
                    <a:pt x="152" y="10"/>
                    <a:pt x="152" y="10"/>
                  </a:cubicBezTo>
                  <a:cubicBezTo>
                    <a:pt x="152" y="11"/>
                    <a:pt x="152" y="11"/>
                    <a:pt x="152" y="11"/>
                  </a:cubicBezTo>
                  <a:cubicBezTo>
                    <a:pt x="153" y="12"/>
                    <a:pt x="153" y="12"/>
                    <a:pt x="153" y="12"/>
                  </a:cubicBezTo>
                  <a:cubicBezTo>
                    <a:pt x="153" y="12"/>
                    <a:pt x="153" y="12"/>
                    <a:pt x="153" y="12"/>
                  </a:cubicBezTo>
                  <a:cubicBezTo>
                    <a:pt x="153" y="14"/>
                    <a:pt x="153" y="14"/>
                    <a:pt x="153" y="14"/>
                  </a:cubicBezTo>
                  <a:cubicBezTo>
                    <a:pt x="152" y="15"/>
                    <a:pt x="152" y="15"/>
                    <a:pt x="152" y="15"/>
                  </a:cubicBezTo>
                  <a:cubicBezTo>
                    <a:pt x="152" y="16"/>
                    <a:pt x="152" y="16"/>
                    <a:pt x="152" y="16"/>
                  </a:cubicBezTo>
                  <a:cubicBezTo>
                    <a:pt x="152" y="17"/>
                    <a:pt x="152" y="17"/>
                    <a:pt x="152" y="17"/>
                  </a:cubicBezTo>
                  <a:cubicBezTo>
                    <a:pt x="153" y="16"/>
                    <a:pt x="153" y="16"/>
                    <a:pt x="153" y="16"/>
                  </a:cubicBezTo>
                  <a:cubicBezTo>
                    <a:pt x="153" y="16"/>
                    <a:pt x="153" y="16"/>
                    <a:pt x="153" y="16"/>
                  </a:cubicBezTo>
                  <a:cubicBezTo>
                    <a:pt x="154" y="15"/>
                    <a:pt x="154" y="15"/>
                    <a:pt x="154" y="15"/>
                  </a:cubicBezTo>
                  <a:cubicBezTo>
                    <a:pt x="155" y="16"/>
                    <a:pt x="155" y="16"/>
                    <a:pt x="155" y="16"/>
                  </a:cubicBezTo>
                  <a:cubicBezTo>
                    <a:pt x="155" y="16"/>
                    <a:pt x="155" y="16"/>
                    <a:pt x="155" y="16"/>
                  </a:cubicBezTo>
                  <a:cubicBezTo>
                    <a:pt x="156" y="17"/>
                    <a:pt x="156" y="17"/>
                    <a:pt x="156" y="17"/>
                  </a:cubicBezTo>
                  <a:cubicBezTo>
                    <a:pt x="157" y="17"/>
                    <a:pt x="157" y="17"/>
                    <a:pt x="157" y="17"/>
                  </a:cubicBezTo>
                  <a:cubicBezTo>
                    <a:pt x="157" y="17"/>
                    <a:pt x="157" y="17"/>
                    <a:pt x="157" y="17"/>
                  </a:cubicBezTo>
                  <a:cubicBezTo>
                    <a:pt x="158" y="17"/>
                    <a:pt x="158" y="17"/>
                    <a:pt x="158" y="17"/>
                  </a:cubicBezTo>
                  <a:cubicBezTo>
                    <a:pt x="159" y="18"/>
                    <a:pt x="159" y="18"/>
                    <a:pt x="159" y="18"/>
                  </a:cubicBezTo>
                  <a:cubicBezTo>
                    <a:pt x="160" y="18"/>
                    <a:pt x="160" y="18"/>
                    <a:pt x="160" y="18"/>
                  </a:cubicBezTo>
                  <a:cubicBezTo>
                    <a:pt x="161" y="18"/>
                    <a:pt x="161" y="18"/>
                    <a:pt x="161" y="18"/>
                  </a:cubicBezTo>
                  <a:close/>
                  <a:moveTo>
                    <a:pt x="157" y="23"/>
                  </a:moveTo>
                  <a:cubicBezTo>
                    <a:pt x="157" y="23"/>
                    <a:pt x="157" y="23"/>
                    <a:pt x="157" y="23"/>
                  </a:cubicBezTo>
                  <a:cubicBezTo>
                    <a:pt x="158" y="24"/>
                    <a:pt x="158" y="24"/>
                    <a:pt x="158" y="24"/>
                  </a:cubicBezTo>
                  <a:cubicBezTo>
                    <a:pt x="159" y="24"/>
                    <a:pt x="159" y="24"/>
                    <a:pt x="159" y="24"/>
                  </a:cubicBezTo>
                  <a:cubicBezTo>
                    <a:pt x="160" y="23"/>
                    <a:pt x="160" y="23"/>
                    <a:pt x="160" y="23"/>
                  </a:cubicBezTo>
                  <a:cubicBezTo>
                    <a:pt x="161" y="23"/>
                    <a:pt x="161" y="23"/>
                    <a:pt x="161" y="23"/>
                  </a:cubicBezTo>
                  <a:cubicBezTo>
                    <a:pt x="162" y="22"/>
                    <a:pt x="162" y="22"/>
                    <a:pt x="162" y="22"/>
                  </a:cubicBezTo>
                  <a:cubicBezTo>
                    <a:pt x="162" y="21"/>
                    <a:pt x="162" y="21"/>
                    <a:pt x="162" y="21"/>
                  </a:cubicBezTo>
                  <a:cubicBezTo>
                    <a:pt x="163" y="20"/>
                    <a:pt x="163" y="20"/>
                    <a:pt x="163" y="20"/>
                  </a:cubicBezTo>
                  <a:cubicBezTo>
                    <a:pt x="162" y="19"/>
                    <a:pt x="162" y="19"/>
                    <a:pt x="162" y="19"/>
                  </a:cubicBezTo>
                  <a:cubicBezTo>
                    <a:pt x="161" y="19"/>
                    <a:pt x="161" y="19"/>
                    <a:pt x="161" y="19"/>
                  </a:cubicBezTo>
                  <a:cubicBezTo>
                    <a:pt x="159" y="18"/>
                    <a:pt x="159" y="18"/>
                    <a:pt x="159" y="18"/>
                  </a:cubicBezTo>
                  <a:cubicBezTo>
                    <a:pt x="158" y="19"/>
                    <a:pt x="158" y="19"/>
                    <a:pt x="158" y="19"/>
                  </a:cubicBezTo>
                  <a:cubicBezTo>
                    <a:pt x="157" y="19"/>
                    <a:pt x="157" y="19"/>
                    <a:pt x="157" y="19"/>
                  </a:cubicBezTo>
                  <a:cubicBezTo>
                    <a:pt x="156" y="19"/>
                    <a:pt x="156" y="19"/>
                    <a:pt x="156" y="19"/>
                  </a:cubicBezTo>
                  <a:cubicBezTo>
                    <a:pt x="155" y="19"/>
                    <a:pt x="155" y="19"/>
                    <a:pt x="155" y="19"/>
                  </a:cubicBezTo>
                  <a:cubicBezTo>
                    <a:pt x="155" y="19"/>
                    <a:pt x="155" y="19"/>
                    <a:pt x="155" y="19"/>
                  </a:cubicBezTo>
                  <a:cubicBezTo>
                    <a:pt x="154" y="19"/>
                    <a:pt x="154" y="19"/>
                    <a:pt x="154" y="19"/>
                  </a:cubicBezTo>
                  <a:cubicBezTo>
                    <a:pt x="153" y="19"/>
                    <a:pt x="153" y="19"/>
                    <a:pt x="153" y="19"/>
                  </a:cubicBezTo>
                  <a:cubicBezTo>
                    <a:pt x="154" y="20"/>
                    <a:pt x="154" y="20"/>
                    <a:pt x="154" y="20"/>
                  </a:cubicBezTo>
                  <a:cubicBezTo>
                    <a:pt x="155" y="20"/>
                    <a:pt x="155" y="20"/>
                    <a:pt x="155" y="20"/>
                  </a:cubicBezTo>
                  <a:cubicBezTo>
                    <a:pt x="155" y="21"/>
                    <a:pt x="155" y="21"/>
                    <a:pt x="155" y="21"/>
                  </a:cubicBezTo>
                  <a:cubicBezTo>
                    <a:pt x="156" y="21"/>
                    <a:pt x="156" y="21"/>
                    <a:pt x="156" y="21"/>
                  </a:cubicBezTo>
                  <a:cubicBezTo>
                    <a:pt x="157" y="22"/>
                    <a:pt x="157" y="22"/>
                    <a:pt x="157" y="22"/>
                  </a:cubicBezTo>
                  <a:cubicBezTo>
                    <a:pt x="158" y="22"/>
                    <a:pt x="158" y="22"/>
                    <a:pt x="158" y="22"/>
                  </a:cubicBezTo>
                  <a:cubicBezTo>
                    <a:pt x="159" y="22"/>
                    <a:pt x="159" y="22"/>
                    <a:pt x="159" y="22"/>
                  </a:cubicBezTo>
                  <a:cubicBezTo>
                    <a:pt x="160" y="23"/>
                    <a:pt x="160" y="23"/>
                    <a:pt x="160" y="23"/>
                  </a:cubicBezTo>
                  <a:cubicBezTo>
                    <a:pt x="160" y="23"/>
                    <a:pt x="160" y="23"/>
                    <a:pt x="160" y="23"/>
                  </a:cubicBezTo>
                  <a:cubicBezTo>
                    <a:pt x="158" y="23"/>
                    <a:pt x="158" y="23"/>
                    <a:pt x="158" y="23"/>
                  </a:cubicBezTo>
                  <a:cubicBezTo>
                    <a:pt x="157" y="23"/>
                    <a:pt x="157" y="23"/>
                    <a:pt x="157" y="23"/>
                  </a:cubicBezTo>
                  <a:close/>
                  <a:moveTo>
                    <a:pt x="187" y="26"/>
                  </a:moveTo>
                  <a:cubicBezTo>
                    <a:pt x="187" y="26"/>
                    <a:pt x="187" y="26"/>
                    <a:pt x="187" y="26"/>
                  </a:cubicBezTo>
                  <a:cubicBezTo>
                    <a:pt x="186" y="27"/>
                    <a:pt x="186" y="27"/>
                    <a:pt x="186" y="27"/>
                  </a:cubicBezTo>
                  <a:cubicBezTo>
                    <a:pt x="185" y="28"/>
                    <a:pt x="185" y="28"/>
                    <a:pt x="185" y="28"/>
                  </a:cubicBezTo>
                  <a:cubicBezTo>
                    <a:pt x="184" y="29"/>
                    <a:pt x="184" y="29"/>
                    <a:pt x="184" y="29"/>
                  </a:cubicBezTo>
                  <a:cubicBezTo>
                    <a:pt x="183" y="29"/>
                    <a:pt x="183" y="29"/>
                    <a:pt x="183" y="29"/>
                  </a:cubicBezTo>
                  <a:cubicBezTo>
                    <a:pt x="182" y="29"/>
                    <a:pt x="182" y="29"/>
                    <a:pt x="182" y="29"/>
                  </a:cubicBezTo>
                  <a:cubicBezTo>
                    <a:pt x="182" y="29"/>
                    <a:pt x="182" y="29"/>
                    <a:pt x="182" y="29"/>
                  </a:cubicBezTo>
                  <a:cubicBezTo>
                    <a:pt x="181" y="28"/>
                    <a:pt x="181" y="28"/>
                    <a:pt x="181" y="28"/>
                  </a:cubicBezTo>
                  <a:cubicBezTo>
                    <a:pt x="180" y="28"/>
                    <a:pt x="180" y="28"/>
                    <a:pt x="180" y="28"/>
                  </a:cubicBezTo>
                  <a:cubicBezTo>
                    <a:pt x="179" y="28"/>
                    <a:pt x="179" y="28"/>
                    <a:pt x="179" y="28"/>
                  </a:cubicBezTo>
                  <a:cubicBezTo>
                    <a:pt x="179" y="28"/>
                    <a:pt x="179" y="28"/>
                    <a:pt x="179" y="28"/>
                  </a:cubicBezTo>
                  <a:cubicBezTo>
                    <a:pt x="176" y="28"/>
                    <a:pt x="176" y="28"/>
                    <a:pt x="176" y="28"/>
                  </a:cubicBezTo>
                  <a:cubicBezTo>
                    <a:pt x="175" y="28"/>
                    <a:pt x="175" y="28"/>
                    <a:pt x="175" y="28"/>
                  </a:cubicBezTo>
                  <a:cubicBezTo>
                    <a:pt x="175" y="27"/>
                    <a:pt x="175" y="27"/>
                    <a:pt x="175" y="27"/>
                  </a:cubicBezTo>
                  <a:cubicBezTo>
                    <a:pt x="174" y="28"/>
                    <a:pt x="174" y="28"/>
                    <a:pt x="174" y="28"/>
                  </a:cubicBezTo>
                  <a:cubicBezTo>
                    <a:pt x="172" y="28"/>
                    <a:pt x="172" y="28"/>
                    <a:pt x="172" y="28"/>
                  </a:cubicBezTo>
                  <a:cubicBezTo>
                    <a:pt x="172" y="28"/>
                    <a:pt x="172" y="28"/>
                    <a:pt x="172" y="28"/>
                  </a:cubicBezTo>
                  <a:cubicBezTo>
                    <a:pt x="171" y="27"/>
                    <a:pt x="171" y="27"/>
                    <a:pt x="171" y="27"/>
                  </a:cubicBezTo>
                  <a:cubicBezTo>
                    <a:pt x="170" y="27"/>
                    <a:pt x="170" y="27"/>
                    <a:pt x="170" y="27"/>
                  </a:cubicBezTo>
                  <a:cubicBezTo>
                    <a:pt x="169" y="27"/>
                    <a:pt x="169" y="27"/>
                    <a:pt x="169" y="27"/>
                  </a:cubicBezTo>
                  <a:cubicBezTo>
                    <a:pt x="168" y="25"/>
                    <a:pt x="168" y="25"/>
                    <a:pt x="168" y="25"/>
                  </a:cubicBezTo>
                  <a:cubicBezTo>
                    <a:pt x="168" y="24"/>
                    <a:pt x="168" y="24"/>
                    <a:pt x="168" y="24"/>
                  </a:cubicBezTo>
                  <a:cubicBezTo>
                    <a:pt x="167" y="24"/>
                    <a:pt x="167" y="24"/>
                    <a:pt x="167" y="24"/>
                  </a:cubicBezTo>
                  <a:cubicBezTo>
                    <a:pt x="166" y="25"/>
                    <a:pt x="166" y="25"/>
                    <a:pt x="166" y="25"/>
                  </a:cubicBezTo>
                  <a:cubicBezTo>
                    <a:pt x="166" y="24"/>
                    <a:pt x="166" y="24"/>
                    <a:pt x="166" y="24"/>
                  </a:cubicBezTo>
                  <a:cubicBezTo>
                    <a:pt x="165" y="24"/>
                    <a:pt x="165" y="24"/>
                    <a:pt x="165" y="24"/>
                  </a:cubicBezTo>
                  <a:cubicBezTo>
                    <a:pt x="165" y="24"/>
                    <a:pt x="165" y="24"/>
                    <a:pt x="165" y="24"/>
                  </a:cubicBezTo>
                  <a:cubicBezTo>
                    <a:pt x="165" y="25"/>
                    <a:pt x="165" y="25"/>
                    <a:pt x="165" y="25"/>
                  </a:cubicBezTo>
                  <a:cubicBezTo>
                    <a:pt x="164" y="25"/>
                    <a:pt x="164" y="25"/>
                    <a:pt x="164" y="25"/>
                  </a:cubicBezTo>
                  <a:cubicBezTo>
                    <a:pt x="164" y="25"/>
                    <a:pt x="164" y="25"/>
                    <a:pt x="164" y="25"/>
                  </a:cubicBezTo>
                  <a:cubicBezTo>
                    <a:pt x="163" y="24"/>
                    <a:pt x="163" y="24"/>
                    <a:pt x="163" y="24"/>
                  </a:cubicBezTo>
                  <a:cubicBezTo>
                    <a:pt x="163" y="24"/>
                    <a:pt x="163" y="24"/>
                    <a:pt x="163" y="24"/>
                  </a:cubicBezTo>
                  <a:cubicBezTo>
                    <a:pt x="164" y="23"/>
                    <a:pt x="164" y="23"/>
                    <a:pt x="164" y="23"/>
                  </a:cubicBezTo>
                  <a:cubicBezTo>
                    <a:pt x="165" y="23"/>
                    <a:pt x="165" y="23"/>
                    <a:pt x="165" y="23"/>
                  </a:cubicBezTo>
                  <a:cubicBezTo>
                    <a:pt x="164" y="21"/>
                    <a:pt x="164" y="21"/>
                    <a:pt x="164" y="21"/>
                  </a:cubicBezTo>
                  <a:cubicBezTo>
                    <a:pt x="164" y="21"/>
                    <a:pt x="164" y="21"/>
                    <a:pt x="164" y="21"/>
                  </a:cubicBezTo>
                  <a:cubicBezTo>
                    <a:pt x="165" y="20"/>
                    <a:pt x="165" y="20"/>
                    <a:pt x="165" y="20"/>
                  </a:cubicBezTo>
                  <a:cubicBezTo>
                    <a:pt x="165" y="19"/>
                    <a:pt x="165" y="19"/>
                    <a:pt x="165" y="19"/>
                  </a:cubicBezTo>
                  <a:cubicBezTo>
                    <a:pt x="165" y="19"/>
                    <a:pt x="165" y="19"/>
                    <a:pt x="165" y="19"/>
                  </a:cubicBezTo>
                  <a:cubicBezTo>
                    <a:pt x="164" y="19"/>
                    <a:pt x="164" y="19"/>
                    <a:pt x="164" y="19"/>
                  </a:cubicBezTo>
                  <a:cubicBezTo>
                    <a:pt x="164" y="18"/>
                    <a:pt x="164" y="18"/>
                    <a:pt x="164" y="18"/>
                  </a:cubicBezTo>
                  <a:cubicBezTo>
                    <a:pt x="164" y="17"/>
                    <a:pt x="164" y="17"/>
                    <a:pt x="164" y="17"/>
                  </a:cubicBezTo>
                  <a:cubicBezTo>
                    <a:pt x="165" y="16"/>
                    <a:pt x="165" y="16"/>
                    <a:pt x="165" y="16"/>
                  </a:cubicBezTo>
                  <a:cubicBezTo>
                    <a:pt x="166" y="16"/>
                    <a:pt x="166" y="16"/>
                    <a:pt x="166" y="16"/>
                  </a:cubicBezTo>
                  <a:cubicBezTo>
                    <a:pt x="166" y="15"/>
                    <a:pt x="166" y="15"/>
                    <a:pt x="166" y="15"/>
                  </a:cubicBezTo>
                  <a:cubicBezTo>
                    <a:pt x="166" y="15"/>
                    <a:pt x="166" y="15"/>
                    <a:pt x="166" y="15"/>
                  </a:cubicBezTo>
                  <a:cubicBezTo>
                    <a:pt x="168" y="14"/>
                    <a:pt x="168" y="14"/>
                    <a:pt x="168" y="14"/>
                  </a:cubicBezTo>
                  <a:cubicBezTo>
                    <a:pt x="169" y="14"/>
                    <a:pt x="169" y="14"/>
                    <a:pt x="169" y="14"/>
                  </a:cubicBezTo>
                  <a:cubicBezTo>
                    <a:pt x="169" y="13"/>
                    <a:pt x="169" y="13"/>
                    <a:pt x="169" y="13"/>
                  </a:cubicBezTo>
                  <a:cubicBezTo>
                    <a:pt x="170" y="12"/>
                    <a:pt x="170" y="12"/>
                    <a:pt x="170" y="12"/>
                  </a:cubicBezTo>
                  <a:cubicBezTo>
                    <a:pt x="171" y="12"/>
                    <a:pt x="171" y="12"/>
                    <a:pt x="171" y="12"/>
                  </a:cubicBezTo>
                  <a:cubicBezTo>
                    <a:pt x="173" y="13"/>
                    <a:pt x="173" y="13"/>
                    <a:pt x="173" y="13"/>
                  </a:cubicBezTo>
                  <a:cubicBezTo>
                    <a:pt x="174" y="15"/>
                    <a:pt x="174" y="15"/>
                    <a:pt x="174" y="15"/>
                  </a:cubicBezTo>
                  <a:cubicBezTo>
                    <a:pt x="174" y="16"/>
                    <a:pt x="174" y="16"/>
                    <a:pt x="174" y="16"/>
                  </a:cubicBezTo>
                  <a:cubicBezTo>
                    <a:pt x="174" y="17"/>
                    <a:pt x="174" y="17"/>
                    <a:pt x="174" y="17"/>
                  </a:cubicBezTo>
                  <a:cubicBezTo>
                    <a:pt x="174" y="17"/>
                    <a:pt x="174" y="17"/>
                    <a:pt x="174" y="17"/>
                  </a:cubicBezTo>
                  <a:cubicBezTo>
                    <a:pt x="174" y="18"/>
                    <a:pt x="174" y="18"/>
                    <a:pt x="174" y="18"/>
                  </a:cubicBezTo>
                  <a:cubicBezTo>
                    <a:pt x="174" y="19"/>
                    <a:pt x="174" y="19"/>
                    <a:pt x="174" y="19"/>
                  </a:cubicBezTo>
                  <a:cubicBezTo>
                    <a:pt x="174" y="19"/>
                    <a:pt x="174" y="19"/>
                    <a:pt x="174" y="19"/>
                  </a:cubicBezTo>
                  <a:cubicBezTo>
                    <a:pt x="174" y="19"/>
                    <a:pt x="174" y="19"/>
                    <a:pt x="174" y="19"/>
                  </a:cubicBezTo>
                  <a:cubicBezTo>
                    <a:pt x="175" y="18"/>
                    <a:pt x="175" y="18"/>
                    <a:pt x="175" y="18"/>
                  </a:cubicBezTo>
                  <a:cubicBezTo>
                    <a:pt x="175" y="17"/>
                    <a:pt x="175" y="17"/>
                    <a:pt x="175" y="17"/>
                  </a:cubicBezTo>
                  <a:cubicBezTo>
                    <a:pt x="175" y="16"/>
                    <a:pt x="175" y="16"/>
                    <a:pt x="175" y="16"/>
                  </a:cubicBezTo>
                  <a:cubicBezTo>
                    <a:pt x="175" y="16"/>
                    <a:pt x="175" y="16"/>
                    <a:pt x="175" y="16"/>
                  </a:cubicBezTo>
                  <a:cubicBezTo>
                    <a:pt x="175" y="15"/>
                    <a:pt x="175" y="15"/>
                    <a:pt x="175" y="15"/>
                  </a:cubicBezTo>
                  <a:cubicBezTo>
                    <a:pt x="174" y="14"/>
                    <a:pt x="174" y="14"/>
                    <a:pt x="174" y="14"/>
                  </a:cubicBezTo>
                  <a:cubicBezTo>
                    <a:pt x="174" y="13"/>
                    <a:pt x="174" y="13"/>
                    <a:pt x="174" y="13"/>
                  </a:cubicBezTo>
                  <a:cubicBezTo>
                    <a:pt x="174" y="13"/>
                    <a:pt x="174" y="13"/>
                    <a:pt x="174" y="13"/>
                  </a:cubicBezTo>
                  <a:cubicBezTo>
                    <a:pt x="176" y="13"/>
                    <a:pt x="176" y="13"/>
                    <a:pt x="176" y="13"/>
                  </a:cubicBezTo>
                  <a:cubicBezTo>
                    <a:pt x="177" y="13"/>
                    <a:pt x="177" y="13"/>
                    <a:pt x="177" y="13"/>
                  </a:cubicBezTo>
                  <a:cubicBezTo>
                    <a:pt x="180" y="15"/>
                    <a:pt x="180" y="15"/>
                    <a:pt x="180" y="15"/>
                  </a:cubicBezTo>
                  <a:cubicBezTo>
                    <a:pt x="181" y="15"/>
                    <a:pt x="181" y="15"/>
                    <a:pt x="181" y="15"/>
                  </a:cubicBezTo>
                  <a:cubicBezTo>
                    <a:pt x="181" y="15"/>
                    <a:pt x="181" y="15"/>
                    <a:pt x="181" y="15"/>
                  </a:cubicBezTo>
                  <a:cubicBezTo>
                    <a:pt x="181" y="16"/>
                    <a:pt x="181" y="16"/>
                    <a:pt x="181" y="16"/>
                  </a:cubicBezTo>
                  <a:cubicBezTo>
                    <a:pt x="182" y="17"/>
                    <a:pt x="182" y="17"/>
                    <a:pt x="182" y="17"/>
                  </a:cubicBezTo>
                  <a:cubicBezTo>
                    <a:pt x="182" y="18"/>
                    <a:pt x="182" y="18"/>
                    <a:pt x="182" y="18"/>
                  </a:cubicBezTo>
                  <a:cubicBezTo>
                    <a:pt x="182" y="19"/>
                    <a:pt x="182" y="19"/>
                    <a:pt x="182" y="19"/>
                  </a:cubicBezTo>
                  <a:cubicBezTo>
                    <a:pt x="183" y="20"/>
                    <a:pt x="183" y="20"/>
                    <a:pt x="183" y="20"/>
                  </a:cubicBezTo>
                  <a:cubicBezTo>
                    <a:pt x="184" y="21"/>
                    <a:pt x="184" y="21"/>
                    <a:pt x="184" y="21"/>
                  </a:cubicBezTo>
                  <a:cubicBezTo>
                    <a:pt x="184" y="22"/>
                    <a:pt x="184" y="22"/>
                    <a:pt x="184" y="22"/>
                  </a:cubicBezTo>
                  <a:cubicBezTo>
                    <a:pt x="183" y="22"/>
                    <a:pt x="183" y="22"/>
                    <a:pt x="183" y="22"/>
                  </a:cubicBezTo>
                  <a:cubicBezTo>
                    <a:pt x="183" y="21"/>
                    <a:pt x="183" y="21"/>
                    <a:pt x="183" y="21"/>
                  </a:cubicBezTo>
                  <a:cubicBezTo>
                    <a:pt x="182" y="22"/>
                    <a:pt x="182" y="22"/>
                    <a:pt x="182" y="22"/>
                  </a:cubicBezTo>
                  <a:cubicBezTo>
                    <a:pt x="182" y="22"/>
                    <a:pt x="182" y="22"/>
                    <a:pt x="182" y="22"/>
                  </a:cubicBezTo>
                  <a:cubicBezTo>
                    <a:pt x="183" y="23"/>
                    <a:pt x="183" y="23"/>
                    <a:pt x="183" y="23"/>
                  </a:cubicBezTo>
                  <a:cubicBezTo>
                    <a:pt x="185" y="23"/>
                    <a:pt x="185" y="23"/>
                    <a:pt x="185" y="23"/>
                  </a:cubicBezTo>
                  <a:cubicBezTo>
                    <a:pt x="186" y="24"/>
                    <a:pt x="186" y="24"/>
                    <a:pt x="186" y="24"/>
                  </a:cubicBezTo>
                  <a:cubicBezTo>
                    <a:pt x="186" y="24"/>
                    <a:pt x="186" y="24"/>
                    <a:pt x="186" y="24"/>
                  </a:cubicBezTo>
                  <a:cubicBezTo>
                    <a:pt x="187" y="26"/>
                    <a:pt x="187" y="26"/>
                    <a:pt x="187" y="26"/>
                  </a:cubicBezTo>
                  <a:close/>
                  <a:moveTo>
                    <a:pt x="350" y="3"/>
                  </a:moveTo>
                  <a:cubicBezTo>
                    <a:pt x="350" y="2"/>
                    <a:pt x="350" y="2"/>
                    <a:pt x="350" y="2"/>
                  </a:cubicBezTo>
                  <a:cubicBezTo>
                    <a:pt x="351" y="1"/>
                    <a:pt x="351" y="1"/>
                    <a:pt x="351" y="1"/>
                  </a:cubicBezTo>
                  <a:cubicBezTo>
                    <a:pt x="351" y="1"/>
                    <a:pt x="351" y="1"/>
                    <a:pt x="351" y="1"/>
                  </a:cubicBezTo>
                  <a:cubicBezTo>
                    <a:pt x="352" y="1"/>
                    <a:pt x="352" y="1"/>
                    <a:pt x="352" y="1"/>
                  </a:cubicBezTo>
                  <a:cubicBezTo>
                    <a:pt x="352" y="2"/>
                    <a:pt x="352" y="2"/>
                    <a:pt x="352" y="2"/>
                  </a:cubicBezTo>
                  <a:cubicBezTo>
                    <a:pt x="351" y="2"/>
                    <a:pt x="351" y="2"/>
                    <a:pt x="351" y="2"/>
                  </a:cubicBezTo>
                  <a:cubicBezTo>
                    <a:pt x="351" y="3"/>
                    <a:pt x="351" y="3"/>
                    <a:pt x="351" y="3"/>
                  </a:cubicBezTo>
                  <a:cubicBezTo>
                    <a:pt x="350" y="3"/>
                    <a:pt x="350" y="3"/>
                    <a:pt x="350" y="3"/>
                  </a:cubicBezTo>
                  <a:close/>
                  <a:moveTo>
                    <a:pt x="359" y="17"/>
                  </a:moveTo>
                  <a:cubicBezTo>
                    <a:pt x="359" y="18"/>
                    <a:pt x="359" y="18"/>
                    <a:pt x="359" y="18"/>
                  </a:cubicBezTo>
                  <a:cubicBezTo>
                    <a:pt x="361" y="20"/>
                    <a:pt x="361" y="20"/>
                    <a:pt x="361" y="20"/>
                  </a:cubicBezTo>
                  <a:cubicBezTo>
                    <a:pt x="361" y="21"/>
                    <a:pt x="361" y="21"/>
                    <a:pt x="361" y="21"/>
                  </a:cubicBezTo>
                  <a:cubicBezTo>
                    <a:pt x="364" y="22"/>
                    <a:pt x="364" y="22"/>
                    <a:pt x="364" y="22"/>
                  </a:cubicBezTo>
                  <a:cubicBezTo>
                    <a:pt x="367" y="22"/>
                    <a:pt x="367" y="22"/>
                    <a:pt x="367" y="22"/>
                  </a:cubicBezTo>
                  <a:cubicBezTo>
                    <a:pt x="368" y="23"/>
                    <a:pt x="368" y="23"/>
                    <a:pt x="368" y="23"/>
                  </a:cubicBezTo>
                  <a:cubicBezTo>
                    <a:pt x="370" y="23"/>
                    <a:pt x="370" y="23"/>
                    <a:pt x="370" y="23"/>
                  </a:cubicBezTo>
                  <a:cubicBezTo>
                    <a:pt x="371" y="22"/>
                    <a:pt x="371" y="22"/>
                    <a:pt x="371" y="22"/>
                  </a:cubicBezTo>
                  <a:cubicBezTo>
                    <a:pt x="372" y="23"/>
                    <a:pt x="372" y="23"/>
                    <a:pt x="372" y="23"/>
                  </a:cubicBezTo>
                  <a:cubicBezTo>
                    <a:pt x="373" y="23"/>
                    <a:pt x="373" y="23"/>
                    <a:pt x="373" y="23"/>
                  </a:cubicBezTo>
                  <a:cubicBezTo>
                    <a:pt x="375" y="22"/>
                    <a:pt x="375" y="22"/>
                    <a:pt x="375" y="22"/>
                  </a:cubicBezTo>
                  <a:cubicBezTo>
                    <a:pt x="375" y="21"/>
                    <a:pt x="375" y="21"/>
                    <a:pt x="375" y="21"/>
                  </a:cubicBezTo>
                  <a:cubicBezTo>
                    <a:pt x="376" y="20"/>
                    <a:pt x="376" y="20"/>
                    <a:pt x="376" y="20"/>
                  </a:cubicBezTo>
                  <a:cubicBezTo>
                    <a:pt x="375" y="19"/>
                    <a:pt x="375" y="19"/>
                    <a:pt x="375" y="19"/>
                  </a:cubicBezTo>
                  <a:cubicBezTo>
                    <a:pt x="375" y="18"/>
                    <a:pt x="375" y="18"/>
                    <a:pt x="375" y="18"/>
                  </a:cubicBezTo>
                  <a:cubicBezTo>
                    <a:pt x="374" y="18"/>
                    <a:pt x="374" y="18"/>
                    <a:pt x="374" y="18"/>
                  </a:cubicBezTo>
                  <a:cubicBezTo>
                    <a:pt x="374" y="18"/>
                    <a:pt x="374" y="18"/>
                    <a:pt x="374" y="18"/>
                  </a:cubicBezTo>
                  <a:cubicBezTo>
                    <a:pt x="374" y="17"/>
                    <a:pt x="374" y="17"/>
                    <a:pt x="374" y="17"/>
                  </a:cubicBezTo>
                  <a:cubicBezTo>
                    <a:pt x="373" y="17"/>
                    <a:pt x="373" y="17"/>
                    <a:pt x="373" y="17"/>
                  </a:cubicBezTo>
                  <a:cubicBezTo>
                    <a:pt x="373" y="17"/>
                    <a:pt x="373" y="17"/>
                    <a:pt x="373" y="17"/>
                  </a:cubicBezTo>
                  <a:cubicBezTo>
                    <a:pt x="371" y="17"/>
                    <a:pt x="371" y="17"/>
                    <a:pt x="371" y="17"/>
                  </a:cubicBezTo>
                  <a:cubicBezTo>
                    <a:pt x="369" y="17"/>
                    <a:pt x="369" y="17"/>
                    <a:pt x="369" y="17"/>
                  </a:cubicBezTo>
                  <a:cubicBezTo>
                    <a:pt x="368" y="18"/>
                    <a:pt x="368" y="18"/>
                    <a:pt x="368" y="18"/>
                  </a:cubicBezTo>
                  <a:cubicBezTo>
                    <a:pt x="367" y="18"/>
                    <a:pt x="367" y="18"/>
                    <a:pt x="367" y="18"/>
                  </a:cubicBezTo>
                  <a:cubicBezTo>
                    <a:pt x="367" y="18"/>
                    <a:pt x="367" y="18"/>
                    <a:pt x="367" y="18"/>
                  </a:cubicBezTo>
                  <a:cubicBezTo>
                    <a:pt x="366" y="17"/>
                    <a:pt x="366" y="17"/>
                    <a:pt x="366" y="17"/>
                  </a:cubicBezTo>
                  <a:cubicBezTo>
                    <a:pt x="366" y="17"/>
                    <a:pt x="366" y="17"/>
                    <a:pt x="366" y="17"/>
                  </a:cubicBezTo>
                  <a:cubicBezTo>
                    <a:pt x="365" y="17"/>
                    <a:pt x="365" y="17"/>
                    <a:pt x="365" y="17"/>
                  </a:cubicBezTo>
                  <a:cubicBezTo>
                    <a:pt x="363" y="17"/>
                    <a:pt x="363" y="17"/>
                    <a:pt x="363" y="17"/>
                  </a:cubicBezTo>
                  <a:cubicBezTo>
                    <a:pt x="363" y="17"/>
                    <a:pt x="363" y="17"/>
                    <a:pt x="363" y="17"/>
                  </a:cubicBezTo>
                  <a:cubicBezTo>
                    <a:pt x="363" y="18"/>
                    <a:pt x="363" y="18"/>
                    <a:pt x="363" y="18"/>
                  </a:cubicBezTo>
                  <a:cubicBezTo>
                    <a:pt x="362" y="18"/>
                    <a:pt x="362" y="18"/>
                    <a:pt x="362" y="18"/>
                  </a:cubicBezTo>
                  <a:cubicBezTo>
                    <a:pt x="361" y="18"/>
                    <a:pt x="361" y="18"/>
                    <a:pt x="361" y="18"/>
                  </a:cubicBezTo>
                  <a:cubicBezTo>
                    <a:pt x="360" y="18"/>
                    <a:pt x="360" y="18"/>
                    <a:pt x="360" y="18"/>
                  </a:cubicBezTo>
                  <a:cubicBezTo>
                    <a:pt x="360" y="17"/>
                    <a:pt x="360" y="17"/>
                    <a:pt x="360" y="17"/>
                  </a:cubicBezTo>
                  <a:cubicBezTo>
                    <a:pt x="359" y="17"/>
                    <a:pt x="359" y="17"/>
                    <a:pt x="359" y="17"/>
                  </a:cubicBezTo>
                  <a:close/>
                  <a:moveTo>
                    <a:pt x="325" y="31"/>
                  </a:moveTo>
                  <a:cubicBezTo>
                    <a:pt x="324" y="29"/>
                    <a:pt x="324" y="29"/>
                    <a:pt x="324" y="29"/>
                  </a:cubicBezTo>
                  <a:cubicBezTo>
                    <a:pt x="324" y="28"/>
                    <a:pt x="324" y="28"/>
                    <a:pt x="324" y="28"/>
                  </a:cubicBezTo>
                  <a:cubicBezTo>
                    <a:pt x="323" y="27"/>
                    <a:pt x="323" y="27"/>
                    <a:pt x="323" y="27"/>
                  </a:cubicBezTo>
                  <a:cubicBezTo>
                    <a:pt x="321" y="27"/>
                    <a:pt x="321" y="27"/>
                    <a:pt x="321" y="27"/>
                  </a:cubicBezTo>
                  <a:cubicBezTo>
                    <a:pt x="321" y="26"/>
                    <a:pt x="321" y="26"/>
                    <a:pt x="321" y="26"/>
                  </a:cubicBezTo>
                  <a:cubicBezTo>
                    <a:pt x="320" y="26"/>
                    <a:pt x="320" y="26"/>
                    <a:pt x="320" y="26"/>
                  </a:cubicBezTo>
                  <a:cubicBezTo>
                    <a:pt x="319" y="25"/>
                    <a:pt x="319" y="25"/>
                    <a:pt x="319" y="25"/>
                  </a:cubicBezTo>
                  <a:cubicBezTo>
                    <a:pt x="320" y="26"/>
                    <a:pt x="320" y="26"/>
                    <a:pt x="320" y="26"/>
                  </a:cubicBezTo>
                  <a:cubicBezTo>
                    <a:pt x="320" y="27"/>
                    <a:pt x="320" y="27"/>
                    <a:pt x="320" y="27"/>
                  </a:cubicBezTo>
                  <a:cubicBezTo>
                    <a:pt x="322" y="28"/>
                    <a:pt x="322" y="28"/>
                    <a:pt x="322" y="28"/>
                  </a:cubicBezTo>
                  <a:cubicBezTo>
                    <a:pt x="323" y="30"/>
                    <a:pt x="323" y="30"/>
                    <a:pt x="323" y="30"/>
                  </a:cubicBezTo>
                  <a:cubicBezTo>
                    <a:pt x="324" y="32"/>
                    <a:pt x="324" y="32"/>
                    <a:pt x="324" y="32"/>
                  </a:cubicBezTo>
                  <a:cubicBezTo>
                    <a:pt x="324" y="32"/>
                    <a:pt x="324" y="32"/>
                    <a:pt x="324" y="32"/>
                  </a:cubicBezTo>
                  <a:cubicBezTo>
                    <a:pt x="325" y="32"/>
                    <a:pt x="325" y="32"/>
                    <a:pt x="325" y="32"/>
                  </a:cubicBezTo>
                  <a:cubicBezTo>
                    <a:pt x="325" y="31"/>
                    <a:pt x="325" y="31"/>
                    <a:pt x="325" y="31"/>
                  </a:cubicBezTo>
                  <a:close/>
                  <a:moveTo>
                    <a:pt x="342" y="32"/>
                  </a:moveTo>
                  <a:cubicBezTo>
                    <a:pt x="342" y="32"/>
                    <a:pt x="342" y="32"/>
                    <a:pt x="342" y="32"/>
                  </a:cubicBezTo>
                  <a:cubicBezTo>
                    <a:pt x="341" y="32"/>
                    <a:pt x="341" y="32"/>
                    <a:pt x="341" y="32"/>
                  </a:cubicBezTo>
                  <a:cubicBezTo>
                    <a:pt x="341" y="32"/>
                    <a:pt x="341" y="32"/>
                    <a:pt x="341" y="32"/>
                  </a:cubicBezTo>
                  <a:cubicBezTo>
                    <a:pt x="341" y="31"/>
                    <a:pt x="341" y="31"/>
                    <a:pt x="341" y="31"/>
                  </a:cubicBezTo>
                  <a:cubicBezTo>
                    <a:pt x="342" y="31"/>
                    <a:pt x="342" y="31"/>
                    <a:pt x="342" y="31"/>
                  </a:cubicBezTo>
                  <a:cubicBezTo>
                    <a:pt x="342" y="32"/>
                    <a:pt x="342" y="32"/>
                    <a:pt x="342" y="32"/>
                  </a:cubicBezTo>
                  <a:cubicBezTo>
                    <a:pt x="343" y="32"/>
                    <a:pt x="343" y="32"/>
                    <a:pt x="343" y="32"/>
                  </a:cubicBezTo>
                  <a:cubicBezTo>
                    <a:pt x="343" y="33"/>
                    <a:pt x="343" y="33"/>
                    <a:pt x="343" y="33"/>
                  </a:cubicBezTo>
                  <a:cubicBezTo>
                    <a:pt x="343" y="33"/>
                    <a:pt x="343" y="33"/>
                    <a:pt x="343" y="33"/>
                  </a:cubicBezTo>
                  <a:cubicBezTo>
                    <a:pt x="344" y="33"/>
                    <a:pt x="344" y="33"/>
                    <a:pt x="344" y="33"/>
                  </a:cubicBezTo>
                  <a:cubicBezTo>
                    <a:pt x="345" y="32"/>
                    <a:pt x="345" y="32"/>
                    <a:pt x="345" y="32"/>
                  </a:cubicBezTo>
                  <a:cubicBezTo>
                    <a:pt x="346" y="30"/>
                    <a:pt x="346" y="30"/>
                    <a:pt x="346" y="30"/>
                  </a:cubicBezTo>
                  <a:cubicBezTo>
                    <a:pt x="347" y="29"/>
                    <a:pt x="347" y="29"/>
                    <a:pt x="347" y="29"/>
                  </a:cubicBezTo>
                  <a:cubicBezTo>
                    <a:pt x="348" y="29"/>
                    <a:pt x="348" y="29"/>
                    <a:pt x="348" y="29"/>
                  </a:cubicBezTo>
                  <a:cubicBezTo>
                    <a:pt x="349" y="28"/>
                    <a:pt x="349" y="28"/>
                    <a:pt x="349" y="28"/>
                  </a:cubicBezTo>
                  <a:cubicBezTo>
                    <a:pt x="349" y="29"/>
                    <a:pt x="349" y="29"/>
                    <a:pt x="349" y="29"/>
                  </a:cubicBezTo>
                  <a:cubicBezTo>
                    <a:pt x="349" y="29"/>
                    <a:pt x="349" y="29"/>
                    <a:pt x="349" y="29"/>
                  </a:cubicBezTo>
                  <a:cubicBezTo>
                    <a:pt x="350" y="29"/>
                    <a:pt x="350" y="29"/>
                    <a:pt x="350" y="29"/>
                  </a:cubicBezTo>
                  <a:cubicBezTo>
                    <a:pt x="350" y="30"/>
                    <a:pt x="350" y="30"/>
                    <a:pt x="350" y="30"/>
                  </a:cubicBezTo>
                  <a:cubicBezTo>
                    <a:pt x="351" y="29"/>
                    <a:pt x="351" y="29"/>
                    <a:pt x="351" y="29"/>
                  </a:cubicBezTo>
                  <a:cubicBezTo>
                    <a:pt x="351" y="29"/>
                    <a:pt x="351" y="29"/>
                    <a:pt x="351" y="29"/>
                  </a:cubicBezTo>
                  <a:cubicBezTo>
                    <a:pt x="353" y="28"/>
                    <a:pt x="353" y="28"/>
                    <a:pt x="353" y="28"/>
                  </a:cubicBezTo>
                  <a:cubicBezTo>
                    <a:pt x="353" y="27"/>
                    <a:pt x="353" y="27"/>
                    <a:pt x="353" y="27"/>
                  </a:cubicBezTo>
                  <a:cubicBezTo>
                    <a:pt x="353" y="27"/>
                    <a:pt x="353" y="27"/>
                    <a:pt x="353" y="27"/>
                  </a:cubicBezTo>
                  <a:cubicBezTo>
                    <a:pt x="352" y="27"/>
                    <a:pt x="352" y="27"/>
                    <a:pt x="352" y="27"/>
                  </a:cubicBezTo>
                  <a:cubicBezTo>
                    <a:pt x="350" y="28"/>
                    <a:pt x="350" y="28"/>
                    <a:pt x="350" y="28"/>
                  </a:cubicBezTo>
                  <a:cubicBezTo>
                    <a:pt x="349" y="27"/>
                    <a:pt x="349" y="27"/>
                    <a:pt x="349" y="27"/>
                  </a:cubicBezTo>
                  <a:cubicBezTo>
                    <a:pt x="348" y="26"/>
                    <a:pt x="348" y="26"/>
                    <a:pt x="348" y="26"/>
                  </a:cubicBezTo>
                  <a:cubicBezTo>
                    <a:pt x="347" y="26"/>
                    <a:pt x="347" y="26"/>
                    <a:pt x="347" y="26"/>
                  </a:cubicBezTo>
                  <a:cubicBezTo>
                    <a:pt x="346" y="26"/>
                    <a:pt x="346" y="26"/>
                    <a:pt x="346" y="26"/>
                  </a:cubicBezTo>
                  <a:cubicBezTo>
                    <a:pt x="346" y="25"/>
                    <a:pt x="346" y="25"/>
                    <a:pt x="346" y="25"/>
                  </a:cubicBezTo>
                  <a:cubicBezTo>
                    <a:pt x="345" y="24"/>
                    <a:pt x="345" y="24"/>
                    <a:pt x="345" y="24"/>
                  </a:cubicBezTo>
                  <a:cubicBezTo>
                    <a:pt x="344" y="24"/>
                    <a:pt x="344" y="24"/>
                    <a:pt x="344" y="24"/>
                  </a:cubicBezTo>
                  <a:cubicBezTo>
                    <a:pt x="343" y="23"/>
                    <a:pt x="343" y="23"/>
                    <a:pt x="343" y="23"/>
                  </a:cubicBezTo>
                  <a:cubicBezTo>
                    <a:pt x="343" y="22"/>
                    <a:pt x="343" y="22"/>
                    <a:pt x="343" y="22"/>
                  </a:cubicBezTo>
                  <a:cubicBezTo>
                    <a:pt x="343" y="21"/>
                    <a:pt x="343" y="21"/>
                    <a:pt x="343" y="21"/>
                  </a:cubicBezTo>
                  <a:cubicBezTo>
                    <a:pt x="342" y="20"/>
                    <a:pt x="342" y="20"/>
                    <a:pt x="342" y="20"/>
                  </a:cubicBezTo>
                  <a:cubicBezTo>
                    <a:pt x="341" y="20"/>
                    <a:pt x="341" y="20"/>
                    <a:pt x="341" y="20"/>
                  </a:cubicBezTo>
                  <a:cubicBezTo>
                    <a:pt x="341" y="20"/>
                    <a:pt x="341" y="20"/>
                    <a:pt x="341" y="20"/>
                  </a:cubicBezTo>
                  <a:cubicBezTo>
                    <a:pt x="342" y="19"/>
                    <a:pt x="342" y="19"/>
                    <a:pt x="342" y="19"/>
                  </a:cubicBezTo>
                  <a:cubicBezTo>
                    <a:pt x="342" y="19"/>
                    <a:pt x="342" y="19"/>
                    <a:pt x="342" y="19"/>
                  </a:cubicBezTo>
                  <a:cubicBezTo>
                    <a:pt x="342" y="18"/>
                    <a:pt x="342" y="18"/>
                    <a:pt x="342" y="18"/>
                  </a:cubicBezTo>
                  <a:cubicBezTo>
                    <a:pt x="342" y="18"/>
                    <a:pt x="342" y="18"/>
                    <a:pt x="342" y="18"/>
                  </a:cubicBezTo>
                  <a:cubicBezTo>
                    <a:pt x="342" y="18"/>
                    <a:pt x="342" y="18"/>
                    <a:pt x="342" y="18"/>
                  </a:cubicBezTo>
                  <a:cubicBezTo>
                    <a:pt x="342" y="17"/>
                    <a:pt x="342" y="17"/>
                    <a:pt x="342" y="17"/>
                  </a:cubicBezTo>
                  <a:cubicBezTo>
                    <a:pt x="341" y="17"/>
                    <a:pt x="341" y="17"/>
                    <a:pt x="341" y="17"/>
                  </a:cubicBezTo>
                  <a:cubicBezTo>
                    <a:pt x="339" y="17"/>
                    <a:pt x="339" y="17"/>
                    <a:pt x="339" y="17"/>
                  </a:cubicBezTo>
                  <a:cubicBezTo>
                    <a:pt x="338" y="17"/>
                    <a:pt x="338" y="17"/>
                    <a:pt x="338" y="17"/>
                  </a:cubicBezTo>
                  <a:cubicBezTo>
                    <a:pt x="338" y="16"/>
                    <a:pt x="338" y="16"/>
                    <a:pt x="338" y="16"/>
                  </a:cubicBezTo>
                  <a:cubicBezTo>
                    <a:pt x="337" y="16"/>
                    <a:pt x="337" y="16"/>
                    <a:pt x="337" y="16"/>
                  </a:cubicBezTo>
                  <a:cubicBezTo>
                    <a:pt x="336" y="16"/>
                    <a:pt x="336" y="16"/>
                    <a:pt x="336" y="16"/>
                  </a:cubicBezTo>
                  <a:cubicBezTo>
                    <a:pt x="335" y="16"/>
                    <a:pt x="335" y="16"/>
                    <a:pt x="335" y="16"/>
                  </a:cubicBezTo>
                  <a:cubicBezTo>
                    <a:pt x="337" y="17"/>
                    <a:pt x="337" y="17"/>
                    <a:pt x="337" y="17"/>
                  </a:cubicBezTo>
                  <a:cubicBezTo>
                    <a:pt x="338" y="17"/>
                    <a:pt x="338" y="17"/>
                    <a:pt x="338" y="17"/>
                  </a:cubicBezTo>
                  <a:cubicBezTo>
                    <a:pt x="338" y="18"/>
                    <a:pt x="338" y="18"/>
                    <a:pt x="338" y="18"/>
                  </a:cubicBezTo>
                  <a:cubicBezTo>
                    <a:pt x="337" y="18"/>
                    <a:pt x="337" y="18"/>
                    <a:pt x="337" y="18"/>
                  </a:cubicBezTo>
                  <a:cubicBezTo>
                    <a:pt x="337" y="18"/>
                    <a:pt x="337" y="18"/>
                    <a:pt x="337" y="18"/>
                  </a:cubicBezTo>
                  <a:cubicBezTo>
                    <a:pt x="336" y="18"/>
                    <a:pt x="336" y="18"/>
                    <a:pt x="336" y="18"/>
                  </a:cubicBezTo>
                  <a:cubicBezTo>
                    <a:pt x="335" y="18"/>
                    <a:pt x="335" y="18"/>
                    <a:pt x="335" y="18"/>
                  </a:cubicBezTo>
                  <a:cubicBezTo>
                    <a:pt x="336" y="19"/>
                    <a:pt x="336" y="19"/>
                    <a:pt x="336" y="19"/>
                  </a:cubicBezTo>
                  <a:cubicBezTo>
                    <a:pt x="336" y="20"/>
                    <a:pt x="336" y="20"/>
                    <a:pt x="336" y="20"/>
                  </a:cubicBezTo>
                  <a:cubicBezTo>
                    <a:pt x="336" y="21"/>
                    <a:pt x="336" y="21"/>
                    <a:pt x="336" y="21"/>
                  </a:cubicBezTo>
                  <a:cubicBezTo>
                    <a:pt x="338" y="22"/>
                    <a:pt x="338" y="22"/>
                    <a:pt x="338" y="22"/>
                  </a:cubicBezTo>
                  <a:cubicBezTo>
                    <a:pt x="338" y="23"/>
                    <a:pt x="338" y="23"/>
                    <a:pt x="338" y="23"/>
                  </a:cubicBezTo>
                  <a:cubicBezTo>
                    <a:pt x="338" y="23"/>
                    <a:pt x="338" y="23"/>
                    <a:pt x="338" y="23"/>
                  </a:cubicBezTo>
                  <a:cubicBezTo>
                    <a:pt x="337" y="23"/>
                    <a:pt x="337" y="23"/>
                    <a:pt x="337" y="23"/>
                  </a:cubicBezTo>
                  <a:cubicBezTo>
                    <a:pt x="336" y="22"/>
                    <a:pt x="336" y="22"/>
                    <a:pt x="336" y="22"/>
                  </a:cubicBezTo>
                  <a:cubicBezTo>
                    <a:pt x="335" y="21"/>
                    <a:pt x="335" y="21"/>
                    <a:pt x="335" y="21"/>
                  </a:cubicBezTo>
                  <a:cubicBezTo>
                    <a:pt x="334" y="21"/>
                    <a:pt x="334" y="21"/>
                    <a:pt x="334" y="21"/>
                  </a:cubicBezTo>
                  <a:cubicBezTo>
                    <a:pt x="334" y="21"/>
                    <a:pt x="334" y="21"/>
                    <a:pt x="334" y="21"/>
                  </a:cubicBezTo>
                  <a:cubicBezTo>
                    <a:pt x="333" y="21"/>
                    <a:pt x="333" y="21"/>
                    <a:pt x="333" y="21"/>
                  </a:cubicBezTo>
                  <a:cubicBezTo>
                    <a:pt x="333" y="21"/>
                    <a:pt x="333" y="21"/>
                    <a:pt x="333" y="21"/>
                  </a:cubicBezTo>
                  <a:cubicBezTo>
                    <a:pt x="332" y="21"/>
                    <a:pt x="332" y="21"/>
                    <a:pt x="332" y="21"/>
                  </a:cubicBezTo>
                  <a:cubicBezTo>
                    <a:pt x="332" y="20"/>
                    <a:pt x="332" y="20"/>
                    <a:pt x="332" y="20"/>
                  </a:cubicBezTo>
                  <a:cubicBezTo>
                    <a:pt x="332" y="19"/>
                    <a:pt x="332" y="19"/>
                    <a:pt x="332" y="19"/>
                  </a:cubicBezTo>
                  <a:cubicBezTo>
                    <a:pt x="331" y="19"/>
                    <a:pt x="331" y="19"/>
                    <a:pt x="331" y="19"/>
                  </a:cubicBezTo>
                  <a:cubicBezTo>
                    <a:pt x="330" y="18"/>
                    <a:pt x="330" y="18"/>
                    <a:pt x="330" y="18"/>
                  </a:cubicBezTo>
                  <a:cubicBezTo>
                    <a:pt x="329" y="18"/>
                    <a:pt x="329" y="18"/>
                    <a:pt x="329" y="18"/>
                  </a:cubicBezTo>
                  <a:cubicBezTo>
                    <a:pt x="328" y="18"/>
                    <a:pt x="328" y="18"/>
                    <a:pt x="328" y="18"/>
                  </a:cubicBezTo>
                  <a:cubicBezTo>
                    <a:pt x="328" y="17"/>
                    <a:pt x="328" y="17"/>
                    <a:pt x="328" y="17"/>
                  </a:cubicBezTo>
                  <a:cubicBezTo>
                    <a:pt x="327" y="18"/>
                    <a:pt x="327" y="18"/>
                    <a:pt x="327" y="18"/>
                  </a:cubicBezTo>
                  <a:cubicBezTo>
                    <a:pt x="326" y="18"/>
                    <a:pt x="326" y="18"/>
                    <a:pt x="326" y="18"/>
                  </a:cubicBezTo>
                  <a:cubicBezTo>
                    <a:pt x="326" y="19"/>
                    <a:pt x="326" y="19"/>
                    <a:pt x="326" y="19"/>
                  </a:cubicBezTo>
                  <a:cubicBezTo>
                    <a:pt x="326" y="20"/>
                    <a:pt x="326" y="20"/>
                    <a:pt x="326" y="20"/>
                  </a:cubicBezTo>
                  <a:cubicBezTo>
                    <a:pt x="326" y="21"/>
                    <a:pt x="326" y="21"/>
                    <a:pt x="326" y="21"/>
                  </a:cubicBezTo>
                  <a:cubicBezTo>
                    <a:pt x="325" y="22"/>
                    <a:pt x="325" y="22"/>
                    <a:pt x="325" y="22"/>
                  </a:cubicBezTo>
                  <a:cubicBezTo>
                    <a:pt x="324" y="22"/>
                    <a:pt x="324" y="22"/>
                    <a:pt x="324" y="22"/>
                  </a:cubicBezTo>
                  <a:cubicBezTo>
                    <a:pt x="324" y="23"/>
                    <a:pt x="324" y="23"/>
                    <a:pt x="324" y="23"/>
                  </a:cubicBezTo>
                  <a:cubicBezTo>
                    <a:pt x="325" y="24"/>
                    <a:pt x="325" y="24"/>
                    <a:pt x="325" y="24"/>
                  </a:cubicBezTo>
                  <a:cubicBezTo>
                    <a:pt x="326" y="24"/>
                    <a:pt x="326" y="24"/>
                    <a:pt x="326" y="24"/>
                  </a:cubicBezTo>
                  <a:cubicBezTo>
                    <a:pt x="327" y="25"/>
                    <a:pt x="327" y="25"/>
                    <a:pt x="327" y="25"/>
                  </a:cubicBezTo>
                  <a:cubicBezTo>
                    <a:pt x="326" y="25"/>
                    <a:pt x="326" y="25"/>
                    <a:pt x="326" y="25"/>
                  </a:cubicBezTo>
                  <a:cubicBezTo>
                    <a:pt x="326" y="25"/>
                    <a:pt x="326" y="25"/>
                    <a:pt x="326" y="25"/>
                  </a:cubicBezTo>
                  <a:cubicBezTo>
                    <a:pt x="326" y="26"/>
                    <a:pt x="326" y="26"/>
                    <a:pt x="326" y="26"/>
                  </a:cubicBezTo>
                  <a:cubicBezTo>
                    <a:pt x="327" y="26"/>
                    <a:pt x="327" y="26"/>
                    <a:pt x="327" y="26"/>
                  </a:cubicBezTo>
                  <a:cubicBezTo>
                    <a:pt x="327" y="27"/>
                    <a:pt x="327" y="27"/>
                    <a:pt x="327" y="27"/>
                  </a:cubicBezTo>
                  <a:cubicBezTo>
                    <a:pt x="327" y="27"/>
                    <a:pt x="327" y="27"/>
                    <a:pt x="327" y="27"/>
                  </a:cubicBezTo>
                  <a:cubicBezTo>
                    <a:pt x="327" y="28"/>
                    <a:pt x="327" y="28"/>
                    <a:pt x="327" y="28"/>
                  </a:cubicBezTo>
                  <a:cubicBezTo>
                    <a:pt x="328" y="28"/>
                    <a:pt x="328" y="28"/>
                    <a:pt x="328" y="28"/>
                  </a:cubicBezTo>
                  <a:cubicBezTo>
                    <a:pt x="329" y="29"/>
                    <a:pt x="329" y="29"/>
                    <a:pt x="329" y="29"/>
                  </a:cubicBezTo>
                  <a:cubicBezTo>
                    <a:pt x="329" y="29"/>
                    <a:pt x="329" y="29"/>
                    <a:pt x="329" y="29"/>
                  </a:cubicBezTo>
                  <a:cubicBezTo>
                    <a:pt x="329" y="29"/>
                    <a:pt x="329" y="29"/>
                    <a:pt x="329" y="29"/>
                  </a:cubicBezTo>
                  <a:cubicBezTo>
                    <a:pt x="329" y="29"/>
                    <a:pt x="329" y="29"/>
                    <a:pt x="329" y="29"/>
                  </a:cubicBezTo>
                  <a:cubicBezTo>
                    <a:pt x="330" y="29"/>
                    <a:pt x="330" y="29"/>
                    <a:pt x="330" y="29"/>
                  </a:cubicBezTo>
                  <a:cubicBezTo>
                    <a:pt x="330" y="30"/>
                    <a:pt x="330" y="30"/>
                    <a:pt x="330" y="30"/>
                  </a:cubicBezTo>
                  <a:cubicBezTo>
                    <a:pt x="330" y="30"/>
                    <a:pt x="330" y="30"/>
                    <a:pt x="330" y="30"/>
                  </a:cubicBezTo>
                  <a:cubicBezTo>
                    <a:pt x="329" y="30"/>
                    <a:pt x="329" y="30"/>
                    <a:pt x="329" y="30"/>
                  </a:cubicBezTo>
                  <a:cubicBezTo>
                    <a:pt x="329" y="30"/>
                    <a:pt x="329" y="30"/>
                    <a:pt x="329" y="30"/>
                  </a:cubicBezTo>
                  <a:cubicBezTo>
                    <a:pt x="329" y="30"/>
                    <a:pt x="329" y="30"/>
                    <a:pt x="329" y="30"/>
                  </a:cubicBezTo>
                  <a:cubicBezTo>
                    <a:pt x="329" y="31"/>
                    <a:pt x="329" y="31"/>
                    <a:pt x="329" y="31"/>
                  </a:cubicBezTo>
                  <a:cubicBezTo>
                    <a:pt x="332" y="33"/>
                    <a:pt x="332" y="33"/>
                    <a:pt x="332" y="33"/>
                  </a:cubicBezTo>
                  <a:cubicBezTo>
                    <a:pt x="333" y="33"/>
                    <a:pt x="333" y="33"/>
                    <a:pt x="333" y="33"/>
                  </a:cubicBezTo>
                  <a:cubicBezTo>
                    <a:pt x="334" y="33"/>
                    <a:pt x="334" y="33"/>
                    <a:pt x="334" y="33"/>
                  </a:cubicBezTo>
                  <a:cubicBezTo>
                    <a:pt x="335" y="34"/>
                    <a:pt x="335" y="34"/>
                    <a:pt x="335" y="34"/>
                  </a:cubicBezTo>
                  <a:cubicBezTo>
                    <a:pt x="336" y="34"/>
                    <a:pt x="336" y="34"/>
                    <a:pt x="336" y="34"/>
                  </a:cubicBezTo>
                  <a:cubicBezTo>
                    <a:pt x="336" y="35"/>
                    <a:pt x="336" y="35"/>
                    <a:pt x="336" y="35"/>
                  </a:cubicBezTo>
                  <a:cubicBezTo>
                    <a:pt x="337" y="35"/>
                    <a:pt x="337" y="35"/>
                    <a:pt x="337" y="35"/>
                  </a:cubicBezTo>
                  <a:cubicBezTo>
                    <a:pt x="338" y="35"/>
                    <a:pt x="338" y="35"/>
                    <a:pt x="338" y="35"/>
                  </a:cubicBezTo>
                  <a:cubicBezTo>
                    <a:pt x="339" y="35"/>
                    <a:pt x="339" y="35"/>
                    <a:pt x="339" y="35"/>
                  </a:cubicBezTo>
                  <a:cubicBezTo>
                    <a:pt x="341" y="35"/>
                    <a:pt x="341" y="35"/>
                    <a:pt x="341" y="35"/>
                  </a:cubicBezTo>
                  <a:cubicBezTo>
                    <a:pt x="342" y="36"/>
                    <a:pt x="342" y="36"/>
                    <a:pt x="342" y="36"/>
                  </a:cubicBezTo>
                  <a:cubicBezTo>
                    <a:pt x="342" y="35"/>
                    <a:pt x="342" y="35"/>
                    <a:pt x="342" y="35"/>
                  </a:cubicBezTo>
                  <a:cubicBezTo>
                    <a:pt x="343" y="35"/>
                    <a:pt x="343" y="35"/>
                    <a:pt x="343" y="35"/>
                  </a:cubicBezTo>
                  <a:cubicBezTo>
                    <a:pt x="343" y="34"/>
                    <a:pt x="343" y="34"/>
                    <a:pt x="343" y="34"/>
                  </a:cubicBezTo>
                  <a:cubicBezTo>
                    <a:pt x="342" y="33"/>
                    <a:pt x="342" y="33"/>
                    <a:pt x="342" y="33"/>
                  </a:cubicBezTo>
                  <a:cubicBezTo>
                    <a:pt x="342" y="32"/>
                    <a:pt x="342" y="32"/>
                    <a:pt x="342" y="32"/>
                  </a:cubicBezTo>
                  <a:close/>
                  <a:moveTo>
                    <a:pt x="343" y="17"/>
                  </a:moveTo>
                  <a:cubicBezTo>
                    <a:pt x="344" y="17"/>
                    <a:pt x="344" y="17"/>
                    <a:pt x="344" y="17"/>
                  </a:cubicBezTo>
                  <a:cubicBezTo>
                    <a:pt x="345" y="17"/>
                    <a:pt x="345" y="17"/>
                    <a:pt x="345" y="17"/>
                  </a:cubicBezTo>
                  <a:cubicBezTo>
                    <a:pt x="346" y="17"/>
                    <a:pt x="346" y="17"/>
                    <a:pt x="346" y="17"/>
                  </a:cubicBezTo>
                  <a:cubicBezTo>
                    <a:pt x="348" y="18"/>
                    <a:pt x="348" y="18"/>
                    <a:pt x="348" y="18"/>
                  </a:cubicBezTo>
                  <a:cubicBezTo>
                    <a:pt x="349" y="18"/>
                    <a:pt x="349" y="18"/>
                    <a:pt x="349" y="18"/>
                  </a:cubicBezTo>
                  <a:cubicBezTo>
                    <a:pt x="350" y="18"/>
                    <a:pt x="350" y="18"/>
                    <a:pt x="350" y="18"/>
                  </a:cubicBezTo>
                  <a:cubicBezTo>
                    <a:pt x="352" y="18"/>
                    <a:pt x="352" y="18"/>
                    <a:pt x="352" y="18"/>
                  </a:cubicBezTo>
                  <a:cubicBezTo>
                    <a:pt x="355" y="19"/>
                    <a:pt x="355" y="19"/>
                    <a:pt x="355" y="19"/>
                  </a:cubicBezTo>
                  <a:cubicBezTo>
                    <a:pt x="355" y="19"/>
                    <a:pt x="355" y="19"/>
                    <a:pt x="355" y="19"/>
                  </a:cubicBezTo>
                  <a:cubicBezTo>
                    <a:pt x="354" y="19"/>
                    <a:pt x="354" y="19"/>
                    <a:pt x="354" y="19"/>
                  </a:cubicBezTo>
                  <a:cubicBezTo>
                    <a:pt x="353" y="20"/>
                    <a:pt x="353" y="20"/>
                    <a:pt x="353" y="20"/>
                  </a:cubicBezTo>
                  <a:cubicBezTo>
                    <a:pt x="353" y="21"/>
                    <a:pt x="353" y="21"/>
                    <a:pt x="353" y="21"/>
                  </a:cubicBezTo>
                  <a:cubicBezTo>
                    <a:pt x="354" y="22"/>
                    <a:pt x="354" y="22"/>
                    <a:pt x="354" y="22"/>
                  </a:cubicBezTo>
                  <a:cubicBezTo>
                    <a:pt x="355" y="22"/>
                    <a:pt x="355" y="22"/>
                    <a:pt x="355" y="22"/>
                  </a:cubicBezTo>
                  <a:cubicBezTo>
                    <a:pt x="355" y="23"/>
                    <a:pt x="355" y="23"/>
                    <a:pt x="355" y="23"/>
                  </a:cubicBezTo>
                  <a:cubicBezTo>
                    <a:pt x="355" y="23"/>
                    <a:pt x="355" y="23"/>
                    <a:pt x="355" y="23"/>
                  </a:cubicBezTo>
                  <a:cubicBezTo>
                    <a:pt x="355" y="24"/>
                    <a:pt x="355" y="24"/>
                    <a:pt x="355" y="24"/>
                  </a:cubicBezTo>
                  <a:cubicBezTo>
                    <a:pt x="355" y="25"/>
                    <a:pt x="355" y="25"/>
                    <a:pt x="355" y="25"/>
                  </a:cubicBezTo>
                  <a:cubicBezTo>
                    <a:pt x="354" y="26"/>
                    <a:pt x="354" y="26"/>
                    <a:pt x="354" y="26"/>
                  </a:cubicBezTo>
                  <a:cubicBezTo>
                    <a:pt x="353" y="26"/>
                    <a:pt x="353" y="26"/>
                    <a:pt x="353" y="26"/>
                  </a:cubicBezTo>
                  <a:cubicBezTo>
                    <a:pt x="353" y="26"/>
                    <a:pt x="353" y="26"/>
                    <a:pt x="353" y="26"/>
                  </a:cubicBezTo>
                  <a:cubicBezTo>
                    <a:pt x="352" y="26"/>
                    <a:pt x="352" y="26"/>
                    <a:pt x="352" y="26"/>
                  </a:cubicBezTo>
                  <a:cubicBezTo>
                    <a:pt x="351" y="26"/>
                    <a:pt x="351" y="26"/>
                    <a:pt x="351" y="26"/>
                  </a:cubicBezTo>
                  <a:cubicBezTo>
                    <a:pt x="350" y="27"/>
                    <a:pt x="350" y="27"/>
                    <a:pt x="350" y="27"/>
                  </a:cubicBezTo>
                  <a:cubicBezTo>
                    <a:pt x="348" y="26"/>
                    <a:pt x="348" y="26"/>
                    <a:pt x="348" y="26"/>
                  </a:cubicBezTo>
                  <a:cubicBezTo>
                    <a:pt x="347" y="25"/>
                    <a:pt x="347" y="25"/>
                    <a:pt x="347" y="25"/>
                  </a:cubicBezTo>
                  <a:cubicBezTo>
                    <a:pt x="345" y="23"/>
                    <a:pt x="345" y="23"/>
                    <a:pt x="345" y="23"/>
                  </a:cubicBezTo>
                  <a:cubicBezTo>
                    <a:pt x="345" y="22"/>
                    <a:pt x="345" y="22"/>
                    <a:pt x="345" y="22"/>
                  </a:cubicBezTo>
                  <a:cubicBezTo>
                    <a:pt x="345" y="21"/>
                    <a:pt x="345" y="21"/>
                    <a:pt x="345" y="21"/>
                  </a:cubicBezTo>
                  <a:cubicBezTo>
                    <a:pt x="345" y="21"/>
                    <a:pt x="345" y="21"/>
                    <a:pt x="345" y="21"/>
                  </a:cubicBezTo>
                  <a:cubicBezTo>
                    <a:pt x="346" y="20"/>
                    <a:pt x="346" y="20"/>
                    <a:pt x="346" y="20"/>
                  </a:cubicBezTo>
                  <a:cubicBezTo>
                    <a:pt x="345" y="20"/>
                    <a:pt x="345" y="20"/>
                    <a:pt x="345" y="20"/>
                  </a:cubicBezTo>
                  <a:cubicBezTo>
                    <a:pt x="345" y="19"/>
                    <a:pt x="345" y="19"/>
                    <a:pt x="345" y="19"/>
                  </a:cubicBezTo>
                  <a:cubicBezTo>
                    <a:pt x="344" y="19"/>
                    <a:pt x="344" y="19"/>
                    <a:pt x="344" y="19"/>
                  </a:cubicBezTo>
                  <a:cubicBezTo>
                    <a:pt x="344" y="18"/>
                    <a:pt x="344" y="18"/>
                    <a:pt x="344" y="18"/>
                  </a:cubicBezTo>
                  <a:cubicBezTo>
                    <a:pt x="343" y="18"/>
                    <a:pt x="343" y="18"/>
                    <a:pt x="343" y="18"/>
                  </a:cubicBezTo>
                  <a:cubicBezTo>
                    <a:pt x="343" y="17"/>
                    <a:pt x="343" y="17"/>
                    <a:pt x="343" y="17"/>
                  </a:cubicBezTo>
                  <a:close/>
                  <a:moveTo>
                    <a:pt x="195" y="38"/>
                  </a:moveTo>
                  <a:cubicBezTo>
                    <a:pt x="195" y="38"/>
                    <a:pt x="196" y="37"/>
                    <a:pt x="196" y="37"/>
                  </a:cubicBezTo>
                  <a:cubicBezTo>
                    <a:pt x="197" y="36"/>
                    <a:pt x="197" y="36"/>
                    <a:pt x="197" y="36"/>
                  </a:cubicBezTo>
                  <a:cubicBezTo>
                    <a:pt x="198" y="35"/>
                    <a:pt x="198" y="35"/>
                    <a:pt x="198" y="35"/>
                  </a:cubicBezTo>
                  <a:cubicBezTo>
                    <a:pt x="199" y="35"/>
                    <a:pt x="199" y="35"/>
                    <a:pt x="199" y="35"/>
                  </a:cubicBezTo>
                  <a:cubicBezTo>
                    <a:pt x="198" y="34"/>
                    <a:pt x="198" y="34"/>
                    <a:pt x="198" y="34"/>
                  </a:cubicBezTo>
                  <a:cubicBezTo>
                    <a:pt x="199" y="33"/>
                    <a:pt x="199" y="33"/>
                    <a:pt x="199" y="33"/>
                  </a:cubicBezTo>
                  <a:cubicBezTo>
                    <a:pt x="200" y="32"/>
                    <a:pt x="200" y="32"/>
                    <a:pt x="200" y="32"/>
                  </a:cubicBezTo>
                  <a:cubicBezTo>
                    <a:pt x="201" y="32"/>
                    <a:pt x="201" y="32"/>
                    <a:pt x="201" y="32"/>
                  </a:cubicBezTo>
                  <a:cubicBezTo>
                    <a:pt x="202" y="33"/>
                    <a:pt x="202" y="33"/>
                    <a:pt x="202" y="33"/>
                  </a:cubicBezTo>
                  <a:cubicBezTo>
                    <a:pt x="202" y="32"/>
                    <a:pt x="202" y="32"/>
                    <a:pt x="202" y="32"/>
                  </a:cubicBezTo>
                  <a:cubicBezTo>
                    <a:pt x="203" y="32"/>
                    <a:pt x="203" y="32"/>
                    <a:pt x="203" y="32"/>
                  </a:cubicBezTo>
                  <a:cubicBezTo>
                    <a:pt x="203" y="31"/>
                    <a:pt x="203" y="31"/>
                    <a:pt x="203" y="31"/>
                  </a:cubicBezTo>
                  <a:cubicBezTo>
                    <a:pt x="204" y="31"/>
                    <a:pt x="204" y="31"/>
                    <a:pt x="204" y="31"/>
                  </a:cubicBezTo>
                  <a:cubicBezTo>
                    <a:pt x="206" y="30"/>
                    <a:pt x="206" y="30"/>
                    <a:pt x="206" y="30"/>
                  </a:cubicBezTo>
                  <a:cubicBezTo>
                    <a:pt x="206" y="29"/>
                    <a:pt x="206" y="29"/>
                    <a:pt x="206" y="29"/>
                  </a:cubicBezTo>
                  <a:cubicBezTo>
                    <a:pt x="206" y="29"/>
                    <a:pt x="206" y="29"/>
                    <a:pt x="206" y="29"/>
                  </a:cubicBezTo>
                  <a:cubicBezTo>
                    <a:pt x="207" y="27"/>
                    <a:pt x="207" y="27"/>
                    <a:pt x="207" y="27"/>
                  </a:cubicBezTo>
                  <a:cubicBezTo>
                    <a:pt x="207" y="26"/>
                    <a:pt x="207" y="26"/>
                    <a:pt x="207" y="26"/>
                  </a:cubicBezTo>
                  <a:cubicBezTo>
                    <a:pt x="206" y="25"/>
                    <a:pt x="206" y="25"/>
                    <a:pt x="206" y="25"/>
                  </a:cubicBezTo>
                  <a:cubicBezTo>
                    <a:pt x="205" y="24"/>
                    <a:pt x="205" y="24"/>
                    <a:pt x="205" y="24"/>
                  </a:cubicBezTo>
                  <a:cubicBezTo>
                    <a:pt x="205" y="23"/>
                    <a:pt x="205" y="23"/>
                    <a:pt x="205" y="23"/>
                  </a:cubicBezTo>
                  <a:cubicBezTo>
                    <a:pt x="204" y="23"/>
                    <a:pt x="204" y="23"/>
                    <a:pt x="204" y="23"/>
                  </a:cubicBezTo>
                  <a:cubicBezTo>
                    <a:pt x="203" y="22"/>
                    <a:pt x="203" y="22"/>
                    <a:pt x="203" y="22"/>
                  </a:cubicBezTo>
                  <a:cubicBezTo>
                    <a:pt x="203" y="23"/>
                    <a:pt x="203" y="23"/>
                    <a:pt x="203" y="23"/>
                  </a:cubicBezTo>
                  <a:cubicBezTo>
                    <a:pt x="202" y="22"/>
                    <a:pt x="202" y="22"/>
                    <a:pt x="202" y="22"/>
                  </a:cubicBezTo>
                  <a:cubicBezTo>
                    <a:pt x="201" y="22"/>
                    <a:pt x="201" y="22"/>
                    <a:pt x="201" y="22"/>
                  </a:cubicBezTo>
                  <a:cubicBezTo>
                    <a:pt x="200" y="21"/>
                    <a:pt x="200" y="21"/>
                    <a:pt x="200" y="21"/>
                  </a:cubicBezTo>
                  <a:cubicBezTo>
                    <a:pt x="199" y="21"/>
                    <a:pt x="199" y="21"/>
                    <a:pt x="199" y="21"/>
                  </a:cubicBezTo>
                  <a:cubicBezTo>
                    <a:pt x="199" y="21"/>
                    <a:pt x="199" y="21"/>
                    <a:pt x="199" y="21"/>
                  </a:cubicBezTo>
                  <a:cubicBezTo>
                    <a:pt x="198" y="21"/>
                    <a:pt x="198" y="21"/>
                    <a:pt x="198" y="21"/>
                  </a:cubicBezTo>
                  <a:cubicBezTo>
                    <a:pt x="198" y="20"/>
                    <a:pt x="198" y="20"/>
                    <a:pt x="198" y="20"/>
                  </a:cubicBezTo>
                  <a:cubicBezTo>
                    <a:pt x="198" y="20"/>
                    <a:pt x="198" y="20"/>
                    <a:pt x="198" y="20"/>
                  </a:cubicBezTo>
                  <a:cubicBezTo>
                    <a:pt x="197" y="20"/>
                    <a:pt x="197" y="20"/>
                    <a:pt x="197" y="20"/>
                  </a:cubicBezTo>
                  <a:cubicBezTo>
                    <a:pt x="197" y="20"/>
                    <a:pt x="197" y="20"/>
                    <a:pt x="197" y="20"/>
                  </a:cubicBezTo>
                  <a:cubicBezTo>
                    <a:pt x="196" y="20"/>
                    <a:pt x="196" y="20"/>
                    <a:pt x="196" y="20"/>
                  </a:cubicBezTo>
                  <a:cubicBezTo>
                    <a:pt x="195" y="19"/>
                    <a:pt x="195" y="19"/>
                    <a:pt x="195" y="19"/>
                  </a:cubicBezTo>
                  <a:cubicBezTo>
                    <a:pt x="195" y="19"/>
                    <a:pt x="195" y="19"/>
                    <a:pt x="195" y="19"/>
                  </a:cubicBezTo>
                  <a:cubicBezTo>
                    <a:pt x="195" y="20"/>
                    <a:pt x="195" y="20"/>
                    <a:pt x="195" y="20"/>
                  </a:cubicBezTo>
                  <a:cubicBezTo>
                    <a:pt x="196" y="20"/>
                    <a:pt x="196" y="20"/>
                    <a:pt x="196" y="20"/>
                  </a:cubicBezTo>
                  <a:cubicBezTo>
                    <a:pt x="196" y="21"/>
                    <a:pt x="196" y="21"/>
                    <a:pt x="196" y="21"/>
                  </a:cubicBezTo>
                  <a:cubicBezTo>
                    <a:pt x="195" y="21"/>
                    <a:pt x="195" y="21"/>
                    <a:pt x="195" y="21"/>
                  </a:cubicBezTo>
                  <a:cubicBezTo>
                    <a:pt x="195" y="22"/>
                    <a:pt x="195" y="22"/>
                    <a:pt x="195" y="22"/>
                  </a:cubicBezTo>
                  <a:cubicBezTo>
                    <a:pt x="195" y="22"/>
                    <a:pt x="195" y="22"/>
                    <a:pt x="195" y="22"/>
                  </a:cubicBezTo>
                  <a:cubicBezTo>
                    <a:pt x="194" y="21"/>
                    <a:pt x="194" y="21"/>
                    <a:pt x="194" y="21"/>
                  </a:cubicBezTo>
                  <a:cubicBezTo>
                    <a:pt x="194" y="19"/>
                    <a:pt x="194" y="19"/>
                    <a:pt x="194" y="19"/>
                  </a:cubicBezTo>
                  <a:cubicBezTo>
                    <a:pt x="193" y="18"/>
                    <a:pt x="193" y="18"/>
                    <a:pt x="193" y="18"/>
                  </a:cubicBezTo>
                  <a:cubicBezTo>
                    <a:pt x="192" y="18"/>
                    <a:pt x="192" y="18"/>
                    <a:pt x="192" y="18"/>
                  </a:cubicBezTo>
                  <a:cubicBezTo>
                    <a:pt x="191" y="18"/>
                    <a:pt x="191" y="18"/>
                    <a:pt x="191" y="18"/>
                  </a:cubicBezTo>
                  <a:cubicBezTo>
                    <a:pt x="191" y="18"/>
                    <a:pt x="191" y="18"/>
                    <a:pt x="191" y="18"/>
                  </a:cubicBezTo>
                  <a:cubicBezTo>
                    <a:pt x="190" y="18"/>
                    <a:pt x="190" y="18"/>
                    <a:pt x="190" y="18"/>
                  </a:cubicBezTo>
                  <a:cubicBezTo>
                    <a:pt x="190" y="19"/>
                    <a:pt x="190" y="19"/>
                    <a:pt x="190" y="19"/>
                  </a:cubicBezTo>
                  <a:cubicBezTo>
                    <a:pt x="191" y="20"/>
                    <a:pt x="191" y="20"/>
                    <a:pt x="191" y="20"/>
                  </a:cubicBezTo>
                  <a:cubicBezTo>
                    <a:pt x="192" y="20"/>
                    <a:pt x="192" y="20"/>
                    <a:pt x="192" y="20"/>
                  </a:cubicBezTo>
                  <a:cubicBezTo>
                    <a:pt x="191" y="21"/>
                    <a:pt x="191" y="21"/>
                    <a:pt x="191" y="21"/>
                  </a:cubicBezTo>
                  <a:cubicBezTo>
                    <a:pt x="191" y="21"/>
                    <a:pt x="191" y="21"/>
                    <a:pt x="191" y="21"/>
                  </a:cubicBezTo>
                  <a:cubicBezTo>
                    <a:pt x="190" y="20"/>
                    <a:pt x="190" y="20"/>
                    <a:pt x="190" y="20"/>
                  </a:cubicBezTo>
                  <a:cubicBezTo>
                    <a:pt x="190" y="20"/>
                    <a:pt x="190" y="20"/>
                    <a:pt x="190" y="20"/>
                  </a:cubicBezTo>
                  <a:cubicBezTo>
                    <a:pt x="189" y="20"/>
                    <a:pt x="189" y="20"/>
                    <a:pt x="189" y="20"/>
                  </a:cubicBezTo>
                  <a:cubicBezTo>
                    <a:pt x="190" y="20"/>
                    <a:pt x="190" y="20"/>
                    <a:pt x="190" y="20"/>
                  </a:cubicBezTo>
                  <a:cubicBezTo>
                    <a:pt x="190" y="21"/>
                    <a:pt x="190" y="21"/>
                    <a:pt x="190" y="21"/>
                  </a:cubicBezTo>
                  <a:cubicBezTo>
                    <a:pt x="190" y="21"/>
                    <a:pt x="190" y="21"/>
                    <a:pt x="190" y="21"/>
                  </a:cubicBezTo>
                  <a:cubicBezTo>
                    <a:pt x="190" y="22"/>
                    <a:pt x="190" y="22"/>
                    <a:pt x="190" y="22"/>
                  </a:cubicBezTo>
                  <a:cubicBezTo>
                    <a:pt x="190" y="22"/>
                    <a:pt x="190" y="22"/>
                    <a:pt x="190" y="22"/>
                  </a:cubicBezTo>
                  <a:cubicBezTo>
                    <a:pt x="191" y="23"/>
                    <a:pt x="191" y="23"/>
                    <a:pt x="191" y="23"/>
                  </a:cubicBezTo>
                  <a:cubicBezTo>
                    <a:pt x="191" y="23"/>
                    <a:pt x="191" y="23"/>
                    <a:pt x="191" y="23"/>
                  </a:cubicBezTo>
                  <a:cubicBezTo>
                    <a:pt x="191" y="24"/>
                    <a:pt x="191" y="24"/>
                    <a:pt x="191" y="24"/>
                  </a:cubicBezTo>
                  <a:cubicBezTo>
                    <a:pt x="192" y="26"/>
                    <a:pt x="192" y="26"/>
                    <a:pt x="192" y="26"/>
                  </a:cubicBezTo>
                  <a:cubicBezTo>
                    <a:pt x="193" y="26"/>
                    <a:pt x="193" y="26"/>
                    <a:pt x="193" y="26"/>
                  </a:cubicBezTo>
                  <a:cubicBezTo>
                    <a:pt x="193" y="26"/>
                    <a:pt x="193" y="26"/>
                    <a:pt x="193" y="26"/>
                  </a:cubicBezTo>
                  <a:cubicBezTo>
                    <a:pt x="193" y="27"/>
                    <a:pt x="193" y="27"/>
                    <a:pt x="193" y="27"/>
                  </a:cubicBezTo>
                  <a:cubicBezTo>
                    <a:pt x="192" y="27"/>
                    <a:pt x="192" y="27"/>
                    <a:pt x="192" y="27"/>
                  </a:cubicBezTo>
                  <a:cubicBezTo>
                    <a:pt x="192" y="28"/>
                    <a:pt x="192" y="28"/>
                    <a:pt x="192" y="28"/>
                  </a:cubicBezTo>
                  <a:cubicBezTo>
                    <a:pt x="192" y="30"/>
                    <a:pt x="192" y="30"/>
                    <a:pt x="192" y="30"/>
                  </a:cubicBezTo>
                  <a:cubicBezTo>
                    <a:pt x="193" y="31"/>
                    <a:pt x="193" y="31"/>
                    <a:pt x="193" y="31"/>
                  </a:cubicBezTo>
                  <a:cubicBezTo>
                    <a:pt x="193" y="32"/>
                    <a:pt x="193" y="32"/>
                    <a:pt x="193" y="32"/>
                  </a:cubicBezTo>
                  <a:cubicBezTo>
                    <a:pt x="193" y="32"/>
                    <a:pt x="193" y="32"/>
                    <a:pt x="193" y="32"/>
                  </a:cubicBezTo>
                  <a:cubicBezTo>
                    <a:pt x="193" y="33"/>
                    <a:pt x="193" y="33"/>
                    <a:pt x="193" y="33"/>
                  </a:cubicBezTo>
                  <a:cubicBezTo>
                    <a:pt x="193" y="33"/>
                    <a:pt x="193" y="33"/>
                    <a:pt x="193" y="33"/>
                  </a:cubicBezTo>
                  <a:cubicBezTo>
                    <a:pt x="193" y="34"/>
                    <a:pt x="193" y="34"/>
                    <a:pt x="193" y="34"/>
                  </a:cubicBezTo>
                  <a:cubicBezTo>
                    <a:pt x="194" y="36"/>
                    <a:pt x="194" y="36"/>
                    <a:pt x="194" y="36"/>
                  </a:cubicBezTo>
                  <a:cubicBezTo>
                    <a:pt x="195" y="36"/>
                    <a:pt x="195" y="36"/>
                    <a:pt x="195" y="36"/>
                  </a:cubicBezTo>
                  <a:cubicBezTo>
                    <a:pt x="195" y="37"/>
                    <a:pt x="195" y="37"/>
                    <a:pt x="195" y="37"/>
                  </a:cubicBezTo>
                  <a:cubicBezTo>
                    <a:pt x="195" y="38"/>
                    <a:pt x="195" y="38"/>
                    <a:pt x="195" y="38"/>
                  </a:cubicBezTo>
                  <a:close/>
                  <a:moveTo>
                    <a:pt x="212" y="29"/>
                  </a:moveTo>
                  <a:cubicBezTo>
                    <a:pt x="213" y="28"/>
                    <a:pt x="213" y="28"/>
                    <a:pt x="213" y="28"/>
                  </a:cubicBezTo>
                  <a:cubicBezTo>
                    <a:pt x="213" y="28"/>
                    <a:pt x="213" y="28"/>
                    <a:pt x="213" y="28"/>
                  </a:cubicBezTo>
                  <a:cubicBezTo>
                    <a:pt x="213" y="28"/>
                    <a:pt x="213" y="28"/>
                    <a:pt x="213" y="28"/>
                  </a:cubicBezTo>
                  <a:cubicBezTo>
                    <a:pt x="213" y="27"/>
                    <a:pt x="213" y="27"/>
                    <a:pt x="213" y="27"/>
                  </a:cubicBezTo>
                  <a:cubicBezTo>
                    <a:pt x="214" y="27"/>
                    <a:pt x="214" y="27"/>
                    <a:pt x="214" y="27"/>
                  </a:cubicBezTo>
                  <a:cubicBezTo>
                    <a:pt x="213" y="26"/>
                    <a:pt x="213" y="26"/>
                    <a:pt x="213" y="26"/>
                  </a:cubicBezTo>
                  <a:cubicBezTo>
                    <a:pt x="213" y="27"/>
                    <a:pt x="213" y="27"/>
                    <a:pt x="213" y="27"/>
                  </a:cubicBezTo>
                  <a:cubicBezTo>
                    <a:pt x="212" y="27"/>
                    <a:pt x="212" y="27"/>
                    <a:pt x="212" y="27"/>
                  </a:cubicBezTo>
                  <a:cubicBezTo>
                    <a:pt x="212" y="28"/>
                    <a:pt x="212" y="28"/>
                    <a:pt x="212" y="28"/>
                  </a:cubicBezTo>
                  <a:cubicBezTo>
                    <a:pt x="212" y="28"/>
                    <a:pt x="212" y="28"/>
                    <a:pt x="212" y="28"/>
                  </a:cubicBezTo>
                  <a:cubicBezTo>
                    <a:pt x="211" y="29"/>
                    <a:pt x="211" y="29"/>
                    <a:pt x="211" y="29"/>
                  </a:cubicBezTo>
                  <a:cubicBezTo>
                    <a:pt x="212" y="29"/>
                    <a:pt x="212" y="29"/>
                    <a:pt x="212" y="29"/>
                  </a:cubicBezTo>
                  <a:cubicBezTo>
                    <a:pt x="212" y="29"/>
                    <a:pt x="212" y="29"/>
                    <a:pt x="212" y="29"/>
                  </a:cubicBezTo>
                  <a:close/>
                  <a:moveTo>
                    <a:pt x="213" y="29"/>
                  </a:moveTo>
                  <a:cubicBezTo>
                    <a:pt x="214" y="28"/>
                    <a:pt x="214" y="28"/>
                    <a:pt x="214" y="28"/>
                  </a:cubicBezTo>
                  <a:cubicBezTo>
                    <a:pt x="215" y="28"/>
                    <a:pt x="215" y="28"/>
                    <a:pt x="215" y="28"/>
                  </a:cubicBezTo>
                  <a:cubicBezTo>
                    <a:pt x="216" y="28"/>
                    <a:pt x="216" y="28"/>
                    <a:pt x="216" y="28"/>
                  </a:cubicBezTo>
                  <a:cubicBezTo>
                    <a:pt x="216" y="28"/>
                    <a:pt x="216" y="28"/>
                    <a:pt x="216" y="28"/>
                  </a:cubicBezTo>
                  <a:cubicBezTo>
                    <a:pt x="217" y="27"/>
                    <a:pt x="217" y="27"/>
                    <a:pt x="217" y="27"/>
                  </a:cubicBezTo>
                  <a:cubicBezTo>
                    <a:pt x="217" y="27"/>
                    <a:pt x="217" y="27"/>
                    <a:pt x="217" y="27"/>
                  </a:cubicBezTo>
                  <a:cubicBezTo>
                    <a:pt x="218" y="28"/>
                    <a:pt x="218" y="28"/>
                    <a:pt x="218" y="28"/>
                  </a:cubicBezTo>
                  <a:cubicBezTo>
                    <a:pt x="217" y="29"/>
                    <a:pt x="217" y="29"/>
                    <a:pt x="217" y="29"/>
                  </a:cubicBezTo>
                  <a:cubicBezTo>
                    <a:pt x="216" y="29"/>
                    <a:pt x="216" y="29"/>
                    <a:pt x="216" y="29"/>
                  </a:cubicBezTo>
                  <a:cubicBezTo>
                    <a:pt x="216" y="29"/>
                    <a:pt x="216" y="29"/>
                    <a:pt x="216" y="29"/>
                  </a:cubicBezTo>
                  <a:cubicBezTo>
                    <a:pt x="215" y="29"/>
                    <a:pt x="215" y="29"/>
                    <a:pt x="215" y="29"/>
                  </a:cubicBezTo>
                  <a:cubicBezTo>
                    <a:pt x="213" y="29"/>
                    <a:pt x="213" y="29"/>
                    <a:pt x="213" y="29"/>
                  </a:cubicBezTo>
                  <a:cubicBezTo>
                    <a:pt x="213" y="29"/>
                    <a:pt x="213" y="29"/>
                    <a:pt x="213" y="29"/>
                  </a:cubicBezTo>
                  <a:close/>
                  <a:moveTo>
                    <a:pt x="222" y="36"/>
                  </a:moveTo>
                  <a:cubicBezTo>
                    <a:pt x="222" y="37"/>
                    <a:pt x="222" y="37"/>
                    <a:pt x="222" y="37"/>
                  </a:cubicBezTo>
                  <a:cubicBezTo>
                    <a:pt x="223" y="38"/>
                    <a:pt x="223" y="38"/>
                    <a:pt x="223" y="38"/>
                  </a:cubicBezTo>
                  <a:cubicBezTo>
                    <a:pt x="223" y="38"/>
                    <a:pt x="223" y="38"/>
                    <a:pt x="223" y="38"/>
                  </a:cubicBezTo>
                  <a:cubicBezTo>
                    <a:pt x="223" y="39"/>
                    <a:pt x="223" y="39"/>
                    <a:pt x="223" y="39"/>
                  </a:cubicBezTo>
                  <a:cubicBezTo>
                    <a:pt x="224" y="38"/>
                    <a:pt x="224" y="38"/>
                    <a:pt x="224" y="38"/>
                  </a:cubicBezTo>
                  <a:cubicBezTo>
                    <a:pt x="224" y="37"/>
                    <a:pt x="224" y="37"/>
                    <a:pt x="224" y="37"/>
                  </a:cubicBezTo>
                  <a:cubicBezTo>
                    <a:pt x="224" y="36"/>
                    <a:pt x="224" y="36"/>
                    <a:pt x="224" y="36"/>
                  </a:cubicBezTo>
                  <a:cubicBezTo>
                    <a:pt x="223" y="36"/>
                    <a:pt x="223" y="36"/>
                    <a:pt x="223" y="36"/>
                  </a:cubicBezTo>
                  <a:cubicBezTo>
                    <a:pt x="222" y="36"/>
                    <a:pt x="222" y="36"/>
                    <a:pt x="222" y="36"/>
                  </a:cubicBezTo>
                  <a:close/>
                  <a:moveTo>
                    <a:pt x="305" y="61"/>
                  </a:moveTo>
                  <a:cubicBezTo>
                    <a:pt x="305" y="60"/>
                    <a:pt x="305" y="60"/>
                    <a:pt x="305" y="60"/>
                  </a:cubicBezTo>
                  <a:cubicBezTo>
                    <a:pt x="306" y="59"/>
                    <a:pt x="306" y="59"/>
                    <a:pt x="306" y="59"/>
                  </a:cubicBezTo>
                  <a:cubicBezTo>
                    <a:pt x="306" y="59"/>
                    <a:pt x="306" y="59"/>
                    <a:pt x="306" y="59"/>
                  </a:cubicBezTo>
                  <a:cubicBezTo>
                    <a:pt x="304" y="59"/>
                    <a:pt x="304" y="59"/>
                    <a:pt x="304" y="59"/>
                  </a:cubicBezTo>
                  <a:cubicBezTo>
                    <a:pt x="304" y="60"/>
                    <a:pt x="304" y="60"/>
                    <a:pt x="304" y="60"/>
                  </a:cubicBezTo>
                  <a:cubicBezTo>
                    <a:pt x="304" y="60"/>
                    <a:pt x="304" y="60"/>
                    <a:pt x="304" y="60"/>
                  </a:cubicBezTo>
                  <a:cubicBezTo>
                    <a:pt x="305" y="60"/>
                    <a:pt x="305" y="60"/>
                    <a:pt x="305" y="60"/>
                  </a:cubicBezTo>
                  <a:cubicBezTo>
                    <a:pt x="305" y="61"/>
                    <a:pt x="305" y="61"/>
                    <a:pt x="305" y="61"/>
                  </a:cubicBezTo>
                  <a:close/>
                  <a:moveTo>
                    <a:pt x="294" y="72"/>
                  </a:moveTo>
                  <a:cubicBezTo>
                    <a:pt x="295" y="72"/>
                    <a:pt x="295" y="72"/>
                    <a:pt x="295" y="72"/>
                  </a:cubicBezTo>
                  <a:cubicBezTo>
                    <a:pt x="295" y="71"/>
                    <a:pt x="295" y="71"/>
                    <a:pt x="295" y="71"/>
                  </a:cubicBezTo>
                  <a:cubicBezTo>
                    <a:pt x="296" y="72"/>
                    <a:pt x="296" y="72"/>
                    <a:pt x="296" y="72"/>
                  </a:cubicBezTo>
                  <a:cubicBezTo>
                    <a:pt x="296" y="71"/>
                    <a:pt x="296" y="71"/>
                    <a:pt x="296" y="71"/>
                  </a:cubicBezTo>
                  <a:cubicBezTo>
                    <a:pt x="295" y="71"/>
                    <a:pt x="295" y="71"/>
                    <a:pt x="295" y="71"/>
                  </a:cubicBezTo>
                  <a:cubicBezTo>
                    <a:pt x="294" y="70"/>
                    <a:pt x="294" y="70"/>
                    <a:pt x="294" y="70"/>
                  </a:cubicBezTo>
                  <a:cubicBezTo>
                    <a:pt x="294" y="70"/>
                    <a:pt x="294" y="70"/>
                    <a:pt x="294" y="70"/>
                  </a:cubicBezTo>
                  <a:cubicBezTo>
                    <a:pt x="293" y="70"/>
                    <a:pt x="293" y="70"/>
                    <a:pt x="293" y="70"/>
                  </a:cubicBezTo>
                  <a:cubicBezTo>
                    <a:pt x="293" y="71"/>
                    <a:pt x="293" y="71"/>
                    <a:pt x="293" y="71"/>
                  </a:cubicBezTo>
                  <a:cubicBezTo>
                    <a:pt x="294" y="71"/>
                    <a:pt x="294" y="71"/>
                    <a:pt x="294" y="71"/>
                  </a:cubicBezTo>
                  <a:cubicBezTo>
                    <a:pt x="294" y="71"/>
                    <a:pt x="294" y="72"/>
                    <a:pt x="294" y="72"/>
                  </a:cubicBezTo>
                  <a:close/>
                  <a:moveTo>
                    <a:pt x="263" y="67"/>
                  </a:moveTo>
                  <a:cubicBezTo>
                    <a:pt x="264" y="67"/>
                    <a:pt x="264" y="67"/>
                    <a:pt x="264" y="67"/>
                  </a:cubicBezTo>
                  <a:cubicBezTo>
                    <a:pt x="265" y="67"/>
                    <a:pt x="265" y="67"/>
                    <a:pt x="265" y="67"/>
                  </a:cubicBezTo>
                  <a:cubicBezTo>
                    <a:pt x="265" y="67"/>
                    <a:pt x="265" y="67"/>
                    <a:pt x="265" y="67"/>
                  </a:cubicBezTo>
                  <a:cubicBezTo>
                    <a:pt x="265" y="66"/>
                    <a:pt x="265" y="66"/>
                    <a:pt x="265" y="66"/>
                  </a:cubicBezTo>
                  <a:cubicBezTo>
                    <a:pt x="266" y="66"/>
                    <a:pt x="266" y="66"/>
                    <a:pt x="266" y="66"/>
                  </a:cubicBezTo>
                  <a:cubicBezTo>
                    <a:pt x="266" y="65"/>
                    <a:pt x="266" y="65"/>
                    <a:pt x="266" y="65"/>
                  </a:cubicBezTo>
                  <a:cubicBezTo>
                    <a:pt x="265" y="65"/>
                    <a:pt x="265" y="65"/>
                    <a:pt x="265" y="65"/>
                  </a:cubicBezTo>
                  <a:cubicBezTo>
                    <a:pt x="265" y="64"/>
                    <a:pt x="265" y="64"/>
                    <a:pt x="265" y="64"/>
                  </a:cubicBezTo>
                  <a:cubicBezTo>
                    <a:pt x="265" y="63"/>
                    <a:pt x="265" y="63"/>
                    <a:pt x="265" y="63"/>
                  </a:cubicBezTo>
                  <a:cubicBezTo>
                    <a:pt x="264" y="62"/>
                    <a:pt x="264" y="62"/>
                    <a:pt x="264" y="62"/>
                  </a:cubicBezTo>
                  <a:cubicBezTo>
                    <a:pt x="264" y="62"/>
                    <a:pt x="264" y="62"/>
                    <a:pt x="264" y="62"/>
                  </a:cubicBezTo>
                  <a:cubicBezTo>
                    <a:pt x="264" y="62"/>
                    <a:pt x="264" y="62"/>
                    <a:pt x="264" y="62"/>
                  </a:cubicBezTo>
                  <a:cubicBezTo>
                    <a:pt x="262" y="62"/>
                    <a:pt x="262" y="62"/>
                    <a:pt x="262" y="62"/>
                  </a:cubicBezTo>
                  <a:cubicBezTo>
                    <a:pt x="261" y="63"/>
                    <a:pt x="261" y="63"/>
                    <a:pt x="261" y="63"/>
                  </a:cubicBezTo>
                  <a:cubicBezTo>
                    <a:pt x="260" y="63"/>
                    <a:pt x="260" y="63"/>
                    <a:pt x="260" y="63"/>
                  </a:cubicBezTo>
                  <a:cubicBezTo>
                    <a:pt x="259" y="63"/>
                    <a:pt x="259" y="63"/>
                    <a:pt x="259" y="63"/>
                  </a:cubicBezTo>
                  <a:cubicBezTo>
                    <a:pt x="260" y="64"/>
                    <a:pt x="260" y="64"/>
                    <a:pt x="260" y="64"/>
                  </a:cubicBezTo>
                  <a:cubicBezTo>
                    <a:pt x="260" y="65"/>
                    <a:pt x="260" y="65"/>
                    <a:pt x="260" y="65"/>
                  </a:cubicBezTo>
                  <a:cubicBezTo>
                    <a:pt x="261" y="65"/>
                    <a:pt x="261" y="65"/>
                    <a:pt x="261" y="65"/>
                  </a:cubicBezTo>
                  <a:cubicBezTo>
                    <a:pt x="260" y="66"/>
                    <a:pt x="260" y="66"/>
                    <a:pt x="260" y="66"/>
                  </a:cubicBezTo>
                  <a:cubicBezTo>
                    <a:pt x="259" y="66"/>
                    <a:pt x="259" y="66"/>
                    <a:pt x="259" y="66"/>
                  </a:cubicBezTo>
                  <a:cubicBezTo>
                    <a:pt x="259" y="66"/>
                    <a:pt x="259" y="66"/>
                    <a:pt x="259" y="66"/>
                  </a:cubicBezTo>
                  <a:cubicBezTo>
                    <a:pt x="260" y="66"/>
                    <a:pt x="260" y="66"/>
                    <a:pt x="260" y="66"/>
                  </a:cubicBezTo>
                  <a:cubicBezTo>
                    <a:pt x="261" y="66"/>
                    <a:pt x="261" y="66"/>
                    <a:pt x="261" y="66"/>
                  </a:cubicBezTo>
                  <a:cubicBezTo>
                    <a:pt x="263" y="67"/>
                    <a:pt x="263" y="67"/>
                    <a:pt x="263" y="67"/>
                  </a:cubicBezTo>
                  <a:close/>
                  <a:moveTo>
                    <a:pt x="353" y="42"/>
                  </a:moveTo>
                  <a:cubicBezTo>
                    <a:pt x="354" y="42"/>
                    <a:pt x="354" y="42"/>
                    <a:pt x="354" y="42"/>
                  </a:cubicBezTo>
                  <a:cubicBezTo>
                    <a:pt x="354" y="42"/>
                    <a:pt x="354" y="42"/>
                    <a:pt x="354" y="42"/>
                  </a:cubicBezTo>
                  <a:cubicBezTo>
                    <a:pt x="354" y="41"/>
                    <a:pt x="354" y="41"/>
                    <a:pt x="354" y="41"/>
                  </a:cubicBezTo>
                  <a:cubicBezTo>
                    <a:pt x="354" y="40"/>
                    <a:pt x="354" y="40"/>
                    <a:pt x="354" y="40"/>
                  </a:cubicBezTo>
                  <a:cubicBezTo>
                    <a:pt x="354" y="40"/>
                    <a:pt x="354" y="40"/>
                    <a:pt x="354" y="40"/>
                  </a:cubicBezTo>
                  <a:cubicBezTo>
                    <a:pt x="353" y="39"/>
                    <a:pt x="353" y="39"/>
                    <a:pt x="353" y="39"/>
                  </a:cubicBezTo>
                  <a:cubicBezTo>
                    <a:pt x="353" y="38"/>
                    <a:pt x="353" y="38"/>
                    <a:pt x="353" y="38"/>
                  </a:cubicBezTo>
                  <a:cubicBezTo>
                    <a:pt x="352" y="37"/>
                    <a:pt x="352" y="37"/>
                    <a:pt x="352" y="37"/>
                  </a:cubicBezTo>
                  <a:cubicBezTo>
                    <a:pt x="351" y="38"/>
                    <a:pt x="351" y="38"/>
                    <a:pt x="351" y="38"/>
                  </a:cubicBezTo>
                  <a:cubicBezTo>
                    <a:pt x="350" y="38"/>
                    <a:pt x="350" y="38"/>
                    <a:pt x="350" y="38"/>
                  </a:cubicBezTo>
                  <a:cubicBezTo>
                    <a:pt x="350" y="39"/>
                    <a:pt x="350" y="39"/>
                    <a:pt x="350" y="39"/>
                  </a:cubicBezTo>
                  <a:cubicBezTo>
                    <a:pt x="351" y="40"/>
                    <a:pt x="351" y="40"/>
                    <a:pt x="351" y="40"/>
                  </a:cubicBezTo>
                  <a:cubicBezTo>
                    <a:pt x="351" y="40"/>
                    <a:pt x="351" y="40"/>
                    <a:pt x="351" y="40"/>
                  </a:cubicBezTo>
                  <a:cubicBezTo>
                    <a:pt x="351" y="41"/>
                    <a:pt x="351" y="41"/>
                    <a:pt x="351" y="41"/>
                  </a:cubicBezTo>
                  <a:cubicBezTo>
                    <a:pt x="352" y="41"/>
                    <a:pt x="352" y="41"/>
                    <a:pt x="352" y="41"/>
                  </a:cubicBezTo>
                  <a:cubicBezTo>
                    <a:pt x="353" y="42"/>
                    <a:pt x="353" y="42"/>
                    <a:pt x="353" y="42"/>
                  </a:cubicBezTo>
                  <a:cubicBezTo>
                    <a:pt x="353" y="42"/>
                    <a:pt x="353" y="42"/>
                    <a:pt x="353" y="42"/>
                  </a:cubicBezTo>
                  <a:close/>
                  <a:moveTo>
                    <a:pt x="356" y="48"/>
                  </a:moveTo>
                  <a:cubicBezTo>
                    <a:pt x="357" y="48"/>
                    <a:pt x="357" y="48"/>
                    <a:pt x="357" y="48"/>
                  </a:cubicBezTo>
                  <a:cubicBezTo>
                    <a:pt x="357" y="47"/>
                    <a:pt x="357" y="47"/>
                    <a:pt x="357" y="47"/>
                  </a:cubicBezTo>
                  <a:cubicBezTo>
                    <a:pt x="359" y="47"/>
                    <a:pt x="359" y="47"/>
                    <a:pt x="359" y="47"/>
                  </a:cubicBezTo>
                  <a:cubicBezTo>
                    <a:pt x="360" y="47"/>
                    <a:pt x="360" y="47"/>
                    <a:pt x="360" y="47"/>
                  </a:cubicBezTo>
                  <a:cubicBezTo>
                    <a:pt x="362" y="47"/>
                    <a:pt x="362" y="47"/>
                    <a:pt x="362" y="47"/>
                  </a:cubicBezTo>
                  <a:cubicBezTo>
                    <a:pt x="363" y="47"/>
                    <a:pt x="363" y="47"/>
                    <a:pt x="363" y="47"/>
                  </a:cubicBezTo>
                  <a:cubicBezTo>
                    <a:pt x="365" y="47"/>
                    <a:pt x="365" y="47"/>
                    <a:pt x="365" y="47"/>
                  </a:cubicBezTo>
                  <a:cubicBezTo>
                    <a:pt x="366" y="46"/>
                    <a:pt x="366" y="46"/>
                    <a:pt x="366" y="46"/>
                  </a:cubicBezTo>
                  <a:cubicBezTo>
                    <a:pt x="367" y="46"/>
                    <a:pt x="367" y="46"/>
                    <a:pt x="367" y="46"/>
                  </a:cubicBezTo>
                  <a:cubicBezTo>
                    <a:pt x="368" y="46"/>
                    <a:pt x="368" y="46"/>
                    <a:pt x="368" y="46"/>
                  </a:cubicBezTo>
                  <a:cubicBezTo>
                    <a:pt x="369" y="46"/>
                    <a:pt x="369" y="46"/>
                    <a:pt x="369" y="46"/>
                  </a:cubicBezTo>
                  <a:cubicBezTo>
                    <a:pt x="368" y="45"/>
                    <a:pt x="368" y="45"/>
                    <a:pt x="368" y="45"/>
                  </a:cubicBezTo>
                  <a:cubicBezTo>
                    <a:pt x="368" y="44"/>
                    <a:pt x="368" y="44"/>
                    <a:pt x="368" y="44"/>
                  </a:cubicBezTo>
                  <a:cubicBezTo>
                    <a:pt x="367" y="43"/>
                    <a:pt x="367" y="43"/>
                    <a:pt x="367" y="43"/>
                  </a:cubicBezTo>
                  <a:cubicBezTo>
                    <a:pt x="365" y="42"/>
                    <a:pt x="365" y="42"/>
                    <a:pt x="365" y="42"/>
                  </a:cubicBezTo>
                  <a:cubicBezTo>
                    <a:pt x="364" y="42"/>
                    <a:pt x="364" y="42"/>
                    <a:pt x="364" y="42"/>
                  </a:cubicBezTo>
                  <a:cubicBezTo>
                    <a:pt x="363" y="41"/>
                    <a:pt x="363" y="41"/>
                    <a:pt x="363" y="41"/>
                  </a:cubicBezTo>
                  <a:cubicBezTo>
                    <a:pt x="362" y="41"/>
                    <a:pt x="362" y="41"/>
                    <a:pt x="362" y="41"/>
                  </a:cubicBezTo>
                  <a:cubicBezTo>
                    <a:pt x="361" y="41"/>
                    <a:pt x="361" y="41"/>
                    <a:pt x="361" y="41"/>
                  </a:cubicBezTo>
                  <a:cubicBezTo>
                    <a:pt x="360" y="41"/>
                    <a:pt x="360" y="41"/>
                    <a:pt x="360" y="41"/>
                  </a:cubicBezTo>
                  <a:cubicBezTo>
                    <a:pt x="359" y="40"/>
                    <a:pt x="359" y="40"/>
                    <a:pt x="359" y="40"/>
                  </a:cubicBezTo>
                  <a:cubicBezTo>
                    <a:pt x="358" y="40"/>
                    <a:pt x="358" y="40"/>
                    <a:pt x="358" y="40"/>
                  </a:cubicBezTo>
                  <a:cubicBezTo>
                    <a:pt x="358" y="41"/>
                    <a:pt x="358" y="41"/>
                    <a:pt x="358" y="41"/>
                  </a:cubicBezTo>
                  <a:cubicBezTo>
                    <a:pt x="357" y="43"/>
                    <a:pt x="357" y="43"/>
                    <a:pt x="357" y="43"/>
                  </a:cubicBezTo>
                  <a:cubicBezTo>
                    <a:pt x="357" y="43"/>
                    <a:pt x="357" y="43"/>
                    <a:pt x="357" y="43"/>
                  </a:cubicBezTo>
                  <a:cubicBezTo>
                    <a:pt x="357" y="45"/>
                    <a:pt x="357" y="45"/>
                    <a:pt x="357" y="45"/>
                  </a:cubicBezTo>
                  <a:cubicBezTo>
                    <a:pt x="356" y="47"/>
                    <a:pt x="356" y="47"/>
                    <a:pt x="356" y="47"/>
                  </a:cubicBezTo>
                  <a:cubicBezTo>
                    <a:pt x="355" y="48"/>
                    <a:pt x="355" y="48"/>
                    <a:pt x="355" y="48"/>
                  </a:cubicBezTo>
                  <a:cubicBezTo>
                    <a:pt x="355" y="48"/>
                    <a:pt x="355" y="48"/>
                    <a:pt x="355" y="48"/>
                  </a:cubicBezTo>
                  <a:cubicBezTo>
                    <a:pt x="356" y="48"/>
                    <a:pt x="356" y="48"/>
                    <a:pt x="356" y="48"/>
                  </a:cubicBezTo>
                  <a:close/>
                  <a:moveTo>
                    <a:pt x="335" y="44"/>
                  </a:moveTo>
                  <a:cubicBezTo>
                    <a:pt x="335" y="45"/>
                    <a:pt x="335" y="45"/>
                    <a:pt x="335" y="45"/>
                  </a:cubicBezTo>
                  <a:cubicBezTo>
                    <a:pt x="336" y="46"/>
                    <a:pt x="336" y="46"/>
                    <a:pt x="336" y="46"/>
                  </a:cubicBezTo>
                  <a:cubicBezTo>
                    <a:pt x="337" y="46"/>
                    <a:pt x="337" y="46"/>
                    <a:pt x="337" y="46"/>
                  </a:cubicBezTo>
                  <a:cubicBezTo>
                    <a:pt x="337" y="46"/>
                    <a:pt x="337" y="46"/>
                    <a:pt x="337" y="46"/>
                  </a:cubicBezTo>
                  <a:cubicBezTo>
                    <a:pt x="339" y="46"/>
                    <a:pt x="339" y="46"/>
                    <a:pt x="339" y="46"/>
                  </a:cubicBezTo>
                  <a:cubicBezTo>
                    <a:pt x="339" y="47"/>
                    <a:pt x="339" y="47"/>
                    <a:pt x="339" y="47"/>
                  </a:cubicBezTo>
                  <a:cubicBezTo>
                    <a:pt x="340" y="47"/>
                    <a:pt x="340" y="47"/>
                    <a:pt x="340" y="47"/>
                  </a:cubicBezTo>
                  <a:cubicBezTo>
                    <a:pt x="340" y="47"/>
                    <a:pt x="340" y="47"/>
                    <a:pt x="340" y="47"/>
                  </a:cubicBezTo>
                  <a:cubicBezTo>
                    <a:pt x="339" y="46"/>
                    <a:pt x="339" y="46"/>
                    <a:pt x="339" y="46"/>
                  </a:cubicBezTo>
                  <a:cubicBezTo>
                    <a:pt x="338" y="45"/>
                    <a:pt x="338" y="45"/>
                    <a:pt x="338" y="45"/>
                  </a:cubicBezTo>
                  <a:cubicBezTo>
                    <a:pt x="337" y="45"/>
                    <a:pt x="337" y="45"/>
                    <a:pt x="337" y="45"/>
                  </a:cubicBezTo>
                  <a:cubicBezTo>
                    <a:pt x="336" y="44"/>
                    <a:pt x="336" y="44"/>
                    <a:pt x="336" y="44"/>
                  </a:cubicBezTo>
                  <a:cubicBezTo>
                    <a:pt x="335" y="44"/>
                    <a:pt x="335" y="44"/>
                    <a:pt x="335" y="44"/>
                  </a:cubicBezTo>
                  <a:cubicBezTo>
                    <a:pt x="335" y="44"/>
                    <a:pt x="335" y="44"/>
                    <a:pt x="335" y="44"/>
                  </a:cubicBezTo>
                  <a:close/>
                  <a:moveTo>
                    <a:pt x="363" y="70"/>
                  </a:moveTo>
                  <a:cubicBezTo>
                    <a:pt x="364" y="71"/>
                    <a:pt x="364" y="71"/>
                    <a:pt x="364" y="71"/>
                  </a:cubicBezTo>
                  <a:cubicBezTo>
                    <a:pt x="365" y="71"/>
                    <a:pt x="365" y="71"/>
                    <a:pt x="365" y="71"/>
                  </a:cubicBezTo>
                  <a:cubicBezTo>
                    <a:pt x="365" y="71"/>
                    <a:pt x="365" y="71"/>
                    <a:pt x="365" y="71"/>
                  </a:cubicBezTo>
                  <a:cubicBezTo>
                    <a:pt x="366" y="70"/>
                    <a:pt x="366" y="70"/>
                    <a:pt x="366" y="70"/>
                  </a:cubicBezTo>
                  <a:cubicBezTo>
                    <a:pt x="366" y="70"/>
                    <a:pt x="366" y="70"/>
                    <a:pt x="366" y="70"/>
                  </a:cubicBezTo>
                  <a:cubicBezTo>
                    <a:pt x="366" y="69"/>
                    <a:pt x="366" y="69"/>
                    <a:pt x="366" y="69"/>
                  </a:cubicBezTo>
                  <a:cubicBezTo>
                    <a:pt x="365" y="68"/>
                    <a:pt x="365" y="68"/>
                    <a:pt x="365" y="68"/>
                  </a:cubicBezTo>
                  <a:cubicBezTo>
                    <a:pt x="365" y="69"/>
                    <a:pt x="365" y="69"/>
                    <a:pt x="365" y="69"/>
                  </a:cubicBezTo>
                  <a:cubicBezTo>
                    <a:pt x="365" y="69"/>
                    <a:pt x="365" y="69"/>
                    <a:pt x="365" y="69"/>
                  </a:cubicBezTo>
                  <a:cubicBezTo>
                    <a:pt x="364" y="70"/>
                    <a:pt x="364" y="70"/>
                    <a:pt x="364" y="70"/>
                  </a:cubicBezTo>
                  <a:cubicBezTo>
                    <a:pt x="364" y="70"/>
                    <a:pt x="363" y="70"/>
                    <a:pt x="363" y="70"/>
                  </a:cubicBezTo>
                  <a:close/>
                  <a:moveTo>
                    <a:pt x="462" y="63"/>
                  </a:moveTo>
                  <a:cubicBezTo>
                    <a:pt x="462" y="63"/>
                    <a:pt x="462" y="63"/>
                    <a:pt x="462" y="63"/>
                  </a:cubicBezTo>
                  <a:cubicBezTo>
                    <a:pt x="463" y="62"/>
                    <a:pt x="463" y="62"/>
                    <a:pt x="463" y="62"/>
                  </a:cubicBezTo>
                  <a:cubicBezTo>
                    <a:pt x="462" y="62"/>
                    <a:pt x="462" y="62"/>
                    <a:pt x="462" y="62"/>
                  </a:cubicBezTo>
                  <a:cubicBezTo>
                    <a:pt x="462" y="62"/>
                    <a:pt x="462" y="62"/>
                    <a:pt x="462" y="62"/>
                  </a:cubicBezTo>
                  <a:cubicBezTo>
                    <a:pt x="462" y="62"/>
                    <a:pt x="462" y="62"/>
                    <a:pt x="462" y="62"/>
                  </a:cubicBezTo>
                  <a:cubicBezTo>
                    <a:pt x="462" y="63"/>
                    <a:pt x="462" y="63"/>
                    <a:pt x="462" y="63"/>
                  </a:cubicBezTo>
                  <a:close/>
                  <a:moveTo>
                    <a:pt x="461" y="64"/>
                  </a:moveTo>
                  <a:cubicBezTo>
                    <a:pt x="462" y="64"/>
                    <a:pt x="462" y="64"/>
                    <a:pt x="462" y="64"/>
                  </a:cubicBezTo>
                  <a:cubicBezTo>
                    <a:pt x="462" y="63"/>
                    <a:pt x="462" y="63"/>
                    <a:pt x="462" y="63"/>
                  </a:cubicBezTo>
                  <a:cubicBezTo>
                    <a:pt x="461" y="62"/>
                    <a:pt x="461" y="62"/>
                    <a:pt x="461" y="62"/>
                  </a:cubicBezTo>
                  <a:cubicBezTo>
                    <a:pt x="461" y="62"/>
                    <a:pt x="461" y="62"/>
                    <a:pt x="461" y="62"/>
                  </a:cubicBezTo>
                  <a:cubicBezTo>
                    <a:pt x="461" y="63"/>
                    <a:pt x="461" y="63"/>
                    <a:pt x="461" y="63"/>
                  </a:cubicBezTo>
                  <a:cubicBezTo>
                    <a:pt x="461" y="64"/>
                    <a:pt x="461" y="64"/>
                    <a:pt x="461" y="64"/>
                  </a:cubicBezTo>
                  <a:close/>
                  <a:moveTo>
                    <a:pt x="461" y="64"/>
                  </a:moveTo>
                  <a:cubicBezTo>
                    <a:pt x="461" y="65"/>
                    <a:pt x="461" y="65"/>
                    <a:pt x="461" y="65"/>
                  </a:cubicBezTo>
                  <a:cubicBezTo>
                    <a:pt x="462" y="66"/>
                    <a:pt x="462" y="66"/>
                    <a:pt x="462" y="66"/>
                  </a:cubicBezTo>
                  <a:cubicBezTo>
                    <a:pt x="462" y="65"/>
                    <a:pt x="462" y="65"/>
                    <a:pt x="462" y="65"/>
                  </a:cubicBezTo>
                  <a:cubicBezTo>
                    <a:pt x="462" y="64"/>
                    <a:pt x="462" y="64"/>
                    <a:pt x="462" y="64"/>
                  </a:cubicBezTo>
                  <a:cubicBezTo>
                    <a:pt x="461" y="64"/>
                    <a:pt x="461" y="64"/>
                    <a:pt x="461" y="64"/>
                  </a:cubicBezTo>
                  <a:cubicBezTo>
                    <a:pt x="461" y="64"/>
                    <a:pt x="461" y="64"/>
                    <a:pt x="461" y="64"/>
                  </a:cubicBezTo>
                  <a:cubicBezTo>
                    <a:pt x="461" y="64"/>
                    <a:pt x="461" y="64"/>
                    <a:pt x="461" y="64"/>
                  </a:cubicBezTo>
                  <a:close/>
                  <a:moveTo>
                    <a:pt x="458" y="63"/>
                  </a:moveTo>
                  <a:cubicBezTo>
                    <a:pt x="459" y="64"/>
                    <a:pt x="459" y="64"/>
                    <a:pt x="459" y="64"/>
                  </a:cubicBezTo>
                  <a:cubicBezTo>
                    <a:pt x="460" y="65"/>
                    <a:pt x="460" y="65"/>
                    <a:pt x="460" y="65"/>
                  </a:cubicBezTo>
                  <a:cubicBezTo>
                    <a:pt x="460" y="64"/>
                    <a:pt x="460" y="64"/>
                    <a:pt x="460" y="64"/>
                  </a:cubicBezTo>
                  <a:cubicBezTo>
                    <a:pt x="460" y="64"/>
                    <a:pt x="460" y="64"/>
                    <a:pt x="460" y="64"/>
                  </a:cubicBezTo>
                  <a:cubicBezTo>
                    <a:pt x="460" y="63"/>
                    <a:pt x="460" y="63"/>
                    <a:pt x="460" y="63"/>
                  </a:cubicBezTo>
                  <a:cubicBezTo>
                    <a:pt x="459" y="63"/>
                    <a:pt x="459" y="63"/>
                    <a:pt x="459" y="63"/>
                  </a:cubicBezTo>
                  <a:cubicBezTo>
                    <a:pt x="459" y="63"/>
                    <a:pt x="459" y="63"/>
                    <a:pt x="459" y="63"/>
                  </a:cubicBezTo>
                  <a:cubicBezTo>
                    <a:pt x="458" y="63"/>
                    <a:pt x="458" y="63"/>
                    <a:pt x="458" y="63"/>
                  </a:cubicBezTo>
                  <a:close/>
                  <a:moveTo>
                    <a:pt x="483" y="54"/>
                  </a:moveTo>
                  <a:cubicBezTo>
                    <a:pt x="484" y="55"/>
                    <a:pt x="484" y="55"/>
                    <a:pt x="484" y="55"/>
                  </a:cubicBezTo>
                  <a:cubicBezTo>
                    <a:pt x="485" y="54"/>
                    <a:pt x="485" y="54"/>
                    <a:pt x="485" y="54"/>
                  </a:cubicBezTo>
                  <a:cubicBezTo>
                    <a:pt x="486" y="54"/>
                    <a:pt x="486" y="54"/>
                    <a:pt x="486" y="54"/>
                  </a:cubicBezTo>
                  <a:cubicBezTo>
                    <a:pt x="485" y="53"/>
                    <a:pt x="485" y="53"/>
                    <a:pt x="485" y="53"/>
                  </a:cubicBezTo>
                  <a:cubicBezTo>
                    <a:pt x="485" y="52"/>
                    <a:pt x="485" y="52"/>
                    <a:pt x="485" y="52"/>
                  </a:cubicBezTo>
                  <a:cubicBezTo>
                    <a:pt x="485" y="52"/>
                    <a:pt x="485" y="52"/>
                    <a:pt x="485" y="52"/>
                  </a:cubicBezTo>
                  <a:cubicBezTo>
                    <a:pt x="485" y="51"/>
                    <a:pt x="485" y="51"/>
                    <a:pt x="485" y="51"/>
                  </a:cubicBezTo>
                  <a:cubicBezTo>
                    <a:pt x="484" y="50"/>
                    <a:pt x="484" y="50"/>
                    <a:pt x="484" y="50"/>
                  </a:cubicBezTo>
                  <a:cubicBezTo>
                    <a:pt x="484" y="51"/>
                    <a:pt x="484" y="51"/>
                    <a:pt x="484" y="51"/>
                  </a:cubicBezTo>
                  <a:cubicBezTo>
                    <a:pt x="483" y="51"/>
                    <a:pt x="483" y="51"/>
                    <a:pt x="483" y="51"/>
                  </a:cubicBezTo>
                  <a:cubicBezTo>
                    <a:pt x="482" y="50"/>
                    <a:pt x="482" y="50"/>
                    <a:pt x="482" y="50"/>
                  </a:cubicBezTo>
                  <a:cubicBezTo>
                    <a:pt x="481" y="50"/>
                    <a:pt x="481" y="50"/>
                    <a:pt x="481" y="50"/>
                  </a:cubicBezTo>
                  <a:cubicBezTo>
                    <a:pt x="481" y="51"/>
                    <a:pt x="481" y="51"/>
                    <a:pt x="481" y="51"/>
                  </a:cubicBezTo>
                  <a:cubicBezTo>
                    <a:pt x="480" y="51"/>
                    <a:pt x="480" y="51"/>
                    <a:pt x="480" y="51"/>
                  </a:cubicBezTo>
                  <a:cubicBezTo>
                    <a:pt x="481" y="51"/>
                    <a:pt x="481" y="51"/>
                    <a:pt x="481" y="51"/>
                  </a:cubicBezTo>
                  <a:cubicBezTo>
                    <a:pt x="480" y="51"/>
                    <a:pt x="480" y="51"/>
                    <a:pt x="480" y="51"/>
                  </a:cubicBezTo>
                  <a:cubicBezTo>
                    <a:pt x="480" y="52"/>
                    <a:pt x="480" y="52"/>
                    <a:pt x="480" y="52"/>
                  </a:cubicBezTo>
                  <a:cubicBezTo>
                    <a:pt x="480" y="53"/>
                    <a:pt x="480" y="53"/>
                    <a:pt x="480" y="53"/>
                  </a:cubicBezTo>
                  <a:cubicBezTo>
                    <a:pt x="480" y="53"/>
                    <a:pt x="480" y="53"/>
                    <a:pt x="480" y="53"/>
                  </a:cubicBezTo>
                  <a:cubicBezTo>
                    <a:pt x="481" y="53"/>
                    <a:pt x="481" y="53"/>
                    <a:pt x="481" y="53"/>
                  </a:cubicBezTo>
                  <a:cubicBezTo>
                    <a:pt x="482" y="54"/>
                    <a:pt x="482" y="54"/>
                    <a:pt x="482" y="54"/>
                  </a:cubicBezTo>
                  <a:cubicBezTo>
                    <a:pt x="483" y="54"/>
                    <a:pt x="483" y="54"/>
                    <a:pt x="483" y="54"/>
                  </a:cubicBezTo>
                  <a:close/>
                  <a:moveTo>
                    <a:pt x="489" y="52"/>
                  </a:moveTo>
                  <a:cubicBezTo>
                    <a:pt x="489" y="52"/>
                    <a:pt x="489" y="52"/>
                    <a:pt x="489" y="52"/>
                  </a:cubicBezTo>
                  <a:cubicBezTo>
                    <a:pt x="489" y="51"/>
                    <a:pt x="489" y="51"/>
                    <a:pt x="489" y="51"/>
                  </a:cubicBezTo>
                  <a:cubicBezTo>
                    <a:pt x="489" y="52"/>
                    <a:pt x="489" y="52"/>
                    <a:pt x="489" y="52"/>
                  </a:cubicBezTo>
                  <a:cubicBezTo>
                    <a:pt x="488" y="52"/>
                    <a:pt x="488" y="52"/>
                    <a:pt x="488" y="52"/>
                  </a:cubicBezTo>
                  <a:cubicBezTo>
                    <a:pt x="489" y="52"/>
                    <a:pt x="489" y="52"/>
                    <a:pt x="489" y="52"/>
                  </a:cubicBezTo>
                  <a:close/>
                  <a:moveTo>
                    <a:pt x="495" y="267"/>
                  </a:moveTo>
                  <a:cubicBezTo>
                    <a:pt x="495" y="267"/>
                    <a:pt x="495" y="267"/>
                    <a:pt x="495" y="267"/>
                  </a:cubicBezTo>
                  <a:cubicBezTo>
                    <a:pt x="495" y="266"/>
                    <a:pt x="495" y="266"/>
                    <a:pt x="495" y="266"/>
                  </a:cubicBezTo>
                  <a:cubicBezTo>
                    <a:pt x="494" y="265"/>
                    <a:pt x="494" y="265"/>
                    <a:pt x="494" y="265"/>
                  </a:cubicBezTo>
                  <a:cubicBezTo>
                    <a:pt x="494" y="264"/>
                    <a:pt x="494" y="264"/>
                    <a:pt x="494" y="264"/>
                  </a:cubicBezTo>
                  <a:cubicBezTo>
                    <a:pt x="494" y="263"/>
                    <a:pt x="494" y="263"/>
                    <a:pt x="494" y="263"/>
                  </a:cubicBezTo>
                  <a:cubicBezTo>
                    <a:pt x="495" y="262"/>
                    <a:pt x="495" y="262"/>
                    <a:pt x="495" y="262"/>
                  </a:cubicBezTo>
                  <a:cubicBezTo>
                    <a:pt x="496" y="262"/>
                    <a:pt x="496" y="262"/>
                    <a:pt x="496" y="262"/>
                  </a:cubicBezTo>
                  <a:cubicBezTo>
                    <a:pt x="496" y="263"/>
                    <a:pt x="496" y="263"/>
                    <a:pt x="496" y="263"/>
                  </a:cubicBezTo>
                  <a:cubicBezTo>
                    <a:pt x="496" y="263"/>
                    <a:pt x="496" y="263"/>
                    <a:pt x="496" y="263"/>
                  </a:cubicBezTo>
                  <a:cubicBezTo>
                    <a:pt x="498" y="263"/>
                    <a:pt x="498" y="263"/>
                    <a:pt x="498" y="263"/>
                  </a:cubicBezTo>
                  <a:cubicBezTo>
                    <a:pt x="498" y="263"/>
                    <a:pt x="498" y="263"/>
                    <a:pt x="498" y="263"/>
                  </a:cubicBezTo>
                  <a:cubicBezTo>
                    <a:pt x="498" y="263"/>
                    <a:pt x="498" y="263"/>
                    <a:pt x="498" y="263"/>
                  </a:cubicBezTo>
                  <a:cubicBezTo>
                    <a:pt x="499" y="263"/>
                    <a:pt x="499" y="263"/>
                    <a:pt x="499" y="263"/>
                  </a:cubicBezTo>
                  <a:cubicBezTo>
                    <a:pt x="498" y="263"/>
                    <a:pt x="498" y="263"/>
                    <a:pt x="498" y="263"/>
                  </a:cubicBezTo>
                  <a:cubicBezTo>
                    <a:pt x="498" y="264"/>
                    <a:pt x="498" y="264"/>
                    <a:pt x="498" y="264"/>
                  </a:cubicBezTo>
                  <a:cubicBezTo>
                    <a:pt x="499" y="265"/>
                    <a:pt x="499" y="265"/>
                    <a:pt x="499" y="265"/>
                  </a:cubicBezTo>
                  <a:cubicBezTo>
                    <a:pt x="500" y="265"/>
                    <a:pt x="500" y="265"/>
                    <a:pt x="500" y="265"/>
                  </a:cubicBezTo>
                  <a:cubicBezTo>
                    <a:pt x="500" y="266"/>
                    <a:pt x="500" y="266"/>
                    <a:pt x="500" y="266"/>
                  </a:cubicBezTo>
                  <a:cubicBezTo>
                    <a:pt x="500" y="265"/>
                    <a:pt x="500" y="265"/>
                    <a:pt x="500" y="265"/>
                  </a:cubicBezTo>
                  <a:cubicBezTo>
                    <a:pt x="500" y="265"/>
                    <a:pt x="500" y="265"/>
                    <a:pt x="500" y="265"/>
                  </a:cubicBezTo>
                  <a:cubicBezTo>
                    <a:pt x="500" y="264"/>
                    <a:pt x="500" y="264"/>
                    <a:pt x="500" y="264"/>
                  </a:cubicBezTo>
                  <a:cubicBezTo>
                    <a:pt x="500" y="263"/>
                    <a:pt x="500" y="263"/>
                    <a:pt x="500" y="263"/>
                  </a:cubicBezTo>
                  <a:cubicBezTo>
                    <a:pt x="499" y="263"/>
                    <a:pt x="499" y="263"/>
                    <a:pt x="499" y="263"/>
                  </a:cubicBezTo>
                  <a:cubicBezTo>
                    <a:pt x="499" y="261"/>
                    <a:pt x="499" y="261"/>
                    <a:pt x="499" y="261"/>
                  </a:cubicBezTo>
                  <a:cubicBezTo>
                    <a:pt x="499" y="261"/>
                    <a:pt x="499" y="261"/>
                    <a:pt x="499" y="261"/>
                  </a:cubicBezTo>
                  <a:cubicBezTo>
                    <a:pt x="498" y="261"/>
                    <a:pt x="498" y="261"/>
                    <a:pt x="498" y="261"/>
                  </a:cubicBezTo>
                  <a:cubicBezTo>
                    <a:pt x="497" y="261"/>
                    <a:pt x="497" y="261"/>
                    <a:pt x="497" y="261"/>
                  </a:cubicBezTo>
                  <a:cubicBezTo>
                    <a:pt x="496" y="260"/>
                    <a:pt x="496" y="260"/>
                    <a:pt x="496" y="260"/>
                  </a:cubicBezTo>
                  <a:cubicBezTo>
                    <a:pt x="496" y="259"/>
                    <a:pt x="496" y="259"/>
                    <a:pt x="496" y="259"/>
                  </a:cubicBezTo>
                  <a:cubicBezTo>
                    <a:pt x="495" y="258"/>
                    <a:pt x="495" y="258"/>
                    <a:pt x="495" y="258"/>
                  </a:cubicBezTo>
                  <a:cubicBezTo>
                    <a:pt x="494" y="257"/>
                    <a:pt x="494" y="257"/>
                    <a:pt x="494" y="257"/>
                  </a:cubicBezTo>
                  <a:cubicBezTo>
                    <a:pt x="494" y="257"/>
                    <a:pt x="494" y="257"/>
                    <a:pt x="494" y="257"/>
                  </a:cubicBezTo>
                  <a:cubicBezTo>
                    <a:pt x="493" y="256"/>
                    <a:pt x="493" y="256"/>
                    <a:pt x="493" y="256"/>
                  </a:cubicBezTo>
                  <a:cubicBezTo>
                    <a:pt x="493" y="255"/>
                    <a:pt x="493" y="255"/>
                    <a:pt x="493" y="255"/>
                  </a:cubicBezTo>
                  <a:cubicBezTo>
                    <a:pt x="492" y="254"/>
                    <a:pt x="492" y="254"/>
                    <a:pt x="492" y="254"/>
                  </a:cubicBezTo>
                  <a:cubicBezTo>
                    <a:pt x="492" y="253"/>
                    <a:pt x="492" y="253"/>
                    <a:pt x="492" y="253"/>
                  </a:cubicBezTo>
                  <a:cubicBezTo>
                    <a:pt x="492" y="252"/>
                    <a:pt x="492" y="252"/>
                    <a:pt x="492" y="252"/>
                  </a:cubicBezTo>
                  <a:cubicBezTo>
                    <a:pt x="491" y="250"/>
                    <a:pt x="491" y="250"/>
                    <a:pt x="491" y="250"/>
                  </a:cubicBezTo>
                  <a:cubicBezTo>
                    <a:pt x="491" y="249"/>
                    <a:pt x="491" y="249"/>
                    <a:pt x="491" y="249"/>
                  </a:cubicBezTo>
                  <a:cubicBezTo>
                    <a:pt x="491" y="248"/>
                    <a:pt x="491" y="248"/>
                    <a:pt x="491" y="248"/>
                  </a:cubicBezTo>
                  <a:cubicBezTo>
                    <a:pt x="491" y="247"/>
                    <a:pt x="491" y="247"/>
                    <a:pt x="491" y="247"/>
                  </a:cubicBezTo>
                  <a:cubicBezTo>
                    <a:pt x="490" y="246"/>
                    <a:pt x="490" y="246"/>
                    <a:pt x="490" y="246"/>
                  </a:cubicBezTo>
                  <a:cubicBezTo>
                    <a:pt x="491" y="246"/>
                    <a:pt x="491" y="246"/>
                    <a:pt x="491" y="246"/>
                  </a:cubicBezTo>
                  <a:cubicBezTo>
                    <a:pt x="491" y="245"/>
                    <a:pt x="491" y="245"/>
                    <a:pt x="491" y="245"/>
                  </a:cubicBezTo>
                  <a:cubicBezTo>
                    <a:pt x="491" y="245"/>
                    <a:pt x="491" y="245"/>
                    <a:pt x="491" y="245"/>
                  </a:cubicBezTo>
                  <a:cubicBezTo>
                    <a:pt x="491" y="245"/>
                    <a:pt x="491" y="245"/>
                    <a:pt x="491" y="245"/>
                  </a:cubicBezTo>
                  <a:cubicBezTo>
                    <a:pt x="492" y="245"/>
                    <a:pt x="492" y="245"/>
                    <a:pt x="492" y="245"/>
                  </a:cubicBezTo>
                  <a:cubicBezTo>
                    <a:pt x="493" y="245"/>
                    <a:pt x="493" y="245"/>
                    <a:pt x="493" y="245"/>
                  </a:cubicBezTo>
                  <a:cubicBezTo>
                    <a:pt x="494" y="245"/>
                    <a:pt x="494" y="245"/>
                    <a:pt x="494" y="245"/>
                  </a:cubicBezTo>
                  <a:cubicBezTo>
                    <a:pt x="495" y="245"/>
                    <a:pt x="495" y="245"/>
                    <a:pt x="495" y="245"/>
                  </a:cubicBezTo>
                  <a:cubicBezTo>
                    <a:pt x="495" y="246"/>
                    <a:pt x="495" y="246"/>
                    <a:pt x="495" y="246"/>
                  </a:cubicBezTo>
                  <a:cubicBezTo>
                    <a:pt x="496" y="247"/>
                    <a:pt x="496" y="247"/>
                    <a:pt x="496" y="247"/>
                  </a:cubicBezTo>
                  <a:cubicBezTo>
                    <a:pt x="497" y="247"/>
                    <a:pt x="497" y="247"/>
                    <a:pt x="497" y="247"/>
                  </a:cubicBezTo>
                  <a:cubicBezTo>
                    <a:pt x="498" y="248"/>
                    <a:pt x="498" y="248"/>
                    <a:pt x="498" y="248"/>
                  </a:cubicBezTo>
                  <a:cubicBezTo>
                    <a:pt x="499" y="248"/>
                    <a:pt x="499" y="248"/>
                    <a:pt x="499" y="248"/>
                  </a:cubicBezTo>
                  <a:cubicBezTo>
                    <a:pt x="498" y="247"/>
                    <a:pt x="498" y="247"/>
                    <a:pt x="498" y="247"/>
                  </a:cubicBezTo>
                  <a:cubicBezTo>
                    <a:pt x="497" y="246"/>
                    <a:pt x="497" y="246"/>
                    <a:pt x="497" y="246"/>
                  </a:cubicBezTo>
                  <a:cubicBezTo>
                    <a:pt x="496" y="246"/>
                    <a:pt x="496" y="246"/>
                    <a:pt x="496" y="246"/>
                  </a:cubicBezTo>
                  <a:cubicBezTo>
                    <a:pt x="495" y="244"/>
                    <a:pt x="495" y="244"/>
                    <a:pt x="495" y="244"/>
                  </a:cubicBezTo>
                  <a:cubicBezTo>
                    <a:pt x="494" y="243"/>
                    <a:pt x="494" y="243"/>
                    <a:pt x="494" y="243"/>
                  </a:cubicBezTo>
                  <a:cubicBezTo>
                    <a:pt x="494" y="243"/>
                    <a:pt x="494" y="243"/>
                    <a:pt x="494" y="243"/>
                  </a:cubicBezTo>
                  <a:cubicBezTo>
                    <a:pt x="494" y="243"/>
                    <a:pt x="494" y="243"/>
                    <a:pt x="494" y="243"/>
                  </a:cubicBezTo>
                  <a:cubicBezTo>
                    <a:pt x="493" y="241"/>
                    <a:pt x="493" y="241"/>
                    <a:pt x="493" y="241"/>
                  </a:cubicBezTo>
                  <a:cubicBezTo>
                    <a:pt x="493" y="240"/>
                    <a:pt x="493" y="240"/>
                    <a:pt x="493" y="240"/>
                  </a:cubicBezTo>
                  <a:cubicBezTo>
                    <a:pt x="492" y="240"/>
                    <a:pt x="492" y="240"/>
                    <a:pt x="492" y="240"/>
                  </a:cubicBezTo>
                  <a:cubicBezTo>
                    <a:pt x="492" y="239"/>
                    <a:pt x="492" y="239"/>
                    <a:pt x="492" y="239"/>
                  </a:cubicBezTo>
                  <a:cubicBezTo>
                    <a:pt x="491" y="238"/>
                    <a:pt x="491" y="238"/>
                    <a:pt x="491" y="238"/>
                  </a:cubicBezTo>
                  <a:cubicBezTo>
                    <a:pt x="489" y="236"/>
                    <a:pt x="489" y="236"/>
                    <a:pt x="489" y="236"/>
                  </a:cubicBezTo>
                  <a:cubicBezTo>
                    <a:pt x="489" y="235"/>
                    <a:pt x="489" y="235"/>
                    <a:pt x="489" y="235"/>
                  </a:cubicBezTo>
                  <a:cubicBezTo>
                    <a:pt x="488" y="233"/>
                    <a:pt x="488" y="233"/>
                    <a:pt x="488" y="233"/>
                  </a:cubicBezTo>
                  <a:cubicBezTo>
                    <a:pt x="487" y="232"/>
                    <a:pt x="487" y="232"/>
                    <a:pt x="487" y="232"/>
                  </a:cubicBezTo>
                  <a:cubicBezTo>
                    <a:pt x="486" y="231"/>
                    <a:pt x="486" y="231"/>
                    <a:pt x="486" y="231"/>
                  </a:cubicBezTo>
                  <a:cubicBezTo>
                    <a:pt x="486" y="230"/>
                    <a:pt x="486" y="230"/>
                    <a:pt x="486" y="230"/>
                  </a:cubicBezTo>
                  <a:cubicBezTo>
                    <a:pt x="486" y="230"/>
                    <a:pt x="486" y="230"/>
                    <a:pt x="486" y="230"/>
                  </a:cubicBezTo>
                  <a:cubicBezTo>
                    <a:pt x="485" y="229"/>
                    <a:pt x="485" y="229"/>
                    <a:pt x="485" y="229"/>
                  </a:cubicBezTo>
                  <a:cubicBezTo>
                    <a:pt x="485" y="230"/>
                    <a:pt x="485" y="230"/>
                    <a:pt x="485" y="230"/>
                  </a:cubicBezTo>
                  <a:cubicBezTo>
                    <a:pt x="485" y="230"/>
                    <a:pt x="485" y="230"/>
                    <a:pt x="485" y="230"/>
                  </a:cubicBezTo>
                  <a:cubicBezTo>
                    <a:pt x="484" y="229"/>
                    <a:pt x="484" y="229"/>
                    <a:pt x="484" y="229"/>
                  </a:cubicBezTo>
                  <a:cubicBezTo>
                    <a:pt x="485" y="229"/>
                    <a:pt x="485" y="229"/>
                    <a:pt x="485" y="229"/>
                  </a:cubicBezTo>
                  <a:cubicBezTo>
                    <a:pt x="484" y="228"/>
                    <a:pt x="484" y="228"/>
                    <a:pt x="484" y="228"/>
                  </a:cubicBezTo>
                  <a:cubicBezTo>
                    <a:pt x="483" y="228"/>
                    <a:pt x="483" y="228"/>
                    <a:pt x="483" y="228"/>
                  </a:cubicBezTo>
                  <a:cubicBezTo>
                    <a:pt x="483" y="227"/>
                    <a:pt x="483" y="227"/>
                    <a:pt x="483" y="227"/>
                  </a:cubicBezTo>
                  <a:cubicBezTo>
                    <a:pt x="482" y="226"/>
                    <a:pt x="482" y="226"/>
                    <a:pt x="482" y="226"/>
                  </a:cubicBezTo>
                  <a:cubicBezTo>
                    <a:pt x="482" y="225"/>
                    <a:pt x="482" y="225"/>
                    <a:pt x="482" y="225"/>
                  </a:cubicBezTo>
                  <a:cubicBezTo>
                    <a:pt x="482" y="224"/>
                    <a:pt x="482" y="224"/>
                    <a:pt x="482" y="224"/>
                  </a:cubicBezTo>
                  <a:cubicBezTo>
                    <a:pt x="482" y="224"/>
                    <a:pt x="482" y="224"/>
                    <a:pt x="482" y="224"/>
                  </a:cubicBezTo>
                  <a:cubicBezTo>
                    <a:pt x="482" y="224"/>
                    <a:pt x="482" y="224"/>
                    <a:pt x="482" y="224"/>
                  </a:cubicBezTo>
                  <a:cubicBezTo>
                    <a:pt x="482" y="223"/>
                    <a:pt x="482" y="223"/>
                    <a:pt x="482" y="223"/>
                  </a:cubicBezTo>
                  <a:cubicBezTo>
                    <a:pt x="482" y="221"/>
                    <a:pt x="482" y="221"/>
                    <a:pt x="482" y="221"/>
                  </a:cubicBezTo>
                  <a:cubicBezTo>
                    <a:pt x="481" y="220"/>
                    <a:pt x="481" y="220"/>
                    <a:pt x="481" y="220"/>
                  </a:cubicBezTo>
                  <a:cubicBezTo>
                    <a:pt x="480" y="220"/>
                    <a:pt x="480" y="220"/>
                    <a:pt x="480" y="220"/>
                  </a:cubicBezTo>
                  <a:cubicBezTo>
                    <a:pt x="480" y="219"/>
                    <a:pt x="480" y="219"/>
                    <a:pt x="480" y="219"/>
                  </a:cubicBezTo>
                  <a:cubicBezTo>
                    <a:pt x="479" y="219"/>
                    <a:pt x="479" y="219"/>
                    <a:pt x="479" y="219"/>
                  </a:cubicBezTo>
                  <a:cubicBezTo>
                    <a:pt x="479" y="218"/>
                    <a:pt x="479" y="218"/>
                    <a:pt x="479" y="218"/>
                  </a:cubicBezTo>
                  <a:cubicBezTo>
                    <a:pt x="479" y="218"/>
                    <a:pt x="479" y="218"/>
                    <a:pt x="479" y="218"/>
                  </a:cubicBezTo>
                  <a:cubicBezTo>
                    <a:pt x="479" y="218"/>
                    <a:pt x="479" y="218"/>
                    <a:pt x="479" y="218"/>
                  </a:cubicBezTo>
                  <a:cubicBezTo>
                    <a:pt x="480" y="218"/>
                    <a:pt x="480" y="218"/>
                    <a:pt x="480" y="218"/>
                  </a:cubicBezTo>
                  <a:cubicBezTo>
                    <a:pt x="481" y="219"/>
                    <a:pt x="481" y="219"/>
                    <a:pt x="481" y="219"/>
                  </a:cubicBezTo>
                  <a:cubicBezTo>
                    <a:pt x="481" y="218"/>
                    <a:pt x="481" y="218"/>
                    <a:pt x="481" y="218"/>
                  </a:cubicBezTo>
                  <a:cubicBezTo>
                    <a:pt x="480" y="217"/>
                    <a:pt x="480" y="217"/>
                    <a:pt x="480" y="217"/>
                  </a:cubicBezTo>
                  <a:cubicBezTo>
                    <a:pt x="479" y="216"/>
                    <a:pt x="479" y="216"/>
                    <a:pt x="479" y="216"/>
                  </a:cubicBezTo>
                  <a:cubicBezTo>
                    <a:pt x="478" y="216"/>
                    <a:pt x="478" y="216"/>
                    <a:pt x="478" y="216"/>
                  </a:cubicBezTo>
                  <a:cubicBezTo>
                    <a:pt x="478" y="215"/>
                    <a:pt x="478" y="215"/>
                    <a:pt x="478" y="215"/>
                  </a:cubicBezTo>
                  <a:cubicBezTo>
                    <a:pt x="476" y="214"/>
                    <a:pt x="476" y="214"/>
                    <a:pt x="476" y="214"/>
                  </a:cubicBezTo>
                  <a:cubicBezTo>
                    <a:pt x="476" y="213"/>
                    <a:pt x="476" y="213"/>
                    <a:pt x="476" y="213"/>
                  </a:cubicBezTo>
                  <a:cubicBezTo>
                    <a:pt x="476" y="212"/>
                    <a:pt x="476" y="212"/>
                    <a:pt x="476" y="212"/>
                  </a:cubicBezTo>
                  <a:cubicBezTo>
                    <a:pt x="475" y="211"/>
                    <a:pt x="475" y="211"/>
                    <a:pt x="475" y="211"/>
                  </a:cubicBezTo>
                  <a:cubicBezTo>
                    <a:pt x="474" y="211"/>
                    <a:pt x="474" y="211"/>
                    <a:pt x="474" y="211"/>
                  </a:cubicBezTo>
                  <a:cubicBezTo>
                    <a:pt x="473" y="210"/>
                    <a:pt x="473" y="210"/>
                    <a:pt x="473" y="210"/>
                  </a:cubicBezTo>
                  <a:cubicBezTo>
                    <a:pt x="473" y="209"/>
                    <a:pt x="473" y="209"/>
                    <a:pt x="473" y="209"/>
                  </a:cubicBezTo>
                  <a:cubicBezTo>
                    <a:pt x="473" y="210"/>
                    <a:pt x="473" y="210"/>
                    <a:pt x="473" y="210"/>
                  </a:cubicBezTo>
                  <a:cubicBezTo>
                    <a:pt x="473" y="210"/>
                    <a:pt x="473" y="210"/>
                    <a:pt x="473" y="210"/>
                  </a:cubicBezTo>
                  <a:cubicBezTo>
                    <a:pt x="473" y="211"/>
                    <a:pt x="473" y="211"/>
                    <a:pt x="473" y="211"/>
                  </a:cubicBezTo>
                  <a:cubicBezTo>
                    <a:pt x="472" y="211"/>
                    <a:pt x="472" y="211"/>
                    <a:pt x="472" y="211"/>
                  </a:cubicBezTo>
                  <a:cubicBezTo>
                    <a:pt x="472" y="211"/>
                    <a:pt x="472" y="211"/>
                    <a:pt x="472" y="211"/>
                  </a:cubicBezTo>
                  <a:cubicBezTo>
                    <a:pt x="471" y="211"/>
                    <a:pt x="471" y="211"/>
                    <a:pt x="471" y="211"/>
                  </a:cubicBezTo>
                  <a:cubicBezTo>
                    <a:pt x="472" y="212"/>
                    <a:pt x="472" y="212"/>
                    <a:pt x="472" y="212"/>
                  </a:cubicBezTo>
                  <a:cubicBezTo>
                    <a:pt x="474" y="212"/>
                    <a:pt x="474" y="212"/>
                    <a:pt x="474" y="212"/>
                  </a:cubicBezTo>
                  <a:cubicBezTo>
                    <a:pt x="474" y="213"/>
                    <a:pt x="474" y="213"/>
                    <a:pt x="474" y="213"/>
                  </a:cubicBezTo>
                  <a:cubicBezTo>
                    <a:pt x="474" y="214"/>
                    <a:pt x="474" y="214"/>
                    <a:pt x="474" y="214"/>
                  </a:cubicBezTo>
                  <a:cubicBezTo>
                    <a:pt x="474" y="214"/>
                    <a:pt x="474" y="214"/>
                    <a:pt x="474" y="214"/>
                  </a:cubicBezTo>
                  <a:cubicBezTo>
                    <a:pt x="475" y="214"/>
                    <a:pt x="475" y="214"/>
                    <a:pt x="475" y="214"/>
                  </a:cubicBezTo>
                  <a:cubicBezTo>
                    <a:pt x="475" y="214"/>
                    <a:pt x="475" y="214"/>
                    <a:pt x="475" y="214"/>
                  </a:cubicBezTo>
                  <a:cubicBezTo>
                    <a:pt x="475" y="215"/>
                    <a:pt x="475" y="215"/>
                    <a:pt x="475" y="215"/>
                  </a:cubicBezTo>
                  <a:cubicBezTo>
                    <a:pt x="474" y="215"/>
                    <a:pt x="474" y="215"/>
                    <a:pt x="474" y="215"/>
                  </a:cubicBezTo>
                  <a:cubicBezTo>
                    <a:pt x="474" y="215"/>
                    <a:pt x="474" y="215"/>
                    <a:pt x="474" y="215"/>
                  </a:cubicBezTo>
                  <a:cubicBezTo>
                    <a:pt x="475" y="215"/>
                    <a:pt x="475" y="215"/>
                    <a:pt x="475" y="215"/>
                  </a:cubicBezTo>
                  <a:cubicBezTo>
                    <a:pt x="475" y="216"/>
                    <a:pt x="475" y="216"/>
                    <a:pt x="475" y="216"/>
                  </a:cubicBezTo>
                  <a:cubicBezTo>
                    <a:pt x="475" y="216"/>
                    <a:pt x="475" y="216"/>
                    <a:pt x="475" y="216"/>
                  </a:cubicBezTo>
                  <a:cubicBezTo>
                    <a:pt x="474" y="216"/>
                    <a:pt x="474" y="216"/>
                    <a:pt x="474" y="216"/>
                  </a:cubicBezTo>
                  <a:cubicBezTo>
                    <a:pt x="473" y="216"/>
                    <a:pt x="473" y="216"/>
                    <a:pt x="473" y="216"/>
                  </a:cubicBezTo>
                  <a:cubicBezTo>
                    <a:pt x="473" y="216"/>
                    <a:pt x="473" y="216"/>
                    <a:pt x="473" y="216"/>
                  </a:cubicBezTo>
                  <a:cubicBezTo>
                    <a:pt x="472" y="217"/>
                    <a:pt x="472" y="217"/>
                    <a:pt x="472" y="217"/>
                  </a:cubicBezTo>
                  <a:cubicBezTo>
                    <a:pt x="473" y="218"/>
                    <a:pt x="473" y="218"/>
                    <a:pt x="473" y="218"/>
                  </a:cubicBezTo>
                  <a:cubicBezTo>
                    <a:pt x="473" y="219"/>
                    <a:pt x="473" y="219"/>
                    <a:pt x="473" y="219"/>
                  </a:cubicBezTo>
                  <a:cubicBezTo>
                    <a:pt x="474" y="220"/>
                    <a:pt x="474" y="220"/>
                    <a:pt x="474" y="220"/>
                  </a:cubicBezTo>
                  <a:cubicBezTo>
                    <a:pt x="475" y="221"/>
                    <a:pt x="475" y="221"/>
                    <a:pt x="475" y="221"/>
                  </a:cubicBezTo>
                  <a:cubicBezTo>
                    <a:pt x="475" y="223"/>
                    <a:pt x="475" y="223"/>
                    <a:pt x="475" y="223"/>
                  </a:cubicBezTo>
                  <a:cubicBezTo>
                    <a:pt x="475" y="223"/>
                    <a:pt x="475" y="223"/>
                    <a:pt x="475" y="223"/>
                  </a:cubicBezTo>
                  <a:cubicBezTo>
                    <a:pt x="476" y="225"/>
                    <a:pt x="476" y="225"/>
                    <a:pt x="476" y="225"/>
                  </a:cubicBezTo>
                  <a:cubicBezTo>
                    <a:pt x="476" y="227"/>
                    <a:pt x="476" y="227"/>
                    <a:pt x="476" y="227"/>
                  </a:cubicBezTo>
                  <a:cubicBezTo>
                    <a:pt x="477" y="228"/>
                    <a:pt x="477" y="228"/>
                    <a:pt x="477" y="228"/>
                  </a:cubicBezTo>
                  <a:cubicBezTo>
                    <a:pt x="478" y="228"/>
                    <a:pt x="478" y="228"/>
                    <a:pt x="478" y="228"/>
                  </a:cubicBezTo>
                  <a:cubicBezTo>
                    <a:pt x="478" y="229"/>
                    <a:pt x="478" y="229"/>
                    <a:pt x="478" y="229"/>
                  </a:cubicBezTo>
                  <a:cubicBezTo>
                    <a:pt x="478" y="229"/>
                    <a:pt x="478" y="229"/>
                    <a:pt x="478" y="229"/>
                  </a:cubicBezTo>
                  <a:cubicBezTo>
                    <a:pt x="480" y="231"/>
                    <a:pt x="480" y="231"/>
                    <a:pt x="480" y="231"/>
                  </a:cubicBezTo>
                  <a:cubicBezTo>
                    <a:pt x="480" y="231"/>
                    <a:pt x="480" y="231"/>
                    <a:pt x="480" y="231"/>
                  </a:cubicBezTo>
                  <a:cubicBezTo>
                    <a:pt x="481" y="232"/>
                    <a:pt x="481" y="232"/>
                    <a:pt x="481" y="232"/>
                  </a:cubicBezTo>
                  <a:cubicBezTo>
                    <a:pt x="482" y="234"/>
                    <a:pt x="482" y="234"/>
                    <a:pt x="482" y="234"/>
                  </a:cubicBezTo>
                  <a:cubicBezTo>
                    <a:pt x="482" y="235"/>
                    <a:pt x="482" y="235"/>
                    <a:pt x="482" y="235"/>
                  </a:cubicBezTo>
                  <a:cubicBezTo>
                    <a:pt x="482" y="236"/>
                    <a:pt x="482" y="236"/>
                    <a:pt x="482" y="236"/>
                  </a:cubicBezTo>
                  <a:cubicBezTo>
                    <a:pt x="482" y="237"/>
                    <a:pt x="482" y="237"/>
                    <a:pt x="482" y="237"/>
                  </a:cubicBezTo>
                  <a:cubicBezTo>
                    <a:pt x="483" y="237"/>
                    <a:pt x="483" y="237"/>
                    <a:pt x="483" y="237"/>
                  </a:cubicBezTo>
                  <a:cubicBezTo>
                    <a:pt x="484" y="238"/>
                    <a:pt x="484" y="238"/>
                    <a:pt x="484" y="238"/>
                  </a:cubicBezTo>
                  <a:cubicBezTo>
                    <a:pt x="484" y="238"/>
                    <a:pt x="484" y="238"/>
                    <a:pt x="484" y="238"/>
                  </a:cubicBezTo>
                  <a:cubicBezTo>
                    <a:pt x="484" y="239"/>
                    <a:pt x="484" y="239"/>
                    <a:pt x="484" y="239"/>
                  </a:cubicBezTo>
                  <a:cubicBezTo>
                    <a:pt x="485" y="240"/>
                    <a:pt x="485" y="240"/>
                    <a:pt x="485" y="240"/>
                  </a:cubicBezTo>
                  <a:cubicBezTo>
                    <a:pt x="485" y="241"/>
                    <a:pt x="485" y="241"/>
                    <a:pt x="485" y="241"/>
                  </a:cubicBezTo>
                  <a:cubicBezTo>
                    <a:pt x="485" y="242"/>
                    <a:pt x="485" y="242"/>
                    <a:pt x="485" y="242"/>
                  </a:cubicBezTo>
                  <a:cubicBezTo>
                    <a:pt x="486" y="244"/>
                    <a:pt x="486" y="244"/>
                    <a:pt x="486" y="244"/>
                  </a:cubicBezTo>
                  <a:cubicBezTo>
                    <a:pt x="486" y="244"/>
                    <a:pt x="486" y="244"/>
                    <a:pt x="486" y="244"/>
                  </a:cubicBezTo>
                  <a:cubicBezTo>
                    <a:pt x="486" y="245"/>
                    <a:pt x="486" y="245"/>
                    <a:pt x="486" y="245"/>
                  </a:cubicBezTo>
                  <a:cubicBezTo>
                    <a:pt x="486" y="246"/>
                    <a:pt x="486" y="246"/>
                    <a:pt x="486" y="246"/>
                  </a:cubicBezTo>
                  <a:cubicBezTo>
                    <a:pt x="487" y="248"/>
                    <a:pt x="487" y="248"/>
                    <a:pt x="487" y="248"/>
                  </a:cubicBezTo>
                  <a:cubicBezTo>
                    <a:pt x="486" y="248"/>
                    <a:pt x="486" y="248"/>
                    <a:pt x="486" y="248"/>
                  </a:cubicBezTo>
                  <a:cubicBezTo>
                    <a:pt x="487" y="250"/>
                    <a:pt x="487" y="250"/>
                    <a:pt x="487" y="250"/>
                  </a:cubicBezTo>
                  <a:cubicBezTo>
                    <a:pt x="487" y="250"/>
                    <a:pt x="487" y="250"/>
                    <a:pt x="487" y="250"/>
                  </a:cubicBezTo>
                  <a:cubicBezTo>
                    <a:pt x="489" y="252"/>
                    <a:pt x="489" y="252"/>
                    <a:pt x="489" y="252"/>
                  </a:cubicBezTo>
                  <a:cubicBezTo>
                    <a:pt x="489" y="253"/>
                    <a:pt x="489" y="253"/>
                    <a:pt x="489" y="253"/>
                  </a:cubicBezTo>
                  <a:cubicBezTo>
                    <a:pt x="490" y="254"/>
                    <a:pt x="490" y="254"/>
                    <a:pt x="490" y="254"/>
                  </a:cubicBezTo>
                  <a:cubicBezTo>
                    <a:pt x="490" y="256"/>
                    <a:pt x="490" y="256"/>
                    <a:pt x="490" y="256"/>
                  </a:cubicBezTo>
                  <a:cubicBezTo>
                    <a:pt x="490" y="257"/>
                    <a:pt x="490" y="257"/>
                    <a:pt x="490" y="257"/>
                  </a:cubicBezTo>
                  <a:cubicBezTo>
                    <a:pt x="491" y="258"/>
                    <a:pt x="491" y="258"/>
                    <a:pt x="491" y="258"/>
                  </a:cubicBezTo>
                  <a:cubicBezTo>
                    <a:pt x="491" y="259"/>
                    <a:pt x="491" y="259"/>
                    <a:pt x="491" y="259"/>
                  </a:cubicBezTo>
                  <a:cubicBezTo>
                    <a:pt x="492" y="260"/>
                    <a:pt x="492" y="260"/>
                    <a:pt x="492" y="260"/>
                  </a:cubicBezTo>
                  <a:cubicBezTo>
                    <a:pt x="492" y="261"/>
                    <a:pt x="492" y="261"/>
                    <a:pt x="492" y="261"/>
                  </a:cubicBezTo>
                  <a:cubicBezTo>
                    <a:pt x="492" y="262"/>
                    <a:pt x="492" y="262"/>
                    <a:pt x="492" y="262"/>
                  </a:cubicBezTo>
                  <a:cubicBezTo>
                    <a:pt x="492" y="264"/>
                    <a:pt x="492" y="264"/>
                    <a:pt x="492" y="264"/>
                  </a:cubicBezTo>
                  <a:cubicBezTo>
                    <a:pt x="492" y="265"/>
                    <a:pt x="492" y="265"/>
                    <a:pt x="492" y="265"/>
                  </a:cubicBezTo>
                  <a:cubicBezTo>
                    <a:pt x="493" y="266"/>
                    <a:pt x="493" y="266"/>
                    <a:pt x="493" y="266"/>
                  </a:cubicBezTo>
                  <a:cubicBezTo>
                    <a:pt x="494" y="267"/>
                    <a:pt x="494" y="267"/>
                    <a:pt x="494" y="267"/>
                  </a:cubicBezTo>
                  <a:cubicBezTo>
                    <a:pt x="495" y="267"/>
                    <a:pt x="495" y="267"/>
                    <a:pt x="495" y="267"/>
                  </a:cubicBezTo>
                  <a:close/>
                  <a:moveTo>
                    <a:pt x="450" y="211"/>
                  </a:moveTo>
                  <a:cubicBezTo>
                    <a:pt x="450" y="211"/>
                    <a:pt x="450" y="211"/>
                    <a:pt x="450" y="211"/>
                  </a:cubicBezTo>
                  <a:cubicBezTo>
                    <a:pt x="450" y="210"/>
                    <a:pt x="450" y="210"/>
                    <a:pt x="450" y="210"/>
                  </a:cubicBezTo>
                  <a:cubicBezTo>
                    <a:pt x="450" y="210"/>
                    <a:pt x="450" y="210"/>
                    <a:pt x="450" y="210"/>
                  </a:cubicBezTo>
                  <a:cubicBezTo>
                    <a:pt x="451" y="210"/>
                    <a:pt x="451" y="210"/>
                    <a:pt x="451" y="210"/>
                  </a:cubicBezTo>
                  <a:cubicBezTo>
                    <a:pt x="451" y="211"/>
                    <a:pt x="451" y="211"/>
                    <a:pt x="451" y="211"/>
                  </a:cubicBezTo>
                  <a:cubicBezTo>
                    <a:pt x="452" y="211"/>
                    <a:pt x="452" y="211"/>
                    <a:pt x="452" y="211"/>
                  </a:cubicBezTo>
                  <a:cubicBezTo>
                    <a:pt x="452" y="210"/>
                    <a:pt x="452" y="210"/>
                    <a:pt x="452" y="210"/>
                  </a:cubicBezTo>
                  <a:cubicBezTo>
                    <a:pt x="453" y="210"/>
                    <a:pt x="453" y="210"/>
                    <a:pt x="453" y="210"/>
                  </a:cubicBezTo>
                  <a:cubicBezTo>
                    <a:pt x="452" y="209"/>
                    <a:pt x="452" y="209"/>
                    <a:pt x="452" y="209"/>
                  </a:cubicBezTo>
                  <a:cubicBezTo>
                    <a:pt x="452" y="209"/>
                    <a:pt x="452" y="209"/>
                    <a:pt x="452" y="209"/>
                  </a:cubicBezTo>
                  <a:cubicBezTo>
                    <a:pt x="453" y="209"/>
                    <a:pt x="453" y="209"/>
                    <a:pt x="453" y="209"/>
                  </a:cubicBezTo>
                  <a:cubicBezTo>
                    <a:pt x="453" y="208"/>
                    <a:pt x="453" y="208"/>
                    <a:pt x="453" y="208"/>
                  </a:cubicBezTo>
                  <a:cubicBezTo>
                    <a:pt x="452" y="208"/>
                    <a:pt x="452" y="208"/>
                    <a:pt x="452" y="208"/>
                  </a:cubicBezTo>
                  <a:cubicBezTo>
                    <a:pt x="452" y="208"/>
                    <a:pt x="452" y="208"/>
                    <a:pt x="452" y="208"/>
                  </a:cubicBezTo>
                  <a:cubicBezTo>
                    <a:pt x="452" y="209"/>
                    <a:pt x="452" y="209"/>
                    <a:pt x="452" y="209"/>
                  </a:cubicBezTo>
                  <a:cubicBezTo>
                    <a:pt x="451" y="209"/>
                    <a:pt x="451" y="209"/>
                    <a:pt x="451" y="209"/>
                  </a:cubicBezTo>
                  <a:cubicBezTo>
                    <a:pt x="452" y="208"/>
                    <a:pt x="452" y="208"/>
                    <a:pt x="452" y="208"/>
                  </a:cubicBezTo>
                  <a:cubicBezTo>
                    <a:pt x="452" y="208"/>
                    <a:pt x="452" y="208"/>
                    <a:pt x="452" y="208"/>
                  </a:cubicBezTo>
                  <a:cubicBezTo>
                    <a:pt x="452" y="208"/>
                    <a:pt x="452" y="208"/>
                    <a:pt x="452" y="208"/>
                  </a:cubicBezTo>
                  <a:cubicBezTo>
                    <a:pt x="451" y="208"/>
                    <a:pt x="451" y="208"/>
                    <a:pt x="451" y="208"/>
                  </a:cubicBezTo>
                  <a:cubicBezTo>
                    <a:pt x="450" y="207"/>
                    <a:pt x="450" y="207"/>
                    <a:pt x="450" y="207"/>
                  </a:cubicBezTo>
                  <a:cubicBezTo>
                    <a:pt x="450" y="208"/>
                    <a:pt x="450" y="208"/>
                    <a:pt x="450" y="208"/>
                  </a:cubicBezTo>
                  <a:cubicBezTo>
                    <a:pt x="449" y="209"/>
                    <a:pt x="449" y="209"/>
                    <a:pt x="449" y="209"/>
                  </a:cubicBezTo>
                  <a:cubicBezTo>
                    <a:pt x="449" y="209"/>
                    <a:pt x="449" y="209"/>
                    <a:pt x="449" y="209"/>
                  </a:cubicBezTo>
                  <a:cubicBezTo>
                    <a:pt x="449" y="210"/>
                    <a:pt x="449" y="210"/>
                    <a:pt x="449" y="210"/>
                  </a:cubicBezTo>
                  <a:cubicBezTo>
                    <a:pt x="450" y="211"/>
                    <a:pt x="450" y="211"/>
                    <a:pt x="450" y="211"/>
                  </a:cubicBezTo>
                  <a:close/>
                  <a:moveTo>
                    <a:pt x="447" y="210"/>
                  </a:moveTo>
                  <a:cubicBezTo>
                    <a:pt x="447" y="210"/>
                    <a:pt x="447" y="210"/>
                    <a:pt x="447" y="210"/>
                  </a:cubicBezTo>
                  <a:cubicBezTo>
                    <a:pt x="447" y="210"/>
                    <a:pt x="447" y="210"/>
                    <a:pt x="447" y="210"/>
                  </a:cubicBezTo>
                  <a:cubicBezTo>
                    <a:pt x="447" y="209"/>
                    <a:pt x="447" y="209"/>
                    <a:pt x="447" y="209"/>
                  </a:cubicBezTo>
                  <a:cubicBezTo>
                    <a:pt x="448" y="210"/>
                    <a:pt x="448" y="210"/>
                    <a:pt x="448" y="210"/>
                  </a:cubicBezTo>
                  <a:cubicBezTo>
                    <a:pt x="448" y="210"/>
                    <a:pt x="448" y="210"/>
                    <a:pt x="448" y="210"/>
                  </a:cubicBezTo>
                  <a:cubicBezTo>
                    <a:pt x="448" y="209"/>
                    <a:pt x="448" y="209"/>
                    <a:pt x="448" y="209"/>
                  </a:cubicBezTo>
                  <a:cubicBezTo>
                    <a:pt x="448" y="209"/>
                    <a:pt x="448" y="209"/>
                    <a:pt x="448" y="209"/>
                  </a:cubicBezTo>
                  <a:cubicBezTo>
                    <a:pt x="448" y="208"/>
                    <a:pt x="448" y="208"/>
                    <a:pt x="448" y="208"/>
                  </a:cubicBezTo>
                  <a:cubicBezTo>
                    <a:pt x="448" y="208"/>
                    <a:pt x="448" y="208"/>
                    <a:pt x="448" y="208"/>
                  </a:cubicBezTo>
                  <a:cubicBezTo>
                    <a:pt x="447" y="209"/>
                    <a:pt x="447" y="209"/>
                    <a:pt x="447" y="209"/>
                  </a:cubicBezTo>
                  <a:cubicBezTo>
                    <a:pt x="446" y="209"/>
                    <a:pt x="446" y="209"/>
                    <a:pt x="446" y="209"/>
                  </a:cubicBezTo>
                  <a:cubicBezTo>
                    <a:pt x="446" y="210"/>
                    <a:pt x="446" y="210"/>
                    <a:pt x="446" y="210"/>
                  </a:cubicBezTo>
                  <a:cubicBezTo>
                    <a:pt x="447" y="210"/>
                    <a:pt x="447" y="210"/>
                    <a:pt x="447" y="210"/>
                  </a:cubicBezTo>
                  <a:close/>
                  <a:moveTo>
                    <a:pt x="453" y="213"/>
                  </a:moveTo>
                  <a:cubicBezTo>
                    <a:pt x="453" y="213"/>
                    <a:pt x="453" y="213"/>
                    <a:pt x="453" y="213"/>
                  </a:cubicBezTo>
                  <a:cubicBezTo>
                    <a:pt x="453" y="213"/>
                    <a:pt x="453" y="213"/>
                    <a:pt x="453" y="213"/>
                  </a:cubicBezTo>
                  <a:cubicBezTo>
                    <a:pt x="454" y="212"/>
                    <a:pt x="454" y="212"/>
                    <a:pt x="454" y="212"/>
                  </a:cubicBezTo>
                  <a:cubicBezTo>
                    <a:pt x="453" y="212"/>
                    <a:pt x="453" y="212"/>
                    <a:pt x="453" y="212"/>
                  </a:cubicBezTo>
                  <a:cubicBezTo>
                    <a:pt x="453" y="212"/>
                    <a:pt x="453" y="212"/>
                    <a:pt x="453" y="212"/>
                  </a:cubicBezTo>
                  <a:cubicBezTo>
                    <a:pt x="453" y="212"/>
                    <a:pt x="453" y="212"/>
                    <a:pt x="453" y="212"/>
                  </a:cubicBezTo>
                  <a:cubicBezTo>
                    <a:pt x="453" y="213"/>
                    <a:pt x="453" y="213"/>
                    <a:pt x="453" y="213"/>
                  </a:cubicBezTo>
                  <a:close/>
                  <a:moveTo>
                    <a:pt x="452" y="212"/>
                  </a:moveTo>
                  <a:cubicBezTo>
                    <a:pt x="452" y="212"/>
                    <a:pt x="452" y="212"/>
                    <a:pt x="452" y="212"/>
                  </a:cubicBezTo>
                  <a:cubicBezTo>
                    <a:pt x="452" y="213"/>
                    <a:pt x="452" y="213"/>
                    <a:pt x="452" y="213"/>
                  </a:cubicBezTo>
                  <a:cubicBezTo>
                    <a:pt x="452" y="212"/>
                    <a:pt x="452" y="212"/>
                    <a:pt x="452" y="212"/>
                  </a:cubicBezTo>
                  <a:cubicBezTo>
                    <a:pt x="452" y="212"/>
                    <a:pt x="452" y="212"/>
                    <a:pt x="452" y="212"/>
                  </a:cubicBezTo>
                  <a:cubicBezTo>
                    <a:pt x="452" y="212"/>
                    <a:pt x="452" y="212"/>
                    <a:pt x="452" y="212"/>
                  </a:cubicBezTo>
                  <a:cubicBezTo>
                    <a:pt x="452" y="212"/>
                    <a:pt x="452" y="212"/>
                    <a:pt x="452" y="212"/>
                  </a:cubicBezTo>
                  <a:close/>
                  <a:moveTo>
                    <a:pt x="452" y="215"/>
                  </a:moveTo>
                  <a:cubicBezTo>
                    <a:pt x="452" y="215"/>
                    <a:pt x="452" y="215"/>
                    <a:pt x="452" y="215"/>
                  </a:cubicBezTo>
                  <a:cubicBezTo>
                    <a:pt x="453" y="215"/>
                    <a:pt x="453" y="215"/>
                    <a:pt x="453" y="215"/>
                  </a:cubicBezTo>
                  <a:cubicBezTo>
                    <a:pt x="453" y="214"/>
                    <a:pt x="453" y="214"/>
                    <a:pt x="453" y="214"/>
                  </a:cubicBezTo>
                  <a:cubicBezTo>
                    <a:pt x="453" y="214"/>
                    <a:pt x="453" y="214"/>
                    <a:pt x="453" y="214"/>
                  </a:cubicBezTo>
                  <a:cubicBezTo>
                    <a:pt x="453" y="213"/>
                    <a:pt x="453" y="213"/>
                    <a:pt x="453" y="213"/>
                  </a:cubicBezTo>
                  <a:cubicBezTo>
                    <a:pt x="452" y="214"/>
                    <a:pt x="452" y="214"/>
                    <a:pt x="452" y="214"/>
                  </a:cubicBezTo>
                  <a:cubicBezTo>
                    <a:pt x="451" y="214"/>
                    <a:pt x="451" y="214"/>
                    <a:pt x="451" y="214"/>
                  </a:cubicBezTo>
                  <a:cubicBezTo>
                    <a:pt x="451" y="215"/>
                    <a:pt x="451" y="215"/>
                    <a:pt x="451" y="215"/>
                  </a:cubicBezTo>
                  <a:cubicBezTo>
                    <a:pt x="452" y="215"/>
                    <a:pt x="452" y="215"/>
                    <a:pt x="452" y="215"/>
                  </a:cubicBezTo>
                  <a:close/>
                  <a:moveTo>
                    <a:pt x="486" y="169"/>
                  </a:moveTo>
                  <a:cubicBezTo>
                    <a:pt x="486" y="169"/>
                    <a:pt x="486" y="169"/>
                    <a:pt x="486" y="169"/>
                  </a:cubicBezTo>
                  <a:cubicBezTo>
                    <a:pt x="487" y="168"/>
                    <a:pt x="487" y="168"/>
                    <a:pt x="487" y="168"/>
                  </a:cubicBezTo>
                  <a:cubicBezTo>
                    <a:pt x="487" y="167"/>
                    <a:pt x="487" y="167"/>
                    <a:pt x="487" y="167"/>
                  </a:cubicBezTo>
                  <a:cubicBezTo>
                    <a:pt x="486" y="167"/>
                    <a:pt x="486" y="167"/>
                    <a:pt x="486" y="167"/>
                  </a:cubicBezTo>
                  <a:cubicBezTo>
                    <a:pt x="486" y="168"/>
                    <a:pt x="486" y="168"/>
                    <a:pt x="486" y="168"/>
                  </a:cubicBezTo>
                  <a:cubicBezTo>
                    <a:pt x="486" y="169"/>
                    <a:pt x="486" y="169"/>
                    <a:pt x="486" y="169"/>
                  </a:cubicBezTo>
                  <a:close/>
                  <a:moveTo>
                    <a:pt x="540" y="163"/>
                  </a:moveTo>
                  <a:cubicBezTo>
                    <a:pt x="540" y="164"/>
                    <a:pt x="540" y="164"/>
                    <a:pt x="540" y="164"/>
                  </a:cubicBezTo>
                  <a:cubicBezTo>
                    <a:pt x="540" y="163"/>
                    <a:pt x="540" y="163"/>
                    <a:pt x="540" y="163"/>
                  </a:cubicBezTo>
                  <a:cubicBezTo>
                    <a:pt x="540" y="162"/>
                    <a:pt x="540" y="162"/>
                    <a:pt x="540" y="162"/>
                  </a:cubicBezTo>
                  <a:cubicBezTo>
                    <a:pt x="540" y="162"/>
                    <a:pt x="540" y="162"/>
                    <a:pt x="540" y="162"/>
                  </a:cubicBezTo>
                  <a:cubicBezTo>
                    <a:pt x="540" y="161"/>
                    <a:pt x="540" y="161"/>
                    <a:pt x="540" y="161"/>
                  </a:cubicBezTo>
                  <a:cubicBezTo>
                    <a:pt x="541" y="160"/>
                    <a:pt x="541" y="160"/>
                    <a:pt x="541" y="160"/>
                  </a:cubicBezTo>
                  <a:cubicBezTo>
                    <a:pt x="541" y="159"/>
                    <a:pt x="541" y="159"/>
                    <a:pt x="541" y="159"/>
                  </a:cubicBezTo>
                  <a:cubicBezTo>
                    <a:pt x="542" y="159"/>
                    <a:pt x="542" y="159"/>
                    <a:pt x="542" y="159"/>
                  </a:cubicBezTo>
                  <a:cubicBezTo>
                    <a:pt x="543" y="158"/>
                    <a:pt x="543" y="158"/>
                    <a:pt x="543" y="158"/>
                  </a:cubicBezTo>
                  <a:cubicBezTo>
                    <a:pt x="543" y="158"/>
                    <a:pt x="543" y="158"/>
                    <a:pt x="543" y="158"/>
                  </a:cubicBezTo>
                  <a:cubicBezTo>
                    <a:pt x="542" y="157"/>
                    <a:pt x="542" y="157"/>
                    <a:pt x="542" y="157"/>
                  </a:cubicBezTo>
                  <a:cubicBezTo>
                    <a:pt x="541" y="155"/>
                    <a:pt x="541" y="155"/>
                    <a:pt x="541" y="155"/>
                  </a:cubicBezTo>
                  <a:cubicBezTo>
                    <a:pt x="541" y="155"/>
                    <a:pt x="541" y="155"/>
                    <a:pt x="541" y="155"/>
                  </a:cubicBezTo>
                  <a:cubicBezTo>
                    <a:pt x="540" y="156"/>
                    <a:pt x="540" y="156"/>
                    <a:pt x="540" y="156"/>
                  </a:cubicBezTo>
                  <a:cubicBezTo>
                    <a:pt x="540" y="156"/>
                    <a:pt x="540" y="156"/>
                    <a:pt x="540" y="156"/>
                  </a:cubicBezTo>
                  <a:cubicBezTo>
                    <a:pt x="540" y="156"/>
                    <a:pt x="540" y="156"/>
                    <a:pt x="540" y="156"/>
                  </a:cubicBezTo>
                  <a:cubicBezTo>
                    <a:pt x="539" y="158"/>
                    <a:pt x="539" y="158"/>
                    <a:pt x="539" y="158"/>
                  </a:cubicBezTo>
                  <a:cubicBezTo>
                    <a:pt x="538" y="158"/>
                    <a:pt x="538" y="158"/>
                    <a:pt x="538" y="158"/>
                  </a:cubicBezTo>
                  <a:cubicBezTo>
                    <a:pt x="538" y="159"/>
                    <a:pt x="538" y="159"/>
                    <a:pt x="538" y="159"/>
                  </a:cubicBezTo>
                  <a:cubicBezTo>
                    <a:pt x="538" y="158"/>
                    <a:pt x="538" y="158"/>
                    <a:pt x="538" y="158"/>
                  </a:cubicBezTo>
                  <a:cubicBezTo>
                    <a:pt x="539" y="158"/>
                    <a:pt x="539" y="158"/>
                    <a:pt x="539" y="158"/>
                  </a:cubicBezTo>
                  <a:cubicBezTo>
                    <a:pt x="539" y="158"/>
                    <a:pt x="539" y="158"/>
                    <a:pt x="539" y="158"/>
                  </a:cubicBezTo>
                  <a:cubicBezTo>
                    <a:pt x="539" y="159"/>
                    <a:pt x="539" y="159"/>
                    <a:pt x="539" y="159"/>
                  </a:cubicBezTo>
                  <a:cubicBezTo>
                    <a:pt x="539" y="160"/>
                    <a:pt x="539" y="160"/>
                    <a:pt x="539" y="160"/>
                  </a:cubicBezTo>
                  <a:cubicBezTo>
                    <a:pt x="540" y="161"/>
                    <a:pt x="540" y="161"/>
                    <a:pt x="540" y="161"/>
                  </a:cubicBezTo>
                  <a:cubicBezTo>
                    <a:pt x="540" y="162"/>
                    <a:pt x="540" y="162"/>
                    <a:pt x="540" y="162"/>
                  </a:cubicBezTo>
                  <a:cubicBezTo>
                    <a:pt x="539" y="162"/>
                    <a:pt x="539" y="162"/>
                    <a:pt x="539" y="162"/>
                  </a:cubicBezTo>
                  <a:cubicBezTo>
                    <a:pt x="539" y="163"/>
                    <a:pt x="539" y="163"/>
                    <a:pt x="539" y="163"/>
                  </a:cubicBezTo>
                  <a:cubicBezTo>
                    <a:pt x="540" y="163"/>
                    <a:pt x="540" y="163"/>
                    <a:pt x="540" y="163"/>
                  </a:cubicBezTo>
                  <a:close/>
                  <a:moveTo>
                    <a:pt x="572" y="189"/>
                  </a:moveTo>
                  <a:cubicBezTo>
                    <a:pt x="572" y="189"/>
                    <a:pt x="572" y="189"/>
                    <a:pt x="572" y="189"/>
                  </a:cubicBezTo>
                  <a:cubicBezTo>
                    <a:pt x="573" y="189"/>
                    <a:pt x="573" y="189"/>
                    <a:pt x="573" y="189"/>
                  </a:cubicBezTo>
                  <a:cubicBezTo>
                    <a:pt x="574" y="190"/>
                    <a:pt x="574" y="190"/>
                    <a:pt x="574" y="190"/>
                  </a:cubicBezTo>
                  <a:cubicBezTo>
                    <a:pt x="576" y="191"/>
                    <a:pt x="576" y="191"/>
                    <a:pt x="576" y="191"/>
                  </a:cubicBezTo>
                  <a:cubicBezTo>
                    <a:pt x="576" y="191"/>
                    <a:pt x="576" y="191"/>
                    <a:pt x="576" y="191"/>
                  </a:cubicBezTo>
                  <a:cubicBezTo>
                    <a:pt x="577" y="191"/>
                    <a:pt x="577" y="191"/>
                    <a:pt x="577" y="191"/>
                  </a:cubicBezTo>
                  <a:cubicBezTo>
                    <a:pt x="577" y="190"/>
                    <a:pt x="577" y="190"/>
                    <a:pt x="577" y="190"/>
                  </a:cubicBezTo>
                  <a:cubicBezTo>
                    <a:pt x="576" y="190"/>
                    <a:pt x="576" y="190"/>
                    <a:pt x="576" y="190"/>
                  </a:cubicBezTo>
                  <a:cubicBezTo>
                    <a:pt x="575" y="190"/>
                    <a:pt x="575" y="190"/>
                    <a:pt x="575" y="190"/>
                  </a:cubicBezTo>
                  <a:cubicBezTo>
                    <a:pt x="574" y="189"/>
                    <a:pt x="574" y="189"/>
                    <a:pt x="574" y="189"/>
                  </a:cubicBezTo>
                  <a:cubicBezTo>
                    <a:pt x="574" y="189"/>
                    <a:pt x="574" y="189"/>
                    <a:pt x="574" y="189"/>
                  </a:cubicBezTo>
                  <a:cubicBezTo>
                    <a:pt x="572" y="189"/>
                    <a:pt x="572" y="189"/>
                    <a:pt x="572" y="189"/>
                  </a:cubicBezTo>
                  <a:cubicBezTo>
                    <a:pt x="572" y="189"/>
                    <a:pt x="572" y="189"/>
                    <a:pt x="572" y="189"/>
                  </a:cubicBezTo>
                  <a:close/>
                  <a:moveTo>
                    <a:pt x="563" y="187"/>
                  </a:moveTo>
                  <a:cubicBezTo>
                    <a:pt x="564" y="187"/>
                    <a:pt x="564" y="187"/>
                    <a:pt x="564" y="187"/>
                  </a:cubicBezTo>
                  <a:cubicBezTo>
                    <a:pt x="564" y="187"/>
                    <a:pt x="564" y="187"/>
                    <a:pt x="564" y="187"/>
                  </a:cubicBezTo>
                  <a:cubicBezTo>
                    <a:pt x="565" y="188"/>
                    <a:pt x="565" y="188"/>
                    <a:pt x="565" y="188"/>
                  </a:cubicBezTo>
                  <a:cubicBezTo>
                    <a:pt x="565" y="188"/>
                    <a:pt x="565" y="188"/>
                    <a:pt x="565" y="188"/>
                  </a:cubicBezTo>
                  <a:cubicBezTo>
                    <a:pt x="566" y="189"/>
                    <a:pt x="566" y="189"/>
                    <a:pt x="566" y="189"/>
                  </a:cubicBezTo>
                  <a:cubicBezTo>
                    <a:pt x="566" y="189"/>
                    <a:pt x="566" y="189"/>
                    <a:pt x="566" y="189"/>
                  </a:cubicBezTo>
                  <a:cubicBezTo>
                    <a:pt x="567" y="190"/>
                    <a:pt x="567" y="190"/>
                    <a:pt x="567" y="190"/>
                  </a:cubicBezTo>
                  <a:cubicBezTo>
                    <a:pt x="567" y="190"/>
                    <a:pt x="567" y="190"/>
                    <a:pt x="567" y="190"/>
                  </a:cubicBezTo>
                  <a:cubicBezTo>
                    <a:pt x="568" y="190"/>
                    <a:pt x="568" y="190"/>
                    <a:pt x="568" y="190"/>
                  </a:cubicBezTo>
                  <a:cubicBezTo>
                    <a:pt x="569" y="190"/>
                    <a:pt x="569" y="190"/>
                    <a:pt x="569" y="190"/>
                  </a:cubicBezTo>
                  <a:cubicBezTo>
                    <a:pt x="570" y="190"/>
                    <a:pt x="570" y="190"/>
                    <a:pt x="570" y="190"/>
                  </a:cubicBezTo>
                  <a:cubicBezTo>
                    <a:pt x="570" y="190"/>
                    <a:pt x="570" y="190"/>
                    <a:pt x="570" y="190"/>
                  </a:cubicBezTo>
                  <a:cubicBezTo>
                    <a:pt x="569" y="189"/>
                    <a:pt x="569" y="189"/>
                    <a:pt x="569" y="189"/>
                  </a:cubicBezTo>
                  <a:cubicBezTo>
                    <a:pt x="568" y="189"/>
                    <a:pt x="568" y="189"/>
                    <a:pt x="568" y="189"/>
                  </a:cubicBezTo>
                  <a:cubicBezTo>
                    <a:pt x="567" y="188"/>
                    <a:pt x="567" y="188"/>
                    <a:pt x="567" y="188"/>
                  </a:cubicBezTo>
                  <a:cubicBezTo>
                    <a:pt x="567" y="187"/>
                    <a:pt x="567" y="187"/>
                    <a:pt x="567" y="187"/>
                  </a:cubicBezTo>
                  <a:cubicBezTo>
                    <a:pt x="566" y="187"/>
                    <a:pt x="566" y="187"/>
                    <a:pt x="566" y="187"/>
                  </a:cubicBezTo>
                  <a:cubicBezTo>
                    <a:pt x="565" y="186"/>
                    <a:pt x="565" y="186"/>
                    <a:pt x="565" y="186"/>
                  </a:cubicBezTo>
                  <a:cubicBezTo>
                    <a:pt x="565" y="186"/>
                    <a:pt x="565" y="186"/>
                    <a:pt x="565" y="186"/>
                  </a:cubicBezTo>
                  <a:cubicBezTo>
                    <a:pt x="566" y="186"/>
                    <a:pt x="566" y="186"/>
                    <a:pt x="566" y="186"/>
                  </a:cubicBezTo>
                  <a:cubicBezTo>
                    <a:pt x="565" y="186"/>
                    <a:pt x="565" y="186"/>
                    <a:pt x="565" y="186"/>
                  </a:cubicBezTo>
                  <a:cubicBezTo>
                    <a:pt x="564" y="186"/>
                    <a:pt x="564" y="186"/>
                    <a:pt x="564" y="186"/>
                  </a:cubicBezTo>
                  <a:cubicBezTo>
                    <a:pt x="563" y="186"/>
                    <a:pt x="563" y="186"/>
                    <a:pt x="563" y="186"/>
                  </a:cubicBezTo>
                  <a:cubicBezTo>
                    <a:pt x="563" y="186"/>
                    <a:pt x="563" y="186"/>
                    <a:pt x="563" y="186"/>
                  </a:cubicBezTo>
                  <a:cubicBezTo>
                    <a:pt x="563" y="187"/>
                    <a:pt x="563" y="187"/>
                    <a:pt x="563" y="187"/>
                  </a:cubicBezTo>
                  <a:close/>
                  <a:moveTo>
                    <a:pt x="541" y="228"/>
                  </a:moveTo>
                  <a:cubicBezTo>
                    <a:pt x="541" y="228"/>
                    <a:pt x="541" y="228"/>
                    <a:pt x="541" y="228"/>
                  </a:cubicBezTo>
                  <a:cubicBezTo>
                    <a:pt x="542" y="228"/>
                    <a:pt x="542" y="228"/>
                    <a:pt x="542" y="228"/>
                  </a:cubicBezTo>
                  <a:cubicBezTo>
                    <a:pt x="542" y="227"/>
                    <a:pt x="542" y="227"/>
                    <a:pt x="542" y="227"/>
                  </a:cubicBezTo>
                  <a:cubicBezTo>
                    <a:pt x="541" y="227"/>
                    <a:pt x="541" y="227"/>
                    <a:pt x="541" y="227"/>
                  </a:cubicBezTo>
                  <a:cubicBezTo>
                    <a:pt x="540" y="227"/>
                    <a:pt x="540" y="227"/>
                    <a:pt x="540" y="227"/>
                  </a:cubicBezTo>
                  <a:cubicBezTo>
                    <a:pt x="540" y="228"/>
                    <a:pt x="540" y="228"/>
                    <a:pt x="540" y="228"/>
                  </a:cubicBezTo>
                  <a:cubicBezTo>
                    <a:pt x="541" y="228"/>
                    <a:pt x="541" y="228"/>
                    <a:pt x="541" y="228"/>
                  </a:cubicBezTo>
                  <a:close/>
                  <a:moveTo>
                    <a:pt x="536" y="227"/>
                  </a:moveTo>
                  <a:cubicBezTo>
                    <a:pt x="536" y="228"/>
                    <a:pt x="536" y="228"/>
                    <a:pt x="536" y="228"/>
                  </a:cubicBezTo>
                  <a:cubicBezTo>
                    <a:pt x="537" y="228"/>
                    <a:pt x="537" y="228"/>
                    <a:pt x="537" y="228"/>
                  </a:cubicBezTo>
                  <a:cubicBezTo>
                    <a:pt x="538" y="228"/>
                    <a:pt x="538" y="228"/>
                    <a:pt x="538" y="228"/>
                  </a:cubicBezTo>
                  <a:cubicBezTo>
                    <a:pt x="538" y="228"/>
                    <a:pt x="538" y="228"/>
                    <a:pt x="538" y="228"/>
                  </a:cubicBezTo>
                  <a:cubicBezTo>
                    <a:pt x="537" y="227"/>
                    <a:pt x="537" y="227"/>
                    <a:pt x="537" y="227"/>
                  </a:cubicBezTo>
                  <a:cubicBezTo>
                    <a:pt x="536" y="227"/>
                    <a:pt x="536" y="227"/>
                    <a:pt x="536" y="227"/>
                  </a:cubicBezTo>
                  <a:close/>
                  <a:moveTo>
                    <a:pt x="539" y="234"/>
                  </a:moveTo>
                  <a:cubicBezTo>
                    <a:pt x="539" y="234"/>
                    <a:pt x="539" y="234"/>
                    <a:pt x="539" y="234"/>
                  </a:cubicBezTo>
                  <a:cubicBezTo>
                    <a:pt x="539" y="233"/>
                    <a:pt x="539" y="233"/>
                    <a:pt x="539" y="233"/>
                  </a:cubicBezTo>
                  <a:cubicBezTo>
                    <a:pt x="539" y="232"/>
                    <a:pt x="539" y="232"/>
                    <a:pt x="539" y="232"/>
                  </a:cubicBezTo>
                  <a:cubicBezTo>
                    <a:pt x="540" y="232"/>
                    <a:pt x="540" y="232"/>
                    <a:pt x="540" y="232"/>
                  </a:cubicBezTo>
                  <a:cubicBezTo>
                    <a:pt x="541" y="231"/>
                    <a:pt x="541" y="231"/>
                    <a:pt x="541" y="231"/>
                  </a:cubicBezTo>
                  <a:cubicBezTo>
                    <a:pt x="540" y="230"/>
                    <a:pt x="540" y="230"/>
                    <a:pt x="540" y="230"/>
                  </a:cubicBezTo>
                  <a:cubicBezTo>
                    <a:pt x="541" y="230"/>
                    <a:pt x="541" y="230"/>
                    <a:pt x="541" y="230"/>
                  </a:cubicBezTo>
                  <a:cubicBezTo>
                    <a:pt x="541" y="229"/>
                    <a:pt x="541" y="229"/>
                    <a:pt x="541" y="229"/>
                  </a:cubicBezTo>
                  <a:cubicBezTo>
                    <a:pt x="541" y="229"/>
                    <a:pt x="541" y="229"/>
                    <a:pt x="541" y="229"/>
                  </a:cubicBezTo>
                  <a:cubicBezTo>
                    <a:pt x="539" y="228"/>
                    <a:pt x="539" y="228"/>
                    <a:pt x="539" y="228"/>
                  </a:cubicBezTo>
                  <a:cubicBezTo>
                    <a:pt x="539" y="228"/>
                    <a:pt x="539" y="228"/>
                    <a:pt x="539" y="228"/>
                  </a:cubicBezTo>
                  <a:cubicBezTo>
                    <a:pt x="539" y="230"/>
                    <a:pt x="539" y="230"/>
                    <a:pt x="539" y="230"/>
                  </a:cubicBezTo>
                  <a:cubicBezTo>
                    <a:pt x="539" y="230"/>
                    <a:pt x="539" y="230"/>
                    <a:pt x="539" y="230"/>
                  </a:cubicBezTo>
                  <a:cubicBezTo>
                    <a:pt x="538" y="231"/>
                    <a:pt x="538" y="231"/>
                    <a:pt x="538" y="231"/>
                  </a:cubicBezTo>
                  <a:cubicBezTo>
                    <a:pt x="538" y="231"/>
                    <a:pt x="538" y="231"/>
                    <a:pt x="538" y="231"/>
                  </a:cubicBezTo>
                  <a:cubicBezTo>
                    <a:pt x="537" y="231"/>
                    <a:pt x="537" y="231"/>
                    <a:pt x="537" y="231"/>
                  </a:cubicBezTo>
                  <a:cubicBezTo>
                    <a:pt x="537" y="232"/>
                    <a:pt x="537" y="232"/>
                    <a:pt x="537" y="232"/>
                  </a:cubicBezTo>
                  <a:cubicBezTo>
                    <a:pt x="538" y="232"/>
                    <a:pt x="538" y="232"/>
                    <a:pt x="538" y="232"/>
                  </a:cubicBezTo>
                  <a:cubicBezTo>
                    <a:pt x="538" y="233"/>
                    <a:pt x="538" y="233"/>
                    <a:pt x="538" y="233"/>
                  </a:cubicBezTo>
                  <a:cubicBezTo>
                    <a:pt x="538" y="233"/>
                    <a:pt x="538" y="233"/>
                    <a:pt x="538" y="233"/>
                  </a:cubicBezTo>
                  <a:cubicBezTo>
                    <a:pt x="538" y="233"/>
                    <a:pt x="538" y="233"/>
                    <a:pt x="538" y="233"/>
                  </a:cubicBezTo>
                  <a:cubicBezTo>
                    <a:pt x="539" y="233"/>
                    <a:pt x="539" y="233"/>
                    <a:pt x="539" y="233"/>
                  </a:cubicBezTo>
                  <a:cubicBezTo>
                    <a:pt x="539" y="234"/>
                    <a:pt x="539" y="234"/>
                    <a:pt x="539" y="234"/>
                  </a:cubicBezTo>
                  <a:close/>
                  <a:moveTo>
                    <a:pt x="538" y="239"/>
                  </a:moveTo>
                  <a:cubicBezTo>
                    <a:pt x="538" y="239"/>
                    <a:pt x="538" y="238"/>
                    <a:pt x="538" y="238"/>
                  </a:cubicBezTo>
                  <a:cubicBezTo>
                    <a:pt x="538" y="238"/>
                    <a:pt x="538" y="238"/>
                    <a:pt x="538" y="238"/>
                  </a:cubicBezTo>
                  <a:cubicBezTo>
                    <a:pt x="538" y="237"/>
                    <a:pt x="538" y="237"/>
                    <a:pt x="538" y="237"/>
                  </a:cubicBezTo>
                  <a:cubicBezTo>
                    <a:pt x="538" y="237"/>
                    <a:pt x="538" y="237"/>
                    <a:pt x="538" y="237"/>
                  </a:cubicBezTo>
                  <a:cubicBezTo>
                    <a:pt x="538" y="237"/>
                    <a:pt x="538" y="237"/>
                    <a:pt x="538" y="237"/>
                  </a:cubicBezTo>
                  <a:cubicBezTo>
                    <a:pt x="537" y="238"/>
                    <a:pt x="537" y="238"/>
                    <a:pt x="537" y="238"/>
                  </a:cubicBezTo>
                  <a:cubicBezTo>
                    <a:pt x="538" y="239"/>
                    <a:pt x="538" y="239"/>
                    <a:pt x="538" y="239"/>
                  </a:cubicBezTo>
                  <a:close/>
                  <a:moveTo>
                    <a:pt x="538" y="240"/>
                  </a:moveTo>
                  <a:cubicBezTo>
                    <a:pt x="539" y="240"/>
                    <a:pt x="539" y="240"/>
                    <a:pt x="539" y="240"/>
                  </a:cubicBezTo>
                  <a:cubicBezTo>
                    <a:pt x="538" y="240"/>
                    <a:pt x="538" y="240"/>
                    <a:pt x="538" y="240"/>
                  </a:cubicBezTo>
                  <a:cubicBezTo>
                    <a:pt x="538" y="239"/>
                    <a:pt x="538" y="239"/>
                    <a:pt x="538" y="239"/>
                  </a:cubicBezTo>
                  <a:cubicBezTo>
                    <a:pt x="538" y="240"/>
                    <a:pt x="538" y="240"/>
                    <a:pt x="538" y="240"/>
                  </a:cubicBezTo>
                  <a:cubicBezTo>
                    <a:pt x="538" y="240"/>
                    <a:pt x="538" y="240"/>
                    <a:pt x="538" y="240"/>
                  </a:cubicBezTo>
                  <a:cubicBezTo>
                    <a:pt x="538" y="240"/>
                    <a:pt x="538" y="240"/>
                    <a:pt x="538" y="240"/>
                  </a:cubicBezTo>
                  <a:close/>
                  <a:moveTo>
                    <a:pt x="537" y="241"/>
                  </a:moveTo>
                  <a:cubicBezTo>
                    <a:pt x="537" y="241"/>
                    <a:pt x="537" y="241"/>
                    <a:pt x="537" y="241"/>
                  </a:cubicBezTo>
                  <a:cubicBezTo>
                    <a:pt x="537" y="241"/>
                    <a:pt x="537" y="241"/>
                    <a:pt x="537" y="241"/>
                  </a:cubicBezTo>
                  <a:cubicBezTo>
                    <a:pt x="536" y="241"/>
                    <a:pt x="536" y="241"/>
                    <a:pt x="536" y="241"/>
                  </a:cubicBezTo>
                  <a:cubicBezTo>
                    <a:pt x="536" y="241"/>
                    <a:pt x="536" y="241"/>
                    <a:pt x="536" y="241"/>
                  </a:cubicBezTo>
                  <a:cubicBezTo>
                    <a:pt x="537" y="241"/>
                    <a:pt x="537" y="241"/>
                    <a:pt x="537" y="241"/>
                  </a:cubicBezTo>
                  <a:close/>
                  <a:moveTo>
                    <a:pt x="537" y="243"/>
                  </a:moveTo>
                  <a:cubicBezTo>
                    <a:pt x="538" y="243"/>
                    <a:pt x="538" y="243"/>
                    <a:pt x="538" y="243"/>
                  </a:cubicBezTo>
                  <a:cubicBezTo>
                    <a:pt x="538" y="243"/>
                    <a:pt x="538" y="243"/>
                    <a:pt x="538" y="243"/>
                  </a:cubicBezTo>
                  <a:cubicBezTo>
                    <a:pt x="538" y="242"/>
                    <a:pt x="538" y="242"/>
                    <a:pt x="538" y="242"/>
                  </a:cubicBezTo>
                  <a:cubicBezTo>
                    <a:pt x="538" y="242"/>
                    <a:pt x="538" y="242"/>
                    <a:pt x="538" y="242"/>
                  </a:cubicBezTo>
                  <a:cubicBezTo>
                    <a:pt x="537" y="242"/>
                    <a:pt x="537" y="242"/>
                    <a:pt x="537" y="242"/>
                  </a:cubicBezTo>
                  <a:cubicBezTo>
                    <a:pt x="537" y="243"/>
                    <a:pt x="537" y="243"/>
                    <a:pt x="537" y="243"/>
                  </a:cubicBezTo>
                  <a:close/>
                  <a:moveTo>
                    <a:pt x="536" y="248"/>
                  </a:moveTo>
                  <a:cubicBezTo>
                    <a:pt x="536" y="248"/>
                    <a:pt x="536" y="248"/>
                    <a:pt x="536" y="248"/>
                  </a:cubicBezTo>
                  <a:cubicBezTo>
                    <a:pt x="536" y="248"/>
                    <a:pt x="536" y="248"/>
                    <a:pt x="536" y="248"/>
                  </a:cubicBezTo>
                  <a:cubicBezTo>
                    <a:pt x="536" y="248"/>
                    <a:pt x="536" y="248"/>
                    <a:pt x="536" y="248"/>
                  </a:cubicBezTo>
                  <a:cubicBezTo>
                    <a:pt x="536" y="248"/>
                    <a:pt x="536" y="248"/>
                    <a:pt x="536" y="248"/>
                  </a:cubicBezTo>
                  <a:close/>
                  <a:moveTo>
                    <a:pt x="536" y="251"/>
                  </a:moveTo>
                  <a:cubicBezTo>
                    <a:pt x="536" y="250"/>
                    <a:pt x="536" y="250"/>
                    <a:pt x="536" y="250"/>
                  </a:cubicBezTo>
                  <a:cubicBezTo>
                    <a:pt x="536" y="250"/>
                    <a:pt x="536" y="250"/>
                    <a:pt x="536" y="250"/>
                  </a:cubicBezTo>
                  <a:cubicBezTo>
                    <a:pt x="536" y="250"/>
                    <a:pt x="536" y="250"/>
                    <a:pt x="536" y="250"/>
                  </a:cubicBezTo>
                  <a:cubicBezTo>
                    <a:pt x="536" y="251"/>
                    <a:pt x="536" y="251"/>
                    <a:pt x="536" y="251"/>
                  </a:cubicBezTo>
                  <a:close/>
                  <a:moveTo>
                    <a:pt x="536" y="252"/>
                  </a:moveTo>
                  <a:cubicBezTo>
                    <a:pt x="536" y="252"/>
                    <a:pt x="536" y="252"/>
                    <a:pt x="536" y="252"/>
                  </a:cubicBezTo>
                  <a:cubicBezTo>
                    <a:pt x="536" y="252"/>
                    <a:pt x="536" y="252"/>
                    <a:pt x="536" y="252"/>
                  </a:cubicBezTo>
                  <a:cubicBezTo>
                    <a:pt x="536" y="252"/>
                    <a:pt x="536" y="252"/>
                    <a:pt x="536" y="252"/>
                  </a:cubicBezTo>
                  <a:close/>
                  <a:moveTo>
                    <a:pt x="535" y="253"/>
                  </a:moveTo>
                  <a:cubicBezTo>
                    <a:pt x="535" y="253"/>
                    <a:pt x="535" y="253"/>
                    <a:pt x="535" y="253"/>
                  </a:cubicBezTo>
                  <a:cubicBezTo>
                    <a:pt x="535" y="253"/>
                    <a:pt x="535" y="253"/>
                    <a:pt x="535" y="253"/>
                  </a:cubicBezTo>
                  <a:cubicBezTo>
                    <a:pt x="535" y="253"/>
                    <a:pt x="535" y="253"/>
                    <a:pt x="535" y="253"/>
                  </a:cubicBezTo>
                  <a:cubicBezTo>
                    <a:pt x="535" y="253"/>
                    <a:pt x="535" y="253"/>
                    <a:pt x="535" y="253"/>
                  </a:cubicBezTo>
                  <a:cubicBezTo>
                    <a:pt x="535" y="253"/>
                    <a:pt x="535" y="253"/>
                    <a:pt x="535" y="253"/>
                  </a:cubicBezTo>
                  <a:close/>
                  <a:moveTo>
                    <a:pt x="534" y="256"/>
                  </a:moveTo>
                  <a:cubicBezTo>
                    <a:pt x="534" y="256"/>
                    <a:pt x="534" y="256"/>
                    <a:pt x="534" y="256"/>
                  </a:cubicBezTo>
                  <a:cubicBezTo>
                    <a:pt x="534" y="255"/>
                    <a:pt x="534" y="255"/>
                    <a:pt x="534" y="255"/>
                  </a:cubicBezTo>
                  <a:cubicBezTo>
                    <a:pt x="534" y="255"/>
                    <a:pt x="534" y="255"/>
                    <a:pt x="534" y="255"/>
                  </a:cubicBezTo>
                  <a:cubicBezTo>
                    <a:pt x="534" y="255"/>
                    <a:pt x="534" y="255"/>
                    <a:pt x="534" y="255"/>
                  </a:cubicBezTo>
                  <a:cubicBezTo>
                    <a:pt x="534" y="256"/>
                    <a:pt x="534" y="256"/>
                    <a:pt x="534" y="256"/>
                  </a:cubicBezTo>
                  <a:cubicBezTo>
                    <a:pt x="534" y="256"/>
                    <a:pt x="534" y="256"/>
                    <a:pt x="534" y="256"/>
                  </a:cubicBezTo>
                  <a:close/>
                  <a:moveTo>
                    <a:pt x="526" y="266"/>
                  </a:moveTo>
                  <a:cubicBezTo>
                    <a:pt x="527" y="266"/>
                    <a:pt x="527" y="266"/>
                    <a:pt x="527" y="266"/>
                  </a:cubicBezTo>
                  <a:cubicBezTo>
                    <a:pt x="528" y="265"/>
                    <a:pt x="528" y="265"/>
                    <a:pt x="528" y="265"/>
                  </a:cubicBezTo>
                  <a:cubicBezTo>
                    <a:pt x="528" y="264"/>
                    <a:pt x="528" y="264"/>
                    <a:pt x="528" y="264"/>
                  </a:cubicBezTo>
                  <a:cubicBezTo>
                    <a:pt x="529" y="264"/>
                    <a:pt x="529" y="264"/>
                    <a:pt x="529" y="264"/>
                  </a:cubicBezTo>
                  <a:cubicBezTo>
                    <a:pt x="529" y="263"/>
                    <a:pt x="529" y="263"/>
                    <a:pt x="529" y="263"/>
                  </a:cubicBezTo>
                  <a:cubicBezTo>
                    <a:pt x="529" y="262"/>
                    <a:pt x="529" y="262"/>
                    <a:pt x="529" y="262"/>
                  </a:cubicBezTo>
                  <a:cubicBezTo>
                    <a:pt x="530" y="261"/>
                    <a:pt x="530" y="261"/>
                    <a:pt x="530" y="261"/>
                  </a:cubicBezTo>
                  <a:cubicBezTo>
                    <a:pt x="530" y="261"/>
                    <a:pt x="530" y="261"/>
                    <a:pt x="530" y="261"/>
                  </a:cubicBezTo>
                  <a:cubicBezTo>
                    <a:pt x="529" y="261"/>
                    <a:pt x="529" y="261"/>
                    <a:pt x="529" y="261"/>
                  </a:cubicBezTo>
                  <a:cubicBezTo>
                    <a:pt x="528" y="262"/>
                    <a:pt x="528" y="262"/>
                    <a:pt x="528" y="262"/>
                  </a:cubicBezTo>
                  <a:cubicBezTo>
                    <a:pt x="528" y="262"/>
                    <a:pt x="528" y="262"/>
                    <a:pt x="528" y="262"/>
                  </a:cubicBezTo>
                  <a:cubicBezTo>
                    <a:pt x="528" y="263"/>
                    <a:pt x="528" y="263"/>
                    <a:pt x="528" y="263"/>
                  </a:cubicBezTo>
                  <a:cubicBezTo>
                    <a:pt x="527" y="263"/>
                    <a:pt x="527" y="263"/>
                    <a:pt x="527" y="263"/>
                  </a:cubicBezTo>
                  <a:cubicBezTo>
                    <a:pt x="527" y="264"/>
                    <a:pt x="527" y="264"/>
                    <a:pt x="527" y="264"/>
                  </a:cubicBezTo>
                  <a:cubicBezTo>
                    <a:pt x="527" y="264"/>
                    <a:pt x="527" y="264"/>
                    <a:pt x="527" y="264"/>
                  </a:cubicBezTo>
                  <a:cubicBezTo>
                    <a:pt x="526" y="266"/>
                    <a:pt x="526" y="266"/>
                    <a:pt x="526" y="266"/>
                  </a:cubicBezTo>
                  <a:close/>
                  <a:moveTo>
                    <a:pt x="518" y="274"/>
                  </a:moveTo>
                  <a:cubicBezTo>
                    <a:pt x="519" y="274"/>
                    <a:pt x="519" y="274"/>
                    <a:pt x="519" y="274"/>
                  </a:cubicBezTo>
                  <a:cubicBezTo>
                    <a:pt x="519" y="273"/>
                    <a:pt x="519" y="273"/>
                    <a:pt x="519" y="273"/>
                  </a:cubicBezTo>
                  <a:cubicBezTo>
                    <a:pt x="519" y="273"/>
                    <a:pt x="519" y="273"/>
                    <a:pt x="519" y="273"/>
                  </a:cubicBezTo>
                  <a:cubicBezTo>
                    <a:pt x="519" y="272"/>
                    <a:pt x="519" y="272"/>
                    <a:pt x="519" y="272"/>
                  </a:cubicBezTo>
                  <a:cubicBezTo>
                    <a:pt x="520" y="272"/>
                    <a:pt x="520" y="272"/>
                    <a:pt x="520" y="272"/>
                  </a:cubicBezTo>
                  <a:cubicBezTo>
                    <a:pt x="520" y="271"/>
                    <a:pt x="520" y="271"/>
                    <a:pt x="520" y="271"/>
                  </a:cubicBezTo>
                  <a:cubicBezTo>
                    <a:pt x="520" y="271"/>
                    <a:pt x="520" y="271"/>
                    <a:pt x="520" y="271"/>
                  </a:cubicBezTo>
                  <a:cubicBezTo>
                    <a:pt x="521" y="271"/>
                    <a:pt x="521" y="271"/>
                    <a:pt x="521" y="271"/>
                  </a:cubicBezTo>
                  <a:cubicBezTo>
                    <a:pt x="521" y="270"/>
                    <a:pt x="521" y="270"/>
                    <a:pt x="521" y="270"/>
                  </a:cubicBezTo>
                  <a:cubicBezTo>
                    <a:pt x="522" y="269"/>
                    <a:pt x="522" y="269"/>
                    <a:pt x="522" y="269"/>
                  </a:cubicBezTo>
                  <a:cubicBezTo>
                    <a:pt x="523" y="268"/>
                    <a:pt x="523" y="268"/>
                    <a:pt x="523" y="268"/>
                  </a:cubicBezTo>
                  <a:cubicBezTo>
                    <a:pt x="524" y="268"/>
                    <a:pt x="524" y="268"/>
                    <a:pt x="524" y="268"/>
                  </a:cubicBezTo>
                  <a:cubicBezTo>
                    <a:pt x="524" y="268"/>
                    <a:pt x="524" y="268"/>
                    <a:pt x="524" y="268"/>
                  </a:cubicBezTo>
                  <a:cubicBezTo>
                    <a:pt x="524" y="267"/>
                    <a:pt x="524" y="267"/>
                    <a:pt x="524" y="267"/>
                  </a:cubicBezTo>
                  <a:cubicBezTo>
                    <a:pt x="524" y="266"/>
                    <a:pt x="524" y="266"/>
                    <a:pt x="524" y="266"/>
                  </a:cubicBezTo>
                  <a:cubicBezTo>
                    <a:pt x="523" y="266"/>
                    <a:pt x="523" y="266"/>
                    <a:pt x="523" y="266"/>
                  </a:cubicBezTo>
                  <a:cubicBezTo>
                    <a:pt x="523" y="267"/>
                    <a:pt x="523" y="267"/>
                    <a:pt x="523" y="267"/>
                  </a:cubicBezTo>
                  <a:cubicBezTo>
                    <a:pt x="522" y="268"/>
                    <a:pt x="522" y="268"/>
                    <a:pt x="522" y="268"/>
                  </a:cubicBezTo>
                  <a:cubicBezTo>
                    <a:pt x="522" y="268"/>
                    <a:pt x="522" y="268"/>
                    <a:pt x="522" y="268"/>
                  </a:cubicBezTo>
                  <a:cubicBezTo>
                    <a:pt x="521" y="268"/>
                    <a:pt x="521" y="268"/>
                    <a:pt x="521" y="268"/>
                  </a:cubicBezTo>
                  <a:cubicBezTo>
                    <a:pt x="521" y="268"/>
                    <a:pt x="521" y="268"/>
                    <a:pt x="521" y="268"/>
                  </a:cubicBezTo>
                  <a:cubicBezTo>
                    <a:pt x="520" y="268"/>
                    <a:pt x="520" y="268"/>
                    <a:pt x="520" y="268"/>
                  </a:cubicBezTo>
                  <a:cubicBezTo>
                    <a:pt x="520" y="268"/>
                    <a:pt x="520" y="268"/>
                    <a:pt x="520" y="268"/>
                  </a:cubicBezTo>
                  <a:cubicBezTo>
                    <a:pt x="520" y="268"/>
                    <a:pt x="520" y="268"/>
                    <a:pt x="520" y="268"/>
                  </a:cubicBezTo>
                  <a:cubicBezTo>
                    <a:pt x="520" y="269"/>
                    <a:pt x="520" y="269"/>
                    <a:pt x="520" y="269"/>
                  </a:cubicBezTo>
                  <a:cubicBezTo>
                    <a:pt x="520" y="269"/>
                    <a:pt x="520" y="269"/>
                    <a:pt x="520" y="269"/>
                  </a:cubicBezTo>
                  <a:cubicBezTo>
                    <a:pt x="519" y="270"/>
                    <a:pt x="519" y="270"/>
                    <a:pt x="519" y="270"/>
                  </a:cubicBezTo>
                  <a:cubicBezTo>
                    <a:pt x="519" y="270"/>
                    <a:pt x="519" y="270"/>
                    <a:pt x="519" y="270"/>
                  </a:cubicBezTo>
                  <a:cubicBezTo>
                    <a:pt x="519" y="271"/>
                    <a:pt x="519" y="271"/>
                    <a:pt x="519" y="271"/>
                  </a:cubicBezTo>
                  <a:cubicBezTo>
                    <a:pt x="519" y="271"/>
                    <a:pt x="519" y="271"/>
                    <a:pt x="519" y="271"/>
                  </a:cubicBezTo>
                  <a:cubicBezTo>
                    <a:pt x="518" y="272"/>
                    <a:pt x="518" y="272"/>
                    <a:pt x="518" y="272"/>
                  </a:cubicBezTo>
                  <a:cubicBezTo>
                    <a:pt x="518" y="272"/>
                    <a:pt x="518" y="272"/>
                    <a:pt x="518" y="272"/>
                  </a:cubicBezTo>
                  <a:cubicBezTo>
                    <a:pt x="518" y="273"/>
                    <a:pt x="518" y="273"/>
                    <a:pt x="518" y="273"/>
                  </a:cubicBezTo>
                  <a:cubicBezTo>
                    <a:pt x="518" y="273"/>
                    <a:pt x="518" y="273"/>
                    <a:pt x="518" y="273"/>
                  </a:cubicBezTo>
                  <a:cubicBezTo>
                    <a:pt x="518" y="274"/>
                    <a:pt x="518" y="274"/>
                    <a:pt x="518" y="274"/>
                  </a:cubicBezTo>
                  <a:cubicBezTo>
                    <a:pt x="518" y="274"/>
                    <a:pt x="518" y="274"/>
                    <a:pt x="518" y="274"/>
                  </a:cubicBezTo>
                  <a:close/>
                  <a:moveTo>
                    <a:pt x="514" y="280"/>
                  </a:moveTo>
                  <a:cubicBezTo>
                    <a:pt x="514" y="280"/>
                    <a:pt x="514" y="279"/>
                    <a:pt x="514" y="279"/>
                  </a:cubicBezTo>
                  <a:cubicBezTo>
                    <a:pt x="515" y="277"/>
                    <a:pt x="515" y="277"/>
                    <a:pt x="515" y="277"/>
                  </a:cubicBezTo>
                  <a:cubicBezTo>
                    <a:pt x="515" y="277"/>
                    <a:pt x="515" y="277"/>
                    <a:pt x="515" y="277"/>
                  </a:cubicBezTo>
                  <a:cubicBezTo>
                    <a:pt x="516" y="276"/>
                    <a:pt x="516" y="276"/>
                    <a:pt x="516" y="276"/>
                  </a:cubicBezTo>
                  <a:cubicBezTo>
                    <a:pt x="516" y="275"/>
                    <a:pt x="516" y="275"/>
                    <a:pt x="516" y="275"/>
                  </a:cubicBezTo>
                  <a:cubicBezTo>
                    <a:pt x="516" y="275"/>
                    <a:pt x="516" y="275"/>
                    <a:pt x="516" y="275"/>
                  </a:cubicBezTo>
                  <a:cubicBezTo>
                    <a:pt x="516" y="275"/>
                    <a:pt x="516" y="275"/>
                    <a:pt x="516" y="275"/>
                  </a:cubicBezTo>
                  <a:cubicBezTo>
                    <a:pt x="515" y="275"/>
                    <a:pt x="515" y="275"/>
                    <a:pt x="515" y="275"/>
                  </a:cubicBezTo>
                  <a:cubicBezTo>
                    <a:pt x="515" y="274"/>
                    <a:pt x="515" y="274"/>
                    <a:pt x="515" y="274"/>
                  </a:cubicBezTo>
                  <a:cubicBezTo>
                    <a:pt x="514" y="275"/>
                    <a:pt x="514" y="275"/>
                    <a:pt x="514" y="275"/>
                  </a:cubicBezTo>
                  <a:cubicBezTo>
                    <a:pt x="514" y="276"/>
                    <a:pt x="514" y="276"/>
                    <a:pt x="514" y="276"/>
                  </a:cubicBezTo>
                  <a:cubicBezTo>
                    <a:pt x="514" y="276"/>
                    <a:pt x="514" y="276"/>
                    <a:pt x="514" y="276"/>
                  </a:cubicBezTo>
                  <a:cubicBezTo>
                    <a:pt x="514" y="278"/>
                    <a:pt x="514" y="278"/>
                    <a:pt x="514" y="278"/>
                  </a:cubicBezTo>
                  <a:cubicBezTo>
                    <a:pt x="513" y="278"/>
                    <a:pt x="513" y="278"/>
                    <a:pt x="513" y="278"/>
                  </a:cubicBezTo>
                  <a:cubicBezTo>
                    <a:pt x="514" y="279"/>
                    <a:pt x="514" y="279"/>
                    <a:pt x="514" y="279"/>
                  </a:cubicBezTo>
                  <a:cubicBezTo>
                    <a:pt x="514" y="280"/>
                    <a:pt x="514" y="280"/>
                    <a:pt x="514" y="280"/>
                  </a:cubicBezTo>
                  <a:close/>
                  <a:moveTo>
                    <a:pt x="9" y="215"/>
                  </a:moveTo>
                  <a:cubicBezTo>
                    <a:pt x="9" y="215"/>
                    <a:pt x="8" y="216"/>
                    <a:pt x="8" y="216"/>
                  </a:cubicBezTo>
                  <a:cubicBezTo>
                    <a:pt x="9" y="217"/>
                    <a:pt x="9" y="217"/>
                    <a:pt x="9" y="217"/>
                  </a:cubicBezTo>
                  <a:cubicBezTo>
                    <a:pt x="10" y="216"/>
                    <a:pt x="10" y="216"/>
                    <a:pt x="10" y="216"/>
                  </a:cubicBezTo>
                  <a:lnTo>
                    <a:pt x="9" y="215"/>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4" name="Freeform 13"/>
            <p:cNvSpPr>
              <a:spLocks noEditPoints="1"/>
            </p:cNvSpPr>
            <p:nvPr/>
          </p:nvSpPr>
          <p:spPr bwMode="auto">
            <a:xfrm>
              <a:off x="4426829" y="1014431"/>
              <a:ext cx="299785" cy="329377"/>
            </a:xfrm>
            <a:custGeom>
              <a:avLst/>
              <a:gdLst>
                <a:gd name="T0" fmla="*/ 60 w 63"/>
                <a:gd name="T1" fmla="*/ 6 h 69"/>
                <a:gd name="T2" fmla="*/ 26 w 63"/>
                <a:gd name="T3" fmla="*/ 0 h 69"/>
                <a:gd name="T4" fmla="*/ 21 w 63"/>
                <a:gd name="T5" fmla="*/ 7 h 69"/>
                <a:gd name="T6" fmla="*/ 28 w 63"/>
                <a:gd name="T7" fmla="*/ 13 h 69"/>
                <a:gd name="T8" fmla="*/ 28 w 63"/>
                <a:gd name="T9" fmla="*/ 13 h 69"/>
                <a:gd name="T10" fmla="*/ 25 w 63"/>
                <a:gd name="T11" fmla="*/ 14 h 69"/>
                <a:gd name="T12" fmla="*/ 33 w 63"/>
                <a:gd name="T13" fmla="*/ 17 h 69"/>
                <a:gd name="T14" fmla="*/ 39 w 63"/>
                <a:gd name="T15" fmla="*/ 17 h 69"/>
                <a:gd name="T16" fmla="*/ 45 w 63"/>
                <a:gd name="T17" fmla="*/ 12 h 69"/>
                <a:gd name="T18" fmla="*/ 44 w 63"/>
                <a:gd name="T19" fmla="*/ 7 h 69"/>
                <a:gd name="T20" fmla="*/ 38 w 63"/>
                <a:gd name="T21" fmla="*/ 5 h 69"/>
                <a:gd name="T22" fmla="*/ 35 w 63"/>
                <a:gd name="T23" fmla="*/ 7 h 69"/>
                <a:gd name="T24" fmla="*/ 33 w 63"/>
                <a:gd name="T25" fmla="*/ 3 h 69"/>
                <a:gd name="T26" fmla="*/ 33 w 63"/>
                <a:gd name="T27" fmla="*/ 10 h 69"/>
                <a:gd name="T28" fmla="*/ 28 w 63"/>
                <a:gd name="T29" fmla="*/ 7 h 69"/>
                <a:gd name="T30" fmla="*/ 25 w 63"/>
                <a:gd name="T31" fmla="*/ 3 h 69"/>
                <a:gd name="T32" fmla="*/ 24 w 63"/>
                <a:gd name="T33" fmla="*/ 8 h 69"/>
                <a:gd name="T34" fmla="*/ 21 w 63"/>
                <a:gd name="T35" fmla="*/ 10 h 69"/>
                <a:gd name="T36" fmla="*/ 51 w 63"/>
                <a:gd name="T37" fmla="*/ 22 h 69"/>
                <a:gd name="T38" fmla="*/ 52 w 63"/>
                <a:gd name="T39" fmla="*/ 22 h 69"/>
                <a:gd name="T40" fmla="*/ 49 w 63"/>
                <a:gd name="T41" fmla="*/ 24 h 69"/>
                <a:gd name="T42" fmla="*/ 39 w 63"/>
                <a:gd name="T43" fmla="*/ 30 h 69"/>
                <a:gd name="T44" fmla="*/ 44 w 63"/>
                <a:gd name="T45" fmla="*/ 34 h 69"/>
                <a:gd name="T46" fmla="*/ 38 w 63"/>
                <a:gd name="T47" fmla="*/ 39 h 69"/>
                <a:gd name="T48" fmla="*/ 33 w 63"/>
                <a:gd name="T49" fmla="*/ 39 h 69"/>
                <a:gd name="T50" fmla="*/ 33 w 63"/>
                <a:gd name="T51" fmla="*/ 32 h 69"/>
                <a:gd name="T52" fmla="*/ 29 w 63"/>
                <a:gd name="T53" fmla="*/ 27 h 69"/>
                <a:gd name="T54" fmla="*/ 35 w 63"/>
                <a:gd name="T55" fmla="*/ 29 h 69"/>
                <a:gd name="T56" fmla="*/ 33 w 63"/>
                <a:gd name="T57" fmla="*/ 25 h 69"/>
                <a:gd name="T58" fmla="*/ 3 w 63"/>
                <a:gd name="T59" fmla="*/ 28 h 69"/>
                <a:gd name="T60" fmla="*/ 3 w 63"/>
                <a:gd name="T61" fmla="*/ 27 h 69"/>
                <a:gd name="T62" fmla="*/ 21 w 63"/>
                <a:gd name="T63" fmla="*/ 48 h 69"/>
                <a:gd name="T64" fmla="*/ 19 w 63"/>
                <a:gd name="T65" fmla="*/ 44 h 69"/>
                <a:gd name="T66" fmla="*/ 14 w 63"/>
                <a:gd name="T67" fmla="*/ 42 h 69"/>
                <a:gd name="T68" fmla="*/ 12 w 63"/>
                <a:gd name="T69" fmla="*/ 39 h 69"/>
                <a:gd name="T70" fmla="*/ 16 w 63"/>
                <a:gd name="T71" fmla="*/ 38 h 69"/>
                <a:gd name="T72" fmla="*/ 19 w 63"/>
                <a:gd name="T73" fmla="*/ 35 h 69"/>
                <a:gd name="T74" fmla="*/ 17 w 63"/>
                <a:gd name="T75" fmla="*/ 34 h 69"/>
                <a:gd name="T76" fmla="*/ 11 w 63"/>
                <a:gd name="T77" fmla="*/ 35 h 69"/>
                <a:gd name="T78" fmla="*/ 14 w 63"/>
                <a:gd name="T79" fmla="*/ 31 h 69"/>
                <a:gd name="T80" fmla="*/ 19 w 63"/>
                <a:gd name="T81" fmla="*/ 28 h 69"/>
                <a:gd name="T82" fmla="*/ 15 w 63"/>
                <a:gd name="T83" fmla="*/ 28 h 69"/>
                <a:gd name="T84" fmla="*/ 14 w 63"/>
                <a:gd name="T85" fmla="*/ 26 h 69"/>
                <a:gd name="T86" fmla="*/ 13 w 63"/>
                <a:gd name="T87" fmla="*/ 29 h 69"/>
                <a:gd name="T88" fmla="*/ 7 w 63"/>
                <a:gd name="T89" fmla="*/ 29 h 69"/>
                <a:gd name="T90" fmla="*/ 4 w 63"/>
                <a:gd name="T91" fmla="*/ 25 h 69"/>
                <a:gd name="T92" fmla="*/ 5 w 63"/>
                <a:gd name="T93" fmla="*/ 24 h 69"/>
                <a:gd name="T94" fmla="*/ 4 w 63"/>
                <a:gd name="T95" fmla="*/ 19 h 69"/>
                <a:gd name="T96" fmla="*/ 0 w 63"/>
                <a:gd name="T97" fmla="*/ 17 h 69"/>
                <a:gd name="T98" fmla="*/ 5 w 63"/>
                <a:gd name="T99" fmla="*/ 15 h 69"/>
                <a:gd name="T100" fmla="*/ 9 w 63"/>
                <a:gd name="T101" fmla="*/ 14 h 69"/>
                <a:gd name="T102" fmla="*/ 9 w 63"/>
                <a:gd name="T103" fmla="*/ 15 h 69"/>
                <a:gd name="T104" fmla="*/ 10 w 63"/>
                <a:gd name="T105" fmla="*/ 19 h 69"/>
                <a:gd name="T106" fmla="*/ 13 w 63"/>
                <a:gd name="T107" fmla="*/ 17 h 69"/>
                <a:gd name="T108" fmla="*/ 17 w 63"/>
                <a:gd name="T109" fmla="*/ 23 h 69"/>
                <a:gd name="T110" fmla="*/ 15 w 63"/>
                <a:gd name="T111" fmla="*/ 12 h 69"/>
                <a:gd name="T112" fmla="*/ 21 w 63"/>
                <a:gd name="T113" fmla="*/ 13 h 69"/>
                <a:gd name="T114" fmla="*/ 23 w 63"/>
                <a:gd name="T115" fmla="*/ 15 h 69"/>
                <a:gd name="T116" fmla="*/ 32 w 63"/>
                <a:gd name="T117" fmla="*/ 23 h 69"/>
                <a:gd name="T118" fmla="*/ 27 w 63"/>
                <a:gd name="T119" fmla="*/ 27 h 69"/>
                <a:gd name="T120" fmla="*/ 26 w 63"/>
                <a:gd name="T121" fmla="*/ 34 h 69"/>
                <a:gd name="T122" fmla="*/ 23 w 63"/>
                <a:gd name="T123" fmla="*/ 41 h 69"/>
                <a:gd name="T124" fmla="*/ 32 w 63"/>
                <a:gd name="T125"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 h="69">
                  <a:moveTo>
                    <a:pt x="58" y="6"/>
                  </a:moveTo>
                  <a:cubicBezTo>
                    <a:pt x="59" y="6"/>
                    <a:pt x="59" y="5"/>
                    <a:pt x="59" y="5"/>
                  </a:cubicBezTo>
                  <a:cubicBezTo>
                    <a:pt x="60" y="5"/>
                    <a:pt x="60" y="5"/>
                    <a:pt x="60" y="5"/>
                  </a:cubicBezTo>
                  <a:cubicBezTo>
                    <a:pt x="61" y="5"/>
                    <a:pt x="61" y="5"/>
                    <a:pt x="61" y="5"/>
                  </a:cubicBezTo>
                  <a:cubicBezTo>
                    <a:pt x="61" y="4"/>
                    <a:pt x="61" y="4"/>
                    <a:pt x="61" y="4"/>
                  </a:cubicBezTo>
                  <a:cubicBezTo>
                    <a:pt x="62" y="3"/>
                    <a:pt x="62" y="3"/>
                    <a:pt x="62" y="3"/>
                  </a:cubicBezTo>
                  <a:cubicBezTo>
                    <a:pt x="63" y="3"/>
                    <a:pt x="63" y="3"/>
                    <a:pt x="63" y="3"/>
                  </a:cubicBezTo>
                  <a:cubicBezTo>
                    <a:pt x="63" y="4"/>
                    <a:pt x="63" y="4"/>
                    <a:pt x="63" y="4"/>
                  </a:cubicBezTo>
                  <a:cubicBezTo>
                    <a:pt x="63" y="4"/>
                    <a:pt x="63" y="4"/>
                    <a:pt x="63" y="4"/>
                  </a:cubicBezTo>
                  <a:cubicBezTo>
                    <a:pt x="62" y="5"/>
                    <a:pt x="62" y="5"/>
                    <a:pt x="62" y="5"/>
                  </a:cubicBezTo>
                  <a:cubicBezTo>
                    <a:pt x="61" y="5"/>
                    <a:pt x="61" y="5"/>
                    <a:pt x="61" y="5"/>
                  </a:cubicBezTo>
                  <a:cubicBezTo>
                    <a:pt x="60" y="6"/>
                    <a:pt x="60" y="6"/>
                    <a:pt x="60" y="6"/>
                  </a:cubicBezTo>
                  <a:cubicBezTo>
                    <a:pt x="59" y="6"/>
                    <a:pt x="59" y="6"/>
                    <a:pt x="59" y="6"/>
                  </a:cubicBezTo>
                  <a:cubicBezTo>
                    <a:pt x="59" y="6"/>
                    <a:pt x="59" y="6"/>
                    <a:pt x="59" y="6"/>
                  </a:cubicBezTo>
                  <a:cubicBezTo>
                    <a:pt x="58" y="6"/>
                    <a:pt x="58" y="6"/>
                    <a:pt x="58" y="6"/>
                  </a:cubicBezTo>
                  <a:close/>
                  <a:moveTo>
                    <a:pt x="47" y="7"/>
                  </a:moveTo>
                  <a:cubicBezTo>
                    <a:pt x="48" y="7"/>
                    <a:pt x="48" y="7"/>
                    <a:pt x="48" y="7"/>
                  </a:cubicBezTo>
                  <a:cubicBezTo>
                    <a:pt x="48" y="7"/>
                    <a:pt x="48" y="7"/>
                    <a:pt x="48" y="7"/>
                  </a:cubicBezTo>
                  <a:cubicBezTo>
                    <a:pt x="49" y="7"/>
                    <a:pt x="49" y="7"/>
                    <a:pt x="49" y="7"/>
                  </a:cubicBezTo>
                  <a:cubicBezTo>
                    <a:pt x="48" y="6"/>
                    <a:pt x="48" y="6"/>
                    <a:pt x="48" y="6"/>
                  </a:cubicBezTo>
                  <a:cubicBezTo>
                    <a:pt x="48" y="6"/>
                    <a:pt x="48" y="6"/>
                    <a:pt x="48" y="6"/>
                  </a:cubicBezTo>
                  <a:cubicBezTo>
                    <a:pt x="47" y="6"/>
                    <a:pt x="47" y="6"/>
                    <a:pt x="47" y="6"/>
                  </a:cubicBezTo>
                  <a:cubicBezTo>
                    <a:pt x="47" y="7"/>
                    <a:pt x="47" y="7"/>
                    <a:pt x="47" y="7"/>
                  </a:cubicBezTo>
                  <a:close/>
                  <a:moveTo>
                    <a:pt x="26" y="0"/>
                  </a:moveTo>
                  <a:cubicBezTo>
                    <a:pt x="27" y="1"/>
                    <a:pt x="27" y="1"/>
                    <a:pt x="27" y="1"/>
                  </a:cubicBezTo>
                  <a:cubicBezTo>
                    <a:pt x="28" y="2"/>
                    <a:pt x="28" y="2"/>
                    <a:pt x="28" y="2"/>
                  </a:cubicBezTo>
                  <a:cubicBezTo>
                    <a:pt x="28" y="1"/>
                    <a:pt x="28" y="1"/>
                    <a:pt x="28" y="1"/>
                  </a:cubicBezTo>
                  <a:cubicBezTo>
                    <a:pt x="29" y="1"/>
                    <a:pt x="29" y="1"/>
                    <a:pt x="29" y="1"/>
                  </a:cubicBezTo>
                  <a:cubicBezTo>
                    <a:pt x="28" y="0"/>
                    <a:pt x="28" y="0"/>
                    <a:pt x="28" y="0"/>
                  </a:cubicBezTo>
                  <a:cubicBezTo>
                    <a:pt x="28" y="1"/>
                    <a:pt x="28" y="1"/>
                    <a:pt x="28" y="1"/>
                  </a:cubicBezTo>
                  <a:cubicBezTo>
                    <a:pt x="27" y="0"/>
                    <a:pt x="27" y="0"/>
                    <a:pt x="27" y="0"/>
                  </a:cubicBezTo>
                  <a:cubicBezTo>
                    <a:pt x="26" y="0"/>
                    <a:pt x="26" y="0"/>
                    <a:pt x="26" y="0"/>
                  </a:cubicBezTo>
                  <a:cubicBezTo>
                    <a:pt x="26" y="0"/>
                    <a:pt x="26" y="0"/>
                    <a:pt x="26" y="0"/>
                  </a:cubicBezTo>
                  <a:cubicBezTo>
                    <a:pt x="26" y="0"/>
                    <a:pt x="26" y="0"/>
                    <a:pt x="26" y="0"/>
                  </a:cubicBezTo>
                  <a:close/>
                  <a:moveTo>
                    <a:pt x="22" y="7"/>
                  </a:moveTo>
                  <a:cubicBezTo>
                    <a:pt x="21" y="7"/>
                    <a:pt x="21" y="7"/>
                    <a:pt x="21" y="7"/>
                  </a:cubicBezTo>
                  <a:cubicBezTo>
                    <a:pt x="21" y="6"/>
                    <a:pt x="21" y="6"/>
                    <a:pt x="21" y="6"/>
                  </a:cubicBezTo>
                  <a:cubicBezTo>
                    <a:pt x="21" y="6"/>
                    <a:pt x="21" y="6"/>
                    <a:pt x="21" y="6"/>
                  </a:cubicBezTo>
                  <a:cubicBezTo>
                    <a:pt x="22" y="6"/>
                    <a:pt x="22" y="6"/>
                    <a:pt x="22" y="6"/>
                  </a:cubicBezTo>
                  <a:cubicBezTo>
                    <a:pt x="22" y="6"/>
                    <a:pt x="22" y="6"/>
                    <a:pt x="22" y="6"/>
                  </a:cubicBezTo>
                  <a:cubicBezTo>
                    <a:pt x="23" y="6"/>
                    <a:pt x="23" y="6"/>
                    <a:pt x="23" y="6"/>
                  </a:cubicBezTo>
                  <a:cubicBezTo>
                    <a:pt x="22" y="7"/>
                    <a:pt x="22" y="7"/>
                    <a:pt x="22" y="7"/>
                  </a:cubicBezTo>
                  <a:cubicBezTo>
                    <a:pt x="22" y="7"/>
                    <a:pt x="22" y="7"/>
                    <a:pt x="22" y="7"/>
                  </a:cubicBezTo>
                  <a:cubicBezTo>
                    <a:pt x="22" y="7"/>
                    <a:pt x="22" y="7"/>
                    <a:pt x="22" y="7"/>
                  </a:cubicBezTo>
                  <a:close/>
                  <a:moveTo>
                    <a:pt x="26" y="13"/>
                  </a:moveTo>
                  <a:cubicBezTo>
                    <a:pt x="26" y="13"/>
                    <a:pt x="26" y="13"/>
                    <a:pt x="26" y="13"/>
                  </a:cubicBezTo>
                  <a:cubicBezTo>
                    <a:pt x="27" y="13"/>
                    <a:pt x="27" y="13"/>
                    <a:pt x="27" y="13"/>
                  </a:cubicBezTo>
                  <a:cubicBezTo>
                    <a:pt x="28" y="13"/>
                    <a:pt x="28" y="13"/>
                    <a:pt x="28" y="13"/>
                  </a:cubicBezTo>
                  <a:cubicBezTo>
                    <a:pt x="29" y="12"/>
                    <a:pt x="29" y="12"/>
                    <a:pt x="29" y="12"/>
                  </a:cubicBezTo>
                  <a:cubicBezTo>
                    <a:pt x="31" y="12"/>
                    <a:pt x="31" y="12"/>
                    <a:pt x="31" y="12"/>
                  </a:cubicBezTo>
                  <a:cubicBezTo>
                    <a:pt x="31" y="12"/>
                    <a:pt x="31" y="12"/>
                    <a:pt x="31" y="12"/>
                  </a:cubicBezTo>
                  <a:cubicBezTo>
                    <a:pt x="32" y="12"/>
                    <a:pt x="32" y="12"/>
                    <a:pt x="32" y="12"/>
                  </a:cubicBezTo>
                  <a:cubicBezTo>
                    <a:pt x="32" y="12"/>
                    <a:pt x="32" y="12"/>
                    <a:pt x="32" y="12"/>
                  </a:cubicBezTo>
                  <a:cubicBezTo>
                    <a:pt x="32" y="13"/>
                    <a:pt x="32" y="13"/>
                    <a:pt x="32" y="13"/>
                  </a:cubicBezTo>
                  <a:cubicBezTo>
                    <a:pt x="32" y="13"/>
                    <a:pt x="32" y="13"/>
                    <a:pt x="32" y="13"/>
                  </a:cubicBezTo>
                  <a:cubicBezTo>
                    <a:pt x="32" y="13"/>
                    <a:pt x="32" y="13"/>
                    <a:pt x="32" y="13"/>
                  </a:cubicBezTo>
                  <a:cubicBezTo>
                    <a:pt x="31" y="14"/>
                    <a:pt x="31" y="14"/>
                    <a:pt x="31" y="14"/>
                  </a:cubicBezTo>
                  <a:cubicBezTo>
                    <a:pt x="30" y="13"/>
                    <a:pt x="30" y="13"/>
                    <a:pt x="30" y="13"/>
                  </a:cubicBezTo>
                  <a:cubicBezTo>
                    <a:pt x="29" y="13"/>
                    <a:pt x="29" y="13"/>
                    <a:pt x="29" y="13"/>
                  </a:cubicBezTo>
                  <a:cubicBezTo>
                    <a:pt x="28" y="13"/>
                    <a:pt x="28" y="13"/>
                    <a:pt x="28" y="13"/>
                  </a:cubicBezTo>
                  <a:cubicBezTo>
                    <a:pt x="28" y="14"/>
                    <a:pt x="28" y="14"/>
                    <a:pt x="28" y="14"/>
                  </a:cubicBezTo>
                  <a:cubicBezTo>
                    <a:pt x="28" y="14"/>
                    <a:pt x="28" y="14"/>
                    <a:pt x="28" y="14"/>
                  </a:cubicBezTo>
                  <a:cubicBezTo>
                    <a:pt x="30" y="14"/>
                    <a:pt x="30" y="14"/>
                    <a:pt x="30" y="14"/>
                  </a:cubicBezTo>
                  <a:cubicBezTo>
                    <a:pt x="30" y="14"/>
                    <a:pt x="30" y="14"/>
                    <a:pt x="30" y="14"/>
                  </a:cubicBezTo>
                  <a:cubicBezTo>
                    <a:pt x="30" y="15"/>
                    <a:pt x="30" y="15"/>
                    <a:pt x="30" y="15"/>
                  </a:cubicBezTo>
                  <a:cubicBezTo>
                    <a:pt x="30" y="15"/>
                    <a:pt x="30" y="15"/>
                    <a:pt x="30" y="15"/>
                  </a:cubicBezTo>
                  <a:cubicBezTo>
                    <a:pt x="29" y="14"/>
                    <a:pt x="29" y="14"/>
                    <a:pt x="29" y="14"/>
                  </a:cubicBezTo>
                  <a:cubicBezTo>
                    <a:pt x="29" y="15"/>
                    <a:pt x="29" y="15"/>
                    <a:pt x="29" y="15"/>
                  </a:cubicBezTo>
                  <a:cubicBezTo>
                    <a:pt x="28" y="15"/>
                    <a:pt x="28" y="15"/>
                    <a:pt x="28" y="15"/>
                  </a:cubicBezTo>
                  <a:cubicBezTo>
                    <a:pt x="27" y="14"/>
                    <a:pt x="27" y="14"/>
                    <a:pt x="27" y="14"/>
                  </a:cubicBezTo>
                  <a:cubicBezTo>
                    <a:pt x="26" y="14"/>
                    <a:pt x="26" y="14"/>
                    <a:pt x="26" y="14"/>
                  </a:cubicBezTo>
                  <a:cubicBezTo>
                    <a:pt x="25" y="14"/>
                    <a:pt x="25" y="14"/>
                    <a:pt x="25" y="14"/>
                  </a:cubicBezTo>
                  <a:cubicBezTo>
                    <a:pt x="25" y="15"/>
                    <a:pt x="25" y="15"/>
                    <a:pt x="25" y="15"/>
                  </a:cubicBezTo>
                  <a:cubicBezTo>
                    <a:pt x="26" y="15"/>
                    <a:pt x="26" y="15"/>
                    <a:pt x="26" y="15"/>
                  </a:cubicBezTo>
                  <a:cubicBezTo>
                    <a:pt x="28" y="16"/>
                    <a:pt x="28" y="16"/>
                    <a:pt x="28" y="16"/>
                  </a:cubicBezTo>
                  <a:cubicBezTo>
                    <a:pt x="28" y="16"/>
                    <a:pt x="28" y="16"/>
                    <a:pt x="28" y="16"/>
                  </a:cubicBezTo>
                  <a:cubicBezTo>
                    <a:pt x="29" y="16"/>
                    <a:pt x="29" y="16"/>
                    <a:pt x="29" y="16"/>
                  </a:cubicBezTo>
                  <a:cubicBezTo>
                    <a:pt x="29" y="16"/>
                    <a:pt x="29" y="16"/>
                    <a:pt x="29" y="16"/>
                  </a:cubicBezTo>
                  <a:cubicBezTo>
                    <a:pt x="30" y="17"/>
                    <a:pt x="30" y="17"/>
                    <a:pt x="30" y="17"/>
                  </a:cubicBezTo>
                  <a:cubicBezTo>
                    <a:pt x="30" y="18"/>
                    <a:pt x="30" y="18"/>
                    <a:pt x="30" y="18"/>
                  </a:cubicBezTo>
                  <a:cubicBezTo>
                    <a:pt x="30" y="18"/>
                    <a:pt x="30" y="18"/>
                    <a:pt x="30" y="18"/>
                  </a:cubicBezTo>
                  <a:cubicBezTo>
                    <a:pt x="31" y="18"/>
                    <a:pt x="31" y="18"/>
                    <a:pt x="31" y="18"/>
                  </a:cubicBezTo>
                  <a:cubicBezTo>
                    <a:pt x="32" y="17"/>
                    <a:pt x="32" y="17"/>
                    <a:pt x="32" y="17"/>
                  </a:cubicBezTo>
                  <a:cubicBezTo>
                    <a:pt x="33" y="17"/>
                    <a:pt x="33" y="17"/>
                    <a:pt x="33" y="17"/>
                  </a:cubicBezTo>
                  <a:cubicBezTo>
                    <a:pt x="34" y="17"/>
                    <a:pt x="34" y="17"/>
                    <a:pt x="34" y="17"/>
                  </a:cubicBezTo>
                  <a:cubicBezTo>
                    <a:pt x="35" y="17"/>
                    <a:pt x="35" y="17"/>
                    <a:pt x="35" y="17"/>
                  </a:cubicBezTo>
                  <a:cubicBezTo>
                    <a:pt x="36" y="17"/>
                    <a:pt x="36" y="17"/>
                    <a:pt x="36" y="17"/>
                  </a:cubicBezTo>
                  <a:cubicBezTo>
                    <a:pt x="35" y="18"/>
                    <a:pt x="35" y="18"/>
                    <a:pt x="35" y="18"/>
                  </a:cubicBezTo>
                  <a:cubicBezTo>
                    <a:pt x="36" y="19"/>
                    <a:pt x="36" y="19"/>
                    <a:pt x="36" y="19"/>
                  </a:cubicBezTo>
                  <a:cubicBezTo>
                    <a:pt x="37" y="19"/>
                    <a:pt x="37" y="19"/>
                    <a:pt x="37" y="19"/>
                  </a:cubicBezTo>
                  <a:cubicBezTo>
                    <a:pt x="38" y="19"/>
                    <a:pt x="38" y="19"/>
                    <a:pt x="38" y="19"/>
                  </a:cubicBezTo>
                  <a:cubicBezTo>
                    <a:pt x="39" y="19"/>
                    <a:pt x="39" y="19"/>
                    <a:pt x="39" y="19"/>
                  </a:cubicBezTo>
                  <a:cubicBezTo>
                    <a:pt x="39" y="19"/>
                    <a:pt x="39" y="19"/>
                    <a:pt x="39" y="19"/>
                  </a:cubicBezTo>
                  <a:cubicBezTo>
                    <a:pt x="39" y="18"/>
                    <a:pt x="39" y="18"/>
                    <a:pt x="39" y="18"/>
                  </a:cubicBezTo>
                  <a:cubicBezTo>
                    <a:pt x="39" y="18"/>
                    <a:pt x="39" y="18"/>
                    <a:pt x="39" y="18"/>
                  </a:cubicBezTo>
                  <a:cubicBezTo>
                    <a:pt x="39" y="17"/>
                    <a:pt x="39" y="17"/>
                    <a:pt x="39" y="17"/>
                  </a:cubicBezTo>
                  <a:cubicBezTo>
                    <a:pt x="40" y="17"/>
                    <a:pt x="40" y="17"/>
                    <a:pt x="40" y="17"/>
                  </a:cubicBezTo>
                  <a:cubicBezTo>
                    <a:pt x="41" y="17"/>
                    <a:pt x="41" y="17"/>
                    <a:pt x="41" y="17"/>
                  </a:cubicBezTo>
                  <a:cubicBezTo>
                    <a:pt x="41" y="17"/>
                    <a:pt x="41" y="17"/>
                    <a:pt x="41" y="17"/>
                  </a:cubicBezTo>
                  <a:cubicBezTo>
                    <a:pt x="42" y="17"/>
                    <a:pt x="42" y="17"/>
                    <a:pt x="42" y="17"/>
                  </a:cubicBezTo>
                  <a:cubicBezTo>
                    <a:pt x="43" y="17"/>
                    <a:pt x="43" y="17"/>
                    <a:pt x="43" y="17"/>
                  </a:cubicBezTo>
                  <a:cubicBezTo>
                    <a:pt x="44" y="17"/>
                    <a:pt x="44" y="17"/>
                    <a:pt x="44" y="17"/>
                  </a:cubicBezTo>
                  <a:cubicBezTo>
                    <a:pt x="44" y="16"/>
                    <a:pt x="44" y="16"/>
                    <a:pt x="44" y="16"/>
                  </a:cubicBezTo>
                  <a:cubicBezTo>
                    <a:pt x="44" y="15"/>
                    <a:pt x="44" y="15"/>
                    <a:pt x="44" y="15"/>
                  </a:cubicBezTo>
                  <a:cubicBezTo>
                    <a:pt x="44" y="15"/>
                    <a:pt x="44" y="15"/>
                    <a:pt x="44" y="15"/>
                  </a:cubicBezTo>
                  <a:cubicBezTo>
                    <a:pt x="44" y="14"/>
                    <a:pt x="44" y="14"/>
                    <a:pt x="44" y="14"/>
                  </a:cubicBezTo>
                  <a:cubicBezTo>
                    <a:pt x="45" y="14"/>
                    <a:pt x="45" y="14"/>
                    <a:pt x="45" y="14"/>
                  </a:cubicBezTo>
                  <a:cubicBezTo>
                    <a:pt x="45" y="12"/>
                    <a:pt x="45" y="12"/>
                    <a:pt x="45" y="12"/>
                  </a:cubicBezTo>
                  <a:cubicBezTo>
                    <a:pt x="46" y="12"/>
                    <a:pt x="46" y="12"/>
                    <a:pt x="46" y="12"/>
                  </a:cubicBezTo>
                  <a:cubicBezTo>
                    <a:pt x="47" y="11"/>
                    <a:pt x="47" y="11"/>
                    <a:pt x="47" y="11"/>
                  </a:cubicBezTo>
                  <a:cubicBezTo>
                    <a:pt x="47" y="10"/>
                    <a:pt x="47" y="10"/>
                    <a:pt x="47" y="10"/>
                  </a:cubicBezTo>
                  <a:cubicBezTo>
                    <a:pt x="47" y="10"/>
                    <a:pt x="47" y="10"/>
                    <a:pt x="47" y="10"/>
                  </a:cubicBezTo>
                  <a:cubicBezTo>
                    <a:pt x="47" y="9"/>
                    <a:pt x="47" y="9"/>
                    <a:pt x="47" y="9"/>
                  </a:cubicBezTo>
                  <a:cubicBezTo>
                    <a:pt x="47" y="8"/>
                    <a:pt x="47" y="8"/>
                    <a:pt x="47" y="8"/>
                  </a:cubicBezTo>
                  <a:cubicBezTo>
                    <a:pt x="47" y="8"/>
                    <a:pt x="47" y="8"/>
                    <a:pt x="47" y="8"/>
                  </a:cubicBezTo>
                  <a:cubicBezTo>
                    <a:pt x="47" y="7"/>
                    <a:pt x="47" y="7"/>
                    <a:pt x="47" y="7"/>
                  </a:cubicBezTo>
                  <a:cubicBezTo>
                    <a:pt x="47" y="7"/>
                    <a:pt x="47" y="7"/>
                    <a:pt x="47" y="7"/>
                  </a:cubicBezTo>
                  <a:cubicBezTo>
                    <a:pt x="45" y="7"/>
                    <a:pt x="45" y="7"/>
                    <a:pt x="45" y="7"/>
                  </a:cubicBezTo>
                  <a:cubicBezTo>
                    <a:pt x="45" y="7"/>
                    <a:pt x="45" y="7"/>
                    <a:pt x="45" y="7"/>
                  </a:cubicBezTo>
                  <a:cubicBezTo>
                    <a:pt x="44" y="7"/>
                    <a:pt x="44" y="7"/>
                    <a:pt x="44" y="7"/>
                  </a:cubicBezTo>
                  <a:cubicBezTo>
                    <a:pt x="43" y="7"/>
                    <a:pt x="43" y="7"/>
                    <a:pt x="43" y="7"/>
                  </a:cubicBezTo>
                  <a:cubicBezTo>
                    <a:pt x="42" y="7"/>
                    <a:pt x="42" y="7"/>
                    <a:pt x="42" y="7"/>
                  </a:cubicBezTo>
                  <a:cubicBezTo>
                    <a:pt x="41" y="6"/>
                    <a:pt x="41" y="6"/>
                    <a:pt x="41" y="6"/>
                  </a:cubicBezTo>
                  <a:cubicBezTo>
                    <a:pt x="40" y="6"/>
                    <a:pt x="40" y="6"/>
                    <a:pt x="40" y="6"/>
                  </a:cubicBezTo>
                  <a:cubicBezTo>
                    <a:pt x="40" y="6"/>
                    <a:pt x="40" y="6"/>
                    <a:pt x="40" y="6"/>
                  </a:cubicBezTo>
                  <a:cubicBezTo>
                    <a:pt x="40" y="6"/>
                    <a:pt x="40" y="6"/>
                    <a:pt x="40" y="6"/>
                  </a:cubicBezTo>
                  <a:cubicBezTo>
                    <a:pt x="39" y="5"/>
                    <a:pt x="39" y="5"/>
                    <a:pt x="39" y="5"/>
                  </a:cubicBezTo>
                  <a:cubicBezTo>
                    <a:pt x="39" y="6"/>
                    <a:pt x="39" y="6"/>
                    <a:pt x="39" y="6"/>
                  </a:cubicBezTo>
                  <a:cubicBezTo>
                    <a:pt x="39" y="5"/>
                    <a:pt x="39" y="5"/>
                    <a:pt x="39" y="5"/>
                  </a:cubicBezTo>
                  <a:cubicBezTo>
                    <a:pt x="39" y="5"/>
                    <a:pt x="39" y="5"/>
                    <a:pt x="39" y="5"/>
                  </a:cubicBezTo>
                  <a:cubicBezTo>
                    <a:pt x="39" y="4"/>
                    <a:pt x="39" y="4"/>
                    <a:pt x="39" y="4"/>
                  </a:cubicBezTo>
                  <a:cubicBezTo>
                    <a:pt x="38" y="5"/>
                    <a:pt x="38" y="5"/>
                    <a:pt x="38" y="5"/>
                  </a:cubicBezTo>
                  <a:cubicBezTo>
                    <a:pt x="38" y="5"/>
                    <a:pt x="38" y="5"/>
                    <a:pt x="38" y="5"/>
                  </a:cubicBezTo>
                  <a:cubicBezTo>
                    <a:pt x="38" y="6"/>
                    <a:pt x="38" y="6"/>
                    <a:pt x="38" y="6"/>
                  </a:cubicBezTo>
                  <a:cubicBezTo>
                    <a:pt x="37" y="5"/>
                    <a:pt x="37" y="5"/>
                    <a:pt x="37" y="5"/>
                  </a:cubicBezTo>
                  <a:cubicBezTo>
                    <a:pt x="37" y="5"/>
                    <a:pt x="37" y="5"/>
                    <a:pt x="37" y="5"/>
                  </a:cubicBezTo>
                  <a:cubicBezTo>
                    <a:pt x="37" y="5"/>
                    <a:pt x="37" y="5"/>
                    <a:pt x="37" y="5"/>
                  </a:cubicBezTo>
                  <a:cubicBezTo>
                    <a:pt x="37" y="5"/>
                    <a:pt x="37" y="5"/>
                    <a:pt x="37" y="5"/>
                  </a:cubicBezTo>
                  <a:cubicBezTo>
                    <a:pt x="37" y="6"/>
                    <a:pt x="37" y="6"/>
                    <a:pt x="37" y="6"/>
                  </a:cubicBezTo>
                  <a:cubicBezTo>
                    <a:pt x="36" y="6"/>
                    <a:pt x="36" y="6"/>
                    <a:pt x="36" y="6"/>
                  </a:cubicBezTo>
                  <a:cubicBezTo>
                    <a:pt x="36" y="7"/>
                    <a:pt x="36" y="7"/>
                    <a:pt x="36" y="7"/>
                  </a:cubicBezTo>
                  <a:cubicBezTo>
                    <a:pt x="36" y="7"/>
                    <a:pt x="36" y="7"/>
                    <a:pt x="36" y="7"/>
                  </a:cubicBezTo>
                  <a:cubicBezTo>
                    <a:pt x="36" y="7"/>
                    <a:pt x="36" y="7"/>
                    <a:pt x="36" y="7"/>
                  </a:cubicBezTo>
                  <a:cubicBezTo>
                    <a:pt x="35" y="7"/>
                    <a:pt x="35" y="7"/>
                    <a:pt x="35" y="7"/>
                  </a:cubicBezTo>
                  <a:cubicBezTo>
                    <a:pt x="35" y="7"/>
                    <a:pt x="35" y="7"/>
                    <a:pt x="35" y="7"/>
                  </a:cubicBezTo>
                  <a:cubicBezTo>
                    <a:pt x="35" y="7"/>
                    <a:pt x="35" y="7"/>
                    <a:pt x="35" y="7"/>
                  </a:cubicBezTo>
                  <a:cubicBezTo>
                    <a:pt x="35" y="8"/>
                    <a:pt x="35" y="8"/>
                    <a:pt x="35" y="8"/>
                  </a:cubicBezTo>
                  <a:cubicBezTo>
                    <a:pt x="35" y="7"/>
                    <a:pt x="35" y="7"/>
                    <a:pt x="35" y="7"/>
                  </a:cubicBezTo>
                  <a:cubicBezTo>
                    <a:pt x="34" y="7"/>
                    <a:pt x="34" y="7"/>
                    <a:pt x="34" y="7"/>
                  </a:cubicBezTo>
                  <a:cubicBezTo>
                    <a:pt x="35" y="6"/>
                    <a:pt x="35" y="6"/>
                    <a:pt x="35" y="6"/>
                  </a:cubicBezTo>
                  <a:cubicBezTo>
                    <a:pt x="35" y="4"/>
                    <a:pt x="35" y="4"/>
                    <a:pt x="35" y="4"/>
                  </a:cubicBezTo>
                  <a:cubicBezTo>
                    <a:pt x="35" y="4"/>
                    <a:pt x="35" y="4"/>
                    <a:pt x="35" y="4"/>
                  </a:cubicBezTo>
                  <a:cubicBezTo>
                    <a:pt x="34" y="3"/>
                    <a:pt x="34" y="3"/>
                    <a:pt x="34" y="3"/>
                  </a:cubicBezTo>
                  <a:cubicBezTo>
                    <a:pt x="33" y="3"/>
                    <a:pt x="33" y="3"/>
                    <a:pt x="33" y="3"/>
                  </a:cubicBezTo>
                  <a:cubicBezTo>
                    <a:pt x="33" y="3"/>
                    <a:pt x="33" y="3"/>
                    <a:pt x="33" y="3"/>
                  </a:cubicBezTo>
                  <a:cubicBezTo>
                    <a:pt x="33" y="3"/>
                    <a:pt x="33" y="3"/>
                    <a:pt x="33" y="3"/>
                  </a:cubicBezTo>
                  <a:cubicBezTo>
                    <a:pt x="33" y="4"/>
                    <a:pt x="33" y="4"/>
                    <a:pt x="33" y="4"/>
                  </a:cubicBezTo>
                  <a:cubicBezTo>
                    <a:pt x="33" y="4"/>
                    <a:pt x="33" y="4"/>
                    <a:pt x="33" y="4"/>
                  </a:cubicBezTo>
                  <a:cubicBezTo>
                    <a:pt x="33" y="4"/>
                    <a:pt x="33" y="4"/>
                    <a:pt x="33" y="4"/>
                  </a:cubicBezTo>
                  <a:cubicBezTo>
                    <a:pt x="33" y="4"/>
                    <a:pt x="33" y="4"/>
                    <a:pt x="33" y="4"/>
                  </a:cubicBezTo>
                  <a:cubicBezTo>
                    <a:pt x="32" y="4"/>
                    <a:pt x="32" y="4"/>
                    <a:pt x="32" y="4"/>
                  </a:cubicBezTo>
                  <a:cubicBezTo>
                    <a:pt x="32" y="5"/>
                    <a:pt x="32" y="5"/>
                    <a:pt x="32" y="5"/>
                  </a:cubicBezTo>
                  <a:cubicBezTo>
                    <a:pt x="33" y="6"/>
                    <a:pt x="33" y="6"/>
                    <a:pt x="33" y="6"/>
                  </a:cubicBezTo>
                  <a:cubicBezTo>
                    <a:pt x="33" y="6"/>
                    <a:pt x="33" y="6"/>
                    <a:pt x="33" y="6"/>
                  </a:cubicBezTo>
                  <a:cubicBezTo>
                    <a:pt x="33" y="7"/>
                    <a:pt x="33" y="7"/>
                    <a:pt x="33" y="7"/>
                  </a:cubicBezTo>
                  <a:cubicBezTo>
                    <a:pt x="33" y="8"/>
                    <a:pt x="33" y="8"/>
                    <a:pt x="33" y="8"/>
                  </a:cubicBezTo>
                  <a:cubicBezTo>
                    <a:pt x="33" y="9"/>
                    <a:pt x="33" y="9"/>
                    <a:pt x="33" y="9"/>
                  </a:cubicBezTo>
                  <a:cubicBezTo>
                    <a:pt x="33" y="10"/>
                    <a:pt x="33" y="10"/>
                    <a:pt x="33" y="10"/>
                  </a:cubicBezTo>
                  <a:cubicBezTo>
                    <a:pt x="33" y="10"/>
                    <a:pt x="33" y="10"/>
                    <a:pt x="33" y="10"/>
                  </a:cubicBezTo>
                  <a:cubicBezTo>
                    <a:pt x="32" y="9"/>
                    <a:pt x="32" y="9"/>
                    <a:pt x="32" y="9"/>
                  </a:cubicBezTo>
                  <a:cubicBezTo>
                    <a:pt x="32" y="8"/>
                    <a:pt x="32" y="8"/>
                    <a:pt x="32" y="8"/>
                  </a:cubicBezTo>
                  <a:cubicBezTo>
                    <a:pt x="31" y="8"/>
                    <a:pt x="31" y="8"/>
                    <a:pt x="31" y="8"/>
                  </a:cubicBezTo>
                  <a:cubicBezTo>
                    <a:pt x="31" y="7"/>
                    <a:pt x="31" y="7"/>
                    <a:pt x="31" y="7"/>
                  </a:cubicBezTo>
                  <a:cubicBezTo>
                    <a:pt x="31" y="7"/>
                    <a:pt x="31" y="7"/>
                    <a:pt x="31" y="7"/>
                  </a:cubicBezTo>
                  <a:cubicBezTo>
                    <a:pt x="31" y="6"/>
                    <a:pt x="31" y="6"/>
                    <a:pt x="31" y="6"/>
                  </a:cubicBezTo>
                  <a:cubicBezTo>
                    <a:pt x="30" y="6"/>
                    <a:pt x="30" y="6"/>
                    <a:pt x="30" y="6"/>
                  </a:cubicBezTo>
                  <a:cubicBezTo>
                    <a:pt x="30" y="7"/>
                    <a:pt x="30" y="7"/>
                    <a:pt x="30" y="7"/>
                  </a:cubicBezTo>
                  <a:cubicBezTo>
                    <a:pt x="29" y="7"/>
                    <a:pt x="29" y="7"/>
                    <a:pt x="29" y="7"/>
                  </a:cubicBezTo>
                  <a:cubicBezTo>
                    <a:pt x="29" y="7"/>
                    <a:pt x="29" y="7"/>
                    <a:pt x="29" y="7"/>
                  </a:cubicBezTo>
                  <a:cubicBezTo>
                    <a:pt x="28" y="7"/>
                    <a:pt x="28" y="7"/>
                    <a:pt x="28" y="7"/>
                  </a:cubicBezTo>
                  <a:cubicBezTo>
                    <a:pt x="28" y="7"/>
                    <a:pt x="28" y="7"/>
                    <a:pt x="28" y="7"/>
                  </a:cubicBezTo>
                  <a:cubicBezTo>
                    <a:pt x="28" y="7"/>
                    <a:pt x="28" y="7"/>
                    <a:pt x="28" y="7"/>
                  </a:cubicBezTo>
                  <a:cubicBezTo>
                    <a:pt x="28" y="6"/>
                    <a:pt x="28" y="6"/>
                    <a:pt x="28" y="6"/>
                  </a:cubicBezTo>
                  <a:cubicBezTo>
                    <a:pt x="27" y="6"/>
                    <a:pt x="27" y="6"/>
                    <a:pt x="27" y="6"/>
                  </a:cubicBezTo>
                  <a:cubicBezTo>
                    <a:pt x="27" y="6"/>
                    <a:pt x="27" y="6"/>
                    <a:pt x="27" y="6"/>
                  </a:cubicBezTo>
                  <a:cubicBezTo>
                    <a:pt x="26" y="5"/>
                    <a:pt x="26" y="5"/>
                    <a:pt x="26" y="5"/>
                  </a:cubicBezTo>
                  <a:cubicBezTo>
                    <a:pt x="26" y="5"/>
                    <a:pt x="26" y="5"/>
                    <a:pt x="26" y="5"/>
                  </a:cubicBezTo>
                  <a:cubicBezTo>
                    <a:pt x="26" y="5"/>
                    <a:pt x="26" y="5"/>
                    <a:pt x="26" y="5"/>
                  </a:cubicBezTo>
                  <a:cubicBezTo>
                    <a:pt x="25" y="4"/>
                    <a:pt x="25" y="4"/>
                    <a:pt x="25" y="4"/>
                  </a:cubicBezTo>
                  <a:cubicBezTo>
                    <a:pt x="25" y="4"/>
                    <a:pt x="25" y="4"/>
                    <a:pt x="25" y="4"/>
                  </a:cubicBezTo>
                  <a:cubicBezTo>
                    <a:pt x="25" y="3"/>
                    <a:pt x="25" y="3"/>
                    <a:pt x="25" y="3"/>
                  </a:cubicBezTo>
                  <a:cubicBezTo>
                    <a:pt x="25" y="3"/>
                    <a:pt x="25" y="3"/>
                    <a:pt x="25" y="3"/>
                  </a:cubicBezTo>
                  <a:cubicBezTo>
                    <a:pt x="24" y="3"/>
                    <a:pt x="24" y="3"/>
                    <a:pt x="24" y="3"/>
                  </a:cubicBezTo>
                  <a:cubicBezTo>
                    <a:pt x="24" y="5"/>
                    <a:pt x="24" y="5"/>
                    <a:pt x="24" y="5"/>
                  </a:cubicBezTo>
                  <a:cubicBezTo>
                    <a:pt x="24" y="5"/>
                    <a:pt x="24" y="5"/>
                    <a:pt x="24" y="5"/>
                  </a:cubicBezTo>
                  <a:cubicBezTo>
                    <a:pt x="25" y="6"/>
                    <a:pt x="25" y="6"/>
                    <a:pt x="25" y="6"/>
                  </a:cubicBezTo>
                  <a:cubicBezTo>
                    <a:pt x="25" y="7"/>
                    <a:pt x="25" y="7"/>
                    <a:pt x="25" y="7"/>
                  </a:cubicBezTo>
                  <a:cubicBezTo>
                    <a:pt x="25" y="7"/>
                    <a:pt x="25" y="7"/>
                    <a:pt x="25" y="7"/>
                  </a:cubicBezTo>
                  <a:cubicBezTo>
                    <a:pt x="24" y="7"/>
                    <a:pt x="24" y="7"/>
                    <a:pt x="24" y="7"/>
                  </a:cubicBezTo>
                  <a:cubicBezTo>
                    <a:pt x="24" y="6"/>
                    <a:pt x="24" y="6"/>
                    <a:pt x="24" y="6"/>
                  </a:cubicBezTo>
                  <a:cubicBezTo>
                    <a:pt x="23" y="6"/>
                    <a:pt x="23" y="6"/>
                    <a:pt x="23" y="6"/>
                  </a:cubicBezTo>
                  <a:cubicBezTo>
                    <a:pt x="23" y="7"/>
                    <a:pt x="23" y="7"/>
                    <a:pt x="23" y="7"/>
                  </a:cubicBezTo>
                  <a:cubicBezTo>
                    <a:pt x="24" y="8"/>
                    <a:pt x="24" y="8"/>
                    <a:pt x="24" y="8"/>
                  </a:cubicBezTo>
                  <a:cubicBezTo>
                    <a:pt x="24" y="8"/>
                    <a:pt x="24" y="8"/>
                    <a:pt x="24" y="8"/>
                  </a:cubicBezTo>
                  <a:cubicBezTo>
                    <a:pt x="24" y="9"/>
                    <a:pt x="24" y="9"/>
                    <a:pt x="24" y="9"/>
                  </a:cubicBezTo>
                  <a:cubicBezTo>
                    <a:pt x="24" y="9"/>
                    <a:pt x="24" y="9"/>
                    <a:pt x="24" y="9"/>
                  </a:cubicBezTo>
                  <a:cubicBezTo>
                    <a:pt x="23" y="9"/>
                    <a:pt x="23" y="9"/>
                    <a:pt x="23" y="9"/>
                  </a:cubicBezTo>
                  <a:cubicBezTo>
                    <a:pt x="23" y="8"/>
                    <a:pt x="23" y="8"/>
                    <a:pt x="23" y="8"/>
                  </a:cubicBezTo>
                  <a:cubicBezTo>
                    <a:pt x="23" y="8"/>
                    <a:pt x="23" y="8"/>
                    <a:pt x="23" y="8"/>
                  </a:cubicBezTo>
                  <a:cubicBezTo>
                    <a:pt x="21" y="8"/>
                    <a:pt x="21" y="8"/>
                    <a:pt x="21" y="8"/>
                  </a:cubicBezTo>
                  <a:cubicBezTo>
                    <a:pt x="21" y="8"/>
                    <a:pt x="21" y="8"/>
                    <a:pt x="21" y="8"/>
                  </a:cubicBezTo>
                  <a:cubicBezTo>
                    <a:pt x="20" y="8"/>
                    <a:pt x="20" y="8"/>
                    <a:pt x="20" y="8"/>
                  </a:cubicBezTo>
                  <a:cubicBezTo>
                    <a:pt x="21" y="9"/>
                    <a:pt x="21" y="9"/>
                    <a:pt x="21" y="9"/>
                  </a:cubicBezTo>
                  <a:cubicBezTo>
                    <a:pt x="21" y="9"/>
                    <a:pt x="21" y="9"/>
                    <a:pt x="21" y="9"/>
                  </a:cubicBezTo>
                  <a:cubicBezTo>
                    <a:pt x="22" y="9"/>
                    <a:pt x="22" y="9"/>
                    <a:pt x="22" y="9"/>
                  </a:cubicBezTo>
                  <a:cubicBezTo>
                    <a:pt x="21" y="10"/>
                    <a:pt x="21" y="10"/>
                    <a:pt x="21" y="10"/>
                  </a:cubicBezTo>
                  <a:cubicBezTo>
                    <a:pt x="22" y="10"/>
                    <a:pt x="22" y="10"/>
                    <a:pt x="22" y="10"/>
                  </a:cubicBezTo>
                  <a:cubicBezTo>
                    <a:pt x="22" y="10"/>
                    <a:pt x="22" y="10"/>
                    <a:pt x="22" y="10"/>
                  </a:cubicBezTo>
                  <a:cubicBezTo>
                    <a:pt x="23" y="10"/>
                    <a:pt x="23" y="10"/>
                    <a:pt x="23" y="10"/>
                  </a:cubicBezTo>
                  <a:cubicBezTo>
                    <a:pt x="21" y="11"/>
                    <a:pt x="21" y="11"/>
                    <a:pt x="21" y="11"/>
                  </a:cubicBezTo>
                  <a:cubicBezTo>
                    <a:pt x="21" y="11"/>
                    <a:pt x="21" y="11"/>
                    <a:pt x="21" y="11"/>
                  </a:cubicBezTo>
                  <a:cubicBezTo>
                    <a:pt x="22" y="13"/>
                    <a:pt x="22" y="13"/>
                    <a:pt x="22" y="13"/>
                  </a:cubicBezTo>
                  <a:cubicBezTo>
                    <a:pt x="23" y="13"/>
                    <a:pt x="23" y="13"/>
                    <a:pt x="23" y="13"/>
                  </a:cubicBezTo>
                  <a:cubicBezTo>
                    <a:pt x="24" y="13"/>
                    <a:pt x="24" y="13"/>
                    <a:pt x="24" y="13"/>
                  </a:cubicBezTo>
                  <a:cubicBezTo>
                    <a:pt x="25" y="13"/>
                    <a:pt x="25" y="13"/>
                    <a:pt x="25" y="13"/>
                  </a:cubicBezTo>
                  <a:cubicBezTo>
                    <a:pt x="25" y="13"/>
                    <a:pt x="25" y="13"/>
                    <a:pt x="25" y="13"/>
                  </a:cubicBezTo>
                  <a:cubicBezTo>
                    <a:pt x="26" y="13"/>
                    <a:pt x="26" y="13"/>
                    <a:pt x="26" y="13"/>
                  </a:cubicBezTo>
                  <a:close/>
                  <a:moveTo>
                    <a:pt x="51" y="22"/>
                  </a:moveTo>
                  <a:cubicBezTo>
                    <a:pt x="52" y="21"/>
                    <a:pt x="52" y="21"/>
                    <a:pt x="52" y="21"/>
                  </a:cubicBezTo>
                  <a:cubicBezTo>
                    <a:pt x="52" y="21"/>
                    <a:pt x="52" y="21"/>
                    <a:pt x="52" y="21"/>
                  </a:cubicBezTo>
                  <a:cubicBezTo>
                    <a:pt x="53" y="21"/>
                    <a:pt x="53" y="21"/>
                    <a:pt x="53" y="21"/>
                  </a:cubicBezTo>
                  <a:cubicBezTo>
                    <a:pt x="53" y="20"/>
                    <a:pt x="53" y="20"/>
                    <a:pt x="53" y="20"/>
                  </a:cubicBezTo>
                  <a:cubicBezTo>
                    <a:pt x="54" y="21"/>
                    <a:pt x="54" y="21"/>
                    <a:pt x="54" y="21"/>
                  </a:cubicBezTo>
                  <a:cubicBezTo>
                    <a:pt x="55" y="21"/>
                    <a:pt x="55" y="21"/>
                    <a:pt x="55" y="21"/>
                  </a:cubicBezTo>
                  <a:cubicBezTo>
                    <a:pt x="56" y="21"/>
                    <a:pt x="56" y="21"/>
                    <a:pt x="56" y="21"/>
                  </a:cubicBezTo>
                  <a:cubicBezTo>
                    <a:pt x="55" y="21"/>
                    <a:pt x="55" y="21"/>
                    <a:pt x="55" y="21"/>
                  </a:cubicBezTo>
                  <a:cubicBezTo>
                    <a:pt x="55" y="22"/>
                    <a:pt x="55" y="22"/>
                    <a:pt x="55" y="22"/>
                  </a:cubicBezTo>
                  <a:cubicBezTo>
                    <a:pt x="53" y="21"/>
                    <a:pt x="53" y="21"/>
                    <a:pt x="53" y="21"/>
                  </a:cubicBezTo>
                  <a:cubicBezTo>
                    <a:pt x="53" y="21"/>
                    <a:pt x="53" y="21"/>
                    <a:pt x="53" y="21"/>
                  </a:cubicBezTo>
                  <a:cubicBezTo>
                    <a:pt x="52" y="22"/>
                    <a:pt x="52" y="22"/>
                    <a:pt x="52" y="22"/>
                  </a:cubicBezTo>
                  <a:cubicBezTo>
                    <a:pt x="52" y="22"/>
                    <a:pt x="52" y="22"/>
                    <a:pt x="52" y="22"/>
                  </a:cubicBezTo>
                  <a:cubicBezTo>
                    <a:pt x="51" y="22"/>
                    <a:pt x="51" y="22"/>
                    <a:pt x="51" y="22"/>
                  </a:cubicBezTo>
                  <a:cubicBezTo>
                    <a:pt x="51" y="22"/>
                    <a:pt x="51" y="22"/>
                    <a:pt x="51" y="22"/>
                  </a:cubicBezTo>
                  <a:close/>
                  <a:moveTo>
                    <a:pt x="48" y="25"/>
                  </a:moveTo>
                  <a:cubicBezTo>
                    <a:pt x="48" y="24"/>
                    <a:pt x="48" y="24"/>
                    <a:pt x="48" y="24"/>
                  </a:cubicBezTo>
                  <a:cubicBezTo>
                    <a:pt x="47" y="24"/>
                    <a:pt x="47" y="24"/>
                    <a:pt x="47" y="24"/>
                  </a:cubicBezTo>
                  <a:cubicBezTo>
                    <a:pt x="47" y="23"/>
                    <a:pt x="47" y="23"/>
                    <a:pt x="47" y="23"/>
                  </a:cubicBezTo>
                  <a:cubicBezTo>
                    <a:pt x="47" y="23"/>
                    <a:pt x="47" y="23"/>
                    <a:pt x="47" y="23"/>
                  </a:cubicBezTo>
                  <a:cubicBezTo>
                    <a:pt x="48" y="23"/>
                    <a:pt x="48" y="23"/>
                    <a:pt x="48" y="23"/>
                  </a:cubicBezTo>
                  <a:cubicBezTo>
                    <a:pt x="48" y="23"/>
                    <a:pt x="48" y="23"/>
                    <a:pt x="48" y="23"/>
                  </a:cubicBezTo>
                  <a:cubicBezTo>
                    <a:pt x="48" y="23"/>
                    <a:pt x="48" y="23"/>
                    <a:pt x="48" y="23"/>
                  </a:cubicBezTo>
                  <a:cubicBezTo>
                    <a:pt x="49" y="24"/>
                    <a:pt x="49" y="24"/>
                    <a:pt x="49" y="24"/>
                  </a:cubicBezTo>
                  <a:cubicBezTo>
                    <a:pt x="49" y="24"/>
                    <a:pt x="49" y="24"/>
                    <a:pt x="49" y="24"/>
                  </a:cubicBezTo>
                  <a:cubicBezTo>
                    <a:pt x="48" y="25"/>
                    <a:pt x="48" y="25"/>
                    <a:pt x="48" y="25"/>
                  </a:cubicBezTo>
                  <a:cubicBezTo>
                    <a:pt x="48" y="25"/>
                    <a:pt x="48" y="25"/>
                    <a:pt x="48" y="25"/>
                  </a:cubicBezTo>
                  <a:close/>
                  <a:moveTo>
                    <a:pt x="32" y="32"/>
                  </a:moveTo>
                  <a:cubicBezTo>
                    <a:pt x="32" y="31"/>
                    <a:pt x="32" y="31"/>
                    <a:pt x="32" y="31"/>
                  </a:cubicBezTo>
                  <a:cubicBezTo>
                    <a:pt x="33" y="30"/>
                    <a:pt x="33" y="30"/>
                    <a:pt x="33" y="30"/>
                  </a:cubicBezTo>
                  <a:cubicBezTo>
                    <a:pt x="35" y="30"/>
                    <a:pt x="35" y="30"/>
                    <a:pt x="35" y="30"/>
                  </a:cubicBezTo>
                  <a:cubicBezTo>
                    <a:pt x="36" y="30"/>
                    <a:pt x="36" y="30"/>
                    <a:pt x="36" y="30"/>
                  </a:cubicBezTo>
                  <a:cubicBezTo>
                    <a:pt x="37" y="29"/>
                    <a:pt x="37" y="29"/>
                    <a:pt x="37" y="29"/>
                  </a:cubicBezTo>
                  <a:cubicBezTo>
                    <a:pt x="38" y="28"/>
                    <a:pt x="38" y="28"/>
                    <a:pt x="38" y="28"/>
                  </a:cubicBezTo>
                  <a:cubicBezTo>
                    <a:pt x="38" y="29"/>
                    <a:pt x="38" y="29"/>
                    <a:pt x="38" y="29"/>
                  </a:cubicBezTo>
                  <a:cubicBezTo>
                    <a:pt x="39" y="30"/>
                    <a:pt x="39" y="30"/>
                    <a:pt x="39" y="30"/>
                  </a:cubicBezTo>
                  <a:cubicBezTo>
                    <a:pt x="39" y="30"/>
                    <a:pt x="39" y="30"/>
                    <a:pt x="39" y="30"/>
                  </a:cubicBezTo>
                  <a:cubicBezTo>
                    <a:pt x="38" y="31"/>
                    <a:pt x="38" y="31"/>
                    <a:pt x="38" y="31"/>
                  </a:cubicBezTo>
                  <a:cubicBezTo>
                    <a:pt x="38" y="31"/>
                    <a:pt x="38" y="31"/>
                    <a:pt x="38" y="31"/>
                  </a:cubicBezTo>
                  <a:cubicBezTo>
                    <a:pt x="38" y="32"/>
                    <a:pt x="38" y="32"/>
                    <a:pt x="38" y="32"/>
                  </a:cubicBezTo>
                  <a:cubicBezTo>
                    <a:pt x="39" y="33"/>
                    <a:pt x="39" y="33"/>
                    <a:pt x="39" y="33"/>
                  </a:cubicBezTo>
                  <a:cubicBezTo>
                    <a:pt x="40" y="34"/>
                    <a:pt x="40" y="34"/>
                    <a:pt x="40" y="34"/>
                  </a:cubicBezTo>
                  <a:cubicBezTo>
                    <a:pt x="41" y="33"/>
                    <a:pt x="41" y="33"/>
                    <a:pt x="41" y="33"/>
                  </a:cubicBezTo>
                  <a:cubicBezTo>
                    <a:pt x="42" y="33"/>
                    <a:pt x="42" y="33"/>
                    <a:pt x="42" y="33"/>
                  </a:cubicBezTo>
                  <a:cubicBezTo>
                    <a:pt x="43" y="33"/>
                    <a:pt x="43" y="33"/>
                    <a:pt x="43" y="33"/>
                  </a:cubicBezTo>
                  <a:cubicBezTo>
                    <a:pt x="43" y="33"/>
                    <a:pt x="43" y="33"/>
                    <a:pt x="43" y="33"/>
                  </a:cubicBezTo>
                  <a:cubicBezTo>
                    <a:pt x="44" y="34"/>
                    <a:pt x="44" y="34"/>
                    <a:pt x="44" y="34"/>
                  </a:cubicBezTo>
                  <a:cubicBezTo>
                    <a:pt x="44" y="34"/>
                    <a:pt x="44" y="34"/>
                    <a:pt x="44" y="34"/>
                  </a:cubicBezTo>
                  <a:cubicBezTo>
                    <a:pt x="43" y="34"/>
                    <a:pt x="43" y="34"/>
                    <a:pt x="43" y="34"/>
                  </a:cubicBezTo>
                  <a:cubicBezTo>
                    <a:pt x="42" y="36"/>
                    <a:pt x="42" y="36"/>
                    <a:pt x="42" y="36"/>
                  </a:cubicBezTo>
                  <a:cubicBezTo>
                    <a:pt x="42" y="36"/>
                    <a:pt x="42" y="36"/>
                    <a:pt x="42" y="36"/>
                  </a:cubicBezTo>
                  <a:cubicBezTo>
                    <a:pt x="41" y="38"/>
                    <a:pt x="41" y="38"/>
                    <a:pt x="41" y="38"/>
                  </a:cubicBezTo>
                  <a:cubicBezTo>
                    <a:pt x="40" y="38"/>
                    <a:pt x="40" y="38"/>
                    <a:pt x="40" y="38"/>
                  </a:cubicBezTo>
                  <a:cubicBezTo>
                    <a:pt x="40" y="38"/>
                    <a:pt x="40" y="38"/>
                    <a:pt x="40" y="38"/>
                  </a:cubicBezTo>
                  <a:cubicBezTo>
                    <a:pt x="39" y="39"/>
                    <a:pt x="39" y="39"/>
                    <a:pt x="39" y="39"/>
                  </a:cubicBezTo>
                  <a:cubicBezTo>
                    <a:pt x="39" y="40"/>
                    <a:pt x="39" y="40"/>
                    <a:pt x="39" y="40"/>
                  </a:cubicBezTo>
                  <a:cubicBezTo>
                    <a:pt x="38" y="40"/>
                    <a:pt x="38" y="40"/>
                    <a:pt x="38" y="40"/>
                  </a:cubicBezTo>
                  <a:cubicBezTo>
                    <a:pt x="38" y="40"/>
                    <a:pt x="38" y="40"/>
                    <a:pt x="38" y="40"/>
                  </a:cubicBezTo>
                  <a:cubicBezTo>
                    <a:pt x="38" y="40"/>
                    <a:pt x="38" y="40"/>
                    <a:pt x="38" y="40"/>
                  </a:cubicBezTo>
                  <a:cubicBezTo>
                    <a:pt x="38" y="39"/>
                    <a:pt x="38" y="39"/>
                    <a:pt x="38" y="39"/>
                  </a:cubicBezTo>
                  <a:cubicBezTo>
                    <a:pt x="38" y="38"/>
                    <a:pt x="38" y="38"/>
                    <a:pt x="38" y="38"/>
                  </a:cubicBezTo>
                  <a:cubicBezTo>
                    <a:pt x="38" y="37"/>
                    <a:pt x="38" y="37"/>
                    <a:pt x="38" y="37"/>
                  </a:cubicBezTo>
                  <a:cubicBezTo>
                    <a:pt x="38" y="36"/>
                    <a:pt x="38" y="36"/>
                    <a:pt x="38" y="36"/>
                  </a:cubicBezTo>
                  <a:cubicBezTo>
                    <a:pt x="38" y="36"/>
                    <a:pt x="38" y="36"/>
                    <a:pt x="38" y="36"/>
                  </a:cubicBezTo>
                  <a:cubicBezTo>
                    <a:pt x="37" y="36"/>
                    <a:pt x="37" y="36"/>
                    <a:pt x="37" y="36"/>
                  </a:cubicBezTo>
                  <a:cubicBezTo>
                    <a:pt x="37" y="36"/>
                    <a:pt x="37" y="36"/>
                    <a:pt x="37" y="36"/>
                  </a:cubicBezTo>
                  <a:cubicBezTo>
                    <a:pt x="36" y="37"/>
                    <a:pt x="36" y="37"/>
                    <a:pt x="36" y="37"/>
                  </a:cubicBezTo>
                  <a:cubicBezTo>
                    <a:pt x="36" y="38"/>
                    <a:pt x="36" y="38"/>
                    <a:pt x="36" y="38"/>
                  </a:cubicBezTo>
                  <a:cubicBezTo>
                    <a:pt x="35" y="38"/>
                    <a:pt x="35" y="38"/>
                    <a:pt x="35" y="38"/>
                  </a:cubicBezTo>
                  <a:cubicBezTo>
                    <a:pt x="34" y="39"/>
                    <a:pt x="34" y="39"/>
                    <a:pt x="34" y="39"/>
                  </a:cubicBezTo>
                  <a:cubicBezTo>
                    <a:pt x="33" y="39"/>
                    <a:pt x="33" y="39"/>
                    <a:pt x="33" y="39"/>
                  </a:cubicBezTo>
                  <a:cubicBezTo>
                    <a:pt x="33" y="39"/>
                    <a:pt x="33" y="39"/>
                    <a:pt x="33" y="39"/>
                  </a:cubicBezTo>
                  <a:cubicBezTo>
                    <a:pt x="32" y="39"/>
                    <a:pt x="32" y="39"/>
                    <a:pt x="32" y="39"/>
                  </a:cubicBezTo>
                  <a:cubicBezTo>
                    <a:pt x="32" y="38"/>
                    <a:pt x="32" y="38"/>
                    <a:pt x="32" y="38"/>
                  </a:cubicBezTo>
                  <a:cubicBezTo>
                    <a:pt x="33" y="38"/>
                    <a:pt x="33" y="38"/>
                    <a:pt x="33" y="38"/>
                  </a:cubicBezTo>
                  <a:cubicBezTo>
                    <a:pt x="32" y="37"/>
                    <a:pt x="32" y="37"/>
                    <a:pt x="32" y="37"/>
                  </a:cubicBezTo>
                  <a:cubicBezTo>
                    <a:pt x="33" y="37"/>
                    <a:pt x="33" y="37"/>
                    <a:pt x="33" y="37"/>
                  </a:cubicBezTo>
                  <a:cubicBezTo>
                    <a:pt x="33" y="36"/>
                    <a:pt x="33" y="36"/>
                    <a:pt x="33" y="36"/>
                  </a:cubicBezTo>
                  <a:cubicBezTo>
                    <a:pt x="34" y="35"/>
                    <a:pt x="34" y="35"/>
                    <a:pt x="34" y="35"/>
                  </a:cubicBezTo>
                  <a:cubicBezTo>
                    <a:pt x="34" y="34"/>
                    <a:pt x="34" y="34"/>
                    <a:pt x="34" y="34"/>
                  </a:cubicBezTo>
                  <a:cubicBezTo>
                    <a:pt x="34" y="33"/>
                    <a:pt x="34" y="33"/>
                    <a:pt x="34" y="33"/>
                  </a:cubicBezTo>
                  <a:cubicBezTo>
                    <a:pt x="34" y="33"/>
                    <a:pt x="34" y="33"/>
                    <a:pt x="34" y="33"/>
                  </a:cubicBezTo>
                  <a:cubicBezTo>
                    <a:pt x="33" y="33"/>
                    <a:pt x="33" y="33"/>
                    <a:pt x="33" y="33"/>
                  </a:cubicBezTo>
                  <a:cubicBezTo>
                    <a:pt x="33" y="32"/>
                    <a:pt x="33" y="32"/>
                    <a:pt x="33" y="32"/>
                  </a:cubicBezTo>
                  <a:cubicBezTo>
                    <a:pt x="32" y="32"/>
                    <a:pt x="32" y="32"/>
                    <a:pt x="32" y="32"/>
                  </a:cubicBezTo>
                  <a:close/>
                  <a:moveTo>
                    <a:pt x="28" y="20"/>
                  </a:moveTo>
                  <a:cubicBezTo>
                    <a:pt x="28" y="21"/>
                    <a:pt x="28" y="21"/>
                    <a:pt x="28" y="21"/>
                  </a:cubicBezTo>
                  <a:cubicBezTo>
                    <a:pt x="29" y="21"/>
                    <a:pt x="29" y="21"/>
                    <a:pt x="29" y="21"/>
                  </a:cubicBezTo>
                  <a:cubicBezTo>
                    <a:pt x="29" y="21"/>
                    <a:pt x="29" y="21"/>
                    <a:pt x="29" y="21"/>
                  </a:cubicBezTo>
                  <a:cubicBezTo>
                    <a:pt x="30" y="21"/>
                    <a:pt x="30" y="21"/>
                    <a:pt x="30" y="21"/>
                  </a:cubicBezTo>
                  <a:cubicBezTo>
                    <a:pt x="30" y="21"/>
                    <a:pt x="30" y="21"/>
                    <a:pt x="30" y="21"/>
                  </a:cubicBezTo>
                  <a:cubicBezTo>
                    <a:pt x="30" y="20"/>
                    <a:pt x="30" y="20"/>
                    <a:pt x="30" y="20"/>
                  </a:cubicBezTo>
                  <a:cubicBezTo>
                    <a:pt x="28" y="20"/>
                    <a:pt x="28" y="20"/>
                    <a:pt x="28" y="20"/>
                  </a:cubicBezTo>
                  <a:cubicBezTo>
                    <a:pt x="28" y="20"/>
                    <a:pt x="28" y="20"/>
                    <a:pt x="28" y="20"/>
                  </a:cubicBezTo>
                  <a:cubicBezTo>
                    <a:pt x="28" y="20"/>
                    <a:pt x="28" y="20"/>
                    <a:pt x="28" y="20"/>
                  </a:cubicBezTo>
                  <a:close/>
                  <a:moveTo>
                    <a:pt x="29" y="27"/>
                  </a:moveTo>
                  <a:cubicBezTo>
                    <a:pt x="30" y="28"/>
                    <a:pt x="30" y="28"/>
                    <a:pt x="30" y="28"/>
                  </a:cubicBezTo>
                  <a:cubicBezTo>
                    <a:pt x="31" y="28"/>
                    <a:pt x="31" y="28"/>
                    <a:pt x="31" y="28"/>
                  </a:cubicBezTo>
                  <a:cubicBezTo>
                    <a:pt x="31" y="28"/>
                    <a:pt x="31" y="28"/>
                    <a:pt x="31" y="28"/>
                  </a:cubicBezTo>
                  <a:cubicBezTo>
                    <a:pt x="32" y="29"/>
                    <a:pt x="32" y="29"/>
                    <a:pt x="32" y="29"/>
                  </a:cubicBezTo>
                  <a:cubicBezTo>
                    <a:pt x="32" y="29"/>
                    <a:pt x="32" y="29"/>
                    <a:pt x="32" y="29"/>
                  </a:cubicBezTo>
                  <a:cubicBezTo>
                    <a:pt x="32" y="29"/>
                    <a:pt x="32" y="29"/>
                    <a:pt x="32" y="29"/>
                  </a:cubicBezTo>
                  <a:cubicBezTo>
                    <a:pt x="32" y="30"/>
                    <a:pt x="32" y="30"/>
                    <a:pt x="32" y="30"/>
                  </a:cubicBezTo>
                  <a:cubicBezTo>
                    <a:pt x="32" y="30"/>
                    <a:pt x="32" y="30"/>
                    <a:pt x="32" y="30"/>
                  </a:cubicBezTo>
                  <a:cubicBezTo>
                    <a:pt x="33" y="30"/>
                    <a:pt x="33" y="30"/>
                    <a:pt x="33" y="30"/>
                  </a:cubicBezTo>
                  <a:cubicBezTo>
                    <a:pt x="33" y="30"/>
                    <a:pt x="33" y="30"/>
                    <a:pt x="33" y="30"/>
                  </a:cubicBezTo>
                  <a:cubicBezTo>
                    <a:pt x="34" y="29"/>
                    <a:pt x="34" y="29"/>
                    <a:pt x="34" y="29"/>
                  </a:cubicBezTo>
                  <a:cubicBezTo>
                    <a:pt x="35" y="29"/>
                    <a:pt x="35" y="29"/>
                    <a:pt x="35" y="29"/>
                  </a:cubicBezTo>
                  <a:cubicBezTo>
                    <a:pt x="35" y="29"/>
                    <a:pt x="35" y="29"/>
                    <a:pt x="35" y="29"/>
                  </a:cubicBezTo>
                  <a:cubicBezTo>
                    <a:pt x="35" y="28"/>
                    <a:pt x="35" y="28"/>
                    <a:pt x="35" y="28"/>
                  </a:cubicBezTo>
                  <a:cubicBezTo>
                    <a:pt x="35" y="27"/>
                    <a:pt x="35" y="27"/>
                    <a:pt x="35" y="27"/>
                  </a:cubicBezTo>
                  <a:cubicBezTo>
                    <a:pt x="36" y="27"/>
                    <a:pt x="36" y="27"/>
                    <a:pt x="36" y="27"/>
                  </a:cubicBezTo>
                  <a:cubicBezTo>
                    <a:pt x="36" y="26"/>
                    <a:pt x="36" y="26"/>
                    <a:pt x="36" y="26"/>
                  </a:cubicBezTo>
                  <a:cubicBezTo>
                    <a:pt x="36" y="26"/>
                    <a:pt x="36" y="26"/>
                    <a:pt x="36" y="26"/>
                  </a:cubicBezTo>
                  <a:cubicBezTo>
                    <a:pt x="35" y="26"/>
                    <a:pt x="35" y="26"/>
                    <a:pt x="35" y="26"/>
                  </a:cubicBezTo>
                  <a:cubicBezTo>
                    <a:pt x="35" y="25"/>
                    <a:pt x="35" y="25"/>
                    <a:pt x="35" y="25"/>
                  </a:cubicBezTo>
                  <a:cubicBezTo>
                    <a:pt x="34" y="25"/>
                    <a:pt x="34" y="25"/>
                    <a:pt x="34" y="25"/>
                  </a:cubicBezTo>
                  <a:cubicBezTo>
                    <a:pt x="34" y="25"/>
                    <a:pt x="34" y="25"/>
                    <a:pt x="34" y="25"/>
                  </a:cubicBezTo>
                  <a:cubicBezTo>
                    <a:pt x="33" y="26"/>
                    <a:pt x="33" y="26"/>
                    <a:pt x="33" y="26"/>
                  </a:cubicBezTo>
                  <a:cubicBezTo>
                    <a:pt x="33" y="25"/>
                    <a:pt x="33" y="25"/>
                    <a:pt x="33" y="25"/>
                  </a:cubicBezTo>
                  <a:cubicBezTo>
                    <a:pt x="32" y="25"/>
                    <a:pt x="32" y="25"/>
                    <a:pt x="32" y="25"/>
                  </a:cubicBezTo>
                  <a:cubicBezTo>
                    <a:pt x="32" y="26"/>
                    <a:pt x="32" y="26"/>
                    <a:pt x="32" y="26"/>
                  </a:cubicBezTo>
                  <a:cubicBezTo>
                    <a:pt x="32" y="26"/>
                    <a:pt x="32" y="26"/>
                    <a:pt x="32" y="26"/>
                  </a:cubicBezTo>
                  <a:cubicBezTo>
                    <a:pt x="31" y="26"/>
                    <a:pt x="31" y="26"/>
                    <a:pt x="31" y="26"/>
                  </a:cubicBezTo>
                  <a:cubicBezTo>
                    <a:pt x="30" y="26"/>
                    <a:pt x="30" y="26"/>
                    <a:pt x="30" y="26"/>
                  </a:cubicBezTo>
                  <a:cubicBezTo>
                    <a:pt x="30" y="27"/>
                    <a:pt x="30" y="27"/>
                    <a:pt x="30" y="27"/>
                  </a:cubicBezTo>
                  <a:cubicBezTo>
                    <a:pt x="29" y="27"/>
                    <a:pt x="29" y="27"/>
                    <a:pt x="29" y="27"/>
                  </a:cubicBezTo>
                  <a:close/>
                  <a:moveTo>
                    <a:pt x="5" y="31"/>
                  </a:moveTo>
                  <a:cubicBezTo>
                    <a:pt x="4" y="30"/>
                    <a:pt x="4" y="30"/>
                    <a:pt x="4" y="30"/>
                  </a:cubicBezTo>
                  <a:cubicBezTo>
                    <a:pt x="4" y="30"/>
                    <a:pt x="4" y="30"/>
                    <a:pt x="4" y="30"/>
                  </a:cubicBezTo>
                  <a:cubicBezTo>
                    <a:pt x="4" y="29"/>
                    <a:pt x="4" y="29"/>
                    <a:pt x="4" y="29"/>
                  </a:cubicBezTo>
                  <a:cubicBezTo>
                    <a:pt x="3" y="28"/>
                    <a:pt x="3" y="28"/>
                    <a:pt x="3" y="28"/>
                  </a:cubicBezTo>
                  <a:cubicBezTo>
                    <a:pt x="2" y="28"/>
                    <a:pt x="2" y="28"/>
                    <a:pt x="2" y="28"/>
                  </a:cubicBezTo>
                  <a:cubicBezTo>
                    <a:pt x="2" y="28"/>
                    <a:pt x="2" y="28"/>
                    <a:pt x="2" y="28"/>
                  </a:cubicBezTo>
                  <a:cubicBezTo>
                    <a:pt x="2" y="26"/>
                    <a:pt x="2" y="26"/>
                    <a:pt x="2" y="26"/>
                  </a:cubicBezTo>
                  <a:cubicBezTo>
                    <a:pt x="1" y="26"/>
                    <a:pt x="1" y="26"/>
                    <a:pt x="1" y="26"/>
                  </a:cubicBezTo>
                  <a:cubicBezTo>
                    <a:pt x="1" y="25"/>
                    <a:pt x="1" y="25"/>
                    <a:pt x="1" y="25"/>
                  </a:cubicBezTo>
                  <a:cubicBezTo>
                    <a:pt x="1" y="24"/>
                    <a:pt x="1" y="24"/>
                    <a:pt x="1" y="24"/>
                  </a:cubicBezTo>
                  <a:cubicBezTo>
                    <a:pt x="1" y="24"/>
                    <a:pt x="1" y="24"/>
                    <a:pt x="1" y="24"/>
                  </a:cubicBezTo>
                  <a:cubicBezTo>
                    <a:pt x="2" y="24"/>
                    <a:pt x="2" y="24"/>
                    <a:pt x="2" y="24"/>
                  </a:cubicBezTo>
                  <a:cubicBezTo>
                    <a:pt x="2" y="25"/>
                    <a:pt x="2" y="25"/>
                    <a:pt x="2" y="25"/>
                  </a:cubicBezTo>
                  <a:cubicBezTo>
                    <a:pt x="3" y="25"/>
                    <a:pt x="3" y="25"/>
                    <a:pt x="3" y="25"/>
                  </a:cubicBezTo>
                  <a:cubicBezTo>
                    <a:pt x="2" y="26"/>
                    <a:pt x="2" y="26"/>
                    <a:pt x="2" y="26"/>
                  </a:cubicBezTo>
                  <a:cubicBezTo>
                    <a:pt x="3" y="27"/>
                    <a:pt x="3" y="27"/>
                    <a:pt x="3" y="27"/>
                  </a:cubicBezTo>
                  <a:cubicBezTo>
                    <a:pt x="4" y="28"/>
                    <a:pt x="4" y="28"/>
                    <a:pt x="4" y="28"/>
                  </a:cubicBezTo>
                  <a:cubicBezTo>
                    <a:pt x="4" y="28"/>
                    <a:pt x="4" y="28"/>
                    <a:pt x="4" y="28"/>
                  </a:cubicBezTo>
                  <a:cubicBezTo>
                    <a:pt x="4" y="28"/>
                    <a:pt x="4" y="28"/>
                    <a:pt x="4" y="28"/>
                  </a:cubicBezTo>
                  <a:cubicBezTo>
                    <a:pt x="4" y="28"/>
                    <a:pt x="4" y="28"/>
                    <a:pt x="4" y="28"/>
                  </a:cubicBezTo>
                  <a:cubicBezTo>
                    <a:pt x="5" y="29"/>
                    <a:pt x="5" y="29"/>
                    <a:pt x="5" y="29"/>
                  </a:cubicBezTo>
                  <a:cubicBezTo>
                    <a:pt x="5" y="30"/>
                    <a:pt x="5" y="30"/>
                    <a:pt x="5" y="30"/>
                  </a:cubicBezTo>
                  <a:cubicBezTo>
                    <a:pt x="6" y="30"/>
                    <a:pt x="6" y="30"/>
                    <a:pt x="6" y="30"/>
                  </a:cubicBezTo>
                  <a:cubicBezTo>
                    <a:pt x="5" y="31"/>
                    <a:pt x="5" y="31"/>
                    <a:pt x="5" y="31"/>
                  </a:cubicBezTo>
                  <a:cubicBezTo>
                    <a:pt x="5" y="31"/>
                    <a:pt x="5" y="31"/>
                    <a:pt x="5" y="31"/>
                  </a:cubicBezTo>
                  <a:cubicBezTo>
                    <a:pt x="5" y="31"/>
                    <a:pt x="5" y="31"/>
                    <a:pt x="5" y="31"/>
                  </a:cubicBezTo>
                  <a:close/>
                  <a:moveTo>
                    <a:pt x="21" y="49"/>
                  </a:moveTo>
                  <a:cubicBezTo>
                    <a:pt x="21" y="48"/>
                    <a:pt x="21" y="48"/>
                    <a:pt x="21" y="48"/>
                  </a:cubicBezTo>
                  <a:cubicBezTo>
                    <a:pt x="21" y="49"/>
                    <a:pt x="21" y="49"/>
                    <a:pt x="21" y="49"/>
                  </a:cubicBezTo>
                  <a:cubicBezTo>
                    <a:pt x="20" y="49"/>
                    <a:pt x="20" y="49"/>
                    <a:pt x="20" y="49"/>
                  </a:cubicBezTo>
                  <a:cubicBezTo>
                    <a:pt x="20" y="49"/>
                    <a:pt x="20" y="49"/>
                    <a:pt x="20" y="49"/>
                  </a:cubicBezTo>
                  <a:cubicBezTo>
                    <a:pt x="20" y="48"/>
                    <a:pt x="20" y="48"/>
                    <a:pt x="20" y="48"/>
                  </a:cubicBezTo>
                  <a:cubicBezTo>
                    <a:pt x="20" y="47"/>
                    <a:pt x="20" y="47"/>
                    <a:pt x="20" y="47"/>
                  </a:cubicBezTo>
                  <a:cubicBezTo>
                    <a:pt x="20" y="47"/>
                    <a:pt x="20" y="47"/>
                    <a:pt x="20" y="47"/>
                  </a:cubicBezTo>
                  <a:cubicBezTo>
                    <a:pt x="19" y="47"/>
                    <a:pt x="19" y="47"/>
                    <a:pt x="19" y="47"/>
                  </a:cubicBezTo>
                  <a:cubicBezTo>
                    <a:pt x="18" y="46"/>
                    <a:pt x="18" y="46"/>
                    <a:pt x="18" y="46"/>
                  </a:cubicBezTo>
                  <a:cubicBezTo>
                    <a:pt x="18" y="45"/>
                    <a:pt x="18" y="45"/>
                    <a:pt x="18" y="45"/>
                  </a:cubicBezTo>
                  <a:cubicBezTo>
                    <a:pt x="19" y="45"/>
                    <a:pt x="19" y="45"/>
                    <a:pt x="19" y="45"/>
                  </a:cubicBezTo>
                  <a:cubicBezTo>
                    <a:pt x="19" y="45"/>
                    <a:pt x="19" y="45"/>
                    <a:pt x="19" y="45"/>
                  </a:cubicBezTo>
                  <a:cubicBezTo>
                    <a:pt x="19" y="44"/>
                    <a:pt x="19" y="44"/>
                    <a:pt x="19" y="44"/>
                  </a:cubicBezTo>
                  <a:cubicBezTo>
                    <a:pt x="19" y="44"/>
                    <a:pt x="19" y="44"/>
                    <a:pt x="19" y="44"/>
                  </a:cubicBezTo>
                  <a:cubicBezTo>
                    <a:pt x="19" y="44"/>
                    <a:pt x="19" y="44"/>
                    <a:pt x="19" y="44"/>
                  </a:cubicBezTo>
                  <a:cubicBezTo>
                    <a:pt x="19" y="44"/>
                    <a:pt x="19" y="44"/>
                    <a:pt x="19" y="44"/>
                  </a:cubicBezTo>
                  <a:cubicBezTo>
                    <a:pt x="18" y="43"/>
                    <a:pt x="18" y="43"/>
                    <a:pt x="18" y="43"/>
                  </a:cubicBezTo>
                  <a:cubicBezTo>
                    <a:pt x="18" y="43"/>
                    <a:pt x="18" y="43"/>
                    <a:pt x="18" y="43"/>
                  </a:cubicBezTo>
                  <a:cubicBezTo>
                    <a:pt x="18" y="44"/>
                    <a:pt x="18" y="44"/>
                    <a:pt x="18" y="44"/>
                  </a:cubicBezTo>
                  <a:cubicBezTo>
                    <a:pt x="17" y="44"/>
                    <a:pt x="17" y="44"/>
                    <a:pt x="17" y="44"/>
                  </a:cubicBezTo>
                  <a:cubicBezTo>
                    <a:pt x="16" y="43"/>
                    <a:pt x="16" y="43"/>
                    <a:pt x="16" y="43"/>
                  </a:cubicBezTo>
                  <a:cubicBezTo>
                    <a:pt x="16" y="43"/>
                    <a:pt x="16" y="43"/>
                    <a:pt x="16" y="43"/>
                  </a:cubicBezTo>
                  <a:cubicBezTo>
                    <a:pt x="15" y="43"/>
                    <a:pt x="15" y="43"/>
                    <a:pt x="15" y="43"/>
                  </a:cubicBezTo>
                  <a:cubicBezTo>
                    <a:pt x="15" y="42"/>
                    <a:pt x="15" y="42"/>
                    <a:pt x="15" y="42"/>
                  </a:cubicBezTo>
                  <a:cubicBezTo>
                    <a:pt x="14" y="42"/>
                    <a:pt x="14" y="42"/>
                    <a:pt x="14" y="42"/>
                  </a:cubicBezTo>
                  <a:cubicBezTo>
                    <a:pt x="14" y="42"/>
                    <a:pt x="14" y="42"/>
                    <a:pt x="14" y="42"/>
                  </a:cubicBezTo>
                  <a:cubicBezTo>
                    <a:pt x="14" y="42"/>
                    <a:pt x="14" y="42"/>
                    <a:pt x="14" y="42"/>
                  </a:cubicBezTo>
                  <a:cubicBezTo>
                    <a:pt x="14" y="41"/>
                    <a:pt x="14" y="41"/>
                    <a:pt x="14" y="41"/>
                  </a:cubicBezTo>
                  <a:cubicBezTo>
                    <a:pt x="13" y="41"/>
                    <a:pt x="13" y="41"/>
                    <a:pt x="13" y="41"/>
                  </a:cubicBezTo>
                  <a:cubicBezTo>
                    <a:pt x="13" y="41"/>
                    <a:pt x="13" y="41"/>
                    <a:pt x="13" y="41"/>
                  </a:cubicBezTo>
                  <a:cubicBezTo>
                    <a:pt x="13" y="41"/>
                    <a:pt x="13" y="41"/>
                    <a:pt x="13" y="41"/>
                  </a:cubicBezTo>
                  <a:cubicBezTo>
                    <a:pt x="13" y="40"/>
                    <a:pt x="13" y="40"/>
                    <a:pt x="13" y="40"/>
                  </a:cubicBezTo>
                  <a:cubicBezTo>
                    <a:pt x="12" y="40"/>
                    <a:pt x="12" y="40"/>
                    <a:pt x="12" y="40"/>
                  </a:cubicBezTo>
                  <a:cubicBezTo>
                    <a:pt x="12" y="40"/>
                    <a:pt x="12" y="40"/>
                    <a:pt x="12" y="40"/>
                  </a:cubicBezTo>
                  <a:cubicBezTo>
                    <a:pt x="12" y="39"/>
                    <a:pt x="12" y="39"/>
                    <a:pt x="12" y="39"/>
                  </a:cubicBezTo>
                  <a:cubicBezTo>
                    <a:pt x="12" y="39"/>
                    <a:pt x="12" y="39"/>
                    <a:pt x="12" y="39"/>
                  </a:cubicBezTo>
                  <a:cubicBezTo>
                    <a:pt x="12" y="39"/>
                    <a:pt x="12" y="39"/>
                    <a:pt x="12" y="39"/>
                  </a:cubicBezTo>
                  <a:cubicBezTo>
                    <a:pt x="12" y="38"/>
                    <a:pt x="12" y="38"/>
                    <a:pt x="12" y="38"/>
                  </a:cubicBezTo>
                  <a:cubicBezTo>
                    <a:pt x="12" y="38"/>
                    <a:pt x="12" y="38"/>
                    <a:pt x="12" y="38"/>
                  </a:cubicBezTo>
                  <a:cubicBezTo>
                    <a:pt x="12" y="38"/>
                    <a:pt x="12" y="38"/>
                    <a:pt x="12" y="38"/>
                  </a:cubicBezTo>
                  <a:cubicBezTo>
                    <a:pt x="13" y="37"/>
                    <a:pt x="13" y="37"/>
                    <a:pt x="13" y="37"/>
                  </a:cubicBezTo>
                  <a:cubicBezTo>
                    <a:pt x="13" y="37"/>
                    <a:pt x="13" y="37"/>
                    <a:pt x="13" y="37"/>
                  </a:cubicBezTo>
                  <a:cubicBezTo>
                    <a:pt x="14" y="38"/>
                    <a:pt x="14" y="38"/>
                    <a:pt x="14" y="38"/>
                  </a:cubicBezTo>
                  <a:cubicBezTo>
                    <a:pt x="14" y="38"/>
                    <a:pt x="14" y="38"/>
                    <a:pt x="14" y="38"/>
                  </a:cubicBezTo>
                  <a:cubicBezTo>
                    <a:pt x="14" y="38"/>
                    <a:pt x="14" y="38"/>
                    <a:pt x="14" y="38"/>
                  </a:cubicBezTo>
                  <a:cubicBezTo>
                    <a:pt x="14" y="38"/>
                    <a:pt x="14" y="38"/>
                    <a:pt x="14" y="38"/>
                  </a:cubicBezTo>
                  <a:cubicBezTo>
                    <a:pt x="15" y="38"/>
                    <a:pt x="15" y="38"/>
                    <a:pt x="15" y="38"/>
                  </a:cubicBezTo>
                  <a:cubicBezTo>
                    <a:pt x="16" y="38"/>
                    <a:pt x="16" y="38"/>
                    <a:pt x="16" y="38"/>
                  </a:cubicBezTo>
                  <a:cubicBezTo>
                    <a:pt x="16" y="38"/>
                    <a:pt x="16" y="38"/>
                    <a:pt x="16" y="38"/>
                  </a:cubicBezTo>
                  <a:cubicBezTo>
                    <a:pt x="18" y="38"/>
                    <a:pt x="18" y="38"/>
                    <a:pt x="18" y="38"/>
                  </a:cubicBezTo>
                  <a:cubicBezTo>
                    <a:pt x="18" y="37"/>
                    <a:pt x="18" y="37"/>
                    <a:pt x="18" y="37"/>
                  </a:cubicBezTo>
                  <a:cubicBezTo>
                    <a:pt x="17" y="37"/>
                    <a:pt x="17" y="37"/>
                    <a:pt x="17" y="37"/>
                  </a:cubicBezTo>
                  <a:cubicBezTo>
                    <a:pt x="16" y="37"/>
                    <a:pt x="16" y="37"/>
                    <a:pt x="16" y="37"/>
                  </a:cubicBezTo>
                  <a:cubicBezTo>
                    <a:pt x="15" y="37"/>
                    <a:pt x="15" y="37"/>
                    <a:pt x="15" y="37"/>
                  </a:cubicBezTo>
                  <a:cubicBezTo>
                    <a:pt x="14" y="36"/>
                    <a:pt x="14" y="36"/>
                    <a:pt x="14" y="36"/>
                  </a:cubicBezTo>
                  <a:cubicBezTo>
                    <a:pt x="14" y="36"/>
                    <a:pt x="14" y="36"/>
                    <a:pt x="14" y="36"/>
                  </a:cubicBezTo>
                  <a:cubicBezTo>
                    <a:pt x="15" y="36"/>
                    <a:pt x="15" y="36"/>
                    <a:pt x="15" y="36"/>
                  </a:cubicBezTo>
                  <a:cubicBezTo>
                    <a:pt x="16" y="36"/>
                    <a:pt x="16" y="36"/>
                    <a:pt x="16" y="36"/>
                  </a:cubicBezTo>
                  <a:cubicBezTo>
                    <a:pt x="17" y="35"/>
                    <a:pt x="17" y="35"/>
                    <a:pt x="17" y="35"/>
                  </a:cubicBezTo>
                  <a:cubicBezTo>
                    <a:pt x="18" y="35"/>
                    <a:pt x="18" y="35"/>
                    <a:pt x="18" y="35"/>
                  </a:cubicBezTo>
                  <a:cubicBezTo>
                    <a:pt x="19" y="35"/>
                    <a:pt x="19" y="35"/>
                    <a:pt x="19" y="35"/>
                  </a:cubicBezTo>
                  <a:cubicBezTo>
                    <a:pt x="19" y="35"/>
                    <a:pt x="19" y="35"/>
                    <a:pt x="19" y="35"/>
                  </a:cubicBezTo>
                  <a:cubicBezTo>
                    <a:pt x="20" y="35"/>
                    <a:pt x="20" y="35"/>
                    <a:pt x="20" y="35"/>
                  </a:cubicBezTo>
                  <a:cubicBezTo>
                    <a:pt x="20" y="35"/>
                    <a:pt x="20" y="35"/>
                    <a:pt x="20" y="35"/>
                  </a:cubicBezTo>
                  <a:cubicBezTo>
                    <a:pt x="20" y="34"/>
                    <a:pt x="20" y="34"/>
                    <a:pt x="20" y="34"/>
                  </a:cubicBezTo>
                  <a:cubicBezTo>
                    <a:pt x="21" y="34"/>
                    <a:pt x="21" y="34"/>
                    <a:pt x="21" y="34"/>
                  </a:cubicBezTo>
                  <a:cubicBezTo>
                    <a:pt x="21" y="34"/>
                    <a:pt x="21" y="34"/>
                    <a:pt x="21" y="34"/>
                  </a:cubicBezTo>
                  <a:cubicBezTo>
                    <a:pt x="20" y="33"/>
                    <a:pt x="20" y="33"/>
                    <a:pt x="20" y="33"/>
                  </a:cubicBezTo>
                  <a:cubicBezTo>
                    <a:pt x="20" y="34"/>
                    <a:pt x="20" y="34"/>
                    <a:pt x="20" y="34"/>
                  </a:cubicBezTo>
                  <a:cubicBezTo>
                    <a:pt x="19" y="34"/>
                    <a:pt x="19" y="34"/>
                    <a:pt x="19" y="34"/>
                  </a:cubicBezTo>
                  <a:cubicBezTo>
                    <a:pt x="17" y="34"/>
                    <a:pt x="17" y="34"/>
                    <a:pt x="17" y="34"/>
                  </a:cubicBezTo>
                  <a:cubicBezTo>
                    <a:pt x="17" y="34"/>
                    <a:pt x="17" y="34"/>
                    <a:pt x="17" y="34"/>
                  </a:cubicBezTo>
                  <a:cubicBezTo>
                    <a:pt x="17" y="34"/>
                    <a:pt x="17" y="34"/>
                    <a:pt x="17" y="34"/>
                  </a:cubicBezTo>
                  <a:cubicBezTo>
                    <a:pt x="16" y="34"/>
                    <a:pt x="16" y="34"/>
                    <a:pt x="16" y="34"/>
                  </a:cubicBezTo>
                  <a:cubicBezTo>
                    <a:pt x="16" y="34"/>
                    <a:pt x="16" y="34"/>
                    <a:pt x="16" y="34"/>
                  </a:cubicBezTo>
                  <a:cubicBezTo>
                    <a:pt x="15" y="34"/>
                    <a:pt x="15" y="34"/>
                    <a:pt x="15" y="34"/>
                  </a:cubicBezTo>
                  <a:cubicBezTo>
                    <a:pt x="15" y="35"/>
                    <a:pt x="15" y="35"/>
                    <a:pt x="15" y="35"/>
                  </a:cubicBezTo>
                  <a:cubicBezTo>
                    <a:pt x="14" y="35"/>
                    <a:pt x="14" y="35"/>
                    <a:pt x="14" y="35"/>
                  </a:cubicBezTo>
                  <a:cubicBezTo>
                    <a:pt x="14" y="35"/>
                    <a:pt x="14" y="35"/>
                    <a:pt x="14" y="35"/>
                  </a:cubicBezTo>
                  <a:cubicBezTo>
                    <a:pt x="13" y="35"/>
                    <a:pt x="13" y="35"/>
                    <a:pt x="13" y="35"/>
                  </a:cubicBezTo>
                  <a:cubicBezTo>
                    <a:pt x="12" y="35"/>
                    <a:pt x="12" y="35"/>
                    <a:pt x="12" y="35"/>
                  </a:cubicBezTo>
                  <a:cubicBezTo>
                    <a:pt x="12" y="36"/>
                    <a:pt x="12" y="36"/>
                    <a:pt x="12" y="36"/>
                  </a:cubicBezTo>
                  <a:cubicBezTo>
                    <a:pt x="11" y="36"/>
                    <a:pt x="11" y="36"/>
                    <a:pt x="11" y="36"/>
                  </a:cubicBezTo>
                  <a:cubicBezTo>
                    <a:pt x="11" y="36"/>
                    <a:pt x="11" y="36"/>
                    <a:pt x="11" y="36"/>
                  </a:cubicBezTo>
                  <a:cubicBezTo>
                    <a:pt x="11" y="35"/>
                    <a:pt x="11" y="35"/>
                    <a:pt x="11" y="35"/>
                  </a:cubicBezTo>
                  <a:cubicBezTo>
                    <a:pt x="10" y="33"/>
                    <a:pt x="10" y="33"/>
                    <a:pt x="10" y="33"/>
                  </a:cubicBezTo>
                  <a:cubicBezTo>
                    <a:pt x="11" y="33"/>
                    <a:pt x="11" y="33"/>
                    <a:pt x="11" y="33"/>
                  </a:cubicBezTo>
                  <a:cubicBezTo>
                    <a:pt x="11" y="33"/>
                    <a:pt x="11" y="33"/>
                    <a:pt x="11" y="33"/>
                  </a:cubicBezTo>
                  <a:cubicBezTo>
                    <a:pt x="11" y="32"/>
                    <a:pt x="11" y="32"/>
                    <a:pt x="11" y="32"/>
                  </a:cubicBezTo>
                  <a:cubicBezTo>
                    <a:pt x="12" y="32"/>
                    <a:pt x="12" y="32"/>
                    <a:pt x="12" y="32"/>
                  </a:cubicBezTo>
                  <a:cubicBezTo>
                    <a:pt x="12" y="32"/>
                    <a:pt x="12" y="32"/>
                    <a:pt x="12" y="32"/>
                  </a:cubicBezTo>
                  <a:cubicBezTo>
                    <a:pt x="12" y="33"/>
                    <a:pt x="12" y="33"/>
                    <a:pt x="12" y="33"/>
                  </a:cubicBezTo>
                  <a:cubicBezTo>
                    <a:pt x="12" y="33"/>
                    <a:pt x="12" y="33"/>
                    <a:pt x="12" y="33"/>
                  </a:cubicBezTo>
                  <a:cubicBezTo>
                    <a:pt x="13" y="32"/>
                    <a:pt x="13" y="32"/>
                    <a:pt x="13" y="32"/>
                  </a:cubicBezTo>
                  <a:cubicBezTo>
                    <a:pt x="13" y="32"/>
                    <a:pt x="13" y="32"/>
                    <a:pt x="13" y="32"/>
                  </a:cubicBezTo>
                  <a:cubicBezTo>
                    <a:pt x="14" y="32"/>
                    <a:pt x="14" y="32"/>
                    <a:pt x="14" y="32"/>
                  </a:cubicBezTo>
                  <a:cubicBezTo>
                    <a:pt x="14" y="31"/>
                    <a:pt x="14" y="31"/>
                    <a:pt x="14" y="31"/>
                  </a:cubicBezTo>
                  <a:cubicBezTo>
                    <a:pt x="15" y="31"/>
                    <a:pt x="15" y="31"/>
                    <a:pt x="15" y="31"/>
                  </a:cubicBezTo>
                  <a:cubicBezTo>
                    <a:pt x="16" y="30"/>
                    <a:pt x="16" y="30"/>
                    <a:pt x="16" y="30"/>
                  </a:cubicBezTo>
                  <a:cubicBezTo>
                    <a:pt x="16" y="30"/>
                    <a:pt x="16" y="30"/>
                    <a:pt x="16" y="30"/>
                  </a:cubicBezTo>
                  <a:cubicBezTo>
                    <a:pt x="16" y="29"/>
                    <a:pt x="16" y="29"/>
                    <a:pt x="16" y="29"/>
                  </a:cubicBezTo>
                  <a:cubicBezTo>
                    <a:pt x="17" y="29"/>
                    <a:pt x="17" y="29"/>
                    <a:pt x="17" y="29"/>
                  </a:cubicBezTo>
                  <a:cubicBezTo>
                    <a:pt x="18" y="29"/>
                    <a:pt x="18" y="29"/>
                    <a:pt x="18" y="29"/>
                  </a:cubicBezTo>
                  <a:cubicBezTo>
                    <a:pt x="19" y="28"/>
                    <a:pt x="19" y="28"/>
                    <a:pt x="19" y="28"/>
                  </a:cubicBezTo>
                  <a:cubicBezTo>
                    <a:pt x="20" y="28"/>
                    <a:pt x="20" y="28"/>
                    <a:pt x="20" y="28"/>
                  </a:cubicBezTo>
                  <a:cubicBezTo>
                    <a:pt x="20" y="28"/>
                    <a:pt x="20" y="28"/>
                    <a:pt x="20" y="28"/>
                  </a:cubicBezTo>
                  <a:cubicBezTo>
                    <a:pt x="20" y="27"/>
                    <a:pt x="20" y="27"/>
                    <a:pt x="20" y="27"/>
                  </a:cubicBezTo>
                  <a:cubicBezTo>
                    <a:pt x="20" y="27"/>
                    <a:pt x="20" y="27"/>
                    <a:pt x="20" y="27"/>
                  </a:cubicBezTo>
                  <a:cubicBezTo>
                    <a:pt x="19" y="28"/>
                    <a:pt x="19" y="28"/>
                    <a:pt x="19" y="28"/>
                  </a:cubicBezTo>
                  <a:cubicBezTo>
                    <a:pt x="19" y="28"/>
                    <a:pt x="19" y="28"/>
                    <a:pt x="19" y="28"/>
                  </a:cubicBezTo>
                  <a:cubicBezTo>
                    <a:pt x="18" y="28"/>
                    <a:pt x="18" y="28"/>
                    <a:pt x="18" y="28"/>
                  </a:cubicBezTo>
                  <a:cubicBezTo>
                    <a:pt x="18" y="27"/>
                    <a:pt x="18" y="27"/>
                    <a:pt x="18" y="27"/>
                  </a:cubicBezTo>
                  <a:cubicBezTo>
                    <a:pt x="18" y="26"/>
                    <a:pt x="18" y="26"/>
                    <a:pt x="18" y="26"/>
                  </a:cubicBezTo>
                  <a:cubicBezTo>
                    <a:pt x="18" y="25"/>
                    <a:pt x="18" y="25"/>
                    <a:pt x="18" y="25"/>
                  </a:cubicBezTo>
                  <a:cubicBezTo>
                    <a:pt x="18" y="25"/>
                    <a:pt x="18" y="25"/>
                    <a:pt x="18" y="25"/>
                  </a:cubicBezTo>
                  <a:cubicBezTo>
                    <a:pt x="18" y="25"/>
                    <a:pt x="18" y="25"/>
                    <a:pt x="18" y="25"/>
                  </a:cubicBezTo>
                  <a:cubicBezTo>
                    <a:pt x="17" y="25"/>
                    <a:pt x="17" y="25"/>
                    <a:pt x="17" y="25"/>
                  </a:cubicBezTo>
                  <a:cubicBezTo>
                    <a:pt x="17" y="26"/>
                    <a:pt x="17" y="26"/>
                    <a:pt x="17" y="26"/>
                  </a:cubicBezTo>
                  <a:cubicBezTo>
                    <a:pt x="17" y="27"/>
                    <a:pt x="17" y="27"/>
                    <a:pt x="17" y="27"/>
                  </a:cubicBezTo>
                  <a:cubicBezTo>
                    <a:pt x="16" y="28"/>
                    <a:pt x="16" y="28"/>
                    <a:pt x="16" y="28"/>
                  </a:cubicBezTo>
                  <a:cubicBezTo>
                    <a:pt x="15" y="28"/>
                    <a:pt x="15" y="28"/>
                    <a:pt x="15" y="28"/>
                  </a:cubicBezTo>
                  <a:cubicBezTo>
                    <a:pt x="15" y="28"/>
                    <a:pt x="15" y="28"/>
                    <a:pt x="15" y="28"/>
                  </a:cubicBezTo>
                  <a:cubicBezTo>
                    <a:pt x="15" y="27"/>
                    <a:pt x="15" y="27"/>
                    <a:pt x="15" y="27"/>
                  </a:cubicBezTo>
                  <a:cubicBezTo>
                    <a:pt x="15" y="27"/>
                    <a:pt x="15" y="27"/>
                    <a:pt x="15" y="27"/>
                  </a:cubicBezTo>
                  <a:cubicBezTo>
                    <a:pt x="15" y="26"/>
                    <a:pt x="15" y="26"/>
                    <a:pt x="15" y="26"/>
                  </a:cubicBezTo>
                  <a:cubicBezTo>
                    <a:pt x="15" y="26"/>
                    <a:pt x="15" y="26"/>
                    <a:pt x="15" y="26"/>
                  </a:cubicBezTo>
                  <a:cubicBezTo>
                    <a:pt x="15" y="25"/>
                    <a:pt x="15" y="25"/>
                    <a:pt x="15" y="25"/>
                  </a:cubicBezTo>
                  <a:cubicBezTo>
                    <a:pt x="15" y="24"/>
                    <a:pt x="15" y="24"/>
                    <a:pt x="15" y="24"/>
                  </a:cubicBezTo>
                  <a:cubicBezTo>
                    <a:pt x="15" y="24"/>
                    <a:pt x="15" y="24"/>
                    <a:pt x="15" y="24"/>
                  </a:cubicBezTo>
                  <a:cubicBezTo>
                    <a:pt x="14" y="24"/>
                    <a:pt x="14" y="24"/>
                    <a:pt x="14" y="24"/>
                  </a:cubicBezTo>
                  <a:cubicBezTo>
                    <a:pt x="14" y="24"/>
                    <a:pt x="14" y="24"/>
                    <a:pt x="14" y="24"/>
                  </a:cubicBezTo>
                  <a:cubicBezTo>
                    <a:pt x="14" y="26"/>
                    <a:pt x="14" y="26"/>
                    <a:pt x="14" y="26"/>
                  </a:cubicBezTo>
                  <a:cubicBezTo>
                    <a:pt x="14" y="26"/>
                    <a:pt x="14" y="26"/>
                    <a:pt x="14" y="26"/>
                  </a:cubicBezTo>
                  <a:cubicBezTo>
                    <a:pt x="14" y="27"/>
                    <a:pt x="14" y="27"/>
                    <a:pt x="14" y="27"/>
                  </a:cubicBezTo>
                  <a:cubicBezTo>
                    <a:pt x="13" y="26"/>
                    <a:pt x="13" y="26"/>
                    <a:pt x="13" y="26"/>
                  </a:cubicBezTo>
                  <a:cubicBezTo>
                    <a:pt x="13" y="26"/>
                    <a:pt x="13" y="26"/>
                    <a:pt x="13" y="26"/>
                  </a:cubicBezTo>
                  <a:cubicBezTo>
                    <a:pt x="13" y="25"/>
                    <a:pt x="13" y="25"/>
                    <a:pt x="13" y="25"/>
                  </a:cubicBezTo>
                  <a:cubicBezTo>
                    <a:pt x="13" y="25"/>
                    <a:pt x="13" y="25"/>
                    <a:pt x="13" y="25"/>
                  </a:cubicBezTo>
                  <a:cubicBezTo>
                    <a:pt x="12" y="25"/>
                    <a:pt x="12" y="25"/>
                    <a:pt x="12" y="25"/>
                  </a:cubicBezTo>
                  <a:cubicBezTo>
                    <a:pt x="12" y="26"/>
                    <a:pt x="12" y="26"/>
                    <a:pt x="12" y="26"/>
                  </a:cubicBezTo>
                  <a:cubicBezTo>
                    <a:pt x="12" y="26"/>
                    <a:pt x="12" y="26"/>
                    <a:pt x="12" y="26"/>
                  </a:cubicBezTo>
                  <a:cubicBezTo>
                    <a:pt x="12" y="27"/>
                    <a:pt x="12" y="27"/>
                    <a:pt x="12" y="27"/>
                  </a:cubicBezTo>
                  <a:cubicBezTo>
                    <a:pt x="13" y="28"/>
                    <a:pt x="13" y="28"/>
                    <a:pt x="13" y="28"/>
                  </a:cubicBezTo>
                  <a:cubicBezTo>
                    <a:pt x="13" y="29"/>
                    <a:pt x="13" y="29"/>
                    <a:pt x="13" y="29"/>
                  </a:cubicBezTo>
                  <a:cubicBezTo>
                    <a:pt x="13" y="29"/>
                    <a:pt x="13" y="29"/>
                    <a:pt x="13" y="29"/>
                  </a:cubicBezTo>
                  <a:cubicBezTo>
                    <a:pt x="13" y="29"/>
                    <a:pt x="13" y="29"/>
                    <a:pt x="13" y="29"/>
                  </a:cubicBezTo>
                  <a:cubicBezTo>
                    <a:pt x="12" y="29"/>
                    <a:pt x="12" y="29"/>
                    <a:pt x="12" y="29"/>
                  </a:cubicBezTo>
                  <a:cubicBezTo>
                    <a:pt x="12" y="30"/>
                    <a:pt x="12" y="30"/>
                    <a:pt x="12" y="30"/>
                  </a:cubicBezTo>
                  <a:cubicBezTo>
                    <a:pt x="12" y="31"/>
                    <a:pt x="12" y="31"/>
                    <a:pt x="12" y="31"/>
                  </a:cubicBezTo>
                  <a:cubicBezTo>
                    <a:pt x="11" y="31"/>
                    <a:pt x="11" y="31"/>
                    <a:pt x="11" y="31"/>
                  </a:cubicBezTo>
                  <a:cubicBezTo>
                    <a:pt x="10" y="31"/>
                    <a:pt x="10" y="31"/>
                    <a:pt x="10" y="31"/>
                  </a:cubicBezTo>
                  <a:cubicBezTo>
                    <a:pt x="9" y="31"/>
                    <a:pt x="9" y="31"/>
                    <a:pt x="9" y="31"/>
                  </a:cubicBezTo>
                  <a:cubicBezTo>
                    <a:pt x="9" y="31"/>
                    <a:pt x="9" y="31"/>
                    <a:pt x="9" y="31"/>
                  </a:cubicBezTo>
                  <a:cubicBezTo>
                    <a:pt x="9" y="30"/>
                    <a:pt x="9" y="30"/>
                    <a:pt x="9" y="30"/>
                  </a:cubicBezTo>
                  <a:cubicBezTo>
                    <a:pt x="9" y="30"/>
                    <a:pt x="9" y="30"/>
                    <a:pt x="9" y="30"/>
                  </a:cubicBezTo>
                  <a:cubicBezTo>
                    <a:pt x="8" y="29"/>
                    <a:pt x="8" y="29"/>
                    <a:pt x="8" y="29"/>
                  </a:cubicBezTo>
                  <a:cubicBezTo>
                    <a:pt x="7" y="29"/>
                    <a:pt x="7" y="29"/>
                    <a:pt x="7" y="29"/>
                  </a:cubicBezTo>
                  <a:cubicBezTo>
                    <a:pt x="7" y="29"/>
                    <a:pt x="7" y="29"/>
                    <a:pt x="7" y="29"/>
                  </a:cubicBezTo>
                  <a:cubicBezTo>
                    <a:pt x="6" y="28"/>
                    <a:pt x="6" y="28"/>
                    <a:pt x="6" y="28"/>
                  </a:cubicBezTo>
                  <a:cubicBezTo>
                    <a:pt x="6" y="27"/>
                    <a:pt x="6" y="27"/>
                    <a:pt x="6" y="27"/>
                  </a:cubicBezTo>
                  <a:cubicBezTo>
                    <a:pt x="7" y="27"/>
                    <a:pt x="7" y="27"/>
                    <a:pt x="7" y="27"/>
                  </a:cubicBezTo>
                  <a:cubicBezTo>
                    <a:pt x="8" y="27"/>
                    <a:pt x="8" y="27"/>
                    <a:pt x="8" y="27"/>
                  </a:cubicBezTo>
                  <a:cubicBezTo>
                    <a:pt x="8" y="27"/>
                    <a:pt x="8" y="27"/>
                    <a:pt x="8" y="27"/>
                  </a:cubicBezTo>
                  <a:cubicBezTo>
                    <a:pt x="7" y="27"/>
                    <a:pt x="7" y="27"/>
                    <a:pt x="7" y="27"/>
                  </a:cubicBezTo>
                  <a:cubicBezTo>
                    <a:pt x="6" y="27"/>
                    <a:pt x="6" y="27"/>
                    <a:pt x="6" y="27"/>
                  </a:cubicBezTo>
                  <a:cubicBezTo>
                    <a:pt x="6" y="27"/>
                    <a:pt x="6" y="27"/>
                    <a:pt x="6" y="27"/>
                  </a:cubicBezTo>
                  <a:cubicBezTo>
                    <a:pt x="6" y="26"/>
                    <a:pt x="6" y="26"/>
                    <a:pt x="6" y="26"/>
                  </a:cubicBezTo>
                  <a:cubicBezTo>
                    <a:pt x="5" y="26"/>
                    <a:pt x="5" y="26"/>
                    <a:pt x="5" y="26"/>
                  </a:cubicBezTo>
                  <a:cubicBezTo>
                    <a:pt x="4" y="25"/>
                    <a:pt x="4" y="25"/>
                    <a:pt x="4" y="25"/>
                  </a:cubicBezTo>
                  <a:cubicBezTo>
                    <a:pt x="4" y="25"/>
                    <a:pt x="4" y="25"/>
                    <a:pt x="4" y="25"/>
                  </a:cubicBezTo>
                  <a:cubicBezTo>
                    <a:pt x="4" y="24"/>
                    <a:pt x="4" y="24"/>
                    <a:pt x="4" y="24"/>
                  </a:cubicBezTo>
                  <a:cubicBezTo>
                    <a:pt x="4" y="24"/>
                    <a:pt x="4" y="24"/>
                    <a:pt x="4" y="24"/>
                  </a:cubicBezTo>
                  <a:cubicBezTo>
                    <a:pt x="4" y="24"/>
                    <a:pt x="4" y="24"/>
                    <a:pt x="4" y="24"/>
                  </a:cubicBezTo>
                  <a:cubicBezTo>
                    <a:pt x="3" y="24"/>
                    <a:pt x="3" y="24"/>
                    <a:pt x="3" y="24"/>
                  </a:cubicBezTo>
                  <a:cubicBezTo>
                    <a:pt x="3" y="23"/>
                    <a:pt x="3" y="23"/>
                    <a:pt x="3" y="23"/>
                  </a:cubicBezTo>
                  <a:cubicBezTo>
                    <a:pt x="3" y="22"/>
                    <a:pt x="3" y="22"/>
                    <a:pt x="3" y="22"/>
                  </a:cubicBezTo>
                  <a:cubicBezTo>
                    <a:pt x="3" y="22"/>
                    <a:pt x="3" y="22"/>
                    <a:pt x="3" y="22"/>
                  </a:cubicBezTo>
                  <a:cubicBezTo>
                    <a:pt x="4" y="23"/>
                    <a:pt x="4" y="23"/>
                    <a:pt x="4" y="23"/>
                  </a:cubicBezTo>
                  <a:cubicBezTo>
                    <a:pt x="4" y="23"/>
                    <a:pt x="4" y="23"/>
                    <a:pt x="4" y="23"/>
                  </a:cubicBezTo>
                  <a:cubicBezTo>
                    <a:pt x="4" y="24"/>
                    <a:pt x="4" y="24"/>
                    <a:pt x="4" y="24"/>
                  </a:cubicBezTo>
                  <a:cubicBezTo>
                    <a:pt x="5" y="24"/>
                    <a:pt x="5" y="24"/>
                    <a:pt x="5" y="24"/>
                  </a:cubicBezTo>
                  <a:cubicBezTo>
                    <a:pt x="5" y="23"/>
                    <a:pt x="5" y="23"/>
                    <a:pt x="5" y="23"/>
                  </a:cubicBezTo>
                  <a:cubicBezTo>
                    <a:pt x="5" y="23"/>
                    <a:pt x="5" y="23"/>
                    <a:pt x="5" y="23"/>
                  </a:cubicBezTo>
                  <a:cubicBezTo>
                    <a:pt x="5" y="22"/>
                    <a:pt x="5" y="22"/>
                    <a:pt x="5" y="22"/>
                  </a:cubicBezTo>
                  <a:cubicBezTo>
                    <a:pt x="5" y="22"/>
                    <a:pt x="5" y="22"/>
                    <a:pt x="5" y="22"/>
                  </a:cubicBezTo>
                  <a:cubicBezTo>
                    <a:pt x="4" y="22"/>
                    <a:pt x="4" y="22"/>
                    <a:pt x="4" y="22"/>
                  </a:cubicBezTo>
                  <a:cubicBezTo>
                    <a:pt x="4" y="22"/>
                    <a:pt x="4" y="22"/>
                    <a:pt x="4" y="22"/>
                  </a:cubicBezTo>
                  <a:cubicBezTo>
                    <a:pt x="3" y="21"/>
                    <a:pt x="3" y="21"/>
                    <a:pt x="3" y="21"/>
                  </a:cubicBezTo>
                  <a:cubicBezTo>
                    <a:pt x="3" y="21"/>
                    <a:pt x="3" y="21"/>
                    <a:pt x="3" y="21"/>
                  </a:cubicBezTo>
                  <a:cubicBezTo>
                    <a:pt x="4" y="21"/>
                    <a:pt x="4" y="21"/>
                    <a:pt x="4" y="21"/>
                  </a:cubicBezTo>
                  <a:cubicBezTo>
                    <a:pt x="4" y="20"/>
                    <a:pt x="4" y="20"/>
                    <a:pt x="4" y="20"/>
                  </a:cubicBezTo>
                  <a:cubicBezTo>
                    <a:pt x="4" y="19"/>
                    <a:pt x="4" y="19"/>
                    <a:pt x="4" y="19"/>
                  </a:cubicBezTo>
                  <a:cubicBezTo>
                    <a:pt x="4" y="19"/>
                    <a:pt x="4" y="19"/>
                    <a:pt x="4" y="19"/>
                  </a:cubicBezTo>
                  <a:cubicBezTo>
                    <a:pt x="4" y="19"/>
                    <a:pt x="4" y="19"/>
                    <a:pt x="4" y="19"/>
                  </a:cubicBezTo>
                  <a:cubicBezTo>
                    <a:pt x="3" y="19"/>
                    <a:pt x="3" y="19"/>
                    <a:pt x="3" y="19"/>
                  </a:cubicBezTo>
                  <a:cubicBezTo>
                    <a:pt x="3" y="19"/>
                    <a:pt x="3" y="19"/>
                    <a:pt x="3" y="19"/>
                  </a:cubicBezTo>
                  <a:cubicBezTo>
                    <a:pt x="3" y="20"/>
                    <a:pt x="3" y="20"/>
                    <a:pt x="3" y="20"/>
                  </a:cubicBezTo>
                  <a:cubicBezTo>
                    <a:pt x="3" y="20"/>
                    <a:pt x="3" y="20"/>
                    <a:pt x="3" y="20"/>
                  </a:cubicBezTo>
                  <a:cubicBezTo>
                    <a:pt x="2" y="21"/>
                    <a:pt x="2" y="21"/>
                    <a:pt x="2" y="21"/>
                  </a:cubicBezTo>
                  <a:cubicBezTo>
                    <a:pt x="2" y="21"/>
                    <a:pt x="2" y="21"/>
                    <a:pt x="2" y="21"/>
                  </a:cubicBezTo>
                  <a:cubicBezTo>
                    <a:pt x="2" y="20"/>
                    <a:pt x="2" y="20"/>
                    <a:pt x="2" y="20"/>
                  </a:cubicBezTo>
                  <a:cubicBezTo>
                    <a:pt x="1" y="19"/>
                    <a:pt x="1" y="19"/>
                    <a:pt x="1" y="19"/>
                  </a:cubicBezTo>
                  <a:cubicBezTo>
                    <a:pt x="1" y="18"/>
                    <a:pt x="1" y="18"/>
                    <a:pt x="1" y="18"/>
                  </a:cubicBezTo>
                  <a:cubicBezTo>
                    <a:pt x="0" y="17"/>
                    <a:pt x="0" y="17"/>
                    <a:pt x="0" y="17"/>
                  </a:cubicBezTo>
                  <a:cubicBezTo>
                    <a:pt x="0" y="17"/>
                    <a:pt x="0" y="17"/>
                    <a:pt x="0" y="17"/>
                  </a:cubicBezTo>
                  <a:cubicBezTo>
                    <a:pt x="1" y="17"/>
                    <a:pt x="1" y="17"/>
                    <a:pt x="1" y="17"/>
                  </a:cubicBezTo>
                  <a:cubicBezTo>
                    <a:pt x="2" y="16"/>
                    <a:pt x="2" y="16"/>
                    <a:pt x="2" y="16"/>
                  </a:cubicBezTo>
                  <a:cubicBezTo>
                    <a:pt x="2" y="16"/>
                    <a:pt x="2" y="16"/>
                    <a:pt x="2" y="16"/>
                  </a:cubicBezTo>
                  <a:cubicBezTo>
                    <a:pt x="2" y="15"/>
                    <a:pt x="2" y="15"/>
                    <a:pt x="2" y="15"/>
                  </a:cubicBezTo>
                  <a:cubicBezTo>
                    <a:pt x="2" y="15"/>
                    <a:pt x="2" y="15"/>
                    <a:pt x="2" y="15"/>
                  </a:cubicBezTo>
                  <a:cubicBezTo>
                    <a:pt x="2" y="14"/>
                    <a:pt x="2" y="14"/>
                    <a:pt x="2" y="14"/>
                  </a:cubicBezTo>
                  <a:cubicBezTo>
                    <a:pt x="2" y="13"/>
                    <a:pt x="2" y="13"/>
                    <a:pt x="2" y="13"/>
                  </a:cubicBezTo>
                  <a:cubicBezTo>
                    <a:pt x="3" y="13"/>
                    <a:pt x="3" y="13"/>
                    <a:pt x="3" y="13"/>
                  </a:cubicBezTo>
                  <a:cubicBezTo>
                    <a:pt x="3" y="14"/>
                    <a:pt x="3" y="14"/>
                    <a:pt x="3" y="14"/>
                  </a:cubicBezTo>
                  <a:cubicBezTo>
                    <a:pt x="4" y="15"/>
                    <a:pt x="4" y="15"/>
                    <a:pt x="4" y="15"/>
                  </a:cubicBezTo>
                  <a:cubicBezTo>
                    <a:pt x="4" y="15"/>
                    <a:pt x="4" y="15"/>
                    <a:pt x="4" y="15"/>
                  </a:cubicBezTo>
                  <a:cubicBezTo>
                    <a:pt x="5" y="15"/>
                    <a:pt x="5" y="15"/>
                    <a:pt x="5" y="15"/>
                  </a:cubicBezTo>
                  <a:cubicBezTo>
                    <a:pt x="4" y="14"/>
                    <a:pt x="4" y="14"/>
                    <a:pt x="4" y="14"/>
                  </a:cubicBezTo>
                  <a:cubicBezTo>
                    <a:pt x="4" y="13"/>
                    <a:pt x="4" y="13"/>
                    <a:pt x="4" y="13"/>
                  </a:cubicBezTo>
                  <a:cubicBezTo>
                    <a:pt x="4" y="13"/>
                    <a:pt x="4" y="13"/>
                    <a:pt x="4" y="13"/>
                  </a:cubicBezTo>
                  <a:cubicBezTo>
                    <a:pt x="5" y="13"/>
                    <a:pt x="5" y="13"/>
                    <a:pt x="5" y="13"/>
                  </a:cubicBezTo>
                  <a:cubicBezTo>
                    <a:pt x="5" y="13"/>
                    <a:pt x="5" y="13"/>
                    <a:pt x="5" y="13"/>
                  </a:cubicBezTo>
                  <a:cubicBezTo>
                    <a:pt x="5" y="14"/>
                    <a:pt x="5" y="14"/>
                    <a:pt x="5" y="14"/>
                  </a:cubicBezTo>
                  <a:cubicBezTo>
                    <a:pt x="6" y="13"/>
                    <a:pt x="6" y="13"/>
                    <a:pt x="6" y="13"/>
                  </a:cubicBezTo>
                  <a:cubicBezTo>
                    <a:pt x="8" y="12"/>
                    <a:pt x="8" y="12"/>
                    <a:pt x="8" y="12"/>
                  </a:cubicBezTo>
                  <a:cubicBezTo>
                    <a:pt x="8" y="12"/>
                    <a:pt x="8" y="12"/>
                    <a:pt x="8" y="12"/>
                  </a:cubicBezTo>
                  <a:cubicBezTo>
                    <a:pt x="9" y="12"/>
                    <a:pt x="9" y="12"/>
                    <a:pt x="9" y="12"/>
                  </a:cubicBezTo>
                  <a:cubicBezTo>
                    <a:pt x="9" y="13"/>
                    <a:pt x="9" y="13"/>
                    <a:pt x="9" y="13"/>
                  </a:cubicBezTo>
                  <a:cubicBezTo>
                    <a:pt x="9" y="14"/>
                    <a:pt x="9" y="14"/>
                    <a:pt x="9" y="14"/>
                  </a:cubicBezTo>
                  <a:cubicBezTo>
                    <a:pt x="9" y="14"/>
                    <a:pt x="9" y="14"/>
                    <a:pt x="9" y="14"/>
                  </a:cubicBezTo>
                  <a:cubicBezTo>
                    <a:pt x="8" y="14"/>
                    <a:pt x="8" y="14"/>
                    <a:pt x="8" y="14"/>
                  </a:cubicBezTo>
                  <a:cubicBezTo>
                    <a:pt x="8" y="14"/>
                    <a:pt x="8" y="14"/>
                    <a:pt x="8" y="14"/>
                  </a:cubicBezTo>
                  <a:cubicBezTo>
                    <a:pt x="8" y="14"/>
                    <a:pt x="8" y="14"/>
                    <a:pt x="8" y="14"/>
                  </a:cubicBezTo>
                  <a:cubicBezTo>
                    <a:pt x="7" y="15"/>
                    <a:pt x="7" y="15"/>
                    <a:pt x="7" y="15"/>
                  </a:cubicBezTo>
                  <a:cubicBezTo>
                    <a:pt x="7" y="15"/>
                    <a:pt x="7" y="15"/>
                    <a:pt x="7" y="15"/>
                  </a:cubicBezTo>
                  <a:cubicBezTo>
                    <a:pt x="6" y="15"/>
                    <a:pt x="6" y="15"/>
                    <a:pt x="6" y="15"/>
                  </a:cubicBezTo>
                  <a:cubicBezTo>
                    <a:pt x="6" y="16"/>
                    <a:pt x="6" y="16"/>
                    <a:pt x="6" y="16"/>
                  </a:cubicBezTo>
                  <a:cubicBezTo>
                    <a:pt x="6" y="16"/>
                    <a:pt x="6" y="16"/>
                    <a:pt x="6" y="16"/>
                  </a:cubicBezTo>
                  <a:cubicBezTo>
                    <a:pt x="7" y="16"/>
                    <a:pt x="7" y="16"/>
                    <a:pt x="7" y="16"/>
                  </a:cubicBezTo>
                  <a:cubicBezTo>
                    <a:pt x="8" y="15"/>
                    <a:pt x="8" y="15"/>
                    <a:pt x="8" y="15"/>
                  </a:cubicBezTo>
                  <a:cubicBezTo>
                    <a:pt x="9" y="15"/>
                    <a:pt x="9" y="15"/>
                    <a:pt x="9" y="15"/>
                  </a:cubicBezTo>
                  <a:cubicBezTo>
                    <a:pt x="9" y="16"/>
                    <a:pt x="9" y="16"/>
                    <a:pt x="9" y="16"/>
                  </a:cubicBezTo>
                  <a:cubicBezTo>
                    <a:pt x="8" y="16"/>
                    <a:pt x="8" y="16"/>
                    <a:pt x="8" y="16"/>
                  </a:cubicBezTo>
                  <a:cubicBezTo>
                    <a:pt x="8" y="17"/>
                    <a:pt x="8" y="17"/>
                    <a:pt x="8" y="17"/>
                  </a:cubicBezTo>
                  <a:cubicBezTo>
                    <a:pt x="8" y="17"/>
                    <a:pt x="8" y="17"/>
                    <a:pt x="8" y="17"/>
                  </a:cubicBezTo>
                  <a:cubicBezTo>
                    <a:pt x="8" y="17"/>
                    <a:pt x="8" y="17"/>
                    <a:pt x="8" y="17"/>
                  </a:cubicBezTo>
                  <a:cubicBezTo>
                    <a:pt x="9" y="17"/>
                    <a:pt x="9" y="17"/>
                    <a:pt x="9" y="17"/>
                  </a:cubicBezTo>
                  <a:cubicBezTo>
                    <a:pt x="9" y="17"/>
                    <a:pt x="9" y="17"/>
                    <a:pt x="9" y="17"/>
                  </a:cubicBezTo>
                  <a:cubicBezTo>
                    <a:pt x="9" y="17"/>
                    <a:pt x="9" y="17"/>
                    <a:pt x="9" y="17"/>
                  </a:cubicBezTo>
                  <a:cubicBezTo>
                    <a:pt x="9" y="18"/>
                    <a:pt x="9" y="18"/>
                    <a:pt x="9" y="18"/>
                  </a:cubicBezTo>
                  <a:cubicBezTo>
                    <a:pt x="10" y="19"/>
                    <a:pt x="10" y="19"/>
                    <a:pt x="10" y="19"/>
                  </a:cubicBezTo>
                  <a:cubicBezTo>
                    <a:pt x="10" y="19"/>
                    <a:pt x="10" y="19"/>
                    <a:pt x="10" y="19"/>
                  </a:cubicBezTo>
                  <a:cubicBezTo>
                    <a:pt x="10" y="19"/>
                    <a:pt x="10" y="19"/>
                    <a:pt x="10" y="19"/>
                  </a:cubicBezTo>
                  <a:cubicBezTo>
                    <a:pt x="10" y="18"/>
                    <a:pt x="10" y="18"/>
                    <a:pt x="10" y="18"/>
                  </a:cubicBezTo>
                  <a:cubicBezTo>
                    <a:pt x="10" y="17"/>
                    <a:pt x="10" y="17"/>
                    <a:pt x="10" y="17"/>
                  </a:cubicBezTo>
                  <a:cubicBezTo>
                    <a:pt x="10" y="16"/>
                    <a:pt x="10" y="16"/>
                    <a:pt x="10" y="16"/>
                  </a:cubicBezTo>
                  <a:cubicBezTo>
                    <a:pt x="10" y="16"/>
                    <a:pt x="10" y="16"/>
                    <a:pt x="10" y="16"/>
                  </a:cubicBezTo>
                  <a:cubicBezTo>
                    <a:pt x="11" y="14"/>
                    <a:pt x="11" y="14"/>
                    <a:pt x="11" y="14"/>
                  </a:cubicBezTo>
                  <a:cubicBezTo>
                    <a:pt x="11" y="14"/>
                    <a:pt x="11" y="14"/>
                    <a:pt x="11" y="14"/>
                  </a:cubicBezTo>
                  <a:cubicBezTo>
                    <a:pt x="11" y="13"/>
                    <a:pt x="11" y="13"/>
                    <a:pt x="11" y="13"/>
                  </a:cubicBezTo>
                  <a:cubicBezTo>
                    <a:pt x="12" y="13"/>
                    <a:pt x="12" y="13"/>
                    <a:pt x="12" y="13"/>
                  </a:cubicBezTo>
                  <a:cubicBezTo>
                    <a:pt x="12" y="14"/>
                    <a:pt x="12" y="14"/>
                    <a:pt x="12" y="14"/>
                  </a:cubicBezTo>
                  <a:cubicBezTo>
                    <a:pt x="13" y="15"/>
                    <a:pt x="13" y="15"/>
                    <a:pt x="13" y="15"/>
                  </a:cubicBezTo>
                  <a:cubicBezTo>
                    <a:pt x="13" y="15"/>
                    <a:pt x="13" y="15"/>
                    <a:pt x="13" y="15"/>
                  </a:cubicBezTo>
                  <a:cubicBezTo>
                    <a:pt x="13" y="17"/>
                    <a:pt x="13" y="17"/>
                    <a:pt x="13" y="17"/>
                  </a:cubicBezTo>
                  <a:cubicBezTo>
                    <a:pt x="14" y="18"/>
                    <a:pt x="14" y="18"/>
                    <a:pt x="14" y="18"/>
                  </a:cubicBezTo>
                  <a:cubicBezTo>
                    <a:pt x="14" y="19"/>
                    <a:pt x="14" y="19"/>
                    <a:pt x="14" y="19"/>
                  </a:cubicBezTo>
                  <a:cubicBezTo>
                    <a:pt x="14" y="20"/>
                    <a:pt x="14" y="20"/>
                    <a:pt x="14" y="20"/>
                  </a:cubicBezTo>
                  <a:cubicBezTo>
                    <a:pt x="13" y="20"/>
                    <a:pt x="13" y="20"/>
                    <a:pt x="13" y="20"/>
                  </a:cubicBezTo>
                  <a:cubicBezTo>
                    <a:pt x="13" y="20"/>
                    <a:pt x="13" y="20"/>
                    <a:pt x="13" y="20"/>
                  </a:cubicBezTo>
                  <a:cubicBezTo>
                    <a:pt x="14" y="21"/>
                    <a:pt x="14" y="21"/>
                    <a:pt x="14" y="21"/>
                  </a:cubicBezTo>
                  <a:cubicBezTo>
                    <a:pt x="14" y="20"/>
                    <a:pt x="14" y="20"/>
                    <a:pt x="14" y="20"/>
                  </a:cubicBezTo>
                  <a:cubicBezTo>
                    <a:pt x="15" y="20"/>
                    <a:pt x="15" y="20"/>
                    <a:pt x="15" y="20"/>
                  </a:cubicBezTo>
                  <a:cubicBezTo>
                    <a:pt x="15" y="21"/>
                    <a:pt x="15" y="21"/>
                    <a:pt x="15" y="21"/>
                  </a:cubicBezTo>
                  <a:cubicBezTo>
                    <a:pt x="16" y="22"/>
                    <a:pt x="16" y="22"/>
                    <a:pt x="16" y="22"/>
                  </a:cubicBezTo>
                  <a:cubicBezTo>
                    <a:pt x="16" y="23"/>
                    <a:pt x="16" y="23"/>
                    <a:pt x="16" y="23"/>
                  </a:cubicBezTo>
                  <a:cubicBezTo>
                    <a:pt x="17" y="23"/>
                    <a:pt x="17" y="23"/>
                    <a:pt x="17" y="23"/>
                  </a:cubicBezTo>
                  <a:cubicBezTo>
                    <a:pt x="17" y="22"/>
                    <a:pt x="17" y="22"/>
                    <a:pt x="17" y="22"/>
                  </a:cubicBezTo>
                  <a:cubicBezTo>
                    <a:pt x="16" y="21"/>
                    <a:pt x="16" y="21"/>
                    <a:pt x="16" y="21"/>
                  </a:cubicBezTo>
                  <a:cubicBezTo>
                    <a:pt x="16" y="20"/>
                    <a:pt x="16" y="20"/>
                    <a:pt x="16" y="20"/>
                  </a:cubicBezTo>
                  <a:cubicBezTo>
                    <a:pt x="15" y="19"/>
                    <a:pt x="15" y="19"/>
                    <a:pt x="15" y="19"/>
                  </a:cubicBezTo>
                  <a:cubicBezTo>
                    <a:pt x="15" y="18"/>
                    <a:pt x="15" y="18"/>
                    <a:pt x="15" y="18"/>
                  </a:cubicBezTo>
                  <a:cubicBezTo>
                    <a:pt x="15" y="17"/>
                    <a:pt x="15" y="17"/>
                    <a:pt x="15" y="17"/>
                  </a:cubicBezTo>
                  <a:cubicBezTo>
                    <a:pt x="15" y="15"/>
                    <a:pt x="15" y="15"/>
                    <a:pt x="15" y="15"/>
                  </a:cubicBezTo>
                  <a:cubicBezTo>
                    <a:pt x="15" y="14"/>
                    <a:pt x="15" y="14"/>
                    <a:pt x="15" y="14"/>
                  </a:cubicBezTo>
                  <a:cubicBezTo>
                    <a:pt x="14" y="14"/>
                    <a:pt x="14" y="14"/>
                    <a:pt x="14" y="14"/>
                  </a:cubicBezTo>
                  <a:cubicBezTo>
                    <a:pt x="15" y="13"/>
                    <a:pt x="15" y="13"/>
                    <a:pt x="15" y="13"/>
                  </a:cubicBezTo>
                  <a:cubicBezTo>
                    <a:pt x="15" y="13"/>
                    <a:pt x="15" y="13"/>
                    <a:pt x="15" y="13"/>
                  </a:cubicBezTo>
                  <a:cubicBezTo>
                    <a:pt x="15" y="12"/>
                    <a:pt x="15" y="12"/>
                    <a:pt x="15" y="12"/>
                  </a:cubicBezTo>
                  <a:cubicBezTo>
                    <a:pt x="15" y="11"/>
                    <a:pt x="15" y="11"/>
                    <a:pt x="15" y="11"/>
                  </a:cubicBezTo>
                  <a:cubicBezTo>
                    <a:pt x="15" y="10"/>
                    <a:pt x="15" y="10"/>
                    <a:pt x="15" y="10"/>
                  </a:cubicBezTo>
                  <a:cubicBezTo>
                    <a:pt x="16" y="10"/>
                    <a:pt x="16" y="10"/>
                    <a:pt x="16" y="10"/>
                  </a:cubicBezTo>
                  <a:cubicBezTo>
                    <a:pt x="16" y="10"/>
                    <a:pt x="16" y="10"/>
                    <a:pt x="16" y="10"/>
                  </a:cubicBezTo>
                  <a:cubicBezTo>
                    <a:pt x="17" y="11"/>
                    <a:pt x="17" y="11"/>
                    <a:pt x="17" y="11"/>
                  </a:cubicBezTo>
                  <a:cubicBezTo>
                    <a:pt x="17" y="12"/>
                    <a:pt x="17" y="12"/>
                    <a:pt x="17" y="12"/>
                  </a:cubicBezTo>
                  <a:cubicBezTo>
                    <a:pt x="18" y="12"/>
                    <a:pt x="18" y="12"/>
                    <a:pt x="18" y="12"/>
                  </a:cubicBezTo>
                  <a:cubicBezTo>
                    <a:pt x="18" y="11"/>
                    <a:pt x="18" y="11"/>
                    <a:pt x="18" y="11"/>
                  </a:cubicBezTo>
                  <a:cubicBezTo>
                    <a:pt x="19" y="11"/>
                    <a:pt x="19" y="11"/>
                    <a:pt x="19" y="11"/>
                  </a:cubicBezTo>
                  <a:cubicBezTo>
                    <a:pt x="19" y="11"/>
                    <a:pt x="19" y="11"/>
                    <a:pt x="19" y="11"/>
                  </a:cubicBezTo>
                  <a:cubicBezTo>
                    <a:pt x="20" y="13"/>
                    <a:pt x="20" y="13"/>
                    <a:pt x="20" y="13"/>
                  </a:cubicBezTo>
                  <a:cubicBezTo>
                    <a:pt x="21" y="13"/>
                    <a:pt x="21" y="13"/>
                    <a:pt x="21" y="13"/>
                  </a:cubicBezTo>
                  <a:cubicBezTo>
                    <a:pt x="21" y="14"/>
                    <a:pt x="21" y="14"/>
                    <a:pt x="21" y="14"/>
                  </a:cubicBezTo>
                  <a:cubicBezTo>
                    <a:pt x="20" y="15"/>
                    <a:pt x="20" y="15"/>
                    <a:pt x="20" y="15"/>
                  </a:cubicBezTo>
                  <a:cubicBezTo>
                    <a:pt x="20" y="16"/>
                    <a:pt x="20" y="16"/>
                    <a:pt x="20" y="16"/>
                  </a:cubicBezTo>
                  <a:cubicBezTo>
                    <a:pt x="20" y="17"/>
                    <a:pt x="20" y="17"/>
                    <a:pt x="20" y="17"/>
                  </a:cubicBezTo>
                  <a:cubicBezTo>
                    <a:pt x="20" y="18"/>
                    <a:pt x="20" y="18"/>
                    <a:pt x="20" y="18"/>
                  </a:cubicBezTo>
                  <a:cubicBezTo>
                    <a:pt x="20" y="18"/>
                    <a:pt x="20" y="18"/>
                    <a:pt x="20" y="18"/>
                  </a:cubicBezTo>
                  <a:cubicBezTo>
                    <a:pt x="21" y="18"/>
                    <a:pt x="21" y="18"/>
                    <a:pt x="21" y="18"/>
                  </a:cubicBezTo>
                  <a:cubicBezTo>
                    <a:pt x="21" y="17"/>
                    <a:pt x="21" y="17"/>
                    <a:pt x="21" y="17"/>
                  </a:cubicBezTo>
                  <a:cubicBezTo>
                    <a:pt x="21" y="15"/>
                    <a:pt x="21" y="15"/>
                    <a:pt x="21" y="15"/>
                  </a:cubicBezTo>
                  <a:cubicBezTo>
                    <a:pt x="21" y="14"/>
                    <a:pt x="21" y="14"/>
                    <a:pt x="21" y="14"/>
                  </a:cubicBezTo>
                  <a:cubicBezTo>
                    <a:pt x="22" y="14"/>
                    <a:pt x="22" y="14"/>
                    <a:pt x="22" y="14"/>
                  </a:cubicBezTo>
                  <a:cubicBezTo>
                    <a:pt x="23" y="15"/>
                    <a:pt x="23" y="15"/>
                    <a:pt x="23" y="15"/>
                  </a:cubicBezTo>
                  <a:cubicBezTo>
                    <a:pt x="23" y="16"/>
                    <a:pt x="23" y="16"/>
                    <a:pt x="23" y="16"/>
                  </a:cubicBezTo>
                  <a:cubicBezTo>
                    <a:pt x="24" y="18"/>
                    <a:pt x="24" y="18"/>
                    <a:pt x="24" y="18"/>
                  </a:cubicBezTo>
                  <a:cubicBezTo>
                    <a:pt x="24" y="19"/>
                    <a:pt x="24" y="19"/>
                    <a:pt x="24" y="19"/>
                  </a:cubicBezTo>
                  <a:cubicBezTo>
                    <a:pt x="24" y="19"/>
                    <a:pt x="24" y="19"/>
                    <a:pt x="24" y="19"/>
                  </a:cubicBezTo>
                  <a:cubicBezTo>
                    <a:pt x="25" y="19"/>
                    <a:pt x="25" y="19"/>
                    <a:pt x="25" y="19"/>
                  </a:cubicBezTo>
                  <a:cubicBezTo>
                    <a:pt x="26" y="19"/>
                    <a:pt x="26" y="19"/>
                    <a:pt x="26" y="19"/>
                  </a:cubicBezTo>
                  <a:cubicBezTo>
                    <a:pt x="27" y="21"/>
                    <a:pt x="27" y="21"/>
                    <a:pt x="27" y="21"/>
                  </a:cubicBezTo>
                  <a:cubicBezTo>
                    <a:pt x="27" y="21"/>
                    <a:pt x="27" y="21"/>
                    <a:pt x="27" y="21"/>
                  </a:cubicBezTo>
                  <a:cubicBezTo>
                    <a:pt x="29" y="22"/>
                    <a:pt x="29" y="22"/>
                    <a:pt x="29" y="22"/>
                  </a:cubicBezTo>
                  <a:cubicBezTo>
                    <a:pt x="29" y="23"/>
                    <a:pt x="29" y="23"/>
                    <a:pt x="29" y="23"/>
                  </a:cubicBezTo>
                  <a:cubicBezTo>
                    <a:pt x="31" y="23"/>
                    <a:pt x="31" y="23"/>
                    <a:pt x="31" y="23"/>
                  </a:cubicBezTo>
                  <a:cubicBezTo>
                    <a:pt x="32" y="23"/>
                    <a:pt x="32" y="23"/>
                    <a:pt x="32" y="23"/>
                  </a:cubicBezTo>
                  <a:cubicBezTo>
                    <a:pt x="32" y="24"/>
                    <a:pt x="32" y="24"/>
                    <a:pt x="32" y="24"/>
                  </a:cubicBezTo>
                  <a:cubicBezTo>
                    <a:pt x="32" y="24"/>
                    <a:pt x="32" y="24"/>
                    <a:pt x="32" y="24"/>
                  </a:cubicBezTo>
                  <a:cubicBezTo>
                    <a:pt x="32" y="25"/>
                    <a:pt x="32" y="25"/>
                    <a:pt x="32" y="25"/>
                  </a:cubicBezTo>
                  <a:cubicBezTo>
                    <a:pt x="31" y="25"/>
                    <a:pt x="31" y="25"/>
                    <a:pt x="31" y="25"/>
                  </a:cubicBezTo>
                  <a:cubicBezTo>
                    <a:pt x="31" y="24"/>
                    <a:pt x="31" y="24"/>
                    <a:pt x="31" y="24"/>
                  </a:cubicBezTo>
                  <a:cubicBezTo>
                    <a:pt x="30" y="25"/>
                    <a:pt x="30" y="25"/>
                    <a:pt x="30" y="25"/>
                  </a:cubicBezTo>
                  <a:cubicBezTo>
                    <a:pt x="29" y="25"/>
                    <a:pt x="29" y="25"/>
                    <a:pt x="29" y="25"/>
                  </a:cubicBezTo>
                  <a:cubicBezTo>
                    <a:pt x="28" y="25"/>
                    <a:pt x="28" y="25"/>
                    <a:pt x="28" y="25"/>
                  </a:cubicBezTo>
                  <a:cubicBezTo>
                    <a:pt x="27" y="26"/>
                    <a:pt x="27" y="26"/>
                    <a:pt x="27" y="26"/>
                  </a:cubicBezTo>
                  <a:cubicBezTo>
                    <a:pt x="27" y="26"/>
                    <a:pt x="27" y="26"/>
                    <a:pt x="27" y="26"/>
                  </a:cubicBezTo>
                  <a:cubicBezTo>
                    <a:pt x="27" y="26"/>
                    <a:pt x="27" y="26"/>
                    <a:pt x="27" y="26"/>
                  </a:cubicBezTo>
                  <a:cubicBezTo>
                    <a:pt x="27" y="27"/>
                    <a:pt x="27" y="27"/>
                    <a:pt x="27" y="27"/>
                  </a:cubicBezTo>
                  <a:cubicBezTo>
                    <a:pt x="26" y="27"/>
                    <a:pt x="26" y="27"/>
                    <a:pt x="26" y="27"/>
                  </a:cubicBezTo>
                  <a:cubicBezTo>
                    <a:pt x="26" y="28"/>
                    <a:pt x="26" y="28"/>
                    <a:pt x="26" y="28"/>
                  </a:cubicBezTo>
                  <a:cubicBezTo>
                    <a:pt x="26" y="29"/>
                    <a:pt x="26" y="29"/>
                    <a:pt x="26" y="29"/>
                  </a:cubicBezTo>
                  <a:cubicBezTo>
                    <a:pt x="26" y="30"/>
                    <a:pt x="26" y="30"/>
                    <a:pt x="26" y="30"/>
                  </a:cubicBezTo>
                  <a:cubicBezTo>
                    <a:pt x="26" y="31"/>
                    <a:pt x="26" y="31"/>
                    <a:pt x="26" y="31"/>
                  </a:cubicBezTo>
                  <a:cubicBezTo>
                    <a:pt x="26" y="32"/>
                    <a:pt x="26" y="32"/>
                    <a:pt x="26" y="32"/>
                  </a:cubicBezTo>
                  <a:cubicBezTo>
                    <a:pt x="27" y="32"/>
                    <a:pt x="27" y="32"/>
                    <a:pt x="27" y="32"/>
                  </a:cubicBezTo>
                  <a:cubicBezTo>
                    <a:pt x="26" y="33"/>
                    <a:pt x="26" y="33"/>
                    <a:pt x="26" y="33"/>
                  </a:cubicBezTo>
                  <a:cubicBezTo>
                    <a:pt x="25" y="32"/>
                    <a:pt x="25" y="32"/>
                    <a:pt x="25" y="32"/>
                  </a:cubicBezTo>
                  <a:cubicBezTo>
                    <a:pt x="25" y="33"/>
                    <a:pt x="25" y="33"/>
                    <a:pt x="25" y="33"/>
                  </a:cubicBezTo>
                  <a:cubicBezTo>
                    <a:pt x="25" y="33"/>
                    <a:pt x="25" y="33"/>
                    <a:pt x="25" y="33"/>
                  </a:cubicBezTo>
                  <a:cubicBezTo>
                    <a:pt x="26" y="34"/>
                    <a:pt x="26" y="34"/>
                    <a:pt x="26" y="34"/>
                  </a:cubicBezTo>
                  <a:cubicBezTo>
                    <a:pt x="26" y="35"/>
                    <a:pt x="26" y="35"/>
                    <a:pt x="26" y="35"/>
                  </a:cubicBezTo>
                  <a:cubicBezTo>
                    <a:pt x="25" y="36"/>
                    <a:pt x="25" y="36"/>
                    <a:pt x="25" y="36"/>
                  </a:cubicBezTo>
                  <a:cubicBezTo>
                    <a:pt x="25" y="37"/>
                    <a:pt x="25" y="37"/>
                    <a:pt x="25" y="37"/>
                  </a:cubicBezTo>
                  <a:cubicBezTo>
                    <a:pt x="25" y="38"/>
                    <a:pt x="25" y="38"/>
                    <a:pt x="25" y="38"/>
                  </a:cubicBezTo>
                  <a:cubicBezTo>
                    <a:pt x="25" y="38"/>
                    <a:pt x="25" y="38"/>
                    <a:pt x="25" y="38"/>
                  </a:cubicBezTo>
                  <a:cubicBezTo>
                    <a:pt x="24" y="38"/>
                    <a:pt x="24" y="38"/>
                    <a:pt x="24" y="38"/>
                  </a:cubicBezTo>
                  <a:cubicBezTo>
                    <a:pt x="23" y="39"/>
                    <a:pt x="23" y="39"/>
                    <a:pt x="23" y="39"/>
                  </a:cubicBezTo>
                  <a:cubicBezTo>
                    <a:pt x="24" y="39"/>
                    <a:pt x="24" y="39"/>
                    <a:pt x="24" y="39"/>
                  </a:cubicBezTo>
                  <a:cubicBezTo>
                    <a:pt x="24" y="39"/>
                    <a:pt x="24" y="39"/>
                    <a:pt x="24" y="39"/>
                  </a:cubicBezTo>
                  <a:cubicBezTo>
                    <a:pt x="23" y="40"/>
                    <a:pt x="23" y="40"/>
                    <a:pt x="23" y="40"/>
                  </a:cubicBezTo>
                  <a:cubicBezTo>
                    <a:pt x="23" y="40"/>
                    <a:pt x="23" y="40"/>
                    <a:pt x="23" y="40"/>
                  </a:cubicBezTo>
                  <a:cubicBezTo>
                    <a:pt x="23" y="41"/>
                    <a:pt x="23" y="41"/>
                    <a:pt x="23" y="41"/>
                  </a:cubicBezTo>
                  <a:cubicBezTo>
                    <a:pt x="23" y="43"/>
                    <a:pt x="23" y="43"/>
                    <a:pt x="23" y="43"/>
                  </a:cubicBezTo>
                  <a:cubicBezTo>
                    <a:pt x="23" y="44"/>
                    <a:pt x="23" y="44"/>
                    <a:pt x="23" y="44"/>
                  </a:cubicBezTo>
                  <a:cubicBezTo>
                    <a:pt x="22" y="45"/>
                    <a:pt x="22" y="45"/>
                    <a:pt x="22" y="45"/>
                  </a:cubicBezTo>
                  <a:cubicBezTo>
                    <a:pt x="23" y="46"/>
                    <a:pt x="23" y="46"/>
                    <a:pt x="23" y="46"/>
                  </a:cubicBezTo>
                  <a:cubicBezTo>
                    <a:pt x="23" y="47"/>
                    <a:pt x="23" y="47"/>
                    <a:pt x="23" y="47"/>
                  </a:cubicBezTo>
                  <a:cubicBezTo>
                    <a:pt x="23" y="47"/>
                    <a:pt x="23" y="47"/>
                    <a:pt x="23" y="47"/>
                  </a:cubicBezTo>
                  <a:cubicBezTo>
                    <a:pt x="23" y="47"/>
                    <a:pt x="23" y="47"/>
                    <a:pt x="23" y="47"/>
                  </a:cubicBezTo>
                  <a:cubicBezTo>
                    <a:pt x="23" y="48"/>
                    <a:pt x="23" y="48"/>
                    <a:pt x="23" y="48"/>
                  </a:cubicBezTo>
                  <a:cubicBezTo>
                    <a:pt x="22" y="49"/>
                    <a:pt x="22" y="49"/>
                    <a:pt x="22" y="49"/>
                  </a:cubicBezTo>
                  <a:cubicBezTo>
                    <a:pt x="21" y="49"/>
                    <a:pt x="21" y="49"/>
                    <a:pt x="21" y="49"/>
                  </a:cubicBezTo>
                  <a:close/>
                  <a:moveTo>
                    <a:pt x="31" y="69"/>
                  </a:moveTo>
                  <a:cubicBezTo>
                    <a:pt x="32" y="69"/>
                    <a:pt x="32" y="69"/>
                    <a:pt x="32" y="69"/>
                  </a:cubicBezTo>
                  <a:cubicBezTo>
                    <a:pt x="32" y="68"/>
                    <a:pt x="32" y="68"/>
                    <a:pt x="32" y="68"/>
                  </a:cubicBezTo>
                  <a:cubicBezTo>
                    <a:pt x="31" y="67"/>
                    <a:pt x="31" y="67"/>
                    <a:pt x="31" y="67"/>
                  </a:cubicBezTo>
                  <a:cubicBezTo>
                    <a:pt x="30" y="67"/>
                    <a:pt x="30" y="67"/>
                    <a:pt x="30" y="67"/>
                  </a:cubicBezTo>
                  <a:cubicBezTo>
                    <a:pt x="30" y="68"/>
                    <a:pt x="30" y="68"/>
                    <a:pt x="30" y="68"/>
                  </a:cubicBezTo>
                  <a:cubicBezTo>
                    <a:pt x="30" y="68"/>
                    <a:pt x="30" y="68"/>
                    <a:pt x="30" y="68"/>
                  </a:cubicBezTo>
                  <a:cubicBezTo>
                    <a:pt x="31" y="69"/>
                    <a:pt x="31" y="69"/>
                    <a:pt x="31" y="69"/>
                  </a:cubicBezTo>
                  <a:cubicBezTo>
                    <a:pt x="31" y="69"/>
                    <a:pt x="31" y="69"/>
                    <a:pt x="31" y="69"/>
                  </a:cubicBez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5" name="Freeform 14"/>
            <p:cNvSpPr>
              <a:spLocks noEditPoints="1"/>
            </p:cNvSpPr>
            <p:nvPr/>
          </p:nvSpPr>
          <p:spPr bwMode="auto">
            <a:xfrm>
              <a:off x="6884296" y="2097775"/>
              <a:ext cx="333238" cy="582845"/>
            </a:xfrm>
            <a:custGeom>
              <a:avLst/>
              <a:gdLst>
                <a:gd name="T0" fmla="*/ 108 w 259"/>
                <a:gd name="T1" fmla="*/ 219 h 453"/>
                <a:gd name="T2" fmla="*/ 11 w 259"/>
                <a:gd name="T3" fmla="*/ 449 h 453"/>
                <a:gd name="T4" fmla="*/ 60 w 259"/>
                <a:gd name="T5" fmla="*/ 412 h 453"/>
                <a:gd name="T6" fmla="*/ 60 w 259"/>
                <a:gd name="T7" fmla="*/ 412 h 453"/>
                <a:gd name="T8" fmla="*/ 74 w 259"/>
                <a:gd name="T9" fmla="*/ 375 h 453"/>
                <a:gd name="T10" fmla="*/ 78 w 259"/>
                <a:gd name="T11" fmla="*/ 378 h 453"/>
                <a:gd name="T12" fmla="*/ 182 w 259"/>
                <a:gd name="T13" fmla="*/ 93 h 453"/>
                <a:gd name="T14" fmla="*/ 174 w 259"/>
                <a:gd name="T15" fmla="*/ 63 h 453"/>
                <a:gd name="T16" fmla="*/ 185 w 259"/>
                <a:gd name="T17" fmla="*/ 56 h 453"/>
                <a:gd name="T18" fmla="*/ 185 w 259"/>
                <a:gd name="T19" fmla="*/ 33 h 453"/>
                <a:gd name="T20" fmla="*/ 185 w 259"/>
                <a:gd name="T21" fmla="*/ 0 h 453"/>
                <a:gd name="T22" fmla="*/ 230 w 259"/>
                <a:gd name="T23" fmla="*/ 33 h 453"/>
                <a:gd name="T24" fmla="*/ 245 w 259"/>
                <a:gd name="T25" fmla="*/ 33 h 453"/>
                <a:gd name="T26" fmla="*/ 256 w 259"/>
                <a:gd name="T27" fmla="*/ 48 h 453"/>
                <a:gd name="T28" fmla="*/ 230 w 259"/>
                <a:gd name="T29" fmla="*/ 67 h 453"/>
                <a:gd name="T30" fmla="*/ 200 w 259"/>
                <a:gd name="T31" fmla="*/ 67 h 453"/>
                <a:gd name="T32" fmla="*/ 189 w 259"/>
                <a:gd name="T33" fmla="*/ 78 h 453"/>
                <a:gd name="T34" fmla="*/ 185 w 259"/>
                <a:gd name="T35" fmla="*/ 96 h 453"/>
                <a:gd name="T36" fmla="*/ 182 w 259"/>
                <a:gd name="T37" fmla="*/ 171 h 453"/>
                <a:gd name="T38" fmla="*/ 60 w 259"/>
                <a:gd name="T39" fmla="*/ 278 h 453"/>
                <a:gd name="T40" fmla="*/ 52 w 259"/>
                <a:gd name="T41" fmla="*/ 286 h 453"/>
                <a:gd name="T42" fmla="*/ 52 w 259"/>
                <a:gd name="T43" fmla="*/ 293 h 453"/>
                <a:gd name="T44" fmla="*/ 74 w 259"/>
                <a:gd name="T45" fmla="*/ 300 h 453"/>
                <a:gd name="T46" fmla="*/ 71 w 259"/>
                <a:gd name="T47" fmla="*/ 289 h 453"/>
                <a:gd name="T48" fmla="*/ 130 w 259"/>
                <a:gd name="T49" fmla="*/ 252 h 453"/>
                <a:gd name="T50" fmla="*/ 122 w 259"/>
                <a:gd name="T51" fmla="*/ 282 h 453"/>
                <a:gd name="T52" fmla="*/ 145 w 259"/>
                <a:gd name="T53" fmla="*/ 260 h 453"/>
                <a:gd name="T54" fmla="*/ 115 w 259"/>
                <a:gd name="T55" fmla="*/ 263 h 453"/>
                <a:gd name="T56" fmla="*/ 115 w 259"/>
                <a:gd name="T57" fmla="*/ 282 h 453"/>
                <a:gd name="T58" fmla="*/ 97 w 259"/>
                <a:gd name="T59" fmla="*/ 330 h 453"/>
                <a:gd name="T60" fmla="*/ 93 w 259"/>
                <a:gd name="T61" fmla="*/ 312 h 453"/>
                <a:gd name="T62" fmla="*/ 100 w 259"/>
                <a:gd name="T63" fmla="*/ 282 h 453"/>
                <a:gd name="T64" fmla="*/ 89 w 259"/>
                <a:gd name="T65" fmla="*/ 271 h 453"/>
                <a:gd name="T66" fmla="*/ 104 w 259"/>
                <a:gd name="T67" fmla="*/ 252 h 453"/>
                <a:gd name="T68" fmla="*/ 134 w 259"/>
                <a:gd name="T69" fmla="*/ 249 h 453"/>
                <a:gd name="T70" fmla="*/ 148 w 259"/>
                <a:gd name="T71" fmla="*/ 260 h 453"/>
                <a:gd name="T72" fmla="*/ 171 w 259"/>
                <a:gd name="T73" fmla="*/ 252 h 453"/>
                <a:gd name="T74" fmla="*/ 171 w 259"/>
                <a:gd name="T75" fmla="*/ 241 h 453"/>
                <a:gd name="T76" fmla="*/ 185 w 259"/>
                <a:gd name="T77" fmla="*/ 241 h 453"/>
                <a:gd name="T78" fmla="*/ 208 w 259"/>
                <a:gd name="T79" fmla="*/ 237 h 453"/>
                <a:gd name="T80" fmla="*/ 219 w 259"/>
                <a:gd name="T81" fmla="*/ 226 h 453"/>
                <a:gd name="T82" fmla="*/ 226 w 259"/>
                <a:gd name="T83" fmla="*/ 211 h 453"/>
                <a:gd name="T84" fmla="*/ 230 w 259"/>
                <a:gd name="T85" fmla="*/ 163 h 453"/>
                <a:gd name="T86" fmla="*/ 226 w 259"/>
                <a:gd name="T87" fmla="*/ 137 h 453"/>
                <a:gd name="T88" fmla="*/ 204 w 259"/>
                <a:gd name="T89" fmla="*/ 93 h 453"/>
                <a:gd name="T90" fmla="*/ 204 w 259"/>
                <a:gd name="T91" fmla="*/ 100 h 453"/>
                <a:gd name="T92" fmla="*/ 189 w 259"/>
                <a:gd name="T93" fmla="*/ 100 h 453"/>
                <a:gd name="T94" fmla="*/ 185 w 259"/>
                <a:gd name="T95" fmla="*/ 126 h 453"/>
                <a:gd name="T96" fmla="*/ 185 w 259"/>
                <a:gd name="T97" fmla="*/ 178 h 453"/>
                <a:gd name="T98" fmla="*/ 163 w 259"/>
                <a:gd name="T99" fmla="*/ 189 h 453"/>
                <a:gd name="T100" fmla="*/ 152 w 259"/>
                <a:gd name="T101" fmla="*/ 211 h 453"/>
                <a:gd name="T102" fmla="*/ 145 w 259"/>
                <a:gd name="T103" fmla="*/ 226 h 453"/>
                <a:gd name="T104" fmla="*/ 111 w 259"/>
                <a:gd name="T105" fmla="*/ 230 h 453"/>
                <a:gd name="T106" fmla="*/ 78 w 259"/>
                <a:gd name="T107" fmla="*/ 256 h 453"/>
                <a:gd name="T108" fmla="*/ 63 w 259"/>
                <a:gd name="T109" fmla="*/ 278 h 453"/>
                <a:gd name="T110" fmla="*/ 67 w 259"/>
                <a:gd name="T111" fmla="*/ 289 h 453"/>
                <a:gd name="T112" fmla="*/ 71 w 259"/>
                <a:gd name="T113" fmla="*/ 282 h 453"/>
                <a:gd name="T114" fmla="*/ 78 w 259"/>
                <a:gd name="T115" fmla="*/ 308 h 453"/>
                <a:gd name="T116" fmla="*/ 89 w 259"/>
                <a:gd name="T117" fmla="*/ 308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 h="453">
                  <a:moveTo>
                    <a:pt x="104" y="219"/>
                  </a:moveTo>
                  <a:lnTo>
                    <a:pt x="108" y="219"/>
                  </a:lnTo>
                  <a:lnTo>
                    <a:pt x="104" y="219"/>
                  </a:lnTo>
                  <a:lnTo>
                    <a:pt x="104" y="219"/>
                  </a:lnTo>
                  <a:lnTo>
                    <a:pt x="104" y="219"/>
                  </a:lnTo>
                  <a:lnTo>
                    <a:pt x="104" y="219"/>
                  </a:lnTo>
                  <a:close/>
                  <a:moveTo>
                    <a:pt x="108" y="219"/>
                  </a:moveTo>
                  <a:lnTo>
                    <a:pt x="108" y="215"/>
                  </a:lnTo>
                  <a:lnTo>
                    <a:pt x="108" y="215"/>
                  </a:lnTo>
                  <a:lnTo>
                    <a:pt x="111" y="215"/>
                  </a:lnTo>
                  <a:lnTo>
                    <a:pt x="111" y="215"/>
                  </a:lnTo>
                  <a:lnTo>
                    <a:pt x="108" y="219"/>
                  </a:lnTo>
                  <a:lnTo>
                    <a:pt x="108" y="219"/>
                  </a:lnTo>
                  <a:lnTo>
                    <a:pt x="108" y="219"/>
                  </a:lnTo>
                  <a:close/>
                  <a:moveTo>
                    <a:pt x="4" y="453"/>
                  </a:moveTo>
                  <a:lnTo>
                    <a:pt x="4" y="449"/>
                  </a:lnTo>
                  <a:lnTo>
                    <a:pt x="0" y="449"/>
                  </a:lnTo>
                  <a:lnTo>
                    <a:pt x="0" y="453"/>
                  </a:lnTo>
                  <a:lnTo>
                    <a:pt x="4" y="453"/>
                  </a:lnTo>
                  <a:lnTo>
                    <a:pt x="4" y="453"/>
                  </a:lnTo>
                  <a:lnTo>
                    <a:pt x="4" y="453"/>
                  </a:lnTo>
                  <a:close/>
                  <a:moveTo>
                    <a:pt x="8" y="449"/>
                  </a:moveTo>
                  <a:lnTo>
                    <a:pt x="8" y="445"/>
                  </a:lnTo>
                  <a:lnTo>
                    <a:pt x="11" y="449"/>
                  </a:lnTo>
                  <a:lnTo>
                    <a:pt x="8" y="453"/>
                  </a:lnTo>
                  <a:lnTo>
                    <a:pt x="8" y="449"/>
                  </a:lnTo>
                  <a:lnTo>
                    <a:pt x="8" y="449"/>
                  </a:lnTo>
                  <a:lnTo>
                    <a:pt x="8" y="449"/>
                  </a:lnTo>
                  <a:close/>
                  <a:moveTo>
                    <a:pt x="22" y="438"/>
                  </a:moveTo>
                  <a:lnTo>
                    <a:pt x="22" y="441"/>
                  </a:lnTo>
                  <a:lnTo>
                    <a:pt x="22" y="441"/>
                  </a:lnTo>
                  <a:lnTo>
                    <a:pt x="26" y="441"/>
                  </a:lnTo>
                  <a:lnTo>
                    <a:pt x="26" y="441"/>
                  </a:lnTo>
                  <a:lnTo>
                    <a:pt x="22" y="438"/>
                  </a:lnTo>
                  <a:lnTo>
                    <a:pt x="22" y="438"/>
                  </a:lnTo>
                  <a:close/>
                  <a:moveTo>
                    <a:pt x="60" y="412"/>
                  </a:moveTo>
                  <a:lnTo>
                    <a:pt x="56" y="408"/>
                  </a:lnTo>
                  <a:lnTo>
                    <a:pt x="60" y="408"/>
                  </a:lnTo>
                  <a:lnTo>
                    <a:pt x="60" y="404"/>
                  </a:lnTo>
                  <a:lnTo>
                    <a:pt x="60" y="404"/>
                  </a:lnTo>
                  <a:lnTo>
                    <a:pt x="63" y="401"/>
                  </a:lnTo>
                  <a:lnTo>
                    <a:pt x="63" y="401"/>
                  </a:lnTo>
                  <a:lnTo>
                    <a:pt x="67" y="401"/>
                  </a:lnTo>
                  <a:lnTo>
                    <a:pt x="63" y="404"/>
                  </a:lnTo>
                  <a:lnTo>
                    <a:pt x="63" y="408"/>
                  </a:lnTo>
                  <a:lnTo>
                    <a:pt x="60" y="408"/>
                  </a:lnTo>
                  <a:lnTo>
                    <a:pt x="60" y="412"/>
                  </a:lnTo>
                  <a:lnTo>
                    <a:pt x="60" y="412"/>
                  </a:lnTo>
                  <a:lnTo>
                    <a:pt x="60" y="412"/>
                  </a:lnTo>
                  <a:close/>
                  <a:moveTo>
                    <a:pt x="74" y="382"/>
                  </a:moveTo>
                  <a:lnTo>
                    <a:pt x="74" y="382"/>
                  </a:lnTo>
                  <a:lnTo>
                    <a:pt x="74" y="386"/>
                  </a:lnTo>
                  <a:lnTo>
                    <a:pt x="74" y="386"/>
                  </a:lnTo>
                  <a:lnTo>
                    <a:pt x="71" y="386"/>
                  </a:lnTo>
                  <a:lnTo>
                    <a:pt x="71" y="382"/>
                  </a:lnTo>
                  <a:lnTo>
                    <a:pt x="74" y="382"/>
                  </a:lnTo>
                  <a:lnTo>
                    <a:pt x="74" y="382"/>
                  </a:lnTo>
                  <a:close/>
                  <a:moveTo>
                    <a:pt x="78" y="378"/>
                  </a:moveTo>
                  <a:lnTo>
                    <a:pt x="78" y="375"/>
                  </a:lnTo>
                  <a:lnTo>
                    <a:pt x="74" y="375"/>
                  </a:lnTo>
                  <a:lnTo>
                    <a:pt x="74" y="375"/>
                  </a:lnTo>
                  <a:lnTo>
                    <a:pt x="74" y="375"/>
                  </a:lnTo>
                  <a:lnTo>
                    <a:pt x="78" y="371"/>
                  </a:lnTo>
                  <a:lnTo>
                    <a:pt x="78" y="371"/>
                  </a:lnTo>
                  <a:lnTo>
                    <a:pt x="82" y="371"/>
                  </a:lnTo>
                  <a:lnTo>
                    <a:pt x="82" y="371"/>
                  </a:lnTo>
                  <a:lnTo>
                    <a:pt x="82" y="371"/>
                  </a:lnTo>
                  <a:lnTo>
                    <a:pt x="85" y="371"/>
                  </a:lnTo>
                  <a:lnTo>
                    <a:pt x="82" y="371"/>
                  </a:lnTo>
                  <a:lnTo>
                    <a:pt x="82" y="375"/>
                  </a:lnTo>
                  <a:lnTo>
                    <a:pt x="82" y="375"/>
                  </a:lnTo>
                  <a:lnTo>
                    <a:pt x="78" y="378"/>
                  </a:lnTo>
                  <a:lnTo>
                    <a:pt x="78" y="378"/>
                  </a:lnTo>
                  <a:close/>
                  <a:moveTo>
                    <a:pt x="163" y="82"/>
                  </a:moveTo>
                  <a:lnTo>
                    <a:pt x="163" y="82"/>
                  </a:lnTo>
                  <a:lnTo>
                    <a:pt x="163" y="78"/>
                  </a:lnTo>
                  <a:lnTo>
                    <a:pt x="167" y="74"/>
                  </a:lnTo>
                  <a:lnTo>
                    <a:pt x="167" y="74"/>
                  </a:lnTo>
                  <a:lnTo>
                    <a:pt x="167" y="78"/>
                  </a:lnTo>
                  <a:lnTo>
                    <a:pt x="167" y="82"/>
                  </a:lnTo>
                  <a:lnTo>
                    <a:pt x="163" y="82"/>
                  </a:lnTo>
                  <a:lnTo>
                    <a:pt x="163" y="82"/>
                  </a:lnTo>
                  <a:close/>
                  <a:moveTo>
                    <a:pt x="185" y="96"/>
                  </a:moveTo>
                  <a:lnTo>
                    <a:pt x="182" y="93"/>
                  </a:lnTo>
                  <a:lnTo>
                    <a:pt x="182" y="93"/>
                  </a:lnTo>
                  <a:lnTo>
                    <a:pt x="182" y="93"/>
                  </a:lnTo>
                  <a:lnTo>
                    <a:pt x="182" y="85"/>
                  </a:lnTo>
                  <a:lnTo>
                    <a:pt x="178" y="82"/>
                  </a:lnTo>
                  <a:lnTo>
                    <a:pt x="174" y="78"/>
                  </a:lnTo>
                  <a:lnTo>
                    <a:pt x="174" y="78"/>
                  </a:lnTo>
                  <a:lnTo>
                    <a:pt x="171" y="78"/>
                  </a:lnTo>
                  <a:lnTo>
                    <a:pt x="171" y="74"/>
                  </a:lnTo>
                  <a:lnTo>
                    <a:pt x="171" y="71"/>
                  </a:lnTo>
                  <a:lnTo>
                    <a:pt x="171" y="67"/>
                  </a:lnTo>
                  <a:lnTo>
                    <a:pt x="171" y="67"/>
                  </a:lnTo>
                  <a:lnTo>
                    <a:pt x="174" y="63"/>
                  </a:lnTo>
                  <a:lnTo>
                    <a:pt x="174" y="63"/>
                  </a:lnTo>
                  <a:lnTo>
                    <a:pt x="174" y="63"/>
                  </a:lnTo>
                  <a:lnTo>
                    <a:pt x="178" y="59"/>
                  </a:lnTo>
                  <a:lnTo>
                    <a:pt x="178" y="59"/>
                  </a:lnTo>
                  <a:lnTo>
                    <a:pt x="178" y="56"/>
                  </a:lnTo>
                  <a:lnTo>
                    <a:pt x="174" y="56"/>
                  </a:lnTo>
                  <a:lnTo>
                    <a:pt x="174" y="56"/>
                  </a:lnTo>
                  <a:lnTo>
                    <a:pt x="174" y="56"/>
                  </a:lnTo>
                  <a:lnTo>
                    <a:pt x="174" y="52"/>
                  </a:lnTo>
                  <a:lnTo>
                    <a:pt x="178" y="52"/>
                  </a:lnTo>
                  <a:lnTo>
                    <a:pt x="182" y="52"/>
                  </a:lnTo>
                  <a:lnTo>
                    <a:pt x="185" y="56"/>
                  </a:lnTo>
                  <a:lnTo>
                    <a:pt x="189" y="52"/>
                  </a:lnTo>
                  <a:lnTo>
                    <a:pt x="189" y="52"/>
                  </a:lnTo>
                  <a:lnTo>
                    <a:pt x="189" y="48"/>
                  </a:lnTo>
                  <a:lnTo>
                    <a:pt x="189" y="48"/>
                  </a:lnTo>
                  <a:lnTo>
                    <a:pt x="189" y="48"/>
                  </a:lnTo>
                  <a:lnTo>
                    <a:pt x="185" y="45"/>
                  </a:lnTo>
                  <a:lnTo>
                    <a:pt x="185" y="45"/>
                  </a:lnTo>
                  <a:lnTo>
                    <a:pt x="185" y="41"/>
                  </a:lnTo>
                  <a:lnTo>
                    <a:pt x="185" y="37"/>
                  </a:lnTo>
                  <a:lnTo>
                    <a:pt x="189" y="37"/>
                  </a:lnTo>
                  <a:lnTo>
                    <a:pt x="189" y="37"/>
                  </a:lnTo>
                  <a:lnTo>
                    <a:pt x="185" y="33"/>
                  </a:lnTo>
                  <a:lnTo>
                    <a:pt x="185" y="30"/>
                  </a:lnTo>
                  <a:lnTo>
                    <a:pt x="185" y="26"/>
                  </a:lnTo>
                  <a:lnTo>
                    <a:pt x="185" y="22"/>
                  </a:lnTo>
                  <a:lnTo>
                    <a:pt x="185" y="19"/>
                  </a:lnTo>
                  <a:lnTo>
                    <a:pt x="178" y="11"/>
                  </a:lnTo>
                  <a:lnTo>
                    <a:pt x="178" y="7"/>
                  </a:lnTo>
                  <a:lnTo>
                    <a:pt x="178" y="4"/>
                  </a:lnTo>
                  <a:lnTo>
                    <a:pt x="178" y="4"/>
                  </a:lnTo>
                  <a:lnTo>
                    <a:pt x="178" y="4"/>
                  </a:lnTo>
                  <a:lnTo>
                    <a:pt x="182" y="0"/>
                  </a:lnTo>
                  <a:lnTo>
                    <a:pt x="182" y="0"/>
                  </a:lnTo>
                  <a:lnTo>
                    <a:pt x="185" y="0"/>
                  </a:lnTo>
                  <a:lnTo>
                    <a:pt x="185" y="4"/>
                  </a:lnTo>
                  <a:lnTo>
                    <a:pt x="189" y="7"/>
                  </a:lnTo>
                  <a:lnTo>
                    <a:pt x="197" y="7"/>
                  </a:lnTo>
                  <a:lnTo>
                    <a:pt x="197" y="11"/>
                  </a:lnTo>
                  <a:lnTo>
                    <a:pt x="204" y="19"/>
                  </a:lnTo>
                  <a:lnTo>
                    <a:pt x="208" y="22"/>
                  </a:lnTo>
                  <a:lnTo>
                    <a:pt x="211" y="22"/>
                  </a:lnTo>
                  <a:lnTo>
                    <a:pt x="211" y="22"/>
                  </a:lnTo>
                  <a:lnTo>
                    <a:pt x="215" y="26"/>
                  </a:lnTo>
                  <a:lnTo>
                    <a:pt x="222" y="30"/>
                  </a:lnTo>
                  <a:lnTo>
                    <a:pt x="226" y="30"/>
                  </a:lnTo>
                  <a:lnTo>
                    <a:pt x="230" y="33"/>
                  </a:lnTo>
                  <a:lnTo>
                    <a:pt x="230" y="30"/>
                  </a:lnTo>
                  <a:lnTo>
                    <a:pt x="234" y="33"/>
                  </a:lnTo>
                  <a:lnTo>
                    <a:pt x="237" y="30"/>
                  </a:lnTo>
                  <a:lnTo>
                    <a:pt x="241" y="30"/>
                  </a:lnTo>
                  <a:lnTo>
                    <a:pt x="245" y="26"/>
                  </a:lnTo>
                  <a:lnTo>
                    <a:pt x="245" y="22"/>
                  </a:lnTo>
                  <a:lnTo>
                    <a:pt x="245" y="22"/>
                  </a:lnTo>
                  <a:lnTo>
                    <a:pt x="245" y="22"/>
                  </a:lnTo>
                  <a:lnTo>
                    <a:pt x="245" y="26"/>
                  </a:lnTo>
                  <a:lnTo>
                    <a:pt x="245" y="30"/>
                  </a:lnTo>
                  <a:lnTo>
                    <a:pt x="245" y="33"/>
                  </a:lnTo>
                  <a:lnTo>
                    <a:pt x="245" y="33"/>
                  </a:lnTo>
                  <a:lnTo>
                    <a:pt x="248" y="37"/>
                  </a:lnTo>
                  <a:lnTo>
                    <a:pt x="252" y="41"/>
                  </a:lnTo>
                  <a:lnTo>
                    <a:pt x="252" y="41"/>
                  </a:lnTo>
                  <a:lnTo>
                    <a:pt x="252" y="45"/>
                  </a:lnTo>
                  <a:lnTo>
                    <a:pt x="256" y="45"/>
                  </a:lnTo>
                  <a:lnTo>
                    <a:pt x="256" y="41"/>
                  </a:lnTo>
                  <a:lnTo>
                    <a:pt x="259" y="41"/>
                  </a:lnTo>
                  <a:lnTo>
                    <a:pt x="259" y="41"/>
                  </a:lnTo>
                  <a:lnTo>
                    <a:pt x="259" y="41"/>
                  </a:lnTo>
                  <a:lnTo>
                    <a:pt x="259" y="41"/>
                  </a:lnTo>
                  <a:lnTo>
                    <a:pt x="259" y="45"/>
                  </a:lnTo>
                  <a:lnTo>
                    <a:pt x="256" y="48"/>
                  </a:lnTo>
                  <a:lnTo>
                    <a:pt x="252" y="48"/>
                  </a:lnTo>
                  <a:lnTo>
                    <a:pt x="252" y="52"/>
                  </a:lnTo>
                  <a:lnTo>
                    <a:pt x="252" y="52"/>
                  </a:lnTo>
                  <a:lnTo>
                    <a:pt x="248" y="52"/>
                  </a:lnTo>
                  <a:lnTo>
                    <a:pt x="248" y="52"/>
                  </a:lnTo>
                  <a:lnTo>
                    <a:pt x="245" y="52"/>
                  </a:lnTo>
                  <a:lnTo>
                    <a:pt x="245" y="56"/>
                  </a:lnTo>
                  <a:lnTo>
                    <a:pt x="241" y="56"/>
                  </a:lnTo>
                  <a:lnTo>
                    <a:pt x="237" y="52"/>
                  </a:lnTo>
                  <a:lnTo>
                    <a:pt x="237" y="56"/>
                  </a:lnTo>
                  <a:lnTo>
                    <a:pt x="230" y="59"/>
                  </a:lnTo>
                  <a:lnTo>
                    <a:pt x="230" y="67"/>
                  </a:lnTo>
                  <a:lnTo>
                    <a:pt x="230" y="71"/>
                  </a:lnTo>
                  <a:lnTo>
                    <a:pt x="230" y="74"/>
                  </a:lnTo>
                  <a:lnTo>
                    <a:pt x="230" y="78"/>
                  </a:lnTo>
                  <a:lnTo>
                    <a:pt x="230" y="78"/>
                  </a:lnTo>
                  <a:lnTo>
                    <a:pt x="226" y="78"/>
                  </a:lnTo>
                  <a:lnTo>
                    <a:pt x="226" y="74"/>
                  </a:lnTo>
                  <a:lnTo>
                    <a:pt x="219" y="74"/>
                  </a:lnTo>
                  <a:lnTo>
                    <a:pt x="215" y="71"/>
                  </a:lnTo>
                  <a:lnTo>
                    <a:pt x="211" y="67"/>
                  </a:lnTo>
                  <a:lnTo>
                    <a:pt x="208" y="67"/>
                  </a:lnTo>
                  <a:lnTo>
                    <a:pt x="204" y="67"/>
                  </a:lnTo>
                  <a:lnTo>
                    <a:pt x="200" y="67"/>
                  </a:lnTo>
                  <a:lnTo>
                    <a:pt x="200" y="63"/>
                  </a:lnTo>
                  <a:lnTo>
                    <a:pt x="197" y="63"/>
                  </a:lnTo>
                  <a:lnTo>
                    <a:pt x="193" y="67"/>
                  </a:lnTo>
                  <a:lnTo>
                    <a:pt x="189" y="71"/>
                  </a:lnTo>
                  <a:lnTo>
                    <a:pt x="189" y="71"/>
                  </a:lnTo>
                  <a:lnTo>
                    <a:pt x="185" y="67"/>
                  </a:lnTo>
                  <a:lnTo>
                    <a:pt x="182" y="67"/>
                  </a:lnTo>
                  <a:lnTo>
                    <a:pt x="182" y="71"/>
                  </a:lnTo>
                  <a:lnTo>
                    <a:pt x="182" y="74"/>
                  </a:lnTo>
                  <a:lnTo>
                    <a:pt x="182" y="74"/>
                  </a:lnTo>
                  <a:lnTo>
                    <a:pt x="185" y="78"/>
                  </a:lnTo>
                  <a:lnTo>
                    <a:pt x="189" y="78"/>
                  </a:lnTo>
                  <a:lnTo>
                    <a:pt x="193" y="82"/>
                  </a:lnTo>
                  <a:lnTo>
                    <a:pt x="197" y="82"/>
                  </a:lnTo>
                  <a:lnTo>
                    <a:pt x="200" y="82"/>
                  </a:lnTo>
                  <a:lnTo>
                    <a:pt x="200" y="82"/>
                  </a:lnTo>
                  <a:lnTo>
                    <a:pt x="197" y="85"/>
                  </a:lnTo>
                  <a:lnTo>
                    <a:pt x="197" y="89"/>
                  </a:lnTo>
                  <a:lnTo>
                    <a:pt x="197" y="85"/>
                  </a:lnTo>
                  <a:lnTo>
                    <a:pt x="189" y="85"/>
                  </a:lnTo>
                  <a:lnTo>
                    <a:pt x="189" y="89"/>
                  </a:lnTo>
                  <a:lnTo>
                    <a:pt x="189" y="89"/>
                  </a:lnTo>
                  <a:lnTo>
                    <a:pt x="189" y="93"/>
                  </a:lnTo>
                  <a:lnTo>
                    <a:pt x="185" y="96"/>
                  </a:lnTo>
                  <a:lnTo>
                    <a:pt x="185" y="96"/>
                  </a:lnTo>
                  <a:close/>
                  <a:moveTo>
                    <a:pt x="178" y="178"/>
                  </a:moveTo>
                  <a:lnTo>
                    <a:pt x="178" y="174"/>
                  </a:lnTo>
                  <a:lnTo>
                    <a:pt x="182" y="174"/>
                  </a:lnTo>
                  <a:lnTo>
                    <a:pt x="178" y="174"/>
                  </a:lnTo>
                  <a:lnTo>
                    <a:pt x="178" y="174"/>
                  </a:lnTo>
                  <a:lnTo>
                    <a:pt x="178" y="174"/>
                  </a:lnTo>
                  <a:lnTo>
                    <a:pt x="178" y="167"/>
                  </a:lnTo>
                  <a:lnTo>
                    <a:pt x="178" y="167"/>
                  </a:lnTo>
                  <a:lnTo>
                    <a:pt x="182" y="167"/>
                  </a:lnTo>
                  <a:lnTo>
                    <a:pt x="182" y="171"/>
                  </a:lnTo>
                  <a:lnTo>
                    <a:pt x="182" y="171"/>
                  </a:lnTo>
                  <a:lnTo>
                    <a:pt x="182" y="174"/>
                  </a:lnTo>
                  <a:lnTo>
                    <a:pt x="182" y="178"/>
                  </a:lnTo>
                  <a:lnTo>
                    <a:pt x="182" y="178"/>
                  </a:lnTo>
                  <a:lnTo>
                    <a:pt x="178" y="178"/>
                  </a:lnTo>
                  <a:lnTo>
                    <a:pt x="178" y="178"/>
                  </a:lnTo>
                  <a:close/>
                  <a:moveTo>
                    <a:pt x="60" y="278"/>
                  </a:moveTo>
                  <a:lnTo>
                    <a:pt x="60" y="282"/>
                  </a:lnTo>
                  <a:lnTo>
                    <a:pt x="60" y="278"/>
                  </a:lnTo>
                  <a:lnTo>
                    <a:pt x="60" y="278"/>
                  </a:lnTo>
                  <a:lnTo>
                    <a:pt x="60" y="278"/>
                  </a:lnTo>
                  <a:lnTo>
                    <a:pt x="60" y="278"/>
                  </a:lnTo>
                  <a:lnTo>
                    <a:pt x="60" y="278"/>
                  </a:lnTo>
                  <a:close/>
                  <a:moveTo>
                    <a:pt x="56" y="282"/>
                  </a:moveTo>
                  <a:lnTo>
                    <a:pt x="60" y="282"/>
                  </a:lnTo>
                  <a:lnTo>
                    <a:pt x="60" y="282"/>
                  </a:lnTo>
                  <a:lnTo>
                    <a:pt x="56" y="282"/>
                  </a:lnTo>
                  <a:lnTo>
                    <a:pt x="56" y="282"/>
                  </a:lnTo>
                  <a:close/>
                  <a:moveTo>
                    <a:pt x="56" y="282"/>
                  </a:moveTo>
                  <a:lnTo>
                    <a:pt x="56" y="282"/>
                  </a:lnTo>
                  <a:lnTo>
                    <a:pt x="56" y="282"/>
                  </a:lnTo>
                  <a:lnTo>
                    <a:pt x="56" y="282"/>
                  </a:lnTo>
                  <a:lnTo>
                    <a:pt x="56" y="282"/>
                  </a:lnTo>
                  <a:close/>
                  <a:moveTo>
                    <a:pt x="52" y="286"/>
                  </a:moveTo>
                  <a:lnTo>
                    <a:pt x="52" y="286"/>
                  </a:lnTo>
                  <a:lnTo>
                    <a:pt x="56" y="286"/>
                  </a:lnTo>
                  <a:lnTo>
                    <a:pt x="52" y="286"/>
                  </a:lnTo>
                  <a:lnTo>
                    <a:pt x="52" y="286"/>
                  </a:lnTo>
                  <a:close/>
                  <a:moveTo>
                    <a:pt x="52" y="293"/>
                  </a:moveTo>
                  <a:lnTo>
                    <a:pt x="48" y="289"/>
                  </a:lnTo>
                  <a:lnTo>
                    <a:pt x="48" y="286"/>
                  </a:lnTo>
                  <a:lnTo>
                    <a:pt x="52" y="286"/>
                  </a:lnTo>
                  <a:lnTo>
                    <a:pt x="52" y="289"/>
                  </a:lnTo>
                  <a:lnTo>
                    <a:pt x="52" y="289"/>
                  </a:lnTo>
                  <a:lnTo>
                    <a:pt x="56" y="289"/>
                  </a:lnTo>
                  <a:lnTo>
                    <a:pt x="52" y="293"/>
                  </a:lnTo>
                  <a:lnTo>
                    <a:pt x="52" y="293"/>
                  </a:lnTo>
                  <a:lnTo>
                    <a:pt x="52" y="293"/>
                  </a:lnTo>
                  <a:close/>
                  <a:moveTo>
                    <a:pt x="74" y="293"/>
                  </a:moveTo>
                  <a:lnTo>
                    <a:pt x="74" y="293"/>
                  </a:lnTo>
                  <a:lnTo>
                    <a:pt x="78" y="289"/>
                  </a:lnTo>
                  <a:lnTo>
                    <a:pt x="78" y="293"/>
                  </a:lnTo>
                  <a:lnTo>
                    <a:pt x="78" y="293"/>
                  </a:lnTo>
                  <a:lnTo>
                    <a:pt x="74" y="293"/>
                  </a:lnTo>
                  <a:lnTo>
                    <a:pt x="74" y="293"/>
                  </a:lnTo>
                  <a:close/>
                  <a:moveTo>
                    <a:pt x="74" y="297"/>
                  </a:moveTo>
                  <a:lnTo>
                    <a:pt x="74" y="297"/>
                  </a:lnTo>
                  <a:lnTo>
                    <a:pt x="74" y="297"/>
                  </a:lnTo>
                  <a:lnTo>
                    <a:pt x="74" y="300"/>
                  </a:lnTo>
                  <a:lnTo>
                    <a:pt x="74" y="297"/>
                  </a:lnTo>
                  <a:lnTo>
                    <a:pt x="74" y="297"/>
                  </a:lnTo>
                  <a:close/>
                  <a:moveTo>
                    <a:pt x="71" y="289"/>
                  </a:moveTo>
                  <a:lnTo>
                    <a:pt x="71" y="293"/>
                  </a:lnTo>
                  <a:lnTo>
                    <a:pt x="71" y="293"/>
                  </a:lnTo>
                  <a:lnTo>
                    <a:pt x="71" y="297"/>
                  </a:lnTo>
                  <a:lnTo>
                    <a:pt x="74" y="297"/>
                  </a:lnTo>
                  <a:lnTo>
                    <a:pt x="74" y="293"/>
                  </a:lnTo>
                  <a:lnTo>
                    <a:pt x="74" y="293"/>
                  </a:lnTo>
                  <a:lnTo>
                    <a:pt x="74" y="289"/>
                  </a:lnTo>
                  <a:lnTo>
                    <a:pt x="71" y="289"/>
                  </a:lnTo>
                  <a:lnTo>
                    <a:pt x="71" y="289"/>
                  </a:lnTo>
                  <a:close/>
                  <a:moveTo>
                    <a:pt x="141" y="256"/>
                  </a:moveTo>
                  <a:lnTo>
                    <a:pt x="141" y="252"/>
                  </a:lnTo>
                  <a:lnTo>
                    <a:pt x="141" y="249"/>
                  </a:lnTo>
                  <a:lnTo>
                    <a:pt x="141" y="249"/>
                  </a:lnTo>
                  <a:lnTo>
                    <a:pt x="145" y="249"/>
                  </a:lnTo>
                  <a:lnTo>
                    <a:pt x="145" y="249"/>
                  </a:lnTo>
                  <a:lnTo>
                    <a:pt x="145" y="252"/>
                  </a:lnTo>
                  <a:lnTo>
                    <a:pt x="145" y="252"/>
                  </a:lnTo>
                  <a:lnTo>
                    <a:pt x="145" y="256"/>
                  </a:lnTo>
                  <a:lnTo>
                    <a:pt x="141" y="256"/>
                  </a:lnTo>
                  <a:lnTo>
                    <a:pt x="141" y="256"/>
                  </a:lnTo>
                  <a:close/>
                  <a:moveTo>
                    <a:pt x="130" y="252"/>
                  </a:moveTo>
                  <a:lnTo>
                    <a:pt x="134" y="249"/>
                  </a:lnTo>
                  <a:lnTo>
                    <a:pt x="137" y="249"/>
                  </a:lnTo>
                  <a:lnTo>
                    <a:pt x="134" y="252"/>
                  </a:lnTo>
                  <a:lnTo>
                    <a:pt x="134" y="252"/>
                  </a:lnTo>
                  <a:lnTo>
                    <a:pt x="130" y="252"/>
                  </a:lnTo>
                  <a:lnTo>
                    <a:pt x="130" y="252"/>
                  </a:lnTo>
                  <a:close/>
                  <a:moveTo>
                    <a:pt x="115" y="282"/>
                  </a:moveTo>
                  <a:lnTo>
                    <a:pt x="119" y="282"/>
                  </a:lnTo>
                  <a:lnTo>
                    <a:pt x="119" y="282"/>
                  </a:lnTo>
                  <a:lnTo>
                    <a:pt x="119" y="282"/>
                  </a:lnTo>
                  <a:lnTo>
                    <a:pt x="122" y="282"/>
                  </a:lnTo>
                  <a:lnTo>
                    <a:pt x="122" y="282"/>
                  </a:lnTo>
                  <a:lnTo>
                    <a:pt x="119" y="278"/>
                  </a:lnTo>
                  <a:lnTo>
                    <a:pt x="119" y="275"/>
                  </a:lnTo>
                  <a:lnTo>
                    <a:pt x="122" y="271"/>
                  </a:lnTo>
                  <a:lnTo>
                    <a:pt x="126" y="271"/>
                  </a:lnTo>
                  <a:lnTo>
                    <a:pt x="126" y="267"/>
                  </a:lnTo>
                  <a:lnTo>
                    <a:pt x="130" y="267"/>
                  </a:lnTo>
                  <a:lnTo>
                    <a:pt x="134" y="271"/>
                  </a:lnTo>
                  <a:lnTo>
                    <a:pt x="137" y="271"/>
                  </a:lnTo>
                  <a:lnTo>
                    <a:pt x="137" y="271"/>
                  </a:lnTo>
                  <a:lnTo>
                    <a:pt x="141" y="267"/>
                  </a:lnTo>
                  <a:lnTo>
                    <a:pt x="145" y="263"/>
                  </a:lnTo>
                  <a:lnTo>
                    <a:pt x="145" y="260"/>
                  </a:lnTo>
                  <a:lnTo>
                    <a:pt x="141" y="260"/>
                  </a:lnTo>
                  <a:lnTo>
                    <a:pt x="141" y="260"/>
                  </a:lnTo>
                  <a:lnTo>
                    <a:pt x="137" y="256"/>
                  </a:lnTo>
                  <a:lnTo>
                    <a:pt x="137" y="256"/>
                  </a:lnTo>
                  <a:lnTo>
                    <a:pt x="134" y="256"/>
                  </a:lnTo>
                  <a:lnTo>
                    <a:pt x="130" y="252"/>
                  </a:lnTo>
                  <a:lnTo>
                    <a:pt x="126" y="256"/>
                  </a:lnTo>
                  <a:lnTo>
                    <a:pt x="126" y="260"/>
                  </a:lnTo>
                  <a:lnTo>
                    <a:pt x="122" y="260"/>
                  </a:lnTo>
                  <a:lnTo>
                    <a:pt x="119" y="263"/>
                  </a:lnTo>
                  <a:lnTo>
                    <a:pt x="119" y="263"/>
                  </a:lnTo>
                  <a:lnTo>
                    <a:pt x="115" y="263"/>
                  </a:lnTo>
                  <a:lnTo>
                    <a:pt x="115" y="260"/>
                  </a:lnTo>
                  <a:lnTo>
                    <a:pt x="111" y="260"/>
                  </a:lnTo>
                  <a:lnTo>
                    <a:pt x="108" y="263"/>
                  </a:lnTo>
                  <a:lnTo>
                    <a:pt x="108" y="267"/>
                  </a:lnTo>
                  <a:lnTo>
                    <a:pt x="104" y="267"/>
                  </a:lnTo>
                  <a:lnTo>
                    <a:pt x="104" y="271"/>
                  </a:lnTo>
                  <a:lnTo>
                    <a:pt x="111" y="271"/>
                  </a:lnTo>
                  <a:lnTo>
                    <a:pt x="111" y="275"/>
                  </a:lnTo>
                  <a:lnTo>
                    <a:pt x="111" y="275"/>
                  </a:lnTo>
                  <a:lnTo>
                    <a:pt x="111" y="278"/>
                  </a:lnTo>
                  <a:lnTo>
                    <a:pt x="111" y="282"/>
                  </a:lnTo>
                  <a:lnTo>
                    <a:pt x="115" y="282"/>
                  </a:lnTo>
                  <a:lnTo>
                    <a:pt x="115" y="282"/>
                  </a:lnTo>
                  <a:lnTo>
                    <a:pt x="115" y="282"/>
                  </a:lnTo>
                  <a:close/>
                  <a:moveTo>
                    <a:pt x="93" y="334"/>
                  </a:moveTo>
                  <a:lnTo>
                    <a:pt x="93" y="330"/>
                  </a:lnTo>
                  <a:lnTo>
                    <a:pt x="89" y="330"/>
                  </a:lnTo>
                  <a:lnTo>
                    <a:pt x="89" y="334"/>
                  </a:lnTo>
                  <a:lnTo>
                    <a:pt x="93" y="338"/>
                  </a:lnTo>
                  <a:lnTo>
                    <a:pt x="93" y="338"/>
                  </a:lnTo>
                  <a:lnTo>
                    <a:pt x="97" y="334"/>
                  </a:lnTo>
                  <a:lnTo>
                    <a:pt x="93" y="334"/>
                  </a:lnTo>
                  <a:lnTo>
                    <a:pt x="93" y="334"/>
                  </a:lnTo>
                  <a:close/>
                  <a:moveTo>
                    <a:pt x="97" y="330"/>
                  </a:moveTo>
                  <a:lnTo>
                    <a:pt x="97" y="326"/>
                  </a:lnTo>
                  <a:lnTo>
                    <a:pt x="97" y="323"/>
                  </a:lnTo>
                  <a:lnTo>
                    <a:pt x="100" y="326"/>
                  </a:lnTo>
                  <a:lnTo>
                    <a:pt x="100" y="326"/>
                  </a:lnTo>
                  <a:lnTo>
                    <a:pt x="97" y="330"/>
                  </a:lnTo>
                  <a:lnTo>
                    <a:pt x="97" y="330"/>
                  </a:lnTo>
                  <a:lnTo>
                    <a:pt x="97" y="330"/>
                  </a:lnTo>
                  <a:close/>
                  <a:moveTo>
                    <a:pt x="93" y="323"/>
                  </a:moveTo>
                  <a:lnTo>
                    <a:pt x="93" y="319"/>
                  </a:lnTo>
                  <a:lnTo>
                    <a:pt x="97" y="315"/>
                  </a:lnTo>
                  <a:lnTo>
                    <a:pt x="97" y="312"/>
                  </a:lnTo>
                  <a:lnTo>
                    <a:pt x="93" y="312"/>
                  </a:lnTo>
                  <a:lnTo>
                    <a:pt x="97" y="312"/>
                  </a:lnTo>
                  <a:lnTo>
                    <a:pt x="100" y="312"/>
                  </a:lnTo>
                  <a:lnTo>
                    <a:pt x="100" y="312"/>
                  </a:lnTo>
                  <a:lnTo>
                    <a:pt x="100" y="312"/>
                  </a:lnTo>
                  <a:lnTo>
                    <a:pt x="100" y="304"/>
                  </a:lnTo>
                  <a:lnTo>
                    <a:pt x="100" y="304"/>
                  </a:lnTo>
                  <a:lnTo>
                    <a:pt x="100" y="293"/>
                  </a:lnTo>
                  <a:lnTo>
                    <a:pt x="100" y="289"/>
                  </a:lnTo>
                  <a:lnTo>
                    <a:pt x="100" y="286"/>
                  </a:lnTo>
                  <a:lnTo>
                    <a:pt x="104" y="286"/>
                  </a:lnTo>
                  <a:lnTo>
                    <a:pt x="104" y="282"/>
                  </a:lnTo>
                  <a:lnTo>
                    <a:pt x="100" y="282"/>
                  </a:lnTo>
                  <a:lnTo>
                    <a:pt x="100" y="278"/>
                  </a:lnTo>
                  <a:lnTo>
                    <a:pt x="100" y="278"/>
                  </a:lnTo>
                  <a:lnTo>
                    <a:pt x="100" y="278"/>
                  </a:lnTo>
                  <a:lnTo>
                    <a:pt x="97" y="278"/>
                  </a:lnTo>
                  <a:lnTo>
                    <a:pt x="93" y="275"/>
                  </a:lnTo>
                  <a:lnTo>
                    <a:pt x="97" y="275"/>
                  </a:lnTo>
                  <a:lnTo>
                    <a:pt x="97" y="271"/>
                  </a:lnTo>
                  <a:lnTo>
                    <a:pt x="97" y="267"/>
                  </a:lnTo>
                  <a:lnTo>
                    <a:pt x="97" y="267"/>
                  </a:lnTo>
                  <a:lnTo>
                    <a:pt x="93" y="267"/>
                  </a:lnTo>
                  <a:lnTo>
                    <a:pt x="93" y="267"/>
                  </a:lnTo>
                  <a:lnTo>
                    <a:pt x="89" y="271"/>
                  </a:lnTo>
                  <a:lnTo>
                    <a:pt x="89" y="271"/>
                  </a:lnTo>
                  <a:lnTo>
                    <a:pt x="85" y="267"/>
                  </a:lnTo>
                  <a:lnTo>
                    <a:pt x="85" y="263"/>
                  </a:lnTo>
                  <a:lnTo>
                    <a:pt x="89" y="263"/>
                  </a:lnTo>
                  <a:lnTo>
                    <a:pt x="93" y="260"/>
                  </a:lnTo>
                  <a:lnTo>
                    <a:pt x="100" y="263"/>
                  </a:lnTo>
                  <a:lnTo>
                    <a:pt x="100" y="263"/>
                  </a:lnTo>
                  <a:lnTo>
                    <a:pt x="104" y="263"/>
                  </a:lnTo>
                  <a:lnTo>
                    <a:pt x="104" y="260"/>
                  </a:lnTo>
                  <a:lnTo>
                    <a:pt x="104" y="256"/>
                  </a:lnTo>
                  <a:lnTo>
                    <a:pt x="100" y="256"/>
                  </a:lnTo>
                  <a:lnTo>
                    <a:pt x="104" y="252"/>
                  </a:lnTo>
                  <a:lnTo>
                    <a:pt x="104" y="252"/>
                  </a:lnTo>
                  <a:lnTo>
                    <a:pt x="108" y="256"/>
                  </a:lnTo>
                  <a:lnTo>
                    <a:pt x="108" y="256"/>
                  </a:lnTo>
                  <a:lnTo>
                    <a:pt x="111" y="252"/>
                  </a:lnTo>
                  <a:lnTo>
                    <a:pt x="115" y="252"/>
                  </a:lnTo>
                  <a:lnTo>
                    <a:pt x="122" y="252"/>
                  </a:lnTo>
                  <a:lnTo>
                    <a:pt x="126" y="252"/>
                  </a:lnTo>
                  <a:lnTo>
                    <a:pt x="126" y="252"/>
                  </a:lnTo>
                  <a:lnTo>
                    <a:pt x="130" y="252"/>
                  </a:lnTo>
                  <a:lnTo>
                    <a:pt x="130" y="249"/>
                  </a:lnTo>
                  <a:lnTo>
                    <a:pt x="134" y="249"/>
                  </a:lnTo>
                  <a:lnTo>
                    <a:pt x="134" y="249"/>
                  </a:lnTo>
                  <a:lnTo>
                    <a:pt x="137" y="245"/>
                  </a:lnTo>
                  <a:lnTo>
                    <a:pt x="141" y="241"/>
                  </a:lnTo>
                  <a:lnTo>
                    <a:pt x="145" y="245"/>
                  </a:lnTo>
                  <a:lnTo>
                    <a:pt x="148" y="245"/>
                  </a:lnTo>
                  <a:lnTo>
                    <a:pt x="148" y="245"/>
                  </a:lnTo>
                  <a:lnTo>
                    <a:pt x="148" y="245"/>
                  </a:lnTo>
                  <a:lnTo>
                    <a:pt x="148" y="249"/>
                  </a:lnTo>
                  <a:lnTo>
                    <a:pt x="145" y="252"/>
                  </a:lnTo>
                  <a:lnTo>
                    <a:pt x="148" y="252"/>
                  </a:lnTo>
                  <a:lnTo>
                    <a:pt x="148" y="256"/>
                  </a:lnTo>
                  <a:lnTo>
                    <a:pt x="148" y="260"/>
                  </a:lnTo>
                  <a:lnTo>
                    <a:pt x="148" y="260"/>
                  </a:lnTo>
                  <a:lnTo>
                    <a:pt x="148" y="263"/>
                  </a:lnTo>
                  <a:lnTo>
                    <a:pt x="152" y="263"/>
                  </a:lnTo>
                  <a:lnTo>
                    <a:pt x="156" y="267"/>
                  </a:lnTo>
                  <a:lnTo>
                    <a:pt x="159" y="267"/>
                  </a:lnTo>
                  <a:lnTo>
                    <a:pt x="163" y="267"/>
                  </a:lnTo>
                  <a:lnTo>
                    <a:pt x="163" y="263"/>
                  </a:lnTo>
                  <a:lnTo>
                    <a:pt x="167" y="260"/>
                  </a:lnTo>
                  <a:lnTo>
                    <a:pt x="167" y="260"/>
                  </a:lnTo>
                  <a:lnTo>
                    <a:pt x="167" y="260"/>
                  </a:lnTo>
                  <a:lnTo>
                    <a:pt x="167" y="256"/>
                  </a:lnTo>
                  <a:lnTo>
                    <a:pt x="171" y="252"/>
                  </a:lnTo>
                  <a:lnTo>
                    <a:pt x="171" y="252"/>
                  </a:lnTo>
                  <a:lnTo>
                    <a:pt x="174" y="252"/>
                  </a:lnTo>
                  <a:lnTo>
                    <a:pt x="174" y="252"/>
                  </a:lnTo>
                  <a:lnTo>
                    <a:pt x="174" y="249"/>
                  </a:lnTo>
                  <a:lnTo>
                    <a:pt x="174" y="245"/>
                  </a:lnTo>
                  <a:lnTo>
                    <a:pt x="167" y="245"/>
                  </a:lnTo>
                  <a:lnTo>
                    <a:pt x="167" y="241"/>
                  </a:lnTo>
                  <a:lnTo>
                    <a:pt x="167" y="237"/>
                  </a:lnTo>
                  <a:lnTo>
                    <a:pt x="171" y="237"/>
                  </a:lnTo>
                  <a:lnTo>
                    <a:pt x="171" y="237"/>
                  </a:lnTo>
                  <a:lnTo>
                    <a:pt x="171" y="237"/>
                  </a:lnTo>
                  <a:lnTo>
                    <a:pt x="171" y="241"/>
                  </a:lnTo>
                  <a:lnTo>
                    <a:pt x="171" y="241"/>
                  </a:lnTo>
                  <a:lnTo>
                    <a:pt x="174" y="241"/>
                  </a:lnTo>
                  <a:lnTo>
                    <a:pt x="174" y="241"/>
                  </a:lnTo>
                  <a:lnTo>
                    <a:pt x="178" y="241"/>
                  </a:lnTo>
                  <a:lnTo>
                    <a:pt x="178" y="241"/>
                  </a:lnTo>
                  <a:lnTo>
                    <a:pt x="182" y="241"/>
                  </a:lnTo>
                  <a:lnTo>
                    <a:pt x="182" y="241"/>
                  </a:lnTo>
                  <a:lnTo>
                    <a:pt x="182" y="241"/>
                  </a:lnTo>
                  <a:lnTo>
                    <a:pt x="178" y="245"/>
                  </a:lnTo>
                  <a:lnTo>
                    <a:pt x="178" y="245"/>
                  </a:lnTo>
                  <a:lnTo>
                    <a:pt x="178" y="245"/>
                  </a:lnTo>
                  <a:lnTo>
                    <a:pt x="182" y="245"/>
                  </a:lnTo>
                  <a:lnTo>
                    <a:pt x="185" y="241"/>
                  </a:lnTo>
                  <a:lnTo>
                    <a:pt x="193" y="241"/>
                  </a:lnTo>
                  <a:lnTo>
                    <a:pt x="197" y="241"/>
                  </a:lnTo>
                  <a:lnTo>
                    <a:pt x="197" y="241"/>
                  </a:lnTo>
                  <a:lnTo>
                    <a:pt x="197" y="237"/>
                  </a:lnTo>
                  <a:lnTo>
                    <a:pt x="197" y="234"/>
                  </a:lnTo>
                  <a:lnTo>
                    <a:pt x="200" y="234"/>
                  </a:lnTo>
                  <a:lnTo>
                    <a:pt x="204" y="234"/>
                  </a:lnTo>
                  <a:lnTo>
                    <a:pt x="204" y="237"/>
                  </a:lnTo>
                  <a:lnTo>
                    <a:pt x="204" y="241"/>
                  </a:lnTo>
                  <a:lnTo>
                    <a:pt x="204" y="241"/>
                  </a:lnTo>
                  <a:lnTo>
                    <a:pt x="208" y="241"/>
                  </a:lnTo>
                  <a:lnTo>
                    <a:pt x="208" y="237"/>
                  </a:lnTo>
                  <a:lnTo>
                    <a:pt x="208" y="234"/>
                  </a:lnTo>
                  <a:lnTo>
                    <a:pt x="208" y="230"/>
                  </a:lnTo>
                  <a:lnTo>
                    <a:pt x="211" y="226"/>
                  </a:lnTo>
                  <a:lnTo>
                    <a:pt x="215" y="226"/>
                  </a:lnTo>
                  <a:lnTo>
                    <a:pt x="215" y="226"/>
                  </a:lnTo>
                  <a:lnTo>
                    <a:pt x="211" y="223"/>
                  </a:lnTo>
                  <a:lnTo>
                    <a:pt x="215" y="219"/>
                  </a:lnTo>
                  <a:lnTo>
                    <a:pt x="215" y="219"/>
                  </a:lnTo>
                  <a:lnTo>
                    <a:pt x="219" y="219"/>
                  </a:lnTo>
                  <a:lnTo>
                    <a:pt x="219" y="223"/>
                  </a:lnTo>
                  <a:lnTo>
                    <a:pt x="219" y="223"/>
                  </a:lnTo>
                  <a:lnTo>
                    <a:pt x="219" y="226"/>
                  </a:lnTo>
                  <a:lnTo>
                    <a:pt x="219" y="237"/>
                  </a:lnTo>
                  <a:lnTo>
                    <a:pt x="219" y="237"/>
                  </a:lnTo>
                  <a:lnTo>
                    <a:pt x="222" y="234"/>
                  </a:lnTo>
                  <a:lnTo>
                    <a:pt x="222" y="234"/>
                  </a:lnTo>
                  <a:lnTo>
                    <a:pt x="226" y="234"/>
                  </a:lnTo>
                  <a:lnTo>
                    <a:pt x="230" y="230"/>
                  </a:lnTo>
                  <a:lnTo>
                    <a:pt x="230" y="226"/>
                  </a:lnTo>
                  <a:lnTo>
                    <a:pt x="230" y="223"/>
                  </a:lnTo>
                  <a:lnTo>
                    <a:pt x="234" y="219"/>
                  </a:lnTo>
                  <a:lnTo>
                    <a:pt x="234" y="219"/>
                  </a:lnTo>
                  <a:lnTo>
                    <a:pt x="230" y="215"/>
                  </a:lnTo>
                  <a:lnTo>
                    <a:pt x="226" y="211"/>
                  </a:lnTo>
                  <a:lnTo>
                    <a:pt x="226" y="208"/>
                  </a:lnTo>
                  <a:lnTo>
                    <a:pt x="226" y="200"/>
                  </a:lnTo>
                  <a:lnTo>
                    <a:pt x="226" y="193"/>
                  </a:lnTo>
                  <a:lnTo>
                    <a:pt x="226" y="186"/>
                  </a:lnTo>
                  <a:lnTo>
                    <a:pt x="222" y="178"/>
                  </a:lnTo>
                  <a:lnTo>
                    <a:pt x="219" y="171"/>
                  </a:lnTo>
                  <a:lnTo>
                    <a:pt x="219" y="167"/>
                  </a:lnTo>
                  <a:lnTo>
                    <a:pt x="219" y="163"/>
                  </a:lnTo>
                  <a:lnTo>
                    <a:pt x="226" y="160"/>
                  </a:lnTo>
                  <a:lnTo>
                    <a:pt x="226" y="160"/>
                  </a:lnTo>
                  <a:lnTo>
                    <a:pt x="230" y="163"/>
                  </a:lnTo>
                  <a:lnTo>
                    <a:pt x="230" y="163"/>
                  </a:lnTo>
                  <a:lnTo>
                    <a:pt x="230" y="160"/>
                  </a:lnTo>
                  <a:lnTo>
                    <a:pt x="230" y="156"/>
                  </a:lnTo>
                  <a:lnTo>
                    <a:pt x="226" y="156"/>
                  </a:lnTo>
                  <a:lnTo>
                    <a:pt x="226" y="152"/>
                  </a:lnTo>
                  <a:lnTo>
                    <a:pt x="226" y="152"/>
                  </a:lnTo>
                  <a:lnTo>
                    <a:pt x="226" y="148"/>
                  </a:lnTo>
                  <a:lnTo>
                    <a:pt x="226" y="148"/>
                  </a:lnTo>
                  <a:lnTo>
                    <a:pt x="226" y="145"/>
                  </a:lnTo>
                  <a:lnTo>
                    <a:pt x="226" y="145"/>
                  </a:lnTo>
                  <a:lnTo>
                    <a:pt x="226" y="141"/>
                  </a:lnTo>
                  <a:lnTo>
                    <a:pt x="226" y="137"/>
                  </a:lnTo>
                  <a:lnTo>
                    <a:pt x="226" y="137"/>
                  </a:lnTo>
                  <a:lnTo>
                    <a:pt x="226" y="134"/>
                  </a:lnTo>
                  <a:lnTo>
                    <a:pt x="226" y="130"/>
                  </a:lnTo>
                  <a:lnTo>
                    <a:pt x="222" y="122"/>
                  </a:lnTo>
                  <a:lnTo>
                    <a:pt x="222" y="122"/>
                  </a:lnTo>
                  <a:lnTo>
                    <a:pt x="219" y="122"/>
                  </a:lnTo>
                  <a:lnTo>
                    <a:pt x="219" y="115"/>
                  </a:lnTo>
                  <a:lnTo>
                    <a:pt x="215" y="115"/>
                  </a:lnTo>
                  <a:lnTo>
                    <a:pt x="208" y="108"/>
                  </a:lnTo>
                  <a:lnTo>
                    <a:pt x="208" y="104"/>
                  </a:lnTo>
                  <a:lnTo>
                    <a:pt x="204" y="100"/>
                  </a:lnTo>
                  <a:lnTo>
                    <a:pt x="204" y="96"/>
                  </a:lnTo>
                  <a:lnTo>
                    <a:pt x="204" y="93"/>
                  </a:lnTo>
                  <a:lnTo>
                    <a:pt x="204" y="96"/>
                  </a:lnTo>
                  <a:lnTo>
                    <a:pt x="204" y="96"/>
                  </a:lnTo>
                  <a:lnTo>
                    <a:pt x="200" y="93"/>
                  </a:lnTo>
                  <a:lnTo>
                    <a:pt x="200" y="93"/>
                  </a:lnTo>
                  <a:lnTo>
                    <a:pt x="197" y="93"/>
                  </a:lnTo>
                  <a:lnTo>
                    <a:pt x="197" y="93"/>
                  </a:lnTo>
                  <a:lnTo>
                    <a:pt x="197" y="96"/>
                  </a:lnTo>
                  <a:lnTo>
                    <a:pt x="197" y="100"/>
                  </a:lnTo>
                  <a:lnTo>
                    <a:pt x="197" y="100"/>
                  </a:lnTo>
                  <a:lnTo>
                    <a:pt x="200" y="100"/>
                  </a:lnTo>
                  <a:lnTo>
                    <a:pt x="204" y="96"/>
                  </a:lnTo>
                  <a:lnTo>
                    <a:pt x="204" y="100"/>
                  </a:lnTo>
                  <a:lnTo>
                    <a:pt x="204" y="104"/>
                  </a:lnTo>
                  <a:lnTo>
                    <a:pt x="200" y="104"/>
                  </a:lnTo>
                  <a:lnTo>
                    <a:pt x="200" y="104"/>
                  </a:lnTo>
                  <a:lnTo>
                    <a:pt x="197" y="104"/>
                  </a:lnTo>
                  <a:lnTo>
                    <a:pt x="200" y="108"/>
                  </a:lnTo>
                  <a:lnTo>
                    <a:pt x="197" y="108"/>
                  </a:lnTo>
                  <a:lnTo>
                    <a:pt x="197" y="108"/>
                  </a:lnTo>
                  <a:lnTo>
                    <a:pt x="193" y="104"/>
                  </a:lnTo>
                  <a:lnTo>
                    <a:pt x="193" y="104"/>
                  </a:lnTo>
                  <a:lnTo>
                    <a:pt x="193" y="100"/>
                  </a:lnTo>
                  <a:lnTo>
                    <a:pt x="189" y="100"/>
                  </a:lnTo>
                  <a:lnTo>
                    <a:pt x="189" y="100"/>
                  </a:lnTo>
                  <a:lnTo>
                    <a:pt x="189" y="104"/>
                  </a:lnTo>
                  <a:lnTo>
                    <a:pt x="189" y="108"/>
                  </a:lnTo>
                  <a:lnTo>
                    <a:pt x="189" y="111"/>
                  </a:lnTo>
                  <a:lnTo>
                    <a:pt x="189" y="111"/>
                  </a:lnTo>
                  <a:lnTo>
                    <a:pt x="185" y="115"/>
                  </a:lnTo>
                  <a:lnTo>
                    <a:pt x="185" y="115"/>
                  </a:lnTo>
                  <a:lnTo>
                    <a:pt x="189" y="119"/>
                  </a:lnTo>
                  <a:lnTo>
                    <a:pt x="193" y="122"/>
                  </a:lnTo>
                  <a:lnTo>
                    <a:pt x="189" y="126"/>
                  </a:lnTo>
                  <a:lnTo>
                    <a:pt x="189" y="126"/>
                  </a:lnTo>
                  <a:lnTo>
                    <a:pt x="185" y="126"/>
                  </a:lnTo>
                  <a:lnTo>
                    <a:pt x="185" y="126"/>
                  </a:lnTo>
                  <a:lnTo>
                    <a:pt x="185" y="130"/>
                  </a:lnTo>
                  <a:lnTo>
                    <a:pt x="189" y="130"/>
                  </a:lnTo>
                  <a:lnTo>
                    <a:pt x="193" y="126"/>
                  </a:lnTo>
                  <a:lnTo>
                    <a:pt x="197" y="134"/>
                  </a:lnTo>
                  <a:lnTo>
                    <a:pt x="197" y="141"/>
                  </a:lnTo>
                  <a:lnTo>
                    <a:pt x="197" y="145"/>
                  </a:lnTo>
                  <a:lnTo>
                    <a:pt x="197" y="152"/>
                  </a:lnTo>
                  <a:lnTo>
                    <a:pt x="193" y="163"/>
                  </a:lnTo>
                  <a:lnTo>
                    <a:pt x="193" y="167"/>
                  </a:lnTo>
                  <a:lnTo>
                    <a:pt x="193" y="171"/>
                  </a:lnTo>
                  <a:lnTo>
                    <a:pt x="189" y="174"/>
                  </a:lnTo>
                  <a:lnTo>
                    <a:pt x="185" y="178"/>
                  </a:lnTo>
                  <a:lnTo>
                    <a:pt x="185" y="182"/>
                  </a:lnTo>
                  <a:lnTo>
                    <a:pt x="185" y="186"/>
                  </a:lnTo>
                  <a:lnTo>
                    <a:pt x="185" y="189"/>
                  </a:lnTo>
                  <a:lnTo>
                    <a:pt x="182" y="193"/>
                  </a:lnTo>
                  <a:lnTo>
                    <a:pt x="171" y="197"/>
                  </a:lnTo>
                  <a:lnTo>
                    <a:pt x="171" y="197"/>
                  </a:lnTo>
                  <a:lnTo>
                    <a:pt x="167" y="200"/>
                  </a:lnTo>
                  <a:lnTo>
                    <a:pt x="163" y="197"/>
                  </a:lnTo>
                  <a:lnTo>
                    <a:pt x="159" y="193"/>
                  </a:lnTo>
                  <a:lnTo>
                    <a:pt x="159" y="193"/>
                  </a:lnTo>
                  <a:lnTo>
                    <a:pt x="163" y="189"/>
                  </a:lnTo>
                  <a:lnTo>
                    <a:pt x="163" y="189"/>
                  </a:lnTo>
                  <a:lnTo>
                    <a:pt x="163" y="186"/>
                  </a:lnTo>
                  <a:lnTo>
                    <a:pt x="167" y="186"/>
                  </a:lnTo>
                  <a:lnTo>
                    <a:pt x="167" y="182"/>
                  </a:lnTo>
                  <a:lnTo>
                    <a:pt x="159" y="186"/>
                  </a:lnTo>
                  <a:lnTo>
                    <a:pt x="159" y="186"/>
                  </a:lnTo>
                  <a:lnTo>
                    <a:pt x="156" y="189"/>
                  </a:lnTo>
                  <a:lnTo>
                    <a:pt x="156" y="193"/>
                  </a:lnTo>
                  <a:lnTo>
                    <a:pt x="156" y="193"/>
                  </a:lnTo>
                  <a:lnTo>
                    <a:pt x="156" y="200"/>
                  </a:lnTo>
                  <a:lnTo>
                    <a:pt x="156" y="204"/>
                  </a:lnTo>
                  <a:lnTo>
                    <a:pt x="152" y="208"/>
                  </a:lnTo>
                  <a:lnTo>
                    <a:pt x="152" y="211"/>
                  </a:lnTo>
                  <a:lnTo>
                    <a:pt x="152" y="211"/>
                  </a:lnTo>
                  <a:lnTo>
                    <a:pt x="152" y="219"/>
                  </a:lnTo>
                  <a:lnTo>
                    <a:pt x="152" y="219"/>
                  </a:lnTo>
                  <a:lnTo>
                    <a:pt x="152" y="219"/>
                  </a:lnTo>
                  <a:lnTo>
                    <a:pt x="152" y="223"/>
                  </a:lnTo>
                  <a:lnTo>
                    <a:pt x="152" y="223"/>
                  </a:lnTo>
                  <a:lnTo>
                    <a:pt x="152" y="223"/>
                  </a:lnTo>
                  <a:lnTo>
                    <a:pt x="148" y="223"/>
                  </a:lnTo>
                  <a:lnTo>
                    <a:pt x="152" y="226"/>
                  </a:lnTo>
                  <a:lnTo>
                    <a:pt x="148" y="226"/>
                  </a:lnTo>
                  <a:lnTo>
                    <a:pt x="148" y="226"/>
                  </a:lnTo>
                  <a:lnTo>
                    <a:pt x="145" y="226"/>
                  </a:lnTo>
                  <a:lnTo>
                    <a:pt x="145" y="226"/>
                  </a:lnTo>
                  <a:lnTo>
                    <a:pt x="141" y="223"/>
                  </a:lnTo>
                  <a:lnTo>
                    <a:pt x="141" y="223"/>
                  </a:lnTo>
                  <a:lnTo>
                    <a:pt x="141" y="223"/>
                  </a:lnTo>
                  <a:lnTo>
                    <a:pt x="137" y="223"/>
                  </a:lnTo>
                  <a:lnTo>
                    <a:pt x="137" y="223"/>
                  </a:lnTo>
                  <a:lnTo>
                    <a:pt x="130" y="226"/>
                  </a:lnTo>
                  <a:lnTo>
                    <a:pt x="126" y="226"/>
                  </a:lnTo>
                  <a:lnTo>
                    <a:pt x="122" y="230"/>
                  </a:lnTo>
                  <a:lnTo>
                    <a:pt x="119" y="230"/>
                  </a:lnTo>
                  <a:lnTo>
                    <a:pt x="115" y="230"/>
                  </a:lnTo>
                  <a:lnTo>
                    <a:pt x="111" y="230"/>
                  </a:lnTo>
                  <a:lnTo>
                    <a:pt x="108" y="230"/>
                  </a:lnTo>
                  <a:lnTo>
                    <a:pt x="104" y="234"/>
                  </a:lnTo>
                  <a:lnTo>
                    <a:pt x="100" y="237"/>
                  </a:lnTo>
                  <a:lnTo>
                    <a:pt x="100" y="237"/>
                  </a:lnTo>
                  <a:lnTo>
                    <a:pt x="100" y="241"/>
                  </a:lnTo>
                  <a:lnTo>
                    <a:pt x="93" y="245"/>
                  </a:lnTo>
                  <a:lnTo>
                    <a:pt x="93" y="245"/>
                  </a:lnTo>
                  <a:lnTo>
                    <a:pt x="89" y="249"/>
                  </a:lnTo>
                  <a:lnTo>
                    <a:pt x="89" y="252"/>
                  </a:lnTo>
                  <a:lnTo>
                    <a:pt x="85" y="252"/>
                  </a:lnTo>
                  <a:lnTo>
                    <a:pt x="82" y="252"/>
                  </a:lnTo>
                  <a:lnTo>
                    <a:pt x="78" y="256"/>
                  </a:lnTo>
                  <a:lnTo>
                    <a:pt x="82" y="260"/>
                  </a:lnTo>
                  <a:lnTo>
                    <a:pt x="82" y="260"/>
                  </a:lnTo>
                  <a:lnTo>
                    <a:pt x="82" y="263"/>
                  </a:lnTo>
                  <a:lnTo>
                    <a:pt x="82" y="263"/>
                  </a:lnTo>
                  <a:lnTo>
                    <a:pt x="78" y="263"/>
                  </a:lnTo>
                  <a:lnTo>
                    <a:pt x="74" y="267"/>
                  </a:lnTo>
                  <a:lnTo>
                    <a:pt x="74" y="271"/>
                  </a:lnTo>
                  <a:lnTo>
                    <a:pt x="74" y="271"/>
                  </a:lnTo>
                  <a:lnTo>
                    <a:pt x="71" y="275"/>
                  </a:lnTo>
                  <a:lnTo>
                    <a:pt x="67" y="275"/>
                  </a:lnTo>
                  <a:lnTo>
                    <a:pt x="67" y="275"/>
                  </a:lnTo>
                  <a:lnTo>
                    <a:pt x="63" y="278"/>
                  </a:lnTo>
                  <a:lnTo>
                    <a:pt x="63" y="278"/>
                  </a:lnTo>
                  <a:lnTo>
                    <a:pt x="67" y="278"/>
                  </a:lnTo>
                  <a:lnTo>
                    <a:pt x="67" y="282"/>
                  </a:lnTo>
                  <a:lnTo>
                    <a:pt x="67" y="282"/>
                  </a:lnTo>
                  <a:lnTo>
                    <a:pt x="67" y="286"/>
                  </a:lnTo>
                  <a:lnTo>
                    <a:pt x="67" y="282"/>
                  </a:lnTo>
                  <a:lnTo>
                    <a:pt x="67" y="282"/>
                  </a:lnTo>
                  <a:lnTo>
                    <a:pt x="63" y="282"/>
                  </a:lnTo>
                  <a:lnTo>
                    <a:pt x="67" y="286"/>
                  </a:lnTo>
                  <a:lnTo>
                    <a:pt x="67" y="286"/>
                  </a:lnTo>
                  <a:lnTo>
                    <a:pt x="67" y="289"/>
                  </a:lnTo>
                  <a:lnTo>
                    <a:pt x="67" y="289"/>
                  </a:lnTo>
                  <a:lnTo>
                    <a:pt x="67" y="289"/>
                  </a:lnTo>
                  <a:lnTo>
                    <a:pt x="71" y="286"/>
                  </a:lnTo>
                  <a:lnTo>
                    <a:pt x="71" y="286"/>
                  </a:lnTo>
                  <a:lnTo>
                    <a:pt x="74" y="286"/>
                  </a:lnTo>
                  <a:lnTo>
                    <a:pt x="74" y="289"/>
                  </a:lnTo>
                  <a:lnTo>
                    <a:pt x="74" y="289"/>
                  </a:lnTo>
                  <a:lnTo>
                    <a:pt x="78" y="289"/>
                  </a:lnTo>
                  <a:lnTo>
                    <a:pt x="74" y="286"/>
                  </a:lnTo>
                  <a:lnTo>
                    <a:pt x="74" y="286"/>
                  </a:lnTo>
                  <a:lnTo>
                    <a:pt x="71" y="286"/>
                  </a:lnTo>
                  <a:lnTo>
                    <a:pt x="71" y="282"/>
                  </a:lnTo>
                  <a:lnTo>
                    <a:pt x="71" y="282"/>
                  </a:lnTo>
                  <a:lnTo>
                    <a:pt x="71" y="278"/>
                  </a:lnTo>
                  <a:lnTo>
                    <a:pt x="74" y="278"/>
                  </a:lnTo>
                  <a:lnTo>
                    <a:pt x="74" y="278"/>
                  </a:lnTo>
                  <a:lnTo>
                    <a:pt x="78" y="282"/>
                  </a:lnTo>
                  <a:lnTo>
                    <a:pt x="78" y="286"/>
                  </a:lnTo>
                  <a:lnTo>
                    <a:pt x="82" y="289"/>
                  </a:lnTo>
                  <a:lnTo>
                    <a:pt x="82" y="293"/>
                  </a:lnTo>
                  <a:lnTo>
                    <a:pt x="78" y="297"/>
                  </a:lnTo>
                  <a:lnTo>
                    <a:pt x="74" y="297"/>
                  </a:lnTo>
                  <a:lnTo>
                    <a:pt x="74" y="300"/>
                  </a:lnTo>
                  <a:lnTo>
                    <a:pt x="78" y="304"/>
                  </a:lnTo>
                  <a:lnTo>
                    <a:pt x="78" y="308"/>
                  </a:lnTo>
                  <a:lnTo>
                    <a:pt x="82" y="312"/>
                  </a:lnTo>
                  <a:lnTo>
                    <a:pt x="82" y="315"/>
                  </a:lnTo>
                  <a:lnTo>
                    <a:pt x="82" y="315"/>
                  </a:lnTo>
                  <a:lnTo>
                    <a:pt x="82" y="319"/>
                  </a:lnTo>
                  <a:lnTo>
                    <a:pt x="85" y="319"/>
                  </a:lnTo>
                  <a:lnTo>
                    <a:pt x="89" y="319"/>
                  </a:lnTo>
                  <a:lnTo>
                    <a:pt x="89" y="319"/>
                  </a:lnTo>
                  <a:lnTo>
                    <a:pt x="89" y="315"/>
                  </a:lnTo>
                  <a:lnTo>
                    <a:pt x="85" y="312"/>
                  </a:lnTo>
                  <a:lnTo>
                    <a:pt x="85" y="308"/>
                  </a:lnTo>
                  <a:lnTo>
                    <a:pt x="89" y="308"/>
                  </a:lnTo>
                  <a:lnTo>
                    <a:pt x="89" y="308"/>
                  </a:lnTo>
                  <a:lnTo>
                    <a:pt x="89" y="308"/>
                  </a:lnTo>
                  <a:lnTo>
                    <a:pt x="89" y="312"/>
                  </a:lnTo>
                  <a:lnTo>
                    <a:pt x="89" y="312"/>
                  </a:lnTo>
                  <a:lnTo>
                    <a:pt x="93" y="319"/>
                  </a:lnTo>
                  <a:lnTo>
                    <a:pt x="93" y="319"/>
                  </a:lnTo>
                  <a:lnTo>
                    <a:pt x="93" y="323"/>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6" name="Freeform 15"/>
            <p:cNvSpPr>
              <a:spLocks noEditPoints="1"/>
            </p:cNvSpPr>
            <p:nvPr/>
          </p:nvSpPr>
          <p:spPr bwMode="auto">
            <a:xfrm>
              <a:off x="6861137" y="2317788"/>
              <a:ext cx="95211" cy="137671"/>
            </a:xfrm>
            <a:custGeom>
              <a:avLst/>
              <a:gdLst>
                <a:gd name="T0" fmla="*/ 48 w 74"/>
                <a:gd name="T1" fmla="*/ 78 h 107"/>
                <a:gd name="T2" fmla="*/ 44 w 74"/>
                <a:gd name="T3" fmla="*/ 78 h 107"/>
                <a:gd name="T4" fmla="*/ 44 w 74"/>
                <a:gd name="T5" fmla="*/ 78 h 107"/>
                <a:gd name="T6" fmla="*/ 18 w 74"/>
                <a:gd name="T7" fmla="*/ 85 h 107"/>
                <a:gd name="T8" fmla="*/ 22 w 74"/>
                <a:gd name="T9" fmla="*/ 85 h 107"/>
                <a:gd name="T10" fmla="*/ 22 w 74"/>
                <a:gd name="T11" fmla="*/ 85 h 107"/>
                <a:gd name="T12" fmla="*/ 22 w 74"/>
                <a:gd name="T13" fmla="*/ 89 h 107"/>
                <a:gd name="T14" fmla="*/ 22 w 74"/>
                <a:gd name="T15" fmla="*/ 89 h 107"/>
                <a:gd name="T16" fmla="*/ 55 w 74"/>
                <a:gd name="T17" fmla="*/ 74 h 107"/>
                <a:gd name="T18" fmla="*/ 59 w 74"/>
                <a:gd name="T19" fmla="*/ 78 h 107"/>
                <a:gd name="T20" fmla="*/ 59 w 74"/>
                <a:gd name="T21" fmla="*/ 78 h 107"/>
                <a:gd name="T22" fmla="*/ 59 w 74"/>
                <a:gd name="T23" fmla="*/ 74 h 107"/>
                <a:gd name="T24" fmla="*/ 70 w 74"/>
                <a:gd name="T25" fmla="*/ 92 h 107"/>
                <a:gd name="T26" fmla="*/ 70 w 74"/>
                <a:gd name="T27" fmla="*/ 89 h 107"/>
                <a:gd name="T28" fmla="*/ 74 w 74"/>
                <a:gd name="T29" fmla="*/ 92 h 107"/>
                <a:gd name="T30" fmla="*/ 70 w 74"/>
                <a:gd name="T31" fmla="*/ 92 h 107"/>
                <a:gd name="T32" fmla="*/ 74 w 74"/>
                <a:gd name="T33" fmla="*/ 85 h 107"/>
                <a:gd name="T34" fmla="*/ 70 w 74"/>
                <a:gd name="T35" fmla="*/ 85 h 107"/>
                <a:gd name="T36" fmla="*/ 70 w 74"/>
                <a:gd name="T37" fmla="*/ 81 h 107"/>
                <a:gd name="T38" fmla="*/ 74 w 74"/>
                <a:gd name="T39" fmla="*/ 81 h 107"/>
                <a:gd name="T40" fmla="*/ 74 w 74"/>
                <a:gd name="T41" fmla="*/ 85 h 107"/>
                <a:gd name="T42" fmla="*/ 26 w 74"/>
                <a:gd name="T43" fmla="*/ 107 h 107"/>
                <a:gd name="T44" fmla="*/ 26 w 74"/>
                <a:gd name="T45" fmla="*/ 104 h 107"/>
                <a:gd name="T46" fmla="*/ 37 w 74"/>
                <a:gd name="T47" fmla="*/ 104 h 107"/>
                <a:gd name="T48" fmla="*/ 33 w 74"/>
                <a:gd name="T49" fmla="*/ 107 h 107"/>
                <a:gd name="T50" fmla="*/ 26 w 74"/>
                <a:gd name="T51" fmla="*/ 107 h 107"/>
                <a:gd name="T52" fmla="*/ 0 w 74"/>
                <a:gd name="T53" fmla="*/ 18 h 107"/>
                <a:gd name="T54" fmla="*/ 3 w 74"/>
                <a:gd name="T55" fmla="*/ 18 h 107"/>
                <a:gd name="T56" fmla="*/ 3 w 74"/>
                <a:gd name="T57" fmla="*/ 18 h 107"/>
                <a:gd name="T58" fmla="*/ 15 w 74"/>
                <a:gd name="T59" fmla="*/ 29 h 107"/>
                <a:gd name="T60" fmla="*/ 18 w 74"/>
                <a:gd name="T61" fmla="*/ 33 h 107"/>
                <a:gd name="T62" fmla="*/ 22 w 74"/>
                <a:gd name="T63" fmla="*/ 37 h 107"/>
                <a:gd name="T64" fmla="*/ 15 w 74"/>
                <a:gd name="T65" fmla="*/ 33 h 107"/>
                <a:gd name="T66" fmla="*/ 11 w 74"/>
                <a:gd name="T67" fmla="*/ 37 h 107"/>
                <a:gd name="T68" fmla="*/ 15 w 74"/>
                <a:gd name="T69" fmla="*/ 44 h 107"/>
                <a:gd name="T70" fmla="*/ 18 w 74"/>
                <a:gd name="T71" fmla="*/ 44 h 107"/>
                <a:gd name="T72" fmla="*/ 18 w 74"/>
                <a:gd name="T73" fmla="*/ 52 h 107"/>
                <a:gd name="T74" fmla="*/ 22 w 74"/>
                <a:gd name="T75" fmla="*/ 59 h 107"/>
                <a:gd name="T76" fmla="*/ 18 w 74"/>
                <a:gd name="T77" fmla="*/ 63 h 107"/>
                <a:gd name="T78" fmla="*/ 22 w 74"/>
                <a:gd name="T79" fmla="*/ 66 h 107"/>
                <a:gd name="T80" fmla="*/ 18 w 74"/>
                <a:gd name="T81" fmla="*/ 70 h 107"/>
                <a:gd name="T82" fmla="*/ 18 w 74"/>
                <a:gd name="T83" fmla="*/ 74 h 107"/>
                <a:gd name="T84" fmla="*/ 26 w 74"/>
                <a:gd name="T85" fmla="*/ 81 h 107"/>
                <a:gd name="T86" fmla="*/ 26 w 74"/>
                <a:gd name="T87" fmla="*/ 85 h 107"/>
                <a:gd name="T88" fmla="*/ 29 w 74"/>
                <a:gd name="T89" fmla="*/ 85 h 107"/>
                <a:gd name="T90" fmla="*/ 29 w 74"/>
                <a:gd name="T91" fmla="*/ 85 h 107"/>
                <a:gd name="T92" fmla="*/ 40 w 74"/>
                <a:gd name="T93" fmla="*/ 74 h 107"/>
                <a:gd name="T94" fmla="*/ 44 w 74"/>
                <a:gd name="T95" fmla="*/ 78 h 107"/>
                <a:gd name="T96" fmla="*/ 48 w 74"/>
                <a:gd name="T97" fmla="*/ 74 h 107"/>
                <a:gd name="T98" fmla="*/ 52 w 74"/>
                <a:gd name="T99" fmla="*/ 74 h 107"/>
                <a:gd name="T100" fmla="*/ 55 w 74"/>
                <a:gd name="T101" fmla="*/ 74 h 107"/>
                <a:gd name="T102" fmla="*/ 59 w 74"/>
                <a:gd name="T103" fmla="*/ 70 h 107"/>
                <a:gd name="T104" fmla="*/ 66 w 74"/>
                <a:gd name="T105" fmla="*/ 66 h 107"/>
                <a:gd name="T106" fmla="*/ 66 w 74"/>
                <a:gd name="T107" fmla="*/ 63 h 107"/>
                <a:gd name="T108" fmla="*/ 66 w 74"/>
                <a:gd name="T109" fmla="*/ 52 h 107"/>
                <a:gd name="T110" fmla="*/ 63 w 74"/>
                <a:gd name="T111" fmla="*/ 48 h 107"/>
                <a:gd name="T112" fmla="*/ 59 w 74"/>
                <a:gd name="T113" fmla="*/ 37 h 107"/>
                <a:gd name="T114" fmla="*/ 48 w 74"/>
                <a:gd name="T115" fmla="*/ 18 h 107"/>
                <a:gd name="T116" fmla="*/ 33 w 74"/>
                <a:gd name="T117" fmla="*/ 0 h 107"/>
                <a:gd name="T118" fmla="*/ 18 w 74"/>
                <a:gd name="T119" fmla="*/ 3 h 107"/>
                <a:gd name="T120" fmla="*/ 3 w 74"/>
                <a:gd name="T121" fmla="*/ 11 h 107"/>
                <a:gd name="T122" fmla="*/ 0 w 74"/>
                <a:gd name="T123" fmla="*/ 1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 h="107">
                  <a:moveTo>
                    <a:pt x="44" y="78"/>
                  </a:moveTo>
                  <a:lnTo>
                    <a:pt x="48" y="78"/>
                  </a:lnTo>
                  <a:lnTo>
                    <a:pt x="48" y="78"/>
                  </a:lnTo>
                  <a:lnTo>
                    <a:pt x="44" y="78"/>
                  </a:lnTo>
                  <a:lnTo>
                    <a:pt x="44" y="78"/>
                  </a:lnTo>
                  <a:lnTo>
                    <a:pt x="44" y="78"/>
                  </a:lnTo>
                  <a:close/>
                  <a:moveTo>
                    <a:pt x="22" y="89"/>
                  </a:moveTo>
                  <a:lnTo>
                    <a:pt x="18" y="85"/>
                  </a:lnTo>
                  <a:lnTo>
                    <a:pt x="22" y="85"/>
                  </a:lnTo>
                  <a:lnTo>
                    <a:pt x="22" y="85"/>
                  </a:lnTo>
                  <a:lnTo>
                    <a:pt x="22" y="85"/>
                  </a:lnTo>
                  <a:lnTo>
                    <a:pt x="22" y="85"/>
                  </a:lnTo>
                  <a:lnTo>
                    <a:pt x="22" y="89"/>
                  </a:lnTo>
                  <a:lnTo>
                    <a:pt x="22" y="89"/>
                  </a:lnTo>
                  <a:lnTo>
                    <a:pt x="22" y="89"/>
                  </a:lnTo>
                  <a:lnTo>
                    <a:pt x="22" y="89"/>
                  </a:lnTo>
                  <a:close/>
                  <a:moveTo>
                    <a:pt x="59" y="74"/>
                  </a:moveTo>
                  <a:lnTo>
                    <a:pt x="55" y="74"/>
                  </a:lnTo>
                  <a:lnTo>
                    <a:pt x="55" y="78"/>
                  </a:lnTo>
                  <a:lnTo>
                    <a:pt x="59" y="78"/>
                  </a:lnTo>
                  <a:lnTo>
                    <a:pt x="59" y="78"/>
                  </a:lnTo>
                  <a:lnTo>
                    <a:pt x="59" y="78"/>
                  </a:lnTo>
                  <a:lnTo>
                    <a:pt x="59" y="74"/>
                  </a:lnTo>
                  <a:lnTo>
                    <a:pt x="59" y="74"/>
                  </a:lnTo>
                  <a:lnTo>
                    <a:pt x="59" y="74"/>
                  </a:lnTo>
                  <a:close/>
                  <a:moveTo>
                    <a:pt x="70" y="92"/>
                  </a:moveTo>
                  <a:lnTo>
                    <a:pt x="70" y="89"/>
                  </a:lnTo>
                  <a:lnTo>
                    <a:pt x="70" y="89"/>
                  </a:lnTo>
                  <a:lnTo>
                    <a:pt x="74" y="89"/>
                  </a:lnTo>
                  <a:lnTo>
                    <a:pt x="74" y="92"/>
                  </a:lnTo>
                  <a:lnTo>
                    <a:pt x="70" y="92"/>
                  </a:lnTo>
                  <a:lnTo>
                    <a:pt x="70" y="92"/>
                  </a:lnTo>
                  <a:lnTo>
                    <a:pt x="70" y="92"/>
                  </a:lnTo>
                  <a:close/>
                  <a:moveTo>
                    <a:pt x="74" y="85"/>
                  </a:moveTo>
                  <a:lnTo>
                    <a:pt x="70" y="89"/>
                  </a:lnTo>
                  <a:lnTo>
                    <a:pt x="70" y="85"/>
                  </a:lnTo>
                  <a:lnTo>
                    <a:pt x="70" y="81"/>
                  </a:lnTo>
                  <a:lnTo>
                    <a:pt x="70" y="81"/>
                  </a:lnTo>
                  <a:lnTo>
                    <a:pt x="74" y="81"/>
                  </a:lnTo>
                  <a:lnTo>
                    <a:pt x="74" y="81"/>
                  </a:lnTo>
                  <a:lnTo>
                    <a:pt x="74" y="81"/>
                  </a:lnTo>
                  <a:lnTo>
                    <a:pt x="74" y="85"/>
                  </a:lnTo>
                  <a:lnTo>
                    <a:pt x="74" y="85"/>
                  </a:lnTo>
                  <a:close/>
                  <a:moveTo>
                    <a:pt x="26" y="107"/>
                  </a:moveTo>
                  <a:lnTo>
                    <a:pt x="26" y="107"/>
                  </a:lnTo>
                  <a:lnTo>
                    <a:pt x="26" y="104"/>
                  </a:lnTo>
                  <a:lnTo>
                    <a:pt x="33" y="100"/>
                  </a:lnTo>
                  <a:lnTo>
                    <a:pt x="37" y="104"/>
                  </a:lnTo>
                  <a:lnTo>
                    <a:pt x="37" y="104"/>
                  </a:lnTo>
                  <a:lnTo>
                    <a:pt x="33" y="107"/>
                  </a:lnTo>
                  <a:lnTo>
                    <a:pt x="29" y="107"/>
                  </a:lnTo>
                  <a:lnTo>
                    <a:pt x="26" y="107"/>
                  </a:lnTo>
                  <a:lnTo>
                    <a:pt x="26" y="107"/>
                  </a:lnTo>
                  <a:close/>
                  <a:moveTo>
                    <a:pt x="0" y="18"/>
                  </a:moveTo>
                  <a:lnTo>
                    <a:pt x="0" y="18"/>
                  </a:lnTo>
                  <a:lnTo>
                    <a:pt x="3" y="18"/>
                  </a:lnTo>
                  <a:lnTo>
                    <a:pt x="7" y="18"/>
                  </a:lnTo>
                  <a:lnTo>
                    <a:pt x="3" y="18"/>
                  </a:lnTo>
                  <a:lnTo>
                    <a:pt x="11" y="26"/>
                  </a:lnTo>
                  <a:lnTo>
                    <a:pt x="15" y="29"/>
                  </a:lnTo>
                  <a:lnTo>
                    <a:pt x="18" y="29"/>
                  </a:lnTo>
                  <a:lnTo>
                    <a:pt x="18" y="33"/>
                  </a:lnTo>
                  <a:lnTo>
                    <a:pt x="18" y="33"/>
                  </a:lnTo>
                  <a:lnTo>
                    <a:pt x="22" y="37"/>
                  </a:lnTo>
                  <a:lnTo>
                    <a:pt x="15" y="37"/>
                  </a:lnTo>
                  <a:lnTo>
                    <a:pt x="15" y="33"/>
                  </a:lnTo>
                  <a:lnTo>
                    <a:pt x="11" y="37"/>
                  </a:lnTo>
                  <a:lnTo>
                    <a:pt x="11" y="37"/>
                  </a:lnTo>
                  <a:lnTo>
                    <a:pt x="7" y="40"/>
                  </a:lnTo>
                  <a:lnTo>
                    <a:pt x="15" y="44"/>
                  </a:lnTo>
                  <a:lnTo>
                    <a:pt x="15" y="44"/>
                  </a:lnTo>
                  <a:lnTo>
                    <a:pt x="18" y="44"/>
                  </a:lnTo>
                  <a:lnTo>
                    <a:pt x="18" y="52"/>
                  </a:lnTo>
                  <a:lnTo>
                    <a:pt x="18" y="52"/>
                  </a:lnTo>
                  <a:lnTo>
                    <a:pt x="22" y="52"/>
                  </a:lnTo>
                  <a:lnTo>
                    <a:pt x="22" y="59"/>
                  </a:lnTo>
                  <a:lnTo>
                    <a:pt x="18" y="59"/>
                  </a:lnTo>
                  <a:lnTo>
                    <a:pt x="18" y="63"/>
                  </a:lnTo>
                  <a:lnTo>
                    <a:pt x="22" y="63"/>
                  </a:lnTo>
                  <a:lnTo>
                    <a:pt x="22" y="66"/>
                  </a:lnTo>
                  <a:lnTo>
                    <a:pt x="18" y="66"/>
                  </a:lnTo>
                  <a:lnTo>
                    <a:pt x="18" y="70"/>
                  </a:lnTo>
                  <a:lnTo>
                    <a:pt x="22" y="74"/>
                  </a:lnTo>
                  <a:lnTo>
                    <a:pt x="18" y="74"/>
                  </a:lnTo>
                  <a:lnTo>
                    <a:pt x="22" y="81"/>
                  </a:lnTo>
                  <a:lnTo>
                    <a:pt x="26" y="81"/>
                  </a:lnTo>
                  <a:lnTo>
                    <a:pt x="26" y="85"/>
                  </a:lnTo>
                  <a:lnTo>
                    <a:pt x="26" y="85"/>
                  </a:lnTo>
                  <a:lnTo>
                    <a:pt x="26" y="89"/>
                  </a:lnTo>
                  <a:lnTo>
                    <a:pt x="29" y="85"/>
                  </a:lnTo>
                  <a:lnTo>
                    <a:pt x="29" y="81"/>
                  </a:lnTo>
                  <a:lnTo>
                    <a:pt x="29" y="85"/>
                  </a:lnTo>
                  <a:lnTo>
                    <a:pt x="33" y="81"/>
                  </a:lnTo>
                  <a:lnTo>
                    <a:pt x="40" y="74"/>
                  </a:lnTo>
                  <a:lnTo>
                    <a:pt x="44" y="74"/>
                  </a:lnTo>
                  <a:lnTo>
                    <a:pt x="44" y="78"/>
                  </a:lnTo>
                  <a:lnTo>
                    <a:pt x="44" y="74"/>
                  </a:lnTo>
                  <a:lnTo>
                    <a:pt x="48" y="74"/>
                  </a:lnTo>
                  <a:lnTo>
                    <a:pt x="48" y="78"/>
                  </a:lnTo>
                  <a:lnTo>
                    <a:pt x="52" y="74"/>
                  </a:lnTo>
                  <a:lnTo>
                    <a:pt x="55" y="78"/>
                  </a:lnTo>
                  <a:lnTo>
                    <a:pt x="55" y="74"/>
                  </a:lnTo>
                  <a:lnTo>
                    <a:pt x="55" y="74"/>
                  </a:lnTo>
                  <a:lnTo>
                    <a:pt x="59" y="70"/>
                  </a:lnTo>
                  <a:lnTo>
                    <a:pt x="63" y="70"/>
                  </a:lnTo>
                  <a:lnTo>
                    <a:pt x="66" y="66"/>
                  </a:lnTo>
                  <a:lnTo>
                    <a:pt x="66" y="63"/>
                  </a:lnTo>
                  <a:lnTo>
                    <a:pt x="66" y="63"/>
                  </a:lnTo>
                  <a:lnTo>
                    <a:pt x="66" y="52"/>
                  </a:lnTo>
                  <a:lnTo>
                    <a:pt x="66" y="52"/>
                  </a:lnTo>
                  <a:lnTo>
                    <a:pt x="63" y="52"/>
                  </a:lnTo>
                  <a:lnTo>
                    <a:pt x="63" y="48"/>
                  </a:lnTo>
                  <a:lnTo>
                    <a:pt x="63" y="40"/>
                  </a:lnTo>
                  <a:lnTo>
                    <a:pt x="59" y="37"/>
                  </a:lnTo>
                  <a:lnTo>
                    <a:pt x="59" y="29"/>
                  </a:lnTo>
                  <a:lnTo>
                    <a:pt x="48" y="18"/>
                  </a:lnTo>
                  <a:lnTo>
                    <a:pt x="40" y="11"/>
                  </a:lnTo>
                  <a:lnTo>
                    <a:pt x="33" y="0"/>
                  </a:lnTo>
                  <a:lnTo>
                    <a:pt x="29" y="3"/>
                  </a:lnTo>
                  <a:lnTo>
                    <a:pt x="18" y="3"/>
                  </a:lnTo>
                  <a:lnTo>
                    <a:pt x="11" y="11"/>
                  </a:lnTo>
                  <a:lnTo>
                    <a:pt x="3" y="11"/>
                  </a:lnTo>
                  <a:lnTo>
                    <a:pt x="0" y="15"/>
                  </a:lnTo>
                  <a:lnTo>
                    <a:pt x="0" y="1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7" name="Freeform 16"/>
            <p:cNvSpPr>
              <a:spLocks/>
            </p:cNvSpPr>
            <p:nvPr/>
          </p:nvSpPr>
          <p:spPr bwMode="auto">
            <a:xfrm>
              <a:off x="6817391" y="2189126"/>
              <a:ext cx="100357" cy="156969"/>
            </a:xfrm>
            <a:custGeom>
              <a:avLst/>
              <a:gdLst>
                <a:gd name="T0" fmla="*/ 0 w 78"/>
                <a:gd name="T1" fmla="*/ 70 h 122"/>
                <a:gd name="T2" fmla="*/ 4 w 78"/>
                <a:gd name="T3" fmla="*/ 63 h 122"/>
                <a:gd name="T4" fmla="*/ 12 w 78"/>
                <a:gd name="T5" fmla="*/ 55 h 122"/>
                <a:gd name="T6" fmla="*/ 15 w 78"/>
                <a:gd name="T7" fmla="*/ 51 h 122"/>
                <a:gd name="T8" fmla="*/ 19 w 78"/>
                <a:gd name="T9" fmla="*/ 40 h 122"/>
                <a:gd name="T10" fmla="*/ 19 w 78"/>
                <a:gd name="T11" fmla="*/ 33 h 122"/>
                <a:gd name="T12" fmla="*/ 26 w 78"/>
                <a:gd name="T13" fmla="*/ 37 h 122"/>
                <a:gd name="T14" fmla="*/ 30 w 78"/>
                <a:gd name="T15" fmla="*/ 37 h 122"/>
                <a:gd name="T16" fmla="*/ 37 w 78"/>
                <a:gd name="T17" fmla="*/ 40 h 122"/>
                <a:gd name="T18" fmla="*/ 49 w 78"/>
                <a:gd name="T19" fmla="*/ 40 h 122"/>
                <a:gd name="T20" fmla="*/ 49 w 78"/>
                <a:gd name="T21" fmla="*/ 33 h 122"/>
                <a:gd name="T22" fmla="*/ 45 w 78"/>
                <a:gd name="T23" fmla="*/ 25 h 122"/>
                <a:gd name="T24" fmla="*/ 49 w 78"/>
                <a:gd name="T25" fmla="*/ 25 h 122"/>
                <a:gd name="T26" fmla="*/ 56 w 78"/>
                <a:gd name="T27" fmla="*/ 18 h 122"/>
                <a:gd name="T28" fmla="*/ 63 w 78"/>
                <a:gd name="T29" fmla="*/ 14 h 122"/>
                <a:gd name="T30" fmla="*/ 63 w 78"/>
                <a:gd name="T31" fmla="*/ 7 h 122"/>
                <a:gd name="T32" fmla="*/ 63 w 78"/>
                <a:gd name="T33" fmla="*/ 3 h 122"/>
                <a:gd name="T34" fmla="*/ 67 w 78"/>
                <a:gd name="T35" fmla="*/ 3 h 122"/>
                <a:gd name="T36" fmla="*/ 67 w 78"/>
                <a:gd name="T37" fmla="*/ 7 h 122"/>
                <a:gd name="T38" fmla="*/ 78 w 78"/>
                <a:gd name="T39" fmla="*/ 14 h 122"/>
                <a:gd name="T40" fmla="*/ 71 w 78"/>
                <a:gd name="T41" fmla="*/ 18 h 122"/>
                <a:gd name="T42" fmla="*/ 71 w 78"/>
                <a:gd name="T43" fmla="*/ 22 h 122"/>
                <a:gd name="T44" fmla="*/ 67 w 78"/>
                <a:gd name="T45" fmla="*/ 33 h 122"/>
                <a:gd name="T46" fmla="*/ 71 w 78"/>
                <a:gd name="T47" fmla="*/ 44 h 122"/>
                <a:gd name="T48" fmla="*/ 71 w 78"/>
                <a:gd name="T49" fmla="*/ 48 h 122"/>
                <a:gd name="T50" fmla="*/ 71 w 78"/>
                <a:gd name="T51" fmla="*/ 55 h 122"/>
                <a:gd name="T52" fmla="*/ 63 w 78"/>
                <a:gd name="T53" fmla="*/ 63 h 122"/>
                <a:gd name="T54" fmla="*/ 60 w 78"/>
                <a:gd name="T55" fmla="*/ 66 h 122"/>
                <a:gd name="T56" fmla="*/ 52 w 78"/>
                <a:gd name="T57" fmla="*/ 70 h 122"/>
                <a:gd name="T58" fmla="*/ 45 w 78"/>
                <a:gd name="T59" fmla="*/ 74 h 122"/>
                <a:gd name="T60" fmla="*/ 49 w 78"/>
                <a:gd name="T61" fmla="*/ 81 h 122"/>
                <a:gd name="T62" fmla="*/ 49 w 78"/>
                <a:gd name="T63" fmla="*/ 89 h 122"/>
                <a:gd name="T64" fmla="*/ 56 w 78"/>
                <a:gd name="T65" fmla="*/ 92 h 122"/>
                <a:gd name="T66" fmla="*/ 67 w 78"/>
                <a:gd name="T67" fmla="*/ 100 h 122"/>
                <a:gd name="T68" fmla="*/ 52 w 78"/>
                <a:gd name="T69" fmla="*/ 103 h 122"/>
                <a:gd name="T70" fmla="*/ 37 w 78"/>
                <a:gd name="T71" fmla="*/ 111 h 122"/>
                <a:gd name="T72" fmla="*/ 34 w 78"/>
                <a:gd name="T73" fmla="*/ 118 h 122"/>
                <a:gd name="T74" fmla="*/ 26 w 78"/>
                <a:gd name="T75" fmla="*/ 118 h 122"/>
                <a:gd name="T76" fmla="*/ 26 w 78"/>
                <a:gd name="T77" fmla="*/ 122 h 122"/>
                <a:gd name="T78" fmla="*/ 19 w 78"/>
                <a:gd name="T79" fmla="*/ 122 h 122"/>
                <a:gd name="T80" fmla="*/ 23 w 78"/>
                <a:gd name="T81" fmla="*/ 118 h 122"/>
                <a:gd name="T82" fmla="*/ 15 w 78"/>
                <a:gd name="T83" fmla="*/ 118 h 122"/>
                <a:gd name="T84" fmla="*/ 15 w 78"/>
                <a:gd name="T85" fmla="*/ 115 h 122"/>
                <a:gd name="T86" fmla="*/ 19 w 78"/>
                <a:gd name="T87" fmla="*/ 103 h 122"/>
                <a:gd name="T88" fmla="*/ 26 w 78"/>
                <a:gd name="T89" fmla="*/ 100 h 122"/>
                <a:gd name="T90" fmla="*/ 15 w 78"/>
                <a:gd name="T91" fmla="*/ 103 h 122"/>
                <a:gd name="T92" fmla="*/ 15 w 78"/>
                <a:gd name="T93" fmla="*/ 92 h 122"/>
                <a:gd name="T94" fmla="*/ 15 w 78"/>
                <a:gd name="T95" fmla="*/ 85 h 122"/>
                <a:gd name="T96" fmla="*/ 19 w 78"/>
                <a:gd name="T97" fmla="*/ 81 h 122"/>
                <a:gd name="T98" fmla="*/ 15 w 78"/>
                <a:gd name="T99" fmla="*/ 81 h 122"/>
                <a:gd name="T100" fmla="*/ 8 w 78"/>
                <a:gd name="T101" fmla="*/ 81 h 122"/>
                <a:gd name="T102" fmla="*/ 4 w 78"/>
                <a:gd name="T103" fmla="*/ 81 h 122"/>
                <a:gd name="T104" fmla="*/ 0 w 78"/>
                <a:gd name="T105" fmla="*/ 77 h 122"/>
                <a:gd name="T106" fmla="*/ 0 w 78"/>
                <a:gd name="T107" fmla="*/ 7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22">
                  <a:moveTo>
                    <a:pt x="0" y="77"/>
                  </a:moveTo>
                  <a:lnTo>
                    <a:pt x="0" y="70"/>
                  </a:lnTo>
                  <a:lnTo>
                    <a:pt x="4" y="66"/>
                  </a:lnTo>
                  <a:lnTo>
                    <a:pt x="4" y="63"/>
                  </a:lnTo>
                  <a:lnTo>
                    <a:pt x="4" y="59"/>
                  </a:lnTo>
                  <a:lnTo>
                    <a:pt x="12" y="55"/>
                  </a:lnTo>
                  <a:lnTo>
                    <a:pt x="12" y="51"/>
                  </a:lnTo>
                  <a:lnTo>
                    <a:pt x="15" y="51"/>
                  </a:lnTo>
                  <a:lnTo>
                    <a:pt x="19" y="44"/>
                  </a:lnTo>
                  <a:lnTo>
                    <a:pt x="19" y="40"/>
                  </a:lnTo>
                  <a:lnTo>
                    <a:pt x="19" y="40"/>
                  </a:lnTo>
                  <a:lnTo>
                    <a:pt x="19" y="33"/>
                  </a:lnTo>
                  <a:lnTo>
                    <a:pt x="23" y="29"/>
                  </a:lnTo>
                  <a:lnTo>
                    <a:pt x="26" y="37"/>
                  </a:lnTo>
                  <a:lnTo>
                    <a:pt x="30" y="37"/>
                  </a:lnTo>
                  <a:lnTo>
                    <a:pt x="30" y="37"/>
                  </a:lnTo>
                  <a:lnTo>
                    <a:pt x="34" y="37"/>
                  </a:lnTo>
                  <a:lnTo>
                    <a:pt x="37" y="40"/>
                  </a:lnTo>
                  <a:lnTo>
                    <a:pt x="45" y="37"/>
                  </a:lnTo>
                  <a:lnTo>
                    <a:pt x="49" y="40"/>
                  </a:lnTo>
                  <a:lnTo>
                    <a:pt x="52" y="33"/>
                  </a:lnTo>
                  <a:lnTo>
                    <a:pt x="49" y="33"/>
                  </a:lnTo>
                  <a:lnTo>
                    <a:pt x="49" y="29"/>
                  </a:lnTo>
                  <a:lnTo>
                    <a:pt x="45" y="25"/>
                  </a:lnTo>
                  <a:lnTo>
                    <a:pt x="45" y="25"/>
                  </a:lnTo>
                  <a:lnTo>
                    <a:pt x="49" y="25"/>
                  </a:lnTo>
                  <a:lnTo>
                    <a:pt x="56" y="22"/>
                  </a:lnTo>
                  <a:lnTo>
                    <a:pt x="56" y="18"/>
                  </a:lnTo>
                  <a:lnTo>
                    <a:pt x="60" y="14"/>
                  </a:lnTo>
                  <a:lnTo>
                    <a:pt x="63" y="14"/>
                  </a:lnTo>
                  <a:lnTo>
                    <a:pt x="63" y="11"/>
                  </a:lnTo>
                  <a:lnTo>
                    <a:pt x="63" y="7"/>
                  </a:lnTo>
                  <a:lnTo>
                    <a:pt x="63" y="7"/>
                  </a:lnTo>
                  <a:lnTo>
                    <a:pt x="63" y="3"/>
                  </a:lnTo>
                  <a:lnTo>
                    <a:pt x="63" y="0"/>
                  </a:lnTo>
                  <a:lnTo>
                    <a:pt x="67" y="3"/>
                  </a:lnTo>
                  <a:lnTo>
                    <a:pt x="67" y="7"/>
                  </a:lnTo>
                  <a:lnTo>
                    <a:pt x="67" y="7"/>
                  </a:lnTo>
                  <a:lnTo>
                    <a:pt x="74" y="11"/>
                  </a:lnTo>
                  <a:lnTo>
                    <a:pt x="78" y="14"/>
                  </a:lnTo>
                  <a:lnTo>
                    <a:pt x="78" y="14"/>
                  </a:lnTo>
                  <a:lnTo>
                    <a:pt x="71" y="18"/>
                  </a:lnTo>
                  <a:lnTo>
                    <a:pt x="71" y="18"/>
                  </a:lnTo>
                  <a:lnTo>
                    <a:pt x="71" y="22"/>
                  </a:lnTo>
                  <a:lnTo>
                    <a:pt x="67" y="29"/>
                  </a:lnTo>
                  <a:lnTo>
                    <a:pt x="67" y="33"/>
                  </a:lnTo>
                  <a:lnTo>
                    <a:pt x="71" y="37"/>
                  </a:lnTo>
                  <a:lnTo>
                    <a:pt x="71" y="44"/>
                  </a:lnTo>
                  <a:lnTo>
                    <a:pt x="74" y="48"/>
                  </a:lnTo>
                  <a:lnTo>
                    <a:pt x="71" y="48"/>
                  </a:lnTo>
                  <a:lnTo>
                    <a:pt x="67" y="51"/>
                  </a:lnTo>
                  <a:lnTo>
                    <a:pt x="71" y="55"/>
                  </a:lnTo>
                  <a:lnTo>
                    <a:pt x="60" y="63"/>
                  </a:lnTo>
                  <a:lnTo>
                    <a:pt x="63" y="63"/>
                  </a:lnTo>
                  <a:lnTo>
                    <a:pt x="60" y="66"/>
                  </a:lnTo>
                  <a:lnTo>
                    <a:pt x="60" y="66"/>
                  </a:lnTo>
                  <a:lnTo>
                    <a:pt x="56" y="66"/>
                  </a:lnTo>
                  <a:lnTo>
                    <a:pt x="52" y="70"/>
                  </a:lnTo>
                  <a:lnTo>
                    <a:pt x="52" y="74"/>
                  </a:lnTo>
                  <a:lnTo>
                    <a:pt x="45" y="74"/>
                  </a:lnTo>
                  <a:lnTo>
                    <a:pt x="45" y="77"/>
                  </a:lnTo>
                  <a:lnTo>
                    <a:pt x="49" y="81"/>
                  </a:lnTo>
                  <a:lnTo>
                    <a:pt x="45" y="85"/>
                  </a:lnTo>
                  <a:lnTo>
                    <a:pt x="49" y="89"/>
                  </a:lnTo>
                  <a:lnTo>
                    <a:pt x="52" y="89"/>
                  </a:lnTo>
                  <a:lnTo>
                    <a:pt x="56" y="92"/>
                  </a:lnTo>
                  <a:lnTo>
                    <a:pt x="67" y="96"/>
                  </a:lnTo>
                  <a:lnTo>
                    <a:pt x="67" y="100"/>
                  </a:lnTo>
                  <a:lnTo>
                    <a:pt x="63" y="103"/>
                  </a:lnTo>
                  <a:lnTo>
                    <a:pt x="52" y="103"/>
                  </a:lnTo>
                  <a:lnTo>
                    <a:pt x="45" y="111"/>
                  </a:lnTo>
                  <a:lnTo>
                    <a:pt x="37" y="111"/>
                  </a:lnTo>
                  <a:lnTo>
                    <a:pt x="34" y="115"/>
                  </a:lnTo>
                  <a:lnTo>
                    <a:pt x="34" y="118"/>
                  </a:lnTo>
                  <a:lnTo>
                    <a:pt x="30" y="115"/>
                  </a:lnTo>
                  <a:lnTo>
                    <a:pt x="26" y="118"/>
                  </a:lnTo>
                  <a:lnTo>
                    <a:pt x="30" y="118"/>
                  </a:lnTo>
                  <a:lnTo>
                    <a:pt x="26" y="122"/>
                  </a:lnTo>
                  <a:lnTo>
                    <a:pt x="23" y="122"/>
                  </a:lnTo>
                  <a:lnTo>
                    <a:pt x="19" y="122"/>
                  </a:lnTo>
                  <a:lnTo>
                    <a:pt x="19" y="122"/>
                  </a:lnTo>
                  <a:lnTo>
                    <a:pt x="23" y="118"/>
                  </a:lnTo>
                  <a:lnTo>
                    <a:pt x="19" y="115"/>
                  </a:lnTo>
                  <a:lnTo>
                    <a:pt x="15" y="118"/>
                  </a:lnTo>
                  <a:lnTo>
                    <a:pt x="15" y="118"/>
                  </a:lnTo>
                  <a:lnTo>
                    <a:pt x="15" y="115"/>
                  </a:lnTo>
                  <a:lnTo>
                    <a:pt x="15" y="107"/>
                  </a:lnTo>
                  <a:lnTo>
                    <a:pt x="19" y="103"/>
                  </a:lnTo>
                  <a:lnTo>
                    <a:pt x="23" y="103"/>
                  </a:lnTo>
                  <a:lnTo>
                    <a:pt x="26" y="100"/>
                  </a:lnTo>
                  <a:lnTo>
                    <a:pt x="23" y="103"/>
                  </a:lnTo>
                  <a:lnTo>
                    <a:pt x="15" y="103"/>
                  </a:lnTo>
                  <a:lnTo>
                    <a:pt x="15" y="100"/>
                  </a:lnTo>
                  <a:lnTo>
                    <a:pt x="15" y="92"/>
                  </a:lnTo>
                  <a:lnTo>
                    <a:pt x="19" y="89"/>
                  </a:lnTo>
                  <a:lnTo>
                    <a:pt x="15" y="85"/>
                  </a:lnTo>
                  <a:lnTo>
                    <a:pt x="19" y="85"/>
                  </a:lnTo>
                  <a:lnTo>
                    <a:pt x="19" y="81"/>
                  </a:lnTo>
                  <a:lnTo>
                    <a:pt x="19" y="81"/>
                  </a:lnTo>
                  <a:lnTo>
                    <a:pt x="15" y="81"/>
                  </a:lnTo>
                  <a:lnTo>
                    <a:pt x="12" y="85"/>
                  </a:lnTo>
                  <a:lnTo>
                    <a:pt x="8" y="81"/>
                  </a:lnTo>
                  <a:lnTo>
                    <a:pt x="4" y="81"/>
                  </a:lnTo>
                  <a:lnTo>
                    <a:pt x="4" y="81"/>
                  </a:lnTo>
                  <a:lnTo>
                    <a:pt x="4" y="85"/>
                  </a:lnTo>
                  <a:lnTo>
                    <a:pt x="0" y="77"/>
                  </a:lnTo>
                  <a:lnTo>
                    <a:pt x="0" y="77"/>
                  </a:lnTo>
                  <a:lnTo>
                    <a:pt x="0" y="77"/>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8" name="Freeform 17"/>
            <p:cNvSpPr>
              <a:spLocks/>
            </p:cNvSpPr>
            <p:nvPr/>
          </p:nvSpPr>
          <p:spPr bwMode="auto">
            <a:xfrm>
              <a:off x="6002952" y="1988412"/>
              <a:ext cx="653609" cy="276627"/>
            </a:xfrm>
            <a:custGeom>
              <a:avLst/>
              <a:gdLst>
                <a:gd name="T0" fmla="*/ 19 w 508"/>
                <a:gd name="T1" fmla="*/ 66 h 215"/>
                <a:gd name="T2" fmla="*/ 30 w 508"/>
                <a:gd name="T3" fmla="*/ 52 h 215"/>
                <a:gd name="T4" fmla="*/ 37 w 508"/>
                <a:gd name="T5" fmla="*/ 44 h 215"/>
                <a:gd name="T6" fmla="*/ 60 w 508"/>
                <a:gd name="T7" fmla="*/ 37 h 215"/>
                <a:gd name="T8" fmla="*/ 71 w 508"/>
                <a:gd name="T9" fmla="*/ 41 h 215"/>
                <a:gd name="T10" fmla="*/ 89 w 508"/>
                <a:gd name="T11" fmla="*/ 41 h 215"/>
                <a:gd name="T12" fmla="*/ 108 w 508"/>
                <a:gd name="T13" fmla="*/ 55 h 215"/>
                <a:gd name="T14" fmla="*/ 126 w 508"/>
                <a:gd name="T15" fmla="*/ 52 h 215"/>
                <a:gd name="T16" fmla="*/ 145 w 508"/>
                <a:gd name="T17" fmla="*/ 52 h 215"/>
                <a:gd name="T18" fmla="*/ 148 w 508"/>
                <a:gd name="T19" fmla="*/ 33 h 215"/>
                <a:gd name="T20" fmla="*/ 137 w 508"/>
                <a:gd name="T21" fmla="*/ 18 h 215"/>
                <a:gd name="T22" fmla="*/ 148 w 508"/>
                <a:gd name="T23" fmla="*/ 7 h 215"/>
                <a:gd name="T24" fmla="*/ 159 w 508"/>
                <a:gd name="T25" fmla="*/ 3 h 215"/>
                <a:gd name="T26" fmla="*/ 182 w 508"/>
                <a:gd name="T27" fmla="*/ 7 h 215"/>
                <a:gd name="T28" fmla="*/ 200 w 508"/>
                <a:gd name="T29" fmla="*/ 11 h 215"/>
                <a:gd name="T30" fmla="*/ 208 w 508"/>
                <a:gd name="T31" fmla="*/ 26 h 215"/>
                <a:gd name="T32" fmla="*/ 219 w 508"/>
                <a:gd name="T33" fmla="*/ 33 h 215"/>
                <a:gd name="T34" fmla="*/ 237 w 508"/>
                <a:gd name="T35" fmla="*/ 37 h 215"/>
                <a:gd name="T36" fmla="*/ 259 w 508"/>
                <a:gd name="T37" fmla="*/ 29 h 215"/>
                <a:gd name="T38" fmla="*/ 285 w 508"/>
                <a:gd name="T39" fmla="*/ 33 h 215"/>
                <a:gd name="T40" fmla="*/ 308 w 508"/>
                <a:gd name="T41" fmla="*/ 44 h 215"/>
                <a:gd name="T42" fmla="*/ 330 w 508"/>
                <a:gd name="T43" fmla="*/ 48 h 215"/>
                <a:gd name="T44" fmla="*/ 356 w 508"/>
                <a:gd name="T45" fmla="*/ 48 h 215"/>
                <a:gd name="T46" fmla="*/ 378 w 508"/>
                <a:gd name="T47" fmla="*/ 37 h 215"/>
                <a:gd name="T48" fmla="*/ 393 w 508"/>
                <a:gd name="T49" fmla="*/ 26 h 215"/>
                <a:gd name="T50" fmla="*/ 408 w 508"/>
                <a:gd name="T51" fmla="*/ 18 h 215"/>
                <a:gd name="T52" fmla="*/ 422 w 508"/>
                <a:gd name="T53" fmla="*/ 26 h 215"/>
                <a:gd name="T54" fmla="*/ 437 w 508"/>
                <a:gd name="T55" fmla="*/ 48 h 215"/>
                <a:gd name="T56" fmla="*/ 445 w 508"/>
                <a:gd name="T57" fmla="*/ 74 h 215"/>
                <a:gd name="T58" fmla="*/ 471 w 508"/>
                <a:gd name="T59" fmla="*/ 66 h 215"/>
                <a:gd name="T60" fmla="*/ 496 w 508"/>
                <a:gd name="T61" fmla="*/ 70 h 215"/>
                <a:gd name="T62" fmla="*/ 504 w 508"/>
                <a:gd name="T63" fmla="*/ 89 h 215"/>
                <a:gd name="T64" fmla="*/ 496 w 508"/>
                <a:gd name="T65" fmla="*/ 92 h 215"/>
                <a:gd name="T66" fmla="*/ 474 w 508"/>
                <a:gd name="T67" fmla="*/ 100 h 215"/>
                <a:gd name="T68" fmla="*/ 467 w 508"/>
                <a:gd name="T69" fmla="*/ 104 h 215"/>
                <a:gd name="T70" fmla="*/ 452 w 508"/>
                <a:gd name="T71" fmla="*/ 126 h 215"/>
                <a:gd name="T72" fmla="*/ 430 w 508"/>
                <a:gd name="T73" fmla="*/ 133 h 215"/>
                <a:gd name="T74" fmla="*/ 415 w 508"/>
                <a:gd name="T75" fmla="*/ 137 h 215"/>
                <a:gd name="T76" fmla="*/ 393 w 508"/>
                <a:gd name="T77" fmla="*/ 148 h 215"/>
                <a:gd name="T78" fmla="*/ 404 w 508"/>
                <a:gd name="T79" fmla="*/ 163 h 215"/>
                <a:gd name="T80" fmla="*/ 382 w 508"/>
                <a:gd name="T81" fmla="*/ 189 h 215"/>
                <a:gd name="T82" fmla="*/ 352 w 508"/>
                <a:gd name="T83" fmla="*/ 196 h 215"/>
                <a:gd name="T84" fmla="*/ 311 w 508"/>
                <a:gd name="T85" fmla="*/ 215 h 215"/>
                <a:gd name="T86" fmla="*/ 289 w 508"/>
                <a:gd name="T87" fmla="*/ 215 h 215"/>
                <a:gd name="T88" fmla="*/ 248 w 508"/>
                <a:gd name="T89" fmla="*/ 196 h 215"/>
                <a:gd name="T90" fmla="*/ 215 w 508"/>
                <a:gd name="T91" fmla="*/ 200 h 215"/>
                <a:gd name="T92" fmla="*/ 167 w 508"/>
                <a:gd name="T93" fmla="*/ 200 h 215"/>
                <a:gd name="T94" fmla="*/ 152 w 508"/>
                <a:gd name="T95" fmla="*/ 178 h 215"/>
                <a:gd name="T96" fmla="*/ 145 w 508"/>
                <a:gd name="T97" fmla="*/ 170 h 215"/>
                <a:gd name="T98" fmla="*/ 122 w 508"/>
                <a:gd name="T99" fmla="*/ 163 h 215"/>
                <a:gd name="T100" fmla="*/ 100 w 508"/>
                <a:gd name="T101" fmla="*/ 156 h 215"/>
                <a:gd name="T102" fmla="*/ 63 w 508"/>
                <a:gd name="T103" fmla="*/ 148 h 215"/>
                <a:gd name="T104" fmla="*/ 67 w 508"/>
                <a:gd name="T105" fmla="*/ 133 h 215"/>
                <a:gd name="T106" fmla="*/ 60 w 508"/>
                <a:gd name="T107" fmla="*/ 118 h 215"/>
                <a:gd name="T108" fmla="*/ 52 w 508"/>
                <a:gd name="T109" fmla="*/ 107 h 215"/>
                <a:gd name="T110" fmla="*/ 37 w 508"/>
                <a:gd name="T111" fmla="*/ 104 h 215"/>
                <a:gd name="T112" fmla="*/ 26 w 508"/>
                <a:gd name="T113" fmla="*/ 100 h 215"/>
                <a:gd name="T114" fmla="*/ 19 w 508"/>
                <a:gd name="T115" fmla="*/ 96 h 215"/>
                <a:gd name="T116" fmla="*/ 4 w 508"/>
                <a:gd name="T117" fmla="*/ 85 h 215"/>
                <a:gd name="T118" fmla="*/ 0 w 508"/>
                <a:gd name="T119" fmla="*/ 8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8" h="215">
                  <a:moveTo>
                    <a:pt x="0" y="78"/>
                  </a:moveTo>
                  <a:lnTo>
                    <a:pt x="4" y="70"/>
                  </a:lnTo>
                  <a:lnTo>
                    <a:pt x="8" y="70"/>
                  </a:lnTo>
                  <a:lnTo>
                    <a:pt x="15" y="70"/>
                  </a:lnTo>
                  <a:lnTo>
                    <a:pt x="15" y="70"/>
                  </a:lnTo>
                  <a:lnTo>
                    <a:pt x="19" y="66"/>
                  </a:lnTo>
                  <a:lnTo>
                    <a:pt x="22" y="63"/>
                  </a:lnTo>
                  <a:lnTo>
                    <a:pt x="22" y="63"/>
                  </a:lnTo>
                  <a:lnTo>
                    <a:pt x="22" y="59"/>
                  </a:lnTo>
                  <a:lnTo>
                    <a:pt x="30" y="55"/>
                  </a:lnTo>
                  <a:lnTo>
                    <a:pt x="30" y="55"/>
                  </a:lnTo>
                  <a:lnTo>
                    <a:pt x="30" y="52"/>
                  </a:lnTo>
                  <a:lnTo>
                    <a:pt x="34" y="52"/>
                  </a:lnTo>
                  <a:lnTo>
                    <a:pt x="37" y="48"/>
                  </a:lnTo>
                  <a:lnTo>
                    <a:pt x="37" y="48"/>
                  </a:lnTo>
                  <a:lnTo>
                    <a:pt x="37" y="44"/>
                  </a:lnTo>
                  <a:lnTo>
                    <a:pt x="37" y="44"/>
                  </a:lnTo>
                  <a:lnTo>
                    <a:pt x="37" y="44"/>
                  </a:lnTo>
                  <a:lnTo>
                    <a:pt x="41" y="44"/>
                  </a:lnTo>
                  <a:lnTo>
                    <a:pt x="45" y="44"/>
                  </a:lnTo>
                  <a:lnTo>
                    <a:pt x="45" y="41"/>
                  </a:lnTo>
                  <a:lnTo>
                    <a:pt x="48" y="37"/>
                  </a:lnTo>
                  <a:lnTo>
                    <a:pt x="56" y="37"/>
                  </a:lnTo>
                  <a:lnTo>
                    <a:pt x="60" y="37"/>
                  </a:lnTo>
                  <a:lnTo>
                    <a:pt x="60" y="37"/>
                  </a:lnTo>
                  <a:lnTo>
                    <a:pt x="63" y="37"/>
                  </a:lnTo>
                  <a:lnTo>
                    <a:pt x="67" y="37"/>
                  </a:lnTo>
                  <a:lnTo>
                    <a:pt x="67" y="37"/>
                  </a:lnTo>
                  <a:lnTo>
                    <a:pt x="71" y="37"/>
                  </a:lnTo>
                  <a:lnTo>
                    <a:pt x="71" y="41"/>
                  </a:lnTo>
                  <a:lnTo>
                    <a:pt x="71" y="41"/>
                  </a:lnTo>
                  <a:lnTo>
                    <a:pt x="74" y="41"/>
                  </a:lnTo>
                  <a:lnTo>
                    <a:pt x="78" y="41"/>
                  </a:lnTo>
                  <a:lnTo>
                    <a:pt x="82" y="41"/>
                  </a:lnTo>
                  <a:lnTo>
                    <a:pt x="82" y="41"/>
                  </a:lnTo>
                  <a:lnTo>
                    <a:pt x="89" y="41"/>
                  </a:lnTo>
                  <a:lnTo>
                    <a:pt x="89" y="41"/>
                  </a:lnTo>
                  <a:lnTo>
                    <a:pt x="89" y="44"/>
                  </a:lnTo>
                  <a:lnTo>
                    <a:pt x="89" y="44"/>
                  </a:lnTo>
                  <a:lnTo>
                    <a:pt x="97" y="52"/>
                  </a:lnTo>
                  <a:lnTo>
                    <a:pt x="100" y="52"/>
                  </a:lnTo>
                  <a:lnTo>
                    <a:pt x="108" y="55"/>
                  </a:lnTo>
                  <a:lnTo>
                    <a:pt x="108" y="55"/>
                  </a:lnTo>
                  <a:lnTo>
                    <a:pt x="111" y="52"/>
                  </a:lnTo>
                  <a:lnTo>
                    <a:pt x="115" y="52"/>
                  </a:lnTo>
                  <a:lnTo>
                    <a:pt x="119" y="52"/>
                  </a:lnTo>
                  <a:lnTo>
                    <a:pt x="122" y="52"/>
                  </a:lnTo>
                  <a:lnTo>
                    <a:pt x="126" y="52"/>
                  </a:lnTo>
                  <a:lnTo>
                    <a:pt x="126" y="52"/>
                  </a:lnTo>
                  <a:lnTo>
                    <a:pt x="134" y="52"/>
                  </a:lnTo>
                  <a:lnTo>
                    <a:pt x="137" y="52"/>
                  </a:lnTo>
                  <a:lnTo>
                    <a:pt x="141" y="52"/>
                  </a:lnTo>
                  <a:lnTo>
                    <a:pt x="141" y="52"/>
                  </a:lnTo>
                  <a:lnTo>
                    <a:pt x="145" y="52"/>
                  </a:lnTo>
                  <a:lnTo>
                    <a:pt x="148" y="52"/>
                  </a:lnTo>
                  <a:lnTo>
                    <a:pt x="152" y="48"/>
                  </a:lnTo>
                  <a:lnTo>
                    <a:pt x="152" y="44"/>
                  </a:lnTo>
                  <a:lnTo>
                    <a:pt x="148" y="44"/>
                  </a:lnTo>
                  <a:lnTo>
                    <a:pt x="148" y="41"/>
                  </a:lnTo>
                  <a:lnTo>
                    <a:pt x="148" y="33"/>
                  </a:lnTo>
                  <a:lnTo>
                    <a:pt x="148" y="33"/>
                  </a:lnTo>
                  <a:lnTo>
                    <a:pt x="145" y="29"/>
                  </a:lnTo>
                  <a:lnTo>
                    <a:pt x="145" y="29"/>
                  </a:lnTo>
                  <a:lnTo>
                    <a:pt x="137" y="29"/>
                  </a:lnTo>
                  <a:lnTo>
                    <a:pt x="137" y="26"/>
                  </a:lnTo>
                  <a:lnTo>
                    <a:pt x="137" y="18"/>
                  </a:lnTo>
                  <a:lnTo>
                    <a:pt x="141" y="15"/>
                  </a:lnTo>
                  <a:lnTo>
                    <a:pt x="141" y="11"/>
                  </a:lnTo>
                  <a:lnTo>
                    <a:pt x="141" y="7"/>
                  </a:lnTo>
                  <a:lnTo>
                    <a:pt x="145" y="7"/>
                  </a:lnTo>
                  <a:lnTo>
                    <a:pt x="148" y="7"/>
                  </a:lnTo>
                  <a:lnTo>
                    <a:pt x="148" y="7"/>
                  </a:lnTo>
                  <a:lnTo>
                    <a:pt x="148" y="3"/>
                  </a:lnTo>
                  <a:lnTo>
                    <a:pt x="148" y="0"/>
                  </a:lnTo>
                  <a:lnTo>
                    <a:pt x="148" y="0"/>
                  </a:lnTo>
                  <a:lnTo>
                    <a:pt x="152" y="0"/>
                  </a:lnTo>
                  <a:lnTo>
                    <a:pt x="156" y="0"/>
                  </a:lnTo>
                  <a:lnTo>
                    <a:pt x="159" y="3"/>
                  </a:lnTo>
                  <a:lnTo>
                    <a:pt x="163" y="3"/>
                  </a:lnTo>
                  <a:lnTo>
                    <a:pt x="163" y="3"/>
                  </a:lnTo>
                  <a:lnTo>
                    <a:pt x="167" y="7"/>
                  </a:lnTo>
                  <a:lnTo>
                    <a:pt x="171" y="7"/>
                  </a:lnTo>
                  <a:lnTo>
                    <a:pt x="178" y="7"/>
                  </a:lnTo>
                  <a:lnTo>
                    <a:pt x="182" y="7"/>
                  </a:lnTo>
                  <a:lnTo>
                    <a:pt x="182" y="11"/>
                  </a:lnTo>
                  <a:lnTo>
                    <a:pt x="185" y="11"/>
                  </a:lnTo>
                  <a:lnTo>
                    <a:pt x="189" y="11"/>
                  </a:lnTo>
                  <a:lnTo>
                    <a:pt x="193" y="11"/>
                  </a:lnTo>
                  <a:lnTo>
                    <a:pt x="197" y="11"/>
                  </a:lnTo>
                  <a:lnTo>
                    <a:pt x="200" y="11"/>
                  </a:lnTo>
                  <a:lnTo>
                    <a:pt x="200" y="15"/>
                  </a:lnTo>
                  <a:lnTo>
                    <a:pt x="200" y="15"/>
                  </a:lnTo>
                  <a:lnTo>
                    <a:pt x="204" y="18"/>
                  </a:lnTo>
                  <a:lnTo>
                    <a:pt x="204" y="22"/>
                  </a:lnTo>
                  <a:lnTo>
                    <a:pt x="204" y="22"/>
                  </a:lnTo>
                  <a:lnTo>
                    <a:pt x="208" y="26"/>
                  </a:lnTo>
                  <a:lnTo>
                    <a:pt x="208" y="29"/>
                  </a:lnTo>
                  <a:lnTo>
                    <a:pt x="208" y="29"/>
                  </a:lnTo>
                  <a:lnTo>
                    <a:pt x="211" y="29"/>
                  </a:lnTo>
                  <a:lnTo>
                    <a:pt x="215" y="33"/>
                  </a:lnTo>
                  <a:lnTo>
                    <a:pt x="215" y="33"/>
                  </a:lnTo>
                  <a:lnTo>
                    <a:pt x="219" y="33"/>
                  </a:lnTo>
                  <a:lnTo>
                    <a:pt x="226" y="37"/>
                  </a:lnTo>
                  <a:lnTo>
                    <a:pt x="226" y="37"/>
                  </a:lnTo>
                  <a:lnTo>
                    <a:pt x="230" y="37"/>
                  </a:lnTo>
                  <a:lnTo>
                    <a:pt x="234" y="37"/>
                  </a:lnTo>
                  <a:lnTo>
                    <a:pt x="234" y="37"/>
                  </a:lnTo>
                  <a:lnTo>
                    <a:pt x="237" y="37"/>
                  </a:lnTo>
                  <a:lnTo>
                    <a:pt x="241" y="37"/>
                  </a:lnTo>
                  <a:lnTo>
                    <a:pt x="241" y="37"/>
                  </a:lnTo>
                  <a:lnTo>
                    <a:pt x="245" y="33"/>
                  </a:lnTo>
                  <a:lnTo>
                    <a:pt x="248" y="29"/>
                  </a:lnTo>
                  <a:lnTo>
                    <a:pt x="256" y="29"/>
                  </a:lnTo>
                  <a:lnTo>
                    <a:pt x="259" y="29"/>
                  </a:lnTo>
                  <a:lnTo>
                    <a:pt x="263" y="29"/>
                  </a:lnTo>
                  <a:lnTo>
                    <a:pt x="267" y="29"/>
                  </a:lnTo>
                  <a:lnTo>
                    <a:pt x="271" y="29"/>
                  </a:lnTo>
                  <a:lnTo>
                    <a:pt x="278" y="29"/>
                  </a:lnTo>
                  <a:lnTo>
                    <a:pt x="282" y="29"/>
                  </a:lnTo>
                  <a:lnTo>
                    <a:pt x="285" y="33"/>
                  </a:lnTo>
                  <a:lnTo>
                    <a:pt x="293" y="37"/>
                  </a:lnTo>
                  <a:lnTo>
                    <a:pt x="296" y="37"/>
                  </a:lnTo>
                  <a:lnTo>
                    <a:pt x="300" y="37"/>
                  </a:lnTo>
                  <a:lnTo>
                    <a:pt x="300" y="37"/>
                  </a:lnTo>
                  <a:lnTo>
                    <a:pt x="304" y="41"/>
                  </a:lnTo>
                  <a:lnTo>
                    <a:pt x="308" y="44"/>
                  </a:lnTo>
                  <a:lnTo>
                    <a:pt x="308" y="44"/>
                  </a:lnTo>
                  <a:lnTo>
                    <a:pt x="311" y="44"/>
                  </a:lnTo>
                  <a:lnTo>
                    <a:pt x="315" y="48"/>
                  </a:lnTo>
                  <a:lnTo>
                    <a:pt x="315" y="48"/>
                  </a:lnTo>
                  <a:lnTo>
                    <a:pt x="322" y="48"/>
                  </a:lnTo>
                  <a:lnTo>
                    <a:pt x="330" y="48"/>
                  </a:lnTo>
                  <a:lnTo>
                    <a:pt x="341" y="48"/>
                  </a:lnTo>
                  <a:lnTo>
                    <a:pt x="345" y="48"/>
                  </a:lnTo>
                  <a:lnTo>
                    <a:pt x="345" y="48"/>
                  </a:lnTo>
                  <a:lnTo>
                    <a:pt x="348" y="48"/>
                  </a:lnTo>
                  <a:lnTo>
                    <a:pt x="352" y="48"/>
                  </a:lnTo>
                  <a:lnTo>
                    <a:pt x="356" y="48"/>
                  </a:lnTo>
                  <a:lnTo>
                    <a:pt x="356" y="44"/>
                  </a:lnTo>
                  <a:lnTo>
                    <a:pt x="363" y="41"/>
                  </a:lnTo>
                  <a:lnTo>
                    <a:pt x="367" y="41"/>
                  </a:lnTo>
                  <a:lnTo>
                    <a:pt x="371" y="41"/>
                  </a:lnTo>
                  <a:lnTo>
                    <a:pt x="371" y="37"/>
                  </a:lnTo>
                  <a:lnTo>
                    <a:pt x="378" y="37"/>
                  </a:lnTo>
                  <a:lnTo>
                    <a:pt x="382" y="37"/>
                  </a:lnTo>
                  <a:lnTo>
                    <a:pt x="385" y="33"/>
                  </a:lnTo>
                  <a:lnTo>
                    <a:pt x="385" y="33"/>
                  </a:lnTo>
                  <a:lnTo>
                    <a:pt x="385" y="29"/>
                  </a:lnTo>
                  <a:lnTo>
                    <a:pt x="389" y="26"/>
                  </a:lnTo>
                  <a:lnTo>
                    <a:pt x="393" y="26"/>
                  </a:lnTo>
                  <a:lnTo>
                    <a:pt x="393" y="22"/>
                  </a:lnTo>
                  <a:lnTo>
                    <a:pt x="396" y="18"/>
                  </a:lnTo>
                  <a:lnTo>
                    <a:pt x="400" y="18"/>
                  </a:lnTo>
                  <a:lnTo>
                    <a:pt x="400" y="22"/>
                  </a:lnTo>
                  <a:lnTo>
                    <a:pt x="404" y="18"/>
                  </a:lnTo>
                  <a:lnTo>
                    <a:pt x="408" y="18"/>
                  </a:lnTo>
                  <a:lnTo>
                    <a:pt x="411" y="22"/>
                  </a:lnTo>
                  <a:lnTo>
                    <a:pt x="415" y="26"/>
                  </a:lnTo>
                  <a:lnTo>
                    <a:pt x="415" y="26"/>
                  </a:lnTo>
                  <a:lnTo>
                    <a:pt x="419" y="26"/>
                  </a:lnTo>
                  <a:lnTo>
                    <a:pt x="419" y="26"/>
                  </a:lnTo>
                  <a:lnTo>
                    <a:pt x="422" y="26"/>
                  </a:lnTo>
                  <a:lnTo>
                    <a:pt x="426" y="22"/>
                  </a:lnTo>
                  <a:lnTo>
                    <a:pt x="426" y="22"/>
                  </a:lnTo>
                  <a:lnTo>
                    <a:pt x="433" y="22"/>
                  </a:lnTo>
                  <a:lnTo>
                    <a:pt x="437" y="22"/>
                  </a:lnTo>
                  <a:lnTo>
                    <a:pt x="441" y="26"/>
                  </a:lnTo>
                  <a:lnTo>
                    <a:pt x="437" y="48"/>
                  </a:lnTo>
                  <a:lnTo>
                    <a:pt x="437" y="52"/>
                  </a:lnTo>
                  <a:lnTo>
                    <a:pt x="437" y="55"/>
                  </a:lnTo>
                  <a:lnTo>
                    <a:pt x="437" y="59"/>
                  </a:lnTo>
                  <a:lnTo>
                    <a:pt x="433" y="66"/>
                  </a:lnTo>
                  <a:lnTo>
                    <a:pt x="437" y="70"/>
                  </a:lnTo>
                  <a:lnTo>
                    <a:pt x="445" y="74"/>
                  </a:lnTo>
                  <a:lnTo>
                    <a:pt x="452" y="70"/>
                  </a:lnTo>
                  <a:lnTo>
                    <a:pt x="456" y="70"/>
                  </a:lnTo>
                  <a:lnTo>
                    <a:pt x="463" y="70"/>
                  </a:lnTo>
                  <a:lnTo>
                    <a:pt x="467" y="74"/>
                  </a:lnTo>
                  <a:lnTo>
                    <a:pt x="471" y="70"/>
                  </a:lnTo>
                  <a:lnTo>
                    <a:pt x="471" y="66"/>
                  </a:lnTo>
                  <a:lnTo>
                    <a:pt x="471" y="63"/>
                  </a:lnTo>
                  <a:lnTo>
                    <a:pt x="474" y="63"/>
                  </a:lnTo>
                  <a:lnTo>
                    <a:pt x="478" y="59"/>
                  </a:lnTo>
                  <a:lnTo>
                    <a:pt x="485" y="63"/>
                  </a:lnTo>
                  <a:lnTo>
                    <a:pt x="489" y="66"/>
                  </a:lnTo>
                  <a:lnTo>
                    <a:pt x="496" y="70"/>
                  </a:lnTo>
                  <a:lnTo>
                    <a:pt x="500" y="78"/>
                  </a:lnTo>
                  <a:lnTo>
                    <a:pt x="504" y="81"/>
                  </a:lnTo>
                  <a:lnTo>
                    <a:pt x="508" y="85"/>
                  </a:lnTo>
                  <a:lnTo>
                    <a:pt x="508" y="85"/>
                  </a:lnTo>
                  <a:lnTo>
                    <a:pt x="508" y="89"/>
                  </a:lnTo>
                  <a:lnTo>
                    <a:pt x="504" y="89"/>
                  </a:lnTo>
                  <a:lnTo>
                    <a:pt x="504" y="92"/>
                  </a:lnTo>
                  <a:lnTo>
                    <a:pt x="504" y="92"/>
                  </a:lnTo>
                  <a:lnTo>
                    <a:pt x="500" y="92"/>
                  </a:lnTo>
                  <a:lnTo>
                    <a:pt x="500" y="92"/>
                  </a:lnTo>
                  <a:lnTo>
                    <a:pt x="496" y="92"/>
                  </a:lnTo>
                  <a:lnTo>
                    <a:pt x="496" y="92"/>
                  </a:lnTo>
                  <a:lnTo>
                    <a:pt x="489" y="92"/>
                  </a:lnTo>
                  <a:lnTo>
                    <a:pt x="489" y="92"/>
                  </a:lnTo>
                  <a:lnTo>
                    <a:pt x="485" y="96"/>
                  </a:lnTo>
                  <a:lnTo>
                    <a:pt x="482" y="100"/>
                  </a:lnTo>
                  <a:lnTo>
                    <a:pt x="478" y="100"/>
                  </a:lnTo>
                  <a:lnTo>
                    <a:pt x="474" y="100"/>
                  </a:lnTo>
                  <a:lnTo>
                    <a:pt x="474" y="100"/>
                  </a:lnTo>
                  <a:lnTo>
                    <a:pt x="474" y="104"/>
                  </a:lnTo>
                  <a:lnTo>
                    <a:pt x="471" y="104"/>
                  </a:lnTo>
                  <a:lnTo>
                    <a:pt x="471" y="104"/>
                  </a:lnTo>
                  <a:lnTo>
                    <a:pt x="467" y="104"/>
                  </a:lnTo>
                  <a:lnTo>
                    <a:pt x="467" y="104"/>
                  </a:lnTo>
                  <a:lnTo>
                    <a:pt x="463" y="111"/>
                  </a:lnTo>
                  <a:lnTo>
                    <a:pt x="463" y="115"/>
                  </a:lnTo>
                  <a:lnTo>
                    <a:pt x="463" y="118"/>
                  </a:lnTo>
                  <a:lnTo>
                    <a:pt x="463" y="118"/>
                  </a:lnTo>
                  <a:lnTo>
                    <a:pt x="459" y="118"/>
                  </a:lnTo>
                  <a:lnTo>
                    <a:pt x="452" y="126"/>
                  </a:lnTo>
                  <a:lnTo>
                    <a:pt x="448" y="126"/>
                  </a:lnTo>
                  <a:lnTo>
                    <a:pt x="441" y="122"/>
                  </a:lnTo>
                  <a:lnTo>
                    <a:pt x="441" y="126"/>
                  </a:lnTo>
                  <a:lnTo>
                    <a:pt x="437" y="130"/>
                  </a:lnTo>
                  <a:lnTo>
                    <a:pt x="433" y="133"/>
                  </a:lnTo>
                  <a:lnTo>
                    <a:pt x="430" y="133"/>
                  </a:lnTo>
                  <a:lnTo>
                    <a:pt x="430" y="137"/>
                  </a:lnTo>
                  <a:lnTo>
                    <a:pt x="426" y="141"/>
                  </a:lnTo>
                  <a:lnTo>
                    <a:pt x="426" y="141"/>
                  </a:lnTo>
                  <a:lnTo>
                    <a:pt x="422" y="137"/>
                  </a:lnTo>
                  <a:lnTo>
                    <a:pt x="419" y="137"/>
                  </a:lnTo>
                  <a:lnTo>
                    <a:pt x="415" y="137"/>
                  </a:lnTo>
                  <a:lnTo>
                    <a:pt x="411" y="133"/>
                  </a:lnTo>
                  <a:lnTo>
                    <a:pt x="404" y="133"/>
                  </a:lnTo>
                  <a:lnTo>
                    <a:pt x="400" y="133"/>
                  </a:lnTo>
                  <a:lnTo>
                    <a:pt x="396" y="137"/>
                  </a:lnTo>
                  <a:lnTo>
                    <a:pt x="393" y="141"/>
                  </a:lnTo>
                  <a:lnTo>
                    <a:pt x="393" y="148"/>
                  </a:lnTo>
                  <a:lnTo>
                    <a:pt x="393" y="152"/>
                  </a:lnTo>
                  <a:lnTo>
                    <a:pt x="393" y="152"/>
                  </a:lnTo>
                  <a:lnTo>
                    <a:pt x="400" y="156"/>
                  </a:lnTo>
                  <a:lnTo>
                    <a:pt x="408" y="159"/>
                  </a:lnTo>
                  <a:lnTo>
                    <a:pt x="408" y="163"/>
                  </a:lnTo>
                  <a:lnTo>
                    <a:pt x="404" y="163"/>
                  </a:lnTo>
                  <a:lnTo>
                    <a:pt x="404" y="167"/>
                  </a:lnTo>
                  <a:lnTo>
                    <a:pt x="396" y="174"/>
                  </a:lnTo>
                  <a:lnTo>
                    <a:pt x="393" y="181"/>
                  </a:lnTo>
                  <a:lnTo>
                    <a:pt x="389" y="185"/>
                  </a:lnTo>
                  <a:lnTo>
                    <a:pt x="385" y="185"/>
                  </a:lnTo>
                  <a:lnTo>
                    <a:pt x="382" y="189"/>
                  </a:lnTo>
                  <a:lnTo>
                    <a:pt x="378" y="189"/>
                  </a:lnTo>
                  <a:lnTo>
                    <a:pt x="374" y="189"/>
                  </a:lnTo>
                  <a:lnTo>
                    <a:pt x="371" y="193"/>
                  </a:lnTo>
                  <a:lnTo>
                    <a:pt x="363" y="193"/>
                  </a:lnTo>
                  <a:lnTo>
                    <a:pt x="356" y="193"/>
                  </a:lnTo>
                  <a:lnTo>
                    <a:pt x="352" y="196"/>
                  </a:lnTo>
                  <a:lnTo>
                    <a:pt x="348" y="196"/>
                  </a:lnTo>
                  <a:lnTo>
                    <a:pt x="337" y="200"/>
                  </a:lnTo>
                  <a:lnTo>
                    <a:pt x="326" y="204"/>
                  </a:lnTo>
                  <a:lnTo>
                    <a:pt x="322" y="207"/>
                  </a:lnTo>
                  <a:lnTo>
                    <a:pt x="315" y="215"/>
                  </a:lnTo>
                  <a:lnTo>
                    <a:pt x="311" y="215"/>
                  </a:lnTo>
                  <a:lnTo>
                    <a:pt x="308" y="215"/>
                  </a:lnTo>
                  <a:lnTo>
                    <a:pt x="304" y="215"/>
                  </a:lnTo>
                  <a:lnTo>
                    <a:pt x="304" y="215"/>
                  </a:lnTo>
                  <a:lnTo>
                    <a:pt x="304" y="211"/>
                  </a:lnTo>
                  <a:lnTo>
                    <a:pt x="296" y="211"/>
                  </a:lnTo>
                  <a:lnTo>
                    <a:pt x="289" y="215"/>
                  </a:lnTo>
                  <a:lnTo>
                    <a:pt x="285" y="211"/>
                  </a:lnTo>
                  <a:lnTo>
                    <a:pt x="278" y="211"/>
                  </a:lnTo>
                  <a:lnTo>
                    <a:pt x="271" y="207"/>
                  </a:lnTo>
                  <a:lnTo>
                    <a:pt x="259" y="204"/>
                  </a:lnTo>
                  <a:lnTo>
                    <a:pt x="252" y="196"/>
                  </a:lnTo>
                  <a:lnTo>
                    <a:pt x="248" y="196"/>
                  </a:lnTo>
                  <a:lnTo>
                    <a:pt x="237" y="196"/>
                  </a:lnTo>
                  <a:lnTo>
                    <a:pt x="226" y="196"/>
                  </a:lnTo>
                  <a:lnTo>
                    <a:pt x="226" y="196"/>
                  </a:lnTo>
                  <a:lnTo>
                    <a:pt x="222" y="196"/>
                  </a:lnTo>
                  <a:lnTo>
                    <a:pt x="222" y="200"/>
                  </a:lnTo>
                  <a:lnTo>
                    <a:pt x="215" y="200"/>
                  </a:lnTo>
                  <a:lnTo>
                    <a:pt x="208" y="200"/>
                  </a:lnTo>
                  <a:lnTo>
                    <a:pt x="197" y="200"/>
                  </a:lnTo>
                  <a:lnTo>
                    <a:pt x="185" y="200"/>
                  </a:lnTo>
                  <a:lnTo>
                    <a:pt x="178" y="200"/>
                  </a:lnTo>
                  <a:lnTo>
                    <a:pt x="171" y="200"/>
                  </a:lnTo>
                  <a:lnTo>
                    <a:pt x="167" y="200"/>
                  </a:lnTo>
                  <a:lnTo>
                    <a:pt x="163" y="200"/>
                  </a:lnTo>
                  <a:lnTo>
                    <a:pt x="159" y="193"/>
                  </a:lnTo>
                  <a:lnTo>
                    <a:pt x="159" y="189"/>
                  </a:lnTo>
                  <a:lnTo>
                    <a:pt x="156" y="185"/>
                  </a:lnTo>
                  <a:lnTo>
                    <a:pt x="152" y="181"/>
                  </a:lnTo>
                  <a:lnTo>
                    <a:pt x="152" y="178"/>
                  </a:lnTo>
                  <a:lnTo>
                    <a:pt x="152" y="178"/>
                  </a:lnTo>
                  <a:lnTo>
                    <a:pt x="148" y="174"/>
                  </a:lnTo>
                  <a:lnTo>
                    <a:pt x="145" y="174"/>
                  </a:lnTo>
                  <a:lnTo>
                    <a:pt x="145" y="174"/>
                  </a:lnTo>
                  <a:lnTo>
                    <a:pt x="145" y="170"/>
                  </a:lnTo>
                  <a:lnTo>
                    <a:pt x="145" y="170"/>
                  </a:lnTo>
                  <a:lnTo>
                    <a:pt x="141" y="170"/>
                  </a:lnTo>
                  <a:lnTo>
                    <a:pt x="141" y="170"/>
                  </a:lnTo>
                  <a:lnTo>
                    <a:pt x="137" y="170"/>
                  </a:lnTo>
                  <a:lnTo>
                    <a:pt x="134" y="167"/>
                  </a:lnTo>
                  <a:lnTo>
                    <a:pt x="126" y="163"/>
                  </a:lnTo>
                  <a:lnTo>
                    <a:pt x="122" y="163"/>
                  </a:lnTo>
                  <a:lnTo>
                    <a:pt x="122" y="163"/>
                  </a:lnTo>
                  <a:lnTo>
                    <a:pt x="119" y="163"/>
                  </a:lnTo>
                  <a:lnTo>
                    <a:pt x="119" y="159"/>
                  </a:lnTo>
                  <a:lnTo>
                    <a:pt x="115" y="159"/>
                  </a:lnTo>
                  <a:lnTo>
                    <a:pt x="104" y="156"/>
                  </a:lnTo>
                  <a:lnTo>
                    <a:pt x="100" y="156"/>
                  </a:lnTo>
                  <a:lnTo>
                    <a:pt x="100" y="156"/>
                  </a:lnTo>
                  <a:lnTo>
                    <a:pt x="97" y="156"/>
                  </a:lnTo>
                  <a:lnTo>
                    <a:pt x="89" y="156"/>
                  </a:lnTo>
                  <a:lnTo>
                    <a:pt x="71" y="156"/>
                  </a:lnTo>
                  <a:lnTo>
                    <a:pt x="67" y="152"/>
                  </a:lnTo>
                  <a:lnTo>
                    <a:pt x="63" y="148"/>
                  </a:lnTo>
                  <a:lnTo>
                    <a:pt x="63" y="144"/>
                  </a:lnTo>
                  <a:lnTo>
                    <a:pt x="63" y="141"/>
                  </a:lnTo>
                  <a:lnTo>
                    <a:pt x="67" y="141"/>
                  </a:lnTo>
                  <a:lnTo>
                    <a:pt x="67" y="141"/>
                  </a:lnTo>
                  <a:lnTo>
                    <a:pt x="67" y="137"/>
                  </a:lnTo>
                  <a:lnTo>
                    <a:pt x="67" y="133"/>
                  </a:lnTo>
                  <a:lnTo>
                    <a:pt x="67" y="130"/>
                  </a:lnTo>
                  <a:lnTo>
                    <a:pt x="67" y="130"/>
                  </a:lnTo>
                  <a:lnTo>
                    <a:pt x="67" y="126"/>
                  </a:lnTo>
                  <a:lnTo>
                    <a:pt x="67" y="126"/>
                  </a:lnTo>
                  <a:lnTo>
                    <a:pt x="63" y="122"/>
                  </a:lnTo>
                  <a:lnTo>
                    <a:pt x="60" y="118"/>
                  </a:lnTo>
                  <a:lnTo>
                    <a:pt x="60" y="118"/>
                  </a:lnTo>
                  <a:lnTo>
                    <a:pt x="56" y="115"/>
                  </a:lnTo>
                  <a:lnTo>
                    <a:pt x="56" y="115"/>
                  </a:lnTo>
                  <a:lnTo>
                    <a:pt x="56" y="111"/>
                  </a:lnTo>
                  <a:lnTo>
                    <a:pt x="52" y="107"/>
                  </a:lnTo>
                  <a:lnTo>
                    <a:pt x="52" y="107"/>
                  </a:lnTo>
                  <a:lnTo>
                    <a:pt x="48" y="104"/>
                  </a:lnTo>
                  <a:lnTo>
                    <a:pt x="48" y="104"/>
                  </a:lnTo>
                  <a:lnTo>
                    <a:pt x="45" y="100"/>
                  </a:lnTo>
                  <a:lnTo>
                    <a:pt x="45" y="100"/>
                  </a:lnTo>
                  <a:lnTo>
                    <a:pt x="41" y="100"/>
                  </a:lnTo>
                  <a:lnTo>
                    <a:pt x="37" y="104"/>
                  </a:lnTo>
                  <a:lnTo>
                    <a:pt x="37" y="104"/>
                  </a:lnTo>
                  <a:lnTo>
                    <a:pt x="37" y="104"/>
                  </a:lnTo>
                  <a:lnTo>
                    <a:pt x="34" y="100"/>
                  </a:lnTo>
                  <a:lnTo>
                    <a:pt x="34" y="100"/>
                  </a:lnTo>
                  <a:lnTo>
                    <a:pt x="30" y="100"/>
                  </a:lnTo>
                  <a:lnTo>
                    <a:pt x="26" y="100"/>
                  </a:lnTo>
                  <a:lnTo>
                    <a:pt x="26" y="100"/>
                  </a:lnTo>
                  <a:lnTo>
                    <a:pt x="22" y="104"/>
                  </a:lnTo>
                  <a:lnTo>
                    <a:pt x="22" y="104"/>
                  </a:lnTo>
                  <a:lnTo>
                    <a:pt x="19" y="100"/>
                  </a:lnTo>
                  <a:lnTo>
                    <a:pt x="19" y="100"/>
                  </a:lnTo>
                  <a:lnTo>
                    <a:pt x="19" y="96"/>
                  </a:lnTo>
                  <a:lnTo>
                    <a:pt x="15" y="96"/>
                  </a:lnTo>
                  <a:lnTo>
                    <a:pt x="11" y="92"/>
                  </a:lnTo>
                  <a:lnTo>
                    <a:pt x="11" y="92"/>
                  </a:lnTo>
                  <a:lnTo>
                    <a:pt x="8" y="89"/>
                  </a:lnTo>
                  <a:lnTo>
                    <a:pt x="8" y="89"/>
                  </a:lnTo>
                  <a:lnTo>
                    <a:pt x="4" y="85"/>
                  </a:lnTo>
                  <a:lnTo>
                    <a:pt x="4" y="85"/>
                  </a:lnTo>
                  <a:lnTo>
                    <a:pt x="4" y="81"/>
                  </a:lnTo>
                  <a:lnTo>
                    <a:pt x="4" y="85"/>
                  </a:lnTo>
                  <a:lnTo>
                    <a:pt x="4" y="85"/>
                  </a:lnTo>
                  <a:lnTo>
                    <a:pt x="4" y="85"/>
                  </a:lnTo>
                  <a:lnTo>
                    <a:pt x="0" y="81"/>
                  </a:lnTo>
                  <a:lnTo>
                    <a:pt x="0" y="81"/>
                  </a:lnTo>
                  <a:lnTo>
                    <a:pt x="0" y="78"/>
                  </a:lnTo>
                  <a:lnTo>
                    <a:pt x="0" y="7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9" name="Freeform 18"/>
            <p:cNvSpPr>
              <a:spLocks/>
            </p:cNvSpPr>
            <p:nvPr/>
          </p:nvSpPr>
          <p:spPr bwMode="auto">
            <a:xfrm>
              <a:off x="5193663" y="1935658"/>
              <a:ext cx="800284" cy="382130"/>
            </a:xfrm>
            <a:custGeom>
              <a:avLst/>
              <a:gdLst>
                <a:gd name="T0" fmla="*/ 15 w 622"/>
                <a:gd name="T1" fmla="*/ 174 h 297"/>
                <a:gd name="T2" fmla="*/ 0 w 622"/>
                <a:gd name="T3" fmla="*/ 141 h 297"/>
                <a:gd name="T4" fmla="*/ 29 w 622"/>
                <a:gd name="T5" fmla="*/ 133 h 297"/>
                <a:gd name="T6" fmla="*/ 44 w 622"/>
                <a:gd name="T7" fmla="*/ 107 h 297"/>
                <a:gd name="T8" fmla="*/ 59 w 622"/>
                <a:gd name="T9" fmla="*/ 100 h 297"/>
                <a:gd name="T10" fmla="*/ 70 w 622"/>
                <a:gd name="T11" fmla="*/ 100 h 297"/>
                <a:gd name="T12" fmla="*/ 100 w 622"/>
                <a:gd name="T13" fmla="*/ 107 h 297"/>
                <a:gd name="T14" fmla="*/ 118 w 622"/>
                <a:gd name="T15" fmla="*/ 115 h 297"/>
                <a:gd name="T16" fmla="*/ 141 w 622"/>
                <a:gd name="T17" fmla="*/ 107 h 297"/>
                <a:gd name="T18" fmla="*/ 163 w 622"/>
                <a:gd name="T19" fmla="*/ 107 h 297"/>
                <a:gd name="T20" fmla="*/ 178 w 622"/>
                <a:gd name="T21" fmla="*/ 115 h 297"/>
                <a:gd name="T22" fmla="*/ 207 w 622"/>
                <a:gd name="T23" fmla="*/ 115 h 297"/>
                <a:gd name="T24" fmla="*/ 200 w 622"/>
                <a:gd name="T25" fmla="*/ 89 h 297"/>
                <a:gd name="T26" fmla="*/ 196 w 622"/>
                <a:gd name="T27" fmla="*/ 74 h 297"/>
                <a:gd name="T28" fmla="*/ 211 w 622"/>
                <a:gd name="T29" fmla="*/ 56 h 297"/>
                <a:gd name="T30" fmla="*/ 200 w 622"/>
                <a:gd name="T31" fmla="*/ 52 h 297"/>
                <a:gd name="T32" fmla="*/ 207 w 622"/>
                <a:gd name="T33" fmla="*/ 44 h 297"/>
                <a:gd name="T34" fmla="*/ 229 w 622"/>
                <a:gd name="T35" fmla="*/ 37 h 297"/>
                <a:gd name="T36" fmla="*/ 255 w 622"/>
                <a:gd name="T37" fmla="*/ 30 h 297"/>
                <a:gd name="T38" fmla="*/ 274 w 622"/>
                <a:gd name="T39" fmla="*/ 22 h 297"/>
                <a:gd name="T40" fmla="*/ 300 w 622"/>
                <a:gd name="T41" fmla="*/ 11 h 297"/>
                <a:gd name="T42" fmla="*/ 322 w 622"/>
                <a:gd name="T43" fmla="*/ 4 h 297"/>
                <a:gd name="T44" fmla="*/ 344 w 622"/>
                <a:gd name="T45" fmla="*/ 15 h 297"/>
                <a:gd name="T46" fmla="*/ 352 w 622"/>
                <a:gd name="T47" fmla="*/ 26 h 297"/>
                <a:gd name="T48" fmla="*/ 366 w 622"/>
                <a:gd name="T49" fmla="*/ 26 h 297"/>
                <a:gd name="T50" fmla="*/ 381 w 622"/>
                <a:gd name="T51" fmla="*/ 30 h 297"/>
                <a:gd name="T52" fmla="*/ 392 w 622"/>
                <a:gd name="T53" fmla="*/ 37 h 297"/>
                <a:gd name="T54" fmla="*/ 415 w 622"/>
                <a:gd name="T55" fmla="*/ 26 h 297"/>
                <a:gd name="T56" fmla="*/ 433 w 622"/>
                <a:gd name="T57" fmla="*/ 22 h 297"/>
                <a:gd name="T58" fmla="*/ 507 w 622"/>
                <a:gd name="T59" fmla="*/ 82 h 297"/>
                <a:gd name="T60" fmla="*/ 529 w 622"/>
                <a:gd name="T61" fmla="*/ 89 h 297"/>
                <a:gd name="T62" fmla="*/ 552 w 622"/>
                <a:gd name="T63" fmla="*/ 85 h 297"/>
                <a:gd name="T64" fmla="*/ 581 w 622"/>
                <a:gd name="T65" fmla="*/ 100 h 297"/>
                <a:gd name="T66" fmla="*/ 589 w 622"/>
                <a:gd name="T67" fmla="*/ 111 h 297"/>
                <a:gd name="T68" fmla="*/ 611 w 622"/>
                <a:gd name="T69" fmla="*/ 111 h 297"/>
                <a:gd name="T70" fmla="*/ 614 w 622"/>
                <a:gd name="T71" fmla="*/ 130 h 297"/>
                <a:gd name="T72" fmla="*/ 607 w 622"/>
                <a:gd name="T73" fmla="*/ 163 h 297"/>
                <a:gd name="T74" fmla="*/ 574 w 622"/>
                <a:gd name="T75" fmla="*/ 163 h 297"/>
                <a:gd name="T76" fmla="*/ 566 w 622"/>
                <a:gd name="T77" fmla="*/ 197 h 297"/>
                <a:gd name="T78" fmla="*/ 552 w 622"/>
                <a:gd name="T79" fmla="*/ 204 h 297"/>
                <a:gd name="T80" fmla="*/ 537 w 622"/>
                <a:gd name="T81" fmla="*/ 215 h 297"/>
                <a:gd name="T82" fmla="*/ 548 w 622"/>
                <a:gd name="T83" fmla="*/ 237 h 297"/>
                <a:gd name="T84" fmla="*/ 548 w 622"/>
                <a:gd name="T85" fmla="*/ 260 h 297"/>
                <a:gd name="T86" fmla="*/ 489 w 622"/>
                <a:gd name="T87" fmla="*/ 252 h 297"/>
                <a:gd name="T88" fmla="*/ 448 w 622"/>
                <a:gd name="T89" fmla="*/ 252 h 297"/>
                <a:gd name="T90" fmla="*/ 415 w 622"/>
                <a:gd name="T91" fmla="*/ 263 h 297"/>
                <a:gd name="T92" fmla="*/ 392 w 622"/>
                <a:gd name="T93" fmla="*/ 274 h 297"/>
                <a:gd name="T94" fmla="*/ 352 w 622"/>
                <a:gd name="T95" fmla="*/ 293 h 297"/>
                <a:gd name="T96" fmla="*/ 278 w 622"/>
                <a:gd name="T97" fmla="*/ 245 h 297"/>
                <a:gd name="T98" fmla="*/ 152 w 622"/>
                <a:gd name="T99" fmla="*/ 286 h 297"/>
                <a:gd name="T100" fmla="*/ 115 w 622"/>
                <a:gd name="T101" fmla="*/ 274 h 297"/>
                <a:gd name="T102" fmla="*/ 96 w 622"/>
                <a:gd name="T103" fmla="*/ 267 h 297"/>
                <a:gd name="T104" fmla="*/ 81 w 622"/>
                <a:gd name="T105" fmla="*/ 252 h 297"/>
                <a:gd name="T106" fmla="*/ 70 w 622"/>
                <a:gd name="T107" fmla="*/ 237 h 297"/>
                <a:gd name="T108" fmla="*/ 89 w 622"/>
                <a:gd name="T109" fmla="*/ 237 h 297"/>
                <a:gd name="T110" fmla="*/ 81 w 622"/>
                <a:gd name="T111" fmla="*/ 226 h 297"/>
                <a:gd name="T112" fmla="*/ 103 w 622"/>
                <a:gd name="T113" fmla="*/ 222 h 297"/>
                <a:gd name="T114" fmla="*/ 107 w 622"/>
                <a:gd name="T115" fmla="*/ 211 h 297"/>
                <a:gd name="T116" fmla="*/ 107 w 622"/>
                <a:gd name="T117" fmla="*/ 197 h 297"/>
                <a:gd name="T118" fmla="*/ 92 w 622"/>
                <a:gd name="T119" fmla="*/ 193 h 297"/>
                <a:gd name="T120" fmla="*/ 81 w 622"/>
                <a:gd name="T121" fmla="*/ 189 h 297"/>
                <a:gd name="T122" fmla="*/ 66 w 622"/>
                <a:gd name="T123" fmla="*/ 193 h 297"/>
                <a:gd name="T124" fmla="*/ 52 w 622"/>
                <a:gd name="T125" fmla="*/ 20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22" h="297">
                  <a:moveTo>
                    <a:pt x="48" y="200"/>
                  </a:moveTo>
                  <a:lnTo>
                    <a:pt x="44" y="197"/>
                  </a:lnTo>
                  <a:lnTo>
                    <a:pt x="37" y="200"/>
                  </a:lnTo>
                  <a:lnTo>
                    <a:pt x="33" y="197"/>
                  </a:lnTo>
                  <a:lnTo>
                    <a:pt x="33" y="193"/>
                  </a:lnTo>
                  <a:lnTo>
                    <a:pt x="41" y="193"/>
                  </a:lnTo>
                  <a:lnTo>
                    <a:pt x="33" y="182"/>
                  </a:lnTo>
                  <a:lnTo>
                    <a:pt x="26" y="178"/>
                  </a:lnTo>
                  <a:lnTo>
                    <a:pt x="15" y="174"/>
                  </a:lnTo>
                  <a:lnTo>
                    <a:pt x="15" y="178"/>
                  </a:lnTo>
                  <a:lnTo>
                    <a:pt x="7" y="171"/>
                  </a:lnTo>
                  <a:lnTo>
                    <a:pt x="7" y="171"/>
                  </a:lnTo>
                  <a:lnTo>
                    <a:pt x="7" y="167"/>
                  </a:lnTo>
                  <a:lnTo>
                    <a:pt x="0" y="163"/>
                  </a:lnTo>
                  <a:lnTo>
                    <a:pt x="0" y="159"/>
                  </a:lnTo>
                  <a:lnTo>
                    <a:pt x="4" y="148"/>
                  </a:lnTo>
                  <a:lnTo>
                    <a:pt x="0" y="148"/>
                  </a:lnTo>
                  <a:lnTo>
                    <a:pt x="0" y="141"/>
                  </a:lnTo>
                  <a:lnTo>
                    <a:pt x="4" y="137"/>
                  </a:lnTo>
                  <a:lnTo>
                    <a:pt x="7" y="133"/>
                  </a:lnTo>
                  <a:lnTo>
                    <a:pt x="7" y="130"/>
                  </a:lnTo>
                  <a:lnTo>
                    <a:pt x="11" y="126"/>
                  </a:lnTo>
                  <a:lnTo>
                    <a:pt x="18" y="133"/>
                  </a:lnTo>
                  <a:lnTo>
                    <a:pt x="18" y="137"/>
                  </a:lnTo>
                  <a:lnTo>
                    <a:pt x="26" y="141"/>
                  </a:lnTo>
                  <a:lnTo>
                    <a:pt x="29" y="137"/>
                  </a:lnTo>
                  <a:lnTo>
                    <a:pt x="29" y="133"/>
                  </a:lnTo>
                  <a:lnTo>
                    <a:pt x="29" y="133"/>
                  </a:lnTo>
                  <a:lnTo>
                    <a:pt x="26" y="122"/>
                  </a:lnTo>
                  <a:lnTo>
                    <a:pt x="33" y="119"/>
                  </a:lnTo>
                  <a:lnTo>
                    <a:pt x="37" y="119"/>
                  </a:lnTo>
                  <a:lnTo>
                    <a:pt x="37" y="119"/>
                  </a:lnTo>
                  <a:lnTo>
                    <a:pt x="37" y="115"/>
                  </a:lnTo>
                  <a:lnTo>
                    <a:pt x="37" y="111"/>
                  </a:lnTo>
                  <a:lnTo>
                    <a:pt x="41" y="107"/>
                  </a:lnTo>
                  <a:lnTo>
                    <a:pt x="44" y="107"/>
                  </a:lnTo>
                  <a:lnTo>
                    <a:pt x="44" y="104"/>
                  </a:lnTo>
                  <a:lnTo>
                    <a:pt x="48" y="104"/>
                  </a:lnTo>
                  <a:lnTo>
                    <a:pt x="52" y="104"/>
                  </a:lnTo>
                  <a:lnTo>
                    <a:pt x="52" y="100"/>
                  </a:lnTo>
                  <a:lnTo>
                    <a:pt x="52" y="96"/>
                  </a:lnTo>
                  <a:lnTo>
                    <a:pt x="52" y="96"/>
                  </a:lnTo>
                  <a:lnTo>
                    <a:pt x="55" y="100"/>
                  </a:lnTo>
                  <a:lnTo>
                    <a:pt x="59" y="100"/>
                  </a:lnTo>
                  <a:lnTo>
                    <a:pt x="59" y="100"/>
                  </a:lnTo>
                  <a:lnTo>
                    <a:pt x="59" y="104"/>
                  </a:lnTo>
                  <a:lnTo>
                    <a:pt x="59" y="107"/>
                  </a:lnTo>
                  <a:lnTo>
                    <a:pt x="63" y="104"/>
                  </a:lnTo>
                  <a:lnTo>
                    <a:pt x="63" y="100"/>
                  </a:lnTo>
                  <a:lnTo>
                    <a:pt x="66" y="100"/>
                  </a:lnTo>
                  <a:lnTo>
                    <a:pt x="66" y="104"/>
                  </a:lnTo>
                  <a:lnTo>
                    <a:pt x="66" y="100"/>
                  </a:lnTo>
                  <a:lnTo>
                    <a:pt x="66" y="100"/>
                  </a:lnTo>
                  <a:lnTo>
                    <a:pt x="70" y="100"/>
                  </a:lnTo>
                  <a:lnTo>
                    <a:pt x="74" y="96"/>
                  </a:lnTo>
                  <a:lnTo>
                    <a:pt x="78" y="96"/>
                  </a:lnTo>
                  <a:lnTo>
                    <a:pt x="78" y="100"/>
                  </a:lnTo>
                  <a:lnTo>
                    <a:pt x="81" y="104"/>
                  </a:lnTo>
                  <a:lnTo>
                    <a:pt x="89" y="100"/>
                  </a:lnTo>
                  <a:lnTo>
                    <a:pt x="92" y="100"/>
                  </a:lnTo>
                  <a:lnTo>
                    <a:pt x="92" y="104"/>
                  </a:lnTo>
                  <a:lnTo>
                    <a:pt x="96" y="104"/>
                  </a:lnTo>
                  <a:lnTo>
                    <a:pt x="100" y="107"/>
                  </a:lnTo>
                  <a:lnTo>
                    <a:pt x="103" y="107"/>
                  </a:lnTo>
                  <a:lnTo>
                    <a:pt x="103" y="111"/>
                  </a:lnTo>
                  <a:lnTo>
                    <a:pt x="111" y="115"/>
                  </a:lnTo>
                  <a:lnTo>
                    <a:pt x="111" y="115"/>
                  </a:lnTo>
                  <a:lnTo>
                    <a:pt x="115" y="115"/>
                  </a:lnTo>
                  <a:lnTo>
                    <a:pt x="115" y="119"/>
                  </a:lnTo>
                  <a:lnTo>
                    <a:pt x="115" y="119"/>
                  </a:lnTo>
                  <a:lnTo>
                    <a:pt x="118" y="119"/>
                  </a:lnTo>
                  <a:lnTo>
                    <a:pt x="118" y="115"/>
                  </a:lnTo>
                  <a:lnTo>
                    <a:pt x="122" y="111"/>
                  </a:lnTo>
                  <a:lnTo>
                    <a:pt x="122" y="115"/>
                  </a:lnTo>
                  <a:lnTo>
                    <a:pt x="129" y="115"/>
                  </a:lnTo>
                  <a:lnTo>
                    <a:pt x="129" y="119"/>
                  </a:lnTo>
                  <a:lnTo>
                    <a:pt x="133" y="119"/>
                  </a:lnTo>
                  <a:lnTo>
                    <a:pt x="137" y="115"/>
                  </a:lnTo>
                  <a:lnTo>
                    <a:pt x="137" y="111"/>
                  </a:lnTo>
                  <a:lnTo>
                    <a:pt x="141" y="111"/>
                  </a:lnTo>
                  <a:lnTo>
                    <a:pt x="141" y="107"/>
                  </a:lnTo>
                  <a:lnTo>
                    <a:pt x="144" y="107"/>
                  </a:lnTo>
                  <a:lnTo>
                    <a:pt x="144" y="107"/>
                  </a:lnTo>
                  <a:lnTo>
                    <a:pt x="148" y="107"/>
                  </a:lnTo>
                  <a:lnTo>
                    <a:pt x="152" y="107"/>
                  </a:lnTo>
                  <a:lnTo>
                    <a:pt x="155" y="111"/>
                  </a:lnTo>
                  <a:lnTo>
                    <a:pt x="155" y="111"/>
                  </a:lnTo>
                  <a:lnTo>
                    <a:pt x="163" y="111"/>
                  </a:lnTo>
                  <a:lnTo>
                    <a:pt x="159" y="107"/>
                  </a:lnTo>
                  <a:lnTo>
                    <a:pt x="163" y="107"/>
                  </a:lnTo>
                  <a:lnTo>
                    <a:pt x="166" y="107"/>
                  </a:lnTo>
                  <a:lnTo>
                    <a:pt x="170" y="104"/>
                  </a:lnTo>
                  <a:lnTo>
                    <a:pt x="174" y="107"/>
                  </a:lnTo>
                  <a:lnTo>
                    <a:pt x="174" y="107"/>
                  </a:lnTo>
                  <a:lnTo>
                    <a:pt x="174" y="111"/>
                  </a:lnTo>
                  <a:lnTo>
                    <a:pt x="170" y="111"/>
                  </a:lnTo>
                  <a:lnTo>
                    <a:pt x="174" y="115"/>
                  </a:lnTo>
                  <a:lnTo>
                    <a:pt x="178" y="115"/>
                  </a:lnTo>
                  <a:lnTo>
                    <a:pt x="178" y="115"/>
                  </a:lnTo>
                  <a:lnTo>
                    <a:pt x="181" y="115"/>
                  </a:lnTo>
                  <a:lnTo>
                    <a:pt x="185" y="115"/>
                  </a:lnTo>
                  <a:lnTo>
                    <a:pt x="192" y="119"/>
                  </a:lnTo>
                  <a:lnTo>
                    <a:pt x="196" y="119"/>
                  </a:lnTo>
                  <a:lnTo>
                    <a:pt x="196" y="115"/>
                  </a:lnTo>
                  <a:lnTo>
                    <a:pt x="196" y="111"/>
                  </a:lnTo>
                  <a:lnTo>
                    <a:pt x="200" y="111"/>
                  </a:lnTo>
                  <a:lnTo>
                    <a:pt x="203" y="115"/>
                  </a:lnTo>
                  <a:lnTo>
                    <a:pt x="207" y="115"/>
                  </a:lnTo>
                  <a:lnTo>
                    <a:pt x="215" y="111"/>
                  </a:lnTo>
                  <a:lnTo>
                    <a:pt x="215" y="111"/>
                  </a:lnTo>
                  <a:lnTo>
                    <a:pt x="215" y="96"/>
                  </a:lnTo>
                  <a:lnTo>
                    <a:pt x="215" y="96"/>
                  </a:lnTo>
                  <a:lnTo>
                    <a:pt x="207" y="96"/>
                  </a:lnTo>
                  <a:lnTo>
                    <a:pt x="207" y="96"/>
                  </a:lnTo>
                  <a:lnTo>
                    <a:pt x="203" y="93"/>
                  </a:lnTo>
                  <a:lnTo>
                    <a:pt x="200" y="93"/>
                  </a:lnTo>
                  <a:lnTo>
                    <a:pt x="200" y="89"/>
                  </a:lnTo>
                  <a:lnTo>
                    <a:pt x="196" y="89"/>
                  </a:lnTo>
                  <a:lnTo>
                    <a:pt x="196" y="89"/>
                  </a:lnTo>
                  <a:lnTo>
                    <a:pt x="192" y="85"/>
                  </a:lnTo>
                  <a:lnTo>
                    <a:pt x="196" y="85"/>
                  </a:lnTo>
                  <a:lnTo>
                    <a:pt x="196" y="85"/>
                  </a:lnTo>
                  <a:lnTo>
                    <a:pt x="200" y="82"/>
                  </a:lnTo>
                  <a:lnTo>
                    <a:pt x="200" y="78"/>
                  </a:lnTo>
                  <a:lnTo>
                    <a:pt x="200" y="74"/>
                  </a:lnTo>
                  <a:lnTo>
                    <a:pt x="196" y="74"/>
                  </a:lnTo>
                  <a:lnTo>
                    <a:pt x="196" y="70"/>
                  </a:lnTo>
                  <a:lnTo>
                    <a:pt x="200" y="67"/>
                  </a:lnTo>
                  <a:lnTo>
                    <a:pt x="203" y="63"/>
                  </a:lnTo>
                  <a:lnTo>
                    <a:pt x="211" y="63"/>
                  </a:lnTo>
                  <a:lnTo>
                    <a:pt x="215" y="63"/>
                  </a:lnTo>
                  <a:lnTo>
                    <a:pt x="215" y="63"/>
                  </a:lnTo>
                  <a:lnTo>
                    <a:pt x="215" y="59"/>
                  </a:lnTo>
                  <a:lnTo>
                    <a:pt x="215" y="59"/>
                  </a:lnTo>
                  <a:lnTo>
                    <a:pt x="211" y="56"/>
                  </a:lnTo>
                  <a:lnTo>
                    <a:pt x="207" y="56"/>
                  </a:lnTo>
                  <a:lnTo>
                    <a:pt x="207" y="59"/>
                  </a:lnTo>
                  <a:lnTo>
                    <a:pt x="203" y="56"/>
                  </a:lnTo>
                  <a:lnTo>
                    <a:pt x="200" y="56"/>
                  </a:lnTo>
                  <a:lnTo>
                    <a:pt x="196" y="56"/>
                  </a:lnTo>
                  <a:lnTo>
                    <a:pt x="200" y="56"/>
                  </a:lnTo>
                  <a:lnTo>
                    <a:pt x="203" y="56"/>
                  </a:lnTo>
                  <a:lnTo>
                    <a:pt x="203" y="52"/>
                  </a:lnTo>
                  <a:lnTo>
                    <a:pt x="200" y="52"/>
                  </a:lnTo>
                  <a:lnTo>
                    <a:pt x="196" y="52"/>
                  </a:lnTo>
                  <a:lnTo>
                    <a:pt x="196" y="48"/>
                  </a:lnTo>
                  <a:lnTo>
                    <a:pt x="196" y="44"/>
                  </a:lnTo>
                  <a:lnTo>
                    <a:pt x="196" y="44"/>
                  </a:lnTo>
                  <a:lnTo>
                    <a:pt x="200" y="44"/>
                  </a:lnTo>
                  <a:lnTo>
                    <a:pt x="200" y="41"/>
                  </a:lnTo>
                  <a:lnTo>
                    <a:pt x="203" y="41"/>
                  </a:lnTo>
                  <a:lnTo>
                    <a:pt x="203" y="44"/>
                  </a:lnTo>
                  <a:lnTo>
                    <a:pt x="207" y="44"/>
                  </a:lnTo>
                  <a:lnTo>
                    <a:pt x="211" y="44"/>
                  </a:lnTo>
                  <a:lnTo>
                    <a:pt x="215" y="44"/>
                  </a:lnTo>
                  <a:lnTo>
                    <a:pt x="215" y="41"/>
                  </a:lnTo>
                  <a:lnTo>
                    <a:pt x="215" y="41"/>
                  </a:lnTo>
                  <a:lnTo>
                    <a:pt x="218" y="41"/>
                  </a:lnTo>
                  <a:lnTo>
                    <a:pt x="222" y="44"/>
                  </a:lnTo>
                  <a:lnTo>
                    <a:pt x="222" y="41"/>
                  </a:lnTo>
                  <a:lnTo>
                    <a:pt x="222" y="41"/>
                  </a:lnTo>
                  <a:lnTo>
                    <a:pt x="229" y="37"/>
                  </a:lnTo>
                  <a:lnTo>
                    <a:pt x="233" y="37"/>
                  </a:lnTo>
                  <a:lnTo>
                    <a:pt x="237" y="37"/>
                  </a:lnTo>
                  <a:lnTo>
                    <a:pt x="240" y="37"/>
                  </a:lnTo>
                  <a:lnTo>
                    <a:pt x="240" y="33"/>
                  </a:lnTo>
                  <a:lnTo>
                    <a:pt x="244" y="33"/>
                  </a:lnTo>
                  <a:lnTo>
                    <a:pt x="248" y="30"/>
                  </a:lnTo>
                  <a:lnTo>
                    <a:pt x="252" y="30"/>
                  </a:lnTo>
                  <a:lnTo>
                    <a:pt x="255" y="30"/>
                  </a:lnTo>
                  <a:lnTo>
                    <a:pt x="255" y="30"/>
                  </a:lnTo>
                  <a:lnTo>
                    <a:pt x="259" y="30"/>
                  </a:lnTo>
                  <a:lnTo>
                    <a:pt x="259" y="26"/>
                  </a:lnTo>
                  <a:lnTo>
                    <a:pt x="259" y="26"/>
                  </a:lnTo>
                  <a:lnTo>
                    <a:pt x="263" y="26"/>
                  </a:lnTo>
                  <a:lnTo>
                    <a:pt x="263" y="22"/>
                  </a:lnTo>
                  <a:lnTo>
                    <a:pt x="266" y="22"/>
                  </a:lnTo>
                  <a:lnTo>
                    <a:pt x="266" y="22"/>
                  </a:lnTo>
                  <a:lnTo>
                    <a:pt x="270" y="22"/>
                  </a:lnTo>
                  <a:lnTo>
                    <a:pt x="274" y="22"/>
                  </a:lnTo>
                  <a:lnTo>
                    <a:pt x="278" y="22"/>
                  </a:lnTo>
                  <a:lnTo>
                    <a:pt x="285" y="15"/>
                  </a:lnTo>
                  <a:lnTo>
                    <a:pt x="285" y="15"/>
                  </a:lnTo>
                  <a:lnTo>
                    <a:pt x="289" y="15"/>
                  </a:lnTo>
                  <a:lnTo>
                    <a:pt x="292" y="15"/>
                  </a:lnTo>
                  <a:lnTo>
                    <a:pt x="292" y="11"/>
                  </a:lnTo>
                  <a:lnTo>
                    <a:pt x="296" y="11"/>
                  </a:lnTo>
                  <a:lnTo>
                    <a:pt x="300" y="11"/>
                  </a:lnTo>
                  <a:lnTo>
                    <a:pt x="300" y="11"/>
                  </a:lnTo>
                  <a:lnTo>
                    <a:pt x="300" y="7"/>
                  </a:lnTo>
                  <a:lnTo>
                    <a:pt x="300" y="7"/>
                  </a:lnTo>
                  <a:lnTo>
                    <a:pt x="303" y="7"/>
                  </a:lnTo>
                  <a:lnTo>
                    <a:pt x="303" y="4"/>
                  </a:lnTo>
                  <a:lnTo>
                    <a:pt x="307" y="0"/>
                  </a:lnTo>
                  <a:lnTo>
                    <a:pt x="311" y="4"/>
                  </a:lnTo>
                  <a:lnTo>
                    <a:pt x="311" y="0"/>
                  </a:lnTo>
                  <a:lnTo>
                    <a:pt x="318" y="4"/>
                  </a:lnTo>
                  <a:lnTo>
                    <a:pt x="322" y="4"/>
                  </a:lnTo>
                  <a:lnTo>
                    <a:pt x="326" y="4"/>
                  </a:lnTo>
                  <a:lnTo>
                    <a:pt x="329" y="4"/>
                  </a:lnTo>
                  <a:lnTo>
                    <a:pt x="333" y="4"/>
                  </a:lnTo>
                  <a:lnTo>
                    <a:pt x="337" y="4"/>
                  </a:lnTo>
                  <a:lnTo>
                    <a:pt x="337" y="7"/>
                  </a:lnTo>
                  <a:lnTo>
                    <a:pt x="337" y="7"/>
                  </a:lnTo>
                  <a:lnTo>
                    <a:pt x="340" y="11"/>
                  </a:lnTo>
                  <a:lnTo>
                    <a:pt x="340" y="15"/>
                  </a:lnTo>
                  <a:lnTo>
                    <a:pt x="344" y="15"/>
                  </a:lnTo>
                  <a:lnTo>
                    <a:pt x="344" y="15"/>
                  </a:lnTo>
                  <a:lnTo>
                    <a:pt x="344" y="18"/>
                  </a:lnTo>
                  <a:lnTo>
                    <a:pt x="344" y="22"/>
                  </a:lnTo>
                  <a:lnTo>
                    <a:pt x="344" y="22"/>
                  </a:lnTo>
                  <a:lnTo>
                    <a:pt x="340" y="22"/>
                  </a:lnTo>
                  <a:lnTo>
                    <a:pt x="344" y="26"/>
                  </a:lnTo>
                  <a:lnTo>
                    <a:pt x="344" y="26"/>
                  </a:lnTo>
                  <a:lnTo>
                    <a:pt x="348" y="26"/>
                  </a:lnTo>
                  <a:lnTo>
                    <a:pt x="352" y="26"/>
                  </a:lnTo>
                  <a:lnTo>
                    <a:pt x="352" y="26"/>
                  </a:lnTo>
                  <a:lnTo>
                    <a:pt x="355" y="26"/>
                  </a:lnTo>
                  <a:lnTo>
                    <a:pt x="355" y="22"/>
                  </a:lnTo>
                  <a:lnTo>
                    <a:pt x="355" y="26"/>
                  </a:lnTo>
                  <a:lnTo>
                    <a:pt x="359" y="26"/>
                  </a:lnTo>
                  <a:lnTo>
                    <a:pt x="359" y="26"/>
                  </a:lnTo>
                  <a:lnTo>
                    <a:pt x="359" y="22"/>
                  </a:lnTo>
                  <a:lnTo>
                    <a:pt x="359" y="22"/>
                  </a:lnTo>
                  <a:lnTo>
                    <a:pt x="366" y="26"/>
                  </a:lnTo>
                  <a:lnTo>
                    <a:pt x="366" y="30"/>
                  </a:lnTo>
                  <a:lnTo>
                    <a:pt x="366" y="33"/>
                  </a:lnTo>
                  <a:lnTo>
                    <a:pt x="370" y="33"/>
                  </a:lnTo>
                  <a:lnTo>
                    <a:pt x="370" y="30"/>
                  </a:lnTo>
                  <a:lnTo>
                    <a:pt x="370" y="30"/>
                  </a:lnTo>
                  <a:lnTo>
                    <a:pt x="370" y="26"/>
                  </a:lnTo>
                  <a:lnTo>
                    <a:pt x="374" y="26"/>
                  </a:lnTo>
                  <a:lnTo>
                    <a:pt x="377" y="30"/>
                  </a:lnTo>
                  <a:lnTo>
                    <a:pt x="381" y="30"/>
                  </a:lnTo>
                  <a:lnTo>
                    <a:pt x="385" y="30"/>
                  </a:lnTo>
                  <a:lnTo>
                    <a:pt x="385" y="30"/>
                  </a:lnTo>
                  <a:lnTo>
                    <a:pt x="385" y="33"/>
                  </a:lnTo>
                  <a:lnTo>
                    <a:pt x="381" y="33"/>
                  </a:lnTo>
                  <a:lnTo>
                    <a:pt x="381" y="37"/>
                  </a:lnTo>
                  <a:lnTo>
                    <a:pt x="385" y="41"/>
                  </a:lnTo>
                  <a:lnTo>
                    <a:pt x="385" y="41"/>
                  </a:lnTo>
                  <a:lnTo>
                    <a:pt x="389" y="37"/>
                  </a:lnTo>
                  <a:lnTo>
                    <a:pt x="392" y="37"/>
                  </a:lnTo>
                  <a:lnTo>
                    <a:pt x="400" y="37"/>
                  </a:lnTo>
                  <a:lnTo>
                    <a:pt x="400" y="41"/>
                  </a:lnTo>
                  <a:lnTo>
                    <a:pt x="403" y="37"/>
                  </a:lnTo>
                  <a:lnTo>
                    <a:pt x="400" y="33"/>
                  </a:lnTo>
                  <a:lnTo>
                    <a:pt x="403" y="33"/>
                  </a:lnTo>
                  <a:lnTo>
                    <a:pt x="411" y="33"/>
                  </a:lnTo>
                  <a:lnTo>
                    <a:pt x="411" y="30"/>
                  </a:lnTo>
                  <a:lnTo>
                    <a:pt x="415" y="30"/>
                  </a:lnTo>
                  <a:lnTo>
                    <a:pt x="415" y="26"/>
                  </a:lnTo>
                  <a:lnTo>
                    <a:pt x="418" y="26"/>
                  </a:lnTo>
                  <a:lnTo>
                    <a:pt x="422" y="22"/>
                  </a:lnTo>
                  <a:lnTo>
                    <a:pt x="422" y="18"/>
                  </a:lnTo>
                  <a:lnTo>
                    <a:pt x="426" y="18"/>
                  </a:lnTo>
                  <a:lnTo>
                    <a:pt x="429" y="18"/>
                  </a:lnTo>
                  <a:lnTo>
                    <a:pt x="433" y="15"/>
                  </a:lnTo>
                  <a:lnTo>
                    <a:pt x="433" y="18"/>
                  </a:lnTo>
                  <a:lnTo>
                    <a:pt x="433" y="18"/>
                  </a:lnTo>
                  <a:lnTo>
                    <a:pt x="433" y="22"/>
                  </a:lnTo>
                  <a:lnTo>
                    <a:pt x="429" y="22"/>
                  </a:lnTo>
                  <a:lnTo>
                    <a:pt x="429" y="26"/>
                  </a:lnTo>
                  <a:lnTo>
                    <a:pt x="459" y="44"/>
                  </a:lnTo>
                  <a:lnTo>
                    <a:pt x="500" y="89"/>
                  </a:lnTo>
                  <a:lnTo>
                    <a:pt x="503" y="89"/>
                  </a:lnTo>
                  <a:lnTo>
                    <a:pt x="507" y="89"/>
                  </a:lnTo>
                  <a:lnTo>
                    <a:pt x="507" y="85"/>
                  </a:lnTo>
                  <a:lnTo>
                    <a:pt x="507" y="85"/>
                  </a:lnTo>
                  <a:lnTo>
                    <a:pt x="507" y="82"/>
                  </a:lnTo>
                  <a:lnTo>
                    <a:pt x="511" y="82"/>
                  </a:lnTo>
                  <a:lnTo>
                    <a:pt x="514" y="85"/>
                  </a:lnTo>
                  <a:lnTo>
                    <a:pt x="514" y="85"/>
                  </a:lnTo>
                  <a:lnTo>
                    <a:pt x="514" y="89"/>
                  </a:lnTo>
                  <a:lnTo>
                    <a:pt x="518" y="89"/>
                  </a:lnTo>
                  <a:lnTo>
                    <a:pt x="522" y="93"/>
                  </a:lnTo>
                  <a:lnTo>
                    <a:pt x="522" y="93"/>
                  </a:lnTo>
                  <a:lnTo>
                    <a:pt x="526" y="89"/>
                  </a:lnTo>
                  <a:lnTo>
                    <a:pt x="529" y="89"/>
                  </a:lnTo>
                  <a:lnTo>
                    <a:pt x="533" y="93"/>
                  </a:lnTo>
                  <a:lnTo>
                    <a:pt x="537" y="89"/>
                  </a:lnTo>
                  <a:lnTo>
                    <a:pt x="537" y="89"/>
                  </a:lnTo>
                  <a:lnTo>
                    <a:pt x="540" y="89"/>
                  </a:lnTo>
                  <a:lnTo>
                    <a:pt x="544" y="89"/>
                  </a:lnTo>
                  <a:lnTo>
                    <a:pt x="540" y="85"/>
                  </a:lnTo>
                  <a:lnTo>
                    <a:pt x="540" y="85"/>
                  </a:lnTo>
                  <a:lnTo>
                    <a:pt x="548" y="85"/>
                  </a:lnTo>
                  <a:lnTo>
                    <a:pt x="552" y="85"/>
                  </a:lnTo>
                  <a:lnTo>
                    <a:pt x="559" y="85"/>
                  </a:lnTo>
                  <a:lnTo>
                    <a:pt x="563" y="89"/>
                  </a:lnTo>
                  <a:lnTo>
                    <a:pt x="566" y="93"/>
                  </a:lnTo>
                  <a:lnTo>
                    <a:pt x="566" y="96"/>
                  </a:lnTo>
                  <a:lnTo>
                    <a:pt x="570" y="96"/>
                  </a:lnTo>
                  <a:lnTo>
                    <a:pt x="574" y="96"/>
                  </a:lnTo>
                  <a:lnTo>
                    <a:pt x="577" y="100"/>
                  </a:lnTo>
                  <a:lnTo>
                    <a:pt x="577" y="100"/>
                  </a:lnTo>
                  <a:lnTo>
                    <a:pt x="581" y="100"/>
                  </a:lnTo>
                  <a:lnTo>
                    <a:pt x="581" y="104"/>
                  </a:lnTo>
                  <a:lnTo>
                    <a:pt x="581" y="104"/>
                  </a:lnTo>
                  <a:lnTo>
                    <a:pt x="581" y="107"/>
                  </a:lnTo>
                  <a:lnTo>
                    <a:pt x="581" y="107"/>
                  </a:lnTo>
                  <a:lnTo>
                    <a:pt x="581" y="111"/>
                  </a:lnTo>
                  <a:lnTo>
                    <a:pt x="581" y="111"/>
                  </a:lnTo>
                  <a:lnTo>
                    <a:pt x="585" y="111"/>
                  </a:lnTo>
                  <a:lnTo>
                    <a:pt x="589" y="111"/>
                  </a:lnTo>
                  <a:lnTo>
                    <a:pt x="589" y="111"/>
                  </a:lnTo>
                  <a:lnTo>
                    <a:pt x="592" y="111"/>
                  </a:lnTo>
                  <a:lnTo>
                    <a:pt x="592" y="111"/>
                  </a:lnTo>
                  <a:lnTo>
                    <a:pt x="600" y="107"/>
                  </a:lnTo>
                  <a:lnTo>
                    <a:pt x="603" y="107"/>
                  </a:lnTo>
                  <a:lnTo>
                    <a:pt x="607" y="107"/>
                  </a:lnTo>
                  <a:lnTo>
                    <a:pt x="611" y="104"/>
                  </a:lnTo>
                  <a:lnTo>
                    <a:pt x="611" y="104"/>
                  </a:lnTo>
                  <a:lnTo>
                    <a:pt x="611" y="107"/>
                  </a:lnTo>
                  <a:lnTo>
                    <a:pt x="611" y="111"/>
                  </a:lnTo>
                  <a:lnTo>
                    <a:pt x="614" y="111"/>
                  </a:lnTo>
                  <a:lnTo>
                    <a:pt x="618" y="115"/>
                  </a:lnTo>
                  <a:lnTo>
                    <a:pt x="622" y="115"/>
                  </a:lnTo>
                  <a:lnTo>
                    <a:pt x="622" y="119"/>
                  </a:lnTo>
                  <a:lnTo>
                    <a:pt x="622" y="119"/>
                  </a:lnTo>
                  <a:lnTo>
                    <a:pt x="618" y="122"/>
                  </a:lnTo>
                  <a:lnTo>
                    <a:pt x="614" y="126"/>
                  </a:lnTo>
                  <a:lnTo>
                    <a:pt x="614" y="130"/>
                  </a:lnTo>
                  <a:lnTo>
                    <a:pt x="614" y="130"/>
                  </a:lnTo>
                  <a:lnTo>
                    <a:pt x="611" y="133"/>
                  </a:lnTo>
                  <a:lnTo>
                    <a:pt x="607" y="133"/>
                  </a:lnTo>
                  <a:lnTo>
                    <a:pt x="603" y="137"/>
                  </a:lnTo>
                  <a:lnTo>
                    <a:pt x="603" y="141"/>
                  </a:lnTo>
                  <a:lnTo>
                    <a:pt x="603" y="145"/>
                  </a:lnTo>
                  <a:lnTo>
                    <a:pt x="607" y="152"/>
                  </a:lnTo>
                  <a:lnTo>
                    <a:pt x="611" y="156"/>
                  </a:lnTo>
                  <a:lnTo>
                    <a:pt x="611" y="159"/>
                  </a:lnTo>
                  <a:lnTo>
                    <a:pt x="607" y="163"/>
                  </a:lnTo>
                  <a:lnTo>
                    <a:pt x="603" y="163"/>
                  </a:lnTo>
                  <a:lnTo>
                    <a:pt x="600" y="167"/>
                  </a:lnTo>
                  <a:lnTo>
                    <a:pt x="596" y="167"/>
                  </a:lnTo>
                  <a:lnTo>
                    <a:pt x="596" y="167"/>
                  </a:lnTo>
                  <a:lnTo>
                    <a:pt x="596" y="163"/>
                  </a:lnTo>
                  <a:lnTo>
                    <a:pt x="592" y="163"/>
                  </a:lnTo>
                  <a:lnTo>
                    <a:pt x="585" y="167"/>
                  </a:lnTo>
                  <a:lnTo>
                    <a:pt x="581" y="167"/>
                  </a:lnTo>
                  <a:lnTo>
                    <a:pt x="574" y="163"/>
                  </a:lnTo>
                  <a:lnTo>
                    <a:pt x="570" y="163"/>
                  </a:lnTo>
                  <a:lnTo>
                    <a:pt x="570" y="163"/>
                  </a:lnTo>
                  <a:lnTo>
                    <a:pt x="566" y="171"/>
                  </a:lnTo>
                  <a:lnTo>
                    <a:pt x="566" y="174"/>
                  </a:lnTo>
                  <a:lnTo>
                    <a:pt x="566" y="178"/>
                  </a:lnTo>
                  <a:lnTo>
                    <a:pt x="563" y="185"/>
                  </a:lnTo>
                  <a:lnTo>
                    <a:pt x="563" y="193"/>
                  </a:lnTo>
                  <a:lnTo>
                    <a:pt x="563" y="197"/>
                  </a:lnTo>
                  <a:lnTo>
                    <a:pt x="566" y="197"/>
                  </a:lnTo>
                  <a:lnTo>
                    <a:pt x="570" y="197"/>
                  </a:lnTo>
                  <a:lnTo>
                    <a:pt x="566" y="200"/>
                  </a:lnTo>
                  <a:lnTo>
                    <a:pt x="566" y="204"/>
                  </a:lnTo>
                  <a:lnTo>
                    <a:pt x="566" y="204"/>
                  </a:lnTo>
                  <a:lnTo>
                    <a:pt x="563" y="204"/>
                  </a:lnTo>
                  <a:lnTo>
                    <a:pt x="559" y="204"/>
                  </a:lnTo>
                  <a:lnTo>
                    <a:pt x="559" y="204"/>
                  </a:lnTo>
                  <a:lnTo>
                    <a:pt x="555" y="204"/>
                  </a:lnTo>
                  <a:lnTo>
                    <a:pt x="552" y="204"/>
                  </a:lnTo>
                  <a:lnTo>
                    <a:pt x="544" y="208"/>
                  </a:lnTo>
                  <a:lnTo>
                    <a:pt x="540" y="208"/>
                  </a:lnTo>
                  <a:lnTo>
                    <a:pt x="537" y="208"/>
                  </a:lnTo>
                  <a:lnTo>
                    <a:pt x="537" y="208"/>
                  </a:lnTo>
                  <a:lnTo>
                    <a:pt x="533" y="208"/>
                  </a:lnTo>
                  <a:lnTo>
                    <a:pt x="529" y="211"/>
                  </a:lnTo>
                  <a:lnTo>
                    <a:pt x="529" y="211"/>
                  </a:lnTo>
                  <a:lnTo>
                    <a:pt x="533" y="215"/>
                  </a:lnTo>
                  <a:lnTo>
                    <a:pt x="537" y="215"/>
                  </a:lnTo>
                  <a:lnTo>
                    <a:pt x="540" y="215"/>
                  </a:lnTo>
                  <a:lnTo>
                    <a:pt x="540" y="215"/>
                  </a:lnTo>
                  <a:lnTo>
                    <a:pt x="540" y="219"/>
                  </a:lnTo>
                  <a:lnTo>
                    <a:pt x="540" y="222"/>
                  </a:lnTo>
                  <a:lnTo>
                    <a:pt x="540" y="226"/>
                  </a:lnTo>
                  <a:lnTo>
                    <a:pt x="544" y="226"/>
                  </a:lnTo>
                  <a:lnTo>
                    <a:pt x="544" y="230"/>
                  </a:lnTo>
                  <a:lnTo>
                    <a:pt x="548" y="234"/>
                  </a:lnTo>
                  <a:lnTo>
                    <a:pt x="548" y="237"/>
                  </a:lnTo>
                  <a:lnTo>
                    <a:pt x="552" y="237"/>
                  </a:lnTo>
                  <a:lnTo>
                    <a:pt x="552" y="245"/>
                  </a:lnTo>
                  <a:lnTo>
                    <a:pt x="548" y="248"/>
                  </a:lnTo>
                  <a:lnTo>
                    <a:pt x="548" y="248"/>
                  </a:lnTo>
                  <a:lnTo>
                    <a:pt x="552" y="252"/>
                  </a:lnTo>
                  <a:lnTo>
                    <a:pt x="548" y="252"/>
                  </a:lnTo>
                  <a:lnTo>
                    <a:pt x="548" y="256"/>
                  </a:lnTo>
                  <a:lnTo>
                    <a:pt x="548" y="256"/>
                  </a:lnTo>
                  <a:lnTo>
                    <a:pt x="548" y="260"/>
                  </a:lnTo>
                  <a:lnTo>
                    <a:pt x="544" y="263"/>
                  </a:lnTo>
                  <a:lnTo>
                    <a:pt x="537" y="260"/>
                  </a:lnTo>
                  <a:lnTo>
                    <a:pt x="529" y="252"/>
                  </a:lnTo>
                  <a:lnTo>
                    <a:pt x="526" y="252"/>
                  </a:lnTo>
                  <a:lnTo>
                    <a:pt x="518" y="252"/>
                  </a:lnTo>
                  <a:lnTo>
                    <a:pt x="511" y="252"/>
                  </a:lnTo>
                  <a:lnTo>
                    <a:pt x="503" y="252"/>
                  </a:lnTo>
                  <a:lnTo>
                    <a:pt x="496" y="252"/>
                  </a:lnTo>
                  <a:lnTo>
                    <a:pt x="489" y="252"/>
                  </a:lnTo>
                  <a:lnTo>
                    <a:pt x="485" y="252"/>
                  </a:lnTo>
                  <a:lnTo>
                    <a:pt x="481" y="252"/>
                  </a:lnTo>
                  <a:lnTo>
                    <a:pt x="477" y="252"/>
                  </a:lnTo>
                  <a:lnTo>
                    <a:pt x="474" y="256"/>
                  </a:lnTo>
                  <a:lnTo>
                    <a:pt x="466" y="252"/>
                  </a:lnTo>
                  <a:lnTo>
                    <a:pt x="459" y="252"/>
                  </a:lnTo>
                  <a:lnTo>
                    <a:pt x="455" y="252"/>
                  </a:lnTo>
                  <a:lnTo>
                    <a:pt x="452" y="252"/>
                  </a:lnTo>
                  <a:lnTo>
                    <a:pt x="448" y="252"/>
                  </a:lnTo>
                  <a:lnTo>
                    <a:pt x="444" y="252"/>
                  </a:lnTo>
                  <a:lnTo>
                    <a:pt x="440" y="252"/>
                  </a:lnTo>
                  <a:lnTo>
                    <a:pt x="440" y="252"/>
                  </a:lnTo>
                  <a:lnTo>
                    <a:pt x="440" y="256"/>
                  </a:lnTo>
                  <a:lnTo>
                    <a:pt x="440" y="260"/>
                  </a:lnTo>
                  <a:lnTo>
                    <a:pt x="440" y="263"/>
                  </a:lnTo>
                  <a:lnTo>
                    <a:pt x="437" y="263"/>
                  </a:lnTo>
                  <a:lnTo>
                    <a:pt x="426" y="263"/>
                  </a:lnTo>
                  <a:lnTo>
                    <a:pt x="415" y="263"/>
                  </a:lnTo>
                  <a:lnTo>
                    <a:pt x="411" y="260"/>
                  </a:lnTo>
                  <a:lnTo>
                    <a:pt x="403" y="260"/>
                  </a:lnTo>
                  <a:lnTo>
                    <a:pt x="403" y="263"/>
                  </a:lnTo>
                  <a:lnTo>
                    <a:pt x="403" y="263"/>
                  </a:lnTo>
                  <a:lnTo>
                    <a:pt x="400" y="267"/>
                  </a:lnTo>
                  <a:lnTo>
                    <a:pt x="400" y="267"/>
                  </a:lnTo>
                  <a:lnTo>
                    <a:pt x="396" y="267"/>
                  </a:lnTo>
                  <a:lnTo>
                    <a:pt x="396" y="271"/>
                  </a:lnTo>
                  <a:lnTo>
                    <a:pt x="392" y="274"/>
                  </a:lnTo>
                  <a:lnTo>
                    <a:pt x="385" y="278"/>
                  </a:lnTo>
                  <a:lnTo>
                    <a:pt x="381" y="286"/>
                  </a:lnTo>
                  <a:lnTo>
                    <a:pt x="381" y="286"/>
                  </a:lnTo>
                  <a:lnTo>
                    <a:pt x="377" y="293"/>
                  </a:lnTo>
                  <a:lnTo>
                    <a:pt x="370" y="297"/>
                  </a:lnTo>
                  <a:lnTo>
                    <a:pt x="370" y="297"/>
                  </a:lnTo>
                  <a:lnTo>
                    <a:pt x="363" y="293"/>
                  </a:lnTo>
                  <a:lnTo>
                    <a:pt x="355" y="293"/>
                  </a:lnTo>
                  <a:lnTo>
                    <a:pt x="352" y="293"/>
                  </a:lnTo>
                  <a:lnTo>
                    <a:pt x="344" y="297"/>
                  </a:lnTo>
                  <a:lnTo>
                    <a:pt x="340" y="297"/>
                  </a:lnTo>
                  <a:lnTo>
                    <a:pt x="333" y="278"/>
                  </a:lnTo>
                  <a:lnTo>
                    <a:pt x="322" y="278"/>
                  </a:lnTo>
                  <a:lnTo>
                    <a:pt x="322" y="256"/>
                  </a:lnTo>
                  <a:lnTo>
                    <a:pt x="315" y="260"/>
                  </a:lnTo>
                  <a:lnTo>
                    <a:pt x="311" y="248"/>
                  </a:lnTo>
                  <a:lnTo>
                    <a:pt x="303" y="245"/>
                  </a:lnTo>
                  <a:lnTo>
                    <a:pt x="278" y="245"/>
                  </a:lnTo>
                  <a:lnTo>
                    <a:pt x="252" y="245"/>
                  </a:lnTo>
                  <a:lnTo>
                    <a:pt x="237" y="237"/>
                  </a:lnTo>
                  <a:lnTo>
                    <a:pt x="229" y="234"/>
                  </a:lnTo>
                  <a:lnTo>
                    <a:pt x="203" y="219"/>
                  </a:lnTo>
                  <a:lnTo>
                    <a:pt x="159" y="226"/>
                  </a:lnTo>
                  <a:lnTo>
                    <a:pt x="174" y="297"/>
                  </a:lnTo>
                  <a:lnTo>
                    <a:pt x="170" y="297"/>
                  </a:lnTo>
                  <a:lnTo>
                    <a:pt x="163" y="297"/>
                  </a:lnTo>
                  <a:lnTo>
                    <a:pt x="152" y="286"/>
                  </a:lnTo>
                  <a:lnTo>
                    <a:pt x="141" y="282"/>
                  </a:lnTo>
                  <a:lnTo>
                    <a:pt x="129" y="278"/>
                  </a:lnTo>
                  <a:lnTo>
                    <a:pt x="122" y="282"/>
                  </a:lnTo>
                  <a:lnTo>
                    <a:pt x="111" y="289"/>
                  </a:lnTo>
                  <a:lnTo>
                    <a:pt x="111" y="286"/>
                  </a:lnTo>
                  <a:lnTo>
                    <a:pt x="111" y="282"/>
                  </a:lnTo>
                  <a:lnTo>
                    <a:pt x="111" y="278"/>
                  </a:lnTo>
                  <a:lnTo>
                    <a:pt x="115" y="274"/>
                  </a:lnTo>
                  <a:lnTo>
                    <a:pt x="115" y="274"/>
                  </a:lnTo>
                  <a:lnTo>
                    <a:pt x="115" y="271"/>
                  </a:lnTo>
                  <a:lnTo>
                    <a:pt x="111" y="271"/>
                  </a:lnTo>
                  <a:lnTo>
                    <a:pt x="107" y="271"/>
                  </a:lnTo>
                  <a:lnTo>
                    <a:pt x="107" y="271"/>
                  </a:lnTo>
                  <a:lnTo>
                    <a:pt x="103" y="271"/>
                  </a:lnTo>
                  <a:lnTo>
                    <a:pt x="100" y="271"/>
                  </a:lnTo>
                  <a:lnTo>
                    <a:pt x="100" y="271"/>
                  </a:lnTo>
                  <a:lnTo>
                    <a:pt x="100" y="267"/>
                  </a:lnTo>
                  <a:lnTo>
                    <a:pt x="96" y="267"/>
                  </a:lnTo>
                  <a:lnTo>
                    <a:pt x="96" y="263"/>
                  </a:lnTo>
                  <a:lnTo>
                    <a:pt x="92" y="263"/>
                  </a:lnTo>
                  <a:lnTo>
                    <a:pt x="92" y="263"/>
                  </a:lnTo>
                  <a:lnTo>
                    <a:pt x="89" y="263"/>
                  </a:lnTo>
                  <a:lnTo>
                    <a:pt x="89" y="263"/>
                  </a:lnTo>
                  <a:lnTo>
                    <a:pt x="89" y="260"/>
                  </a:lnTo>
                  <a:lnTo>
                    <a:pt x="89" y="260"/>
                  </a:lnTo>
                  <a:lnTo>
                    <a:pt x="85" y="252"/>
                  </a:lnTo>
                  <a:lnTo>
                    <a:pt x="81" y="252"/>
                  </a:lnTo>
                  <a:lnTo>
                    <a:pt x="81" y="252"/>
                  </a:lnTo>
                  <a:lnTo>
                    <a:pt x="81" y="248"/>
                  </a:lnTo>
                  <a:lnTo>
                    <a:pt x="78" y="248"/>
                  </a:lnTo>
                  <a:lnTo>
                    <a:pt x="78" y="245"/>
                  </a:lnTo>
                  <a:lnTo>
                    <a:pt x="74" y="245"/>
                  </a:lnTo>
                  <a:lnTo>
                    <a:pt x="70" y="245"/>
                  </a:lnTo>
                  <a:lnTo>
                    <a:pt x="70" y="241"/>
                  </a:lnTo>
                  <a:lnTo>
                    <a:pt x="70" y="241"/>
                  </a:lnTo>
                  <a:lnTo>
                    <a:pt x="70" y="237"/>
                  </a:lnTo>
                  <a:lnTo>
                    <a:pt x="74" y="237"/>
                  </a:lnTo>
                  <a:lnTo>
                    <a:pt x="78" y="237"/>
                  </a:lnTo>
                  <a:lnTo>
                    <a:pt x="78" y="237"/>
                  </a:lnTo>
                  <a:lnTo>
                    <a:pt x="81" y="237"/>
                  </a:lnTo>
                  <a:lnTo>
                    <a:pt x="81" y="241"/>
                  </a:lnTo>
                  <a:lnTo>
                    <a:pt x="85" y="237"/>
                  </a:lnTo>
                  <a:lnTo>
                    <a:pt x="85" y="237"/>
                  </a:lnTo>
                  <a:lnTo>
                    <a:pt x="89" y="237"/>
                  </a:lnTo>
                  <a:lnTo>
                    <a:pt x="89" y="237"/>
                  </a:lnTo>
                  <a:lnTo>
                    <a:pt x="89" y="237"/>
                  </a:lnTo>
                  <a:lnTo>
                    <a:pt x="85" y="237"/>
                  </a:lnTo>
                  <a:lnTo>
                    <a:pt x="85" y="237"/>
                  </a:lnTo>
                  <a:lnTo>
                    <a:pt x="85" y="234"/>
                  </a:lnTo>
                  <a:lnTo>
                    <a:pt x="81" y="230"/>
                  </a:lnTo>
                  <a:lnTo>
                    <a:pt x="81" y="230"/>
                  </a:lnTo>
                  <a:lnTo>
                    <a:pt x="81" y="230"/>
                  </a:lnTo>
                  <a:lnTo>
                    <a:pt x="81" y="226"/>
                  </a:lnTo>
                  <a:lnTo>
                    <a:pt x="81" y="226"/>
                  </a:lnTo>
                  <a:lnTo>
                    <a:pt x="85" y="222"/>
                  </a:lnTo>
                  <a:lnTo>
                    <a:pt x="89" y="222"/>
                  </a:lnTo>
                  <a:lnTo>
                    <a:pt x="92" y="222"/>
                  </a:lnTo>
                  <a:lnTo>
                    <a:pt x="92" y="222"/>
                  </a:lnTo>
                  <a:lnTo>
                    <a:pt x="96" y="222"/>
                  </a:lnTo>
                  <a:lnTo>
                    <a:pt x="100" y="219"/>
                  </a:lnTo>
                  <a:lnTo>
                    <a:pt x="100" y="222"/>
                  </a:lnTo>
                  <a:lnTo>
                    <a:pt x="103" y="222"/>
                  </a:lnTo>
                  <a:lnTo>
                    <a:pt x="103" y="222"/>
                  </a:lnTo>
                  <a:lnTo>
                    <a:pt x="107" y="222"/>
                  </a:lnTo>
                  <a:lnTo>
                    <a:pt x="111" y="222"/>
                  </a:lnTo>
                  <a:lnTo>
                    <a:pt x="115" y="222"/>
                  </a:lnTo>
                  <a:lnTo>
                    <a:pt x="115" y="222"/>
                  </a:lnTo>
                  <a:lnTo>
                    <a:pt x="111" y="219"/>
                  </a:lnTo>
                  <a:lnTo>
                    <a:pt x="107" y="219"/>
                  </a:lnTo>
                  <a:lnTo>
                    <a:pt x="107" y="215"/>
                  </a:lnTo>
                  <a:lnTo>
                    <a:pt x="107" y="211"/>
                  </a:lnTo>
                  <a:lnTo>
                    <a:pt x="107" y="211"/>
                  </a:lnTo>
                  <a:lnTo>
                    <a:pt x="111" y="211"/>
                  </a:lnTo>
                  <a:lnTo>
                    <a:pt x="107" y="208"/>
                  </a:lnTo>
                  <a:lnTo>
                    <a:pt x="107" y="208"/>
                  </a:lnTo>
                  <a:lnTo>
                    <a:pt x="107" y="208"/>
                  </a:lnTo>
                  <a:lnTo>
                    <a:pt x="107" y="204"/>
                  </a:lnTo>
                  <a:lnTo>
                    <a:pt x="111" y="200"/>
                  </a:lnTo>
                  <a:lnTo>
                    <a:pt x="107" y="200"/>
                  </a:lnTo>
                  <a:lnTo>
                    <a:pt x="107" y="197"/>
                  </a:lnTo>
                  <a:lnTo>
                    <a:pt x="107" y="197"/>
                  </a:lnTo>
                  <a:lnTo>
                    <a:pt x="107" y="193"/>
                  </a:lnTo>
                  <a:lnTo>
                    <a:pt x="103" y="193"/>
                  </a:lnTo>
                  <a:lnTo>
                    <a:pt x="103" y="193"/>
                  </a:lnTo>
                  <a:lnTo>
                    <a:pt x="103" y="189"/>
                  </a:lnTo>
                  <a:lnTo>
                    <a:pt x="96" y="189"/>
                  </a:lnTo>
                  <a:lnTo>
                    <a:pt x="96" y="189"/>
                  </a:lnTo>
                  <a:lnTo>
                    <a:pt x="92" y="189"/>
                  </a:lnTo>
                  <a:lnTo>
                    <a:pt x="92" y="193"/>
                  </a:lnTo>
                  <a:lnTo>
                    <a:pt x="92" y="193"/>
                  </a:lnTo>
                  <a:lnTo>
                    <a:pt x="92" y="193"/>
                  </a:lnTo>
                  <a:lnTo>
                    <a:pt x="89" y="193"/>
                  </a:lnTo>
                  <a:lnTo>
                    <a:pt x="89" y="193"/>
                  </a:lnTo>
                  <a:lnTo>
                    <a:pt x="89" y="193"/>
                  </a:lnTo>
                  <a:lnTo>
                    <a:pt x="85" y="193"/>
                  </a:lnTo>
                  <a:lnTo>
                    <a:pt x="85" y="193"/>
                  </a:lnTo>
                  <a:lnTo>
                    <a:pt x="81" y="193"/>
                  </a:lnTo>
                  <a:lnTo>
                    <a:pt x="81" y="189"/>
                  </a:lnTo>
                  <a:lnTo>
                    <a:pt x="81" y="189"/>
                  </a:lnTo>
                  <a:lnTo>
                    <a:pt x="81" y="189"/>
                  </a:lnTo>
                  <a:lnTo>
                    <a:pt x="78" y="189"/>
                  </a:lnTo>
                  <a:lnTo>
                    <a:pt x="78" y="189"/>
                  </a:lnTo>
                  <a:lnTo>
                    <a:pt x="74" y="189"/>
                  </a:lnTo>
                  <a:lnTo>
                    <a:pt x="70" y="193"/>
                  </a:lnTo>
                  <a:lnTo>
                    <a:pt x="70" y="193"/>
                  </a:lnTo>
                  <a:lnTo>
                    <a:pt x="70" y="193"/>
                  </a:lnTo>
                  <a:lnTo>
                    <a:pt x="66" y="193"/>
                  </a:lnTo>
                  <a:lnTo>
                    <a:pt x="66" y="193"/>
                  </a:lnTo>
                  <a:lnTo>
                    <a:pt x="63" y="197"/>
                  </a:lnTo>
                  <a:lnTo>
                    <a:pt x="63" y="197"/>
                  </a:lnTo>
                  <a:lnTo>
                    <a:pt x="59" y="197"/>
                  </a:lnTo>
                  <a:lnTo>
                    <a:pt x="59" y="200"/>
                  </a:lnTo>
                  <a:lnTo>
                    <a:pt x="55" y="200"/>
                  </a:lnTo>
                  <a:lnTo>
                    <a:pt x="55" y="200"/>
                  </a:lnTo>
                  <a:lnTo>
                    <a:pt x="55" y="200"/>
                  </a:lnTo>
                  <a:lnTo>
                    <a:pt x="55" y="200"/>
                  </a:lnTo>
                  <a:lnTo>
                    <a:pt x="52" y="200"/>
                  </a:lnTo>
                  <a:lnTo>
                    <a:pt x="52" y="200"/>
                  </a:lnTo>
                  <a:lnTo>
                    <a:pt x="48" y="200"/>
                  </a:lnTo>
                  <a:lnTo>
                    <a:pt x="48" y="200"/>
                  </a:lnTo>
                  <a:lnTo>
                    <a:pt x="48" y="20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0" name="Freeform 19"/>
            <p:cNvSpPr>
              <a:spLocks/>
            </p:cNvSpPr>
            <p:nvPr/>
          </p:nvSpPr>
          <p:spPr bwMode="auto">
            <a:xfrm>
              <a:off x="5398237" y="2217432"/>
              <a:ext cx="338384" cy="190421"/>
            </a:xfrm>
            <a:custGeom>
              <a:avLst/>
              <a:gdLst>
                <a:gd name="T0" fmla="*/ 211 w 263"/>
                <a:gd name="T1" fmla="*/ 137 h 148"/>
                <a:gd name="T2" fmla="*/ 215 w 263"/>
                <a:gd name="T3" fmla="*/ 130 h 148"/>
                <a:gd name="T4" fmla="*/ 211 w 263"/>
                <a:gd name="T5" fmla="*/ 126 h 148"/>
                <a:gd name="T6" fmla="*/ 211 w 263"/>
                <a:gd name="T7" fmla="*/ 118 h 148"/>
                <a:gd name="T8" fmla="*/ 207 w 263"/>
                <a:gd name="T9" fmla="*/ 115 h 148"/>
                <a:gd name="T10" fmla="*/ 200 w 263"/>
                <a:gd name="T11" fmla="*/ 111 h 148"/>
                <a:gd name="T12" fmla="*/ 204 w 263"/>
                <a:gd name="T13" fmla="*/ 104 h 148"/>
                <a:gd name="T14" fmla="*/ 211 w 263"/>
                <a:gd name="T15" fmla="*/ 104 h 148"/>
                <a:gd name="T16" fmla="*/ 218 w 263"/>
                <a:gd name="T17" fmla="*/ 96 h 148"/>
                <a:gd name="T18" fmla="*/ 215 w 263"/>
                <a:gd name="T19" fmla="*/ 93 h 148"/>
                <a:gd name="T20" fmla="*/ 230 w 263"/>
                <a:gd name="T21" fmla="*/ 89 h 148"/>
                <a:gd name="T22" fmla="*/ 226 w 263"/>
                <a:gd name="T23" fmla="*/ 85 h 148"/>
                <a:gd name="T24" fmla="*/ 230 w 263"/>
                <a:gd name="T25" fmla="*/ 81 h 148"/>
                <a:gd name="T26" fmla="*/ 237 w 263"/>
                <a:gd name="T27" fmla="*/ 78 h 148"/>
                <a:gd name="T28" fmla="*/ 244 w 263"/>
                <a:gd name="T29" fmla="*/ 78 h 148"/>
                <a:gd name="T30" fmla="*/ 256 w 263"/>
                <a:gd name="T31" fmla="*/ 78 h 148"/>
                <a:gd name="T32" fmla="*/ 263 w 263"/>
                <a:gd name="T33" fmla="*/ 74 h 148"/>
                <a:gd name="T34" fmla="*/ 256 w 263"/>
                <a:gd name="T35" fmla="*/ 63 h 148"/>
                <a:gd name="T36" fmla="*/ 252 w 263"/>
                <a:gd name="T37" fmla="*/ 67 h 148"/>
                <a:gd name="T38" fmla="*/ 248 w 263"/>
                <a:gd name="T39" fmla="*/ 70 h 148"/>
                <a:gd name="T40" fmla="*/ 237 w 263"/>
                <a:gd name="T41" fmla="*/ 67 h 148"/>
                <a:gd name="T42" fmla="*/ 237 w 263"/>
                <a:gd name="T43" fmla="*/ 59 h 148"/>
                <a:gd name="T44" fmla="*/ 241 w 263"/>
                <a:gd name="T45" fmla="*/ 48 h 148"/>
                <a:gd name="T46" fmla="*/ 237 w 263"/>
                <a:gd name="T47" fmla="*/ 52 h 148"/>
                <a:gd name="T48" fmla="*/ 226 w 263"/>
                <a:gd name="T49" fmla="*/ 59 h 148"/>
                <a:gd name="T50" fmla="*/ 222 w 263"/>
                <a:gd name="T51" fmla="*/ 67 h 148"/>
                <a:gd name="T52" fmla="*/ 211 w 263"/>
                <a:gd name="T53" fmla="*/ 78 h 148"/>
                <a:gd name="T54" fmla="*/ 204 w 263"/>
                <a:gd name="T55" fmla="*/ 74 h 148"/>
                <a:gd name="T56" fmla="*/ 193 w 263"/>
                <a:gd name="T57" fmla="*/ 74 h 148"/>
                <a:gd name="T58" fmla="*/ 181 w 263"/>
                <a:gd name="T59" fmla="*/ 78 h 148"/>
                <a:gd name="T60" fmla="*/ 163 w 263"/>
                <a:gd name="T61" fmla="*/ 59 h 148"/>
                <a:gd name="T62" fmla="*/ 156 w 263"/>
                <a:gd name="T63" fmla="*/ 41 h 148"/>
                <a:gd name="T64" fmla="*/ 144 w 263"/>
                <a:gd name="T65" fmla="*/ 26 h 148"/>
                <a:gd name="T66" fmla="*/ 93 w 263"/>
                <a:gd name="T67" fmla="*/ 26 h 148"/>
                <a:gd name="T68" fmla="*/ 70 w 263"/>
                <a:gd name="T69" fmla="*/ 15 h 148"/>
                <a:gd name="T70" fmla="*/ 0 w 263"/>
                <a:gd name="T71" fmla="*/ 7 h 148"/>
                <a:gd name="T72" fmla="*/ 22 w 263"/>
                <a:gd name="T73" fmla="*/ 78 h 148"/>
                <a:gd name="T74" fmla="*/ 30 w 263"/>
                <a:gd name="T75" fmla="*/ 74 h 148"/>
                <a:gd name="T76" fmla="*/ 26 w 263"/>
                <a:gd name="T77" fmla="*/ 67 h 148"/>
                <a:gd name="T78" fmla="*/ 33 w 263"/>
                <a:gd name="T79" fmla="*/ 59 h 148"/>
                <a:gd name="T80" fmla="*/ 41 w 263"/>
                <a:gd name="T81" fmla="*/ 55 h 148"/>
                <a:gd name="T82" fmla="*/ 44 w 263"/>
                <a:gd name="T83" fmla="*/ 55 h 148"/>
                <a:gd name="T84" fmla="*/ 52 w 263"/>
                <a:gd name="T85" fmla="*/ 52 h 148"/>
                <a:gd name="T86" fmla="*/ 70 w 263"/>
                <a:gd name="T87" fmla="*/ 63 h 148"/>
                <a:gd name="T88" fmla="*/ 85 w 263"/>
                <a:gd name="T89" fmla="*/ 70 h 148"/>
                <a:gd name="T90" fmla="*/ 96 w 263"/>
                <a:gd name="T91" fmla="*/ 74 h 148"/>
                <a:gd name="T92" fmla="*/ 107 w 263"/>
                <a:gd name="T93" fmla="*/ 78 h 148"/>
                <a:gd name="T94" fmla="*/ 115 w 263"/>
                <a:gd name="T95" fmla="*/ 89 h 148"/>
                <a:gd name="T96" fmla="*/ 119 w 263"/>
                <a:gd name="T97" fmla="*/ 100 h 148"/>
                <a:gd name="T98" fmla="*/ 133 w 263"/>
                <a:gd name="T99" fmla="*/ 107 h 148"/>
                <a:gd name="T100" fmla="*/ 159 w 263"/>
                <a:gd name="T101" fmla="*/ 122 h 148"/>
                <a:gd name="T102" fmla="*/ 178 w 263"/>
                <a:gd name="T103" fmla="*/ 130 h 148"/>
                <a:gd name="T104" fmla="*/ 181 w 263"/>
                <a:gd name="T105" fmla="*/ 130 h 148"/>
                <a:gd name="T106" fmla="*/ 189 w 263"/>
                <a:gd name="T107" fmla="*/ 137 h 148"/>
                <a:gd name="T108" fmla="*/ 193 w 263"/>
                <a:gd name="T109" fmla="*/ 144 h 148"/>
                <a:gd name="T110" fmla="*/ 200 w 263"/>
                <a:gd name="T111" fmla="*/ 148 h 148"/>
                <a:gd name="T112" fmla="*/ 204 w 263"/>
                <a:gd name="T113" fmla="*/ 144 h 148"/>
                <a:gd name="T114" fmla="*/ 207 w 263"/>
                <a:gd name="T115"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3" h="148">
                  <a:moveTo>
                    <a:pt x="207" y="148"/>
                  </a:moveTo>
                  <a:lnTo>
                    <a:pt x="211" y="137"/>
                  </a:lnTo>
                  <a:lnTo>
                    <a:pt x="215" y="133"/>
                  </a:lnTo>
                  <a:lnTo>
                    <a:pt x="215" y="130"/>
                  </a:lnTo>
                  <a:lnTo>
                    <a:pt x="215" y="126"/>
                  </a:lnTo>
                  <a:lnTo>
                    <a:pt x="211" y="126"/>
                  </a:lnTo>
                  <a:lnTo>
                    <a:pt x="211" y="118"/>
                  </a:lnTo>
                  <a:lnTo>
                    <a:pt x="211" y="118"/>
                  </a:lnTo>
                  <a:lnTo>
                    <a:pt x="211" y="115"/>
                  </a:lnTo>
                  <a:lnTo>
                    <a:pt x="207" y="115"/>
                  </a:lnTo>
                  <a:lnTo>
                    <a:pt x="204" y="115"/>
                  </a:lnTo>
                  <a:lnTo>
                    <a:pt x="200" y="111"/>
                  </a:lnTo>
                  <a:lnTo>
                    <a:pt x="200" y="104"/>
                  </a:lnTo>
                  <a:lnTo>
                    <a:pt x="204" y="104"/>
                  </a:lnTo>
                  <a:lnTo>
                    <a:pt x="207" y="104"/>
                  </a:lnTo>
                  <a:lnTo>
                    <a:pt x="211" y="104"/>
                  </a:lnTo>
                  <a:lnTo>
                    <a:pt x="211" y="100"/>
                  </a:lnTo>
                  <a:lnTo>
                    <a:pt x="218" y="96"/>
                  </a:lnTo>
                  <a:lnTo>
                    <a:pt x="218" y="96"/>
                  </a:lnTo>
                  <a:lnTo>
                    <a:pt x="215" y="93"/>
                  </a:lnTo>
                  <a:lnTo>
                    <a:pt x="222" y="93"/>
                  </a:lnTo>
                  <a:lnTo>
                    <a:pt x="230" y="89"/>
                  </a:lnTo>
                  <a:lnTo>
                    <a:pt x="230" y="89"/>
                  </a:lnTo>
                  <a:lnTo>
                    <a:pt x="226" y="85"/>
                  </a:lnTo>
                  <a:lnTo>
                    <a:pt x="226" y="81"/>
                  </a:lnTo>
                  <a:lnTo>
                    <a:pt x="230" y="81"/>
                  </a:lnTo>
                  <a:lnTo>
                    <a:pt x="233" y="78"/>
                  </a:lnTo>
                  <a:lnTo>
                    <a:pt x="237" y="78"/>
                  </a:lnTo>
                  <a:lnTo>
                    <a:pt x="241" y="74"/>
                  </a:lnTo>
                  <a:lnTo>
                    <a:pt x="244" y="78"/>
                  </a:lnTo>
                  <a:lnTo>
                    <a:pt x="248" y="78"/>
                  </a:lnTo>
                  <a:lnTo>
                    <a:pt x="256" y="78"/>
                  </a:lnTo>
                  <a:lnTo>
                    <a:pt x="259" y="78"/>
                  </a:lnTo>
                  <a:lnTo>
                    <a:pt x="263" y="74"/>
                  </a:lnTo>
                  <a:lnTo>
                    <a:pt x="263" y="70"/>
                  </a:lnTo>
                  <a:lnTo>
                    <a:pt x="256" y="63"/>
                  </a:lnTo>
                  <a:lnTo>
                    <a:pt x="252" y="63"/>
                  </a:lnTo>
                  <a:lnTo>
                    <a:pt x="252" y="67"/>
                  </a:lnTo>
                  <a:lnTo>
                    <a:pt x="252" y="70"/>
                  </a:lnTo>
                  <a:lnTo>
                    <a:pt x="248" y="70"/>
                  </a:lnTo>
                  <a:lnTo>
                    <a:pt x="244" y="67"/>
                  </a:lnTo>
                  <a:lnTo>
                    <a:pt x="237" y="67"/>
                  </a:lnTo>
                  <a:lnTo>
                    <a:pt x="233" y="63"/>
                  </a:lnTo>
                  <a:lnTo>
                    <a:pt x="237" y="59"/>
                  </a:lnTo>
                  <a:lnTo>
                    <a:pt x="241" y="52"/>
                  </a:lnTo>
                  <a:lnTo>
                    <a:pt x="241" y="48"/>
                  </a:lnTo>
                  <a:lnTo>
                    <a:pt x="237" y="48"/>
                  </a:lnTo>
                  <a:lnTo>
                    <a:pt x="237" y="52"/>
                  </a:lnTo>
                  <a:lnTo>
                    <a:pt x="233" y="55"/>
                  </a:lnTo>
                  <a:lnTo>
                    <a:pt x="226" y="59"/>
                  </a:lnTo>
                  <a:lnTo>
                    <a:pt x="222" y="67"/>
                  </a:lnTo>
                  <a:lnTo>
                    <a:pt x="222" y="67"/>
                  </a:lnTo>
                  <a:lnTo>
                    <a:pt x="218" y="74"/>
                  </a:lnTo>
                  <a:lnTo>
                    <a:pt x="211" y="78"/>
                  </a:lnTo>
                  <a:lnTo>
                    <a:pt x="211" y="78"/>
                  </a:lnTo>
                  <a:lnTo>
                    <a:pt x="204" y="74"/>
                  </a:lnTo>
                  <a:lnTo>
                    <a:pt x="196" y="74"/>
                  </a:lnTo>
                  <a:lnTo>
                    <a:pt x="193" y="74"/>
                  </a:lnTo>
                  <a:lnTo>
                    <a:pt x="185" y="78"/>
                  </a:lnTo>
                  <a:lnTo>
                    <a:pt x="181" y="78"/>
                  </a:lnTo>
                  <a:lnTo>
                    <a:pt x="174" y="59"/>
                  </a:lnTo>
                  <a:lnTo>
                    <a:pt x="163" y="59"/>
                  </a:lnTo>
                  <a:lnTo>
                    <a:pt x="163" y="37"/>
                  </a:lnTo>
                  <a:lnTo>
                    <a:pt x="156" y="41"/>
                  </a:lnTo>
                  <a:lnTo>
                    <a:pt x="152" y="29"/>
                  </a:lnTo>
                  <a:lnTo>
                    <a:pt x="144" y="26"/>
                  </a:lnTo>
                  <a:lnTo>
                    <a:pt x="119" y="26"/>
                  </a:lnTo>
                  <a:lnTo>
                    <a:pt x="93" y="26"/>
                  </a:lnTo>
                  <a:lnTo>
                    <a:pt x="78" y="18"/>
                  </a:lnTo>
                  <a:lnTo>
                    <a:pt x="70" y="15"/>
                  </a:lnTo>
                  <a:lnTo>
                    <a:pt x="44" y="0"/>
                  </a:lnTo>
                  <a:lnTo>
                    <a:pt x="0" y="7"/>
                  </a:lnTo>
                  <a:lnTo>
                    <a:pt x="15" y="78"/>
                  </a:lnTo>
                  <a:lnTo>
                    <a:pt x="22" y="78"/>
                  </a:lnTo>
                  <a:lnTo>
                    <a:pt x="26" y="78"/>
                  </a:lnTo>
                  <a:lnTo>
                    <a:pt x="30" y="74"/>
                  </a:lnTo>
                  <a:lnTo>
                    <a:pt x="26" y="70"/>
                  </a:lnTo>
                  <a:lnTo>
                    <a:pt x="26" y="67"/>
                  </a:lnTo>
                  <a:lnTo>
                    <a:pt x="30" y="59"/>
                  </a:lnTo>
                  <a:lnTo>
                    <a:pt x="33" y="59"/>
                  </a:lnTo>
                  <a:lnTo>
                    <a:pt x="37" y="55"/>
                  </a:lnTo>
                  <a:lnTo>
                    <a:pt x="41" y="55"/>
                  </a:lnTo>
                  <a:lnTo>
                    <a:pt x="44" y="55"/>
                  </a:lnTo>
                  <a:lnTo>
                    <a:pt x="44" y="55"/>
                  </a:lnTo>
                  <a:lnTo>
                    <a:pt x="44" y="52"/>
                  </a:lnTo>
                  <a:lnTo>
                    <a:pt x="52" y="52"/>
                  </a:lnTo>
                  <a:lnTo>
                    <a:pt x="63" y="55"/>
                  </a:lnTo>
                  <a:lnTo>
                    <a:pt x="70" y="63"/>
                  </a:lnTo>
                  <a:lnTo>
                    <a:pt x="74" y="67"/>
                  </a:lnTo>
                  <a:lnTo>
                    <a:pt x="85" y="70"/>
                  </a:lnTo>
                  <a:lnTo>
                    <a:pt x="96" y="78"/>
                  </a:lnTo>
                  <a:lnTo>
                    <a:pt x="96" y="74"/>
                  </a:lnTo>
                  <a:lnTo>
                    <a:pt x="100" y="74"/>
                  </a:lnTo>
                  <a:lnTo>
                    <a:pt x="107" y="78"/>
                  </a:lnTo>
                  <a:lnTo>
                    <a:pt x="111" y="89"/>
                  </a:lnTo>
                  <a:lnTo>
                    <a:pt x="115" y="89"/>
                  </a:lnTo>
                  <a:lnTo>
                    <a:pt x="115" y="93"/>
                  </a:lnTo>
                  <a:lnTo>
                    <a:pt x="119" y="100"/>
                  </a:lnTo>
                  <a:lnTo>
                    <a:pt x="126" y="104"/>
                  </a:lnTo>
                  <a:lnTo>
                    <a:pt x="133" y="107"/>
                  </a:lnTo>
                  <a:lnTo>
                    <a:pt x="144" y="115"/>
                  </a:lnTo>
                  <a:lnTo>
                    <a:pt x="159" y="122"/>
                  </a:lnTo>
                  <a:lnTo>
                    <a:pt x="170" y="130"/>
                  </a:lnTo>
                  <a:lnTo>
                    <a:pt x="178" y="130"/>
                  </a:lnTo>
                  <a:lnTo>
                    <a:pt x="181" y="130"/>
                  </a:lnTo>
                  <a:lnTo>
                    <a:pt x="181" y="130"/>
                  </a:lnTo>
                  <a:lnTo>
                    <a:pt x="189" y="133"/>
                  </a:lnTo>
                  <a:lnTo>
                    <a:pt x="189" y="137"/>
                  </a:lnTo>
                  <a:lnTo>
                    <a:pt x="189" y="144"/>
                  </a:lnTo>
                  <a:lnTo>
                    <a:pt x="193" y="144"/>
                  </a:lnTo>
                  <a:lnTo>
                    <a:pt x="196" y="144"/>
                  </a:lnTo>
                  <a:lnTo>
                    <a:pt x="200" y="148"/>
                  </a:lnTo>
                  <a:lnTo>
                    <a:pt x="204" y="148"/>
                  </a:lnTo>
                  <a:lnTo>
                    <a:pt x="204" y="144"/>
                  </a:lnTo>
                  <a:lnTo>
                    <a:pt x="207" y="148"/>
                  </a:lnTo>
                  <a:lnTo>
                    <a:pt x="207" y="14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1" name="Freeform 20"/>
            <p:cNvSpPr>
              <a:spLocks/>
            </p:cNvSpPr>
            <p:nvPr/>
          </p:nvSpPr>
          <p:spPr bwMode="auto">
            <a:xfrm>
              <a:off x="5336477" y="2284337"/>
              <a:ext cx="304932" cy="171122"/>
            </a:xfrm>
            <a:custGeom>
              <a:avLst/>
              <a:gdLst>
                <a:gd name="T0" fmla="*/ 237 w 237"/>
                <a:gd name="T1" fmla="*/ 81 h 133"/>
                <a:gd name="T2" fmla="*/ 226 w 237"/>
                <a:gd name="T3" fmla="*/ 78 h 133"/>
                <a:gd name="T4" fmla="*/ 192 w 237"/>
                <a:gd name="T5" fmla="*/ 63 h 133"/>
                <a:gd name="T6" fmla="*/ 167 w 237"/>
                <a:gd name="T7" fmla="*/ 48 h 133"/>
                <a:gd name="T8" fmla="*/ 159 w 237"/>
                <a:gd name="T9" fmla="*/ 37 h 133"/>
                <a:gd name="T10" fmla="*/ 144 w 237"/>
                <a:gd name="T11" fmla="*/ 22 h 133"/>
                <a:gd name="T12" fmla="*/ 122 w 237"/>
                <a:gd name="T13" fmla="*/ 15 h 133"/>
                <a:gd name="T14" fmla="*/ 100 w 237"/>
                <a:gd name="T15" fmla="*/ 0 h 133"/>
                <a:gd name="T16" fmla="*/ 92 w 237"/>
                <a:gd name="T17" fmla="*/ 3 h 133"/>
                <a:gd name="T18" fmla="*/ 81 w 237"/>
                <a:gd name="T19" fmla="*/ 7 h 133"/>
                <a:gd name="T20" fmla="*/ 74 w 237"/>
                <a:gd name="T21" fmla="*/ 18 h 133"/>
                <a:gd name="T22" fmla="*/ 70 w 237"/>
                <a:gd name="T23" fmla="*/ 26 h 133"/>
                <a:gd name="T24" fmla="*/ 41 w 237"/>
                <a:gd name="T25" fmla="*/ 15 h 133"/>
                <a:gd name="T26" fmla="*/ 11 w 237"/>
                <a:gd name="T27" fmla="*/ 11 h 133"/>
                <a:gd name="T28" fmla="*/ 4 w 237"/>
                <a:gd name="T29" fmla="*/ 22 h 133"/>
                <a:gd name="T30" fmla="*/ 7 w 237"/>
                <a:gd name="T31" fmla="*/ 29 h 133"/>
                <a:gd name="T32" fmla="*/ 11 w 237"/>
                <a:gd name="T33" fmla="*/ 41 h 133"/>
                <a:gd name="T34" fmla="*/ 11 w 237"/>
                <a:gd name="T35" fmla="*/ 55 h 133"/>
                <a:gd name="T36" fmla="*/ 15 w 237"/>
                <a:gd name="T37" fmla="*/ 55 h 133"/>
                <a:gd name="T38" fmla="*/ 26 w 237"/>
                <a:gd name="T39" fmla="*/ 52 h 133"/>
                <a:gd name="T40" fmla="*/ 26 w 237"/>
                <a:gd name="T41" fmla="*/ 59 h 133"/>
                <a:gd name="T42" fmla="*/ 30 w 237"/>
                <a:gd name="T43" fmla="*/ 63 h 133"/>
                <a:gd name="T44" fmla="*/ 22 w 237"/>
                <a:gd name="T45" fmla="*/ 63 h 133"/>
                <a:gd name="T46" fmla="*/ 22 w 237"/>
                <a:gd name="T47" fmla="*/ 70 h 133"/>
                <a:gd name="T48" fmla="*/ 26 w 237"/>
                <a:gd name="T49" fmla="*/ 66 h 133"/>
                <a:gd name="T50" fmla="*/ 33 w 237"/>
                <a:gd name="T51" fmla="*/ 70 h 133"/>
                <a:gd name="T52" fmla="*/ 33 w 237"/>
                <a:gd name="T53" fmla="*/ 81 h 133"/>
                <a:gd name="T54" fmla="*/ 41 w 237"/>
                <a:gd name="T55" fmla="*/ 100 h 133"/>
                <a:gd name="T56" fmla="*/ 52 w 237"/>
                <a:gd name="T57" fmla="*/ 96 h 133"/>
                <a:gd name="T58" fmla="*/ 63 w 237"/>
                <a:gd name="T59" fmla="*/ 89 h 133"/>
                <a:gd name="T60" fmla="*/ 78 w 237"/>
                <a:gd name="T61" fmla="*/ 85 h 133"/>
                <a:gd name="T62" fmla="*/ 89 w 237"/>
                <a:gd name="T63" fmla="*/ 85 h 133"/>
                <a:gd name="T64" fmla="*/ 107 w 237"/>
                <a:gd name="T65" fmla="*/ 96 h 133"/>
                <a:gd name="T66" fmla="*/ 122 w 237"/>
                <a:gd name="T67" fmla="*/ 96 h 133"/>
                <a:gd name="T68" fmla="*/ 126 w 237"/>
                <a:gd name="T69" fmla="*/ 104 h 133"/>
                <a:gd name="T70" fmla="*/ 144 w 237"/>
                <a:gd name="T71" fmla="*/ 111 h 133"/>
                <a:gd name="T72" fmla="*/ 155 w 237"/>
                <a:gd name="T73" fmla="*/ 118 h 133"/>
                <a:gd name="T74" fmla="*/ 155 w 237"/>
                <a:gd name="T75" fmla="*/ 126 h 133"/>
                <a:gd name="T76" fmla="*/ 163 w 237"/>
                <a:gd name="T77" fmla="*/ 130 h 133"/>
                <a:gd name="T78" fmla="*/ 170 w 237"/>
                <a:gd name="T79" fmla="*/ 130 h 133"/>
                <a:gd name="T80" fmla="*/ 178 w 237"/>
                <a:gd name="T81" fmla="*/ 133 h 133"/>
                <a:gd name="T82" fmla="*/ 185 w 237"/>
                <a:gd name="T83" fmla="*/ 133 h 133"/>
                <a:gd name="T84" fmla="*/ 192 w 237"/>
                <a:gd name="T85" fmla="*/ 126 h 133"/>
                <a:gd name="T86" fmla="*/ 204 w 237"/>
                <a:gd name="T87" fmla="*/ 118 h 133"/>
                <a:gd name="T88" fmla="*/ 207 w 237"/>
                <a:gd name="T89" fmla="*/ 115 h 133"/>
                <a:gd name="T90" fmla="*/ 211 w 237"/>
                <a:gd name="T91" fmla="*/ 104 h 133"/>
                <a:gd name="T92" fmla="*/ 211 w 237"/>
                <a:gd name="T93" fmla="*/ 100 h 133"/>
                <a:gd name="T94" fmla="*/ 218 w 237"/>
                <a:gd name="T95" fmla="*/ 96 h 133"/>
                <a:gd name="T96" fmla="*/ 229 w 237"/>
                <a:gd name="T97" fmla="*/ 92 h 133"/>
                <a:gd name="T98" fmla="*/ 237 w 237"/>
                <a:gd name="T99" fmla="*/ 9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7" h="133">
                  <a:moveTo>
                    <a:pt x="237" y="92"/>
                  </a:moveTo>
                  <a:lnTo>
                    <a:pt x="237" y="85"/>
                  </a:lnTo>
                  <a:lnTo>
                    <a:pt x="237" y="81"/>
                  </a:lnTo>
                  <a:lnTo>
                    <a:pt x="229" y="78"/>
                  </a:lnTo>
                  <a:lnTo>
                    <a:pt x="229" y="78"/>
                  </a:lnTo>
                  <a:lnTo>
                    <a:pt x="226" y="78"/>
                  </a:lnTo>
                  <a:lnTo>
                    <a:pt x="218" y="78"/>
                  </a:lnTo>
                  <a:lnTo>
                    <a:pt x="207" y="70"/>
                  </a:lnTo>
                  <a:lnTo>
                    <a:pt x="192" y="63"/>
                  </a:lnTo>
                  <a:lnTo>
                    <a:pt x="181" y="55"/>
                  </a:lnTo>
                  <a:lnTo>
                    <a:pt x="174" y="52"/>
                  </a:lnTo>
                  <a:lnTo>
                    <a:pt x="167" y="48"/>
                  </a:lnTo>
                  <a:lnTo>
                    <a:pt x="163" y="41"/>
                  </a:lnTo>
                  <a:lnTo>
                    <a:pt x="163" y="37"/>
                  </a:lnTo>
                  <a:lnTo>
                    <a:pt x="159" y="37"/>
                  </a:lnTo>
                  <a:lnTo>
                    <a:pt x="155" y="26"/>
                  </a:lnTo>
                  <a:lnTo>
                    <a:pt x="148" y="22"/>
                  </a:lnTo>
                  <a:lnTo>
                    <a:pt x="144" y="22"/>
                  </a:lnTo>
                  <a:lnTo>
                    <a:pt x="144" y="26"/>
                  </a:lnTo>
                  <a:lnTo>
                    <a:pt x="133" y="18"/>
                  </a:lnTo>
                  <a:lnTo>
                    <a:pt x="122" y="15"/>
                  </a:lnTo>
                  <a:lnTo>
                    <a:pt x="118" y="11"/>
                  </a:lnTo>
                  <a:lnTo>
                    <a:pt x="111" y="3"/>
                  </a:lnTo>
                  <a:lnTo>
                    <a:pt x="100" y="0"/>
                  </a:lnTo>
                  <a:lnTo>
                    <a:pt x="92" y="0"/>
                  </a:lnTo>
                  <a:lnTo>
                    <a:pt x="92" y="3"/>
                  </a:lnTo>
                  <a:lnTo>
                    <a:pt x="92" y="3"/>
                  </a:lnTo>
                  <a:lnTo>
                    <a:pt x="89" y="3"/>
                  </a:lnTo>
                  <a:lnTo>
                    <a:pt x="85" y="3"/>
                  </a:lnTo>
                  <a:lnTo>
                    <a:pt x="81" y="7"/>
                  </a:lnTo>
                  <a:lnTo>
                    <a:pt x="78" y="7"/>
                  </a:lnTo>
                  <a:lnTo>
                    <a:pt x="74" y="15"/>
                  </a:lnTo>
                  <a:lnTo>
                    <a:pt x="74" y="18"/>
                  </a:lnTo>
                  <a:lnTo>
                    <a:pt x="78" y="22"/>
                  </a:lnTo>
                  <a:lnTo>
                    <a:pt x="74" y="26"/>
                  </a:lnTo>
                  <a:lnTo>
                    <a:pt x="70" y="26"/>
                  </a:lnTo>
                  <a:lnTo>
                    <a:pt x="59" y="26"/>
                  </a:lnTo>
                  <a:lnTo>
                    <a:pt x="52" y="26"/>
                  </a:lnTo>
                  <a:lnTo>
                    <a:pt x="41" y="15"/>
                  </a:lnTo>
                  <a:lnTo>
                    <a:pt x="30" y="11"/>
                  </a:lnTo>
                  <a:lnTo>
                    <a:pt x="18" y="7"/>
                  </a:lnTo>
                  <a:lnTo>
                    <a:pt x="11" y="11"/>
                  </a:lnTo>
                  <a:lnTo>
                    <a:pt x="0" y="18"/>
                  </a:lnTo>
                  <a:lnTo>
                    <a:pt x="0" y="22"/>
                  </a:lnTo>
                  <a:lnTo>
                    <a:pt x="4" y="22"/>
                  </a:lnTo>
                  <a:lnTo>
                    <a:pt x="4" y="26"/>
                  </a:lnTo>
                  <a:lnTo>
                    <a:pt x="7" y="26"/>
                  </a:lnTo>
                  <a:lnTo>
                    <a:pt x="7" y="29"/>
                  </a:lnTo>
                  <a:lnTo>
                    <a:pt x="11" y="33"/>
                  </a:lnTo>
                  <a:lnTo>
                    <a:pt x="11" y="41"/>
                  </a:lnTo>
                  <a:lnTo>
                    <a:pt x="11" y="41"/>
                  </a:lnTo>
                  <a:lnTo>
                    <a:pt x="11" y="48"/>
                  </a:lnTo>
                  <a:lnTo>
                    <a:pt x="11" y="52"/>
                  </a:lnTo>
                  <a:lnTo>
                    <a:pt x="11" y="55"/>
                  </a:lnTo>
                  <a:lnTo>
                    <a:pt x="18" y="59"/>
                  </a:lnTo>
                  <a:lnTo>
                    <a:pt x="18" y="55"/>
                  </a:lnTo>
                  <a:lnTo>
                    <a:pt x="15" y="55"/>
                  </a:lnTo>
                  <a:lnTo>
                    <a:pt x="18" y="55"/>
                  </a:lnTo>
                  <a:lnTo>
                    <a:pt x="22" y="55"/>
                  </a:lnTo>
                  <a:lnTo>
                    <a:pt x="26" y="52"/>
                  </a:lnTo>
                  <a:lnTo>
                    <a:pt x="26" y="55"/>
                  </a:lnTo>
                  <a:lnTo>
                    <a:pt x="26" y="59"/>
                  </a:lnTo>
                  <a:lnTo>
                    <a:pt x="26" y="59"/>
                  </a:lnTo>
                  <a:lnTo>
                    <a:pt x="30" y="59"/>
                  </a:lnTo>
                  <a:lnTo>
                    <a:pt x="30" y="63"/>
                  </a:lnTo>
                  <a:lnTo>
                    <a:pt x="30" y="63"/>
                  </a:lnTo>
                  <a:lnTo>
                    <a:pt x="26" y="63"/>
                  </a:lnTo>
                  <a:lnTo>
                    <a:pt x="26" y="63"/>
                  </a:lnTo>
                  <a:lnTo>
                    <a:pt x="22" y="63"/>
                  </a:lnTo>
                  <a:lnTo>
                    <a:pt x="18" y="63"/>
                  </a:lnTo>
                  <a:lnTo>
                    <a:pt x="18" y="66"/>
                  </a:lnTo>
                  <a:lnTo>
                    <a:pt x="22" y="70"/>
                  </a:lnTo>
                  <a:lnTo>
                    <a:pt x="22" y="66"/>
                  </a:lnTo>
                  <a:lnTo>
                    <a:pt x="22" y="66"/>
                  </a:lnTo>
                  <a:lnTo>
                    <a:pt x="26" y="66"/>
                  </a:lnTo>
                  <a:lnTo>
                    <a:pt x="26" y="66"/>
                  </a:lnTo>
                  <a:lnTo>
                    <a:pt x="30" y="70"/>
                  </a:lnTo>
                  <a:lnTo>
                    <a:pt x="33" y="70"/>
                  </a:lnTo>
                  <a:lnTo>
                    <a:pt x="33" y="74"/>
                  </a:lnTo>
                  <a:lnTo>
                    <a:pt x="33" y="78"/>
                  </a:lnTo>
                  <a:lnTo>
                    <a:pt x="33" y="81"/>
                  </a:lnTo>
                  <a:lnTo>
                    <a:pt x="33" y="89"/>
                  </a:lnTo>
                  <a:lnTo>
                    <a:pt x="37" y="92"/>
                  </a:lnTo>
                  <a:lnTo>
                    <a:pt x="41" y="100"/>
                  </a:lnTo>
                  <a:lnTo>
                    <a:pt x="44" y="100"/>
                  </a:lnTo>
                  <a:lnTo>
                    <a:pt x="52" y="100"/>
                  </a:lnTo>
                  <a:lnTo>
                    <a:pt x="52" y="96"/>
                  </a:lnTo>
                  <a:lnTo>
                    <a:pt x="55" y="92"/>
                  </a:lnTo>
                  <a:lnTo>
                    <a:pt x="55" y="92"/>
                  </a:lnTo>
                  <a:lnTo>
                    <a:pt x="63" y="89"/>
                  </a:lnTo>
                  <a:lnTo>
                    <a:pt x="70" y="85"/>
                  </a:lnTo>
                  <a:lnTo>
                    <a:pt x="78" y="89"/>
                  </a:lnTo>
                  <a:lnTo>
                    <a:pt x="78" y="85"/>
                  </a:lnTo>
                  <a:lnTo>
                    <a:pt x="81" y="81"/>
                  </a:lnTo>
                  <a:lnTo>
                    <a:pt x="85" y="85"/>
                  </a:lnTo>
                  <a:lnTo>
                    <a:pt x="89" y="85"/>
                  </a:lnTo>
                  <a:lnTo>
                    <a:pt x="92" y="89"/>
                  </a:lnTo>
                  <a:lnTo>
                    <a:pt x="100" y="89"/>
                  </a:lnTo>
                  <a:lnTo>
                    <a:pt x="107" y="96"/>
                  </a:lnTo>
                  <a:lnTo>
                    <a:pt x="111" y="96"/>
                  </a:lnTo>
                  <a:lnTo>
                    <a:pt x="115" y="92"/>
                  </a:lnTo>
                  <a:lnTo>
                    <a:pt x="122" y="96"/>
                  </a:lnTo>
                  <a:lnTo>
                    <a:pt x="126" y="96"/>
                  </a:lnTo>
                  <a:lnTo>
                    <a:pt x="126" y="100"/>
                  </a:lnTo>
                  <a:lnTo>
                    <a:pt x="126" y="104"/>
                  </a:lnTo>
                  <a:lnTo>
                    <a:pt x="129" y="100"/>
                  </a:lnTo>
                  <a:lnTo>
                    <a:pt x="137" y="104"/>
                  </a:lnTo>
                  <a:lnTo>
                    <a:pt x="144" y="111"/>
                  </a:lnTo>
                  <a:lnTo>
                    <a:pt x="152" y="111"/>
                  </a:lnTo>
                  <a:lnTo>
                    <a:pt x="155" y="115"/>
                  </a:lnTo>
                  <a:lnTo>
                    <a:pt x="155" y="118"/>
                  </a:lnTo>
                  <a:lnTo>
                    <a:pt x="155" y="118"/>
                  </a:lnTo>
                  <a:lnTo>
                    <a:pt x="155" y="122"/>
                  </a:lnTo>
                  <a:lnTo>
                    <a:pt x="155" y="126"/>
                  </a:lnTo>
                  <a:lnTo>
                    <a:pt x="159" y="126"/>
                  </a:lnTo>
                  <a:lnTo>
                    <a:pt x="159" y="126"/>
                  </a:lnTo>
                  <a:lnTo>
                    <a:pt x="163" y="130"/>
                  </a:lnTo>
                  <a:lnTo>
                    <a:pt x="167" y="130"/>
                  </a:lnTo>
                  <a:lnTo>
                    <a:pt x="170" y="130"/>
                  </a:lnTo>
                  <a:lnTo>
                    <a:pt x="170" y="130"/>
                  </a:lnTo>
                  <a:lnTo>
                    <a:pt x="174" y="130"/>
                  </a:lnTo>
                  <a:lnTo>
                    <a:pt x="178" y="130"/>
                  </a:lnTo>
                  <a:lnTo>
                    <a:pt x="178" y="133"/>
                  </a:lnTo>
                  <a:lnTo>
                    <a:pt x="181" y="133"/>
                  </a:lnTo>
                  <a:lnTo>
                    <a:pt x="181" y="133"/>
                  </a:lnTo>
                  <a:lnTo>
                    <a:pt x="185" y="133"/>
                  </a:lnTo>
                  <a:lnTo>
                    <a:pt x="189" y="130"/>
                  </a:lnTo>
                  <a:lnTo>
                    <a:pt x="189" y="126"/>
                  </a:lnTo>
                  <a:lnTo>
                    <a:pt x="192" y="126"/>
                  </a:lnTo>
                  <a:lnTo>
                    <a:pt x="189" y="122"/>
                  </a:lnTo>
                  <a:lnTo>
                    <a:pt x="196" y="122"/>
                  </a:lnTo>
                  <a:lnTo>
                    <a:pt x="204" y="118"/>
                  </a:lnTo>
                  <a:lnTo>
                    <a:pt x="204" y="118"/>
                  </a:lnTo>
                  <a:lnTo>
                    <a:pt x="204" y="115"/>
                  </a:lnTo>
                  <a:lnTo>
                    <a:pt x="207" y="115"/>
                  </a:lnTo>
                  <a:lnTo>
                    <a:pt x="207" y="111"/>
                  </a:lnTo>
                  <a:lnTo>
                    <a:pt x="207" y="107"/>
                  </a:lnTo>
                  <a:lnTo>
                    <a:pt x="211" y="104"/>
                  </a:lnTo>
                  <a:lnTo>
                    <a:pt x="211" y="100"/>
                  </a:lnTo>
                  <a:lnTo>
                    <a:pt x="211" y="100"/>
                  </a:lnTo>
                  <a:lnTo>
                    <a:pt x="211" y="100"/>
                  </a:lnTo>
                  <a:lnTo>
                    <a:pt x="211" y="96"/>
                  </a:lnTo>
                  <a:lnTo>
                    <a:pt x="215" y="96"/>
                  </a:lnTo>
                  <a:lnTo>
                    <a:pt x="218" y="96"/>
                  </a:lnTo>
                  <a:lnTo>
                    <a:pt x="218" y="96"/>
                  </a:lnTo>
                  <a:lnTo>
                    <a:pt x="226" y="92"/>
                  </a:lnTo>
                  <a:lnTo>
                    <a:pt x="229" y="92"/>
                  </a:lnTo>
                  <a:lnTo>
                    <a:pt x="233" y="92"/>
                  </a:lnTo>
                  <a:lnTo>
                    <a:pt x="237" y="92"/>
                  </a:lnTo>
                  <a:lnTo>
                    <a:pt x="237" y="92"/>
                  </a:lnTo>
                  <a:lnTo>
                    <a:pt x="237" y="92"/>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2" name="Freeform 21"/>
            <p:cNvSpPr>
              <a:spLocks noEditPoints="1"/>
            </p:cNvSpPr>
            <p:nvPr/>
          </p:nvSpPr>
          <p:spPr bwMode="auto">
            <a:xfrm>
              <a:off x="6769785" y="2784838"/>
              <a:ext cx="209721" cy="286919"/>
            </a:xfrm>
            <a:custGeom>
              <a:avLst/>
              <a:gdLst>
                <a:gd name="T0" fmla="*/ 17 w 44"/>
                <a:gd name="T1" fmla="*/ 0 h 60"/>
                <a:gd name="T2" fmla="*/ 23 w 44"/>
                <a:gd name="T3" fmla="*/ 23 h 60"/>
                <a:gd name="T4" fmla="*/ 28 w 44"/>
                <a:gd name="T5" fmla="*/ 24 h 60"/>
                <a:gd name="T6" fmla="*/ 31 w 44"/>
                <a:gd name="T7" fmla="*/ 28 h 60"/>
                <a:gd name="T8" fmla="*/ 30 w 44"/>
                <a:gd name="T9" fmla="*/ 29 h 60"/>
                <a:gd name="T10" fmla="*/ 24 w 44"/>
                <a:gd name="T11" fmla="*/ 24 h 60"/>
                <a:gd name="T12" fmla="*/ 19 w 44"/>
                <a:gd name="T13" fmla="*/ 26 h 60"/>
                <a:gd name="T14" fmla="*/ 16 w 44"/>
                <a:gd name="T15" fmla="*/ 22 h 60"/>
                <a:gd name="T16" fmla="*/ 13 w 44"/>
                <a:gd name="T17" fmla="*/ 20 h 60"/>
                <a:gd name="T18" fmla="*/ 12 w 44"/>
                <a:gd name="T19" fmla="*/ 14 h 60"/>
                <a:gd name="T20" fmla="*/ 17 w 44"/>
                <a:gd name="T21" fmla="*/ 4 h 60"/>
                <a:gd name="T22" fmla="*/ 20 w 44"/>
                <a:gd name="T23" fmla="*/ 7 h 60"/>
                <a:gd name="T24" fmla="*/ 21 w 44"/>
                <a:gd name="T25" fmla="*/ 14 h 60"/>
                <a:gd name="T26" fmla="*/ 21 w 44"/>
                <a:gd name="T27" fmla="*/ 22 h 60"/>
                <a:gd name="T28" fmla="*/ 22 w 44"/>
                <a:gd name="T29" fmla="*/ 19 h 60"/>
                <a:gd name="T30" fmla="*/ 15 w 44"/>
                <a:gd name="T31" fmla="*/ 26 h 60"/>
                <a:gd name="T32" fmla="*/ 20 w 44"/>
                <a:gd name="T33" fmla="*/ 30 h 60"/>
                <a:gd name="T34" fmla="*/ 31 w 44"/>
                <a:gd name="T35" fmla="*/ 24 h 60"/>
                <a:gd name="T36" fmla="*/ 22 w 44"/>
                <a:gd name="T37" fmla="*/ 27 h 60"/>
                <a:gd name="T38" fmla="*/ 23 w 44"/>
                <a:gd name="T39" fmla="*/ 31 h 60"/>
                <a:gd name="T40" fmla="*/ 27 w 44"/>
                <a:gd name="T41" fmla="*/ 27 h 60"/>
                <a:gd name="T42" fmla="*/ 29 w 44"/>
                <a:gd name="T43" fmla="*/ 30 h 60"/>
                <a:gd name="T44" fmla="*/ 29 w 44"/>
                <a:gd name="T45" fmla="*/ 30 h 60"/>
                <a:gd name="T46" fmla="*/ 23 w 44"/>
                <a:gd name="T47" fmla="*/ 39 h 60"/>
                <a:gd name="T48" fmla="*/ 24 w 44"/>
                <a:gd name="T49" fmla="*/ 34 h 60"/>
                <a:gd name="T50" fmla="*/ 27 w 44"/>
                <a:gd name="T51" fmla="*/ 36 h 60"/>
                <a:gd name="T52" fmla="*/ 26 w 44"/>
                <a:gd name="T53" fmla="*/ 39 h 60"/>
                <a:gd name="T54" fmla="*/ 32 w 44"/>
                <a:gd name="T55" fmla="*/ 39 h 60"/>
                <a:gd name="T56" fmla="*/ 29 w 44"/>
                <a:gd name="T57" fmla="*/ 43 h 60"/>
                <a:gd name="T58" fmla="*/ 27 w 44"/>
                <a:gd name="T59" fmla="*/ 39 h 60"/>
                <a:gd name="T60" fmla="*/ 29 w 44"/>
                <a:gd name="T61" fmla="*/ 44 h 60"/>
                <a:gd name="T62" fmla="*/ 34 w 44"/>
                <a:gd name="T63" fmla="*/ 40 h 60"/>
                <a:gd name="T64" fmla="*/ 38 w 44"/>
                <a:gd name="T65" fmla="*/ 41 h 60"/>
                <a:gd name="T66" fmla="*/ 34 w 44"/>
                <a:gd name="T67" fmla="*/ 35 h 60"/>
                <a:gd name="T68" fmla="*/ 39 w 44"/>
                <a:gd name="T69" fmla="*/ 36 h 60"/>
                <a:gd name="T70" fmla="*/ 36 w 44"/>
                <a:gd name="T71" fmla="*/ 30 h 60"/>
                <a:gd name="T72" fmla="*/ 36 w 44"/>
                <a:gd name="T73" fmla="*/ 34 h 60"/>
                <a:gd name="T74" fmla="*/ 33 w 44"/>
                <a:gd name="T75" fmla="*/ 36 h 60"/>
                <a:gd name="T76" fmla="*/ 38 w 44"/>
                <a:gd name="T77" fmla="*/ 40 h 60"/>
                <a:gd name="T78" fmla="*/ 40 w 44"/>
                <a:gd name="T79" fmla="*/ 37 h 60"/>
                <a:gd name="T80" fmla="*/ 39 w 44"/>
                <a:gd name="T81" fmla="*/ 39 h 60"/>
                <a:gd name="T82" fmla="*/ 41 w 44"/>
                <a:gd name="T83" fmla="*/ 42 h 60"/>
                <a:gd name="T84" fmla="*/ 24 w 44"/>
                <a:gd name="T85" fmla="*/ 51 h 60"/>
                <a:gd name="T86" fmla="*/ 30 w 44"/>
                <a:gd name="T87" fmla="*/ 46 h 60"/>
                <a:gd name="T88" fmla="*/ 36 w 44"/>
                <a:gd name="T89" fmla="*/ 47 h 60"/>
                <a:gd name="T90" fmla="*/ 38 w 44"/>
                <a:gd name="T91" fmla="*/ 42 h 60"/>
                <a:gd name="T92" fmla="*/ 42 w 44"/>
                <a:gd name="T93" fmla="*/ 47 h 60"/>
                <a:gd name="T94" fmla="*/ 44 w 44"/>
                <a:gd name="T95" fmla="*/ 54 h 60"/>
                <a:gd name="T96" fmla="*/ 42 w 44"/>
                <a:gd name="T97" fmla="*/ 55 h 60"/>
                <a:gd name="T98" fmla="*/ 39 w 44"/>
                <a:gd name="T99" fmla="*/ 59 h 60"/>
                <a:gd name="T100" fmla="*/ 34 w 44"/>
                <a:gd name="T101" fmla="*/ 58 h 60"/>
                <a:gd name="T102" fmla="*/ 33 w 44"/>
                <a:gd name="T103" fmla="*/ 53 h 60"/>
                <a:gd name="T104" fmla="*/ 29 w 44"/>
                <a:gd name="T105" fmla="*/ 52 h 60"/>
                <a:gd name="T106" fmla="*/ 26 w 44"/>
                <a:gd name="T107" fmla="*/ 51 h 60"/>
                <a:gd name="T108" fmla="*/ 24 w 44"/>
                <a:gd name="T109" fmla="*/ 55 h 60"/>
                <a:gd name="T110" fmla="*/ 14 w 44"/>
                <a:gd name="T111" fmla="*/ 32 h 60"/>
                <a:gd name="T112" fmla="*/ 12 w 44"/>
                <a:gd name="T113" fmla="*/ 33 h 60"/>
                <a:gd name="T114" fmla="*/ 3 w 44"/>
                <a:gd name="T115" fmla="*/ 47 h 60"/>
                <a:gd name="T116" fmla="*/ 10 w 44"/>
                <a:gd name="T117" fmla="*/ 41 h 60"/>
                <a:gd name="T118" fmla="*/ 10 w 44"/>
                <a:gd name="T119" fmla="*/ 38 h 60"/>
                <a:gd name="T120" fmla="*/ 4 w 44"/>
                <a:gd name="T121" fmla="*/ 44 h 60"/>
                <a:gd name="T122" fmla="*/ 2 w 44"/>
                <a:gd name="T123"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 h="60">
                  <a:moveTo>
                    <a:pt x="16" y="2"/>
                  </a:moveTo>
                  <a:cubicBezTo>
                    <a:pt x="17" y="2"/>
                    <a:pt x="17" y="2"/>
                    <a:pt x="17" y="2"/>
                  </a:cubicBezTo>
                  <a:cubicBezTo>
                    <a:pt x="17" y="3"/>
                    <a:pt x="17" y="3"/>
                    <a:pt x="17" y="3"/>
                  </a:cubicBezTo>
                  <a:cubicBezTo>
                    <a:pt x="16" y="2"/>
                    <a:pt x="16" y="2"/>
                    <a:pt x="16" y="2"/>
                  </a:cubicBezTo>
                  <a:close/>
                  <a:moveTo>
                    <a:pt x="16" y="1"/>
                  </a:moveTo>
                  <a:cubicBezTo>
                    <a:pt x="16" y="1"/>
                    <a:pt x="16" y="1"/>
                    <a:pt x="16" y="1"/>
                  </a:cubicBezTo>
                  <a:cubicBezTo>
                    <a:pt x="15" y="1"/>
                    <a:pt x="15" y="1"/>
                    <a:pt x="15" y="1"/>
                  </a:cubicBezTo>
                  <a:cubicBezTo>
                    <a:pt x="16" y="1"/>
                    <a:pt x="16" y="1"/>
                    <a:pt x="16" y="1"/>
                  </a:cubicBezTo>
                  <a:close/>
                  <a:moveTo>
                    <a:pt x="17" y="0"/>
                  </a:moveTo>
                  <a:cubicBezTo>
                    <a:pt x="17" y="0"/>
                    <a:pt x="17" y="0"/>
                    <a:pt x="17" y="0"/>
                  </a:cubicBezTo>
                  <a:cubicBezTo>
                    <a:pt x="17" y="0"/>
                    <a:pt x="17" y="0"/>
                    <a:pt x="17" y="0"/>
                  </a:cubicBezTo>
                  <a:cubicBezTo>
                    <a:pt x="17" y="0"/>
                    <a:pt x="17" y="0"/>
                    <a:pt x="17" y="0"/>
                  </a:cubicBezTo>
                  <a:close/>
                  <a:moveTo>
                    <a:pt x="19" y="2"/>
                  </a:moveTo>
                  <a:cubicBezTo>
                    <a:pt x="19" y="2"/>
                    <a:pt x="19" y="2"/>
                    <a:pt x="19" y="2"/>
                  </a:cubicBezTo>
                  <a:cubicBezTo>
                    <a:pt x="19" y="3"/>
                    <a:pt x="19" y="3"/>
                    <a:pt x="19" y="3"/>
                  </a:cubicBezTo>
                  <a:cubicBezTo>
                    <a:pt x="20" y="2"/>
                    <a:pt x="20" y="2"/>
                    <a:pt x="20" y="2"/>
                  </a:cubicBezTo>
                  <a:cubicBezTo>
                    <a:pt x="20" y="2"/>
                    <a:pt x="19" y="2"/>
                    <a:pt x="19" y="2"/>
                  </a:cubicBezTo>
                  <a:close/>
                  <a:moveTo>
                    <a:pt x="20" y="22"/>
                  </a:moveTo>
                  <a:cubicBezTo>
                    <a:pt x="20" y="22"/>
                    <a:pt x="20" y="22"/>
                    <a:pt x="20" y="22"/>
                  </a:cubicBezTo>
                  <a:cubicBezTo>
                    <a:pt x="21" y="23"/>
                    <a:pt x="21" y="23"/>
                    <a:pt x="21" y="23"/>
                  </a:cubicBezTo>
                  <a:cubicBezTo>
                    <a:pt x="22" y="24"/>
                    <a:pt x="22" y="24"/>
                    <a:pt x="22" y="24"/>
                  </a:cubicBezTo>
                  <a:cubicBezTo>
                    <a:pt x="23" y="23"/>
                    <a:pt x="23" y="23"/>
                    <a:pt x="23" y="23"/>
                  </a:cubicBezTo>
                  <a:cubicBezTo>
                    <a:pt x="23" y="23"/>
                    <a:pt x="23" y="23"/>
                    <a:pt x="23" y="23"/>
                  </a:cubicBezTo>
                  <a:cubicBezTo>
                    <a:pt x="24" y="22"/>
                    <a:pt x="24" y="22"/>
                    <a:pt x="24" y="22"/>
                  </a:cubicBezTo>
                  <a:cubicBezTo>
                    <a:pt x="25" y="22"/>
                    <a:pt x="25" y="22"/>
                    <a:pt x="25" y="22"/>
                  </a:cubicBezTo>
                  <a:cubicBezTo>
                    <a:pt x="26" y="23"/>
                    <a:pt x="26" y="23"/>
                    <a:pt x="26" y="23"/>
                  </a:cubicBezTo>
                  <a:cubicBezTo>
                    <a:pt x="27" y="24"/>
                    <a:pt x="27" y="24"/>
                    <a:pt x="27" y="24"/>
                  </a:cubicBezTo>
                  <a:cubicBezTo>
                    <a:pt x="26" y="24"/>
                    <a:pt x="26" y="24"/>
                    <a:pt x="26" y="24"/>
                  </a:cubicBezTo>
                  <a:cubicBezTo>
                    <a:pt x="27" y="25"/>
                    <a:pt x="27" y="25"/>
                    <a:pt x="27" y="25"/>
                  </a:cubicBezTo>
                  <a:cubicBezTo>
                    <a:pt x="28" y="24"/>
                    <a:pt x="28" y="24"/>
                    <a:pt x="28" y="24"/>
                  </a:cubicBezTo>
                  <a:cubicBezTo>
                    <a:pt x="27" y="24"/>
                    <a:pt x="27" y="24"/>
                    <a:pt x="27" y="24"/>
                  </a:cubicBezTo>
                  <a:cubicBezTo>
                    <a:pt x="28" y="23"/>
                    <a:pt x="28" y="23"/>
                    <a:pt x="28" y="23"/>
                  </a:cubicBezTo>
                  <a:cubicBezTo>
                    <a:pt x="28" y="24"/>
                    <a:pt x="28" y="24"/>
                    <a:pt x="28" y="24"/>
                  </a:cubicBezTo>
                  <a:cubicBezTo>
                    <a:pt x="29" y="24"/>
                    <a:pt x="29" y="24"/>
                    <a:pt x="29" y="24"/>
                  </a:cubicBezTo>
                  <a:cubicBezTo>
                    <a:pt x="30" y="25"/>
                    <a:pt x="30" y="25"/>
                    <a:pt x="30" y="25"/>
                  </a:cubicBezTo>
                  <a:cubicBezTo>
                    <a:pt x="30" y="25"/>
                    <a:pt x="30" y="25"/>
                    <a:pt x="30" y="25"/>
                  </a:cubicBezTo>
                  <a:cubicBezTo>
                    <a:pt x="30" y="25"/>
                    <a:pt x="30" y="25"/>
                    <a:pt x="30" y="25"/>
                  </a:cubicBezTo>
                  <a:cubicBezTo>
                    <a:pt x="29" y="25"/>
                    <a:pt x="29" y="25"/>
                    <a:pt x="29" y="25"/>
                  </a:cubicBezTo>
                  <a:cubicBezTo>
                    <a:pt x="29" y="25"/>
                    <a:pt x="29" y="25"/>
                    <a:pt x="29" y="25"/>
                  </a:cubicBezTo>
                  <a:cubicBezTo>
                    <a:pt x="29" y="26"/>
                    <a:pt x="29" y="26"/>
                    <a:pt x="29" y="26"/>
                  </a:cubicBezTo>
                  <a:cubicBezTo>
                    <a:pt x="30" y="27"/>
                    <a:pt x="30" y="27"/>
                    <a:pt x="30" y="27"/>
                  </a:cubicBezTo>
                  <a:cubicBezTo>
                    <a:pt x="30" y="28"/>
                    <a:pt x="30" y="28"/>
                    <a:pt x="30" y="28"/>
                  </a:cubicBezTo>
                  <a:cubicBezTo>
                    <a:pt x="31" y="28"/>
                    <a:pt x="31" y="28"/>
                    <a:pt x="31" y="28"/>
                  </a:cubicBezTo>
                  <a:cubicBezTo>
                    <a:pt x="31" y="28"/>
                    <a:pt x="31" y="28"/>
                    <a:pt x="31" y="28"/>
                  </a:cubicBezTo>
                  <a:cubicBezTo>
                    <a:pt x="32" y="28"/>
                    <a:pt x="32" y="28"/>
                    <a:pt x="32" y="28"/>
                  </a:cubicBezTo>
                  <a:cubicBezTo>
                    <a:pt x="32" y="28"/>
                    <a:pt x="32" y="28"/>
                    <a:pt x="32" y="28"/>
                  </a:cubicBezTo>
                  <a:cubicBezTo>
                    <a:pt x="32" y="29"/>
                    <a:pt x="32" y="29"/>
                    <a:pt x="32" y="29"/>
                  </a:cubicBezTo>
                  <a:cubicBezTo>
                    <a:pt x="32" y="29"/>
                    <a:pt x="32" y="29"/>
                    <a:pt x="32" y="29"/>
                  </a:cubicBezTo>
                  <a:cubicBezTo>
                    <a:pt x="32" y="30"/>
                    <a:pt x="32" y="30"/>
                    <a:pt x="32" y="30"/>
                  </a:cubicBezTo>
                  <a:cubicBezTo>
                    <a:pt x="31" y="30"/>
                    <a:pt x="31" y="30"/>
                    <a:pt x="31" y="30"/>
                  </a:cubicBezTo>
                  <a:cubicBezTo>
                    <a:pt x="30" y="29"/>
                    <a:pt x="30" y="29"/>
                    <a:pt x="30" y="29"/>
                  </a:cubicBezTo>
                  <a:cubicBezTo>
                    <a:pt x="31" y="29"/>
                    <a:pt x="31" y="29"/>
                    <a:pt x="31" y="29"/>
                  </a:cubicBezTo>
                  <a:cubicBezTo>
                    <a:pt x="31" y="29"/>
                    <a:pt x="31" y="29"/>
                    <a:pt x="31" y="29"/>
                  </a:cubicBezTo>
                  <a:cubicBezTo>
                    <a:pt x="30" y="28"/>
                    <a:pt x="30" y="28"/>
                    <a:pt x="30" y="28"/>
                  </a:cubicBezTo>
                  <a:cubicBezTo>
                    <a:pt x="30" y="29"/>
                    <a:pt x="30" y="29"/>
                    <a:pt x="30" y="29"/>
                  </a:cubicBezTo>
                  <a:cubicBezTo>
                    <a:pt x="29" y="29"/>
                    <a:pt x="29" y="29"/>
                    <a:pt x="29" y="29"/>
                  </a:cubicBezTo>
                  <a:cubicBezTo>
                    <a:pt x="28" y="28"/>
                    <a:pt x="28" y="28"/>
                    <a:pt x="28" y="28"/>
                  </a:cubicBezTo>
                  <a:cubicBezTo>
                    <a:pt x="28" y="28"/>
                    <a:pt x="28" y="28"/>
                    <a:pt x="28" y="28"/>
                  </a:cubicBezTo>
                  <a:cubicBezTo>
                    <a:pt x="28" y="27"/>
                    <a:pt x="28" y="27"/>
                    <a:pt x="28" y="27"/>
                  </a:cubicBezTo>
                  <a:cubicBezTo>
                    <a:pt x="27" y="26"/>
                    <a:pt x="27" y="26"/>
                    <a:pt x="27" y="26"/>
                  </a:cubicBezTo>
                  <a:cubicBezTo>
                    <a:pt x="26" y="26"/>
                    <a:pt x="26" y="26"/>
                    <a:pt x="26" y="26"/>
                  </a:cubicBezTo>
                  <a:cubicBezTo>
                    <a:pt x="26" y="25"/>
                    <a:pt x="26" y="25"/>
                    <a:pt x="26" y="25"/>
                  </a:cubicBezTo>
                  <a:cubicBezTo>
                    <a:pt x="25" y="24"/>
                    <a:pt x="25" y="24"/>
                    <a:pt x="25" y="24"/>
                  </a:cubicBezTo>
                  <a:cubicBezTo>
                    <a:pt x="25" y="24"/>
                    <a:pt x="25" y="24"/>
                    <a:pt x="25" y="24"/>
                  </a:cubicBezTo>
                  <a:cubicBezTo>
                    <a:pt x="24" y="24"/>
                    <a:pt x="24" y="24"/>
                    <a:pt x="24" y="24"/>
                  </a:cubicBezTo>
                  <a:cubicBezTo>
                    <a:pt x="24" y="24"/>
                    <a:pt x="24" y="24"/>
                    <a:pt x="24" y="24"/>
                  </a:cubicBezTo>
                  <a:cubicBezTo>
                    <a:pt x="25" y="26"/>
                    <a:pt x="25" y="26"/>
                    <a:pt x="25" y="26"/>
                  </a:cubicBezTo>
                  <a:cubicBezTo>
                    <a:pt x="25" y="27"/>
                    <a:pt x="25" y="27"/>
                    <a:pt x="25" y="27"/>
                  </a:cubicBezTo>
                  <a:cubicBezTo>
                    <a:pt x="25" y="27"/>
                    <a:pt x="25" y="27"/>
                    <a:pt x="25" y="27"/>
                  </a:cubicBezTo>
                  <a:cubicBezTo>
                    <a:pt x="24" y="26"/>
                    <a:pt x="24" y="26"/>
                    <a:pt x="24" y="26"/>
                  </a:cubicBezTo>
                  <a:cubicBezTo>
                    <a:pt x="23" y="25"/>
                    <a:pt x="23" y="25"/>
                    <a:pt x="23" y="25"/>
                  </a:cubicBezTo>
                  <a:cubicBezTo>
                    <a:pt x="23" y="25"/>
                    <a:pt x="23" y="25"/>
                    <a:pt x="23" y="25"/>
                  </a:cubicBezTo>
                  <a:cubicBezTo>
                    <a:pt x="21" y="24"/>
                    <a:pt x="21" y="24"/>
                    <a:pt x="21" y="24"/>
                  </a:cubicBezTo>
                  <a:cubicBezTo>
                    <a:pt x="20" y="24"/>
                    <a:pt x="20" y="24"/>
                    <a:pt x="20" y="24"/>
                  </a:cubicBezTo>
                  <a:cubicBezTo>
                    <a:pt x="19" y="25"/>
                    <a:pt x="19" y="25"/>
                    <a:pt x="19" y="25"/>
                  </a:cubicBezTo>
                  <a:cubicBezTo>
                    <a:pt x="20" y="25"/>
                    <a:pt x="20" y="25"/>
                    <a:pt x="20" y="25"/>
                  </a:cubicBezTo>
                  <a:cubicBezTo>
                    <a:pt x="19" y="26"/>
                    <a:pt x="19" y="26"/>
                    <a:pt x="19" y="26"/>
                  </a:cubicBezTo>
                  <a:cubicBezTo>
                    <a:pt x="18" y="25"/>
                    <a:pt x="18" y="25"/>
                    <a:pt x="18" y="25"/>
                  </a:cubicBezTo>
                  <a:cubicBezTo>
                    <a:pt x="17" y="25"/>
                    <a:pt x="17" y="25"/>
                    <a:pt x="17" y="25"/>
                  </a:cubicBezTo>
                  <a:cubicBezTo>
                    <a:pt x="16" y="25"/>
                    <a:pt x="16" y="25"/>
                    <a:pt x="16" y="25"/>
                  </a:cubicBezTo>
                  <a:cubicBezTo>
                    <a:pt x="17" y="25"/>
                    <a:pt x="17" y="25"/>
                    <a:pt x="17" y="25"/>
                  </a:cubicBezTo>
                  <a:cubicBezTo>
                    <a:pt x="16" y="24"/>
                    <a:pt x="16" y="24"/>
                    <a:pt x="16" y="24"/>
                  </a:cubicBezTo>
                  <a:cubicBezTo>
                    <a:pt x="16" y="24"/>
                    <a:pt x="16" y="24"/>
                    <a:pt x="16" y="24"/>
                  </a:cubicBezTo>
                  <a:cubicBezTo>
                    <a:pt x="16" y="25"/>
                    <a:pt x="16" y="25"/>
                    <a:pt x="16" y="25"/>
                  </a:cubicBezTo>
                  <a:cubicBezTo>
                    <a:pt x="15" y="24"/>
                    <a:pt x="15" y="24"/>
                    <a:pt x="15" y="24"/>
                  </a:cubicBezTo>
                  <a:cubicBezTo>
                    <a:pt x="15" y="23"/>
                    <a:pt x="15" y="23"/>
                    <a:pt x="15" y="23"/>
                  </a:cubicBezTo>
                  <a:cubicBezTo>
                    <a:pt x="15" y="23"/>
                    <a:pt x="15" y="23"/>
                    <a:pt x="15" y="23"/>
                  </a:cubicBezTo>
                  <a:cubicBezTo>
                    <a:pt x="16" y="22"/>
                    <a:pt x="16" y="22"/>
                    <a:pt x="16" y="22"/>
                  </a:cubicBezTo>
                  <a:cubicBezTo>
                    <a:pt x="17" y="21"/>
                    <a:pt x="17" y="21"/>
                    <a:pt x="17" y="21"/>
                  </a:cubicBezTo>
                  <a:cubicBezTo>
                    <a:pt x="16" y="20"/>
                    <a:pt x="16" y="20"/>
                    <a:pt x="16" y="20"/>
                  </a:cubicBezTo>
                  <a:cubicBezTo>
                    <a:pt x="15" y="20"/>
                    <a:pt x="15" y="20"/>
                    <a:pt x="15" y="20"/>
                  </a:cubicBezTo>
                  <a:cubicBezTo>
                    <a:pt x="15" y="21"/>
                    <a:pt x="15" y="21"/>
                    <a:pt x="15" y="21"/>
                  </a:cubicBezTo>
                  <a:cubicBezTo>
                    <a:pt x="15" y="21"/>
                    <a:pt x="15" y="21"/>
                    <a:pt x="15" y="21"/>
                  </a:cubicBezTo>
                  <a:cubicBezTo>
                    <a:pt x="15" y="22"/>
                    <a:pt x="15" y="22"/>
                    <a:pt x="15" y="22"/>
                  </a:cubicBezTo>
                  <a:cubicBezTo>
                    <a:pt x="14" y="22"/>
                    <a:pt x="14" y="22"/>
                    <a:pt x="14" y="22"/>
                  </a:cubicBezTo>
                  <a:cubicBezTo>
                    <a:pt x="13" y="21"/>
                    <a:pt x="13" y="21"/>
                    <a:pt x="13" y="21"/>
                  </a:cubicBezTo>
                  <a:cubicBezTo>
                    <a:pt x="13" y="20"/>
                    <a:pt x="13" y="20"/>
                    <a:pt x="13" y="20"/>
                  </a:cubicBezTo>
                  <a:cubicBezTo>
                    <a:pt x="13" y="20"/>
                    <a:pt x="13" y="20"/>
                    <a:pt x="13" y="20"/>
                  </a:cubicBezTo>
                  <a:cubicBezTo>
                    <a:pt x="13" y="20"/>
                    <a:pt x="13" y="20"/>
                    <a:pt x="13" y="20"/>
                  </a:cubicBezTo>
                  <a:cubicBezTo>
                    <a:pt x="12" y="20"/>
                    <a:pt x="12" y="20"/>
                    <a:pt x="12" y="20"/>
                  </a:cubicBezTo>
                  <a:cubicBezTo>
                    <a:pt x="12" y="18"/>
                    <a:pt x="12" y="18"/>
                    <a:pt x="12" y="18"/>
                  </a:cubicBezTo>
                  <a:cubicBezTo>
                    <a:pt x="12" y="17"/>
                    <a:pt x="12" y="17"/>
                    <a:pt x="12" y="17"/>
                  </a:cubicBezTo>
                  <a:cubicBezTo>
                    <a:pt x="11" y="16"/>
                    <a:pt x="11" y="16"/>
                    <a:pt x="11" y="16"/>
                  </a:cubicBezTo>
                  <a:cubicBezTo>
                    <a:pt x="12" y="16"/>
                    <a:pt x="12" y="16"/>
                    <a:pt x="12" y="16"/>
                  </a:cubicBezTo>
                  <a:cubicBezTo>
                    <a:pt x="11" y="15"/>
                    <a:pt x="11" y="15"/>
                    <a:pt x="11" y="15"/>
                  </a:cubicBezTo>
                  <a:cubicBezTo>
                    <a:pt x="11" y="15"/>
                    <a:pt x="11" y="15"/>
                    <a:pt x="11" y="15"/>
                  </a:cubicBezTo>
                  <a:cubicBezTo>
                    <a:pt x="11" y="14"/>
                    <a:pt x="11" y="14"/>
                    <a:pt x="11" y="14"/>
                  </a:cubicBezTo>
                  <a:cubicBezTo>
                    <a:pt x="11" y="13"/>
                    <a:pt x="11" y="13"/>
                    <a:pt x="11" y="13"/>
                  </a:cubicBezTo>
                  <a:cubicBezTo>
                    <a:pt x="11" y="14"/>
                    <a:pt x="11" y="14"/>
                    <a:pt x="11" y="14"/>
                  </a:cubicBezTo>
                  <a:cubicBezTo>
                    <a:pt x="12" y="14"/>
                    <a:pt x="12" y="14"/>
                    <a:pt x="12" y="14"/>
                  </a:cubicBezTo>
                  <a:cubicBezTo>
                    <a:pt x="13" y="14"/>
                    <a:pt x="13" y="14"/>
                    <a:pt x="13" y="14"/>
                  </a:cubicBezTo>
                  <a:cubicBezTo>
                    <a:pt x="13" y="13"/>
                    <a:pt x="13" y="13"/>
                    <a:pt x="13" y="13"/>
                  </a:cubicBezTo>
                  <a:cubicBezTo>
                    <a:pt x="12" y="12"/>
                    <a:pt x="12" y="12"/>
                    <a:pt x="12" y="12"/>
                  </a:cubicBezTo>
                  <a:cubicBezTo>
                    <a:pt x="12" y="11"/>
                    <a:pt x="12" y="11"/>
                    <a:pt x="12" y="11"/>
                  </a:cubicBezTo>
                  <a:cubicBezTo>
                    <a:pt x="13" y="9"/>
                    <a:pt x="13" y="9"/>
                    <a:pt x="13" y="9"/>
                  </a:cubicBezTo>
                  <a:cubicBezTo>
                    <a:pt x="13" y="7"/>
                    <a:pt x="13" y="7"/>
                    <a:pt x="13" y="7"/>
                  </a:cubicBezTo>
                  <a:cubicBezTo>
                    <a:pt x="13" y="6"/>
                    <a:pt x="13" y="6"/>
                    <a:pt x="13" y="6"/>
                  </a:cubicBezTo>
                  <a:cubicBezTo>
                    <a:pt x="14" y="5"/>
                    <a:pt x="14" y="5"/>
                    <a:pt x="14" y="5"/>
                  </a:cubicBezTo>
                  <a:cubicBezTo>
                    <a:pt x="14" y="4"/>
                    <a:pt x="14" y="4"/>
                    <a:pt x="14" y="4"/>
                  </a:cubicBezTo>
                  <a:cubicBezTo>
                    <a:pt x="15" y="4"/>
                    <a:pt x="15" y="4"/>
                    <a:pt x="15" y="4"/>
                  </a:cubicBezTo>
                  <a:cubicBezTo>
                    <a:pt x="17" y="4"/>
                    <a:pt x="17" y="4"/>
                    <a:pt x="17" y="4"/>
                  </a:cubicBezTo>
                  <a:cubicBezTo>
                    <a:pt x="17" y="5"/>
                    <a:pt x="17" y="5"/>
                    <a:pt x="17" y="5"/>
                  </a:cubicBezTo>
                  <a:cubicBezTo>
                    <a:pt x="18" y="5"/>
                    <a:pt x="18" y="5"/>
                    <a:pt x="18" y="5"/>
                  </a:cubicBezTo>
                  <a:cubicBezTo>
                    <a:pt x="18" y="5"/>
                    <a:pt x="18" y="5"/>
                    <a:pt x="18" y="5"/>
                  </a:cubicBezTo>
                  <a:cubicBezTo>
                    <a:pt x="20" y="5"/>
                    <a:pt x="20" y="5"/>
                    <a:pt x="20" y="5"/>
                  </a:cubicBezTo>
                  <a:cubicBezTo>
                    <a:pt x="20" y="4"/>
                    <a:pt x="20" y="4"/>
                    <a:pt x="20" y="4"/>
                  </a:cubicBezTo>
                  <a:cubicBezTo>
                    <a:pt x="20" y="4"/>
                    <a:pt x="20" y="4"/>
                    <a:pt x="20" y="4"/>
                  </a:cubicBezTo>
                  <a:cubicBezTo>
                    <a:pt x="21" y="4"/>
                    <a:pt x="21" y="4"/>
                    <a:pt x="21" y="4"/>
                  </a:cubicBezTo>
                  <a:cubicBezTo>
                    <a:pt x="21" y="4"/>
                    <a:pt x="21" y="4"/>
                    <a:pt x="21" y="4"/>
                  </a:cubicBezTo>
                  <a:cubicBezTo>
                    <a:pt x="21" y="5"/>
                    <a:pt x="21" y="5"/>
                    <a:pt x="21" y="5"/>
                  </a:cubicBezTo>
                  <a:cubicBezTo>
                    <a:pt x="21" y="5"/>
                    <a:pt x="21" y="5"/>
                    <a:pt x="21" y="5"/>
                  </a:cubicBezTo>
                  <a:cubicBezTo>
                    <a:pt x="20" y="7"/>
                    <a:pt x="20" y="7"/>
                    <a:pt x="20" y="7"/>
                  </a:cubicBezTo>
                  <a:cubicBezTo>
                    <a:pt x="21" y="8"/>
                    <a:pt x="21" y="8"/>
                    <a:pt x="21" y="8"/>
                  </a:cubicBezTo>
                  <a:cubicBezTo>
                    <a:pt x="22" y="8"/>
                    <a:pt x="22" y="8"/>
                    <a:pt x="22" y="8"/>
                  </a:cubicBezTo>
                  <a:cubicBezTo>
                    <a:pt x="22" y="9"/>
                    <a:pt x="22" y="9"/>
                    <a:pt x="22" y="9"/>
                  </a:cubicBezTo>
                  <a:cubicBezTo>
                    <a:pt x="23" y="10"/>
                    <a:pt x="23" y="10"/>
                    <a:pt x="23" y="10"/>
                  </a:cubicBezTo>
                  <a:cubicBezTo>
                    <a:pt x="22" y="12"/>
                    <a:pt x="22" y="12"/>
                    <a:pt x="22" y="12"/>
                  </a:cubicBezTo>
                  <a:cubicBezTo>
                    <a:pt x="22" y="13"/>
                    <a:pt x="22" y="13"/>
                    <a:pt x="22" y="13"/>
                  </a:cubicBezTo>
                  <a:cubicBezTo>
                    <a:pt x="22" y="14"/>
                    <a:pt x="22" y="14"/>
                    <a:pt x="22" y="14"/>
                  </a:cubicBezTo>
                  <a:cubicBezTo>
                    <a:pt x="21" y="15"/>
                    <a:pt x="21" y="15"/>
                    <a:pt x="21" y="15"/>
                  </a:cubicBezTo>
                  <a:cubicBezTo>
                    <a:pt x="21" y="15"/>
                    <a:pt x="21" y="15"/>
                    <a:pt x="21" y="15"/>
                  </a:cubicBezTo>
                  <a:cubicBezTo>
                    <a:pt x="21" y="14"/>
                    <a:pt x="21" y="14"/>
                    <a:pt x="21" y="14"/>
                  </a:cubicBezTo>
                  <a:cubicBezTo>
                    <a:pt x="21" y="14"/>
                    <a:pt x="21" y="14"/>
                    <a:pt x="21" y="14"/>
                  </a:cubicBezTo>
                  <a:cubicBezTo>
                    <a:pt x="19" y="15"/>
                    <a:pt x="19" y="15"/>
                    <a:pt x="19" y="15"/>
                  </a:cubicBezTo>
                  <a:cubicBezTo>
                    <a:pt x="19" y="16"/>
                    <a:pt x="19" y="16"/>
                    <a:pt x="19" y="16"/>
                  </a:cubicBezTo>
                  <a:cubicBezTo>
                    <a:pt x="19" y="17"/>
                    <a:pt x="19" y="17"/>
                    <a:pt x="19" y="17"/>
                  </a:cubicBezTo>
                  <a:cubicBezTo>
                    <a:pt x="19" y="18"/>
                    <a:pt x="19" y="18"/>
                    <a:pt x="19" y="18"/>
                  </a:cubicBezTo>
                  <a:cubicBezTo>
                    <a:pt x="19" y="19"/>
                    <a:pt x="19" y="19"/>
                    <a:pt x="19" y="19"/>
                  </a:cubicBezTo>
                  <a:cubicBezTo>
                    <a:pt x="19" y="19"/>
                    <a:pt x="19" y="19"/>
                    <a:pt x="19" y="19"/>
                  </a:cubicBezTo>
                  <a:cubicBezTo>
                    <a:pt x="19" y="20"/>
                    <a:pt x="19" y="20"/>
                    <a:pt x="19" y="20"/>
                  </a:cubicBezTo>
                  <a:cubicBezTo>
                    <a:pt x="20" y="21"/>
                    <a:pt x="20" y="21"/>
                    <a:pt x="20" y="21"/>
                  </a:cubicBezTo>
                  <a:cubicBezTo>
                    <a:pt x="20" y="21"/>
                    <a:pt x="20" y="21"/>
                    <a:pt x="20" y="21"/>
                  </a:cubicBezTo>
                  <a:cubicBezTo>
                    <a:pt x="20" y="22"/>
                    <a:pt x="20" y="22"/>
                    <a:pt x="20" y="22"/>
                  </a:cubicBezTo>
                  <a:close/>
                  <a:moveTo>
                    <a:pt x="21" y="22"/>
                  </a:moveTo>
                  <a:cubicBezTo>
                    <a:pt x="21" y="23"/>
                    <a:pt x="21" y="23"/>
                    <a:pt x="21" y="23"/>
                  </a:cubicBezTo>
                  <a:cubicBezTo>
                    <a:pt x="22" y="23"/>
                    <a:pt x="22" y="23"/>
                    <a:pt x="22" y="23"/>
                  </a:cubicBezTo>
                  <a:cubicBezTo>
                    <a:pt x="22" y="23"/>
                    <a:pt x="22" y="23"/>
                    <a:pt x="22" y="23"/>
                  </a:cubicBezTo>
                  <a:cubicBezTo>
                    <a:pt x="21" y="22"/>
                    <a:pt x="21" y="22"/>
                    <a:pt x="21" y="22"/>
                  </a:cubicBezTo>
                  <a:close/>
                  <a:moveTo>
                    <a:pt x="21" y="19"/>
                  </a:moveTo>
                  <a:cubicBezTo>
                    <a:pt x="21" y="20"/>
                    <a:pt x="21" y="20"/>
                    <a:pt x="21" y="20"/>
                  </a:cubicBezTo>
                  <a:cubicBezTo>
                    <a:pt x="21" y="21"/>
                    <a:pt x="21" y="21"/>
                    <a:pt x="21" y="21"/>
                  </a:cubicBezTo>
                  <a:cubicBezTo>
                    <a:pt x="21" y="21"/>
                    <a:pt x="21" y="21"/>
                    <a:pt x="21" y="21"/>
                  </a:cubicBezTo>
                  <a:cubicBezTo>
                    <a:pt x="22" y="21"/>
                    <a:pt x="22" y="21"/>
                    <a:pt x="22" y="21"/>
                  </a:cubicBezTo>
                  <a:cubicBezTo>
                    <a:pt x="22" y="19"/>
                    <a:pt x="22" y="19"/>
                    <a:pt x="22" y="19"/>
                  </a:cubicBezTo>
                  <a:cubicBezTo>
                    <a:pt x="22" y="19"/>
                    <a:pt x="22" y="19"/>
                    <a:pt x="22" y="19"/>
                  </a:cubicBezTo>
                  <a:cubicBezTo>
                    <a:pt x="22" y="19"/>
                    <a:pt x="22" y="19"/>
                    <a:pt x="22" y="19"/>
                  </a:cubicBezTo>
                  <a:cubicBezTo>
                    <a:pt x="21" y="19"/>
                    <a:pt x="21" y="19"/>
                    <a:pt x="21" y="19"/>
                  </a:cubicBezTo>
                  <a:close/>
                  <a:moveTo>
                    <a:pt x="13" y="24"/>
                  </a:moveTo>
                  <a:cubicBezTo>
                    <a:pt x="13" y="25"/>
                    <a:pt x="13" y="25"/>
                    <a:pt x="13" y="25"/>
                  </a:cubicBezTo>
                  <a:cubicBezTo>
                    <a:pt x="14" y="25"/>
                    <a:pt x="14" y="25"/>
                    <a:pt x="14" y="25"/>
                  </a:cubicBezTo>
                  <a:cubicBezTo>
                    <a:pt x="14" y="25"/>
                    <a:pt x="14" y="25"/>
                    <a:pt x="14" y="25"/>
                  </a:cubicBezTo>
                  <a:cubicBezTo>
                    <a:pt x="13" y="24"/>
                    <a:pt x="13" y="24"/>
                    <a:pt x="13" y="24"/>
                  </a:cubicBezTo>
                  <a:cubicBezTo>
                    <a:pt x="13" y="24"/>
                    <a:pt x="13" y="24"/>
                    <a:pt x="13" y="24"/>
                  </a:cubicBezTo>
                  <a:close/>
                  <a:moveTo>
                    <a:pt x="14" y="26"/>
                  </a:moveTo>
                  <a:cubicBezTo>
                    <a:pt x="14" y="26"/>
                    <a:pt x="14" y="26"/>
                    <a:pt x="14" y="26"/>
                  </a:cubicBezTo>
                  <a:cubicBezTo>
                    <a:pt x="15" y="26"/>
                    <a:pt x="15" y="26"/>
                    <a:pt x="15" y="26"/>
                  </a:cubicBezTo>
                  <a:cubicBezTo>
                    <a:pt x="15" y="27"/>
                    <a:pt x="15" y="27"/>
                    <a:pt x="15" y="27"/>
                  </a:cubicBezTo>
                  <a:cubicBezTo>
                    <a:pt x="16" y="28"/>
                    <a:pt x="16" y="28"/>
                    <a:pt x="16" y="28"/>
                  </a:cubicBezTo>
                  <a:cubicBezTo>
                    <a:pt x="16" y="28"/>
                    <a:pt x="16" y="28"/>
                    <a:pt x="16" y="28"/>
                  </a:cubicBezTo>
                  <a:cubicBezTo>
                    <a:pt x="16" y="29"/>
                    <a:pt x="16" y="29"/>
                    <a:pt x="16" y="29"/>
                  </a:cubicBezTo>
                  <a:cubicBezTo>
                    <a:pt x="17" y="30"/>
                    <a:pt x="17" y="30"/>
                    <a:pt x="17" y="30"/>
                  </a:cubicBezTo>
                  <a:cubicBezTo>
                    <a:pt x="17" y="31"/>
                    <a:pt x="17" y="31"/>
                    <a:pt x="17" y="31"/>
                  </a:cubicBezTo>
                  <a:cubicBezTo>
                    <a:pt x="18" y="31"/>
                    <a:pt x="18" y="31"/>
                    <a:pt x="18" y="31"/>
                  </a:cubicBezTo>
                  <a:cubicBezTo>
                    <a:pt x="19" y="32"/>
                    <a:pt x="19" y="32"/>
                    <a:pt x="19" y="32"/>
                  </a:cubicBezTo>
                  <a:cubicBezTo>
                    <a:pt x="20" y="31"/>
                    <a:pt x="20" y="31"/>
                    <a:pt x="20" y="31"/>
                  </a:cubicBezTo>
                  <a:cubicBezTo>
                    <a:pt x="20" y="30"/>
                    <a:pt x="20" y="30"/>
                    <a:pt x="20" y="30"/>
                  </a:cubicBezTo>
                  <a:cubicBezTo>
                    <a:pt x="20" y="30"/>
                    <a:pt x="20" y="30"/>
                    <a:pt x="20" y="30"/>
                  </a:cubicBezTo>
                  <a:cubicBezTo>
                    <a:pt x="20" y="29"/>
                    <a:pt x="20" y="29"/>
                    <a:pt x="20" y="29"/>
                  </a:cubicBezTo>
                  <a:cubicBezTo>
                    <a:pt x="20" y="29"/>
                    <a:pt x="20" y="29"/>
                    <a:pt x="20" y="29"/>
                  </a:cubicBezTo>
                  <a:cubicBezTo>
                    <a:pt x="20" y="28"/>
                    <a:pt x="20" y="28"/>
                    <a:pt x="20" y="28"/>
                  </a:cubicBezTo>
                  <a:cubicBezTo>
                    <a:pt x="20" y="28"/>
                    <a:pt x="20" y="28"/>
                    <a:pt x="20" y="28"/>
                  </a:cubicBezTo>
                  <a:cubicBezTo>
                    <a:pt x="19" y="27"/>
                    <a:pt x="19" y="27"/>
                    <a:pt x="19" y="27"/>
                  </a:cubicBezTo>
                  <a:cubicBezTo>
                    <a:pt x="17" y="26"/>
                    <a:pt x="17" y="26"/>
                    <a:pt x="17" y="26"/>
                  </a:cubicBezTo>
                  <a:cubicBezTo>
                    <a:pt x="16" y="26"/>
                    <a:pt x="16" y="26"/>
                    <a:pt x="16" y="26"/>
                  </a:cubicBezTo>
                  <a:cubicBezTo>
                    <a:pt x="15" y="26"/>
                    <a:pt x="15" y="26"/>
                    <a:pt x="15" y="26"/>
                  </a:cubicBezTo>
                  <a:cubicBezTo>
                    <a:pt x="14" y="26"/>
                    <a:pt x="14" y="26"/>
                    <a:pt x="14" y="26"/>
                  </a:cubicBezTo>
                  <a:close/>
                  <a:moveTo>
                    <a:pt x="32" y="23"/>
                  </a:moveTo>
                  <a:cubicBezTo>
                    <a:pt x="31" y="24"/>
                    <a:pt x="31" y="24"/>
                    <a:pt x="31" y="24"/>
                  </a:cubicBezTo>
                  <a:cubicBezTo>
                    <a:pt x="32" y="24"/>
                    <a:pt x="32" y="24"/>
                    <a:pt x="32" y="24"/>
                  </a:cubicBezTo>
                  <a:cubicBezTo>
                    <a:pt x="31" y="25"/>
                    <a:pt x="31" y="25"/>
                    <a:pt x="31" y="25"/>
                  </a:cubicBezTo>
                  <a:cubicBezTo>
                    <a:pt x="31" y="25"/>
                    <a:pt x="31" y="25"/>
                    <a:pt x="31" y="25"/>
                  </a:cubicBezTo>
                  <a:cubicBezTo>
                    <a:pt x="31" y="26"/>
                    <a:pt x="31" y="26"/>
                    <a:pt x="31" y="26"/>
                  </a:cubicBezTo>
                  <a:cubicBezTo>
                    <a:pt x="33" y="25"/>
                    <a:pt x="33" y="25"/>
                    <a:pt x="33" y="25"/>
                  </a:cubicBezTo>
                  <a:cubicBezTo>
                    <a:pt x="33" y="25"/>
                    <a:pt x="33" y="25"/>
                    <a:pt x="33" y="25"/>
                  </a:cubicBezTo>
                  <a:cubicBezTo>
                    <a:pt x="32" y="24"/>
                    <a:pt x="32" y="24"/>
                    <a:pt x="32" y="24"/>
                  </a:cubicBezTo>
                  <a:cubicBezTo>
                    <a:pt x="32" y="23"/>
                    <a:pt x="32" y="23"/>
                    <a:pt x="32" y="23"/>
                  </a:cubicBezTo>
                  <a:close/>
                  <a:moveTo>
                    <a:pt x="21" y="26"/>
                  </a:moveTo>
                  <a:cubicBezTo>
                    <a:pt x="22" y="27"/>
                    <a:pt x="22" y="27"/>
                    <a:pt x="22" y="27"/>
                  </a:cubicBezTo>
                  <a:cubicBezTo>
                    <a:pt x="22" y="27"/>
                    <a:pt x="22" y="27"/>
                    <a:pt x="22" y="27"/>
                  </a:cubicBezTo>
                  <a:cubicBezTo>
                    <a:pt x="23" y="26"/>
                    <a:pt x="23" y="26"/>
                    <a:pt x="23" y="26"/>
                  </a:cubicBezTo>
                  <a:cubicBezTo>
                    <a:pt x="22" y="26"/>
                    <a:pt x="22" y="26"/>
                    <a:pt x="22" y="26"/>
                  </a:cubicBezTo>
                  <a:cubicBezTo>
                    <a:pt x="21" y="25"/>
                    <a:pt x="21" y="25"/>
                    <a:pt x="21" y="25"/>
                  </a:cubicBezTo>
                  <a:cubicBezTo>
                    <a:pt x="21" y="26"/>
                    <a:pt x="21" y="26"/>
                    <a:pt x="21" y="26"/>
                  </a:cubicBezTo>
                  <a:cubicBezTo>
                    <a:pt x="21" y="26"/>
                    <a:pt x="21" y="26"/>
                    <a:pt x="21" y="26"/>
                  </a:cubicBezTo>
                  <a:close/>
                  <a:moveTo>
                    <a:pt x="23" y="30"/>
                  </a:moveTo>
                  <a:cubicBezTo>
                    <a:pt x="22" y="30"/>
                    <a:pt x="22" y="30"/>
                    <a:pt x="22" y="30"/>
                  </a:cubicBezTo>
                  <a:cubicBezTo>
                    <a:pt x="22" y="31"/>
                    <a:pt x="22" y="31"/>
                    <a:pt x="22" y="31"/>
                  </a:cubicBezTo>
                  <a:cubicBezTo>
                    <a:pt x="22" y="32"/>
                    <a:pt x="22" y="32"/>
                    <a:pt x="22" y="32"/>
                  </a:cubicBezTo>
                  <a:cubicBezTo>
                    <a:pt x="23" y="32"/>
                    <a:pt x="23" y="32"/>
                    <a:pt x="23" y="32"/>
                  </a:cubicBezTo>
                  <a:cubicBezTo>
                    <a:pt x="23" y="31"/>
                    <a:pt x="23" y="31"/>
                    <a:pt x="23" y="31"/>
                  </a:cubicBezTo>
                  <a:cubicBezTo>
                    <a:pt x="23" y="30"/>
                    <a:pt x="23" y="30"/>
                    <a:pt x="23" y="30"/>
                  </a:cubicBezTo>
                  <a:cubicBezTo>
                    <a:pt x="23" y="29"/>
                    <a:pt x="23" y="29"/>
                    <a:pt x="23" y="29"/>
                  </a:cubicBezTo>
                  <a:cubicBezTo>
                    <a:pt x="23" y="30"/>
                    <a:pt x="23" y="30"/>
                    <a:pt x="23" y="30"/>
                  </a:cubicBezTo>
                  <a:close/>
                  <a:moveTo>
                    <a:pt x="25" y="30"/>
                  </a:moveTo>
                  <a:cubicBezTo>
                    <a:pt x="24" y="30"/>
                    <a:pt x="24" y="30"/>
                    <a:pt x="24" y="30"/>
                  </a:cubicBezTo>
                  <a:cubicBezTo>
                    <a:pt x="25" y="31"/>
                    <a:pt x="25" y="31"/>
                    <a:pt x="25" y="31"/>
                  </a:cubicBezTo>
                  <a:cubicBezTo>
                    <a:pt x="25" y="31"/>
                    <a:pt x="25" y="31"/>
                    <a:pt x="25" y="31"/>
                  </a:cubicBezTo>
                  <a:cubicBezTo>
                    <a:pt x="26" y="30"/>
                    <a:pt x="26" y="30"/>
                    <a:pt x="26" y="30"/>
                  </a:cubicBezTo>
                  <a:cubicBezTo>
                    <a:pt x="25" y="30"/>
                    <a:pt x="25" y="30"/>
                    <a:pt x="25" y="30"/>
                  </a:cubicBezTo>
                  <a:close/>
                  <a:moveTo>
                    <a:pt x="28" y="28"/>
                  </a:moveTo>
                  <a:cubicBezTo>
                    <a:pt x="27" y="27"/>
                    <a:pt x="27" y="27"/>
                    <a:pt x="27" y="27"/>
                  </a:cubicBezTo>
                  <a:cubicBezTo>
                    <a:pt x="26" y="27"/>
                    <a:pt x="26" y="27"/>
                    <a:pt x="26" y="27"/>
                  </a:cubicBezTo>
                  <a:cubicBezTo>
                    <a:pt x="26" y="28"/>
                    <a:pt x="26" y="28"/>
                    <a:pt x="26" y="28"/>
                  </a:cubicBezTo>
                  <a:cubicBezTo>
                    <a:pt x="28" y="29"/>
                    <a:pt x="28" y="29"/>
                    <a:pt x="28" y="29"/>
                  </a:cubicBezTo>
                  <a:cubicBezTo>
                    <a:pt x="28" y="29"/>
                    <a:pt x="28" y="29"/>
                    <a:pt x="28" y="29"/>
                  </a:cubicBezTo>
                  <a:cubicBezTo>
                    <a:pt x="28" y="28"/>
                    <a:pt x="28" y="28"/>
                    <a:pt x="28" y="28"/>
                  </a:cubicBezTo>
                  <a:close/>
                  <a:moveTo>
                    <a:pt x="29" y="30"/>
                  </a:moveTo>
                  <a:cubicBezTo>
                    <a:pt x="30" y="30"/>
                    <a:pt x="30" y="30"/>
                    <a:pt x="30" y="30"/>
                  </a:cubicBezTo>
                  <a:cubicBezTo>
                    <a:pt x="30" y="31"/>
                    <a:pt x="30" y="31"/>
                    <a:pt x="30" y="31"/>
                  </a:cubicBezTo>
                  <a:cubicBezTo>
                    <a:pt x="31" y="31"/>
                    <a:pt x="31" y="31"/>
                    <a:pt x="31" y="31"/>
                  </a:cubicBezTo>
                  <a:cubicBezTo>
                    <a:pt x="30" y="30"/>
                    <a:pt x="30" y="30"/>
                    <a:pt x="30" y="30"/>
                  </a:cubicBezTo>
                  <a:cubicBezTo>
                    <a:pt x="29" y="30"/>
                    <a:pt x="29" y="30"/>
                    <a:pt x="29" y="30"/>
                  </a:cubicBezTo>
                  <a:close/>
                  <a:moveTo>
                    <a:pt x="28" y="33"/>
                  </a:moveTo>
                  <a:cubicBezTo>
                    <a:pt x="29" y="32"/>
                    <a:pt x="29" y="32"/>
                    <a:pt x="29" y="32"/>
                  </a:cubicBezTo>
                  <a:cubicBezTo>
                    <a:pt x="29" y="31"/>
                    <a:pt x="29" y="31"/>
                    <a:pt x="29" y="31"/>
                  </a:cubicBezTo>
                  <a:cubicBezTo>
                    <a:pt x="30" y="33"/>
                    <a:pt x="30" y="33"/>
                    <a:pt x="30" y="33"/>
                  </a:cubicBezTo>
                  <a:cubicBezTo>
                    <a:pt x="31" y="33"/>
                    <a:pt x="31" y="33"/>
                    <a:pt x="31" y="33"/>
                  </a:cubicBezTo>
                  <a:cubicBezTo>
                    <a:pt x="32" y="33"/>
                    <a:pt x="32" y="33"/>
                    <a:pt x="32" y="33"/>
                  </a:cubicBezTo>
                  <a:cubicBezTo>
                    <a:pt x="32" y="32"/>
                    <a:pt x="32" y="32"/>
                    <a:pt x="32" y="32"/>
                  </a:cubicBezTo>
                  <a:cubicBezTo>
                    <a:pt x="31" y="32"/>
                    <a:pt x="31" y="32"/>
                    <a:pt x="31" y="32"/>
                  </a:cubicBezTo>
                  <a:cubicBezTo>
                    <a:pt x="30" y="31"/>
                    <a:pt x="30" y="31"/>
                    <a:pt x="30" y="31"/>
                  </a:cubicBezTo>
                  <a:cubicBezTo>
                    <a:pt x="29" y="31"/>
                    <a:pt x="29" y="31"/>
                    <a:pt x="29" y="31"/>
                  </a:cubicBezTo>
                  <a:cubicBezTo>
                    <a:pt x="29" y="30"/>
                    <a:pt x="29" y="30"/>
                    <a:pt x="29" y="30"/>
                  </a:cubicBezTo>
                  <a:cubicBezTo>
                    <a:pt x="28" y="30"/>
                    <a:pt x="28" y="30"/>
                    <a:pt x="28" y="30"/>
                  </a:cubicBezTo>
                  <a:cubicBezTo>
                    <a:pt x="28" y="30"/>
                    <a:pt x="28" y="30"/>
                    <a:pt x="28" y="30"/>
                  </a:cubicBezTo>
                  <a:cubicBezTo>
                    <a:pt x="28" y="30"/>
                    <a:pt x="28" y="30"/>
                    <a:pt x="28" y="30"/>
                  </a:cubicBezTo>
                  <a:cubicBezTo>
                    <a:pt x="28" y="31"/>
                    <a:pt x="28" y="31"/>
                    <a:pt x="28" y="31"/>
                  </a:cubicBezTo>
                  <a:cubicBezTo>
                    <a:pt x="28" y="31"/>
                    <a:pt x="28" y="31"/>
                    <a:pt x="28" y="31"/>
                  </a:cubicBezTo>
                  <a:cubicBezTo>
                    <a:pt x="28" y="32"/>
                    <a:pt x="28" y="32"/>
                    <a:pt x="28" y="32"/>
                  </a:cubicBezTo>
                  <a:cubicBezTo>
                    <a:pt x="28" y="32"/>
                    <a:pt x="28" y="32"/>
                    <a:pt x="28" y="32"/>
                  </a:cubicBezTo>
                  <a:cubicBezTo>
                    <a:pt x="28" y="33"/>
                    <a:pt x="28" y="33"/>
                    <a:pt x="28" y="33"/>
                  </a:cubicBezTo>
                  <a:close/>
                  <a:moveTo>
                    <a:pt x="24" y="38"/>
                  </a:moveTo>
                  <a:cubicBezTo>
                    <a:pt x="23" y="39"/>
                    <a:pt x="23" y="39"/>
                    <a:pt x="23" y="39"/>
                  </a:cubicBezTo>
                  <a:cubicBezTo>
                    <a:pt x="23" y="39"/>
                    <a:pt x="23" y="39"/>
                    <a:pt x="23" y="39"/>
                  </a:cubicBezTo>
                  <a:cubicBezTo>
                    <a:pt x="22" y="38"/>
                    <a:pt x="22" y="38"/>
                    <a:pt x="22" y="38"/>
                  </a:cubicBezTo>
                  <a:cubicBezTo>
                    <a:pt x="23" y="37"/>
                    <a:pt x="23" y="37"/>
                    <a:pt x="23" y="37"/>
                  </a:cubicBezTo>
                  <a:cubicBezTo>
                    <a:pt x="23" y="35"/>
                    <a:pt x="23" y="35"/>
                    <a:pt x="23" y="35"/>
                  </a:cubicBezTo>
                  <a:cubicBezTo>
                    <a:pt x="23" y="34"/>
                    <a:pt x="23" y="34"/>
                    <a:pt x="23" y="34"/>
                  </a:cubicBezTo>
                  <a:cubicBezTo>
                    <a:pt x="23" y="34"/>
                    <a:pt x="23" y="34"/>
                    <a:pt x="23" y="34"/>
                  </a:cubicBezTo>
                  <a:cubicBezTo>
                    <a:pt x="23" y="34"/>
                    <a:pt x="23" y="34"/>
                    <a:pt x="23" y="34"/>
                  </a:cubicBezTo>
                  <a:cubicBezTo>
                    <a:pt x="22" y="33"/>
                    <a:pt x="22" y="33"/>
                    <a:pt x="22" y="33"/>
                  </a:cubicBezTo>
                  <a:cubicBezTo>
                    <a:pt x="22" y="33"/>
                    <a:pt x="22" y="33"/>
                    <a:pt x="22" y="33"/>
                  </a:cubicBezTo>
                  <a:cubicBezTo>
                    <a:pt x="23" y="33"/>
                    <a:pt x="23" y="33"/>
                    <a:pt x="23" y="33"/>
                  </a:cubicBezTo>
                  <a:cubicBezTo>
                    <a:pt x="24" y="33"/>
                    <a:pt x="24" y="33"/>
                    <a:pt x="24" y="33"/>
                  </a:cubicBezTo>
                  <a:cubicBezTo>
                    <a:pt x="24" y="34"/>
                    <a:pt x="24" y="34"/>
                    <a:pt x="24" y="34"/>
                  </a:cubicBezTo>
                  <a:cubicBezTo>
                    <a:pt x="24" y="34"/>
                    <a:pt x="24" y="34"/>
                    <a:pt x="24" y="34"/>
                  </a:cubicBezTo>
                  <a:cubicBezTo>
                    <a:pt x="25" y="34"/>
                    <a:pt x="25" y="34"/>
                    <a:pt x="25" y="34"/>
                  </a:cubicBezTo>
                  <a:cubicBezTo>
                    <a:pt x="25" y="34"/>
                    <a:pt x="25" y="34"/>
                    <a:pt x="25" y="34"/>
                  </a:cubicBezTo>
                  <a:cubicBezTo>
                    <a:pt x="26" y="34"/>
                    <a:pt x="26" y="34"/>
                    <a:pt x="26" y="34"/>
                  </a:cubicBezTo>
                  <a:cubicBezTo>
                    <a:pt x="27" y="35"/>
                    <a:pt x="27" y="35"/>
                    <a:pt x="27" y="35"/>
                  </a:cubicBezTo>
                  <a:cubicBezTo>
                    <a:pt x="27" y="34"/>
                    <a:pt x="27" y="34"/>
                    <a:pt x="27" y="34"/>
                  </a:cubicBezTo>
                  <a:cubicBezTo>
                    <a:pt x="28" y="34"/>
                    <a:pt x="28" y="34"/>
                    <a:pt x="28" y="34"/>
                  </a:cubicBezTo>
                  <a:cubicBezTo>
                    <a:pt x="28" y="34"/>
                    <a:pt x="28" y="34"/>
                    <a:pt x="28" y="34"/>
                  </a:cubicBezTo>
                  <a:cubicBezTo>
                    <a:pt x="28" y="35"/>
                    <a:pt x="28" y="35"/>
                    <a:pt x="28" y="35"/>
                  </a:cubicBezTo>
                  <a:cubicBezTo>
                    <a:pt x="28" y="35"/>
                    <a:pt x="28" y="35"/>
                    <a:pt x="28" y="35"/>
                  </a:cubicBezTo>
                  <a:cubicBezTo>
                    <a:pt x="27" y="36"/>
                    <a:pt x="27" y="36"/>
                    <a:pt x="27" y="36"/>
                  </a:cubicBezTo>
                  <a:cubicBezTo>
                    <a:pt x="26" y="37"/>
                    <a:pt x="26" y="37"/>
                    <a:pt x="26" y="37"/>
                  </a:cubicBezTo>
                  <a:cubicBezTo>
                    <a:pt x="26" y="38"/>
                    <a:pt x="26" y="38"/>
                    <a:pt x="26" y="38"/>
                  </a:cubicBezTo>
                  <a:cubicBezTo>
                    <a:pt x="25" y="38"/>
                    <a:pt x="25" y="38"/>
                    <a:pt x="25" y="38"/>
                  </a:cubicBezTo>
                  <a:cubicBezTo>
                    <a:pt x="25" y="38"/>
                    <a:pt x="25" y="38"/>
                    <a:pt x="25" y="38"/>
                  </a:cubicBezTo>
                  <a:cubicBezTo>
                    <a:pt x="25" y="38"/>
                    <a:pt x="25" y="38"/>
                    <a:pt x="25" y="38"/>
                  </a:cubicBezTo>
                  <a:cubicBezTo>
                    <a:pt x="24" y="38"/>
                    <a:pt x="24" y="38"/>
                    <a:pt x="24" y="38"/>
                  </a:cubicBezTo>
                  <a:close/>
                  <a:moveTo>
                    <a:pt x="26" y="38"/>
                  </a:moveTo>
                  <a:cubicBezTo>
                    <a:pt x="25" y="38"/>
                    <a:pt x="25" y="38"/>
                    <a:pt x="25" y="38"/>
                  </a:cubicBezTo>
                  <a:cubicBezTo>
                    <a:pt x="25" y="39"/>
                    <a:pt x="25" y="39"/>
                    <a:pt x="25" y="39"/>
                  </a:cubicBezTo>
                  <a:cubicBezTo>
                    <a:pt x="25" y="39"/>
                    <a:pt x="25" y="39"/>
                    <a:pt x="25" y="39"/>
                  </a:cubicBezTo>
                  <a:cubicBezTo>
                    <a:pt x="26" y="39"/>
                    <a:pt x="26" y="39"/>
                    <a:pt x="26" y="39"/>
                  </a:cubicBezTo>
                  <a:cubicBezTo>
                    <a:pt x="26" y="38"/>
                    <a:pt x="26" y="38"/>
                    <a:pt x="26" y="38"/>
                  </a:cubicBezTo>
                  <a:cubicBezTo>
                    <a:pt x="26" y="38"/>
                    <a:pt x="26" y="38"/>
                    <a:pt x="26" y="38"/>
                  </a:cubicBezTo>
                  <a:close/>
                  <a:moveTo>
                    <a:pt x="33" y="38"/>
                  </a:moveTo>
                  <a:cubicBezTo>
                    <a:pt x="33" y="38"/>
                    <a:pt x="33" y="38"/>
                    <a:pt x="33" y="38"/>
                  </a:cubicBezTo>
                  <a:cubicBezTo>
                    <a:pt x="33" y="38"/>
                    <a:pt x="33" y="38"/>
                    <a:pt x="33" y="38"/>
                  </a:cubicBezTo>
                  <a:cubicBezTo>
                    <a:pt x="33" y="38"/>
                    <a:pt x="33" y="38"/>
                    <a:pt x="33" y="38"/>
                  </a:cubicBezTo>
                  <a:close/>
                  <a:moveTo>
                    <a:pt x="29" y="43"/>
                  </a:moveTo>
                  <a:cubicBezTo>
                    <a:pt x="30" y="42"/>
                    <a:pt x="30" y="42"/>
                    <a:pt x="30" y="42"/>
                  </a:cubicBezTo>
                  <a:cubicBezTo>
                    <a:pt x="30" y="41"/>
                    <a:pt x="30" y="41"/>
                    <a:pt x="30" y="41"/>
                  </a:cubicBezTo>
                  <a:cubicBezTo>
                    <a:pt x="32" y="39"/>
                    <a:pt x="32" y="39"/>
                    <a:pt x="32" y="39"/>
                  </a:cubicBezTo>
                  <a:cubicBezTo>
                    <a:pt x="32" y="39"/>
                    <a:pt x="32" y="39"/>
                    <a:pt x="32" y="39"/>
                  </a:cubicBezTo>
                  <a:cubicBezTo>
                    <a:pt x="32" y="38"/>
                    <a:pt x="32" y="38"/>
                    <a:pt x="32" y="38"/>
                  </a:cubicBezTo>
                  <a:cubicBezTo>
                    <a:pt x="32" y="37"/>
                    <a:pt x="32" y="37"/>
                    <a:pt x="32" y="37"/>
                  </a:cubicBezTo>
                  <a:cubicBezTo>
                    <a:pt x="32" y="36"/>
                    <a:pt x="32" y="36"/>
                    <a:pt x="32" y="36"/>
                  </a:cubicBezTo>
                  <a:cubicBezTo>
                    <a:pt x="31" y="36"/>
                    <a:pt x="31" y="36"/>
                    <a:pt x="31" y="36"/>
                  </a:cubicBezTo>
                  <a:cubicBezTo>
                    <a:pt x="31" y="38"/>
                    <a:pt x="31" y="38"/>
                    <a:pt x="31" y="38"/>
                  </a:cubicBezTo>
                  <a:cubicBezTo>
                    <a:pt x="30" y="39"/>
                    <a:pt x="30" y="39"/>
                    <a:pt x="30" y="39"/>
                  </a:cubicBezTo>
                  <a:cubicBezTo>
                    <a:pt x="30" y="40"/>
                    <a:pt x="30" y="40"/>
                    <a:pt x="30" y="40"/>
                  </a:cubicBezTo>
                  <a:cubicBezTo>
                    <a:pt x="30" y="41"/>
                    <a:pt x="30" y="41"/>
                    <a:pt x="30" y="41"/>
                  </a:cubicBezTo>
                  <a:cubicBezTo>
                    <a:pt x="29" y="42"/>
                    <a:pt x="29" y="42"/>
                    <a:pt x="29" y="42"/>
                  </a:cubicBezTo>
                  <a:cubicBezTo>
                    <a:pt x="29" y="42"/>
                    <a:pt x="29" y="42"/>
                    <a:pt x="29" y="42"/>
                  </a:cubicBezTo>
                  <a:cubicBezTo>
                    <a:pt x="29" y="43"/>
                    <a:pt x="29" y="43"/>
                    <a:pt x="29" y="43"/>
                  </a:cubicBezTo>
                  <a:close/>
                  <a:moveTo>
                    <a:pt x="28" y="43"/>
                  </a:moveTo>
                  <a:cubicBezTo>
                    <a:pt x="28" y="41"/>
                    <a:pt x="28" y="41"/>
                    <a:pt x="28" y="41"/>
                  </a:cubicBezTo>
                  <a:cubicBezTo>
                    <a:pt x="29" y="39"/>
                    <a:pt x="29" y="39"/>
                    <a:pt x="29" y="39"/>
                  </a:cubicBezTo>
                  <a:cubicBezTo>
                    <a:pt x="30" y="38"/>
                    <a:pt x="30" y="38"/>
                    <a:pt x="30" y="38"/>
                  </a:cubicBezTo>
                  <a:cubicBezTo>
                    <a:pt x="30" y="37"/>
                    <a:pt x="30" y="37"/>
                    <a:pt x="30" y="37"/>
                  </a:cubicBezTo>
                  <a:cubicBezTo>
                    <a:pt x="29" y="37"/>
                    <a:pt x="29" y="37"/>
                    <a:pt x="29" y="37"/>
                  </a:cubicBezTo>
                  <a:cubicBezTo>
                    <a:pt x="29" y="37"/>
                    <a:pt x="29" y="37"/>
                    <a:pt x="29" y="37"/>
                  </a:cubicBezTo>
                  <a:cubicBezTo>
                    <a:pt x="28" y="37"/>
                    <a:pt x="28" y="37"/>
                    <a:pt x="28" y="37"/>
                  </a:cubicBezTo>
                  <a:cubicBezTo>
                    <a:pt x="27" y="37"/>
                    <a:pt x="27" y="37"/>
                    <a:pt x="27" y="37"/>
                  </a:cubicBezTo>
                  <a:cubicBezTo>
                    <a:pt x="27" y="38"/>
                    <a:pt x="27" y="38"/>
                    <a:pt x="27" y="38"/>
                  </a:cubicBezTo>
                  <a:cubicBezTo>
                    <a:pt x="27" y="39"/>
                    <a:pt x="27" y="39"/>
                    <a:pt x="27" y="39"/>
                  </a:cubicBezTo>
                  <a:cubicBezTo>
                    <a:pt x="27" y="40"/>
                    <a:pt x="27" y="40"/>
                    <a:pt x="27" y="40"/>
                  </a:cubicBezTo>
                  <a:cubicBezTo>
                    <a:pt x="26" y="41"/>
                    <a:pt x="26" y="41"/>
                    <a:pt x="26" y="41"/>
                  </a:cubicBezTo>
                  <a:cubicBezTo>
                    <a:pt x="25" y="41"/>
                    <a:pt x="25" y="41"/>
                    <a:pt x="25" y="41"/>
                  </a:cubicBezTo>
                  <a:cubicBezTo>
                    <a:pt x="25" y="42"/>
                    <a:pt x="25" y="42"/>
                    <a:pt x="25" y="42"/>
                  </a:cubicBezTo>
                  <a:cubicBezTo>
                    <a:pt x="25" y="43"/>
                    <a:pt x="25" y="43"/>
                    <a:pt x="25" y="43"/>
                  </a:cubicBezTo>
                  <a:cubicBezTo>
                    <a:pt x="26" y="43"/>
                    <a:pt x="26" y="43"/>
                    <a:pt x="26" y="43"/>
                  </a:cubicBezTo>
                  <a:cubicBezTo>
                    <a:pt x="27" y="44"/>
                    <a:pt x="27" y="44"/>
                    <a:pt x="27" y="44"/>
                  </a:cubicBezTo>
                  <a:cubicBezTo>
                    <a:pt x="27" y="44"/>
                    <a:pt x="27" y="44"/>
                    <a:pt x="27" y="44"/>
                  </a:cubicBezTo>
                  <a:cubicBezTo>
                    <a:pt x="27" y="45"/>
                    <a:pt x="27" y="45"/>
                    <a:pt x="27" y="45"/>
                  </a:cubicBezTo>
                  <a:cubicBezTo>
                    <a:pt x="28" y="45"/>
                    <a:pt x="28" y="45"/>
                    <a:pt x="28" y="45"/>
                  </a:cubicBezTo>
                  <a:cubicBezTo>
                    <a:pt x="29" y="44"/>
                    <a:pt x="29" y="44"/>
                    <a:pt x="29" y="44"/>
                  </a:cubicBezTo>
                  <a:cubicBezTo>
                    <a:pt x="29" y="44"/>
                    <a:pt x="29" y="44"/>
                    <a:pt x="29" y="44"/>
                  </a:cubicBezTo>
                  <a:cubicBezTo>
                    <a:pt x="28" y="43"/>
                    <a:pt x="28" y="43"/>
                    <a:pt x="28" y="43"/>
                  </a:cubicBezTo>
                  <a:close/>
                  <a:moveTo>
                    <a:pt x="31" y="44"/>
                  </a:moveTo>
                  <a:cubicBezTo>
                    <a:pt x="31" y="44"/>
                    <a:pt x="31" y="44"/>
                    <a:pt x="31" y="44"/>
                  </a:cubicBezTo>
                  <a:cubicBezTo>
                    <a:pt x="31" y="45"/>
                    <a:pt x="31" y="45"/>
                    <a:pt x="31" y="45"/>
                  </a:cubicBezTo>
                  <a:cubicBezTo>
                    <a:pt x="30" y="45"/>
                    <a:pt x="30" y="45"/>
                    <a:pt x="30" y="45"/>
                  </a:cubicBezTo>
                  <a:cubicBezTo>
                    <a:pt x="30" y="45"/>
                    <a:pt x="30" y="45"/>
                    <a:pt x="30" y="45"/>
                  </a:cubicBezTo>
                  <a:cubicBezTo>
                    <a:pt x="30" y="44"/>
                    <a:pt x="30" y="44"/>
                    <a:pt x="30" y="44"/>
                  </a:cubicBezTo>
                  <a:cubicBezTo>
                    <a:pt x="31" y="44"/>
                    <a:pt x="31" y="44"/>
                    <a:pt x="31" y="44"/>
                  </a:cubicBezTo>
                  <a:close/>
                  <a:moveTo>
                    <a:pt x="33" y="40"/>
                  </a:moveTo>
                  <a:cubicBezTo>
                    <a:pt x="34" y="40"/>
                    <a:pt x="34" y="40"/>
                    <a:pt x="34" y="40"/>
                  </a:cubicBezTo>
                  <a:cubicBezTo>
                    <a:pt x="34" y="41"/>
                    <a:pt x="34" y="41"/>
                    <a:pt x="34" y="41"/>
                  </a:cubicBezTo>
                  <a:cubicBezTo>
                    <a:pt x="34" y="42"/>
                    <a:pt x="34" y="42"/>
                    <a:pt x="34" y="42"/>
                  </a:cubicBezTo>
                  <a:cubicBezTo>
                    <a:pt x="34" y="42"/>
                    <a:pt x="34" y="42"/>
                    <a:pt x="34" y="42"/>
                  </a:cubicBezTo>
                  <a:cubicBezTo>
                    <a:pt x="33" y="43"/>
                    <a:pt x="33" y="43"/>
                    <a:pt x="33" y="43"/>
                  </a:cubicBezTo>
                  <a:cubicBezTo>
                    <a:pt x="32" y="43"/>
                    <a:pt x="32" y="43"/>
                    <a:pt x="32" y="43"/>
                  </a:cubicBezTo>
                  <a:cubicBezTo>
                    <a:pt x="32" y="42"/>
                    <a:pt x="32" y="42"/>
                    <a:pt x="32" y="42"/>
                  </a:cubicBezTo>
                  <a:cubicBezTo>
                    <a:pt x="31" y="42"/>
                    <a:pt x="31" y="42"/>
                    <a:pt x="31" y="42"/>
                  </a:cubicBezTo>
                  <a:cubicBezTo>
                    <a:pt x="32" y="41"/>
                    <a:pt x="32" y="41"/>
                    <a:pt x="32" y="41"/>
                  </a:cubicBezTo>
                  <a:cubicBezTo>
                    <a:pt x="33" y="40"/>
                    <a:pt x="33" y="40"/>
                    <a:pt x="33" y="40"/>
                  </a:cubicBezTo>
                  <a:close/>
                  <a:moveTo>
                    <a:pt x="37" y="40"/>
                  </a:moveTo>
                  <a:cubicBezTo>
                    <a:pt x="38" y="41"/>
                    <a:pt x="38" y="41"/>
                    <a:pt x="38" y="41"/>
                  </a:cubicBezTo>
                  <a:cubicBezTo>
                    <a:pt x="38" y="42"/>
                    <a:pt x="38" y="42"/>
                    <a:pt x="38" y="42"/>
                  </a:cubicBezTo>
                  <a:cubicBezTo>
                    <a:pt x="37" y="41"/>
                    <a:pt x="37" y="41"/>
                    <a:pt x="37" y="41"/>
                  </a:cubicBezTo>
                  <a:cubicBezTo>
                    <a:pt x="37" y="40"/>
                    <a:pt x="37" y="40"/>
                    <a:pt x="37" y="40"/>
                  </a:cubicBezTo>
                  <a:close/>
                  <a:moveTo>
                    <a:pt x="35" y="44"/>
                  </a:moveTo>
                  <a:cubicBezTo>
                    <a:pt x="36" y="44"/>
                    <a:pt x="36" y="44"/>
                    <a:pt x="36" y="44"/>
                  </a:cubicBezTo>
                  <a:cubicBezTo>
                    <a:pt x="36" y="45"/>
                    <a:pt x="36" y="45"/>
                    <a:pt x="36" y="45"/>
                  </a:cubicBezTo>
                  <a:cubicBezTo>
                    <a:pt x="35" y="44"/>
                    <a:pt x="35" y="44"/>
                    <a:pt x="35" y="44"/>
                  </a:cubicBezTo>
                  <a:cubicBezTo>
                    <a:pt x="35" y="44"/>
                    <a:pt x="35" y="44"/>
                    <a:pt x="35" y="44"/>
                  </a:cubicBezTo>
                  <a:cubicBezTo>
                    <a:pt x="35" y="44"/>
                    <a:pt x="35" y="44"/>
                    <a:pt x="35" y="44"/>
                  </a:cubicBezTo>
                  <a:close/>
                  <a:moveTo>
                    <a:pt x="34" y="34"/>
                  </a:moveTo>
                  <a:cubicBezTo>
                    <a:pt x="34" y="35"/>
                    <a:pt x="34" y="35"/>
                    <a:pt x="34" y="35"/>
                  </a:cubicBezTo>
                  <a:cubicBezTo>
                    <a:pt x="33" y="35"/>
                    <a:pt x="33" y="35"/>
                    <a:pt x="33" y="35"/>
                  </a:cubicBezTo>
                  <a:cubicBezTo>
                    <a:pt x="33" y="34"/>
                    <a:pt x="33" y="34"/>
                    <a:pt x="33" y="34"/>
                  </a:cubicBezTo>
                  <a:cubicBezTo>
                    <a:pt x="33" y="34"/>
                    <a:pt x="33" y="34"/>
                    <a:pt x="33" y="34"/>
                  </a:cubicBezTo>
                  <a:cubicBezTo>
                    <a:pt x="34" y="34"/>
                    <a:pt x="34" y="34"/>
                    <a:pt x="34" y="34"/>
                  </a:cubicBezTo>
                  <a:close/>
                  <a:moveTo>
                    <a:pt x="36" y="35"/>
                  </a:moveTo>
                  <a:cubicBezTo>
                    <a:pt x="37" y="36"/>
                    <a:pt x="37" y="36"/>
                    <a:pt x="37" y="36"/>
                  </a:cubicBezTo>
                  <a:cubicBezTo>
                    <a:pt x="37" y="36"/>
                    <a:pt x="37" y="36"/>
                    <a:pt x="37" y="36"/>
                  </a:cubicBezTo>
                  <a:cubicBezTo>
                    <a:pt x="38" y="36"/>
                    <a:pt x="38" y="36"/>
                    <a:pt x="38" y="36"/>
                  </a:cubicBezTo>
                  <a:cubicBezTo>
                    <a:pt x="39" y="36"/>
                    <a:pt x="39" y="36"/>
                    <a:pt x="39" y="36"/>
                  </a:cubicBezTo>
                  <a:cubicBezTo>
                    <a:pt x="39" y="36"/>
                    <a:pt x="39" y="36"/>
                    <a:pt x="39" y="36"/>
                  </a:cubicBezTo>
                  <a:cubicBezTo>
                    <a:pt x="39" y="36"/>
                    <a:pt x="39" y="36"/>
                    <a:pt x="39" y="36"/>
                  </a:cubicBezTo>
                  <a:cubicBezTo>
                    <a:pt x="39" y="36"/>
                    <a:pt x="39" y="36"/>
                    <a:pt x="39" y="36"/>
                  </a:cubicBezTo>
                  <a:cubicBezTo>
                    <a:pt x="39" y="35"/>
                    <a:pt x="39" y="35"/>
                    <a:pt x="39" y="35"/>
                  </a:cubicBezTo>
                  <a:cubicBezTo>
                    <a:pt x="38" y="35"/>
                    <a:pt x="38" y="35"/>
                    <a:pt x="38" y="35"/>
                  </a:cubicBezTo>
                  <a:cubicBezTo>
                    <a:pt x="38" y="34"/>
                    <a:pt x="38" y="34"/>
                    <a:pt x="38" y="34"/>
                  </a:cubicBezTo>
                  <a:cubicBezTo>
                    <a:pt x="38" y="32"/>
                    <a:pt x="38" y="32"/>
                    <a:pt x="38" y="32"/>
                  </a:cubicBezTo>
                  <a:cubicBezTo>
                    <a:pt x="38" y="32"/>
                    <a:pt x="38" y="32"/>
                    <a:pt x="38" y="32"/>
                  </a:cubicBezTo>
                  <a:cubicBezTo>
                    <a:pt x="38" y="31"/>
                    <a:pt x="38" y="31"/>
                    <a:pt x="38" y="31"/>
                  </a:cubicBezTo>
                  <a:cubicBezTo>
                    <a:pt x="37" y="30"/>
                    <a:pt x="37" y="30"/>
                    <a:pt x="37" y="30"/>
                  </a:cubicBezTo>
                  <a:cubicBezTo>
                    <a:pt x="37" y="30"/>
                    <a:pt x="37" y="30"/>
                    <a:pt x="37" y="30"/>
                  </a:cubicBezTo>
                  <a:cubicBezTo>
                    <a:pt x="36" y="30"/>
                    <a:pt x="36" y="30"/>
                    <a:pt x="36" y="30"/>
                  </a:cubicBezTo>
                  <a:cubicBezTo>
                    <a:pt x="36" y="30"/>
                    <a:pt x="36" y="30"/>
                    <a:pt x="36" y="30"/>
                  </a:cubicBezTo>
                  <a:cubicBezTo>
                    <a:pt x="35" y="30"/>
                    <a:pt x="35" y="30"/>
                    <a:pt x="35" y="30"/>
                  </a:cubicBezTo>
                  <a:cubicBezTo>
                    <a:pt x="35" y="30"/>
                    <a:pt x="35" y="30"/>
                    <a:pt x="35" y="30"/>
                  </a:cubicBezTo>
                  <a:cubicBezTo>
                    <a:pt x="35" y="30"/>
                    <a:pt x="35" y="30"/>
                    <a:pt x="35" y="30"/>
                  </a:cubicBezTo>
                  <a:cubicBezTo>
                    <a:pt x="34" y="30"/>
                    <a:pt x="34" y="30"/>
                    <a:pt x="34" y="30"/>
                  </a:cubicBezTo>
                  <a:cubicBezTo>
                    <a:pt x="33" y="30"/>
                    <a:pt x="33" y="30"/>
                    <a:pt x="33" y="30"/>
                  </a:cubicBezTo>
                  <a:cubicBezTo>
                    <a:pt x="33" y="30"/>
                    <a:pt x="33" y="30"/>
                    <a:pt x="33" y="30"/>
                  </a:cubicBezTo>
                  <a:cubicBezTo>
                    <a:pt x="33" y="30"/>
                    <a:pt x="33" y="30"/>
                    <a:pt x="33" y="30"/>
                  </a:cubicBezTo>
                  <a:cubicBezTo>
                    <a:pt x="33" y="32"/>
                    <a:pt x="33" y="32"/>
                    <a:pt x="33" y="32"/>
                  </a:cubicBezTo>
                  <a:cubicBezTo>
                    <a:pt x="35" y="32"/>
                    <a:pt x="35" y="32"/>
                    <a:pt x="35" y="32"/>
                  </a:cubicBezTo>
                  <a:cubicBezTo>
                    <a:pt x="36" y="34"/>
                    <a:pt x="36" y="34"/>
                    <a:pt x="36" y="34"/>
                  </a:cubicBezTo>
                  <a:cubicBezTo>
                    <a:pt x="36" y="34"/>
                    <a:pt x="36" y="34"/>
                    <a:pt x="36" y="34"/>
                  </a:cubicBezTo>
                  <a:cubicBezTo>
                    <a:pt x="36" y="34"/>
                    <a:pt x="36" y="34"/>
                    <a:pt x="36" y="34"/>
                  </a:cubicBezTo>
                  <a:cubicBezTo>
                    <a:pt x="35" y="35"/>
                    <a:pt x="35" y="35"/>
                    <a:pt x="35" y="35"/>
                  </a:cubicBezTo>
                  <a:cubicBezTo>
                    <a:pt x="35" y="35"/>
                    <a:pt x="35" y="35"/>
                    <a:pt x="35" y="35"/>
                  </a:cubicBezTo>
                  <a:cubicBezTo>
                    <a:pt x="36" y="35"/>
                    <a:pt x="36" y="35"/>
                    <a:pt x="36" y="35"/>
                  </a:cubicBezTo>
                  <a:cubicBezTo>
                    <a:pt x="36" y="35"/>
                    <a:pt x="36" y="35"/>
                    <a:pt x="36" y="35"/>
                  </a:cubicBezTo>
                  <a:cubicBezTo>
                    <a:pt x="36" y="35"/>
                    <a:pt x="36" y="35"/>
                    <a:pt x="36" y="35"/>
                  </a:cubicBezTo>
                  <a:close/>
                  <a:moveTo>
                    <a:pt x="35" y="35"/>
                  </a:moveTo>
                  <a:cubicBezTo>
                    <a:pt x="35" y="36"/>
                    <a:pt x="35" y="36"/>
                    <a:pt x="35" y="36"/>
                  </a:cubicBezTo>
                  <a:cubicBezTo>
                    <a:pt x="34" y="35"/>
                    <a:pt x="34" y="35"/>
                    <a:pt x="34" y="35"/>
                  </a:cubicBezTo>
                  <a:cubicBezTo>
                    <a:pt x="33" y="35"/>
                    <a:pt x="33" y="35"/>
                    <a:pt x="33" y="35"/>
                  </a:cubicBezTo>
                  <a:cubicBezTo>
                    <a:pt x="33" y="36"/>
                    <a:pt x="33" y="36"/>
                    <a:pt x="33" y="36"/>
                  </a:cubicBezTo>
                  <a:cubicBezTo>
                    <a:pt x="33" y="37"/>
                    <a:pt x="33" y="37"/>
                    <a:pt x="33" y="37"/>
                  </a:cubicBezTo>
                  <a:cubicBezTo>
                    <a:pt x="34" y="37"/>
                    <a:pt x="34" y="37"/>
                    <a:pt x="34" y="37"/>
                  </a:cubicBezTo>
                  <a:cubicBezTo>
                    <a:pt x="34" y="37"/>
                    <a:pt x="34" y="37"/>
                    <a:pt x="34" y="37"/>
                  </a:cubicBezTo>
                  <a:cubicBezTo>
                    <a:pt x="35" y="37"/>
                    <a:pt x="35" y="37"/>
                    <a:pt x="35" y="37"/>
                  </a:cubicBezTo>
                  <a:cubicBezTo>
                    <a:pt x="35" y="38"/>
                    <a:pt x="35" y="38"/>
                    <a:pt x="35" y="38"/>
                  </a:cubicBezTo>
                  <a:cubicBezTo>
                    <a:pt x="35" y="39"/>
                    <a:pt x="35" y="39"/>
                    <a:pt x="35" y="39"/>
                  </a:cubicBezTo>
                  <a:cubicBezTo>
                    <a:pt x="35" y="40"/>
                    <a:pt x="35" y="40"/>
                    <a:pt x="35" y="40"/>
                  </a:cubicBezTo>
                  <a:cubicBezTo>
                    <a:pt x="36" y="41"/>
                    <a:pt x="36" y="41"/>
                    <a:pt x="36" y="41"/>
                  </a:cubicBezTo>
                  <a:cubicBezTo>
                    <a:pt x="36" y="40"/>
                    <a:pt x="36" y="40"/>
                    <a:pt x="36" y="40"/>
                  </a:cubicBezTo>
                  <a:cubicBezTo>
                    <a:pt x="37" y="40"/>
                    <a:pt x="37" y="40"/>
                    <a:pt x="37" y="40"/>
                  </a:cubicBezTo>
                  <a:cubicBezTo>
                    <a:pt x="38" y="40"/>
                    <a:pt x="38" y="40"/>
                    <a:pt x="38" y="40"/>
                  </a:cubicBezTo>
                  <a:cubicBezTo>
                    <a:pt x="38" y="39"/>
                    <a:pt x="38" y="39"/>
                    <a:pt x="38" y="39"/>
                  </a:cubicBezTo>
                  <a:cubicBezTo>
                    <a:pt x="37" y="38"/>
                    <a:pt x="37" y="38"/>
                    <a:pt x="37" y="38"/>
                  </a:cubicBezTo>
                  <a:cubicBezTo>
                    <a:pt x="36" y="38"/>
                    <a:pt x="36" y="38"/>
                    <a:pt x="36" y="38"/>
                  </a:cubicBezTo>
                  <a:cubicBezTo>
                    <a:pt x="36" y="37"/>
                    <a:pt x="36" y="37"/>
                    <a:pt x="36" y="37"/>
                  </a:cubicBezTo>
                  <a:cubicBezTo>
                    <a:pt x="36" y="36"/>
                    <a:pt x="36" y="36"/>
                    <a:pt x="36" y="36"/>
                  </a:cubicBezTo>
                  <a:cubicBezTo>
                    <a:pt x="35" y="35"/>
                    <a:pt x="35" y="35"/>
                    <a:pt x="35" y="35"/>
                  </a:cubicBezTo>
                  <a:close/>
                  <a:moveTo>
                    <a:pt x="40" y="37"/>
                  </a:moveTo>
                  <a:cubicBezTo>
                    <a:pt x="40" y="37"/>
                    <a:pt x="40" y="37"/>
                    <a:pt x="40" y="37"/>
                  </a:cubicBezTo>
                  <a:cubicBezTo>
                    <a:pt x="40" y="37"/>
                    <a:pt x="40" y="37"/>
                    <a:pt x="40" y="37"/>
                  </a:cubicBezTo>
                  <a:cubicBezTo>
                    <a:pt x="40" y="37"/>
                    <a:pt x="40" y="37"/>
                    <a:pt x="40" y="37"/>
                  </a:cubicBezTo>
                  <a:cubicBezTo>
                    <a:pt x="40" y="37"/>
                    <a:pt x="40" y="37"/>
                    <a:pt x="40" y="37"/>
                  </a:cubicBezTo>
                  <a:close/>
                  <a:moveTo>
                    <a:pt x="40" y="38"/>
                  </a:moveTo>
                  <a:cubicBezTo>
                    <a:pt x="39" y="38"/>
                    <a:pt x="39" y="38"/>
                    <a:pt x="39" y="38"/>
                  </a:cubicBezTo>
                  <a:cubicBezTo>
                    <a:pt x="39" y="38"/>
                    <a:pt x="39" y="38"/>
                    <a:pt x="39" y="38"/>
                  </a:cubicBezTo>
                  <a:cubicBezTo>
                    <a:pt x="40" y="38"/>
                    <a:pt x="40" y="38"/>
                    <a:pt x="40" y="38"/>
                  </a:cubicBezTo>
                  <a:cubicBezTo>
                    <a:pt x="40" y="38"/>
                    <a:pt x="40" y="38"/>
                    <a:pt x="40" y="38"/>
                  </a:cubicBezTo>
                  <a:close/>
                  <a:moveTo>
                    <a:pt x="40" y="42"/>
                  </a:moveTo>
                  <a:cubicBezTo>
                    <a:pt x="40" y="41"/>
                    <a:pt x="40" y="41"/>
                    <a:pt x="40" y="41"/>
                  </a:cubicBezTo>
                  <a:cubicBezTo>
                    <a:pt x="39" y="40"/>
                    <a:pt x="39" y="40"/>
                    <a:pt x="39" y="40"/>
                  </a:cubicBezTo>
                  <a:cubicBezTo>
                    <a:pt x="39" y="40"/>
                    <a:pt x="39" y="40"/>
                    <a:pt x="39" y="40"/>
                  </a:cubicBezTo>
                  <a:cubicBezTo>
                    <a:pt x="40" y="39"/>
                    <a:pt x="40" y="39"/>
                    <a:pt x="40" y="39"/>
                  </a:cubicBezTo>
                  <a:cubicBezTo>
                    <a:pt x="39" y="39"/>
                    <a:pt x="39" y="39"/>
                    <a:pt x="39" y="39"/>
                  </a:cubicBezTo>
                  <a:cubicBezTo>
                    <a:pt x="39" y="39"/>
                    <a:pt x="39" y="39"/>
                    <a:pt x="39" y="39"/>
                  </a:cubicBezTo>
                  <a:cubicBezTo>
                    <a:pt x="39" y="40"/>
                    <a:pt x="39" y="40"/>
                    <a:pt x="39" y="40"/>
                  </a:cubicBezTo>
                  <a:cubicBezTo>
                    <a:pt x="39" y="41"/>
                    <a:pt x="39" y="41"/>
                    <a:pt x="39" y="41"/>
                  </a:cubicBezTo>
                  <a:cubicBezTo>
                    <a:pt x="39" y="41"/>
                    <a:pt x="39" y="41"/>
                    <a:pt x="39" y="41"/>
                  </a:cubicBezTo>
                  <a:cubicBezTo>
                    <a:pt x="39" y="42"/>
                    <a:pt x="39" y="42"/>
                    <a:pt x="39" y="42"/>
                  </a:cubicBezTo>
                  <a:cubicBezTo>
                    <a:pt x="40" y="42"/>
                    <a:pt x="40" y="42"/>
                    <a:pt x="40" y="42"/>
                  </a:cubicBezTo>
                  <a:close/>
                  <a:moveTo>
                    <a:pt x="41" y="42"/>
                  </a:moveTo>
                  <a:cubicBezTo>
                    <a:pt x="41" y="43"/>
                    <a:pt x="41" y="43"/>
                    <a:pt x="41" y="43"/>
                  </a:cubicBezTo>
                  <a:cubicBezTo>
                    <a:pt x="41" y="43"/>
                    <a:pt x="41" y="43"/>
                    <a:pt x="41" y="43"/>
                  </a:cubicBezTo>
                  <a:cubicBezTo>
                    <a:pt x="41" y="42"/>
                    <a:pt x="41" y="42"/>
                    <a:pt x="41" y="42"/>
                  </a:cubicBezTo>
                  <a:cubicBezTo>
                    <a:pt x="41" y="42"/>
                    <a:pt x="41" y="42"/>
                    <a:pt x="41" y="42"/>
                  </a:cubicBezTo>
                  <a:close/>
                  <a:moveTo>
                    <a:pt x="41" y="40"/>
                  </a:moveTo>
                  <a:cubicBezTo>
                    <a:pt x="41" y="41"/>
                    <a:pt x="41" y="41"/>
                    <a:pt x="41" y="41"/>
                  </a:cubicBezTo>
                  <a:cubicBezTo>
                    <a:pt x="41" y="42"/>
                    <a:pt x="41" y="42"/>
                    <a:pt x="41" y="42"/>
                  </a:cubicBezTo>
                  <a:cubicBezTo>
                    <a:pt x="41" y="42"/>
                    <a:pt x="41" y="42"/>
                    <a:pt x="41" y="42"/>
                  </a:cubicBezTo>
                  <a:cubicBezTo>
                    <a:pt x="42" y="42"/>
                    <a:pt x="42" y="42"/>
                    <a:pt x="42" y="42"/>
                  </a:cubicBezTo>
                  <a:cubicBezTo>
                    <a:pt x="42" y="41"/>
                    <a:pt x="42" y="41"/>
                    <a:pt x="42" y="41"/>
                  </a:cubicBezTo>
                  <a:cubicBezTo>
                    <a:pt x="41" y="40"/>
                    <a:pt x="41" y="40"/>
                    <a:pt x="41" y="40"/>
                  </a:cubicBezTo>
                  <a:close/>
                  <a:moveTo>
                    <a:pt x="24" y="54"/>
                  </a:moveTo>
                  <a:cubicBezTo>
                    <a:pt x="23" y="53"/>
                    <a:pt x="23" y="53"/>
                    <a:pt x="23" y="53"/>
                  </a:cubicBezTo>
                  <a:cubicBezTo>
                    <a:pt x="24" y="52"/>
                    <a:pt x="24" y="52"/>
                    <a:pt x="24" y="52"/>
                  </a:cubicBezTo>
                  <a:cubicBezTo>
                    <a:pt x="24" y="51"/>
                    <a:pt x="24" y="51"/>
                    <a:pt x="24" y="51"/>
                  </a:cubicBezTo>
                  <a:cubicBezTo>
                    <a:pt x="24" y="51"/>
                    <a:pt x="24" y="51"/>
                    <a:pt x="24" y="51"/>
                  </a:cubicBezTo>
                  <a:cubicBezTo>
                    <a:pt x="25" y="50"/>
                    <a:pt x="25" y="50"/>
                    <a:pt x="25" y="50"/>
                  </a:cubicBezTo>
                  <a:cubicBezTo>
                    <a:pt x="25" y="50"/>
                    <a:pt x="25" y="50"/>
                    <a:pt x="25" y="50"/>
                  </a:cubicBezTo>
                  <a:cubicBezTo>
                    <a:pt x="26" y="49"/>
                    <a:pt x="26" y="49"/>
                    <a:pt x="26" y="49"/>
                  </a:cubicBezTo>
                  <a:cubicBezTo>
                    <a:pt x="27" y="49"/>
                    <a:pt x="27" y="49"/>
                    <a:pt x="27" y="49"/>
                  </a:cubicBezTo>
                  <a:cubicBezTo>
                    <a:pt x="28" y="49"/>
                    <a:pt x="28" y="49"/>
                    <a:pt x="28" y="49"/>
                  </a:cubicBezTo>
                  <a:cubicBezTo>
                    <a:pt x="28" y="48"/>
                    <a:pt x="28" y="48"/>
                    <a:pt x="28" y="48"/>
                  </a:cubicBezTo>
                  <a:cubicBezTo>
                    <a:pt x="28" y="48"/>
                    <a:pt x="28" y="48"/>
                    <a:pt x="28" y="48"/>
                  </a:cubicBezTo>
                  <a:cubicBezTo>
                    <a:pt x="29" y="47"/>
                    <a:pt x="29" y="47"/>
                    <a:pt x="29" y="47"/>
                  </a:cubicBezTo>
                  <a:cubicBezTo>
                    <a:pt x="30" y="46"/>
                    <a:pt x="30" y="46"/>
                    <a:pt x="30" y="46"/>
                  </a:cubicBezTo>
                  <a:cubicBezTo>
                    <a:pt x="30" y="46"/>
                    <a:pt x="30" y="46"/>
                    <a:pt x="30" y="46"/>
                  </a:cubicBezTo>
                  <a:cubicBezTo>
                    <a:pt x="32" y="47"/>
                    <a:pt x="32" y="47"/>
                    <a:pt x="32" y="47"/>
                  </a:cubicBezTo>
                  <a:cubicBezTo>
                    <a:pt x="32" y="49"/>
                    <a:pt x="32" y="49"/>
                    <a:pt x="32" y="49"/>
                  </a:cubicBezTo>
                  <a:cubicBezTo>
                    <a:pt x="31" y="50"/>
                    <a:pt x="31" y="50"/>
                    <a:pt x="31" y="50"/>
                  </a:cubicBezTo>
                  <a:cubicBezTo>
                    <a:pt x="31" y="49"/>
                    <a:pt x="31" y="49"/>
                    <a:pt x="31" y="49"/>
                  </a:cubicBezTo>
                  <a:cubicBezTo>
                    <a:pt x="32" y="49"/>
                    <a:pt x="32" y="49"/>
                    <a:pt x="32" y="49"/>
                  </a:cubicBezTo>
                  <a:cubicBezTo>
                    <a:pt x="33" y="49"/>
                    <a:pt x="33" y="49"/>
                    <a:pt x="33" y="49"/>
                  </a:cubicBezTo>
                  <a:cubicBezTo>
                    <a:pt x="34" y="47"/>
                    <a:pt x="34" y="47"/>
                    <a:pt x="34" y="47"/>
                  </a:cubicBezTo>
                  <a:cubicBezTo>
                    <a:pt x="35" y="47"/>
                    <a:pt x="35" y="47"/>
                    <a:pt x="35" y="47"/>
                  </a:cubicBezTo>
                  <a:cubicBezTo>
                    <a:pt x="35" y="48"/>
                    <a:pt x="35" y="48"/>
                    <a:pt x="35" y="48"/>
                  </a:cubicBezTo>
                  <a:cubicBezTo>
                    <a:pt x="36" y="47"/>
                    <a:pt x="36" y="47"/>
                    <a:pt x="36" y="47"/>
                  </a:cubicBezTo>
                  <a:cubicBezTo>
                    <a:pt x="36" y="47"/>
                    <a:pt x="36" y="47"/>
                    <a:pt x="36" y="47"/>
                  </a:cubicBezTo>
                  <a:cubicBezTo>
                    <a:pt x="35" y="47"/>
                    <a:pt x="35" y="47"/>
                    <a:pt x="35" y="47"/>
                  </a:cubicBezTo>
                  <a:cubicBezTo>
                    <a:pt x="36" y="45"/>
                    <a:pt x="36" y="45"/>
                    <a:pt x="36" y="45"/>
                  </a:cubicBezTo>
                  <a:cubicBezTo>
                    <a:pt x="37" y="45"/>
                    <a:pt x="37" y="45"/>
                    <a:pt x="37" y="45"/>
                  </a:cubicBezTo>
                  <a:cubicBezTo>
                    <a:pt x="37" y="46"/>
                    <a:pt x="37" y="46"/>
                    <a:pt x="37" y="46"/>
                  </a:cubicBezTo>
                  <a:cubicBezTo>
                    <a:pt x="38" y="45"/>
                    <a:pt x="38" y="45"/>
                    <a:pt x="38" y="45"/>
                  </a:cubicBezTo>
                  <a:cubicBezTo>
                    <a:pt x="38" y="44"/>
                    <a:pt x="38" y="44"/>
                    <a:pt x="38" y="44"/>
                  </a:cubicBezTo>
                  <a:cubicBezTo>
                    <a:pt x="38" y="44"/>
                    <a:pt x="38" y="44"/>
                    <a:pt x="38" y="44"/>
                  </a:cubicBezTo>
                  <a:cubicBezTo>
                    <a:pt x="39" y="45"/>
                    <a:pt x="39" y="45"/>
                    <a:pt x="39" y="45"/>
                  </a:cubicBezTo>
                  <a:cubicBezTo>
                    <a:pt x="39" y="44"/>
                    <a:pt x="39" y="44"/>
                    <a:pt x="39" y="44"/>
                  </a:cubicBezTo>
                  <a:cubicBezTo>
                    <a:pt x="38" y="43"/>
                    <a:pt x="38" y="43"/>
                    <a:pt x="38" y="43"/>
                  </a:cubicBezTo>
                  <a:cubicBezTo>
                    <a:pt x="38" y="42"/>
                    <a:pt x="38" y="42"/>
                    <a:pt x="38" y="42"/>
                  </a:cubicBezTo>
                  <a:cubicBezTo>
                    <a:pt x="39" y="42"/>
                    <a:pt x="39" y="42"/>
                    <a:pt x="39" y="42"/>
                  </a:cubicBezTo>
                  <a:cubicBezTo>
                    <a:pt x="39" y="42"/>
                    <a:pt x="39" y="42"/>
                    <a:pt x="39" y="42"/>
                  </a:cubicBezTo>
                  <a:cubicBezTo>
                    <a:pt x="40" y="43"/>
                    <a:pt x="40" y="43"/>
                    <a:pt x="40" y="43"/>
                  </a:cubicBezTo>
                  <a:cubicBezTo>
                    <a:pt x="41" y="44"/>
                    <a:pt x="41" y="44"/>
                    <a:pt x="41" y="44"/>
                  </a:cubicBezTo>
                  <a:cubicBezTo>
                    <a:pt x="42" y="44"/>
                    <a:pt x="42" y="44"/>
                    <a:pt x="42" y="44"/>
                  </a:cubicBezTo>
                  <a:cubicBezTo>
                    <a:pt x="42" y="44"/>
                    <a:pt x="42" y="44"/>
                    <a:pt x="42" y="44"/>
                  </a:cubicBezTo>
                  <a:cubicBezTo>
                    <a:pt x="42" y="44"/>
                    <a:pt x="42" y="44"/>
                    <a:pt x="42" y="44"/>
                  </a:cubicBezTo>
                  <a:cubicBezTo>
                    <a:pt x="43" y="45"/>
                    <a:pt x="43" y="45"/>
                    <a:pt x="43" y="45"/>
                  </a:cubicBezTo>
                  <a:cubicBezTo>
                    <a:pt x="43" y="46"/>
                    <a:pt x="43" y="46"/>
                    <a:pt x="43" y="46"/>
                  </a:cubicBezTo>
                  <a:cubicBezTo>
                    <a:pt x="42" y="46"/>
                    <a:pt x="42" y="46"/>
                    <a:pt x="42" y="46"/>
                  </a:cubicBezTo>
                  <a:cubicBezTo>
                    <a:pt x="42" y="47"/>
                    <a:pt x="42" y="47"/>
                    <a:pt x="42" y="47"/>
                  </a:cubicBezTo>
                  <a:cubicBezTo>
                    <a:pt x="43" y="47"/>
                    <a:pt x="43" y="47"/>
                    <a:pt x="43" y="47"/>
                  </a:cubicBezTo>
                  <a:cubicBezTo>
                    <a:pt x="43" y="47"/>
                    <a:pt x="43" y="47"/>
                    <a:pt x="43" y="47"/>
                  </a:cubicBezTo>
                  <a:cubicBezTo>
                    <a:pt x="43" y="48"/>
                    <a:pt x="43" y="48"/>
                    <a:pt x="43" y="48"/>
                  </a:cubicBezTo>
                  <a:cubicBezTo>
                    <a:pt x="43" y="49"/>
                    <a:pt x="43" y="49"/>
                    <a:pt x="43" y="49"/>
                  </a:cubicBezTo>
                  <a:cubicBezTo>
                    <a:pt x="43" y="48"/>
                    <a:pt x="43" y="48"/>
                    <a:pt x="43" y="48"/>
                  </a:cubicBezTo>
                  <a:cubicBezTo>
                    <a:pt x="43" y="49"/>
                    <a:pt x="43" y="49"/>
                    <a:pt x="43" y="49"/>
                  </a:cubicBezTo>
                  <a:cubicBezTo>
                    <a:pt x="43" y="50"/>
                    <a:pt x="43" y="50"/>
                    <a:pt x="43" y="50"/>
                  </a:cubicBezTo>
                  <a:cubicBezTo>
                    <a:pt x="44" y="51"/>
                    <a:pt x="44" y="51"/>
                    <a:pt x="44" y="51"/>
                  </a:cubicBezTo>
                  <a:cubicBezTo>
                    <a:pt x="44" y="52"/>
                    <a:pt x="44" y="52"/>
                    <a:pt x="44" y="52"/>
                  </a:cubicBezTo>
                  <a:cubicBezTo>
                    <a:pt x="44" y="53"/>
                    <a:pt x="44" y="53"/>
                    <a:pt x="44" y="53"/>
                  </a:cubicBezTo>
                  <a:cubicBezTo>
                    <a:pt x="44" y="54"/>
                    <a:pt x="44" y="54"/>
                    <a:pt x="44" y="54"/>
                  </a:cubicBezTo>
                  <a:cubicBezTo>
                    <a:pt x="44" y="54"/>
                    <a:pt x="44" y="54"/>
                    <a:pt x="44" y="54"/>
                  </a:cubicBezTo>
                  <a:cubicBezTo>
                    <a:pt x="44" y="54"/>
                    <a:pt x="44" y="54"/>
                    <a:pt x="44" y="54"/>
                  </a:cubicBezTo>
                  <a:cubicBezTo>
                    <a:pt x="43" y="54"/>
                    <a:pt x="43" y="54"/>
                    <a:pt x="43" y="54"/>
                  </a:cubicBezTo>
                  <a:cubicBezTo>
                    <a:pt x="43" y="54"/>
                    <a:pt x="43" y="54"/>
                    <a:pt x="43" y="54"/>
                  </a:cubicBezTo>
                  <a:cubicBezTo>
                    <a:pt x="43" y="54"/>
                    <a:pt x="43" y="54"/>
                    <a:pt x="43" y="54"/>
                  </a:cubicBezTo>
                  <a:cubicBezTo>
                    <a:pt x="43" y="56"/>
                    <a:pt x="43" y="56"/>
                    <a:pt x="43" y="56"/>
                  </a:cubicBezTo>
                  <a:cubicBezTo>
                    <a:pt x="43" y="56"/>
                    <a:pt x="43" y="56"/>
                    <a:pt x="43" y="56"/>
                  </a:cubicBezTo>
                  <a:cubicBezTo>
                    <a:pt x="43" y="57"/>
                    <a:pt x="43" y="57"/>
                    <a:pt x="43" y="57"/>
                  </a:cubicBezTo>
                  <a:cubicBezTo>
                    <a:pt x="43" y="56"/>
                    <a:pt x="43" y="56"/>
                    <a:pt x="43" y="56"/>
                  </a:cubicBezTo>
                  <a:cubicBezTo>
                    <a:pt x="42" y="55"/>
                    <a:pt x="42" y="55"/>
                    <a:pt x="42" y="55"/>
                  </a:cubicBezTo>
                  <a:cubicBezTo>
                    <a:pt x="42" y="55"/>
                    <a:pt x="42" y="55"/>
                    <a:pt x="42" y="55"/>
                  </a:cubicBezTo>
                  <a:cubicBezTo>
                    <a:pt x="42" y="54"/>
                    <a:pt x="42" y="54"/>
                    <a:pt x="42" y="54"/>
                  </a:cubicBezTo>
                  <a:cubicBezTo>
                    <a:pt x="42" y="53"/>
                    <a:pt x="42" y="53"/>
                    <a:pt x="42" y="53"/>
                  </a:cubicBezTo>
                  <a:cubicBezTo>
                    <a:pt x="41" y="52"/>
                    <a:pt x="41" y="52"/>
                    <a:pt x="41" y="52"/>
                  </a:cubicBezTo>
                  <a:cubicBezTo>
                    <a:pt x="40" y="53"/>
                    <a:pt x="40" y="53"/>
                    <a:pt x="40" y="53"/>
                  </a:cubicBezTo>
                  <a:cubicBezTo>
                    <a:pt x="39" y="54"/>
                    <a:pt x="39" y="54"/>
                    <a:pt x="39" y="54"/>
                  </a:cubicBezTo>
                  <a:cubicBezTo>
                    <a:pt x="39" y="55"/>
                    <a:pt x="39" y="55"/>
                    <a:pt x="39" y="55"/>
                  </a:cubicBezTo>
                  <a:cubicBezTo>
                    <a:pt x="40" y="56"/>
                    <a:pt x="40" y="56"/>
                    <a:pt x="40" y="56"/>
                  </a:cubicBezTo>
                  <a:cubicBezTo>
                    <a:pt x="40" y="57"/>
                    <a:pt x="40" y="57"/>
                    <a:pt x="40" y="57"/>
                  </a:cubicBezTo>
                  <a:cubicBezTo>
                    <a:pt x="41" y="57"/>
                    <a:pt x="41" y="57"/>
                    <a:pt x="41" y="57"/>
                  </a:cubicBezTo>
                  <a:cubicBezTo>
                    <a:pt x="41" y="58"/>
                    <a:pt x="41" y="58"/>
                    <a:pt x="41" y="58"/>
                  </a:cubicBezTo>
                  <a:cubicBezTo>
                    <a:pt x="39" y="59"/>
                    <a:pt x="39" y="59"/>
                    <a:pt x="39" y="59"/>
                  </a:cubicBezTo>
                  <a:cubicBezTo>
                    <a:pt x="39" y="60"/>
                    <a:pt x="39" y="60"/>
                    <a:pt x="39" y="60"/>
                  </a:cubicBezTo>
                  <a:cubicBezTo>
                    <a:pt x="39" y="59"/>
                    <a:pt x="39" y="59"/>
                    <a:pt x="39" y="59"/>
                  </a:cubicBezTo>
                  <a:cubicBezTo>
                    <a:pt x="38" y="59"/>
                    <a:pt x="38" y="59"/>
                    <a:pt x="38" y="59"/>
                  </a:cubicBezTo>
                  <a:cubicBezTo>
                    <a:pt x="39" y="58"/>
                    <a:pt x="39" y="58"/>
                    <a:pt x="39" y="58"/>
                  </a:cubicBezTo>
                  <a:cubicBezTo>
                    <a:pt x="38" y="58"/>
                    <a:pt x="38" y="58"/>
                    <a:pt x="38" y="58"/>
                  </a:cubicBezTo>
                  <a:cubicBezTo>
                    <a:pt x="38" y="58"/>
                    <a:pt x="38" y="58"/>
                    <a:pt x="38" y="58"/>
                  </a:cubicBezTo>
                  <a:cubicBezTo>
                    <a:pt x="38" y="59"/>
                    <a:pt x="38" y="59"/>
                    <a:pt x="38" y="59"/>
                  </a:cubicBezTo>
                  <a:cubicBezTo>
                    <a:pt x="37" y="59"/>
                    <a:pt x="37" y="59"/>
                    <a:pt x="37" y="59"/>
                  </a:cubicBezTo>
                  <a:cubicBezTo>
                    <a:pt x="36" y="59"/>
                    <a:pt x="36" y="59"/>
                    <a:pt x="36" y="59"/>
                  </a:cubicBezTo>
                  <a:cubicBezTo>
                    <a:pt x="35" y="58"/>
                    <a:pt x="35" y="58"/>
                    <a:pt x="35" y="58"/>
                  </a:cubicBezTo>
                  <a:cubicBezTo>
                    <a:pt x="34" y="58"/>
                    <a:pt x="34" y="58"/>
                    <a:pt x="34" y="58"/>
                  </a:cubicBezTo>
                  <a:cubicBezTo>
                    <a:pt x="34" y="57"/>
                    <a:pt x="34" y="57"/>
                    <a:pt x="34" y="57"/>
                  </a:cubicBezTo>
                  <a:cubicBezTo>
                    <a:pt x="33" y="56"/>
                    <a:pt x="33" y="56"/>
                    <a:pt x="33" y="56"/>
                  </a:cubicBezTo>
                  <a:cubicBezTo>
                    <a:pt x="33" y="56"/>
                    <a:pt x="33" y="56"/>
                    <a:pt x="33" y="56"/>
                  </a:cubicBezTo>
                  <a:cubicBezTo>
                    <a:pt x="33" y="55"/>
                    <a:pt x="33" y="55"/>
                    <a:pt x="33" y="55"/>
                  </a:cubicBezTo>
                  <a:cubicBezTo>
                    <a:pt x="33" y="55"/>
                    <a:pt x="33" y="55"/>
                    <a:pt x="33" y="55"/>
                  </a:cubicBezTo>
                  <a:cubicBezTo>
                    <a:pt x="32" y="54"/>
                    <a:pt x="32" y="54"/>
                    <a:pt x="32" y="54"/>
                  </a:cubicBezTo>
                  <a:cubicBezTo>
                    <a:pt x="33" y="54"/>
                    <a:pt x="33" y="54"/>
                    <a:pt x="33" y="54"/>
                  </a:cubicBezTo>
                  <a:cubicBezTo>
                    <a:pt x="33" y="53"/>
                    <a:pt x="33" y="53"/>
                    <a:pt x="33" y="53"/>
                  </a:cubicBezTo>
                  <a:cubicBezTo>
                    <a:pt x="33" y="53"/>
                    <a:pt x="33" y="53"/>
                    <a:pt x="33" y="53"/>
                  </a:cubicBezTo>
                  <a:cubicBezTo>
                    <a:pt x="34" y="53"/>
                    <a:pt x="34" y="53"/>
                    <a:pt x="34" y="53"/>
                  </a:cubicBezTo>
                  <a:cubicBezTo>
                    <a:pt x="33" y="53"/>
                    <a:pt x="33" y="53"/>
                    <a:pt x="33" y="53"/>
                  </a:cubicBezTo>
                  <a:cubicBezTo>
                    <a:pt x="33" y="52"/>
                    <a:pt x="33" y="52"/>
                    <a:pt x="33" y="52"/>
                  </a:cubicBezTo>
                  <a:cubicBezTo>
                    <a:pt x="32" y="51"/>
                    <a:pt x="32" y="51"/>
                    <a:pt x="32" y="51"/>
                  </a:cubicBezTo>
                  <a:cubicBezTo>
                    <a:pt x="31" y="51"/>
                    <a:pt x="31" y="51"/>
                    <a:pt x="31" y="51"/>
                  </a:cubicBezTo>
                  <a:cubicBezTo>
                    <a:pt x="31" y="51"/>
                    <a:pt x="31" y="51"/>
                    <a:pt x="31" y="51"/>
                  </a:cubicBezTo>
                  <a:cubicBezTo>
                    <a:pt x="30" y="51"/>
                    <a:pt x="30" y="51"/>
                    <a:pt x="30" y="51"/>
                  </a:cubicBezTo>
                  <a:cubicBezTo>
                    <a:pt x="30" y="51"/>
                    <a:pt x="30" y="51"/>
                    <a:pt x="30" y="51"/>
                  </a:cubicBezTo>
                  <a:cubicBezTo>
                    <a:pt x="30" y="51"/>
                    <a:pt x="30" y="51"/>
                    <a:pt x="30" y="51"/>
                  </a:cubicBezTo>
                  <a:cubicBezTo>
                    <a:pt x="30" y="52"/>
                    <a:pt x="30" y="52"/>
                    <a:pt x="30" y="52"/>
                  </a:cubicBezTo>
                  <a:cubicBezTo>
                    <a:pt x="30" y="52"/>
                    <a:pt x="30" y="52"/>
                    <a:pt x="30" y="52"/>
                  </a:cubicBezTo>
                  <a:cubicBezTo>
                    <a:pt x="30" y="52"/>
                    <a:pt x="30" y="52"/>
                    <a:pt x="30" y="52"/>
                  </a:cubicBezTo>
                  <a:cubicBezTo>
                    <a:pt x="29" y="52"/>
                    <a:pt x="29" y="52"/>
                    <a:pt x="29" y="52"/>
                  </a:cubicBezTo>
                  <a:cubicBezTo>
                    <a:pt x="29" y="52"/>
                    <a:pt x="29" y="52"/>
                    <a:pt x="29" y="52"/>
                  </a:cubicBezTo>
                  <a:cubicBezTo>
                    <a:pt x="29" y="51"/>
                    <a:pt x="29" y="51"/>
                    <a:pt x="29" y="51"/>
                  </a:cubicBezTo>
                  <a:cubicBezTo>
                    <a:pt x="28" y="51"/>
                    <a:pt x="28" y="51"/>
                    <a:pt x="28" y="51"/>
                  </a:cubicBezTo>
                  <a:cubicBezTo>
                    <a:pt x="28" y="51"/>
                    <a:pt x="28" y="51"/>
                    <a:pt x="28" y="51"/>
                  </a:cubicBezTo>
                  <a:cubicBezTo>
                    <a:pt x="28" y="52"/>
                    <a:pt x="28" y="52"/>
                    <a:pt x="28" y="52"/>
                  </a:cubicBezTo>
                  <a:cubicBezTo>
                    <a:pt x="28" y="52"/>
                    <a:pt x="28" y="52"/>
                    <a:pt x="28" y="52"/>
                  </a:cubicBezTo>
                  <a:cubicBezTo>
                    <a:pt x="27" y="52"/>
                    <a:pt x="27" y="52"/>
                    <a:pt x="27" y="52"/>
                  </a:cubicBezTo>
                  <a:cubicBezTo>
                    <a:pt x="27" y="52"/>
                    <a:pt x="27" y="52"/>
                    <a:pt x="27" y="52"/>
                  </a:cubicBezTo>
                  <a:cubicBezTo>
                    <a:pt x="27" y="51"/>
                    <a:pt x="27" y="51"/>
                    <a:pt x="27" y="51"/>
                  </a:cubicBezTo>
                  <a:cubicBezTo>
                    <a:pt x="27" y="51"/>
                    <a:pt x="27" y="51"/>
                    <a:pt x="27" y="51"/>
                  </a:cubicBezTo>
                  <a:cubicBezTo>
                    <a:pt x="26" y="51"/>
                    <a:pt x="26" y="51"/>
                    <a:pt x="26" y="51"/>
                  </a:cubicBezTo>
                  <a:cubicBezTo>
                    <a:pt x="26" y="52"/>
                    <a:pt x="26" y="52"/>
                    <a:pt x="26" y="52"/>
                  </a:cubicBezTo>
                  <a:cubicBezTo>
                    <a:pt x="25" y="52"/>
                    <a:pt x="25" y="52"/>
                    <a:pt x="25" y="52"/>
                  </a:cubicBezTo>
                  <a:cubicBezTo>
                    <a:pt x="24" y="54"/>
                    <a:pt x="24" y="54"/>
                    <a:pt x="24" y="54"/>
                  </a:cubicBezTo>
                  <a:cubicBezTo>
                    <a:pt x="24" y="54"/>
                    <a:pt x="24" y="54"/>
                    <a:pt x="24" y="54"/>
                  </a:cubicBezTo>
                  <a:close/>
                  <a:moveTo>
                    <a:pt x="23" y="55"/>
                  </a:moveTo>
                  <a:cubicBezTo>
                    <a:pt x="23" y="56"/>
                    <a:pt x="23" y="56"/>
                    <a:pt x="23" y="56"/>
                  </a:cubicBezTo>
                  <a:cubicBezTo>
                    <a:pt x="23" y="56"/>
                    <a:pt x="23" y="56"/>
                    <a:pt x="23" y="56"/>
                  </a:cubicBezTo>
                  <a:cubicBezTo>
                    <a:pt x="24" y="57"/>
                    <a:pt x="24" y="57"/>
                    <a:pt x="24" y="57"/>
                  </a:cubicBezTo>
                  <a:cubicBezTo>
                    <a:pt x="25" y="56"/>
                    <a:pt x="25" y="56"/>
                    <a:pt x="25" y="56"/>
                  </a:cubicBezTo>
                  <a:cubicBezTo>
                    <a:pt x="25" y="55"/>
                    <a:pt x="25" y="55"/>
                    <a:pt x="25" y="55"/>
                  </a:cubicBezTo>
                  <a:cubicBezTo>
                    <a:pt x="24" y="55"/>
                    <a:pt x="24" y="55"/>
                    <a:pt x="24" y="55"/>
                  </a:cubicBezTo>
                  <a:cubicBezTo>
                    <a:pt x="24" y="55"/>
                    <a:pt x="24" y="55"/>
                    <a:pt x="24" y="55"/>
                  </a:cubicBezTo>
                  <a:cubicBezTo>
                    <a:pt x="23" y="55"/>
                    <a:pt x="23" y="55"/>
                    <a:pt x="23" y="55"/>
                  </a:cubicBezTo>
                  <a:cubicBezTo>
                    <a:pt x="23" y="55"/>
                    <a:pt x="23" y="55"/>
                    <a:pt x="23" y="55"/>
                  </a:cubicBezTo>
                  <a:close/>
                  <a:moveTo>
                    <a:pt x="13" y="32"/>
                  </a:moveTo>
                  <a:cubicBezTo>
                    <a:pt x="12" y="32"/>
                    <a:pt x="12" y="32"/>
                    <a:pt x="12" y="32"/>
                  </a:cubicBezTo>
                  <a:cubicBezTo>
                    <a:pt x="12" y="31"/>
                    <a:pt x="12" y="31"/>
                    <a:pt x="12" y="31"/>
                  </a:cubicBezTo>
                  <a:cubicBezTo>
                    <a:pt x="12" y="31"/>
                    <a:pt x="12" y="31"/>
                    <a:pt x="12" y="31"/>
                  </a:cubicBezTo>
                  <a:cubicBezTo>
                    <a:pt x="13" y="31"/>
                    <a:pt x="13" y="31"/>
                    <a:pt x="13" y="31"/>
                  </a:cubicBezTo>
                  <a:cubicBezTo>
                    <a:pt x="13" y="32"/>
                    <a:pt x="13" y="32"/>
                    <a:pt x="13" y="32"/>
                  </a:cubicBezTo>
                  <a:cubicBezTo>
                    <a:pt x="14" y="32"/>
                    <a:pt x="14" y="32"/>
                    <a:pt x="14" y="32"/>
                  </a:cubicBezTo>
                  <a:cubicBezTo>
                    <a:pt x="14" y="32"/>
                    <a:pt x="14" y="32"/>
                    <a:pt x="14" y="32"/>
                  </a:cubicBezTo>
                  <a:cubicBezTo>
                    <a:pt x="14" y="33"/>
                    <a:pt x="14" y="33"/>
                    <a:pt x="14" y="33"/>
                  </a:cubicBezTo>
                  <a:cubicBezTo>
                    <a:pt x="14" y="32"/>
                    <a:pt x="14" y="32"/>
                    <a:pt x="14" y="32"/>
                  </a:cubicBezTo>
                  <a:cubicBezTo>
                    <a:pt x="13" y="32"/>
                    <a:pt x="13" y="32"/>
                    <a:pt x="13" y="32"/>
                  </a:cubicBezTo>
                  <a:close/>
                  <a:moveTo>
                    <a:pt x="12" y="33"/>
                  </a:moveTo>
                  <a:cubicBezTo>
                    <a:pt x="13" y="33"/>
                    <a:pt x="13" y="33"/>
                    <a:pt x="13" y="33"/>
                  </a:cubicBezTo>
                  <a:cubicBezTo>
                    <a:pt x="13" y="33"/>
                    <a:pt x="13" y="33"/>
                    <a:pt x="13" y="33"/>
                  </a:cubicBezTo>
                  <a:cubicBezTo>
                    <a:pt x="13" y="34"/>
                    <a:pt x="13" y="34"/>
                    <a:pt x="13" y="34"/>
                  </a:cubicBezTo>
                  <a:cubicBezTo>
                    <a:pt x="13" y="34"/>
                    <a:pt x="13" y="34"/>
                    <a:pt x="13" y="34"/>
                  </a:cubicBezTo>
                  <a:cubicBezTo>
                    <a:pt x="12" y="34"/>
                    <a:pt x="12" y="34"/>
                    <a:pt x="12" y="34"/>
                  </a:cubicBezTo>
                  <a:cubicBezTo>
                    <a:pt x="12" y="33"/>
                    <a:pt x="12" y="33"/>
                    <a:pt x="12" y="33"/>
                  </a:cubicBezTo>
                  <a:cubicBezTo>
                    <a:pt x="12" y="33"/>
                    <a:pt x="12" y="33"/>
                    <a:pt x="12" y="33"/>
                  </a:cubicBezTo>
                  <a:close/>
                  <a:moveTo>
                    <a:pt x="13" y="39"/>
                  </a:moveTo>
                  <a:cubicBezTo>
                    <a:pt x="13" y="38"/>
                    <a:pt x="13" y="38"/>
                    <a:pt x="13" y="38"/>
                  </a:cubicBezTo>
                  <a:cubicBezTo>
                    <a:pt x="13" y="38"/>
                    <a:pt x="13" y="38"/>
                    <a:pt x="13" y="38"/>
                  </a:cubicBezTo>
                  <a:cubicBezTo>
                    <a:pt x="13" y="38"/>
                    <a:pt x="13" y="38"/>
                    <a:pt x="13" y="38"/>
                  </a:cubicBezTo>
                  <a:cubicBezTo>
                    <a:pt x="14" y="39"/>
                    <a:pt x="14" y="39"/>
                    <a:pt x="14" y="39"/>
                  </a:cubicBezTo>
                  <a:cubicBezTo>
                    <a:pt x="14" y="39"/>
                    <a:pt x="14" y="39"/>
                    <a:pt x="14" y="39"/>
                  </a:cubicBezTo>
                  <a:cubicBezTo>
                    <a:pt x="13" y="39"/>
                    <a:pt x="13" y="39"/>
                    <a:pt x="13" y="39"/>
                  </a:cubicBezTo>
                  <a:cubicBezTo>
                    <a:pt x="12" y="39"/>
                    <a:pt x="12" y="39"/>
                    <a:pt x="12" y="39"/>
                  </a:cubicBezTo>
                  <a:cubicBezTo>
                    <a:pt x="13" y="39"/>
                    <a:pt x="13" y="39"/>
                    <a:pt x="13" y="39"/>
                  </a:cubicBezTo>
                  <a:close/>
                  <a:moveTo>
                    <a:pt x="2" y="48"/>
                  </a:moveTo>
                  <a:cubicBezTo>
                    <a:pt x="3" y="47"/>
                    <a:pt x="3" y="47"/>
                    <a:pt x="3" y="47"/>
                  </a:cubicBezTo>
                  <a:cubicBezTo>
                    <a:pt x="3" y="47"/>
                    <a:pt x="3" y="47"/>
                    <a:pt x="3" y="47"/>
                  </a:cubicBezTo>
                  <a:cubicBezTo>
                    <a:pt x="4" y="46"/>
                    <a:pt x="4" y="46"/>
                    <a:pt x="4" y="46"/>
                  </a:cubicBezTo>
                  <a:cubicBezTo>
                    <a:pt x="5" y="46"/>
                    <a:pt x="5" y="46"/>
                    <a:pt x="5" y="46"/>
                  </a:cubicBezTo>
                  <a:cubicBezTo>
                    <a:pt x="6" y="45"/>
                    <a:pt x="6" y="45"/>
                    <a:pt x="6" y="45"/>
                  </a:cubicBezTo>
                  <a:cubicBezTo>
                    <a:pt x="7" y="44"/>
                    <a:pt x="7" y="44"/>
                    <a:pt x="7" y="44"/>
                  </a:cubicBezTo>
                  <a:cubicBezTo>
                    <a:pt x="7" y="44"/>
                    <a:pt x="7" y="44"/>
                    <a:pt x="7" y="44"/>
                  </a:cubicBezTo>
                  <a:cubicBezTo>
                    <a:pt x="8" y="43"/>
                    <a:pt x="8" y="43"/>
                    <a:pt x="8" y="43"/>
                  </a:cubicBezTo>
                  <a:cubicBezTo>
                    <a:pt x="8" y="43"/>
                    <a:pt x="8" y="43"/>
                    <a:pt x="8" y="43"/>
                  </a:cubicBezTo>
                  <a:cubicBezTo>
                    <a:pt x="8" y="42"/>
                    <a:pt x="8" y="42"/>
                    <a:pt x="8" y="42"/>
                  </a:cubicBezTo>
                  <a:cubicBezTo>
                    <a:pt x="9" y="41"/>
                    <a:pt x="9" y="41"/>
                    <a:pt x="9" y="41"/>
                  </a:cubicBezTo>
                  <a:cubicBezTo>
                    <a:pt x="10" y="41"/>
                    <a:pt x="10" y="41"/>
                    <a:pt x="10" y="41"/>
                  </a:cubicBezTo>
                  <a:cubicBezTo>
                    <a:pt x="10" y="40"/>
                    <a:pt x="10" y="40"/>
                    <a:pt x="10" y="40"/>
                  </a:cubicBezTo>
                  <a:cubicBezTo>
                    <a:pt x="11" y="39"/>
                    <a:pt x="11" y="39"/>
                    <a:pt x="11" y="39"/>
                  </a:cubicBezTo>
                  <a:cubicBezTo>
                    <a:pt x="12" y="39"/>
                    <a:pt x="12" y="39"/>
                    <a:pt x="12" y="39"/>
                  </a:cubicBezTo>
                  <a:cubicBezTo>
                    <a:pt x="12" y="39"/>
                    <a:pt x="12" y="39"/>
                    <a:pt x="12" y="39"/>
                  </a:cubicBezTo>
                  <a:cubicBezTo>
                    <a:pt x="12" y="38"/>
                    <a:pt x="12" y="38"/>
                    <a:pt x="12" y="38"/>
                  </a:cubicBezTo>
                  <a:cubicBezTo>
                    <a:pt x="11" y="37"/>
                    <a:pt x="11" y="37"/>
                    <a:pt x="11" y="37"/>
                  </a:cubicBezTo>
                  <a:cubicBezTo>
                    <a:pt x="11" y="36"/>
                    <a:pt x="11" y="36"/>
                    <a:pt x="11" y="36"/>
                  </a:cubicBezTo>
                  <a:cubicBezTo>
                    <a:pt x="11" y="35"/>
                    <a:pt x="11" y="35"/>
                    <a:pt x="11" y="35"/>
                  </a:cubicBezTo>
                  <a:cubicBezTo>
                    <a:pt x="11" y="35"/>
                    <a:pt x="11" y="35"/>
                    <a:pt x="11" y="35"/>
                  </a:cubicBezTo>
                  <a:cubicBezTo>
                    <a:pt x="10" y="36"/>
                    <a:pt x="10" y="36"/>
                    <a:pt x="10" y="36"/>
                  </a:cubicBezTo>
                  <a:cubicBezTo>
                    <a:pt x="10" y="38"/>
                    <a:pt x="10" y="38"/>
                    <a:pt x="10" y="38"/>
                  </a:cubicBezTo>
                  <a:cubicBezTo>
                    <a:pt x="10" y="37"/>
                    <a:pt x="10" y="37"/>
                    <a:pt x="10" y="37"/>
                  </a:cubicBezTo>
                  <a:cubicBezTo>
                    <a:pt x="10" y="38"/>
                    <a:pt x="10" y="38"/>
                    <a:pt x="10" y="38"/>
                  </a:cubicBezTo>
                  <a:cubicBezTo>
                    <a:pt x="10" y="39"/>
                    <a:pt x="10" y="39"/>
                    <a:pt x="10" y="39"/>
                  </a:cubicBezTo>
                  <a:cubicBezTo>
                    <a:pt x="10" y="39"/>
                    <a:pt x="10" y="39"/>
                    <a:pt x="10" y="39"/>
                  </a:cubicBezTo>
                  <a:cubicBezTo>
                    <a:pt x="9" y="39"/>
                    <a:pt x="9" y="39"/>
                    <a:pt x="9" y="39"/>
                  </a:cubicBezTo>
                  <a:cubicBezTo>
                    <a:pt x="8" y="40"/>
                    <a:pt x="8" y="40"/>
                    <a:pt x="8" y="40"/>
                  </a:cubicBezTo>
                  <a:cubicBezTo>
                    <a:pt x="8" y="41"/>
                    <a:pt x="8" y="41"/>
                    <a:pt x="8" y="41"/>
                  </a:cubicBezTo>
                  <a:cubicBezTo>
                    <a:pt x="7" y="41"/>
                    <a:pt x="7" y="41"/>
                    <a:pt x="7" y="41"/>
                  </a:cubicBezTo>
                  <a:cubicBezTo>
                    <a:pt x="6" y="43"/>
                    <a:pt x="6" y="43"/>
                    <a:pt x="6" y="43"/>
                  </a:cubicBezTo>
                  <a:cubicBezTo>
                    <a:pt x="5" y="44"/>
                    <a:pt x="5" y="44"/>
                    <a:pt x="5" y="44"/>
                  </a:cubicBezTo>
                  <a:cubicBezTo>
                    <a:pt x="4" y="44"/>
                    <a:pt x="4" y="44"/>
                    <a:pt x="4" y="44"/>
                  </a:cubicBezTo>
                  <a:cubicBezTo>
                    <a:pt x="4" y="45"/>
                    <a:pt x="4" y="45"/>
                    <a:pt x="4" y="45"/>
                  </a:cubicBezTo>
                  <a:cubicBezTo>
                    <a:pt x="3" y="45"/>
                    <a:pt x="3" y="45"/>
                    <a:pt x="3" y="45"/>
                  </a:cubicBezTo>
                  <a:cubicBezTo>
                    <a:pt x="2" y="47"/>
                    <a:pt x="2" y="47"/>
                    <a:pt x="2" y="47"/>
                  </a:cubicBezTo>
                  <a:cubicBezTo>
                    <a:pt x="2" y="47"/>
                    <a:pt x="2" y="47"/>
                    <a:pt x="2" y="47"/>
                  </a:cubicBezTo>
                  <a:cubicBezTo>
                    <a:pt x="2" y="48"/>
                    <a:pt x="2" y="48"/>
                    <a:pt x="2" y="48"/>
                  </a:cubicBezTo>
                  <a:close/>
                  <a:moveTo>
                    <a:pt x="2" y="48"/>
                  </a:moveTo>
                  <a:cubicBezTo>
                    <a:pt x="1" y="48"/>
                    <a:pt x="1" y="48"/>
                    <a:pt x="1" y="48"/>
                  </a:cubicBezTo>
                  <a:cubicBezTo>
                    <a:pt x="2" y="48"/>
                    <a:pt x="2" y="48"/>
                    <a:pt x="2" y="48"/>
                  </a:cubicBezTo>
                  <a:cubicBezTo>
                    <a:pt x="2" y="48"/>
                    <a:pt x="2" y="48"/>
                    <a:pt x="2" y="48"/>
                  </a:cubicBezTo>
                  <a:close/>
                  <a:moveTo>
                    <a:pt x="2" y="48"/>
                  </a:moveTo>
                  <a:cubicBezTo>
                    <a:pt x="2" y="48"/>
                    <a:pt x="2" y="48"/>
                    <a:pt x="2" y="48"/>
                  </a:cubicBezTo>
                  <a:cubicBezTo>
                    <a:pt x="3" y="49"/>
                    <a:pt x="3" y="49"/>
                    <a:pt x="3" y="49"/>
                  </a:cubicBezTo>
                  <a:cubicBezTo>
                    <a:pt x="2" y="48"/>
                    <a:pt x="2" y="48"/>
                    <a:pt x="2" y="48"/>
                  </a:cubicBezTo>
                  <a:close/>
                  <a:moveTo>
                    <a:pt x="1" y="49"/>
                  </a:moveTo>
                  <a:cubicBezTo>
                    <a:pt x="0" y="49"/>
                    <a:pt x="0" y="49"/>
                    <a:pt x="0" y="49"/>
                  </a:cubicBezTo>
                  <a:cubicBezTo>
                    <a:pt x="0" y="50"/>
                    <a:pt x="0" y="50"/>
                    <a:pt x="0" y="50"/>
                  </a:cubicBezTo>
                  <a:cubicBezTo>
                    <a:pt x="1" y="51"/>
                    <a:pt x="1" y="51"/>
                    <a:pt x="1" y="51"/>
                  </a:cubicBezTo>
                  <a:cubicBezTo>
                    <a:pt x="1" y="51"/>
                    <a:pt x="1" y="51"/>
                    <a:pt x="1" y="51"/>
                  </a:cubicBezTo>
                  <a:cubicBezTo>
                    <a:pt x="1" y="50"/>
                    <a:pt x="1" y="50"/>
                    <a:pt x="1" y="50"/>
                  </a:cubicBezTo>
                  <a:cubicBezTo>
                    <a:pt x="1" y="49"/>
                    <a:pt x="1" y="49"/>
                    <a:pt x="1" y="49"/>
                  </a:cubicBez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3" name="Freeform 22"/>
            <p:cNvSpPr>
              <a:spLocks noEditPoints="1"/>
            </p:cNvSpPr>
            <p:nvPr/>
          </p:nvSpPr>
          <p:spPr bwMode="auto">
            <a:xfrm>
              <a:off x="6318178" y="3052457"/>
              <a:ext cx="971407" cy="348677"/>
            </a:xfrm>
            <a:custGeom>
              <a:avLst/>
              <a:gdLst>
                <a:gd name="T0" fmla="*/ 194 w 204"/>
                <a:gd name="T1" fmla="*/ 57 h 73"/>
                <a:gd name="T2" fmla="*/ 184 w 204"/>
                <a:gd name="T3" fmla="*/ 47 h 73"/>
                <a:gd name="T4" fmla="*/ 169 w 204"/>
                <a:gd name="T5" fmla="*/ 44 h 73"/>
                <a:gd name="T6" fmla="*/ 168 w 204"/>
                <a:gd name="T7" fmla="*/ 37 h 73"/>
                <a:gd name="T8" fmla="*/ 174 w 204"/>
                <a:gd name="T9" fmla="*/ 33 h 73"/>
                <a:gd name="T10" fmla="*/ 187 w 204"/>
                <a:gd name="T11" fmla="*/ 36 h 73"/>
                <a:gd name="T12" fmla="*/ 158 w 204"/>
                <a:gd name="T13" fmla="*/ 28 h 73"/>
                <a:gd name="T14" fmla="*/ 134 w 204"/>
                <a:gd name="T15" fmla="*/ 13 h 73"/>
                <a:gd name="T16" fmla="*/ 146 w 204"/>
                <a:gd name="T17" fmla="*/ 30 h 73"/>
                <a:gd name="T18" fmla="*/ 149 w 204"/>
                <a:gd name="T19" fmla="*/ 21 h 73"/>
                <a:gd name="T20" fmla="*/ 144 w 204"/>
                <a:gd name="T21" fmla="*/ 31 h 73"/>
                <a:gd name="T22" fmla="*/ 148 w 204"/>
                <a:gd name="T23" fmla="*/ 42 h 73"/>
                <a:gd name="T24" fmla="*/ 156 w 204"/>
                <a:gd name="T25" fmla="*/ 42 h 73"/>
                <a:gd name="T26" fmla="*/ 137 w 204"/>
                <a:gd name="T27" fmla="*/ 43 h 73"/>
                <a:gd name="T28" fmla="*/ 135 w 204"/>
                <a:gd name="T29" fmla="*/ 36 h 73"/>
                <a:gd name="T30" fmla="*/ 123 w 204"/>
                <a:gd name="T31" fmla="*/ 49 h 73"/>
                <a:gd name="T32" fmla="*/ 123 w 204"/>
                <a:gd name="T33" fmla="*/ 36 h 73"/>
                <a:gd name="T34" fmla="*/ 118 w 204"/>
                <a:gd name="T35" fmla="*/ 30 h 73"/>
                <a:gd name="T36" fmla="*/ 130 w 204"/>
                <a:gd name="T37" fmla="*/ 22 h 73"/>
                <a:gd name="T38" fmla="*/ 109 w 204"/>
                <a:gd name="T39" fmla="*/ 31 h 73"/>
                <a:gd name="T40" fmla="*/ 108 w 204"/>
                <a:gd name="T41" fmla="*/ 51 h 73"/>
                <a:gd name="T42" fmla="*/ 116 w 204"/>
                <a:gd name="T43" fmla="*/ 45 h 73"/>
                <a:gd name="T44" fmla="*/ 120 w 204"/>
                <a:gd name="T45" fmla="*/ 41 h 73"/>
                <a:gd name="T46" fmla="*/ 120 w 204"/>
                <a:gd name="T47" fmla="*/ 31 h 73"/>
                <a:gd name="T48" fmla="*/ 107 w 204"/>
                <a:gd name="T49" fmla="*/ 7 h 73"/>
                <a:gd name="T50" fmla="*/ 93 w 204"/>
                <a:gd name="T51" fmla="*/ 43 h 73"/>
                <a:gd name="T52" fmla="*/ 64 w 204"/>
                <a:gd name="T53" fmla="*/ 33 h 73"/>
                <a:gd name="T54" fmla="*/ 91 w 204"/>
                <a:gd name="T55" fmla="*/ 10 h 73"/>
                <a:gd name="T56" fmla="*/ 103 w 204"/>
                <a:gd name="T57" fmla="*/ 22 h 73"/>
                <a:gd name="T58" fmla="*/ 93 w 204"/>
                <a:gd name="T59" fmla="*/ 36 h 73"/>
                <a:gd name="T60" fmla="*/ 82 w 204"/>
                <a:gd name="T61" fmla="*/ 42 h 73"/>
                <a:gd name="T62" fmla="*/ 67 w 204"/>
                <a:gd name="T63" fmla="*/ 39 h 73"/>
                <a:gd name="T64" fmla="*/ 176 w 204"/>
                <a:gd name="T65" fmla="*/ 31 h 73"/>
                <a:gd name="T66" fmla="*/ 181 w 204"/>
                <a:gd name="T67" fmla="*/ 30 h 73"/>
                <a:gd name="T68" fmla="*/ 174 w 204"/>
                <a:gd name="T69" fmla="*/ 55 h 73"/>
                <a:gd name="T70" fmla="*/ 173 w 204"/>
                <a:gd name="T71" fmla="*/ 51 h 73"/>
                <a:gd name="T72" fmla="*/ 158 w 204"/>
                <a:gd name="T73" fmla="*/ 58 h 73"/>
                <a:gd name="T74" fmla="*/ 155 w 204"/>
                <a:gd name="T75" fmla="*/ 53 h 73"/>
                <a:gd name="T76" fmla="*/ 142 w 204"/>
                <a:gd name="T77" fmla="*/ 59 h 73"/>
                <a:gd name="T78" fmla="*/ 129 w 204"/>
                <a:gd name="T79" fmla="*/ 66 h 73"/>
                <a:gd name="T80" fmla="*/ 117 w 204"/>
                <a:gd name="T81" fmla="*/ 71 h 73"/>
                <a:gd name="T82" fmla="*/ 89 w 204"/>
                <a:gd name="T83" fmla="*/ 56 h 73"/>
                <a:gd name="T84" fmla="*/ 131 w 204"/>
                <a:gd name="T85" fmla="*/ 61 h 73"/>
                <a:gd name="T86" fmla="*/ 108 w 204"/>
                <a:gd name="T87" fmla="*/ 63 h 73"/>
                <a:gd name="T88" fmla="*/ 111 w 204"/>
                <a:gd name="T89" fmla="*/ 64 h 73"/>
                <a:gd name="T90" fmla="*/ 104 w 204"/>
                <a:gd name="T91" fmla="*/ 64 h 73"/>
                <a:gd name="T92" fmla="*/ 93 w 204"/>
                <a:gd name="T93" fmla="*/ 64 h 73"/>
                <a:gd name="T94" fmla="*/ 193 w 204"/>
                <a:gd name="T95" fmla="*/ 61 h 73"/>
                <a:gd name="T96" fmla="*/ 81 w 204"/>
                <a:gd name="T97" fmla="*/ 56 h 73"/>
                <a:gd name="T98" fmla="*/ 68 w 204"/>
                <a:gd name="T99" fmla="*/ 56 h 73"/>
                <a:gd name="T100" fmla="*/ 81 w 204"/>
                <a:gd name="T101" fmla="*/ 63 h 73"/>
                <a:gd name="T102" fmla="*/ 49 w 204"/>
                <a:gd name="T103" fmla="*/ 57 h 73"/>
                <a:gd name="T104" fmla="*/ 47 w 204"/>
                <a:gd name="T105" fmla="*/ 14 h 73"/>
                <a:gd name="T106" fmla="*/ 56 w 204"/>
                <a:gd name="T107" fmla="*/ 41 h 73"/>
                <a:gd name="T108" fmla="*/ 48 w 204"/>
                <a:gd name="T109" fmla="*/ 35 h 73"/>
                <a:gd name="T110" fmla="*/ 31 w 204"/>
                <a:gd name="T111" fmla="*/ 21 h 73"/>
                <a:gd name="T112" fmla="*/ 15 w 204"/>
                <a:gd name="T113" fmla="*/ 32 h 73"/>
                <a:gd name="T114" fmla="*/ 8 w 204"/>
                <a:gd name="T115" fmla="*/ 22 h 73"/>
                <a:gd name="T116" fmla="*/ 16 w 204"/>
                <a:gd name="T117" fmla="*/ 20 h 73"/>
                <a:gd name="T118" fmla="*/ 42 w 204"/>
                <a:gd name="T119" fmla="*/ 52 h 73"/>
                <a:gd name="T120" fmla="*/ 42 w 204"/>
                <a:gd name="T121" fmla="*/ 35 h 73"/>
                <a:gd name="T122" fmla="*/ 29 w 204"/>
                <a:gd name="T123" fmla="*/ 21 h 73"/>
                <a:gd name="T124" fmla="*/ 4 w 204"/>
                <a:gd name="T125" fmla="*/ 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4" h="73">
                  <a:moveTo>
                    <a:pt x="204" y="38"/>
                  </a:moveTo>
                  <a:cubicBezTo>
                    <a:pt x="203" y="53"/>
                    <a:pt x="203" y="53"/>
                    <a:pt x="203" y="53"/>
                  </a:cubicBezTo>
                  <a:cubicBezTo>
                    <a:pt x="203" y="54"/>
                    <a:pt x="203" y="54"/>
                    <a:pt x="203" y="54"/>
                  </a:cubicBezTo>
                  <a:cubicBezTo>
                    <a:pt x="203" y="55"/>
                    <a:pt x="203" y="55"/>
                    <a:pt x="203" y="55"/>
                  </a:cubicBezTo>
                  <a:cubicBezTo>
                    <a:pt x="203" y="55"/>
                    <a:pt x="203" y="55"/>
                    <a:pt x="203" y="55"/>
                  </a:cubicBezTo>
                  <a:cubicBezTo>
                    <a:pt x="203" y="65"/>
                    <a:pt x="203" y="65"/>
                    <a:pt x="203" y="65"/>
                  </a:cubicBezTo>
                  <a:cubicBezTo>
                    <a:pt x="203" y="65"/>
                    <a:pt x="203" y="65"/>
                    <a:pt x="203" y="65"/>
                  </a:cubicBezTo>
                  <a:cubicBezTo>
                    <a:pt x="202" y="65"/>
                    <a:pt x="202" y="65"/>
                    <a:pt x="202" y="65"/>
                  </a:cubicBezTo>
                  <a:cubicBezTo>
                    <a:pt x="200" y="64"/>
                    <a:pt x="200" y="64"/>
                    <a:pt x="200" y="64"/>
                  </a:cubicBezTo>
                  <a:cubicBezTo>
                    <a:pt x="200" y="63"/>
                    <a:pt x="200" y="63"/>
                    <a:pt x="200" y="63"/>
                  </a:cubicBezTo>
                  <a:cubicBezTo>
                    <a:pt x="200" y="63"/>
                    <a:pt x="200" y="63"/>
                    <a:pt x="200" y="63"/>
                  </a:cubicBezTo>
                  <a:cubicBezTo>
                    <a:pt x="199" y="62"/>
                    <a:pt x="199" y="62"/>
                    <a:pt x="199" y="62"/>
                  </a:cubicBezTo>
                  <a:cubicBezTo>
                    <a:pt x="199" y="62"/>
                    <a:pt x="199" y="62"/>
                    <a:pt x="199" y="62"/>
                  </a:cubicBezTo>
                  <a:cubicBezTo>
                    <a:pt x="199" y="61"/>
                    <a:pt x="199" y="61"/>
                    <a:pt x="199" y="61"/>
                  </a:cubicBezTo>
                  <a:cubicBezTo>
                    <a:pt x="199" y="61"/>
                    <a:pt x="199" y="61"/>
                    <a:pt x="199" y="61"/>
                  </a:cubicBezTo>
                  <a:cubicBezTo>
                    <a:pt x="199" y="60"/>
                    <a:pt x="199" y="60"/>
                    <a:pt x="199" y="60"/>
                  </a:cubicBezTo>
                  <a:cubicBezTo>
                    <a:pt x="199" y="61"/>
                    <a:pt x="199" y="61"/>
                    <a:pt x="199" y="61"/>
                  </a:cubicBezTo>
                  <a:cubicBezTo>
                    <a:pt x="198" y="61"/>
                    <a:pt x="198" y="61"/>
                    <a:pt x="198" y="61"/>
                  </a:cubicBezTo>
                  <a:cubicBezTo>
                    <a:pt x="197" y="61"/>
                    <a:pt x="197" y="61"/>
                    <a:pt x="197" y="61"/>
                  </a:cubicBezTo>
                  <a:cubicBezTo>
                    <a:pt x="196" y="61"/>
                    <a:pt x="196" y="61"/>
                    <a:pt x="196" y="61"/>
                  </a:cubicBezTo>
                  <a:cubicBezTo>
                    <a:pt x="195" y="61"/>
                    <a:pt x="195" y="61"/>
                    <a:pt x="195" y="61"/>
                  </a:cubicBezTo>
                  <a:cubicBezTo>
                    <a:pt x="195" y="61"/>
                    <a:pt x="195" y="61"/>
                    <a:pt x="195" y="61"/>
                  </a:cubicBezTo>
                  <a:cubicBezTo>
                    <a:pt x="194" y="61"/>
                    <a:pt x="194" y="61"/>
                    <a:pt x="194" y="61"/>
                  </a:cubicBezTo>
                  <a:cubicBezTo>
                    <a:pt x="193" y="61"/>
                    <a:pt x="193" y="61"/>
                    <a:pt x="193" y="61"/>
                  </a:cubicBezTo>
                  <a:cubicBezTo>
                    <a:pt x="194" y="61"/>
                    <a:pt x="194" y="61"/>
                    <a:pt x="194" y="61"/>
                  </a:cubicBezTo>
                  <a:cubicBezTo>
                    <a:pt x="194" y="60"/>
                    <a:pt x="194" y="60"/>
                    <a:pt x="194" y="60"/>
                  </a:cubicBezTo>
                  <a:cubicBezTo>
                    <a:pt x="194" y="59"/>
                    <a:pt x="194" y="59"/>
                    <a:pt x="194" y="59"/>
                  </a:cubicBezTo>
                  <a:cubicBezTo>
                    <a:pt x="194" y="59"/>
                    <a:pt x="194" y="59"/>
                    <a:pt x="194" y="59"/>
                  </a:cubicBezTo>
                  <a:cubicBezTo>
                    <a:pt x="195" y="58"/>
                    <a:pt x="195" y="58"/>
                    <a:pt x="195" y="58"/>
                  </a:cubicBezTo>
                  <a:cubicBezTo>
                    <a:pt x="194" y="58"/>
                    <a:pt x="194" y="58"/>
                    <a:pt x="194" y="58"/>
                  </a:cubicBezTo>
                  <a:cubicBezTo>
                    <a:pt x="193" y="57"/>
                    <a:pt x="193" y="57"/>
                    <a:pt x="193" y="57"/>
                  </a:cubicBezTo>
                  <a:cubicBezTo>
                    <a:pt x="194" y="57"/>
                    <a:pt x="194" y="57"/>
                    <a:pt x="194" y="57"/>
                  </a:cubicBezTo>
                  <a:cubicBezTo>
                    <a:pt x="194" y="57"/>
                    <a:pt x="194" y="57"/>
                    <a:pt x="194" y="57"/>
                  </a:cubicBezTo>
                  <a:cubicBezTo>
                    <a:pt x="195" y="57"/>
                    <a:pt x="195" y="57"/>
                    <a:pt x="195" y="57"/>
                  </a:cubicBezTo>
                  <a:cubicBezTo>
                    <a:pt x="196" y="57"/>
                    <a:pt x="196" y="57"/>
                    <a:pt x="196" y="57"/>
                  </a:cubicBezTo>
                  <a:cubicBezTo>
                    <a:pt x="195" y="57"/>
                    <a:pt x="195" y="57"/>
                    <a:pt x="195" y="57"/>
                  </a:cubicBezTo>
                  <a:cubicBezTo>
                    <a:pt x="194" y="57"/>
                    <a:pt x="194" y="57"/>
                    <a:pt x="194" y="57"/>
                  </a:cubicBezTo>
                  <a:cubicBezTo>
                    <a:pt x="193" y="57"/>
                    <a:pt x="193" y="57"/>
                    <a:pt x="193" y="57"/>
                  </a:cubicBezTo>
                  <a:cubicBezTo>
                    <a:pt x="193" y="56"/>
                    <a:pt x="193" y="56"/>
                    <a:pt x="193" y="56"/>
                  </a:cubicBezTo>
                  <a:cubicBezTo>
                    <a:pt x="193" y="56"/>
                    <a:pt x="193" y="56"/>
                    <a:pt x="193" y="56"/>
                  </a:cubicBezTo>
                  <a:cubicBezTo>
                    <a:pt x="193" y="56"/>
                    <a:pt x="193" y="56"/>
                    <a:pt x="193" y="56"/>
                  </a:cubicBezTo>
                  <a:cubicBezTo>
                    <a:pt x="194" y="56"/>
                    <a:pt x="194" y="56"/>
                    <a:pt x="194" y="56"/>
                  </a:cubicBezTo>
                  <a:cubicBezTo>
                    <a:pt x="194" y="55"/>
                    <a:pt x="194" y="55"/>
                    <a:pt x="194" y="55"/>
                  </a:cubicBezTo>
                  <a:cubicBezTo>
                    <a:pt x="192" y="54"/>
                    <a:pt x="192" y="54"/>
                    <a:pt x="192" y="54"/>
                  </a:cubicBezTo>
                  <a:cubicBezTo>
                    <a:pt x="192" y="54"/>
                    <a:pt x="192" y="54"/>
                    <a:pt x="192" y="54"/>
                  </a:cubicBezTo>
                  <a:cubicBezTo>
                    <a:pt x="191" y="53"/>
                    <a:pt x="191" y="53"/>
                    <a:pt x="191" y="53"/>
                  </a:cubicBezTo>
                  <a:cubicBezTo>
                    <a:pt x="192" y="53"/>
                    <a:pt x="192" y="53"/>
                    <a:pt x="192" y="53"/>
                  </a:cubicBezTo>
                  <a:cubicBezTo>
                    <a:pt x="191" y="52"/>
                    <a:pt x="191" y="52"/>
                    <a:pt x="191" y="52"/>
                  </a:cubicBezTo>
                  <a:cubicBezTo>
                    <a:pt x="191" y="51"/>
                    <a:pt x="191" y="51"/>
                    <a:pt x="191" y="51"/>
                  </a:cubicBezTo>
                  <a:cubicBezTo>
                    <a:pt x="192" y="51"/>
                    <a:pt x="192" y="51"/>
                    <a:pt x="192" y="51"/>
                  </a:cubicBezTo>
                  <a:cubicBezTo>
                    <a:pt x="191" y="51"/>
                    <a:pt x="191" y="51"/>
                    <a:pt x="191" y="51"/>
                  </a:cubicBezTo>
                  <a:cubicBezTo>
                    <a:pt x="190" y="50"/>
                    <a:pt x="190" y="50"/>
                    <a:pt x="190" y="50"/>
                  </a:cubicBezTo>
                  <a:cubicBezTo>
                    <a:pt x="190" y="50"/>
                    <a:pt x="190" y="50"/>
                    <a:pt x="190" y="50"/>
                  </a:cubicBezTo>
                  <a:cubicBezTo>
                    <a:pt x="190" y="50"/>
                    <a:pt x="190" y="50"/>
                    <a:pt x="190" y="50"/>
                  </a:cubicBezTo>
                  <a:cubicBezTo>
                    <a:pt x="191" y="49"/>
                    <a:pt x="191" y="49"/>
                    <a:pt x="191" y="49"/>
                  </a:cubicBezTo>
                  <a:cubicBezTo>
                    <a:pt x="190" y="50"/>
                    <a:pt x="190" y="50"/>
                    <a:pt x="190" y="50"/>
                  </a:cubicBezTo>
                  <a:cubicBezTo>
                    <a:pt x="189" y="49"/>
                    <a:pt x="189" y="49"/>
                    <a:pt x="189" y="49"/>
                  </a:cubicBezTo>
                  <a:cubicBezTo>
                    <a:pt x="189" y="49"/>
                    <a:pt x="189" y="49"/>
                    <a:pt x="189" y="49"/>
                  </a:cubicBezTo>
                  <a:cubicBezTo>
                    <a:pt x="189" y="49"/>
                    <a:pt x="189" y="49"/>
                    <a:pt x="189" y="49"/>
                  </a:cubicBezTo>
                  <a:cubicBezTo>
                    <a:pt x="189" y="48"/>
                    <a:pt x="189" y="48"/>
                    <a:pt x="189" y="48"/>
                  </a:cubicBezTo>
                  <a:cubicBezTo>
                    <a:pt x="189" y="49"/>
                    <a:pt x="189" y="49"/>
                    <a:pt x="189" y="49"/>
                  </a:cubicBezTo>
                  <a:cubicBezTo>
                    <a:pt x="188" y="49"/>
                    <a:pt x="188" y="49"/>
                    <a:pt x="188" y="49"/>
                  </a:cubicBezTo>
                  <a:cubicBezTo>
                    <a:pt x="187" y="48"/>
                    <a:pt x="187" y="48"/>
                    <a:pt x="187" y="48"/>
                  </a:cubicBezTo>
                  <a:cubicBezTo>
                    <a:pt x="186" y="48"/>
                    <a:pt x="186" y="48"/>
                    <a:pt x="186" y="48"/>
                  </a:cubicBezTo>
                  <a:cubicBezTo>
                    <a:pt x="185" y="47"/>
                    <a:pt x="185" y="47"/>
                    <a:pt x="185" y="47"/>
                  </a:cubicBezTo>
                  <a:cubicBezTo>
                    <a:pt x="184" y="47"/>
                    <a:pt x="184" y="47"/>
                    <a:pt x="184" y="47"/>
                  </a:cubicBezTo>
                  <a:cubicBezTo>
                    <a:pt x="182" y="47"/>
                    <a:pt x="182" y="47"/>
                    <a:pt x="182" y="47"/>
                  </a:cubicBezTo>
                  <a:cubicBezTo>
                    <a:pt x="179" y="46"/>
                    <a:pt x="179" y="46"/>
                    <a:pt x="179" y="46"/>
                  </a:cubicBezTo>
                  <a:cubicBezTo>
                    <a:pt x="178" y="46"/>
                    <a:pt x="178" y="46"/>
                    <a:pt x="178" y="46"/>
                  </a:cubicBezTo>
                  <a:cubicBezTo>
                    <a:pt x="177" y="45"/>
                    <a:pt x="177" y="45"/>
                    <a:pt x="177" y="45"/>
                  </a:cubicBezTo>
                  <a:cubicBezTo>
                    <a:pt x="176" y="45"/>
                    <a:pt x="176" y="45"/>
                    <a:pt x="176" y="45"/>
                  </a:cubicBezTo>
                  <a:cubicBezTo>
                    <a:pt x="176" y="45"/>
                    <a:pt x="176" y="45"/>
                    <a:pt x="176" y="45"/>
                  </a:cubicBezTo>
                  <a:cubicBezTo>
                    <a:pt x="175" y="44"/>
                    <a:pt x="175" y="44"/>
                    <a:pt x="175" y="44"/>
                  </a:cubicBezTo>
                  <a:cubicBezTo>
                    <a:pt x="175" y="44"/>
                    <a:pt x="175" y="44"/>
                    <a:pt x="175" y="44"/>
                  </a:cubicBezTo>
                  <a:cubicBezTo>
                    <a:pt x="176" y="44"/>
                    <a:pt x="176" y="44"/>
                    <a:pt x="176" y="44"/>
                  </a:cubicBezTo>
                  <a:cubicBezTo>
                    <a:pt x="176" y="44"/>
                    <a:pt x="176" y="44"/>
                    <a:pt x="176" y="44"/>
                  </a:cubicBezTo>
                  <a:cubicBezTo>
                    <a:pt x="176" y="44"/>
                    <a:pt x="176" y="44"/>
                    <a:pt x="176" y="44"/>
                  </a:cubicBezTo>
                  <a:cubicBezTo>
                    <a:pt x="176" y="44"/>
                    <a:pt x="176" y="44"/>
                    <a:pt x="176" y="44"/>
                  </a:cubicBezTo>
                  <a:cubicBezTo>
                    <a:pt x="175" y="44"/>
                    <a:pt x="175" y="44"/>
                    <a:pt x="175" y="44"/>
                  </a:cubicBezTo>
                  <a:cubicBezTo>
                    <a:pt x="174" y="44"/>
                    <a:pt x="174" y="44"/>
                    <a:pt x="174" y="44"/>
                  </a:cubicBezTo>
                  <a:cubicBezTo>
                    <a:pt x="174" y="43"/>
                    <a:pt x="174" y="43"/>
                    <a:pt x="174" y="43"/>
                  </a:cubicBezTo>
                  <a:cubicBezTo>
                    <a:pt x="174" y="43"/>
                    <a:pt x="174" y="43"/>
                    <a:pt x="174" y="43"/>
                  </a:cubicBezTo>
                  <a:cubicBezTo>
                    <a:pt x="173" y="44"/>
                    <a:pt x="173" y="44"/>
                    <a:pt x="173" y="44"/>
                  </a:cubicBezTo>
                  <a:cubicBezTo>
                    <a:pt x="173" y="43"/>
                    <a:pt x="173" y="43"/>
                    <a:pt x="173" y="43"/>
                  </a:cubicBezTo>
                  <a:cubicBezTo>
                    <a:pt x="173" y="43"/>
                    <a:pt x="173" y="43"/>
                    <a:pt x="173" y="43"/>
                  </a:cubicBezTo>
                  <a:cubicBezTo>
                    <a:pt x="173" y="43"/>
                    <a:pt x="173" y="43"/>
                    <a:pt x="173" y="43"/>
                  </a:cubicBezTo>
                  <a:cubicBezTo>
                    <a:pt x="172" y="43"/>
                    <a:pt x="172" y="43"/>
                    <a:pt x="172" y="43"/>
                  </a:cubicBezTo>
                  <a:cubicBezTo>
                    <a:pt x="172" y="43"/>
                    <a:pt x="172" y="43"/>
                    <a:pt x="172" y="43"/>
                  </a:cubicBezTo>
                  <a:cubicBezTo>
                    <a:pt x="172" y="42"/>
                    <a:pt x="172" y="42"/>
                    <a:pt x="172" y="42"/>
                  </a:cubicBezTo>
                  <a:cubicBezTo>
                    <a:pt x="171" y="41"/>
                    <a:pt x="171" y="41"/>
                    <a:pt x="171" y="41"/>
                  </a:cubicBezTo>
                  <a:cubicBezTo>
                    <a:pt x="172" y="40"/>
                    <a:pt x="172" y="40"/>
                    <a:pt x="172" y="40"/>
                  </a:cubicBezTo>
                  <a:cubicBezTo>
                    <a:pt x="172" y="39"/>
                    <a:pt x="172" y="39"/>
                    <a:pt x="172" y="39"/>
                  </a:cubicBezTo>
                  <a:cubicBezTo>
                    <a:pt x="171" y="40"/>
                    <a:pt x="171" y="40"/>
                    <a:pt x="171" y="40"/>
                  </a:cubicBezTo>
                  <a:cubicBezTo>
                    <a:pt x="171" y="41"/>
                    <a:pt x="171" y="41"/>
                    <a:pt x="171" y="41"/>
                  </a:cubicBezTo>
                  <a:cubicBezTo>
                    <a:pt x="171" y="41"/>
                    <a:pt x="171" y="41"/>
                    <a:pt x="171" y="41"/>
                  </a:cubicBezTo>
                  <a:cubicBezTo>
                    <a:pt x="170" y="42"/>
                    <a:pt x="170" y="42"/>
                    <a:pt x="170" y="42"/>
                  </a:cubicBezTo>
                  <a:cubicBezTo>
                    <a:pt x="170" y="43"/>
                    <a:pt x="170" y="43"/>
                    <a:pt x="170" y="43"/>
                  </a:cubicBezTo>
                  <a:cubicBezTo>
                    <a:pt x="170" y="43"/>
                    <a:pt x="170" y="43"/>
                    <a:pt x="170" y="43"/>
                  </a:cubicBezTo>
                  <a:cubicBezTo>
                    <a:pt x="169" y="44"/>
                    <a:pt x="169" y="44"/>
                    <a:pt x="169" y="44"/>
                  </a:cubicBezTo>
                  <a:cubicBezTo>
                    <a:pt x="168" y="45"/>
                    <a:pt x="168" y="45"/>
                    <a:pt x="168" y="45"/>
                  </a:cubicBezTo>
                  <a:cubicBezTo>
                    <a:pt x="167" y="44"/>
                    <a:pt x="167" y="44"/>
                    <a:pt x="167" y="44"/>
                  </a:cubicBezTo>
                  <a:cubicBezTo>
                    <a:pt x="167" y="43"/>
                    <a:pt x="167" y="43"/>
                    <a:pt x="167" y="43"/>
                  </a:cubicBezTo>
                  <a:cubicBezTo>
                    <a:pt x="167" y="42"/>
                    <a:pt x="167" y="42"/>
                    <a:pt x="167" y="42"/>
                  </a:cubicBezTo>
                  <a:cubicBezTo>
                    <a:pt x="167" y="42"/>
                    <a:pt x="167" y="42"/>
                    <a:pt x="167" y="42"/>
                  </a:cubicBezTo>
                  <a:cubicBezTo>
                    <a:pt x="167" y="42"/>
                    <a:pt x="167" y="42"/>
                    <a:pt x="167" y="42"/>
                  </a:cubicBezTo>
                  <a:cubicBezTo>
                    <a:pt x="167" y="41"/>
                    <a:pt x="167" y="41"/>
                    <a:pt x="167" y="41"/>
                  </a:cubicBezTo>
                  <a:cubicBezTo>
                    <a:pt x="166" y="41"/>
                    <a:pt x="166" y="41"/>
                    <a:pt x="166" y="41"/>
                  </a:cubicBezTo>
                  <a:cubicBezTo>
                    <a:pt x="166" y="41"/>
                    <a:pt x="166" y="41"/>
                    <a:pt x="166" y="41"/>
                  </a:cubicBezTo>
                  <a:cubicBezTo>
                    <a:pt x="166" y="40"/>
                    <a:pt x="166" y="40"/>
                    <a:pt x="166" y="40"/>
                  </a:cubicBezTo>
                  <a:cubicBezTo>
                    <a:pt x="165" y="40"/>
                    <a:pt x="165" y="40"/>
                    <a:pt x="165" y="40"/>
                  </a:cubicBezTo>
                  <a:cubicBezTo>
                    <a:pt x="164" y="40"/>
                    <a:pt x="164" y="40"/>
                    <a:pt x="164" y="40"/>
                  </a:cubicBezTo>
                  <a:cubicBezTo>
                    <a:pt x="164" y="39"/>
                    <a:pt x="164" y="39"/>
                    <a:pt x="164" y="39"/>
                  </a:cubicBezTo>
                  <a:cubicBezTo>
                    <a:pt x="164" y="39"/>
                    <a:pt x="164" y="39"/>
                    <a:pt x="164" y="39"/>
                  </a:cubicBezTo>
                  <a:cubicBezTo>
                    <a:pt x="165" y="39"/>
                    <a:pt x="165" y="39"/>
                    <a:pt x="165" y="39"/>
                  </a:cubicBezTo>
                  <a:cubicBezTo>
                    <a:pt x="166" y="39"/>
                    <a:pt x="166" y="39"/>
                    <a:pt x="166" y="39"/>
                  </a:cubicBezTo>
                  <a:cubicBezTo>
                    <a:pt x="166" y="39"/>
                    <a:pt x="166" y="39"/>
                    <a:pt x="166" y="39"/>
                  </a:cubicBezTo>
                  <a:cubicBezTo>
                    <a:pt x="167" y="39"/>
                    <a:pt x="167" y="39"/>
                    <a:pt x="167" y="39"/>
                  </a:cubicBezTo>
                  <a:cubicBezTo>
                    <a:pt x="168" y="39"/>
                    <a:pt x="168" y="39"/>
                    <a:pt x="168" y="39"/>
                  </a:cubicBezTo>
                  <a:cubicBezTo>
                    <a:pt x="168" y="38"/>
                    <a:pt x="168" y="38"/>
                    <a:pt x="168" y="38"/>
                  </a:cubicBezTo>
                  <a:cubicBezTo>
                    <a:pt x="169" y="38"/>
                    <a:pt x="169" y="38"/>
                    <a:pt x="169" y="38"/>
                  </a:cubicBezTo>
                  <a:cubicBezTo>
                    <a:pt x="170" y="38"/>
                    <a:pt x="170" y="38"/>
                    <a:pt x="170" y="38"/>
                  </a:cubicBezTo>
                  <a:cubicBezTo>
                    <a:pt x="171" y="39"/>
                    <a:pt x="171" y="39"/>
                    <a:pt x="171" y="39"/>
                  </a:cubicBezTo>
                  <a:cubicBezTo>
                    <a:pt x="171" y="38"/>
                    <a:pt x="171" y="38"/>
                    <a:pt x="171" y="38"/>
                  </a:cubicBezTo>
                  <a:cubicBezTo>
                    <a:pt x="172" y="38"/>
                    <a:pt x="172" y="38"/>
                    <a:pt x="172" y="38"/>
                  </a:cubicBezTo>
                  <a:cubicBezTo>
                    <a:pt x="172" y="38"/>
                    <a:pt x="172" y="38"/>
                    <a:pt x="172" y="38"/>
                  </a:cubicBezTo>
                  <a:cubicBezTo>
                    <a:pt x="172" y="37"/>
                    <a:pt x="172" y="37"/>
                    <a:pt x="172" y="37"/>
                  </a:cubicBezTo>
                  <a:cubicBezTo>
                    <a:pt x="172" y="36"/>
                    <a:pt x="172" y="36"/>
                    <a:pt x="172" y="36"/>
                  </a:cubicBezTo>
                  <a:cubicBezTo>
                    <a:pt x="170" y="36"/>
                    <a:pt x="170" y="36"/>
                    <a:pt x="170" y="36"/>
                  </a:cubicBezTo>
                  <a:cubicBezTo>
                    <a:pt x="170" y="36"/>
                    <a:pt x="170" y="36"/>
                    <a:pt x="170" y="36"/>
                  </a:cubicBezTo>
                  <a:cubicBezTo>
                    <a:pt x="170" y="37"/>
                    <a:pt x="170" y="37"/>
                    <a:pt x="170" y="37"/>
                  </a:cubicBezTo>
                  <a:cubicBezTo>
                    <a:pt x="169" y="36"/>
                    <a:pt x="169" y="36"/>
                    <a:pt x="169" y="36"/>
                  </a:cubicBezTo>
                  <a:cubicBezTo>
                    <a:pt x="168" y="37"/>
                    <a:pt x="168" y="37"/>
                    <a:pt x="168" y="37"/>
                  </a:cubicBezTo>
                  <a:cubicBezTo>
                    <a:pt x="167" y="37"/>
                    <a:pt x="167" y="37"/>
                    <a:pt x="167" y="37"/>
                  </a:cubicBezTo>
                  <a:cubicBezTo>
                    <a:pt x="167" y="37"/>
                    <a:pt x="167" y="37"/>
                    <a:pt x="167" y="37"/>
                  </a:cubicBezTo>
                  <a:cubicBezTo>
                    <a:pt x="166" y="37"/>
                    <a:pt x="166" y="37"/>
                    <a:pt x="166" y="37"/>
                  </a:cubicBezTo>
                  <a:cubicBezTo>
                    <a:pt x="165" y="37"/>
                    <a:pt x="165" y="37"/>
                    <a:pt x="165" y="37"/>
                  </a:cubicBezTo>
                  <a:cubicBezTo>
                    <a:pt x="165" y="37"/>
                    <a:pt x="165" y="37"/>
                    <a:pt x="165" y="37"/>
                  </a:cubicBezTo>
                  <a:cubicBezTo>
                    <a:pt x="164" y="36"/>
                    <a:pt x="164" y="36"/>
                    <a:pt x="164" y="36"/>
                  </a:cubicBezTo>
                  <a:cubicBezTo>
                    <a:pt x="163" y="35"/>
                    <a:pt x="163" y="35"/>
                    <a:pt x="163" y="35"/>
                  </a:cubicBezTo>
                  <a:cubicBezTo>
                    <a:pt x="164" y="35"/>
                    <a:pt x="164" y="35"/>
                    <a:pt x="164" y="35"/>
                  </a:cubicBezTo>
                  <a:cubicBezTo>
                    <a:pt x="163" y="34"/>
                    <a:pt x="163" y="34"/>
                    <a:pt x="163" y="34"/>
                  </a:cubicBezTo>
                  <a:cubicBezTo>
                    <a:pt x="162" y="33"/>
                    <a:pt x="162" y="33"/>
                    <a:pt x="162" y="33"/>
                  </a:cubicBezTo>
                  <a:cubicBezTo>
                    <a:pt x="161" y="33"/>
                    <a:pt x="161" y="33"/>
                    <a:pt x="161" y="33"/>
                  </a:cubicBezTo>
                  <a:cubicBezTo>
                    <a:pt x="161" y="33"/>
                    <a:pt x="161" y="33"/>
                    <a:pt x="161" y="33"/>
                  </a:cubicBezTo>
                  <a:cubicBezTo>
                    <a:pt x="160" y="34"/>
                    <a:pt x="160" y="34"/>
                    <a:pt x="160" y="34"/>
                  </a:cubicBezTo>
                  <a:cubicBezTo>
                    <a:pt x="159" y="33"/>
                    <a:pt x="159" y="33"/>
                    <a:pt x="159" y="33"/>
                  </a:cubicBezTo>
                  <a:cubicBezTo>
                    <a:pt x="160" y="33"/>
                    <a:pt x="160" y="33"/>
                    <a:pt x="160" y="33"/>
                  </a:cubicBezTo>
                  <a:cubicBezTo>
                    <a:pt x="161" y="32"/>
                    <a:pt x="161" y="32"/>
                    <a:pt x="161" y="32"/>
                  </a:cubicBezTo>
                  <a:cubicBezTo>
                    <a:pt x="161" y="32"/>
                    <a:pt x="161" y="32"/>
                    <a:pt x="161" y="32"/>
                  </a:cubicBezTo>
                  <a:cubicBezTo>
                    <a:pt x="160" y="31"/>
                    <a:pt x="160" y="31"/>
                    <a:pt x="160" y="31"/>
                  </a:cubicBezTo>
                  <a:cubicBezTo>
                    <a:pt x="161" y="31"/>
                    <a:pt x="161" y="31"/>
                    <a:pt x="161" y="31"/>
                  </a:cubicBezTo>
                  <a:cubicBezTo>
                    <a:pt x="162" y="31"/>
                    <a:pt x="162" y="31"/>
                    <a:pt x="162" y="31"/>
                  </a:cubicBezTo>
                  <a:cubicBezTo>
                    <a:pt x="163" y="30"/>
                    <a:pt x="163" y="30"/>
                    <a:pt x="163" y="30"/>
                  </a:cubicBezTo>
                  <a:cubicBezTo>
                    <a:pt x="164" y="30"/>
                    <a:pt x="164" y="30"/>
                    <a:pt x="164" y="30"/>
                  </a:cubicBezTo>
                  <a:cubicBezTo>
                    <a:pt x="165" y="29"/>
                    <a:pt x="165" y="29"/>
                    <a:pt x="165" y="29"/>
                  </a:cubicBezTo>
                  <a:cubicBezTo>
                    <a:pt x="165" y="29"/>
                    <a:pt x="165" y="29"/>
                    <a:pt x="165" y="29"/>
                  </a:cubicBezTo>
                  <a:cubicBezTo>
                    <a:pt x="166" y="29"/>
                    <a:pt x="166" y="29"/>
                    <a:pt x="166" y="29"/>
                  </a:cubicBezTo>
                  <a:cubicBezTo>
                    <a:pt x="169" y="29"/>
                    <a:pt x="169" y="29"/>
                    <a:pt x="169" y="29"/>
                  </a:cubicBezTo>
                  <a:cubicBezTo>
                    <a:pt x="170" y="30"/>
                    <a:pt x="170" y="30"/>
                    <a:pt x="170" y="30"/>
                  </a:cubicBezTo>
                  <a:cubicBezTo>
                    <a:pt x="172" y="30"/>
                    <a:pt x="172" y="30"/>
                    <a:pt x="172" y="30"/>
                  </a:cubicBezTo>
                  <a:cubicBezTo>
                    <a:pt x="173" y="30"/>
                    <a:pt x="173" y="30"/>
                    <a:pt x="173" y="30"/>
                  </a:cubicBezTo>
                  <a:cubicBezTo>
                    <a:pt x="173" y="31"/>
                    <a:pt x="173" y="31"/>
                    <a:pt x="173" y="31"/>
                  </a:cubicBezTo>
                  <a:cubicBezTo>
                    <a:pt x="173" y="31"/>
                    <a:pt x="173" y="31"/>
                    <a:pt x="173" y="31"/>
                  </a:cubicBezTo>
                  <a:cubicBezTo>
                    <a:pt x="173" y="32"/>
                    <a:pt x="173" y="32"/>
                    <a:pt x="173" y="32"/>
                  </a:cubicBezTo>
                  <a:cubicBezTo>
                    <a:pt x="174" y="33"/>
                    <a:pt x="174" y="33"/>
                    <a:pt x="174" y="33"/>
                  </a:cubicBezTo>
                  <a:cubicBezTo>
                    <a:pt x="174" y="33"/>
                    <a:pt x="174" y="33"/>
                    <a:pt x="174" y="33"/>
                  </a:cubicBezTo>
                  <a:cubicBezTo>
                    <a:pt x="174" y="34"/>
                    <a:pt x="174" y="34"/>
                    <a:pt x="174" y="34"/>
                  </a:cubicBezTo>
                  <a:cubicBezTo>
                    <a:pt x="173" y="35"/>
                    <a:pt x="173" y="35"/>
                    <a:pt x="173" y="35"/>
                  </a:cubicBezTo>
                  <a:cubicBezTo>
                    <a:pt x="173" y="36"/>
                    <a:pt x="173" y="36"/>
                    <a:pt x="173" y="36"/>
                  </a:cubicBezTo>
                  <a:cubicBezTo>
                    <a:pt x="174" y="38"/>
                    <a:pt x="174" y="38"/>
                    <a:pt x="174" y="38"/>
                  </a:cubicBezTo>
                  <a:cubicBezTo>
                    <a:pt x="174" y="39"/>
                    <a:pt x="174" y="39"/>
                    <a:pt x="174" y="39"/>
                  </a:cubicBezTo>
                  <a:cubicBezTo>
                    <a:pt x="175" y="39"/>
                    <a:pt x="175" y="39"/>
                    <a:pt x="175" y="39"/>
                  </a:cubicBezTo>
                  <a:cubicBezTo>
                    <a:pt x="175" y="39"/>
                    <a:pt x="175" y="39"/>
                    <a:pt x="175" y="39"/>
                  </a:cubicBezTo>
                  <a:cubicBezTo>
                    <a:pt x="175" y="38"/>
                    <a:pt x="175" y="38"/>
                    <a:pt x="175" y="38"/>
                  </a:cubicBezTo>
                  <a:cubicBezTo>
                    <a:pt x="175" y="38"/>
                    <a:pt x="175" y="38"/>
                    <a:pt x="175" y="38"/>
                  </a:cubicBezTo>
                  <a:cubicBezTo>
                    <a:pt x="176" y="38"/>
                    <a:pt x="176" y="38"/>
                    <a:pt x="176" y="38"/>
                  </a:cubicBezTo>
                  <a:cubicBezTo>
                    <a:pt x="176" y="39"/>
                    <a:pt x="176" y="39"/>
                    <a:pt x="176" y="39"/>
                  </a:cubicBezTo>
                  <a:cubicBezTo>
                    <a:pt x="176" y="40"/>
                    <a:pt x="176" y="40"/>
                    <a:pt x="176" y="40"/>
                  </a:cubicBezTo>
                  <a:cubicBezTo>
                    <a:pt x="176" y="40"/>
                    <a:pt x="176" y="40"/>
                    <a:pt x="176" y="40"/>
                  </a:cubicBezTo>
                  <a:cubicBezTo>
                    <a:pt x="177" y="40"/>
                    <a:pt x="177" y="40"/>
                    <a:pt x="177" y="40"/>
                  </a:cubicBezTo>
                  <a:cubicBezTo>
                    <a:pt x="178" y="41"/>
                    <a:pt x="178" y="41"/>
                    <a:pt x="178" y="41"/>
                  </a:cubicBezTo>
                  <a:cubicBezTo>
                    <a:pt x="178" y="41"/>
                    <a:pt x="178" y="41"/>
                    <a:pt x="178" y="41"/>
                  </a:cubicBezTo>
                  <a:cubicBezTo>
                    <a:pt x="179" y="41"/>
                    <a:pt x="179" y="41"/>
                    <a:pt x="179" y="41"/>
                  </a:cubicBezTo>
                  <a:cubicBezTo>
                    <a:pt x="180" y="41"/>
                    <a:pt x="180" y="41"/>
                    <a:pt x="180" y="41"/>
                  </a:cubicBezTo>
                  <a:cubicBezTo>
                    <a:pt x="180" y="40"/>
                    <a:pt x="180" y="40"/>
                    <a:pt x="180" y="40"/>
                  </a:cubicBezTo>
                  <a:cubicBezTo>
                    <a:pt x="180" y="40"/>
                    <a:pt x="180" y="40"/>
                    <a:pt x="180" y="40"/>
                  </a:cubicBezTo>
                  <a:cubicBezTo>
                    <a:pt x="181" y="40"/>
                    <a:pt x="181" y="40"/>
                    <a:pt x="181" y="40"/>
                  </a:cubicBezTo>
                  <a:cubicBezTo>
                    <a:pt x="181" y="39"/>
                    <a:pt x="181" y="39"/>
                    <a:pt x="181" y="39"/>
                  </a:cubicBezTo>
                  <a:cubicBezTo>
                    <a:pt x="181" y="38"/>
                    <a:pt x="181" y="38"/>
                    <a:pt x="181" y="38"/>
                  </a:cubicBezTo>
                  <a:cubicBezTo>
                    <a:pt x="182" y="38"/>
                    <a:pt x="182" y="38"/>
                    <a:pt x="182" y="38"/>
                  </a:cubicBezTo>
                  <a:cubicBezTo>
                    <a:pt x="183" y="38"/>
                    <a:pt x="183" y="38"/>
                    <a:pt x="183" y="38"/>
                  </a:cubicBezTo>
                  <a:cubicBezTo>
                    <a:pt x="183" y="37"/>
                    <a:pt x="183" y="37"/>
                    <a:pt x="183" y="37"/>
                  </a:cubicBezTo>
                  <a:cubicBezTo>
                    <a:pt x="184" y="36"/>
                    <a:pt x="184" y="36"/>
                    <a:pt x="184" y="36"/>
                  </a:cubicBezTo>
                  <a:cubicBezTo>
                    <a:pt x="184" y="37"/>
                    <a:pt x="184" y="37"/>
                    <a:pt x="184" y="37"/>
                  </a:cubicBezTo>
                  <a:cubicBezTo>
                    <a:pt x="185" y="37"/>
                    <a:pt x="185" y="37"/>
                    <a:pt x="185" y="37"/>
                  </a:cubicBezTo>
                  <a:cubicBezTo>
                    <a:pt x="185" y="36"/>
                    <a:pt x="185" y="36"/>
                    <a:pt x="185" y="36"/>
                  </a:cubicBezTo>
                  <a:cubicBezTo>
                    <a:pt x="187" y="36"/>
                    <a:pt x="187" y="36"/>
                    <a:pt x="187" y="36"/>
                  </a:cubicBezTo>
                  <a:cubicBezTo>
                    <a:pt x="187" y="36"/>
                    <a:pt x="187" y="36"/>
                    <a:pt x="187" y="36"/>
                  </a:cubicBezTo>
                  <a:cubicBezTo>
                    <a:pt x="186" y="35"/>
                    <a:pt x="186" y="35"/>
                    <a:pt x="186" y="35"/>
                  </a:cubicBezTo>
                  <a:cubicBezTo>
                    <a:pt x="187" y="34"/>
                    <a:pt x="187" y="34"/>
                    <a:pt x="187" y="34"/>
                  </a:cubicBezTo>
                  <a:cubicBezTo>
                    <a:pt x="189" y="33"/>
                    <a:pt x="189" y="33"/>
                    <a:pt x="189" y="33"/>
                  </a:cubicBezTo>
                  <a:cubicBezTo>
                    <a:pt x="190" y="33"/>
                    <a:pt x="190" y="33"/>
                    <a:pt x="190" y="33"/>
                  </a:cubicBezTo>
                  <a:cubicBezTo>
                    <a:pt x="191" y="34"/>
                    <a:pt x="191" y="34"/>
                    <a:pt x="191" y="34"/>
                  </a:cubicBezTo>
                  <a:cubicBezTo>
                    <a:pt x="192" y="34"/>
                    <a:pt x="192" y="34"/>
                    <a:pt x="192" y="34"/>
                  </a:cubicBezTo>
                  <a:cubicBezTo>
                    <a:pt x="193" y="35"/>
                    <a:pt x="193" y="35"/>
                    <a:pt x="193" y="35"/>
                  </a:cubicBezTo>
                  <a:cubicBezTo>
                    <a:pt x="194" y="35"/>
                    <a:pt x="194" y="35"/>
                    <a:pt x="194" y="35"/>
                  </a:cubicBezTo>
                  <a:cubicBezTo>
                    <a:pt x="195" y="36"/>
                    <a:pt x="195" y="36"/>
                    <a:pt x="195" y="36"/>
                  </a:cubicBezTo>
                  <a:cubicBezTo>
                    <a:pt x="196" y="36"/>
                    <a:pt x="196" y="36"/>
                    <a:pt x="196" y="36"/>
                  </a:cubicBezTo>
                  <a:cubicBezTo>
                    <a:pt x="199" y="37"/>
                    <a:pt x="199" y="37"/>
                    <a:pt x="199" y="37"/>
                  </a:cubicBezTo>
                  <a:cubicBezTo>
                    <a:pt x="200" y="37"/>
                    <a:pt x="200" y="37"/>
                    <a:pt x="200" y="37"/>
                  </a:cubicBezTo>
                  <a:cubicBezTo>
                    <a:pt x="200" y="37"/>
                    <a:pt x="200" y="37"/>
                    <a:pt x="200" y="37"/>
                  </a:cubicBezTo>
                  <a:cubicBezTo>
                    <a:pt x="201" y="37"/>
                    <a:pt x="201" y="37"/>
                    <a:pt x="201" y="37"/>
                  </a:cubicBezTo>
                  <a:cubicBezTo>
                    <a:pt x="202" y="37"/>
                    <a:pt x="202" y="37"/>
                    <a:pt x="202" y="37"/>
                  </a:cubicBezTo>
                  <a:cubicBezTo>
                    <a:pt x="203" y="37"/>
                    <a:pt x="203" y="37"/>
                    <a:pt x="203" y="37"/>
                  </a:cubicBezTo>
                  <a:cubicBezTo>
                    <a:pt x="203" y="38"/>
                    <a:pt x="203" y="38"/>
                    <a:pt x="203" y="38"/>
                  </a:cubicBezTo>
                  <a:cubicBezTo>
                    <a:pt x="203" y="38"/>
                    <a:pt x="203" y="38"/>
                    <a:pt x="203" y="38"/>
                  </a:cubicBezTo>
                  <a:cubicBezTo>
                    <a:pt x="203" y="38"/>
                    <a:pt x="203" y="38"/>
                    <a:pt x="203" y="38"/>
                  </a:cubicBezTo>
                  <a:cubicBezTo>
                    <a:pt x="204" y="38"/>
                    <a:pt x="204" y="38"/>
                    <a:pt x="204" y="38"/>
                  </a:cubicBezTo>
                  <a:cubicBezTo>
                    <a:pt x="204" y="38"/>
                    <a:pt x="204" y="38"/>
                    <a:pt x="204" y="38"/>
                  </a:cubicBezTo>
                  <a:close/>
                  <a:moveTo>
                    <a:pt x="151" y="27"/>
                  </a:moveTo>
                  <a:cubicBezTo>
                    <a:pt x="153" y="28"/>
                    <a:pt x="153" y="28"/>
                    <a:pt x="153" y="28"/>
                  </a:cubicBezTo>
                  <a:cubicBezTo>
                    <a:pt x="153" y="28"/>
                    <a:pt x="153" y="28"/>
                    <a:pt x="153" y="28"/>
                  </a:cubicBezTo>
                  <a:cubicBezTo>
                    <a:pt x="152" y="28"/>
                    <a:pt x="152" y="28"/>
                    <a:pt x="152" y="28"/>
                  </a:cubicBezTo>
                  <a:cubicBezTo>
                    <a:pt x="151" y="27"/>
                    <a:pt x="151" y="27"/>
                    <a:pt x="151" y="27"/>
                  </a:cubicBezTo>
                  <a:close/>
                  <a:moveTo>
                    <a:pt x="160" y="29"/>
                  </a:moveTo>
                  <a:cubicBezTo>
                    <a:pt x="161" y="29"/>
                    <a:pt x="161" y="29"/>
                    <a:pt x="161" y="29"/>
                  </a:cubicBezTo>
                  <a:cubicBezTo>
                    <a:pt x="161" y="29"/>
                    <a:pt x="161" y="29"/>
                    <a:pt x="161" y="29"/>
                  </a:cubicBezTo>
                  <a:cubicBezTo>
                    <a:pt x="161" y="28"/>
                    <a:pt x="161" y="28"/>
                    <a:pt x="161" y="28"/>
                  </a:cubicBezTo>
                  <a:cubicBezTo>
                    <a:pt x="160" y="28"/>
                    <a:pt x="160" y="28"/>
                    <a:pt x="160" y="28"/>
                  </a:cubicBezTo>
                  <a:cubicBezTo>
                    <a:pt x="159" y="28"/>
                    <a:pt x="159" y="28"/>
                    <a:pt x="159" y="28"/>
                  </a:cubicBezTo>
                  <a:cubicBezTo>
                    <a:pt x="158" y="28"/>
                    <a:pt x="158" y="28"/>
                    <a:pt x="158" y="28"/>
                  </a:cubicBezTo>
                  <a:cubicBezTo>
                    <a:pt x="157" y="28"/>
                    <a:pt x="157" y="28"/>
                    <a:pt x="157" y="28"/>
                  </a:cubicBezTo>
                  <a:cubicBezTo>
                    <a:pt x="157" y="28"/>
                    <a:pt x="157" y="28"/>
                    <a:pt x="157" y="28"/>
                  </a:cubicBezTo>
                  <a:cubicBezTo>
                    <a:pt x="157" y="28"/>
                    <a:pt x="157" y="28"/>
                    <a:pt x="157" y="28"/>
                  </a:cubicBezTo>
                  <a:cubicBezTo>
                    <a:pt x="156" y="29"/>
                    <a:pt x="156" y="29"/>
                    <a:pt x="156" y="29"/>
                  </a:cubicBezTo>
                  <a:cubicBezTo>
                    <a:pt x="158" y="29"/>
                    <a:pt x="158" y="29"/>
                    <a:pt x="158" y="29"/>
                  </a:cubicBezTo>
                  <a:cubicBezTo>
                    <a:pt x="158" y="29"/>
                    <a:pt x="158" y="29"/>
                    <a:pt x="158" y="29"/>
                  </a:cubicBezTo>
                  <a:cubicBezTo>
                    <a:pt x="159" y="29"/>
                    <a:pt x="159" y="29"/>
                    <a:pt x="159" y="29"/>
                  </a:cubicBezTo>
                  <a:cubicBezTo>
                    <a:pt x="159" y="29"/>
                    <a:pt x="159" y="29"/>
                    <a:pt x="159" y="29"/>
                  </a:cubicBezTo>
                  <a:cubicBezTo>
                    <a:pt x="158" y="28"/>
                    <a:pt x="158" y="28"/>
                    <a:pt x="158" y="28"/>
                  </a:cubicBezTo>
                  <a:cubicBezTo>
                    <a:pt x="158" y="28"/>
                    <a:pt x="158" y="28"/>
                    <a:pt x="158" y="28"/>
                  </a:cubicBezTo>
                  <a:cubicBezTo>
                    <a:pt x="159" y="28"/>
                    <a:pt x="159" y="28"/>
                    <a:pt x="159" y="28"/>
                  </a:cubicBezTo>
                  <a:cubicBezTo>
                    <a:pt x="160" y="29"/>
                    <a:pt x="160" y="29"/>
                    <a:pt x="160" y="29"/>
                  </a:cubicBezTo>
                  <a:close/>
                  <a:moveTo>
                    <a:pt x="159" y="31"/>
                  </a:moveTo>
                  <a:cubicBezTo>
                    <a:pt x="158" y="31"/>
                    <a:pt x="158" y="31"/>
                    <a:pt x="158" y="31"/>
                  </a:cubicBezTo>
                  <a:cubicBezTo>
                    <a:pt x="157" y="31"/>
                    <a:pt x="157" y="31"/>
                    <a:pt x="157" y="31"/>
                  </a:cubicBezTo>
                  <a:cubicBezTo>
                    <a:pt x="157" y="31"/>
                    <a:pt x="157" y="31"/>
                    <a:pt x="157" y="31"/>
                  </a:cubicBezTo>
                  <a:cubicBezTo>
                    <a:pt x="159" y="31"/>
                    <a:pt x="159" y="31"/>
                    <a:pt x="159" y="31"/>
                  </a:cubicBezTo>
                  <a:close/>
                  <a:moveTo>
                    <a:pt x="159" y="31"/>
                  </a:moveTo>
                  <a:cubicBezTo>
                    <a:pt x="159" y="31"/>
                    <a:pt x="159" y="31"/>
                    <a:pt x="159" y="31"/>
                  </a:cubicBezTo>
                  <a:cubicBezTo>
                    <a:pt x="158" y="31"/>
                    <a:pt x="158" y="31"/>
                    <a:pt x="158" y="31"/>
                  </a:cubicBezTo>
                  <a:cubicBezTo>
                    <a:pt x="159" y="31"/>
                    <a:pt x="159" y="31"/>
                    <a:pt x="159" y="31"/>
                  </a:cubicBezTo>
                  <a:close/>
                  <a:moveTo>
                    <a:pt x="159" y="31"/>
                  </a:moveTo>
                  <a:cubicBezTo>
                    <a:pt x="158" y="32"/>
                    <a:pt x="158" y="32"/>
                    <a:pt x="158" y="32"/>
                  </a:cubicBezTo>
                  <a:cubicBezTo>
                    <a:pt x="158" y="33"/>
                    <a:pt x="158" y="33"/>
                    <a:pt x="158" y="33"/>
                  </a:cubicBezTo>
                  <a:cubicBezTo>
                    <a:pt x="159" y="33"/>
                    <a:pt x="159" y="33"/>
                    <a:pt x="159" y="33"/>
                  </a:cubicBezTo>
                  <a:cubicBezTo>
                    <a:pt x="159" y="33"/>
                    <a:pt x="159" y="33"/>
                    <a:pt x="159" y="33"/>
                  </a:cubicBezTo>
                  <a:cubicBezTo>
                    <a:pt x="160" y="31"/>
                    <a:pt x="160" y="31"/>
                    <a:pt x="160" y="31"/>
                  </a:cubicBezTo>
                  <a:cubicBezTo>
                    <a:pt x="159" y="31"/>
                    <a:pt x="159" y="31"/>
                    <a:pt x="159" y="31"/>
                  </a:cubicBezTo>
                  <a:close/>
                  <a:moveTo>
                    <a:pt x="134" y="12"/>
                  </a:moveTo>
                  <a:cubicBezTo>
                    <a:pt x="135" y="12"/>
                    <a:pt x="135" y="12"/>
                    <a:pt x="135" y="12"/>
                  </a:cubicBezTo>
                  <a:cubicBezTo>
                    <a:pt x="135" y="13"/>
                    <a:pt x="135" y="13"/>
                    <a:pt x="135" y="13"/>
                  </a:cubicBezTo>
                  <a:cubicBezTo>
                    <a:pt x="135" y="14"/>
                    <a:pt x="135" y="14"/>
                    <a:pt x="135" y="14"/>
                  </a:cubicBezTo>
                  <a:cubicBezTo>
                    <a:pt x="134" y="13"/>
                    <a:pt x="134" y="13"/>
                    <a:pt x="134" y="13"/>
                  </a:cubicBezTo>
                  <a:cubicBezTo>
                    <a:pt x="134" y="12"/>
                    <a:pt x="134" y="12"/>
                    <a:pt x="134" y="12"/>
                  </a:cubicBezTo>
                  <a:cubicBezTo>
                    <a:pt x="134" y="12"/>
                    <a:pt x="134" y="12"/>
                    <a:pt x="134" y="12"/>
                  </a:cubicBezTo>
                  <a:close/>
                  <a:moveTo>
                    <a:pt x="140" y="9"/>
                  </a:moveTo>
                  <a:cubicBezTo>
                    <a:pt x="140" y="10"/>
                    <a:pt x="140" y="10"/>
                    <a:pt x="140" y="10"/>
                  </a:cubicBezTo>
                  <a:cubicBezTo>
                    <a:pt x="140" y="10"/>
                    <a:pt x="140" y="10"/>
                    <a:pt x="140" y="10"/>
                  </a:cubicBezTo>
                  <a:cubicBezTo>
                    <a:pt x="141" y="10"/>
                    <a:pt x="141" y="10"/>
                    <a:pt x="141" y="10"/>
                  </a:cubicBezTo>
                  <a:cubicBezTo>
                    <a:pt x="141" y="10"/>
                    <a:pt x="141" y="10"/>
                    <a:pt x="141" y="10"/>
                  </a:cubicBezTo>
                  <a:cubicBezTo>
                    <a:pt x="141" y="9"/>
                    <a:pt x="141" y="9"/>
                    <a:pt x="141" y="9"/>
                  </a:cubicBezTo>
                  <a:cubicBezTo>
                    <a:pt x="140" y="8"/>
                    <a:pt x="140" y="8"/>
                    <a:pt x="140" y="8"/>
                  </a:cubicBezTo>
                  <a:cubicBezTo>
                    <a:pt x="140" y="9"/>
                    <a:pt x="140" y="9"/>
                    <a:pt x="140" y="9"/>
                  </a:cubicBezTo>
                  <a:close/>
                  <a:moveTo>
                    <a:pt x="140" y="11"/>
                  </a:moveTo>
                  <a:cubicBezTo>
                    <a:pt x="140" y="11"/>
                    <a:pt x="140" y="11"/>
                    <a:pt x="140" y="11"/>
                  </a:cubicBezTo>
                  <a:cubicBezTo>
                    <a:pt x="140" y="11"/>
                    <a:pt x="140" y="11"/>
                    <a:pt x="140" y="11"/>
                  </a:cubicBezTo>
                  <a:cubicBezTo>
                    <a:pt x="140" y="11"/>
                    <a:pt x="140" y="11"/>
                    <a:pt x="140" y="11"/>
                  </a:cubicBezTo>
                  <a:cubicBezTo>
                    <a:pt x="140" y="11"/>
                    <a:pt x="140" y="11"/>
                    <a:pt x="140" y="11"/>
                  </a:cubicBezTo>
                  <a:close/>
                  <a:moveTo>
                    <a:pt x="147" y="18"/>
                  </a:moveTo>
                  <a:cubicBezTo>
                    <a:pt x="147" y="19"/>
                    <a:pt x="147" y="19"/>
                    <a:pt x="147" y="19"/>
                  </a:cubicBezTo>
                  <a:cubicBezTo>
                    <a:pt x="148" y="19"/>
                    <a:pt x="148" y="19"/>
                    <a:pt x="148" y="19"/>
                  </a:cubicBezTo>
                  <a:cubicBezTo>
                    <a:pt x="148" y="19"/>
                    <a:pt x="148" y="19"/>
                    <a:pt x="148" y="19"/>
                  </a:cubicBezTo>
                  <a:cubicBezTo>
                    <a:pt x="149" y="18"/>
                    <a:pt x="149" y="18"/>
                    <a:pt x="149" y="18"/>
                  </a:cubicBezTo>
                  <a:cubicBezTo>
                    <a:pt x="149" y="18"/>
                    <a:pt x="149" y="18"/>
                    <a:pt x="149" y="18"/>
                  </a:cubicBezTo>
                  <a:cubicBezTo>
                    <a:pt x="148" y="17"/>
                    <a:pt x="148" y="17"/>
                    <a:pt x="148" y="17"/>
                  </a:cubicBezTo>
                  <a:cubicBezTo>
                    <a:pt x="147" y="18"/>
                    <a:pt x="147" y="18"/>
                    <a:pt x="147" y="18"/>
                  </a:cubicBezTo>
                  <a:cubicBezTo>
                    <a:pt x="147" y="18"/>
                    <a:pt x="147" y="18"/>
                    <a:pt x="147" y="18"/>
                  </a:cubicBezTo>
                  <a:close/>
                  <a:moveTo>
                    <a:pt x="146" y="29"/>
                  </a:moveTo>
                  <a:cubicBezTo>
                    <a:pt x="146" y="30"/>
                    <a:pt x="146" y="30"/>
                    <a:pt x="146" y="30"/>
                  </a:cubicBezTo>
                  <a:cubicBezTo>
                    <a:pt x="147" y="31"/>
                    <a:pt x="147" y="31"/>
                    <a:pt x="147" y="31"/>
                  </a:cubicBezTo>
                  <a:cubicBezTo>
                    <a:pt x="148" y="31"/>
                    <a:pt x="148" y="31"/>
                    <a:pt x="148" y="31"/>
                  </a:cubicBezTo>
                  <a:cubicBezTo>
                    <a:pt x="147" y="31"/>
                    <a:pt x="147" y="31"/>
                    <a:pt x="147" y="31"/>
                  </a:cubicBezTo>
                  <a:cubicBezTo>
                    <a:pt x="147" y="32"/>
                    <a:pt x="147" y="32"/>
                    <a:pt x="147" y="32"/>
                  </a:cubicBezTo>
                  <a:cubicBezTo>
                    <a:pt x="147" y="31"/>
                    <a:pt x="147" y="31"/>
                    <a:pt x="147" y="31"/>
                  </a:cubicBezTo>
                  <a:cubicBezTo>
                    <a:pt x="146" y="31"/>
                    <a:pt x="146" y="31"/>
                    <a:pt x="146" y="31"/>
                  </a:cubicBezTo>
                  <a:cubicBezTo>
                    <a:pt x="146" y="30"/>
                    <a:pt x="146" y="30"/>
                    <a:pt x="146" y="30"/>
                  </a:cubicBezTo>
                  <a:cubicBezTo>
                    <a:pt x="145" y="29"/>
                    <a:pt x="145" y="29"/>
                    <a:pt x="145" y="29"/>
                  </a:cubicBezTo>
                  <a:cubicBezTo>
                    <a:pt x="144" y="28"/>
                    <a:pt x="144" y="28"/>
                    <a:pt x="144" y="28"/>
                  </a:cubicBezTo>
                  <a:cubicBezTo>
                    <a:pt x="145" y="27"/>
                    <a:pt x="145" y="27"/>
                    <a:pt x="145" y="27"/>
                  </a:cubicBezTo>
                  <a:cubicBezTo>
                    <a:pt x="144" y="27"/>
                    <a:pt x="144" y="27"/>
                    <a:pt x="144" y="27"/>
                  </a:cubicBezTo>
                  <a:cubicBezTo>
                    <a:pt x="144" y="26"/>
                    <a:pt x="144" y="26"/>
                    <a:pt x="144" y="26"/>
                  </a:cubicBezTo>
                  <a:cubicBezTo>
                    <a:pt x="144" y="26"/>
                    <a:pt x="144" y="26"/>
                    <a:pt x="144" y="26"/>
                  </a:cubicBezTo>
                  <a:cubicBezTo>
                    <a:pt x="144" y="25"/>
                    <a:pt x="144" y="25"/>
                    <a:pt x="144" y="25"/>
                  </a:cubicBezTo>
                  <a:cubicBezTo>
                    <a:pt x="144" y="24"/>
                    <a:pt x="144" y="24"/>
                    <a:pt x="144" y="24"/>
                  </a:cubicBezTo>
                  <a:cubicBezTo>
                    <a:pt x="144" y="24"/>
                    <a:pt x="144" y="24"/>
                    <a:pt x="144" y="24"/>
                  </a:cubicBezTo>
                  <a:cubicBezTo>
                    <a:pt x="143" y="23"/>
                    <a:pt x="143" y="23"/>
                    <a:pt x="143" y="23"/>
                  </a:cubicBezTo>
                  <a:cubicBezTo>
                    <a:pt x="143" y="22"/>
                    <a:pt x="143" y="22"/>
                    <a:pt x="143" y="22"/>
                  </a:cubicBezTo>
                  <a:cubicBezTo>
                    <a:pt x="144" y="22"/>
                    <a:pt x="144" y="22"/>
                    <a:pt x="144" y="22"/>
                  </a:cubicBezTo>
                  <a:cubicBezTo>
                    <a:pt x="144" y="21"/>
                    <a:pt x="144" y="21"/>
                    <a:pt x="144" y="21"/>
                  </a:cubicBezTo>
                  <a:cubicBezTo>
                    <a:pt x="144" y="20"/>
                    <a:pt x="144" y="20"/>
                    <a:pt x="144" y="20"/>
                  </a:cubicBezTo>
                  <a:cubicBezTo>
                    <a:pt x="146" y="18"/>
                    <a:pt x="146" y="18"/>
                    <a:pt x="146" y="18"/>
                  </a:cubicBezTo>
                  <a:cubicBezTo>
                    <a:pt x="146" y="18"/>
                    <a:pt x="146" y="18"/>
                    <a:pt x="146" y="18"/>
                  </a:cubicBezTo>
                  <a:cubicBezTo>
                    <a:pt x="146" y="19"/>
                    <a:pt x="146" y="19"/>
                    <a:pt x="146" y="19"/>
                  </a:cubicBezTo>
                  <a:cubicBezTo>
                    <a:pt x="145" y="20"/>
                    <a:pt x="145" y="20"/>
                    <a:pt x="145" y="20"/>
                  </a:cubicBezTo>
                  <a:cubicBezTo>
                    <a:pt x="145" y="20"/>
                    <a:pt x="145" y="20"/>
                    <a:pt x="145" y="20"/>
                  </a:cubicBezTo>
                  <a:cubicBezTo>
                    <a:pt x="146" y="20"/>
                    <a:pt x="146" y="20"/>
                    <a:pt x="146" y="20"/>
                  </a:cubicBezTo>
                  <a:cubicBezTo>
                    <a:pt x="146" y="21"/>
                    <a:pt x="146" y="21"/>
                    <a:pt x="146" y="21"/>
                  </a:cubicBezTo>
                  <a:cubicBezTo>
                    <a:pt x="146" y="22"/>
                    <a:pt x="146" y="22"/>
                    <a:pt x="146" y="22"/>
                  </a:cubicBezTo>
                  <a:cubicBezTo>
                    <a:pt x="145" y="23"/>
                    <a:pt x="145" y="23"/>
                    <a:pt x="145" y="23"/>
                  </a:cubicBezTo>
                  <a:cubicBezTo>
                    <a:pt x="144" y="23"/>
                    <a:pt x="144" y="23"/>
                    <a:pt x="144" y="23"/>
                  </a:cubicBezTo>
                  <a:cubicBezTo>
                    <a:pt x="145" y="24"/>
                    <a:pt x="145" y="24"/>
                    <a:pt x="145" y="24"/>
                  </a:cubicBezTo>
                  <a:cubicBezTo>
                    <a:pt x="145" y="24"/>
                    <a:pt x="145" y="24"/>
                    <a:pt x="145" y="24"/>
                  </a:cubicBezTo>
                  <a:cubicBezTo>
                    <a:pt x="146" y="23"/>
                    <a:pt x="146" y="23"/>
                    <a:pt x="146" y="23"/>
                  </a:cubicBezTo>
                  <a:cubicBezTo>
                    <a:pt x="146" y="23"/>
                    <a:pt x="146" y="23"/>
                    <a:pt x="146" y="23"/>
                  </a:cubicBezTo>
                  <a:cubicBezTo>
                    <a:pt x="147" y="22"/>
                    <a:pt x="147" y="22"/>
                    <a:pt x="147" y="22"/>
                  </a:cubicBezTo>
                  <a:cubicBezTo>
                    <a:pt x="146" y="22"/>
                    <a:pt x="146" y="22"/>
                    <a:pt x="146" y="22"/>
                  </a:cubicBezTo>
                  <a:cubicBezTo>
                    <a:pt x="146" y="22"/>
                    <a:pt x="146" y="22"/>
                    <a:pt x="146" y="22"/>
                  </a:cubicBezTo>
                  <a:cubicBezTo>
                    <a:pt x="148" y="21"/>
                    <a:pt x="148" y="21"/>
                    <a:pt x="148" y="21"/>
                  </a:cubicBezTo>
                  <a:cubicBezTo>
                    <a:pt x="149" y="21"/>
                    <a:pt x="149" y="21"/>
                    <a:pt x="149" y="21"/>
                  </a:cubicBezTo>
                  <a:cubicBezTo>
                    <a:pt x="150" y="21"/>
                    <a:pt x="150" y="21"/>
                    <a:pt x="150" y="21"/>
                  </a:cubicBezTo>
                  <a:cubicBezTo>
                    <a:pt x="150" y="22"/>
                    <a:pt x="150" y="22"/>
                    <a:pt x="150" y="22"/>
                  </a:cubicBezTo>
                  <a:cubicBezTo>
                    <a:pt x="149" y="23"/>
                    <a:pt x="149" y="23"/>
                    <a:pt x="149" y="23"/>
                  </a:cubicBezTo>
                  <a:cubicBezTo>
                    <a:pt x="147" y="24"/>
                    <a:pt x="147" y="24"/>
                    <a:pt x="147" y="24"/>
                  </a:cubicBezTo>
                  <a:cubicBezTo>
                    <a:pt x="147" y="24"/>
                    <a:pt x="147" y="24"/>
                    <a:pt x="147" y="24"/>
                  </a:cubicBezTo>
                  <a:cubicBezTo>
                    <a:pt x="147" y="25"/>
                    <a:pt x="147" y="25"/>
                    <a:pt x="147" y="25"/>
                  </a:cubicBezTo>
                  <a:cubicBezTo>
                    <a:pt x="148" y="25"/>
                    <a:pt x="148" y="25"/>
                    <a:pt x="148" y="25"/>
                  </a:cubicBezTo>
                  <a:cubicBezTo>
                    <a:pt x="149" y="26"/>
                    <a:pt x="149" y="26"/>
                    <a:pt x="149" y="26"/>
                  </a:cubicBezTo>
                  <a:cubicBezTo>
                    <a:pt x="149" y="26"/>
                    <a:pt x="149" y="26"/>
                    <a:pt x="149" y="26"/>
                  </a:cubicBezTo>
                  <a:cubicBezTo>
                    <a:pt x="150" y="26"/>
                    <a:pt x="150" y="26"/>
                    <a:pt x="150" y="26"/>
                  </a:cubicBezTo>
                  <a:cubicBezTo>
                    <a:pt x="149" y="27"/>
                    <a:pt x="149" y="27"/>
                    <a:pt x="149" y="27"/>
                  </a:cubicBezTo>
                  <a:cubicBezTo>
                    <a:pt x="148" y="26"/>
                    <a:pt x="148" y="26"/>
                    <a:pt x="148" y="26"/>
                  </a:cubicBezTo>
                  <a:cubicBezTo>
                    <a:pt x="147" y="26"/>
                    <a:pt x="147" y="26"/>
                    <a:pt x="147" y="26"/>
                  </a:cubicBezTo>
                  <a:cubicBezTo>
                    <a:pt x="146" y="26"/>
                    <a:pt x="146" y="26"/>
                    <a:pt x="146" y="26"/>
                  </a:cubicBezTo>
                  <a:cubicBezTo>
                    <a:pt x="145" y="26"/>
                    <a:pt x="145" y="26"/>
                    <a:pt x="145" y="26"/>
                  </a:cubicBezTo>
                  <a:cubicBezTo>
                    <a:pt x="145" y="27"/>
                    <a:pt x="145" y="27"/>
                    <a:pt x="145" y="27"/>
                  </a:cubicBezTo>
                  <a:cubicBezTo>
                    <a:pt x="146" y="29"/>
                    <a:pt x="146" y="29"/>
                    <a:pt x="146" y="29"/>
                  </a:cubicBezTo>
                  <a:close/>
                  <a:moveTo>
                    <a:pt x="142" y="31"/>
                  </a:moveTo>
                  <a:cubicBezTo>
                    <a:pt x="143" y="31"/>
                    <a:pt x="143" y="31"/>
                    <a:pt x="143" y="31"/>
                  </a:cubicBezTo>
                  <a:cubicBezTo>
                    <a:pt x="142" y="31"/>
                    <a:pt x="142" y="31"/>
                    <a:pt x="142" y="31"/>
                  </a:cubicBezTo>
                  <a:cubicBezTo>
                    <a:pt x="142" y="30"/>
                    <a:pt x="142" y="30"/>
                    <a:pt x="142" y="30"/>
                  </a:cubicBezTo>
                  <a:cubicBezTo>
                    <a:pt x="142" y="31"/>
                    <a:pt x="142" y="31"/>
                    <a:pt x="142" y="31"/>
                  </a:cubicBezTo>
                  <a:close/>
                  <a:moveTo>
                    <a:pt x="142" y="29"/>
                  </a:moveTo>
                  <a:cubicBezTo>
                    <a:pt x="142" y="29"/>
                    <a:pt x="142" y="29"/>
                    <a:pt x="142" y="29"/>
                  </a:cubicBezTo>
                  <a:cubicBezTo>
                    <a:pt x="142" y="30"/>
                    <a:pt x="142" y="30"/>
                    <a:pt x="142" y="30"/>
                  </a:cubicBezTo>
                  <a:cubicBezTo>
                    <a:pt x="142" y="30"/>
                    <a:pt x="142" y="30"/>
                    <a:pt x="142" y="30"/>
                  </a:cubicBezTo>
                  <a:cubicBezTo>
                    <a:pt x="142" y="29"/>
                    <a:pt x="142" y="29"/>
                    <a:pt x="142" y="29"/>
                  </a:cubicBezTo>
                  <a:cubicBezTo>
                    <a:pt x="142" y="29"/>
                    <a:pt x="142" y="29"/>
                    <a:pt x="142" y="29"/>
                  </a:cubicBezTo>
                  <a:close/>
                  <a:moveTo>
                    <a:pt x="143" y="29"/>
                  </a:moveTo>
                  <a:cubicBezTo>
                    <a:pt x="143" y="30"/>
                    <a:pt x="143" y="30"/>
                    <a:pt x="143" y="30"/>
                  </a:cubicBezTo>
                  <a:cubicBezTo>
                    <a:pt x="143" y="30"/>
                    <a:pt x="143" y="30"/>
                    <a:pt x="143" y="30"/>
                  </a:cubicBezTo>
                  <a:cubicBezTo>
                    <a:pt x="143" y="31"/>
                    <a:pt x="143" y="31"/>
                    <a:pt x="143" y="31"/>
                  </a:cubicBezTo>
                  <a:cubicBezTo>
                    <a:pt x="144" y="31"/>
                    <a:pt x="144" y="31"/>
                    <a:pt x="144" y="31"/>
                  </a:cubicBezTo>
                  <a:cubicBezTo>
                    <a:pt x="145" y="31"/>
                    <a:pt x="145" y="31"/>
                    <a:pt x="145" y="31"/>
                  </a:cubicBezTo>
                  <a:cubicBezTo>
                    <a:pt x="145" y="31"/>
                    <a:pt x="145" y="31"/>
                    <a:pt x="145" y="31"/>
                  </a:cubicBezTo>
                  <a:cubicBezTo>
                    <a:pt x="145" y="30"/>
                    <a:pt x="145" y="30"/>
                    <a:pt x="145" y="30"/>
                  </a:cubicBezTo>
                  <a:cubicBezTo>
                    <a:pt x="144" y="30"/>
                    <a:pt x="144" y="30"/>
                    <a:pt x="144" y="30"/>
                  </a:cubicBezTo>
                  <a:cubicBezTo>
                    <a:pt x="144" y="30"/>
                    <a:pt x="144" y="30"/>
                    <a:pt x="144" y="30"/>
                  </a:cubicBezTo>
                  <a:cubicBezTo>
                    <a:pt x="144" y="29"/>
                    <a:pt x="144" y="29"/>
                    <a:pt x="144" y="29"/>
                  </a:cubicBezTo>
                  <a:cubicBezTo>
                    <a:pt x="143" y="29"/>
                    <a:pt x="143" y="29"/>
                    <a:pt x="143" y="29"/>
                  </a:cubicBezTo>
                  <a:close/>
                  <a:moveTo>
                    <a:pt x="143" y="34"/>
                  </a:moveTo>
                  <a:cubicBezTo>
                    <a:pt x="144" y="33"/>
                    <a:pt x="144" y="33"/>
                    <a:pt x="144" y="33"/>
                  </a:cubicBezTo>
                  <a:cubicBezTo>
                    <a:pt x="145" y="33"/>
                    <a:pt x="145" y="33"/>
                    <a:pt x="145" y="33"/>
                  </a:cubicBezTo>
                  <a:cubicBezTo>
                    <a:pt x="146" y="34"/>
                    <a:pt x="146" y="34"/>
                    <a:pt x="146" y="34"/>
                  </a:cubicBezTo>
                  <a:cubicBezTo>
                    <a:pt x="146" y="35"/>
                    <a:pt x="146" y="35"/>
                    <a:pt x="146" y="35"/>
                  </a:cubicBezTo>
                  <a:cubicBezTo>
                    <a:pt x="146" y="35"/>
                    <a:pt x="146" y="35"/>
                    <a:pt x="146" y="35"/>
                  </a:cubicBezTo>
                  <a:cubicBezTo>
                    <a:pt x="145" y="35"/>
                    <a:pt x="145" y="35"/>
                    <a:pt x="145" y="35"/>
                  </a:cubicBezTo>
                  <a:cubicBezTo>
                    <a:pt x="144" y="35"/>
                    <a:pt x="144" y="35"/>
                    <a:pt x="144" y="35"/>
                  </a:cubicBezTo>
                  <a:cubicBezTo>
                    <a:pt x="143" y="35"/>
                    <a:pt x="143" y="35"/>
                    <a:pt x="143" y="35"/>
                  </a:cubicBezTo>
                  <a:cubicBezTo>
                    <a:pt x="143" y="34"/>
                    <a:pt x="143" y="34"/>
                    <a:pt x="143" y="34"/>
                  </a:cubicBezTo>
                  <a:close/>
                  <a:moveTo>
                    <a:pt x="156" y="34"/>
                  </a:moveTo>
                  <a:cubicBezTo>
                    <a:pt x="154" y="35"/>
                    <a:pt x="154" y="35"/>
                    <a:pt x="154" y="35"/>
                  </a:cubicBezTo>
                  <a:cubicBezTo>
                    <a:pt x="154" y="35"/>
                    <a:pt x="154" y="35"/>
                    <a:pt x="154" y="35"/>
                  </a:cubicBezTo>
                  <a:cubicBezTo>
                    <a:pt x="154" y="35"/>
                    <a:pt x="154" y="35"/>
                    <a:pt x="154" y="35"/>
                  </a:cubicBezTo>
                  <a:cubicBezTo>
                    <a:pt x="155" y="36"/>
                    <a:pt x="155" y="36"/>
                    <a:pt x="155" y="36"/>
                  </a:cubicBezTo>
                  <a:cubicBezTo>
                    <a:pt x="157" y="36"/>
                    <a:pt x="157" y="36"/>
                    <a:pt x="157" y="36"/>
                  </a:cubicBezTo>
                  <a:cubicBezTo>
                    <a:pt x="156" y="35"/>
                    <a:pt x="156" y="35"/>
                    <a:pt x="156" y="35"/>
                  </a:cubicBezTo>
                  <a:cubicBezTo>
                    <a:pt x="156" y="35"/>
                    <a:pt x="156" y="35"/>
                    <a:pt x="156" y="35"/>
                  </a:cubicBezTo>
                  <a:cubicBezTo>
                    <a:pt x="156" y="34"/>
                    <a:pt x="156" y="34"/>
                    <a:pt x="156" y="34"/>
                  </a:cubicBezTo>
                  <a:close/>
                  <a:moveTo>
                    <a:pt x="148" y="42"/>
                  </a:moveTo>
                  <a:cubicBezTo>
                    <a:pt x="149" y="42"/>
                    <a:pt x="149" y="42"/>
                    <a:pt x="149" y="42"/>
                  </a:cubicBezTo>
                  <a:cubicBezTo>
                    <a:pt x="149" y="42"/>
                    <a:pt x="149" y="42"/>
                    <a:pt x="149" y="42"/>
                  </a:cubicBezTo>
                  <a:cubicBezTo>
                    <a:pt x="148" y="43"/>
                    <a:pt x="148" y="43"/>
                    <a:pt x="148" y="43"/>
                  </a:cubicBezTo>
                  <a:cubicBezTo>
                    <a:pt x="148" y="42"/>
                    <a:pt x="148" y="42"/>
                    <a:pt x="148" y="42"/>
                  </a:cubicBezTo>
                  <a:close/>
                  <a:moveTo>
                    <a:pt x="147" y="42"/>
                  </a:moveTo>
                  <a:cubicBezTo>
                    <a:pt x="148" y="42"/>
                    <a:pt x="148" y="42"/>
                    <a:pt x="148" y="42"/>
                  </a:cubicBezTo>
                  <a:cubicBezTo>
                    <a:pt x="148" y="43"/>
                    <a:pt x="148" y="43"/>
                    <a:pt x="148" y="43"/>
                  </a:cubicBezTo>
                  <a:cubicBezTo>
                    <a:pt x="147" y="43"/>
                    <a:pt x="147" y="43"/>
                    <a:pt x="147" y="43"/>
                  </a:cubicBezTo>
                  <a:cubicBezTo>
                    <a:pt x="147" y="42"/>
                    <a:pt x="147" y="42"/>
                    <a:pt x="147" y="42"/>
                  </a:cubicBezTo>
                  <a:close/>
                  <a:moveTo>
                    <a:pt x="145" y="43"/>
                  </a:moveTo>
                  <a:cubicBezTo>
                    <a:pt x="146" y="42"/>
                    <a:pt x="146" y="42"/>
                    <a:pt x="146" y="42"/>
                  </a:cubicBezTo>
                  <a:cubicBezTo>
                    <a:pt x="146" y="42"/>
                    <a:pt x="146" y="42"/>
                    <a:pt x="146" y="42"/>
                  </a:cubicBezTo>
                  <a:cubicBezTo>
                    <a:pt x="147" y="42"/>
                    <a:pt x="147" y="42"/>
                    <a:pt x="147" y="42"/>
                  </a:cubicBezTo>
                  <a:cubicBezTo>
                    <a:pt x="146" y="43"/>
                    <a:pt x="146" y="43"/>
                    <a:pt x="146" y="43"/>
                  </a:cubicBezTo>
                  <a:cubicBezTo>
                    <a:pt x="146" y="43"/>
                    <a:pt x="146" y="43"/>
                    <a:pt x="146" y="43"/>
                  </a:cubicBezTo>
                  <a:cubicBezTo>
                    <a:pt x="146" y="43"/>
                    <a:pt x="146" y="43"/>
                    <a:pt x="146" y="43"/>
                  </a:cubicBezTo>
                  <a:cubicBezTo>
                    <a:pt x="145" y="43"/>
                    <a:pt x="145" y="43"/>
                    <a:pt x="145" y="43"/>
                  </a:cubicBezTo>
                  <a:close/>
                  <a:moveTo>
                    <a:pt x="145" y="40"/>
                  </a:moveTo>
                  <a:cubicBezTo>
                    <a:pt x="144" y="41"/>
                    <a:pt x="144" y="41"/>
                    <a:pt x="144" y="41"/>
                  </a:cubicBezTo>
                  <a:cubicBezTo>
                    <a:pt x="145" y="41"/>
                    <a:pt x="145" y="41"/>
                    <a:pt x="145" y="41"/>
                  </a:cubicBezTo>
                  <a:cubicBezTo>
                    <a:pt x="145" y="40"/>
                    <a:pt x="145" y="40"/>
                    <a:pt x="145" y="40"/>
                  </a:cubicBezTo>
                  <a:close/>
                  <a:moveTo>
                    <a:pt x="146" y="39"/>
                  </a:moveTo>
                  <a:cubicBezTo>
                    <a:pt x="145" y="40"/>
                    <a:pt x="145" y="40"/>
                    <a:pt x="145" y="40"/>
                  </a:cubicBezTo>
                  <a:cubicBezTo>
                    <a:pt x="145" y="40"/>
                    <a:pt x="145" y="40"/>
                    <a:pt x="145" y="40"/>
                  </a:cubicBezTo>
                  <a:cubicBezTo>
                    <a:pt x="146" y="40"/>
                    <a:pt x="146" y="40"/>
                    <a:pt x="146" y="40"/>
                  </a:cubicBezTo>
                  <a:cubicBezTo>
                    <a:pt x="146" y="39"/>
                    <a:pt x="146" y="39"/>
                    <a:pt x="146" y="39"/>
                  </a:cubicBezTo>
                  <a:close/>
                  <a:moveTo>
                    <a:pt x="146" y="42"/>
                  </a:moveTo>
                  <a:cubicBezTo>
                    <a:pt x="147" y="41"/>
                    <a:pt x="147" y="41"/>
                    <a:pt x="147" y="41"/>
                  </a:cubicBezTo>
                  <a:cubicBezTo>
                    <a:pt x="147" y="41"/>
                    <a:pt x="147" y="41"/>
                    <a:pt x="147" y="41"/>
                  </a:cubicBezTo>
                  <a:cubicBezTo>
                    <a:pt x="148" y="42"/>
                    <a:pt x="148" y="42"/>
                    <a:pt x="148" y="42"/>
                  </a:cubicBezTo>
                  <a:cubicBezTo>
                    <a:pt x="149" y="42"/>
                    <a:pt x="149" y="42"/>
                    <a:pt x="149" y="42"/>
                  </a:cubicBezTo>
                  <a:cubicBezTo>
                    <a:pt x="149" y="41"/>
                    <a:pt x="149" y="41"/>
                    <a:pt x="149" y="41"/>
                  </a:cubicBezTo>
                  <a:cubicBezTo>
                    <a:pt x="150" y="41"/>
                    <a:pt x="150" y="41"/>
                    <a:pt x="150" y="41"/>
                  </a:cubicBezTo>
                  <a:cubicBezTo>
                    <a:pt x="150" y="42"/>
                    <a:pt x="150" y="42"/>
                    <a:pt x="150" y="42"/>
                  </a:cubicBezTo>
                  <a:cubicBezTo>
                    <a:pt x="152" y="42"/>
                    <a:pt x="152" y="42"/>
                    <a:pt x="152" y="42"/>
                  </a:cubicBezTo>
                  <a:cubicBezTo>
                    <a:pt x="153" y="41"/>
                    <a:pt x="153" y="41"/>
                    <a:pt x="153" y="41"/>
                  </a:cubicBezTo>
                  <a:cubicBezTo>
                    <a:pt x="154" y="41"/>
                    <a:pt x="154" y="41"/>
                    <a:pt x="154" y="41"/>
                  </a:cubicBezTo>
                  <a:cubicBezTo>
                    <a:pt x="155" y="42"/>
                    <a:pt x="155" y="42"/>
                    <a:pt x="155" y="42"/>
                  </a:cubicBezTo>
                  <a:cubicBezTo>
                    <a:pt x="156" y="42"/>
                    <a:pt x="156" y="42"/>
                    <a:pt x="156" y="42"/>
                  </a:cubicBezTo>
                  <a:cubicBezTo>
                    <a:pt x="157" y="43"/>
                    <a:pt x="157" y="43"/>
                    <a:pt x="157" y="43"/>
                  </a:cubicBezTo>
                  <a:cubicBezTo>
                    <a:pt x="158" y="43"/>
                    <a:pt x="158" y="43"/>
                    <a:pt x="158" y="43"/>
                  </a:cubicBezTo>
                  <a:cubicBezTo>
                    <a:pt x="158" y="43"/>
                    <a:pt x="158" y="43"/>
                    <a:pt x="158" y="43"/>
                  </a:cubicBezTo>
                  <a:cubicBezTo>
                    <a:pt x="158" y="41"/>
                    <a:pt x="158" y="41"/>
                    <a:pt x="158" y="41"/>
                  </a:cubicBezTo>
                  <a:cubicBezTo>
                    <a:pt x="156" y="40"/>
                    <a:pt x="156" y="40"/>
                    <a:pt x="156" y="40"/>
                  </a:cubicBezTo>
                  <a:cubicBezTo>
                    <a:pt x="154" y="40"/>
                    <a:pt x="154" y="40"/>
                    <a:pt x="154" y="40"/>
                  </a:cubicBezTo>
                  <a:cubicBezTo>
                    <a:pt x="153" y="39"/>
                    <a:pt x="153" y="39"/>
                    <a:pt x="153" y="39"/>
                  </a:cubicBezTo>
                  <a:cubicBezTo>
                    <a:pt x="152" y="39"/>
                    <a:pt x="152" y="39"/>
                    <a:pt x="152" y="39"/>
                  </a:cubicBezTo>
                  <a:cubicBezTo>
                    <a:pt x="151" y="40"/>
                    <a:pt x="151" y="40"/>
                    <a:pt x="151" y="40"/>
                  </a:cubicBezTo>
                  <a:cubicBezTo>
                    <a:pt x="150" y="40"/>
                    <a:pt x="150" y="40"/>
                    <a:pt x="150" y="40"/>
                  </a:cubicBezTo>
                  <a:cubicBezTo>
                    <a:pt x="150" y="39"/>
                    <a:pt x="150" y="39"/>
                    <a:pt x="150" y="39"/>
                  </a:cubicBezTo>
                  <a:cubicBezTo>
                    <a:pt x="148" y="39"/>
                    <a:pt x="148" y="39"/>
                    <a:pt x="148" y="39"/>
                  </a:cubicBezTo>
                  <a:cubicBezTo>
                    <a:pt x="147" y="39"/>
                    <a:pt x="147" y="39"/>
                    <a:pt x="147" y="39"/>
                  </a:cubicBezTo>
                  <a:cubicBezTo>
                    <a:pt x="146" y="40"/>
                    <a:pt x="146" y="40"/>
                    <a:pt x="146" y="40"/>
                  </a:cubicBezTo>
                  <a:cubicBezTo>
                    <a:pt x="146" y="40"/>
                    <a:pt x="146" y="40"/>
                    <a:pt x="146" y="40"/>
                  </a:cubicBezTo>
                  <a:cubicBezTo>
                    <a:pt x="145" y="41"/>
                    <a:pt x="145" y="41"/>
                    <a:pt x="145" y="41"/>
                  </a:cubicBezTo>
                  <a:cubicBezTo>
                    <a:pt x="145" y="41"/>
                    <a:pt x="145" y="41"/>
                    <a:pt x="145" y="41"/>
                  </a:cubicBezTo>
                  <a:cubicBezTo>
                    <a:pt x="145" y="42"/>
                    <a:pt x="145" y="42"/>
                    <a:pt x="145" y="42"/>
                  </a:cubicBezTo>
                  <a:cubicBezTo>
                    <a:pt x="146" y="42"/>
                    <a:pt x="146" y="42"/>
                    <a:pt x="146" y="42"/>
                  </a:cubicBezTo>
                  <a:close/>
                  <a:moveTo>
                    <a:pt x="137" y="40"/>
                  </a:moveTo>
                  <a:cubicBezTo>
                    <a:pt x="138" y="41"/>
                    <a:pt x="138" y="41"/>
                    <a:pt x="138" y="41"/>
                  </a:cubicBezTo>
                  <a:cubicBezTo>
                    <a:pt x="139" y="40"/>
                    <a:pt x="139" y="40"/>
                    <a:pt x="139" y="40"/>
                  </a:cubicBezTo>
                  <a:cubicBezTo>
                    <a:pt x="140" y="40"/>
                    <a:pt x="140" y="40"/>
                    <a:pt x="140" y="40"/>
                  </a:cubicBezTo>
                  <a:cubicBezTo>
                    <a:pt x="142" y="41"/>
                    <a:pt x="142" y="41"/>
                    <a:pt x="142" y="41"/>
                  </a:cubicBezTo>
                  <a:cubicBezTo>
                    <a:pt x="142" y="41"/>
                    <a:pt x="142" y="41"/>
                    <a:pt x="142" y="41"/>
                  </a:cubicBezTo>
                  <a:cubicBezTo>
                    <a:pt x="142" y="42"/>
                    <a:pt x="142" y="42"/>
                    <a:pt x="142" y="42"/>
                  </a:cubicBezTo>
                  <a:cubicBezTo>
                    <a:pt x="142" y="43"/>
                    <a:pt x="142" y="43"/>
                    <a:pt x="142" y="43"/>
                  </a:cubicBezTo>
                  <a:cubicBezTo>
                    <a:pt x="142" y="43"/>
                    <a:pt x="142" y="43"/>
                    <a:pt x="142" y="43"/>
                  </a:cubicBezTo>
                  <a:cubicBezTo>
                    <a:pt x="141" y="43"/>
                    <a:pt x="141" y="43"/>
                    <a:pt x="141" y="43"/>
                  </a:cubicBezTo>
                  <a:cubicBezTo>
                    <a:pt x="140" y="43"/>
                    <a:pt x="140" y="43"/>
                    <a:pt x="140" y="43"/>
                  </a:cubicBezTo>
                  <a:cubicBezTo>
                    <a:pt x="139" y="43"/>
                    <a:pt x="139" y="43"/>
                    <a:pt x="139" y="43"/>
                  </a:cubicBezTo>
                  <a:cubicBezTo>
                    <a:pt x="138" y="43"/>
                    <a:pt x="138" y="43"/>
                    <a:pt x="138" y="43"/>
                  </a:cubicBezTo>
                  <a:cubicBezTo>
                    <a:pt x="137" y="43"/>
                    <a:pt x="137" y="43"/>
                    <a:pt x="137" y="43"/>
                  </a:cubicBezTo>
                  <a:cubicBezTo>
                    <a:pt x="136" y="42"/>
                    <a:pt x="136" y="42"/>
                    <a:pt x="136" y="42"/>
                  </a:cubicBezTo>
                  <a:cubicBezTo>
                    <a:pt x="136" y="41"/>
                    <a:pt x="136" y="41"/>
                    <a:pt x="136" y="41"/>
                  </a:cubicBezTo>
                  <a:cubicBezTo>
                    <a:pt x="137" y="40"/>
                    <a:pt x="137" y="40"/>
                    <a:pt x="137" y="40"/>
                  </a:cubicBezTo>
                  <a:close/>
                  <a:moveTo>
                    <a:pt x="113" y="57"/>
                  </a:moveTo>
                  <a:cubicBezTo>
                    <a:pt x="112" y="57"/>
                    <a:pt x="112" y="57"/>
                    <a:pt x="112" y="57"/>
                  </a:cubicBezTo>
                  <a:cubicBezTo>
                    <a:pt x="112" y="57"/>
                    <a:pt x="112" y="57"/>
                    <a:pt x="112" y="57"/>
                  </a:cubicBezTo>
                  <a:cubicBezTo>
                    <a:pt x="112" y="57"/>
                    <a:pt x="112" y="57"/>
                    <a:pt x="112" y="57"/>
                  </a:cubicBezTo>
                  <a:cubicBezTo>
                    <a:pt x="113" y="57"/>
                    <a:pt x="113" y="57"/>
                    <a:pt x="113" y="57"/>
                  </a:cubicBezTo>
                  <a:close/>
                  <a:moveTo>
                    <a:pt x="112" y="51"/>
                  </a:moveTo>
                  <a:cubicBezTo>
                    <a:pt x="112" y="53"/>
                    <a:pt x="112" y="53"/>
                    <a:pt x="112" y="53"/>
                  </a:cubicBezTo>
                  <a:cubicBezTo>
                    <a:pt x="112" y="53"/>
                    <a:pt x="112" y="53"/>
                    <a:pt x="112" y="53"/>
                  </a:cubicBezTo>
                  <a:cubicBezTo>
                    <a:pt x="112" y="54"/>
                    <a:pt x="112" y="54"/>
                    <a:pt x="112" y="54"/>
                  </a:cubicBezTo>
                  <a:cubicBezTo>
                    <a:pt x="112" y="54"/>
                    <a:pt x="112" y="54"/>
                    <a:pt x="112" y="54"/>
                  </a:cubicBezTo>
                  <a:cubicBezTo>
                    <a:pt x="111" y="53"/>
                    <a:pt x="111" y="53"/>
                    <a:pt x="111" y="53"/>
                  </a:cubicBezTo>
                  <a:cubicBezTo>
                    <a:pt x="111" y="52"/>
                    <a:pt x="111" y="52"/>
                    <a:pt x="111" y="52"/>
                  </a:cubicBezTo>
                  <a:cubicBezTo>
                    <a:pt x="112" y="52"/>
                    <a:pt x="112" y="52"/>
                    <a:pt x="112" y="52"/>
                  </a:cubicBezTo>
                  <a:cubicBezTo>
                    <a:pt x="112" y="51"/>
                    <a:pt x="112" y="51"/>
                    <a:pt x="112" y="51"/>
                  </a:cubicBezTo>
                  <a:close/>
                  <a:moveTo>
                    <a:pt x="136" y="36"/>
                  </a:moveTo>
                  <a:cubicBezTo>
                    <a:pt x="136" y="37"/>
                    <a:pt x="136" y="37"/>
                    <a:pt x="136" y="37"/>
                  </a:cubicBezTo>
                  <a:cubicBezTo>
                    <a:pt x="137" y="37"/>
                    <a:pt x="137" y="37"/>
                    <a:pt x="137" y="37"/>
                  </a:cubicBezTo>
                  <a:cubicBezTo>
                    <a:pt x="137" y="38"/>
                    <a:pt x="137" y="38"/>
                    <a:pt x="137" y="38"/>
                  </a:cubicBezTo>
                  <a:cubicBezTo>
                    <a:pt x="137" y="38"/>
                    <a:pt x="137" y="38"/>
                    <a:pt x="137" y="38"/>
                  </a:cubicBezTo>
                  <a:cubicBezTo>
                    <a:pt x="136" y="37"/>
                    <a:pt x="136" y="37"/>
                    <a:pt x="136" y="37"/>
                  </a:cubicBezTo>
                  <a:cubicBezTo>
                    <a:pt x="136" y="36"/>
                    <a:pt x="136" y="36"/>
                    <a:pt x="136" y="36"/>
                  </a:cubicBezTo>
                  <a:cubicBezTo>
                    <a:pt x="136" y="36"/>
                    <a:pt x="136" y="36"/>
                    <a:pt x="136" y="36"/>
                  </a:cubicBezTo>
                  <a:close/>
                  <a:moveTo>
                    <a:pt x="134" y="35"/>
                  </a:moveTo>
                  <a:cubicBezTo>
                    <a:pt x="134" y="35"/>
                    <a:pt x="134" y="35"/>
                    <a:pt x="134" y="35"/>
                  </a:cubicBezTo>
                  <a:cubicBezTo>
                    <a:pt x="135" y="35"/>
                    <a:pt x="135" y="35"/>
                    <a:pt x="135" y="35"/>
                  </a:cubicBezTo>
                  <a:cubicBezTo>
                    <a:pt x="136" y="35"/>
                    <a:pt x="136" y="35"/>
                    <a:pt x="136" y="35"/>
                  </a:cubicBezTo>
                  <a:cubicBezTo>
                    <a:pt x="137" y="35"/>
                    <a:pt x="137" y="35"/>
                    <a:pt x="137" y="35"/>
                  </a:cubicBezTo>
                  <a:cubicBezTo>
                    <a:pt x="138" y="35"/>
                    <a:pt x="138" y="35"/>
                    <a:pt x="138" y="35"/>
                  </a:cubicBezTo>
                  <a:cubicBezTo>
                    <a:pt x="137" y="35"/>
                    <a:pt x="137" y="35"/>
                    <a:pt x="137" y="35"/>
                  </a:cubicBezTo>
                  <a:cubicBezTo>
                    <a:pt x="135" y="36"/>
                    <a:pt x="135" y="36"/>
                    <a:pt x="135" y="36"/>
                  </a:cubicBezTo>
                  <a:cubicBezTo>
                    <a:pt x="134" y="35"/>
                    <a:pt x="134" y="35"/>
                    <a:pt x="134" y="35"/>
                  </a:cubicBezTo>
                  <a:cubicBezTo>
                    <a:pt x="134" y="35"/>
                    <a:pt x="134" y="35"/>
                    <a:pt x="134" y="35"/>
                  </a:cubicBezTo>
                  <a:cubicBezTo>
                    <a:pt x="134" y="35"/>
                    <a:pt x="134" y="35"/>
                    <a:pt x="134" y="35"/>
                  </a:cubicBezTo>
                  <a:close/>
                  <a:moveTo>
                    <a:pt x="129" y="35"/>
                  </a:moveTo>
                  <a:cubicBezTo>
                    <a:pt x="130" y="35"/>
                    <a:pt x="130" y="35"/>
                    <a:pt x="130" y="35"/>
                  </a:cubicBezTo>
                  <a:cubicBezTo>
                    <a:pt x="130" y="35"/>
                    <a:pt x="130" y="35"/>
                    <a:pt x="130" y="35"/>
                  </a:cubicBezTo>
                  <a:cubicBezTo>
                    <a:pt x="131" y="34"/>
                    <a:pt x="131" y="34"/>
                    <a:pt x="131" y="34"/>
                  </a:cubicBezTo>
                  <a:cubicBezTo>
                    <a:pt x="132" y="35"/>
                    <a:pt x="132" y="35"/>
                    <a:pt x="132" y="35"/>
                  </a:cubicBezTo>
                  <a:cubicBezTo>
                    <a:pt x="132" y="35"/>
                    <a:pt x="132" y="35"/>
                    <a:pt x="132" y="35"/>
                  </a:cubicBezTo>
                  <a:cubicBezTo>
                    <a:pt x="133" y="35"/>
                    <a:pt x="133" y="35"/>
                    <a:pt x="133" y="35"/>
                  </a:cubicBezTo>
                  <a:cubicBezTo>
                    <a:pt x="134" y="35"/>
                    <a:pt x="134" y="35"/>
                    <a:pt x="134" y="35"/>
                  </a:cubicBezTo>
                  <a:cubicBezTo>
                    <a:pt x="134" y="35"/>
                    <a:pt x="134" y="35"/>
                    <a:pt x="134" y="35"/>
                  </a:cubicBezTo>
                  <a:cubicBezTo>
                    <a:pt x="133" y="35"/>
                    <a:pt x="133" y="35"/>
                    <a:pt x="133" y="35"/>
                  </a:cubicBezTo>
                  <a:cubicBezTo>
                    <a:pt x="132" y="36"/>
                    <a:pt x="132" y="36"/>
                    <a:pt x="132" y="36"/>
                  </a:cubicBezTo>
                  <a:cubicBezTo>
                    <a:pt x="132" y="35"/>
                    <a:pt x="132" y="35"/>
                    <a:pt x="132" y="35"/>
                  </a:cubicBezTo>
                  <a:cubicBezTo>
                    <a:pt x="131" y="36"/>
                    <a:pt x="131" y="36"/>
                    <a:pt x="131" y="36"/>
                  </a:cubicBezTo>
                  <a:cubicBezTo>
                    <a:pt x="130" y="36"/>
                    <a:pt x="130" y="36"/>
                    <a:pt x="130" y="36"/>
                  </a:cubicBezTo>
                  <a:cubicBezTo>
                    <a:pt x="129" y="35"/>
                    <a:pt x="129" y="35"/>
                    <a:pt x="129" y="35"/>
                  </a:cubicBezTo>
                  <a:cubicBezTo>
                    <a:pt x="129" y="35"/>
                    <a:pt x="129" y="35"/>
                    <a:pt x="129" y="35"/>
                  </a:cubicBezTo>
                  <a:close/>
                  <a:moveTo>
                    <a:pt x="122" y="50"/>
                  </a:moveTo>
                  <a:cubicBezTo>
                    <a:pt x="122" y="49"/>
                    <a:pt x="122" y="49"/>
                    <a:pt x="122" y="49"/>
                  </a:cubicBezTo>
                  <a:cubicBezTo>
                    <a:pt x="123" y="47"/>
                    <a:pt x="123" y="47"/>
                    <a:pt x="123" y="47"/>
                  </a:cubicBezTo>
                  <a:cubicBezTo>
                    <a:pt x="123" y="46"/>
                    <a:pt x="123" y="46"/>
                    <a:pt x="123" y="46"/>
                  </a:cubicBezTo>
                  <a:cubicBezTo>
                    <a:pt x="123" y="46"/>
                    <a:pt x="123" y="46"/>
                    <a:pt x="123" y="46"/>
                  </a:cubicBezTo>
                  <a:cubicBezTo>
                    <a:pt x="124" y="46"/>
                    <a:pt x="124" y="46"/>
                    <a:pt x="124" y="46"/>
                  </a:cubicBezTo>
                  <a:cubicBezTo>
                    <a:pt x="124" y="46"/>
                    <a:pt x="124" y="46"/>
                    <a:pt x="124" y="46"/>
                  </a:cubicBezTo>
                  <a:cubicBezTo>
                    <a:pt x="124" y="47"/>
                    <a:pt x="124" y="47"/>
                    <a:pt x="124" y="47"/>
                  </a:cubicBezTo>
                  <a:cubicBezTo>
                    <a:pt x="124" y="47"/>
                    <a:pt x="124" y="47"/>
                    <a:pt x="124" y="47"/>
                  </a:cubicBezTo>
                  <a:cubicBezTo>
                    <a:pt x="124" y="47"/>
                    <a:pt x="124" y="47"/>
                    <a:pt x="124" y="47"/>
                  </a:cubicBezTo>
                  <a:cubicBezTo>
                    <a:pt x="124" y="47"/>
                    <a:pt x="124" y="47"/>
                    <a:pt x="124" y="47"/>
                  </a:cubicBezTo>
                  <a:cubicBezTo>
                    <a:pt x="123" y="48"/>
                    <a:pt x="123" y="48"/>
                    <a:pt x="123" y="48"/>
                  </a:cubicBezTo>
                  <a:cubicBezTo>
                    <a:pt x="123" y="48"/>
                    <a:pt x="123" y="48"/>
                    <a:pt x="123" y="48"/>
                  </a:cubicBezTo>
                  <a:cubicBezTo>
                    <a:pt x="123" y="49"/>
                    <a:pt x="123" y="49"/>
                    <a:pt x="123" y="49"/>
                  </a:cubicBezTo>
                  <a:cubicBezTo>
                    <a:pt x="124" y="49"/>
                    <a:pt x="124" y="49"/>
                    <a:pt x="124" y="49"/>
                  </a:cubicBezTo>
                  <a:cubicBezTo>
                    <a:pt x="124" y="49"/>
                    <a:pt x="124" y="49"/>
                    <a:pt x="124" y="49"/>
                  </a:cubicBezTo>
                  <a:cubicBezTo>
                    <a:pt x="124" y="50"/>
                    <a:pt x="124" y="50"/>
                    <a:pt x="124" y="50"/>
                  </a:cubicBezTo>
                  <a:cubicBezTo>
                    <a:pt x="123" y="50"/>
                    <a:pt x="123" y="50"/>
                    <a:pt x="123" y="50"/>
                  </a:cubicBezTo>
                  <a:cubicBezTo>
                    <a:pt x="123" y="50"/>
                    <a:pt x="123" y="50"/>
                    <a:pt x="123" y="50"/>
                  </a:cubicBezTo>
                  <a:cubicBezTo>
                    <a:pt x="122" y="51"/>
                    <a:pt x="122" y="51"/>
                    <a:pt x="122" y="51"/>
                  </a:cubicBezTo>
                  <a:cubicBezTo>
                    <a:pt x="122" y="50"/>
                    <a:pt x="122" y="50"/>
                    <a:pt x="122" y="50"/>
                  </a:cubicBezTo>
                  <a:cubicBezTo>
                    <a:pt x="122" y="50"/>
                    <a:pt x="122" y="50"/>
                    <a:pt x="122" y="50"/>
                  </a:cubicBezTo>
                  <a:close/>
                  <a:moveTo>
                    <a:pt x="120" y="49"/>
                  </a:moveTo>
                  <a:cubicBezTo>
                    <a:pt x="120" y="49"/>
                    <a:pt x="120" y="49"/>
                    <a:pt x="120" y="49"/>
                  </a:cubicBezTo>
                  <a:cubicBezTo>
                    <a:pt x="120" y="50"/>
                    <a:pt x="120" y="50"/>
                    <a:pt x="120" y="50"/>
                  </a:cubicBezTo>
                  <a:cubicBezTo>
                    <a:pt x="121" y="50"/>
                    <a:pt x="121" y="50"/>
                    <a:pt x="121" y="50"/>
                  </a:cubicBezTo>
                  <a:cubicBezTo>
                    <a:pt x="121" y="49"/>
                    <a:pt x="121" y="49"/>
                    <a:pt x="121" y="49"/>
                  </a:cubicBezTo>
                  <a:cubicBezTo>
                    <a:pt x="121" y="49"/>
                    <a:pt x="121" y="49"/>
                    <a:pt x="121" y="49"/>
                  </a:cubicBezTo>
                  <a:cubicBezTo>
                    <a:pt x="121" y="48"/>
                    <a:pt x="121" y="48"/>
                    <a:pt x="121" y="48"/>
                  </a:cubicBezTo>
                  <a:cubicBezTo>
                    <a:pt x="122" y="48"/>
                    <a:pt x="122" y="48"/>
                    <a:pt x="122" y="48"/>
                  </a:cubicBezTo>
                  <a:cubicBezTo>
                    <a:pt x="122" y="48"/>
                    <a:pt x="122" y="48"/>
                    <a:pt x="122" y="48"/>
                  </a:cubicBezTo>
                  <a:cubicBezTo>
                    <a:pt x="121" y="47"/>
                    <a:pt x="121" y="47"/>
                    <a:pt x="121" y="47"/>
                  </a:cubicBezTo>
                  <a:cubicBezTo>
                    <a:pt x="121" y="47"/>
                    <a:pt x="121" y="47"/>
                    <a:pt x="121" y="47"/>
                  </a:cubicBezTo>
                  <a:cubicBezTo>
                    <a:pt x="120" y="48"/>
                    <a:pt x="120" y="48"/>
                    <a:pt x="120" y="48"/>
                  </a:cubicBezTo>
                  <a:cubicBezTo>
                    <a:pt x="120" y="48"/>
                    <a:pt x="120" y="48"/>
                    <a:pt x="120" y="48"/>
                  </a:cubicBezTo>
                  <a:cubicBezTo>
                    <a:pt x="120" y="49"/>
                    <a:pt x="120" y="49"/>
                    <a:pt x="120" y="49"/>
                  </a:cubicBezTo>
                  <a:close/>
                  <a:moveTo>
                    <a:pt x="118" y="48"/>
                  </a:moveTo>
                  <a:cubicBezTo>
                    <a:pt x="118" y="49"/>
                    <a:pt x="118" y="49"/>
                    <a:pt x="118" y="49"/>
                  </a:cubicBezTo>
                  <a:cubicBezTo>
                    <a:pt x="117" y="49"/>
                    <a:pt x="117" y="49"/>
                    <a:pt x="117" y="49"/>
                  </a:cubicBezTo>
                  <a:cubicBezTo>
                    <a:pt x="118" y="50"/>
                    <a:pt x="118" y="50"/>
                    <a:pt x="118" y="50"/>
                  </a:cubicBezTo>
                  <a:cubicBezTo>
                    <a:pt x="118" y="50"/>
                    <a:pt x="118" y="50"/>
                    <a:pt x="118" y="50"/>
                  </a:cubicBezTo>
                  <a:cubicBezTo>
                    <a:pt x="119" y="50"/>
                    <a:pt x="119" y="50"/>
                    <a:pt x="119" y="50"/>
                  </a:cubicBezTo>
                  <a:cubicBezTo>
                    <a:pt x="119" y="49"/>
                    <a:pt x="119" y="49"/>
                    <a:pt x="119" y="49"/>
                  </a:cubicBezTo>
                  <a:cubicBezTo>
                    <a:pt x="118" y="48"/>
                    <a:pt x="118" y="48"/>
                    <a:pt x="118" y="48"/>
                  </a:cubicBezTo>
                  <a:cubicBezTo>
                    <a:pt x="118" y="48"/>
                    <a:pt x="118" y="48"/>
                    <a:pt x="118" y="48"/>
                  </a:cubicBezTo>
                  <a:close/>
                  <a:moveTo>
                    <a:pt x="124" y="35"/>
                  </a:moveTo>
                  <a:cubicBezTo>
                    <a:pt x="123" y="36"/>
                    <a:pt x="123" y="36"/>
                    <a:pt x="123" y="36"/>
                  </a:cubicBezTo>
                  <a:cubicBezTo>
                    <a:pt x="124" y="36"/>
                    <a:pt x="124" y="36"/>
                    <a:pt x="124" y="36"/>
                  </a:cubicBezTo>
                  <a:cubicBezTo>
                    <a:pt x="124" y="36"/>
                    <a:pt x="124" y="35"/>
                    <a:pt x="124" y="35"/>
                  </a:cubicBezTo>
                  <a:close/>
                  <a:moveTo>
                    <a:pt x="125" y="35"/>
                  </a:moveTo>
                  <a:cubicBezTo>
                    <a:pt x="125" y="35"/>
                    <a:pt x="125" y="35"/>
                    <a:pt x="125" y="35"/>
                  </a:cubicBezTo>
                  <a:cubicBezTo>
                    <a:pt x="125" y="35"/>
                    <a:pt x="125" y="35"/>
                    <a:pt x="125" y="35"/>
                  </a:cubicBezTo>
                  <a:cubicBezTo>
                    <a:pt x="125" y="35"/>
                    <a:pt x="125" y="35"/>
                    <a:pt x="125" y="35"/>
                  </a:cubicBezTo>
                  <a:close/>
                  <a:moveTo>
                    <a:pt x="126" y="34"/>
                  </a:moveTo>
                  <a:cubicBezTo>
                    <a:pt x="126" y="34"/>
                    <a:pt x="126" y="34"/>
                    <a:pt x="126" y="34"/>
                  </a:cubicBezTo>
                  <a:cubicBezTo>
                    <a:pt x="126" y="35"/>
                    <a:pt x="126" y="35"/>
                    <a:pt x="126" y="35"/>
                  </a:cubicBezTo>
                  <a:cubicBezTo>
                    <a:pt x="126" y="34"/>
                    <a:pt x="126" y="34"/>
                    <a:pt x="126" y="34"/>
                  </a:cubicBezTo>
                  <a:close/>
                  <a:moveTo>
                    <a:pt x="123" y="33"/>
                  </a:moveTo>
                  <a:cubicBezTo>
                    <a:pt x="124" y="33"/>
                    <a:pt x="124" y="33"/>
                    <a:pt x="124" y="33"/>
                  </a:cubicBezTo>
                  <a:cubicBezTo>
                    <a:pt x="125" y="33"/>
                    <a:pt x="125" y="33"/>
                    <a:pt x="125" y="33"/>
                  </a:cubicBezTo>
                  <a:cubicBezTo>
                    <a:pt x="125" y="33"/>
                    <a:pt x="125" y="33"/>
                    <a:pt x="125" y="33"/>
                  </a:cubicBezTo>
                  <a:cubicBezTo>
                    <a:pt x="125" y="33"/>
                    <a:pt x="125" y="33"/>
                    <a:pt x="125" y="33"/>
                  </a:cubicBezTo>
                  <a:cubicBezTo>
                    <a:pt x="125" y="33"/>
                    <a:pt x="125" y="33"/>
                    <a:pt x="125" y="33"/>
                  </a:cubicBezTo>
                  <a:cubicBezTo>
                    <a:pt x="126" y="33"/>
                    <a:pt x="126" y="33"/>
                    <a:pt x="126" y="33"/>
                  </a:cubicBezTo>
                  <a:cubicBezTo>
                    <a:pt x="126" y="33"/>
                    <a:pt x="126" y="33"/>
                    <a:pt x="126" y="33"/>
                  </a:cubicBezTo>
                  <a:cubicBezTo>
                    <a:pt x="126" y="34"/>
                    <a:pt x="126" y="34"/>
                    <a:pt x="126" y="34"/>
                  </a:cubicBezTo>
                  <a:cubicBezTo>
                    <a:pt x="125" y="34"/>
                    <a:pt x="125" y="34"/>
                    <a:pt x="125" y="34"/>
                  </a:cubicBezTo>
                  <a:cubicBezTo>
                    <a:pt x="125" y="34"/>
                    <a:pt x="125" y="34"/>
                    <a:pt x="125" y="34"/>
                  </a:cubicBezTo>
                  <a:cubicBezTo>
                    <a:pt x="125" y="34"/>
                    <a:pt x="125" y="34"/>
                    <a:pt x="125" y="34"/>
                  </a:cubicBezTo>
                  <a:cubicBezTo>
                    <a:pt x="124" y="34"/>
                    <a:pt x="124" y="34"/>
                    <a:pt x="124" y="34"/>
                  </a:cubicBezTo>
                  <a:cubicBezTo>
                    <a:pt x="123" y="34"/>
                    <a:pt x="123" y="34"/>
                    <a:pt x="123" y="34"/>
                  </a:cubicBezTo>
                  <a:cubicBezTo>
                    <a:pt x="123" y="34"/>
                    <a:pt x="123" y="34"/>
                    <a:pt x="123" y="34"/>
                  </a:cubicBezTo>
                  <a:cubicBezTo>
                    <a:pt x="123" y="33"/>
                    <a:pt x="123" y="33"/>
                    <a:pt x="123" y="33"/>
                  </a:cubicBezTo>
                  <a:close/>
                  <a:moveTo>
                    <a:pt x="118" y="29"/>
                  </a:moveTo>
                  <a:cubicBezTo>
                    <a:pt x="119" y="29"/>
                    <a:pt x="119" y="29"/>
                    <a:pt x="119" y="29"/>
                  </a:cubicBezTo>
                  <a:cubicBezTo>
                    <a:pt x="119" y="29"/>
                    <a:pt x="119" y="29"/>
                    <a:pt x="119" y="29"/>
                  </a:cubicBezTo>
                  <a:cubicBezTo>
                    <a:pt x="119" y="29"/>
                    <a:pt x="118" y="29"/>
                    <a:pt x="118" y="29"/>
                  </a:cubicBezTo>
                  <a:close/>
                  <a:moveTo>
                    <a:pt x="117" y="29"/>
                  </a:moveTo>
                  <a:cubicBezTo>
                    <a:pt x="118" y="29"/>
                    <a:pt x="118" y="29"/>
                    <a:pt x="118" y="29"/>
                  </a:cubicBezTo>
                  <a:cubicBezTo>
                    <a:pt x="118" y="30"/>
                    <a:pt x="118" y="30"/>
                    <a:pt x="118" y="30"/>
                  </a:cubicBezTo>
                  <a:cubicBezTo>
                    <a:pt x="118" y="30"/>
                    <a:pt x="118" y="30"/>
                    <a:pt x="118" y="30"/>
                  </a:cubicBezTo>
                  <a:cubicBezTo>
                    <a:pt x="117" y="29"/>
                    <a:pt x="117" y="29"/>
                    <a:pt x="117" y="29"/>
                  </a:cubicBezTo>
                  <a:close/>
                  <a:moveTo>
                    <a:pt x="112" y="26"/>
                  </a:moveTo>
                  <a:cubicBezTo>
                    <a:pt x="113" y="25"/>
                    <a:pt x="113" y="25"/>
                    <a:pt x="113" y="25"/>
                  </a:cubicBezTo>
                  <a:cubicBezTo>
                    <a:pt x="114" y="26"/>
                    <a:pt x="114" y="26"/>
                    <a:pt x="114" y="26"/>
                  </a:cubicBezTo>
                  <a:cubicBezTo>
                    <a:pt x="115" y="26"/>
                    <a:pt x="115" y="26"/>
                    <a:pt x="115" y="26"/>
                  </a:cubicBezTo>
                  <a:cubicBezTo>
                    <a:pt x="117" y="25"/>
                    <a:pt x="117" y="25"/>
                    <a:pt x="117" y="25"/>
                  </a:cubicBezTo>
                  <a:cubicBezTo>
                    <a:pt x="118" y="25"/>
                    <a:pt x="118" y="25"/>
                    <a:pt x="118" y="25"/>
                  </a:cubicBezTo>
                  <a:cubicBezTo>
                    <a:pt x="118" y="26"/>
                    <a:pt x="118" y="26"/>
                    <a:pt x="118" y="26"/>
                  </a:cubicBezTo>
                  <a:cubicBezTo>
                    <a:pt x="119" y="26"/>
                    <a:pt x="119" y="26"/>
                    <a:pt x="119" y="26"/>
                  </a:cubicBezTo>
                  <a:cubicBezTo>
                    <a:pt x="120" y="26"/>
                    <a:pt x="120" y="26"/>
                    <a:pt x="120" y="26"/>
                  </a:cubicBezTo>
                  <a:cubicBezTo>
                    <a:pt x="122" y="26"/>
                    <a:pt x="122" y="26"/>
                    <a:pt x="122" y="26"/>
                  </a:cubicBezTo>
                  <a:cubicBezTo>
                    <a:pt x="123" y="26"/>
                    <a:pt x="123" y="26"/>
                    <a:pt x="123" y="26"/>
                  </a:cubicBezTo>
                  <a:cubicBezTo>
                    <a:pt x="123" y="26"/>
                    <a:pt x="123" y="26"/>
                    <a:pt x="123" y="26"/>
                  </a:cubicBezTo>
                  <a:cubicBezTo>
                    <a:pt x="124" y="26"/>
                    <a:pt x="124" y="26"/>
                    <a:pt x="124" y="26"/>
                  </a:cubicBezTo>
                  <a:cubicBezTo>
                    <a:pt x="125" y="26"/>
                    <a:pt x="125" y="26"/>
                    <a:pt x="125" y="26"/>
                  </a:cubicBezTo>
                  <a:cubicBezTo>
                    <a:pt x="125" y="26"/>
                    <a:pt x="125" y="26"/>
                    <a:pt x="125" y="26"/>
                  </a:cubicBezTo>
                  <a:cubicBezTo>
                    <a:pt x="126" y="27"/>
                    <a:pt x="126" y="27"/>
                    <a:pt x="126" y="27"/>
                  </a:cubicBezTo>
                  <a:cubicBezTo>
                    <a:pt x="129" y="26"/>
                    <a:pt x="129" y="26"/>
                    <a:pt x="129" y="26"/>
                  </a:cubicBezTo>
                  <a:cubicBezTo>
                    <a:pt x="131" y="25"/>
                    <a:pt x="131" y="25"/>
                    <a:pt x="131" y="25"/>
                  </a:cubicBezTo>
                  <a:cubicBezTo>
                    <a:pt x="131" y="24"/>
                    <a:pt x="131" y="24"/>
                    <a:pt x="131" y="24"/>
                  </a:cubicBezTo>
                  <a:cubicBezTo>
                    <a:pt x="132" y="24"/>
                    <a:pt x="132" y="24"/>
                    <a:pt x="132" y="24"/>
                  </a:cubicBezTo>
                  <a:cubicBezTo>
                    <a:pt x="132" y="24"/>
                    <a:pt x="132" y="24"/>
                    <a:pt x="132" y="24"/>
                  </a:cubicBezTo>
                  <a:cubicBezTo>
                    <a:pt x="133" y="23"/>
                    <a:pt x="133" y="23"/>
                    <a:pt x="133" y="23"/>
                  </a:cubicBezTo>
                  <a:cubicBezTo>
                    <a:pt x="133" y="23"/>
                    <a:pt x="133" y="23"/>
                    <a:pt x="133" y="23"/>
                  </a:cubicBezTo>
                  <a:cubicBezTo>
                    <a:pt x="133" y="22"/>
                    <a:pt x="133" y="22"/>
                    <a:pt x="133" y="22"/>
                  </a:cubicBezTo>
                  <a:cubicBezTo>
                    <a:pt x="134" y="22"/>
                    <a:pt x="134" y="22"/>
                    <a:pt x="134" y="22"/>
                  </a:cubicBezTo>
                  <a:cubicBezTo>
                    <a:pt x="133" y="21"/>
                    <a:pt x="133" y="21"/>
                    <a:pt x="133" y="21"/>
                  </a:cubicBezTo>
                  <a:cubicBezTo>
                    <a:pt x="133" y="21"/>
                    <a:pt x="133" y="21"/>
                    <a:pt x="133" y="21"/>
                  </a:cubicBezTo>
                  <a:cubicBezTo>
                    <a:pt x="132" y="21"/>
                    <a:pt x="132" y="21"/>
                    <a:pt x="132" y="21"/>
                  </a:cubicBezTo>
                  <a:cubicBezTo>
                    <a:pt x="131" y="21"/>
                    <a:pt x="131" y="21"/>
                    <a:pt x="131" y="21"/>
                  </a:cubicBezTo>
                  <a:cubicBezTo>
                    <a:pt x="131" y="22"/>
                    <a:pt x="131" y="22"/>
                    <a:pt x="131" y="22"/>
                  </a:cubicBezTo>
                  <a:cubicBezTo>
                    <a:pt x="130" y="22"/>
                    <a:pt x="130" y="22"/>
                    <a:pt x="130" y="22"/>
                  </a:cubicBezTo>
                  <a:cubicBezTo>
                    <a:pt x="130" y="23"/>
                    <a:pt x="130" y="23"/>
                    <a:pt x="130" y="23"/>
                  </a:cubicBezTo>
                  <a:cubicBezTo>
                    <a:pt x="129" y="23"/>
                    <a:pt x="129" y="23"/>
                    <a:pt x="129" y="23"/>
                  </a:cubicBezTo>
                  <a:cubicBezTo>
                    <a:pt x="129" y="23"/>
                    <a:pt x="129" y="23"/>
                    <a:pt x="129" y="23"/>
                  </a:cubicBezTo>
                  <a:cubicBezTo>
                    <a:pt x="128" y="24"/>
                    <a:pt x="128" y="24"/>
                    <a:pt x="128" y="24"/>
                  </a:cubicBezTo>
                  <a:cubicBezTo>
                    <a:pt x="127" y="24"/>
                    <a:pt x="127" y="24"/>
                    <a:pt x="127" y="24"/>
                  </a:cubicBezTo>
                  <a:cubicBezTo>
                    <a:pt x="125" y="24"/>
                    <a:pt x="125" y="24"/>
                    <a:pt x="125" y="24"/>
                  </a:cubicBezTo>
                  <a:cubicBezTo>
                    <a:pt x="123" y="24"/>
                    <a:pt x="123" y="24"/>
                    <a:pt x="123" y="24"/>
                  </a:cubicBezTo>
                  <a:cubicBezTo>
                    <a:pt x="123" y="24"/>
                    <a:pt x="123" y="24"/>
                    <a:pt x="123" y="24"/>
                  </a:cubicBezTo>
                  <a:cubicBezTo>
                    <a:pt x="122" y="24"/>
                    <a:pt x="122" y="24"/>
                    <a:pt x="122" y="24"/>
                  </a:cubicBezTo>
                  <a:cubicBezTo>
                    <a:pt x="122" y="23"/>
                    <a:pt x="122" y="23"/>
                    <a:pt x="122" y="23"/>
                  </a:cubicBezTo>
                  <a:cubicBezTo>
                    <a:pt x="121" y="23"/>
                    <a:pt x="121" y="23"/>
                    <a:pt x="121" y="23"/>
                  </a:cubicBezTo>
                  <a:cubicBezTo>
                    <a:pt x="120" y="23"/>
                    <a:pt x="120" y="23"/>
                    <a:pt x="120" y="23"/>
                  </a:cubicBezTo>
                  <a:cubicBezTo>
                    <a:pt x="119" y="23"/>
                    <a:pt x="119" y="23"/>
                    <a:pt x="119" y="23"/>
                  </a:cubicBezTo>
                  <a:cubicBezTo>
                    <a:pt x="118" y="23"/>
                    <a:pt x="118" y="23"/>
                    <a:pt x="118" y="23"/>
                  </a:cubicBezTo>
                  <a:cubicBezTo>
                    <a:pt x="118" y="23"/>
                    <a:pt x="118" y="23"/>
                    <a:pt x="118" y="23"/>
                  </a:cubicBezTo>
                  <a:cubicBezTo>
                    <a:pt x="117" y="23"/>
                    <a:pt x="117" y="23"/>
                    <a:pt x="117" y="23"/>
                  </a:cubicBezTo>
                  <a:cubicBezTo>
                    <a:pt x="116" y="22"/>
                    <a:pt x="116" y="22"/>
                    <a:pt x="116" y="22"/>
                  </a:cubicBezTo>
                  <a:cubicBezTo>
                    <a:pt x="115" y="22"/>
                    <a:pt x="115" y="22"/>
                    <a:pt x="115" y="22"/>
                  </a:cubicBezTo>
                  <a:cubicBezTo>
                    <a:pt x="114" y="22"/>
                    <a:pt x="114" y="22"/>
                    <a:pt x="114" y="22"/>
                  </a:cubicBezTo>
                  <a:cubicBezTo>
                    <a:pt x="114" y="23"/>
                    <a:pt x="114" y="23"/>
                    <a:pt x="114" y="23"/>
                  </a:cubicBezTo>
                  <a:cubicBezTo>
                    <a:pt x="113" y="23"/>
                    <a:pt x="113" y="23"/>
                    <a:pt x="113" y="23"/>
                  </a:cubicBezTo>
                  <a:cubicBezTo>
                    <a:pt x="113" y="24"/>
                    <a:pt x="113" y="24"/>
                    <a:pt x="113" y="24"/>
                  </a:cubicBezTo>
                  <a:cubicBezTo>
                    <a:pt x="112" y="25"/>
                    <a:pt x="112" y="25"/>
                    <a:pt x="112" y="25"/>
                  </a:cubicBezTo>
                  <a:cubicBezTo>
                    <a:pt x="111" y="24"/>
                    <a:pt x="111" y="24"/>
                    <a:pt x="111" y="24"/>
                  </a:cubicBezTo>
                  <a:cubicBezTo>
                    <a:pt x="110" y="24"/>
                    <a:pt x="110" y="24"/>
                    <a:pt x="110" y="24"/>
                  </a:cubicBezTo>
                  <a:cubicBezTo>
                    <a:pt x="110" y="25"/>
                    <a:pt x="110" y="25"/>
                    <a:pt x="110" y="25"/>
                  </a:cubicBezTo>
                  <a:cubicBezTo>
                    <a:pt x="110" y="25"/>
                    <a:pt x="110" y="25"/>
                    <a:pt x="110" y="25"/>
                  </a:cubicBezTo>
                  <a:cubicBezTo>
                    <a:pt x="109" y="26"/>
                    <a:pt x="109" y="26"/>
                    <a:pt x="109" y="26"/>
                  </a:cubicBezTo>
                  <a:cubicBezTo>
                    <a:pt x="109" y="27"/>
                    <a:pt x="109" y="27"/>
                    <a:pt x="109" y="27"/>
                  </a:cubicBezTo>
                  <a:cubicBezTo>
                    <a:pt x="109" y="28"/>
                    <a:pt x="109" y="28"/>
                    <a:pt x="109" y="28"/>
                  </a:cubicBezTo>
                  <a:cubicBezTo>
                    <a:pt x="109" y="29"/>
                    <a:pt x="109" y="29"/>
                    <a:pt x="109" y="29"/>
                  </a:cubicBezTo>
                  <a:cubicBezTo>
                    <a:pt x="109" y="30"/>
                    <a:pt x="109" y="30"/>
                    <a:pt x="109" y="30"/>
                  </a:cubicBezTo>
                  <a:cubicBezTo>
                    <a:pt x="109" y="31"/>
                    <a:pt x="109" y="31"/>
                    <a:pt x="109" y="31"/>
                  </a:cubicBezTo>
                  <a:cubicBezTo>
                    <a:pt x="109" y="31"/>
                    <a:pt x="109" y="31"/>
                    <a:pt x="109" y="31"/>
                  </a:cubicBezTo>
                  <a:cubicBezTo>
                    <a:pt x="109" y="31"/>
                    <a:pt x="109" y="31"/>
                    <a:pt x="109" y="31"/>
                  </a:cubicBezTo>
                  <a:cubicBezTo>
                    <a:pt x="109" y="30"/>
                    <a:pt x="109" y="30"/>
                    <a:pt x="109" y="30"/>
                  </a:cubicBezTo>
                  <a:cubicBezTo>
                    <a:pt x="108" y="31"/>
                    <a:pt x="108" y="31"/>
                    <a:pt x="108" y="31"/>
                  </a:cubicBezTo>
                  <a:cubicBezTo>
                    <a:pt x="107" y="31"/>
                    <a:pt x="107" y="31"/>
                    <a:pt x="107" y="31"/>
                  </a:cubicBezTo>
                  <a:cubicBezTo>
                    <a:pt x="107" y="32"/>
                    <a:pt x="107" y="32"/>
                    <a:pt x="107" y="32"/>
                  </a:cubicBezTo>
                  <a:cubicBezTo>
                    <a:pt x="106" y="32"/>
                    <a:pt x="106" y="32"/>
                    <a:pt x="106" y="32"/>
                  </a:cubicBezTo>
                  <a:cubicBezTo>
                    <a:pt x="107" y="33"/>
                    <a:pt x="107" y="33"/>
                    <a:pt x="107" y="33"/>
                  </a:cubicBezTo>
                  <a:cubicBezTo>
                    <a:pt x="106" y="34"/>
                    <a:pt x="106" y="34"/>
                    <a:pt x="106" y="34"/>
                  </a:cubicBezTo>
                  <a:cubicBezTo>
                    <a:pt x="107" y="36"/>
                    <a:pt x="107" y="36"/>
                    <a:pt x="107" y="36"/>
                  </a:cubicBezTo>
                  <a:cubicBezTo>
                    <a:pt x="106" y="36"/>
                    <a:pt x="106" y="36"/>
                    <a:pt x="106" y="36"/>
                  </a:cubicBezTo>
                  <a:cubicBezTo>
                    <a:pt x="106" y="37"/>
                    <a:pt x="106" y="37"/>
                    <a:pt x="106" y="37"/>
                  </a:cubicBezTo>
                  <a:cubicBezTo>
                    <a:pt x="106" y="37"/>
                    <a:pt x="106" y="37"/>
                    <a:pt x="106" y="37"/>
                  </a:cubicBezTo>
                  <a:cubicBezTo>
                    <a:pt x="106" y="38"/>
                    <a:pt x="106" y="38"/>
                    <a:pt x="106" y="38"/>
                  </a:cubicBezTo>
                  <a:cubicBezTo>
                    <a:pt x="105" y="39"/>
                    <a:pt x="105" y="39"/>
                    <a:pt x="105" y="39"/>
                  </a:cubicBezTo>
                  <a:cubicBezTo>
                    <a:pt x="104" y="40"/>
                    <a:pt x="104" y="40"/>
                    <a:pt x="104" y="40"/>
                  </a:cubicBezTo>
                  <a:cubicBezTo>
                    <a:pt x="104" y="40"/>
                    <a:pt x="104" y="40"/>
                    <a:pt x="104" y="40"/>
                  </a:cubicBezTo>
                  <a:cubicBezTo>
                    <a:pt x="104" y="40"/>
                    <a:pt x="104" y="40"/>
                    <a:pt x="104" y="40"/>
                  </a:cubicBezTo>
                  <a:cubicBezTo>
                    <a:pt x="105" y="42"/>
                    <a:pt x="105" y="42"/>
                    <a:pt x="105" y="42"/>
                  </a:cubicBezTo>
                  <a:cubicBezTo>
                    <a:pt x="105" y="42"/>
                    <a:pt x="105" y="42"/>
                    <a:pt x="105" y="42"/>
                  </a:cubicBezTo>
                  <a:cubicBezTo>
                    <a:pt x="105" y="42"/>
                    <a:pt x="105" y="42"/>
                    <a:pt x="105" y="42"/>
                  </a:cubicBezTo>
                  <a:cubicBezTo>
                    <a:pt x="106" y="42"/>
                    <a:pt x="106" y="42"/>
                    <a:pt x="106" y="42"/>
                  </a:cubicBezTo>
                  <a:cubicBezTo>
                    <a:pt x="107" y="42"/>
                    <a:pt x="107" y="42"/>
                    <a:pt x="107" y="42"/>
                  </a:cubicBezTo>
                  <a:cubicBezTo>
                    <a:pt x="107" y="42"/>
                    <a:pt x="107" y="42"/>
                    <a:pt x="107" y="42"/>
                  </a:cubicBezTo>
                  <a:cubicBezTo>
                    <a:pt x="107" y="43"/>
                    <a:pt x="107" y="43"/>
                    <a:pt x="107" y="43"/>
                  </a:cubicBezTo>
                  <a:cubicBezTo>
                    <a:pt x="108" y="45"/>
                    <a:pt x="108" y="45"/>
                    <a:pt x="108" y="45"/>
                  </a:cubicBezTo>
                  <a:cubicBezTo>
                    <a:pt x="108" y="45"/>
                    <a:pt x="108" y="45"/>
                    <a:pt x="108" y="45"/>
                  </a:cubicBezTo>
                  <a:cubicBezTo>
                    <a:pt x="107" y="46"/>
                    <a:pt x="107" y="46"/>
                    <a:pt x="107" y="46"/>
                  </a:cubicBezTo>
                  <a:cubicBezTo>
                    <a:pt x="107" y="47"/>
                    <a:pt x="107" y="47"/>
                    <a:pt x="107" y="47"/>
                  </a:cubicBezTo>
                  <a:cubicBezTo>
                    <a:pt x="107" y="49"/>
                    <a:pt x="107" y="49"/>
                    <a:pt x="107" y="49"/>
                  </a:cubicBezTo>
                  <a:cubicBezTo>
                    <a:pt x="107" y="50"/>
                    <a:pt x="107" y="50"/>
                    <a:pt x="107" y="50"/>
                  </a:cubicBezTo>
                  <a:cubicBezTo>
                    <a:pt x="107" y="50"/>
                    <a:pt x="107" y="50"/>
                    <a:pt x="107" y="50"/>
                  </a:cubicBezTo>
                  <a:cubicBezTo>
                    <a:pt x="108" y="51"/>
                    <a:pt x="108" y="51"/>
                    <a:pt x="108" y="51"/>
                  </a:cubicBezTo>
                  <a:cubicBezTo>
                    <a:pt x="109" y="51"/>
                    <a:pt x="109" y="51"/>
                    <a:pt x="109" y="51"/>
                  </a:cubicBezTo>
                  <a:cubicBezTo>
                    <a:pt x="109" y="50"/>
                    <a:pt x="109" y="50"/>
                    <a:pt x="109" y="50"/>
                  </a:cubicBezTo>
                  <a:cubicBezTo>
                    <a:pt x="110" y="50"/>
                    <a:pt x="110" y="50"/>
                    <a:pt x="110" y="50"/>
                  </a:cubicBezTo>
                  <a:cubicBezTo>
                    <a:pt x="111" y="50"/>
                    <a:pt x="111" y="50"/>
                    <a:pt x="111" y="50"/>
                  </a:cubicBezTo>
                  <a:cubicBezTo>
                    <a:pt x="111" y="51"/>
                    <a:pt x="111" y="51"/>
                    <a:pt x="111" y="51"/>
                  </a:cubicBezTo>
                  <a:cubicBezTo>
                    <a:pt x="112" y="50"/>
                    <a:pt x="112" y="50"/>
                    <a:pt x="112" y="50"/>
                  </a:cubicBezTo>
                  <a:cubicBezTo>
                    <a:pt x="111" y="49"/>
                    <a:pt x="111" y="49"/>
                    <a:pt x="111" y="49"/>
                  </a:cubicBezTo>
                  <a:cubicBezTo>
                    <a:pt x="111" y="49"/>
                    <a:pt x="111" y="49"/>
                    <a:pt x="111" y="49"/>
                  </a:cubicBezTo>
                  <a:cubicBezTo>
                    <a:pt x="111" y="48"/>
                    <a:pt x="111" y="48"/>
                    <a:pt x="111" y="48"/>
                  </a:cubicBezTo>
                  <a:cubicBezTo>
                    <a:pt x="111" y="47"/>
                    <a:pt x="111" y="47"/>
                    <a:pt x="111" y="47"/>
                  </a:cubicBezTo>
                  <a:cubicBezTo>
                    <a:pt x="111" y="46"/>
                    <a:pt x="111" y="46"/>
                    <a:pt x="111" y="46"/>
                  </a:cubicBezTo>
                  <a:cubicBezTo>
                    <a:pt x="111" y="45"/>
                    <a:pt x="111" y="45"/>
                    <a:pt x="111" y="45"/>
                  </a:cubicBezTo>
                  <a:cubicBezTo>
                    <a:pt x="111" y="44"/>
                    <a:pt x="111" y="44"/>
                    <a:pt x="111" y="44"/>
                  </a:cubicBezTo>
                  <a:cubicBezTo>
                    <a:pt x="112" y="43"/>
                    <a:pt x="112" y="43"/>
                    <a:pt x="112" y="43"/>
                  </a:cubicBezTo>
                  <a:cubicBezTo>
                    <a:pt x="112" y="42"/>
                    <a:pt x="112" y="42"/>
                    <a:pt x="112" y="42"/>
                  </a:cubicBezTo>
                  <a:cubicBezTo>
                    <a:pt x="112" y="41"/>
                    <a:pt x="112" y="41"/>
                    <a:pt x="112" y="41"/>
                  </a:cubicBezTo>
                  <a:cubicBezTo>
                    <a:pt x="111" y="40"/>
                    <a:pt x="111" y="40"/>
                    <a:pt x="111" y="40"/>
                  </a:cubicBezTo>
                  <a:cubicBezTo>
                    <a:pt x="111" y="40"/>
                    <a:pt x="111" y="40"/>
                    <a:pt x="111" y="40"/>
                  </a:cubicBezTo>
                  <a:cubicBezTo>
                    <a:pt x="112" y="39"/>
                    <a:pt x="112" y="39"/>
                    <a:pt x="112" y="39"/>
                  </a:cubicBezTo>
                  <a:cubicBezTo>
                    <a:pt x="113" y="39"/>
                    <a:pt x="113" y="39"/>
                    <a:pt x="113" y="39"/>
                  </a:cubicBezTo>
                  <a:cubicBezTo>
                    <a:pt x="113" y="39"/>
                    <a:pt x="113" y="39"/>
                    <a:pt x="113" y="39"/>
                  </a:cubicBezTo>
                  <a:cubicBezTo>
                    <a:pt x="114" y="39"/>
                    <a:pt x="114" y="39"/>
                    <a:pt x="114" y="39"/>
                  </a:cubicBezTo>
                  <a:cubicBezTo>
                    <a:pt x="114" y="39"/>
                    <a:pt x="114" y="39"/>
                    <a:pt x="114" y="39"/>
                  </a:cubicBezTo>
                  <a:cubicBezTo>
                    <a:pt x="115" y="40"/>
                    <a:pt x="115" y="40"/>
                    <a:pt x="115" y="40"/>
                  </a:cubicBezTo>
                  <a:cubicBezTo>
                    <a:pt x="115" y="41"/>
                    <a:pt x="115" y="41"/>
                    <a:pt x="115" y="41"/>
                  </a:cubicBezTo>
                  <a:cubicBezTo>
                    <a:pt x="114" y="42"/>
                    <a:pt x="114" y="42"/>
                    <a:pt x="114" y="42"/>
                  </a:cubicBezTo>
                  <a:cubicBezTo>
                    <a:pt x="114" y="42"/>
                    <a:pt x="114" y="42"/>
                    <a:pt x="114" y="42"/>
                  </a:cubicBezTo>
                  <a:cubicBezTo>
                    <a:pt x="114" y="43"/>
                    <a:pt x="114" y="43"/>
                    <a:pt x="114" y="43"/>
                  </a:cubicBezTo>
                  <a:cubicBezTo>
                    <a:pt x="115" y="43"/>
                    <a:pt x="115" y="43"/>
                    <a:pt x="115" y="43"/>
                  </a:cubicBezTo>
                  <a:cubicBezTo>
                    <a:pt x="115" y="44"/>
                    <a:pt x="115" y="44"/>
                    <a:pt x="115" y="44"/>
                  </a:cubicBezTo>
                  <a:cubicBezTo>
                    <a:pt x="116" y="44"/>
                    <a:pt x="116" y="44"/>
                    <a:pt x="116" y="44"/>
                  </a:cubicBezTo>
                  <a:cubicBezTo>
                    <a:pt x="117" y="45"/>
                    <a:pt x="117" y="45"/>
                    <a:pt x="117" y="45"/>
                  </a:cubicBezTo>
                  <a:cubicBezTo>
                    <a:pt x="116" y="45"/>
                    <a:pt x="116" y="45"/>
                    <a:pt x="116" y="45"/>
                  </a:cubicBezTo>
                  <a:cubicBezTo>
                    <a:pt x="116" y="47"/>
                    <a:pt x="116" y="47"/>
                    <a:pt x="116" y="47"/>
                  </a:cubicBezTo>
                  <a:cubicBezTo>
                    <a:pt x="116" y="47"/>
                    <a:pt x="116" y="47"/>
                    <a:pt x="116" y="47"/>
                  </a:cubicBezTo>
                  <a:cubicBezTo>
                    <a:pt x="117" y="48"/>
                    <a:pt x="117" y="48"/>
                    <a:pt x="117" y="48"/>
                  </a:cubicBezTo>
                  <a:cubicBezTo>
                    <a:pt x="117" y="47"/>
                    <a:pt x="117" y="47"/>
                    <a:pt x="117" y="47"/>
                  </a:cubicBezTo>
                  <a:cubicBezTo>
                    <a:pt x="118" y="48"/>
                    <a:pt x="118" y="48"/>
                    <a:pt x="118" y="48"/>
                  </a:cubicBezTo>
                  <a:cubicBezTo>
                    <a:pt x="119" y="48"/>
                    <a:pt x="119" y="48"/>
                    <a:pt x="119" y="48"/>
                  </a:cubicBezTo>
                  <a:cubicBezTo>
                    <a:pt x="119" y="47"/>
                    <a:pt x="119" y="47"/>
                    <a:pt x="119" y="47"/>
                  </a:cubicBezTo>
                  <a:cubicBezTo>
                    <a:pt x="119" y="47"/>
                    <a:pt x="119" y="47"/>
                    <a:pt x="119" y="47"/>
                  </a:cubicBezTo>
                  <a:cubicBezTo>
                    <a:pt x="120" y="46"/>
                    <a:pt x="120" y="46"/>
                    <a:pt x="120" y="46"/>
                  </a:cubicBezTo>
                  <a:cubicBezTo>
                    <a:pt x="120" y="46"/>
                    <a:pt x="120" y="46"/>
                    <a:pt x="120" y="46"/>
                  </a:cubicBezTo>
                  <a:cubicBezTo>
                    <a:pt x="121" y="45"/>
                    <a:pt x="121" y="45"/>
                    <a:pt x="121" y="45"/>
                  </a:cubicBezTo>
                  <a:cubicBezTo>
                    <a:pt x="123" y="45"/>
                    <a:pt x="123" y="45"/>
                    <a:pt x="123" y="45"/>
                  </a:cubicBezTo>
                  <a:cubicBezTo>
                    <a:pt x="123" y="45"/>
                    <a:pt x="123" y="45"/>
                    <a:pt x="123" y="45"/>
                  </a:cubicBezTo>
                  <a:cubicBezTo>
                    <a:pt x="124" y="45"/>
                    <a:pt x="124" y="45"/>
                    <a:pt x="124" y="45"/>
                  </a:cubicBezTo>
                  <a:cubicBezTo>
                    <a:pt x="124" y="45"/>
                    <a:pt x="124" y="45"/>
                    <a:pt x="124" y="45"/>
                  </a:cubicBezTo>
                  <a:cubicBezTo>
                    <a:pt x="125" y="45"/>
                    <a:pt x="125" y="45"/>
                    <a:pt x="125" y="45"/>
                  </a:cubicBezTo>
                  <a:cubicBezTo>
                    <a:pt x="124" y="44"/>
                    <a:pt x="124" y="44"/>
                    <a:pt x="124" y="44"/>
                  </a:cubicBezTo>
                  <a:cubicBezTo>
                    <a:pt x="123" y="44"/>
                    <a:pt x="123" y="44"/>
                    <a:pt x="123" y="44"/>
                  </a:cubicBezTo>
                  <a:cubicBezTo>
                    <a:pt x="123" y="44"/>
                    <a:pt x="123" y="44"/>
                    <a:pt x="123" y="44"/>
                  </a:cubicBezTo>
                  <a:cubicBezTo>
                    <a:pt x="123" y="44"/>
                    <a:pt x="123" y="44"/>
                    <a:pt x="123" y="44"/>
                  </a:cubicBezTo>
                  <a:cubicBezTo>
                    <a:pt x="122" y="44"/>
                    <a:pt x="122" y="44"/>
                    <a:pt x="122" y="44"/>
                  </a:cubicBezTo>
                  <a:cubicBezTo>
                    <a:pt x="122" y="44"/>
                    <a:pt x="122" y="44"/>
                    <a:pt x="122" y="44"/>
                  </a:cubicBezTo>
                  <a:cubicBezTo>
                    <a:pt x="121" y="44"/>
                    <a:pt x="121" y="44"/>
                    <a:pt x="121" y="44"/>
                  </a:cubicBezTo>
                  <a:cubicBezTo>
                    <a:pt x="121" y="43"/>
                    <a:pt x="121" y="43"/>
                    <a:pt x="121" y="43"/>
                  </a:cubicBezTo>
                  <a:cubicBezTo>
                    <a:pt x="121" y="43"/>
                    <a:pt x="121" y="43"/>
                    <a:pt x="121" y="43"/>
                  </a:cubicBezTo>
                  <a:cubicBezTo>
                    <a:pt x="121" y="43"/>
                    <a:pt x="121" y="43"/>
                    <a:pt x="121" y="43"/>
                  </a:cubicBezTo>
                  <a:cubicBezTo>
                    <a:pt x="120" y="43"/>
                    <a:pt x="120" y="43"/>
                    <a:pt x="120" y="43"/>
                  </a:cubicBezTo>
                  <a:cubicBezTo>
                    <a:pt x="120" y="43"/>
                    <a:pt x="120" y="43"/>
                    <a:pt x="120" y="43"/>
                  </a:cubicBezTo>
                  <a:cubicBezTo>
                    <a:pt x="119" y="42"/>
                    <a:pt x="119" y="42"/>
                    <a:pt x="119" y="42"/>
                  </a:cubicBezTo>
                  <a:cubicBezTo>
                    <a:pt x="120" y="42"/>
                    <a:pt x="120" y="42"/>
                    <a:pt x="120" y="42"/>
                  </a:cubicBezTo>
                  <a:cubicBezTo>
                    <a:pt x="120" y="41"/>
                    <a:pt x="120" y="41"/>
                    <a:pt x="120" y="41"/>
                  </a:cubicBezTo>
                  <a:cubicBezTo>
                    <a:pt x="120" y="42"/>
                    <a:pt x="120" y="42"/>
                    <a:pt x="120" y="42"/>
                  </a:cubicBezTo>
                  <a:cubicBezTo>
                    <a:pt x="120" y="41"/>
                    <a:pt x="120" y="41"/>
                    <a:pt x="120" y="41"/>
                  </a:cubicBezTo>
                  <a:cubicBezTo>
                    <a:pt x="121" y="41"/>
                    <a:pt x="121" y="41"/>
                    <a:pt x="121" y="41"/>
                  </a:cubicBezTo>
                  <a:cubicBezTo>
                    <a:pt x="121" y="41"/>
                    <a:pt x="121" y="41"/>
                    <a:pt x="121" y="41"/>
                  </a:cubicBezTo>
                  <a:cubicBezTo>
                    <a:pt x="120" y="40"/>
                    <a:pt x="120" y="40"/>
                    <a:pt x="120" y="40"/>
                  </a:cubicBezTo>
                  <a:cubicBezTo>
                    <a:pt x="120" y="40"/>
                    <a:pt x="120" y="40"/>
                    <a:pt x="120" y="40"/>
                  </a:cubicBezTo>
                  <a:cubicBezTo>
                    <a:pt x="120" y="40"/>
                    <a:pt x="120" y="40"/>
                    <a:pt x="120" y="40"/>
                  </a:cubicBezTo>
                  <a:cubicBezTo>
                    <a:pt x="120" y="39"/>
                    <a:pt x="120" y="39"/>
                    <a:pt x="120" y="39"/>
                  </a:cubicBezTo>
                  <a:cubicBezTo>
                    <a:pt x="119" y="39"/>
                    <a:pt x="119" y="39"/>
                    <a:pt x="119" y="39"/>
                  </a:cubicBezTo>
                  <a:cubicBezTo>
                    <a:pt x="119" y="39"/>
                    <a:pt x="119" y="39"/>
                    <a:pt x="119" y="39"/>
                  </a:cubicBezTo>
                  <a:cubicBezTo>
                    <a:pt x="118" y="38"/>
                    <a:pt x="118" y="38"/>
                    <a:pt x="118" y="38"/>
                  </a:cubicBezTo>
                  <a:cubicBezTo>
                    <a:pt x="117" y="37"/>
                    <a:pt x="117" y="37"/>
                    <a:pt x="117" y="37"/>
                  </a:cubicBezTo>
                  <a:cubicBezTo>
                    <a:pt x="116" y="36"/>
                    <a:pt x="116" y="36"/>
                    <a:pt x="116" y="36"/>
                  </a:cubicBezTo>
                  <a:cubicBezTo>
                    <a:pt x="116" y="36"/>
                    <a:pt x="116" y="36"/>
                    <a:pt x="116" y="36"/>
                  </a:cubicBezTo>
                  <a:cubicBezTo>
                    <a:pt x="116" y="35"/>
                    <a:pt x="116" y="35"/>
                    <a:pt x="116" y="35"/>
                  </a:cubicBezTo>
                  <a:cubicBezTo>
                    <a:pt x="116" y="35"/>
                    <a:pt x="116" y="35"/>
                    <a:pt x="116" y="35"/>
                  </a:cubicBezTo>
                  <a:cubicBezTo>
                    <a:pt x="117" y="36"/>
                    <a:pt x="117" y="36"/>
                    <a:pt x="117" y="36"/>
                  </a:cubicBezTo>
                  <a:cubicBezTo>
                    <a:pt x="117" y="36"/>
                    <a:pt x="117" y="36"/>
                    <a:pt x="117" y="36"/>
                  </a:cubicBezTo>
                  <a:cubicBezTo>
                    <a:pt x="118" y="35"/>
                    <a:pt x="118" y="35"/>
                    <a:pt x="118" y="35"/>
                  </a:cubicBezTo>
                  <a:cubicBezTo>
                    <a:pt x="118" y="35"/>
                    <a:pt x="118" y="35"/>
                    <a:pt x="118" y="35"/>
                  </a:cubicBezTo>
                  <a:cubicBezTo>
                    <a:pt x="120" y="34"/>
                    <a:pt x="120" y="34"/>
                    <a:pt x="120" y="34"/>
                  </a:cubicBezTo>
                  <a:cubicBezTo>
                    <a:pt x="121" y="33"/>
                    <a:pt x="121" y="33"/>
                    <a:pt x="121" y="33"/>
                  </a:cubicBezTo>
                  <a:cubicBezTo>
                    <a:pt x="122" y="32"/>
                    <a:pt x="122" y="32"/>
                    <a:pt x="122" y="32"/>
                  </a:cubicBezTo>
                  <a:cubicBezTo>
                    <a:pt x="123" y="32"/>
                    <a:pt x="123" y="32"/>
                    <a:pt x="123" y="32"/>
                  </a:cubicBezTo>
                  <a:cubicBezTo>
                    <a:pt x="123" y="31"/>
                    <a:pt x="123" y="31"/>
                    <a:pt x="123" y="31"/>
                  </a:cubicBezTo>
                  <a:cubicBezTo>
                    <a:pt x="124" y="31"/>
                    <a:pt x="124" y="31"/>
                    <a:pt x="124" y="31"/>
                  </a:cubicBezTo>
                  <a:cubicBezTo>
                    <a:pt x="125" y="32"/>
                    <a:pt x="125" y="32"/>
                    <a:pt x="125" y="32"/>
                  </a:cubicBezTo>
                  <a:cubicBezTo>
                    <a:pt x="125" y="32"/>
                    <a:pt x="125" y="32"/>
                    <a:pt x="125" y="32"/>
                  </a:cubicBezTo>
                  <a:cubicBezTo>
                    <a:pt x="126" y="31"/>
                    <a:pt x="126" y="31"/>
                    <a:pt x="126" y="31"/>
                  </a:cubicBezTo>
                  <a:cubicBezTo>
                    <a:pt x="126" y="30"/>
                    <a:pt x="126" y="30"/>
                    <a:pt x="126" y="30"/>
                  </a:cubicBezTo>
                  <a:cubicBezTo>
                    <a:pt x="125" y="30"/>
                    <a:pt x="125" y="30"/>
                    <a:pt x="125" y="30"/>
                  </a:cubicBezTo>
                  <a:cubicBezTo>
                    <a:pt x="123" y="30"/>
                    <a:pt x="123" y="30"/>
                    <a:pt x="123" y="30"/>
                  </a:cubicBezTo>
                  <a:cubicBezTo>
                    <a:pt x="122" y="30"/>
                    <a:pt x="122" y="30"/>
                    <a:pt x="122" y="30"/>
                  </a:cubicBezTo>
                  <a:cubicBezTo>
                    <a:pt x="121" y="30"/>
                    <a:pt x="121" y="30"/>
                    <a:pt x="121" y="30"/>
                  </a:cubicBezTo>
                  <a:cubicBezTo>
                    <a:pt x="120" y="31"/>
                    <a:pt x="120" y="31"/>
                    <a:pt x="120" y="31"/>
                  </a:cubicBezTo>
                  <a:cubicBezTo>
                    <a:pt x="120" y="31"/>
                    <a:pt x="120" y="31"/>
                    <a:pt x="120" y="31"/>
                  </a:cubicBezTo>
                  <a:cubicBezTo>
                    <a:pt x="119" y="31"/>
                    <a:pt x="119" y="31"/>
                    <a:pt x="119" y="31"/>
                  </a:cubicBezTo>
                  <a:cubicBezTo>
                    <a:pt x="118" y="31"/>
                    <a:pt x="118" y="31"/>
                    <a:pt x="118" y="31"/>
                  </a:cubicBezTo>
                  <a:cubicBezTo>
                    <a:pt x="117" y="31"/>
                    <a:pt x="117" y="31"/>
                    <a:pt x="117" y="31"/>
                  </a:cubicBezTo>
                  <a:cubicBezTo>
                    <a:pt x="116" y="31"/>
                    <a:pt x="116" y="31"/>
                    <a:pt x="116" y="31"/>
                  </a:cubicBezTo>
                  <a:cubicBezTo>
                    <a:pt x="116" y="32"/>
                    <a:pt x="116" y="32"/>
                    <a:pt x="116" y="32"/>
                  </a:cubicBezTo>
                  <a:cubicBezTo>
                    <a:pt x="115" y="33"/>
                    <a:pt x="115" y="33"/>
                    <a:pt x="115" y="33"/>
                  </a:cubicBezTo>
                  <a:cubicBezTo>
                    <a:pt x="114" y="34"/>
                    <a:pt x="114" y="34"/>
                    <a:pt x="114" y="34"/>
                  </a:cubicBezTo>
                  <a:cubicBezTo>
                    <a:pt x="113" y="33"/>
                    <a:pt x="113" y="33"/>
                    <a:pt x="113" y="33"/>
                  </a:cubicBezTo>
                  <a:cubicBezTo>
                    <a:pt x="113" y="33"/>
                    <a:pt x="113" y="33"/>
                    <a:pt x="113" y="33"/>
                  </a:cubicBezTo>
                  <a:cubicBezTo>
                    <a:pt x="112" y="32"/>
                    <a:pt x="112" y="32"/>
                    <a:pt x="112" y="32"/>
                  </a:cubicBezTo>
                  <a:cubicBezTo>
                    <a:pt x="111" y="31"/>
                    <a:pt x="111" y="31"/>
                    <a:pt x="111" y="31"/>
                  </a:cubicBezTo>
                  <a:cubicBezTo>
                    <a:pt x="110" y="30"/>
                    <a:pt x="110" y="30"/>
                    <a:pt x="110" y="30"/>
                  </a:cubicBezTo>
                  <a:cubicBezTo>
                    <a:pt x="110" y="28"/>
                    <a:pt x="110" y="28"/>
                    <a:pt x="110" y="28"/>
                  </a:cubicBezTo>
                  <a:cubicBezTo>
                    <a:pt x="111" y="27"/>
                    <a:pt x="111" y="27"/>
                    <a:pt x="111" y="27"/>
                  </a:cubicBezTo>
                  <a:cubicBezTo>
                    <a:pt x="112" y="26"/>
                    <a:pt x="112" y="26"/>
                    <a:pt x="112" y="26"/>
                  </a:cubicBezTo>
                  <a:close/>
                  <a:moveTo>
                    <a:pt x="113" y="0"/>
                  </a:moveTo>
                  <a:cubicBezTo>
                    <a:pt x="112" y="0"/>
                    <a:pt x="112" y="0"/>
                    <a:pt x="112" y="0"/>
                  </a:cubicBezTo>
                  <a:cubicBezTo>
                    <a:pt x="112" y="1"/>
                    <a:pt x="112" y="1"/>
                    <a:pt x="112" y="1"/>
                  </a:cubicBezTo>
                  <a:cubicBezTo>
                    <a:pt x="113" y="0"/>
                    <a:pt x="113" y="0"/>
                    <a:pt x="113" y="0"/>
                  </a:cubicBezTo>
                  <a:cubicBezTo>
                    <a:pt x="113" y="0"/>
                    <a:pt x="113" y="0"/>
                    <a:pt x="113" y="0"/>
                  </a:cubicBezTo>
                  <a:close/>
                  <a:moveTo>
                    <a:pt x="114" y="3"/>
                  </a:moveTo>
                  <a:cubicBezTo>
                    <a:pt x="114" y="3"/>
                    <a:pt x="114" y="3"/>
                    <a:pt x="114" y="3"/>
                  </a:cubicBezTo>
                  <a:cubicBezTo>
                    <a:pt x="115" y="2"/>
                    <a:pt x="115" y="2"/>
                    <a:pt x="115" y="2"/>
                  </a:cubicBezTo>
                  <a:cubicBezTo>
                    <a:pt x="115" y="3"/>
                    <a:pt x="115" y="3"/>
                    <a:pt x="115" y="3"/>
                  </a:cubicBezTo>
                  <a:cubicBezTo>
                    <a:pt x="116" y="2"/>
                    <a:pt x="116" y="2"/>
                    <a:pt x="116" y="2"/>
                  </a:cubicBezTo>
                  <a:cubicBezTo>
                    <a:pt x="116" y="2"/>
                    <a:pt x="116" y="2"/>
                    <a:pt x="116" y="2"/>
                  </a:cubicBezTo>
                  <a:cubicBezTo>
                    <a:pt x="115" y="2"/>
                    <a:pt x="115" y="2"/>
                    <a:pt x="115" y="2"/>
                  </a:cubicBezTo>
                  <a:cubicBezTo>
                    <a:pt x="114" y="2"/>
                    <a:pt x="114" y="2"/>
                    <a:pt x="114" y="2"/>
                  </a:cubicBezTo>
                  <a:cubicBezTo>
                    <a:pt x="113" y="2"/>
                    <a:pt x="113" y="2"/>
                    <a:pt x="113" y="2"/>
                  </a:cubicBezTo>
                  <a:cubicBezTo>
                    <a:pt x="114" y="3"/>
                    <a:pt x="114" y="3"/>
                    <a:pt x="114" y="3"/>
                  </a:cubicBezTo>
                  <a:close/>
                  <a:moveTo>
                    <a:pt x="107" y="7"/>
                  </a:moveTo>
                  <a:cubicBezTo>
                    <a:pt x="107" y="7"/>
                    <a:pt x="107" y="7"/>
                    <a:pt x="107" y="7"/>
                  </a:cubicBezTo>
                  <a:cubicBezTo>
                    <a:pt x="107" y="8"/>
                    <a:pt x="107" y="8"/>
                    <a:pt x="107" y="8"/>
                  </a:cubicBezTo>
                  <a:cubicBezTo>
                    <a:pt x="107" y="7"/>
                    <a:pt x="107" y="7"/>
                    <a:pt x="107" y="7"/>
                  </a:cubicBezTo>
                  <a:cubicBezTo>
                    <a:pt x="107" y="7"/>
                    <a:pt x="107" y="7"/>
                    <a:pt x="107" y="7"/>
                  </a:cubicBezTo>
                  <a:close/>
                  <a:moveTo>
                    <a:pt x="108" y="6"/>
                  </a:moveTo>
                  <a:cubicBezTo>
                    <a:pt x="110" y="5"/>
                    <a:pt x="110" y="5"/>
                    <a:pt x="110" y="5"/>
                  </a:cubicBezTo>
                  <a:cubicBezTo>
                    <a:pt x="111" y="5"/>
                    <a:pt x="111" y="5"/>
                    <a:pt x="111" y="5"/>
                  </a:cubicBezTo>
                  <a:cubicBezTo>
                    <a:pt x="111" y="5"/>
                    <a:pt x="111" y="5"/>
                    <a:pt x="111" y="5"/>
                  </a:cubicBezTo>
                  <a:cubicBezTo>
                    <a:pt x="110" y="6"/>
                    <a:pt x="110" y="6"/>
                    <a:pt x="110" y="6"/>
                  </a:cubicBezTo>
                  <a:cubicBezTo>
                    <a:pt x="109" y="6"/>
                    <a:pt x="109" y="6"/>
                    <a:pt x="109" y="6"/>
                  </a:cubicBezTo>
                  <a:cubicBezTo>
                    <a:pt x="108" y="6"/>
                    <a:pt x="108" y="6"/>
                    <a:pt x="108" y="6"/>
                  </a:cubicBezTo>
                  <a:close/>
                  <a:moveTo>
                    <a:pt x="99" y="10"/>
                  </a:moveTo>
                  <a:cubicBezTo>
                    <a:pt x="100" y="11"/>
                    <a:pt x="100" y="11"/>
                    <a:pt x="100" y="11"/>
                  </a:cubicBezTo>
                  <a:cubicBezTo>
                    <a:pt x="99" y="10"/>
                    <a:pt x="99" y="10"/>
                    <a:pt x="99" y="10"/>
                  </a:cubicBezTo>
                  <a:cubicBezTo>
                    <a:pt x="99" y="10"/>
                    <a:pt x="99" y="10"/>
                    <a:pt x="99" y="10"/>
                  </a:cubicBezTo>
                  <a:close/>
                  <a:moveTo>
                    <a:pt x="99" y="10"/>
                  </a:moveTo>
                  <a:cubicBezTo>
                    <a:pt x="99" y="10"/>
                    <a:pt x="99" y="10"/>
                    <a:pt x="99" y="10"/>
                  </a:cubicBezTo>
                  <a:cubicBezTo>
                    <a:pt x="100" y="10"/>
                    <a:pt x="100" y="10"/>
                    <a:pt x="100" y="10"/>
                  </a:cubicBezTo>
                  <a:cubicBezTo>
                    <a:pt x="100" y="10"/>
                    <a:pt x="100" y="10"/>
                    <a:pt x="100" y="10"/>
                  </a:cubicBezTo>
                  <a:cubicBezTo>
                    <a:pt x="100" y="10"/>
                    <a:pt x="100" y="10"/>
                    <a:pt x="100" y="10"/>
                  </a:cubicBezTo>
                  <a:cubicBezTo>
                    <a:pt x="99" y="10"/>
                    <a:pt x="99" y="10"/>
                    <a:pt x="99" y="10"/>
                  </a:cubicBezTo>
                  <a:close/>
                  <a:moveTo>
                    <a:pt x="100" y="12"/>
                  </a:moveTo>
                  <a:cubicBezTo>
                    <a:pt x="99" y="12"/>
                    <a:pt x="99" y="12"/>
                    <a:pt x="99" y="12"/>
                  </a:cubicBezTo>
                  <a:cubicBezTo>
                    <a:pt x="100" y="12"/>
                    <a:pt x="100" y="12"/>
                    <a:pt x="100" y="12"/>
                  </a:cubicBezTo>
                  <a:cubicBezTo>
                    <a:pt x="100" y="12"/>
                    <a:pt x="100" y="12"/>
                    <a:pt x="100" y="12"/>
                  </a:cubicBezTo>
                  <a:close/>
                  <a:moveTo>
                    <a:pt x="99" y="13"/>
                  </a:moveTo>
                  <a:cubicBezTo>
                    <a:pt x="99" y="13"/>
                    <a:pt x="99" y="13"/>
                    <a:pt x="99" y="13"/>
                  </a:cubicBezTo>
                  <a:cubicBezTo>
                    <a:pt x="99" y="14"/>
                    <a:pt x="99" y="14"/>
                    <a:pt x="99" y="14"/>
                  </a:cubicBezTo>
                  <a:cubicBezTo>
                    <a:pt x="99" y="14"/>
                    <a:pt x="99" y="14"/>
                    <a:pt x="99" y="14"/>
                  </a:cubicBezTo>
                  <a:cubicBezTo>
                    <a:pt x="99" y="13"/>
                    <a:pt x="99" y="13"/>
                    <a:pt x="99" y="13"/>
                  </a:cubicBezTo>
                  <a:close/>
                  <a:moveTo>
                    <a:pt x="93" y="42"/>
                  </a:moveTo>
                  <a:cubicBezTo>
                    <a:pt x="94" y="42"/>
                    <a:pt x="94" y="42"/>
                    <a:pt x="94" y="42"/>
                  </a:cubicBezTo>
                  <a:cubicBezTo>
                    <a:pt x="94" y="43"/>
                    <a:pt x="94" y="43"/>
                    <a:pt x="94" y="43"/>
                  </a:cubicBezTo>
                  <a:cubicBezTo>
                    <a:pt x="93" y="43"/>
                    <a:pt x="93" y="43"/>
                    <a:pt x="93" y="43"/>
                  </a:cubicBezTo>
                  <a:cubicBezTo>
                    <a:pt x="93" y="42"/>
                    <a:pt x="93" y="42"/>
                    <a:pt x="93" y="42"/>
                  </a:cubicBezTo>
                  <a:cubicBezTo>
                    <a:pt x="93" y="42"/>
                    <a:pt x="93" y="42"/>
                    <a:pt x="93" y="42"/>
                  </a:cubicBezTo>
                  <a:close/>
                  <a:moveTo>
                    <a:pt x="93" y="42"/>
                  </a:moveTo>
                  <a:cubicBezTo>
                    <a:pt x="93" y="43"/>
                    <a:pt x="93" y="43"/>
                    <a:pt x="93" y="43"/>
                  </a:cubicBezTo>
                  <a:cubicBezTo>
                    <a:pt x="93" y="44"/>
                    <a:pt x="93" y="44"/>
                    <a:pt x="93" y="44"/>
                  </a:cubicBezTo>
                  <a:cubicBezTo>
                    <a:pt x="92" y="44"/>
                    <a:pt x="92" y="44"/>
                    <a:pt x="92" y="44"/>
                  </a:cubicBezTo>
                  <a:cubicBezTo>
                    <a:pt x="92" y="44"/>
                    <a:pt x="92" y="44"/>
                    <a:pt x="92" y="44"/>
                  </a:cubicBezTo>
                  <a:cubicBezTo>
                    <a:pt x="92" y="43"/>
                    <a:pt x="92" y="43"/>
                    <a:pt x="92" y="43"/>
                  </a:cubicBezTo>
                  <a:cubicBezTo>
                    <a:pt x="92" y="42"/>
                    <a:pt x="92" y="42"/>
                    <a:pt x="92" y="42"/>
                  </a:cubicBezTo>
                  <a:cubicBezTo>
                    <a:pt x="93" y="41"/>
                    <a:pt x="93" y="41"/>
                    <a:pt x="93" y="41"/>
                  </a:cubicBezTo>
                  <a:cubicBezTo>
                    <a:pt x="93" y="42"/>
                    <a:pt x="93" y="42"/>
                    <a:pt x="93" y="42"/>
                  </a:cubicBezTo>
                  <a:close/>
                  <a:moveTo>
                    <a:pt x="62" y="29"/>
                  </a:moveTo>
                  <a:cubicBezTo>
                    <a:pt x="63" y="29"/>
                    <a:pt x="63" y="29"/>
                    <a:pt x="63" y="29"/>
                  </a:cubicBezTo>
                  <a:cubicBezTo>
                    <a:pt x="64" y="30"/>
                    <a:pt x="64" y="30"/>
                    <a:pt x="64" y="30"/>
                  </a:cubicBezTo>
                  <a:cubicBezTo>
                    <a:pt x="63" y="30"/>
                    <a:pt x="63" y="30"/>
                    <a:pt x="63" y="30"/>
                  </a:cubicBezTo>
                  <a:cubicBezTo>
                    <a:pt x="62" y="30"/>
                    <a:pt x="62" y="30"/>
                    <a:pt x="62" y="30"/>
                  </a:cubicBezTo>
                  <a:cubicBezTo>
                    <a:pt x="62" y="29"/>
                    <a:pt x="62" y="29"/>
                    <a:pt x="62" y="29"/>
                  </a:cubicBezTo>
                  <a:cubicBezTo>
                    <a:pt x="62" y="29"/>
                    <a:pt x="62" y="29"/>
                    <a:pt x="62" y="29"/>
                  </a:cubicBezTo>
                  <a:close/>
                  <a:moveTo>
                    <a:pt x="63" y="31"/>
                  </a:moveTo>
                  <a:cubicBezTo>
                    <a:pt x="64" y="31"/>
                    <a:pt x="64" y="31"/>
                    <a:pt x="64" y="31"/>
                  </a:cubicBezTo>
                  <a:cubicBezTo>
                    <a:pt x="64" y="31"/>
                    <a:pt x="64" y="31"/>
                    <a:pt x="64" y="31"/>
                  </a:cubicBezTo>
                  <a:cubicBezTo>
                    <a:pt x="65" y="32"/>
                    <a:pt x="65" y="32"/>
                    <a:pt x="65" y="32"/>
                  </a:cubicBezTo>
                  <a:cubicBezTo>
                    <a:pt x="65" y="32"/>
                    <a:pt x="65" y="32"/>
                    <a:pt x="65" y="32"/>
                  </a:cubicBezTo>
                  <a:cubicBezTo>
                    <a:pt x="64" y="32"/>
                    <a:pt x="64" y="32"/>
                    <a:pt x="64" y="32"/>
                  </a:cubicBezTo>
                  <a:cubicBezTo>
                    <a:pt x="63" y="32"/>
                    <a:pt x="63" y="32"/>
                    <a:pt x="63" y="32"/>
                  </a:cubicBezTo>
                  <a:cubicBezTo>
                    <a:pt x="63" y="31"/>
                    <a:pt x="63" y="31"/>
                    <a:pt x="63" y="31"/>
                  </a:cubicBezTo>
                  <a:cubicBezTo>
                    <a:pt x="63" y="31"/>
                    <a:pt x="63" y="31"/>
                    <a:pt x="63" y="31"/>
                  </a:cubicBezTo>
                  <a:close/>
                  <a:moveTo>
                    <a:pt x="64" y="32"/>
                  </a:moveTo>
                  <a:cubicBezTo>
                    <a:pt x="65" y="32"/>
                    <a:pt x="65" y="32"/>
                    <a:pt x="65" y="32"/>
                  </a:cubicBezTo>
                  <a:cubicBezTo>
                    <a:pt x="65" y="33"/>
                    <a:pt x="65" y="33"/>
                    <a:pt x="65" y="33"/>
                  </a:cubicBezTo>
                  <a:cubicBezTo>
                    <a:pt x="65" y="33"/>
                    <a:pt x="65" y="33"/>
                    <a:pt x="65" y="33"/>
                  </a:cubicBezTo>
                  <a:cubicBezTo>
                    <a:pt x="64" y="34"/>
                    <a:pt x="64" y="34"/>
                    <a:pt x="64" y="34"/>
                  </a:cubicBezTo>
                  <a:cubicBezTo>
                    <a:pt x="64" y="33"/>
                    <a:pt x="64" y="33"/>
                    <a:pt x="64" y="33"/>
                  </a:cubicBezTo>
                  <a:cubicBezTo>
                    <a:pt x="64" y="33"/>
                    <a:pt x="64" y="33"/>
                    <a:pt x="64" y="33"/>
                  </a:cubicBezTo>
                  <a:cubicBezTo>
                    <a:pt x="64" y="32"/>
                    <a:pt x="64" y="32"/>
                    <a:pt x="64" y="32"/>
                  </a:cubicBezTo>
                  <a:close/>
                  <a:moveTo>
                    <a:pt x="62" y="23"/>
                  </a:moveTo>
                  <a:cubicBezTo>
                    <a:pt x="62" y="21"/>
                    <a:pt x="62" y="21"/>
                    <a:pt x="62" y="21"/>
                  </a:cubicBezTo>
                  <a:cubicBezTo>
                    <a:pt x="63" y="20"/>
                    <a:pt x="63" y="20"/>
                    <a:pt x="63" y="20"/>
                  </a:cubicBezTo>
                  <a:cubicBezTo>
                    <a:pt x="64" y="20"/>
                    <a:pt x="64" y="20"/>
                    <a:pt x="64" y="20"/>
                  </a:cubicBezTo>
                  <a:cubicBezTo>
                    <a:pt x="64" y="19"/>
                    <a:pt x="64" y="19"/>
                    <a:pt x="64" y="19"/>
                  </a:cubicBezTo>
                  <a:cubicBezTo>
                    <a:pt x="65" y="21"/>
                    <a:pt x="65" y="21"/>
                    <a:pt x="65" y="21"/>
                  </a:cubicBezTo>
                  <a:cubicBezTo>
                    <a:pt x="67" y="22"/>
                    <a:pt x="67" y="22"/>
                    <a:pt x="67" y="22"/>
                  </a:cubicBezTo>
                  <a:cubicBezTo>
                    <a:pt x="67" y="22"/>
                    <a:pt x="67" y="22"/>
                    <a:pt x="67" y="22"/>
                  </a:cubicBezTo>
                  <a:cubicBezTo>
                    <a:pt x="68" y="23"/>
                    <a:pt x="68" y="23"/>
                    <a:pt x="68" y="23"/>
                  </a:cubicBezTo>
                  <a:cubicBezTo>
                    <a:pt x="68" y="24"/>
                    <a:pt x="68" y="24"/>
                    <a:pt x="68" y="24"/>
                  </a:cubicBezTo>
                  <a:cubicBezTo>
                    <a:pt x="69" y="24"/>
                    <a:pt x="69" y="24"/>
                    <a:pt x="69" y="24"/>
                  </a:cubicBezTo>
                  <a:cubicBezTo>
                    <a:pt x="70" y="23"/>
                    <a:pt x="70" y="23"/>
                    <a:pt x="70" y="23"/>
                  </a:cubicBezTo>
                  <a:cubicBezTo>
                    <a:pt x="70" y="23"/>
                    <a:pt x="70" y="23"/>
                    <a:pt x="70" y="23"/>
                  </a:cubicBezTo>
                  <a:cubicBezTo>
                    <a:pt x="71" y="23"/>
                    <a:pt x="71" y="23"/>
                    <a:pt x="71" y="23"/>
                  </a:cubicBezTo>
                  <a:cubicBezTo>
                    <a:pt x="72" y="23"/>
                    <a:pt x="72" y="23"/>
                    <a:pt x="72" y="23"/>
                  </a:cubicBezTo>
                  <a:cubicBezTo>
                    <a:pt x="75" y="23"/>
                    <a:pt x="75" y="23"/>
                    <a:pt x="75" y="23"/>
                  </a:cubicBezTo>
                  <a:cubicBezTo>
                    <a:pt x="77" y="22"/>
                    <a:pt x="77" y="22"/>
                    <a:pt x="77" y="22"/>
                  </a:cubicBezTo>
                  <a:cubicBezTo>
                    <a:pt x="78" y="21"/>
                    <a:pt x="78" y="21"/>
                    <a:pt x="78" y="21"/>
                  </a:cubicBezTo>
                  <a:cubicBezTo>
                    <a:pt x="80" y="21"/>
                    <a:pt x="80" y="21"/>
                    <a:pt x="80" y="21"/>
                  </a:cubicBezTo>
                  <a:cubicBezTo>
                    <a:pt x="81" y="22"/>
                    <a:pt x="81" y="22"/>
                    <a:pt x="81" y="22"/>
                  </a:cubicBezTo>
                  <a:cubicBezTo>
                    <a:pt x="81" y="22"/>
                    <a:pt x="81" y="22"/>
                    <a:pt x="81" y="22"/>
                  </a:cubicBezTo>
                  <a:cubicBezTo>
                    <a:pt x="82" y="22"/>
                    <a:pt x="82" y="22"/>
                    <a:pt x="82" y="22"/>
                  </a:cubicBezTo>
                  <a:cubicBezTo>
                    <a:pt x="84" y="21"/>
                    <a:pt x="84" y="21"/>
                    <a:pt x="84" y="21"/>
                  </a:cubicBezTo>
                  <a:cubicBezTo>
                    <a:pt x="86" y="21"/>
                    <a:pt x="86" y="21"/>
                    <a:pt x="86" y="21"/>
                  </a:cubicBezTo>
                  <a:cubicBezTo>
                    <a:pt x="86" y="20"/>
                    <a:pt x="86" y="20"/>
                    <a:pt x="86" y="20"/>
                  </a:cubicBezTo>
                  <a:cubicBezTo>
                    <a:pt x="88" y="18"/>
                    <a:pt x="88" y="18"/>
                    <a:pt x="88" y="18"/>
                  </a:cubicBezTo>
                  <a:cubicBezTo>
                    <a:pt x="89" y="16"/>
                    <a:pt x="89" y="16"/>
                    <a:pt x="89" y="16"/>
                  </a:cubicBezTo>
                  <a:cubicBezTo>
                    <a:pt x="90" y="15"/>
                    <a:pt x="90" y="15"/>
                    <a:pt x="90" y="15"/>
                  </a:cubicBezTo>
                  <a:cubicBezTo>
                    <a:pt x="91" y="11"/>
                    <a:pt x="91" y="11"/>
                    <a:pt x="91" y="11"/>
                  </a:cubicBezTo>
                  <a:cubicBezTo>
                    <a:pt x="91" y="11"/>
                    <a:pt x="91" y="11"/>
                    <a:pt x="91" y="11"/>
                  </a:cubicBezTo>
                  <a:cubicBezTo>
                    <a:pt x="91" y="10"/>
                    <a:pt x="91" y="10"/>
                    <a:pt x="91" y="10"/>
                  </a:cubicBezTo>
                  <a:cubicBezTo>
                    <a:pt x="91" y="10"/>
                    <a:pt x="91" y="10"/>
                    <a:pt x="91" y="10"/>
                  </a:cubicBezTo>
                  <a:cubicBezTo>
                    <a:pt x="92" y="9"/>
                    <a:pt x="92" y="9"/>
                    <a:pt x="92" y="9"/>
                  </a:cubicBezTo>
                  <a:cubicBezTo>
                    <a:pt x="93" y="9"/>
                    <a:pt x="93" y="9"/>
                    <a:pt x="93" y="9"/>
                  </a:cubicBezTo>
                  <a:cubicBezTo>
                    <a:pt x="94" y="9"/>
                    <a:pt x="94" y="9"/>
                    <a:pt x="94" y="9"/>
                  </a:cubicBezTo>
                  <a:cubicBezTo>
                    <a:pt x="96" y="9"/>
                    <a:pt x="96" y="9"/>
                    <a:pt x="96" y="9"/>
                  </a:cubicBezTo>
                  <a:cubicBezTo>
                    <a:pt x="97" y="9"/>
                    <a:pt x="97" y="9"/>
                    <a:pt x="97" y="9"/>
                  </a:cubicBezTo>
                  <a:cubicBezTo>
                    <a:pt x="98" y="9"/>
                    <a:pt x="98" y="9"/>
                    <a:pt x="98" y="9"/>
                  </a:cubicBezTo>
                  <a:cubicBezTo>
                    <a:pt x="99" y="9"/>
                    <a:pt x="99" y="9"/>
                    <a:pt x="99" y="9"/>
                  </a:cubicBezTo>
                  <a:cubicBezTo>
                    <a:pt x="99" y="10"/>
                    <a:pt x="99" y="10"/>
                    <a:pt x="99" y="10"/>
                  </a:cubicBezTo>
                  <a:cubicBezTo>
                    <a:pt x="98" y="10"/>
                    <a:pt x="98" y="10"/>
                    <a:pt x="98" y="10"/>
                  </a:cubicBezTo>
                  <a:cubicBezTo>
                    <a:pt x="99" y="10"/>
                    <a:pt x="99" y="10"/>
                    <a:pt x="99" y="10"/>
                  </a:cubicBezTo>
                  <a:cubicBezTo>
                    <a:pt x="98" y="10"/>
                    <a:pt x="98" y="10"/>
                    <a:pt x="98" y="10"/>
                  </a:cubicBezTo>
                  <a:cubicBezTo>
                    <a:pt x="99" y="11"/>
                    <a:pt x="99" y="11"/>
                    <a:pt x="99" y="11"/>
                  </a:cubicBezTo>
                  <a:cubicBezTo>
                    <a:pt x="100" y="12"/>
                    <a:pt x="100" y="12"/>
                    <a:pt x="100" y="12"/>
                  </a:cubicBezTo>
                  <a:cubicBezTo>
                    <a:pt x="99" y="12"/>
                    <a:pt x="99" y="12"/>
                    <a:pt x="99" y="12"/>
                  </a:cubicBezTo>
                  <a:cubicBezTo>
                    <a:pt x="98" y="12"/>
                    <a:pt x="98" y="12"/>
                    <a:pt x="98" y="12"/>
                  </a:cubicBezTo>
                  <a:cubicBezTo>
                    <a:pt x="98" y="12"/>
                    <a:pt x="98" y="12"/>
                    <a:pt x="98" y="12"/>
                  </a:cubicBezTo>
                  <a:cubicBezTo>
                    <a:pt x="98" y="13"/>
                    <a:pt x="98" y="13"/>
                    <a:pt x="98" y="13"/>
                  </a:cubicBezTo>
                  <a:cubicBezTo>
                    <a:pt x="99" y="13"/>
                    <a:pt x="99" y="13"/>
                    <a:pt x="99" y="13"/>
                  </a:cubicBezTo>
                  <a:cubicBezTo>
                    <a:pt x="99" y="13"/>
                    <a:pt x="99" y="13"/>
                    <a:pt x="99" y="13"/>
                  </a:cubicBezTo>
                  <a:cubicBezTo>
                    <a:pt x="98" y="14"/>
                    <a:pt x="98" y="14"/>
                    <a:pt x="98" y="14"/>
                  </a:cubicBezTo>
                  <a:cubicBezTo>
                    <a:pt x="98" y="14"/>
                    <a:pt x="98" y="14"/>
                    <a:pt x="98" y="14"/>
                  </a:cubicBezTo>
                  <a:cubicBezTo>
                    <a:pt x="99" y="15"/>
                    <a:pt x="99" y="15"/>
                    <a:pt x="99" y="15"/>
                  </a:cubicBezTo>
                  <a:cubicBezTo>
                    <a:pt x="99" y="16"/>
                    <a:pt x="99" y="16"/>
                    <a:pt x="99" y="16"/>
                  </a:cubicBezTo>
                  <a:cubicBezTo>
                    <a:pt x="101" y="17"/>
                    <a:pt x="101" y="17"/>
                    <a:pt x="101" y="17"/>
                  </a:cubicBezTo>
                  <a:cubicBezTo>
                    <a:pt x="101" y="17"/>
                    <a:pt x="101" y="17"/>
                    <a:pt x="101" y="17"/>
                  </a:cubicBezTo>
                  <a:cubicBezTo>
                    <a:pt x="101" y="18"/>
                    <a:pt x="101" y="18"/>
                    <a:pt x="101" y="18"/>
                  </a:cubicBezTo>
                  <a:cubicBezTo>
                    <a:pt x="100" y="18"/>
                    <a:pt x="100" y="18"/>
                    <a:pt x="100" y="18"/>
                  </a:cubicBezTo>
                  <a:cubicBezTo>
                    <a:pt x="99" y="19"/>
                    <a:pt x="99" y="19"/>
                    <a:pt x="99" y="19"/>
                  </a:cubicBezTo>
                  <a:cubicBezTo>
                    <a:pt x="100" y="19"/>
                    <a:pt x="100" y="19"/>
                    <a:pt x="100" y="19"/>
                  </a:cubicBezTo>
                  <a:cubicBezTo>
                    <a:pt x="100" y="20"/>
                    <a:pt x="100" y="20"/>
                    <a:pt x="100" y="20"/>
                  </a:cubicBezTo>
                  <a:cubicBezTo>
                    <a:pt x="101" y="20"/>
                    <a:pt x="101" y="20"/>
                    <a:pt x="101" y="20"/>
                  </a:cubicBezTo>
                  <a:cubicBezTo>
                    <a:pt x="103" y="22"/>
                    <a:pt x="103" y="22"/>
                    <a:pt x="103" y="22"/>
                  </a:cubicBezTo>
                  <a:cubicBezTo>
                    <a:pt x="103" y="22"/>
                    <a:pt x="103" y="22"/>
                    <a:pt x="103" y="22"/>
                  </a:cubicBezTo>
                  <a:cubicBezTo>
                    <a:pt x="104" y="23"/>
                    <a:pt x="104" y="23"/>
                    <a:pt x="104" y="23"/>
                  </a:cubicBezTo>
                  <a:cubicBezTo>
                    <a:pt x="104" y="23"/>
                    <a:pt x="104" y="23"/>
                    <a:pt x="104" y="23"/>
                  </a:cubicBezTo>
                  <a:cubicBezTo>
                    <a:pt x="105" y="23"/>
                    <a:pt x="105" y="23"/>
                    <a:pt x="105" y="23"/>
                  </a:cubicBezTo>
                  <a:cubicBezTo>
                    <a:pt x="105" y="24"/>
                    <a:pt x="105" y="24"/>
                    <a:pt x="105" y="24"/>
                  </a:cubicBezTo>
                  <a:cubicBezTo>
                    <a:pt x="104" y="24"/>
                    <a:pt x="104" y="24"/>
                    <a:pt x="104" y="24"/>
                  </a:cubicBezTo>
                  <a:cubicBezTo>
                    <a:pt x="104" y="24"/>
                    <a:pt x="104" y="24"/>
                    <a:pt x="104" y="24"/>
                  </a:cubicBezTo>
                  <a:cubicBezTo>
                    <a:pt x="103" y="24"/>
                    <a:pt x="103" y="24"/>
                    <a:pt x="103" y="24"/>
                  </a:cubicBezTo>
                  <a:cubicBezTo>
                    <a:pt x="102" y="24"/>
                    <a:pt x="102" y="24"/>
                    <a:pt x="102" y="24"/>
                  </a:cubicBezTo>
                  <a:cubicBezTo>
                    <a:pt x="100" y="23"/>
                    <a:pt x="100" y="23"/>
                    <a:pt x="100" y="23"/>
                  </a:cubicBezTo>
                  <a:cubicBezTo>
                    <a:pt x="101" y="24"/>
                    <a:pt x="101" y="24"/>
                    <a:pt x="101" y="24"/>
                  </a:cubicBezTo>
                  <a:cubicBezTo>
                    <a:pt x="101" y="24"/>
                    <a:pt x="101" y="24"/>
                    <a:pt x="101" y="24"/>
                  </a:cubicBezTo>
                  <a:cubicBezTo>
                    <a:pt x="100" y="24"/>
                    <a:pt x="100" y="24"/>
                    <a:pt x="100" y="24"/>
                  </a:cubicBezTo>
                  <a:cubicBezTo>
                    <a:pt x="99" y="25"/>
                    <a:pt x="99" y="25"/>
                    <a:pt x="99" y="25"/>
                  </a:cubicBezTo>
                  <a:cubicBezTo>
                    <a:pt x="99" y="25"/>
                    <a:pt x="99" y="25"/>
                    <a:pt x="99" y="25"/>
                  </a:cubicBezTo>
                  <a:cubicBezTo>
                    <a:pt x="99" y="26"/>
                    <a:pt x="99" y="26"/>
                    <a:pt x="99" y="26"/>
                  </a:cubicBezTo>
                  <a:cubicBezTo>
                    <a:pt x="99" y="27"/>
                    <a:pt x="99" y="27"/>
                    <a:pt x="99" y="27"/>
                  </a:cubicBezTo>
                  <a:cubicBezTo>
                    <a:pt x="98" y="28"/>
                    <a:pt x="98" y="28"/>
                    <a:pt x="98" y="28"/>
                  </a:cubicBezTo>
                  <a:cubicBezTo>
                    <a:pt x="98" y="29"/>
                    <a:pt x="98" y="29"/>
                    <a:pt x="98" y="29"/>
                  </a:cubicBezTo>
                  <a:cubicBezTo>
                    <a:pt x="97" y="30"/>
                    <a:pt x="97" y="30"/>
                    <a:pt x="97" y="30"/>
                  </a:cubicBezTo>
                  <a:cubicBezTo>
                    <a:pt x="97" y="31"/>
                    <a:pt x="97" y="31"/>
                    <a:pt x="97" y="31"/>
                  </a:cubicBezTo>
                  <a:cubicBezTo>
                    <a:pt x="97" y="32"/>
                    <a:pt x="97" y="32"/>
                    <a:pt x="97" y="32"/>
                  </a:cubicBezTo>
                  <a:cubicBezTo>
                    <a:pt x="96" y="33"/>
                    <a:pt x="96" y="33"/>
                    <a:pt x="96" y="33"/>
                  </a:cubicBezTo>
                  <a:cubicBezTo>
                    <a:pt x="95" y="32"/>
                    <a:pt x="95" y="32"/>
                    <a:pt x="95" y="32"/>
                  </a:cubicBezTo>
                  <a:cubicBezTo>
                    <a:pt x="95" y="32"/>
                    <a:pt x="95" y="32"/>
                    <a:pt x="95" y="32"/>
                  </a:cubicBezTo>
                  <a:cubicBezTo>
                    <a:pt x="95" y="32"/>
                    <a:pt x="95" y="32"/>
                    <a:pt x="95" y="32"/>
                  </a:cubicBezTo>
                  <a:cubicBezTo>
                    <a:pt x="95" y="33"/>
                    <a:pt x="95" y="33"/>
                    <a:pt x="95" y="33"/>
                  </a:cubicBezTo>
                  <a:cubicBezTo>
                    <a:pt x="94" y="34"/>
                    <a:pt x="94" y="34"/>
                    <a:pt x="94" y="34"/>
                  </a:cubicBezTo>
                  <a:cubicBezTo>
                    <a:pt x="94" y="35"/>
                    <a:pt x="94" y="35"/>
                    <a:pt x="94" y="35"/>
                  </a:cubicBezTo>
                  <a:cubicBezTo>
                    <a:pt x="94" y="35"/>
                    <a:pt x="94" y="35"/>
                    <a:pt x="94" y="35"/>
                  </a:cubicBezTo>
                  <a:cubicBezTo>
                    <a:pt x="93" y="35"/>
                    <a:pt x="93" y="35"/>
                    <a:pt x="93" y="35"/>
                  </a:cubicBezTo>
                  <a:cubicBezTo>
                    <a:pt x="93" y="35"/>
                    <a:pt x="93" y="35"/>
                    <a:pt x="93" y="35"/>
                  </a:cubicBezTo>
                  <a:cubicBezTo>
                    <a:pt x="93" y="36"/>
                    <a:pt x="93" y="36"/>
                    <a:pt x="93" y="36"/>
                  </a:cubicBezTo>
                  <a:cubicBezTo>
                    <a:pt x="94" y="35"/>
                    <a:pt x="94" y="35"/>
                    <a:pt x="94" y="35"/>
                  </a:cubicBezTo>
                  <a:cubicBezTo>
                    <a:pt x="94" y="36"/>
                    <a:pt x="94" y="36"/>
                    <a:pt x="94" y="36"/>
                  </a:cubicBezTo>
                  <a:cubicBezTo>
                    <a:pt x="94" y="36"/>
                    <a:pt x="94" y="36"/>
                    <a:pt x="94" y="36"/>
                  </a:cubicBezTo>
                  <a:cubicBezTo>
                    <a:pt x="93" y="37"/>
                    <a:pt x="93" y="37"/>
                    <a:pt x="93" y="37"/>
                  </a:cubicBezTo>
                  <a:cubicBezTo>
                    <a:pt x="94" y="37"/>
                    <a:pt x="94" y="37"/>
                    <a:pt x="94" y="37"/>
                  </a:cubicBezTo>
                  <a:cubicBezTo>
                    <a:pt x="94" y="37"/>
                    <a:pt x="94" y="37"/>
                    <a:pt x="94" y="37"/>
                  </a:cubicBezTo>
                  <a:cubicBezTo>
                    <a:pt x="94" y="37"/>
                    <a:pt x="94" y="37"/>
                    <a:pt x="94" y="37"/>
                  </a:cubicBezTo>
                  <a:cubicBezTo>
                    <a:pt x="94" y="38"/>
                    <a:pt x="94" y="38"/>
                    <a:pt x="94" y="38"/>
                  </a:cubicBezTo>
                  <a:cubicBezTo>
                    <a:pt x="93" y="38"/>
                    <a:pt x="93" y="38"/>
                    <a:pt x="93" y="38"/>
                  </a:cubicBezTo>
                  <a:cubicBezTo>
                    <a:pt x="93" y="38"/>
                    <a:pt x="93" y="38"/>
                    <a:pt x="93" y="38"/>
                  </a:cubicBezTo>
                  <a:cubicBezTo>
                    <a:pt x="93" y="38"/>
                    <a:pt x="93" y="38"/>
                    <a:pt x="93" y="38"/>
                  </a:cubicBezTo>
                  <a:cubicBezTo>
                    <a:pt x="94" y="38"/>
                    <a:pt x="94" y="38"/>
                    <a:pt x="94" y="38"/>
                  </a:cubicBezTo>
                  <a:cubicBezTo>
                    <a:pt x="94" y="39"/>
                    <a:pt x="94" y="39"/>
                    <a:pt x="94" y="39"/>
                  </a:cubicBezTo>
                  <a:cubicBezTo>
                    <a:pt x="93" y="40"/>
                    <a:pt x="93" y="40"/>
                    <a:pt x="93" y="40"/>
                  </a:cubicBezTo>
                  <a:cubicBezTo>
                    <a:pt x="93" y="40"/>
                    <a:pt x="93" y="40"/>
                    <a:pt x="93" y="40"/>
                  </a:cubicBezTo>
                  <a:cubicBezTo>
                    <a:pt x="92" y="40"/>
                    <a:pt x="92" y="40"/>
                    <a:pt x="92" y="40"/>
                  </a:cubicBezTo>
                  <a:cubicBezTo>
                    <a:pt x="92" y="41"/>
                    <a:pt x="92" y="41"/>
                    <a:pt x="92" y="41"/>
                  </a:cubicBezTo>
                  <a:cubicBezTo>
                    <a:pt x="92" y="41"/>
                    <a:pt x="92" y="41"/>
                    <a:pt x="92" y="41"/>
                  </a:cubicBezTo>
                  <a:cubicBezTo>
                    <a:pt x="91" y="43"/>
                    <a:pt x="91" y="43"/>
                    <a:pt x="91" y="43"/>
                  </a:cubicBezTo>
                  <a:cubicBezTo>
                    <a:pt x="90" y="44"/>
                    <a:pt x="90" y="44"/>
                    <a:pt x="90" y="44"/>
                  </a:cubicBezTo>
                  <a:cubicBezTo>
                    <a:pt x="88" y="44"/>
                    <a:pt x="88" y="44"/>
                    <a:pt x="88" y="44"/>
                  </a:cubicBezTo>
                  <a:cubicBezTo>
                    <a:pt x="87" y="45"/>
                    <a:pt x="87" y="45"/>
                    <a:pt x="87" y="45"/>
                  </a:cubicBezTo>
                  <a:cubicBezTo>
                    <a:pt x="86" y="45"/>
                    <a:pt x="86" y="45"/>
                    <a:pt x="86" y="45"/>
                  </a:cubicBezTo>
                  <a:cubicBezTo>
                    <a:pt x="86" y="44"/>
                    <a:pt x="86" y="44"/>
                    <a:pt x="86" y="44"/>
                  </a:cubicBezTo>
                  <a:cubicBezTo>
                    <a:pt x="86" y="43"/>
                    <a:pt x="86" y="43"/>
                    <a:pt x="86" y="43"/>
                  </a:cubicBezTo>
                  <a:cubicBezTo>
                    <a:pt x="85" y="42"/>
                    <a:pt x="85" y="42"/>
                    <a:pt x="85" y="42"/>
                  </a:cubicBezTo>
                  <a:cubicBezTo>
                    <a:pt x="85" y="42"/>
                    <a:pt x="85" y="42"/>
                    <a:pt x="85" y="42"/>
                  </a:cubicBezTo>
                  <a:cubicBezTo>
                    <a:pt x="85" y="42"/>
                    <a:pt x="85" y="42"/>
                    <a:pt x="85" y="42"/>
                  </a:cubicBezTo>
                  <a:cubicBezTo>
                    <a:pt x="84" y="42"/>
                    <a:pt x="84" y="42"/>
                    <a:pt x="84" y="42"/>
                  </a:cubicBezTo>
                  <a:cubicBezTo>
                    <a:pt x="84" y="42"/>
                    <a:pt x="84" y="42"/>
                    <a:pt x="84" y="42"/>
                  </a:cubicBezTo>
                  <a:cubicBezTo>
                    <a:pt x="83" y="42"/>
                    <a:pt x="83" y="42"/>
                    <a:pt x="83" y="42"/>
                  </a:cubicBezTo>
                  <a:cubicBezTo>
                    <a:pt x="83" y="41"/>
                    <a:pt x="83" y="41"/>
                    <a:pt x="83" y="41"/>
                  </a:cubicBezTo>
                  <a:cubicBezTo>
                    <a:pt x="82" y="42"/>
                    <a:pt x="82" y="42"/>
                    <a:pt x="82" y="42"/>
                  </a:cubicBezTo>
                  <a:cubicBezTo>
                    <a:pt x="83" y="42"/>
                    <a:pt x="83" y="42"/>
                    <a:pt x="83" y="42"/>
                  </a:cubicBezTo>
                  <a:cubicBezTo>
                    <a:pt x="82" y="42"/>
                    <a:pt x="82" y="42"/>
                    <a:pt x="82" y="42"/>
                  </a:cubicBezTo>
                  <a:cubicBezTo>
                    <a:pt x="82" y="42"/>
                    <a:pt x="82" y="42"/>
                    <a:pt x="82" y="42"/>
                  </a:cubicBezTo>
                  <a:cubicBezTo>
                    <a:pt x="82" y="41"/>
                    <a:pt x="82" y="41"/>
                    <a:pt x="82" y="41"/>
                  </a:cubicBezTo>
                  <a:cubicBezTo>
                    <a:pt x="81" y="41"/>
                    <a:pt x="81" y="41"/>
                    <a:pt x="81" y="41"/>
                  </a:cubicBezTo>
                  <a:cubicBezTo>
                    <a:pt x="81" y="41"/>
                    <a:pt x="81" y="41"/>
                    <a:pt x="81" y="41"/>
                  </a:cubicBezTo>
                  <a:cubicBezTo>
                    <a:pt x="80" y="40"/>
                    <a:pt x="80" y="40"/>
                    <a:pt x="80" y="40"/>
                  </a:cubicBezTo>
                  <a:cubicBezTo>
                    <a:pt x="79" y="40"/>
                    <a:pt x="79" y="40"/>
                    <a:pt x="79" y="40"/>
                  </a:cubicBezTo>
                  <a:cubicBezTo>
                    <a:pt x="79" y="41"/>
                    <a:pt x="79" y="41"/>
                    <a:pt x="79" y="41"/>
                  </a:cubicBezTo>
                  <a:cubicBezTo>
                    <a:pt x="77" y="41"/>
                    <a:pt x="77" y="41"/>
                    <a:pt x="77" y="41"/>
                  </a:cubicBezTo>
                  <a:cubicBezTo>
                    <a:pt x="77" y="42"/>
                    <a:pt x="77" y="42"/>
                    <a:pt x="77" y="42"/>
                  </a:cubicBezTo>
                  <a:cubicBezTo>
                    <a:pt x="77" y="42"/>
                    <a:pt x="77" y="42"/>
                    <a:pt x="77" y="42"/>
                  </a:cubicBezTo>
                  <a:cubicBezTo>
                    <a:pt x="76" y="41"/>
                    <a:pt x="76" y="41"/>
                    <a:pt x="76" y="41"/>
                  </a:cubicBezTo>
                  <a:cubicBezTo>
                    <a:pt x="76" y="42"/>
                    <a:pt x="76" y="42"/>
                    <a:pt x="76" y="42"/>
                  </a:cubicBezTo>
                  <a:cubicBezTo>
                    <a:pt x="75" y="43"/>
                    <a:pt x="75" y="43"/>
                    <a:pt x="75" y="43"/>
                  </a:cubicBezTo>
                  <a:cubicBezTo>
                    <a:pt x="74" y="43"/>
                    <a:pt x="74" y="43"/>
                    <a:pt x="74" y="43"/>
                  </a:cubicBezTo>
                  <a:cubicBezTo>
                    <a:pt x="74" y="42"/>
                    <a:pt x="74" y="42"/>
                    <a:pt x="74" y="42"/>
                  </a:cubicBezTo>
                  <a:cubicBezTo>
                    <a:pt x="74" y="41"/>
                    <a:pt x="74" y="41"/>
                    <a:pt x="74" y="41"/>
                  </a:cubicBezTo>
                  <a:cubicBezTo>
                    <a:pt x="74" y="40"/>
                    <a:pt x="74" y="40"/>
                    <a:pt x="74" y="40"/>
                  </a:cubicBezTo>
                  <a:cubicBezTo>
                    <a:pt x="74" y="39"/>
                    <a:pt x="74" y="39"/>
                    <a:pt x="74" y="39"/>
                  </a:cubicBezTo>
                  <a:cubicBezTo>
                    <a:pt x="74" y="38"/>
                    <a:pt x="74" y="38"/>
                    <a:pt x="74" y="38"/>
                  </a:cubicBezTo>
                  <a:cubicBezTo>
                    <a:pt x="74" y="39"/>
                    <a:pt x="74" y="39"/>
                    <a:pt x="74" y="39"/>
                  </a:cubicBezTo>
                  <a:cubicBezTo>
                    <a:pt x="73" y="40"/>
                    <a:pt x="73" y="40"/>
                    <a:pt x="73" y="40"/>
                  </a:cubicBezTo>
                  <a:cubicBezTo>
                    <a:pt x="73" y="40"/>
                    <a:pt x="73" y="40"/>
                    <a:pt x="73" y="40"/>
                  </a:cubicBezTo>
                  <a:cubicBezTo>
                    <a:pt x="72" y="40"/>
                    <a:pt x="72" y="40"/>
                    <a:pt x="72" y="40"/>
                  </a:cubicBezTo>
                  <a:cubicBezTo>
                    <a:pt x="71" y="40"/>
                    <a:pt x="71" y="40"/>
                    <a:pt x="71" y="40"/>
                  </a:cubicBezTo>
                  <a:cubicBezTo>
                    <a:pt x="70" y="40"/>
                    <a:pt x="70" y="40"/>
                    <a:pt x="70" y="40"/>
                  </a:cubicBezTo>
                  <a:cubicBezTo>
                    <a:pt x="70" y="40"/>
                    <a:pt x="70" y="40"/>
                    <a:pt x="70" y="40"/>
                  </a:cubicBezTo>
                  <a:cubicBezTo>
                    <a:pt x="69" y="40"/>
                    <a:pt x="69" y="40"/>
                    <a:pt x="69" y="40"/>
                  </a:cubicBezTo>
                  <a:cubicBezTo>
                    <a:pt x="68" y="39"/>
                    <a:pt x="68" y="39"/>
                    <a:pt x="68" y="39"/>
                  </a:cubicBezTo>
                  <a:cubicBezTo>
                    <a:pt x="68" y="40"/>
                    <a:pt x="68" y="40"/>
                    <a:pt x="68" y="40"/>
                  </a:cubicBezTo>
                  <a:cubicBezTo>
                    <a:pt x="67" y="40"/>
                    <a:pt x="67" y="40"/>
                    <a:pt x="67" y="40"/>
                  </a:cubicBezTo>
                  <a:cubicBezTo>
                    <a:pt x="67" y="39"/>
                    <a:pt x="67" y="39"/>
                    <a:pt x="67" y="39"/>
                  </a:cubicBezTo>
                  <a:cubicBezTo>
                    <a:pt x="67" y="38"/>
                    <a:pt x="67" y="38"/>
                    <a:pt x="67" y="38"/>
                  </a:cubicBezTo>
                  <a:cubicBezTo>
                    <a:pt x="66" y="36"/>
                    <a:pt x="66" y="36"/>
                    <a:pt x="66" y="36"/>
                  </a:cubicBezTo>
                  <a:cubicBezTo>
                    <a:pt x="66" y="36"/>
                    <a:pt x="66" y="36"/>
                    <a:pt x="66" y="36"/>
                  </a:cubicBezTo>
                  <a:cubicBezTo>
                    <a:pt x="65" y="35"/>
                    <a:pt x="65" y="35"/>
                    <a:pt x="65" y="35"/>
                  </a:cubicBezTo>
                  <a:cubicBezTo>
                    <a:pt x="66" y="35"/>
                    <a:pt x="66" y="35"/>
                    <a:pt x="66" y="35"/>
                  </a:cubicBezTo>
                  <a:cubicBezTo>
                    <a:pt x="66" y="34"/>
                    <a:pt x="66" y="34"/>
                    <a:pt x="66" y="34"/>
                  </a:cubicBezTo>
                  <a:cubicBezTo>
                    <a:pt x="66" y="33"/>
                    <a:pt x="66" y="33"/>
                    <a:pt x="66" y="33"/>
                  </a:cubicBezTo>
                  <a:cubicBezTo>
                    <a:pt x="66" y="32"/>
                    <a:pt x="66" y="32"/>
                    <a:pt x="66" y="32"/>
                  </a:cubicBezTo>
                  <a:cubicBezTo>
                    <a:pt x="65" y="31"/>
                    <a:pt x="65" y="31"/>
                    <a:pt x="65" y="31"/>
                  </a:cubicBezTo>
                  <a:cubicBezTo>
                    <a:pt x="64" y="31"/>
                    <a:pt x="64" y="31"/>
                    <a:pt x="64" y="31"/>
                  </a:cubicBezTo>
                  <a:cubicBezTo>
                    <a:pt x="63" y="30"/>
                    <a:pt x="63" y="30"/>
                    <a:pt x="63" y="30"/>
                  </a:cubicBezTo>
                  <a:cubicBezTo>
                    <a:pt x="63" y="30"/>
                    <a:pt x="63" y="30"/>
                    <a:pt x="63" y="30"/>
                  </a:cubicBezTo>
                  <a:cubicBezTo>
                    <a:pt x="63" y="30"/>
                    <a:pt x="63" y="30"/>
                    <a:pt x="63" y="30"/>
                  </a:cubicBezTo>
                  <a:cubicBezTo>
                    <a:pt x="64" y="30"/>
                    <a:pt x="64" y="30"/>
                    <a:pt x="64" y="30"/>
                  </a:cubicBezTo>
                  <a:cubicBezTo>
                    <a:pt x="66" y="29"/>
                    <a:pt x="66" y="29"/>
                    <a:pt x="66" y="29"/>
                  </a:cubicBezTo>
                  <a:cubicBezTo>
                    <a:pt x="67" y="28"/>
                    <a:pt x="67" y="28"/>
                    <a:pt x="67" y="28"/>
                  </a:cubicBezTo>
                  <a:cubicBezTo>
                    <a:pt x="67" y="28"/>
                    <a:pt x="67" y="28"/>
                    <a:pt x="67" y="28"/>
                  </a:cubicBezTo>
                  <a:cubicBezTo>
                    <a:pt x="67" y="28"/>
                    <a:pt x="67" y="28"/>
                    <a:pt x="67" y="28"/>
                  </a:cubicBezTo>
                  <a:cubicBezTo>
                    <a:pt x="65" y="29"/>
                    <a:pt x="65" y="29"/>
                    <a:pt x="65" y="29"/>
                  </a:cubicBezTo>
                  <a:cubicBezTo>
                    <a:pt x="64" y="29"/>
                    <a:pt x="64" y="29"/>
                    <a:pt x="64" y="29"/>
                  </a:cubicBezTo>
                  <a:cubicBezTo>
                    <a:pt x="64" y="29"/>
                    <a:pt x="64" y="29"/>
                    <a:pt x="64" y="29"/>
                  </a:cubicBezTo>
                  <a:cubicBezTo>
                    <a:pt x="63" y="29"/>
                    <a:pt x="63" y="29"/>
                    <a:pt x="63" y="29"/>
                  </a:cubicBezTo>
                  <a:cubicBezTo>
                    <a:pt x="62" y="28"/>
                    <a:pt x="62" y="28"/>
                    <a:pt x="62" y="28"/>
                  </a:cubicBezTo>
                  <a:cubicBezTo>
                    <a:pt x="62" y="28"/>
                    <a:pt x="62" y="28"/>
                    <a:pt x="62" y="28"/>
                  </a:cubicBezTo>
                  <a:cubicBezTo>
                    <a:pt x="63" y="28"/>
                    <a:pt x="63" y="28"/>
                    <a:pt x="63" y="28"/>
                  </a:cubicBezTo>
                  <a:cubicBezTo>
                    <a:pt x="62" y="27"/>
                    <a:pt x="62" y="27"/>
                    <a:pt x="62" y="27"/>
                  </a:cubicBezTo>
                  <a:cubicBezTo>
                    <a:pt x="61" y="26"/>
                    <a:pt x="61" y="26"/>
                    <a:pt x="61" y="26"/>
                  </a:cubicBezTo>
                  <a:cubicBezTo>
                    <a:pt x="61" y="24"/>
                    <a:pt x="61" y="24"/>
                    <a:pt x="61" y="24"/>
                  </a:cubicBezTo>
                  <a:cubicBezTo>
                    <a:pt x="62" y="24"/>
                    <a:pt x="62" y="24"/>
                    <a:pt x="62" y="24"/>
                  </a:cubicBezTo>
                  <a:cubicBezTo>
                    <a:pt x="62" y="24"/>
                    <a:pt x="62" y="24"/>
                    <a:pt x="62" y="24"/>
                  </a:cubicBezTo>
                  <a:cubicBezTo>
                    <a:pt x="61" y="23"/>
                    <a:pt x="61" y="23"/>
                    <a:pt x="61" y="23"/>
                  </a:cubicBezTo>
                  <a:cubicBezTo>
                    <a:pt x="62" y="23"/>
                    <a:pt x="62" y="23"/>
                    <a:pt x="62" y="23"/>
                  </a:cubicBezTo>
                  <a:close/>
                  <a:moveTo>
                    <a:pt x="176" y="31"/>
                  </a:moveTo>
                  <a:cubicBezTo>
                    <a:pt x="176" y="31"/>
                    <a:pt x="176" y="31"/>
                    <a:pt x="176" y="31"/>
                  </a:cubicBezTo>
                  <a:cubicBezTo>
                    <a:pt x="176" y="32"/>
                    <a:pt x="176" y="32"/>
                    <a:pt x="176" y="32"/>
                  </a:cubicBezTo>
                  <a:cubicBezTo>
                    <a:pt x="177" y="32"/>
                    <a:pt x="177" y="32"/>
                    <a:pt x="177" y="32"/>
                  </a:cubicBezTo>
                  <a:cubicBezTo>
                    <a:pt x="176" y="31"/>
                    <a:pt x="176" y="31"/>
                    <a:pt x="176" y="31"/>
                  </a:cubicBezTo>
                  <a:close/>
                  <a:moveTo>
                    <a:pt x="178" y="34"/>
                  </a:moveTo>
                  <a:cubicBezTo>
                    <a:pt x="177" y="34"/>
                    <a:pt x="177" y="34"/>
                    <a:pt x="177" y="34"/>
                  </a:cubicBezTo>
                  <a:cubicBezTo>
                    <a:pt x="178" y="34"/>
                    <a:pt x="178" y="34"/>
                    <a:pt x="178" y="34"/>
                  </a:cubicBezTo>
                  <a:cubicBezTo>
                    <a:pt x="178" y="34"/>
                    <a:pt x="178" y="34"/>
                    <a:pt x="178" y="34"/>
                  </a:cubicBezTo>
                  <a:close/>
                  <a:moveTo>
                    <a:pt x="179" y="34"/>
                  </a:moveTo>
                  <a:cubicBezTo>
                    <a:pt x="179" y="34"/>
                    <a:pt x="179" y="34"/>
                    <a:pt x="179" y="34"/>
                  </a:cubicBezTo>
                  <a:cubicBezTo>
                    <a:pt x="181" y="35"/>
                    <a:pt x="181" y="35"/>
                    <a:pt x="181" y="35"/>
                  </a:cubicBezTo>
                  <a:cubicBezTo>
                    <a:pt x="183" y="35"/>
                    <a:pt x="183" y="35"/>
                    <a:pt x="183" y="35"/>
                  </a:cubicBezTo>
                  <a:cubicBezTo>
                    <a:pt x="185" y="35"/>
                    <a:pt x="185" y="35"/>
                    <a:pt x="185" y="35"/>
                  </a:cubicBezTo>
                  <a:cubicBezTo>
                    <a:pt x="185" y="35"/>
                    <a:pt x="185" y="35"/>
                    <a:pt x="185" y="35"/>
                  </a:cubicBezTo>
                  <a:cubicBezTo>
                    <a:pt x="184" y="34"/>
                    <a:pt x="184" y="34"/>
                    <a:pt x="184" y="34"/>
                  </a:cubicBezTo>
                  <a:cubicBezTo>
                    <a:pt x="183" y="34"/>
                    <a:pt x="183" y="34"/>
                    <a:pt x="183" y="34"/>
                  </a:cubicBezTo>
                  <a:cubicBezTo>
                    <a:pt x="181" y="34"/>
                    <a:pt x="181" y="34"/>
                    <a:pt x="181" y="34"/>
                  </a:cubicBezTo>
                  <a:cubicBezTo>
                    <a:pt x="181" y="34"/>
                    <a:pt x="181" y="34"/>
                    <a:pt x="181" y="34"/>
                  </a:cubicBezTo>
                  <a:cubicBezTo>
                    <a:pt x="179" y="34"/>
                    <a:pt x="179" y="34"/>
                    <a:pt x="179" y="34"/>
                  </a:cubicBezTo>
                  <a:close/>
                  <a:moveTo>
                    <a:pt x="179" y="30"/>
                  </a:moveTo>
                  <a:cubicBezTo>
                    <a:pt x="180" y="31"/>
                    <a:pt x="180" y="31"/>
                    <a:pt x="180" y="31"/>
                  </a:cubicBezTo>
                  <a:cubicBezTo>
                    <a:pt x="180" y="30"/>
                    <a:pt x="180" y="30"/>
                    <a:pt x="180" y="30"/>
                  </a:cubicBezTo>
                  <a:cubicBezTo>
                    <a:pt x="180" y="30"/>
                    <a:pt x="180" y="30"/>
                    <a:pt x="180" y="30"/>
                  </a:cubicBezTo>
                  <a:cubicBezTo>
                    <a:pt x="181" y="31"/>
                    <a:pt x="181" y="31"/>
                    <a:pt x="181" y="31"/>
                  </a:cubicBezTo>
                  <a:cubicBezTo>
                    <a:pt x="181" y="32"/>
                    <a:pt x="181" y="32"/>
                    <a:pt x="181" y="32"/>
                  </a:cubicBezTo>
                  <a:cubicBezTo>
                    <a:pt x="181" y="32"/>
                    <a:pt x="181" y="32"/>
                    <a:pt x="181" y="32"/>
                  </a:cubicBezTo>
                  <a:cubicBezTo>
                    <a:pt x="182" y="32"/>
                    <a:pt x="182" y="32"/>
                    <a:pt x="182" y="32"/>
                  </a:cubicBezTo>
                  <a:cubicBezTo>
                    <a:pt x="182" y="32"/>
                    <a:pt x="182" y="32"/>
                    <a:pt x="182" y="32"/>
                  </a:cubicBezTo>
                  <a:cubicBezTo>
                    <a:pt x="183" y="32"/>
                    <a:pt x="183" y="32"/>
                    <a:pt x="183" y="32"/>
                  </a:cubicBezTo>
                  <a:cubicBezTo>
                    <a:pt x="183" y="32"/>
                    <a:pt x="183" y="32"/>
                    <a:pt x="183" y="32"/>
                  </a:cubicBezTo>
                  <a:cubicBezTo>
                    <a:pt x="182" y="31"/>
                    <a:pt x="182" y="31"/>
                    <a:pt x="182" y="31"/>
                  </a:cubicBezTo>
                  <a:cubicBezTo>
                    <a:pt x="181" y="30"/>
                    <a:pt x="181" y="30"/>
                    <a:pt x="181" y="30"/>
                  </a:cubicBezTo>
                  <a:cubicBezTo>
                    <a:pt x="181" y="30"/>
                    <a:pt x="181" y="30"/>
                    <a:pt x="181" y="30"/>
                  </a:cubicBezTo>
                  <a:cubicBezTo>
                    <a:pt x="180" y="30"/>
                    <a:pt x="180" y="30"/>
                    <a:pt x="180" y="30"/>
                  </a:cubicBezTo>
                  <a:cubicBezTo>
                    <a:pt x="179" y="30"/>
                    <a:pt x="179" y="30"/>
                    <a:pt x="179" y="30"/>
                  </a:cubicBezTo>
                  <a:cubicBezTo>
                    <a:pt x="179" y="30"/>
                    <a:pt x="179" y="30"/>
                    <a:pt x="179" y="30"/>
                  </a:cubicBezTo>
                  <a:close/>
                  <a:moveTo>
                    <a:pt x="166" y="50"/>
                  </a:moveTo>
                  <a:cubicBezTo>
                    <a:pt x="166" y="51"/>
                    <a:pt x="166" y="51"/>
                    <a:pt x="166" y="51"/>
                  </a:cubicBezTo>
                  <a:cubicBezTo>
                    <a:pt x="166" y="52"/>
                    <a:pt x="166" y="52"/>
                    <a:pt x="166" y="52"/>
                  </a:cubicBezTo>
                  <a:cubicBezTo>
                    <a:pt x="167" y="52"/>
                    <a:pt x="167" y="52"/>
                    <a:pt x="167" y="52"/>
                  </a:cubicBezTo>
                  <a:cubicBezTo>
                    <a:pt x="167" y="51"/>
                    <a:pt x="167" y="51"/>
                    <a:pt x="167" y="51"/>
                  </a:cubicBezTo>
                  <a:cubicBezTo>
                    <a:pt x="166" y="50"/>
                    <a:pt x="166" y="50"/>
                    <a:pt x="166" y="50"/>
                  </a:cubicBezTo>
                  <a:close/>
                  <a:moveTo>
                    <a:pt x="168" y="49"/>
                  </a:moveTo>
                  <a:cubicBezTo>
                    <a:pt x="168" y="50"/>
                    <a:pt x="168" y="50"/>
                    <a:pt x="168" y="50"/>
                  </a:cubicBezTo>
                  <a:cubicBezTo>
                    <a:pt x="167" y="51"/>
                    <a:pt x="167" y="51"/>
                    <a:pt x="167" y="51"/>
                  </a:cubicBezTo>
                  <a:cubicBezTo>
                    <a:pt x="167" y="52"/>
                    <a:pt x="167" y="52"/>
                    <a:pt x="167" y="52"/>
                  </a:cubicBezTo>
                  <a:cubicBezTo>
                    <a:pt x="167" y="52"/>
                    <a:pt x="167" y="52"/>
                    <a:pt x="167" y="52"/>
                  </a:cubicBezTo>
                  <a:cubicBezTo>
                    <a:pt x="168" y="50"/>
                    <a:pt x="168" y="50"/>
                    <a:pt x="168" y="50"/>
                  </a:cubicBezTo>
                  <a:cubicBezTo>
                    <a:pt x="168" y="49"/>
                    <a:pt x="168" y="49"/>
                    <a:pt x="168" y="49"/>
                  </a:cubicBezTo>
                  <a:close/>
                  <a:moveTo>
                    <a:pt x="175" y="55"/>
                  </a:moveTo>
                  <a:cubicBezTo>
                    <a:pt x="175" y="55"/>
                    <a:pt x="175" y="55"/>
                    <a:pt x="175" y="55"/>
                  </a:cubicBezTo>
                  <a:cubicBezTo>
                    <a:pt x="175" y="55"/>
                    <a:pt x="175" y="55"/>
                    <a:pt x="175" y="55"/>
                  </a:cubicBezTo>
                  <a:cubicBezTo>
                    <a:pt x="176" y="55"/>
                    <a:pt x="176" y="55"/>
                    <a:pt x="176" y="55"/>
                  </a:cubicBezTo>
                  <a:cubicBezTo>
                    <a:pt x="175" y="55"/>
                    <a:pt x="175" y="55"/>
                    <a:pt x="175" y="55"/>
                  </a:cubicBezTo>
                  <a:close/>
                  <a:moveTo>
                    <a:pt x="173" y="53"/>
                  </a:moveTo>
                  <a:cubicBezTo>
                    <a:pt x="173" y="53"/>
                    <a:pt x="173" y="53"/>
                    <a:pt x="173" y="53"/>
                  </a:cubicBezTo>
                  <a:cubicBezTo>
                    <a:pt x="173" y="53"/>
                    <a:pt x="173" y="53"/>
                    <a:pt x="173" y="53"/>
                  </a:cubicBezTo>
                  <a:cubicBezTo>
                    <a:pt x="173" y="54"/>
                    <a:pt x="173" y="54"/>
                    <a:pt x="173" y="54"/>
                  </a:cubicBezTo>
                  <a:cubicBezTo>
                    <a:pt x="173" y="55"/>
                    <a:pt x="173" y="55"/>
                    <a:pt x="173" y="55"/>
                  </a:cubicBezTo>
                  <a:cubicBezTo>
                    <a:pt x="173" y="55"/>
                    <a:pt x="173" y="55"/>
                    <a:pt x="173" y="55"/>
                  </a:cubicBezTo>
                  <a:cubicBezTo>
                    <a:pt x="173" y="55"/>
                    <a:pt x="173" y="55"/>
                    <a:pt x="173" y="55"/>
                  </a:cubicBezTo>
                  <a:cubicBezTo>
                    <a:pt x="173" y="55"/>
                    <a:pt x="173" y="55"/>
                    <a:pt x="173" y="55"/>
                  </a:cubicBezTo>
                  <a:cubicBezTo>
                    <a:pt x="173" y="55"/>
                    <a:pt x="173" y="55"/>
                    <a:pt x="173" y="55"/>
                  </a:cubicBezTo>
                  <a:cubicBezTo>
                    <a:pt x="173" y="56"/>
                    <a:pt x="173" y="56"/>
                    <a:pt x="173" y="56"/>
                  </a:cubicBezTo>
                  <a:cubicBezTo>
                    <a:pt x="173" y="56"/>
                    <a:pt x="173" y="56"/>
                    <a:pt x="173" y="56"/>
                  </a:cubicBezTo>
                  <a:cubicBezTo>
                    <a:pt x="174" y="55"/>
                    <a:pt x="174" y="55"/>
                    <a:pt x="174" y="55"/>
                  </a:cubicBezTo>
                  <a:cubicBezTo>
                    <a:pt x="174" y="55"/>
                    <a:pt x="174" y="55"/>
                    <a:pt x="174" y="55"/>
                  </a:cubicBezTo>
                  <a:cubicBezTo>
                    <a:pt x="174" y="55"/>
                    <a:pt x="174" y="55"/>
                    <a:pt x="174" y="55"/>
                  </a:cubicBezTo>
                  <a:cubicBezTo>
                    <a:pt x="174" y="54"/>
                    <a:pt x="174" y="54"/>
                    <a:pt x="174" y="54"/>
                  </a:cubicBezTo>
                  <a:cubicBezTo>
                    <a:pt x="173" y="53"/>
                    <a:pt x="173" y="53"/>
                    <a:pt x="173" y="53"/>
                  </a:cubicBezTo>
                  <a:close/>
                  <a:moveTo>
                    <a:pt x="174" y="54"/>
                  </a:moveTo>
                  <a:cubicBezTo>
                    <a:pt x="174" y="54"/>
                    <a:pt x="174" y="54"/>
                    <a:pt x="174" y="54"/>
                  </a:cubicBezTo>
                  <a:cubicBezTo>
                    <a:pt x="174" y="54"/>
                    <a:pt x="174" y="54"/>
                    <a:pt x="174" y="54"/>
                  </a:cubicBezTo>
                  <a:cubicBezTo>
                    <a:pt x="175" y="54"/>
                    <a:pt x="175" y="54"/>
                    <a:pt x="175" y="54"/>
                  </a:cubicBezTo>
                  <a:cubicBezTo>
                    <a:pt x="175" y="54"/>
                    <a:pt x="175" y="54"/>
                    <a:pt x="175" y="54"/>
                  </a:cubicBezTo>
                  <a:cubicBezTo>
                    <a:pt x="175" y="54"/>
                    <a:pt x="175" y="54"/>
                    <a:pt x="175" y="54"/>
                  </a:cubicBezTo>
                  <a:cubicBezTo>
                    <a:pt x="174" y="54"/>
                    <a:pt x="174" y="54"/>
                    <a:pt x="174" y="54"/>
                  </a:cubicBezTo>
                  <a:close/>
                  <a:moveTo>
                    <a:pt x="173" y="52"/>
                  </a:moveTo>
                  <a:cubicBezTo>
                    <a:pt x="173" y="52"/>
                    <a:pt x="173" y="52"/>
                    <a:pt x="173" y="52"/>
                  </a:cubicBezTo>
                  <a:cubicBezTo>
                    <a:pt x="173" y="53"/>
                    <a:pt x="173" y="53"/>
                    <a:pt x="173" y="53"/>
                  </a:cubicBezTo>
                  <a:cubicBezTo>
                    <a:pt x="173" y="53"/>
                    <a:pt x="173" y="53"/>
                    <a:pt x="173" y="53"/>
                  </a:cubicBezTo>
                  <a:cubicBezTo>
                    <a:pt x="174" y="54"/>
                    <a:pt x="174" y="54"/>
                    <a:pt x="174" y="54"/>
                  </a:cubicBezTo>
                  <a:cubicBezTo>
                    <a:pt x="174" y="53"/>
                    <a:pt x="174" y="53"/>
                    <a:pt x="174" y="53"/>
                  </a:cubicBezTo>
                  <a:cubicBezTo>
                    <a:pt x="173" y="53"/>
                    <a:pt x="173" y="53"/>
                    <a:pt x="173" y="53"/>
                  </a:cubicBezTo>
                  <a:cubicBezTo>
                    <a:pt x="173" y="52"/>
                    <a:pt x="173" y="52"/>
                    <a:pt x="173" y="52"/>
                  </a:cubicBezTo>
                  <a:close/>
                  <a:moveTo>
                    <a:pt x="175" y="52"/>
                  </a:moveTo>
                  <a:cubicBezTo>
                    <a:pt x="174" y="52"/>
                    <a:pt x="174" y="52"/>
                    <a:pt x="174" y="52"/>
                  </a:cubicBezTo>
                  <a:cubicBezTo>
                    <a:pt x="173" y="53"/>
                    <a:pt x="173" y="53"/>
                    <a:pt x="173" y="53"/>
                  </a:cubicBezTo>
                  <a:cubicBezTo>
                    <a:pt x="174" y="53"/>
                    <a:pt x="174" y="53"/>
                    <a:pt x="174" y="53"/>
                  </a:cubicBezTo>
                  <a:cubicBezTo>
                    <a:pt x="175" y="53"/>
                    <a:pt x="175" y="53"/>
                    <a:pt x="175" y="53"/>
                  </a:cubicBezTo>
                  <a:cubicBezTo>
                    <a:pt x="175" y="53"/>
                    <a:pt x="175" y="53"/>
                    <a:pt x="175" y="53"/>
                  </a:cubicBezTo>
                  <a:cubicBezTo>
                    <a:pt x="175" y="53"/>
                    <a:pt x="175" y="53"/>
                    <a:pt x="175" y="53"/>
                  </a:cubicBezTo>
                  <a:cubicBezTo>
                    <a:pt x="175" y="53"/>
                    <a:pt x="175" y="53"/>
                    <a:pt x="175" y="53"/>
                  </a:cubicBezTo>
                  <a:cubicBezTo>
                    <a:pt x="175" y="52"/>
                    <a:pt x="175" y="52"/>
                    <a:pt x="175" y="52"/>
                  </a:cubicBezTo>
                  <a:cubicBezTo>
                    <a:pt x="175" y="52"/>
                    <a:pt x="175" y="52"/>
                    <a:pt x="175" y="52"/>
                  </a:cubicBezTo>
                  <a:cubicBezTo>
                    <a:pt x="175" y="52"/>
                    <a:pt x="175" y="52"/>
                    <a:pt x="175" y="52"/>
                  </a:cubicBezTo>
                  <a:cubicBezTo>
                    <a:pt x="175" y="52"/>
                    <a:pt x="175" y="52"/>
                    <a:pt x="175" y="52"/>
                  </a:cubicBezTo>
                  <a:close/>
                  <a:moveTo>
                    <a:pt x="173" y="51"/>
                  </a:moveTo>
                  <a:cubicBezTo>
                    <a:pt x="173" y="51"/>
                    <a:pt x="173" y="51"/>
                    <a:pt x="173" y="51"/>
                  </a:cubicBezTo>
                  <a:cubicBezTo>
                    <a:pt x="173" y="51"/>
                    <a:pt x="173" y="51"/>
                    <a:pt x="173" y="51"/>
                  </a:cubicBezTo>
                  <a:cubicBezTo>
                    <a:pt x="173" y="51"/>
                    <a:pt x="173" y="51"/>
                    <a:pt x="173" y="51"/>
                  </a:cubicBezTo>
                  <a:cubicBezTo>
                    <a:pt x="173" y="51"/>
                    <a:pt x="173" y="51"/>
                    <a:pt x="173" y="51"/>
                  </a:cubicBezTo>
                  <a:close/>
                  <a:moveTo>
                    <a:pt x="175" y="50"/>
                  </a:moveTo>
                  <a:cubicBezTo>
                    <a:pt x="175" y="50"/>
                    <a:pt x="175" y="50"/>
                    <a:pt x="175" y="50"/>
                  </a:cubicBezTo>
                  <a:cubicBezTo>
                    <a:pt x="175" y="50"/>
                    <a:pt x="175" y="50"/>
                    <a:pt x="175" y="50"/>
                  </a:cubicBezTo>
                  <a:cubicBezTo>
                    <a:pt x="175" y="50"/>
                    <a:pt x="175" y="50"/>
                    <a:pt x="175" y="50"/>
                  </a:cubicBezTo>
                  <a:cubicBezTo>
                    <a:pt x="175" y="50"/>
                    <a:pt x="175" y="50"/>
                    <a:pt x="175" y="50"/>
                  </a:cubicBezTo>
                  <a:close/>
                  <a:moveTo>
                    <a:pt x="174" y="50"/>
                  </a:moveTo>
                  <a:cubicBezTo>
                    <a:pt x="174" y="50"/>
                    <a:pt x="174" y="50"/>
                    <a:pt x="174" y="50"/>
                  </a:cubicBezTo>
                  <a:cubicBezTo>
                    <a:pt x="174" y="51"/>
                    <a:pt x="174" y="51"/>
                    <a:pt x="174" y="51"/>
                  </a:cubicBezTo>
                  <a:cubicBezTo>
                    <a:pt x="173" y="51"/>
                    <a:pt x="173" y="51"/>
                    <a:pt x="173" y="51"/>
                  </a:cubicBezTo>
                  <a:cubicBezTo>
                    <a:pt x="174" y="51"/>
                    <a:pt x="174" y="51"/>
                    <a:pt x="174" y="51"/>
                  </a:cubicBezTo>
                  <a:cubicBezTo>
                    <a:pt x="174" y="51"/>
                    <a:pt x="174" y="51"/>
                    <a:pt x="174" y="51"/>
                  </a:cubicBezTo>
                  <a:cubicBezTo>
                    <a:pt x="174" y="51"/>
                    <a:pt x="174" y="51"/>
                    <a:pt x="174" y="51"/>
                  </a:cubicBezTo>
                  <a:cubicBezTo>
                    <a:pt x="174" y="51"/>
                    <a:pt x="174" y="51"/>
                    <a:pt x="174" y="51"/>
                  </a:cubicBezTo>
                  <a:cubicBezTo>
                    <a:pt x="174" y="52"/>
                    <a:pt x="174" y="52"/>
                    <a:pt x="174" y="52"/>
                  </a:cubicBezTo>
                  <a:cubicBezTo>
                    <a:pt x="174" y="52"/>
                    <a:pt x="174" y="52"/>
                    <a:pt x="174" y="52"/>
                  </a:cubicBezTo>
                  <a:cubicBezTo>
                    <a:pt x="175" y="52"/>
                    <a:pt x="175" y="52"/>
                    <a:pt x="175" y="52"/>
                  </a:cubicBezTo>
                  <a:cubicBezTo>
                    <a:pt x="175" y="52"/>
                    <a:pt x="175" y="52"/>
                    <a:pt x="175" y="52"/>
                  </a:cubicBezTo>
                  <a:cubicBezTo>
                    <a:pt x="175" y="51"/>
                    <a:pt x="175" y="51"/>
                    <a:pt x="175" y="51"/>
                  </a:cubicBezTo>
                  <a:cubicBezTo>
                    <a:pt x="175" y="50"/>
                    <a:pt x="175" y="50"/>
                    <a:pt x="175" y="50"/>
                  </a:cubicBezTo>
                  <a:cubicBezTo>
                    <a:pt x="175" y="50"/>
                    <a:pt x="175" y="50"/>
                    <a:pt x="175" y="50"/>
                  </a:cubicBezTo>
                  <a:cubicBezTo>
                    <a:pt x="174" y="50"/>
                    <a:pt x="174" y="50"/>
                    <a:pt x="174" y="50"/>
                  </a:cubicBezTo>
                  <a:close/>
                  <a:moveTo>
                    <a:pt x="163" y="56"/>
                  </a:moveTo>
                  <a:cubicBezTo>
                    <a:pt x="163" y="56"/>
                    <a:pt x="163" y="56"/>
                    <a:pt x="163" y="56"/>
                  </a:cubicBezTo>
                  <a:cubicBezTo>
                    <a:pt x="163" y="56"/>
                    <a:pt x="163" y="56"/>
                    <a:pt x="163" y="56"/>
                  </a:cubicBezTo>
                  <a:cubicBezTo>
                    <a:pt x="163" y="56"/>
                    <a:pt x="163" y="56"/>
                    <a:pt x="163" y="56"/>
                  </a:cubicBezTo>
                  <a:close/>
                  <a:moveTo>
                    <a:pt x="162" y="57"/>
                  </a:moveTo>
                  <a:cubicBezTo>
                    <a:pt x="163" y="57"/>
                    <a:pt x="163" y="57"/>
                    <a:pt x="163" y="57"/>
                  </a:cubicBezTo>
                  <a:cubicBezTo>
                    <a:pt x="163" y="57"/>
                    <a:pt x="163" y="57"/>
                    <a:pt x="163" y="57"/>
                  </a:cubicBezTo>
                  <a:cubicBezTo>
                    <a:pt x="162" y="57"/>
                    <a:pt x="162" y="57"/>
                    <a:pt x="162" y="57"/>
                  </a:cubicBezTo>
                  <a:close/>
                  <a:moveTo>
                    <a:pt x="158" y="58"/>
                  </a:moveTo>
                  <a:cubicBezTo>
                    <a:pt x="158" y="59"/>
                    <a:pt x="158" y="59"/>
                    <a:pt x="158" y="59"/>
                  </a:cubicBezTo>
                  <a:cubicBezTo>
                    <a:pt x="158" y="59"/>
                    <a:pt x="158" y="59"/>
                    <a:pt x="158" y="59"/>
                  </a:cubicBezTo>
                  <a:cubicBezTo>
                    <a:pt x="158" y="59"/>
                    <a:pt x="158" y="58"/>
                    <a:pt x="158" y="58"/>
                  </a:cubicBezTo>
                  <a:close/>
                  <a:moveTo>
                    <a:pt x="159" y="58"/>
                  </a:moveTo>
                  <a:cubicBezTo>
                    <a:pt x="158" y="58"/>
                    <a:pt x="158" y="58"/>
                    <a:pt x="158" y="58"/>
                  </a:cubicBezTo>
                  <a:cubicBezTo>
                    <a:pt x="159" y="58"/>
                    <a:pt x="159" y="58"/>
                    <a:pt x="159" y="58"/>
                  </a:cubicBezTo>
                  <a:cubicBezTo>
                    <a:pt x="159" y="58"/>
                    <a:pt x="159" y="58"/>
                    <a:pt x="159" y="58"/>
                  </a:cubicBezTo>
                  <a:cubicBezTo>
                    <a:pt x="159" y="58"/>
                    <a:pt x="159" y="58"/>
                    <a:pt x="159" y="58"/>
                  </a:cubicBezTo>
                  <a:close/>
                  <a:moveTo>
                    <a:pt x="159" y="61"/>
                  </a:moveTo>
                  <a:cubicBezTo>
                    <a:pt x="159" y="61"/>
                    <a:pt x="159" y="61"/>
                    <a:pt x="159" y="61"/>
                  </a:cubicBezTo>
                  <a:cubicBezTo>
                    <a:pt x="158" y="61"/>
                    <a:pt x="158" y="61"/>
                    <a:pt x="158" y="61"/>
                  </a:cubicBezTo>
                  <a:cubicBezTo>
                    <a:pt x="158" y="62"/>
                    <a:pt x="158" y="62"/>
                    <a:pt x="158" y="62"/>
                  </a:cubicBezTo>
                  <a:cubicBezTo>
                    <a:pt x="159" y="62"/>
                    <a:pt x="159" y="62"/>
                    <a:pt x="159" y="62"/>
                  </a:cubicBezTo>
                  <a:cubicBezTo>
                    <a:pt x="159" y="61"/>
                    <a:pt x="159" y="61"/>
                    <a:pt x="159" y="61"/>
                  </a:cubicBezTo>
                  <a:cubicBezTo>
                    <a:pt x="159" y="61"/>
                    <a:pt x="159" y="61"/>
                    <a:pt x="159" y="61"/>
                  </a:cubicBezTo>
                  <a:close/>
                  <a:moveTo>
                    <a:pt x="161" y="58"/>
                  </a:moveTo>
                  <a:cubicBezTo>
                    <a:pt x="160" y="59"/>
                    <a:pt x="160" y="59"/>
                    <a:pt x="160" y="59"/>
                  </a:cubicBezTo>
                  <a:cubicBezTo>
                    <a:pt x="160" y="59"/>
                    <a:pt x="160" y="59"/>
                    <a:pt x="160" y="59"/>
                  </a:cubicBezTo>
                  <a:cubicBezTo>
                    <a:pt x="160" y="59"/>
                    <a:pt x="160" y="59"/>
                    <a:pt x="160" y="59"/>
                  </a:cubicBezTo>
                  <a:cubicBezTo>
                    <a:pt x="159" y="60"/>
                    <a:pt x="159" y="60"/>
                    <a:pt x="159" y="60"/>
                  </a:cubicBezTo>
                  <a:cubicBezTo>
                    <a:pt x="159" y="60"/>
                    <a:pt x="159" y="60"/>
                    <a:pt x="159" y="60"/>
                  </a:cubicBezTo>
                  <a:cubicBezTo>
                    <a:pt x="160" y="61"/>
                    <a:pt x="160" y="61"/>
                    <a:pt x="160" y="61"/>
                  </a:cubicBezTo>
                  <a:cubicBezTo>
                    <a:pt x="160" y="60"/>
                    <a:pt x="160" y="60"/>
                    <a:pt x="160" y="60"/>
                  </a:cubicBezTo>
                  <a:cubicBezTo>
                    <a:pt x="161" y="59"/>
                    <a:pt x="161" y="59"/>
                    <a:pt x="161" y="59"/>
                  </a:cubicBezTo>
                  <a:cubicBezTo>
                    <a:pt x="162" y="58"/>
                    <a:pt x="162" y="58"/>
                    <a:pt x="162" y="58"/>
                  </a:cubicBezTo>
                  <a:cubicBezTo>
                    <a:pt x="162" y="58"/>
                    <a:pt x="162" y="58"/>
                    <a:pt x="162" y="58"/>
                  </a:cubicBezTo>
                  <a:cubicBezTo>
                    <a:pt x="162" y="57"/>
                    <a:pt x="162" y="57"/>
                    <a:pt x="162" y="57"/>
                  </a:cubicBezTo>
                  <a:cubicBezTo>
                    <a:pt x="162" y="57"/>
                    <a:pt x="162" y="57"/>
                    <a:pt x="162" y="57"/>
                  </a:cubicBezTo>
                  <a:cubicBezTo>
                    <a:pt x="161" y="57"/>
                    <a:pt x="161" y="57"/>
                    <a:pt x="161" y="57"/>
                  </a:cubicBezTo>
                  <a:cubicBezTo>
                    <a:pt x="161" y="57"/>
                    <a:pt x="161" y="57"/>
                    <a:pt x="161" y="57"/>
                  </a:cubicBezTo>
                  <a:cubicBezTo>
                    <a:pt x="161" y="58"/>
                    <a:pt x="161" y="58"/>
                    <a:pt x="161" y="58"/>
                  </a:cubicBezTo>
                  <a:close/>
                  <a:moveTo>
                    <a:pt x="154" y="54"/>
                  </a:moveTo>
                  <a:cubicBezTo>
                    <a:pt x="155" y="53"/>
                    <a:pt x="155" y="53"/>
                    <a:pt x="155" y="53"/>
                  </a:cubicBezTo>
                  <a:cubicBezTo>
                    <a:pt x="154" y="53"/>
                    <a:pt x="154" y="53"/>
                    <a:pt x="154" y="53"/>
                  </a:cubicBezTo>
                  <a:cubicBezTo>
                    <a:pt x="154" y="54"/>
                    <a:pt x="154" y="54"/>
                    <a:pt x="154" y="54"/>
                  </a:cubicBezTo>
                  <a:close/>
                  <a:moveTo>
                    <a:pt x="152" y="55"/>
                  </a:moveTo>
                  <a:cubicBezTo>
                    <a:pt x="152" y="55"/>
                    <a:pt x="152" y="55"/>
                    <a:pt x="152" y="55"/>
                  </a:cubicBezTo>
                  <a:cubicBezTo>
                    <a:pt x="152" y="55"/>
                    <a:pt x="152" y="55"/>
                    <a:pt x="152" y="55"/>
                  </a:cubicBezTo>
                  <a:cubicBezTo>
                    <a:pt x="152" y="55"/>
                    <a:pt x="152" y="55"/>
                    <a:pt x="152" y="55"/>
                  </a:cubicBezTo>
                  <a:close/>
                  <a:moveTo>
                    <a:pt x="154" y="61"/>
                  </a:moveTo>
                  <a:cubicBezTo>
                    <a:pt x="153" y="61"/>
                    <a:pt x="153" y="61"/>
                    <a:pt x="153" y="61"/>
                  </a:cubicBezTo>
                  <a:cubicBezTo>
                    <a:pt x="153" y="61"/>
                    <a:pt x="153" y="61"/>
                    <a:pt x="153" y="61"/>
                  </a:cubicBezTo>
                  <a:cubicBezTo>
                    <a:pt x="154" y="61"/>
                    <a:pt x="154" y="61"/>
                    <a:pt x="154" y="61"/>
                  </a:cubicBezTo>
                  <a:close/>
                  <a:moveTo>
                    <a:pt x="152" y="60"/>
                  </a:moveTo>
                  <a:cubicBezTo>
                    <a:pt x="153" y="59"/>
                    <a:pt x="153" y="59"/>
                    <a:pt x="153" y="59"/>
                  </a:cubicBezTo>
                  <a:cubicBezTo>
                    <a:pt x="153" y="60"/>
                    <a:pt x="153" y="60"/>
                    <a:pt x="153" y="60"/>
                  </a:cubicBezTo>
                  <a:cubicBezTo>
                    <a:pt x="153" y="60"/>
                    <a:pt x="153" y="60"/>
                    <a:pt x="153" y="60"/>
                  </a:cubicBezTo>
                  <a:cubicBezTo>
                    <a:pt x="153" y="61"/>
                    <a:pt x="153" y="61"/>
                    <a:pt x="153" y="61"/>
                  </a:cubicBezTo>
                  <a:cubicBezTo>
                    <a:pt x="152" y="60"/>
                    <a:pt x="152" y="60"/>
                    <a:pt x="152" y="60"/>
                  </a:cubicBezTo>
                  <a:cubicBezTo>
                    <a:pt x="152" y="60"/>
                    <a:pt x="152" y="60"/>
                    <a:pt x="152" y="60"/>
                  </a:cubicBezTo>
                  <a:close/>
                  <a:moveTo>
                    <a:pt x="147" y="57"/>
                  </a:moveTo>
                  <a:cubicBezTo>
                    <a:pt x="148" y="57"/>
                    <a:pt x="148" y="57"/>
                    <a:pt x="148" y="57"/>
                  </a:cubicBezTo>
                  <a:cubicBezTo>
                    <a:pt x="148" y="57"/>
                    <a:pt x="148" y="57"/>
                    <a:pt x="148" y="57"/>
                  </a:cubicBezTo>
                  <a:cubicBezTo>
                    <a:pt x="148" y="57"/>
                    <a:pt x="148" y="57"/>
                    <a:pt x="148" y="57"/>
                  </a:cubicBezTo>
                  <a:cubicBezTo>
                    <a:pt x="148" y="57"/>
                    <a:pt x="148" y="57"/>
                    <a:pt x="148" y="57"/>
                  </a:cubicBezTo>
                  <a:cubicBezTo>
                    <a:pt x="147" y="57"/>
                    <a:pt x="147" y="57"/>
                    <a:pt x="147" y="57"/>
                  </a:cubicBezTo>
                  <a:close/>
                  <a:moveTo>
                    <a:pt x="148" y="62"/>
                  </a:moveTo>
                  <a:cubicBezTo>
                    <a:pt x="149" y="62"/>
                    <a:pt x="149" y="62"/>
                    <a:pt x="149" y="62"/>
                  </a:cubicBezTo>
                  <a:cubicBezTo>
                    <a:pt x="150" y="62"/>
                    <a:pt x="150" y="62"/>
                    <a:pt x="150" y="62"/>
                  </a:cubicBezTo>
                  <a:cubicBezTo>
                    <a:pt x="149" y="62"/>
                    <a:pt x="149" y="62"/>
                    <a:pt x="149" y="62"/>
                  </a:cubicBezTo>
                  <a:cubicBezTo>
                    <a:pt x="148" y="62"/>
                    <a:pt x="148" y="62"/>
                    <a:pt x="148" y="62"/>
                  </a:cubicBezTo>
                  <a:close/>
                  <a:moveTo>
                    <a:pt x="142" y="59"/>
                  </a:moveTo>
                  <a:cubicBezTo>
                    <a:pt x="142" y="58"/>
                    <a:pt x="142" y="58"/>
                    <a:pt x="142" y="58"/>
                  </a:cubicBezTo>
                  <a:cubicBezTo>
                    <a:pt x="142" y="58"/>
                    <a:pt x="142" y="58"/>
                    <a:pt x="142" y="58"/>
                  </a:cubicBezTo>
                  <a:cubicBezTo>
                    <a:pt x="142" y="58"/>
                    <a:pt x="142" y="58"/>
                    <a:pt x="142" y="58"/>
                  </a:cubicBezTo>
                  <a:cubicBezTo>
                    <a:pt x="142" y="59"/>
                    <a:pt x="142" y="59"/>
                    <a:pt x="142" y="59"/>
                  </a:cubicBezTo>
                  <a:close/>
                  <a:moveTo>
                    <a:pt x="144" y="61"/>
                  </a:moveTo>
                  <a:cubicBezTo>
                    <a:pt x="145" y="61"/>
                    <a:pt x="145" y="61"/>
                    <a:pt x="145" y="61"/>
                  </a:cubicBezTo>
                  <a:cubicBezTo>
                    <a:pt x="146" y="61"/>
                    <a:pt x="146" y="61"/>
                    <a:pt x="146" y="61"/>
                  </a:cubicBezTo>
                  <a:cubicBezTo>
                    <a:pt x="146" y="62"/>
                    <a:pt x="146" y="62"/>
                    <a:pt x="146" y="62"/>
                  </a:cubicBezTo>
                  <a:cubicBezTo>
                    <a:pt x="145" y="62"/>
                    <a:pt x="145" y="62"/>
                    <a:pt x="145" y="62"/>
                  </a:cubicBezTo>
                  <a:cubicBezTo>
                    <a:pt x="144" y="62"/>
                    <a:pt x="144" y="62"/>
                    <a:pt x="144" y="62"/>
                  </a:cubicBezTo>
                  <a:cubicBezTo>
                    <a:pt x="144" y="61"/>
                    <a:pt x="144" y="61"/>
                    <a:pt x="144" y="61"/>
                  </a:cubicBezTo>
                  <a:close/>
                  <a:moveTo>
                    <a:pt x="143" y="62"/>
                  </a:moveTo>
                  <a:cubicBezTo>
                    <a:pt x="143" y="61"/>
                    <a:pt x="143" y="61"/>
                    <a:pt x="143" y="61"/>
                  </a:cubicBezTo>
                  <a:cubicBezTo>
                    <a:pt x="143" y="62"/>
                    <a:pt x="143" y="62"/>
                    <a:pt x="143" y="62"/>
                  </a:cubicBezTo>
                  <a:cubicBezTo>
                    <a:pt x="143" y="62"/>
                    <a:pt x="143" y="62"/>
                    <a:pt x="143" y="62"/>
                  </a:cubicBezTo>
                  <a:close/>
                  <a:moveTo>
                    <a:pt x="141" y="61"/>
                  </a:moveTo>
                  <a:cubicBezTo>
                    <a:pt x="141" y="61"/>
                    <a:pt x="141" y="61"/>
                    <a:pt x="141" y="61"/>
                  </a:cubicBezTo>
                  <a:cubicBezTo>
                    <a:pt x="142" y="61"/>
                    <a:pt x="142" y="61"/>
                    <a:pt x="142" y="61"/>
                  </a:cubicBezTo>
                  <a:cubicBezTo>
                    <a:pt x="141" y="62"/>
                    <a:pt x="141" y="62"/>
                    <a:pt x="141" y="62"/>
                  </a:cubicBezTo>
                  <a:cubicBezTo>
                    <a:pt x="141" y="61"/>
                    <a:pt x="141" y="61"/>
                    <a:pt x="141" y="61"/>
                  </a:cubicBezTo>
                  <a:close/>
                  <a:moveTo>
                    <a:pt x="124" y="70"/>
                  </a:moveTo>
                  <a:cubicBezTo>
                    <a:pt x="124" y="71"/>
                    <a:pt x="124" y="71"/>
                    <a:pt x="124" y="71"/>
                  </a:cubicBezTo>
                  <a:cubicBezTo>
                    <a:pt x="124" y="71"/>
                    <a:pt x="124" y="71"/>
                    <a:pt x="124" y="71"/>
                  </a:cubicBezTo>
                  <a:cubicBezTo>
                    <a:pt x="126" y="71"/>
                    <a:pt x="126" y="71"/>
                    <a:pt x="126" y="71"/>
                  </a:cubicBezTo>
                  <a:cubicBezTo>
                    <a:pt x="127" y="70"/>
                    <a:pt x="127" y="70"/>
                    <a:pt x="127" y="70"/>
                  </a:cubicBezTo>
                  <a:cubicBezTo>
                    <a:pt x="128" y="70"/>
                    <a:pt x="128" y="70"/>
                    <a:pt x="128" y="70"/>
                  </a:cubicBezTo>
                  <a:cubicBezTo>
                    <a:pt x="129" y="70"/>
                    <a:pt x="129" y="70"/>
                    <a:pt x="129" y="70"/>
                  </a:cubicBezTo>
                  <a:cubicBezTo>
                    <a:pt x="129" y="69"/>
                    <a:pt x="129" y="69"/>
                    <a:pt x="129" y="69"/>
                  </a:cubicBezTo>
                  <a:cubicBezTo>
                    <a:pt x="130" y="69"/>
                    <a:pt x="130" y="69"/>
                    <a:pt x="130" y="69"/>
                  </a:cubicBezTo>
                  <a:cubicBezTo>
                    <a:pt x="132" y="67"/>
                    <a:pt x="132" y="67"/>
                    <a:pt x="132" y="67"/>
                  </a:cubicBezTo>
                  <a:cubicBezTo>
                    <a:pt x="132" y="67"/>
                    <a:pt x="132" y="67"/>
                    <a:pt x="132" y="67"/>
                  </a:cubicBezTo>
                  <a:cubicBezTo>
                    <a:pt x="132" y="67"/>
                    <a:pt x="132" y="67"/>
                    <a:pt x="132" y="67"/>
                  </a:cubicBezTo>
                  <a:cubicBezTo>
                    <a:pt x="131" y="66"/>
                    <a:pt x="131" y="66"/>
                    <a:pt x="131" y="66"/>
                  </a:cubicBezTo>
                  <a:cubicBezTo>
                    <a:pt x="130" y="65"/>
                    <a:pt x="130" y="65"/>
                    <a:pt x="130" y="65"/>
                  </a:cubicBezTo>
                  <a:cubicBezTo>
                    <a:pt x="130" y="65"/>
                    <a:pt x="130" y="65"/>
                    <a:pt x="130" y="65"/>
                  </a:cubicBezTo>
                  <a:cubicBezTo>
                    <a:pt x="129" y="65"/>
                    <a:pt x="129" y="65"/>
                    <a:pt x="129" y="65"/>
                  </a:cubicBezTo>
                  <a:cubicBezTo>
                    <a:pt x="129" y="66"/>
                    <a:pt x="129" y="66"/>
                    <a:pt x="129" y="66"/>
                  </a:cubicBezTo>
                  <a:cubicBezTo>
                    <a:pt x="128" y="66"/>
                    <a:pt x="128" y="66"/>
                    <a:pt x="128" y="66"/>
                  </a:cubicBezTo>
                  <a:cubicBezTo>
                    <a:pt x="128" y="67"/>
                    <a:pt x="128" y="67"/>
                    <a:pt x="128" y="67"/>
                  </a:cubicBezTo>
                  <a:cubicBezTo>
                    <a:pt x="127" y="66"/>
                    <a:pt x="127" y="66"/>
                    <a:pt x="127" y="66"/>
                  </a:cubicBezTo>
                  <a:cubicBezTo>
                    <a:pt x="127" y="66"/>
                    <a:pt x="127" y="66"/>
                    <a:pt x="127" y="66"/>
                  </a:cubicBezTo>
                  <a:cubicBezTo>
                    <a:pt x="126" y="67"/>
                    <a:pt x="126" y="67"/>
                    <a:pt x="126" y="67"/>
                  </a:cubicBezTo>
                  <a:cubicBezTo>
                    <a:pt x="125" y="68"/>
                    <a:pt x="125" y="68"/>
                    <a:pt x="125" y="68"/>
                  </a:cubicBezTo>
                  <a:cubicBezTo>
                    <a:pt x="125" y="69"/>
                    <a:pt x="125" y="69"/>
                    <a:pt x="125" y="69"/>
                  </a:cubicBezTo>
                  <a:cubicBezTo>
                    <a:pt x="124" y="69"/>
                    <a:pt x="124" y="69"/>
                    <a:pt x="124" y="69"/>
                  </a:cubicBezTo>
                  <a:cubicBezTo>
                    <a:pt x="125" y="70"/>
                    <a:pt x="125" y="70"/>
                    <a:pt x="125" y="70"/>
                  </a:cubicBezTo>
                  <a:cubicBezTo>
                    <a:pt x="125" y="70"/>
                    <a:pt x="125" y="70"/>
                    <a:pt x="125" y="70"/>
                  </a:cubicBezTo>
                  <a:cubicBezTo>
                    <a:pt x="125" y="70"/>
                    <a:pt x="125" y="70"/>
                    <a:pt x="125" y="70"/>
                  </a:cubicBezTo>
                  <a:cubicBezTo>
                    <a:pt x="124" y="70"/>
                    <a:pt x="124" y="70"/>
                    <a:pt x="124" y="70"/>
                  </a:cubicBezTo>
                  <a:close/>
                  <a:moveTo>
                    <a:pt x="123" y="71"/>
                  </a:moveTo>
                  <a:cubicBezTo>
                    <a:pt x="124" y="70"/>
                    <a:pt x="124" y="70"/>
                    <a:pt x="124" y="70"/>
                  </a:cubicBezTo>
                  <a:cubicBezTo>
                    <a:pt x="123" y="70"/>
                    <a:pt x="123" y="70"/>
                    <a:pt x="123" y="70"/>
                  </a:cubicBezTo>
                  <a:cubicBezTo>
                    <a:pt x="123" y="70"/>
                    <a:pt x="123" y="70"/>
                    <a:pt x="123" y="70"/>
                  </a:cubicBezTo>
                  <a:cubicBezTo>
                    <a:pt x="123" y="71"/>
                    <a:pt x="123" y="71"/>
                    <a:pt x="123" y="71"/>
                  </a:cubicBezTo>
                  <a:close/>
                  <a:moveTo>
                    <a:pt x="123" y="71"/>
                  </a:moveTo>
                  <a:cubicBezTo>
                    <a:pt x="123" y="71"/>
                    <a:pt x="123" y="71"/>
                    <a:pt x="123" y="71"/>
                  </a:cubicBezTo>
                  <a:cubicBezTo>
                    <a:pt x="123" y="72"/>
                    <a:pt x="123" y="72"/>
                    <a:pt x="123" y="72"/>
                  </a:cubicBezTo>
                  <a:cubicBezTo>
                    <a:pt x="121" y="72"/>
                    <a:pt x="121" y="72"/>
                    <a:pt x="121" y="72"/>
                  </a:cubicBezTo>
                  <a:cubicBezTo>
                    <a:pt x="121" y="73"/>
                    <a:pt x="121" y="73"/>
                    <a:pt x="121" y="73"/>
                  </a:cubicBezTo>
                  <a:cubicBezTo>
                    <a:pt x="121" y="73"/>
                    <a:pt x="121" y="73"/>
                    <a:pt x="121" y="73"/>
                  </a:cubicBezTo>
                  <a:cubicBezTo>
                    <a:pt x="123" y="72"/>
                    <a:pt x="123" y="72"/>
                    <a:pt x="123" y="72"/>
                  </a:cubicBezTo>
                  <a:cubicBezTo>
                    <a:pt x="124" y="72"/>
                    <a:pt x="124" y="72"/>
                    <a:pt x="124" y="72"/>
                  </a:cubicBezTo>
                  <a:cubicBezTo>
                    <a:pt x="123" y="71"/>
                    <a:pt x="123" y="71"/>
                    <a:pt x="123" y="71"/>
                  </a:cubicBezTo>
                  <a:close/>
                  <a:moveTo>
                    <a:pt x="117" y="71"/>
                  </a:moveTo>
                  <a:cubicBezTo>
                    <a:pt x="117" y="71"/>
                    <a:pt x="117" y="71"/>
                    <a:pt x="117" y="71"/>
                  </a:cubicBezTo>
                  <a:cubicBezTo>
                    <a:pt x="117" y="72"/>
                    <a:pt x="117" y="72"/>
                    <a:pt x="117" y="72"/>
                  </a:cubicBezTo>
                  <a:cubicBezTo>
                    <a:pt x="117" y="72"/>
                    <a:pt x="117" y="72"/>
                    <a:pt x="117" y="72"/>
                  </a:cubicBezTo>
                  <a:cubicBezTo>
                    <a:pt x="116" y="72"/>
                    <a:pt x="116" y="72"/>
                    <a:pt x="116" y="72"/>
                  </a:cubicBezTo>
                  <a:cubicBezTo>
                    <a:pt x="116" y="71"/>
                    <a:pt x="116" y="71"/>
                    <a:pt x="116" y="71"/>
                  </a:cubicBezTo>
                  <a:cubicBezTo>
                    <a:pt x="117" y="71"/>
                    <a:pt x="117" y="71"/>
                    <a:pt x="117" y="71"/>
                  </a:cubicBezTo>
                  <a:close/>
                  <a:moveTo>
                    <a:pt x="104" y="67"/>
                  </a:moveTo>
                  <a:cubicBezTo>
                    <a:pt x="106" y="66"/>
                    <a:pt x="106" y="66"/>
                    <a:pt x="106" y="66"/>
                  </a:cubicBezTo>
                  <a:cubicBezTo>
                    <a:pt x="107" y="67"/>
                    <a:pt x="107" y="67"/>
                    <a:pt x="107" y="67"/>
                  </a:cubicBezTo>
                  <a:cubicBezTo>
                    <a:pt x="108" y="67"/>
                    <a:pt x="108" y="67"/>
                    <a:pt x="108" y="67"/>
                  </a:cubicBezTo>
                  <a:cubicBezTo>
                    <a:pt x="109" y="66"/>
                    <a:pt x="109" y="66"/>
                    <a:pt x="109" y="66"/>
                  </a:cubicBezTo>
                  <a:cubicBezTo>
                    <a:pt x="110" y="67"/>
                    <a:pt x="110" y="67"/>
                    <a:pt x="110" y="67"/>
                  </a:cubicBezTo>
                  <a:cubicBezTo>
                    <a:pt x="110" y="67"/>
                    <a:pt x="110" y="67"/>
                    <a:pt x="110" y="67"/>
                  </a:cubicBezTo>
                  <a:cubicBezTo>
                    <a:pt x="111" y="67"/>
                    <a:pt x="111" y="67"/>
                    <a:pt x="111" y="67"/>
                  </a:cubicBezTo>
                  <a:cubicBezTo>
                    <a:pt x="112" y="68"/>
                    <a:pt x="112" y="68"/>
                    <a:pt x="112" y="68"/>
                  </a:cubicBezTo>
                  <a:cubicBezTo>
                    <a:pt x="112" y="69"/>
                    <a:pt x="112" y="69"/>
                    <a:pt x="112" y="69"/>
                  </a:cubicBezTo>
                  <a:cubicBezTo>
                    <a:pt x="112" y="70"/>
                    <a:pt x="112" y="70"/>
                    <a:pt x="112" y="70"/>
                  </a:cubicBezTo>
                  <a:cubicBezTo>
                    <a:pt x="111" y="70"/>
                    <a:pt x="111" y="70"/>
                    <a:pt x="111" y="70"/>
                  </a:cubicBezTo>
                  <a:cubicBezTo>
                    <a:pt x="110" y="70"/>
                    <a:pt x="110" y="70"/>
                    <a:pt x="110" y="70"/>
                  </a:cubicBezTo>
                  <a:cubicBezTo>
                    <a:pt x="109" y="70"/>
                    <a:pt x="109" y="70"/>
                    <a:pt x="109" y="70"/>
                  </a:cubicBezTo>
                  <a:cubicBezTo>
                    <a:pt x="108" y="69"/>
                    <a:pt x="108" y="69"/>
                    <a:pt x="108" y="69"/>
                  </a:cubicBezTo>
                  <a:cubicBezTo>
                    <a:pt x="107" y="69"/>
                    <a:pt x="107" y="69"/>
                    <a:pt x="107" y="69"/>
                  </a:cubicBezTo>
                  <a:cubicBezTo>
                    <a:pt x="107" y="68"/>
                    <a:pt x="107" y="68"/>
                    <a:pt x="107" y="68"/>
                  </a:cubicBezTo>
                  <a:cubicBezTo>
                    <a:pt x="106" y="68"/>
                    <a:pt x="106" y="68"/>
                    <a:pt x="106" y="68"/>
                  </a:cubicBezTo>
                  <a:cubicBezTo>
                    <a:pt x="105" y="68"/>
                    <a:pt x="105" y="68"/>
                    <a:pt x="105" y="68"/>
                  </a:cubicBezTo>
                  <a:cubicBezTo>
                    <a:pt x="104" y="67"/>
                    <a:pt x="104" y="67"/>
                    <a:pt x="104" y="67"/>
                  </a:cubicBezTo>
                  <a:cubicBezTo>
                    <a:pt x="104" y="67"/>
                    <a:pt x="104" y="67"/>
                    <a:pt x="104" y="67"/>
                  </a:cubicBezTo>
                  <a:close/>
                  <a:moveTo>
                    <a:pt x="90" y="57"/>
                  </a:moveTo>
                  <a:cubicBezTo>
                    <a:pt x="91" y="58"/>
                    <a:pt x="91" y="58"/>
                    <a:pt x="91" y="58"/>
                  </a:cubicBezTo>
                  <a:cubicBezTo>
                    <a:pt x="91" y="57"/>
                    <a:pt x="91" y="57"/>
                    <a:pt x="91" y="57"/>
                  </a:cubicBezTo>
                  <a:cubicBezTo>
                    <a:pt x="91" y="58"/>
                    <a:pt x="91" y="58"/>
                    <a:pt x="91" y="58"/>
                  </a:cubicBezTo>
                  <a:cubicBezTo>
                    <a:pt x="90" y="58"/>
                    <a:pt x="90" y="58"/>
                    <a:pt x="90" y="58"/>
                  </a:cubicBezTo>
                  <a:cubicBezTo>
                    <a:pt x="90" y="57"/>
                    <a:pt x="90" y="57"/>
                    <a:pt x="90" y="57"/>
                  </a:cubicBezTo>
                  <a:close/>
                  <a:moveTo>
                    <a:pt x="88" y="56"/>
                  </a:moveTo>
                  <a:cubicBezTo>
                    <a:pt x="88" y="57"/>
                    <a:pt x="88" y="57"/>
                    <a:pt x="88" y="57"/>
                  </a:cubicBezTo>
                  <a:cubicBezTo>
                    <a:pt x="89" y="56"/>
                    <a:pt x="89" y="56"/>
                    <a:pt x="89" y="56"/>
                  </a:cubicBezTo>
                  <a:cubicBezTo>
                    <a:pt x="89" y="56"/>
                    <a:pt x="89" y="56"/>
                    <a:pt x="89" y="56"/>
                  </a:cubicBezTo>
                  <a:cubicBezTo>
                    <a:pt x="90" y="56"/>
                    <a:pt x="90" y="56"/>
                    <a:pt x="90" y="56"/>
                  </a:cubicBezTo>
                  <a:cubicBezTo>
                    <a:pt x="89" y="56"/>
                    <a:pt x="89" y="56"/>
                    <a:pt x="89" y="56"/>
                  </a:cubicBezTo>
                  <a:cubicBezTo>
                    <a:pt x="89" y="56"/>
                    <a:pt x="89" y="56"/>
                    <a:pt x="89" y="56"/>
                  </a:cubicBezTo>
                  <a:cubicBezTo>
                    <a:pt x="88" y="56"/>
                    <a:pt x="88" y="56"/>
                    <a:pt x="88" y="56"/>
                  </a:cubicBezTo>
                  <a:cubicBezTo>
                    <a:pt x="88" y="56"/>
                    <a:pt x="88" y="56"/>
                    <a:pt x="88" y="56"/>
                  </a:cubicBezTo>
                  <a:cubicBezTo>
                    <a:pt x="88" y="56"/>
                    <a:pt x="88" y="56"/>
                    <a:pt x="88" y="56"/>
                  </a:cubicBezTo>
                  <a:close/>
                  <a:moveTo>
                    <a:pt x="135" y="60"/>
                  </a:moveTo>
                  <a:cubicBezTo>
                    <a:pt x="136" y="60"/>
                    <a:pt x="136" y="60"/>
                    <a:pt x="136" y="60"/>
                  </a:cubicBezTo>
                  <a:cubicBezTo>
                    <a:pt x="138" y="60"/>
                    <a:pt x="138" y="60"/>
                    <a:pt x="138" y="60"/>
                  </a:cubicBezTo>
                  <a:cubicBezTo>
                    <a:pt x="138" y="60"/>
                    <a:pt x="138" y="60"/>
                    <a:pt x="138" y="60"/>
                  </a:cubicBezTo>
                  <a:cubicBezTo>
                    <a:pt x="138" y="60"/>
                    <a:pt x="138" y="60"/>
                    <a:pt x="138" y="60"/>
                  </a:cubicBezTo>
                  <a:cubicBezTo>
                    <a:pt x="139" y="60"/>
                    <a:pt x="139" y="60"/>
                    <a:pt x="139" y="60"/>
                  </a:cubicBezTo>
                  <a:cubicBezTo>
                    <a:pt x="140" y="59"/>
                    <a:pt x="140" y="59"/>
                    <a:pt x="140" y="59"/>
                  </a:cubicBezTo>
                  <a:cubicBezTo>
                    <a:pt x="140" y="59"/>
                    <a:pt x="140" y="59"/>
                    <a:pt x="140" y="59"/>
                  </a:cubicBezTo>
                  <a:cubicBezTo>
                    <a:pt x="139" y="59"/>
                    <a:pt x="139" y="59"/>
                    <a:pt x="139" y="59"/>
                  </a:cubicBezTo>
                  <a:cubicBezTo>
                    <a:pt x="138" y="59"/>
                    <a:pt x="138" y="59"/>
                    <a:pt x="138" y="59"/>
                  </a:cubicBezTo>
                  <a:cubicBezTo>
                    <a:pt x="137" y="59"/>
                    <a:pt x="137" y="59"/>
                    <a:pt x="137" y="59"/>
                  </a:cubicBezTo>
                  <a:cubicBezTo>
                    <a:pt x="136" y="59"/>
                    <a:pt x="136" y="59"/>
                    <a:pt x="136" y="59"/>
                  </a:cubicBezTo>
                  <a:cubicBezTo>
                    <a:pt x="135" y="59"/>
                    <a:pt x="135" y="59"/>
                    <a:pt x="135" y="59"/>
                  </a:cubicBezTo>
                  <a:cubicBezTo>
                    <a:pt x="135" y="60"/>
                    <a:pt x="135" y="60"/>
                    <a:pt x="135" y="60"/>
                  </a:cubicBezTo>
                  <a:cubicBezTo>
                    <a:pt x="135" y="60"/>
                    <a:pt x="135" y="60"/>
                    <a:pt x="135" y="60"/>
                  </a:cubicBezTo>
                  <a:close/>
                  <a:moveTo>
                    <a:pt x="134" y="61"/>
                  </a:moveTo>
                  <a:cubicBezTo>
                    <a:pt x="134" y="62"/>
                    <a:pt x="134" y="62"/>
                    <a:pt x="134" y="62"/>
                  </a:cubicBezTo>
                  <a:cubicBezTo>
                    <a:pt x="134" y="62"/>
                    <a:pt x="134" y="62"/>
                    <a:pt x="134" y="62"/>
                  </a:cubicBezTo>
                  <a:cubicBezTo>
                    <a:pt x="134" y="62"/>
                    <a:pt x="134" y="62"/>
                    <a:pt x="134" y="62"/>
                  </a:cubicBezTo>
                  <a:cubicBezTo>
                    <a:pt x="134" y="61"/>
                    <a:pt x="134" y="61"/>
                    <a:pt x="134" y="61"/>
                  </a:cubicBezTo>
                  <a:close/>
                  <a:moveTo>
                    <a:pt x="130" y="61"/>
                  </a:moveTo>
                  <a:cubicBezTo>
                    <a:pt x="129" y="62"/>
                    <a:pt x="129" y="62"/>
                    <a:pt x="129" y="62"/>
                  </a:cubicBezTo>
                  <a:cubicBezTo>
                    <a:pt x="129" y="62"/>
                    <a:pt x="129" y="62"/>
                    <a:pt x="129" y="62"/>
                  </a:cubicBezTo>
                  <a:cubicBezTo>
                    <a:pt x="129" y="62"/>
                    <a:pt x="129" y="62"/>
                    <a:pt x="129" y="62"/>
                  </a:cubicBezTo>
                  <a:cubicBezTo>
                    <a:pt x="129" y="63"/>
                    <a:pt x="129" y="63"/>
                    <a:pt x="129" y="63"/>
                  </a:cubicBezTo>
                  <a:cubicBezTo>
                    <a:pt x="130" y="63"/>
                    <a:pt x="130" y="63"/>
                    <a:pt x="130" y="63"/>
                  </a:cubicBezTo>
                  <a:cubicBezTo>
                    <a:pt x="131" y="62"/>
                    <a:pt x="131" y="62"/>
                    <a:pt x="131" y="62"/>
                  </a:cubicBezTo>
                  <a:cubicBezTo>
                    <a:pt x="132" y="62"/>
                    <a:pt x="132" y="62"/>
                    <a:pt x="132" y="62"/>
                  </a:cubicBezTo>
                  <a:cubicBezTo>
                    <a:pt x="131" y="61"/>
                    <a:pt x="131" y="61"/>
                    <a:pt x="131" y="61"/>
                  </a:cubicBezTo>
                  <a:cubicBezTo>
                    <a:pt x="130" y="62"/>
                    <a:pt x="130" y="62"/>
                    <a:pt x="130" y="62"/>
                  </a:cubicBezTo>
                  <a:cubicBezTo>
                    <a:pt x="130" y="61"/>
                    <a:pt x="130" y="61"/>
                    <a:pt x="130" y="61"/>
                  </a:cubicBezTo>
                  <a:close/>
                  <a:moveTo>
                    <a:pt x="127" y="63"/>
                  </a:moveTo>
                  <a:cubicBezTo>
                    <a:pt x="127" y="63"/>
                    <a:pt x="127" y="63"/>
                    <a:pt x="127" y="63"/>
                  </a:cubicBezTo>
                  <a:cubicBezTo>
                    <a:pt x="128" y="63"/>
                    <a:pt x="128" y="63"/>
                    <a:pt x="128" y="63"/>
                  </a:cubicBezTo>
                  <a:cubicBezTo>
                    <a:pt x="128" y="62"/>
                    <a:pt x="128" y="62"/>
                    <a:pt x="128" y="62"/>
                  </a:cubicBezTo>
                  <a:cubicBezTo>
                    <a:pt x="128" y="62"/>
                    <a:pt x="128" y="62"/>
                    <a:pt x="128" y="62"/>
                  </a:cubicBezTo>
                  <a:cubicBezTo>
                    <a:pt x="128" y="62"/>
                    <a:pt x="128" y="62"/>
                    <a:pt x="128" y="62"/>
                  </a:cubicBezTo>
                  <a:cubicBezTo>
                    <a:pt x="127" y="63"/>
                    <a:pt x="127" y="63"/>
                    <a:pt x="127" y="63"/>
                  </a:cubicBezTo>
                  <a:cubicBezTo>
                    <a:pt x="127" y="63"/>
                    <a:pt x="127" y="63"/>
                    <a:pt x="127" y="63"/>
                  </a:cubicBezTo>
                  <a:close/>
                  <a:moveTo>
                    <a:pt x="124" y="63"/>
                  </a:moveTo>
                  <a:cubicBezTo>
                    <a:pt x="125" y="62"/>
                    <a:pt x="125" y="62"/>
                    <a:pt x="125" y="62"/>
                  </a:cubicBezTo>
                  <a:cubicBezTo>
                    <a:pt x="125" y="62"/>
                    <a:pt x="125" y="62"/>
                    <a:pt x="125" y="62"/>
                  </a:cubicBezTo>
                  <a:cubicBezTo>
                    <a:pt x="125" y="62"/>
                    <a:pt x="125" y="62"/>
                    <a:pt x="125" y="62"/>
                  </a:cubicBezTo>
                  <a:cubicBezTo>
                    <a:pt x="126" y="62"/>
                    <a:pt x="126" y="62"/>
                    <a:pt x="126" y="62"/>
                  </a:cubicBezTo>
                  <a:cubicBezTo>
                    <a:pt x="126" y="62"/>
                    <a:pt x="126" y="62"/>
                    <a:pt x="126" y="62"/>
                  </a:cubicBezTo>
                  <a:cubicBezTo>
                    <a:pt x="127" y="62"/>
                    <a:pt x="127" y="62"/>
                    <a:pt x="127" y="62"/>
                  </a:cubicBezTo>
                  <a:cubicBezTo>
                    <a:pt x="126" y="63"/>
                    <a:pt x="126" y="63"/>
                    <a:pt x="126" y="63"/>
                  </a:cubicBezTo>
                  <a:cubicBezTo>
                    <a:pt x="125" y="63"/>
                    <a:pt x="125" y="63"/>
                    <a:pt x="125" y="63"/>
                  </a:cubicBezTo>
                  <a:cubicBezTo>
                    <a:pt x="124" y="63"/>
                    <a:pt x="124" y="63"/>
                    <a:pt x="124" y="63"/>
                  </a:cubicBezTo>
                  <a:cubicBezTo>
                    <a:pt x="124" y="63"/>
                    <a:pt x="124" y="63"/>
                    <a:pt x="124" y="63"/>
                  </a:cubicBezTo>
                  <a:close/>
                  <a:moveTo>
                    <a:pt x="123" y="63"/>
                  </a:moveTo>
                  <a:cubicBezTo>
                    <a:pt x="122" y="63"/>
                    <a:pt x="122" y="63"/>
                    <a:pt x="122" y="63"/>
                  </a:cubicBezTo>
                  <a:cubicBezTo>
                    <a:pt x="122" y="64"/>
                    <a:pt x="122" y="64"/>
                    <a:pt x="122" y="64"/>
                  </a:cubicBezTo>
                  <a:cubicBezTo>
                    <a:pt x="122" y="63"/>
                    <a:pt x="122" y="63"/>
                    <a:pt x="122" y="63"/>
                  </a:cubicBezTo>
                  <a:cubicBezTo>
                    <a:pt x="123" y="63"/>
                    <a:pt x="123" y="63"/>
                    <a:pt x="123" y="63"/>
                  </a:cubicBezTo>
                  <a:close/>
                  <a:moveTo>
                    <a:pt x="124" y="62"/>
                  </a:moveTo>
                  <a:cubicBezTo>
                    <a:pt x="123" y="62"/>
                    <a:pt x="123" y="62"/>
                    <a:pt x="123" y="62"/>
                  </a:cubicBezTo>
                  <a:cubicBezTo>
                    <a:pt x="123" y="62"/>
                    <a:pt x="123" y="62"/>
                    <a:pt x="123" y="62"/>
                  </a:cubicBezTo>
                  <a:cubicBezTo>
                    <a:pt x="124" y="62"/>
                    <a:pt x="124" y="62"/>
                    <a:pt x="124" y="62"/>
                  </a:cubicBezTo>
                  <a:cubicBezTo>
                    <a:pt x="124" y="62"/>
                    <a:pt x="124" y="62"/>
                    <a:pt x="124" y="62"/>
                  </a:cubicBezTo>
                  <a:close/>
                  <a:moveTo>
                    <a:pt x="108" y="63"/>
                  </a:moveTo>
                  <a:cubicBezTo>
                    <a:pt x="108" y="63"/>
                    <a:pt x="108" y="63"/>
                    <a:pt x="108" y="63"/>
                  </a:cubicBezTo>
                  <a:cubicBezTo>
                    <a:pt x="109" y="62"/>
                    <a:pt x="109" y="62"/>
                    <a:pt x="109" y="62"/>
                  </a:cubicBezTo>
                  <a:cubicBezTo>
                    <a:pt x="112" y="61"/>
                    <a:pt x="112" y="61"/>
                    <a:pt x="112" y="61"/>
                  </a:cubicBezTo>
                  <a:cubicBezTo>
                    <a:pt x="113" y="62"/>
                    <a:pt x="113" y="62"/>
                    <a:pt x="113" y="62"/>
                  </a:cubicBezTo>
                  <a:cubicBezTo>
                    <a:pt x="113" y="62"/>
                    <a:pt x="113" y="62"/>
                    <a:pt x="113" y="62"/>
                  </a:cubicBezTo>
                  <a:cubicBezTo>
                    <a:pt x="114" y="62"/>
                    <a:pt x="114" y="62"/>
                    <a:pt x="114" y="62"/>
                  </a:cubicBezTo>
                  <a:cubicBezTo>
                    <a:pt x="116" y="63"/>
                    <a:pt x="116" y="63"/>
                    <a:pt x="116" y="63"/>
                  </a:cubicBezTo>
                  <a:cubicBezTo>
                    <a:pt x="117" y="62"/>
                    <a:pt x="117" y="62"/>
                    <a:pt x="117" y="62"/>
                  </a:cubicBezTo>
                  <a:cubicBezTo>
                    <a:pt x="118" y="63"/>
                    <a:pt x="118" y="63"/>
                    <a:pt x="118" y="63"/>
                  </a:cubicBezTo>
                  <a:cubicBezTo>
                    <a:pt x="118" y="63"/>
                    <a:pt x="118" y="63"/>
                    <a:pt x="118" y="63"/>
                  </a:cubicBezTo>
                  <a:cubicBezTo>
                    <a:pt x="119" y="63"/>
                    <a:pt x="119" y="63"/>
                    <a:pt x="119" y="63"/>
                  </a:cubicBezTo>
                  <a:cubicBezTo>
                    <a:pt x="120" y="62"/>
                    <a:pt x="120" y="62"/>
                    <a:pt x="120" y="62"/>
                  </a:cubicBezTo>
                  <a:cubicBezTo>
                    <a:pt x="121" y="62"/>
                    <a:pt x="121" y="62"/>
                    <a:pt x="121" y="62"/>
                  </a:cubicBezTo>
                  <a:cubicBezTo>
                    <a:pt x="121" y="61"/>
                    <a:pt x="121" y="61"/>
                    <a:pt x="121" y="61"/>
                  </a:cubicBezTo>
                  <a:cubicBezTo>
                    <a:pt x="121" y="61"/>
                    <a:pt x="121" y="61"/>
                    <a:pt x="121" y="61"/>
                  </a:cubicBezTo>
                  <a:cubicBezTo>
                    <a:pt x="122" y="61"/>
                    <a:pt x="122" y="61"/>
                    <a:pt x="122" y="61"/>
                  </a:cubicBezTo>
                  <a:cubicBezTo>
                    <a:pt x="123" y="61"/>
                    <a:pt x="123" y="61"/>
                    <a:pt x="123" y="61"/>
                  </a:cubicBezTo>
                  <a:cubicBezTo>
                    <a:pt x="123" y="62"/>
                    <a:pt x="123" y="62"/>
                    <a:pt x="123" y="62"/>
                  </a:cubicBezTo>
                  <a:cubicBezTo>
                    <a:pt x="122" y="62"/>
                    <a:pt x="122" y="62"/>
                    <a:pt x="122" y="62"/>
                  </a:cubicBezTo>
                  <a:cubicBezTo>
                    <a:pt x="122" y="63"/>
                    <a:pt x="122" y="63"/>
                    <a:pt x="122" y="63"/>
                  </a:cubicBezTo>
                  <a:cubicBezTo>
                    <a:pt x="121" y="63"/>
                    <a:pt x="121" y="63"/>
                    <a:pt x="121" y="63"/>
                  </a:cubicBezTo>
                  <a:cubicBezTo>
                    <a:pt x="120" y="64"/>
                    <a:pt x="120" y="64"/>
                    <a:pt x="120" y="64"/>
                  </a:cubicBezTo>
                  <a:cubicBezTo>
                    <a:pt x="120" y="64"/>
                    <a:pt x="120" y="64"/>
                    <a:pt x="120" y="64"/>
                  </a:cubicBezTo>
                  <a:cubicBezTo>
                    <a:pt x="119" y="64"/>
                    <a:pt x="119" y="64"/>
                    <a:pt x="119" y="64"/>
                  </a:cubicBezTo>
                  <a:cubicBezTo>
                    <a:pt x="118" y="64"/>
                    <a:pt x="118" y="64"/>
                    <a:pt x="118" y="64"/>
                  </a:cubicBezTo>
                  <a:cubicBezTo>
                    <a:pt x="116" y="64"/>
                    <a:pt x="116" y="64"/>
                    <a:pt x="116" y="64"/>
                  </a:cubicBezTo>
                  <a:cubicBezTo>
                    <a:pt x="115" y="64"/>
                    <a:pt x="115" y="64"/>
                    <a:pt x="115" y="64"/>
                  </a:cubicBezTo>
                  <a:cubicBezTo>
                    <a:pt x="114" y="64"/>
                    <a:pt x="114" y="64"/>
                    <a:pt x="114" y="64"/>
                  </a:cubicBezTo>
                  <a:cubicBezTo>
                    <a:pt x="114" y="65"/>
                    <a:pt x="114" y="65"/>
                    <a:pt x="114" y="65"/>
                  </a:cubicBezTo>
                  <a:cubicBezTo>
                    <a:pt x="113" y="65"/>
                    <a:pt x="113" y="65"/>
                    <a:pt x="113" y="65"/>
                  </a:cubicBezTo>
                  <a:cubicBezTo>
                    <a:pt x="113" y="64"/>
                    <a:pt x="113" y="64"/>
                    <a:pt x="113" y="64"/>
                  </a:cubicBezTo>
                  <a:cubicBezTo>
                    <a:pt x="112" y="65"/>
                    <a:pt x="112" y="65"/>
                    <a:pt x="112" y="65"/>
                  </a:cubicBezTo>
                  <a:cubicBezTo>
                    <a:pt x="111" y="64"/>
                    <a:pt x="111" y="64"/>
                    <a:pt x="111" y="64"/>
                  </a:cubicBezTo>
                  <a:cubicBezTo>
                    <a:pt x="111" y="64"/>
                    <a:pt x="111" y="64"/>
                    <a:pt x="111" y="64"/>
                  </a:cubicBezTo>
                  <a:cubicBezTo>
                    <a:pt x="110" y="64"/>
                    <a:pt x="110" y="64"/>
                    <a:pt x="110" y="64"/>
                  </a:cubicBezTo>
                  <a:cubicBezTo>
                    <a:pt x="109" y="64"/>
                    <a:pt x="109" y="64"/>
                    <a:pt x="109" y="64"/>
                  </a:cubicBezTo>
                  <a:cubicBezTo>
                    <a:pt x="109" y="64"/>
                    <a:pt x="109" y="64"/>
                    <a:pt x="109" y="64"/>
                  </a:cubicBezTo>
                  <a:cubicBezTo>
                    <a:pt x="108" y="64"/>
                    <a:pt x="108" y="64"/>
                    <a:pt x="108" y="64"/>
                  </a:cubicBezTo>
                  <a:cubicBezTo>
                    <a:pt x="108" y="63"/>
                    <a:pt x="108" y="63"/>
                    <a:pt x="108" y="63"/>
                  </a:cubicBezTo>
                  <a:close/>
                  <a:moveTo>
                    <a:pt x="107" y="63"/>
                  </a:moveTo>
                  <a:cubicBezTo>
                    <a:pt x="107" y="64"/>
                    <a:pt x="107" y="64"/>
                    <a:pt x="107" y="64"/>
                  </a:cubicBezTo>
                  <a:cubicBezTo>
                    <a:pt x="108" y="64"/>
                    <a:pt x="108" y="64"/>
                    <a:pt x="108" y="64"/>
                  </a:cubicBezTo>
                  <a:cubicBezTo>
                    <a:pt x="108" y="63"/>
                    <a:pt x="108" y="63"/>
                    <a:pt x="108" y="63"/>
                  </a:cubicBezTo>
                  <a:cubicBezTo>
                    <a:pt x="107" y="63"/>
                    <a:pt x="107" y="63"/>
                    <a:pt x="107" y="63"/>
                  </a:cubicBezTo>
                  <a:close/>
                  <a:moveTo>
                    <a:pt x="107" y="63"/>
                  </a:moveTo>
                  <a:cubicBezTo>
                    <a:pt x="106" y="63"/>
                    <a:pt x="106" y="63"/>
                    <a:pt x="106" y="63"/>
                  </a:cubicBezTo>
                  <a:cubicBezTo>
                    <a:pt x="106" y="64"/>
                    <a:pt x="106" y="64"/>
                    <a:pt x="106" y="64"/>
                  </a:cubicBezTo>
                  <a:cubicBezTo>
                    <a:pt x="106" y="64"/>
                    <a:pt x="106" y="64"/>
                    <a:pt x="106" y="64"/>
                  </a:cubicBezTo>
                  <a:cubicBezTo>
                    <a:pt x="107" y="63"/>
                    <a:pt x="107" y="63"/>
                    <a:pt x="107" y="63"/>
                  </a:cubicBezTo>
                  <a:cubicBezTo>
                    <a:pt x="107" y="63"/>
                    <a:pt x="107" y="63"/>
                    <a:pt x="107" y="63"/>
                  </a:cubicBezTo>
                  <a:close/>
                  <a:moveTo>
                    <a:pt x="94" y="63"/>
                  </a:moveTo>
                  <a:cubicBezTo>
                    <a:pt x="94" y="64"/>
                    <a:pt x="94" y="64"/>
                    <a:pt x="94" y="64"/>
                  </a:cubicBezTo>
                  <a:cubicBezTo>
                    <a:pt x="94" y="64"/>
                    <a:pt x="94" y="64"/>
                    <a:pt x="94" y="64"/>
                  </a:cubicBezTo>
                  <a:cubicBezTo>
                    <a:pt x="94" y="64"/>
                    <a:pt x="94" y="64"/>
                    <a:pt x="94" y="64"/>
                  </a:cubicBezTo>
                  <a:cubicBezTo>
                    <a:pt x="95" y="65"/>
                    <a:pt x="95" y="65"/>
                    <a:pt x="95" y="65"/>
                  </a:cubicBezTo>
                  <a:cubicBezTo>
                    <a:pt x="95" y="65"/>
                    <a:pt x="95" y="65"/>
                    <a:pt x="95" y="65"/>
                  </a:cubicBezTo>
                  <a:cubicBezTo>
                    <a:pt x="96" y="65"/>
                    <a:pt x="96" y="65"/>
                    <a:pt x="96" y="65"/>
                  </a:cubicBezTo>
                  <a:cubicBezTo>
                    <a:pt x="97" y="65"/>
                    <a:pt x="97" y="65"/>
                    <a:pt x="97" y="65"/>
                  </a:cubicBezTo>
                  <a:cubicBezTo>
                    <a:pt x="98" y="65"/>
                    <a:pt x="98" y="65"/>
                    <a:pt x="98" y="65"/>
                  </a:cubicBezTo>
                  <a:cubicBezTo>
                    <a:pt x="98" y="64"/>
                    <a:pt x="98" y="64"/>
                    <a:pt x="98" y="64"/>
                  </a:cubicBezTo>
                  <a:cubicBezTo>
                    <a:pt x="99" y="65"/>
                    <a:pt x="99" y="65"/>
                    <a:pt x="99" y="65"/>
                  </a:cubicBezTo>
                  <a:cubicBezTo>
                    <a:pt x="100" y="64"/>
                    <a:pt x="100" y="64"/>
                    <a:pt x="100" y="64"/>
                  </a:cubicBezTo>
                  <a:cubicBezTo>
                    <a:pt x="101" y="65"/>
                    <a:pt x="101" y="65"/>
                    <a:pt x="101" y="65"/>
                  </a:cubicBezTo>
                  <a:cubicBezTo>
                    <a:pt x="102" y="64"/>
                    <a:pt x="102" y="64"/>
                    <a:pt x="102" y="64"/>
                  </a:cubicBezTo>
                  <a:cubicBezTo>
                    <a:pt x="102" y="64"/>
                    <a:pt x="102" y="64"/>
                    <a:pt x="102" y="64"/>
                  </a:cubicBezTo>
                  <a:cubicBezTo>
                    <a:pt x="103" y="64"/>
                    <a:pt x="103" y="64"/>
                    <a:pt x="103" y="64"/>
                  </a:cubicBezTo>
                  <a:cubicBezTo>
                    <a:pt x="104" y="64"/>
                    <a:pt x="104" y="64"/>
                    <a:pt x="104" y="64"/>
                  </a:cubicBezTo>
                  <a:cubicBezTo>
                    <a:pt x="104" y="64"/>
                    <a:pt x="104" y="64"/>
                    <a:pt x="104" y="64"/>
                  </a:cubicBezTo>
                  <a:cubicBezTo>
                    <a:pt x="105" y="64"/>
                    <a:pt x="105" y="64"/>
                    <a:pt x="105" y="64"/>
                  </a:cubicBezTo>
                  <a:cubicBezTo>
                    <a:pt x="105" y="63"/>
                    <a:pt x="105" y="63"/>
                    <a:pt x="105" y="63"/>
                  </a:cubicBezTo>
                  <a:cubicBezTo>
                    <a:pt x="105" y="63"/>
                    <a:pt x="105" y="63"/>
                    <a:pt x="105" y="63"/>
                  </a:cubicBezTo>
                  <a:cubicBezTo>
                    <a:pt x="105" y="63"/>
                    <a:pt x="105" y="63"/>
                    <a:pt x="105" y="63"/>
                  </a:cubicBezTo>
                  <a:cubicBezTo>
                    <a:pt x="105" y="62"/>
                    <a:pt x="105" y="62"/>
                    <a:pt x="105" y="62"/>
                  </a:cubicBezTo>
                  <a:cubicBezTo>
                    <a:pt x="104" y="62"/>
                    <a:pt x="104" y="62"/>
                    <a:pt x="104" y="62"/>
                  </a:cubicBezTo>
                  <a:cubicBezTo>
                    <a:pt x="104" y="62"/>
                    <a:pt x="104" y="62"/>
                    <a:pt x="104" y="62"/>
                  </a:cubicBezTo>
                  <a:cubicBezTo>
                    <a:pt x="103" y="63"/>
                    <a:pt x="103" y="63"/>
                    <a:pt x="103" y="63"/>
                  </a:cubicBezTo>
                  <a:cubicBezTo>
                    <a:pt x="103" y="62"/>
                    <a:pt x="103" y="62"/>
                    <a:pt x="103" y="62"/>
                  </a:cubicBezTo>
                  <a:cubicBezTo>
                    <a:pt x="102" y="61"/>
                    <a:pt x="102" y="61"/>
                    <a:pt x="102" y="61"/>
                  </a:cubicBezTo>
                  <a:cubicBezTo>
                    <a:pt x="101" y="62"/>
                    <a:pt x="101" y="62"/>
                    <a:pt x="101" y="62"/>
                  </a:cubicBezTo>
                  <a:cubicBezTo>
                    <a:pt x="101" y="61"/>
                    <a:pt x="101" y="61"/>
                    <a:pt x="101" y="61"/>
                  </a:cubicBezTo>
                  <a:cubicBezTo>
                    <a:pt x="100" y="61"/>
                    <a:pt x="100" y="61"/>
                    <a:pt x="100" y="61"/>
                  </a:cubicBezTo>
                  <a:cubicBezTo>
                    <a:pt x="99" y="62"/>
                    <a:pt x="99" y="62"/>
                    <a:pt x="99" y="62"/>
                  </a:cubicBezTo>
                  <a:cubicBezTo>
                    <a:pt x="99" y="62"/>
                    <a:pt x="99" y="62"/>
                    <a:pt x="99" y="62"/>
                  </a:cubicBezTo>
                  <a:cubicBezTo>
                    <a:pt x="101" y="63"/>
                    <a:pt x="101" y="63"/>
                    <a:pt x="101" y="63"/>
                  </a:cubicBezTo>
                  <a:cubicBezTo>
                    <a:pt x="101" y="63"/>
                    <a:pt x="101" y="63"/>
                    <a:pt x="101" y="63"/>
                  </a:cubicBezTo>
                  <a:cubicBezTo>
                    <a:pt x="100" y="63"/>
                    <a:pt x="100" y="63"/>
                    <a:pt x="100" y="63"/>
                  </a:cubicBezTo>
                  <a:cubicBezTo>
                    <a:pt x="99" y="64"/>
                    <a:pt x="99" y="64"/>
                    <a:pt x="99" y="64"/>
                  </a:cubicBezTo>
                  <a:cubicBezTo>
                    <a:pt x="98" y="63"/>
                    <a:pt x="98" y="63"/>
                    <a:pt x="98" y="63"/>
                  </a:cubicBezTo>
                  <a:cubicBezTo>
                    <a:pt x="98" y="62"/>
                    <a:pt x="98" y="62"/>
                    <a:pt x="98" y="62"/>
                  </a:cubicBezTo>
                  <a:cubicBezTo>
                    <a:pt x="98" y="62"/>
                    <a:pt x="98" y="62"/>
                    <a:pt x="98" y="62"/>
                  </a:cubicBezTo>
                  <a:cubicBezTo>
                    <a:pt x="97" y="62"/>
                    <a:pt x="97" y="62"/>
                    <a:pt x="97" y="62"/>
                  </a:cubicBezTo>
                  <a:cubicBezTo>
                    <a:pt x="96" y="62"/>
                    <a:pt x="96" y="62"/>
                    <a:pt x="96" y="62"/>
                  </a:cubicBezTo>
                  <a:cubicBezTo>
                    <a:pt x="95" y="63"/>
                    <a:pt x="95" y="63"/>
                    <a:pt x="95" y="63"/>
                  </a:cubicBezTo>
                  <a:cubicBezTo>
                    <a:pt x="95" y="63"/>
                    <a:pt x="94" y="63"/>
                    <a:pt x="94" y="63"/>
                  </a:cubicBezTo>
                  <a:close/>
                  <a:moveTo>
                    <a:pt x="92" y="62"/>
                  </a:moveTo>
                  <a:cubicBezTo>
                    <a:pt x="93" y="62"/>
                    <a:pt x="93" y="62"/>
                    <a:pt x="93" y="62"/>
                  </a:cubicBezTo>
                  <a:cubicBezTo>
                    <a:pt x="94" y="62"/>
                    <a:pt x="94" y="62"/>
                    <a:pt x="94" y="62"/>
                  </a:cubicBezTo>
                  <a:cubicBezTo>
                    <a:pt x="94" y="63"/>
                    <a:pt x="94" y="63"/>
                    <a:pt x="94" y="63"/>
                  </a:cubicBezTo>
                  <a:cubicBezTo>
                    <a:pt x="93" y="64"/>
                    <a:pt x="93" y="64"/>
                    <a:pt x="93" y="64"/>
                  </a:cubicBezTo>
                  <a:cubicBezTo>
                    <a:pt x="93" y="64"/>
                    <a:pt x="93" y="64"/>
                    <a:pt x="93" y="64"/>
                  </a:cubicBezTo>
                  <a:cubicBezTo>
                    <a:pt x="93" y="64"/>
                    <a:pt x="93" y="64"/>
                    <a:pt x="93" y="64"/>
                  </a:cubicBezTo>
                  <a:cubicBezTo>
                    <a:pt x="92" y="64"/>
                    <a:pt x="92" y="64"/>
                    <a:pt x="92" y="64"/>
                  </a:cubicBezTo>
                  <a:cubicBezTo>
                    <a:pt x="91" y="64"/>
                    <a:pt x="91" y="64"/>
                    <a:pt x="91" y="64"/>
                  </a:cubicBezTo>
                  <a:cubicBezTo>
                    <a:pt x="90" y="64"/>
                    <a:pt x="90" y="64"/>
                    <a:pt x="90" y="64"/>
                  </a:cubicBezTo>
                  <a:cubicBezTo>
                    <a:pt x="91" y="63"/>
                    <a:pt x="91" y="63"/>
                    <a:pt x="91" y="63"/>
                  </a:cubicBezTo>
                  <a:cubicBezTo>
                    <a:pt x="91" y="63"/>
                    <a:pt x="91" y="63"/>
                    <a:pt x="91" y="63"/>
                  </a:cubicBezTo>
                  <a:cubicBezTo>
                    <a:pt x="92" y="62"/>
                    <a:pt x="92" y="62"/>
                    <a:pt x="92" y="62"/>
                  </a:cubicBezTo>
                  <a:close/>
                  <a:moveTo>
                    <a:pt x="89" y="64"/>
                  </a:moveTo>
                  <a:cubicBezTo>
                    <a:pt x="89" y="63"/>
                    <a:pt x="89" y="63"/>
                    <a:pt x="89" y="63"/>
                  </a:cubicBezTo>
                  <a:cubicBezTo>
                    <a:pt x="89" y="64"/>
                    <a:pt x="89" y="64"/>
                    <a:pt x="89" y="64"/>
                  </a:cubicBezTo>
                  <a:cubicBezTo>
                    <a:pt x="89" y="64"/>
                    <a:pt x="89" y="64"/>
                    <a:pt x="89" y="64"/>
                  </a:cubicBezTo>
                  <a:cubicBezTo>
                    <a:pt x="89" y="64"/>
                    <a:pt x="89" y="64"/>
                    <a:pt x="89" y="64"/>
                  </a:cubicBezTo>
                  <a:close/>
                  <a:moveTo>
                    <a:pt x="85" y="61"/>
                  </a:moveTo>
                  <a:cubicBezTo>
                    <a:pt x="85" y="62"/>
                    <a:pt x="85" y="62"/>
                    <a:pt x="85" y="62"/>
                  </a:cubicBezTo>
                  <a:cubicBezTo>
                    <a:pt x="85" y="62"/>
                    <a:pt x="85" y="62"/>
                    <a:pt x="85" y="62"/>
                  </a:cubicBezTo>
                  <a:cubicBezTo>
                    <a:pt x="86" y="63"/>
                    <a:pt x="86" y="63"/>
                    <a:pt x="86" y="63"/>
                  </a:cubicBezTo>
                  <a:cubicBezTo>
                    <a:pt x="87" y="63"/>
                    <a:pt x="87" y="63"/>
                    <a:pt x="87" y="63"/>
                  </a:cubicBezTo>
                  <a:cubicBezTo>
                    <a:pt x="87" y="64"/>
                    <a:pt x="87" y="64"/>
                    <a:pt x="87" y="64"/>
                  </a:cubicBezTo>
                  <a:cubicBezTo>
                    <a:pt x="88" y="63"/>
                    <a:pt x="88" y="63"/>
                    <a:pt x="88" y="63"/>
                  </a:cubicBezTo>
                  <a:cubicBezTo>
                    <a:pt x="89" y="63"/>
                    <a:pt x="89" y="63"/>
                    <a:pt x="89" y="63"/>
                  </a:cubicBezTo>
                  <a:cubicBezTo>
                    <a:pt x="89" y="63"/>
                    <a:pt x="89" y="63"/>
                    <a:pt x="89" y="63"/>
                  </a:cubicBezTo>
                  <a:cubicBezTo>
                    <a:pt x="90" y="63"/>
                    <a:pt x="90" y="63"/>
                    <a:pt x="90" y="63"/>
                  </a:cubicBezTo>
                  <a:cubicBezTo>
                    <a:pt x="90" y="62"/>
                    <a:pt x="90" y="62"/>
                    <a:pt x="90" y="62"/>
                  </a:cubicBezTo>
                  <a:cubicBezTo>
                    <a:pt x="89" y="61"/>
                    <a:pt x="89" y="61"/>
                    <a:pt x="89" y="61"/>
                  </a:cubicBezTo>
                  <a:cubicBezTo>
                    <a:pt x="88" y="61"/>
                    <a:pt x="88" y="61"/>
                    <a:pt x="88" y="61"/>
                  </a:cubicBezTo>
                  <a:cubicBezTo>
                    <a:pt x="87" y="61"/>
                    <a:pt x="87" y="61"/>
                    <a:pt x="87" y="61"/>
                  </a:cubicBezTo>
                  <a:cubicBezTo>
                    <a:pt x="86" y="61"/>
                    <a:pt x="86" y="61"/>
                    <a:pt x="86" y="61"/>
                  </a:cubicBezTo>
                  <a:cubicBezTo>
                    <a:pt x="85" y="61"/>
                    <a:pt x="85" y="61"/>
                    <a:pt x="85" y="61"/>
                  </a:cubicBezTo>
                  <a:close/>
                  <a:moveTo>
                    <a:pt x="192" y="62"/>
                  </a:moveTo>
                  <a:cubicBezTo>
                    <a:pt x="193" y="62"/>
                    <a:pt x="193" y="62"/>
                    <a:pt x="193" y="62"/>
                  </a:cubicBezTo>
                  <a:cubicBezTo>
                    <a:pt x="193" y="62"/>
                    <a:pt x="193" y="62"/>
                    <a:pt x="193" y="62"/>
                  </a:cubicBezTo>
                  <a:cubicBezTo>
                    <a:pt x="194" y="62"/>
                    <a:pt x="194" y="62"/>
                    <a:pt x="194" y="62"/>
                  </a:cubicBezTo>
                  <a:cubicBezTo>
                    <a:pt x="193" y="61"/>
                    <a:pt x="193" y="61"/>
                    <a:pt x="193" y="61"/>
                  </a:cubicBezTo>
                  <a:cubicBezTo>
                    <a:pt x="193" y="61"/>
                    <a:pt x="193" y="61"/>
                    <a:pt x="193" y="61"/>
                  </a:cubicBezTo>
                  <a:cubicBezTo>
                    <a:pt x="193" y="61"/>
                    <a:pt x="193" y="61"/>
                    <a:pt x="193" y="61"/>
                  </a:cubicBezTo>
                  <a:cubicBezTo>
                    <a:pt x="192" y="62"/>
                    <a:pt x="192" y="62"/>
                    <a:pt x="192" y="62"/>
                  </a:cubicBezTo>
                  <a:close/>
                  <a:moveTo>
                    <a:pt x="188" y="62"/>
                  </a:moveTo>
                  <a:cubicBezTo>
                    <a:pt x="188" y="62"/>
                    <a:pt x="189" y="62"/>
                    <a:pt x="189" y="62"/>
                  </a:cubicBezTo>
                  <a:cubicBezTo>
                    <a:pt x="190" y="62"/>
                    <a:pt x="190" y="62"/>
                    <a:pt x="190" y="62"/>
                  </a:cubicBezTo>
                  <a:cubicBezTo>
                    <a:pt x="191" y="62"/>
                    <a:pt x="191" y="62"/>
                    <a:pt x="191" y="62"/>
                  </a:cubicBezTo>
                  <a:cubicBezTo>
                    <a:pt x="192" y="62"/>
                    <a:pt x="192" y="62"/>
                    <a:pt x="192" y="62"/>
                  </a:cubicBezTo>
                  <a:cubicBezTo>
                    <a:pt x="192" y="61"/>
                    <a:pt x="192" y="61"/>
                    <a:pt x="192" y="61"/>
                  </a:cubicBezTo>
                  <a:cubicBezTo>
                    <a:pt x="193" y="61"/>
                    <a:pt x="193" y="61"/>
                    <a:pt x="193" y="61"/>
                  </a:cubicBezTo>
                  <a:cubicBezTo>
                    <a:pt x="194" y="60"/>
                    <a:pt x="194" y="60"/>
                    <a:pt x="194" y="60"/>
                  </a:cubicBezTo>
                  <a:cubicBezTo>
                    <a:pt x="194" y="60"/>
                    <a:pt x="194" y="60"/>
                    <a:pt x="194" y="60"/>
                  </a:cubicBezTo>
                  <a:cubicBezTo>
                    <a:pt x="194" y="60"/>
                    <a:pt x="194" y="60"/>
                    <a:pt x="194" y="60"/>
                  </a:cubicBezTo>
                  <a:cubicBezTo>
                    <a:pt x="194" y="59"/>
                    <a:pt x="194" y="59"/>
                    <a:pt x="194" y="59"/>
                  </a:cubicBezTo>
                  <a:cubicBezTo>
                    <a:pt x="194" y="59"/>
                    <a:pt x="194" y="59"/>
                    <a:pt x="194" y="59"/>
                  </a:cubicBezTo>
                  <a:cubicBezTo>
                    <a:pt x="193" y="58"/>
                    <a:pt x="193" y="58"/>
                    <a:pt x="193" y="58"/>
                  </a:cubicBezTo>
                  <a:cubicBezTo>
                    <a:pt x="193" y="58"/>
                    <a:pt x="193" y="58"/>
                    <a:pt x="193" y="58"/>
                  </a:cubicBezTo>
                  <a:cubicBezTo>
                    <a:pt x="192" y="58"/>
                    <a:pt x="192" y="58"/>
                    <a:pt x="192" y="58"/>
                  </a:cubicBezTo>
                  <a:cubicBezTo>
                    <a:pt x="191" y="58"/>
                    <a:pt x="191" y="58"/>
                    <a:pt x="191" y="58"/>
                  </a:cubicBezTo>
                  <a:cubicBezTo>
                    <a:pt x="190" y="59"/>
                    <a:pt x="190" y="59"/>
                    <a:pt x="190" y="59"/>
                  </a:cubicBezTo>
                  <a:cubicBezTo>
                    <a:pt x="190" y="60"/>
                    <a:pt x="190" y="60"/>
                    <a:pt x="190" y="60"/>
                  </a:cubicBezTo>
                  <a:cubicBezTo>
                    <a:pt x="188" y="62"/>
                    <a:pt x="188" y="62"/>
                    <a:pt x="188" y="62"/>
                  </a:cubicBezTo>
                  <a:close/>
                  <a:moveTo>
                    <a:pt x="78" y="56"/>
                  </a:moveTo>
                  <a:cubicBezTo>
                    <a:pt x="77" y="57"/>
                    <a:pt x="77" y="57"/>
                    <a:pt x="77" y="57"/>
                  </a:cubicBezTo>
                  <a:cubicBezTo>
                    <a:pt x="78" y="57"/>
                    <a:pt x="78" y="57"/>
                    <a:pt x="78" y="57"/>
                  </a:cubicBezTo>
                  <a:cubicBezTo>
                    <a:pt x="79" y="58"/>
                    <a:pt x="79" y="58"/>
                    <a:pt x="79" y="58"/>
                  </a:cubicBezTo>
                  <a:cubicBezTo>
                    <a:pt x="79" y="57"/>
                    <a:pt x="79" y="57"/>
                    <a:pt x="79" y="57"/>
                  </a:cubicBezTo>
                  <a:cubicBezTo>
                    <a:pt x="81" y="57"/>
                    <a:pt x="81" y="57"/>
                    <a:pt x="81" y="57"/>
                  </a:cubicBezTo>
                  <a:cubicBezTo>
                    <a:pt x="82" y="57"/>
                    <a:pt x="82" y="57"/>
                    <a:pt x="82" y="57"/>
                  </a:cubicBezTo>
                  <a:cubicBezTo>
                    <a:pt x="83" y="57"/>
                    <a:pt x="83" y="57"/>
                    <a:pt x="83" y="57"/>
                  </a:cubicBezTo>
                  <a:cubicBezTo>
                    <a:pt x="83" y="56"/>
                    <a:pt x="83" y="56"/>
                    <a:pt x="83" y="56"/>
                  </a:cubicBezTo>
                  <a:cubicBezTo>
                    <a:pt x="82" y="56"/>
                    <a:pt x="82" y="56"/>
                    <a:pt x="82" y="56"/>
                  </a:cubicBezTo>
                  <a:cubicBezTo>
                    <a:pt x="81" y="56"/>
                    <a:pt x="81" y="56"/>
                    <a:pt x="81" y="56"/>
                  </a:cubicBezTo>
                  <a:cubicBezTo>
                    <a:pt x="81" y="56"/>
                    <a:pt x="81" y="56"/>
                    <a:pt x="81" y="56"/>
                  </a:cubicBezTo>
                  <a:cubicBezTo>
                    <a:pt x="78" y="56"/>
                    <a:pt x="78" y="56"/>
                    <a:pt x="78" y="56"/>
                  </a:cubicBezTo>
                  <a:cubicBezTo>
                    <a:pt x="78" y="56"/>
                    <a:pt x="78" y="56"/>
                    <a:pt x="78" y="56"/>
                  </a:cubicBezTo>
                  <a:close/>
                  <a:moveTo>
                    <a:pt x="44" y="55"/>
                  </a:moveTo>
                  <a:cubicBezTo>
                    <a:pt x="44" y="55"/>
                    <a:pt x="44" y="55"/>
                    <a:pt x="44" y="55"/>
                  </a:cubicBezTo>
                  <a:cubicBezTo>
                    <a:pt x="45" y="55"/>
                    <a:pt x="45" y="55"/>
                    <a:pt x="45" y="55"/>
                  </a:cubicBezTo>
                  <a:cubicBezTo>
                    <a:pt x="45" y="55"/>
                    <a:pt x="45" y="55"/>
                    <a:pt x="45" y="55"/>
                  </a:cubicBezTo>
                  <a:cubicBezTo>
                    <a:pt x="44" y="55"/>
                    <a:pt x="44" y="55"/>
                    <a:pt x="44" y="55"/>
                  </a:cubicBezTo>
                  <a:close/>
                  <a:moveTo>
                    <a:pt x="45" y="55"/>
                  </a:moveTo>
                  <a:cubicBezTo>
                    <a:pt x="45" y="55"/>
                    <a:pt x="45" y="55"/>
                    <a:pt x="45" y="55"/>
                  </a:cubicBezTo>
                  <a:cubicBezTo>
                    <a:pt x="46" y="55"/>
                    <a:pt x="46" y="55"/>
                    <a:pt x="46" y="55"/>
                  </a:cubicBezTo>
                  <a:cubicBezTo>
                    <a:pt x="46" y="54"/>
                    <a:pt x="46" y="54"/>
                    <a:pt x="46" y="54"/>
                  </a:cubicBezTo>
                  <a:cubicBezTo>
                    <a:pt x="47" y="54"/>
                    <a:pt x="47" y="54"/>
                    <a:pt x="47" y="54"/>
                  </a:cubicBezTo>
                  <a:cubicBezTo>
                    <a:pt x="47" y="53"/>
                    <a:pt x="47" y="53"/>
                    <a:pt x="47" y="53"/>
                  </a:cubicBezTo>
                  <a:cubicBezTo>
                    <a:pt x="47" y="53"/>
                    <a:pt x="47" y="53"/>
                    <a:pt x="47" y="53"/>
                  </a:cubicBezTo>
                  <a:cubicBezTo>
                    <a:pt x="48" y="52"/>
                    <a:pt x="48" y="52"/>
                    <a:pt x="48" y="52"/>
                  </a:cubicBezTo>
                  <a:cubicBezTo>
                    <a:pt x="49" y="52"/>
                    <a:pt x="49" y="52"/>
                    <a:pt x="49" y="52"/>
                  </a:cubicBezTo>
                  <a:cubicBezTo>
                    <a:pt x="50" y="52"/>
                    <a:pt x="50" y="52"/>
                    <a:pt x="50" y="52"/>
                  </a:cubicBezTo>
                  <a:cubicBezTo>
                    <a:pt x="51" y="52"/>
                    <a:pt x="51" y="52"/>
                    <a:pt x="51" y="52"/>
                  </a:cubicBezTo>
                  <a:cubicBezTo>
                    <a:pt x="52" y="53"/>
                    <a:pt x="52" y="53"/>
                    <a:pt x="52" y="53"/>
                  </a:cubicBezTo>
                  <a:cubicBezTo>
                    <a:pt x="52" y="52"/>
                    <a:pt x="52" y="52"/>
                    <a:pt x="52" y="52"/>
                  </a:cubicBezTo>
                  <a:cubicBezTo>
                    <a:pt x="53" y="52"/>
                    <a:pt x="53" y="52"/>
                    <a:pt x="53" y="52"/>
                  </a:cubicBezTo>
                  <a:cubicBezTo>
                    <a:pt x="54" y="52"/>
                    <a:pt x="54" y="52"/>
                    <a:pt x="54" y="52"/>
                  </a:cubicBezTo>
                  <a:cubicBezTo>
                    <a:pt x="55" y="53"/>
                    <a:pt x="55" y="53"/>
                    <a:pt x="55" y="53"/>
                  </a:cubicBezTo>
                  <a:cubicBezTo>
                    <a:pt x="56" y="53"/>
                    <a:pt x="56" y="53"/>
                    <a:pt x="56" y="53"/>
                  </a:cubicBezTo>
                  <a:cubicBezTo>
                    <a:pt x="58" y="53"/>
                    <a:pt x="58" y="53"/>
                    <a:pt x="58" y="53"/>
                  </a:cubicBezTo>
                  <a:cubicBezTo>
                    <a:pt x="59" y="54"/>
                    <a:pt x="59" y="54"/>
                    <a:pt x="59" y="54"/>
                  </a:cubicBezTo>
                  <a:cubicBezTo>
                    <a:pt x="59" y="55"/>
                    <a:pt x="59" y="55"/>
                    <a:pt x="59" y="55"/>
                  </a:cubicBezTo>
                  <a:cubicBezTo>
                    <a:pt x="59" y="55"/>
                    <a:pt x="59" y="55"/>
                    <a:pt x="59" y="55"/>
                  </a:cubicBezTo>
                  <a:cubicBezTo>
                    <a:pt x="61" y="56"/>
                    <a:pt x="61" y="56"/>
                    <a:pt x="61" y="56"/>
                  </a:cubicBezTo>
                  <a:cubicBezTo>
                    <a:pt x="63" y="56"/>
                    <a:pt x="63" y="56"/>
                    <a:pt x="63" y="56"/>
                  </a:cubicBezTo>
                  <a:cubicBezTo>
                    <a:pt x="66" y="56"/>
                    <a:pt x="66" y="56"/>
                    <a:pt x="66" y="56"/>
                  </a:cubicBezTo>
                  <a:cubicBezTo>
                    <a:pt x="68" y="56"/>
                    <a:pt x="68" y="56"/>
                    <a:pt x="68" y="56"/>
                  </a:cubicBezTo>
                  <a:cubicBezTo>
                    <a:pt x="68" y="55"/>
                    <a:pt x="68" y="55"/>
                    <a:pt x="68" y="55"/>
                  </a:cubicBezTo>
                  <a:cubicBezTo>
                    <a:pt x="68" y="54"/>
                    <a:pt x="68" y="54"/>
                    <a:pt x="68" y="54"/>
                  </a:cubicBezTo>
                  <a:cubicBezTo>
                    <a:pt x="69" y="54"/>
                    <a:pt x="69" y="54"/>
                    <a:pt x="69" y="54"/>
                  </a:cubicBezTo>
                  <a:cubicBezTo>
                    <a:pt x="70" y="55"/>
                    <a:pt x="70" y="55"/>
                    <a:pt x="70" y="55"/>
                  </a:cubicBezTo>
                  <a:cubicBezTo>
                    <a:pt x="71" y="55"/>
                    <a:pt x="71" y="55"/>
                    <a:pt x="71" y="55"/>
                  </a:cubicBezTo>
                  <a:cubicBezTo>
                    <a:pt x="72" y="54"/>
                    <a:pt x="72" y="54"/>
                    <a:pt x="72" y="54"/>
                  </a:cubicBezTo>
                  <a:cubicBezTo>
                    <a:pt x="72" y="55"/>
                    <a:pt x="72" y="55"/>
                    <a:pt x="72" y="55"/>
                  </a:cubicBezTo>
                  <a:cubicBezTo>
                    <a:pt x="73" y="56"/>
                    <a:pt x="73" y="56"/>
                    <a:pt x="73" y="56"/>
                  </a:cubicBezTo>
                  <a:cubicBezTo>
                    <a:pt x="74" y="55"/>
                    <a:pt x="74" y="55"/>
                    <a:pt x="74" y="55"/>
                  </a:cubicBezTo>
                  <a:cubicBezTo>
                    <a:pt x="75" y="56"/>
                    <a:pt x="75" y="56"/>
                    <a:pt x="75" y="56"/>
                  </a:cubicBezTo>
                  <a:cubicBezTo>
                    <a:pt x="75" y="56"/>
                    <a:pt x="75" y="56"/>
                    <a:pt x="75" y="56"/>
                  </a:cubicBezTo>
                  <a:cubicBezTo>
                    <a:pt x="77" y="56"/>
                    <a:pt x="77" y="56"/>
                    <a:pt x="77" y="56"/>
                  </a:cubicBezTo>
                  <a:cubicBezTo>
                    <a:pt x="77" y="57"/>
                    <a:pt x="77" y="57"/>
                    <a:pt x="77" y="57"/>
                  </a:cubicBezTo>
                  <a:cubicBezTo>
                    <a:pt x="77" y="58"/>
                    <a:pt x="77" y="58"/>
                    <a:pt x="77" y="58"/>
                  </a:cubicBezTo>
                  <a:cubicBezTo>
                    <a:pt x="78" y="59"/>
                    <a:pt x="78" y="59"/>
                    <a:pt x="78" y="59"/>
                  </a:cubicBezTo>
                  <a:cubicBezTo>
                    <a:pt x="78" y="59"/>
                    <a:pt x="78" y="59"/>
                    <a:pt x="78" y="59"/>
                  </a:cubicBezTo>
                  <a:cubicBezTo>
                    <a:pt x="79" y="60"/>
                    <a:pt x="79" y="60"/>
                    <a:pt x="79" y="60"/>
                  </a:cubicBezTo>
                  <a:cubicBezTo>
                    <a:pt x="80" y="59"/>
                    <a:pt x="80" y="59"/>
                    <a:pt x="80" y="59"/>
                  </a:cubicBezTo>
                  <a:cubicBezTo>
                    <a:pt x="81" y="60"/>
                    <a:pt x="81" y="60"/>
                    <a:pt x="81" y="60"/>
                  </a:cubicBezTo>
                  <a:cubicBezTo>
                    <a:pt x="81" y="60"/>
                    <a:pt x="81" y="60"/>
                    <a:pt x="81" y="60"/>
                  </a:cubicBezTo>
                  <a:cubicBezTo>
                    <a:pt x="82" y="59"/>
                    <a:pt x="82" y="59"/>
                    <a:pt x="82" y="59"/>
                  </a:cubicBezTo>
                  <a:cubicBezTo>
                    <a:pt x="83" y="59"/>
                    <a:pt x="83" y="59"/>
                    <a:pt x="83" y="59"/>
                  </a:cubicBezTo>
                  <a:cubicBezTo>
                    <a:pt x="83" y="60"/>
                    <a:pt x="83" y="60"/>
                    <a:pt x="83" y="60"/>
                  </a:cubicBezTo>
                  <a:cubicBezTo>
                    <a:pt x="84" y="60"/>
                    <a:pt x="84" y="60"/>
                    <a:pt x="84" y="60"/>
                  </a:cubicBezTo>
                  <a:cubicBezTo>
                    <a:pt x="84" y="60"/>
                    <a:pt x="84" y="60"/>
                    <a:pt x="84" y="60"/>
                  </a:cubicBezTo>
                  <a:cubicBezTo>
                    <a:pt x="84" y="62"/>
                    <a:pt x="84" y="62"/>
                    <a:pt x="84" y="62"/>
                  </a:cubicBezTo>
                  <a:cubicBezTo>
                    <a:pt x="84" y="62"/>
                    <a:pt x="84" y="62"/>
                    <a:pt x="84" y="62"/>
                  </a:cubicBezTo>
                  <a:cubicBezTo>
                    <a:pt x="84" y="63"/>
                    <a:pt x="84" y="63"/>
                    <a:pt x="84" y="63"/>
                  </a:cubicBezTo>
                  <a:cubicBezTo>
                    <a:pt x="84" y="64"/>
                    <a:pt x="84" y="64"/>
                    <a:pt x="84" y="64"/>
                  </a:cubicBezTo>
                  <a:cubicBezTo>
                    <a:pt x="84" y="64"/>
                    <a:pt x="84" y="64"/>
                    <a:pt x="84" y="64"/>
                  </a:cubicBezTo>
                  <a:cubicBezTo>
                    <a:pt x="83" y="63"/>
                    <a:pt x="83" y="63"/>
                    <a:pt x="83" y="63"/>
                  </a:cubicBezTo>
                  <a:cubicBezTo>
                    <a:pt x="82" y="64"/>
                    <a:pt x="82" y="64"/>
                    <a:pt x="82" y="64"/>
                  </a:cubicBezTo>
                  <a:cubicBezTo>
                    <a:pt x="81" y="63"/>
                    <a:pt x="81" y="63"/>
                    <a:pt x="81" y="63"/>
                  </a:cubicBezTo>
                  <a:cubicBezTo>
                    <a:pt x="80" y="62"/>
                    <a:pt x="80" y="62"/>
                    <a:pt x="80" y="62"/>
                  </a:cubicBezTo>
                  <a:cubicBezTo>
                    <a:pt x="79" y="62"/>
                    <a:pt x="79" y="62"/>
                    <a:pt x="79" y="62"/>
                  </a:cubicBezTo>
                  <a:cubicBezTo>
                    <a:pt x="79" y="62"/>
                    <a:pt x="79" y="62"/>
                    <a:pt x="79" y="62"/>
                  </a:cubicBezTo>
                  <a:cubicBezTo>
                    <a:pt x="77" y="62"/>
                    <a:pt x="77" y="62"/>
                    <a:pt x="77" y="62"/>
                  </a:cubicBezTo>
                  <a:cubicBezTo>
                    <a:pt x="76" y="62"/>
                    <a:pt x="76" y="62"/>
                    <a:pt x="76" y="62"/>
                  </a:cubicBezTo>
                  <a:cubicBezTo>
                    <a:pt x="75" y="62"/>
                    <a:pt x="75" y="62"/>
                    <a:pt x="75" y="62"/>
                  </a:cubicBezTo>
                  <a:cubicBezTo>
                    <a:pt x="74" y="61"/>
                    <a:pt x="74" y="61"/>
                    <a:pt x="74" y="61"/>
                  </a:cubicBezTo>
                  <a:cubicBezTo>
                    <a:pt x="73" y="62"/>
                    <a:pt x="73" y="62"/>
                    <a:pt x="73" y="62"/>
                  </a:cubicBezTo>
                  <a:cubicBezTo>
                    <a:pt x="71" y="62"/>
                    <a:pt x="71" y="62"/>
                    <a:pt x="71" y="62"/>
                  </a:cubicBezTo>
                  <a:cubicBezTo>
                    <a:pt x="70" y="61"/>
                    <a:pt x="70" y="61"/>
                    <a:pt x="70" y="61"/>
                  </a:cubicBezTo>
                  <a:cubicBezTo>
                    <a:pt x="69" y="62"/>
                    <a:pt x="69" y="62"/>
                    <a:pt x="69" y="62"/>
                  </a:cubicBezTo>
                  <a:cubicBezTo>
                    <a:pt x="67" y="61"/>
                    <a:pt x="67" y="61"/>
                    <a:pt x="67" y="61"/>
                  </a:cubicBezTo>
                  <a:cubicBezTo>
                    <a:pt x="64" y="60"/>
                    <a:pt x="64" y="60"/>
                    <a:pt x="64" y="60"/>
                  </a:cubicBezTo>
                  <a:cubicBezTo>
                    <a:pt x="63" y="60"/>
                    <a:pt x="63" y="60"/>
                    <a:pt x="63" y="60"/>
                  </a:cubicBezTo>
                  <a:cubicBezTo>
                    <a:pt x="62" y="59"/>
                    <a:pt x="62" y="59"/>
                    <a:pt x="62" y="59"/>
                  </a:cubicBezTo>
                  <a:cubicBezTo>
                    <a:pt x="61" y="59"/>
                    <a:pt x="61" y="59"/>
                    <a:pt x="61" y="59"/>
                  </a:cubicBezTo>
                  <a:cubicBezTo>
                    <a:pt x="61" y="60"/>
                    <a:pt x="61" y="60"/>
                    <a:pt x="61" y="60"/>
                  </a:cubicBezTo>
                  <a:cubicBezTo>
                    <a:pt x="60" y="60"/>
                    <a:pt x="60" y="60"/>
                    <a:pt x="60" y="60"/>
                  </a:cubicBezTo>
                  <a:cubicBezTo>
                    <a:pt x="59" y="59"/>
                    <a:pt x="59" y="59"/>
                    <a:pt x="59" y="59"/>
                  </a:cubicBezTo>
                  <a:cubicBezTo>
                    <a:pt x="59" y="59"/>
                    <a:pt x="59" y="59"/>
                    <a:pt x="59" y="59"/>
                  </a:cubicBezTo>
                  <a:cubicBezTo>
                    <a:pt x="58" y="60"/>
                    <a:pt x="58" y="60"/>
                    <a:pt x="58" y="60"/>
                  </a:cubicBezTo>
                  <a:cubicBezTo>
                    <a:pt x="56" y="59"/>
                    <a:pt x="56" y="59"/>
                    <a:pt x="56" y="59"/>
                  </a:cubicBezTo>
                  <a:cubicBezTo>
                    <a:pt x="55" y="58"/>
                    <a:pt x="55" y="58"/>
                    <a:pt x="55" y="58"/>
                  </a:cubicBezTo>
                  <a:cubicBezTo>
                    <a:pt x="53" y="58"/>
                    <a:pt x="53" y="58"/>
                    <a:pt x="53" y="58"/>
                  </a:cubicBezTo>
                  <a:cubicBezTo>
                    <a:pt x="53" y="58"/>
                    <a:pt x="53" y="58"/>
                    <a:pt x="53" y="58"/>
                  </a:cubicBezTo>
                  <a:cubicBezTo>
                    <a:pt x="52" y="59"/>
                    <a:pt x="52" y="59"/>
                    <a:pt x="52" y="59"/>
                  </a:cubicBezTo>
                  <a:cubicBezTo>
                    <a:pt x="51" y="58"/>
                    <a:pt x="51" y="58"/>
                    <a:pt x="51" y="58"/>
                  </a:cubicBezTo>
                  <a:cubicBezTo>
                    <a:pt x="50" y="58"/>
                    <a:pt x="50" y="58"/>
                    <a:pt x="50" y="58"/>
                  </a:cubicBezTo>
                  <a:cubicBezTo>
                    <a:pt x="49" y="58"/>
                    <a:pt x="49" y="58"/>
                    <a:pt x="49" y="58"/>
                  </a:cubicBezTo>
                  <a:cubicBezTo>
                    <a:pt x="50" y="57"/>
                    <a:pt x="50" y="57"/>
                    <a:pt x="50" y="57"/>
                  </a:cubicBezTo>
                  <a:cubicBezTo>
                    <a:pt x="50" y="56"/>
                    <a:pt x="50" y="56"/>
                    <a:pt x="50" y="56"/>
                  </a:cubicBezTo>
                  <a:cubicBezTo>
                    <a:pt x="50" y="56"/>
                    <a:pt x="50" y="56"/>
                    <a:pt x="50" y="56"/>
                  </a:cubicBezTo>
                  <a:cubicBezTo>
                    <a:pt x="49" y="57"/>
                    <a:pt x="49" y="57"/>
                    <a:pt x="49" y="57"/>
                  </a:cubicBezTo>
                  <a:cubicBezTo>
                    <a:pt x="48" y="56"/>
                    <a:pt x="48" y="56"/>
                    <a:pt x="48" y="56"/>
                  </a:cubicBezTo>
                  <a:cubicBezTo>
                    <a:pt x="48" y="56"/>
                    <a:pt x="48" y="56"/>
                    <a:pt x="48" y="56"/>
                  </a:cubicBezTo>
                  <a:cubicBezTo>
                    <a:pt x="47" y="56"/>
                    <a:pt x="47" y="56"/>
                    <a:pt x="47" y="56"/>
                  </a:cubicBezTo>
                  <a:cubicBezTo>
                    <a:pt x="45" y="56"/>
                    <a:pt x="45" y="56"/>
                    <a:pt x="45" y="56"/>
                  </a:cubicBezTo>
                  <a:cubicBezTo>
                    <a:pt x="45" y="56"/>
                    <a:pt x="45" y="56"/>
                    <a:pt x="45" y="56"/>
                  </a:cubicBezTo>
                  <a:cubicBezTo>
                    <a:pt x="45" y="55"/>
                    <a:pt x="45" y="55"/>
                    <a:pt x="45" y="55"/>
                  </a:cubicBezTo>
                  <a:cubicBezTo>
                    <a:pt x="45" y="55"/>
                    <a:pt x="45" y="55"/>
                    <a:pt x="45" y="55"/>
                  </a:cubicBezTo>
                  <a:close/>
                  <a:moveTo>
                    <a:pt x="57" y="10"/>
                  </a:moveTo>
                  <a:cubicBezTo>
                    <a:pt x="57" y="11"/>
                    <a:pt x="57" y="11"/>
                    <a:pt x="57" y="11"/>
                  </a:cubicBezTo>
                  <a:cubicBezTo>
                    <a:pt x="58" y="11"/>
                    <a:pt x="58" y="11"/>
                    <a:pt x="58" y="11"/>
                  </a:cubicBezTo>
                  <a:cubicBezTo>
                    <a:pt x="58" y="11"/>
                    <a:pt x="58" y="11"/>
                    <a:pt x="58" y="11"/>
                  </a:cubicBezTo>
                  <a:cubicBezTo>
                    <a:pt x="58" y="11"/>
                    <a:pt x="58" y="11"/>
                    <a:pt x="58" y="11"/>
                  </a:cubicBezTo>
                  <a:cubicBezTo>
                    <a:pt x="59" y="10"/>
                    <a:pt x="59" y="10"/>
                    <a:pt x="59" y="10"/>
                  </a:cubicBezTo>
                  <a:cubicBezTo>
                    <a:pt x="58" y="9"/>
                    <a:pt x="58" y="9"/>
                    <a:pt x="58" y="9"/>
                  </a:cubicBezTo>
                  <a:cubicBezTo>
                    <a:pt x="57" y="9"/>
                    <a:pt x="57" y="9"/>
                    <a:pt x="57" y="9"/>
                  </a:cubicBezTo>
                  <a:cubicBezTo>
                    <a:pt x="57" y="10"/>
                    <a:pt x="57" y="10"/>
                    <a:pt x="57" y="10"/>
                  </a:cubicBezTo>
                  <a:close/>
                  <a:moveTo>
                    <a:pt x="49" y="15"/>
                  </a:moveTo>
                  <a:cubicBezTo>
                    <a:pt x="49" y="16"/>
                    <a:pt x="49" y="16"/>
                    <a:pt x="49" y="16"/>
                  </a:cubicBezTo>
                  <a:cubicBezTo>
                    <a:pt x="50" y="15"/>
                    <a:pt x="50" y="15"/>
                    <a:pt x="50" y="15"/>
                  </a:cubicBezTo>
                  <a:cubicBezTo>
                    <a:pt x="49" y="15"/>
                    <a:pt x="49" y="15"/>
                    <a:pt x="49" y="15"/>
                  </a:cubicBezTo>
                  <a:close/>
                  <a:moveTo>
                    <a:pt x="49" y="13"/>
                  </a:moveTo>
                  <a:cubicBezTo>
                    <a:pt x="50" y="13"/>
                    <a:pt x="50" y="13"/>
                    <a:pt x="50" y="13"/>
                  </a:cubicBezTo>
                  <a:cubicBezTo>
                    <a:pt x="49" y="13"/>
                    <a:pt x="49" y="13"/>
                    <a:pt x="49" y="13"/>
                  </a:cubicBezTo>
                  <a:cubicBezTo>
                    <a:pt x="49" y="13"/>
                    <a:pt x="49" y="13"/>
                    <a:pt x="49" y="13"/>
                  </a:cubicBezTo>
                  <a:close/>
                  <a:moveTo>
                    <a:pt x="49" y="14"/>
                  </a:moveTo>
                  <a:cubicBezTo>
                    <a:pt x="49" y="14"/>
                    <a:pt x="49" y="14"/>
                    <a:pt x="49" y="14"/>
                  </a:cubicBezTo>
                  <a:cubicBezTo>
                    <a:pt x="50" y="14"/>
                    <a:pt x="50" y="14"/>
                    <a:pt x="50" y="14"/>
                  </a:cubicBezTo>
                  <a:cubicBezTo>
                    <a:pt x="49" y="14"/>
                    <a:pt x="49" y="14"/>
                    <a:pt x="49" y="14"/>
                  </a:cubicBezTo>
                  <a:close/>
                  <a:moveTo>
                    <a:pt x="46" y="14"/>
                  </a:moveTo>
                  <a:cubicBezTo>
                    <a:pt x="46" y="15"/>
                    <a:pt x="46" y="15"/>
                    <a:pt x="46" y="15"/>
                  </a:cubicBezTo>
                  <a:cubicBezTo>
                    <a:pt x="47" y="15"/>
                    <a:pt x="47" y="15"/>
                    <a:pt x="47" y="15"/>
                  </a:cubicBezTo>
                  <a:cubicBezTo>
                    <a:pt x="48" y="14"/>
                    <a:pt x="48" y="14"/>
                    <a:pt x="48" y="14"/>
                  </a:cubicBezTo>
                  <a:cubicBezTo>
                    <a:pt x="47" y="14"/>
                    <a:pt x="47" y="14"/>
                    <a:pt x="47" y="14"/>
                  </a:cubicBezTo>
                  <a:cubicBezTo>
                    <a:pt x="46" y="14"/>
                    <a:pt x="46" y="14"/>
                    <a:pt x="46" y="14"/>
                  </a:cubicBezTo>
                  <a:close/>
                  <a:moveTo>
                    <a:pt x="39" y="23"/>
                  </a:moveTo>
                  <a:cubicBezTo>
                    <a:pt x="40" y="23"/>
                    <a:pt x="40" y="23"/>
                    <a:pt x="40" y="23"/>
                  </a:cubicBezTo>
                  <a:cubicBezTo>
                    <a:pt x="40" y="23"/>
                    <a:pt x="40" y="23"/>
                    <a:pt x="40" y="23"/>
                  </a:cubicBezTo>
                  <a:cubicBezTo>
                    <a:pt x="40" y="22"/>
                    <a:pt x="40" y="22"/>
                    <a:pt x="40" y="22"/>
                  </a:cubicBezTo>
                  <a:cubicBezTo>
                    <a:pt x="39" y="23"/>
                    <a:pt x="39" y="23"/>
                    <a:pt x="39" y="23"/>
                  </a:cubicBezTo>
                  <a:close/>
                  <a:moveTo>
                    <a:pt x="41" y="22"/>
                  </a:moveTo>
                  <a:cubicBezTo>
                    <a:pt x="41" y="23"/>
                    <a:pt x="41" y="23"/>
                    <a:pt x="41" y="23"/>
                  </a:cubicBezTo>
                  <a:cubicBezTo>
                    <a:pt x="42" y="23"/>
                    <a:pt x="42" y="23"/>
                    <a:pt x="42" y="23"/>
                  </a:cubicBezTo>
                  <a:cubicBezTo>
                    <a:pt x="42" y="24"/>
                    <a:pt x="42" y="24"/>
                    <a:pt x="42" y="24"/>
                  </a:cubicBezTo>
                  <a:cubicBezTo>
                    <a:pt x="42" y="24"/>
                    <a:pt x="42" y="24"/>
                    <a:pt x="42" y="24"/>
                  </a:cubicBezTo>
                  <a:cubicBezTo>
                    <a:pt x="43" y="23"/>
                    <a:pt x="43" y="23"/>
                    <a:pt x="43" y="23"/>
                  </a:cubicBezTo>
                  <a:cubicBezTo>
                    <a:pt x="42" y="23"/>
                    <a:pt x="42" y="23"/>
                    <a:pt x="42" y="23"/>
                  </a:cubicBezTo>
                  <a:cubicBezTo>
                    <a:pt x="43" y="22"/>
                    <a:pt x="43" y="22"/>
                    <a:pt x="43" y="22"/>
                  </a:cubicBezTo>
                  <a:cubicBezTo>
                    <a:pt x="42" y="22"/>
                    <a:pt x="42" y="22"/>
                    <a:pt x="42" y="22"/>
                  </a:cubicBezTo>
                  <a:cubicBezTo>
                    <a:pt x="42" y="22"/>
                    <a:pt x="42" y="22"/>
                    <a:pt x="42" y="22"/>
                  </a:cubicBezTo>
                  <a:cubicBezTo>
                    <a:pt x="41" y="22"/>
                    <a:pt x="41" y="22"/>
                    <a:pt x="41" y="22"/>
                  </a:cubicBezTo>
                  <a:close/>
                  <a:moveTo>
                    <a:pt x="61" y="34"/>
                  </a:moveTo>
                  <a:cubicBezTo>
                    <a:pt x="61" y="35"/>
                    <a:pt x="61" y="35"/>
                    <a:pt x="61" y="35"/>
                  </a:cubicBezTo>
                  <a:cubicBezTo>
                    <a:pt x="61" y="35"/>
                    <a:pt x="61" y="35"/>
                    <a:pt x="61" y="35"/>
                  </a:cubicBezTo>
                  <a:cubicBezTo>
                    <a:pt x="62" y="35"/>
                    <a:pt x="62" y="35"/>
                    <a:pt x="62" y="35"/>
                  </a:cubicBezTo>
                  <a:cubicBezTo>
                    <a:pt x="61" y="34"/>
                    <a:pt x="61" y="34"/>
                    <a:pt x="61" y="34"/>
                  </a:cubicBezTo>
                  <a:cubicBezTo>
                    <a:pt x="61" y="34"/>
                    <a:pt x="61" y="34"/>
                    <a:pt x="61" y="34"/>
                  </a:cubicBezTo>
                  <a:close/>
                  <a:moveTo>
                    <a:pt x="55" y="38"/>
                  </a:moveTo>
                  <a:cubicBezTo>
                    <a:pt x="55" y="39"/>
                    <a:pt x="55" y="39"/>
                    <a:pt x="55" y="39"/>
                  </a:cubicBezTo>
                  <a:cubicBezTo>
                    <a:pt x="55" y="39"/>
                    <a:pt x="55" y="39"/>
                    <a:pt x="55" y="39"/>
                  </a:cubicBezTo>
                  <a:cubicBezTo>
                    <a:pt x="54" y="39"/>
                    <a:pt x="54" y="39"/>
                    <a:pt x="54" y="39"/>
                  </a:cubicBezTo>
                  <a:cubicBezTo>
                    <a:pt x="54" y="40"/>
                    <a:pt x="54" y="40"/>
                    <a:pt x="54" y="40"/>
                  </a:cubicBezTo>
                  <a:cubicBezTo>
                    <a:pt x="55" y="40"/>
                    <a:pt x="55" y="40"/>
                    <a:pt x="55" y="40"/>
                  </a:cubicBezTo>
                  <a:cubicBezTo>
                    <a:pt x="55" y="40"/>
                    <a:pt x="55" y="40"/>
                    <a:pt x="55" y="40"/>
                  </a:cubicBezTo>
                  <a:cubicBezTo>
                    <a:pt x="55" y="39"/>
                    <a:pt x="55" y="39"/>
                    <a:pt x="55" y="39"/>
                  </a:cubicBezTo>
                  <a:cubicBezTo>
                    <a:pt x="55" y="40"/>
                    <a:pt x="55" y="40"/>
                    <a:pt x="55" y="40"/>
                  </a:cubicBezTo>
                  <a:cubicBezTo>
                    <a:pt x="56" y="41"/>
                    <a:pt x="56" y="41"/>
                    <a:pt x="56" y="41"/>
                  </a:cubicBezTo>
                  <a:cubicBezTo>
                    <a:pt x="57" y="40"/>
                    <a:pt x="57" y="40"/>
                    <a:pt x="57" y="40"/>
                  </a:cubicBezTo>
                  <a:cubicBezTo>
                    <a:pt x="57" y="41"/>
                    <a:pt x="57" y="41"/>
                    <a:pt x="57" y="41"/>
                  </a:cubicBezTo>
                  <a:cubicBezTo>
                    <a:pt x="58" y="41"/>
                    <a:pt x="58" y="41"/>
                    <a:pt x="58" y="41"/>
                  </a:cubicBezTo>
                  <a:cubicBezTo>
                    <a:pt x="58" y="40"/>
                    <a:pt x="58" y="40"/>
                    <a:pt x="58" y="40"/>
                  </a:cubicBezTo>
                  <a:cubicBezTo>
                    <a:pt x="59" y="40"/>
                    <a:pt x="59" y="40"/>
                    <a:pt x="59" y="40"/>
                  </a:cubicBezTo>
                  <a:cubicBezTo>
                    <a:pt x="58" y="39"/>
                    <a:pt x="58" y="39"/>
                    <a:pt x="58" y="39"/>
                  </a:cubicBezTo>
                  <a:cubicBezTo>
                    <a:pt x="57" y="38"/>
                    <a:pt x="57" y="38"/>
                    <a:pt x="57" y="38"/>
                  </a:cubicBezTo>
                  <a:cubicBezTo>
                    <a:pt x="55" y="38"/>
                    <a:pt x="55" y="38"/>
                    <a:pt x="55" y="38"/>
                  </a:cubicBezTo>
                  <a:cubicBezTo>
                    <a:pt x="55" y="38"/>
                    <a:pt x="55" y="38"/>
                    <a:pt x="55" y="38"/>
                  </a:cubicBezTo>
                  <a:close/>
                  <a:moveTo>
                    <a:pt x="52" y="40"/>
                  </a:moveTo>
                  <a:cubicBezTo>
                    <a:pt x="52" y="40"/>
                    <a:pt x="52" y="40"/>
                    <a:pt x="52" y="40"/>
                  </a:cubicBezTo>
                  <a:cubicBezTo>
                    <a:pt x="52" y="40"/>
                    <a:pt x="52" y="40"/>
                    <a:pt x="52" y="40"/>
                  </a:cubicBezTo>
                  <a:cubicBezTo>
                    <a:pt x="52" y="40"/>
                    <a:pt x="52" y="40"/>
                    <a:pt x="52" y="40"/>
                  </a:cubicBezTo>
                  <a:close/>
                  <a:moveTo>
                    <a:pt x="46" y="35"/>
                  </a:moveTo>
                  <a:cubicBezTo>
                    <a:pt x="46" y="35"/>
                    <a:pt x="46" y="35"/>
                    <a:pt x="46" y="35"/>
                  </a:cubicBezTo>
                  <a:cubicBezTo>
                    <a:pt x="45" y="36"/>
                    <a:pt x="45" y="36"/>
                    <a:pt x="45" y="36"/>
                  </a:cubicBezTo>
                  <a:cubicBezTo>
                    <a:pt x="45" y="36"/>
                    <a:pt x="45" y="36"/>
                    <a:pt x="45" y="36"/>
                  </a:cubicBezTo>
                  <a:cubicBezTo>
                    <a:pt x="47" y="37"/>
                    <a:pt x="47" y="37"/>
                    <a:pt x="47" y="37"/>
                  </a:cubicBezTo>
                  <a:cubicBezTo>
                    <a:pt x="47" y="37"/>
                    <a:pt x="47" y="37"/>
                    <a:pt x="47" y="37"/>
                  </a:cubicBezTo>
                  <a:cubicBezTo>
                    <a:pt x="47" y="38"/>
                    <a:pt x="47" y="38"/>
                    <a:pt x="47" y="38"/>
                  </a:cubicBezTo>
                  <a:cubicBezTo>
                    <a:pt x="48" y="38"/>
                    <a:pt x="48" y="38"/>
                    <a:pt x="48" y="38"/>
                  </a:cubicBezTo>
                  <a:cubicBezTo>
                    <a:pt x="48" y="39"/>
                    <a:pt x="48" y="39"/>
                    <a:pt x="48" y="39"/>
                  </a:cubicBezTo>
                  <a:cubicBezTo>
                    <a:pt x="49" y="40"/>
                    <a:pt x="49" y="40"/>
                    <a:pt x="49" y="40"/>
                  </a:cubicBezTo>
                  <a:cubicBezTo>
                    <a:pt x="50" y="40"/>
                    <a:pt x="50" y="40"/>
                    <a:pt x="50" y="40"/>
                  </a:cubicBezTo>
                  <a:cubicBezTo>
                    <a:pt x="50" y="40"/>
                    <a:pt x="50" y="40"/>
                    <a:pt x="50" y="40"/>
                  </a:cubicBezTo>
                  <a:cubicBezTo>
                    <a:pt x="51" y="41"/>
                    <a:pt x="51" y="41"/>
                    <a:pt x="51" y="41"/>
                  </a:cubicBezTo>
                  <a:cubicBezTo>
                    <a:pt x="51" y="40"/>
                    <a:pt x="51" y="40"/>
                    <a:pt x="51" y="40"/>
                  </a:cubicBezTo>
                  <a:cubicBezTo>
                    <a:pt x="51" y="39"/>
                    <a:pt x="51" y="39"/>
                    <a:pt x="51" y="39"/>
                  </a:cubicBezTo>
                  <a:cubicBezTo>
                    <a:pt x="51" y="38"/>
                    <a:pt x="51" y="38"/>
                    <a:pt x="51" y="38"/>
                  </a:cubicBezTo>
                  <a:cubicBezTo>
                    <a:pt x="50" y="38"/>
                    <a:pt x="50" y="38"/>
                    <a:pt x="50" y="38"/>
                  </a:cubicBezTo>
                  <a:cubicBezTo>
                    <a:pt x="49" y="37"/>
                    <a:pt x="49" y="37"/>
                    <a:pt x="49" y="37"/>
                  </a:cubicBezTo>
                  <a:cubicBezTo>
                    <a:pt x="49" y="35"/>
                    <a:pt x="49" y="35"/>
                    <a:pt x="49" y="35"/>
                  </a:cubicBezTo>
                  <a:cubicBezTo>
                    <a:pt x="48" y="35"/>
                    <a:pt x="48" y="35"/>
                    <a:pt x="48" y="35"/>
                  </a:cubicBezTo>
                  <a:cubicBezTo>
                    <a:pt x="48" y="34"/>
                    <a:pt x="48" y="34"/>
                    <a:pt x="48" y="34"/>
                  </a:cubicBezTo>
                  <a:cubicBezTo>
                    <a:pt x="48" y="34"/>
                    <a:pt x="48" y="34"/>
                    <a:pt x="48" y="34"/>
                  </a:cubicBezTo>
                  <a:cubicBezTo>
                    <a:pt x="47" y="34"/>
                    <a:pt x="47" y="34"/>
                    <a:pt x="47" y="34"/>
                  </a:cubicBezTo>
                  <a:cubicBezTo>
                    <a:pt x="47" y="35"/>
                    <a:pt x="47" y="35"/>
                    <a:pt x="47" y="35"/>
                  </a:cubicBezTo>
                  <a:cubicBezTo>
                    <a:pt x="47" y="35"/>
                    <a:pt x="47" y="35"/>
                    <a:pt x="47" y="35"/>
                  </a:cubicBezTo>
                  <a:cubicBezTo>
                    <a:pt x="47" y="35"/>
                    <a:pt x="47" y="35"/>
                    <a:pt x="47" y="35"/>
                  </a:cubicBezTo>
                  <a:cubicBezTo>
                    <a:pt x="46" y="34"/>
                    <a:pt x="46" y="34"/>
                    <a:pt x="46" y="34"/>
                  </a:cubicBezTo>
                  <a:cubicBezTo>
                    <a:pt x="46" y="35"/>
                    <a:pt x="46" y="35"/>
                    <a:pt x="46" y="35"/>
                  </a:cubicBezTo>
                  <a:close/>
                  <a:moveTo>
                    <a:pt x="41" y="30"/>
                  </a:moveTo>
                  <a:cubicBezTo>
                    <a:pt x="41" y="30"/>
                    <a:pt x="41" y="30"/>
                    <a:pt x="41" y="30"/>
                  </a:cubicBezTo>
                  <a:cubicBezTo>
                    <a:pt x="42" y="31"/>
                    <a:pt x="42" y="31"/>
                    <a:pt x="42" y="31"/>
                  </a:cubicBezTo>
                  <a:cubicBezTo>
                    <a:pt x="42" y="30"/>
                    <a:pt x="42" y="30"/>
                    <a:pt x="42" y="30"/>
                  </a:cubicBezTo>
                  <a:cubicBezTo>
                    <a:pt x="42" y="30"/>
                    <a:pt x="42" y="30"/>
                    <a:pt x="42" y="30"/>
                  </a:cubicBezTo>
                  <a:cubicBezTo>
                    <a:pt x="41" y="30"/>
                    <a:pt x="41" y="30"/>
                    <a:pt x="41" y="30"/>
                  </a:cubicBezTo>
                  <a:close/>
                  <a:moveTo>
                    <a:pt x="42" y="28"/>
                  </a:moveTo>
                  <a:cubicBezTo>
                    <a:pt x="42" y="29"/>
                    <a:pt x="42" y="29"/>
                    <a:pt x="42" y="29"/>
                  </a:cubicBezTo>
                  <a:cubicBezTo>
                    <a:pt x="42" y="29"/>
                    <a:pt x="42" y="29"/>
                    <a:pt x="42" y="29"/>
                  </a:cubicBezTo>
                  <a:cubicBezTo>
                    <a:pt x="43" y="29"/>
                    <a:pt x="43" y="29"/>
                    <a:pt x="43" y="29"/>
                  </a:cubicBezTo>
                  <a:cubicBezTo>
                    <a:pt x="44" y="29"/>
                    <a:pt x="44" y="29"/>
                    <a:pt x="44" y="29"/>
                  </a:cubicBezTo>
                  <a:cubicBezTo>
                    <a:pt x="44" y="29"/>
                    <a:pt x="44" y="29"/>
                    <a:pt x="44" y="29"/>
                  </a:cubicBezTo>
                  <a:cubicBezTo>
                    <a:pt x="43" y="28"/>
                    <a:pt x="43" y="28"/>
                    <a:pt x="43" y="28"/>
                  </a:cubicBezTo>
                  <a:cubicBezTo>
                    <a:pt x="42" y="28"/>
                    <a:pt x="42" y="28"/>
                    <a:pt x="42" y="28"/>
                  </a:cubicBezTo>
                  <a:close/>
                  <a:moveTo>
                    <a:pt x="33" y="23"/>
                  </a:moveTo>
                  <a:cubicBezTo>
                    <a:pt x="33" y="24"/>
                    <a:pt x="33" y="24"/>
                    <a:pt x="33" y="24"/>
                  </a:cubicBezTo>
                  <a:cubicBezTo>
                    <a:pt x="33" y="24"/>
                    <a:pt x="33" y="24"/>
                    <a:pt x="33" y="24"/>
                  </a:cubicBezTo>
                  <a:cubicBezTo>
                    <a:pt x="34" y="24"/>
                    <a:pt x="34" y="24"/>
                    <a:pt x="34" y="24"/>
                  </a:cubicBezTo>
                  <a:cubicBezTo>
                    <a:pt x="35" y="25"/>
                    <a:pt x="35" y="25"/>
                    <a:pt x="35" y="25"/>
                  </a:cubicBezTo>
                  <a:cubicBezTo>
                    <a:pt x="36" y="25"/>
                    <a:pt x="36" y="25"/>
                    <a:pt x="36" y="25"/>
                  </a:cubicBezTo>
                  <a:cubicBezTo>
                    <a:pt x="35" y="23"/>
                    <a:pt x="35" y="23"/>
                    <a:pt x="35" y="23"/>
                  </a:cubicBezTo>
                  <a:cubicBezTo>
                    <a:pt x="34" y="23"/>
                    <a:pt x="34" y="23"/>
                    <a:pt x="34" y="23"/>
                  </a:cubicBezTo>
                  <a:cubicBezTo>
                    <a:pt x="33" y="23"/>
                    <a:pt x="33" y="23"/>
                    <a:pt x="33" y="23"/>
                  </a:cubicBezTo>
                  <a:close/>
                  <a:moveTo>
                    <a:pt x="31" y="21"/>
                  </a:moveTo>
                  <a:cubicBezTo>
                    <a:pt x="31" y="21"/>
                    <a:pt x="31" y="21"/>
                    <a:pt x="31" y="21"/>
                  </a:cubicBezTo>
                  <a:cubicBezTo>
                    <a:pt x="32" y="22"/>
                    <a:pt x="32" y="22"/>
                    <a:pt x="32" y="22"/>
                  </a:cubicBezTo>
                  <a:cubicBezTo>
                    <a:pt x="33" y="22"/>
                    <a:pt x="33" y="22"/>
                    <a:pt x="33" y="22"/>
                  </a:cubicBezTo>
                  <a:cubicBezTo>
                    <a:pt x="32" y="23"/>
                    <a:pt x="32" y="23"/>
                    <a:pt x="32" y="23"/>
                  </a:cubicBezTo>
                  <a:cubicBezTo>
                    <a:pt x="32" y="23"/>
                    <a:pt x="32" y="23"/>
                    <a:pt x="32" y="23"/>
                  </a:cubicBezTo>
                  <a:cubicBezTo>
                    <a:pt x="31" y="21"/>
                    <a:pt x="31" y="21"/>
                    <a:pt x="31" y="21"/>
                  </a:cubicBezTo>
                  <a:close/>
                  <a:moveTo>
                    <a:pt x="28" y="19"/>
                  </a:moveTo>
                  <a:cubicBezTo>
                    <a:pt x="28" y="21"/>
                    <a:pt x="28" y="21"/>
                    <a:pt x="28" y="21"/>
                  </a:cubicBezTo>
                  <a:cubicBezTo>
                    <a:pt x="29" y="20"/>
                    <a:pt x="29" y="20"/>
                    <a:pt x="29" y="20"/>
                  </a:cubicBezTo>
                  <a:cubicBezTo>
                    <a:pt x="30" y="20"/>
                    <a:pt x="30" y="20"/>
                    <a:pt x="30" y="20"/>
                  </a:cubicBezTo>
                  <a:cubicBezTo>
                    <a:pt x="29" y="19"/>
                    <a:pt x="29" y="19"/>
                    <a:pt x="29" y="19"/>
                  </a:cubicBezTo>
                  <a:cubicBezTo>
                    <a:pt x="28" y="19"/>
                    <a:pt x="28" y="19"/>
                    <a:pt x="28" y="19"/>
                  </a:cubicBezTo>
                  <a:cubicBezTo>
                    <a:pt x="28" y="19"/>
                    <a:pt x="28" y="19"/>
                    <a:pt x="28" y="19"/>
                  </a:cubicBezTo>
                  <a:close/>
                  <a:moveTo>
                    <a:pt x="31" y="49"/>
                  </a:moveTo>
                  <a:cubicBezTo>
                    <a:pt x="32" y="50"/>
                    <a:pt x="32" y="50"/>
                    <a:pt x="32" y="50"/>
                  </a:cubicBezTo>
                  <a:cubicBezTo>
                    <a:pt x="32" y="50"/>
                    <a:pt x="32" y="50"/>
                    <a:pt x="32" y="50"/>
                  </a:cubicBezTo>
                  <a:cubicBezTo>
                    <a:pt x="31" y="49"/>
                    <a:pt x="31" y="49"/>
                    <a:pt x="31" y="49"/>
                  </a:cubicBezTo>
                  <a:cubicBezTo>
                    <a:pt x="31" y="49"/>
                    <a:pt x="31" y="49"/>
                    <a:pt x="31" y="49"/>
                  </a:cubicBezTo>
                  <a:close/>
                  <a:moveTo>
                    <a:pt x="23" y="39"/>
                  </a:moveTo>
                  <a:cubicBezTo>
                    <a:pt x="22" y="40"/>
                    <a:pt x="22" y="40"/>
                    <a:pt x="22" y="40"/>
                  </a:cubicBezTo>
                  <a:cubicBezTo>
                    <a:pt x="24" y="41"/>
                    <a:pt x="24" y="41"/>
                    <a:pt x="24" y="41"/>
                  </a:cubicBezTo>
                  <a:cubicBezTo>
                    <a:pt x="23" y="41"/>
                    <a:pt x="23" y="41"/>
                    <a:pt x="23" y="41"/>
                  </a:cubicBezTo>
                  <a:cubicBezTo>
                    <a:pt x="23" y="40"/>
                    <a:pt x="23" y="40"/>
                    <a:pt x="23" y="40"/>
                  </a:cubicBezTo>
                  <a:cubicBezTo>
                    <a:pt x="23" y="39"/>
                    <a:pt x="23" y="39"/>
                    <a:pt x="23" y="39"/>
                  </a:cubicBezTo>
                  <a:close/>
                  <a:moveTo>
                    <a:pt x="21" y="38"/>
                  </a:moveTo>
                  <a:cubicBezTo>
                    <a:pt x="22" y="39"/>
                    <a:pt x="22" y="39"/>
                    <a:pt x="22" y="39"/>
                  </a:cubicBezTo>
                  <a:cubicBezTo>
                    <a:pt x="21" y="39"/>
                    <a:pt x="21" y="39"/>
                    <a:pt x="21" y="39"/>
                  </a:cubicBezTo>
                  <a:cubicBezTo>
                    <a:pt x="21" y="38"/>
                    <a:pt x="21" y="38"/>
                    <a:pt x="21" y="38"/>
                  </a:cubicBezTo>
                  <a:close/>
                  <a:moveTo>
                    <a:pt x="20" y="36"/>
                  </a:moveTo>
                  <a:cubicBezTo>
                    <a:pt x="19" y="36"/>
                    <a:pt x="19" y="36"/>
                    <a:pt x="19" y="36"/>
                  </a:cubicBezTo>
                  <a:cubicBezTo>
                    <a:pt x="20" y="37"/>
                    <a:pt x="20" y="37"/>
                    <a:pt x="20" y="37"/>
                  </a:cubicBezTo>
                  <a:cubicBezTo>
                    <a:pt x="21" y="37"/>
                    <a:pt x="21" y="37"/>
                    <a:pt x="21" y="37"/>
                  </a:cubicBezTo>
                  <a:cubicBezTo>
                    <a:pt x="20" y="36"/>
                    <a:pt x="20" y="36"/>
                    <a:pt x="20" y="36"/>
                  </a:cubicBezTo>
                  <a:close/>
                  <a:moveTo>
                    <a:pt x="15" y="32"/>
                  </a:moveTo>
                  <a:cubicBezTo>
                    <a:pt x="15" y="33"/>
                    <a:pt x="15" y="33"/>
                    <a:pt x="15" y="33"/>
                  </a:cubicBezTo>
                  <a:cubicBezTo>
                    <a:pt x="16" y="33"/>
                    <a:pt x="16" y="33"/>
                    <a:pt x="16" y="33"/>
                  </a:cubicBezTo>
                  <a:cubicBezTo>
                    <a:pt x="17" y="35"/>
                    <a:pt x="17" y="35"/>
                    <a:pt x="17" y="35"/>
                  </a:cubicBezTo>
                  <a:cubicBezTo>
                    <a:pt x="18" y="35"/>
                    <a:pt x="18" y="35"/>
                    <a:pt x="18" y="35"/>
                  </a:cubicBezTo>
                  <a:cubicBezTo>
                    <a:pt x="18" y="34"/>
                    <a:pt x="18" y="34"/>
                    <a:pt x="18" y="34"/>
                  </a:cubicBezTo>
                  <a:cubicBezTo>
                    <a:pt x="17" y="32"/>
                    <a:pt x="17" y="32"/>
                    <a:pt x="17" y="32"/>
                  </a:cubicBezTo>
                  <a:cubicBezTo>
                    <a:pt x="16" y="32"/>
                    <a:pt x="16" y="32"/>
                    <a:pt x="16" y="32"/>
                  </a:cubicBezTo>
                  <a:cubicBezTo>
                    <a:pt x="15" y="32"/>
                    <a:pt x="15" y="32"/>
                    <a:pt x="15" y="32"/>
                  </a:cubicBezTo>
                  <a:close/>
                  <a:moveTo>
                    <a:pt x="14" y="29"/>
                  </a:moveTo>
                  <a:cubicBezTo>
                    <a:pt x="14" y="30"/>
                    <a:pt x="14" y="30"/>
                    <a:pt x="14" y="30"/>
                  </a:cubicBezTo>
                  <a:cubicBezTo>
                    <a:pt x="14" y="31"/>
                    <a:pt x="14" y="31"/>
                    <a:pt x="14" y="31"/>
                  </a:cubicBezTo>
                  <a:cubicBezTo>
                    <a:pt x="15" y="30"/>
                    <a:pt x="15" y="30"/>
                    <a:pt x="15" y="30"/>
                  </a:cubicBezTo>
                  <a:cubicBezTo>
                    <a:pt x="15" y="30"/>
                    <a:pt x="15" y="30"/>
                    <a:pt x="15" y="30"/>
                  </a:cubicBezTo>
                  <a:cubicBezTo>
                    <a:pt x="14" y="29"/>
                    <a:pt x="14" y="29"/>
                    <a:pt x="14" y="29"/>
                  </a:cubicBezTo>
                  <a:close/>
                  <a:moveTo>
                    <a:pt x="15" y="27"/>
                  </a:moveTo>
                  <a:cubicBezTo>
                    <a:pt x="16" y="27"/>
                    <a:pt x="16" y="27"/>
                    <a:pt x="16" y="27"/>
                  </a:cubicBezTo>
                  <a:cubicBezTo>
                    <a:pt x="16" y="27"/>
                    <a:pt x="16" y="27"/>
                    <a:pt x="16" y="27"/>
                  </a:cubicBezTo>
                  <a:cubicBezTo>
                    <a:pt x="16" y="27"/>
                    <a:pt x="16" y="27"/>
                    <a:pt x="16" y="27"/>
                  </a:cubicBezTo>
                  <a:cubicBezTo>
                    <a:pt x="15" y="27"/>
                    <a:pt x="15" y="27"/>
                    <a:pt x="15" y="27"/>
                  </a:cubicBezTo>
                  <a:cubicBezTo>
                    <a:pt x="15" y="27"/>
                    <a:pt x="15" y="27"/>
                    <a:pt x="15" y="27"/>
                  </a:cubicBezTo>
                  <a:close/>
                  <a:moveTo>
                    <a:pt x="8" y="22"/>
                  </a:moveTo>
                  <a:cubicBezTo>
                    <a:pt x="9" y="22"/>
                    <a:pt x="9" y="22"/>
                    <a:pt x="9" y="22"/>
                  </a:cubicBezTo>
                  <a:cubicBezTo>
                    <a:pt x="10" y="21"/>
                    <a:pt x="10" y="21"/>
                    <a:pt x="10" y="21"/>
                  </a:cubicBezTo>
                  <a:cubicBezTo>
                    <a:pt x="10" y="21"/>
                    <a:pt x="10" y="21"/>
                    <a:pt x="10" y="21"/>
                  </a:cubicBezTo>
                  <a:cubicBezTo>
                    <a:pt x="11" y="23"/>
                    <a:pt x="11" y="23"/>
                    <a:pt x="11" y="23"/>
                  </a:cubicBezTo>
                  <a:cubicBezTo>
                    <a:pt x="12" y="23"/>
                    <a:pt x="12" y="23"/>
                    <a:pt x="12" y="23"/>
                  </a:cubicBezTo>
                  <a:cubicBezTo>
                    <a:pt x="12" y="24"/>
                    <a:pt x="12" y="24"/>
                    <a:pt x="12" y="24"/>
                  </a:cubicBezTo>
                  <a:cubicBezTo>
                    <a:pt x="12" y="25"/>
                    <a:pt x="12" y="25"/>
                    <a:pt x="12" y="25"/>
                  </a:cubicBezTo>
                  <a:cubicBezTo>
                    <a:pt x="11" y="25"/>
                    <a:pt x="11" y="25"/>
                    <a:pt x="11" y="25"/>
                  </a:cubicBezTo>
                  <a:cubicBezTo>
                    <a:pt x="10" y="24"/>
                    <a:pt x="10" y="24"/>
                    <a:pt x="10" y="24"/>
                  </a:cubicBezTo>
                  <a:cubicBezTo>
                    <a:pt x="10" y="24"/>
                    <a:pt x="10" y="24"/>
                    <a:pt x="10" y="24"/>
                  </a:cubicBezTo>
                  <a:cubicBezTo>
                    <a:pt x="9" y="23"/>
                    <a:pt x="9" y="23"/>
                    <a:pt x="9" y="23"/>
                  </a:cubicBezTo>
                  <a:cubicBezTo>
                    <a:pt x="8" y="22"/>
                    <a:pt x="8" y="22"/>
                    <a:pt x="8" y="22"/>
                  </a:cubicBezTo>
                  <a:close/>
                  <a:moveTo>
                    <a:pt x="8" y="19"/>
                  </a:moveTo>
                  <a:cubicBezTo>
                    <a:pt x="9" y="19"/>
                    <a:pt x="9" y="19"/>
                    <a:pt x="9" y="19"/>
                  </a:cubicBezTo>
                  <a:cubicBezTo>
                    <a:pt x="9" y="18"/>
                    <a:pt x="9" y="18"/>
                    <a:pt x="9" y="18"/>
                  </a:cubicBezTo>
                  <a:cubicBezTo>
                    <a:pt x="8" y="19"/>
                    <a:pt x="8" y="19"/>
                    <a:pt x="8" y="19"/>
                  </a:cubicBezTo>
                  <a:close/>
                  <a:moveTo>
                    <a:pt x="2" y="15"/>
                  </a:moveTo>
                  <a:cubicBezTo>
                    <a:pt x="2" y="15"/>
                    <a:pt x="2" y="15"/>
                    <a:pt x="2" y="15"/>
                  </a:cubicBezTo>
                  <a:cubicBezTo>
                    <a:pt x="2" y="16"/>
                    <a:pt x="2" y="16"/>
                    <a:pt x="2" y="16"/>
                  </a:cubicBezTo>
                  <a:cubicBezTo>
                    <a:pt x="3" y="16"/>
                    <a:pt x="3" y="16"/>
                    <a:pt x="3" y="16"/>
                  </a:cubicBezTo>
                  <a:cubicBezTo>
                    <a:pt x="4" y="16"/>
                    <a:pt x="4" y="16"/>
                    <a:pt x="4" y="16"/>
                  </a:cubicBezTo>
                  <a:cubicBezTo>
                    <a:pt x="3" y="16"/>
                    <a:pt x="3" y="16"/>
                    <a:pt x="3" y="16"/>
                  </a:cubicBezTo>
                  <a:cubicBezTo>
                    <a:pt x="2" y="15"/>
                    <a:pt x="2" y="15"/>
                    <a:pt x="2" y="15"/>
                  </a:cubicBezTo>
                  <a:close/>
                  <a:moveTo>
                    <a:pt x="0" y="4"/>
                  </a:moveTo>
                  <a:cubicBezTo>
                    <a:pt x="0" y="4"/>
                    <a:pt x="0" y="4"/>
                    <a:pt x="0" y="4"/>
                  </a:cubicBezTo>
                  <a:cubicBezTo>
                    <a:pt x="0" y="6"/>
                    <a:pt x="0" y="6"/>
                    <a:pt x="0" y="6"/>
                  </a:cubicBezTo>
                  <a:cubicBezTo>
                    <a:pt x="1" y="8"/>
                    <a:pt x="1" y="8"/>
                    <a:pt x="1" y="8"/>
                  </a:cubicBezTo>
                  <a:cubicBezTo>
                    <a:pt x="2" y="8"/>
                    <a:pt x="2" y="8"/>
                    <a:pt x="2" y="8"/>
                  </a:cubicBezTo>
                  <a:cubicBezTo>
                    <a:pt x="4" y="10"/>
                    <a:pt x="4" y="10"/>
                    <a:pt x="4" y="10"/>
                  </a:cubicBezTo>
                  <a:cubicBezTo>
                    <a:pt x="4" y="10"/>
                    <a:pt x="4" y="10"/>
                    <a:pt x="4" y="10"/>
                  </a:cubicBezTo>
                  <a:cubicBezTo>
                    <a:pt x="5" y="11"/>
                    <a:pt x="5" y="11"/>
                    <a:pt x="5" y="11"/>
                  </a:cubicBezTo>
                  <a:cubicBezTo>
                    <a:pt x="6" y="11"/>
                    <a:pt x="6" y="11"/>
                    <a:pt x="6" y="11"/>
                  </a:cubicBezTo>
                  <a:cubicBezTo>
                    <a:pt x="7" y="11"/>
                    <a:pt x="7" y="11"/>
                    <a:pt x="7" y="11"/>
                  </a:cubicBezTo>
                  <a:cubicBezTo>
                    <a:pt x="8" y="12"/>
                    <a:pt x="8" y="12"/>
                    <a:pt x="8" y="12"/>
                  </a:cubicBezTo>
                  <a:cubicBezTo>
                    <a:pt x="10" y="15"/>
                    <a:pt x="10" y="15"/>
                    <a:pt x="10" y="15"/>
                  </a:cubicBezTo>
                  <a:cubicBezTo>
                    <a:pt x="11" y="16"/>
                    <a:pt x="11" y="16"/>
                    <a:pt x="11" y="16"/>
                  </a:cubicBezTo>
                  <a:cubicBezTo>
                    <a:pt x="12" y="16"/>
                    <a:pt x="12" y="16"/>
                    <a:pt x="12" y="16"/>
                  </a:cubicBezTo>
                  <a:cubicBezTo>
                    <a:pt x="12" y="17"/>
                    <a:pt x="12" y="17"/>
                    <a:pt x="12" y="17"/>
                  </a:cubicBezTo>
                  <a:cubicBezTo>
                    <a:pt x="12" y="17"/>
                    <a:pt x="12" y="17"/>
                    <a:pt x="12" y="17"/>
                  </a:cubicBezTo>
                  <a:cubicBezTo>
                    <a:pt x="12" y="18"/>
                    <a:pt x="12" y="18"/>
                    <a:pt x="12" y="18"/>
                  </a:cubicBezTo>
                  <a:cubicBezTo>
                    <a:pt x="13" y="19"/>
                    <a:pt x="13" y="19"/>
                    <a:pt x="13" y="19"/>
                  </a:cubicBezTo>
                  <a:cubicBezTo>
                    <a:pt x="14" y="19"/>
                    <a:pt x="14" y="19"/>
                    <a:pt x="14" y="19"/>
                  </a:cubicBezTo>
                  <a:cubicBezTo>
                    <a:pt x="15" y="20"/>
                    <a:pt x="15" y="20"/>
                    <a:pt x="15" y="20"/>
                  </a:cubicBezTo>
                  <a:cubicBezTo>
                    <a:pt x="15" y="20"/>
                    <a:pt x="15" y="20"/>
                    <a:pt x="15" y="20"/>
                  </a:cubicBezTo>
                  <a:cubicBezTo>
                    <a:pt x="16" y="20"/>
                    <a:pt x="16" y="20"/>
                    <a:pt x="16" y="20"/>
                  </a:cubicBezTo>
                  <a:cubicBezTo>
                    <a:pt x="16" y="21"/>
                    <a:pt x="16" y="21"/>
                    <a:pt x="16" y="21"/>
                  </a:cubicBezTo>
                  <a:cubicBezTo>
                    <a:pt x="16" y="21"/>
                    <a:pt x="16" y="21"/>
                    <a:pt x="16" y="21"/>
                  </a:cubicBezTo>
                  <a:cubicBezTo>
                    <a:pt x="16" y="22"/>
                    <a:pt x="16" y="22"/>
                    <a:pt x="16" y="22"/>
                  </a:cubicBezTo>
                  <a:cubicBezTo>
                    <a:pt x="17" y="23"/>
                    <a:pt x="17" y="23"/>
                    <a:pt x="17" y="23"/>
                  </a:cubicBezTo>
                  <a:cubicBezTo>
                    <a:pt x="17" y="23"/>
                    <a:pt x="17" y="23"/>
                    <a:pt x="17" y="23"/>
                  </a:cubicBezTo>
                  <a:cubicBezTo>
                    <a:pt x="18" y="25"/>
                    <a:pt x="18" y="25"/>
                    <a:pt x="18" y="25"/>
                  </a:cubicBezTo>
                  <a:cubicBezTo>
                    <a:pt x="18" y="26"/>
                    <a:pt x="18" y="26"/>
                    <a:pt x="18" y="26"/>
                  </a:cubicBezTo>
                  <a:cubicBezTo>
                    <a:pt x="19" y="27"/>
                    <a:pt x="19" y="27"/>
                    <a:pt x="19" y="27"/>
                  </a:cubicBezTo>
                  <a:cubicBezTo>
                    <a:pt x="21" y="28"/>
                    <a:pt x="21" y="28"/>
                    <a:pt x="21" y="28"/>
                  </a:cubicBezTo>
                  <a:cubicBezTo>
                    <a:pt x="21" y="28"/>
                    <a:pt x="21" y="28"/>
                    <a:pt x="21" y="28"/>
                  </a:cubicBezTo>
                  <a:cubicBezTo>
                    <a:pt x="22" y="30"/>
                    <a:pt x="22" y="30"/>
                    <a:pt x="22" y="30"/>
                  </a:cubicBezTo>
                  <a:cubicBezTo>
                    <a:pt x="23" y="31"/>
                    <a:pt x="23" y="31"/>
                    <a:pt x="23" y="31"/>
                  </a:cubicBezTo>
                  <a:cubicBezTo>
                    <a:pt x="23" y="33"/>
                    <a:pt x="23" y="33"/>
                    <a:pt x="23" y="33"/>
                  </a:cubicBezTo>
                  <a:cubicBezTo>
                    <a:pt x="24" y="35"/>
                    <a:pt x="24" y="35"/>
                    <a:pt x="24" y="35"/>
                  </a:cubicBezTo>
                  <a:cubicBezTo>
                    <a:pt x="24" y="37"/>
                    <a:pt x="24" y="37"/>
                    <a:pt x="24" y="37"/>
                  </a:cubicBezTo>
                  <a:cubicBezTo>
                    <a:pt x="25" y="38"/>
                    <a:pt x="25" y="38"/>
                    <a:pt x="25" y="38"/>
                  </a:cubicBezTo>
                  <a:cubicBezTo>
                    <a:pt x="26" y="39"/>
                    <a:pt x="26" y="39"/>
                    <a:pt x="26" y="39"/>
                  </a:cubicBezTo>
                  <a:cubicBezTo>
                    <a:pt x="28" y="41"/>
                    <a:pt x="28" y="41"/>
                    <a:pt x="28" y="41"/>
                  </a:cubicBezTo>
                  <a:cubicBezTo>
                    <a:pt x="28" y="41"/>
                    <a:pt x="28" y="41"/>
                    <a:pt x="28" y="41"/>
                  </a:cubicBezTo>
                  <a:cubicBezTo>
                    <a:pt x="30" y="42"/>
                    <a:pt x="30" y="42"/>
                    <a:pt x="30" y="42"/>
                  </a:cubicBezTo>
                  <a:cubicBezTo>
                    <a:pt x="30" y="42"/>
                    <a:pt x="30" y="42"/>
                    <a:pt x="30" y="42"/>
                  </a:cubicBezTo>
                  <a:cubicBezTo>
                    <a:pt x="31" y="43"/>
                    <a:pt x="31" y="43"/>
                    <a:pt x="31" y="43"/>
                  </a:cubicBezTo>
                  <a:cubicBezTo>
                    <a:pt x="31" y="44"/>
                    <a:pt x="31" y="44"/>
                    <a:pt x="31" y="44"/>
                  </a:cubicBezTo>
                  <a:cubicBezTo>
                    <a:pt x="32" y="45"/>
                    <a:pt x="32" y="45"/>
                    <a:pt x="32" y="45"/>
                  </a:cubicBezTo>
                  <a:cubicBezTo>
                    <a:pt x="34" y="46"/>
                    <a:pt x="34" y="46"/>
                    <a:pt x="34" y="46"/>
                  </a:cubicBezTo>
                  <a:cubicBezTo>
                    <a:pt x="35" y="47"/>
                    <a:pt x="35" y="47"/>
                    <a:pt x="35" y="47"/>
                  </a:cubicBezTo>
                  <a:cubicBezTo>
                    <a:pt x="36" y="48"/>
                    <a:pt x="36" y="48"/>
                    <a:pt x="36" y="48"/>
                  </a:cubicBezTo>
                  <a:cubicBezTo>
                    <a:pt x="37" y="48"/>
                    <a:pt x="37" y="48"/>
                    <a:pt x="37" y="48"/>
                  </a:cubicBezTo>
                  <a:cubicBezTo>
                    <a:pt x="40" y="50"/>
                    <a:pt x="40" y="50"/>
                    <a:pt x="40" y="50"/>
                  </a:cubicBezTo>
                  <a:cubicBezTo>
                    <a:pt x="40" y="51"/>
                    <a:pt x="40" y="51"/>
                    <a:pt x="40" y="51"/>
                  </a:cubicBezTo>
                  <a:cubicBezTo>
                    <a:pt x="41" y="51"/>
                    <a:pt x="41" y="51"/>
                    <a:pt x="41" y="51"/>
                  </a:cubicBezTo>
                  <a:cubicBezTo>
                    <a:pt x="41" y="52"/>
                    <a:pt x="41" y="52"/>
                    <a:pt x="41" y="52"/>
                  </a:cubicBezTo>
                  <a:cubicBezTo>
                    <a:pt x="42" y="52"/>
                    <a:pt x="42" y="52"/>
                    <a:pt x="42" y="52"/>
                  </a:cubicBezTo>
                  <a:cubicBezTo>
                    <a:pt x="42" y="51"/>
                    <a:pt x="42" y="51"/>
                    <a:pt x="42" y="51"/>
                  </a:cubicBezTo>
                  <a:cubicBezTo>
                    <a:pt x="41" y="51"/>
                    <a:pt x="41" y="51"/>
                    <a:pt x="41" y="51"/>
                  </a:cubicBezTo>
                  <a:cubicBezTo>
                    <a:pt x="41" y="50"/>
                    <a:pt x="41" y="50"/>
                    <a:pt x="41" y="50"/>
                  </a:cubicBezTo>
                  <a:cubicBezTo>
                    <a:pt x="42" y="50"/>
                    <a:pt x="42" y="50"/>
                    <a:pt x="42" y="50"/>
                  </a:cubicBezTo>
                  <a:cubicBezTo>
                    <a:pt x="44" y="52"/>
                    <a:pt x="44" y="52"/>
                    <a:pt x="44" y="52"/>
                  </a:cubicBezTo>
                  <a:cubicBezTo>
                    <a:pt x="44" y="51"/>
                    <a:pt x="44" y="51"/>
                    <a:pt x="44" y="51"/>
                  </a:cubicBezTo>
                  <a:cubicBezTo>
                    <a:pt x="44" y="50"/>
                    <a:pt x="44" y="50"/>
                    <a:pt x="44" y="50"/>
                  </a:cubicBezTo>
                  <a:cubicBezTo>
                    <a:pt x="45" y="50"/>
                    <a:pt x="45" y="50"/>
                    <a:pt x="45" y="50"/>
                  </a:cubicBezTo>
                  <a:cubicBezTo>
                    <a:pt x="45" y="50"/>
                    <a:pt x="45" y="50"/>
                    <a:pt x="45" y="50"/>
                  </a:cubicBezTo>
                  <a:cubicBezTo>
                    <a:pt x="46" y="51"/>
                    <a:pt x="46" y="51"/>
                    <a:pt x="46" y="51"/>
                  </a:cubicBezTo>
                  <a:cubicBezTo>
                    <a:pt x="47" y="51"/>
                    <a:pt x="47" y="51"/>
                    <a:pt x="47" y="51"/>
                  </a:cubicBezTo>
                  <a:cubicBezTo>
                    <a:pt x="47" y="51"/>
                    <a:pt x="47" y="51"/>
                    <a:pt x="47" y="51"/>
                  </a:cubicBezTo>
                  <a:cubicBezTo>
                    <a:pt x="47" y="49"/>
                    <a:pt x="47" y="49"/>
                    <a:pt x="47" y="49"/>
                  </a:cubicBezTo>
                  <a:cubicBezTo>
                    <a:pt x="48" y="47"/>
                    <a:pt x="48" y="47"/>
                    <a:pt x="48" y="47"/>
                  </a:cubicBezTo>
                  <a:cubicBezTo>
                    <a:pt x="47" y="45"/>
                    <a:pt x="47" y="45"/>
                    <a:pt x="47" y="45"/>
                  </a:cubicBezTo>
                  <a:cubicBezTo>
                    <a:pt x="48" y="44"/>
                    <a:pt x="48" y="44"/>
                    <a:pt x="48" y="44"/>
                  </a:cubicBezTo>
                  <a:cubicBezTo>
                    <a:pt x="47" y="43"/>
                    <a:pt x="47" y="43"/>
                    <a:pt x="47" y="43"/>
                  </a:cubicBezTo>
                  <a:cubicBezTo>
                    <a:pt x="48" y="42"/>
                    <a:pt x="48" y="42"/>
                    <a:pt x="48" y="42"/>
                  </a:cubicBezTo>
                  <a:cubicBezTo>
                    <a:pt x="48" y="42"/>
                    <a:pt x="48" y="42"/>
                    <a:pt x="48" y="42"/>
                  </a:cubicBezTo>
                  <a:cubicBezTo>
                    <a:pt x="49" y="41"/>
                    <a:pt x="49" y="41"/>
                    <a:pt x="49" y="41"/>
                  </a:cubicBezTo>
                  <a:cubicBezTo>
                    <a:pt x="49" y="40"/>
                    <a:pt x="49" y="40"/>
                    <a:pt x="49" y="40"/>
                  </a:cubicBezTo>
                  <a:cubicBezTo>
                    <a:pt x="48" y="40"/>
                    <a:pt x="48" y="40"/>
                    <a:pt x="48" y="40"/>
                  </a:cubicBezTo>
                  <a:cubicBezTo>
                    <a:pt x="47" y="39"/>
                    <a:pt x="47" y="39"/>
                    <a:pt x="47" y="39"/>
                  </a:cubicBezTo>
                  <a:cubicBezTo>
                    <a:pt x="47" y="38"/>
                    <a:pt x="47" y="38"/>
                    <a:pt x="47" y="38"/>
                  </a:cubicBezTo>
                  <a:cubicBezTo>
                    <a:pt x="46" y="38"/>
                    <a:pt x="46" y="38"/>
                    <a:pt x="46" y="38"/>
                  </a:cubicBezTo>
                  <a:cubicBezTo>
                    <a:pt x="46" y="38"/>
                    <a:pt x="46" y="38"/>
                    <a:pt x="46" y="38"/>
                  </a:cubicBezTo>
                  <a:cubicBezTo>
                    <a:pt x="45" y="37"/>
                    <a:pt x="45" y="37"/>
                    <a:pt x="45" y="37"/>
                  </a:cubicBezTo>
                  <a:cubicBezTo>
                    <a:pt x="44" y="37"/>
                    <a:pt x="44" y="37"/>
                    <a:pt x="44" y="37"/>
                  </a:cubicBezTo>
                  <a:cubicBezTo>
                    <a:pt x="43" y="37"/>
                    <a:pt x="43" y="37"/>
                    <a:pt x="43" y="37"/>
                  </a:cubicBezTo>
                  <a:cubicBezTo>
                    <a:pt x="43" y="36"/>
                    <a:pt x="43" y="36"/>
                    <a:pt x="43" y="36"/>
                  </a:cubicBezTo>
                  <a:cubicBezTo>
                    <a:pt x="42" y="35"/>
                    <a:pt x="42" y="35"/>
                    <a:pt x="42" y="35"/>
                  </a:cubicBezTo>
                  <a:cubicBezTo>
                    <a:pt x="42" y="36"/>
                    <a:pt x="42" y="36"/>
                    <a:pt x="42" y="36"/>
                  </a:cubicBezTo>
                  <a:cubicBezTo>
                    <a:pt x="42" y="35"/>
                    <a:pt x="42" y="35"/>
                    <a:pt x="42" y="35"/>
                  </a:cubicBezTo>
                  <a:cubicBezTo>
                    <a:pt x="42" y="34"/>
                    <a:pt x="42" y="34"/>
                    <a:pt x="42" y="34"/>
                  </a:cubicBezTo>
                  <a:cubicBezTo>
                    <a:pt x="41" y="32"/>
                    <a:pt x="41" y="32"/>
                    <a:pt x="41" y="32"/>
                  </a:cubicBezTo>
                  <a:cubicBezTo>
                    <a:pt x="40" y="32"/>
                    <a:pt x="40" y="32"/>
                    <a:pt x="40" y="32"/>
                  </a:cubicBezTo>
                  <a:cubicBezTo>
                    <a:pt x="40" y="32"/>
                    <a:pt x="40" y="32"/>
                    <a:pt x="40" y="32"/>
                  </a:cubicBezTo>
                  <a:cubicBezTo>
                    <a:pt x="38" y="32"/>
                    <a:pt x="38" y="32"/>
                    <a:pt x="38" y="32"/>
                  </a:cubicBezTo>
                  <a:cubicBezTo>
                    <a:pt x="37" y="31"/>
                    <a:pt x="37" y="31"/>
                    <a:pt x="37" y="31"/>
                  </a:cubicBezTo>
                  <a:cubicBezTo>
                    <a:pt x="37" y="30"/>
                    <a:pt x="37" y="30"/>
                    <a:pt x="37" y="30"/>
                  </a:cubicBezTo>
                  <a:cubicBezTo>
                    <a:pt x="38" y="30"/>
                    <a:pt x="38" y="30"/>
                    <a:pt x="38" y="30"/>
                  </a:cubicBezTo>
                  <a:cubicBezTo>
                    <a:pt x="39" y="29"/>
                    <a:pt x="39" y="29"/>
                    <a:pt x="39" y="29"/>
                  </a:cubicBezTo>
                  <a:cubicBezTo>
                    <a:pt x="38" y="29"/>
                    <a:pt x="38" y="29"/>
                    <a:pt x="38" y="29"/>
                  </a:cubicBezTo>
                  <a:cubicBezTo>
                    <a:pt x="37" y="29"/>
                    <a:pt x="37" y="29"/>
                    <a:pt x="37" y="29"/>
                  </a:cubicBezTo>
                  <a:cubicBezTo>
                    <a:pt x="37" y="29"/>
                    <a:pt x="37" y="29"/>
                    <a:pt x="37" y="29"/>
                  </a:cubicBezTo>
                  <a:cubicBezTo>
                    <a:pt x="36" y="29"/>
                    <a:pt x="36" y="29"/>
                    <a:pt x="36" y="29"/>
                  </a:cubicBezTo>
                  <a:cubicBezTo>
                    <a:pt x="36" y="29"/>
                    <a:pt x="36" y="29"/>
                    <a:pt x="36" y="29"/>
                  </a:cubicBezTo>
                  <a:cubicBezTo>
                    <a:pt x="37" y="28"/>
                    <a:pt x="37" y="28"/>
                    <a:pt x="37" y="28"/>
                  </a:cubicBezTo>
                  <a:cubicBezTo>
                    <a:pt x="39" y="28"/>
                    <a:pt x="39" y="28"/>
                    <a:pt x="39" y="28"/>
                  </a:cubicBezTo>
                  <a:cubicBezTo>
                    <a:pt x="38" y="27"/>
                    <a:pt x="38" y="27"/>
                    <a:pt x="38" y="27"/>
                  </a:cubicBezTo>
                  <a:cubicBezTo>
                    <a:pt x="37" y="26"/>
                    <a:pt x="37" y="26"/>
                    <a:pt x="37" y="26"/>
                  </a:cubicBezTo>
                  <a:cubicBezTo>
                    <a:pt x="36" y="26"/>
                    <a:pt x="36" y="26"/>
                    <a:pt x="36" y="26"/>
                  </a:cubicBezTo>
                  <a:cubicBezTo>
                    <a:pt x="35" y="26"/>
                    <a:pt x="35" y="26"/>
                    <a:pt x="35" y="26"/>
                  </a:cubicBezTo>
                  <a:cubicBezTo>
                    <a:pt x="34" y="27"/>
                    <a:pt x="34" y="27"/>
                    <a:pt x="34" y="27"/>
                  </a:cubicBezTo>
                  <a:cubicBezTo>
                    <a:pt x="33" y="27"/>
                    <a:pt x="33" y="27"/>
                    <a:pt x="33" y="27"/>
                  </a:cubicBezTo>
                  <a:cubicBezTo>
                    <a:pt x="34" y="27"/>
                    <a:pt x="34" y="27"/>
                    <a:pt x="34" y="27"/>
                  </a:cubicBezTo>
                  <a:cubicBezTo>
                    <a:pt x="34" y="26"/>
                    <a:pt x="34" y="26"/>
                    <a:pt x="34" y="26"/>
                  </a:cubicBezTo>
                  <a:cubicBezTo>
                    <a:pt x="35" y="26"/>
                    <a:pt x="35" y="26"/>
                    <a:pt x="35" y="26"/>
                  </a:cubicBezTo>
                  <a:cubicBezTo>
                    <a:pt x="35" y="26"/>
                    <a:pt x="35" y="26"/>
                    <a:pt x="35" y="26"/>
                  </a:cubicBezTo>
                  <a:cubicBezTo>
                    <a:pt x="35" y="25"/>
                    <a:pt x="35" y="25"/>
                    <a:pt x="35" y="25"/>
                  </a:cubicBezTo>
                  <a:cubicBezTo>
                    <a:pt x="34" y="25"/>
                    <a:pt x="34" y="25"/>
                    <a:pt x="34" y="25"/>
                  </a:cubicBezTo>
                  <a:cubicBezTo>
                    <a:pt x="32" y="25"/>
                    <a:pt x="32" y="25"/>
                    <a:pt x="32" y="25"/>
                  </a:cubicBezTo>
                  <a:cubicBezTo>
                    <a:pt x="31" y="24"/>
                    <a:pt x="31" y="24"/>
                    <a:pt x="31" y="24"/>
                  </a:cubicBezTo>
                  <a:cubicBezTo>
                    <a:pt x="31" y="23"/>
                    <a:pt x="31" y="23"/>
                    <a:pt x="31" y="23"/>
                  </a:cubicBezTo>
                  <a:cubicBezTo>
                    <a:pt x="31" y="22"/>
                    <a:pt x="31" y="22"/>
                    <a:pt x="31" y="22"/>
                  </a:cubicBezTo>
                  <a:cubicBezTo>
                    <a:pt x="29" y="21"/>
                    <a:pt x="29" y="21"/>
                    <a:pt x="29" y="21"/>
                  </a:cubicBezTo>
                  <a:cubicBezTo>
                    <a:pt x="29" y="21"/>
                    <a:pt x="29" y="21"/>
                    <a:pt x="29" y="21"/>
                  </a:cubicBezTo>
                  <a:cubicBezTo>
                    <a:pt x="28" y="21"/>
                    <a:pt x="28" y="21"/>
                    <a:pt x="28" y="21"/>
                  </a:cubicBezTo>
                  <a:cubicBezTo>
                    <a:pt x="27" y="20"/>
                    <a:pt x="27" y="20"/>
                    <a:pt x="27" y="20"/>
                  </a:cubicBezTo>
                  <a:cubicBezTo>
                    <a:pt x="27" y="19"/>
                    <a:pt x="27" y="19"/>
                    <a:pt x="27" y="19"/>
                  </a:cubicBezTo>
                  <a:cubicBezTo>
                    <a:pt x="26" y="18"/>
                    <a:pt x="26" y="18"/>
                    <a:pt x="26" y="18"/>
                  </a:cubicBezTo>
                  <a:cubicBezTo>
                    <a:pt x="24" y="17"/>
                    <a:pt x="24" y="17"/>
                    <a:pt x="24" y="17"/>
                  </a:cubicBezTo>
                  <a:cubicBezTo>
                    <a:pt x="23" y="17"/>
                    <a:pt x="23" y="17"/>
                    <a:pt x="23" y="17"/>
                  </a:cubicBezTo>
                  <a:cubicBezTo>
                    <a:pt x="23" y="17"/>
                    <a:pt x="23" y="17"/>
                    <a:pt x="23" y="17"/>
                  </a:cubicBezTo>
                  <a:cubicBezTo>
                    <a:pt x="22" y="17"/>
                    <a:pt x="22" y="17"/>
                    <a:pt x="22" y="17"/>
                  </a:cubicBezTo>
                  <a:cubicBezTo>
                    <a:pt x="22" y="16"/>
                    <a:pt x="22" y="16"/>
                    <a:pt x="22" y="16"/>
                  </a:cubicBezTo>
                  <a:cubicBezTo>
                    <a:pt x="22" y="16"/>
                    <a:pt x="22" y="16"/>
                    <a:pt x="22" y="16"/>
                  </a:cubicBezTo>
                  <a:cubicBezTo>
                    <a:pt x="21" y="16"/>
                    <a:pt x="21" y="16"/>
                    <a:pt x="21" y="16"/>
                  </a:cubicBezTo>
                  <a:cubicBezTo>
                    <a:pt x="21" y="15"/>
                    <a:pt x="21" y="15"/>
                    <a:pt x="21" y="15"/>
                  </a:cubicBezTo>
                  <a:cubicBezTo>
                    <a:pt x="20" y="14"/>
                    <a:pt x="20" y="14"/>
                    <a:pt x="20" y="14"/>
                  </a:cubicBezTo>
                  <a:cubicBezTo>
                    <a:pt x="19" y="13"/>
                    <a:pt x="19" y="13"/>
                    <a:pt x="19" y="13"/>
                  </a:cubicBezTo>
                  <a:cubicBezTo>
                    <a:pt x="19" y="13"/>
                    <a:pt x="19" y="13"/>
                    <a:pt x="19" y="13"/>
                  </a:cubicBezTo>
                  <a:cubicBezTo>
                    <a:pt x="16" y="11"/>
                    <a:pt x="16" y="11"/>
                    <a:pt x="16" y="11"/>
                  </a:cubicBezTo>
                  <a:cubicBezTo>
                    <a:pt x="15" y="11"/>
                    <a:pt x="15" y="11"/>
                    <a:pt x="15" y="11"/>
                  </a:cubicBezTo>
                  <a:cubicBezTo>
                    <a:pt x="14" y="10"/>
                    <a:pt x="14" y="10"/>
                    <a:pt x="14" y="10"/>
                  </a:cubicBezTo>
                  <a:cubicBezTo>
                    <a:pt x="13" y="10"/>
                    <a:pt x="13" y="10"/>
                    <a:pt x="13" y="10"/>
                  </a:cubicBezTo>
                  <a:cubicBezTo>
                    <a:pt x="13" y="9"/>
                    <a:pt x="13" y="9"/>
                    <a:pt x="13" y="9"/>
                  </a:cubicBezTo>
                  <a:cubicBezTo>
                    <a:pt x="13" y="8"/>
                    <a:pt x="13" y="8"/>
                    <a:pt x="13" y="8"/>
                  </a:cubicBezTo>
                  <a:cubicBezTo>
                    <a:pt x="12" y="8"/>
                    <a:pt x="12" y="8"/>
                    <a:pt x="12" y="8"/>
                  </a:cubicBezTo>
                  <a:cubicBezTo>
                    <a:pt x="11" y="7"/>
                    <a:pt x="11" y="7"/>
                    <a:pt x="11" y="7"/>
                  </a:cubicBezTo>
                  <a:cubicBezTo>
                    <a:pt x="11" y="7"/>
                    <a:pt x="11" y="7"/>
                    <a:pt x="11" y="7"/>
                  </a:cubicBezTo>
                  <a:cubicBezTo>
                    <a:pt x="10" y="6"/>
                    <a:pt x="10" y="6"/>
                    <a:pt x="10" y="6"/>
                  </a:cubicBezTo>
                  <a:cubicBezTo>
                    <a:pt x="9" y="5"/>
                    <a:pt x="9" y="5"/>
                    <a:pt x="9" y="5"/>
                  </a:cubicBezTo>
                  <a:cubicBezTo>
                    <a:pt x="8" y="5"/>
                    <a:pt x="8" y="5"/>
                    <a:pt x="8" y="5"/>
                  </a:cubicBezTo>
                  <a:cubicBezTo>
                    <a:pt x="8" y="5"/>
                    <a:pt x="8" y="5"/>
                    <a:pt x="8" y="5"/>
                  </a:cubicBezTo>
                  <a:cubicBezTo>
                    <a:pt x="7" y="5"/>
                    <a:pt x="7" y="5"/>
                    <a:pt x="7" y="5"/>
                  </a:cubicBezTo>
                  <a:cubicBezTo>
                    <a:pt x="6" y="5"/>
                    <a:pt x="6" y="5"/>
                    <a:pt x="6" y="5"/>
                  </a:cubicBezTo>
                  <a:cubicBezTo>
                    <a:pt x="5" y="5"/>
                    <a:pt x="5" y="5"/>
                    <a:pt x="5" y="5"/>
                  </a:cubicBezTo>
                  <a:cubicBezTo>
                    <a:pt x="4" y="5"/>
                    <a:pt x="4" y="5"/>
                    <a:pt x="4" y="5"/>
                  </a:cubicBezTo>
                  <a:cubicBezTo>
                    <a:pt x="2" y="4"/>
                    <a:pt x="2" y="4"/>
                    <a:pt x="2" y="4"/>
                  </a:cubicBezTo>
                  <a:cubicBezTo>
                    <a:pt x="0" y="4"/>
                    <a:pt x="0" y="4"/>
                    <a:pt x="0" y="4"/>
                  </a:cubicBez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4" name="Freeform 23"/>
            <p:cNvSpPr>
              <a:spLocks noEditPoints="1"/>
            </p:cNvSpPr>
            <p:nvPr/>
          </p:nvSpPr>
          <p:spPr bwMode="auto">
            <a:xfrm>
              <a:off x="6922893" y="3353528"/>
              <a:ext cx="66905" cy="18013"/>
            </a:xfrm>
            <a:custGeom>
              <a:avLst/>
              <a:gdLst>
                <a:gd name="T0" fmla="*/ 0 w 52"/>
                <a:gd name="T1" fmla="*/ 11 h 14"/>
                <a:gd name="T2" fmla="*/ 4 w 52"/>
                <a:gd name="T3" fmla="*/ 14 h 14"/>
                <a:gd name="T4" fmla="*/ 4 w 52"/>
                <a:gd name="T5" fmla="*/ 11 h 14"/>
                <a:gd name="T6" fmla="*/ 7 w 52"/>
                <a:gd name="T7" fmla="*/ 11 h 14"/>
                <a:gd name="T8" fmla="*/ 7 w 52"/>
                <a:gd name="T9" fmla="*/ 7 h 14"/>
                <a:gd name="T10" fmla="*/ 7 w 52"/>
                <a:gd name="T11" fmla="*/ 7 h 14"/>
                <a:gd name="T12" fmla="*/ 4 w 52"/>
                <a:gd name="T13" fmla="*/ 11 h 14"/>
                <a:gd name="T14" fmla="*/ 0 w 52"/>
                <a:gd name="T15" fmla="*/ 11 h 14"/>
                <a:gd name="T16" fmla="*/ 0 w 52"/>
                <a:gd name="T17" fmla="*/ 11 h 14"/>
                <a:gd name="T18" fmla="*/ 11 w 52"/>
                <a:gd name="T19" fmla="*/ 7 h 14"/>
                <a:gd name="T20" fmla="*/ 15 w 52"/>
                <a:gd name="T21" fmla="*/ 11 h 14"/>
                <a:gd name="T22" fmla="*/ 18 w 52"/>
                <a:gd name="T23" fmla="*/ 14 h 14"/>
                <a:gd name="T24" fmla="*/ 22 w 52"/>
                <a:gd name="T25" fmla="*/ 14 h 14"/>
                <a:gd name="T26" fmla="*/ 22 w 52"/>
                <a:gd name="T27" fmla="*/ 11 h 14"/>
                <a:gd name="T28" fmla="*/ 26 w 52"/>
                <a:gd name="T29" fmla="*/ 11 h 14"/>
                <a:gd name="T30" fmla="*/ 30 w 52"/>
                <a:gd name="T31" fmla="*/ 11 h 14"/>
                <a:gd name="T32" fmla="*/ 37 w 52"/>
                <a:gd name="T33" fmla="*/ 11 h 14"/>
                <a:gd name="T34" fmla="*/ 41 w 52"/>
                <a:gd name="T35" fmla="*/ 7 h 14"/>
                <a:gd name="T36" fmla="*/ 44 w 52"/>
                <a:gd name="T37" fmla="*/ 7 h 14"/>
                <a:gd name="T38" fmla="*/ 48 w 52"/>
                <a:gd name="T39" fmla="*/ 3 h 14"/>
                <a:gd name="T40" fmla="*/ 48 w 52"/>
                <a:gd name="T41" fmla="*/ 3 h 14"/>
                <a:gd name="T42" fmla="*/ 52 w 52"/>
                <a:gd name="T43" fmla="*/ 0 h 14"/>
                <a:gd name="T44" fmla="*/ 52 w 52"/>
                <a:gd name="T45" fmla="*/ 0 h 14"/>
                <a:gd name="T46" fmla="*/ 52 w 52"/>
                <a:gd name="T47" fmla="*/ 0 h 14"/>
                <a:gd name="T48" fmla="*/ 44 w 52"/>
                <a:gd name="T49" fmla="*/ 0 h 14"/>
                <a:gd name="T50" fmla="*/ 41 w 52"/>
                <a:gd name="T51" fmla="*/ 0 h 14"/>
                <a:gd name="T52" fmla="*/ 37 w 52"/>
                <a:gd name="T53" fmla="*/ 0 h 14"/>
                <a:gd name="T54" fmla="*/ 33 w 52"/>
                <a:gd name="T55" fmla="*/ 0 h 14"/>
                <a:gd name="T56" fmla="*/ 30 w 52"/>
                <a:gd name="T57" fmla="*/ 0 h 14"/>
                <a:gd name="T58" fmla="*/ 22 w 52"/>
                <a:gd name="T59" fmla="*/ 0 h 14"/>
                <a:gd name="T60" fmla="*/ 18 w 52"/>
                <a:gd name="T61" fmla="*/ 3 h 14"/>
                <a:gd name="T62" fmla="*/ 11 w 52"/>
                <a:gd name="T63"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 h="14">
                  <a:moveTo>
                    <a:pt x="0" y="11"/>
                  </a:moveTo>
                  <a:lnTo>
                    <a:pt x="4" y="14"/>
                  </a:lnTo>
                  <a:lnTo>
                    <a:pt x="4" y="11"/>
                  </a:lnTo>
                  <a:lnTo>
                    <a:pt x="7" y="11"/>
                  </a:lnTo>
                  <a:lnTo>
                    <a:pt x="7" y="7"/>
                  </a:lnTo>
                  <a:lnTo>
                    <a:pt x="7" y="7"/>
                  </a:lnTo>
                  <a:lnTo>
                    <a:pt x="4" y="11"/>
                  </a:lnTo>
                  <a:lnTo>
                    <a:pt x="0" y="11"/>
                  </a:lnTo>
                  <a:lnTo>
                    <a:pt x="0" y="11"/>
                  </a:lnTo>
                  <a:close/>
                  <a:moveTo>
                    <a:pt x="11" y="7"/>
                  </a:moveTo>
                  <a:lnTo>
                    <a:pt x="15" y="11"/>
                  </a:lnTo>
                  <a:lnTo>
                    <a:pt x="18" y="14"/>
                  </a:lnTo>
                  <a:lnTo>
                    <a:pt x="22" y="14"/>
                  </a:lnTo>
                  <a:lnTo>
                    <a:pt x="22" y="11"/>
                  </a:lnTo>
                  <a:lnTo>
                    <a:pt x="26" y="11"/>
                  </a:lnTo>
                  <a:lnTo>
                    <a:pt x="30" y="11"/>
                  </a:lnTo>
                  <a:lnTo>
                    <a:pt x="37" y="11"/>
                  </a:lnTo>
                  <a:lnTo>
                    <a:pt x="41" y="7"/>
                  </a:lnTo>
                  <a:lnTo>
                    <a:pt x="44" y="7"/>
                  </a:lnTo>
                  <a:lnTo>
                    <a:pt x="48" y="3"/>
                  </a:lnTo>
                  <a:lnTo>
                    <a:pt x="48" y="3"/>
                  </a:lnTo>
                  <a:lnTo>
                    <a:pt x="52" y="0"/>
                  </a:lnTo>
                  <a:lnTo>
                    <a:pt x="52" y="0"/>
                  </a:lnTo>
                  <a:lnTo>
                    <a:pt x="52" y="0"/>
                  </a:lnTo>
                  <a:lnTo>
                    <a:pt x="44" y="0"/>
                  </a:lnTo>
                  <a:lnTo>
                    <a:pt x="41" y="0"/>
                  </a:lnTo>
                  <a:lnTo>
                    <a:pt x="37" y="0"/>
                  </a:lnTo>
                  <a:lnTo>
                    <a:pt x="33" y="0"/>
                  </a:lnTo>
                  <a:lnTo>
                    <a:pt x="30" y="0"/>
                  </a:lnTo>
                  <a:lnTo>
                    <a:pt x="22" y="0"/>
                  </a:lnTo>
                  <a:lnTo>
                    <a:pt x="18" y="3"/>
                  </a:lnTo>
                  <a:lnTo>
                    <a:pt x="11" y="7"/>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5" name="Freeform 24"/>
            <p:cNvSpPr>
              <a:spLocks noEditPoints="1"/>
            </p:cNvSpPr>
            <p:nvPr/>
          </p:nvSpPr>
          <p:spPr bwMode="auto">
            <a:xfrm>
              <a:off x="6417249" y="3033157"/>
              <a:ext cx="405289" cy="133810"/>
            </a:xfrm>
            <a:custGeom>
              <a:avLst/>
              <a:gdLst>
                <a:gd name="T0" fmla="*/ 193 w 315"/>
                <a:gd name="T1" fmla="*/ 74 h 104"/>
                <a:gd name="T2" fmla="*/ 4 w 315"/>
                <a:gd name="T3" fmla="*/ 33 h 104"/>
                <a:gd name="T4" fmla="*/ 0 w 315"/>
                <a:gd name="T5" fmla="*/ 30 h 104"/>
                <a:gd name="T6" fmla="*/ 174 w 315"/>
                <a:gd name="T7" fmla="*/ 100 h 104"/>
                <a:gd name="T8" fmla="*/ 186 w 315"/>
                <a:gd name="T9" fmla="*/ 100 h 104"/>
                <a:gd name="T10" fmla="*/ 219 w 315"/>
                <a:gd name="T11" fmla="*/ 93 h 104"/>
                <a:gd name="T12" fmla="*/ 241 w 315"/>
                <a:gd name="T13" fmla="*/ 93 h 104"/>
                <a:gd name="T14" fmla="*/ 260 w 315"/>
                <a:gd name="T15" fmla="*/ 56 h 104"/>
                <a:gd name="T16" fmla="*/ 267 w 315"/>
                <a:gd name="T17" fmla="*/ 48 h 104"/>
                <a:gd name="T18" fmla="*/ 289 w 315"/>
                <a:gd name="T19" fmla="*/ 48 h 104"/>
                <a:gd name="T20" fmla="*/ 304 w 315"/>
                <a:gd name="T21" fmla="*/ 48 h 104"/>
                <a:gd name="T22" fmla="*/ 308 w 315"/>
                <a:gd name="T23" fmla="*/ 41 h 104"/>
                <a:gd name="T24" fmla="*/ 311 w 315"/>
                <a:gd name="T25" fmla="*/ 33 h 104"/>
                <a:gd name="T26" fmla="*/ 297 w 315"/>
                <a:gd name="T27" fmla="*/ 30 h 104"/>
                <a:gd name="T28" fmla="*/ 293 w 315"/>
                <a:gd name="T29" fmla="*/ 26 h 104"/>
                <a:gd name="T30" fmla="*/ 293 w 315"/>
                <a:gd name="T31" fmla="*/ 19 h 104"/>
                <a:gd name="T32" fmla="*/ 282 w 315"/>
                <a:gd name="T33" fmla="*/ 8 h 104"/>
                <a:gd name="T34" fmla="*/ 274 w 315"/>
                <a:gd name="T35" fmla="*/ 11 h 104"/>
                <a:gd name="T36" fmla="*/ 263 w 315"/>
                <a:gd name="T37" fmla="*/ 22 h 104"/>
                <a:gd name="T38" fmla="*/ 248 w 315"/>
                <a:gd name="T39" fmla="*/ 37 h 104"/>
                <a:gd name="T40" fmla="*/ 252 w 315"/>
                <a:gd name="T41" fmla="*/ 37 h 104"/>
                <a:gd name="T42" fmla="*/ 252 w 315"/>
                <a:gd name="T43" fmla="*/ 48 h 104"/>
                <a:gd name="T44" fmla="*/ 248 w 315"/>
                <a:gd name="T45" fmla="*/ 41 h 104"/>
                <a:gd name="T46" fmla="*/ 241 w 315"/>
                <a:gd name="T47" fmla="*/ 48 h 104"/>
                <a:gd name="T48" fmla="*/ 230 w 315"/>
                <a:gd name="T49" fmla="*/ 48 h 104"/>
                <a:gd name="T50" fmla="*/ 215 w 315"/>
                <a:gd name="T51" fmla="*/ 67 h 104"/>
                <a:gd name="T52" fmla="*/ 200 w 315"/>
                <a:gd name="T53" fmla="*/ 78 h 104"/>
                <a:gd name="T54" fmla="*/ 189 w 315"/>
                <a:gd name="T55" fmla="*/ 85 h 104"/>
                <a:gd name="T56" fmla="*/ 171 w 315"/>
                <a:gd name="T57" fmla="*/ 93 h 104"/>
                <a:gd name="T58" fmla="*/ 160 w 315"/>
                <a:gd name="T59" fmla="*/ 85 h 104"/>
                <a:gd name="T60" fmla="*/ 278 w 315"/>
                <a:gd name="T61" fmla="*/ 0 h 104"/>
                <a:gd name="T62" fmla="*/ 286 w 315"/>
                <a:gd name="T63" fmla="*/ 4 h 104"/>
                <a:gd name="T64" fmla="*/ 189 w 315"/>
                <a:gd name="T65" fmla="*/ 82 h 104"/>
                <a:gd name="T66" fmla="*/ 193 w 315"/>
                <a:gd name="T67" fmla="*/ 78 h 104"/>
                <a:gd name="T68" fmla="*/ 197 w 315"/>
                <a:gd name="T69" fmla="*/ 74 h 104"/>
                <a:gd name="T70" fmla="*/ 193 w 315"/>
                <a:gd name="T71" fmla="*/ 74 h 104"/>
                <a:gd name="T72" fmla="*/ 4 w 315"/>
                <a:gd name="T73" fmla="*/ 11 h 104"/>
                <a:gd name="T74" fmla="*/ 15 w 315"/>
                <a:gd name="T75" fmla="*/ 15 h 104"/>
                <a:gd name="T76" fmla="*/ 23 w 315"/>
                <a:gd name="T77" fmla="*/ 26 h 104"/>
                <a:gd name="T78" fmla="*/ 34 w 315"/>
                <a:gd name="T79" fmla="*/ 22 h 104"/>
                <a:gd name="T80" fmla="*/ 37 w 315"/>
                <a:gd name="T81" fmla="*/ 19 h 104"/>
                <a:gd name="T82" fmla="*/ 56 w 315"/>
                <a:gd name="T83" fmla="*/ 48 h 104"/>
                <a:gd name="T84" fmla="*/ 56 w 315"/>
                <a:gd name="T85" fmla="*/ 67 h 104"/>
                <a:gd name="T86" fmla="*/ 67 w 315"/>
                <a:gd name="T87" fmla="*/ 78 h 104"/>
                <a:gd name="T88" fmla="*/ 71 w 315"/>
                <a:gd name="T89" fmla="*/ 85 h 104"/>
                <a:gd name="T90" fmla="*/ 71 w 315"/>
                <a:gd name="T91" fmla="*/ 93 h 104"/>
                <a:gd name="T92" fmla="*/ 71 w 315"/>
                <a:gd name="T93" fmla="*/ 93 h 104"/>
                <a:gd name="T94" fmla="*/ 60 w 315"/>
                <a:gd name="T95" fmla="*/ 93 h 104"/>
                <a:gd name="T96" fmla="*/ 45 w 315"/>
                <a:gd name="T97" fmla="*/ 85 h 104"/>
                <a:gd name="T98" fmla="*/ 30 w 315"/>
                <a:gd name="T99" fmla="*/ 74 h 104"/>
                <a:gd name="T100" fmla="*/ 23 w 315"/>
                <a:gd name="T101" fmla="*/ 63 h 104"/>
                <a:gd name="T102" fmla="*/ 12 w 315"/>
                <a:gd name="T103" fmla="*/ 52 h 104"/>
                <a:gd name="T104" fmla="*/ 8 w 315"/>
                <a:gd name="T105" fmla="*/ 3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5" h="104">
                  <a:moveTo>
                    <a:pt x="193" y="74"/>
                  </a:moveTo>
                  <a:lnTo>
                    <a:pt x="193" y="78"/>
                  </a:lnTo>
                  <a:lnTo>
                    <a:pt x="189" y="78"/>
                  </a:lnTo>
                  <a:lnTo>
                    <a:pt x="189" y="78"/>
                  </a:lnTo>
                  <a:lnTo>
                    <a:pt x="193" y="74"/>
                  </a:lnTo>
                  <a:lnTo>
                    <a:pt x="193" y="74"/>
                  </a:lnTo>
                  <a:lnTo>
                    <a:pt x="193" y="74"/>
                  </a:lnTo>
                  <a:close/>
                  <a:moveTo>
                    <a:pt x="0" y="30"/>
                  </a:moveTo>
                  <a:lnTo>
                    <a:pt x="0" y="33"/>
                  </a:lnTo>
                  <a:lnTo>
                    <a:pt x="4" y="33"/>
                  </a:lnTo>
                  <a:lnTo>
                    <a:pt x="4" y="33"/>
                  </a:lnTo>
                  <a:lnTo>
                    <a:pt x="4" y="30"/>
                  </a:lnTo>
                  <a:lnTo>
                    <a:pt x="4" y="30"/>
                  </a:lnTo>
                  <a:lnTo>
                    <a:pt x="0" y="30"/>
                  </a:lnTo>
                  <a:lnTo>
                    <a:pt x="0" y="30"/>
                  </a:lnTo>
                  <a:close/>
                  <a:moveTo>
                    <a:pt x="160" y="85"/>
                  </a:moveTo>
                  <a:lnTo>
                    <a:pt x="163" y="93"/>
                  </a:lnTo>
                  <a:lnTo>
                    <a:pt x="171" y="97"/>
                  </a:lnTo>
                  <a:lnTo>
                    <a:pt x="171" y="97"/>
                  </a:lnTo>
                  <a:lnTo>
                    <a:pt x="174" y="100"/>
                  </a:lnTo>
                  <a:lnTo>
                    <a:pt x="174" y="104"/>
                  </a:lnTo>
                  <a:lnTo>
                    <a:pt x="178" y="104"/>
                  </a:lnTo>
                  <a:lnTo>
                    <a:pt x="182" y="100"/>
                  </a:lnTo>
                  <a:lnTo>
                    <a:pt x="182" y="100"/>
                  </a:lnTo>
                  <a:lnTo>
                    <a:pt x="186" y="100"/>
                  </a:lnTo>
                  <a:lnTo>
                    <a:pt x="189" y="100"/>
                  </a:lnTo>
                  <a:lnTo>
                    <a:pt x="200" y="100"/>
                  </a:lnTo>
                  <a:lnTo>
                    <a:pt x="208" y="97"/>
                  </a:lnTo>
                  <a:lnTo>
                    <a:pt x="211" y="93"/>
                  </a:lnTo>
                  <a:lnTo>
                    <a:pt x="219" y="93"/>
                  </a:lnTo>
                  <a:lnTo>
                    <a:pt x="223" y="97"/>
                  </a:lnTo>
                  <a:lnTo>
                    <a:pt x="223" y="97"/>
                  </a:lnTo>
                  <a:lnTo>
                    <a:pt x="226" y="97"/>
                  </a:lnTo>
                  <a:lnTo>
                    <a:pt x="234" y="93"/>
                  </a:lnTo>
                  <a:lnTo>
                    <a:pt x="241" y="93"/>
                  </a:lnTo>
                  <a:lnTo>
                    <a:pt x="241" y="89"/>
                  </a:lnTo>
                  <a:lnTo>
                    <a:pt x="248" y="82"/>
                  </a:lnTo>
                  <a:lnTo>
                    <a:pt x="252" y="74"/>
                  </a:lnTo>
                  <a:lnTo>
                    <a:pt x="256" y="71"/>
                  </a:lnTo>
                  <a:lnTo>
                    <a:pt x="260" y="56"/>
                  </a:lnTo>
                  <a:lnTo>
                    <a:pt x="260" y="56"/>
                  </a:lnTo>
                  <a:lnTo>
                    <a:pt x="260" y="52"/>
                  </a:lnTo>
                  <a:lnTo>
                    <a:pt x="260" y="52"/>
                  </a:lnTo>
                  <a:lnTo>
                    <a:pt x="263" y="48"/>
                  </a:lnTo>
                  <a:lnTo>
                    <a:pt x="267" y="48"/>
                  </a:lnTo>
                  <a:lnTo>
                    <a:pt x="271" y="48"/>
                  </a:lnTo>
                  <a:lnTo>
                    <a:pt x="278" y="48"/>
                  </a:lnTo>
                  <a:lnTo>
                    <a:pt x="282" y="48"/>
                  </a:lnTo>
                  <a:lnTo>
                    <a:pt x="286" y="48"/>
                  </a:lnTo>
                  <a:lnTo>
                    <a:pt x="289" y="48"/>
                  </a:lnTo>
                  <a:lnTo>
                    <a:pt x="289" y="48"/>
                  </a:lnTo>
                  <a:lnTo>
                    <a:pt x="293" y="52"/>
                  </a:lnTo>
                  <a:lnTo>
                    <a:pt x="297" y="52"/>
                  </a:lnTo>
                  <a:lnTo>
                    <a:pt x="300" y="48"/>
                  </a:lnTo>
                  <a:lnTo>
                    <a:pt x="304" y="48"/>
                  </a:lnTo>
                  <a:lnTo>
                    <a:pt x="304" y="48"/>
                  </a:lnTo>
                  <a:lnTo>
                    <a:pt x="300" y="45"/>
                  </a:lnTo>
                  <a:lnTo>
                    <a:pt x="300" y="41"/>
                  </a:lnTo>
                  <a:lnTo>
                    <a:pt x="300" y="37"/>
                  </a:lnTo>
                  <a:lnTo>
                    <a:pt x="308" y="41"/>
                  </a:lnTo>
                  <a:lnTo>
                    <a:pt x="315" y="37"/>
                  </a:lnTo>
                  <a:lnTo>
                    <a:pt x="315" y="37"/>
                  </a:lnTo>
                  <a:lnTo>
                    <a:pt x="315" y="33"/>
                  </a:lnTo>
                  <a:lnTo>
                    <a:pt x="315" y="33"/>
                  </a:lnTo>
                  <a:lnTo>
                    <a:pt x="311" y="33"/>
                  </a:lnTo>
                  <a:lnTo>
                    <a:pt x="308" y="30"/>
                  </a:lnTo>
                  <a:lnTo>
                    <a:pt x="304" y="30"/>
                  </a:lnTo>
                  <a:lnTo>
                    <a:pt x="300" y="26"/>
                  </a:lnTo>
                  <a:lnTo>
                    <a:pt x="297" y="26"/>
                  </a:lnTo>
                  <a:lnTo>
                    <a:pt x="297" y="30"/>
                  </a:lnTo>
                  <a:lnTo>
                    <a:pt x="293" y="30"/>
                  </a:lnTo>
                  <a:lnTo>
                    <a:pt x="297" y="26"/>
                  </a:lnTo>
                  <a:lnTo>
                    <a:pt x="297" y="22"/>
                  </a:lnTo>
                  <a:lnTo>
                    <a:pt x="293" y="22"/>
                  </a:lnTo>
                  <a:lnTo>
                    <a:pt x="293" y="26"/>
                  </a:lnTo>
                  <a:lnTo>
                    <a:pt x="289" y="26"/>
                  </a:lnTo>
                  <a:lnTo>
                    <a:pt x="289" y="26"/>
                  </a:lnTo>
                  <a:lnTo>
                    <a:pt x="289" y="19"/>
                  </a:lnTo>
                  <a:lnTo>
                    <a:pt x="293" y="19"/>
                  </a:lnTo>
                  <a:lnTo>
                    <a:pt x="293" y="19"/>
                  </a:lnTo>
                  <a:lnTo>
                    <a:pt x="289" y="15"/>
                  </a:lnTo>
                  <a:lnTo>
                    <a:pt x="286" y="15"/>
                  </a:lnTo>
                  <a:lnTo>
                    <a:pt x="282" y="15"/>
                  </a:lnTo>
                  <a:lnTo>
                    <a:pt x="282" y="8"/>
                  </a:lnTo>
                  <a:lnTo>
                    <a:pt x="282" y="8"/>
                  </a:lnTo>
                  <a:lnTo>
                    <a:pt x="278" y="8"/>
                  </a:lnTo>
                  <a:lnTo>
                    <a:pt x="278" y="11"/>
                  </a:lnTo>
                  <a:lnTo>
                    <a:pt x="274" y="15"/>
                  </a:lnTo>
                  <a:lnTo>
                    <a:pt x="274" y="15"/>
                  </a:lnTo>
                  <a:lnTo>
                    <a:pt x="274" y="11"/>
                  </a:lnTo>
                  <a:lnTo>
                    <a:pt x="274" y="8"/>
                  </a:lnTo>
                  <a:lnTo>
                    <a:pt x="274" y="8"/>
                  </a:lnTo>
                  <a:lnTo>
                    <a:pt x="271" y="15"/>
                  </a:lnTo>
                  <a:lnTo>
                    <a:pt x="267" y="15"/>
                  </a:lnTo>
                  <a:lnTo>
                    <a:pt x="263" y="22"/>
                  </a:lnTo>
                  <a:lnTo>
                    <a:pt x="263" y="26"/>
                  </a:lnTo>
                  <a:lnTo>
                    <a:pt x="260" y="33"/>
                  </a:lnTo>
                  <a:lnTo>
                    <a:pt x="256" y="33"/>
                  </a:lnTo>
                  <a:lnTo>
                    <a:pt x="252" y="33"/>
                  </a:lnTo>
                  <a:lnTo>
                    <a:pt x="248" y="37"/>
                  </a:lnTo>
                  <a:lnTo>
                    <a:pt x="252" y="37"/>
                  </a:lnTo>
                  <a:lnTo>
                    <a:pt x="248" y="37"/>
                  </a:lnTo>
                  <a:lnTo>
                    <a:pt x="252" y="37"/>
                  </a:lnTo>
                  <a:lnTo>
                    <a:pt x="256" y="37"/>
                  </a:lnTo>
                  <a:lnTo>
                    <a:pt x="252" y="37"/>
                  </a:lnTo>
                  <a:lnTo>
                    <a:pt x="252" y="41"/>
                  </a:lnTo>
                  <a:lnTo>
                    <a:pt x="248" y="41"/>
                  </a:lnTo>
                  <a:lnTo>
                    <a:pt x="252" y="41"/>
                  </a:lnTo>
                  <a:lnTo>
                    <a:pt x="252" y="48"/>
                  </a:lnTo>
                  <a:lnTo>
                    <a:pt x="252" y="48"/>
                  </a:lnTo>
                  <a:lnTo>
                    <a:pt x="248" y="48"/>
                  </a:lnTo>
                  <a:lnTo>
                    <a:pt x="248" y="45"/>
                  </a:lnTo>
                  <a:lnTo>
                    <a:pt x="248" y="41"/>
                  </a:lnTo>
                  <a:lnTo>
                    <a:pt x="248" y="41"/>
                  </a:lnTo>
                  <a:lnTo>
                    <a:pt x="248" y="41"/>
                  </a:lnTo>
                  <a:lnTo>
                    <a:pt x="245" y="41"/>
                  </a:lnTo>
                  <a:lnTo>
                    <a:pt x="245" y="45"/>
                  </a:lnTo>
                  <a:lnTo>
                    <a:pt x="245" y="52"/>
                  </a:lnTo>
                  <a:lnTo>
                    <a:pt x="245" y="52"/>
                  </a:lnTo>
                  <a:lnTo>
                    <a:pt x="241" y="48"/>
                  </a:lnTo>
                  <a:lnTo>
                    <a:pt x="237" y="45"/>
                  </a:lnTo>
                  <a:lnTo>
                    <a:pt x="237" y="45"/>
                  </a:lnTo>
                  <a:lnTo>
                    <a:pt x="234" y="45"/>
                  </a:lnTo>
                  <a:lnTo>
                    <a:pt x="230" y="45"/>
                  </a:lnTo>
                  <a:lnTo>
                    <a:pt x="230" y="48"/>
                  </a:lnTo>
                  <a:lnTo>
                    <a:pt x="226" y="52"/>
                  </a:lnTo>
                  <a:lnTo>
                    <a:pt x="226" y="56"/>
                  </a:lnTo>
                  <a:lnTo>
                    <a:pt x="219" y="59"/>
                  </a:lnTo>
                  <a:lnTo>
                    <a:pt x="219" y="63"/>
                  </a:lnTo>
                  <a:lnTo>
                    <a:pt x="215" y="67"/>
                  </a:lnTo>
                  <a:lnTo>
                    <a:pt x="211" y="71"/>
                  </a:lnTo>
                  <a:lnTo>
                    <a:pt x="197" y="74"/>
                  </a:lnTo>
                  <a:lnTo>
                    <a:pt x="197" y="74"/>
                  </a:lnTo>
                  <a:lnTo>
                    <a:pt x="197" y="78"/>
                  </a:lnTo>
                  <a:lnTo>
                    <a:pt x="200" y="78"/>
                  </a:lnTo>
                  <a:lnTo>
                    <a:pt x="197" y="78"/>
                  </a:lnTo>
                  <a:lnTo>
                    <a:pt x="193" y="82"/>
                  </a:lnTo>
                  <a:lnTo>
                    <a:pt x="189" y="82"/>
                  </a:lnTo>
                  <a:lnTo>
                    <a:pt x="189" y="82"/>
                  </a:lnTo>
                  <a:lnTo>
                    <a:pt x="189" y="85"/>
                  </a:lnTo>
                  <a:lnTo>
                    <a:pt x="189" y="89"/>
                  </a:lnTo>
                  <a:lnTo>
                    <a:pt x="186" y="93"/>
                  </a:lnTo>
                  <a:lnTo>
                    <a:pt x="186" y="93"/>
                  </a:lnTo>
                  <a:lnTo>
                    <a:pt x="178" y="93"/>
                  </a:lnTo>
                  <a:lnTo>
                    <a:pt x="171" y="93"/>
                  </a:lnTo>
                  <a:lnTo>
                    <a:pt x="167" y="93"/>
                  </a:lnTo>
                  <a:lnTo>
                    <a:pt x="167" y="89"/>
                  </a:lnTo>
                  <a:lnTo>
                    <a:pt x="163" y="85"/>
                  </a:lnTo>
                  <a:lnTo>
                    <a:pt x="160" y="85"/>
                  </a:lnTo>
                  <a:lnTo>
                    <a:pt x="160" y="85"/>
                  </a:lnTo>
                  <a:close/>
                  <a:moveTo>
                    <a:pt x="278" y="0"/>
                  </a:moveTo>
                  <a:lnTo>
                    <a:pt x="274" y="4"/>
                  </a:lnTo>
                  <a:lnTo>
                    <a:pt x="274" y="4"/>
                  </a:lnTo>
                  <a:lnTo>
                    <a:pt x="278" y="4"/>
                  </a:lnTo>
                  <a:lnTo>
                    <a:pt x="278" y="0"/>
                  </a:lnTo>
                  <a:lnTo>
                    <a:pt x="278" y="0"/>
                  </a:lnTo>
                  <a:close/>
                  <a:moveTo>
                    <a:pt x="282" y="0"/>
                  </a:moveTo>
                  <a:lnTo>
                    <a:pt x="278" y="4"/>
                  </a:lnTo>
                  <a:lnTo>
                    <a:pt x="282" y="4"/>
                  </a:lnTo>
                  <a:lnTo>
                    <a:pt x="286" y="4"/>
                  </a:lnTo>
                  <a:lnTo>
                    <a:pt x="286" y="4"/>
                  </a:lnTo>
                  <a:lnTo>
                    <a:pt x="282" y="0"/>
                  </a:lnTo>
                  <a:lnTo>
                    <a:pt x="282" y="0"/>
                  </a:lnTo>
                  <a:close/>
                  <a:moveTo>
                    <a:pt x="193" y="82"/>
                  </a:moveTo>
                  <a:lnTo>
                    <a:pt x="189" y="82"/>
                  </a:lnTo>
                  <a:lnTo>
                    <a:pt x="189" y="78"/>
                  </a:lnTo>
                  <a:lnTo>
                    <a:pt x="193" y="82"/>
                  </a:lnTo>
                  <a:lnTo>
                    <a:pt x="193" y="82"/>
                  </a:lnTo>
                  <a:close/>
                  <a:moveTo>
                    <a:pt x="193" y="78"/>
                  </a:moveTo>
                  <a:lnTo>
                    <a:pt x="193" y="78"/>
                  </a:lnTo>
                  <a:lnTo>
                    <a:pt x="193" y="78"/>
                  </a:lnTo>
                  <a:lnTo>
                    <a:pt x="193" y="78"/>
                  </a:lnTo>
                  <a:lnTo>
                    <a:pt x="193" y="78"/>
                  </a:lnTo>
                  <a:lnTo>
                    <a:pt x="193" y="78"/>
                  </a:lnTo>
                  <a:close/>
                  <a:moveTo>
                    <a:pt x="197" y="74"/>
                  </a:moveTo>
                  <a:lnTo>
                    <a:pt x="197" y="78"/>
                  </a:lnTo>
                  <a:lnTo>
                    <a:pt x="193" y="78"/>
                  </a:lnTo>
                  <a:lnTo>
                    <a:pt x="193" y="78"/>
                  </a:lnTo>
                  <a:lnTo>
                    <a:pt x="193" y="74"/>
                  </a:lnTo>
                  <a:lnTo>
                    <a:pt x="193" y="74"/>
                  </a:lnTo>
                  <a:lnTo>
                    <a:pt x="193" y="74"/>
                  </a:lnTo>
                  <a:lnTo>
                    <a:pt x="197" y="74"/>
                  </a:lnTo>
                  <a:lnTo>
                    <a:pt x="197" y="74"/>
                  </a:lnTo>
                  <a:close/>
                  <a:moveTo>
                    <a:pt x="0" y="15"/>
                  </a:moveTo>
                  <a:lnTo>
                    <a:pt x="4" y="11"/>
                  </a:lnTo>
                  <a:lnTo>
                    <a:pt x="4" y="11"/>
                  </a:lnTo>
                  <a:lnTo>
                    <a:pt x="8" y="11"/>
                  </a:lnTo>
                  <a:lnTo>
                    <a:pt x="12" y="15"/>
                  </a:lnTo>
                  <a:lnTo>
                    <a:pt x="15" y="15"/>
                  </a:lnTo>
                  <a:lnTo>
                    <a:pt x="15" y="15"/>
                  </a:lnTo>
                  <a:lnTo>
                    <a:pt x="19" y="19"/>
                  </a:lnTo>
                  <a:lnTo>
                    <a:pt x="19" y="22"/>
                  </a:lnTo>
                  <a:lnTo>
                    <a:pt x="15" y="22"/>
                  </a:lnTo>
                  <a:lnTo>
                    <a:pt x="15" y="26"/>
                  </a:lnTo>
                  <a:lnTo>
                    <a:pt x="23" y="26"/>
                  </a:lnTo>
                  <a:lnTo>
                    <a:pt x="26" y="26"/>
                  </a:lnTo>
                  <a:lnTo>
                    <a:pt x="26" y="22"/>
                  </a:lnTo>
                  <a:lnTo>
                    <a:pt x="30" y="26"/>
                  </a:lnTo>
                  <a:lnTo>
                    <a:pt x="34" y="22"/>
                  </a:lnTo>
                  <a:lnTo>
                    <a:pt x="34" y="22"/>
                  </a:lnTo>
                  <a:lnTo>
                    <a:pt x="34" y="22"/>
                  </a:lnTo>
                  <a:lnTo>
                    <a:pt x="34" y="22"/>
                  </a:lnTo>
                  <a:lnTo>
                    <a:pt x="34" y="22"/>
                  </a:lnTo>
                  <a:lnTo>
                    <a:pt x="37" y="19"/>
                  </a:lnTo>
                  <a:lnTo>
                    <a:pt x="37" y="19"/>
                  </a:lnTo>
                  <a:lnTo>
                    <a:pt x="41" y="22"/>
                  </a:lnTo>
                  <a:lnTo>
                    <a:pt x="52" y="33"/>
                  </a:lnTo>
                  <a:lnTo>
                    <a:pt x="56" y="41"/>
                  </a:lnTo>
                  <a:lnTo>
                    <a:pt x="56" y="45"/>
                  </a:lnTo>
                  <a:lnTo>
                    <a:pt x="56" y="48"/>
                  </a:lnTo>
                  <a:lnTo>
                    <a:pt x="56" y="56"/>
                  </a:lnTo>
                  <a:lnTo>
                    <a:pt x="56" y="56"/>
                  </a:lnTo>
                  <a:lnTo>
                    <a:pt x="56" y="59"/>
                  </a:lnTo>
                  <a:lnTo>
                    <a:pt x="56" y="59"/>
                  </a:lnTo>
                  <a:lnTo>
                    <a:pt x="56" y="67"/>
                  </a:lnTo>
                  <a:lnTo>
                    <a:pt x="60" y="71"/>
                  </a:lnTo>
                  <a:lnTo>
                    <a:pt x="63" y="74"/>
                  </a:lnTo>
                  <a:lnTo>
                    <a:pt x="67" y="74"/>
                  </a:lnTo>
                  <a:lnTo>
                    <a:pt x="67" y="74"/>
                  </a:lnTo>
                  <a:lnTo>
                    <a:pt x="67" y="78"/>
                  </a:lnTo>
                  <a:lnTo>
                    <a:pt x="67" y="82"/>
                  </a:lnTo>
                  <a:lnTo>
                    <a:pt x="67" y="82"/>
                  </a:lnTo>
                  <a:lnTo>
                    <a:pt x="67" y="82"/>
                  </a:lnTo>
                  <a:lnTo>
                    <a:pt x="67" y="85"/>
                  </a:lnTo>
                  <a:lnTo>
                    <a:pt x="71" y="85"/>
                  </a:lnTo>
                  <a:lnTo>
                    <a:pt x="74" y="89"/>
                  </a:lnTo>
                  <a:lnTo>
                    <a:pt x="74" y="93"/>
                  </a:lnTo>
                  <a:lnTo>
                    <a:pt x="71" y="93"/>
                  </a:lnTo>
                  <a:lnTo>
                    <a:pt x="71" y="93"/>
                  </a:lnTo>
                  <a:lnTo>
                    <a:pt x="71" y="93"/>
                  </a:lnTo>
                  <a:lnTo>
                    <a:pt x="67" y="89"/>
                  </a:lnTo>
                  <a:lnTo>
                    <a:pt x="71" y="93"/>
                  </a:lnTo>
                  <a:lnTo>
                    <a:pt x="67" y="93"/>
                  </a:lnTo>
                  <a:lnTo>
                    <a:pt x="67" y="93"/>
                  </a:lnTo>
                  <a:lnTo>
                    <a:pt x="71" y="93"/>
                  </a:lnTo>
                  <a:lnTo>
                    <a:pt x="71" y="93"/>
                  </a:lnTo>
                  <a:lnTo>
                    <a:pt x="67" y="97"/>
                  </a:lnTo>
                  <a:lnTo>
                    <a:pt x="63" y="93"/>
                  </a:lnTo>
                  <a:lnTo>
                    <a:pt x="63" y="97"/>
                  </a:lnTo>
                  <a:lnTo>
                    <a:pt x="60" y="93"/>
                  </a:lnTo>
                  <a:lnTo>
                    <a:pt x="60" y="93"/>
                  </a:lnTo>
                  <a:lnTo>
                    <a:pt x="52" y="89"/>
                  </a:lnTo>
                  <a:lnTo>
                    <a:pt x="49" y="89"/>
                  </a:lnTo>
                  <a:lnTo>
                    <a:pt x="45" y="85"/>
                  </a:lnTo>
                  <a:lnTo>
                    <a:pt x="45" y="85"/>
                  </a:lnTo>
                  <a:lnTo>
                    <a:pt x="41" y="85"/>
                  </a:lnTo>
                  <a:lnTo>
                    <a:pt x="37" y="85"/>
                  </a:lnTo>
                  <a:lnTo>
                    <a:pt x="34" y="82"/>
                  </a:lnTo>
                  <a:lnTo>
                    <a:pt x="34" y="78"/>
                  </a:lnTo>
                  <a:lnTo>
                    <a:pt x="30" y="74"/>
                  </a:lnTo>
                  <a:lnTo>
                    <a:pt x="26" y="74"/>
                  </a:lnTo>
                  <a:lnTo>
                    <a:pt x="23" y="71"/>
                  </a:lnTo>
                  <a:lnTo>
                    <a:pt x="23" y="71"/>
                  </a:lnTo>
                  <a:lnTo>
                    <a:pt x="26" y="67"/>
                  </a:lnTo>
                  <a:lnTo>
                    <a:pt x="23" y="63"/>
                  </a:lnTo>
                  <a:lnTo>
                    <a:pt x="19" y="63"/>
                  </a:lnTo>
                  <a:lnTo>
                    <a:pt x="19" y="59"/>
                  </a:lnTo>
                  <a:lnTo>
                    <a:pt x="12" y="56"/>
                  </a:lnTo>
                  <a:lnTo>
                    <a:pt x="12" y="52"/>
                  </a:lnTo>
                  <a:lnTo>
                    <a:pt x="12" y="52"/>
                  </a:lnTo>
                  <a:lnTo>
                    <a:pt x="8" y="48"/>
                  </a:lnTo>
                  <a:lnTo>
                    <a:pt x="8" y="48"/>
                  </a:lnTo>
                  <a:lnTo>
                    <a:pt x="12" y="45"/>
                  </a:lnTo>
                  <a:lnTo>
                    <a:pt x="12" y="41"/>
                  </a:lnTo>
                  <a:lnTo>
                    <a:pt x="8" y="37"/>
                  </a:lnTo>
                  <a:lnTo>
                    <a:pt x="8" y="33"/>
                  </a:lnTo>
                  <a:lnTo>
                    <a:pt x="4" y="22"/>
                  </a:lnTo>
                  <a:lnTo>
                    <a:pt x="0" y="15"/>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6" name="Freeform 25"/>
            <p:cNvSpPr>
              <a:spLocks noEditPoints="1"/>
            </p:cNvSpPr>
            <p:nvPr/>
          </p:nvSpPr>
          <p:spPr bwMode="auto">
            <a:xfrm>
              <a:off x="6718320" y="3080763"/>
              <a:ext cx="23159" cy="19300"/>
            </a:xfrm>
            <a:custGeom>
              <a:avLst/>
              <a:gdLst>
                <a:gd name="T0" fmla="*/ 0 w 18"/>
                <a:gd name="T1" fmla="*/ 8 h 15"/>
                <a:gd name="T2" fmla="*/ 3 w 18"/>
                <a:gd name="T3" fmla="*/ 8 h 15"/>
                <a:gd name="T4" fmla="*/ 3 w 18"/>
                <a:gd name="T5" fmla="*/ 8 h 15"/>
                <a:gd name="T6" fmla="*/ 7 w 18"/>
                <a:gd name="T7" fmla="*/ 11 h 15"/>
                <a:gd name="T8" fmla="*/ 11 w 18"/>
                <a:gd name="T9" fmla="*/ 15 h 15"/>
                <a:gd name="T10" fmla="*/ 11 w 18"/>
                <a:gd name="T11" fmla="*/ 15 h 15"/>
                <a:gd name="T12" fmla="*/ 11 w 18"/>
                <a:gd name="T13" fmla="*/ 8 h 15"/>
                <a:gd name="T14" fmla="*/ 11 w 18"/>
                <a:gd name="T15" fmla="*/ 4 h 15"/>
                <a:gd name="T16" fmla="*/ 14 w 18"/>
                <a:gd name="T17" fmla="*/ 4 h 15"/>
                <a:gd name="T18" fmla="*/ 14 w 18"/>
                <a:gd name="T19" fmla="*/ 4 h 15"/>
                <a:gd name="T20" fmla="*/ 14 w 18"/>
                <a:gd name="T21" fmla="*/ 0 h 15"/>
                <a:gd name="T22" fmla="*/ 11 w 18"/>
                <a:gd name="T23" fmla="*/ 0 h 15"/>
                <a:gd name="T24" fmla="*/ 7 w 18"/>
                <a:gd name="T25" fmla="*/ 4 h 15"/>
                <a:gd name="T26" fmla="*/ 0 w 18"/>
                <a:gd name="T27" fmla="*/ 8 h 15"/>
                <a:gd name="T28" fmla="*/ 0 w 18"/>
                <a:gd name="T29" fmla="*/ 8 h 15"/>
                <a:gd name="T30" fmla="*/ 0 w 18"/>
                <a:gd name="T31" fmla="*/ 8 h 15"/>
                <a:gd name="T32" fmla="*/ 14 w 18"/>
                <a:gd name="T33" fmla="*/ 4 h 15"/>
                <a:gd name="T34" fmla="*/ 14 w 18"/>
                <a:gd name="T35" fmla="*/ 8 h 15"/>
                <a:gd name="T36" fmla="*/ 14 w 18"/>
                <a:gd name="T37" fmla="*/ 11 h 15"/>
                <a:gd name="T38" fmla="*/ 18 w 18"/>
                <a:gd name="T39" fmla="*/ 11 h 15"/>
                <a:gd name="T40" fmla="*/ 18 w 18"/>
                <a:gd name="T41" fmla="*/ 11 h 15"/>
                <a:gd name="T42" fmla="*/ 18 w 18"/>
                <a:gd name="T43" fmla="*/ 4 h 15"/>
                <a:gd name="T44" fmla="*/ 14 w 18"/>
                <a:gd name="T45" fmla="*/ 4 h 15"/>
                <a:gd name="T46" fmla="*/ 14 w 18"/>
                <a:gd name="T47" fmla="*/ 4 h 15"/>
                <a:gd name="T48" fmla="*/ 14 w 18"/>
                <a:gd name="T49"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15">
                  <a:moveTo>
                    <a:pt x="0" y="8"/>
                  </a:moveTo>
                  <a:lnTo>
                    <a:pt x="3" y="8"/>
                  </a:lnTo>
                  <a:lnTo>
                    <a:pt x="3" y="8"/>
                  </a:lnTo>
                  <a:lnTo>
                    <a:pt x="7" y="11"/>
                  </a:lnTo>
                  <a:lnTo>
                    <a:pt x="11" y="15"/>
                  </a:lnTo>
                  <a:lnTo>
                    <a:pt x="11" y="15"/>
                  </a:lnTo>
                  <a:lnTo>
                    <a:pt x="11" y="8"/>
                  </a:lnTo>
                  <a:lnTo>
                    <a:pt x="11" y="4"/>
                  </a:lnTo>
                  <a:lnTo>
                    <a:pt x="14" y="4"/>
                  </a:lnTo>
                  <a:lnTo>
                    <a:pt x="14" y="4"/>
                  </a:lnTo>
                  <a:lnTo>
                    <a:pt x="14" y="0"/>
                  </a:lnTo>
                  <a:lnTo>
                    <a:pt x="11" y="0"/>
                  </a:lnTo>
                  <a:lnTo>
                    <a:pt x="7" y="4"/>
                  </a:lnTo>
                  <a:lnTo>
                    <a:pt x="0" y="8"/>
                  </a:lnTo>
                  <a:lnTo>
                    <a:pt x="0" y="8"/>
                  </a:lnTo>
                  <a:lnTo>
                    <a:pt x="0" y="8"/>
                  </a:lnTo>
                  <a:close/>
                  <a:moveTo>
                    <a:pt x="14" y="4"/>
                  </a:moveTo>
                  <a:lnTo>
                    <a:pt x="14" y="8"/>
                  </a:lnTo>
                  <a:lnTo>
                    <a:pt x="14" y="11"/>
                  </a:lnTo>
                  <a:lnTo>
                    <a:pt x="18" y="11"/>
                  </a:lnTo>
                  <a:lnTo>
                    <a:pt x="18" y="11"/>
                  </a:lnTo>
                  <a:lnTo>
                    <a:pt x="18" y="4"/>
                  </a:lnTo>
                  <a:lnTo>
                    <a:pt x="14" y="4"/>
                  </a:lnTo>
                  <a:lnTo>
                    <a:pt x="14" y="4"/>
                  </a:lnTo>
                  <a:lnTo>
                    <a:pt x="14" y="4"/>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7" name="Freeform 26"/>
            <p:cNvSpPr>
              <a:spLocks noEditPoints="1"/>
            </p:cNvSpPr>
            <p:nvPr/>
          </p:nvSpPr>
          <p:spPr bwMode="auto">
            <a:xfrm>
              <a:off x="6436547" y="2703779"/>
              <a:ext cx="176269" cy="306218"/>
            </a:xfrm>
            <a:custGeom>
              <a:avLst/>
              <a:gdLst>
                <a:gd name="T0" fmla="*/ 4 w 137"/>
                <a:gd name="T1" fmla="*/ 11 h 238"/>
                <a:gd name="T2" fmla="*/ 15 w 137"/>
                <a:gd name="T3" fmla="*/ 15 h 238"/>
                <a:gd name="T4" fmla="*/ 22 w 137"/>
                <a:gd name="T5" fmla="*/ 11 h 238"/>
                <a:gd name="T6" fmla="*/ 37 w 137"/>
                <a:gd name="T7" fmla="*/ 11 h 238"/>
                <a:gd name="T8" fmla="*/ 52 w 137"/>
                <a:gd name="T9" fmla="*/ 0 h 238"/>
                <a:gd name="T10" fmla="*/ 67 w 137"/>
                <a:gd name="T11" fmla="*/ 8 h 238"/>
                <a:gd name="T12" fmla="*/ 74 w 137"/>
                <a:gd name="T13" fmla="*/ 11 h 238"/>
                <a:gd name="T14" fmla="*/ 82 w 137"/>
                <a:gd name="T15" fmla="*/ 26 h 238"/>
                <a:gd name="T16" fmla="*/ 96 w 137"/>
                <a:gd name="T17" fmla="*/ 26 h 238"/>
                <a:gd name="T18" fmla="*/ 96 w 137"/>
                <a:gd name="T19" fmla="*/ 34 h 238"/>
                <a:gd name="T20" fmla="*/ 85 w 137"/>
                <a:gd name="T21" fmla="*/ 37 h 238"/>
                <a:gd name="T22" fmla="*/ 78 w 137"/>
                <a:gd name="T23" fmla="*/ 41 h 238"/>
                <a:gd name="T24" fmla="*/ 74 w 137"/>
                <a:gd name="T25" fmla="*/ 41 h 238"/>
                <a:gd name="T26" fmla="*/ 74 w 137"/>
                <a:gd name="T27" fmla="*/ 48 h 238"/>
                <a:gd name="T28" fmla="*/ 67 w 137"/>
                <a:gd name="T29" fmla="*/ 56 h 238"/>
                <a:gd name="T30" fmla="*/ 63 w 137"/>
                <a:gd name="T31" fmla="*/ 59 h 238"/>
                <a:gd name="T32" fmla="*/ 63 w 137"/>
                <a:gd name="T33" fmla="*/ 74 h 238"/>
                <a:gd name="T34" fmla="*/ 71 w 137"/>
                <a:gd name="T35" fmla="*/ 82 h 238"/>
                <a:gd name="T36" fmla="*/ 78 w 137"/>
                <a:gd name="T37" fmla="*/ 93 h 238"/>
                <a:gd name="T38" fmla="*/ 89 w 137"/>
                <a:gd name="T39" fmla="*/ 104 h 238"/>
                <a:gd name="T40" fmla="*/ 119 w 137"/>
                <a:gd name="T41" fmla="*/ 126 h 238"/>
                <a:gd name="T42" fmla="*/ 122 w 137"/>
                <a:gd name="T43" fmla="*/ 134 h 238"/>
                <a:gd name="T44" fmla="*/ 126 w 137"/>
                <a:gd name="T45" fmla="*/ 149 h 238"/>
                <a:gd name="T46" fmla="*/ 130 w 137"/>
                <a:gd name="T47" fmla="*/ 160 h 238"/>
                <a:gd name="T48" fmla="*/ 134 w 137"/>
                <a:gd name="T49" fmla="*/ 167 h 238"/>
                <a:gd name="T50" fmla="*/ 134 w 137"/>
                <a:gd name="T51" fmla="*/ 171 h 238"/>
                <a:gd name="T52" fmla="*/ 130 w 137"/>
                <a:gd name="T53" fmla="*/ 178 h 238"/>
                <a:gd name="T54" fmla="*/ 130 w 137"/>
                <a:gd name="T55" fmla="*/ 189 h 238"/>
                <a:gd name="T56" fmla="*/ 122 w 137"/>
                <a:gd name="T57" fmla="*/ 200 h 238"/>
                <a:gd name="T58" fmla="*/ 111 w 137"/>
                <a:gd name="T59" fmla="*/ 208 h 238"/>
                <a:gd name="T60" fmla="*/ 93 w 137"/>
                <a:gd name="T61" fmla="*/ 212 h 238"/>
                <a:gd name="T62" fmla="*/ 89 w 137"/>
                <a:gd name="T63" fmla="*/ 208 h 238"/>
                <a:gd name="T64" fmla="*/ 93 w 137"/>
                <a:gd name="T65" fmla="*/ 212 h 238"/>
                <a:gd name="T66" fmla="*/ 89 w 137"/>
                <a:gd name="T67" fmla="*/ 219 h 238"/>
                <a:gd name="T68" fmla="*/ 82 w 137"/>
                <a:gd name="T69" fmla="*/ 219 h 238"/>
                <a:gd name="T70" fmla="*/ 82 w 137"/>
                <a:gd name="T71" fmla="*/ 226 h 238"/>
                <a:gd name="T72" fmla="*/ 74 w 137"/>
                <a:gd name="T73" fmla="*/ 230 h 238"/>
                <a:gd name="T74" fmla="*/ 63 w 137"/>
                <a:gd name="T75" fmla="*/ 238 h 238"/>
                <a:gd name="T76" fmla="*/ 63 w 137"/>
                <a:gd name="T77" fmla="*/ 234 h 238"/>
                <a:gd name="T78" fmla="*/ 63 w 137"/>
                <a:gd name="T79" fmla="*/ 226 h 238"/>
                <a:gd name="T80" fmla="*/ 67 w 137"/>
                <a:gd name="T81" fmla="*/ 215 h 238"/>
                <a:gd name="T82" fmla="*/ 56 w 137"/>
                <a:gd name="T83" fmla="*/ 212 h 238"/>
                <a:gd name="T84" fmla="*/ 63 w 137"/>
                <a:gd name="T85" fmla="*/ 204 h 238"/>
                <a:gd name="T86" fmla="*/ 82 w 137"/>
                <a:gd name="T87" fmla="*/ 200 h 238"/>
                <a:gd name="T88" fmla="*/ 82 w 137"/>
                <a:gd name="T89" fmla="*/ 197 h 238"/>
                <a:gd name="T90" fmla="*/ 89 w 137"/>
                <a:gd name="T91" fmla="*/ 186 h 238"/>
                <a:gd name="T92" fmla="*/ 104 w 137"/>
                <a:gd name="T93" fmla="*/ 174 h 238"/>
                <a:gd name="T94" fmla="*/ 100 w 137"/>
                <a:gd name="T95" fmla="*/ 152 h 238"/>
                <a:gd name="T96" fmla="*/ 100 w 137"/>
                <a:gd name="T97" fmla="*/ 141 h 238"/>
                <a:gd name="T98" fmla="*/ 100 w 137"/>
                <a:gd name="T99" fmla="*/ 126 h 238"/>
                <a:gd name="T100" fmla="*/ 96 w 137"/>
                <a:gd name="T101" fmla="*/ 119 h 238"/>
                <a:gd name="T102" fmla="*/ 89 w 137"/>
                <a:gd name="T103" fmla="*/ 111 h 238"/>
                <a:gd name="T104" fmla="*/ 82 w 137"/>
                <a:gd name="T105" fmla="*/ 104 h 238"/>
                <a:gd name="T106" fmla="*/ 67 w 137"/>
                <a:gd name="T107" fmla="*/ 93 h 238"/>
                <a:gd name="T108" fmla="*/ 48 w 137"/>
                <a:gd name="T109" fmla="*/ 78 h 238"/>
                <a:gd name="T110" fmla="*/ 41 w 137"/>
                <a:gd name="T111" fmla="*/ 71 h 238"/>
                <a:gd name="T112" fmla="*/ 45 w 137"/>
                <a:gd name="T113" fmla="*/ 59 h 238"/>
                <a:gd name="T114" fmla="*/ 48 w 137"/>
                <a:gd name="T115" fmla="*/ 48 h 238"/>
                <a:gd name="T116" fmla="*/ 37 w 137"/>
                <a:gd name="T117" fmla="*/ 41 h 238"/>
                <a:gd name="T118" fmla="*/ 11 w 137"/>
                <a:gd name="T119" fmla="*/ 34 h 238"/>
                <a:gd name="T120" fmla="*/ 0 w 137"/>
                <a:gd name="T121" fmla="*/ 19 h 238"/>
                <a:gd name="T122" fmla="*/ 48 w 137"/>
                <a:gd name="T123" fmla="*/ 215 h 238"/>
                <a:gd name="T124" fmla="*/ 48 w 137"/>
                <a:gd name="T125" fmla="*/ 20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 h="238">
                  <a:moveTo>
                    <a:pt x="0" y="15"/>
                  </a:moveTo>
                  <a:lnTo>
                    <a:pt x="0" y="15"/>
                  </a:lnTo>
                  <a:lnTo>
                    <a:pt x="4" y="15"/>
                  </a:lnTo>
                  <a:lnTo>
                    <a:pt x="4" y="15"/>
                  </a:lnTo>
                  <a:lnTo>
                    <a:pt x="4" y="11"/>
                  </a:lnTo>
                  <a:lnTo>
                    <a:pt x="8" y="11"/>
                  </a:lnTo>
                  <a:lnTo>
                    <a:pt x="11" y="11"/>
                  </a:lnTo>
                  <a:lnTo>
                    <a:pt x="11" y="15"/>
                  </a:lnTo>
                  <a:lnTo>
                    <a:pt x="11" y="15"/>
                  </a:lnTo>
                  <a:lnTo>
                    <a:pt x="15" y="15"/>
                  </a:lnTo>
                  <a:lnTo>
                    <a:pt x="15" y="11"/>
                  </a:lnTo>
                  <a:lnTo>
                    <a:pt x="19" y="11"/>
                  </a:lnTo>
                  <a:lnTo>
                    <a:pt x="22" y="11"/>
                  </a:lnTo>
                  <a:lnTo>
                    <a:pt x="22" y="11"/>
                  </a:lnTo>
                  <a:lnTo>
                    <a:pt x="22" y="11"/>
                  </a:lnTo>
                  <a:lnTo>
                    <a:pt x="26" y="15"/>
                  </a:lnTo>
                  <a:lnTo>
                    <a:pt x="30" y="11"/>
                  </a:lnTo>
                  <a:lnTo>
                    <a:pt x="30" y="8"/>
                  </a:lnTo>
                  <a:lnTo>
                    <a:pt x="34" y="8"/>
                  </a:lnTo>
                  <a:lnTo>
                    <a:pt x="37" y="11"/>
                  </a:lnTo>
                  <a:lnTo>
                    <a:pt x="41" y="8"/>
                  </a:lnTo>
                  <a:lnTo>
                    <a:pt x="41" y="4"/>
                  </a:lnTo>
                  <a:lnTo>
                    <a:pt x="45" y="0"/>
                  </a:lnTo>
                  <a:lnTo>
                    <a:pt x="48" y="0"/>
                  </a:lnTo>
                  <a:lnTo>
                    <a:pt x="52" y="0"/>
                  </a:lnTo>
                  <a:lnTo>
                    <a:pt x="56" y="4"/>
                  </a:lnTo>
                  <a:lnTo>
                    <a:pt x="56" y="4"/>
                  </a:lnTo>
                  <a:lnTo>
                    <a:pt x="59" y="4"/>
                  </a:lnTo>
                  <a:lnTo>
                    <a:pt x="59" y="8"/>
                  </a:lnTo>
                  <a:lnTo>
                    <a:pt x="67" y="8"/>
                  </a:lnTo>
                  <a:lnTo>
                    <a:pt x="71" y="8"/>
                  </a:lnTo>
                  <a:lnTo>
                    <a:pt x="74" y="8"/>
                  </a:lnTo>
                  <a:lnTo>
                    <a:pt x="78" y="8"/>
                  </a:lnTo>
                  <a:lnTo>
                    <a:pt x="74" y="11"/>
                  </a:lnTo>
                  <a:lnTo>
                    <a:pt x="74" y="11"/>
                  </a:lnTo>
                  <a:lnTo>
                    <a:pt x="71" y="19"/>
                  </a:lnTo>
                  <a:lnTo>
                    <a:pt x="74" y="19"/>
                  </a:lnTo>
                  <a:lnTo>
                    <a:pt x="74" y="22"/>
                  </a:lnTo>
                  <a:lnTo>
                    <a:pt x="82" y="22"/>
                  </a:lnTo>
                  <a:lnTo>
                    <a:pt x="82" y="26"/>
                  </a:lnTo>
                  <a:lnTo>
                    <a:pt x="85" y="26"/>
                  </a:lnTo>
                  <a:lnTo>
                    <a:pt x="89" y="30"/>
                  </a:lnTo>
                  <a:lnTo>
                    <a:pt x="93" y="26"/>
                  </a:lnTo>
                  <a:lnTo>
                    <a:pt x="93" y="30"/>
                  </a:lnTo>
                  <a:lnTo>
                    <a:pt x="96" y="26"/>
                  </a:lnTo>
                  <a:lnTo>
                    <a:pt x="96" y="30"/>
                  </a:lnTo>
                  <a:lnTo>
                    <a:pt x="96" y="30"/>
                  </a:lnTo>
                  <a:lnTo>
                    <a:pt x="100" y="30"/>
                  </a:lnTo>
                  <a:lnTo>
                    <a:pt x="96" y="34"/>
                  </a:lnTo>
                  <a:lnTo>
                    <a:pt x="96" y="34"/>
                  </a:lnTo>
                  <a:lnTo>
                    <a:pt x="93" y="34"/>
                  </a:lnTo>
                  <a:lnTo>
                    <a:pt x="93" y="34"/>
                  </a:lnTo>
                  <a:lnTo>
                    <a:pt x="89" y="34"/>
                  </a:lnTo>
                  <a:lnTo>
                    <a:pt x="85" y="34"/>
                  </a:lnTo>
                  <a:lnTo>
                    <a:pt x="85" y="37"/>
                  </a:lnTo>
                  <a:lnTo>
                    <a:pt x="85" y="37"/>
                  </a:lnTo>
                  <a:lnTo>
                    <a:pt x="85" y="41"/>
                  </a:lnTo>
                  <a:lnTo>
                    <a:pt x="82" y="41"/>
                  </a:lnTo>
                  <a:lnTo>
                    <a:pt x="82" y="41"/>
                  </a:lnTo>
                  <a:lnTo>
                    <a:pt x="78" y="41"/>
                  </a:lnTo>
                  <a:lnTo>
                    <a:pt x="78" y="41"/>
                  </a:lnTo>
                  <a:lnTo>
                    <a:pt x="78" y="41"/>
                  </a:lnTo>
                  <a:lnTo>
                    <a:pt x="74" y="41"/>
                  </a:lnTo>
                  <a:lnTo>
                    <a:pt x="74" y="41"/>
                  </a:lnTo>
                  <a:lnTo>
                    <a:pt x="74" y="41"/>
                  </a:lnTo>
                  <a:lnTo>
                    <a:pt x="74" y="45"/>
                  </a:lnTo>
                  <a:lnTo>
                    <a:pt x="74" y="45"/>
                  </a:lnTo>
                  <a:lnTo>
                    <a:pt x="74" y="48"/>
                  </a:lnTo>
                  <a:lnTo>
                    <a:pt x="74" y="48"/>
                  </a:lnTo>
                  <a:lnTo>
                    <a:pt x="74" y="48"/>
                  </a:lnTo>
                  <a:lnTo>
                    <a:pt x="74" y="52"/>
                  </a:lnTo>
                  <a:lnTo>
                    <a:pt x="74" y="52"/>
                  </a:lnTo>
                  <a:lnTo>
                    <a:pt x="71" y="52"/>
                  </a:lnTo>
                  <a:lnTo>
                    <a:pt x="71" y="56"/>
                  </a:lnTo>
                  <a:lnTo>
                    <a:pt x="67" y="56"/>
                  </a:lnTo>
                  <a:lnTo>
                    <a:pt x="67" y="56"/>
                  </a:lnTo>
                  <a:lnTo>
                    <a:pt x="67" y="56"/>
                  </a:lnTo>
                  <a:lnTo>
                    <a:pt x="67" y="59"/>
                  </a:lnTo>
                  <a:lnTo>
                    <a:pt x="63" y="59"/>
                  </a:lnTo>
                  <a:lnTo>
                    <a:pt x="63" y="59"/>
                  </a:lnTo>
                  <a:lnTo>
                    <a:pt x="63" y="63"/>
                  </a:lnTo>
                  <a:lnTo>
                    <a:pt x="63" y="63"/>
                  </a:lnTo>
                  <a:lnTo>
                    <a:pt x="67" y="67"/>
                  </a:lnTo>
                  <a:lnTo>
                    <a:pt x="63" y="71"/>
                  </a:lnTo>
                  <a:lnTo>
                    <a:pt x="63" y="74"/>
                  </a:lnTo>
                  <a:lnTo>
                    <a:pt x="67" y="74"/>
                  </a:lnTo>
                  <a:lnTo>
                    <a:pt x="63" y="78"/>
                  </a:lnTo>
                  <a:lnTo>
                    <a:pt x="63" y="78"/>
                  </a:lnTo>
                  <a:lnTo>
                    <a:pt x="63" y="78"/>
                  </a:lnTo>
                  <a:lnTo>
                    <a:pt x="71" y="82"/>
                  </a:lnTo>
                  <a:lnTo>
                    <a:pt x="74" y="85"/>
                  </a:lnTo>
                  <a:lnTo>
                    <a:pt x="74" y="85"/>
                  </a:lnTo>
                  <a:lnTo>
                    <a:pt x="78" y="89"/>
                  </a:lnTo>
                  <a:lnTo>
                    <a:pt x="78" y="89"/>
                  </a:lnTo>
                  <a:lnTo>
                    <a:pt x="78" y="93"/>
                  </a:lnTo>
                  <a:lnTo>
                    <a:pt x="78" y="93"/>
                  </a:lnTo>
                  <a:lnTo>
                    <a:pt x="78" y="97"/>
                  </a:lnTo>
                  <a:lnTo>
                    <a:pt x="85" y="100"/>
                  </a:lnTo>
                  <a:lnTo>
                    <a:pt x="89" y="104"/>
                  </a:lnTo>
                  <a:lnTo>
                    <a:pt x="89" y="104"/>
                  </a:lnTo>
                  <a:lnTo>
                    <a:pt x="96" y="108"/>
                  </a:lnTo>
                  <a:lnTo>
                    <a:pt x="108" y="115"/>
                  </a:lnTo>
                  <a:lnTo>
                    <a:pt x="108" y="115"/>
                  </a:lnTo>
                  <a:lnTo>
                    <a:pt x="115" y="123"/>
                  </a:lnTo>
                  <a:lnTo>
                    <a:pt x="119" y="126"/>
                  </a:lnTo>
                  <a:lnTo>
                    <a:pt x="119" y="126"/>
                  </a:lnTo>
                  <a:lnTo>
                    <a:pt x="119" y="126"/>
                  </a:lnTo>
                  <a:lnTo>
                    <a:pt x="119" y="130"/>
                  </a:lnTo>
                  <a:lnTo>
                    <a:pt x="122" y="134"/>
                  </a:lnTo>
                  <a:lnTo>
                    <a:pt x="122" y="134"/>
                  </a:lnTo>
                  <a:lnTo>
                    <a:pt x="122" y="137"/>
                  </a:lnTo>
                  <a:lnTo>
                    <a:pt x="122" y="137"/>
                  </a:lnTo>
                  <a:lnTo>
                    <a:pt x="126" y="141"/>
                  </a:lnTo>
                  <a:lnTo>
                    <a:pt x="126" y="145"/>
                  </a:lnTo>
                  <a:lnTo>
                    <a:pt x="126" y="149"/>
                  </a:lnTo>
                  <a:lnTo>
                    <a:pt x="130" y="152"/>
                  </a:lnTo>
                  <a:lnTo>
                    <a:pt x="130" y="152"/>
                  </a:lnTo>
                  <a:lnTo>
                    <a:pt x="130" y="156"/>
                  </a:lnTo>
                  <a:lnTo>
                    <a:pt x="130" y="156"/>
                  </a:lnTo>
                  <a:lnTo>
                    <a:pt x="130" y="160"/>
                  </a:lnTo>
                  <a:lnTo>
                    <a:pt x="130" y="160"/>
                  </a:lnTo>
                  <a:lnTo>
                    <a:pt x="130" y="163"/>
                  </a:lnTo>
                  <a:lnTo>
                    <a:pt x="130" y="167"/>
                  </a:lnTo>
                  <a:lnTo>
                    <a:pt x="134" y="167"/>
                  </a:lnTo>
                  <a:lnTo>
                    <a:pt x="134" y="167"/>
                  </a:lnTo>
                  <a:lnTo>
                    <a:pt x="137" y="171"/>
                  </a:lnTo>
                  <a:lnTo>
                    <a:pt x="134" y="174"/>
                  </a:lnTo>
                  <a:lnTo>
                    <a:pt x="134" y="174"/>
                  </a:lnTo>
                  <a:lnTo>
                    <a:pt x="134" y="171"/>
                  </a:lnTo>
                  <a:lnTo>
                    <a:pt x="134" y="171"/>
                  </a:lnTo>
                  <a:lnTo>
                    <a:pt x="134" y="171"/>
                  </a:lnTo>
                  <a:lnTo>
                    <a:pt x="134" y="174"/>
                  </a:lnTo>
                  <a:lnTo>
                    <a:pt x="134" y="174"/>
                  </a:lnTo>
                  <a:lnTo>
                    <a:pt x="134" y="178"/>
                  </a:lnTo>
                  <a:lnTo>
                    <a:pt x="130" y="178"/>
                  </a:lnTo>
                  <a:lnTo>
                    <a:pt x="130" y="182"/>
                  </a:lnTo>
                  <a:lnTo>
                    <a:pt x="130" y="182"/>
                  </a:lnTo>
                  <a:lnTo>
                    <a:pt x="130" y="186"/>
                  </a:lnTo>
                  <a:lnTo>
                    <a:pt x="130" y="189"/>
                  </a:lnTo>
                  <a:lnTo>
                    <a:pt x="130" y="189"/>
                  </a:lnTo>
                  <a:lnTo>
                    <a:pt x="130" y="189"/>
                  </a:lnTo>
                  <a:lnTo>
                    <a:pt x="126" y="193"/>
                  </a:lnTo>
                  <a:lnTo>
                    <a:pt x="126" y="197"/>
                  </a:lnTo>
                  <a:lnTo>
                    <a:pt x="126" y="197"/>
                  </a:lnTo>
                  <a:lnTo>
                    <a:pt x="122" y="200"/>
                  </a:lnTo>
                  <a:lnTo>
                    <a:pt x="119" y="200"/>
                  </a:lnTo>
                  <a:lnTo>
                    <a:pt x="115" y="204"/>
                  </a:lnTo>
                  <a:lnTo>
                    <a:pt x="115" y="204"/>
                  </a:lnTo>
                  <a:lnTo>
                    <a:pt x="111" y="204"/>
                  </a:lnTo>
                  <a:lnTo>
                    <a:pt x="111" y="208"/>
                  </a:lnTo>
                  <a:lnTo>
                    <a:pt x="104" y="212"/>
                  </a:lnTo>
                  <a:lnTo>
                    <a:pt x="100" y="212"/>
                  </a:lnTo>
                  <a:lnTo>
                    <a:pt x="96" y="212"/>
                  </a:lnTo>
                  <a:lnTo>
                    <a:pt x="93" y="212"/>
                  </a:lnTo>
                  <a:lnTo>
                    <a:pt x="93" y="212"/>
                  </a:lnTo>
                  <a:lnTo>
                    <a:pt x="93" y="208"/>
                  </a:lnTo>
                  <a:lnTo>
                    <a:pt x="93" y="208"/>
                  </a:lnTo>
                  <a:lnTo>
                    <a:pt x="93" y="208"/>
                  </a:lnTo>
                  <a:lnTo>
                    <a:pt x="93" y="208"/>
                  </a:lnTo>
                  <a:lnTo>
                    <a:pt x="89" y="208"/>
                  </a:lnTo>
                  <a:lnTo>
                    <a:pt x="93" y="212"/>
                  </a:lnTo>
                  <a:lnTo>
                    <a:pt x="93" y="212"/>
                  </a:lnTo>
                  <a:lnTo>
                    <a:pt x="89" y="212"/>
                  </a:lnTo>
                  <a:lnTo>
                    <a:pt x="89" y="212"/>
                  </a:lnTo>
                  <a:lnTo>
                    <a:pt x="93" y="212"/>
                  </a:lnTo>
                  <a:lnTo>
                    <a:pt x="93" y="215"/>
                  </a:lnTo>
                  <a:lnTo>
                    <a:pt x="93" y="215"/>
                  </a:lnTo>
                  <a:lnTo>
                    <a:pt x="89" y="219"/>
                  </a:lnTo>
                  <a:lnTo>
                    <a:pt x="85" y="215"/>
                  </a:lnTo>
                  <a:lnTo>
                    <a:pt x="89" y="219"/>
                  </a:lnTo>
                  <a:lnTo>
                    <a:pt x="89" y="219"/>
                  </a:lnTo>
                  <a:lnTo>
                    <a:pt x="89" y="223"/>
                  </a:lnTo>
                  <a:lnTo>
                    <a:pt x="85" y="223"/>
                  </a:lnTo>
                  <a:lnTo>
                    <a:pt x="85" y="219"/>
                  </a:lnTo>
                  <a:lnTo>
                    <a:pt x="82" y="219"/>
                  </a:lnTo>
                  <a:lnTo>
                    <a:pt x="85" y="223"/>
                  </a:lnTo>
                  <a:lnTo>
                    <a:pt x="85" y="223"/>
                  </a:lnTo>
                  <a:lnTo>
                    <a:pt x="85" y="223"/>
                  </a:lnTo>
                  <a:lnTo>
                    <a:pt x="82" y="223"/>
                  </a:lnTo>
                  <a:lnTo>
                    <a:pt x="82" y="226"/>
                  </a:lnTo>
                  <a:lnTo>
                    <a:pt x="82" y="226"/>
                  </a:lnTo>
                  <a:lnTo>
                    <a:pt x="78" y="226"/>
                  </a:lnTo>
                  <a:lnTo>
                    <a:pt x="78" y="230"/>
                  </a:lnTo>
                  <a:lnTo>
                    <a:pt x="74" y="230"/>
                  </a:lnTo>
                  <a:lnTo>
                    <a:pt x="74" y="230"/>
                  </a:lnTo>
                  <a:lnTo>
                    <a:pt x="74" y="234"/>
                  </a:lnTo>
                  <a:lnTo>
                    <a:pt x="71" y="234"/>
                  </a:lnTo>
                  <a:lnTo>
                    <a:pt x="71" y="234"/>
                  </a:lnTo>
                  <a:lnTo>
                    <a:pt x="71" y="234"/>
                  </a:lnTo>
                  <a:lnTo>
                    <a:pt x="63" y="238"/>
                  </a:lnTo>
                  <a:lnTo>
                    <a:pt x="59" y="238"/>
                  </a:lnTo>
                  <a:lnTo>
                    <a:pt x="63" y="238"/>
                  </a:lnTo>
                  <a:lnTo>
                    <a:pt x="63" y="234"/>
                  </a:lnTo>
                  <a:lnTo>
                    <a:pt x="67" y="234"/>
                  </a:lnTo>
                  <a:lnTo>
                    <a:pt x="63" y="234"/>
                  </a:lnTo>
                  <a:lnTo>
                    <a:pt x="63" y="234"/>
                  </a:lnTo>
                  <a:lnTo>
                    <a:pt x="63" y="230"/>
                  </a:lnTo>
                  <a:lnTo>
                    <a:pt x="63" y="226"/>
                  </a:lnTo>
                  <a:lnTo>
                    <a:pt x="63" y="226"/>
                  </a:lnTo>
                  <a:lnTo>
                    <a:pt x="63" y="226"/>
                  </a:lnTo>
                  <a:lnTo>
                    <a:pt x="63" y="223"/>
                  </a:lnTo>
                  <a:lnTo>
                    <a:pt x="63" y="219"/>
                  </a:lnTo>
                  <a:lnTo>
                    <a:pt x="71" y="215"/>
                  </a:lnTo>
                  <a:lnTo>
                    <a:pt x="71" y="212"/>
                  </a:lnTo>
                  <a:lnTo>
                    <a:pt x="67" y="215"/>
                  </a:lnTo>
                  <a:lnTo>
                    <a:pt x="63" y="215"/>
                  </a:lnTo>
                  <a:lnTo>
                    <a:pt x="63" y="215"/>
                  </a:lnTo>
                  <a:lnTo>
                    <a:pt x="59" y="212"/>
                  </a:lnTo>
                  <a:lnTo>
                    <a:pt x="59" y="215"/>
                  </a:lnTo>
                  <a:lnTo>
                    <a:pt x="56" y="212"/>
                  </a:lnTo>
                  <a:lnTo>
                    <a:pt x="56" y="212"/>
                  </a:lnTo>
                  <a:lnTo>
                    <a:pt x="56" y="212"/>
                  </a:lnTo>
                  <a:lnTo>
                    <a:pt x="56" y="208"/>
                  </a:lnTo>
                  <a:lnTo>
                    <a:pt x="59" y="204"/>
                  </a:lnTo>
                  <a:lnTo>
                    <a:pt x="63" y="204"/>
                  </a:lnTo>
                  <a:lnTo>
                    <a:pt x="63" y="200"/>
                  </a:lnTo>
                  <a:lnTo>
                    <a:pt x="67" y="200"/>
                  </a:lnTo>
                  <a:lnTo>
                    <a:pt x="71" y="200"/>
                  </a:lnTo>
                  <a:lnTo>
                    <a:pt x="78" y="200"/>
                  </a:lnTo>
                  <a:lnTo>
                    <a:pt x="82" y="200"/>
                  </a:lnTo>
                  <a:lnTo>
                    <a:pt x="82" y="204"/>
                  </a:lnTo>
                  <a:lnTo>
                    <a:pt x="85" y="204"/>
                  </a:lnTo>
                  <a:lnTo>
                    <a:pt x="85" y="200"/>
                  </a:lnTo>
                  <a:lnTo>
                    <a:pt x="85" y="200"/>
                  </a:lnTo>
                  <a:lnTo>
                    <a:pt x="82" y="197"/>
                  </a:lnTo>
                  <a:lnTo>
                    <a:pt x="78" y="197"/>
                  </a:lnTo>
                  <a:lnTo>
                    <a:pt x="78" y="189"/>
                  </a:lnTo>
                  <a:lnTo>
                    <a:pt x="82" y="189"/>
                  </a:lnTo>
                  <a:lnTo>
                    <a:pt x="89" y="189"/>
                  </a:lnTo>
                  <a:lnTo>
                    <a:pt x="89" y="186"/>
                  </a:lnTo>
                  <a:lnTo>
                    <a:pt x="93" y="182"/>
                  </a:lnTo>
                  <a:lnTo>
                    <a:pt x="96" y="182"/>
                  </a:lnTo>
                  <a:lnTo>
                    <a:pt x="100" y="178"/>
                  </a:lnTo>
                  <a:lnTo>
                    <a:pt x="100" y="178"/>
                  </a:lnTo>
                  <a:lnTo>
                    <a:pt x="104" y="174"/>
                  </a:lnTo>
                  <a:lnTo>
                    <a:pt x="104" y="171"/>
                  </a:lnTo>
                  <a:lnTo>
                    <a:pt x="104" y="167"/>
                  </a:lnTo>
                  <a:lnTo>
                    <a:pt x="104" y="163"/>
                  </a:lnTo>
                  <a:lnTo>
                    <a:pt x="104" y="160"/>
                  </a:lnTo>
                  <a:lnTo>
                    <a:pt x="100" y="152"/>
                  </a:lnTo>
                  <a:lnTo>
                    <a:pt x="96" y="152"/>
                  </a:lnTo>
                  <a:lnTo>
                    <a:pt x="96" y="149"/>
                  </a:lnTo>
                  <a:lnTo>
                    <a:pt x="96" y="149"/>
                  </a:lnTo>
                  <a:lnTo>
                    <a:pt x="100" y="145"/>
                  </a:lnTo>
                  <a:lnTo>
                    <a:pt x="100" y="141"/>
                  </a:lnTo>
                  <a:lnTo>
                    <a:pt x="96" y="137"/>
                  </a:lnTo>
                  <a:lnTo>
                    <a:pt x="96" y="134"/>
                  </a:lnTo>
                  <a:lnTo>
                    <a:pt x="100" y="130"/>
                  </a:lnTo>
                  <a:lnTo>
                    <a:pt x="100" y="126"/>
                  </a:lnTo>
                  <a:lnTo>
                    <a:pt x="100" y="126"/>
                  </a:lnTo>
                  <a:lnTo>
                    <a:pt x="96" y="126"/>
                  </a:lnTo>
                  <a:lnTo>
                    <a:pt x="100" y="123"/>
                  </a:lnTo>
                  <a:lnTo>
                    <a:pt x="100" y="119"/>
                  </a:lnTo>
                  <a:lnTo>
                    <a:pt x="100" y="119"/>
                  </a:lnTo>
                  <a:lnTo>
                    <a:pt x="96" y="119"/>
                  </a:lnTo>
                  <a:lnTo>
                    <a:pt x="96" y="119"/>
                  </a:lnTo>
                  <a:lnTo>
                    <a:pt x="93" y="115"/>
                  </a:lnTo>
                  <a:lnTo>
                    <a:pt x="89" y="115"/>
                  </a:lnTo>
                  <a:lnTo>
                    <a:pt x="89" y="115"/>
                  </a:lnTo>
                  <a:lnTo>
                    <a:pt x="89" y="111"/>
                  </a:lnTo>
                  <a:lnTo>
                    <a:pt x="85" y="111"/>
                  </a:lnTo>
                  <a:lnTo>
                    <a:pt x="85" y="111"/>
                  </a:lnTo>
                  <a:lnTo>
                    <a:pt x="82" y="108"/>
                  </a:lnTo>
                  <a:lnTo>
                    <a:pt x="82" y="108"/>
                  </a:lnTo>
                  <a:lnTo>
                    <a:pt x="82" y="104"/>
                  </a:lnTo>
                  <a:lnTo>
                    <a:pt x="78" y="104"/>
                  </a:lnTo>
                  <a:lnTo>
                    <a:pt x="74" y="104"/>
                  </a:lnTo>
                  <a:lnTo>
                    <a:pt x="74" y="100"/>
                  </a:lnTo>
                  <a:lnTo>
                    <a:pt x="67" y="93"/>
                  </a:lnTo>
                  <a:lnTo>
                    <a:pt x="67" y="93"/>
                  </a:lnTo>
                  <a:lnTo>
                    <a:pt x="63" y="89"/>
                  </a:lnTo>
                  <a:lnTo>
                    <a:pt x="59" y="85"/>
                  </a:lnTo>
                  <a:lnTo>
                    <a:pt x="56" y="82"/>
                  </a:lnTo>
                  <a:lnTo>
                    <a:pt x="52" y="82"/>
                  </a:lnTo>
                  <a:lnTo>
                    <a:pt x="48" y="78"/>
                  </a:lnTo>
                  <a:lnTo>
                    <a:pt x="41" y="78"/>
                  </a:lnTo>
                  <a:lnTo>
                    <a:pt x="41" y="74"/>
                  </a:lnTo>
                  <a:lnTo>
                    <a:pt x="37" y="74"/>
                  </a:lnTo>
                  <a:lnTo>
                    <a:pt x="37" y="71"/>
                  </a:lnTo>
                  <a:lnTo>
                    <a:pt x="41" y="71"/>
                  </a:lnTo>
                  <a:lnTo>
                    <a:pt x="37" y="67"/>
                  </a:lnTo>
                  <a:lnTo>
                    <a:pt x="37" y="63"/>
                  </a:lnTo>
                  <a:lnTo>
                    <a:pt x="37" y="63"/>
                  </a:lnTo>
                  <a:lnTo>
                    <a:pt x="41" y="63"/>
                  </a:lnTo>
                  <a:lnTo>
                    <a:pt x="45" y="59"/>
                  </a:lnTo>
                  <a:lnTo>
                    <a:pt x="48" y="59"/>
                  </a:lnTo>
                  <a:lnTo>
                    <a:pt x="48" y="52"/>
                  </a:lnTo>
                  <a:lnTo>
                    <a:pt x="52" y="52"/>
                  </a:lnTo>
                  <a:lnTo>
                    <a:pt x="52" y="52"/>
                  </a:lnTo>
                  <a:lnTo>
                    <a:pt x="48" y="48"/>
                  </a:lnTo>
                  <a:lnTo>
                    <a:pt x="48" y="48"/>
                  </a:lnTo>
                  <a:lnTo>
                    <a:pt x="48" y="45"/>
                  </a:lnTo>
                  <a:lnTo>
                    <a:pt x="41" y="45"/>
                  </a:lnTo>
                  <a:lnTo>
                    <a:pt x="41" y="41"/>
                  </a:lnTo>
                  <a:lnTo>
                    <a:pt x="37" y="41"/>
                  </a:lnTo>
                  <a:lnTo>
                    <a:pt x="34" y="45"/>
                  </a:lnTo>
                  <a:lnTo>
                    <a:pt x="26" y="41"/>
                  </a:lnTo>
                  <a:lnTo>
                    <a:pt x="22" y="41"/>
                  </a:lnTo>
                  <a:lnTo>
                    <a:pt x="19" y="37"/>
                  </a:lnTo>
                  <a:lnTo>
                    <a:pt x="11" y="34"/>
                  </a:lnTo>
                  <a:lnTo>
                    <a:pt x="11" y="30"/>
                  </a:lnTo>
                  <a:lnTo>
                    <a:pt x="11" y="26"/>
                  </a:lnTo>
                  <a:lnTo>
                    <a:pt x="11" y="22"/>
                  </a:lnTo>
                  <a:lnTo>
                    <a:pt x="8" y="19"/>
                  </a:lnTo>
                  <a:lnTo>
                    <a:pt x="0" y="19"/>
                  </a:lnTo>
                  <a:lnTo>
                    <a:pt x="0" y="15"/>
                  </a:lnTo>
                  <a:lnTo>
                    <a:pt x="0" y="15"/>
                  </a:lnTo>
                  <a:close/>
                  <a:moveTo>
                    <a:pt x="45" y="212"/>
                  </a:moveTo>
                  <a:lnTo>
                    <a:pt x="48" y="212"/>
                  </a:lnTo>
                  <a:lnTo>
                    <a:pt x="48" y="215"/>
                  </a:lnTo>
                  <a:lnTo>
                    <a:pt x="48" y="215"/>
                  </a:lnTo>
                  <a:lnTo>
                    <a:pt x="48" y="215"/>
                  </a:lnTo>
                  <a:lnTo>
                    <a:pt x="52" y="212"/>
                  </a:lnTo>
                  <a:lnTo>
                    <a:pt x="48" y="212"/>
                  </a:lnTo>
                  <a:lnTo>
                    <a:pt x="48" y="208"/>
                  </a:lnTo>
                  <a:lnTo>
                    <a:pt x="45" y="212"/>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8" name="Freeform 27"/>
            <p:cNvSpPr>
              <a:spLocks/>
            </p:cNvSpPr>
            <p:nvPr/>
          </p:nvSpPr>
          <p:spPr bwMode="auto">
            <a:xfrm>
              <a:off x="6460992" y="2885195"/>
              <a:ext cx="109364" cy="86206"/>
            </a:xfrm>
            <a:custGeom>
              <a:avLst/>
              <a:gdLst>
                <a:gd name="T0" fmla="*/ 40 w 85"/>
                <a:gd name="T1" fmla="*/ 63 h 67"/>
                <a:gd name="T2" fmla="*/ 44 w 85"/>
                <a:gd name="T3" fmla="*/ 59 h 67"/>
                <a:gd name="T4" fmla="*/ 52 w 85"/>
                <a:gd name="T5" fmla="*/ 59 h 67"/>
                <a:gd name="T6" fmla="*/ 63 w 85"/>
                <a:gd name="T7" fmla="*/ 59 h 67"/>
                <a:gd name="T8" fmla="*/ 66 w 85"/>
                <a:gd name="T9" fmla="*/ 63 h 67"/>
                <a:gd name="T10" fmla="*/ 66 w 85"/>
                <a:gd name="T11" fmla="*/ 59 h 67"/>
                <a:gd name="T12" fmla="*/ 59 w 85"/>
                <a:gd name="T13" fmla="*/ 56 h 67"/>
                <a:gd name="T14" fmla="*/ 63 w 85"/>
                <a:gd name="T15" fmla="*/ 48 h 67"/>
                <a:gd name="T16" fmla="*/ 70 w 85"/>
                <a:gd name="T17" fmla="*/ 45 h 67"/>
                <a:gd name="T18" fmla="*/ 77 w 85"/>
                <a:gd name="T19" fmla="*/ 41 h 67"/>
                <a:gd name="T20" fmla="*/ 81 w 85"/>
                <a:gd name="T21" fmla="*/ 37 h 67"/>
                <a:gd name="T22" fmla="*/ 85 w 85"/>
                <a:gd name="T23" fmla="*/ 30 h 67"/>
                <a:gd name="T24" fmla="*/ 85 w 85"/>
                <a:gd name="T25" fmla="*/ 22 h 67"/>
                <a:gd name="T26" fmla="*/ 81 w 85"/>
                <a:gd name="T27" fmla="*/ 11 h 67"/>
                <a:gd name="T28" fmla="*/ 77 w 85"/>
                <a:gd name="T29" fmla="*/ 8 h 67"/>
                <a:gd name="T30" fmla="*/ 70 w 85"/>
                <a:gd name="T31" fmla="*/ 4 h 67"/>
                <a:gd name="T32" fmla="*/ 66 w 85"/>
                <a:gd name="T33" fmla="*/ 0 h 67"/>
                <a:gd name="T34" fmla="*/ 59 w 85"/>
                <a:gd name="T35" fmla="*/ 4 h 67"/>
                <a:gd name="T36" fmla="*/ 63 w 85"/>
                <a:gd name="T37" fmla="*/ 11 h 67"/>
                <a:gd name="T38" fmla="*/ 63 w 85"/>
                <a:gd name="T39" fmla="*/ 15 h 67"/>
                <a:gd name="T40" fmla="*/ 55 w 85"/>
                <a:gd name="T41" fmla="*/ 8 h 67"/>
                <a:gd name="T42" fmla="*/ 48 w 85"/>
                <a:gd name="T43" fmla="*/ 8 h 67"/>
                <a:gd name="T44" fmla="*/ 44 w 85"/>
                <a:gd name="T45" fmla="*/ 4 h 67"/>
                <a:gd name="T46" fmla="*/ 37 w 85"/>
                <a:gd name="T47" fmla="*/ 4 h 67"/>
                <a:gd name="T48" fmla="*/ 29 w 85"/>
                <a:gd name="T49" fmla="*/ 4 h 67"/>
                <a:gd name="T50" fmla="*/ 22 w 85"/>
                <a:gd name="T51" fmla="*/ 4 h 67"/>
                <a:gd name="T52" fmla="*/ 11 w 85"/>
                <a:gd name="T53" fmla="*/ 4 h 67"/>
                <a:gd name="T54" fmla="*/ 3 w 85"/>
                <a:gd name="T55" fmla="*/ 11 h 67"/>
                <a:gd name="T56" fmla="*/ 0 w 85"/>
                <a:gd name="T57" fmla="*/ 19 h 67"/>
                <a:gd name="T58" fmla="*/ 0 w 85"/>
                <a:gd name="T59" fmla="*/ 30 h 67"/>
                <a:gd name="T60" fmla="*/ 3 w 85"/>
                <a:gd name="T61" fmla="*/ 33 h 67"/>
                <a:gd name="T62" fmla="*/ 3 w 85"/>
                <a:gd name="T63" fmla="*/ 41 h 67"/>
                <a:gd name="T64" fmla="*/ 7 w 85"/>
                <a:gd name="T65" fmla="*/ 45 h 67"/>
                <a:gd name="T66" fmla="*/ 7 w 85"/>
                <a:gd name="T67" fmla="*/ 48 h 67"/>
                <a:gd name="T68" fmla="*/ 11 w 85"/>
                <a:gd name="T69" fmla="*/ 56 h 67"/>
                <a:gd name="T70" fmla="*/ 15 w 85"/>
                <a:gd name="T71" fmla="*/ 56 h 67"/>
                <a:gd name="T72" fmla="*/ 15 w 85"/>
                <a:gd name="T73" fmla="*/ 59 h 67"/>
                <a:gd name="T74" fmla="*/ 18 w 85"/>
                <a:gd name="T75" fmla="*/ 63 h 67"/>
                <a:gd name="T76" fmla="*/ 18 w 85"/>
                <a:gd name="T77" fmla="*/ 59 h 67"/>
                <a:gd name="T78" fmla="*/ 22 w 85"/>
                <a:gd name="T79" fmla="*/ 56 h 67"/>
                <a:gd name="T80" fmla="*/ 26 w 85"/>
                <a:gd name="T81" fmla="*/ 59 h 67"/>
                <a:gd name="T82" fmla="*/ 22 w 85"/>
                <a:gd name="T83" fmla="*/ 67 h 67"/>
                <a:gd name="T84" fmla="*/ 22 w 85"/>
                <a:gd name="T85" fmla="*/ 67 h 67"/>
                <a:gd name="T86" fmla="*/ 26 w 85"/>
                <a:gd name="T87" fmla="*/ 67 h 67"/>
                <a:gd name="T88" fmla="*/ 29 w 85"/>
                <a:gd name="T89" fmla="*/ 67 h 67"/>
                <a:gd name="T90" fmla="*/ 33 w 85"/>
                <a:gd name="T9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5" h="67">
                  <a:moveTo>
                    <a:pt x="37" y="67"/>
                  </a:moveTo>
                  <a:lnTo>
                    <a:pt x="40" y="63"/>
                  </a:lnTo>
                  <a:lnTo>
                    <a:pt x="44" y="63"/>
                  </a:lnTo>
                  <a:lnTo>
                    <a:pt x="44" y="59"/>
                  </a:lnTo>
                  <a:lnTo>
                    <a:pt x="48" y="59"/>
                  </a:lnTo>
                  <a:lnTo>
                    <a:pt x="52" y="59"/>
                  </a:lnTo>
                  <a:lnTo>
                    <a:pt x="59" y="59"/>
                  </a:lnTo>
                  <a:lnTo>
                    <a:pt x="63" y="59"/>
                  </a:lnTo>
                  <a:lnTo>
                    <a:pt x="63" y="63"/>
                  </a:lnTo>
                  <a:lnTo>
                    <a:pt x="66" y="63"/>
                  </a:lnTo>
                  <a:lnTo>
                    <a:pt x="66" y="59"/>
                  </a:lnTo>
                  <a:lnTo>
                    <a:pt x="66" y="59"/>
                  </a:lnTo>
                  <a:lnTo>
                    <a:pt x="63" y="56"/>
                  </a:lnTo>
                  <a:lnTo>
                    <a:pt x="59" y="56"/>
                  </a:lnTo>
                  <a:lnTo>
                    <a:pt x="59" y="48"/>
                  </a:lnTo>
                  <a:lnTo>
                    <a:pt x="63" y="48"/>
                  </a:lnTo>
                  <a:lnTo>
                    <a:pt x="70" y="48"/>
                  </a:lnTo>
                  <a:lnTo>
                    <a:pt x="70" y="45"/>
                  </a:lnTo>
                  <a:lnTo>
                    <a:pt x="74" y="41"/>
                  </a:lnTo>
                  <a:lnTo>
                    <a:pt x="77" y="41"/>
                  </a:lnTo>
                  <a:lnTo>
                    <a:pt x="81" y="37"/>
                  </a:lnTo>
                  <a:lnTo>
                    <a:pt x="81" y="37"/>
                  </a:lnTo>
                  <a:lnTo>
                    <a:pt x="85" y="33"/>
                  </a:lnTo>
                  <a:lnTo>
                    <a:pt x="85" y="30"/>
                  </a:lnTo>
                  <a:lnTo>
                    <a:pt x="85" y="26"/>
                  </a:lnTo>
                  <a:lnTo>
                    <a:pt x="85" y="22"/>
                  </a:lnTo>
                  <a:lnTo>
                    <a:pt x="85" y="19"/>
                  </a:lnTo>
                  <a:lnTo>
                    <a:pt x="81" y="11"/>
                  </a:lnTo>
                  <a:lnTo>
                    <a:pt x="77" y="11"/>
                  </a:lnTo>
                  <a:lnTo>
                    <a:pt x="77" y="8"/>
                  </a:lnTo>
                  <a:lnTo>
                    <a:pt x="74" y="8"/>
                  </a:lnTo>
                  <a:lnTo>
                    <a:pt x="70" y="4"/>
                  </a:lnTo>
                  <a:lnTo>
                    <a:pt x="70" y="4"/>
                  </a:lnTo>
                  <a:lnTo>
                    <a:pt x="66" y="0"/>
                  </a:lnTo>
                  <a:lnTo>
                    <a:pt x="63" y="4"/>
                  </a:lnTo>
                  <a:lnTo>
                    <a:pt x="59" y="4"/>
                  </a:lnTo>
                  <a:lnTo>
                    <a:pt x="63" y="8"/>
                  </a:lnTo>
                  <a:lnTo>
                    <a:pt x="63" y="11"/>
                  </a:lnTo>
                  <a:lnTo>
                    <a:pt x="63" y="15"/>
                  </a:lnTo>
                  <a:lnTo>
                    <a:pt x="63" y="15"/>
                  </a:lnTo>
                  <a:lnTo>
                    <a:pt x="59" y="15"/>
                  </a:lnTo>
                  <a:lnTo>
                    <a:pt x="55" y="8"/>
                  </a:lnTo>
                  <a:lnTo>
                    <a:pt x="52" y="8"/>
                  </a:lnTo>
                  <a:lnTo>
                    <a:pt x="48" y="8"/>
                  </a:lnTo>
                  <a:lnTo>
                    <a:pt x="44" y="4"/>
                  </a:lnTo>
                  <a:lnTo>
                    <a:pt x="44" y="4"/>
                  </a:lnTo>
                  <a:lnTo>
                    <a:pt x="40" y="4"/>
                  </a:lnTo>
                  <a:lnTo>
                    <a:pt x="37" y="4"/>
                  </a:lnTo>
                  <a:lnTo>
                    <a:pt x="33" y="4"/>
                  </a:lnTo>
                  <a:lnTo>
                    <a:pt x="29" y="4"/>
                  </a:lnTo>
                  <a:lnTo>
                    <a:pt x="22" y="4"/>
                  </a:lnTo>
                  <a:lnTo>
                    <a:pt x="22" y="4"/>
                  </a:lnTo>
                  <a:lnTo>
                    <a:pt x="18" y="4"/>
                  </a:lnTo>
                  <a:lnTo>
                    <a:pt x="11" y="4"/>
                  </a:lnTo>
                  <a:lnTo>
                    <a:pt x="7" y="4"/>
                  </a:lnTo>
                  <a:lnTo>
                    <a:pt x="3" y="11"/>
                  </a:lnTo>
                  <a:lnTo>
                    <a:pt x="3" y="15"/>
                  </a:lnTo>
                  <a:lnTo>
                    <a:pt x="0" y="19"/>
                  </a:lnTo>
                  <a:lnTo>
                    <a:pt x="0" y="22"/>
                  </a:lnTo>
                  <a:lnTo>
                    <a:pt x="0" y="30"/>
                  </a:lnTo>
                  <a:lnTo>
                    <a:pt x="3" y="30"/>
                  </a:lnTo>
                  <a:lnTo>
                    <a:pt x="3" y="33"/>
                  </a:lnTo>
                  <a:lnTo>
                    <a:pt x="3" y="37"/>
                  </a:lnTo>
                  <a:lnTo>
                    <a:pt x="3" y="41"/>
                  </a:lnTo>
                  <a:lnTo>
                    <a:pt x="3" y="41"/>
                  </a:lnTo>
                  <a:lnTo>
                    <a:pt x="7" y="45"/>
                  </a:lnTo>
                  <a:lnTo>
                    <a:pt x="7" y="45"/>
                  </a:lnTo>
                  <a:lnTo>
                    <a:pt x="7" y="48"/>
                  </a:lnTo>
                  <a:lnTo>
                    <a:pt x="7" y="52"/>
                  </a:lnTo>
                  <a:lnTo>
                    <a:pt x="11" y="56"/>
                  </a:lnTo>
                  <a:lnTo>
                    <a:pt x="11" y="52"/>
                  </a:lnTo>
                  <a:lnTo>
                    <a:pt x="15" y="56"/>
                  </a:lnTo>
                  <a:lnTo>
                    <a:pt x="15" y="59"/>
                  </a:lnTo>
                  <a:lnTo>
                    <a:pt x="15" y="59"/>
                  </a:lnTo>
                  <a:lnTo>
                    <a:pt x="15" y="63"/>
                  </a:lnTo>
                  <a:lnTo>
                    <a:pt x="18" y="63"/>
                  </a:lnTo>
                  <a:lnTo>
                    <a:pt x="18" y="63"/>
                  </a:lnTo>
                  <a:lnTo>
                    <a:pt x="18" y="59"/>
                  </a:lnTo>
                  <a:lnTo>
                    <a:pt x="22" y="59"/>
                  </a:lnTo>
                  <a:lnTo>
                    <a:pt x="22" y="56"/>
                  </a:lnTo>
                  <a:lnTo>
                    <a:pt x="22" y="59"/>
                  </a:lnTo>
                  <a:lnTo>
                    <a:pt x="26" y="59"/>
                  </a:lnTo>
                  <a:lnTo>
                    <a:pt x="22" y="63"/>
                  </a:lnTo>
                  <a:lnTo>
                    <a:pt x="22" y="67"/>
                  </a:lnTo>
                  <a:lnTo>
                    <a:pt x="22" y="67"/>
                  </a:lnTo>
                  <a:lnTo>
                    <a:pt x="22" y="67"/>
                  </a:lnTo>
                  <a:lnTo>
                    <a:pt x="26" y="67"/>
                  </a:lnTo>
                  <a:lnTo>
                    <a:pt x="26" y="67"/>
                  </a:lnTo>
                  <a:lnTo>
                    <a:pt x="29" y="63"/>
                  </a:lnTo>
                  <a:lnTo>
                    <a:pt x="29" y="67"/>
                  </a:lnTo>
                  <a:lnTo>
                    <a:pt x="33" y="67"/>
                  </a:lnTo>
                  <a:lnTo>
                    <a:pt x="33" y="67"/>
                  </a:lnTo>
                  <a:lnTo>
                    <a:pt x="37" y="67"/>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9" name="Freeform 28"/>
            <p:cNvSpPr>
              <a:spLocks/>
            </p:cNvSpPr>
            <p:nvPr/>
          </p:nvSpPr>
          <p:spPr bwMode="auto">
            <a:xfrm>
              <a:off x="6394088" y="2723078"/>
              <a:ext cx="171122" cy="181415"/>
            </a:xfrm>
            <a:custGeom>
              <a:avLst/>
              <a:gdLst>
                <a:gd name="T0" fmla="*/ 18 w 133"/>
                <a:gd name="T1" fmla="*/ 22 h 141"/>
                <a:gd name="T2" fmla="*/ 26 w 133"/>
                <a:gd name="T3" fmla="*/ 15 h 141"/>
                <a:gd name="T4" fmla="*/ 26 w 133"/>
                <a:gd name="T5" fmla="*/ 4 h 141"/>
                <a:gd name="T6" fmla="*/ 33 w 133"/>
                <a:gd name="T7" fmla="*/ 0 h 141"/>
                <a:gd name="T8" fmla="*/ 44 w 133"/>
                <a:gd name="T9" fmla="*/ 7 h 141"/>
                <a:gd name="T10" fmla="*/ 44 w 133"/>
                <a:gd name="T11" fmla="*/ 19 h 141"/>
                <a:gd name="T12" fmla="*/ 59 w 133"/>
                <a:gd name="T13" fmla="*/ 26 h 141"/>
                <a:gd name="T14" fmla="*/ 74 w 133"/>
                <a:gd name="T15" fmla="*/ 26 h 141"/>
                <a:gd name="T16" fmla="*/ 81 w 133"/>
                <a:gd name="T17" fmla="*/ 33 h 141"/>
                <a:gd name="T18" fmla="*/ 85 w 133"/>
                <a:gd name="T19" fmla="*/ 37 h 141"/>
                <a:gd name="T20" fmla="*/ 78 w 133"/>
                <a:gd name="T21" fmla="*/ 44 h 141"/>
                <a:gd name="T22" fmla="*/ 70 w 133"/>
                <a:gd name="T23" fmla="*/ 48 h 141"/>
                <a:gd name="T24" fmla="*/ 70 w 133"/>
                <a:gd name="T25" fmla="*/ 56 h 141"/>
                <a:gd name="T26" fmla="*/ 74 w 133"/>
                <a:gd name="T27" fmla="*/ 63 h 141"/>
                <a:gd name="T28" fmla="*/ 89 w 133"/>
                <a:gd name="T29" fmla="*/ 67 h 141"/>
                <a:gd name="T30" fmla="*/ 100 w 133"/>
                <a:gd name="T31" fmla="*/ 78 h 141"/>
                <a:gd name="T32" fmla="*/ 107 w 133"/>
                <a:gd name="T33" fmla="*/ 89 h 141"/>
                <a:gd name="T34" fmla="*/ 115 w 133"/>
                <a:gd name="T35" fmla="*/ 93 h 141"/>
                <a:gd name="T36" fmla="*/ 118 w 133"/>
                <a:gd name="T37" fmla="*/ 96 h 141"/>
                <a:gd name="T38" fmla="*/ 122 w 133"/>
                <a:gd name="T39" fmla="*/ 100 h 141"/>
                <a:gd name="T40" fmla="*/ 129 w 133"/>
                <a:gd name="T41" fmla="*/ 104 h 141"/>
                <a:gd name="T42" fmla="*/ 133 w 133"/>
                <a:gd name="T43" fmla="*/ 108 h 141"/>
                <a:gd name="T44" fmla="*/ 133 w 133"/>
                <a:gd name="T45" fmla="*/ 111 h 141"/>
                <a:gd name="T46" fmla="*/ 129 w 133"/>
                <a:gd name="T47" fmla="*/ 122 h 141"/>
                <a:gd name="T48" fmla="*/ 129 w 133"/>
                <a:gd name="T49" fmla="*/ 134 h 141"/>
                <a:gd name="T50" fmla="*/ 122 w 133"/>
                <a:gd name="T51" fmla="*/ 130 h 141"/>
                <a:gd name="T52" fmla="*/ 111 w 133"/>
                <a:gd name="T53" fmla="*/ 130 h 141"/>
                <a:gd name="T54" fmla="*/ 115 w 133"/>
                <a:gd name="T55" fmla="*/ 141 h 141"/>
                <a:gd name="T56" fmla="*/ 107 w 133"/>
                <a:gd name="T57" fmla="*/ 134 h 141"/>
                <a:gd name="T58" fmla="*/ 96 w 133"/>
                <a:gd name="T59" fmla="*/ 130 h 141"/>
                <a:gd name="T60" fmla="*/ 100 w 133"/>
                <a:gd name="T61" fmla="*/ 122 h 141"/>
                <a:gd name="T62" fmla="*/ 100 w 133"/>
                <a:gd name="T63" fmla="*/ 115 h 141"/>
                <a:gd name="T64" fmla="*/ 96 w 133"/>
                <a:gd name="T65" fmla="*/ 108 h 141"/>
                <a:gd name="T66" fmla="*/ 92 w 133"/>
                <a:gd name="T67" fmla="*/ 104 h 141"/>
                <a:gd name="T68" fmla="*/ 85 w 133"/>
                <a:gd name="T69" fmla="*/ 96 h 141"/>
                <a:gd name="T70" fmla="*/ 85 w 133"/>
                <a:gd name="T71" fmla="*/ 89 h 141"/>
                <a:gd name="T72" fmla="*/ 81 w 133"/>
                <a:gd name="T73" fmla="*/ 78 h 141"/>
                <a:gd name="T74" fmla="*/ 63 w 133"/>
                <a:gd name="T75" fmla="*/ 67 h 141"/>
                <a:gd name="T76" fmla="*/ 48 w 133"/>
                <a:gd name="T77" fmla="*/ 78 h 141"/>
                <a:gd name="T78" fmla="*/ 37 w 133"/>
                <a:gd name="T79" fmla="*/ 70 h 141"/>
                <a:gd name="T80" fmla="*/ 26 w 133"/>
                <a:gd name="T81" fmla="*/ 78 h 141"/>
                <a:gd name="T82" fmla="*/ 22 w 133"/>
                <a:gd name="T83" fmla="*/ 67 h 141"/>
                <a:gd name="T84" fmla="*/ 22 w 133"/>
                <a:gd name="T85" fmla="*/ 59 h 141"/>
                <a:gd name="T86" fmla="*/ 22 w 133"/>
                <a:gd name="T87" fmla="*/ 48 h 141"/>
                <a:gd name="T88" fmla="*/ 11 w 133"/>
                <a:gd name="T89" fmla="*/ 52 h 141"/>
                <a:gd name="T90" fmla="*/ 11 w 133"/>
                <a:gd name="T91" fmla="*/ 41 h 141"/>
                <a:gd name="T92" fmla="*/ 0 w 133"/>
                <a:gd name="T93" fmla="*/ 33 h 141"/>
                <a:gd name="T94" fmla="*/ 7 w 133"/>
                <a:gd name="T95" fmla="*/ 26 h 141"/>
                <a:gd name="T96" fmla="*/ 7 w 133"/>
                <a:gd name="T97" fmla="*/ 1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3" h="141">
                  <a:moveTo>
                    <a:pt x="15" y="19"/>
                  </a:moveTo>
                  <a:lnTo>
                    <a:pt x="18" y="19"/>
                  </a:lnTo>
                  <a:lnTo>
                    <a:pt x="18" y="22"/>
                  </a:lnTo>
                  <a:lnTo>
                    <a:pt x="26" y="19"/>
                  </a:lnTo>
                  <a:lnTo>
                    <a:pt x="26" y="19"/>
                  </a:lnTo>
                  <a:lnTo>
                    <a:pt x="26" y="15"/>
                  </a:lnTo>
                  <a:lnTo>
                    <a:pt x="26" y="15"/>
                  </a:lnTo>
                  <a:lnTo>
                    <a:pt x="26" y="11"/>
                  </a:lnTo>
                  <a:lnTo>
                    <a:pt x="26" y="4"/>
                  </a:lnTo>
                  <a:lnTo>
                    <a:pt x="26" y="4"/>
                  </a:lnTo>
                  <a:lnTo>
                    <a:pt x="26" y="0"/>
                  </a:lnTo>
                  <a:lnTo>
                    <a:pt x="33" y="0"/>
                  </a:lnTo>
                  <a:lnTo>
                    <a:pt x="33" y="4"/>
                  </a:lnTo>
                  <a:lnTo>
                    <a:pt x="41" y="4"/>
                  </a:lnTo>
                  <a:lnTo>
                    <a:pt x="44" y="7"/>
                  </a:lnTo>
                  <a:lnTo>
                    <a:pt x="44" y="11"/>
                  </a:lnTo>
                  <a:lnTo>
                    <a:pt x="44" y="15"/>
                  </a:lnTo>
                  <a:lnTo>
                    <a:pt x="44" y="19"/>
                  </a:lnTo>
                  <a:lnTo>
                    <a:pt x="52" y="22"/>
                  </a:lnTo>
                  <a:lnTo>
                    <a:pt x="55" y="26"/>
                  </a:lnTo>
                  <a:lnTo>
                    <a:pt x="59" y="26"/>
                  </a:lnTo>
                  <a:lnTo>
                    <a:pt x="67" y="30"/>
                  </a:lnTo>
                  <a:lnTo>
                    <a:pt x="70" y="26"/>
                  </a:lnTo>
                  <a:lnTo>
                    <a:pt x="74" y="26"/>
                  </a:lnTo>
                  <a:lnTo>
                    <a:pt x="74" y="30"/>
                  </a:lnTo>
                  <a:lnTo>
                    <a:pt x="81" y="30"/>
                  </a:lnTo>
                  <a:lnTo>
                    <a:pt x="81" y="33"/>
                  </a:lnTo>
                  <a:lnTo>
                    <a:pt x="81" y="33"/>
                  </a:lnTo>
                  <a:lnTo>
                    <a:pt x="85" y="37"/>
                  </a:lnTo>
                  <a:lnTo>
                    <a:pt x="85" y="37"/>
                  </a:lnTo>
                  <a:lnTo>
                    <a:pt x="81" y="37"/>
                  </a:lnTo>
                  <a:lnTo>
                    <a:pt x="81" y="44"/>
                  </a:lnTo>
                  <a:lnTo>
                    <a:pt x="78" y="44"/>
                  </a:lnTo>
                  <a:lnTo>
                    <a:pt x="74" y="48"/>
                  </a:lnTo>
                  <a:lnTo>
                    <a:pt x="70" y="48"/>
                  </a:lnTo>
                  <a:lnTo>
                    <a:pt x="70" y="48"/>
                  </a:lnTo>
                  <a:lnTo>
                    <a:pt x="70" y="52"/>
                  </a:lnTo>
                  <a:lnTo>
                    <a:pt x="74" y="56"/>
                  </a:lnTo>
                  <a:lnTo>
                    <a:pt x="70" y="56"/>
                  </a:lnTo>
                  <a:lnTo>
                    <a:pt x="70" y="59"/>
                  </a:lnTo>
                  <a:lnTo>
                    <a:pt x="74" y="59"/>
                  </a:lnTo>
                  <a:lnTo>
                    <a:pt x="74" y="63"/>
                  </a:lnTo>
                  <a:lnTo>
                    <a:pt x="81" y="63"/>
                  </a:lnTo>
                  <a:lnTo>
                    <a:pt x="85" y="67"/>
                  </a:lnTo>
                  <a:lnTo>
                    <a:pt x="89" y="67"/>
                  </a:lnTo>
                  <a:lnTo>
                    <a:pt x="92" y="70"/>
                  </a:lnTo>
                  <a:lnTo>
                    <a:pt x="96" y="74"/>
                  </a:lnTo>
                  <a:lnTo>
                    <a:pt x="100" y="78"/>
                  </a:lnTo>
                  <a:lnTo>
                    <a:pt x="100" y="78"/>
                  </a:lnTo>
                  <a:lnTo>
                    <a:pt x="107" y="85"/>
                  </a:lnTo>
                  <a:lnTo>
                    <a:pt x="107" y="89"/>
                  </a:lnTo>
                  <a:lnTo>
                    <a:pt x="111" y="89"/>
                  </a:lnTo>
                  <a:lnTo>
                    <a:pt x="115" y="89"/>
                  </a:lnTo>
                  <a:lnTo>
                    <a:pt x="115" y="93"/>
                  </a:lnTo>
                  <a:lnTo>
                    <a:pt x="115" y="93"/>
                  </a:lnTo>
                  <a:lnTo>
                    <a:pt x="118" y="96"/>
                  </a:lnTo>
                  <a:lnTo>
                    <a:pt x="118" y="96"/>
                  </a:lnTo>
                  <a:lnTo>
                    <a:pt x="122" y="96"/>
                  </a:lnTo>
                  <a:lnTo>
                    <a:pt x="122" y="100"/>
                  </a:lnTo>
                  <a:lnTo>
                    <a:pt x="122" y="100"/>
                  </a:lnTo>
                  <a:lnTo>
                    <a:pt x="126" y="100"/>
                  </a:lnTo>
                  <a:lnTo>
                    <a:pt x="129" y="104"/>
                  </a:lnTo>
                  <a:lnTo>
                    <a:pt x="129" y="104"/>
                  </a:lnTo>
                  <a:lnTo>
                    <a:pt x="133" y="104"/>
                  </a:lnTo>
                  <a:lnTo>
                    <a:pt x="133" y="104"/>
                  </a:lnTo>
                  <a:lnTo>
                    <a:pt x="133" y="108"/>
                  </a:lnTo>
                  <a:lnTo>
                    <a:pt x="129" y="111"/>
                  </a:lnTo>
                  <a:lnTo>
                    <a:pt x="133" y="111"/>
                  </a:lnTo>
                  <a:lnTo>
                    <a:pt x="133" y="111"/>
                  </a:lnTo>
                  <a:lnTo>
                    <a:pt x="133" y="115"/>
                  </a:lnTo>
                  <a:lnTo>
                    <a:pt x="129" y="119"/>
                  </a:lnTo>
                  <a:lnTo>
                    <a:pt x="129" y="122"/>
                  </a:lnTo>
                  <a:lnTo>
                    <a:pt x="133" y="126"/>
                  </a:lnTo>
                  <a:lnTo>
                    <a:pt x="133" y="130"/>
                  </a:lnTo>
                  <a:lnTo>
                    <a:pt x="129" y="134"/>
                  </a:lnTo>
                  <a:lnTo>
                    <a:pt x="126" y="134"/>
                  </a:lnTo>
                  <a:lnTo>
                    <a:pt x="122" y="130"/>
                  </a:lnTo>
                  <a:lnTo>
                    <a:pt x="122" y="130"/>
                  </a:lnTo>
                  <a:lnTo>
                    <a:pt x="118" y="126"/>
                  </a:lnTo>
                  <a:lnTo>
                    <a:pt x="115" y="130"/>
                  </a:lnTo>
                  <a:lnTo>
                    <a:pt x="111" y="130"/>
                  </a:lnTo>
                  <a:lnTo>
                    <a:pt x="115" y="134"/>
                  </a:lnTo>
                  <a:lnTo>
                    <a:pt x="115" y="137"/>
                  </a:lnTo>
                  <a:lnTo>
                    <a:pt x="115" y="141"/>
                  </a:lnTo>
                  <a:lnTo>
                    <a:pt x="115" y="141"/>
                  </a:lnTo>
                  <a:lnTo>
                    <a:pt x="111" y="141"/>
                  </a:lnTo>
                  <a:lnTo>
                    <a:pt x="107" y="134"/>
                  </a:lnTo>
                  <a:lnTo>
                    <a:pt x="104" y="134"/>
                  </a:lnTo>
                  <a:lnTo>
                    <a:pt x="100" y="134"/>
                  </a:lnTo>
                  <a:lnTo>
                    <a:pt x="96" y="130"/>
                  </a:lnTo>
                  <a:lnTo>
                    <a:pt x="100" y="130"/>
                  </a:lnTo>
                  <a:lnTo>
                    <a:pt x="100" y="126"/>
                  </a:lnTo>
                  <a:lnTo>
                    <a:pt x="100" y="122"/>
                  </a:lnTo>
                  <a:lnTo>
                    <a:pt x="100" y="119"/>
                  </a:lnTo>
                  <a:lnTo>
                    <a:pt x="100" y="119"/>
                  </a:lnTo>
                  <a:lnTo>
                    <a:pt x="100" y="115"/>
                  </a:lnTo>
                  <a:lnTo>
                    <a:pt x="104" y="111"/>
                  </a:lnTo>
                  <a:lnTo>
                    <a:pt x="100" y="111"/>
                  </a:lnTo>
                  <a:lnTo>
                    <a:pt x="96" y="108"/>
                  </a:lnTo>
                  <a:lnTo>
                    <a:pt x="100" y="108"/>
                  </a:lnTo>
                  <a:lnTo>
                    <a:pt x="96" y="104"/>
                  </a:lnTo>
                  <a:lnTo>
                    <a:pt x="92" y="104"/>
                  </a:lnTo>
                  <a:lnTo>
                    <a:pt x="89" y="100"/>
                  </a:lnTo>
                  <a:lnTo>
                    <a:pt x="85" y="100"/>
                  </a:lnTo>
                  <a:lnTo>
                    <a:pt x="85" y="96"/>
                  </a:lnTo>
                  <a:lnTo>
                    <a:pt x="85" y="93"/>
                  </a:lnTo>
                  <a:lnTo>
                    <a:pt x="85" y="89"/>
                  </a:lnTo>
                  <a:lnTo>
                    <a:pt x="85" y="89"/>
                  </a:lnTo>
                  <a:lnTo>
                    <a:pt x="85" y="85"/>
                  </a:lnTo>
                  <a:lnTo>
                    <a:pt x="85" y="82"/>
                  </a:lnTo>
                  <a:lnTo>
                    <a:pt x="81" y="78"/>
                  </a:lnTo>
                  <a:lnTo>
                    <a:pt x="74" y="74"/>
                  </a:lnTo>
                  <a:lnTo>
                    <a:pt x="70" y="70"/>
                  </a:lnTo>
                  <a:lnTo>
                    <a:pt x="63" y="67"/>
                  </a:lnTo>
                  <a:lnTo>
                    <a:pt x="59" y="70"/>
                  </a:lnTo>
                  <a:lnTo>
                    <a:pt x="55" y="74"/>
                  </a:lnTo>
                  <a:lnTo>
                    <a:pt x="48" y="78"/>
                  </a:lnTo>
                  <a:lnTo>
                    <a:pt x="44" y="74"/>
                  </a:lnTo>
                  <a:lnTo>
                    <a:pt x="41" y="74"/>
                  </a:lnTo>
                  <a:lnTo>
                    <a:pt x="37" y="70"/>
                  </a:lnTo>
                  <a:lnTo>
                    <a:pt x="33" y="74"/>
                  </a:lnTo>
                  <a:lnTo>
                    <a:pt x="30" y="78"/>
                  </a:lnTo>
                  <a:lnTo>
                    <a:pt x="26" y="78"/>
                  </a:lnTo>
                  <a:lnTo>
                    <a:pt x="22" y="78"/>
                  </a:lnTo>
                  <a:lnTo>
                    <a:pt x="22" y="70"/>
                  </a:lnTo>
                  <a:lnTo>
                    <a:pt x="22" y="67"/>
                  </a:lnTo>
                  <a:lnTo>
                    <a:pt x="22" y="63"/>
                  </a:lnTo>
                  <a:lnTo>
                    <a:pt x="22" y="59"/>
                  </a:lnTo>
                  <a:lnTo>
                    <a:pt x="22" y="59"/>
                  </a:lnTo>
                  <a:lnTo>
                    <a:pt x="22" y="56"/>
                  </a:lnTo>
                  <a:lnTo>
                    <a:pt x="22" y="52"/>
                  </a:lnTo>
                  <a:lnTo>
                    <a:pt x="22" y="48"/>
                  </a:lnTo>
                  <a:lnTo>
                    <a:pt x="18" y="48"/>
                  </a:lnTo>
                  <a:lnTo>
                    <a:pt x="15" y="52"/>
                  </a:lnTo>
                  <a:lnTo>
                    <a:pt x="11" y="52"/>
                  </a:lnTo>
                  <a:lnTo>
                    <a:pt x="7" y="48"/>
                  </a:lnTo>
                  <a:lnTo>
                    <a:pt x="11" y="44"/>
                  </a:lnTo>
                  <a:lnTo>
                    <a:pt x="11" y="41"/>
                  </a:lnTo>
                  <a:lnTo>
                    <a:pt x="7" y="37"/>
                  </a:lnTo>
                  <a:lnTo>
                    <a:pt x="4" y="37"/>
                  </a:lnTo>
                  <a:lnTo>
                    <a:pt x="0" y="33"/>
                  </a:lnTo>
                  <a:lnTo>
                    <a:pt x="4" y="30"/>
                  </a:lnTo>
                  <a:lnTo>
                    <a:pt x="4" y="30"/>
                  </a:lnTo>
                  <a:lnTo>
                    <a:pt x="7" y="26"/>
                  </a:lnTo>
                  <a:lnTo>
                    <a:pt x="7" y="26"/>
                  </a:lnTo>
                  <a:lnTo>
                    <a:pt x="7" y="22"/>
                  </a:lnTo>
                  <a:lnTo>
                    <a:pt x="7" y="19"/>
                  </a:lnTo>
                  <a:lnTo>
                    <a:pt x="15" y="19"/>
                  </a:lnTo>
                  <a:lnTo>
                    <a:pt x="15" y="19"/>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30" name="Freeform 29"/>
            <p:cNvSpPr>
              <a:spLocks noEditPoints="1"/>
            </p:cNvSpPr>
            <p:nvPr/>
          </p:nvSpPr>
          <p:spPr bwMode="auto">
            <a:xfrm>
              <a:off x="6346483" y="2765537"/>
              <a:ext cx="181415" cy="301072"/>
            </a:xfrm>
            <a:custGeom>
              <a:avLst/>
              <a:gdLst>
                <a:gd name="T0" fmla="*/ 13 w 38"/>
                <a:gd name="T1" fmla="*/ 3 h 63"/>
                <a:gd name="T2" fmla="*/ 16 w 38"/>
                <a:gd name="T3" fmla="*/ 4 h 63"/>
                <a:gd name="T4" fmla="*/ 16 w 38"/>
                <a:gd name="T5" fmla="*/ 8 h 63"/>
                <a:gd name="T6" fmla="*/ 18 w 38"/>
                <a:gd name="T7" fmla="*/ 12 h 63"/>
                <a:gd name="T8" fmla="*/ 23 w 38"/>
                <a:gd name="T9" fmla="*/ 12 h 63"/>
                <a:gd name="T10" fmla="*/ 30 w 38"/>
                <a:gd name="T11" fmla="*/ 11 h 63"/>
                <a:gd name="T12" fmla="*/ 33 w 38"/>
                <a:gd name="T13" fmla="*/ 15 h 63"/>
                <a:gd name="T14" fmla="*/ 35 w 38"/>
                <a:gd name="T15" fmla="*/ 19 h 63"/>
                <a:gd name="T16" fmla="*/ 38 w 38"/>
                <a:gd name="T17" fmla="*/ 21 h 63"/>
                <a:gd name="T18" fmla="*/ 37 w 38"/>
                <a:gd name="T19" fmla="*/ 25 h 63"/>
                <a:gd name="T20" fmla="*/ 33 w 38"/>
                <a:gd name="T21" fmla="*/ 26 h 63"/>
                <a:gd name="T22" fmla="*/ 27 w 38"/>
                <a:gd name="T23" fmla="*/ 26 h 63"/>
                <a:gd name="T24" fmla="*/ 24 w 38"/>
                <a:gd name="T25" fmla="*/ 31 h 63"/>
                <a:gd name="T26" fmla="*/ 25 w 38"/>
                <a:gd name="T27" fmla="*/ 36 h 63"/>
                <a:gd name="T28" fmla="*/ 23 w 38"/>
                <a:gd name="T29" fmla="*/ 36 h 63"/>
                <a:gd name="T30" fmla="*/ 21 w 38"/>
                <a:gd name="T31" fmla="*/ 34 h 63"/>
                <a:gd name="T32" fmla="*/ 19 w 38"/>
                <a:gd name="T33" fmla="*/ 34 h 63"/>
                <a:gd name="T34" fmla="*/ 17 w 38"/>
                <a:gd name="T35" fmla="*/ 33 h 63"/>
                <a:gd name="T36" fmla="*/ 16 w 38"/>
                <a:gd name="T37" fmla="*/ 31 h 63"/>
                <a:gd name="T38" fmla="*/ 14 w 38"/>
                <a:gd name="T39" fmla="*/ 31 h 63"/>
                <a:gd name="T40" fmla="*/ 13 w 38"/>
                <a:gd name="T41" fmla="*/ 31 h 63"/>
                <a:gd name="T42" fmla="*/ 13 w 38"/>
                <a:gd name="T43" fmla="*/ 34 h 63"/>
                <a:gd name="T44" fmla="*/ 12 w 38"/>
                <a:gd name="T45" fmla="*/ 38 h 63"/>
                <a:gd name="T46" fmla="*/ 10 w 38"/>
                <a:gd name="T47" fmla="*/ 44 h 63"/>
                <a:gd name="T48" fmla="*/ 10 w 38"/>
                <a:gd name="T49" fmla="*/ 46 h 63"/>
                <a:gd name="T50" fmla="*/ 12 w 38"/>
                <a:gd name="T51" fmla="*/ 49 h 63"/>
                <a:gd name="T52" fmla="*/ 13 w 38"/>
                <a:gd name="T53" fmla="*/ 49 h 63"/>
                <a:gd name="T54" fmla="*/ 15 w 38"/>
                <a:gd name="T55" fmla="*/ 52 h 63"/>
                <a:gd name="T56" fmla="*/ 16 w 38"/>
                <a:gd name="T57" fmla="*/ 52 h 63"/>
                <a:gd name="T58" fmla="*/ 17 w 38"/>
                <a:gd name="T59" fmla="*/ 55 h 63"/>
                <a:gd name="T60" fmla="*/ 17 w 38"/>
                <a:gd name="T61" fmla="*/ 56 h 63"/>
                <a:gd name="T62" fmla="*/ 20 w 38"/>
                <a:gd name="T63" fmla="*/ 59 h 63"/>
                <a:gd name="T64" fmla="*/ 23 w 38"/>
                <a:gd name="T65" fmla="*/ 61 h 63"/>
                <a:gd name="T66" fmla="*/ 23 w 38"/>
                <a:gd name="T67" fmla="*/ 63 h 63"/>
                <a:gd name="T68" fmla="*/ 19 w 38"/>
                <a:gd name="T69" fmla="*/ 62 h 63"/>
                <a:gd name="T70" fmla="*/ 18 w 38"/>
                <a:gd name="T71" fmla="*/ 60 h 63"/>
                <a:gd name="T72" fmla="*/ 15 w 38"/>
                <a:gd name="T73" fmla="*/ 60 h 63"/>
                <a:gd name="T74" fmla="*/ 13 w 38"/>
                <a:gd name="T75" fmla="*/ 57 h 63"/>
                <a:gd name="T76" fmla="*/ 10 w 38"/>
                <a:gd name="T77" fmla="*/ 55 h 63"/>
                <a:gd name="T78" fmla="*/ 8 w 38"/>
                <a:gd name="T79" fmla="*/ 52 h 63"/>
                <a:gd name="T80" fmla="*/ 6 w 38"/>
                <a:gd name="T81" fmla="*/ 51 h 63"/>
                <a:gd name="T82" fmla="*/ 7 w 38"/>
                <a:gd name="T83" fmla="*/ 48 h 63"/>
                <a:gd name="T84" fmla="*/ 8 w 38"/>
                <a:gd name="T85" fmla="*/ 45 h 63"/>
                <a:gd name="T86" fmla="*/ 9 w 38"/>
                <a:gd name="T87" fmla="*/ 42 h 63"/>
                <a:gd name="T88" fmla="*/ 11 w 38"/>
                <a:gd name="T89" fmla="*/ 36 h 63"/>
                <a:gd name="T90" fmla="*/ 10 w 38"/>
                <a:gd name="T91" fmla="*/ 31 h 63"/>
                <a:gd name="T92" fmla="*/ 7 w 38"/>
                <a:gd name="T93" fmla="*/ 26 h 63"/>
                <a:gd name="T94" fmla="*/ 6 w 38"/>
                <a:gd name="T95" fmla="*/ 22 h 63"/>
                <a:gd name="T96" fmla="*/ 6 w 38"/>
                <a:gd name="T97" fmla="*/ 18 h 63"/>
                <a:gd name="T98" fmla="*/ 2 w 38"/>
                <a:gd name="T99" fmla="*/ 13 h 63"/>
                <a:gd name="T100" fmla="*/ 0 w 38"/>
                <a:gd name="T101" fmla="*/ 10 h 63"/>
                <a:gd name="T102" fmla="*/ 2 w 38"/>
                <a:gd name="T103" fmla="*/ 6 h 63"/>
                <a:gd name="T104" fmla="*/ 6 w 38"/>
                <a:gd name="T105" fmla="*/ 4 h 63"/>
                <a:gd name="T106" fmla="*/ 9 w 38"/>
                <a:gd name="T107" fmla="*/ 2 h 63"/>
                <a:gd name="T108" fmla="*/ 10 w 38"/>
                <a:gd name="T109" fmla="*/ 0 h 63"/>
                <a:gd name="T110" fmla="*/ 13 w 38"/>
                <a:gd name="T111" fmla="*/ 59 h 63"/>
                <a:gd name="T112" fmla="*/ 10 w 38"/>
                <a:gd name="T113" fmla="*/ 55 h 63"/>
                <a:gd name="T114" fmla="*/ 7 w 38"/>
                <a:gd name="T115" fmla="*/ 55 h 63"/>
                <a:gd name="T116" fmla="*/ 23 w 38"/>
                <a:gd name="T117" fmla="*/ 37 h 63"/>
                <a:gd name="T118" fmla="*/ 13 w 38"/>
                <a:gd name="T119" fmla="*/ 46 h 63"/>
                <a:gd name="T120" fmla="*/ 14 w 38"/>
                <a:gd name="T121" fmla="*/ 4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 h="63">
                  <a:moveTo>
                    <a:pt x="10" y="0"/>
                  </a:moveTo>
                  <a:cubicBezTo>
                    <a:pt x="11" y="1"/>
                    <a:pt x="11" y="1"/>
                    <a:pt x="11" y="1"/>
                  </a:cubicBezTo>
                  <a:cubicBezTo>
                    <a:pt x="12" y="1"/>
                    <a:pt x="12" y="1"/>
                    <a:pt x="12" y="1"/>
                  </a:cubicBezTo>
                  <a:cubicBezTo>
                    <a:pt x="13" y="2"/>
                    <a:pt x="13" y="2"/>
                    <a:pt x="13" y="2"/>
                  </a:cubicBezTo>
                  <a:cubicBezTo>
                    <a:pt x="13" y="3"/>
                    <a:pt x="13" y="3"/>
                    <a:pt x="13" y="3"/>
                  </a:cubicBezTo>
                  <a:cubicBezTo>
                    <a:pt x="12" y="4"/>
                    <a:pt x="12" y="4"/>
                    <a:pt x="12" y="4"/>
                  </a:cubicBezTo>
                  <a:cubicBezTo>
                    <a:pt x="13" y="5"/>
                    <a:pt x="13" y="5"/>
                    <a:pt x="13" y="5"/>
                  </a:cubicBezTo>
                  <a:cubicBezTo>
                    <a:pt x="14" y="5"/>
                    <a:pt x="14" y="5"/>
                    <a:pt x="14" y="5"/>
                  </a:cubicBezTo>
                  <a:cubicBezTo>
                    <a:pt x="15" y="4"/>
                    <a:pt x="15" y="4"/>
                    <a:pt x="15" y="4"/>
                  </a:cubicBezTo>
                  <a:cubicBezTo>
                    <a:pt x="16" y="4"/>
                    <a:pt x="16" y="4"/>
                    <a:pt x="16" y="4"/>
                  </a:cubicBezTo>
                  <a:cubicBezTo>
                    <a:pt x="16" y="5"/>
                    <a:pt x="16" y="5"/>
                    <a:pt x="16" y="5"/>
                  </a:cubicBezTo>
                  <a:cubicBezTo>
                    <a:pt x="16" y="6"/>
                    <a:pt x="16" y="6"/>
                    <a:pt x="16" y="6"/>
                  </a:cubicBezTo>
                  <a:cubicBezTo>
                    <a:pt x="16" y="7"/>
                    <a:pt x="16" y="7"/>
                    <a:pt x="16" y="7"/>
                  </a:cubicBezTo>
                  <a:cubicBezTo>
                    <a:pt x="16" y="7"/>
                    <a:pt x="16" y="7"/>
                    <a:pt x="16" y="7"/>
                  </a:cubicBezTo>
                  <a:cubicBezTo>
                    <a:pt x="16" y="8"/>
                    <a:pt x="16" y="8"/>
                    <a:pt x="16" y="8"/>
                  </a:cubicBezTo>
                  <a:cubicBezTo>
                    <a:pt x="16" y="9"/>
                    <a:pt x="16" y="9"/>
                    <a:pt x="16" y="9"/>
                  </a:cubicBezTo>
                  <a:cubicBezTo>
                    <a:pt x="16" y="10"/>
                    <a:pt x="16" y="10"/>
                    <a:pt x="16" y="10"/>
                  </a:cubicBezTo>
                  <a:cubicBezTo>
                    <a:pt x="16" y="12"/>
                    <a:pt x="16" y="12"/>
                    <a:pt x="16" y="12"/>
                  </a:cubicBezTo>
                  <a:cubicBezTo>
                    <a:pt x="17" y="12"/>
                    <a:pt x="17" y="12"/>
                    <a:pt x="17" y="12"/>
                  </a:cubicBezTo>
                  <a:cubicBezTo>
                    <a:pt x="18" y="12"/>
                    <a:pt x="18" y="12"/>
                    <a:pt x="18" y="12"/>
                  </a:cubicBezTo>
                  <a:cubicBezTo>
                    <a:pt x="19" y="11"/>
                    <a:pt x="19" y="11"/>
                    <a:pt x="19" y="11"/>
                  </a:cubicBezTo>
                  <a:cubicBezTo>
                    <a:pt x="20" y="10"/>
                    <a:pt x="20" y="10"/>
                    <a:pt x="20" y="10"/>
                  </a:cubicBezTo>
                  <a:cubicBezTo>
                    <a:pt x="21" y="11"/>
                    <a:pt x="21" y="11"/>
                    <a:pt x="21" y="11"/>
                  </a:cubicBezTo>
                  <a:cubicBezTo>
                    <a:pt x="22" y="11"/>
                    <a:pt x="22" y="11"/>
                    <a:pt x="22" y="11"/>
                  </a:cubicBezTo>
                  <a:cubicBezTo>
                    <a:pt x="23" y="12"/>
                    <a:pt x="23" y="12"/>
                    <a:pt x="23" y="12"/>
                  </a:cubicBezTo>
                  <a:cubicBezTo>
                    <a:pt x="25" y="11"/>
                    <a:pt x="25" y="11"/>
                    <a:pt x="25" y="11"/>
                  </a:cubicBezTo>
                  <a:cubicBezTo>
                    <a:pt x="26" y="10"/>
                    <a:pt x="26" y="10"/>
                    <a:pt x="26" y="10"/>
                  </a:cubicBezTo>
                  <a:cubicBezTo>
                    <a:pt x="27" y="9"/>
                    <a:pt x="27" y="9"/>
                    <a:pt x="27" y="9"/>
                  </a:cubicBezTo>
                  <a:cubicBezTo>
                    <a:pt x="29" y="10"/>
                    <a:pt x="29" y="10"/>
                    <a:pt x="29" y="10"/>
                  </a:cubicBezTo>
                  <a:cubicBezTo>
                    <a:pt x="30" y="11"/>
                    <a:pt x="30" y="11"/>
                    <a:pt x="30" y="11"/>
                  </a:cubicBezTo>
                  <a:cubicBezTo>
                    <a:pt x="32" y="12"/>
                    <a:pt x="32" y="12"/>
                    <a:pt x="32" y="12"/>
                  </a:cubicBezTo>
                  <a:cubicBezTo>
                    <a:pt x="33" y="13"/>
                    <a:pt x="33" y="13"/>
                    <a:pt x="33" y="13"/>
                  </a:cubicBezTo>
                  <a:cubicBezTo>
                    <a:pt x="33" y="14"/>
                    <a:pt x="33" y="14"/>
                    <a:pt x="33" y="14"/>
                  </a:cubicBezTo>
                  <a:cubicBezTo>
                    <a:pt x="33" y="15"/>
                    <a:pt x="33" y="15"/>
                    <a:pt x="33" y="15"/>
                  </a:cubicBezTo>
                  <a:cubicBezTo>
                    <a:pt x="33" y="15"/>
                    <a:pt x="33" y="15"/>
                    <a:pt x="33" y="15"/>
                  </a:cubicBezTo>
                  <a:cubicBezTo>
                    <a:pt x="33" y="16"/>
                    <a:pt x="33" y="16"/>
                    <a:pt x="33" y="16"/>
                  </a:cubicBezTo>
                  <a:cubicBezTo>
                    <a:pt x="33" y="17"/>
                    <a:pt x="33" y="17"/>
                    <a:pt x="33" y="17"/>
                  </a:cubicBezTo>
                  <a:cubicBezTo>
                    <a:pt x="33" y="18"/>
                    <a:pt x="33" y="18"/>
                    <a:pt x="33" y="18"/>
                  </a:cubicBezTo>
                  <a:cubicBezTo>
                    <a:pt x="34" y="18"/>
                    <a:pt x="34" y="18"/>
                    <a:pt x="34" y="18"/>
                  </a:cubicBezTo>
                  <a:cubicBezTo>
                    <a:pt x="35" y="19"/>
                    <a:pt x="35" y="19"/>
                    <a:pt x="35" y="19"/>
                  </a:cubicBezTo>
                  <a:cubicBezTo>
                    <a:pt x="36" y="19"/>
                    <a:pt x="36" y="19"/>
                    <a:pt x="36" y="19"/>
                  </a:cubicBezTo>
                  <a:cubicBezTo>
                    <a:pt x="37" y="20"/>
                    <a:pt x="37" y="20"/>
                    <a:pt x="37" y="20"/>
                  </a:cubicBezTo>
                  <a:cubicBezTo>
                    <a:pt x="36" y="20"/>
                    <a:pt x="36" y="20"/>
                    <a:pt x="36" y="20"/>
                  </a:cubicBezTo>
                  <a:cubicBezTo>
                    <a:pt x="37" y="21"/>
                    <a:pt x="37" y="21"/>
                    <a:pt x="37" y="21"/>
                  </a:cubicBezTo>
                  <a:cubicBezTo>
                    <a:pt x="38" y="21"/>
                    <a:pt x="38" y="21"/>
                    <a:pt x="38" y="21"/>
                  </a:cubicBezTo>
                  <a:cubicBezTo>
                    <a:pt x="37" y="22"/>
                    <a:pt x="37" y="22"/>
                    <a:pt x="37" y="22"/>
                  </a:cubicBezTo>
                  <a:cubicBezTo>
                    <a:pt x="37" y="23"/>
                    <a:pt x="37" y="23"/>
                    <a:pt x="37" y="23"/>
                  </a:cubicBezTo>
                  <a:cubicBezTo>
                    <a:pt x="37" y="23"/>
                    <a:pt x="37" y="23"/>
                    <a:pt x="37" y="23"/>
                  </a:cubicBezTo>
                  <a:cubicBezTo>
                    <a:pt x="37" y="24"/>
                    <a:pt x="37" y="24"/>
                    <a:pt x="37" y="24"/>
                  </a:cubicBezTo>
                  <a:cubicBezTo>
                    <a:pt x="37" y="25"/>
                    <a:pt x="37" y="25"/>
                    <a:pt x="37" y="25"/>
                  </a:cubicBezTo>
                  <a:cubicBezTo>
                    <a:pt x="37" y="26"/>
                    <a:pt x="37" y="26"/>
                    <a:pt x="37" y="26"/>
                  </a:cubicBezTo>
                  <a:cubicBezTo>
                    <a:pt x="36" y="26"/>
                    <a:pt x="36" y="26"/>
                    <a:pt x="36" y="26"/>
                  </a:cubicBezTo>
                  <a:cubicBezTo>
                    <a:pt x="35" y="26"/>
                    <a:pt x="35" y="26"/>
                    <a:pt x="35" y="26"/>
                  </a:cubicBezTo>
                  <a:cubicBezTo>
                    <a:pt x="34" y="26"/>
                    <a:pt x="34" y="26"/>
                    <a:pt x="34" y="26"/>
                  </a:cubicBezTo>
                  <a:cubicBezTo>
                    <a:pt x="33" y="26"/>
                    <a:pt x="33" y="26"/>
                    <a:pt x="33" y="26"/>
                  </a:cubicBezTo>
                  <a:cubicBezTo>
                    <a:pt x="32" y="26"/>
                    <a:pt x="32" y="26"/>
                    <a:pt x="32" y="26"/>
                  </a:cubicBezTo>
                  <a:cubicBezTo>
                    <a:pt x="30" y="26"/>
                    <a:pt x="30" y="26"/>
                    <a:pt x="30" y="26"/>
                  </a:cubicBezTo>
                  <a:cubicBezTo>
                    <a:pt x="30" y="26"/>
                    <a:pt x="30" y="26"/>
                    <a:pt x="30" y="26"/>
                  </a:cubicBezTo>
                  <a:cubicBezTo>
                    <a:pt x="29" y="26"/>
                    <a:pt x="29" y="26"/>
                    <a:pt x="29" y="26"/>
                  </a:cubicBezTo>
                  <a:cubicBezTo>
                    <a:pt x="27" y="26"/>
                    <a:pt x="27" y="26"/>
                    <a:pt x="27" y="26"/>
                  </a:cubicBezTo>
                  <a:cubicBezTo>
                    <a:pt x="26" y="26"/>
                    <a:pt x="26" y="26"/>
                    <a:pt x="26" y="26"/>
                  </a:cubicBezTo>
                  <a:cubicBezTo>
                    <a:pt x="25" y="28"/>
                    <a:pt x="25" y="28"/>
                    <a:pt x="25" y="28"/>
                  </a:cubicBezTo>
                  <a:cubicBezTo>
                    <a:pt x="25" y="29"/>
                    <a:pt x="25" y="29"/>
                    <a:pt x="25" y="29"/>
                  </a:cubicBezTo>
                  <a:cubicBezTo>
                    <a:pt x="24" y="30"/>
                    <a:pt x="24" y="30"/>
                    <a:pt x="24" y="30"/>
                  </a:cubicBezTo>
                  <a:cubicBezTo>
                    <a:pt x="24" y="31"/>
                    <a:pt x="24" y="31"/>
                    <a:pt x="24" y="31"/>
                  </a:cubicBezTo>
                  <a:cubicBezTo>
                    <a:pt x="24" y="33"/>
                    <a:pt x="24" y="33"/>
                    <a:pt x="24" y="33"/>
                  </a:cubicBezTo>
                  <a:cubicBezTo>
                    <a:pt x="25" y="33"/>
                    <a:pt x="25" y="33"/>
                    <a:pt x="25" y="33"/>
                  </a:cubicBezTo>
                  <a:cubicBezTo>
                    <a:pt x="25" y="34"/>
                    <a:pt x="25" y="34"/>
                    <a:pt x="25" y="34"/>
                  </a:cubicBezTo>
                  <a:cubicBezTo>
                    <a:pt x="25" y="35"/>
                    <a:pt x="25" y="35"/>
                    <a:pt x="25" y="35"/>
                  </a:cubicBezTo>
                  <a:cubicBezTo>
                    <a:pt x="25" y="36"/>
                    <a:pt x="25" y="36"/>
                    <a:pt x="25" y="36"/>
                  </a:cubicBezTo>
                  <a:cubicBezTo>
                    <a:pt x="25" y="36"/>
                    <a:pt x="25" y="36"/>
                    <a:pt x="25" y="36"/>
                  </a:cubicBezTo>
                  <a:cubicBezTo>
                    <a:pt x="25" y="37"/>
                    <a:pt x="25" y="37"/>
                    <a:pt x="25" y="37"/>
                  </a:cubicBezTo>
                  <a:cubicBezTo>
                    <a:pt x="25" y="37"/>
                    <a:pt x="25" y="37"/>
                    <a:pt x="25" y="37"/>
                  </a:cubicBezTo>
                  <a:cubicBezTo>
                    <a:pt x="24" y="36"/>
                    <a:pt x="24" y="36"/>
                    <a:pt x="24" y="36"/>
                  </a:cubicBezTo>
                  <a:cubicBezTo>
                    <a:pt x="23" y="36"/>
                    <a:pt x="23" y="36"/>
                    <a:pt x="23" y="36"/>
                  </a:cubicBezTo>
                  <a:cubicBezTo>
                    <a:pt x="23" y="36"/>
                    <a:pt x="23" y="36"/>
                    <a:pt x="23" y="36"/>
                  </a:cubicBezTo>
                  <a:cubicBezTo>
                    <a:pt x="23" y="35"/>
                    <a:pt x="23" y="35"/>
                    <a:pt x="23" y="35"/>
                  </a:cubicBezTo>
                  <a:cubicBezTo>
                    <a:pt x="23" y="35"/>
                    <a:pt x="23" y="35"/>
                    <a:pt x="23" y="35"/>
                  </a:cubicBezTo>
                  <a:cubicBezTo>
                    <a:pt x="21" y="34"/>
                    <a:pt x="21" y="34"/>
                    <a:pt x="21" y="34"/>
                  </a:cubicBezTo>
                  <a:cubicBezTo>
                    <a:pt x="21" y="34"/>
                    <a:pt x="21" y="34"/>
                    <a:pt x="21" y="34"/>
                  </a:cubicBezTo>
                  <a:cubicBezTo>
                    <a:pt x="20" y="34"/>
                    <a:pt x="20" y="34"/>
                    <a:pt x="20" y="34"/>
                  </a:cubicBezTo>
                  <a:cubicBezTo>
                    <a:pt x="20" y="34"/>
                    <a:pt x="20" y="34"/>
                    <a:pt x="20" y="34"/>
                  </a:cubicBezTo>
                  <a:cubicBezTo>
                    <a:pt x="20" y="35"/>
                    <a:pt x="20" y="35"/>
                    <a:pt x="20" y="35"/>
                  </a:cubicBezTo>
                  <a:cubicBezTo>
                    <a:pt x="20" y="34"/>
                    <a:pt x="20" y="34"/>
                    <a:pt x="20" y="34"/>
                  </a:cubicBezTo>
                  <a:cubicBezTo>
                    <a:pt x="19" y="34"/>
                    <a:pt x="19" y="34"/>
                    <a:pt x="19" y="34"/>
                  </a:cubicBezTo>
                  <a:cubicBezTo>
                    <a:pt x="18" y="34"/>
                    <a:pt x="18" y="34"/>
                    <a:pt x="18" y="34"/>
                  </a:cubicBezTo>
                  <a:cubicBezTo>
                    <a:pt x="17" y="34"/>
                    <a:pt x="17" y="34"/>
                    <a:pt x="17" y="34"/>
                  </a:cubicBezTo>
                  <a:cubicBezTo>
                    <a:pt x="17" y="34"/>
                    <a:pt x="17" y="34"/>
                    <a:pt x="17" y="34"/>
                  </a:cubicBezTo>
                  <a:cubicBezTo>
                    <a:pt x="17" y="34"/>
                    <a:pt x="17" y="34"/>
                    <a:pt x="17" y="34"/>
                  </a:cubicBezTo>
                  <a:cubicBezTo>
                    <a:pt x="17" y="33"/>
                    <a:pt x="17" y="33"/>
                    <a:pt x="17" y="33"/>
                  </a:cubicBezTo>
                  <a:cubicBezTo>
                    <a:pt x="17" y="33"/>
                    <a:pt x="17" y="33"/>
                    <a:pt x="17" y="33"/>
                  </a:cubicBezTo>
                  <a:cubicBezTo>
                    <a:pt x="17" y="32"/>
                    <a:pt x="17" y="32"/>
                    <a:pt x="17" y="32"/>
                  </a:cubicBezTo>
                  <a:cubicBezTo>
                    <a:pt x="17" y="31"/>
                    <a:pt x="17" y="31"/>
                    <a:pt x="17" y="31"/>
                  </a:cubicBezTo>
                  <a:cubicBezTo>
                    <a:pt x="17" y="31"/>
                    <a:pt x="17" y="31"/>
                    <a:pt x="17" y="31"/>
                  </a:cubicBezTo>
                  <a:cubicBezTo>
                    <a:pt x="16" y="31"/>
                    <a:pt x="16" y="31"/>
                    <a:pt x="16" y="31"/>
                  </a:cubicBezTo>
                  <a:cubicBezTo>
                    <a:pt x="16" y="31"/>
                    <a:pt x="16" y="31"/>
                    <a:pt x="16" y="31"/>
                  </a:cubicBezTo>
                  <a:cubicBezTo>
                    <a:pt x="16" y="31"/>
                    <a:pt x="16" y="31"/>
                    <a:pt x="16" y="31"/>
                  </a:cubicBezTo>
                  <a:cubicBezTo>
                    <a:pt x="15" y="30"/>
                    <a:pt x="15" y="30"/>
                    <a:pt x="15" y="30"/>
                  </a:cubicBezTo>
                  <a:cubicBezTo>
                    <a:pt x="15" y="31"/>
                    <a:pt x="15" y="31"/>
                    <a:pt x="15" y="31"/>
                  </a:cubicBezTo>
                  <a:cubicBezTo>
                    <a:pt x="14" y="31"/>
                    <a:pt x="14" y="31"/>
                    <a:pt x="14" y="31"/>
                  </a:cubicBezTo>
                  <a:cubicBezTo>
                    <a:pt x="14" y="31"/>
                    <a:pt x="14" y="31"/>
                    <a:pt x="14" y="31"/>
                  </a:cubicBezTo>
                  <a:cubicBezTo>
                    <a:pt x="14" y="31"/>
                    <a:pt x="14" y="31"/>
                    <a:pt x="14" y="31"/>
                  </a:cubicBezTo>
                  <a:cubicBezTo>
                    <a:pt x="13" y="31"/>
                    <a:pt x="13" y="31"/>
                    <a:pt x="13" y="31"/>
                  </a:cubicBezTo>
                  <a:cubicBezTo>
                    <a:pt x="13" y="31"/>
                    <a:pt x="13" y="31"/>
                    <a:pt x="13" y="31"/>
                  </a:cubicBezTo>
                  <a:cubicBezTo>
                    <a:pt x="13" y="31"/>
                    <a:pt x="13" y="31"/>
                    <a:pt x="13" y="31"/>
                  </a:cubicBezTo>
                  <a:cubicBezTo>
                    <a:pt x="13" y="31"/>
                    <a:pt x="13" y="31"/>
                    <a:pt x="13" y="31"/>
                  </a:cubicBezTo>
                  <a:cubicBezTo>
                    <a:pt x="13" y="32"/>
                    <a:pt x="13" y="32"/>
                    <a:pt x="13" y="32"/>
                  </a:cubicBezTo>
                  <a:cubicBezTo>
                    <a:pt x="14" y="33"/>
                    <a:pt x="14" y="33"/>
                    <a:pt x="14" y="33"/>
                  </a:cubicBezTo>
                  <a:cubicBezTo>
                    <a:pt x="13" y="33"/>
                    <a:pt x="13" y="33"/>
                    <a:pt x="13" y="33"/>
                  </a:cubicBezTo>
                  <a:cubicBezTo>
                    <a:pt x="13" y="34"/>
                    <a:pt x="13" y="34"/>
                    <a:pt x="13" y="34"/>
                  </a:cubicBezTo>
                  <a:cubicBezTo>
                    <a:pt x="13" y="35"/>
                    <a:pt x="13" y="35"/>
                    <a:pt x="13" y="35"/>
                  </a:cubicBezTo>
                  <a:cubicBezTo>
                    <a:pt x="13" y="35"/>
                    <a:pt x="13" y="35"/>
                    <a:pt x="13" y="35"/>
                  </a:cubicBezTo>
                  <a:cubicBezTo>
                    <a:pt x="13" y="36"/>
                    <a:pt x="13" y="36"/>
                    <a:pt x="13" y="36"/>
                  </a:cubicBezTo>
                  <a:cubicBezTo>
                    <a:pt x="13" y="37"/>
                    <a:pt x="13" y="37"/>
                    <a:pt x="13" y="37"/>
                  </a:cubicBezTo>
                  <a:cubicBezTo>
                    <a:pt x="12" y="38"/>
                    <a:pt x="12" y="38"/>
                    <a:pt x="12" y="38"/>
                  </a:cubicBezTo>
                  <a:cubicBezTo>
                    <a:pt x="12" y="38"/>
                    <a:pt x="12" y="38"/>
                    <a:pt x="12" y="38"/>
                  </a:cubicBezTo>
                  <a:cubicBezTo>
                    <a:pt x="11" y="41"/>
                    <a:pt x="11" y="41"/>
                    <a:pt x="11" y="41"/>
                  </a:cubicBezTo>
                  <a:cubicBezTo>
                    <a:pt x="10" y="43"/>
                    <a:pt x="10" y="43"/>
                    <a:pt x="10" y="43"/>
                  </a:cubicBezTo>
                  <a:cubicBezTo>
                    <a:pt x="10" y="43"/>
                    <a:pt x="10" y="43"/>
                    <a:pt x="10" y="43"/>
                  </a:cubicBezTo>
                  <a:cubicBezTo>
                    <a:pt x="10" y="44"/>
                    <a:pt x="10" y="44"/>
                    <a:pt x="10" y="44"/>
                  </a:cubicBezTo>
                  <a:cubicBezTo>
                    <a:pt x="10" y="44"/>
                    <a:pt x="10" y="44"/>
                    <a:pt x="10" y="44"/>
                  </a:cubicBezTo>
                  <a:cubicBezTo>
                    <a:pt x="11" y="45"/>
                    <a:pt x="11" y="45"/>
                    <a:pt x="11" y="45"/>
                  </a:cubicBezTo>
                  <a:cubicBezTo>
                    <a:pt x="10" y="45"/>
                    <a:pt x="10" y="45"/>
                    <a:pt x="10" y="45"/>
                  </a:cubicBezTo>
                  <a:cubicBezTo>
                    <a:pt x="10" y="45"/>
                    <a:pt x="10" y="45"/>
                    <a:pt x="10" y="45"/>
                  </a:cubicBezTo>
                  <a:cubicBezTo>
                    <a:pt x="10" y="46"/>
                    <a:pt x="10" y="46"/>
                    <a:pt x="10" y="46"/>
                  </a:cubicBezTo>
                  <a:cubicBezTo>
                    <a:pt x="10" y="47"/>
                    <a:pt x="10" y="47"/>
                    <a:pt x="10" y="47"/>
                  </a:cubicBezTo>
                  <a:cubicBezTo>
                    <a:pt x="11" y="48"/>
                    <a:pt x="11" y="48"/>
                    <a:pt x="11" y="48"/>
                  </a:cubicBezTo>
                  <a:cubicBezTo>
                    <a:pt x="11" y="49"/>
                    <a:pt x="11" y="49"/>
                    <a:pt x="11" y="49"/>
                  </a:cubicBezTo>
                  <a:cubicBezTo>
                    <a:pt x="11" y="49"/>
                    <a:pt x="11" y="49"/>
                    <a:pt x="11" y="49"/>
                  </a:cubicBezTo>
                  <a:cubicBezTo>
                    <a:pt x="12" y="49"/>
                    <a:pt x="12" y="49"/>
                    <a:pt x="12" y="49"/>
                  </a:cubicBezTo>
                  <a:cubicBezTo>
                    <a:pt x="12" y="49"/>
                    <a:pt x="12" y="49"/>
                    <a:pt x="12" y="49"/>
                  </a:cubicBezTo>
                  <a:cubicBezTo>
                    <a:pt x="12" y="48"/>
                    <a:pt x="12" y="48"/>
                    <a:pt x="12" y="48"/>
                  </a:cubicBezTo>
                  <a:cubicBezTo>
                    <a:pt x="12" y="48"/>
                    <a:pt x="12" y="48"/>
                    <a:pt x="12" y="48"/>
                  </a:cubicBezTo>
                  <a:cubicBezTo>
                    <a:pt x="13" y="48"/>
                    <a:pt x="13" y="48"/>
                    <a:pt x="13" y="48"/>
                  </a:cubicBezTo>
                  <a:cubicBezTo>
                    <a:pt x="13" y="49"/>
                    <a:pt x="13" y="49"/>
                    <a:pt x="13" y="49"/>
                  </a:cubicBezTo>
                  <a:cubicBezTo>
                    <a:pt x="14" y="50"/>
                    <a:pt x="14" y="50"/>
                    <a:pt x="14" y="50"/>
                  </a:cubicBezTo>
                  <a:cubicBezTo>
                    <a:pt x="14" y="50"/>
                    <a:pt x="14" y="50"/>
                    <a:pt x="14" y="50"/>
                  </a:cubicBezTo>
                  <a:cubicBezTo>
                    <a:pt x="14" y="51"/>
                    <a:pt x="14" y="51"/>
                    <a:pt x="14" y="51"/>
                  </a:cubicBezTo>
                  <a:cubicBezTo>
                    <a:pt x="14" y="51"/>
                    <a:pt x="14" y="51"/>
                    <a:pt x="14" y="51"/>
                  </a:cubicBezTo>
                  <a:cubicBezTo>
                    <a:pt x="15" y="52"/>
                    <a:pt x="15" y="52"/>
                    <a:pt x="15" y="52"/>
                  </a:cubicBezTo>
                  <a:cubicBezTo>
                    <a:pt x="15" y="52"/>
                    <a:pt x="15" y="52"/>
                    <a:pt x="15" y="52"/>
                  </a:cubicBezTo>
                  <a:cubicBezTo>
                    <a:pt x="15" y="51"/>
                    <a:pt x="15" y="51"/>
                    <a:pt x="15" y="51"/>
                  </a:cubicBezTo>
                  <a:cubicBezTo>
                    <a:pt x="15" y="51"/>
                    <a:pt x="15" y="51"/>
                    <a:pt x="15" y="51"/>
                  </a:cubicBezTo>
                  <a:cubicBezTo>
                    <a:pt x="16" y="52"/>
                    <a:pt x="16" y="52"/>
                    <a:pt x="16" y="52"/>
                  </a:cubicBezTo>
                  <a:cubicBezTo>
                    <a:pt x="16" y="52"/>
                    <a:pt x="16" y="52"/>
                    <a:pt x="16" y="52"/>
                  </a:cubicBezTo>
                  <a:cubicBezTo>
                    <a:pt x="16" y="53"/>
                    <a:pt x="16" y="53"/>
                    <a:pt x="16" y="53"/>
                  </a:cubicBezTo>
                  <a:cubicBezTo>
                    <a:pt x="17" y="53"/>
                    <a:pt x="17" y="53"/>
                    <a:pt x="17" y="53"/>
                  </a:cubicBezTo>
                  <a:cubicBezTo>
                    <a:pt x="17" y="55"/>
                    <a:pt x="17" y="55"/>
                    <a:pt x="17" y="55"/>
                  </a:cubicBezTo>
                  <a:cubicBezTo>
                    <a:pt x="17" y="55"/>
                    <a:pt x="17" y="55"/>
                    <a:pt x="17" y="55"/>
                  </a:cubicBezTo>
                  <a:cubicBezTo>
                    <a:pt x="17" y="55"/>
                    <a:pt x="17" y="55"/>
                    <a:pt x="17" y="55"/>
                  </a:cubicBezTo>
                  <a:cubicBezTo>
                    <a:pt x="16" y="55"/>
                    <a:pt x="16" y="55"/>
                    <a:pt x="16" y="55"/>
                  </a:cubicBezTo>
                  <a:cubicBezTo>
                    <a:pt x="16" y="56"/>
                    <a:pt x="16" y="56"/>
                    <a:pt x="16" y="56"/>
                  </a:cubicBezTo>
                  <a:cubicBezTo>
                    <a:pt x="16" y="56"/>
                    <a:pt x="16" y="56"/>
                    <a:pt x="16" y="56"/>
                  </a:cubicBezTo>
                  <a:cubicBezTo>
                    <a:pt x="17" y="57"/>
                    <a:pt x="17" y="57"/>
                    <a:pt x="17" y="57"/>
                  </a:cubicBezTo>
                  <a:cubicBezTo>
                    <a:pt x="17" y="56"/>
                    <a:pt x="17" y="56"/>
                    <a:pt x="17" y="56"/>
                  </a:cubicBezTo>
                  <a:cubicBezTo>
                    <a:pt x="17" y="56"/>
                    <a:pt x="17" y="56"/>
                    <a:pt x="17" y="56"/>
                  </a:cubicBezTo>
                  <a:cubicBezTo>
                    <a:pt x="17" y="57"/>
                    <a:pt x="17" y="57"/>
                    <a:pt x="17" y="57"/>
                  </a:cubicBezTo>
                  <a:cubicBezTo>
                    <a:pt x="18" y="57"/>
                    <a:pt x="18" y="57"/>
                    <a:pt x="18" y="57"/>
                  </a:cubicBezTo>
                  <a:cubicBezTo>
                    <a:pt x="19" y="58"/>
                    <a:pt x="19" y="58"/>
                    <a:pt x="19" y="58"/>
                  </a:cubicBezTo>
                  <a:cubicBezTo>
                    <a:pt x="20" y="59"/>
                    <a:pt x="20" y="59"/>
                    <a:pt x="20" y="59"/>
                  </a:cubicBezTo>
                  <a:cubicBezTo>
                    <a:pt x="20" y="59"/>
                    <a:pt x="20" y="59"/>
                    <a:pt x="20" y="59"/>
                  </a:cubicBezTo>
                  <a:cubicBezTo>
                    <a:pt x="21" y="59"/>
                    <a:pt x="21" y="59"/>
                    <a:pt x="21" y="59"/>
                  </a:cubicBezTo>
                  <a:cubicBezTo>
                    <a:pt x="22" y="59"/>
                    <a:pt x="22" y="59"/>
                    <a:pt x="22" y="59"/>
                  </a:cubicBezTo>
                  <a:cubicBezTo>
                    <a:pt x="22" y="60"/>
                    <a:pt x="22" y="60"/>
                    <a:pt x="22" y="60"/>
                  </a:cubicBezTo>
                  <a:cubicBezTo>
                    <a:pt x="23" y="61"/>
                    <a:pt x="23" y="61"/>
                    <a:pt x="23" y="61"/>
                  </a:cubicBezTo>
                  <a:cubicBezTo>
                    <a:pt x="24" y="61"/>
                    <a:pt x="24" y="61"/>
                    <a:pt x="24" y="61"/>
                  </a:cubicBezTo>
                  <a:cubicBezTo>
                    <a:pt x="24" y="62"/>
                    <a:pt x="24" y="62"/>
                    <a:pt x="24" y="62"/>
                  </a:cubicBezTo>
                  <a:cubicBezTo>
                    <a:pt x="24" y="62"/>
                    <a:pt x="24" y="62"/>
                    <a:pt x="24" y="62"/>
                  </a:cubicBezTo>
                  <a:cubicBezTo>
                    <a:pt x="24" y="62"/>
                    <a:pt x="24" y="62"/>
                    <a:pt x="24" y="62"/>
                  </a:cubicBezTo>
                  <a:cubicBezTo>
                    <a:pt x="23" y="63"/>
                    <a:pt x="23" y="63"/>
                    <a:pt x="23" y="63"/>
                  </a:cubicBezTo>
                  <a:cubicBezTo>
                    <a:pt x="22" y="62"/>
                    <a:pt x="22" y="62"/>
                    <a:pt x="22" y="62"/>
                  </a:cubicBezTo>
                  <a:cubicBezTo>
                    <a:pt x="22" y="63"/>
                    <a:pt x="22" y="63"/>
                    <a:pt x="22" y="63"/>
                  </a:cubicBezTo>
                  <a:cubicBezTo>
                    <a:pt x="21" y="63"/>
                    <a:pt x="21" y="63"/>
                    <a:pt x="21" y="63"/>
                  </a:cubicBezTo>
                  <a:cubicBezTo>
                    <a:pt x="19" y="63"/>
                    <a:pt x="19" y="63"/>
                    <a:pt x="19" y="63"/>
                  </a:cubicBezTo>
                  <a:cubicBezTo>
                    <a:pt x="19" y="62"/>
                    <a:pt x="19" y="62"/>
                    <a:pt x="19" y="62"/>
                  </a:cubicBezTo>
                  <a:cubicBezTo>
                    <a:pt x="20" y="62"/>
                    <a:pt x="20" y="62"/>
                    <a:pt x="20" y="62"/>
                  </a:cubicBezTo>
                  <a:cubicBezTo>
                    <a:pt x="20" y="61"/>
                    <a:pt x="20" y="61"/>
                    <a:pt x="20" y="61"/>
                  </a:cubicBezTo>
                  <a:cubicBezTo>
                    <a:pt x="19" y="60"/>
                    <a:pt x="19" y="60"/>
                    <a:pt x="19" y="60"/>
                  </a:cubicBezTo>
                  <a:cubicBezTo>
                    <a:pt x="19" y="60"/>
                    <a:pt x="19" y="60"/>
                    <a:pt x="19" y="60"/>
                  </a:cubicBezTo>
                  <a:cubicBezTo>
                    <a:pt x="18" y="60"/>
                    <a:pt x="18" y="60"/>
                    <a:pt x="18" y="60"/>
                  </a:cubicBezTo>
                  <a:cubicBezTo>
                    <a:pt x="17" y="59"/>
                    <a:pt x="17" y="59"/>
                    <a:pt x="17" y="59"/>
                  </a:cubicBezTo>
                  <a:cubicBezTo>
                    <a:pt x="16" y="59"/>
                    <a:pt x="16" y="59"/>
                    <a:pt x="16" y="59"/>
                  </a:cubicBezTo>
                  <a:cubicBezTo>
                    <a:pt x="16" y="59"/>
                    <a:pt x="16" y="59"/>
                    <a:pt x="16" y="59"/>
                  </a:cubicBezTo>
                  <a:cubicBezTo>
                    <a:pt x="15" y="60"/>
                    <a:pt x="15" y="60"/>
                    <a:pt x="15" y="60"/>
                  </a:cubicBezTo>
                  <a:cubicBezTo>
                    <a:pt x="15" y="60"/>
                    <a:pt x="15" y="60"/>
                    <a:pt x="15" y="60"/>
                  </a:cubicBezTo>
                  <a:cubicBezTo>
                    <a:pt x="13" y="59"/>
                    <a:pt x="13" y="59"/>
                    <a:pt x="13" y="59"/>
                  </a:cubicBezTo>
                  <a:cubicBezTo>
                    <a:pt x="13" y="58"/>
                    <a:pt x="13" y="58"/>
                    <a:pt x="13" y="58"/>
                  </a:cubicBezTo>
                  <a:cubicBezTo>
                    <a:pt x="13" y="58"/>
                    <a:pt x="13" y="58"/>
                    <a:pt x="13" y="58"/>
                  </a:cubicBezTo>
                  <a:cubicBezTo>
                    <a:pt x="13" y="57"/>
                    <a:pt x="13" y="57"/>
                    <a:pt x="13" y="57"/>
                  </a:cubicBezTo>
                  <a:cubicBezTo>
                    <a:pt x="13" y="57"/>
                    <a:pt x="13" y="57"/>
                    <a:pt x="13" y="57"/>
                  </a:cubicBezTo>
                  <a:cubicBezTo>
                    <a:pt x="13" y="57"/>
                    <a:pt x="13" y="57"/>
                    <a:pt x="13" y="57"/>
                  </a:cubicBezTo>
                  <a:cubicBezTo>
                    <a:pt x="12" y="57"/>
                    <a:pt x="12" y="57"/>
                    <a:pt x="12" y="57"/>
                  </a:cubicBezTo>
                  <a:cubicBezTo>
                    <a:pt x="12" y="56"/>
                    <a:pt x="12" y="56"/>
                    <a:pt x="12" y="56"/>
                  </a:cubicBezTo>
                  <a:cubicBezTo>
                    <a:pt x="11" y="55"/>
                    <a:pt x="11" y="55"/>
                    <a:pt x="11" y="55"/>
                  </a:cubicBezTo>
                  <a:cubicBezTo>
                    <a:pt x="10" y="55"/>
                    <a:pt x="10" y="55"/>
                    <a:pt x="10" y="55"/>
                  </a:cubicBezTo>
                  <a:cubicBezTo>
                    <a:pt x="10" y="53"/>
                    <a:pt x="10" y="53"/>
                    <a:pt x="10" y="53"/>
                  </a:cubicBezTo>
                  <a:cubicBezTo>
                    <a:pt x="9" y="53"/>
                    <a:pt x="9" y="53"/>
                    <a:pt x="9" y="53"/>
                  </a:cubicBezTo>
                  <a:cubicBezTo>
                    <a:pt x="9" y="53"/>
                    <a:pt x="9" y="53"/>
                    <a:pt x="9" y="53"/>
                  </a:cubicBezTo>
                  <a:cubicBezTo>
                    <a:pt x="8" y="52"/>
                    <a:pt x="8" y="52"/>
                    <a:pt x="8" y="52"/>
                  </a:cubicBezTo>
                  <a:cubicBezTo>
                    <a:pt x="8" y="52"/>
                    <a:pt x="8" y="52"/>
                    <a:pt x="8" y="52"/>
                  </a:cubicBezTo>
                  <a:cubicBezTo>
                    <a:pt x="8" y="52"/>
                    <a:pt x="8" y="52"/>
                    <a:pt x="8" y="52"/>
                  </a:cubicBezTo>
                  <a:cubicBezTo>
                    <a:pt x="8" y="53"/>
                    <a:pt x="8" y="53"/>
                    <a:pt x="8" y="53"/>
                  </a:cubicBezTo>
                  <a:cubicBezTo>
                    <a:pt x="7" y="53"/>
                    <a:pt x="7" y="53"/>
                    <a:pt x="7" y="53"/>
                  </a:cubicBezTo>
                  <a:cubicBezTo>
                    <a:pt x="7" y="52"/>
                    <a:pt x="7" y="52"/>
                    <a:pt x="7" y="52"/>
                  </a:cubicBezTo>
                  <a:cubicBezTo>
                    <a:pt x="6" y="51"/>
                    <a:pt x="6" y="51"/>
                    <a:pt x="6" y="51"/>
                  </a:cubicBezTo>
                  <a:cubicBezTo>
                    <a:pt x="7" y="51"/>
                    <a:pt x="7" y="51"/>
                    <a:pt x="7" y="51"/>
                  </a:cubicBezTo>
                  <a:cubicBezTo>
                    <a:pt x="6" y="50"/>
                    <a:pt x="6" y="50"/>
                    <a:pt x="6" y="50"/>
                  </a:cubicBezTo>
                  <a:cubicBezTo>
                    <a:pt x="7" y="49"/>
                    <a:pt x="7" y="49"/>
                    <a:pt x="7" y="49"/>
                  </a:cubicBezTo>
                  <a:cubicBezTo>
                    <a:pt x="7" y="48"/>
                    <a:pt x="7" y="48"/>
                    <a:pt x="7" y="48"/>
                  </a:cubicBezTo>
                  <a:cubicBezTo>
                    <a:pt x="7" y="48"/>
                    <a:pt x="7" y="48"/>
                    <a:pt x="7" y="48"/>
                  </a:cubicBezTo>
                  <a:cubicBezTo>
                    <a:pt x="8" y="47"/>
                    <a:pt x="8" y="47"/>
                    <a:pt x="8" y="47"/>
                  </a:cubicBezTo>
                  <a:cubicBezTo>
                    <a:pt x="7" y="47"/>
                    <a:pt x="7" y="47"/>
                    <a:pt x="7" y="47"/>
                  </a:cubicBezTo>
                  <a:cubicBezTo>
                    <a:pt x="8" y="46"/>
                    <a:pt x="8" y="46"/>
                    <a:pt x="8" y="46"/>
                  </a:cubicBezTo>
                  <a:cubicBezTo>
                    <a:pt x="8" y="46"/>
                    <a:pt x="8" y="46"/>
                    <a:pt x="8" y="46"/>
                  </a:cubicBezTo>
                  <a:cubicBezTo>
                    <a:pt x="8" y="45"/>
                    <a:pt x="8" y="45"/>
                    <a:pt x="8" y="45"/>
                  </a:cubicBezTo>
                  <a:cubicBezTo>
                    <a:pt x="8" y="45"/>
                    <a:pt x="8" y="45"/>
                    <a:pt x="8" y="45"/>
                  </a:cubicBezTo>
                  <a:cubicBezTo>
                    <a:pt x="8" y="44"/>
                    <a:pt x="8" y="44"/>
                    <a:pt x="8" y="44"/>
                  </a:cubicBezTo>
                  <a:cubicBezTo>
                    <a:pt x="8" y="43"/>
                    <a:pt x="8" y="43"/>
                    <a:pt x="8" y="43"/>
                  </a:cubicBezTo>
                  <a:cubicBezTo>
                    <a:pt x="9" y="43"/>
                    <a:pt x="9" y="43"/>
                    <a:pt x="9" y="43"/>
                  </a:cubicBezTo>
                  <a:cubicBezTo>
                    <a:pt x="9" y="42"/>
                    <a:pt x="9" y="42"/>
                    <a:pt x="9" y="42"/>
                  </a:cubicBezTo>
                  <a:cubicBezTo>
                    <a:pt x="10" y="41"/>
                    <a:pt x="10" y="41"/>
                    <a:pt x="10" y="41"/>
                  </a:cubicBezTo>
                  <a:cubicBezTo>
                    <a:pt x="11" y="38"/>
                    <a:pt x="11" y="38"/>
                    <a:pt x="11" y="38"/>
                  </a:cubicBezTo>
                  <a:cubicBezTo>
                    <a:pt x="11" y="38"/>
                    <a:pt x="11" y="38"/>
                    <a:pt x="11" y="38"/>
                  </a:cubicBezTo>
                  <a:cubicBezTo>
                    <a:pt x="11" y="37"/>
                    <a:pt x="11" y="37"/>
                    <a:pt x="11" y="37"/>
                  </a:cubicBezTo>
                  <a:cubicBezTo>
                    <a:pt x="11" y="36"/>
                    <a:pt x="11" y="36"/>
                    <a:pt x="11" y="36"/>
                  </a:cubicBezTo>
                  <a:cubicBezTo>
                    <a:pt x="11" y="35"/>
                    <a:pt x="11" y="35"/>
                    <a:pt x="11" y="35"/>
                  </a:cubicBezTo>
                  <a:cubicBezTo>
                    <a:pt x="10" y="34"/>
                    <a:pt x="10" y="34"/>
                    <a:pt x="10" y="34"/>
                  </a:cubicBezTo>
                  <a:cubicBezTo>
                    <a:pt x="10" y="33"/>
                    <a:pt x="10" y="33"/>
                    <a:pt x="10" y="33"/>
                  </a:cubicBezTo>
                  <a:cubicBezTo>
                    <a:pt x="10" y="32"/>
                    <a:pt x="10" y="32"/>
                    <a:pt x="10" y="32"/>
                  </a:cubicBezTo>
                  <a:cubicBezTo>
                    <a:pt x="10" y="31"/>
                    <a:pt x="10" y="31"/>
                    <a:pt x="10" y="31"/>
                  </a:cubicBezTo>
                  <a:cubicBezTo>
                    <a:pt x="10" y="31"/>
                    <a:pt x="10" y="31"/>
                    <a:pt x="10" y="31"/>
                  </a:cubicBezTo>
                  <a:cubicBezTo>
                    <a:pt x="10" y="30"/>
                    <a:pt x="10" y="30"/>
                    <a:pt x="10" y="30"/>
                  </a:cubicBezTo>
                  <a:cubicBezTo>
                    <a:pt x="9" y="28"/>
                    <a:pt x="9" y="28"/>
                    <a:pt x="9" y="28"/>
                  </a:cubicBezTo>
                  <a:cubicBezTo>
                    <a:pt x="8" y="27"/>
                    <a:pt x="8" y="27"/>
                    <a:pt x="8" y="27"/>
                  </a:cubicBezTo>
                  <a:cubicBezTo>
                    <a:pt x="7" y="26"/>
                    <a:pt x="7" y="26"/>
                    <a:pt x="7" y="26"/>
                  </a:cubicBezTo>
                  <a:cubicBezTo>
                    <a:pt x="6" y="25"/>
                    <a:pt x="6" y="25"/>
                    <a:pt x="6" y="25"/>
                  </a:cubicBezTo>
                  <a:cubicBezTo>
                    <a:pt x="6" y="24"/>
                    <a:pt x="6" y="24"/>
                    <a:pt x="6" y="24"/>
                  </a:cubicBezTo>
                  <a:cubicBezTo>
                    <a:pt x="5" y="23"/>
                    <a:pt x="5" y="23"/>
                    <a:pt x="5" y="23"/>
                  </a:cubicBezTo>
                  <a:cubicBezTo>
                    <a:pt x="6" y="22"/>
                    <a:pt x="6" y="22"/>
                    <a:pt x="6" y="22"/>
                  </a:cubicBezTo>
                  <a:cubicBezTo>
                    <a:pt x="6" y="22"/>
                    <a:pt x="6" y="22"/>
                    <a:pt x="6" y="22"/>
                  </a:cubicBezTo>
                  <a:cubicBezTo>
                    <a:pt x="6" y="20"/>
                    <a:pt x="6" y="20"/>
                    <a:pt x="6" y="20"/>
                  </a:cubicBezTo>
                  <a:cubicBezTo>
                    <a:pt x="6" y="19"/>
                    <a:pt x="6" y="19"/>
                    <a:pt x="6" y="19"/>
                  </a:cubicBezTo>
                  <a:cubicBezTo>
                    <a:pt x="7" y="19"/>
                    <a:pt x="7" y="19"/>
                    <a:pt x="7" y="19"/>
                  </a:cubicBezTo>
                  <a:cubicBezTo>
                    <a:pt x="7" y="18"/>
                    <a:pt x="7" y="18"/>
                    <a:pt x="7" y="18"/>
                  </a:cubicBezTo>
                  <a:cubicBezTo>
                    <a:pt x="6" y="18"/>
                    <a:pt x="6" y="18"/>
                    <a:pt x="6" y="18"/>
                  </a:cubicBezTo>
                  <a:cubicBezTo>
                    <a:pt x="6" y="17"/>
                    <a:pt x="6" y="17"/>
                    <a:pt x="6" y="17"/>
                  </a:cubicBezTo>
                  <a:cubicBezTo>
                    <a:pt x="5" y="16"/>
                    <a:pt x="5" y="16"/>
                    <a:pt x="5" y="16"/>
                  </a:cubicBezTo>
                  <a:cubicBezTo>
                    <a:pt x="4" y="15"/>
                    <a:pt x="4" y="15"/>
                    <a:pt x="4" y="15"/>
                  </a:cubicBezTo>
                  <a:cubicBezTo>
                    <a:pt x="3" y="13"/>
                    <a:pt x="3" y="13"/>
                    <a:pt x="3" y="13"/>
                  </a:cubicBezTo>
                  <a:cubicBezTo>
                    <a:pt x="2" y="13"/>
                    <a:pt x="2" y="13"/>
                    <a:pt x="2" y="13"/>
                  </a:cubicBezTo>
                  <a:cubicBezTo>
                    <a:pt x="2" y="12"/>
                    <a:pt x="2" y="12"/>
                    <a:pt x="2" y="12"/>
                  </a:cubicBezTo>
                  <a:cubicBezTo>
                    <a:pt x="1" y="11"/>
                    <a:pt x="1" y="11"/>
                    <a:pt x="1" y="11"/>
                  </a:cubicBezTo>
                  <a:cubicBezTo>
                    <a:pt x="0" y="10"/>
                    <a:pt x="0" y="10"/>
                    <a:pt x="0" y="10"/>
                  </a:cubicBezTo>
                  <a:cubicBezTo>
                    <a:pt x="0" y="10"/>
                    <a:pt x="0" y="10"/>
                    <a:pt x="0" y="10"/>
                  </a:cubicBezTo>
                  <a:cubicBezTo>
                    <a:pt x="0" y="10"/>
                    <a:pt x="0" y="10"/>
                    <a:pt x="0" y="10"/>
                  </a:cubicBezTo>
                  <a:cubicBezTo>
                    <a:pt x="1" y="9"/>
                    <a:pt x="1" y="9"/>
                    <a:pt x="1" y="9"/>
                  </a:cubicBezTo>
                  <a:cubicBezTo>
                    <a:pt x="2" y="9"/>
                    <a:pt x="2" y="9"/>
                    <a:pt x="2" y="9"/>
                  </a:cubicBezTo>
                  <a:cubicBezTo>
                    <a:pt x="1" y="8"/>
                    <a:pt x="1" y="8"/>
                    <a:pt x="1" y="8"/>
                  </a:cubicBezTo>
                  <a:cubicBezTo>
                    <a:pt x="1" y="7"/>
                    <a:pt x="1" y="7"/>
                    <a:pt x="1" y="7"/>
                  </a:cubicBezTo>
                  <a:cubicBezTo>
                    <a:pt x="2" y="6"/>
                    <a:pt x="2" y="6"/>
                    <a:pt x="2" y="6"/>
                  </a:cubicBezTo>
                  <a:cubicBezTo>
                    <a:pt x="2" y="5"/>
                    <a:pt x="2" y="5"/>
                    <a:pt x="2" y="5"/>
                  </a:cubicBezTo>
                  <a:cubicBezTo>
                    <a:pt x="2" y="4"/>
                    <a:pt x="2" y="4"/>
                    <a:pt x="2" y="4"/>
                  </a:cubicBezTo>
                  <a:cubicBezTo>
                    <a:pt x="4" y="4"/>
                    <a:pt x="4" y="4"/>
                    <a:pt x="4" y="4"/>
                  </a:cubicBezTo>
                  <a:cubicBezTo>
                    <a:pt x="5" y="4"/>
                    <a:pt x="5" y="4"/>
                    <a:pt x="5" y="4"/>
                  </a:cubicBezTo>
                  <a:cubicBezTo>
                    <a:pt x="6" y="4"/>
                    <a:pt x="6" y="4"/>
                    <a:pt x="6" y="4"/>
                  </a:cubicBezTo>
                  <a:cubicBezTo>
                    <a:pt x="6" y="3"/>
                    <a:pt x="6" y="3"/>
                    <a:pt x="6" y="3"/>
                  </a:cubicBezTo>
                  <a:cubicBezTo>
                    <a:pt x="6" y="2"/>
                    <a:pt x="6" y="2"/>
                    <a:pt x="6" y="2"/>
                  </a:cubicBezTo>
                  <a:cubicBezTo>
                    <a:pt x="7" y="2"/>
                    <a:pt x="7" y="2"/>
                    <a:pt x="7" y="2"/>
                  </a:cubicBezTo>
                  <a:cubicBezTo>
                    <a:pt x="8" y="2"/>
                    <a:pt x="8" y="2"/>
                    <a:pt x="8" y="2"/>
                  </a:cubicBezTo>
                  <a:cubicBezTo>
                    <a:pt x="9" y="2"/>
                    <a:pt x="9" y="2"/>
                    <a:pt x="9" y="2"/>
                  </a:cubicBezTo>
                  <a:cubicBezTo>
                    <a:pt x="8" y="1"/>
                    <a:pt x="8" y="1"/>
                    <a:pt x="8" y="1"/>
                  </a:cubicBezTo>
                  <a:cubicBezTo>
                    <a:pt x="8" y="1"/>
                    <a:pt x="8" y="1"/>
                    <a:pt x="8" y="1"/>
                  </a:cubicBezTo>
                  <a:cubicBezTo>
                    <a:pt x="9" y="0"/>
                    <a:pt x="9" y="0"/>
                    <a:pt x="9" y="0"/>
                  </a:cubicBezTo>
                  <a:cubicBezTo>
                    <a:pt x="10" y="0"/>
                    <a:pt x="10" y="0"/>
                    <a:pt x="10" y="0"/>
                  </a:cubicBezTo>
                  <a:cubicBezTo>
                    <a:pt x="10" y="0"/>
                    <a:pt x="10" y="0"/>
                    <a:pt x="10" y="0"/>
                  </a:cubicBezTo>
                  <a:close/>
                  <a:moveTo>
                    <a:pt x="13" y="59"/>
                  </a:moveTo>
                  <a:cubicBezTo>
                    <a:pt x="13" y="60"/>
                    <a:pt x="13" y="60"/>
                    <a:pt x="13" y="60"/>
                  </a:cubicBezTo>
                  <a:cubicBezTo>
                    <a:pt x="13" y="60"/>
                    <a:pt x="13" y="60"/>
                    <a:pt x="13" y="60"/>
                  </a:cubicBezTo>
                  <a:cubicBezTo>
                    <a:pt x="13" y="59"/>
                    <a:pt x="13" y="59"/>
                    <a:pt x="13" y="59"/>
                  </a:cubicBezTo>
                  <a:cubicBezTo>
                    <a:pt x="13" y="59"/>
                    <a:pt x="13" y="59"/>
                    <a:pt x="13" y="59"/>
                  </a:cubicBezTo>
                  <a:cubicBezTo>
                    <a:pt x="13" y="59"/>
                    <a:pt x="13" y="59"/>
                    <a:pt x="13" y="59"/>
                  </a:cubicBezTo>
                  <a:close/>
                  <a:moveTo>
                    <a:pt x="10" y="55"/>
                  </a:moveTo>
                  <a:cubicBezTo>
                    <a:pt x="10" y="56"/>
                    <a:pt x="10" y="56"/>
                    <a:pt x="10" y="56"/>
                  </a:cubicBezTo>
                  <a:cubicBezTo>
                    <a:pt x="10" y="56"/>
                    <a:pt x="10" y="56"/>
                    <a:pt x="10" y="56"/>
                  </a:cubicBezTo>
                  <a:cubicBezTo>
                    <a:pt x="10" y="55"/>
                    <a:pt x="10" y="55"/>
                    <a:pt x="10" y="55"/>
                  </a:cubicBezTo>
                  <a:cubicBezTo>
                    <a:pt x="10" y="55"/>
                    <a:pt x="10" y="55"/>
                    <a:pt x="10" y="55"/>
                  </a:cubicBezTo>
                  <a:close/>
                  <a:moveTo>
                    <a:pt x="7" y="53"/>
                  </a:moveTo>
                  <a:cubicBezTo>
                    <a:pt x="7" y="54"/>
                    <a:pt x="7" y="54"/>
                    <a:pt x="7" y="54"/>
                  </a:cubicBezTo>
                  <a:cubicBezTo>
                    <a:pt x="7" y="54"/>
                    <a:pt x="7" y="54"/>
                    <a:pt x="7" y="54"/>
                  </a:cubicBezTo>
                  <a:cubicBezTo>
                    <a:pt x="7" y="55"/>
                    <a:pt x="7" y="55"/>
                    <a:pt x="7" y="55"/>
                  </a:cubicBezTo>
                  <a:cubicBezTo>
                    <a:pt x="7" y="54"/>
                    <a:pt x="7" y="54"/>
                    <a:pt x="7" y="54"/>
                  </a:cubicBezTo>
                  <a:cubicBezTo>
                    <a:pt x="7" y="53"/>
                    <a:pt x="7" y="53"/>
                    <a:pt x="7" y="53"/>
                  </a:cubicBezTo>
                  <a:cubicBezTo>
                    <a:pt x="7" y="53"/>
                    <a:pt x="7" y="53"/>
                    <a:pt x="7" y="53"/>
                  </a:cubicBezTo>
                  <a:close/>
                  <a:moveTo>
                    <a:pt x="23" y="36"/>
                  </a:moveTo>
                  <a:cubicBezTo>
                    <a:pt x="23" y="37"/>
                    <a:pt x="23" y="37"/>
                    <a:pt x="23" y="37"/>
                  </a:cubicBezTo>
                  <a:cubicBezTo>
                    <a:pt x="24" y="37"/>
                    <a:pt x="24" y="37"/>
                    <a:pt x="24" y="37"/>
                  </a:cubicBezTo>
                  <a:cubicBezTo>
                    <a:pt x="24" y="37"/>
                    <a:pt x="24" y="37"/>
                    <a:pt x="24" y="37"/>
                  </a:cubicBezTo>
                  <a:cubicBezTo>
                    <a:pt x="23" y="36"/>
                    <a:pt x="23" y="36"/>
                    <a:pt x="23" y="36"/>
                  </a:cubicBezTo>
                  <a:close/>
                  <a:moveTo>
                    <a:pt x="14" y="46"/>
                  </a:moveTo>
                  <a:cubicBezTo>
                    <a:pt x="13" y="46"/>
                    <a:pt x="13" y="46"/>
                    <a:pt x="13" y="46"/>
                  </a:cubicBezTo>
                  <a:cubicBezTo>
                    <a:pt x="14" y="46"/>
                    <a:pt x="14" y="46"/>
                    <a:pt x="14" y="46"/>
                  </a:cubicBezTo>
                  <a:cubicBezTo>
                    <a:pt x="14" y="46"/>
                    <a:pt x="14" y="46"/>
                    <a:pt x="14" y="46"/>
                  </a:cubicBezTo>
                  <a:close/>
                  <a:moveTo>
                    <a:pt x="14" y="47"/>
                  </a:moveTo>
                  <a:cubicBezTo>
                    <a:pt x="14" y="47"/>
                    <a:pt x="14" y="47"/>
                    <a:pt x="14" y="47"/>
                  </a:cubicBezTo>
                  <a:cubicBezTo>
                    <a:pt x="14" y="48"/>
                    <a:pt x="14" y="48"/>
                    <a:pt x="14" y="48"/>
                  </a:cubicBezTo>
                  <a:cubicBezTo>
                    <a:pt x="15" y="48"/>
                    <a:pt x="15" y="48"/>
                    <a:pt x="15" y="48"/>
                  </a:cubicBezTo>
                  <a:cubicBezTo>
                    <a:pt x="15" y="47"/>
                    <a:pt x="15" y="47"/>
                    <a:pt x="15" y="47"/>
                  </a:cubicBezTo>
                  <a:lnTo>
                    <a:pt x="14" y="47"/>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31" name="Freeform 30"/>
            <p:cNvSpPr>
              <a:spLocks noEditPoints="1"/>
            </p:cNvSpPr>
            <p:nvPr/>
          </p:nvSpPr>
          <p:spPr bwMode="auto">
            <a:xfrm>
              <a:off x="6226826" y="2603421"/>
              <a:ext cx="190421" cy="382130"/>
            </a:xfrm>
            <a:custGeom>
              <a:avLst/>
              <a:gdLst>
                <a:gd name="T0" fmla="*/ 82 w 148"/>
                <a:gd name="T1" fmla="*/ 4 h 297"/>
                <a:gd name="T2" fmla="*/ 97 w 148"/>
                <a:gd name="T3" fmla="*/ 22 h 297"/>
                <a:gd name="T4" fmla="*/ 89 w 148"/>
                <a:gd name="T5" fmla="*/ 41 h 297"/>
                <a:gd name="T6" fmla="*/ 85 w 148"/>
                <a:gd name="T7" fmla="*/ 48 h 297"/>
                <a:gd name="T8" fmla="*/ 85 w 148"/>
                <a:gd name="T9" fmla="*/ 63 h 297"/>
                <a:gd name="T10" fmla="*/ 100 w 148"/>
                <a:gd name="T11" fmla="*/ 71 h 297"/>
                <a:gd name="T12" fmla="*/ 108 w 148"/>
                <a:gd name="T13" fmla="*/ 78 h 297"/>
                <a:gd name="T14" fmla="*/ 122 w 148"/>
                <a:gd name="T15" fmla="*/ 86 h 297"/>
                <a:gd name="T16" fmla="*/ 115 w 148"/>
                <a:gd name="T17" fmla="*/ 100 h 297"/>
                <a:gd name="T18" fmla="*/ 126 w 148"/>
                <a:gd name="T19" fmla="*/ 104 h 297"/>
                <a:gd name="T20" fmla="*/ 148 w 148"/>
                <a:gd name="T21" fmla="*/ 108 h 297"/>
                <a:gd name="T22" fmla="*/ 137 w 148"/>
                <a:gd name="T23" fmla="*/ 119 h 297"/>
                <a:gd name="T24" fmla="*/ 122 w 148"/>
                <a:gd name="T25" fmla="*/ 130 h 297"/>
                <a:gd name="T26" fmla="*/ 115 w 148"/>
                <a:gd name="T27" fmla="*/ 141 h 297"/>
                <a:gd name="T28" fmla="*/ 97 w 148"/>
                <a:gd name="T29" fmla="*/ 152 h 297"/>
                <a:gd name="T30" fmla="*/ 93 w 148"/>
                <a:gd name="T31" fmla="*/ 163 h 297"/>
                <a:gd name="T32" fmla="*/ 111 w 148"/>
                <a:gd name="T33" fmla="*/ 186 h 297"/>
                <a:gd name="T34" fmla="*/ 115 w 148"/>
                <a:gd name="T35" fmla="*/ 201 h 297"/>
                <a:gd name="T36" fmla="*/ 119 w 148"/>
                <a:gd name="T37" fmla="*/ 223 h 297"/>
                <a:gd name="T38" fmla="*/ 130 w 148"/>
                <a:gd name="T39" fmla="*/ 245 h 297"/>
                <a:gd name="T40" fmla="*/ 134 w 148"/>
                <a:gd name="T41" fmla="*/ 267 h 297"/>
                <a:gd name="T42" fmla="*/ 122 w 148"/>
                <a:gd name="T43" fmla="*/ 290 h 297"/>
                <a:gd name="T44" fmla="*/ 119 w 148"/>
                <a:gd name="T45" fmla="*/ 286 h 297"/>
                <a:gd name="T46" fmla="*/ 122 w 148"/>
                <a:gd name="T47" fmla="*/ 278 h 297"/>
                <a:gd name="T48" fmla="*/ 122 w 148"/>
                <a:gd name="T49" fmla="*/ 264 h 297"/>
                <a:gd name="T50" fmla="*/ 119 w 148"/>
                <a:gd name="T51" fmla="*/ 241 h 297"/>
                <a:gd name="T52" fmla="*/ 111 w 148"/>
                <a:gd name="T53" fmla="*/ 238 h 297"/>
                <a:gd name="T54" fmla="*/ 104 w 148"/>
                <a:gd name="T55" fmla="*/ 219 h 297"/>
                <a:gd name="T56" fmla="*/ 100 w 148"/>
                <a:gd name="T57" fmla="*/ 197 h 297"/>
                <a:gd name="T58" fmla="*/ 97 w 148"/>
                <a:gd name="T59" fmla="*/ 193 h 297"/>
                <a:gd name="T60" fmla="*/ 85 w 148"/>
                <a:gd name="T61" fmla="*/ 178 h 297"/>
                <a:gd name="T62" fmla="*/ 85 w 148"/>
                <a:gd name="T63" fmla="*/ 182 h 297"/>
                <a:gd name="T64" fmla="*/ 74 w 148"/>
                <a:gd name="T65" fmla="*/ 189 h 297"/>
                <a:gd name="T66" fmla="*/ 71 w 148"/>
                <a:gd name="T67" fmla="*/ 193 h 297"/>
                <a:gd name="T68" fmla="*/ 56 w 148"/>
                <a:gd name="T69" fmla="*/ 201 h 297"/>
                <a:gd name="T70" fmla="*/ 48 w 148"/>
                <a:gd name="T71" fmla="*/ 204 h 297"/>
                <a:gd name="T72" fmla="*/ 45 w 148"/>
                <a:gd name="T73" fmla="*/ 197 h 297"/>
                <a:gd name="T74" fmla="*/ 48 w 148"/>
                <a:gd name="T75" fmla="*/ 178 h 297"/>
                <a:gd name="T76" fmla="*/ 41 w 148"/>
                <a:gd name="T77" fmla="*/ 163 h 297"/>
                <a:gd name="T78" fmla="*/ 30 w 148"/>
                <a:gd name="T79" fmla="*/ 149 h 297"/>
                <a:gd name="T80" fmla="*/ 23 w 148"/>
                <a:gd name="T81" fmla="*/ 145 h 297"/>
                <a:gd name="T82" fmla="*/ 26 w 148"/>
                <a:gd name="T83" fmla="*/ 149 h 297"/>
                <a:gd name="T84" fmla="*/ 26 w 148"/>
                <a:gd name="T85" fmla="*/ 137 h 297"/>
                <a:gd name="T86" fmla="*/ 15 w 148"/>
                <a:gd name="T87" fmla="*/ 134 h 297"/>
                <a:gd name="T88" fmla="*/ 11 w 148"/>
                <a:gd name="T89" fmla="*/ 134 h 297"/>
                <a:gd name="T90" fmla="*/ 4 w 148"/>
                <a:gd name="T91" fmla="*/ 115 h 297"/>
                <a:gd name="T92" fmla="*/ 11 w 148"/>
                <a:gd name="T93" fmla="*/ 104 h 297"/>
                <a:gd name="T94" fmla="*/ 19 w 148"/>
                <a:gd name="T95" fmla="*/ 86 h 297"/>
                <a:gd name="T96" fmla="*/ 26 w 148"/>
                <a:gd name="T97" fmla="*/ 71 h 297"/>
                <a:gd name="T98" fmla="*/ 34 w 148"/>
                <a:gd name="T99" fmla="*/ 41 h 297"/>
                <a:gd name="T100" fmla="*/ 48 w 148"/>
                <a:gd name="T101" fmla="*/ 15 h 297"/>
                <a:gd name="T102" fmla="*/ 67 w 148"/>
                <a:gd name="T103" fmla="*/ 8 h 297"/>
                <a:gd name="T104" fmla="*/ 23 w 148"/>
                <a:gd name="T105" fmla="*/ 15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8" h="297">
                  <a:moveTo>
                    <a:pt x="67" y="0"/>
                  </a:moveTo>
                  <a:lnTo>
                    <a:pt x="71" y="0"/>
                  </a:lnTo>
                  <a:lnTo>
                    <a:pt x="74" y="0"/>
                  </a:lnTo>
                  <a:lnTo>
                    <a:pt x="78" y="0"/>
                  </a:lnTo>
                  <a:lnTo>
                    <a:pt x="82" y="0"/>
                  </a:lnTo>
                  <a:lnTo>
                    <a:pt x="82" y="4"/>
                  </a:lnTo>
                  <a:lnTo>
                    <a:pt x="85" y="4"/>
                  </a:lnTo>
                  <a:lnTo>
                    <a:pt x="85" y="11"/>
                  </a:lnTo>
                  <a:lnTo>
                    <a:pt x="89" y="8"/>
                  </a:lnTo>
                  <a:lnTo>
                    <a:pt x="93" y="11"/>
                  </a:lnTo>
                  <a:lnTo>
                    <a:pt x="93" y="15"/>
                  </a:lnTo>
                  <a:lnTo>
                    <a:pt x="97" y="22"/>
                  </a:lnTo>
                  <a:lnTo>
                    <a:pt x="97" y="26"/>
                  </a:lnTo>
                  <a:lnTo>
                    <a:pt x="97" y="34"/>
                  </a:lnTo>
                  <a:lnTo>
                    <a:pt x="97" y="37"/>
                  </a:lnTo>
                  <a:lnTo>
                    <a:pt x="93" y="37"/>
                  </a:lnTo>
                  <a:lnTo>
                    <a:pt x="93" y="37"/>
                  </a:lnTo>
                  <a:lnTo>
                    <a:pt x="89" y="41"/>
                  </a:lnTo>
                  <a:lnTo>
                    <a:pt x="89" y="41"/>
                  </a:lnTo>
                  <a:lnTo>
                    <a:pt x="89" y="45"/>
                  </a:lnTo>
                  <a:lnTo>
                    <a:pt x="89" y="48"/>
                  </a:lnTo>
                  <a:lnTo>
                    <a:pt x="89" y="48"/>
                  </a:lnTo>
                  <a:lnTo>
                    <a:pt x="85" y="48"/>
                  </a:lnTo>
                  <a:lnTo>
                    <a:pt x="85" y="48"/>
                  </a:lnTo>
                  <a:lnTo>
                    <a:pt x="82" y="52"/>
                  </a:lnTo>
                  <a:lnTo>
                    <a:pt x="85" y="56"/>
                  </a:lnTo>
                  <a:lnTo>
                    <a:pt x="82" y="56"/>
                  </a:lnTo>
                  <a:lnTo>
                    <a:pt x="82" y="60"/>
                  </a:lnTo>
                  <a:lnTo>
                    <a:pt x="85" y="60"/>
                  </a:lnTo>
                  <a:lnTo>
                    <a:pt x="85" y="63"/>
                  </a:lnTo>
                  <a:lnTo>
                    <a:pt x="89" y="63"/>
                  </a:lnTo>
                  <a:lnTo>
                    <a:pt x="89" y="67"/>
                  </a:lnTo>
                  <a:lnTo>
                    <a:pt x="89" y="71"/>
                  </a:lnTo>
                  <a:lnTo>
                    <a:pt x="93" y="67"/>
                  </a:lnTo>
                  <a:lnTo>
                    <a:pt x="100" y="67"/>
                  </a:lnTo>
                  <a:lnTo>
                    <a:pt x="100" y="71"/>
                  </a:lnTo>
                  <a:lnTo>
                    <a:pt x="100" y="71"/>
                  </a:lnTo>
                  <a:lnTo>
                    <a:pt x="104" y="74"/>
                  </a:lnTo>
                  <a:lnTo>
                    <a:pt x="108" y="71"/>
                  </a:lnTo>
                  <a:lnTo>
                    <a:pt x="108" y="74"/>
                  </a:lnTo>
                  <a:lnTo>
                    <a:pt x="108" y="78"/>
                  </a:lnTo>
                  <a:lnTo>
                    <a:pt x="108" y="78"/>
                  </a:lnTo>
                  <a:lnTo>
                    <a:pt x="111" y="82"/>
                  </a:lnTo>
                  <a:lnTo>
                    <a:pt x="111" y="82"/>
                  </a:lnTo>
                  <a:lnTo>
                    <a:pt x="115" y="82"/>
                  </a:lnTo>
                  <a:lnTo>
                    <a:pt x="115" y="82"/>
                  </a:lnTo>
                  <a:lnTo>
                    <a:pt x="119" y="82"/>
                  </a:lnTo>
                  <a:lnTo>
                    <a:pt x="122" y="86"/>
                  </a:lnTo>
                  <a:lnTo>
                    <a:pt x="122" y="86"/>
                  </a:lnTo>
                  <a:lnTo>
                    <a:pt x="122" y="89"/>
                  </a:lnTo>
                  <a:lnTo>
                    <a:pt x="122" y="89"/>
                  </a:lnTo>
                  <a:lnTo>
                    <a:pt x="119" y="97"/>
                  </a:lnTo>
                  <a:lnTo>
                    <a:pt x="115" y="97"/>
                  </a:lnTo>
                  <a:lnTo>
                    <a:pt x="115" y="100"/>
                  </a:lnTo>
                  <a:lnTo>
                    <a:pt x="119" y="100"/>
                  </a:lnTo>
                  <a:lnTo>
                    <a:pt x="122" y="100"/>
                  </a:lnTo>
                  <a:lnTo>
                    <a:pt x="122" y="100"/>
                  </a:lnTo>
                  <a:lnTo>
                    <a:pt x="126" y="100"/>
                  </a:lnTo>
                  <a:lnTo>
                    <a:pt x="126" y="100"/>
                  </a:lnTo>
                  <a:lnTo>
                    <a:pt x="126" y="104"/>
                  </a:lnTo>
                  <a:lnTo>
                    <a:pt x="126" y="108"/>
                  </a:lnTo>
                  <a:lnTo>
                    <a:pt x="130" y="112"/>
                  </a:lnTo>
                  <a:lnTo>
                    <a:pt x="134" y="108"/>
                  </a:lnTo>
                  <a:lnTo>
                    <a:pt x="137" y="108"/>
                  </a:lnTo>
                  <a:lnTo>
                    <a:pt x="145" y="104"/>
                  </a:lnTo>
                  <a:lnTo>
                    <a:pt x="148" y="108"/>
                  </a:lnTo>
                  <a:lnTo>
                    <a:pt x="148" y="108"/>
                  </a:lnTo>
                  <a:lnTo>
                    <a:pt x="145" y="112"/>
                  </a:lnTo>
                  <a:lnTo>
                    <a:pt x="137" y="112"/>
                  </a:lnTo>
                  <a:lnTo>
                    <a:pt x="137" y="115"/>
                  </a:lnTo>
                  <a:lnTo>
                    <a:pt x="137" y="119"/>
                  </a:lnTo>
                  <a:lnTo>
                    <a:pt x="137" y="119"/>
                  </a:lnTo>
                  <a:lnTo>
                    <a:pt x="134" y="123"/>
                  </a:lnTo>
                  <a:lnTo>
                    <a:pt x="134" y="123"/>
                  </a:lnTo>
                  <a:lnTo>
                    <a:pt x="130" y="126"/>
                  </a:lnTo>
                  <a:lnTo>
                    <a:pt x="126" y="126"/>
                  </a:lnTo>
                  <a:lnTo>
                    <a:pt x="122" y="130"/>
                  </a:lnTo>
                  <a:lnTo>
                    <a:pt x="122" y="130"/>
                  </a:lnTo>
                  <a:lnTo>
                    <a:pt x="126" y="134"/>
                  </a:lnTo>
                  <a:lnTo>
                    <a:pt x="122" y="134"/>
                  </a:lnTo>
                  <a:lnTo>
                    <a:pt x="119" y="134"/>
                  </a:lnTo>
                  <a:lnTo>
                    <a:pt x="115" y="134"/>
                  </a:lnTo>
                  <a:lnTo>
                    <a:pt x="115" y="137"/>
                  </a:lnTo>
                  <a:lnTo>
                    <a:pt x="115" y="141"/>
                  </a:lnTo>
                  <a:lnTo>
                    <a:pt x="111" y="141"/>
                  </a:lnTo>
                  <a:lnTo>
                    <a:pt x="108" y="141"/>
                  </a:lnTo>
                  <a:lnTo>
                    <a:pt x="100" y="141"/>
                  </a:lnTo>
                  <a:lnTo>
                    <a:pt x="100" y="145"/>
                  </a:lnTo>
                  <a:lnTo>
                    <a:pt x="100" y="149"/>
                  </a:lnTo>
                  <a:lnTo>
                    <a:pt x="97" y="152"/>
                  </a:lnTo>
                  <a:lnTo>
                    <a:pt x="97" y="156"/>
                  </a:lnTo>
                  <a:lnTo>
                    <a:pt x="100" y="160"/>
                  </a:lnTo>
                  <a:lnTo>
                    <a:pt x="97" y="160"/>
                  </a:lnTo>
                  <a:lnTo>
                    <a:pt x="93" y="163"/>
                  </a:lnTo>
                  <a:lnTo>
                    <a:pt x="93" y="163"/>
                  </a:lnTo>
                  <a:lnTo>
                    <a:pt x="93" y="163"/>
                  </a:lnTo>
                  <a:lnTo>
                    <a:pt x="97" y="167"/>
                  </a:lnTo>
                  <a:lnTo>
                    <a:pt x="100" y="171"/>
                  </a:lnTo>
                  <a:lnTo>
                    <a:pt x="100" y="175"/>
                  </a:lnTo>
                  <a:lnTo>
                    <a:pt x="104" y="175"/>
                  </a:lnTo>
                  <a:lnTo>
                    <a:pt x="108" y="182"/>
                  </a:lnTo>
                  <a:lnTo>
                    <a:pt x="111" y="186"/>
                  </a:lnTo>
                  <a:lnTo>
                    <a:pt x="115" y="189"/>
                  </a:lnTo>
                  <a:lnTo>
                    <a:pt x="115" y="193"/>
                  </a:lnTo>
                  <a:lnTo>
                    <a:pt x="119" y="193"/>
                  </a:lnTo>
                  <a:lnTo>
                    <a:pt x="119" y="197"/>
                  </a:lnTo>
                  <a:lnTo>
                    <a:pt x="115" y="197"/>
                  </a:lnTo>
                  <a:lnTo>
                    <a:pt x="115" y="201"/>
                  </a:lnTo>
                  <a:lnTo>
                    <a:pt x="115" y="208"/>
                  </a:lnTo>
                  <a:lnTo>
                    <a:pt x="115" y="208"/>
                  </a:lnTo>
                  <a:lnTo>
                    <a:pt x="111" y="212"/>
                  </a:lnTo>
                  <a:lnTo>
                    <a:pt x="115" y="215"/>
                  </a:lnTo>
                  <a:lnTo>
                    <a:pt x="115" y="219"/>
                  </a:lnTo>
                  <a:lnTo>
                    <a:pt x="119" y="223"/>
                  </a:lnTo>
                  <a:lnTo>
                    <a:pt x="122" y="227"/>
                  </a:lnTo>
                  <a:lnTo>
                    <a:pt x="126" y="230"/>
                  </a:lnTo>
                  <a:lnTo>
                    <a:pt x="130" y="238"/>
                  </a:lnTo>
                  <a:lnTo>
                    <a:pt x="130" y="241"/>
                  </a:lnTo>
                  <a:lnTo>
                    <a:pt x="130" y="241"/>
                  </a:lnTo>
                  <a:lnTo>
                    <a:pt x="130" y="245"/>
                  </a:lnTo>
                  <a:lnTo>
                    <a:pt x="130" y="249"/>
                  </a:lnTo>
                  <a:lnTo>
                    <a:pt x="130" y="252"/>
                  </a:lnTo>
                  <a:lnTo>
                    <a:pt x="134" y="256"/>
                  </a:lnTo>
                  <a:lnTo>
                    <a:pt x="134" y="260"/>
                  </a:lnTo>
                  <a:lnTo>
                    <a:pt x="134" y="264"/>
                  </a:lnTo>
                  <a:lnTo>
                    <a:pt x="134" y="267"/>
                  </a:lnTo>
                  <a:lnTo>
                    <a:pt x="134" y="267"/>
                  </a:lnTo>
                  <a:lnTo>
                    <a:pt x="130" y="278"/>
                  </a:lnTo>
                  <a:lnTo>
                    <a:pt x="126" y="282"/>
                  </a:lnTo>
                  <a:lnTo>
                    <a:pt x="126" y="286"/>
                  </a:lnTo>
                  <a:lnTo>
                    <a:pt x="122" y="286"/>
                  </a:lnTo>
                  <a:lnTo>
                    <a:pt x="122" y="290"/>
                  </a:lnTo>
                  <a:lnTo>
                    <a:pt x="122" y="290"/>
                  </a:lnTo>
                  <a:lnTo>
                    <a:pt x="122" y="293"/>
                  </a:lnTo>
                  <a:lnTo>
                    <a:pt x="119" y="297"/>
                  </a:lnTo>
                  <a:lnTo>
                    <a:pt x="119" y="290"/>
                  </a:lnTo>
                  <a:lnTo>
                    <a:pt x="119" y="286"/>
                  </a:lnTo>
                  <a:lnTo>
                    <a:pt x="119" y="286"/>
                  </a:lnTo>
                  <a:lnTo>
                    <a:pt x="119" y="282"/>
                  </a:lnTo>
                  <a:lnTo>
                    <a:pt x="119" y="286"/>
                  </a:lnTo>
                  <a:lnTo>
                    <a:pt x="119" y="282"/>
                  </a:lnTo>
                  <a:lnTo>
                    <a:pt x="122" y="278"/>
                  </a:lnTo>
                  <a:lnTo>
                    <a:pt x="122" y="278"/>
                  </a:lnTo>
                  <a:lnTo>
                    <a:pt x="122" y="278"/>
                  </a:lnTo>
                  <a:lnTo>
                    <a:pt x="122" y="275"/>
                  </a:lnTo>
                  <a:lnTo>
                    <a:pt x="122" y="271"/>
                  </a:lnTo>
                  <a:lnTo>
                    <a:pt x="122" y="271"/>
                  </a:lnTo>
                  <a:lnTo>
                    <a:pt x="122" y="267"/>
                  </a:lnTo>
                  <a:lnTo>
                    <a:pt x="122" y="264"/>
                  </a:lnTo>
                  <a:lnTo>
                    <a:pt x="122" y="264"/>
                  </a:lnTo>
                  <a:lnTo>
                    <a:pt x="119" y="260"/>
                  </a:lnTo>
                  <a:lnTo>
                    <a:pt x="119" y="256"/>
                  </a:lnTo>
                  <a:lnTo>
                    <a:pt x="122" y="256"/>
                  </a:lnTo>
                  <a:lnTo>
                    <a:pt x="119" y="252"/>
                  </a:lnTo>
                  <a:lnTo>
                    <a:pt x="119" y="252"/>
                  </a:lnTo>
                  <a:lnTo>
                    <a:pt x="119" y="241"/>
                  </a:lnTo>
                  <a:lnTo>
                    <a:pt x="115" y="241"/>
                  </a:lnTo>
                  <a:lnTo>
                    <a:pt x="115" y="238"/>
                  </a:lnTo>
                  <a:lnTo>
                    <a:pt x="111" y="234"/>
                  </a:lnTo>
                  <a:lnTo>
                    <a:pt x="111" y="238"/>
                  </a:lnTo>
                  <a:lnTo>
                    <a:pt x="111" y="238"/>
                  </a:lnTo>
                  <a:lnTo>
                    <a:pt x="111" y="238"/>
                  </a:lnTo>
                  <a:lnTo>
                    <a:pt x="108" y="234"/>
                  </a:lnTo>
                  <a:lnTo>
                    <a:pt x="108" y="227"/>
                  </a:lnTo>
                  <a:lnTo>
                    <a:pt x="108" y="227"/>
                  </a:lnTo>
                  <a:lnTo>
                    <a:pt x="108" y="223"/>
                  </a:lnTo>
                  <a:lnTo>
                    <a:pt x="108" y="219"/>
                  </a:lnTo>
                  <a:lnTo>
                    <a:pt x="104" y="219"/>
                  </a:lnTo>
                  <a:lnTo>
                    <a:pt x="104" y="212"/>
                  </a:lnTo>
                  <a:lnTo>
                    <a:pt x="104" y="212"/>
                  </a:lnTo>
                  <a:lnTo>
                    <a:pt x="100" y="201"/>
                  </a:lnTo>
                  <a:lnTo>
                    <a:pt x="100" y="201"/>
                  </a:lnTo>
                  <a:lnTo>
                    <a:pt x="100" y="197"/>
                  </a:lnTo>
                  <a:lnTo>
                    <a:pt x="100" y="197"/>
                  </a:lnTo>
                  <a:lnTo>
                    <a:pt x="100" y="197"/>
                  </a:lnTo>
                  <a:lnTo>
                    <a:pt x="97" y="193"/>
                  </a:lnTo>
                  <a:lnTo>
                    <a:pt x="100" y="189"/>
                  </a:lnTo>
                  <a:lnTo>
                    <a:pt x="100" y="189"/>
                  </a:lnTo>
                  <a:lnTo>
                    <a:pt x="97" y="193"/>
                  </a:lnTo>
                  <a:lnTo>
                    <a:pt x="97" y="193"/>
                  </a:lnTo>
                  <a:lnTo>
                    <a:pt x="93" y="193"/>
                  </a:lnTo>
                  <a:lnTo>
                    <a:pt x="93" y="189"/>
                  </a:lnTo>
                  <a:lnTo>
                    <a:pt x="89" y="186"/>
                  </a:lnTo>
                  <a:lnTo>
                    <a:pt x="85" y="182"/>
                  </a:lnTo>
                  <a:lnTo>
                    <a:pt x="85" y="178"/>
                  </a:lnTo>
                  <a:lnTo>
                    <a:pt x="85" y="178"/>
                  </a:lnTo>
                  <a:lnTo>
                    <a:pt x="85" y="178"/>
                  </a:lnTo>
                  <a:lnTo>
                    <a:pt x="82" y="175"/>
                  </a:lnTo>
                  <a:lnTo>
                    <a:pt x="85" y="178"/>
                  </a:lnTo>
                  <a:lnTo>
                    <a:pt x="82" y="178"/>
                  </a:lnTo>
                  <a:lnTo>
                    <a:pt x="82" y="182"/>
                  </a:lnTo>
                  <a:lnTo>
                    <a:pt x="85" y="182"/>
                  </a:lnTo>
                  <a:lnTo>
                    <a:pt x="85" y="186"/>
                  </a:lnTo>
                  <a:lnTo>
                    <a:pt x="82" y="186"/>
                  </a:lnTo>
                  <a:lnTo>
                    <a:pt x="85" y="189"/>
                  </a:lnTo>
                  <a:lnTo>
                    <a:pt x="78" y="193"/>
                  </a:lnTo>
                  <a:lnTo>
                    <a:pt x="78" y="189"/>
                  </a:lnTo>
                  <a:lnTo>
                    <a:pt x="74" y="189"/>
                  </a:lnTo>
                  <a:lnTo>
                    <a:pt x="74" y="189"/>
                  </a:lnTo>
                  <a:lnTo>
                    <a:pt x="74" y="193"/>
                  </a:lnTo>
                  <a:lnTo>
                    <a:pt x="74" y="193"/>
                  </a:lnTo>
                  <a:lnTo>
                    <a:pt x="78" y="193"/>
                  </a:lnTo>
                  <a:lnTo>
                    <a:pt x="74" y="193"/>
                  </a:lnTo>
                  <a:lnTo>
                    <a:pt x="71" y="193"/>
                  </a:lnTo>
                  <a:lnTo>
                    <a:pt x="71" y="193"/>
                  </a:lnTo>
                  <a:lnTo>
                    <a:pt x="71" y="197"/>
                  </a:lnTo>
                  <a:lnTo>
                    <a:pt x="63" y="201"/>
                  </a:lnTo>
                  <a:lnTo>
                    <a:pt x="60" y="201"/>
                  </a:lnTo>
                  <a:lnTo>
                    <a:pt x="60" y="201"/>
                  </a:lnTo>
                  <a:lnTo>
                    <a:pt x="56" y="201"/>
                  </a:lnTo>
                  <a:lnTo>
                    <a:pt x="56" y="201"/>
                  </a:lnTo>
                  <a:lnTo>
                    <a:pt x="56" y="201"/>
                  </a:lnTo>
                  <a:lnTo>
                    <a:pt x="56" y="201"/>
                  </a:lnTo>
                  <a:lnTo>
                    <a:pt x="52" y="201"/>
                  </a:lnTo>
                  <a:lnTo>
                    <a:pt x="48" y="201"/>
                  </a:lnTo>
                  <a:lnTo>
                    <a:pt x="48" y="204"/>
                  </a:lnTo>
                  <a:lnTo>
                    <a:pt x="45" y="204"/>
                  </a:lnTo>
                  <a:lnTo>
                    <a:pt x="45" y="201"/>
                  </a:lnTo>
                  <a:lnTo>
                    <a:pt x="52" y="197"/>
                  </a:lnTo>
                  <a:lnTo>
                    <a:pt x="52" y="193"/>
                  </a:lnTo>
                  <a:lnTo>
                    <a:pt x="48" y="197"/>
                  </a:lnTo>
                  <a:lnTo>
                    <a:pt x="45" y="197"/>
                  </a:lnTo>
                  <a:lnTo>
                    <a:pt x="41" y="201"/>
                  </a:lnTo>
                  <a:lnTo>
                    <a:pt x="41" y="201"/>
                  </a:lnTo>
                  <a:lnTo>
                    <a:pt x="41" y="201"/>
                  </a:lnTo>
                  <a:lnTo>
                    <a:pt x="41" y="197"/>
                  </a:lnTo>
                  <a:lnTo>
                    <a:pt x="45" y="182"/>
                  </a:lnTo>
                  <a:lnTo>
                    <a:pt x="48" y="178"/>
                  </a:lnTo>
                  <a:lnTo>
                    <a:pt x="48" y="178"/>
                  </a:lnTo>
                  <a:lnTo>
                    <a:pt x="45" y="171"/>
                  </a:lnTo>
                  <a:lnTo>
                    <a:pt x="45" y="167"/>
                  </a:lnTo>
                  <a:lnTo>
                    <a:pt x="41" y="163"/>
                  </a:lnTo>
                  <a:lnTo>
                    <a:pt x="41" y="163"/>
                  </a:lnTo>
                  <a:lnTo>
                    <a:pt x="41" y="163"/>
                  </a:lnTo>
                  <a:lnTo>
                    <a:pt x="41" y="160"/>
                  </a:lnTo>
                  <a:lnTo>
                    <a:pt x="37" y="156"/>
                  </a:lnTo>
                  <a:lnTo>
                    <a:pt x="37" y="156"/>
                  </a:lnTo>
                  <a:lnTo>
                    <a:pt x="34" y="152"/>
                  </a:lnTo>
                  <a:lnTo>
                    <a:pt x="34" y="149"/>
                  </a:lnTo>
                  <a:lnTo>
                    <a:pt x="30" y="149"/>
                  </a:lnTo>
                  <a:lnTo>
                    <a:pt x="34" y="149"/>
                  </a:lnTo>
                  <a:lnTo>
                    <a:pt x="34" y="156"/>
                  </a:lnTo>
                  <a:lnTo>
                    <a:pt x="26" y="152"/>
                  </a:lnTo>
                  <a:lnTo>
                    <a:pt x="23" y="152"/>
                  </a:lnTo>
                  <a:lnTo>
                    <a:pt x="23" y="149"/>
                  </a:lnTo>
                  <a:lnTo>
                    <a:pt x="23" y="145"/>
                  </a:lnTo>
                  <a:lnTo>
                    <a:pt x="19" y="145"/>
                  </a:lnTo>
                  <a:lnTo>
                    <a:pt x="23" y="145"/>
                  </a:lnTo>
                  <a:lnTo>
                    <a:pt x="26" y="149"/>
                  </a:lnTo>
                  <a:lnTo>
                    <a:pt x="26" y="149"/>
                  </a:lnTo>
                  <a:lnTo>
                    <a:pt x="30" y="149"/>
                  </a:lnTo>
                  <a:lnTo>
                    <a:pt x="26" y="149"/>
                  </a:lnTo>
                  <a:lnTo>
                    <a:pt x="26" y="145"/>
                  </a:lnTo>
                  <a:lnTo>
                    <a:pt x="26" y="145"/>
                  </a:lnTo>
                  <a:lnTo>
                    <a:pt x="30" y="145"/>
                  </a:lnTo>
                  <a:lnTo>
                    <a:pt x="30" y="145"/>
                  </a:lnTo>
                  <a:lnTo>
                    <a:pt x="30" y="141"/>
                  </a:lnTo>
                  <a:lnTo>
                    <a:pt x="26" y="137"/>
                  </a:lnTo>
                  <a:lnTo>
                    <a:pt x="23" y="137"/>
                  </a:lnTo>
                  <a:lnTo>
                    <a:pt x="23" y="134"/>
                  </a:lnTo>
                  <a:lnTo>
                    <a:pt x="19" y="134"/>
                  </a:lnTo>
                  <a:lnTo>
                    <a:pt x="19" y="134"/>
                  </a:lnTo>
                  <a:lnTo>
                    <a:pt x="19" y="134"/>
                  </a:lnTo>
                  <a:lnTo>
                    <a:pt x="15" y="134"/>
                  </a:lnTo>
                  <a:lnTo>
                    <a:pt x="15" y="134"/>
                  </a:lnTo>
                  <a:lnTo>
                    <a:pt x="15" y="130"/>
                  </a:lnTo>
                  <a:lnTo>
                    <a:pt x="15" y="130"/>
                  </a:lnTo>
                  <a:lnTo>
                    <a:pt x="11" y="130"/>
                  </a:lnTo>
                  <a:lnTo>
                    <a:pt x="11" y="130"/>
                  </a:lnTo>
                  <a:lnTo>
                    <a:pt x="11" y="134"/>
                  </a:lnTo>
                  <a:lnTo>
                    <a:pt x="4" y="126"/>
                  </a:lnTo>
                  <a:lnTo>
                    <a:pt x="4" y="123"/>
                  </a:lnTo>
                  <a:lnTo>
                    <a:pt x="4" y="119"/>
                  </a:lnTo>
                  <a:lnTo>
                    <a:pt x="4" y="119"/>
                  </a:lnTo>
                  <a:lnTo>
                    <a:pt x="0" y="119"/>
                  </a:lnTo>
                  <a:lnTo>
                    <a:pt x="4" y="115"/>
                  </a:lnTo>
                  <a:lnTo>
                    <a:pt x="4" y="112"/>
                  </a:lnTo>
                  <a:lnTo>
                    <a:pt x="8" y="115"/>
                  </a:lnTo>
                  <a:lnTo>
                    <a:pt x="8" y="112"/>
                  </a:lnTo>
                  <a:lnTo>
                    <a:pt x="8" y="104"/>
                  </a:lnTo>
                  <a:lnTo>
                    <a:pt x="8" y="104"/>
                  </a:lnTo>
                  <a:lnTo>
                    <a:pt x="11" y="104"/>
                  </a:lnTo>
                  <a:lnTo>
                    <a:pt x="11" y="100"/>
                  </a:lnTo>
                  <a:lnTo>
                    <a:pt x="15" y="97"/>
                  </a:lnTo>
                  <a:lnTo>
                    <a:pt x="15" y="93"/>
                  </a:lnTo>
                  <a:lnTo>
                    <a:pt x="15" y="89"/>
                  </a:lnTo>
                  <a:lnTo>
                    <a:pt x="15" y="86"/>
                  </a:lnTo>
                  <a:lnTo>
                    <a:pt x="19" y="86"/>
                  </a:lnTo>
                  <a:lnTo>
                    <a:pt x="19" y="82"/>
                  </a:lnTo>
                  <a:lnTo>
                    <a:pt x="19" y="78"/>
                  </a:lnTo>
                  <a:lnTo>
                    <a:pt x="15" y="71"/>
                  </a:lnTo>
                  <a:lnTo>
                    <a:pt x="19" y="71"/>
                  </a:lnTo>
                  <a:lnTo>
                    <a:pt x="23" y="71"/>
                  </a:lnTo>
                  <a:lnTo>
                    <a:pt x="26" y="71"/>
                  </a:lnTo>
                  <a:lnTo>
                    <a:pt x="30" y="67"/>
                  </a:lnTo>
                  <a:lnTo>
                    <a:pt x="30" y="60"/>
                  </a:lnTo>
                  <a:lnTo>
                    <a:pt x="34" y="52"/>
                  </a:lnTo>
                  <a:lnTo>
                    <a:pt x="30" y="48"/>
                  </a:lnTo>
                  <a:lnTo>
                    <a:pt x="30" y="48"/>
                  </a:lnTo>
                  <a:lnTo>
                    <a:pt x="34" y="41"/>
                  </a:lnTo>
                  <a:lnTo>
                    <a:pt x="37" y="34"/>
                  </a:lnTo>
                  <a:lnTo>
                    <a:pt x="34" y="34"/>
                  </a:lnTo>
                  <a:lnTo>
                    <a:pt x="37" y="30"/>
                  </a:lnTo>
                  <a:lnTo>
                    <a:pt x="41" y="22"/>
                  </a:lnTo>
                  <a:lnTo>
                    <a:pt x="45" y="22"/>
                  </a:lnTo>
                  <a:lnTo>
                    <a:pt x="48" y="15"/>
                  </a:lnTo>
                  <a:lnTo>
                    <a:pt x="52" y="11"/>
                  </a:lnTo>
                  <a:lnTo>
                    <a:pt x="56" y="11"/>
                  </a:lnTo>
                  <a:lnTo>
                    <a:pt x="60" y="8"/>
                  </a:lnTo>
                  <a:lnTo>
                    <a:pt x="63" y="11"/>
                  </a:lnTo>
                  <a:lnTo>
                    <a:pt x="67" y="11"/>
                  </a:lnTo>
                  <a:lnTo>
                    <a:pt x="67" y="8"/>
                  </a:lnTo>
                  <a:lnTo>
                    <a:pt x="67" y="4"/>
                  </a:lnTo>
                  <a:lnTo>
                    <a:pt x="71" y="4"/>
                  </a:lnTo>
                  <a:lnTo>
                    <a:pt x="67" y="0"/>
                  </a:lnTo>
                  <a:lnTo>
                    <a:pt x="67" y="0"/>
                  </a:lnTo>
                  <a:lnTo>
                    <a:pt x="67" y="0"/>
                  </a:lnTo>
                  <a:close/>
                  <a:moveTo>
                    <a:pt x="23" y="156"/>
                  </a:moveTo>
                  <a:lnTo>
                    <a:pt x="26" y="160"/>
                  </a:lnTo>
                  <a:lnTo>
                    <a:pt x="26" y="160"/>
                  </a:lnTo>
                  <a:lnTo>
                    <a:pt x="30" y="160"/>
                  </a:lnTo>
                  <a:lnTo>
                    <a:pt x="26" y="156"/>
                  </a:lnTo>
                  <a:lnTo>
                    <a:pt x="23" y="156"/>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32" name="Freeform 31"/>
            <p:cNvSpPr>
              <a:spLocks noEditPoints="1"/>
            </p:cNvSpPr>
            <p:nvPr/>
          </p:nvSpPr>
          <p:spPr bwMode="auto">
            <a:xfrm>
              <a:off x="5983653" y="2985552"/>
              <a:ext cx="47606" cy="81058"/>
            </a:xfrm>
            <a:custGeom>
              <a:avLst/>
              <a:gdLst>
                <a:gd name="T0" fmla="*/ 0 w 37"/>
                <a:gd name="T1" fmla="*/ 26 h 63"/>
                <a:gd name="T2" fmla="*/ 4 w 37"/>
                <a:gd name="T3" fmla="*/ 22 h 63"/>
                <a:gd name="T4" fmla="*/ 0 w 37"/>
                <a:gd name="T5" fmla="*/ 26 h 63"/>
                <a:gd name="T6" fmla="*/ 0 w 37"/>
                <a:gd name="T7" fmla="*/ 30 h 63"/>
                <a:gd name="T8" fmla="*/ 8 w 37"/>
                <a:gd name="T9" fmla="*/ 4 h 63"/>
                <a:gd name="T10" fmla="*/ 0 w 37"/>
                <a:gd name="T11" fmla="*/ 0 h 63"/>
                <a:gd name="T12" fmla="*/ 8 w 37"/>
                <a:gd name="T13" fmla="*/ 0 h 63"/>
                <a:gd name="T14" fmla="*/ 8 w 37"/>
                <a:gd name="T15" fmla="*/ 4 h 63"/>
                <a:gd name="T16" fmla="*/ 8 w 37"/>
                <a:gd name="T17" fmla="*/ 4 h 63"/>
                <a:gd name="T18" fmla="*/ 12 w 37"/>
                <a:gd name="T19" fmla="*/ 4 h 63"/>
                <a:gd name="T20" fmla="*/ 15 w 37"/>
                <a:gd name="T21" fmla="*/ 7 h 63"/>
                <a:gd name="T22" fmla="*/ 15 w 37"/>
                <a:gd name="T23" fmla="*/ 7 h 63"/>
                <a:gd name="T24" fmla="*/ 12 w 37"/>
                <a:gd name="T25" fmla="*/ 7 h 63"/>
                <a:gd name="T26" fmla="*/ 8 w 37"/>
                <a:gd name="T27" fmla="*/ 4 h 63"/>
                <a:gd name="T28" fmla="*/ 8 w 37"/>
                <a:gd name="T29" fmla="*/ 4 h 63"/>
                <a:gd name="T30" fmla="*/ 12 w 37"/>
                <a:gd name="T31" fmla="*/ 4 h 63"/>
                <a:gd name="T32" fmla="*/ 8 w 37"/>
                <a:gd name="T33" fmla="*/ 7 h 63"/>
                <a:gd name="T34" fmla="*/ 8 w 37"/>
                <a:gd name="T35" fmla="*/ 7 h 63"/>
                <a:gd name="T36" fmla="*/ 8 w 37"/>
                <a:gd name="T37" fmla="*/ 11 h 63"/>
                <a:gd name="T38" fmla="*/ 4 w 37"/>
                <a:gd name="T39" fmla="*/ 15 h 63"/>
                <a:gd name="T40" fmla="*/ 4 w 37"/>
                <a:gd name="T41" fmla="*/ 11 h 63"/>
                <a:gd name="T42" fmla="*/ 0 w 37"/>
                <a:gd name="T43" fmla="*/ 15 h 63"/>
                <a:gd name="T44" fmla="*/ 4 w 37"/>
                <a:gd name="T45" fmla="*/ 15 h 63"/>
                <a:gd name="T46" fmla="*/ 4 w 37"/>
                <a:gd name="T47" fmla="*/ 19 h 63"/>
                <a:gd name="T48" fmla="*/ 4 w 37"/>
                <a:gd name="T49" fmla="*/ 26 h 63"/>
                <a:gd name="T50" fmla="*/ 0 w 37"/>
                <a:gd name="T51" fmla="*/ 33 h 63"/>
                <a:gd name="T52" fmla="*/ 4 w 37"/>
                <a:gd name="T53" fmla="*/ 41 h 63"/>
                <a:gd name="T54" fmla="*/ 4 w 37"/>
                <a:gd name="T55" fmla="*/ 48 h 63"/>
                <a:gd name="T56" fmla="*/ 8 w 37"/>
                <a:gd name="T57" fmla="*/ 59 h 63"/>
                <a:gd name="T58" fmla="*/ 15 w 37"/>
                <a:gd name="T59" fmla="*/ 59 h 63"/>
                <a:gd name="T60" fmla="*/ 26 w 37"/>
                <a:gd name="T61" fmla="*/ 59 h 63"/>
                <a:gd name="T62" fmla="*/ 34 w 37"/>
                <a:gd name="T63" fmla="*/ 48 h 63"/>
                <a:gd name="T64" fmla="*/ 37 w 37"/>
                <a:gd name="T65" fmla="*/ 45 h 63"/>
                <a:gd name="T66" fmla="*/ 37 w 37"/>
                <a:gd name="T67" fmla="*/ 41 h 63"/>
                <a:gd name="T68" fmla="*/ 37 w 37"/>
                <a:gd name="T69" fmla="*/ 37 h 63"/>
                <a:gd name="T70" fmla="*/ 30 w 37"/>
                <a:gd name="T71" fmla="*/ 26 h 63"/>
                <a:gd name="T72" fmla="*/ 26 w 37"/>
                <a:gd name="T73" fmla="*/ 22 h 63"/>
                <a:gd name="T74" fmla="*/ 23 w 37"/>
                <a:gd name="T75" fmla="*/ 22 h 63"/>
                <a:gd name="T76" fmla="*/ 26 w 37"/>
                <a:gd name="T77" fmla="*/ 19 h 63"/>
                <a:gd name="T78" fmla="*/ 23 w 37"/>
                <a:gd name="T79" fmla="*/ 15 h 63"/>
                <a:gd name="T80" fmla="*/ 19 w 37"/>
                <a:gd name="T81" fmla="*/ 11 h 63"/>
                <a:gd name="T82" fmla="*/ 19 w 37"/>
                <a:gd name="T83" fmla="*/ 11 h 63"/>
                <a:gd name="T84" fmla="*/ 12 w 37"/>
                <a:gd name="T85" fmla="*/ 7 h 63"/>
                <a:gd name="T86" fmla="*/ 12 w 37"/>
                <a:gd name="T8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 h="63">
                  <a:moveTo>
                    <a:pt x="0" y="30"/>
                  </a:moveTo>
                  <a:lnTo>
                    <a:pt x="0" y="26"/>
                  </a:lnTo>
                  <a:lnTo>
                    <a:pt x="0" y="26"/>
                  </a:lnTo>
                  <a:lnTo>
                    <a:pt x="4" y="22"/>
                  </a:lnTo>
                  <a:lnTo>
                    <a:pt x="0" y="26"/>
                  </a:lnTo>
                  <a:lnTo>
                    <a:pt x="0" y="26"/>
                  </a:lnTo>
                  <a:lnTo>
                    <a:pt x="0" y="26"/>
                  </a:lnTo>
                  <a:lnTo>
                    <a:pt x="0" y="30"/>
                  </a:lnTo>
                  <a:lnTo>
                    <a:pt x="0" y="30"/>
                  </a:lnTo>
                  <a:close/>
                  <a:moveTo>
                    <a:pt x="8" y="4"/>
                  </a:moveTo>
                  <a:lnTo>
                    <a:pt x="4" y="4"/>
                  </a:lnTo>
                  <a:lnTo>
                    <a:pt x="0" y="0"/>
                  </a:lnTo>
                  <a:lnTo>
                    <a:pt x="8" y="0"/>
                  </a:lnTo>
                  <a:lnTo>
                    <a:pt x="8" y="0"/>
                  </a:lnTo>
                  <a:lnTo>
                    <a:pt x="8" y="4"/>
                  </a:lnTo>
                  <a:lnTo>
                    <a:pt x="8" y="4"/>
                  </a:lnTo>
                  <a:lnTo>
                    <a:pt x="8" y="4"/>
                  </a:lnTo>
                  <a:lnTo>
                    <a:pt x="8" y="4"/>
                  </a:lnTo>
                  <a:close/>
                  <a:moveTo>
                    <a:pt x="12" y="4"/>
                  </a:moveTo>
                  <a:lnTo>
                    <a:pt x="12" y="4"/>
                  </a:lnTo>
                  <a:lnTo>
                    <a:pt x="12" y="4"/>
                  </a:lnTo>
                  <a:lnTo>
                    <a:pt x="15" y="7"/>
                  </a:lnTo>
                  <a:lnTo>
                    <a:pt x="19" y="7"/>
                  </a:lnTo>
                  <a:lnTo>
                    <a:pt x="15" y="7"/>
                  </a:lnTo>
                  <a:lnTo>
                    <a:pt x="12" y="7"/>
                  </a:lnTo>
                  <a:lnTo>
                    <a:pt x="12" y="7"/>
                  </a:lnTo>
                  <a:lnTo>
                    <a:pt x="8" y="4"/>
                  </a:lnTo>
                  <a:lnTo>
                    <a:pt x="8" y="4"/>
                  </a:lnTo>
                  <a:lnTo>
                    <a:pt x="12" y="4"/>
                  </a:lnTo>
                  <a:lnTo>
                    <a:pt x="8" y="4"/>
                  </a:lnTo>
                  <a:lnTo>
                    <a:pt x="12" y="4"/>
                  </a:lnTo>
                  <a:lnTo>
                    <a:pt x="12" y="4"/>
                  </a:lnTo>
                  <a:close/>
                  <a:moveTo>
                    <a:pt x="8" y="7"/>
                  </a:moveTo>
                  <a:lnTo>
                    <a:pt x="8" y="7"/>
                  </a:lnTo>
                  <a:lnTo>
                    <a:pt x="8" y="7"/>
                  </a:lnTo>
                  <a:lnTo>
                    <a:pt x="8" y="7"/>
                  </a:lnTo>
                  <a:lnTo>
                    <a:pt x="8" y="7"/>
                  </a:lnTo>
                  <a:lnTo>
                    <a:pt x="8" y="11"/>
                  </a:lnTo>
                  <a:lnTo>
                    <a:pt x="8" y="11"/>
                  </a:lnTo>
                  <a:lnTo>
                    <a:pt x="4" y="15"/>
                  </a:lnTo>
                  <a:lnTo>
                    <a:pt x="4" y="15"/>
                  </a:lnTo>
                  <a:lnTo>
                    <a:pt x="4" y="11"/>
                  </a:lnTo>
                  <a:lnTo>
                    <a:pt x="0" y="11"/>
                  </a:lnTo>
                  <a:lnTo>
                    <a:pt x="0" y="15"/>
                  </a:lnTo>
                  <a:lnTo>
                    <a:pt x="0" y="15"/>
                  </a:lnTo>
                  <a:lnTo>
                    <a:pt x="4" y="15"/>
                  </a:lnTo>
                  <a:lnTo>
                    <a:pt x="4" y="15"/>
                  </a:lnTo>
                  <a:lnTo>
                    <a:pt x="4" y="19"/>
                  </a:lnTo>
                  <a:lnTo>
                    <a:pt x="4" y="22"/>
                  </a:lnTo>
                  <a:lnTo>
                    <a:pt x="4" y="26"/>
                  </a:lnTo>
                  <a:lnTo>
                    <a:pt x="0" y="30"/>
                  </a:lnTo>
                  <a:lnTo>
                    <a:pt x="0" y="33"/>
                  </a:lnTo>
                  <a:lnTo>
                    <a:pt x="0" y="33"/>
                  </a:lnTo>
                  <a:lnTo>
                    <a:pt x="4" y="41"/>
                  </a:lnTo>
                  <a:lnTo>
                    <a:pt x="0" y="41"/>
                  </a:lnTo>
                  <a:lnTo>
                    <a:pt x="4" y="48"/>
                  </a:lnTo>
                  <a:lnTo>
                    <a:pt x="8" y="56"/>
                  </a:lnTo>
                  <a:lnTo>
                    <a:pt x="8" y="59"/>
                  </a:lnTo>
                  <a:lnTo>
                    <a:pt x="12" y="63"/>
                  </a:lnTo>
                  <a:lnTo>
                    <a:pt x="15" y="59"/>
                  </a:lnTo>
                  <a:lnTo>
                    <a:pt x="23" y="59"/>
                  </a:lnTo>
                  <a:lnTo>
                    <a:pt x="26" y="59"/>
                  </a:lnTo>
                  <a:lnTo>
                    <a:pt x="34" y="56"/>
                  </a:lnTo>
                  <a:lnTo>
                    <a:pt x="34" y="48"/>
                  </a:lnTo>
                  <a:lnTo>
                    <a:pt x="37" y="48"/>
                  </a:lnTo>
                  <a:lnTo>
                    <a:pt x="37" y="45"/>
                  </a:lnTo>
                  <a:lnTo>
                    <a:pt x="37" y="45"/>
                  </a:lnTo>
                  <a:lnTo>
                    <a:pt x="37" y="41"/>
                  </a:lnTo>
                  <a:lnTo>
                    <a:pt x="34" y="37"/>
                  </a:lnTo>
                  <a:lnTo>
                    <a:pt x="37" y="37"/>
                  </a:lnTo>
                  <a:lnTo>
                    <a:pt x="34" y="33"/>
                  </a:lnTo>
                  <a:lnTo>
                    <a:pt x="30" y="26"/>
                  </a:lnTo>
                  <a:lnTo>
                    <a:pt x="30" y="22"/>
                  </a:lnTo>
                  <a:lnTo>
                    <a:pt x="26" y="22"/>
                  </a:lnTo>
                  <a:lnTo>
                    <a:pt x="26" y="22"/>
                  </a:lnTo>
                  <a:lnTo>
                    <a:pt x="23" y="22"/>
                  </a:lnTo>
                  <a:lnTo>
                    <a:pt x="26" y="22"/>
                  </a:lnTo>
                  <a:lnTo>
                    <a:pt x="26" y="19"/>
                  </a:lnTo>
                  <a:lnTo>
                    <a:pt x="23" y="19"/>
                  </a:lnTo>
                  <a:lnTo>
                    <a:pt x="23" y="15"/>
                  </a:lnTo>
                  <a:lnTo>
                    <a:pt x="19" y="15"/>
                  </a:lnTo>
                  <a:lnTo>
                    <a:pt x="19" y="11"/>
                  </a:lnTo>
                  <a:lnTo>
                    <a:pt x="19" y="11"/>
                  </a:lnTo>
                  <a:lnTo>
                    <a:pt x="19" y="11"/>
                  </a:lnTo>
                  <a:lnTo>
                    <a:pt x="15" y="7"/>
                  </a:lnTo>
                  <a:lnTo>
                    <a:pt x="12" y="7"/>
                  </a:lnTo>
                  <a:lnTo>
                    <a:pt x="12" y="7"/>
                  </a:lnTo>
                  <a:lnTo>
                    <a:pt x="12" y="7"/>
                  </a:lnTo>
                  <a:lnTo>
                    <a:pt x="8" y="7"/>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33" name="Freeform 32"/>
            <p:cNvSpPr>
              <a:spLocks noEditPoints="1"/>
            </p:cNvSpPr>
            <p:nvPr/>
          </p:nvSpPr>
          <p:spPr bwMode="auto">
            <a:xfrm>
              <a:off x="5722468" y="2494058"/>
              <a:ext cx="595711" cy="530093"/>
            </a:xfrm>
            <a:custGeom>
              <a:avLst/>
              <a:gdLst>
                <a:gd name="T0" fmla="*/ 155 w 463"/>
                <a:gd name="T1" fmla="*/ 37 h 412"/>
                <a:gd name="T2" fmla="*/ 181 w 463"/>
                <a:gd name="T3" fmla="*/ 48 h 412"/>
                <a:gd name="T4" fmla="*/ 189 w 463"/>
                <a:gd name="T5" fmla="*/ 82 h 412"/>
                <a:gd name="T6" fmla="*/ 240 w 463"/>
                <a:gd name="T7" fmla="*/ 100 h 412"/>
                <a:gd name="T8" fmla="*/ 300 w 463"/>
                <a:gd name="T9" fmla="*/ 111 h 412"/>
                <a:gd name="T10" fmla="*/ 322 w 463"/>
                <a:gd name="T11" fmla="*/ 93 h 412"/>
                <a:gd name="T12" fmla="*/ 348 w 463"/>
                <a:gd name="T13" fmla="*/ 111 h 412"/>
                <a:gd name="T14" fmla="*/ 370 w 463"/>
                <a:gd name="T15" fmla="*/ 93 h 412"/>
                <a:gd name="T16" fmla="*/ 392 w 463"/>
                <a:gd name="T17" fmla="*/ 78 h 412"/>
                <a:gd name="T18" fmla="*/ 429 w 463"/>
                <a:gd name="T19" fmla="*/ 67 h 412"/>
                <a:gd name="T20" fmla="*/ 444 w 463"/>
                <a:gd name="T21" fmla="*/ 70 h 412"/>
                <a:gd name="T22" fmla="*/ 459 w 463"/>
                <a:gd name="T23" fmla="*/ 85 h 412"/>
                <a:gd name="T24" fmla="*/ 437 w 463"/>
                <a:gd name="T25" fmla="*/ 107 h 412"/>
                <a:gd name="T26" fmla="*/ 422 w 463"/>
                <a:gd name="T27" fmla="*/ 152 h 412"/>
                <a:gd name="T28" fmla="*/ 407 w 463"/>
                <a:gd name="T29" fmla="*/ 178 h 412"/>
                <a:gd name="T30" fmla="*/ 400 w 463"/>
                <a:gd name="T31" fmla="*/ 189 h 412"/>
                <a:gd name="T32" fmla="*/ 385 w 463"/>
                <a:gd name="T33" fmla="*/ 159 h 412"/>
                <a:gd name="T34" fmla="*/ 377 w 463"/>
                <a:gd name="T35" fmla="*/ 167 h 412"/>
                <a:gd name="T36" fmla="*/ 381 w 463"/>
                <a:gd name="T37" fmla="*/ 152 h 412"/>
                <a:gd name="T38" fmla="*/ 377 w 463"/>
                <a:gd name="T39" fmla="*/ 133 h 412"/>
                <a:gd name="T40" fmla="*/ 344 w 463"/>
                <a:gd name="T41" fmla="*/ 126 h 412"/>
                <a:gd name="T42" fmla="*/ 333 w 463"/>
                <a:gd name="T43" fmla="*/ 119 h 412"/>
                <a:gd name="T44" fmla="*/ 322 w 463"/>
                <a:gd name="T45" fmla="*/ 115 h 412"/>
                <a:gd name="T46" fmla="*/ 329 w 463"/>
                <a:gd name="T47" fmla="*/ 133 h 412"/>
                <a:gd name="T48" fmla="*/ 333 w 463"/>
                <a:gd name="T49" fmla="*/ 167 h 412"/>
                <a:gd name="T50" fmla="*/ 337 w 463"/>
                <a:gd name="T51" fmla="*/ 197 h 412"/>
                <a:gd name="T52" fmla="*/ 326 w 463"/>
                <a:gd name="T53" fmla="*/ 193 h 412"/>
                <a:gd name="T54" fmla="*/ 322 w 463"/>
                <a:gd name="T55" fmla="*/ 193 h 412"/>
                <a:gd name="T56" fmla="*/ 303 w 463"/>
                <a:gd name="T57" fmla="*/ 215 h 412"/>
                <a:gd name="T58" fmla="*/ 285 w 463"/>
                <a:gd name="T59" fmla="*/ 226 h 412"/>
                <a:gd name="T60" fmla="*/ 255 w 463"/>
                <a:gd name="T61" fmla="*/ 260 h 412"/>
                <a:gd name="T62" fmla="*/ 222 w 463"/>
                <a:gd name="T63" fmla="*/ 286 h 412"/>
                <a:gd name="T64" fmla="*/ 207 w 463"/>
                <a:gd name="T65" fmla="*/ 315 h 412"/>
                <a:gd name="T66" fmla="*/ 203 w 463"/>
                <a:gd name="T67" fmla="*/ 378 h 412"/>
                <a:gd name="T68" fmla="*/ 196 w 463"/>
                <a:gd name="T69" fmla="*/ 393 h 412"/>
                <a:gd name="T70" fmla="*/ 178 w 463"/>
                <a:gd name="T71" fmla="*/ 408 h 412"/>
                <a:gd name="T72" fmla="*/ 141 w 463"/>
                <a:gd name="T73" fmla="*/ 371 h 412"/>
                <a:gd name="T74" fmla="*/ 118 w 463"/>
                <a:gd name="T75" fmla="*/ 334 h 412"/>
                <a:gd name="T76" fmla="*/ 100 w 463"/>
                <a:gd name="T77" fmla="*/ 297 h 412"/>
                <a:gd name="T78" fmla="*/ 85 w 463"/>
                <a:gd name="T79" fmla="*/ 252 h 412"/>
                <a:gd name="T80" fmla="*/ 78 w 463"/>
                <a:gd name="T81" fmla="*/ 219 h 412"/>
                <a:gd name="T82" fmla="*/ 74 w 463"/>
                <a:gd name="T83" fmla="*/ 197 h 412"/>
                <a:gd name="T84" fmla="*/ 74 w 463"/>
                <a:gd name="T85" fmla="*/ 185 h 412"/>
                <a:gd name="T86" fmla="*/ 59 w 463"/>
                <a:gd name="T87" fmla="*/ 208 h 412"/>
                <a:gd name="T88" fmla="*/ 11 w 463"/>
                <a:gd name="T89" fmla="*/ 185 h 412"/>
                <a:gd name="T90" fmla="*/ 22 w 463"/>
                <a:gd name="T91" fmla="*/ 185 h 412"/>
                <a:gd name="T92" fmla="*/ 26 w 463"/>
                <a:gd name="T93" fmla="*/ 178 h 412"/>
                <a:gd name="T94" fmla="*/ 0 w 463"/>
                <a:gd name="T95" fmla="*/ 167 h 412"/>
                <a:gd name="T96" fmla="*/ 33 w 463"/>
                <a:gd name="T97" fmla="*/ 152 h 412"/>
                <a:gd name="T98" fmla="*/ 33 w 463"/>
                <a:gd name="T99" fmla="*/ 130 h 412"/>
                <a:gd name="T100" fmla="*/ 11 w 463"/>
                <a:gd name="T101" fmla="*/ 111 h 412"/>
                <a:gd name="T102" fmla="*/ 37 w 463"/>
                <a:gd name="T103" fmla="*/ 96 h 412"/>
                <a:gd name="T104" fmla="*/ 78 w 463"/>
                <a:gd name="T105" fmla="*/ 56 h 412"/>
                <a:gd name="T106" fmla="*/ 92 w 463"/>
                <a:gd name="T107" fmla="*/ 22 h 412"/>
                <a:gd name="T108" fmla="*/ 137 w 463"/>
                <a:gd name="T109" fmla="*/ 7 h 412"/>
                <a:gd name="T110" fmla="*/ 333 w 463"/>
                <a:gd name="T111" fmla="*/ 197 h 412"/>
                <a:gd name="T112" fmla="*/ 329 w 463"/>
                <a:gd name="T113" fmla="*/ 19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3" h="412">
                  <a:moveTo>
                    <a:pt x="148" y="15"/>
                  </a:moveTo>
                  <a:lnTo>
                    <a:pt x="148" y="15"/>
                  </a:lnTo>
                  <a:lnTo>
                    <a:pt x="148" y="18"/>
                  </a:lnTo>
                  <a:lnTo>
                    <a:pt x="152" y="22"/>
                  </a:lnTo>
                  <a:lnTo>
                    <a:pt x="152" y="26"/>
                  </a:lnTo>
                  <a:lnTo>
                    <a:pt x="155" y="30"/>
                  </a:lnTo>
                  <a:lnTo>
                    <a:pt x="152" y="30"/>
                  </a:lnTo>
                  <a:lnTo>
                    <a:pt x="155" y="33"/>
                  </a:lnTo>
                  <a:lnTo>
                    <a:pt x="155" y="33"/>
                  </a:lnTo>
                  <a:lnTo>
                    <a:pt x="155" y="37"/>
                  </a:lnTo>
                  <a:lnTo>
                    <a:pt x="159" y="37"/>
                  </a:lnTo>
                  <a:lnTo>
                    <a:pt x="159" y="41"/>
                  </a:lnTo>
                  <a:lnTo>
                    <a:pt x="163" y="41"/>
                  </a:lnTo>
                  <a:lnTo>
                    <a:pt x="166" y="41"/>
                  </a:lnTo>
                  <a:lnTo>
                    <a:pt x="170" y="41"/>
                  </a:lnTo>
                  <a:lnTo>
                    <a:pt x="170" y="41"/>
                  </a:lnTo>
                  <a:lnTo>
                    <a:pt x="174" y="41"/>
                  </a:lnTo>
                  <a:lnTo>
                    <a:pt x="178" y="44"/>
                  </a:lnTo>
                  <a:lnTo>
                    <a:pt x="181" y="44"/>
                  </a:lnTo>
                  <a:lnTo>
                    <a:pt x="181" y="48"/>
                  </a:lnTo>
                  <a:lnTo>
                    <a:pt x="185" y="48"/>
                  </a:lnTo>
                  <a:lnTo>
                    <a:pt x="185" y="52"/>
                  </a:lnTo>
                  <a:lnTo>
                    <a:pt x="185" y="52"/>
                  </a:lnTo>
                  <a:lnTo>
                    <a:pt x="185" y="56"/>
                  </a:lnTo>
                  <a:lnTo>
                    <a:pt x="185" y="63"/>
                  </a:lnTo>
                  <a:lnTo>
                    <a:pt x="185" y="70"/>
                  </a:lnTo>
                  <a:lnTo>
                    <a:pt x="181" y="74"/>
                  </a:lnTo>
                  <a:lnTo>
                    <a:pt x="181" y="78"/>
                  </a:lnTo>
                  <a:lnTo>
                    <a:pt x="185" y="78"/>
                  </a:lnTo>
                  <a:lnTo>
                    <a:pt x="189" y="82"/>
                  </a:lnTo>
                  <a:lnTo>
                    <a:pt x="189" y="82"/>
                  </a:lnTo>
                  <a:lnTo>
                    <a:pt x="192" y="82"/>
                  </a:lnTo>
                  <a:lnTo>
                    <a:pt x="200" y="85"/>
                  </a:lnTo>
                  <a:lnTo>
                    <a:pt x="207" y="89"/>
                  </a:lnTo>
                  <a:lnTo>
                    <a:pt x="211" y="93"/>
                  </a:lnTo>
                  <a:lnTo>
                    <a:pt x="218" y="96"/>
                  </a:lnTo>
                  <a:lnTo>
                    <a:pt x="222" y="96"/>
                  </a:lnTo>
                  <a:lnTo>
                    <a:pt x="226" y="96"/>
                  </a:lnTo>
                  <a:lnTo>
                    <a:pt x="229" y="100"/>
                  </a:lnTo>
                  <a:lnTo>
                    <a:pt x="240" y="100"/>
                  </a:lnTo>
                  <a:lnTo>
                    <a:pt x="240" y="104"/>
                  </a:lnTo>
                  <a:lnTo>
                    <a:pt x="252" y="100"/>
                  </a:lnTo>
                  <a:lnTo>
                    <a:pt x="259" y="104"/>
                  </a:lnTo>
                  <a:lnTo>
                    <a:pt x="259" y="107"/>
                  </a:lnTo>
                  <a:lnTo>
                    <a:pt x="263" y="107"/>
                  </a:lnTo>
                  <a:lnTo>
                    <a:pt x="274" y="111"/>
                  </a:lnTo>
                  <a:lnTo>
                    <a:pt x="274" y="111"/>
                  </a:lnTo>
                  <a:lnTo>
                    <a:pt x="281" y="111"/>
                  </a:lnTo>
                  <a:lnTo>
                    <a:pt x="296" y="115"/>
                  </a:lnTo>
                  <a:lnTo>
                    <a:pt x="300" y="111"/>
                  </a:lnTo>
                  <a:lnTo>
                    <a:pt x="303" y="115"/>
                  </a:lnTo>
                  <a:lnTo>
                    <a:pt x="315" y="115"/>
                  </a:lnTo>
                  <a:lnTo>
                    <a:pt x="318" y="107"/>
                  </a:lnTo>
                  <a:lnTo>
                    <a:pt x="315" y="100"/>
                  </a:lnTo>
                  <a:lnTo>
                    <a:pt x="315" y="93"/>
                  </a:lnTo>
                  <a:lnTo>
                    <a:pt x="315" y="93"/>
                  </a:lnTo>
                  <a:lnTo>
                    <a:pt x="315" y="93"/>
                  </a:lnTo>
                  <a:lnTo>
                    <a:pt x="318" y="89"/>
                  </a:lnTo>
                  <a:lnTo>
                    <a:pt x="322" y="89"/>
                  </a:lnTo>
                  <a:lnTo>
                    <a:pt x="322" y="93"/>
                  </a:lnTo>
                  <a:lnTo>
                    <a:pt x="322" y="96"/>
                  </a:lnTo>
                  <a:lnTo>
                    <a:pt x="326" y="96"/>
                  </a:lnTo>
                  <a:lnTo>
                    <a:pt x="326" y="96"/>
                  </a:lnTo>
                  <a:lnTo>
                    <a:pt x="326" y="100"/>
                  </a:lnTo>
                  <a:lnTo>
                    <a:pt x="326" y="104"/>
                  </a:lnTo>
                  <a:lnTo>
                    <a:pt x="329" y="107"/>
                  </a:lnTo>
                  <a:lnTo>
                    <a:pt x="333" y="107"/>
                  </a:lnTo>
                  <a:lnTo>
                    <a:pt x="337" y="107"/>
                  </a:lnTo>
                  <a:lnTo>
                    <a:pt x="344" y="111"/>
                  </a:lnTo>
                  <a:lnTo>
                    <a:pt x="348" y="111"/>
                  </a:lnTo>
                  <a:lnTo>
                    <a:pt x="352" y="107"/>
                  </a:lnTo>
                  <a:lnTo>
                    <a:pt x="355" y="107"/>
                  </a:lnTo>
                  <a:lnTo>
                    <a:pt x="359" y="107"/>
                  </a:lnTo>
                  <a:lnTo>
                    <a:pt x="366" y="107"/>
                  </a:lnTo>
                  <a:lnTo>
                    <a:pt x="370" y="107"/>
                  </a:lnTo>
                  <a:lnTo>
                    <a:pt x="377" y="104"/>
                  </a:lnTo>
                  <a:lnTo>
                    <a:pt x="374" y="104"/>
                  </a:lnTo>
                  <a:lnTo>
                    <a:pt x="374" y="100"/>
                  </a:lnTo>
                  <a:lnTo>
                    <a:pt x="370" y="96"/>
                  </a:lnTo>
                  <a:lnTo>
                    <a:pt x="370" y="93"/>
                  </a:lnTo>
                  <a:lnTo>
                    <a:pt x="370" y="89"/>
                  </a:lnTo>
                  <a:lnTo>
                    <a:pt x="374" y="89"/>
                  </a:lnTo>
                  <a:lnTo>
                    <a:pt x="377" y="89"/>
                  </a:lnTo>
                  <a:lnTo>
                    <a:pt x="381" y="89"/>
                  </a:lnTo>
                  <a:lnTo>
                    <a:pt x="385" y="85"/>
                  </a:lnTo>
                  <a:lnTo>
                    <a:pt x="385" y="85"/>
                  </a:lnTo>
                  <a:lnTo>
                    <a:pt x="389" y="85"/>
                  </a:lnTo>
                  <a:lnTo>
                    <a:pt x="389" y="82"/>
                  </a:lnTo>
                  <a:lnTo>
                    <a:pt x="392" y="82"/>
                  </a:lnTo>
                  <a:lnTo>
                    <a:pt x="392" y="78"/>
                  </a:lnTo>
                  <a:lnTo>
                    <a:pt x="396" y="74"/>
                  </a:lnTo>
                  <a:lnTo>
                    <a:pt x="400" y="74"/>
                  </a:lnTo>
                  <a:lnTo>
                    <a:pt x="407" y="74"/>
                  </a:lnTo>
                  <a:lnTo>
                    <a:pt x="411" y="70"/>
                  </a:lnTo>
                  <a:lnTo>
                    <a:pt x="411" y="67"/>
                  </a:lnTo>
                  <a:lnTo>
                    <a:pt x="411" y="67"/>
                  </a:lnTo>
                  <a:lnTo>
                    <a:pt x="415" y="63"/>
                  </a:lnTo>
                  <a:lnTo>
                    <a:pt x="418" y="67"/>
                  </a:lnTo>
                  <a:lnTo>
                    <a:pt x="422" y="67"/>
                  </a:lnTo>
                  <a:lnTo>
                    <a:pt x="429" y="67"/>
                  </a:lnTo>
                  <a:lnTo>
                    <a:pt x="429" y="67"/>
                  </a:lnTo>
                  <a:lnTo>
                    <a:pt x="429" y="63"/>
                  </a:lnTo>
                  <a:lnTo>
                    <a:pt x="437" y="59"/>
                  </a:lnTo>
                  <a:lnTo>
                    <a:pt x="440" y="59"/>
                  </a:lnTo>
                  <a:lnTo>
                    <a:pt x="440" y="63"/>
                  </a:lnTo>
                  <a:lnTo>
                    <a:pt x="444" y="63"/>
                  </a:lnTo>
                  <a:lnTo>
                    <a:pt x="444" y="63"/>
                  </a:lnTo>
                  <a:lnTo>
                    <a:pt x="440" y="67"/>
                  </a:lnTo>
                  <a:lnTo>
                    <a:pt x="444" y="70"/>
                  </a:lnTo>
                  <a:lnTo>
                    <a:pt x="444" y="70"/>
                  </a:lnTo>
                  <a:lnTo>
                    <a:pt x="448" y="70"/>
                  </a:lnTo>
                  <a:lnTo>
                    <a:pt x="448" y="70"/>
                  </a:lnTo>
                  <a:lnTo>
                    <a:pt x="452" y="74"/>
                  </a:lnTo>
                  <a:lnTo>
                    <a:pt x="452" y="78"/>
                  </a:lnTo>
                  <a:lnTo>
                    <a:pt x="448" y="78"/>
                  </a:lnTo>
                  <a:lnTo>
                    <a:pt x="448" y="82"/>
                  </a:lnTo>
                  <a:lnTo>
                    <a:pt x="452" y="82"/>
                  </a:lnTo>
                  <a:lnTo>
                    <a:pt x="455" y="82"/>
                  </a:lnTo>
                  <a:lnTo>
                    <a:pt x="459" y="82"/>
                  </a:lnTo>
                  <a:lnTo>
                    <a:pt x="459" y="85"/>
                  </a:lnTo>
                  <a:lnTo>
                    <a:pt x="463" y="89"/>
                  </a:lnTo>
                  <a:lnTo>
                    <a:pt x="459" y="89"/>
                  </a:lnTo>
                  <a:lnTo>
                    <a:pt x="459" y="93"/>
                  </a:lnTo>
                  <a:lnTo>
                    <a:pt x="459" y="96"/>
                  </a:lnTo>
                  <a:lnTo>
                    <a:pt x="455" y="96"/>
                  </a:lnTo>
                  <a:lnTo>
                    <a:pt x="452" y="93"/>
                  </a:lnTo>
                  <a:lnTo>
                    <a:pt x="448" y="96"/>
                  </a:lnTo>
                  <a:lnTo>
                    <a:pt x="444" y="96"/>
                  </a:lnTo>
                  <a:lnTo>
                    <a:pt x="440" y="100"/>
                  </a:lnTo>
                  <a:lnTo>
                    <a:pt x="437" y="107"/>
                  </a:lnTo>
                  <a:lnTo>
                    <a:pt x="433" y="107"/>
                  </a:lnTo>
                  <a:lnTo>
                    <a:pt x="429" y="115"/>
                  </a:lnTo>
                  <a:lnTo>
                    <a:pt x="426" y="119"/>
                  </a:lnTo>
                  <a:lnTo>
                    <a:pt x="429" y="119"/>
                  </a:lnTo>
                  <a:lnTo>
                    <a:pt x="426" y="126"/>
                  </a:lnTo>
                  <a:lnTo>
                    <a:pt x="422" y="133"/>
                  </a:lnTo>
                  <a:lnTo>
                    <a:pt x="422" y="133"/>
                  </a:lnTo>
                  <a:lnTo>
                    <a:pt x="426" y="137"/>
                  </a:lnTo>
                  <a:lnTo>
                    <a:pt x="422" y="145"/>
                  </a:lnTo>
                  <a:lnTo>
                    <a:pt x="422" y="152"/>
                  </a:lnTo>
                  <a:lnTo>
                    <a:pt x="418" y="156"/>
                  </a:lnTo>
                  <a:lnTo>
                    <a:pt x="415" y="156"/>
                  </a:lnTo>
                  <a:lnTo>
                    <a:pt x="411" y="156"/>
                  </a:lnTo>
                  <a:lnTo>
                    <a:pt x="407" y="156"/>
                  </a:lnTo>
                  <a:lnTo>
                    <a:pt x="411" y="163"/>
                  </a:lnTo>
                  <a:lnTo>
                    <a:pt x="411" y="167"/>
                  </a:lnTo>
                  <a:lnTo>
                    <a:pt x="411" y="171"/>
                  </a:lnTo>
                  <a:lnTo>
                    <a:pt x="407" y="171"/>
                  </a:lnTo>
                  <a:lnTo>
                    <a:pt x="407" y="174"/>
                  </a:lnTo>
                  <a:lnTo>
                    <a:pt x="407" y="178"/>
                  </a:lnTo>
                  <a:lnTo>
                    <a:pt x="407" y="182"/>
                  </a:lnTo>
                  <a:lnTo>
                    <a:pt x="403" y="185"/>
                  </a:lnTo>
                  <a:lnTo>
                    <a:pt x="403" y="189"/>
                  </a:lnTo>
                  <a:lnTo>
                    <a:pt x="400" y="189"/>
                  </a:lnTo>
                  <a:lnTo>
                    <a:pt x="400" y="189"/>
                  </a:lnTo>
                  <a:lnTo>
                    <a:pt x="400" y="193"/>
                  </a:lnTo>
                  <a:lnTo>
                    <a:pt x="400" y="193"/>
                  </a:lnTo>
                  <a:lnTo>
                    <a:pt x="400" y="189"/>
                  </a:lnTo>
                  <a:lnTo>
                    <a:pt x="400" y="189"/>
                  </a:lnTo>
                  <a:lnTo>
                    <a:pt x="400" y="189"/>
                  </a:lnTo>
                  <a:lnTo>
                    <a:pt x="396" y="185"/>
                  </a:lnTo>
                  <a:lnTo>
                    <a:pt x="396" y="182"/>
                  </a:lnTo>
                  <a:lnTo>
                    <a:pt x="396" y="174"/>
                  </a:lnTo>
                  <a:lnTo>
                    <a:pt x="392" y="174"/>
                  </a:lnTo>
                  <a:lnTo>
                    <a:pt x="392" y="171"/>
                  </a:lnTo>
                  <a:lnTo>
                    <a:pt x="392" y="167"/>
                  </a:lnTo>
                  <a:lnTo>
                    <a:pt x="392" y="163"/>
                  </a:lnTo>
                  <a:lnTo>
                    <a:pt x="392" y="163"/>
                  </a:lnTo>
                  <a:lnTo>
                    <a:pt x="389" y="163"/>
                  </a:lnTo>
                  <a:lnTo>
                    <a:pt x="385" y="159"/>
                  </a:lnTo>
                  <a:lnTo>
                    <a:pt x="385" y="163"/>
                  </a:lnTo>
                  <a:lnTo>
                    <a:pt x="385" y="163"/>
                  </a:lnTo>
                  <a:lnTo>
                    <a:pt x="385" y="163"/>
                  </a:lnTo>
                  <a:lnTo>
                    <a:pt x="385" y="167"/>
                  </a:lnTo>
                  <a:lnTo>
                    <a:pt x="381" y="171"/>
                  </a:lnTo>
                  <a:lnTo>
                    <a:pt x="385" y="171"/>
                  </a:lnTo>
                  <a:lnTo>
                    <a:pt x="385" y="171"/>
                  </a:lnTo>
                  <a:lnTo>
                    <a:pt x="381" y="171"/>
                  </a:lnTo>
                  <a:lnTo>
                    <a:pt x="377" y="171"/>
                  </a:lnTo>
                  <a:lnTo>
                    <a:pt x="377" y="167"/>
                  </a:lnTo>
                  <a:lnTo>
                    <a:pt x="377" y="167"/>
                  </a:lnTo>
                  <a:lnTo>
                    <a:pt x="374" y="163"/>
                  </a:lnTo>
                  <a:lnTo>
                    <a:pt x="374" y="159"/>
                  </a:lnTo>
                  <a:lnTo>
                    <a:pt x="374" y="159"/>
                  </a:lnTo>
                  <a:lnTo>
                    <a:pt x="374" y="156"/>
                  </a:lnTo>
                  <a:lnTo>
                    <a:pt x="374" y="156"/>
                  </a:lnTo>
                  <a:lnTo>
                    <a:pt x="377" y="152"/>
                  </a:lnTo>
                  <a:lnTo>
                    <a:pt x="377" y="156"/>
                  </a:lnTo>
                  <a:lnTo>
                    <a:pt x="381" y="156"/>
                  </a:lnTo>
                  <a:lnTo>
                    <a:pt x="381" y="152"/>
                  </a:lnTo>
                  <a:lnTo>
                    <a:pt x="381" y="152"/>
                  </a:lnTo>
                  <a:lnTo>
                    <a:pt x="385" y="148"/>
                  </a:lnTo>
                  <a:lnTo>
                    <a:pt x="385" y="145"/>
                  </a:lnTo>
                  <a:lnTo>
                    <a:pt x="385" y="141"/>
                  </a:lnTo>
                  <a:lnTo>
                    <a:pt x="389" y="137"/>
                  </a:lnTo>
                  <a:lnTo>
                    <a:pt x="385" y="137"/>
                  </a:lnTo>
                  <a:lnTo>
                    <a:pt x="385" y="133"/>
                  </a:lnTo>
                  <a:lnTo>
                    <a:pt x="381" y="137"/>
                  </a:lnTo>
                  <a:lnTo>
                    <a:pt x="381" y="133"/>
                  </a:lnTo>
                  <a:lnTo>
                    <a:pt x="377" y="133"/>
                  </a:lnTo>
                  <a:lnTo>
                    <a:pt x="374" y="133"/>
                  </a:lnTo>
                  <a:lnTo>
                    <a:pt x="366" y="133"/>
                  </a:lnTo>
                  <a:lnTo>
                    <a:pt x="363" y="133"/>
                  </a:lnTo>
                  <a:lnTo>
                    <a:pt x="355" y="133"/>
                  </a:lnTo>
                  <a:lnTo>
                    <a:pt x="352" y="133"/>
                  </a:lnTo>
                  <a:lnTo>
                    <a:pt x="352" y="133"/>
                  </a:lnTo>
                  <a:lnTo>
                    <a:pt x="348" y="133"/>
                  </a:lnTo>
                  <a:lnTo>
                    <a:pt x="348" y="130"/>
                  </a:lnTo>
                  <a:lnTo>
                    <a:pt x="344" y="126"/>
                  </a:lnTo>
                  <a:lnTo>
                    <a:pt x="344" y="126"/>
                  </a:lnTo>
                  <a:lnTo>
                    <a:pt x="344" y="122"/>
                  </a:lnTo>
                  <a:lnTo>
                    <a:pt x="344" y="119"/>
                  </a:lnTo>
                  <a:lnTo>
                    <a:pt x="340" y="119"/>
                  </a:lnTo>
                  <a:lnTo>
                    <a:pt x="340" y="119"/>
                  </a:lnTo>
                  <a:lnTo>
                    <a:pt x="337" y="119"/>
                  </a:lnTo>
                  <a:lnTo>
                    <a:pt x="337" y="119"/>
                  </a:lnTo>
                  <a:lnTo>
                    <a:pt x="333" y="115"/>
                  </a:lnTo>
                  <a:lnTo>
                    <a:pt x="333" y="115"/>
                  </a:lnTo>
                  <a:lnTo>
                    <a:pt x="329" y="119"/>
                  </a:lnTo>
                  <a:lnTo>
                    <a:pt x="333" y="119"/>
                  </a:lnTo>
                  <a:lnTo>
                    <a:pt x="333" y="119"/>
                  </a:lnTo>
                  <a:lnTo>
                    <a:pt x="329" y="119"/>
                  </a:lnTo>
                  <a:lnTo>
                    <a:pt x="326" y="115"/>
                  </a:lnTo>
                  <a:lnTo>
                    <a:pt x="326" y="115"/>
                  </a:lnTo>
                  <a:lnTo>
                    <a:pt x="326" y="111"/>
                  </a:lnTo>
                  <a:lnTo>
                    <a:pt x="322" y="111"/>
                  </a:lnTo>
                  <a:lnTo>
                    <a:pt x="322" y="111"/>
                  </a:lnTo>
                  <a:lnTo>
                    <a:pt x="322" y="111"/>
                  </a:lnTo>
                  <a:lnTo>
                    <a:pt x="322" y="115"/>
                  </a:lnTo>
                  <a:lnTo>
                    <a:pt x="322" y="115"/>
                  </a:lnTo>
                  <a:lnTo>
                    <a:pt x="322" y="119"/>
                  </a:lnTo>
                  <a:lnTo>
                    <a:pt x="318" y="122"/>
                  </a:lnTo>
                  <a:lnTo>
                    <a:pt x="318" y="126"/>
                  </a:lnTo>
                  <a:lnTo>
                    <a:pt x="326" y="130"/>
                  </a:lnTo>
                  <a:lnTo>
                    <a:pt x="329" y="130"/>
                  </a:lnTo>
                  <a:lnTo>
                    <a:pt x="333" y="130"/>
                  </a:lnTo>
                  <a:lnTo>
                    <a:pt x="329" y="130"/>
                  </a:lnTo>
                  <a:lnTo>
                    <a:pt x="333" y="133"/>
                  </a:lnTo>
                  <a:lnTo>
                    <a:pt x="329" y="137"/>
                  </a:lnTo>
                  <a:lnTo>
                    <a:pt x="329" y="133"/>
                  </a:lnTo>
                  <a:lnTo>
                    <a:pt x="326" y="137"/>
                  </a:lnTo>
                  <a:lnTo>
                    <a:pt x="326" y="141"/>
                  </a:lnTo>
                  <a:lnTo>
                    <a:pt x="322" y="141"/>
                  </a:lnTo>
                  <a:lnTo>
                    <a:pt x="322" y="148"/>
                  </a:lnTo>
                  <a:lnTo>
                    <a:pt x="326" y="152"/>
                  </a:lnTo>
                  <a:lnTo>
                    <a:pt x="329" y="152"/>
                  </a:lnTo>
                  <a:lnTo>
                    <a:pt x="333" y="156"/>
                  </a:lnTo>
                  <a:lnTo>
                    <a:pt x="333" y="163"/>
                  </a:lnTo>
                  <a:lnTo>
                    <a:pt x="333" y="167"/>
                  </a:lnTo>
                  <a:lnTo>
                    <a:pt x="333" y="167"/>
                  </a:lnTo>
                  <a:lnTo>
                    <a:pt x="333" y="174"/>
                  </a:lnTo>
                  <a:lnTo>
                    <a:pt x="340" y="178"/>
                  </a:lnTo>
                  <a:lnTo>
                    <a:pt x="340" y="182"/>
                  </a:lnTo>
                  <a:lnTo>
                    <a:pt x="340" y="185"/>
                  </a:lnTo>
                  <a:lnTo>
                    <a:pt x="340" y="189"/>
                  </a:lnTo>
                  <a:lnTo>
                    <a:pt x="340" y="189"/>
                  </a:lnTo>
                  <a:lnTo>
                    <a:pt x="340" y="193"/>
                  </a:lnTo>
                  <a:lnTo>
                    <a:pt x="340" y="197"/>
                  </a:lnTo>
                  <a:lnTo>
                    <a:pt x="337" y="193"/>
                  </a:lnTo>
                  <a:lnTo>
                    <a:pt x="337" y="197"/>
                  </a:lnTo>
                  <a:lnTo>
                    <a:pt x="337" y="193"/>
                  </a:lnTo>
                  <a:lnTo>
                    <a:pt x="333" y="193"/>
                  </a:lnTo>
                  <a:lnTo>
                    <a:pt x="333" y="189"/>
                  </a:lnTo>
                  <a:lnTo>
                    <a:pt x="333" y="189"/>
                  </a:lnTo>
                  <a:lnTo>
                    <a:pt x="333" y="193"/>
                  </a:lnTo>
                  <a:lnTo>
                    <a:pt x="333" y="193"/>
                  </a:lnTo>
                  <a:lnTo>
                    <a:pt x="333" y="193"/>
                  </a:lnTo>
                  <a:lnTo>
                    <a:pt x="329" y="193"/>
                  </a:lnTo>
                  <a:lnTo>
                    <a:pt x="329" y="193"/>
                  </a:lnTo>
                  <a:lnTo>
                    <a:pt x="326" y="193"/>
                  </a:lnTo>
                  <a:lnTo>
                    <a:pt x="326" y="189"/>
                  </a:lnTo>
                  <a:lnTo>
                    <a:pt x="326" y="185"/>
                  </a:lnTo>
                  <a:lnTo>
                    <a:pt x="326" y="185"/>
                  </a:lnTo>
                  <a:lnTo>
                    <a:pt x="322" y="185"/>
                  </a:lnTo>
                  <a:lnTo>
                    <a:pt x="322" y="185"/>
                  </a:lnTo>
                  <a:lnTo>
                    <a:pt x="322" y="185"/>
                  </a:lnTo>
                  <a:lnTo>
                    <a:pt x="326" y="185"/>
                  </a:lnTo>
                  <a:lnTo>
                    <a:pt x="322" y="189"/>
                  </a:lnTo>
                  <a:lnTo>
                    <a:pt x="322" y="189"/>
                  </a:lnTo>
                  <a:lnTo>
                    <a:pt x="322" y="193"/>
                  </a:lnTo>
                  <a:lnTo>
                    <a:pt x="318" y="193"/>
                  </a:lnTo>
                  <a:lnTo>
                    <a:pt x="311" y="197"/>
                  </a:lnTo>
                  <a:lnTo>
                    <a:pt x="307" y="200"/>
                  </a:lnTo>
                  <a:lnTo>
                    <a:pt x="307" y="200"/>
                  </a:lnTo>
                  <a:lnTo>
                    <a:pt x="307" y="204"/>
                  </a:lnTo>
                  <a:lnTo>
                    <a:pt x="307" y="208"/>
                  </a:lnTo>
                  <a:lnTo>
                    <a:pt x="307" y="208"/>
                  </a:lnTo>
                  <a:lnTo>
                    <a:pt x="307" y="211"/>
                  </a:lnTo>
                  <a:lnTo>
                    <a:pt x="307" y="211"/>
                  </a:lnTo>
                  <a:lnTo>
                    <a:pt x="303" y="215"/>
                  </a:lnTo>
                  <a:lnTo>
                    <a:pt x="303" y="215"/>
                  </a:lnTo>
                  <a:lnTo>
                    <a:pt x="303" y="215"/>
                  </a:lnTo>
                  <a:lnTo>
                    <a:pt x="303" y="219"/>
                  </a:lnTo>
                  <a:lnTo>
                    <a:pt x="296" y="222"/>
                  </a:lnTo>
                  <a:lnTo>
                    <a:pt x="296" y="222"/>
                  </a:lnTo>
                  <a:lnTo>
                    <a:pt x="289" y="230"/>
                  </a:lnTo>
                  <a:lnTo>
                    <a:pt x="289" y="226"/>
                  </a:lnTo>
                  <a:lnTo>
                    <a:pt x="289" y="226"/>
                  </a:lnTo>
                  <a:lnTo>
                    <a:pt x="285" y="226"/>
                  </a:lnTo>
                  <a:lnTo>
                    <a:pt x="285" y="226"/>
                  </a:lnTo>
                  <a:lnTo>
                    <a:pt x="281" y="226"/>
                  </a:lnTo>
                  <a:lnTo>
                    <a:pt x="281" y="226"/>
                  </a:lnTo>
                  <a:lnTo>
                    <a:pt x="281" y="230"/>
                  </a:lnTo>
                  <a:lnTo>
                    <a:pt x="281" y="230"/>
                  </a:lnTo>
                  <a:lnTo>
                    <a:pt x="285" y="230"/>
                  </a:lnTo>
                  <a:lnTo>
                    <a:pt x="285" y="230"/>
                  </a:lnTo>
                  <a:lnTo>
                    <a:pt x="274" y="237"/>
                  </a:lnTo>
                  <a:lnTo>
                    <a:pt x="270" y="245"/>
                  </a:lnTo>
                  <a:lnTo>
                    <a:pt x="255" y="256"/>
                  </a:lnTo>
                  <a:lnTo>
                    <a:pt x="255" y="260"/>
                  </a:lnTo>
                  <a:lnTo>
                    <a:pt x="252" y="263"/>
                  </a:lnTo>
                  <a:lnTo>
                    <a:pt x="244" y="267"/>
                  </a:lnTo>
                  <a:lnTo>
                    <a:pt x="240" y="267"/>
                  </a:lnTo>
                  <a:lnTo>
                    <a:pt x="240" y="271"/>
                  </a:lnTo>
                  <a:lnTo>
                    <a:pt x="240" y="274"/>
                  </a:lnTo>
                  <a:lnTo>
                    <a:pt x="237" y="278"/>
                  </a:lnTo>
                  <a:lnTo>
                    <a:pt x="233" y="282"/>
                  </a:lnTo>
                  <a:lnTo>
                    <a:pt x="226" y="282"/>
                  </a:lnTo>
                  <a:lnTo>
                    <a:pt x="222" y="282"/>
                  </a:lnTo>
                  <a:lnTo>
                    <a:pt x="222" y="286"/>
                  </a:lnTo>
                  <a:lnTo>
                    <a:pt x="218" y="289"/>
                  </a:lnTo>
                  <a:lnTo>
                    <a:pt x="215" y="289"/>
                  </a:lnTo>
                  <a:lnTo>
                    <a:pt x="215" y="289"/>
                  </a:lnTo>
                  <a:lnTo>
                    <a:pt x="211" y="289"/>
                  </a:lnTo>
                  <a:lnTo>
                    <a:pt x="207" y="293"/>
                  </a:lnTo>
                  <a:lnTo>
                    <a:pt x="207" y="297"/>
                  </a:lnTo>
                  <a:lnTo>
                    <a:pt x="207" y="300"/>
                  </a:lnTo>
                  <a:lnTo>
                    <a:pt x="207" y="308"/>
                  </a:lnTo>
                  <a:lnTo>
                    <a:pt x="207" y="312"/>
                  </a:lnTo>
                  <a:lnTo>
                    <a:pt x="207" y="315"/>
                  </a:lnTo>
                  <a:lnTo>
                    <a:pt x="207" y="326"/>
                  </a:lnTo>
                  <a:lnTo>
                    <a:pt x="211" y="330"/>
                  </a:lnTo>
                  <a:lnTo>
                    <a:pt x="211" y="334"/>
                  </a:lnTo>
                  <a:lnTo>
                    <a:pt x="207" y="345"/>
                  </a:lnTo>
                  <a:lnTo>
                    <a:pt x="203" y="352"/>
                  </a:lnTo>
                  <a:lnTo>
                    <a:pt x="203" y="360"/>
                  </a:lnTo>
                  <a:lnTo>
                    <a:pt x="203" y="360"/>
                  </a:lnTo>
                  <a:lnTo>
                    <a:pt x="207" y="371"/>
                  </a:lnTo>
                  <a:lnTo>
                    <a:pt x="207" y="375"/>
                  </a:lnTo>
                  <a:lnTo>
                    <a:pt x="203" y="378"/>
                  </a:lnTo>
                  <a:lnTo>
                    <a:pt x="200" y="375"/>
                  </a:lnTo>
                  <a:lnTo>
                    <a:pt x="196" y="378"/>
                  </a:lnTo>
                  <a:lnTo>
                    <a:pt x="196" y="378"/>
                  </a:lnTo>
                  <a:lnTo>
                    <a:pt x="196" y="382"/>
                  </a:lnTo>
                  <a:lnTo>
                    <a:pt x="192" y="386"/>
                  </a:lnTo>
                  <a:lnTo>
                    <a:pt x="189" y="389"/>
                  </a:lnTo>
                  <a:lnTo>
                    <a:pt x="192" y="389"/>
                  </a:lnTo>
                  <a:lnTo>
                    <a:pt x="196" y="393"/>
                  </a:lnTo>
                  <a:lnTo>
                    <a:pt x="196" y="393"/>
                  </a:lnTo>
                  <a:lnTo>
                    <a:pt x="196" y="393"/>
                  </a:lnTo>
                  <a:lnTo>
                    <a:pt x="196" y="393"/>
                  </a:lnTo>
                  <a:lnTo>
                    <a:pt x="192" y="393"/>
                  </a:lnTo>
                  <a:lnTo>
                    <a:pt x="185" y="393"/>
                  </a:lnTo>
                  <a:lnTo>
                    <a:pt x="185" y="393"/>
                  </a:lnTo>
                  <a:lnTo>
                    <a:pt x="181" y="397"/>
                  </a:lnTo>
                  <a:lnTo>
                    <a:pt x="178" y="401"/>
                  </a:lnTo>
                  <a:lnTo>
                    <a:pt x="178" y="401"/>
                  </a:lnTo>
                  <a:lnTo>
                    <a:pt x="178" y="401"/>
                  </a:lnTo>
                  <a:lnTo>
                    <a:pt x="178" y="404"/>
                  </a:lnTo>
                  <a:lnTo>
                    <a:pt x="178" y="408"/>
                  </a:lnTo>
                  <a:lnTo>
                    <a:pt x="170" y="412"/>
                  </a:lnTo>
                  <a:lnTo>
                    <a:pt x="163" y="408"/>
                  </a:lnTo>
                  <a:lnTo>
                    <a:pt x="159" y="408"/>
                  </a:lnTo>
                  <a:lnTo>
                    <a:pt x="155" y="401"/>
                  </a:lnTo>
                  <a:lnTo>
                    <a:pt x="148" y="389"/>
                  </a:lnTo>
                  <a:lnTo>
                    <a:pt x="148" y="386"/>
                  </a:lnTo>
                  <a:lnTo>
                    <a:pt x="148" y="378"/>
                  </a:lnTo>
                  <a:lnTo>
                    <a:pt x="144" y="371"/>
                  </a:lnTo>
                  <a:lnTo>
                    <a:pt x="144" y="371"/>
                  </a:lnTo>
                  <a:lnTo>
                    <a:pt x="141" y="371"/>
                  </a:lnTo>
                  <a:lnTo>
                    <a:pt x="141" y="363"/>
                  </a:lnTo>
                  <a:lnTo>
                    <a:pt x="137" y="360"/>
                  </a:lnTo>
                  <a:lnTo>
                    <a:pt x="133" y="356"/>
                  </a:lnTo>
                  <a:lnTo>
                    <a:pt x="129" y="352"/>
                  </a:lnTo>
                  <a:lnTo>
                    <a:pt x="129" y="352"/>
                  </a:lnTo>
                  <a:lnTo>
                    <a:pt x="126" y="345"/>
                  </a:lnTo>
                  <a:lnTo>
                    <a:pt x="122" y="341"/>
                  </a:lnTo>
                  <a:lnTo>
                    <a:pt x="122" y="341"/>
                  </a:lnTo>
                  <a:lnTo>
                    <a:pt x="122" y="334"/>
                  </a:lnTo>
                  <a:lnTo>
                    <a:pt x="118" y="334"/>
                  </a:lnTo>
                  <a:lnTo>
                    <a:pt x="115" y="326"/>
                  </a:lnTo>
                  <a:lnTo>
                    <a:pt x="115" y="323"/>
                  </a:lnTo>
                  <a:lnTo>
                    <a:pt x="115" y="319"/>
                  </a:lnTo>
                  <a:lnTo>
                    <a:pt x="111" y="315"/>
                  </a:lnTo>
                  <a:lnTo>
                    <a:pt x="111" y="312"/>
                  </a:lnTo>
                  <a:lnTo>
                    <a:pt x="111" y="312"/>
                  </a:lnTo>
                  <a:lnTo>
                    <a:pt x="107" y="304"/>
                  </a:lnTo>
                  <a:lnTo>
                    <a:pt x="107" y="304"/>
                  </a:lnTo>
                  <a:lnTo>
                    <a:pt x="103" y="304"/>
                  </a:lnTo>
                  <a:lnTo>
                    <a:pt x="100" y="297"/>
                  </a:lnTo>
                  <a:lnTo>
                    <a:pt x="100" y="297"/>
                  </a:lnTo>
                  <a:lnTo>
                    <a:pt x="100" y="293"/>
                  </a:lnTo>
                  <a:lnTo>
                    <a:pt x="96" y="289"/>
                  </a:lnTo>
                  <a:lnTo>
                    <a:pt x="96" y="289"/>
                  </a:lnTo>
                  <a:lnTo>
                    <a:pt x="92" y="282"/>
                  </a:lnTo>
                  <a:lnTo>
                    <a:pt x="92" y="274"/>
                  </a:lnTo>
                  <a:lnTo>
                    <a:pt x="85" y="260"/>
                  </a:lnTo>
                  <a:lnTo>
                    <a:pt x="85" y="256"/>
                  </a:lnTo>
                  <a:lnTo>
                    <a:pt x="81" y="252"/>
                  </a:lnTo>
                  <a:lnTo>
                    <a:pt x="85" y="252"/>
                  </a:lnTo>
                  <a:lnTo>
                    <a:pt x="81" y="248"/>
                  </a:lnTo>
                  <a:lnTo>
                    <a:pt x="81" y="245"/>
                  </a:lnTo>
                  <a:lnTo>
                    <a:pt x="85" y="245"/>
                  </a:lnTo>
                  <a:lnTo>
                    <a:pt x="81" y="241"/>
                  </a:lnTo>
                  <a:lnTo>
                    <a:pt x="81" y="237"/>
                  </a:lnTo>
                  <a:lnTo>
                    <a:pt x="78" y="230"/>
                  </a:lnTo>
                  <a:lnTo>
                    <a:pt x="74" y="226"/>
                  </a:lnTo>
                  <a:lnTo>
                    <a:pt x="78" y="222"/>
                  </a:lnTo>
                  <a:lnTo>
                    <a:pt x="78" y="222"/>
                  </a:lnTo>
                  <a:lnTo>
                    <a:pt x="78" y="219"/>
                  </a:lnTo>
                  <a:lnTo>
                    <a:pt x="78" y="219"/>
                  </a:lnTo>
                  <a:lnTo>
                    <a:pt x="78" y="211"/>
                  </a:lnTo>
                  <a:lnTo>
                    <a:pt x="78" y="208"/>
                  </a:lnTo>
                  <a:lnTo>
                    <a:pt x="74" y="208"/>
                  </a:lnTo>
                  <a:lnTo>
                    <a:pt x="74" y="200"/>
                  </a:lnTo>
                  <a:lnTo>
                    <a:pt x="78" y="197"/>
                  </a:lnTo>
                  <a:lnTo>
                    <a:pt x="78" y="197"/>
                  </a:lnTo>
                  <a:lnTo>
                    <a:pt x="81" y="197"/>
                  </a:lnTo>
                  <a:lnTo>
                    <a:pt x="78" y="197"/>
                  </a:lnTo>
                  <a:lnTo>
                    <a:pt x="74" y="197"/>
                  </a:lnTo>
                  <a:lnTo>
                    <a:pt x="70" y="197"/>
                  </a:lnTo>
                  <a:lnTo>
                    <a:pt x="70" y="193"/>
                  </a:lnTo>
                  <a:lnTo>
                    <a:pt x="70" y="193"/>
                  </a:lnTo>
                  <a:lnTo>
                    <a:pt x="70" y="189"/>
                  </a:lnTo>
                  <a:lnTo>
                    <a:pt x="70" y="189"/>
                  </a:lnTo>
                  <a:lnTo>
                    <a:pt x="74" y="189"/>
                  </a:lnTo>
                  <a:lnTo>
                    <a:pt x="78" y="185"/>
                  </a:lnTo>
                  <a:lnTo>
                    <a:pt x="78" y="185"/>
                  </a:lnTo>
                  <a:lnTo>
                    <a:pt x="74" y="185"/>
                  </a:lnTo>
                  <a:lnTo>
                    <a:pt x="74" y="185"/>
                  </a:lnTo>
                  <a:lnTo>
                    <a:pt x="70" y="185"/>
                  </a:lnTo>
                  <a:lnTo>
                    <a:pt x="66" y="182"/>
                  </a:lnTo>
                  <a:lnTo>
                    <a:pt x="66" y="185"/>
                  </a:lnTo>
                  <a:lnTo>
                    <a:pt x="66" y="189"/>
                  </a:lnTo>
                  <a:lnTo>
                    <a:pt x="63" y="193"/>
                  </a:lnTo>
                  <a:lnTo>
                    <a:pt x="66" y="197"/>
                  </a:lnTo>
                  <a:lnTo>
                    <a:pt x="66" y="200"/>
                  </a:lnTo>
                  <a:lnTo>
                    <a:pt x="63" y="204"/>
                  </a:lnTo>
                  <a:lnTo>
                    <a:pt x="63" y="204"/>
                  </a:lnTo>
                  <a:lnTo>
                    <a:pt x="59" y="208"/>
                  </a:lnTo>
                  <a:lnTo>
                    <a:pt x="48" y="211"/>
                  </a:lnTo>
                  <a:lnTo>
                    <a:pt x="44" y="215"/>
                  </a:lnTo>
                  <a:lnTo>
                    <a:pt x="41" y="211"/>
                  </a:lnTo>
                  <a:lnTo>
                    <a:pt x="26" y="204"/>
                  </a:lnTo>
                  <a:lnTo>
                    <a:pt x="22" y="197"/>
                  </a:lnTo>
                  <a:lnTo>
                    <a:pt x="22" y="197"/>
                  </a:lnTo>
                  <a:lnTo>
                    <a:pt x="22" y="197"/>
                  </a:lnTo>
                  <a:lnTo>
                    <a:pt x="18" y="197"/>
                  </a:lnTo>
                  <a:lnTo>
                    <a:pt x="11" y="189"/>
                  </a:lnTo>
                  <a:lnTo>
                    <a:pt x="11" y="185"/>
                  </a:lnTo>
                  <a:lnTo>
                    <a:pt x="11" y="185"/>
                  </a:lnTo>
                  <a:lnTo>
                    <a:pt x="15" y="185"/>
                  </a:lnTo>
                  <a:lnTo>
                    <a:pt x="15" y="185"/>
                  </a:lnTo>
                  <a:lnTo>
                    <a:pt x="15" y="185"/>
                  </a:lnTo>
                  <a:lnTo>
                    <a:pt x="15" y="189"/>
                  </a:lnTo>
                  <a:lnTo>
                    <a:pt x="18" y="189"/>
                  </a:lnTo>
                  <a:lnTo>
                    <a:pt x="18" y="189"/>
                  </a:lnTo>
                  <a:lnTo>
                    <a:pt x="22" y="185"/>
                  </a:lnTo>
                  <a:lnTo>
                    <a:pt x="22" y="189"/>
                  </a:lnTo>
                  <a:lnTo>
                    <a:pt x="22" y="185"/>
                  </a:lnTo>
                  <a:lnTo>
                    <a:pt x="29" y="182"/>
                  </a:lnTo>
                  <a:lnTo>
                    <a:pt x="33" y="182"/>
                  </a:lnTo>
                  <a:lnTo>
                    <a:pt x="37" y="178"/>
                  </a:lnTo>
                  <a:lnTo>
                    <a:pt x="37" y="178"/>
                  </a:lnTo>
                  <a:lnTo>
                    <a:pt x="37" y="174"/>
                  </a:lnTo>
                  <a:lnTo>
                    <a:pt x="33" y="174"/>
                  </a:lnTo>
                  <a:lnTo>
                    <a:pt x="33" y="174"/>
                  </a:lnTo>
                  <a:lnTo>
                    <a:pt x="33" y="174"/>
                  </a:lnTo>
                  <a:lnTo>
                    <a:pt x="33" y="178"/>
                  </a:lnTo>
                  <a:lnTo>
                    <a:pt x="26" y="178"/>
                  </a:lnTo>
                  <a:lnTo>
                    <a:pt x="22" y="178"/>
                  </a:lnTo>
                  <a:lnTo>
                    <a:pt x="18" y="182"/>
                  </a:lnTo>
                  <a:lnTo>
                    <a:pt x="7" y="178"/>
                  </a:lnTo>
                  <a:lnTo>
                    <a:pt x="4" y="171"/>
                  </a:lnTo>
                  <a:lnTo>
                    <a:pt x="0" y="171"/>
                  </a:lnTo>
                  <a:lnTo>
                    <a:pt x="4" y="167"/>
                  </a:lnTo>
                  <a:lnTo>
                    <a:pt x="4" y="163"/>
                  </a:lnTo>
                  <a:lnTo>
                    <a:pt x="7" y="163"/>
                  </a:lnTo>
                  <a:lnTo>
                    <a:pt x="4" y="163"/>
                  </a:lnTo>
                  <a:lnTo>
                    <a:pt x="0" y="167"/>
                  </a:lnTo>
                  <a:lnTo>
                    <a:pt x="0" y="163"/>
                  </a:lnTo>
                  <a:lnTo>
                    <a:pt x="4" y="159"/>
                  </a:lnTo>
                  <a:lnTo>
                    <a:pt x="4" y="159"/>
                  </a:lnTo>
                  <a:lnTo>
                    <a:pt x="7" y="156"/>
                  </a:lnTo>
                  <a:lnTo>
                    <a:pt x="11" y="156"/>
                  </a:lnTo>
                  <a:lnTo>
                    <a:pt x="11" y="156"/>
                  </a:lnTo>
                  <a:lnTo>
                    <a:pt x="22" y="156"/>
                  </a:lnTo>
                  <a:lnTo>
                    <a:pt x="29" y="152"/>
                  </a:lnTo>
                  <a:lnTo>
                    <a:pt x="29" y="152"/>
                  </a:lnTo>
                  <a:lnTo>
                    <a:pt x="33" y="152"/>
                  </a:lnTo>
                  <a:lnTo>
                    <a:pt x="33" y="152"/>
                  </a:lnTo>
                  <a:lnTo>
                    <a:pt x="37" y="156"/>
                  </a:lnTo>
                  <a:lnTo>
                    <a:pt x="41" y="152"/>
                  </a:lnTo>
                  <a:lnTo>
                    <a:pt x="41" y="152"/>
                  </a:lnTo>
                  <a:lnTo>
                    <a:pt x="41" y="152"/>
                  </a:lnTo>
                  <a:lnTo>
                    <a:pt x="41" y="148"/>
                  </a:lnTo>
                  <a:lnTo>
                    <a:pt x="37" y="137"/>
                  </a:lnTo>
                  <a:lnTo>
                    <a:pt x="33" y="133"/>
                  </a:lnTo>
                  <a:lnTo>
                    <a:pt x="33" y="133"/>
                  </a:lnTo>
                  <a:lnTo>
                    <a:pt x="33" y="130"/>
                  </a:lnTo>
                  <a:lnTo>
                    <a:pt x="29" y="130"/>
                  </a:lnTo>
                  <a:lnTo>
                    <a:pt x="26" y="130"/>
                  </a:lnTo>
                  <a:lnTo>
                    <a:pt x="22" y="122"/>
                  </a:lnTo>
                  <a:lnTo>
                    <a:pt x="22" y="119"/>
                  </a:lnTo>
                  <a:lnTo>
                    <a:pt x="22" y="115"/>
                  </a:lnTo>
                  <a:lnTo>
                    <a:pt x="18" y="115"/>
                  </a:lnTo>
                  <a:lnTo>
                    <a:pt x="15" y="115"/>
                  </a:lnTo>
                  <a:lnTo>
                    <a:pt x="11" y="115"/>
                  </a:lnTo>
                  <a:lnTo>
                    <a:pt x="11" y="115"/>
                  </a:lnTo>
                  <a:lnTo>
                    <a:pt x="11" y="111"/>
                  </a:lnTo>
                  <a:lnTo>
                    <a:pt x="11" y="104"/>
                  </a:lnTo>
                  <a:lnTo>
                    <a:pt x="15" y="104"/>
                  </a:lnTo>
                  <a:lnTo>
                    <a:pt x="18" y="96"/>
                  </a:lnTo>
                  <a:lnTo>
                    <a:pt x="18" y="96"/>
                  </a:lnTo>
                  <a:lnTo>
                    <a:pt x="22" y="93"/>
                  </a:lnTo>
                  <a:lnTo>
                    <a:pt x="26" y="93"/>
                  </a:lnTo>
                  <a:lnTo>
                    <a:pt x="29" y="93"/>
                  </a:lnTo>
                  <a:lnTo>
                    <a:pt x="29" y="96"/>
                  </a:lnTo>
                  <a:lnTo>
                    <a:pt x="33" y="96"/>
                  </a:lnTo>
                  <a:lnTo>
                    <a:pt x="37" y="96"/>
                  </a:lnTo>
                  <a:lnTo>
                    <a:pt x="48" y="93"/>
                  </a:lnTo>
                  <a:lnTo>
                    <a:pt x="52" y="89"/>
                  </a:lnTo>
                  <a:lnTo>
                    <a:pt x="55" y="82"/>
                  </a:lnTo>
                  <a:lnTo>
                    <a:pt x="63" y="74"/>
                  </a:lnTo>
                  <a:lnTo>
                    <a:pt x="63" y="70"/>
                  </a:lnTo>
                  <a:lnTo>
                    <a:pt x="66" y="67"/>
                  </a:lnTo>
                  <a:lnTo>
                    <a:pt x="70" y="63"/>
                  </a:lnTo>
                  <a:lnTo>
                    <a:pt x="74" y="59"/>
                  </a:lnTo>
                  <a:lnTo>
                    <a:pt x="78" y="56"/>
                  </a:lnTo>
                  <a:lnTo>
                    <a:pt x="78" y="56"/>
                  </a:lnTo>
                  <a:lnTo>
                    <a:pt x="74" y="52"/>
                  </a:lnTo>
                  <a:lnTo>
                    <a:pt x="78" y="48"/>
                  </a:lnTo>
                  <a:lnTo>
                    <a:pt x="81" y="44"/>
                  </a:lnTo>
                  <a:lnTo>
                    <a:pt x="81" y="41"/>
                  </a:lnTo>
                  <a:lnTo>
                    <a:pt x="81" y="33"/>
                  </a:lnTo>
                  <a:lnTo>
                    <a:pt x="81" y="30"/>
                  </a:lnTo>
                  <a:lnTo>
                    <a:pt x="81" y="30"/>
                  </a:lnTo>
                  <a:lnTo>
                    <a:pt x="85" y="22"/>
                  </a:lnTo>
                  <a:lnTo>
                    <a:pt x="89" y="22"/>
                  </a:lnTo>
                  <a:lnTo>
                    <a:pt x="92" y="22"/>
                  </a:lnTo>
                  <a:lnTo>
                    <a:pt x="92" y="22"/>
                  </a:lnTo>
                  <a:lnTo>
                    <a:pt x="96" y="18"/>
                  </a:lnTo>
                  <a:lnTo>
                    <a:pt x="103" y="11"/>
                  </a:lnTo>
                  <a:lnTo>
                    <a:pt x="107" y="7"/>
                  </a:lnTo>
                  <a:lnTo>
                    <a:pt x="111" y="4"/>
                  </a:lnTo>
                  <a:lnTo>
                    <a:pt x="115" y="0"/>
                  </a:lnTo>
                  <a:lnTo>
                    <a:pt x="118" y="0"/>
                  </a:lnTo>
                  <a:lnTo>
                    <a:pt x="126" y="7"/>
                  </a:lnTo>
                  <a:lnTo>
                    <a:pt x="129" y="4"/>
                  </a:lnTo>
                  <a:lnTo>
                    <a:pt x="137" y="7"/>
                  </a:lnTo>
                  <a:lnTo>
                    <a:pt x="137" y="11"/>
                  </a:lnTo>
                  <a:lnTo>
                    <a:pt x="141" y="11"/>
                  </a:lnTo>
                  <a:lnTo>
                    <a:pt x="148" y="15"/>
                  </a:lnTo>
                  <a:lnTo>
                    <a:pt x="148" y="15"/>
                  </a:lnTo>
                  <a:lnTo>
                    <a:pt x="148" y="15"/>
                  </a:lnTo>
                  <a:close/>
                  <a:moveTo>
                    <a:pt x="333" y="197"/>
                  </a:moveTo>
                  <a:lnTo>
                    <a:pt x="333" y="197"/>
                  </a:lnTo>
                  <a:lnTo>
                    <a:pt x="333" y="197"/>
                  </a:lnTo>
                  <a:lnTo>
                    <a:pt x="333" y="197"/>
                  </a:lnTo>
                  <a:lnTo>
                    <a:pt x="333" y="197"/>
                  </a:lnTo>
                  <a:close/>
                  <a:moveTo>
                    <a:pt x="333" y="193"/>
                  </a:moveTo>
                  <a:lnTo>
                    <a:pt x="329" y="193"/>
                  </a:lnTo>
                  <a:lnTo>
                    <a:pt x="329" y="197"/>
                  </a:lnTo>
                  <a:lnTo>
                    <a:pt x="333" y="197"/>
                  </a:lnTo>
                  <a:lnTo>
                    <a:pt x="333" y="197"/>
                  </a:lnTo>
                  <a:lnTo>
                    <a:pt x="333" y="193"/>
                  </a:lnTo>
                  <a:lnTo>
                    <a:pt x="333" y="193"/>
                  </a:lnTo>
                  <a:close/>
                  <a:moveTo>
                    <a:pt x="329" y="193"/>
                  </a:moveTo>
                  <a:lnTo>
                    <a:pt x="329" y="197"/>
                  </a:lnTo>
                  <a:lnTo>
                    <a:pt x="329" y="197"/>
                  </a:lnTo>
                  <a:lnTo>
                    <a:pt x="329" y="197"/>
                  </a:lnTo>
                  <a:lnTo>
                    <a:pt x="329" y="193"/>
                  </a:lnTo>
                  <a:lnTo>
                    <a:pt x="329" y="193"/>
                  </a:lnTo>
                  <a:close/>
                  <a:moveTo>
                    <a:pt x="322" y="197"/>
                  </a:moveTo>
                  <a:lnTo>
                    <a:pt x="322" y="197"/>
                  </a:lnTo>
                  <a:lnTo>
                    <a:pt x="326" y="197"/>
                  </a:lnTo>
                  <a:lnTo>
                    <a:pt x="326" y="193"/>
                  </a:lnTo>
                  <a:lnTo>
                    <a:pt x="326" y="193"/>
                  </a:lnTo>
                  <a:lnTo>
                    <a:pt x="322" y="197"/>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34" name="Freeform 33"/>
            <p:cNvSpPr>
              <a:spLocks noEditPoints="1"/>
            </p:cNvSpPr>
            <p:nvPr/>
          </p:nvSpPr>
          <p:spPr bwMode="auto">
            <a:xfrm>
              <a:off x="6131617" y="2636874"/>
              <a:ext cx="105504" cy="128663"/>
            </a:xfrm>
            <a:custGeom>
              <a:avLst/>
              <a:gdLst>
                <a:gd name="T0" fmla="*/ 22 w 22"/>
                <a:gd name="T1" fmla="*/ 24 h 27"/>
                <a:gd name="T2" fmla="*/ 20 w 22"/>
                <a:gd name="T3" fmla="*/ 25 h 27"/>
                <a:gd name="T4" fmla="*/ 21 w 22"/>
                <a:gd name="T5" fmla="*/ 27 h 27"/>
                <a:gd name="T6" fmla="*/ 19 w 22"/>
                <a:gd name="T7" fmla="*/ 24 h 27"/>
                <a:gd name="T8" fmla="*/ 19 w 22"/>
                <a:gd name="T9" fmla="*/ 23 h 27"/>
                <a:gd name="T10" fmla="*/ 18 w 22"/>
                <a:gd name="T11" fmla="*/ 23 h 27"/>
                <a:gd name="T12" fmla="*/ 18 w 22"/>
                <a:gd name="T13" fmla="*/ 21 h 27"/>
                <a:gd name="T14" fmla="*/ 16 w 22"/>
                <a:gd name="T15" fmla="*/ 17 h 27"/>
                <a:gd name="T16" fmla="*/ 16 w 22"/>
                <a:gd name="T17" fmla="*/ 17 h 27"/>
                <a:gd name="T18" fmla="*/ 13 w 22"/>
                <a:gd name="T19" fmla="*/ 17 h 27"/>
                <a:gd name="T20" fmla="*/ 11 w 22"/>
                <a:gd name="T21" fmla="*/ 15 h 27"/>
                <a:gd name="T22" fmla="*/ 12 w 22"/>
                <a:gd name="T23" fmla="*/ 18 h 27"/>
                <a:gd name="T24" fmla="*/ 12 w 22"/>
                <a:gd name="T25" fmla="*/ 19 h 27"/>
                <a:gd name="T26" fmla="*/ 11 w 22"/>
                <a:gd name="T27" fmla="*/ 22 h 27"/>
                <a:gd name="T28" fmla="*/ 11 w 22"/>
                <a:gd name="T29" fmla="*/ 20 h 27"/>
                <a:gd name="T30" fmla="*/ 10 w 22"/>
                <a:gd name="T31" fmla="*/ 21 h 27"/>
                <a:gd name="T32" fmla="*/ 10 w 22"/>
                <a:gd name="T33" fmla="*/ 19 h 27"/>
                <a:gd name="T34" fmla="*/ 9 w 22"/>
                <a:gd name="T35" fmla="*/ 19 h 27"/>
                <a:gd name="T36" fmla="*/ 9 w 22"/>
                <a:gd name="T37" fmla="*/ 21 h 27"/>
                <a:gd name="T38" fmla="*/ 9 w 22"/>
                <a:gd name="T39" fmla="*/ 22 h 27"/>
                <a:gd name="T40" fmla="*/ 8 w 22"/>
                <a:gd name="T41" fmla="*/ 22 h 27"/>
                <a:gd name="T42" fmla="*/ 7 w 22"/>
                <a:gd name="T43" fmla="*/ 21 h 27"/>
                <a:gd name="T44" fmla="*/ 6 w 22"/>
                <a:gd name="T45" fmla="*/ 19 h 27"/>
                <a:gd name="T46" fmla="*/ 4 w 22"/>
                <a:gd name="T47" fmla="*/ 15 h 27"/>
                <a:gd name="T48" fmla="*/ 4 w 22"/>
                <a:gd name="T49" fmla="*/ 12 h 27"/>
                <a:gd name="T50" fmla="*/ 1 w 22"/>
                <a:gd name="T51" fmla="*/ 10 h 27"/>
                <a:gd name="T52" fmla="*/ 2 w 22"/>
                <a:gd name="T53" fmla="*/ 7 h 27"/>
                <a:gd name="T54" fmla="*/ 4 w 22"/>
                <a:gd name="T55" fmla="*/ 6 h 27"/>
                <a:gd name="T56" fmla="*/ 3 w 22"/>
                <a:gd name="T57" fmla="*/ 5 h 27"/>
                <a:gd name="T58" fmla="*/ 0 w 22"/>
                <a:gd name="T59" fmla="*/ 3 h 27"/>
                <a:gd name="T60" fmla="*/ 1 w 22"/>
                <a:gd name="T61" fmla="*/ 1 h 27"/>
                <a:gd name="T62" fmla="*/ 1 w 22"/>
                <a:gd name="T63" fmla="*/ 0 h 27"/>
                <a:gd name="T64" fmla="*/ 2 w 22"/>
                <a:gd name="T65" fmla="*/ 1 h 27"/>
                <a:gd name="T66" fmla="*/ 4 w 22"/>
                <a:gd name="T67" fmla="*/ 2 h 27"/>
                <a:gd name="T68" fmla="*/ 4 w 22"/>
                <a:gd name="T69" fmla="*/ 1 h 27"/>
                <a:gd name="T70" fmla="*/ 6 w 22"/>
                <a:gd name="T71" fmla="*/ 2 h 27"/>
                <a:gd name="T72" fmla="*/ 7 w 22"/>
                <a:gd name="T73" fmla="*/ 3 h 27"/>
                <a:gd name="T74" fmla="*/ 8 w 22"/>
                <a:gd name="T75" fmla="*/ 5 h 27"/>
                <a:gd name="T76" fmla="*/ 9 w 22"/>
                <a:gd name="T77" fmla="*/ 6 h 27"/>
                <a:gd name="T78" fmla="*/ 13 w 22"/>
                <a:gd name="T79" fmla="*/ 6 h 27"/>
                <a:gd name="T80" fmla="*/ 17 w 22"/>
                <a:gd name="T81" fmla="*/ 6 h 27"/>
                <a:gd name="T82" fmla="*/ 18 w 22"/>
                <a:gd name="T83" fmla="*/ 7 h 27"/>
                <a:gd name="T84" fmla="*/ 18 w 22"/>
                <a:gd name="T85" fmla="*/ 9 h 27"/>
                <a:gd name="T86" fmla="*/ 17 w 22"/>
                <a:gd name="T87" fmla="*/ 11 h 27"/>
                <a:gd name="T88" fmla="*/ 16 w 22"/>
                <a:gd name="T89" fmla="*/ 11 h 27"/>
                <a:gd name="T90" fmla="*/ 15 w 22"/>
                <a:gd name="T91" fmla="*/ 13 h 27"/>
                <a:gd name="T92" fmla="*/ 16 w 22"/>
                <a:gd name="T93" fmla="*/ 15 h 27"/>
                <a:gd name="T94" fmla="*/ 17 w 22"/>
                <a:gd name="T95" fmla="*/ 16 h 27"/>
                <a:gd name="T96" fmla="*/ 17 w 22"/>
                <a:gd name="T97" fmla="*/ 16 h 27"/>
                <a:gd name="T98" fmla="*/ 18 w 22"/>
                <a:gd name="T99" fmla="*/ 14 h 27"/>
                <a:gd name="T100" fmla="*/ 19 w 22"/>
                <a:gd name="T101" fmla="*/ 14 h 27"/>
                <a:gd name="T102" fmla="*/ 20 w 22"/>
                <a:gd name="T103" fmla="*/ 15 h 27"/>
                <a:gd name="T104" fmla="*/ 21 w 22"/>
                <a:gd name="T105" fmla="*/ 17 h 27"/>
                <a:gd name="T106" fmla="*/ 22 w 22"/>
                <a:gd name="T107" fmla="*/ 21 h 27"/>
                <a:gd name="T108" fmla="*/ 22 w 22"/>
                <a:gd name="T109" fmla="*/ 22 h 27"/>
                <a:gd name="T110" fmla="*/ 16 w 22"/>
                <a:gd name="T111" fmla="*/ 18 h 27"/>
                <a:gd name="T112" fmla="*/ 16 w 22"/>
                <a:gd name="T113" fmla="*/ 19 h 27"/>
                <a:gd name="T114" fmla="*/ 14 w 22"/>
                <a:gd name="T115" fmla="*/ 19 h 27"/>
                <a:gd name="T116" fmla="*/ 15 w 22"/>
                <a:gd name="T117" fmla="*/ 19 h 27"/>
                <a:gd name="T118" fmla="*/ 14 w 22"/>
                <a:gd name="T119" fmla="*/ 18 h 27"/>
                <a:gd name="T120" fmla="*/ 12 w 22"/>
                <a:gd name="T121" fmla="*/ 18 h 27"/>
                <a:gd name="T122" fmla="*/ 14 w 22"/>
                <a:gd name="T123"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 h="27">
                  <a:moveTo>
                    <a:pt x="22" y="22"/>
                  </a:moveTo>
                  <a:cubicBezTo>
                    <a:pt x="22" y="23"/>
                    <a:pt x="22" y="23"/>
                    <a:pt x="22" y="23"/>
                  </a:cubicBezTo>
                  <a:cubicBezTo>
                    <a:pt x="22" y="24"/>
                    <a:pt x="22" y="24"/>
                    <a:pt x="22" y="24"/>
                  </a:cubicBezTo>
                  <a:cubicBezTo>
                    <a:pt x="21" y="23"/>
                    <a:pt x="21" y="23"/>
                    <a:pt x="21" y="23"/>
                  </a:cubicBezTo>
                  <a:cubicBezTo>
                    <a:pt x="21" y="24"/>
                    <a:pt x="21" y="24"/>
                    <a:pt x="21" y="24"/>
                  </a:cubicBezTo>
                  <a:cubicBezTo>
                    <a:pt x="20" y="25"/>
                    <a:pt x="20" y="25"/>
                    <a:pt x="20" y="25"/>
                  </a:cubicBezTo>
                  <a:cubicBezTo>
                    <a:pt x="21" y="25"/>
                    <a:pt x="21" y="25"/>
                    <a:pt x="21" y="25"/>
                  </a:cubicBezTo>
                  <a:cubicBezTo>
                    <a:pt x="20" y="26"/>
                    <a:pt x="20" y="26"/>
                    <a:pt x="20" y="26"/>
                  </a:cubicBezTo>
                  <a:cubicBezTo>
                    <a:pt x="21" y="27"/>
                    <a:pt x="21" y="27"/>
                    <a:pt x="21" y="27"/>
                  </a:cubicBezTo>
                  <a:cubicBezTo>
                    <a:pt x="21" y="27"/>
                    <a:pt x="21" y="27"/>
                    <a:pt x="21" y="27"/>
                  </a:cubicBezTo>
                  <a:cubicBezTo>
                    <a:pt x="20" y="25"/>
                    <a:pt x="20" y="25"/>
                    <a:pt x="20" y="25"/>
                  </a:cubicBezTo>
                  <a:cubicBezTo>
                    <a:pt x="19" y="24"/>
                    <a:pt x="19" y="24"/>
                    <a:pt x="19" y="24"/>
                  </a:cubicBezTo>
                  <a:cubicBezTo>
                    <a:pt x="19" y="24"/>
                    <a:pt x="19" y="24"/>
                    <a:pt x="19" y="24"/>
                  </a:cubicBezTo>
                  <a:cubicBezTo>
                    <a:pt x="19" y="23"/>
                    <a:pt x="19" y="23"/>
                    <a:pt x="19" y="23"/>
                  </a:cubicBezTo>
                  <a:cubicBezTo>
                    <a:pt x="19" y="23"/>
                    <a:pt x="19" y="23"/>
                    <a:pt x="19" y="23"/>
                  </a:cubicBezTo>
                  <a:cubicBezTo>
                    <a:pt x="19" y="23"/>
                    <a:pt x="19" y="23"/>
                    <a:pt x="19" y="23"/>
                  </a:cubicBezTo>
                  <a:cubicBezTo>
                    <a:pt x="18" y="23"/>
                    <a:pt x="18" y="23"/>
                    <a:pt x="18" y="23"/>
                  </a:cubicBezTo>
                  <a:cubicBezTo>
                    <a:pt x="18" y="23"/>
                    <a:pt x="18" y="23"/>
                    <a:pt x="18" y="23"/>
                  </a:cubicBezTo>
                  <a:cubicBezTo>
                    <a:pt x="18" y="22"/>
                    <a:pt x="18" y="22"/>
                    <a:pt x="18" y="22"/>
                  </a:cubicBezTo>
                  <a:cubicBezTo>
                    <a:pt x="18" y="22"/>
                    <a:pt x="18" y="22"/>
                    <a:pt x="18" y="22"/>
                  </a:cubicBezTo>
                  <a:cubicBezTo>
                    <a:pt x="18" y="21"/>
                    <a:pt x="18" y="21"/>
                    <a:pt x="18" y="21"/>
                  </a:cubicBezTo>
                  <a:cubicBezTo>
                    <a:pt x="18" y="20"/>
                    <a:pt x="18" y="20"/>
                    <a:pt x="18" y="20"/>
                  </a:cubicBezTo>
                  <a:cubicBezTo>
                    <a:pt x="18" y="20"/>
                    <a:pt x="18" y="20"/>
                    <a:pt x="18" y="20"/>
                  </a:cubicBezTo>
                  <a:cubicBezTo>
                    <a:pt x="16" y="17"/>
                    <a:pt x="16" y="17"/>
                    <a:pt x="16" y="17"/>
                  </a:cubicBezTo>
                  <a:cubicBezTo>
                    <a:pt x="16" y="17"/>
                    <a:pt x="16" y="17"/>
                    <a:pt x="16" y="17"/>
                  </a:cubicBezTo>
                  <a:cubicBezTo>
                    <a:pt x="16" y="17"/>
                    <a:pt x="16" y="17"/>
                    <a:pt x="16" y="17"/>
                  </a:cubicBezTo>
                  <a:cubicBezTo>
                    <a:pt x="16" y="17"/>
                    <a:pt x="16" y="17"/>
                    <a:pt x="16" y="17"/>
                  </a:cubicBezTo>
                  <a:cubicBezTo>
                    <a:pt x="15" y="18"/>
                    <a:pt x="15" y="18"/>
                    <a:pt x="15" y="18"/>
                  </a:cubicBezTo>
                  <a:cubicBezTo>
                    <a:pt x="13" y="17"/>
                    <a:pt x="13" y="17"/>
                    <a:pt x="13" y="17"/>
                  </a:cubicBezTo>
                  <a:cubicBezTo>
                    <a:pt x="13" y="17"/>
                    <a:pt x="13" y="17"/>
                    <a:pt x="13" y="17"/>
                  </a:cubicBezTo>
                  <a:cubicBezTo>
                    <a:pt x="13" y="17"/>
                    <a:pt x="13" y="17"/>
                    <a:pt x="13" y="17"/>
                  </a:cubicBezTo>
                  <a:cubicBezTo>
                    <a:pt x="12" y="16"/>
                    <a:pt x="12" y="16"/>
                    <a:pt x="12" y="16"/>
                  </a:cubicBezTo>
                  <a:cubicBezTo>
                    <a:pt x="11" y="15"/>
                    <a:pt x="11" y="15"/>
                    <a:pt x="11" y="15"/>
                  </a:cubicBezTo>
                  <a:cubicBezTo>
                    <a:pt x="12" y="16"/>
                    <a:pt x="12" y="16"/>
                    <a:pt x="12" y="16"/>
                  </a:cubicBezTo>
                  <a:cubicBezTo>
                    <a:pt x="12" y="17"/>
                    <a:pt x="12" y="17"/>
                    <a:pt x="12" y="17"/>
                  </a:cubicBezTo>
                  <a:cubicBezTo>
                    <a:pt x="12" y="18"/>
                    <a:pt x="12" y="18"/>
                    <a:pt x="12" y="18"/>
                  </a:cubicBezTo>
                  <a:cubicBezTo>
                    <a:pt x="11" y="18"/>
                    <a:pt x="11" y="18"/>
                    <a:pt x="11" y="18"/>
                  </a:cubicBezTo>
                  <a:cubicBezTo>
                    <a:pt x="12" y="18"/>
                    <a:pt x="12" y="18"/>
                    <a:pt x="12" y="18"/>
                  </a:cubicBezTo>
                  <a:cubicBezTo>
                    <a:pt x="12" y="19"/>
                    <a:pt x="12" y="19"/>
                    <a:pt x="12" y="19"/>
                  </a:cubicBezTo>
                  <a:cubicBezTo>
                    <a:pt x="12" y="20"/>
                    <a:pt x="12" y="20"/>
                    <a:pt x="12" y="20"/>
                  </a:cubicBezTo>
                  <a:cubicBezTo>
                    <a:pt x="11" y="20"/>
                    <a:pt x="11" y="20"/>
                    <a:pt x="11" y="20"/>
                  </a:cubicBezTo>
                  <a:cubicBezTo>
                    <a:pt x="11" y="22"/>
                    <a:pt x="11" y="22"/>
                    <a:pt x="11" y="22"/>
                  </a:cubicBezTo>
                  <a:cubicBezTo>
                    <a:pt x="10" y="21"/>
                    <a:pt x="10" y="21"/>
                    <a:pt x="10" y="21"/>
                  </a:cubicBezTo>
                  <a:cubicBezTo>
                    <a:pt x="10" y="20"/>
                    <a:pt x="10" y="20"/>
                    <a:pt x="10" y="20"/>
                  </a:cubicBezTo>
                  <a:cubicBezTo>
                    <a:pt x="11" y="20"/>
                    <a:pt x="11" y="20"/>
                    <a:pt x="11" y="20"/>
                  </a:cubicBezTo>
                  <a:cubicBezTo>
                    <a:pt x="11" y="20"/>
                    <a:pt x="11" y="20"/>
                    <a:pt x="11" y="20"/>
                  </a:cubicBezTo>
                  <a:cubicBezTo>
                    <a:pt x="10" y="20"/>
                    <a:pt x="10" y="20"/>
                    <a:pt x="10" y="20"/>
                  </a:cubicBezTo>
                  <a:cubicBezTo>
                    <a:pt x="10" y="21"/>
                    <a:pt x="10" y="21"/>
                    <a:pt x="10" y="21"/>
                  </a:cubicBezTo>
                  <a:cubicBezTo>
                    <a:pt x="9" y="20"/>
                    <a:pt x="9" y="20"/>
                    <a:pt x="9" y="20"/>
                  </a:cubicBezTo>
                  <a:cubicBezTo>
                    <a:pt x="10" y="19"/>
                    <a:pt x="10" y="19"/>
                    <a:pt x="10" y="19"/>
                  </a:cubicBezTo>
                  <a:cubicBezTo>
                    <a:pt x="10" y="19"/>
                    <a:pt x="10" y="19"/>
                    <a:pt x="10" y="19"/>
                  </a:cubicBezTo>
                  <a:cubicBezTo>
                    <a:pt x="9" y="18"/>
                    <a:pt x="9" y="18"/>
                    <a:pt x="9" y="18"/>
                  </a:cubicBezTo>
                  <a:cubicBezTo>
                    <a:pt x="10" y="19"/>
                    <a:pt x="10" y="19"/>
                    <a:pt x="10" y="19"/>
                  </a:cubicBezTo>
                  <a:cubicBezTo>
                    <a:pt x="9" y="19"/>
                    <a:pt x="9" y="19"/>
                    <a:pt x="9" y="19"/>
                  </a:cubicBezTo>
                  <a:cubicBezTo>
                    <a:pt x="9" y="20"/>
                    <a:pt x="9" y="20"/>
                    <a:pt x="9" y="20"/>
                  </a:cubicBezTo>
                  <a:cubicBezTo>
                    <a:pt x="9" y="20"/>
                    <a:pt x="9" y="20"/>
                    <a:pt x="9" y="20"/>
                  </a:cubicBezTo>
                  <a:cubicBezTo>
                    <a:pt x="9" y="21"/>
                    <a:pt x="9" y="21"/>
                    <a:pt x="9" y="21"/>
                  </a:cubicBezTo>
                  <a:cubicBezTo>
                    <a:pt x="9" y="22"/>
                    <a:pt x="9" y="22"/>
                    <a:pt x="9" y="22"/>
                  </a:cubicBezTo>
                  <a:cubicBezTo>
                    <a:pt x="9" y="22"/>
                    <a:pt x="9" y="22"/>
                    <a:pt x="9" y="22"/>
                  </a:cubicBezTo>
                  <a:cubicBezTo>
                    <a:pt x="9" y="22"/>
                    <a:pt x="9" y="22"/>
                    <a:pt x="9" y="22"/>
                  </a:cubicBezTo>
                  <a:cubicBezTo>
                    <a:pt x="8" y="22"/>
                    <a:pt x="8" y="22"/>
                    <a:pt x="8" y="22"/>
                  </a:cubicBezTo>
                  <a:cubicBezTo>
                    <a:pt x="8" y="22"/>
                    <a:pt x="8" y="22"/>
                    <a:pt x="8" y="22"/>
                  </a:cubicBezTo>
                  <a:cubicBezTo>
                    <a:pt x="8" y="22"/>
                    <a:pt x="8" y="22"/>
                    <a:pt x="8" y="22"/>
                  </a:cubicBezTo>
                  <a:cubicBezTo>
                    <a:pt x="7" y="22"/>
                    <a:pt x="7" y="22"/>
                    <a:pt x="7" y="22"/>
                  </a:cubicBezTo>
                  <a:cubicBezTo>
                    <a:pt x="7" y="22"/>
                    <a:pt x="7" y="22"/>
                    <a:pt x="7" y="22"/>
                  </a:cubicBezTo>
                  <a:cubicBezTo>
                    <a:pt x="7" y="21"/>
                    <a:pt x="7" y="21"/>
                    <a:pt x="7" y="21"/>
                  </a:cubicBezTo>
                  <a:cubicBezTo>
                    <a:pt x="6" y="21"/>
                    <a:pt x="6" y="21"/>
                    <a:pt x="6" y="21"/>
                  </a:cubicBezTo>
                  <a:cubicBezTo>
                    <a:pt x="6" y="20"/>
                    <a:pt x="6" y="20"/>
                    <a:pt x="6" y="20"/>
                  </a:cubicBezTo>
                  <a:cubicBezTo>
                    <a:pt x="6" y="19"/>
                    <a:pt x="6" y="19"/>
                    <a:pt x="6" y="19"/>
                  </a:cubicBezTo>
                  <a:cubicBezTo>
                    <a:pt x="6" y="18"/>
                    <a:pt x="6" y="18"/>
                    <a:pt x="6" y="18"/>
                  </a:cubicBezTo>
                  <a:cubicBezTo>
                    <a:pt x="4" y="17"/>
                    <a:pt x="4" y="17"/>
                    <a:pt x="4" y="17"/>
                  </a:cubicBezTo>
                  <a:cubicBezTo>
                    <a:pt x="4" y="15"/>
                    <a:pt x="4" y="15"/>
                    <a:pt x="4" y="15"/>
                  </a:cubicBezTo>
                  <a:cubicBezTo>
                    <a:pt x="4" y="15"/>
                    <a:pt x="4" y="15"/>
                    <a:pt x="4" y="15"/>
                  </a:cubicBezTo>
                  <a:cubicBezTo>
                    <a:pt x="4" y="14"/>
                    <a:pt x="4" y="14"/>
                    <a:pt x="4" y="14"/>
                  </a:cubicBezTo>
                  <a:cubicBezTo>
                    <a:pt x="4" y="12"/>
                    <a:pt x="4" y="12"/>
                    <a:pt x="4" y="12"/>
                  </a:cubicBezTo>
                  <a:cubicBezTo>
                    <a:pt x="3" y="11"/>
                    <a:pt x="3" y="11"/>
                    <a:pt x="3" y="11"/>
                  </a:cubicBezTo>
                  <a:cubicBezTo>
                    <a:pt x="2" y="11"/>
                    <a:pt x="2" y="11"/>
                    <a:pt x="2" y="11"/>
                  </a:cubicBezTo>
                  <a:cubicBezTo>
                    <a:pt x="1" y="10"/>
                    <a:pt x="1" y="10"/>
                    <a:pt x="1" y="10"/>
                  </a:cubicBezTo>
                  <a:cubicBezTo>
                    <a:pt x="1" y="8"/>
                    <a:pt x="1" y="8"/>
                    <a:pt x="1" y="8"/>
                  </a:cubicBezTo>
                  <a:cubicBezTo>
                    <a:pt x="2" y="8"/>
                    <a:pt x="2" y="8"/>
                    <a:pt x="2" y="8"/>
                  </a:cubicBezTo>
                  <a:cubicBezTo>
                    <a:pt x="2" y="7"/>
                    <a:pt x="2" y="7"/>
                    <a:pt x="2" y="7"/>
                  </a:cubicBezTo>
                  <a:cubicBezTo>
                    <a:pt x="3" y="6"/>
                    <a:pt x="3" y="6"/>
                    <a:pt x="3" y="6"/>
                  </a:cubicBezTo>
                  <a:cubicBezTo>
                    <a:pt x="3" y="7"/>
                    <a:pt x="3" y="7"/>
                    <a:pt x="3" y="7"/>
                  </a:cubicBezTo>
                  <a:cubicBezTo>
                    <a:pt x="4" y="6"/>
                    <a:pt x="4" y="6"/>
                    <a:pt x="4" y="6"/>
                  </a:cubicBezTo>
                  <a:cubicBezTo>
                    <a:pt x="3" y="5"/>
                    <a:pt x="3" y="5"/>
                    <a:pt x="3" y="5"/>
                  </a:cubicBezTo>
                  <a:cubicBezTo>
                    <a:pt x="4" y="5"/>
                    <a:pt x="4" y="5"/>
                    <a:pt x="4" y="5"/>
                  </a:cubicBezTo>
                  <a:cubicBezTo>
                    <a:pt x="3" y="5"/>
                    <a:pt x="3" y="5"/>
                    <a:pt x="3" y="5"/>
                  </a:cubicBezTo>
                  <a:cubicBezTo>
                    <a:pt x="2" y="5"/>
                    <a:pt x="2" y="5"/>
                    <a:pt x="2" y="5"/>
                  </a:cubicBezTo>
                  <a:cubicBezTo>
                    <a:pt x="0" y="4"/>
                    <a:pt x="0" y="4"/>
                    <a:pt x="0" y="4"/>
                  </a:cubicBezTo>
                  <a:cubicBezTo>
                    <a:pt x="0" y="3"/>
                    <a:pt x="0" y="3"/>
                    <a:pt x="0" y="3"/>
                  </a:cubicBezTo>
                  <a:cubicBezTo>
                    <a:pt x="1" y="2"/>
                    <a:pt x="1" y="2"/>
                    <a:pt x="1" y="2"/>
                  </a:cubicBezTo>
                  <a:cubicBezTo>
                    <a:pt x="1" y="1"/>
                    <a:pt x="1" y="1"/>
                    <a:pt x="1" y="1"/>
                  </a:cubicBezTo>
                  <a:cubicBezTo>
                    <a:pt x="1" y="1"/>
                    <a:pt x="1" y="1"/>
                    <a:pt x="1" y="1"/>
                  </a:cubicBezTo>
                  <a:cubicBezTo>
                    <a:pt x="1" y="0"/>
                    <a:pt x="1" y="0"/>
                    <a:pt x="1" y="0"/>
                  </a:cubicBezTo>
                  <a:cubicBezTo>
                    <a:pt x="1" y="0"/>
                    <a:pt x="1" y="0"/>
                    <a:pt x="1" y="0"/>
                  </a:cubicBezTo>
                  <a:cubicBezTo>
                    <a:pt x="1" y="0"/>
                    <a:pt x="1" y="0"/>
                    <a:pt x="1" y="0"/>
                  </a:cubicBezTo>
                  <a:cubicBezTo>
                    <a:pt x="2" y="0"/>
                    <a:pt x="2" y="0"/>
                    <a:pt x="2" y="0"/>
                  </a:cubicBezTo>
                  <a:cubicBezTo>
                    <a:pt x="2" y="1"/>
                    <a:pt x="2" y="1"/>
                    <a:pt x="2" y="1"/>
                  </a:cubicBezTo>
                  <a:cubicBezTo>
                    <a:pt x="2" y="1"/>
                    <a:pt x="2" y="1"/>
                    <a:pt x="2" y="1"/>
                  </a:cubicBezTo>
                  <a:cubicBezTo>
                    <a:pt x="3" y="2"/>
                    <a:pt x="3" y="2"/>
                    <a:pt x="3" y="2"/>
                  </a:cubicBezTo>
                  <a:cubicBezTo>
                    <a:pt x="4" y="2"/>
                    <a:pt x="4" y="2"/>
                    <a:pt x="4" y="2"/>
                  </a:cubicBezTo>
                  <a:cubicBezTo>
                    <a:pt x="4" y="2"/>
                    <a:pt x="4" y="2"/>
                    <a:pt x="4" y="2"/>
                  </a:cubicBezTo>
                  <a:cubicBezTo>
                    <a:pt x="3" y="2"/>
                    <a:pt x="3" y="2"/>
                    <a:pt x="3" y="2"/>
                  </a:cubicBezTo>
                  <a:cubicBezTo>
                    <a:pt x="4" y="1"/>
                    <a:pt x="4" y="1"/>
                    <a:pt x="4" y="1"/>
                  </a:cubicBezTo>
                  <a:cubicBezTo>
                    <a:pt x="4" y="1"/>
                    <a:pt x="4" y="1"/>
                    <a:pt x="4" y="1"/>
                  </a:cubicBezTo>
                  <a:cubicBezTo>
                    <a:pt x="5" y="2"/>
                    <a:pt x="5" y="2"/>
                    <a:pt x="5" y="2"/>
                  </a:cubicBezTo>
                  <a:cubicBezTo>
                    <a:pt x="5" y="2"/>
                    <a:pt x="5" y="2"/>
                    <a:pt x="5" y="2"/>
                  </a:cubicBezTo>
                  <a:cubicBezTo>
                    <a:pt x="6" y="2"/>
                    <a:pt x="6" y="2"/>
                    <a:pt x="6" y="2"/>
                  </a:cubicBezTo>
                  <a:cubicBezTo>
                    <a:pt x="6" y="2"/>
                    <a:pt x="6" y="2"/>
                    <a:pt x="6" y="2"/>
                  </a:cubicBezTo>
                  <a:cubicBezTo>
                    <a:pt x="7" y="2"/>
                    <a:pt x="7" y="2"/>
                    <a:pt x="7" y="2"/>
                  </a:cubicBezTo>
                  <a:cubicBezTo>
                    <a:pt x="7" y="3"/>
                    <a:pt x="7" y="3"/>
                    <a:pt x="7" y="3"/>
                  </a:cubicBezTo>
                  <a:cubicBezTo>
                    <a:pt x="7" y="4"/>
                    <a:pt x="7" y="4"/>
                    <a:pt x="7" y="4"/>
                  </a:cubicBezTo>
                  <a:cubicBezTo>
                    <a:pt x="7" y="4"/>
                    <a:pt x="7" y="4"/>
                    <a:pt x="7" y="4"/>
                  </a:cubicBezTo>
                  <a:cubicBezTo>
                    <a:pt x="8" y="5"/>
                    <a:pt x="8" y="5"/>
                    <a:pt x="8" y="5"/>
                  </a:cubicBezTo>
                  <a:cubicBezTo>
                    <a:pt x="8" y="6"/>
                    <a:pt x="8" y="6"/>
                    <a:pt x="8" y="6"/>
                  </a:cubicBezTo>
                  <a:cubicBezTo>
                    <a:pt x="9" y="6"/>
                    <a:pt x="9" y="6"/>
                    <a:pt x="9" y="6"/>
                  </a:cubicBezTo>
                  <a:cubicBezTo>
                    <a:pt x="9" y="6"/>
                    <a:pt x="9" y="6"/>
                    <a:pt x="9" y="6"/>
                  </a:cubicBezTo>
                  <a:cubicBezTo>
                    <a:pt x="10" y="6"/>
                    <a:pt x="10" y="6"/>
                    <a:pt x="10" y="6"/>
                  </a:cubicBezTo>
                  <a:cubicBezTo>
                    <a:pt x="12" y="6"/>
                    <a:pt x="12" y="6"/>
                    <a:pt x="12" y="6"/>
                  </a:cubicBezTo>
                  <a:cubicBezTo>
                    <a:pt x="13" y="6"/>
                    <a:pt x="13" y="6"/>
                    <a:pt x="13" y="6"/>
                  </a:cubicBezTo>
                  <a:cubicBezTo>
                    <a:pt x="15" y="6"/>
                    <a:pt x="15" y="6"/>
                    <a:pt x="15" y="6"/>
                  </a:cubicBezTo>
                  <a:cubicBezTo>
                    <a:pt x="16" y="6"/>
                    <a:pt x="16" y="6"/>
                    <a:pt x="16" y="6"/>
                  </a:cubicBezTo>
                  <a:cubicBezTo>
                    <a:pt x="17" y="6"/>
                    <a:pt x="17" y="6"/>
                    <a:pt x="17" y="6"/>
                  </a:cubicBezTo>
                  <a:cubicBezTo>
                    <a:pt x="17" y="7"/>
                    <a:pt x="17" y="7"/>
                    <a:pt x="17" y="7"/>
                  </a:cubicBezTo>
                  <a:cubicBezTo>
                    <a:pt x="18" y="6"/>
                    <a:pt x="18" y="6"/>
                    <a:pt x="18" y="6"/>
                  </a:cubicBezTo>
                  <a:cubicBezTo>
                    <a:pt x="18" y="7"/>
                    <a:pt x="18" y="7"/>
                    <a:pt x="18" y="7"/>
                  </a:cubicBezTo>
                  <a:cubicBezTo>
                    <a:pt x="19" y="7"/>
                    <a:pt x="19" y="7"/>
                    <a:pt x="19" y="7"/>
                  </a:cubicBezTo>
                  <a:cubicBezTo>
                    <a:pt x="18" y="8"/>
                    <a:pt x="18" y="8"/>
                    <a:pt x="18" y="8"/>
                  </a:cubicBezTo>
                  <a:cubicBezTo>
                    <a:pt x="18" y="9"/>
                    <a:pt x="18" y="9"/>
                    <a:pt x="18" y="9"/>
                  </a:cubicBezTo>
                  <a:cubicBezTo>
                    <a:pt x="18" y="10"/>
                    <a:pt x="18" y="10"/>
                    <a:pt x="18" y="10"/>
                  </a:cubicBezTo>
                  <a:cubicBezTo>
                    <a:pt x="17" y="11"/>
                    <a:pt x="17" y="11"/>
                    <a:pt x="17" y="11"/>
                  </a:cubicBezTo>
                  <a:cubicBezTo>
                    <a:pt x="17" y="11"/>
                    <a:pt x="17" y="11"/>
                    <a:pt x="17" y="11"/>
                  </a:cubicBezTo>
                  <a:cubicBezTo>
                    <a:pt x="17" y="12"/>
                    <a:pt x="17" y="12"/>
                    <a:pt x="17" y="12"/>
                  </a:cubicBezTo>
                  <a:cubicBezTo>
                    <a:pt x="16" y="12"/>
                    <a:pt x="16" y="12"/>
                    <a:pt x="16" y="12"/>
                  </a:cubicBezTo>
                  <a:cubicBezTo>
                    <a:pt x="16" y="11"/>
                    <a:pt x="16" y="11"/>
                    <a:pt x="16" y="11"/>
                  </a:cubicBezTo>
                  <a:cubicBezTo>
                    <a:pt x="15" y="12"/>
                    <a:pt x="15" y="12"/>
                    <a:pt x="15" y="12"/>
                  </a:cubicBezTo>
                  <a:cubicBezTo>
                    <a:pt x="15" y="12"/>
                    <a:pt x="15" y="12"/>
                    <a:pt x="15" y="12"/>
                  </a:cubicBezTo>
                  <a:cubicBezTo>
                    <a:pt x="15" y="13"/>
                    <a:pt x="15" y="13"/>
                    <a:pt x="15" y="13"/>
                  </a:cubicBezTo>
                  <a:cubicBezTo>
                    <a:pt x="15" y="13"/>
                    <a:pt x="15" y="13"/>
                    <a:pt x="15" y="13"/>
                  </a:cubicBezTo>
                  <a:cubicBezTo>
                    <a:pt x="15" y="14"/>
                    <a:pt x="15" y="14"/>
                    <a:pt x="15" y="14"/>
                  </a:cubicBezTo>
                  <a:cubicBezTo>
                    <a:pt x="16" y="15"/>
                    <a:pt x="16" y="15"/>
                    <a:pt x="16" y="15"/>
                  </a:cubicBezTo>
                  <a:cubicBezTo>
                    <a:pt x="16" y="15"/>
                    <a:pt x="16" y="15"/>
                    <a:pt x="16" y="15"/>
                  </a:cubicBezTo>
                  <a:cubicBezTo>
                    <a:pt x="16" y="16"/>
                    <a:pt x="16" y="16"/>
                    <a:pt x="16" y="16"/>
                  </a:cubicBezTo>
                  <a:cubicBezTo>
                    <a:pt x="17" y="16"/>
                    <a:pt x="17" y="16"/>
                    <a:pt x="17" y="16"/>
                  </a:cubicBezTo>
                  <a:cubicBezTo>
                    <a:pt x="18" y="16"/>
                    <a:pt x="18" y="16"/>
                    <a:pt x="18" y="16"/>
                  </a:cubicBezTo>
                  <a:cubicBezTo>
                    <a:pt x="18" y="16"/>
                    <a:pt x="18" y="16"/>
                    <a:pt x="18" y="16"/>
                  </a:cubicBezTo>
                  <a:cubicBezTo>
                    <a:pt x="17" y="16"/>
                    <a:pt x="17" y="16"/>
                    <a:pt x="17" y="16"/>
                  </a:cubicBezTo>
                  <a:cubicBezTo>
                    <a:pt x="18" y="15"/>
                    <a:pt x="18" y="15"/>
                    <a:pt x="18" y="15"/>
                  </a:cubicBezTo>
                  <a:cubicBezTo>
                    <a:pt x="18" y="14"/>
                    <a:pt x="18" y="14"/>
                    <a:pt x="18" y="14"/>
                  </a:cubicBezTo>
                  <a:cubicBezTo>
                    <a:pt x="18" y="14"/>
                    <a:pt x="18" y="14"/>
                    <a:pt x="18" y="14"/>
                  </a:cubicBezTo>
                  <a:cubicBezTo>
                    <a:pt x="18" y="14"/>
                    <a:pt x="18" y="14"/>
                    <a:pt x="18" y="14"/>
                  </a:cubicBezTo>
                  <a:cubicBezTo>
                    <a:pt x="18" y="13"/>
                    <a:pt x="18" y="13"/>
                    <a:pt x="18" y="13"/>
                  </a:cubicBezTo>
                  <a:cubicBezTo>
                    <a:pt x="19" y="14"/>
                    <a:pt x="19" y="14"/>
                    <a:pt x="19" y="14"/>
                  </a:cubicBezTo>
                  <a:cubicBezTo>
                    <a:pt x="20" y="14"/>
                    <a:pt x="20" y="14"/>
                    <a:pt x="20" y="14"/>
                  </a:cubicBezTo>
                  <a:cubicBezTo>
                    <a:pt x="20" y="14"/>
                    <a:pt x="20" y="14"/>
                    <a:pt x="20" y="14"/>
                  </a:cubicBezTo>
                  <a:cubicBezTo>
                    <a:pt x="20" y="15"/>
                    <a:pt x="20" y="15"/>
                    <a:pt x="20" y="15"/>
                  </a:cubicBezTo>
                  <a:cubicBezTo>
                    <a:pt x="20" y="16"/>
                    <a:pt x="20" y="16"/>
                    <a:pt x="20" y="16"/>
                  </a:cubicBezTo>
                  <a:cubicBezTo>
                    <a:pt x="20" y="17"/>
                    <a:pt x="20" y="17"/>
                    <a:pt x="20" y="17"/>
                  </a:cubicBezTo>
                  <a:cubicBezTo>
                    <a:pt x="21" y="17"/>
                    <a:pt x="21" y="17"/>
                    <a:pt x="21" y="17"/>
                  </a:cubicBezTo>
                  <a:cubicBezTo>
                    <a:pt x="21" y="19"/>
                    <a:pt x="21" y="19"/>
                    <a:pt x="21" y="19"/>
                  </a:cubicBezTo>
                  <a:cubicBezTo>
                    <a:pt x="21" y="20"/>
                    <a:pt x="21" y="20"/>
                    <a:pt x="21" y="20"/>
                  </a:cubicBezTo>
                  <a:cubicBezTo>
                    <a:pt x="22" y="21"/>
                    <a:pt x="22" y="21"/>
                    <a:pt x="22" y="21"/>
                  </a:cubicBezTo>
                  <a:cubicBezTo>
                    <a:pt x="22" y="21"/>
                    <a:pt x="22" y="21"/>
                    <a:pt x="22" y="21"/>
                  </a:cubicBezTo>
                  <a:cubicBezTo>
                    <a:pt x="22" y="21"/>
                    <a:pt x="22" y="21"/>
                    <a:pt x="22" y="21"/>
                  </a:cubicBezTo>
                  <a:cubicBezTo>
                    <a:pt x="22" y="22"/>
                    <a:pt x="22" y="22"/>
                    <a:pt x="22" y="22"/>
                  </a:cubicBezTo>
                  <a:cubicBezTo>
                    <a:pt x="22" y="22"/>
                    <a:pt x="22" y="22"/>
                    <a:pt x="22" y="22"/>
                  </a:cubicBezTo>
                  <a:close/>
                  <a:moveTo>
                    <a:pt x="16" y="19"/>
                  </a:moveTo>
                  <a:cubicBezTo>
                    <a:pt x="16" y="18"/>
                    <a:pt x="16" y="18"/>
                    <a:pt x="16" y="18"/>
                  </a:cubicBezTo>
                  <a:cubicBezTo>
                    <a:pt x="16" y="18"/>
                    <a:pt x="16" y="18"/>
                    <a:pt x="16" y="18"/>
                  </a:cubicBezTo>
                  <a:cubicBezTo>
                    <a:pt x="16" y="19"/>
                    <a:pt x="16" y="19"/>
                    <a:pt x="16" y="19"/>
                  </a:cubicBezTo>
                  <a:cubicBezTo>
                    <a:pt x="16" y="19"/>
                    <a:pt x="16" y="19"/>
                    <a:pt x="16" y="19"/>
                  </a:cubicBezTo>
                  <a:cubicBezTo>
                    <a:pt x="16" y="19"/>
                    <a:pt x="16" y="19"/>
                    <a:pt x="16" y="19"/>
                  </a:cubicBezTo>
                  <a:close/>
                  <a:moveTo>
                    <a:pt x="14" y="18"/>
                  </a:moveTo>
                  <a:cubicBezTo>
                    <a:pt x="14" y="19"/>
                    <a:pt x="14" y="19"/>
                    <a:pt x="14" y="19"/>
                  </a:cubicBezTo>
                  <a:cubicBezTo>
                    <a:pt x="14" y="20"/>
                    <a:pt x="14" y="20"/>
                    <a:pt x="14" y="20"/>
                  </a:cubicBezTo>
                  <a:cubicBezTo>
                    <a:pt x="15" y="20"/>
                    <a:pt x="15" y="20"/>
                    <a:pt x="15" y="20"/>
                  </a:cubicBezTo>
                  <a:cubicBezTo>
                    <a:pt x="15" y="19"/>
                    <a:pt x="15" y="19"/>
                    <a:pt x="15" y="19"/>
                  </a:cubicBezTo>
                  <a:cubicBezTo>
                    <a:pt x="15" y="19"/>
                    <a:pt x="15" y="19"/>
                    <a:pt x="15" y="19"/>
                  </a:cubicBezTo>
                  <a:cubicBezTo>
                    <a:pt x="14" y="18"/>
                    <a:pt x="14" y="18"/>
                    <a:pt x="14" y="18"/>
                  </a:cubicBezTo>
                  <a:cubicBezTo>
                    <a:pt x="14" y="18"/>
                    <a:pt x="14" y="18"/>
                    <a:pt x="14" y="18"/>
                  </a:cubicBezTo>
                  <a:close/>
                  <a:moveTo>
                    <a:pt x="13" y="18"/>
                  </a:moveTo>
                  <a:cubicBezTo>
                    <a:pt x="12" y="18"/>
                    <a:pt x="12" y="18"/>
                    <a:pt x="12" y="18"/>
                  </a:cubicBezTo>
                  <a:cubicBezTo>
                    <a:pt x="12" y="18"/>
                    <a:pt x="12" y="18"/>
                    <a:pt x="12" y="18"/>
                  </a:cubicBezTo>
                  <a:cubicBezTo>
                    <a:pt x="13" y="20"/>
                    <a:pt x="13" y="20"/>
                    <a:pt x="13" y="20"/>
                  </a:cubicBezTo>
                  <a:cubicBezTo>
                    <a:pt x="14" y="20"/>
                    <a:pt x="14" y="20"/>
                    <a:pt x="14" y="20"/>
                  </a:cubicBezTo>
                  <a:cubicBezTo>
                    <a:pt x="14" y="18"/>
                    <a:pt x="14" y="18"/>
                    <a:pt x="14" y="18"/>
                  </a:cubicBezTo>
                  <a:lnTo>
                    <a:pt x="13" y="1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35" name="Freeform 34"/>
            <p:cNvSpPr>
              <a:spLocks/>
            </p:cNvSpPr>
            <p:nvPr/>
          </p:nvSpPr>
          <p:spPr bwMode="auto">
            <a:xfrm>
              <a:off x="6141910" y="2603421"/>
              <a:ext cx="65619" cy="33452"/>
            </a:xfrm>
            <a:custGeom>
              <a:avLst/>
              <a:gdLst>
                <a:gd name="T0" fmla="*/ 0 w 51"/>
                <a:gd name="T1" fmla="*/ 11 h 26"/>
                <a:gd name="T2" fmla="*/ 3 w 51"/>
                <a:gd name="T3" fmla="*/ 11 h 26"/>
                <a:gd name="T4" fmla="*/ 7 w 51"/>
                <a:gd name="T5" fmla="*/ 4 h 26"/>
                <a:gd name="T6" fmla="*/ 14 w 51"/>
                <a:gd name="T7" fmla="*/ 0 h 26"/>
                <a:gd name="T8" fmla="*/ 22 w 51"/>
                <a:gd name="T9" fmla="*/ 0 h 26"/>
                <a:gd name="T10" fmla="*/ 22 w 51"/>
                <a:gd name="T11" fmla="*/ 0 h 26"/>
                <a:gd name="T12" fmla="*/ 29 w 51"/>
                <a:gd name="T13" fmla="*/ 4 h 26"/>
                <a:gd name="T14" fmla="*/ 33 w 51"/>
                <a:gd name="T15" fmla="*/ 4 h 26"/>
                <a:gd name="T16" fmla="*/ 37 w 51"/>
                <a:gd name="T17" fmla="*/ 4 h 26"/>
                <a:gd name="T18" fmla="*/ 40 w 51"/>
                <a:gd name="T19" fmla="*/ 4 h 26"/>
                <a:gd name="T20" fmla="*/ 44 w 51"/>
                <a:gd name="T21" fmla="*/ 4 h 26"/>
                <a:gd name="T22" fmla="*/ 44 w 51"/>
                <a:gd name="T23" fmla="*/ 4 h 26"/>
                <a:gd name="T24" fmla="*/ 44 w 51"/>
                <a:gd name="T25" fmla="*/ 8 h 26"/>
                <a:gd name="T26" fmla="*/ 44 w 51"/>
                <a:gd name="T27" fmla="*/ 11 h 26"/>
                <a:gd name="T28" fmla="*/ 48 w 51"/>
                <a:gd name="T29" fmla="*/ 15 h 26"/>
                <a:gd name="T30" fmla="*/ 48 w 51"/>
                <a:gd name="T31" fmla="*/ 19 h 26"/>
                <a:gd name="T32" fmla="*/ 51 w 51"/>
                <a:gd name="T33" fmla="*/ 19 h 26"/>
                <a:gd name="T34" fmla="*/ 44 w 51"/>
                <a:gd name="T35" fmla="*/ 22 h 26"/>
                <a:gd name="T36" fmla="*/ 40 w 51"/>
                <a:gd name="T37" fmla="*/ 22 h 26"/>
                <a:gd name="T38" fmla="*/ 33 w 51"/>
                <a:gd name="T39" fmla="*/ 22 h 26"/>
                <a:gd name="T40" fmla="*/ 29 w 51"/>
                <a:gd name="T41" fmla="*/ 22 h 26"/>
                <a:gd name="T42" fmla="*/ 26 w 51"/>
                <a:gd name="T43" fmla="*/ 22 h 26"/>
                <a:gd name="T44" fmla="*/ 22 w 51"/>
                <a:gd name="T45" fmla="*/ 26 h 26"/>
                <a:gd name="T46" fmla="*/ 18 w 51"/>
                <a:gd name="T47" fmla="*/ 26 h 26"/>
                <a:gd name="T48" fmla="*/ 11 w 51"/>
                <a:gd name="T49" fmla="*/ 22 h 26"/>
                <a:gd name="T50" fmla="*/ 7 w 51"/>
                <a:gd name="T51" fmla="*/ 22 h 26"/>
                <a:gd name="T52" fmla="*/ 3 w 51"/>
                <a:gd name="T53" fmla="*/ 22 h 26"/>
                <a:gd name="T54" fmla="*/ 0 w 51"/>
                <a:gd name="T55" fmla="*/ 19 h 26"/>
                <a:gd name="T56" fmla="*/ 0 w 51"/>
                <a:gd name="T57" fmla="*/ 15 h 26"/>
                <a:gd name="T58" fmla="*/ 0 w 51"/>
                <a:gd name="T59"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26">
                  <a:moveTo>
                    <a:pt x="0" y="11"/>
                  </a:moveTo>
                  <a:lnTo>
                    <a:pt x="3" y="11"/>
                  </a:lnTo>
                  <a:lnTo>
                    <a:pt x="7" y="4"/>
                  </a:lnTo>
                  <a:lnTo>
                    <a:pt x="14" y="0"/>
                  </a:lnTo>
                  <a:lnTo>
                    <a:pt x="22" y="0"/>
                  </a:lnTo>
                  <a:lnTo>
                    <a:pt x="22" y="0"/>
                  </a:lnTo>
                  <a:lnTo>
                    <a:pt x="29" y="4"/>
                  </a:lnTo>
                  <a:lnTo>
                    <a:pt x="33" y="4"/>
                  </a:lnTo>
                  <a:lnTo>
                    <a:pt x="37" y="4"/>
                  </a:lnTo>
                  <a:lnTo>
                    <a:pt x="40" y="4"/>
                  </a:lnTo>
                  <a:lnTo>
                    <a:pt x="44" y="4"/>
                  </a:lnTo>
                  <a:lnTo>
                    <a:pt x="44" y="4"/>
                  </a:lnTo>
                  <a:lnTo>
                    <a:pt x="44" y="8"/>
                  </a:lnTo>
                  <a:lnTo>
                    <a:pt x="44" y="11"/>
                  </a:lnTo>
                  <a:lnTo>
                    <a:pt x="48" y="15"/>
                  </a:lnTo>
                  <a:lnTo>
                    <a:pt x="48" y="19"/>
                  </a:lnTo>
                  <a:lnTo>
                    <a:pt x="51" y="19"/>
                  </a:lnTo>
                  <a:lnTo>
                    <a:pt x="44" y="22"/>
                  </a:lnTo>
                  <a:lnTo>
                    <a:pt x="40" y="22"/>
                  </a:lnTo>
                  <a:lnTo>
                    <a:pt x="33" y="22"/>
                  </a:lnTo>
                  <a:lnTo>
                    <a:pt x="29" y="22"/>
                  </a:lnTo>
                  <a:lnTo>
                    <a:pt x="26" y="22"/>
                  </a:lnTo>
                  <a:lnTo>
                    <a:pt x="22" y="26"/>
                  </a:lnTo>
                  <a:lnTo>
                    <a:pt x="18" y="26"/>
                  </a:lnTo>
                  <a:lnTo>
                    <a:pt x="11" y="22"/>
                  </a:lnTo>
                  <a:lnTo>
                    <a:pt x="7" y="22"/>
                  </a:lnTo>
                  <a:lnTo>
                    <a:pt x="3" y="22"/>
                  </a:lnTo>
                  <a:lnTo>
                    <a:pt x="0" y="19"/>
                  </a:lnTo>
                  <a:lnTo>
                    <a:pt x="0" y="15"/>
                  </a:lnTo>
                  <a:lnTo>
                    <a:pt x="0" y="11"/>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36" name="Freeform 35"/>
            <p:cNvSpPr>
              <a:spLocks/>
            </p:cNvSpPr>
            <p:nvPr/>
          </p:nvSpPr>
          <p:spPr bwMode="auto">
            <a:xfrm>
              <a:off x="5955346" y="2560963"/>
              <a:ext cx="176269" cy="81058"/>
            </a:xfrm>
            <a:custGeom>
              <a:avLst/>
              <a:gdLst>
                <a:gd name="T0" fmla="*/ 4 w 137"/>
                <a:gd name="T1" fmla="*/ 0 h 63"/>
                <a:gd name="T2" fmla="*/ 11 w 137"/>
                <a:gd name="T3" fmla="*/ 4 h 63"/>
                <a:gd name="T4" fmla="*/ 15 w 137"/>
                <a:gd name="T5" fmla="*/ 4 h 63"/>
                <a:gd name="T6" fmla="*/ 22 w 137"/>
                <a:gd name="T7" fmla="*/ 0 h 63"/>
                <a:gd name="T8" fmla="*/ 30 w 137"/>
                <a:gd name="T9" fmla="*/ 4 h 63"/>
                <a:gd name="T10" fmla="*/ 37 w 137"/>
                <a:gd name="T11" fmla="*/ 4 h 63"/>
                <a:gd name="T12" fmla="*/ 45 w 137"/>
                <a:gd name="T13" fmla="*/ 11 h 63"/>
                <a:gd name="T14" fmla="*/ 52 w 137"/>
                <a:gd name="T15" fmla="*/ 15 h 63"/>
                <a:gd name="T16" fmla="*/ 56 w 137"/>
                <a:gd name="T17" fmla="*/ 18 h 63"/>
                <a:gd name="T18" fmla="*/ 56 w 137"/>
                <a:gd name="T19" fmla="*/ 15 h 63"/>
                <a:gd name="T20" fmla="*/ 59 w 137"/>
                <a:gd name="T21" fmla="*/ 15 h 63"/>
                <a:gd name="T22" fmla="*/ 67 w 137"/>
                <a:gd name="T23" fmla="*/ 15 h 63"/>
                <a:gd name="T24" fmla="*/ 71 w 137"/>
                <a:gd name="T25" fmla="*/ 22 h 63"/>
                <a:gd name="T26" fmla="*/ 82 w 137"/>
                <a:gd name="T27" fmla="*/ 22 h 63"/>
                <a:gd name="T28" fmla="*/ 82 w 137"/>
                <a:gd name="T29" fmla="*/ 33 h 63"/>
                <a:gd name="T30" fmla="*/ 89 w 137"/>
                <a:gd name="T31" fmla="*/ 33 h 63"/>
                <a:gd name="T32" fmla="*/ 93 w 137"/>
                <a:gd name="T33" fmla="*/ 33 h 63"/>
                <a:gd name="T34" fmla="*/ 104 w 137"/>
                <a:gd name="T35" fmla="*/ 30 h 63"/>
                <a:gd name="T36" fmla="*/ 108 w 137"/>
                <a:gd name="T37" fmla="*/ 33 h 63"/>
                <a:gd name="T38" fmla="*/ 115 w 137"/>
                <a:gd name="T39" fmla="*/ 41 h 63"/>
                <a:gd name="T40" fmla="*/ 122 w 137"/>
                <a:gd name="T41" fmla="*/ 41 h 63"/>
                <a:gd name="T42" fmla="*/ 130 w 137"/>
                <a:gd name="T43" fmla="*/ 37 h 63"/>
                <a:gd name="T44" fmla="*/ 134 w 137"/>
                <a:gd name="T45" fmla="*/ 41 h 63"/>
                <a:gd name="T46" fmla="*/ 137 w 137"/>
                <a:gd name="T47" fmla="*/ 55 h 63"/>
                <a:gd name="T48" fmla="*/ 122 w 137"/>
                <a:gd name="T49" fmla="*/ 63 h 63"/>
                <a:gd name="T50" fmla="*/ 115 w 137"/>
                <a:gd name="T51" fmla="*/ 63 h 63"/>
                <a:gd name="T52" fmla="*/ 93 w 137"/>
                <a:gd name="T53" fmla="*/ 59 h 63"/>
                <a:gd name="T54" fmla="*/ 82 w 137"/>
                <a:gd name="T55" fmla="*/ 55 h 63"/>
                <a:gd name="T56" fmla="*/ 78 w 137"/>
                <a:gd name="T57" fmla="*/ 52 h 63"/>
                <a:gd name="T58" fmla="*/ 59 w 137"/>
                <a:gd name="T59" fmla="*/ 52 h 63"/>
                <a:gd name="T60" fmla="*/ 48 w 137"/>
                <a:gd name="T61" fmla="*/ 48 h 63"/>
                <a:gd name="T62" fmla="*/ 41 w 137"/>
                <a:gd name="T63" fmla="*/ 44 h 63"/>
                <a:gd name="T64" fmla="*/ 30 w 137"/>
                <a:gd name="T65" fmla="*/ 41 h 63"/>
                <a:gd name="T66" fmla="*/ 19 w 137"/>
                <a:gd name="T67" fmla="*/ 33 h 63"/>
                <a:gd name="T68" fmla="*/ 8 w 137"/>
                <a:gd name="T69" fmla="*/ 30 h 63"/>
                <a:gd name="T70" fmla="*/ 4 w 137"/>
                <a:gd name="T71" fmla="*/ 26 h 63"/>
                <a:gd name="T72" fmla="*/ 0 w 137"/>
                <a:gd name="T73" fmla="*/ 22 h 63"/>
                <a:gd name="T74" fmla="*/ 4 w 137"/>
                <a:gd name="T75" fmla="*/ 11 h 63"/>
                <a:gd name="T76" fmla="*/ 4 w 137"/>
                <a:gd name="T7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7" h="63">
                  <a:moveTo>
                    <a:pt x="4" y="0"/>
                  </a:moveTo>
                  <a:lnTo>
                    <a:pt x="4" y="0"/>
                  </a:lnTo>
                  <a:lnTo>
                    <a:pt x="11" y="0"/>
                  </a:lnTo>
                  <a:lnTo>
                    <a:pt x="11" y="4"/>
                  </a:lnTo>
                  <a:lnTo>
                    <a:pt x="15" y="4"/>
                  </a:lnTo>
                  <a:lnTo>
                    <a:pt x="15" y="4"/>
                  </a:lnTo>
                  <a:lnTo>
                    <a:pt x="19" y="0"/>
                  </a:lnTo>
                  <a:lnTo>
                    <a:pt x="22" y="0"/>
                  </a:lnTo>
                  <a:lnTo>
                    <a:pt x="30" y="4"/>
                  </a:lnTo>
                  <a:lnTo>
                    <a:pt x="30" y="4"/>
                  </a:lnTo>
                  <a:lnTo>
                    <a:pt x="34" y="4"/>
                  </a:lnTo>
                  <a:lnTo>
                    <a:pt x="37" y="4"/>
                  </a:lnTo>
                  <a:lnTo>
                    <a:pt x="41" y="11"/>
                  </a:lnTo>
                  <a:lnTo>
                    <a:pt x="45" y="11"/>
                  </a:lnTo>
                  <a:lnTo>
                    <a:pt x="48" y="11"/>
                  </a:lnTo>
                  <a:lnTo>
                    <a:pt x="52" y="15"/>
                  </a:lnTo>
                  <a:lnTo>
                    <a:pt x="52" y="18"/>
                  </a:lnTo>
                  <a:lnTo>
                    <a:pt x="56" y="18"/>
                  </a:lnTo>
                  <a:lnTo>
                    <a:pt x="56" y="18"/>
                  </a:lnTo>
                  <a:lnTo>
                    <a:pt x="56" y="15"/>
                  </a:lnTo>
                  <a:lnTo>
                    <a:pt x="59" y="15"/>
                  </a:lnTo>
                  <a:lnTo>
                    <a:pt x="59" y="15"/>
                  </a:lnTo>
                  <a:lnTo>
                    <a:pt x="63" y="15"/>
                  </a:lnTo>
                  <a:lnTo>
                    <a:pt x="67" y="15"/>
                  </a:lnTo>
                  <a:lnTo>
                    <a:pt x="67" y="22"/>
                  </a:lnTo>
                  <a:lnTo>
                    <a:pt x="71" y="22"/>
                  </a:lnTo>
                  <a:lnTo>
                    <a:pt x="78" y="22"/>
                  </a:lnTo>
                  <a:lnTo>
                    <a:pt x="82" y="22"/>
                  </a:lnTo>
                  <a:lnTo>
                    <a:pt x="78" y="30"/>
                  </a:lnTo>
                  <a:lnTo>
                    <a:pt x="82" y="33"/>
                  </a:lnTo>
                  <a:lnTo>
                    <a:pt x="85" y="33"/>
                  </a:lnTo>
                  <a:lnTo>
                    <a:pt x="89" y="33"/>
                  </a:lnTo>
                  <a:lnTo>
                    <a:pt x="89" y="33"/>
                  </a:lnTo>
                  <a:lnTo>
                    <a:pt x="93" y="33"/>
                  </a:lnTo>
                  <a:lnTo>
                    <a:pt x="97" y="30"/>
                  </a:lnTo>
                  <a:lnTo>
                    <a:pt x="104" y="30"/>
                  </a:lnTo>
                  <a:lnTo>
                    <a:pt x="108" y="30"/>
                  </a:lnTo>
                  <a:lnTo>
                    <a:pt x="108" y="33"/>
                  </a:lnTo>
                  <a:lnTo>
                    <a:pt x="115" y="37"/>
                  </a:lnTo>
                  <a:lnTo>
                    <a:pt x="115" y="41"/>
                  </a:lnTo>
                  <a:lnTo>
                    <a:pt x="119" y="41"/>
                  </a:lnTo>
                  <a:lnTo>
                    <a:pt x="122" y="41"/>
                  </a:lnTo>
                  <a:lnTo>
                    <a:pt x="126" y="41"/>
                  </a:lnTo>
                  <a:lnTo>
                    <a:pt x="130" y="37"/>
                  </a:lnTo>
                  <a:lnTo>
                    <a:pt x="134" y="41"/>
                  </a:lnTo>
                  <a:lnTo>
                    <a:pt x="134" y="41"/>
                  </a:lnTo>
                  <a:lnTo>
                    <a:pt x="134" y="48"/>
                  </a:lnTo>
                  <a:lnTo>
                    <a:pt x="137" y="55"/>
                  </a:lnTo>
                  <a:lnTo>
                    <a:pt x="134" y="63"/>
                  </a:lnTo>
                  <a:lnTo>
                    <a:pt x="122" y="63"/>
                  </a:lnTo>
                  <a:lnTo>
                    <a:pt x="119" y="59"/>
                  </a:lnTo>
                  <a:lnTo>
                    <a:pt x="115" y="63"/>
                  </a:lnTo>
                  <a:lnTo>
                    <a:pt x="100" y="59"/>
                  </a:lnTo>
                  <a:lnTo>
                    <a:pt x="93" y="59"/>
                  </a:lnTo>
                  <a:lnTo>
                    <a:pt x="93" y="59"/>
                  </a:lnTo>
                  <a:lnTo>
                    <a:pt x="82" y="55"/>
                  </a:lnTo>
                  <a:lnTo>
                    <a:pt x="78" y="55"/>
                  </a:lnTo>
                  <a:lnTo>
                    <a:pt x="78" y="52"/>
                  </a:lnTo>
                  <a:lnTo>
                    <a:pt x="71" y="48"/>
                  </a:lnTo>
                  <a:lnTo>
                    <a:pt x="59" y="52"/>
                  </a:lnTo>
                  <a:lnTo>
                    <a:pt x="59" y="48"/>
                  </a:lnTo>
                  <a:lnTo>
                    <a:pt x="48" y="48"/>
                  </a:lnTo>
                  <a:lnTo>
                    <a:pt x="45" y="44"/>
                  </a:lnTo>
                  <a:lnTo>
                    <a:pt x="41" y="44"/>
                  </a:lnTo>
                  <a:lnTo>
                    <a:pt x="37" y="44"/>
                  </a:lnTo>
                  <a:lnTo>
                    <a:pt x="30" y="41"/>
                  </a:lnTo>
                  <a:lnTo>
                    <a:pt x="26" y="37"/>
                  </a:lnTo>
                  <a:lnTo>
                    <a:pt x="19" y="33"/>
                  </a:lnTo>
                  <a:lnTo>
                    <a:pt x="11" y="30"/>
                  </a:lnTo>
                  <a:lnTo>
                    <a:pt x="8" y="30"/>
                  </a:lnTo>
                  <a:lnTo>
                    <a:pt x="8" y="30"/>
                  </a:lnTo>
                  <a:lnTo>
                    <a:pt x="4" y="26"/>
                  </a:lnTo>
                  <a:lnTo>
                    <a:pt x="0" y="26"/>
                  </a:lnTo>
                  <a:lnTo>
                    <a:pt x="0" y="22"/>
                  </a:lnTo>
                  <a:lnTo>
                    <a:pt x="4" y="18"/>
                  </a:lnTo>
                  <a:lnTo>
                    <a:pt x="4" y="11"/>
                  </a:lnTo>
                  <a:lnTo>
                    <a:pt x="4" y="4"/>
                  </a:lnTo>
                  <a:lnTo>
                    <a:pt x="4" y="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37" name="Freeform 36"/>
            <p:cNvSpPr>
              <a:spLocks/>
            </p:cNvSpPr>
            <p:nvPr/>
          </p:nvSpPr>
          <p:spPr bwMode="auto">
            <a:xfrm>
              <a:off x="5551344" y="2418146"/>
              <a:ext cx="294639" cy="290779"/>
            </a:xfrm>
            <a:custGeom>
              <a:avLst/>
              <a:gdLst>
                <a:gd name="T0" fmla="*/ 137 w 229"/>
                <a:gd name="T1" fmla="*/ 218 h 226"/>
                <a:gd name="T2" fmla="*/ 155 w 229"/>
                <a:gd name="T3" fmla="*/ 215 h 226"/>
                <a:gd name="T4" fmla="*/ 166 w 229"/>
                <a:gd name="T5" fmla="*/ 211 h 226"/>
                <a:gd name="T6" fmla="*/ 174 w 229"/>
                <a:gd name="T7" fmla="*/ 211 h 226"/>
                <a:gd name="T8" fmla="*/ 166 w 229"/>
                <a:gd name="T9" fmla="*/ 192 h 226"/>
                <a:gd name="T10" fmla="*/ 155 w 229"/>
                <a:gd name="T11" fmla="*/ 181 h 226"/>
                <a:gd name="T12" fmla="*/ 148 w 229"/>
                <a:gd name="T13" fmla="*/ 174 h 226"/>
                <a:gd name="T14" fmla="*/ 144 w 229"/>
                <a:gd name="T15" fmla="*/ 163 h 226"/>
                <a:gd name="T16" fmla="*/ 155 w 229"/>
                <a:gd name="T17" fmla="*/ 152 h 226"/>
                <a:gd name="T18" fmla="*/ 166 w 229"/>
                <a:gd name="T19" fmla="*/ 155 h 226"/>
                <a:gd name="T20" fmla="*/ 188 w 229"/>
                <a:gd name="T21" fmla="*/ 141 h 226"/>
                <a:gd name="T22" fmla="*/ 203 w 229"/>
                <a:gd name="T23" fmla="*/ 122 h 226"/>
                <a:gd name="T24" fmla="*/ 207 w 229"/>
                <a:gd name="T25" fmla="*/ 111 h 226"/>
                <a:gd name="T26" fmla="*/ 214 w 229"/>
                <a:gd name="T27" fmla="*/ 92 h 226"/>
                <a:gd name="T28" fmla="*/ 222 w 229"/>
                <a:gd name="T29" fmla="*/ 81 h 226"/>
                <a:gd name="T30" fmla="*/ 229 w 229"/>
                <a:gd name="T31" fmla="*/ 74 h 226"/>
                <a:gd name="T32" fmla="*/ 214 w 229"/>
                <a:gd name="T33" fmla="*/ 70 h 226"/>
                <a:gd name="T34" fmla="*/ 196 w 229"/>
                <a:gd name="T35" fmla="*/ 55 h 226"/>
                <a:gd name="T36" fmla="*/ 192 w 229"/>
                <a:gd name="T37" fmla="*/ 37 h 226"/>
                <a:gd name="T38" fmla="*/ 192 w 229"/>
                <a:gd name="T39" fmla="*/ 26 h 226"/>
                <a:gd name="T40" fmla="*/ 181 w 229"/>
                <a:gd name="T41" fmla="*/ 14 h 226"/>
                <a:gd name="T42" fmla="*/ 170 w 229"/>
                <a:gd name="T43" fmla="*/ 7 h 226"/>
                <a:gd name="T44" fmla="*/ 170 w 229"/>
                <a:gd name="T45" fmla="*/ 0 h 226"/>
                <a:gd name="T46" fmla="*/ 151 w 229"/>
                <a:gd name="T47" fmla="*/ 7 h 226"/>
                <a:gd name="T48" fmla="*/ 148 w 229"/>
                <a:gd name="T49" fmla="*/ 37 h 226"/>
                <a:gd name="T50" fmla="*/ 144 w 229"/>
                <a:gd name="T51" fmla="*/ 48 h 226"/>
                <a:gd name="T52" fmla="*/ 137 w 229"/>
                <a:gd name="T53" fmla="*/ 55 h 226"/>
                <a:gd name="T54" fmla="*/ 133 w 229"/>
                <a:gd name="T55" fmla="*/ 63 h 226"/>
                <a:gd name="T56" fmla="*/ 129 w 229"/>
                <a:gd name="T57" fmla="*/ 77 h 226"/>
                <a:gd name="T58" fmla="*/ 122 w 229"/>
                <a:gd name="T59" fmla="*/ 85 h 226"/>
                <a:gd name="T60" fmla="*/ 114 w 229"/>
                <a:gd name="T61" fmla="*/ 85 h 226"/>
                <a:gd name="T62" fmla="*/ 107 w 229"/>
                <a:gd name="T63" fmla="*/ 92 h 226"/>
                <a:gd name="T64" fmla="*/ 92 w 229"/>
                <a:gd name="T65" fmla="*/ 100 h 226"/>
                <a:gd name="T66" fmla="*/ 85 w 229"/>
                <a:gd name="T67" fmla="*/ 107 h 226"/>
                <a:gd name="T68" fmla="*/ 88 w 229"/>
                <a:gd name="T69" fmla="*/ 122 h 226"/>
                <a:gd name="T70" fmla="*/ 70 w 229"/>
                <a:gd name="T71" fmla="*/ 126 h 226"/>
                <a:gd name="T72" fmla="*/ 48 w 229"/>
                <a:gd name="T73" fmla="*/ 129 h 226"/>
                <a:gd name="T74" fmla="*/ 0 w 229"/>
                <a:gd name="T75" fmla="*/ 126 h 226"/>
                <a:gd name="T76" fmla="*/ 18 w 229"/>
                <a:gd name="T77" fmla="*/ 144 h 226"/>
                <a:gd name="T78" fmla="*/ 29 w 229"/>
                <a:gd name="T79" fmla="*/ 152 h 226"/>
                <a:gd name="T80" fmla="*/ 37 w 229"/>
                <a:gd name="T81" fmla="*/ 163 h 226"/>
                <a:gd name="T82" fmla="*/ 44 w 229"/>
                <a:gd name="T83" fmla="*/ 174 h 226"/>
                <a:gd name="T84" fmla="*/ 29 w 229"/>
                <a:gd name="T85" fmla="*/ 178 h 226"/>
                <a:gd name="T86" fmla="*/ 22 w 229"/>
                <a:gd name="T87" fmla="*/ 189 h 226"/>
                <a:gd name="T88" fmla="*/ 22 w 229"/>
                <a:gd name="T89" fmla="*/ 200 h 226"/>
                <a:gd name="T90" fmla="*/ 33 w 229"/>
                <a:gd name="T91" fmla="*/ 200 h 226"/>
                <a:gd name="T92" fmla="*/ 40 w 229"/>
                <a:gd name="T93" fmla="*/ 200 h 226"/>
                <a:gd name="T94" fmla="*/ 48 w 229"/>
                <a:gd name="T95" fmla="*/ 200 h 226"/>
                <a:gd name="T96" fmla="*/ 55 w 229"/>
                <a:gd name="T97" fmla="*/ 200 h 226"/>
                <a:gd name="T98" fmla="*/ 62 w 229"/>
                <a:gd name="T99" fmla="*/ 200 h 226"/>
                <a:gd name="T100" fmla="*/ 74 w 229"/>
                <a:gd name="T101" fmla="*/ 196 h 226"/>
                <a:gd name="T102" fmla="*/ 85 w 229"/>
                <a:gd name="T103" fmla="*/ 196 h 226"/>
                <a:gd name="T104" fmla="*/ 99 w 229"/>
                <a:gd name="T105" fmla="*/ 196 h 226"/>
                <a:gd name="T106" fmla="*/ 103 w 229"/>
                <a:gd name="T107" fmla="*/ 204 h 226"/>
                <a:gd name="T108" fmla="*/ 111 w 229"/>
                <a:gd name="T109" fmla="*/ 204 h 226"/>
                <a:gd name="T110" fmla="*/ 114 w 229"/>
                <a:gd name="T111" fmla="*/ 215 h 226"/>
                <a:gd name="T112" fmla="*/ 114 w 229"/>
                <a:gd name="T113" fmla="*/ 218 h 226"/>
                <a:gd name="T114" fmla="*/ 129 w 229"/>
                <a:gd name="T11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9" h="226">
                  <a:moveTo>
                    <a:pt x="133" y="226"/>
                  </a:moveTo>
                  <a:lnTo>
                    <a:pt x="133" y="222"/>
                  </a:lnTo>
                  <a:lnTo>
                    <a:pt x="137" y="218"/>
                  </a:lnTo>
                  <a:lnTo>
                    <a:pt x="137" y="218"/>
                  </a:lnTo>
                  <a:lnTo>
                    <a:pt x="140" y="215"/>
                  </a:lnTo>
                  <a:lnTo>
                    <a:pt x="144" y="215"/>
                  </a:lnTo>
                  <a:lnTo>
                    <a:pt x="144" y="215"/>
                  </a:lnTo>
                  <a:lnTo>
                    <a:pt x="155" y="215"/>
                  </a:lnTo>
                  <a:lnTo>
                    <a:pt x="162" y="211"/>
                  </a:lnTo>
                  <a:lnTo>
                    <a:pt x="162" y="211"/>
                  </a:lnTo>
                  <a:lnTo>
                    <a:pt x="166" y="211"/>
                  </a:lnTo>
                  <a:lnTo>
                    <a:pt x="166" y="211"/>
                  </a:lnTo>
                  <a:lnTo>
                    <a:pt x="170" y="215"/>
                  </a:lnTo>
                  <a:lnTo>
                    <a:pt x="174" y="211"/>
                  </a:lnTo>
                  <a:lnTo>
                    <a:pt x="174" y="211"/>
                  </a:lnTo>
                  <a:lnTo>
                    <a:pt x="174" y="211"/>
                  </a:lnTo>
                  <a:lnTo>
                    <a:pt x="174" y="207"/>
                  </a:lnTo>
                  <a:lnTo>
                    <a:pt x="170" y="196"/>
                  </a:lnTo>
                  <a:lnTo>
                    <a:pt x="166" y="192"/>
                  </a:lnTo>
                  <a:lnTo>
                    <a:pt x="166" y="192"/>
                  </a:lnTo>
                  <a:lnTo>
                    <a:pt x="166" y="189"/>
                  </a:lnTo>
                  <a:lnTo>
                    <a:pt x="162" y="189"/>
                  </a:lnTo>
                  <a:lnTo>
                    <a:pt x="159" y="189"/>
                  </a:lnTo>
                  <a:lnTo>
                    <a:pt x="155" y="181"/>
                  </a:lnTo>
                  <a:lnTo>
                    <a:pt x="155" y="178"/>
                  </a:lnTo>
                  <a:lnTo>
                    <a:pt x="155" y="174"/>
                  </a:lnTo>
                  <a:lnTo>
                    <a:pt x="151" y="174"/>
                  </a:lnTo>
                  <a:lnTo>
                    <a:pt x="148" y="174"/>
                  </a:lnTo>
                  <a:lnTo>
                    <a:pt x="144" y="174"/>
                  </a:lnTo>
                  <a:lnTo>
                    <a:pt x="144" y="174"/>
                  </a:lnTo>
                  <a:lnTo>
                    <a:pt x="144" y="170"/>
                  </a:lnTo>
                  <a:lnTo>
                    <a:pt x="144" y="163"/>
                  </a:lnTo>
                  <a:lnTo>
                    <a:pt x="148" y="163"/>
                  </a:lnTo>
                  <a:lnTo>
                    <a:pt x="151" y="155"/>
                  </a:lnTo>
                  <a:lnTo>
                    <a:pt x="151" y="155"/>
                  </a:lnTo>
                  <a:lnTo>
                    <a:pt x="155" y="152"/>
                  </a:lnTo>
                  <a:lnTo>
                    <a:pt x="159" y="152"/>
                  </a:lnTo>
                  <a:lnTo>
                    <a:pt x="162" y="152"/>
                  </a:lnTo>
                  <a:lnTo>
                    <a:pt x="162" y="155"/>
                  </a:lnTo>
                  <a:lnTo>
                    <a:pt x="166" y="155"/>
                  </a:lnTo>
                  <a:lnTo>
                    <a:pt x="170" y="155"/>
                  </a:lnTo>
                  <a:lnTo>
                    <a:pt x="181" y="152"/>
                  </a:lnTo>
                  <a:lnTo>
                    <a:pt x="185" y="148"/>
                  </a:lnTo>
                  <a:lnTo>
                    <a:pt x="188" y="141"/>
                  </a:lnTo>
                  <a:lnTo>
                    <a:pt x="196" y="133"/>
                  </a:lnTo>
                  <a:lnTo>
                    <a:pt x="196" y="129"/>
                  </a:lnTo>
                  <a:lnTo>
                    <a:pt x="199" y="126"/>
                  </a:lnTo>
                  <a:lnTo>
                    <a:pt x="203" y="122"/>
                  </a:lnTo>
                  <a:lnTo>
                    <a:pt x="207" y="118"/>
                  </a:lnTo>
                  <a:lnTo>
                    <a:pt x="211" y="115"/>
                  </a:lnTo>
                  <a:lnTo>
                    <a:pt x="211" y="115"/>
                  </a:lnTo>
                  <a:lnTo>
                    <a:pt x="207" y="111"/>
                  </a:lnTo>
                  <a:lnTo>
                    <a:pt x="211" y="107"/>
                  </a:lnTo>
                  <a:lnTo>
                    <a:pt x="214" y="103"/>
                  </a:lnTo>
                  <a:lnTo>
                    <a:pt x="214" y="100"/>
                  </a:lnTo>
                  <a:lnTo>
                    <a:pt x="214" y="92"/>
                  </a:lnTo>
                  <a:lnTo>
                    <a:pt x="214" y="89"/>
                  </a:lnTo>
                  <a:lnTo>
                    <a:pt x="214" y="89"/>
                  </a:lnTo>
                  <a:lnTo>
                    <a:pt x="218" y="81"/>
                  </a:lnTo>
                  <a:lnTo>
                    <a:pt x="222" y="81"/>
                  </a:lnTo>
                  <a:lnTo>
                    <a:pt x="225" y="81"/>
                  </a:lnTo>
                  <a:lnTo>
                    <a:pt x="225" y="81"/>
                  </a:lnTo>
                  <a:lnTo>
                    <a:pt x="229" y="77"/>
                  </a:lnTo>
                  <a:lnTo>
                    <a:pt x="229" y="74"/>
                  </a:lnTo>
                  <a:lnTo>
                    <a:pt x="225" y="74"/>
                  </a:lnTo>
                  <a:lnTo>
                    <a:pt x="222" y="74"/>
                  </a:lnTo>
                  <a:lnTo>
                    <a:pt x="214" y="74"/>
                  </a:lnTo>
                  <a:lnTo>
                    <a:pt x="214" y="70"/>
                  </a:lnTo>
                  <a:lnTo>
                    <a:pt x="207" y="66"/>
                  </a:lnTo>
                  <a:lnTo>
                    <a:pt x="203" y="66"/>
                  </a:lnTo>
                  <a:lnTo>
                    <a:pt x="196" y="63"/>
                  </a:lnTo>
                  <a:lnTo>
                    <a:pt x="196" y="55"/>
                  </a:lnTo>
                  <a:lnTo>
                    <a:pt x="192" y="48"/>
                  </a:lnTo>
                  <a:lnTo>
                    <a:pt x="188" y="40"/>
                  </a:lnTo>
                  <a:lnTo>
                    <a:pt x="188" y="37"/>
                  </a:lnTo>
                  <a:lnTo>
                    <a:pt x="192" y="37"/>
                  </a:lnTo>
                  <a:lnTo>
                    <a:pt x="192" y="33"/>
                  </a:lnTo>
                  <a:lnTo>
                    <a:pt x="196" y="29"/>
                  </a:lnTo>
                  <a:lnTo>
                    <a:pt x="196" y="26"/>
                  </a:lnTo>
                  <a:lnTo>
                    <a:pt x="192" y="26"/>
                  </a:lnTo>
                  <a:lnTo>
                    <a:pt x="192" y="22"/>
                  </a:lnTo>
                  <a:lnTo>
                    <a:pt x="188" y="22"/>
                  </a:lnTo>
                  <a:lnTo>
                    <a:pt x="181" y="18"/>
                  </a:lnTo>
                  <a:lnTo>
                    <a:pt x="181" y="14"/>
                  </a:lnTo>
                  <a:lnTo>
                    <a:pt x="177" y="14"/>
                  </a:lnTo>
                  <a:lnTo>
                    <a:pt x="174" y="14"/>
                  </a:lnTo>
                  <a:lnTo>
                    <a:pt x="170" y="14"/>
                  </a:lnTo>
                  <a:lnTo>
                    <a:pt x="170" y="7"/>
                  </a:lnTo>
                  <a:lnTo>
                    <a:pt x="177" y="3"/>
                  </a:lnTo>
                  <a:lnTo>
                    <a:pt x="177" y="0"/>
                  </a:lnTo>
                  <a:lnTo>
                    <a:pt x="174" y="0"/>
                  </a:lnTo>
                  <a:lnTo>
                    <a:pt x="170" y="0"/>
                  </a:lnTo>
                  <a:lnTo>
                    <a:pt x="162" y="0"/>
                  </a:lnTo>
                  <a:lnTo>
                    <a:pt x="159" y="3"/>
                  </a:lnTo>
                  <a:lnTo>
                    <a:pt x="155" y="3"/>
                  </a:lnTo>
                  <a:lnTo>
                    <a:pt x="151" y="7"/>
                  </a:lnTo>
                  <a:lnTo>
                    <a:pt x="148" y="11"/>
                  </a:lnTo>
                  <a:lnTo>
                    <a:pt x="155" y="22"/>
                  </a:lnTo>
                  <a:lnTo>
                    <a:pt x="159" y="26"/>
                  </a:lnTo>
                  <a:lnTo>
                    <a:pt x="148" y="37"/>
                  </a:lnTo>
                  <a:lnTo>
                    <a:pt x="151" y="40"/>
                  </a:lnTo>
                  <a:lnTo>
                    <a:pt x="151" y="44"/>
                  </a:lnTo>
                  <a:lnTo>
                    <a:pt x="148" y="48"/>
                  </a:lnTo>
                  <a:lnTo>
                    <a:pt x="144" y="48"/>
                  </a:lnTo>
                  <a:lnTo>
                    <a:pt x="137" y="48"/>
                  </a:lnTo>
                  <a:lnTo>
                    <a:pt x="133" y="48"/>
                  </a:lnTo>
                  <a:lnTo>
                    <a:pt x="133" y="55"/>
                  </a:lnTo>
                  <a:lnTo>
                    <a:pt x="137" y="55"/>
                  </a:lnTo>
                  <a:lnTo>
                    <a:pt x="140" y="59"/>
                  </a:lnTo>
                  <a:lnTo>
                    <a:pt x="140" y="63"/>
                  </a:lnTo>
                  <a:lnTo>
                    <a:pt x="137" y="63"/>
                  </a:lnTo>
                  <a:lnTo>
                    <a:pt x="133" y="63"/>
                  </a:lnTo>
                  <a:lnTo>
                    <a:pt x="129" y="66"/>
                  </a:lnTo>
                  <a:lnTo>
                    <a:pt x="129" y="70"/>
                  </a:lnTo>
                  <a:lnTo>
                    <a:pt x="129" y="74"/>
                  </a:lnTo>
                  <a:lnTo>
                    <a:pt x="129" y="77"/>
                  </a:lnTo>
                  <a:lnTo>
                    <a:pt x="129" y="77"/>
                  </a:lnTo>
                  <a:lnTo>
                    <a:pt x="129" y="85"/>
                  </a:lnTo>
                  <a:lnTo>
                    <a:pt x="125" y="89"/>
                  </a:lnTo>
                  <a:lnTo>
                    <a:pt x="122" y="85"/>
                  </a:lnTo>
                  <a:lnTo>
                    <a:pt x="122" y="85"/>
                  </a:lnTo>
                  <a:lnTo>
                    <a:pt x="122" y="89"/>
                  </a:lnTo>
                  <a:lnTo>
                    <a:pt x="114" y="89"/>
                  </a:lnTo>
                  <a:lnTo>
                    <a:pt x="114" y="85"/>
                  </a:lnTo>
                  <a:lnTo>
                    <a:pt x="111" y="89"/>
                  </a:lnTo>
                  <a:lnTo>
                    <a:pt x="111" y="89"/>
                  </a:lnTo>
                  <a:lnTo>
                    <a:pt x="103" y="92"/>
                  </a:lnTo>
                  <a:lnTo>
                    <a:pt x="107" y="92"/>
                  </a:lnTo>
                  <a:lnTo>
                    <a:pt x="103" y="96"/>
                  </a:lnTo>
                  <a:lnTo>
                    <a:pt x="99" y="100"/>
                  </a:lnTo>
                  <a:lnTo>
                    <a:pt x="96" y="96"/>
                  </a:lnTo>
                  <a:lnTo>
                    <a:pt x="92" y="100"/>
                  </a:lnTo>
                  <a:lnTo>
                    <a:pt x="92" y="100"/>
                  </a:lnTo>
                  <a:lnTo>
                    <a:pt x="88" y="103"/>
                  </a:lnTo>
                  <a:lnTo>
                    <a:pt x="88" y="103"/>
                  </a:lnTo>
                  <a:lnTo>
                    <a:pt x="85" y="107"/>
                  </a:lnTo>
                  <a:lnTo>
                    <a:pt x="85" y="111"/>
                  </a:lnTo>
                  <a:lnTo>
                    <a:pt x="85" y="115"/>
                  </a:lnTo>
                  <a:lnTo>
                    <a:pt x="85" y="118"/>
                  </a:lnTo>
                  <a:lnTo>
                    <a:pt x="88" y="122"/>
                  </a:lnTo>
                  <a:lnTo>
                    <a:pt x="85" y="122"/>
                  </a:lnTo>
                  <a:lnTo>
                    <a:pt x="81" y="126"/>
                  </a:lnTo>
                  <a:lnTo>
                    <a:pt x="74" y="126"/>
                  </a:lnTo>
                  <a:lnTo>
                    <a:pt x="70" y="126"/>
                  </a:lnTo>
                  <a:lnTo>
                    <a:pt x="59" y="126"/>
                  </a:lnTo>
                  <a:lnTo>
                    <a:pt x="55" y="129"/>
                  </a:lnTo>
                  <a:lnTo>
                    <a:pt x="51" y="129"/>
                  </a:lnTo>
                  <a:lnTo>
                    <a:pt x="48" y="129"/>
                  </a:lnTo>
                  <a:lnTo>
                    <a:pt x="40" y="129"/>
                  </a:lnTo>
                  <a:lnTo>
                    <a:pt x="22" y="133"/>
                  </a:lnTo>
                  <a:lnTo>
                    <a:pt x="0" y="126"/>
                  </a:lnTo>
                  <a:lnTo>
                    <a:pt x="0" y="126"/>
                  </a:lnTo>
                  <a:lnTo>
                    <a:pt x="11" y="137"/>
                  </a:lnTo>
                  <a:lnTo>
                    <a:pt x="11" y="141"/>
                  </a:lnTo>
                  <a:lnTo>
                    <a:pt x="14" y="144"/>
                  </a:lnTo>
                  <a:lnTo>
                    <a:pt x="18" y="144"/>
                  </a:lnTo>
                  <a:lnTo>
                    <a:pt x="22" y="148"/>
                  </a:lnTo>
                  <a:lnTo>
                    <a:pt x="25" y="148"/>
                  </a:lnTo>
                  <a:lnTo>
                    <a:pt x="29" y="148"/>
                  </a:lnTo>
                  <a:lnTo>
                    <a:pt x="29" y="152"/>
                  </a:lnTo>
                  <a:lnTo>
                    <a:pt x="33" y="152"/>
                  </a:lnTo>
                  <a:lnTo>
                    <a:pt x="33" y="155"/>
                  </a:lnTo>
                  <a:lnTo>
                    <a:pt x="37" y="159"/>
                  </a:lnTo>
                  <a:lnTo>
                    <a:pt x="37" y="163"/>
                  </a:lnTo>
                  <a:lnTo>
                    <a:pt x="37" y="166"/>
                  </a:lnTo>
                  <a:lnTo>
                    <a:pt x="40" y="166"/>
                  </a:lnTo>
                  <a:lnTo>
                    <a:pt x="44" y="166"/>
                  </a:lnTo>
                  <a:lnTo>
                    <a:pt x="44" y="174"/>
                  </a:lnTo>
                  <a:lnTo>
                    <a:pt x="44" y="178"/>
                  </a:lnTo>
                  <a:lnTo>
                    <a:pt x="40" y="174"/>
                  </a:lnTo>
                  <a:lnTo>
                    <a:pt x="29" y="178"/>
                  </a:lnTo>
                  <a:lnTo>
                    <a:pt x="29" y="178"/>
                  </a:lnTo>
                  <a:lnTo>
                    <a:pt x="25" y="181"/>
                  </a:lnTo>
                  <a:lnTo>
                    <a:pt x="22" y="181"/>
                  </a:lnTo>
                  <a:lnTo>
                    <a:pt x="22" y="185"/>
                  </a:lnTo>
                  <a:lnTo>
                    <a:pt x="22" y="189"/>
                  </a:lnTo>
                  <a:lnTo>
                    <a:pt x="22" y="192"/>
                  </a:lnTo>
                  <a:lnTo>
                    <a:pt x="22" y="196"/>
                  </a:lnTo>
                  <a:lnTo>
                    <a:pt x="22" y="200"/>
                  </a:lnTo>
                  <a:lnTo>
                    <a:pt x="22" y="200"/>
                  </a:lnTo>
                  <a:lnTo>
                    <a:pt x="22" y="204"/>
                  </a:lnTo>
                  <a:lnTo>
                    <a:pt x="25" y="204"/>
                  </a:lnTo>
                  <a:lnTo>
                    <a:pt x="29" y="200"/>
                  </a:lnTo>
                  <a:lnTo>
                    <a:pt x="33" y="200"/>
                  </a:lnTo>
                  <a:lnTo>
                    <a:pt x="33" y="200"/>
                  </a:lnTo>
                  <a:lnTo>
                    <a:pt x="37" y="200"/>
                  </a:lnTo>
                  <a:lnTo>
                    <a:pt x="37" y="200"/>
                  </a:lnTo>
                  <a:lnTo>
                    <a:pt x="40" y="200"/>
                  </a:lnTo>
                  <a:lnTo>
                    <a:pt x="44" y="200"/>
                  </a:lnTo>
                  <a:lnTo>
                    <a:pt x="44" y="200"/>
                  </a:lnTo>
                  <a:lnTo>
                    <a:pt x="48" y="200"/>
                  </a:lnTo>
                  <a:lnTo>
                    <a:pt x="48" y="200"/>
                  </a:lnTo>
                  <a:lnTo>
                    <a:pt x="48" y="196"/>
                  </a:lnTo>
                  <a:lnTo>
                    <a:pt x="51" y="196"/>
                  </a:lnTo>
                  <a:lnTo>
                    <a:pt x="55" y="200"/>
                  </a:lnTo>
                  <a:lnTo>
                    <a:pt x="55" y="200"/>
                  </a:lnTo>
                  <a:lnTo>
                    <a:pt x="55" y="196"/>
                  </a:lnTo>
                  <a:lnTo>
                    <a:pt x="59" y="196"/>
                  </a:lnTo>
                  <a:lnTo>
                    <a:pt x="59" y="200"/>
                  </a:lnTo>
                  <a:lnTo>
                    <a:pt x="62" y="200"/>
                  </a:lnTo>
                  <a:lnTo>
                    <a:pt x="62" y="200"/>
                  </a:lnTo>
                  <a:lnTo>
                    <a:pt x="66" y="200"/>
                  </a:lnTo>
                  <a:lnTo>
                    <a:pt x="70" y="196"/>
                  </a:lnTo>
                  <a:lnTo>
                    <a:pt x="74" y="196"/>
                  </a:lnTo>
                  <a:lnTo>
                    <a:pt x="77" y="196"/>
                  </a:lnTo>
                  <a:lnTo>
                    <a:pt x="81" y="196"/>
                  </a:lnTo>
                  <a:lnTo>
                    <a:pt x="81" y="196"/>
                  </a:lnTo>
                  <a:lnTo>
                    <a:pt x="85" y="196"/>
                  </a:lnTo>
                  <a:lnTo>
                    <a:pt x="85" y="196"/>
                  </a:lnTo>
                  <a:lnTo>
                    <a:pt x="88" y="196"/>
                  </a:lnTo>
                  <a:lnTo>
                    <a:pt x="92" y="196"/>
                  </a:lnTo>
                  <a:lnTo>
                    <a:pt x="99" y="196"/>
                  </a:lnTo>
                  <a:lnTo>
                    <a:pt x="99" y="196"/>
                  </a:lnTo>
                  <a:lnTo>
                    <a:pt x="103" y="200"/>
                  </a:lnTo>
                  <a:lnTo>
                    <a:pt x="103" y="204"/>
                  </a:lnTo>
                  <a:lnTo>
                    <a:pt x="103" y="204"/>
                  </a:lnTo>
                  <a:lnTo>
                    <a:pt x="103" y="204"/>
                  </a:lnTo>
                  <a:lnTo>
                    <a:pt x="103" y="204"/>
                  </a:lnTo>
                  <a:lnTo>
                    <a:pt x="103" y="204"/>
                  </a:lnTo>
                  <a:lnTo>
                    <a:pt x="111" y="204"/>
                  </a:lnTo>
                  <a:lnTo>
                    <a:pt x="111" y="207"/>
                  </a:lnTo>
                  <a:lnTo>
                    <a:pt x="114" y="211"/>
                  </a:lnTo>
                  <a:lnTo>
                    <a:pt x="114" y="215"/>
                  </a:lnTo>
                  <a:lnTo>
                    <a:pt x="114" y="215"/>
                  </a:lnTo>
                  <a:lnTo>
                    <a:pt x="114" y="218"/>
                  </a:lnTo>
                  <a:lnTo>
                    <a:pt x="114" y="218"/>
                  </a:lnTo>
                  <a:lnTo>
                    <a:pt x="114" y="218"/>
                  </a:lnTo>
                  <a:lnTo>
                    <a:pt x="114" y="218"/>
                  </a:lnTo>
                  <a:lnTo>
                    <a:pt x="118" y="222"/>
                  </a:lnTo>
                  <a:lnTo>
                    <a:pt x="118" y="222"/>
                  </a:lnTo>
                  <a:lnTo>
                    <a:pt x="125" y="222"/>
                  </a:lnTo>
                  <a:lnTo>
                    <a:pt x="129" y="226"/>
                  </a:lnTo>
                  <a:lnTo>
                    <a:pt x="129" y="226"/>
                  </a:lnTo>
                  <a:lnTo>
                    <a:pt x="133" y="226"/>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38" name="Freeform 37"/>
            <p:cNvSpPr>
              <a:spLocks/>
            </p:cNvSpPr>
            <p:nvPr/>
          </p:nvSpPr>
          <p:spPr bwMode="auto">
            <a:xfrm>
              <a:off x="5770074" y="2402706"/>
              <a:ext cx="156969" cy="114511"/>
            </a:xfrm>
            <a:custGeom>
              <a:avLst/>
              <a:gdLst>
                <a:gd name="T0" fmla="*/ 59 w 122"/>
                <a:gd name="T1" fmla="*/ 89 h 89"/>
                <a:gd name="T2" fmla="*/ 70 w 122"/>
                <a:gd name="T3" fmla="*/ 78 h 89"/>
                <a:gd name="T4" fmla="*/ 78 w 122"/>
                <a:gd name="T5" fmla="*/ 71 h 89"/>
                <a:gd name="T6" fmla="*/ 89 w 122"/>
                <a:gd name="T7" fmla="*/ 78 h 89"/>
                <a:gd name="T8" fmla="*/ 100 w 122"/>
                <a:gd name="T9" fmla="*/ 78 h 89"/>
                <a:gd name="T10" fmla="*/ 104 w 122"/>
                <a:gd name="T11" fmla="*/ 82 h 89"/>
                <a:gd name="T12" fmla="*/ 115 w 122"/>
                <a:gd name="T13" fmla="*/ 82 h 89"/>
                <a:gd name="T14" fmla="*/ 118 w 122"/>
                <a:gd name="T15" fmla="*/ 82 h 89"/>
                <a:gd name="T16" fmla="*/ 118 w 122"/>
                <a:gd name="T17" fmla="*/ 75 h 89"/>
                <a:gd name="T18" fmla="*/ 115 w 122"/>
                <a:gd name="T19" fmla="*/ 67 h 89"/>
                <a:gd name="T20" fmla="*/ 111 w 122"/>
                <a:gd name="T21" fmla="*/ 52 h 89"/>
                <a:gd name="T22" fmla="*/ 104 w 122"/>
                <a:gd name="T23" fmla="*/ 49 h 89"/>
                <a:gd name="T24" fmla="*/ 96 w 122"/>
                <a:gd name="T25" fmla="*/ 38 h 89"/>
                <a:gd name="T26" fmla="*/ 85 w 122"/>
                <a:gd name="T27" fmla="*/ 30 h 89"/>
                <a:gd name="T28" fmla="*/ 81 w 122"/>
                <a:gd name="T29" fmla="*/ 26 h 89"/>
                <a:gd name="T30" fmla="*/ 66 w 122"/>
                <a:gd name="T31" fmla="*/ 26 h 89"/>
                <a:gd name="T32" fmla="*/ 63 w 122"/>
                <a:gd name="T33" fmla="*/ 23 h 89"/>
                <a:gd name="T34" fmla="*/ 59 w 122"/>
                <a:gd name="T35" fmla="*/ 15 h 89"/>
                <a:gd name="T36" fmla="*/ 48 w 122"/>
                <a:gd name="T37" fmla="*/ 0 h 89"/>
                <a:gd name="T38" fmla="*/ 44 w 122"/>
                <a:gd name="T39" fmla="*/ 0 h 89"/>
                <a:gd name="T40" fmla="*/ 41 w 122"/>
                <a:gd name="T41" fmla="*/ 0 h 89"/>
                <a:gd name="T42" fmla="*/ 37 w 122"/>
                <a:gd name="T43" fmla="*/ 4 h 89"/>
                <a:gd name="T44" fmla="*/ 29 w 122"/>
                <a:gd name="T45" fmla="*/ 0 h 89"/>
                <a:gd name="T46" fmla="*/ 29 w 122"/>
                <a:gd name="T47" fmla="*/ 0 h 89"/>
                <a:gd name="T48" fmla="*/ 18 w 122"/>
                <a:gd name="T49" fmla="*/ 8 h 89"/>
                <a:gd name="T50" fmla="*/ 7 w 122"/>
                <a:gd name="T51" fmla="*/ 15 h 89"/>
                <a:gd name="T52" fmla="*/ 0 w 122"/>
                <a:gd name="T53" fmla="*/ 26 h 89"/>
                <a:gd name="T54" fmla="*/ 7 w 122"/>
                <a:gd name="T55" fmla="*/ 26 h 89"/>
                <a:gd name="T56" fmla="*/ 11 w 122"/>
                <a:gd name="T57" fmla="*/ 30 h 89"/>
                <a:gd name="T58" fmla="*/ 22 w 122"/>
                <a:gd name="T59" fmla="*/ 34 h 89"/>
                <a:gd name="T60" fmla="*/ 26 w 122"/>
                <a:gd name="T61" fmla="*/ 38 h 89"/>
                <a:gd name="T62" fmla="*/ 22 w 122"/>
                <a:gd name="T63" fmla="*/ 45 h 89"/>
                <a:gd name="T64" fmla="*/ 18 w 122"/>
                <a:gd name="T65" fmla="*/ 49 h 89"/>
                <a:gd name="T66" fmla="*/ 22 w 122"/>
                <a:gd name="T67" fmla="*/ 60 h 89"/>
                <a:gd name="T68" fmla="*/ 26 w 122"/>
                <a:gd name="T69" fmla="*/ 75 h 89"/>
                <a:gd name="T70" fmla="*/ 37 w 122"/>
                <a:gd name="T71" fmla="*/ 78 h 89"/>
                <a:gd name="T72" fmla="*/ 44 w 122"/>
                <a:gd name="T73" fmla="*/ 86 h 89"/>
                <a:gd name="T74" fmla="*/ 55 w 122"/>
                <a:gd name="T75" fmla="*/ 86 h 89"/>
                <a:gd name="T76" fmla="*/ 59 w 122"/>
                <a:gd name="T7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2" h="89">
                  <a:moveTo>
                    <a:pt x="59" y="89"/>
                  </a:moveTo>
                  <a:lnTo>
                    <a:pt x="59" y="89"/>
                  </a:lnTo>
                  <a:lnTo>
                    <a:pt x="66" y="82"/>
                  </a:lnTo>
                  <a:lnTo>
                    <a:pt x="70" y="78"/>
                  </a:lnTo>
                  <a:lnTo>
                    <a:pt x="74" y="75"/>
                  </a:lnTo>
                  <a:lnTo>
                    <a:pt x="78" y="71"/>
                  </a:lnTo>
                  <a:lnTo>
                    <a:pt x="81" y="71"/>
                  </a:lnTo>
                  <a:lnTo>
                    <a:pt x="89" y="78"/>
                  </a:lnTo>
                  <a:lnTo>
                    <a:pt x="92" y="75"/>
                  </a:lnTo>
                  <a:lnTo>
                    <a:pt x="100" y="78"/>
                  </a:lnTo>
                  <a:lnTo>
                    <a:pt x="100" y="82"/>
                  </a:lnTo>
                  <a:lnTo>
                    <a:pt x="104" y="82"/>
                  </a:lnTo>
                  <a:lnTo>
                    <a:pt x="111" y="86"/>
                  </a:lnTo>
                  <a:lnTo>
                    <a:pt x="115" y="82"/>
                  </a:lnTo>
                  <a:lnTo>
                    <a:pt x="118" y="82"/>
                  </a:lnTo>
                  <a:lnTo>
                    <a:pt x="118" y="82"/>
                  </a:lnTo>
                  <a:lnTo>
                    <a:pt x="122" y="82"/>
                  </a:lnTo>
                  <a:lnTo>
                    <a:pt x="118" y="75"/>
                  </a:lnTo>
                  <a:lnTo>
                    <a:pt x="118" y="67"/>
                  </a:lnTo>
                  <a:lnTo>
                    <a:pt x="115" y="67"/>
                  </a:lnTo>
                  <a:lnTo>
                    <a:pt x="111" y="60"/>
                  </a:lnTo>
                  <a:lnTo>
                    <a:pt x="111" y="52"/>
                  </a:lnTo>
                  <a:lnTo>
                    <a:pt x="107" y="49"/>
                  </a:lnTo>
                  <a:lnTo>
                    <a:pt x="104" y="49"/>
                  </a:lnTo>
                  <a:lnTo>
                    <a:pt x="100" y="41"/>
                  </a:lnTo>
                  <a:lnTo>
                    <a:pt x="96" y="38"/>
                  </a:lnTo>
                  <a:lnTo>
                    <a:pt x="89" y="34"/>
                  </a:lnTo>
                  <a:lnTo>
                    <a:pt x="85" y="30"/>
                  </a:lnTo>
                  <a:lnTo>
                    <a:pt x="81" y="26"/>
                  </a:lnTo>
                  <a:lnTo>
                    <a:pt x="81" y="26"/>
                  </a:lnTo>
                  <a:lnTo>
                    <a:pt x="74" y="26"/>
                  </a:lnTo>
                  <a:lnTo>
                    <a:pt x="66" y="26"/>
                  </a:lnTo>
                  <a:lnTo>
                    <a:pt x="66" y="23"/>
                  </a:lnTo>
                  <a:lnTo>
                    <a:pt x="63" y="23"/>
                  </a:lnTo>
                  <a:lnTo>
                    <a:pt x="63" y="19"/>
                  </a:lnTo>
                  <a:lnTo>
                    <a:pt x="59" y="15"/>
                  </a:lnTo>
                  <a:lnTo>
                    <a:pt x="52" y="8"/>
                  </a:lnTo>
                  <a:lnTo>
                    <a:pt x="48" y="0"/>
                  </a:lnTo>
                  <a:lnTo>
                    <a:pt x="48" y="0"/>
                  </a:lnTo>
                  <a:lnTo>
                    <a:pt x="44" y="0"/>
                  </a:lnTo>
                  <a:lnTo>
                    <a:pt x="44" y="0"/>
                  </a:lnTo>
                  <a:lnTo>
                    <a:pt x="41" y="0"/>
                  </a:lnTo>
                  <a:lnTo>
                    <a:pt x="37" y="0"/>
                  </a:lnTo>
                  <a:lnTo>
                    <a:pt x="37" y="4"/>
                  </a:lnTo>
                  <a:lnTo>
                    <a:pt x="33" y="0"/>
                  </a:lnTo>
                  <a:lnTo>
                    <a:pt x="29" y="0"/>
                  </a:lnTo>
                  <a:lnTo>
                    <a:pt x="29" y="0"/>
                  </a:lnTo>
                  <a:lnTo>
                    <a:pt x="29" y="0"/>
                  </a:lnTo>
                  <a:lnTo>
                    <a:pt x="26" y="8"/>
                  </a:lnTo>
                  <a:lnTo>
                    <a:pt x="18" y="8"/>
                  </a:lnTo>
                  <a:lnTo>
                    <a:pt x="7" y="12"/>
                  </a:lnTo>
                  <a:lnTo>
                    <a:pt x="7" y="15"/>
                  </a:lnTo>
                  <a:lnTo>
                    <a:pt x="0" y="19"/>
                  </a:lnTo>
                  <a:lnTo>
                    <a:pt x="0" y="26"/>
                  </a:lnTo>
                  <a:lnTo>
                    <a:pt x="4" y="26"/>
                  </a:lnTo>
                  <a:lnTo>
                    <a:pt x="7" y="26"/>
                  </a:lnTo>
                  <a:lnTo>
                    <a:pt x="11" y="26"/>
                  </a:lnTo>
                  <a:lnTo>
                    <a:pt x="11" y="30"/>
                  </a:lnTo>
                  <a:lnTo>
                    <a:pt x="18" y="34"/>
                  </a:lnTo>
                  <a:lnTo>
                    <a:pt x="22" y="34"/>
                  </a:lnTo>
                  <a:lnTo>
                    <a:pt x="22" y="38"/>
                  </a:lnTo>
                  <a:lnTo>
                    <a:pt x="26" y="38"/>
                  </a:lnTo>
                  <a:lnTo>
                    <a:pt x="26" y="41"/>
                  </a:lnTo>
                  <a:lnTo>
                    <a:pt x="22" y="45"/>
                  </a:lnTo>
                  <a:lnTo>
                    <a:pt x="22" y="49"/>
                  </a:lnTo>
                  <a:lnTo>
                    <a:pt x="18" y="49"/>
                  </a:lnTo>
                  <a:lnTo>
                    <a:pt x="18" y="52"/>
                  </a:lnTo>
                  <a:lnTo>
                    <a:pt x="22" y="60"/>
                  </a:lnTo>
                  <a:lnTo>
                    <a:pt x="26" y="67"/>
                  </a:lnTo>
                  <a:lnTo>
                    <a:pt x="26" y="75"/>
                  </a:lnTo>
                  <a:lnTo>
                    <a:pt x="33" y="78"/>
                  </a:lnTo>
                  <a:lnTo>
                    <a:pt x="37" y="78"/>
                  </a:lnTo>
                  <a:lnTo>
                    <a:pt x="44" y="82"/>
                  </a:lnTo>
                  <a:lnTo>
                    <a:pt x="44" y="86"/>
                  </a:lnTo>
                  <a:lnTo>
                    <a:pt x="52" y="86"/>
                  </a:lnTo>
                  <a:lnTo>
                    <a:pt x="55" y="86"/>
                  </a:lnTo>
                  <a:lnTo>
                    <a:pt x="59" y="86"/>
                  </a:lnTo>
                  <a:lnTo>
                    <a:pt x="59" y="89"/>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39" name="Freeform 38"/>
            <p:cNvSpPr>
              <a:spLocks/>
            </p:cNvSpPr>
            <p:nvPr/>
          </p:nvSpPr>
          <p:spPr bwMode="auto">
            <a:xfrm>
              <a:off x="5532047" y="2374401"/>
              <a:ext cx="280486" cy="214868"/>
            </a:xfrm>
            <a:custGeom>
              <a:avLst/>
              <a:gdLst>
                <a:gd name="T0" fmla="*/ 200 w 218"/>
                <a:gd name="T1" fmla="*/ 15 h 167"/>
                <a:gd name="T2" fmla="*/ 211 w 218"/>
                <a:gd name="T3" fmla="*/ 15 h 167"/>
                <a:gd name="T4" fmla="*/ 211 w 218"/>
                <a:gd name="T5" fmla="*/ 22 h 167"/>
                <a:gd name="T6" fmla="*/ 203 w 218"/>
                <a:gd name="T7" fmla="*/ 30 h 167"/>
                <a:gd name="T8" fmla="*/ 177 w 218"/>
                <a:gd name="T9" fmla="*/ 34 h 167"/>
                <a:gd name="T10" fmla="*/ 166 w 218"/>
                <a:gd name="T11" fmla="*/ 41 h 167"/>
                <a:gd name="T12" fmla="*/ 174 w 218"/>
                <a:gd name="T13" fmla="*/ 60 h 167"/>
                <a:gd name="T14" fmla="*/ 166 w 218"/>
                <a:gd name="T15" fmla="*/ 78 h 167"/>
                <a:gd name="T16" fmla="*/ 152 w 218"/>
                <a:gd name="T17" fmla="*/ 82 h 167"/>
                <a:gd name="T18" fmla="*/ 152 w 218"/>
                <a:gd name="T19" fmla="*/ 89 h 167"/>
                <a:gd name="T20" fmla="*/ 152 w 218"/>
                <a:gd name="T21" fmla="*/ 97 h 167"/>
                <a:gd name="T22" fmla="*/ 144 w 218"/>
                <a:gd name="T23" fmla="*/ 104 h 167"/>
                <a:gd name="T24" fmla="*/ 144 w 218"/>
                <a:gd name="T25" fmla="*/ 111 h 167"/>
                <a:gd name="T26" fmla="*/ 137 w 218"/>
                <a:gd name="T27" fmla="*/ 119 h 167"/>
                <a:gd name="T28" fmla="*/ 129 w 218"/>
                <a:gd name="T29" fmla="*/ 123 h 167"/>
                <a:gd name="T30" fmla="*/ 126 w 218"/>
                <a:gd name="T31" fmla="*/ 123 h 167"/>
                <a:gd name="T32" fmla="*/ 118 w 218"/>
                <a:gd name="T33" fmla="*/ 130 h 167"/>
                <a:gd name="T34" fmla="*/ 107 w 218"/>
                <a:gd name="T35" fmla="*/ 134 h 167"/>
                <a:gd name="T36" fmla="*/ 103 w 218"/>
                <a:gd name="T37" fmla="*/ 137 h 167"/>
                <a:gd name="T38" fmla="*/ 100 w 218"/>
                <a:gd name="T39" fmla="*/ 149 h 167"/>
                <a:gd name="T40" fmla="*/ 100 w 218"/>
                <a:gd name="T41" fmla="*/ 156 h 167"/>
                <a:gd name="T42" fmla="*/ 85 w 218"/>
                <a:gd name="T43" fmla="*/ 160 h 167"/>
                <a:gd name="T44" fmla="*/ 66 w 218"/>
                <a:gd name="T45" fmla="*/ 163 h 167"/>
                <a:gd name="T46" fmla="*/ 37 w 218"/>
                <a:gd name="T47" fmla="*/ 167 h 167"/>
                <a:gd name="T48" fmla="*/ 29 w 218"/>
                <a:gd name="T49" fmla="*/ 141 h 167"/>
                <a:gd name="T50" fmla="*/ 26 w 218"/>
                <a:gd name="T51" fmla="*/ 126 h 167"/>
                <a:gd name="T52" fmla="*/ 7 w 218"/>
                <a:gd name="T53" fmla="*/ 119 h 167"/>
                <a:gd name="T54" fmla="*/ 3 w 218"/>
                <a:gd name="T55" fmla="*/ 104 h 167"/>
                <a:gd name="T56" fmla="*/ 7 w 218"/>
                <a:gd name="T57" fmla="*/ 93 h 167"/>
                <a:gd name="T58" fmla="*/ 0 w 218"/>
                <a:gd name="T59" fmla="*/ 85 h 167"/>
                <a:gd name="T60" fmla="*/ 0 w 218"/>
                <a:gd name="T61" fmla="*/ 78 h 167"/>
                <a:gd name="T62" fmla="*/ 7 w 218"/>
                <a:gd name="T63" fmla="*/ 71 h 167"/>
                <a:gd name="T64" fmla="*/ 3 w 218"/>
                <a:gd name="T65" fmla="*/ 67 h 167"/>
                <a:gd name="T66" fmla="*/ 7 w 218"/>
                <a:gd name="T67" fmla="*/ 60 h 167"/>
                <a:gd name="T68" fmla="*/ 11 w 218"/>
                <a:gd name="T69" fmla="*/ 60 h 167"/>
                <a:gd name="T70" fmla="*/ 18 w 218"/>
                <a:gd name="T71" fmla="*/ 60 h 167"/>
                <a:gd name="T72" fmla="*/ 26 w 218"/>
                <a:gd name="T73" fmla="*/ 63 h 167"/>
                <a:gd name="T74" fmla="*/ 33 w 218"/>
                <a:gd name="T75" fmla="*/ 63 h 167"/>
                <a:gd name="T76" fmla="*/ 40 w 218"/>
                <a:gd name="T77" fmla="*/ 56 h 167"/>
                <a:gd name="T78" fmla="*/ 52 w 218"/>
                <a:gd name="T79" fmla="*/ 48 h 167"/>
                <a:gd name="T80" fmla="*/ 55 w 218"/>
                <a:gd name="T81" fmla="*/ 45 h 167"/>
                <a:gd name="T82" fmla="*/ 59 w 218"/>
                <a:gd name="T83" fmla="*/ 34 h 167"/>
                <a:gd name="T84" fmla="*/ 59 w 218"/>
                <a:gd name="T85" fmla="*/ 30 h 167"/>
                <a:gd name="T86" fmla="*/ 66 w 218"/>
                <a:gd name="T87" fmla="*/ 26 h 167"/>
                <a:gd name="T88" fmla="*/ 77 w 218"/>
                <a:gd name="T89" fmla="*/ 22 h 167"/>
                <a:gd name="T90" fmla="*/ 85 w 218"/>
                <a:gd name="T91" fmla="*/ 22 h 167"/>
                <a:gd name="T92" fmla="*/ 96 w 218"/>
                <a:gd name="T93" fmla="*/ 26 h 167"/>
                <a:gd name="T94" fmla="*/ 103 w 218"/>
                <a:gd name="T95" fmla="*/ 26 h 167"/>
                <a:gd name="T96" fmla="*/ 114 w 218"/>
                <a:gd name="T97" fmla="*/ 30 h 167"/>
                <a:gd name="T98" fmla="*/ 122 w 218"/>
                <a:gd name="T99" fmla="*/ 22 h 167"/>
                <a:gd name="T100" fmla="*/ 129 w 218"/>
                <a:gd name="T101" fmla="*/ 26 h 167"/>
                <a:gd name="T102" fmla="*/ 133 w 218"/>
                <a:gd name="T103" fmla="*/ 22 h 167"/>
                <a:gd name="T104" fmla="*/ 137 w 218"/>
                <a:gd name="T105" fmla="*/ 19 h 167"/>
                <a:gd name="T106" fmla="*/ 144 w 218"/>
                <a:gd name="T107" fmla="*/ 19 h 167"/>
                <a:gd name="T108" fmla="*/ 144 w 218"/>
                <a:gd name="T109" fmla="*/ 11 h 167"/>
                <a:gd name="T110" fmla="*/ 148 w 218"/>
                <a:gd name="T111" fmla="*/ 0 h 167"/>
                <a:gd name="T112" fmla="*/ 159 w 218"/>
                <a:gd name="T113" fmla="*/ 4 h 167"/>
                <a:gd name="T114" fmla="*/ 159 w 218"/>
                <a:gd name="T115" fmla="*/ 11 h 167"/>
                <a:gd name="T116" fmla="*/ 163 w 218"/>
                <a:gd name="T117" fmla="*/ 19 h 167"/>
                <a:gd name="T118" fmla="*/ 166 w 218"/>
                <a:gd name="T119" fmla="*/ 30 h 167"/>
                <a:gd name="T120" fmla="*/ 174 w 218"/>
                <a:gd name="T121" fmla="*/ 34 h 167"/>
                <a:gd name="T122" fmla="*/ 181 w 218"/>
                <a:gd name="T123" fmla="*/ 30 h 167"/>
                <a:gd name="T124" fmla="*/ 189 w 218"/>
                <a:gd name="T125" fmla="*/ 2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8" h="167">
                  <a:moveTo>
                    <a:pt x="189" y="22"/>
                  </a:moveTo>
                  <a:lnTo>
                    <a:pt x="196" y="19"/>
                  </a:lnTo>
                  <a:lnTo>
                    <a:pt x="200" y="15"/>
                  </a:lnTo>
                  <a:lnTo>
                    <a:pt x="200" y="19"/>
                  </a:lnTo>
                  <a:lnTo>
                    <a:pt x="207" y="19"/>
                  </a:lnTo>
                  <a:lnTo>
                    <a:pt x="211" y="15"/>
                  </a:lnTo>
                  <a:lnTo>
                    <a:pt x="218" y="15"/>
                  </a:lnTo>
                  <a:lnTo>
                    <a:pt x="218" y="19"/>
                  </a:lnTo>
                  <a:lnTo>
                    <a:pt x="211" y="22"/>
                  </a:lnTo>
                  <a:lnTo>
                    <a:pt x="214" y="22"/>
                  </a:lnTo>
                  <a:lnTo>
                    <a:pt x="211" y="30"/>
                  </a:lnTo>
                  <a:lnTo>
                    <a:pt x="203" y="30"/>
                  </a:lnTo>
                  <a:lnTo>
                    <a:pt x="189" y="34"/>
                  </a:lnTo>
                  <a:lnTo>
                    <a:pt x="185" y="34"/>
                  </a:lnTo>
                  <a:lnTo>
                    <a:pt x="177" y="34"/>
                  </a:lnTo>
                  <a:lnTo>
                    <a:pt x="174" y="37"/>
                  </a:lnTo>
                  <a:lnTo>
                    <a:pt x="170" y="37"/>
                  </a:lnTo>
                  <a:lnTo>
                    <a:pt x="166" y="41"/>
                  </a:lnTo>
                  <a:lnTo>
                    <a:pt x="163" y="45"/>
                  </a:lnTo>
                  <a:lnTo>
                    <a:pt x="170" y="56"/>
                  </a:lnTo>
                  <a:lnTo>
                    <a:pt x="174" y="60"/>
                  </a:lnTo>
                  <a:lnTo>
                    <a:pt x="163" y="71"/>
                  </a:lnTo>
                  <a:lnTo>
                    <a:pt x="166" y="74"/>
                  </a:lnTo>
                  <a:lnTo>
                    <a:pt x="166" y="78"/>
                  </a:lnTo>
                  <a:lnTo>
                    <a:pt x="163" y="82"/>
                  </a:lnTo>
                  <a:lnTo>
                    <a:pt x="159" y="82"/>
                  </a:lnTo>
                  <a:lnTo>
                    <a:pt x="152" y="82"/>
                  </a:lnTo>
                  <a:lnTo>
                    <a:pt x="148" y="82"/>
                  </a:lnTo>
                  <a:lnTo>
                    <a:pt x="148" y="89"/>
                  </a:lnTo>
                  <a:lnTo>
                    <a:pt x="152" y="89"/>
                  </a:lnTo>
                  <a:lnTo>
                    <a:pt x="155" y="93"/>
                  </a:lnTo>
                  <a:lnTo>
                    <a:pt x="155" y="97"/>
                  </a:lnTo>
                  <a:lnTo>
                    <a:pt x="152" y="97"/>
                  </a:lnTo>
                  <a:lnTo>
                    <a:pt x="148" y="97"/>
                  </a:lnTo>
                  <a:lnTo>
                    <a:pt x="144" y="100"/>
                  </a:lnTo>
                  <a:lnTo>
                    <a:pt x="144" y="104"/>
                  </a:lnTo>
                  <a:lnTo>
                    <a:pt x="144" y="108"/>
                  </a:lnTo>
                  <a:lnTo>
                    <a:pt x="144" y="111"/>
                  </a:lnTo>
                  <a:lnTo>
                    <a:pt x="144" y="111"/>
                  </a:lnTo>
                  <a:lnTo>
                    <a:pt x="144" y="119"/>
                  </a:lnTo>
                  <a:lnTo>
                    <a:pt x="140" y="123"/>
                  </a:lnTo>
                  <a:lnTo>
                    <a:pt x="137" y="119"/>
                  </a:lnTo>
                  <a:lnTo>
                    <a:pt x="137" y="119"/>
                  </a:lnTo>
                  <a:lnTo>
                    <a:pt x="137" y="123"/>
                  </a:lnTo>
                  <a:lnTo>
                    <a:pt x="129" y="123"/>
                  </a:lnTo>
                  <a:lnTo>
                    <a:pt x="129" y="119"/>
                  </a:lnTo>
                  <a:lnTo>
                    <a:pt x="126" y="123"/>
                  </a:lnTo>
                  <a:lnTo>
                    <a:pt x="126" y="123"/>
                  </a:lnTo>
                  <a:lnTo>
                    <a:pt x="118" y="126"/>
                  </a:lnTo>
                  <a:lnTo>
                    <a:pt x="122" y="126"/>
                  </a:lnTo>
                  <a:lnTo>
                    <a:pt x="118" y="130"/>
                  </a:lnTo>
                  <a:lnTo>
                    <a:pt x="114" y="134"/>
                  </a:lnTo>
                  <a:lnTo>
                    <a:pt x="111" y="130"/>
                  </a:lnTo>
                  <a:lnTo>
                    <a:pt x="107" y="134"/>
                  </a:lnTo>
                  <a:lnTo>
                    <a:pt x="107" y="134"/>
                  </a:lnTo>
                  <a:lnTo>
                    <a:pt x="103" y="137"/>
                  </a:lnTo>
                  <a:lnTo>
                    <a:pt x="103" y="137"/>
                  </a:lnTo>
                  <a:lnTo>
                    <a:pt x="100" y="141"/>
                  </a:lnTo>
                  <a:lnTo>
                    <a:pt x="100" y="145"/>
                  </a:lnTo>
                  <a:lnTo>
                    <a:pt x="100" y="149"/>
                  </a:lnTo>
                  <a:lnTo>
                    <a:pt x="100" y="152"/>
                  </a:lnTo>
                  <a:lnTo>
                    <a:pt x="103" y="156"/>
                  </a:lnTo>
                  <a:lnTo>
                    <a:pt x="100" y="156"/>
                  </a:lnTo>
                  <a:lnTo>
                    <a:pt x="96" y="160"/>
                  </a:lnTo>
                  <a:lnTo>
                    <a:pt x="89" y="160"/>
                  </a:lnTo>
                  <a:lnTo>
                    <a:pt x="85" y="160"/>
                  </a:lnTo>
                  <a:lnTo>
                    <a:pt x="74" y="160"/>
                  </a:lnTo>
                  <a:lnTo>
                    <a:pt x="70" y="163"/>
                  </a:lnTo>
                  <a:lnTo>
                    <a:pt x="66" y="163"/>
                  </a:lnTo>
                  <a:lnTo>
                    <a:pt x="63" y="163"/>
                  </a:lnTo>
                  <a:lnTo>
                    <a:pt x="55" y="163"/>
                  </a:lnTo>
                  <a:lnTo>
                    <a:pt x="37" y="167"/>
                  </a:lnTo>
                  <a:lnTo>
                    <a:pt x="15" y="160"/>
                  </a:lnTo>
                  <a:lnTo>
                    <a:pt x="29" y="145"/>
                  </a:lnTo>
                  <a:lnTo>
                    <a:pt x="29" y="141"/>
                  </a:lnTo>
                  <a:lnTo>
                    <a:pt x="26" y="137"/>
                  </a:lnTo>
                  <a:lnTo>
                    <a:pt x="29" y="134"/>
                  </a:lnTo>
                  <a:lnTo>
                    <a:pt x="26" y="126"/>
                  </a:lnTo>
                  <a:lnTo>
                    <a:pt x="11" y="126"/>
                  </a:lnTo>
                  <a:lnTo>
                    <a:pt x="11" y="123"/>
                  </a:lnTo>
                  <a:lnTo>
                    <a:pt x="7" y="119"/>
                  </a:lnTo>
                  <a:lnTo>
                    <a:pt x="11" y="119"/>
                  </a:lnTo>
                  <a:lnTo>
                    <a:pt x="7" y="111"/>
                  </a:lnTo>
                  <a:lnTo>
                    <a:pt x="3" y="104"/>
                  </a:lnTo>
                  <a:lnTo>
                    <a:pt x="3" y="100"/>
                  </a:lnTo>
                  <a:lnTo>
                    <a:pt x="7" y="93"/>
                  </a:lnTo>
                  <a:lnTo>
                    <a:pt x="7" y="93"/>
                  </a:lnTo>
                  <a:lnTo>
                    <a:pt x="3" y="93"/>
                  </a:lnTo>
                  <a:lnTo>
                    <a:pt x="3" y="89"/>
                  </a:lnTo>
                  <a:lnTo>
                    <a:pt x="0" y="85"/>
                  </a:lnTo>
                  <a:lnTo>
                    <a:pt x="0" y="82"/>
                  </a:lnTo>
                  <a:lnTo>
                    <a:pt x="3" y="78"/>
                  </a:lnTo>
                  <a:lnTo>
                    <a:pt x="0" y="78"/>
                  </a:lnTo>
                  <a:lnTo>
                    <a:pt x="0" y="74"/>
                  </a:lnTo>
                  <a:lnTo>
                    <a:pt x="3" y="74"/>
                  </a:lnTo>
                  <a:lnTo>
                    <a:pt x="7" y="71"/>
                  </a:lnTo>
                  <a:lnTo>
                    <a:pt x="7" y="71"/>
                  </a:lnTo>
                  <a:lnTo>
                    <a:pt x="7" y="71"/>
                  </a:lnTo>
                  <a:lnTo>
                    <a:pt x="3" y="67"/>
                  </a:lnTo>
                  <a:lnTo>
                    <a:pt x="7" y="63"/>
                  </a:lnTo>
                  <a:lnTo>
                    <a:pt x="7" y="63"/>
                  </a:lnTo>
                  <a:lnTo>
                    <a:pt x="7" y="60"/>
                  </a:lnTo>
                  <a:lnTo>
                    <a:pt x="7" y="56"/>
                  </a:lnTo>
                  <a:lnTo>
                    <a:pt x="7" y="56"/>
                  </a:lnTo>
                  <a:lnTo>
                    <a:pt x="11" y="60"/>
                  </a:lnTo>
                  <a:lnTo>
                    <a:pt x="15" y="60"/>
                  </a:lnTo>
                  <a:lnTo>
                    <a:pt x="18" y="60"/>
                  </a:lnTo>
                  <a:lnTo>
                    <a:pt x="18" y="60"/>
                  </a:lnTo>
                  <a:lnTo>
                    <a:pt x="22" y="60"/>
                  </a:lnTo>
                  <a:lnTo>
                    <a:pt x="26" y="60"/>
                  </a:lnTo>
                  <a:lnTo>
                    <a:pt x="26" y="63"/>
                  </a:lnTo>
                  <a:lnTo>
                    <a:pt x="29" y="63"/>
                  </a:lnTo>
                  <a:lnTo>
                    <a:pt x="29" y="63"/>
                  </a:lnTo>
                  <a:lnTo>
                    <a:pt x="33" y="63"/>
                  </a:lnTo>
                  <a:lnTo>
                    <a:pt x="37" y="60"/>
                  </a:lnTo>
                  <a:lnTo>
                    <a:pt x="37" y="56"/>
                  </a:lnTo>
                  <a:lnTo>
                    <a:pt x="40" y="56"/>
                  </a:lnTo>
                  <a:lnTo>
                    <a:pt x="37" y="52"/>
                  </a:lnTo>
                  <a:lnTo>
                    <a:pt x="44" y="52"/>
                  </a:lnTo>
                  <a:lnTo>
                    <a:pt x="52" y="48"/>
                  </a:lnTo>
                  <a:lnTo>
                    <a:pt x="52" y="48"/>
                  </a:lnTo>
                  <a:lnTo>
                    <a:pt x="52" y="45"/>
                  </a:lnTo>
                  <a:lnTo>
                    <a:pt x="55" y="45"/>
                  </a:lnTo>
                  <a:lnTo>
                    <a:pt x="55" y="41"/>
                  </a:lnTo>
                  <a:lnTo>
                    <a:pt x="55" y="37"/>
                  </a:lnTo>
                  <a:lnTo>
                    <a:pt x="59" y="34"/>
                  </a:lnTo>
                  <a:lnTo>
                    <a:pt x="59" y="30"/>
                  </a:lnTo>
                  <a:lnTo>
                    <a:pt x="59" y="30"/>
                  </a:lnTo>
                  <a:lnTo>
                    <a:pt x="59" y="30"/>
                  </a:lnTo>
                  <a:lnTo>
                    <a:pt x="59" y="26"/>
                  </a:lnTo>
                  <a:lnTo>
                    <a:pt x="63" y="26"/>
                  </a:lnTo>
                  <a:lnTo>
                    <a:pt x="66" y="26"/>
                  </a:lnTo>
                  <a:lnTo>
                    <a:pt x="66" y="26"/>
                  </a:lnTo>
                  <a:lnTo>
                    <a:pt x="74" y="22"/>
                  </a:lnTo>
                  <a:lnTo>
                    <a:pt x="77" y="22"/>
                  </a:lnTo>
                  <a:lnTo>
                    <a:pt x="81" y="22"/>
                  </a:lnTo>
                  <a:lnTo>
                    <a:pt x="85" y="22"/>
                  </a:lnTo>
                  <a:lnTo>
                    <a:pt x="85" y="22"/>
                  </a:lnTo>
                  <a:lnTo>
                    <a:pt x="89" y="22"/>
                  </a:lnTo>
                  <a:lnTo>
                    <a:pt x="92" y="22"/>
                  </a:lnTo>
                  <a:lnTo>
                    <a:pt x="96" y="26"/>
                  </a:lnTo>
                  <a:lnTo>
                    <a:pt x="100" y="26"/>
                  </a:lnTo>
                  <a:lnTo>
                    <a:pt x="100" y="22"/>
                  </a:lnTo>
                  <a:lnTo>
                    <a:pt x="103" y="26"/>
                  </a:lnTo>
                  <a:lnTo>
                    <a:pt x="107" y="30"/>
                  </a:lnTo>
                  <a:lnTo>
                    <a:pt x="111" y="30"/>
                  </a:lnTo>
                  <a:lnTo>
                    <a:pt x="114" y="30"/>
                  </a:lnTo>
                  <a:lnTo>
                    <a:pt x="118" y="26"/>
                  </a:lnTo>
                  <a:lnTo>
                    <a:pt x="122" y="26"/>
                  </a:lnTo>
                  <a:lnTo>
                    <a:pt x="122" y="22"/>
                  </a:lnTo>
                  <a:lnTo>
                    <a:pt x="126" y="22"/>
                  </a:lnTo>
                  <a:lnTo>
                    <a:pt x="126" y="22"/>
                  </a:lnTo>
                  <a:lnTo>
                    <a:pt x="129" y="26"/>
                  </a:lnTo>
                  <a:lnTo>
                    <a:pt x="133" y="26"/>
                  </a:lnTo>
                  <a:lnTo>
                    <a:pt x="133" y="22"/>
                  </a:lnTo>
                  <a:lnTo>
                    <a:pt x="133" y="22"/>
                  </a:lnTo>
                  <a:lnTo>
                    <a:pt x="133" y="19"/>
                  </a:lnTo>
                  <a:lnTo>
                    <a:pt x="137" y="19"/>
                  </a:lnTo>
                  <a:lnTo>
                    <a:pt x="137" y="19"/>
                  </a:lnTo>
                  <a:lnTo>
                    <a:pt x="137" y="19"/>
                  </a:lnTo>
                  <a:lnTo>
                    <a:pt x="140" y="19"/>
                  </a:lnTo>
                  <a:lnTo>
                    <a:pt x="144" y="19"/>
                  </a:lnTo>
                  <a:lnTo>
                    <a:pt x="144" y="15"/>
                  </a:lnTo>
                  <a:lnTo>
                    <a:pt x="144" y="11"/>
                  </a:lnTo>
                  <a:lnTo>
                    <a:pt x="144" y="11"/>
                  </a:lnTo>
                  <a:lnTo>
                    <a:pt x="148" y="8"/>
                  </a:lnTo>
                  <a:lnTo>
                    <a:pt x="148" y="4"/>
                  </a:lnTo>
                  <a:lnTo>
                    <a:pt x="148" y="0"/>
                  </a:lnTo>
                  <a:lnTo>
                    <a:pt x="155" y="0"/>
                  </a:lnTo>
                  <a:lnTo>
                    <a:pt x="155" y="4"/>
                  </a:lnTo>
                  <a:lnTo>
                    <a:pt x="159" y="4"/>
                  </a:lnTo>
                  <a:lnTo>
                    <a:pt x="159" y="8"/>
                  </a:lnTo>
                  <a:lnTo>
                    <a:pt x="159" y="11"/>
                  </a:lnTo>
                  <a:lnTo>
                    <a:pt x="159" y="11"/>
                  </a:lnTo>
                  <a:lnTo>
                    <a:pt x="163" y="11"/>
                  </a:lnTo>
                  <a:lnTo>
                    <a:pt x="163" y="15"/>
                  </a:lnTo>
                  <a:lnTo>
                    <a:pt x="163" y="19"/>
                  </a:lnTo>
                  <a:lnTo>
                    <a:pt x="163" y="22"/>
                  </a:lnTo>
                  <a:lnTo>
                    <a:pt x="163" y="30"/>
                  </a:lnTo>
                  <a:lnTo>
                    <a:pt x="166" y="30"/>
                  </a:lnTo>
                  <a:lnTo>
                    <a:pt x="166" y="34"/>
                  </a:lnTo>
                  <a:lnTo>
                    <a:pt x="170" y="34"/>
                  </a:lnTo>
                  <a:lnTo>
                    <a:pt x="174" y="34"/>
                  </a:lnTo>
                  <a:lnTo>
                    <a:pt x="177" y="34"/>
                  </a:lnTo>
                  <a:lnTo>
                    <a:pt x="177" y="30"/>
                  </a:lnTo>
                  <a:lnTo>
                    <a:pt x="181" y="30"/>
                  </a:lnTo>
                  <a:lnTo>
                    <a:pt x="185" y="26"/>
                  </a:lnTo>
                  <a:lnTo>
                    <a:pt x="185" y="22"/>
                  </a:lnTo>
                  <a:lnTo>
                    <a:pt x="189" y="22"/>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40" name="Freeform 39"/>
            <p:cNvSpPr>
              <a:spLocks noEditPoints="1"/>
            </p:cNvSpPr>
            <p:nvPr/>
          </p:nvSpPr>
          <p:spPr bwMode="auto">
            <a:xfrm>
              <a:off x="4435835" y="1921507"/>
              <a:ext cx="133810" cy="95211"/>
            </a:xfrm>
            <a:custGeom>
              <a:avLst/>
              <a:gdLst>
                <a:gd name="T0" fmla="*/ 22 w 28"/>
                <a:gd name="T1" fmla="*/ 19 h 20"/>
                <a:gd name="T2" fmla="*/ 22 w 28"/>
                <a:gd name="T3" fmla="*/ 18 h 20"/>
                <a:gd name="T4" fmla="*/ 20 w 28"/>
                <a:gd name="T5" fmla="*/ 18 h 20"/>
                <a:gd name="T6" fmla="*/ 20 w 28"/>
                <a:gd name="T7" fmla="*/ 19 h 20"/>
                <a:gd name="T8" fmla="*/ 26 w 28"/>
                <a:gd name="T9" fmla="*/ 16 h 20"/>
                <a:gd name="T10" fmla="*/ 26 w 28"/>
                <a:gd name="T11" fmla="*/ 14 h 20"/>
                <a:gd name="T12" fmla="*/ 18 w 28"/>
                <a:gd name="T13" fmla="*/ 12 h 20"/>
                <a:gd name="T14" fmla="*/ 15 w 28"/>
                <a:gd name="T15" fmla="*/ 15 h 20"/>
                <a:gd name="T16" fmla="*/ 13 w 28"/>
                <a:gd name="T17" fmla="*/ 14 h 20"/>
                <a:gd name="T18" fmla="*/ 13 w 28"/>
                <a:gd name="T19" fmla="*/ 12 h 20"/>
                <a:gd name="T20" fmla="*/ 14 w 28"/>
                <a:gd name="T21" fmla="*/ 12 h 20"/>
                <a:gd name="T22" fmla="*/ 15 w 28"/>
                <a:gd name="T23" fmla="*/ 12 h 20"/>
                <a:gd name="T24" fmla="*/ 16 w 28"/>
                <a:gd name="T25" fmla="*/ 10 h 20"/>
                <a:gd name="T26" fmla="*/ 17 w 28"/>
                <a:gd name="T27" fmla="*/ 13 h 20"/>
                <a:gd name="T28" fmla="*/ 17 w 28"/>
                <a:gd name="T29" fmla="*/ 14 h 20"/>
                <a:gd name="T30" fmla="*/ 15 w 28"/>
                <a:gd name="T31" fmla="*/ 16 h 20"/>
                <a:gd name="T32" fmla="*/ 17 w 28"/>
                <a:gd name="T33" fmla="*/ 16 h 20"/>
                <a:gd name="T34" fmla="*/ 13 w 28"/>
                <a:gd name="T35" fmla="*/ 16 h 20"/>
                <a:gd name="T36" fmla="*/ 15 w 28"/>
                <a:gd name="T37" fmla="*/ 16 h 20"/>
                <a:gd name="T38" fmla="*/ 15 w 28"/>
                <a:gd name="T39" fmla="*/ 17 h 20"/>
                <a:gd name="T40" fmla="*/ 14 w 28"/>
                <a:gd name="T41" fmla="*/ 18 h 20"/>
                <a:gd name="T42" fmla="*/ 12 w 28"/>
                <a:gd name="T43" fmla="*/ 17 h 20"/>
                <a:gd name="T44" fmla="*/ 9 w 28"/>
                <a:gd name="T45" fmla="*/ 12 h 20"/>
                <a:gd name="T46" fmla="*/ 10 w 28"/>
                <a:gd name="T47" fmla="*/ 12 h 20"/>
                <a:gd name="T48" fmla="*/ 10 w 28"/>
                <a:gd name="T49" fmla="*/ 17 h 20"/>
                <a:gd name="T50" fmla="*/ 10 w 28"/>
                <a:gd name="T51" fmla="*/ 17 h 20"/>
                <a:gd name="T52" fmla="*/ 11 w 28"/>
                <a:gd name="T53" fmla="*/ 15 h 20"/>
                <a:gd name="T54" fmla="*/ 10 w 28"/>
                <a:gd name="T55" fmla="*/ 13 h 20"/>
                <a:gd name="T56" fmla="*/ 9 w 28"/>
                <a:gd name="T57" fmla="*/ 16 h 20"/>
                <a:gd name="T58" fmla="*/ 7 w 28"/>
                <a:gd name="T59" fmla="*/ 14 h 20"/>
                <a:gd name="T60" fmla="*/ 12 w 28"/>
                <a:gd name="T61" fmla="*/ 2 h 20"/>
                <a:gd name="T62" fmla="*/ 3 w 28"/>
                <a:gd name="T63" fmla="*/ 6 h 20"/>
                <a:gd name="T64" fmla="*/ 3 w 28"/>
                <a:gd name="T65" fmla="*/ 7 h 20"/>
                <a:gd name="T66" fmla="*/ 2 w 28"/>
                <a:gd name="T67" fmla="*/ 6 h 20"/>
                <a:gd name="T68" fmla="*/ 6 w 28"/>
                <a:gd name="T69" fmla="*/ 5 h 20"/>
                <a:gd name="T70" fmla="*/ 8 w 28"/>
                <a:gd name="T71" fmla="*/ 5 h 20"/>
                <a:gd name="T72" fmla="*/ 9 w 28"/>
                <a:gd name="T73" fmla="*/ 1 h 20"/>
                <a:gd name="T74" fmla="*/ 7 w 28"/>
                <a:gd name="T75" fmla="*/ 2 h 20"/>
                <a:gd name="T76" fmla="*/ 5 w 28"/>
                <a:gd name="T77" fmla="*/ 4 h 20"/>
                <a:gd name="T78" fmla="*/ 2 w 28"/>
                <a:gd name="T79" fmla="*/ 5 h 20"/>
                <a:gd name="T80" fmla="*/ 1 w 28"/>
                <a:gd name="T81" fmla="*/ 6 h 20"/>
                <a:gd name="T82" fmla="*/ 6 w 28"/>
                <a:gd name="T83" fmla="*/ 16 h 20"/>
                <a:gd name="T84" fmla="*/ 6 w 28"/>
                <a:gd name="T85" fmla="*/ 15 h 20"/>
                <a:gd name="T86" fmla="*/ 7 w 28"/>
                <a:gd name="T87" fmla="*/ 12 h 20"/>
                <a:gd name="T88" fmla="*/ 9 w 28"/>
                <a:gd name="T89" fmla="*/ 11 h 20"/>
                <a:gd name="T90" fmla="*/ 10 w 28"/>
                <a:gd name="T91" fmla="*/ 9 h 20"/>
                <a:gd name="T92" fmla="*/ 11 w 28"/>
                <a:gd name="T93" fmla="*/ 9 h 20"/>
                <a:gd name="T94" fmla="*/ 9 w 28"/>
                <a:gd name="T95" fmla="*/ 8 h 20"/>
                <a:gd name="T96" fmla="*/ 8 w 28"/>
                <a:gd name="T97" fmla="*/ 6 h 20"/>
                <a:gd name="T98" fmla="*/ 5 w 28"/>
                <a:gd name="T99" fmla="*/ 5 h 20"/>
                <a:gd name="T100" fmla="*/ 5 w 28"/>
                <a:gd name="T101" fmla="*/ 7 h 20"/>
                <a:gd name="T102" fmla="*/ 4 w 28"/>
                <a:gd name="T103" fmla="*/ 8 h 20"/>
                <a:gd name="T104" fmla="*/ 4 w 28"/>
                <a:gd name="T105" fmla="*/ 6 h 20"/>
                <a:gd name="T106" fmla="*/ 2 w 28"/>
                <a:gd name="T107" fmla="*/ 8 h 20"/>
                <a:gd name="T108" fmla="*/ 1 w 28"/>
                <a:gd name="T109" fmla="*/ 9 h 20"/>
                <a:gd name="T110" fmla="*/ 0 w 28"/>
                <a:gd name="T111" fmla="*/ 10 h 20"/>
                <a:gd name="T112" fmla="*/ 0 w 28"/>
                <a:gd name="T113" fmla="*/ 12 h 20"/>
                <a:gd name="T114" fmla="*/ 2 w 28"/>
                <a:gd name="T115" fmla="*/ 14 h 20"/>
                <a:gd name="T116" fmla="*/ 3 w 28"/>
                <a:gd name="T117"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 h="20">
                  <a:moveTo>
                    <a:pt x="20" y="19"/>
                  </a:moveTo>
                  <a:cubicBezTo>
                    <a:pt x="20" y="20"/>
                    <a:pt x="20" y="20"/>
                    <a:pt x="20" y="20"/>
                  </a:cubicBezTo>
                  <a:cubicBezTo>
                    <a:pt x="21" y="20"/>
                    <a:pt x="21" y="20"/>
                    <a:pt x="21" y="20"/>
                  </a:cubicBezTo>
                  <a:cubicBezTo>
                    <a:pt x="22" y="19"/>
                    <a:pt x="22" y="19"/>
                    <a:pt x="22" y="19"/>
                  </a:cubicBezTo>
                  <a:cubicBezTo>
                    <a:pt x="22" y="19"/>
                    <a:pt x="22" y="19"/>
                    <a:pt x="22" y="19"/>
                  </a:cubicBezTo>
                  <a:cubicBezTo>
                    <a:pt x="22" y="19"/>
                    <a:pt x="22" y="19"/>
                    <a:pt x="22" y="19"/>
                  </a:cubicBezTo>
                  <a:cubicBezTo>
                    <a:pt x="22" y="18"/>
                    <a:pt x="22" y="18"/>
                    <a:pt x="22" y="18"/>
                  </a:cubicBezTo>
                  <a:cubicBezTo>
                    <a:pt x="22" y="18"/>
                    <a:pt x="22" y="18"/>
                    <a:pt x="22" y="18"/>
                  </a:cubicBezTo>
                  <a:cubicBezTo>
                    <a:pt x="21" y="18"/>
                    <a:pt x="21" y="18"/>
                    <a:pt x="21" y="18"/>
                  </a:cubicBezTo>
                  <a:cubicBezTo>
                    <a:pt x="21" y="18"/>
                    <a:pt x="21" y="18"/>
                    <a:pt x="21" y="18"/>
                  </a:cubicBezTo>
                  <a:cubicBezTo>
                    <a:pt x="21" y="18"/>
                    <a:pt x="21" y="18"/>
                    <a:pt x="21" y="18"/>
                  </a:cubicBezTo>
                  <a:cubicBezTo>
                    <a:pt x="20" y="18"/>
                    <a:pt x="20" y="18"/>
                    <a:pt x="20" y="18"/>
                  </a:cubicBezTo>
                  <a:cubicBezTo>
                    <a:pt x="20" y="18"/>
                    <a:pt x="20" y="18"/>
                    <a:pt x="20" y="18"/>
                  </a:cubicBezTo>
                  <a:cubicBezTo>
                    <a:pt x="21" y="18"/>
                    <a:pt x="21" y="18"/>
                    <a:pt x="21" y="18"/>
                  </a:cubicBezTo>
                  <a:cubicBezTo>
                    <a:pt x="21" y="18"/>
                    <a:pt x="21" y="18"/>
                    <a:pt x="21" y="18"/>
                  </a:cubicBezTo>
                  <a:cubicBezTo>
                    <a:pt x="20" y="19"/>
                    <a:pt x="20" y="19"/>
                    <a:pt x="20" y="19"/>
                  </a:cubicBezTo>
                  <a:cubicBezTo>
                    <a:pt x="20" y="19"/>
                    <a:pt x="20" y="19"/>
                    <a:pt x="20" y="19"/>
                  </a:cubicBezTo>
                  <a:close/>
                  <a:moveTo>
                    <a:pt x="26" y="14"/>
                  </a:moveTo>
                  <a:cubicBezTo>
                    <a:pt x="26" y="15"/>
                    <a:pt x="26" y="15"/>
                    <a:pt x="26" y="15"/>
                  </a:cubicBezTo>
                  <a:cubicBezTo>
                    <a:pt x="26" y="16"/>
                    <a:pt x="26" y="16"/>
                    <a:pt x="26" y="16"/>
                  </a:cubicBezTo>
                  <a:cubicBezTo>
                    <a:pt x="28" y="16"/>
                    <a:pt x="28" y="16"/>
                    <a:pt x="28" y="16"/>
                  </a:cubicBezTo>
                  <a:cubicBezTo>
                    <a:pt x="28" y="15"/>
                    <a:pt x="28" y="15"/>
                    <a:pt x="28" y="15"/>
                  </a:cubicBezTo>
                  <a:cubicBezTo>
                    <a:pt x="27" y="14"/>
                    <a:pt x="27" y="14"/>
                    <a:pt x="27" y="14"/>
                  </a:cubicBezTo>
                  <a:cubicBezTo>
                    <a:pt x="26" y="14"/>
                    <a:pt x="26" y="14"/>
                    <a:pt x="26" y="14"/>
                  </a:cubicBezTo>
                  <a:close/>
                  <a:moveTo>
                    <a:pt x="18" y="12"/>
                  </a:moveTo>
                  <a:cubicBezTo>
                    <a:pt x="17" y="13"/>
                    <a:pt x="17" y="13"/>
                    <a:pt x="17" y="13"/>
                  </a:cubicBezTo>
                  <a:cubicBezTo>
                    <a:pt x="18" y="13"/>
                    <a:pt x="18" y="13"/>
                    <a:pt x="18" y="13"/>
                  </a:cubicBezTo>
                  <a:cubicBezTo>
                    <a:pt x="18" y="12"/>
                    <a:pt x="18" y="12"/>
                    <a:pt x="18" y="12"/>
                  </a:cubicBezTo>
                  <a:close/>
                  <a:moveTo>
                    <a:pt x="15" y="16"/>
                  </a:moveTo>
                  <a:cubicBezTo>
                    <a:pt x="15" y="16"/>
                    <a:pt x="15" y="16"/>
                    <a:pt x="15" y="16"/>
                  </a:cubicBezTo>
                  <a:cubicBezTo>
                    <a:pt x="14" y="16"/>
                    <a:pt x="14" y="16"/>
                    <a:pt x="14" y="16"/>
                  </a:cubicBezTo>
                  <a:cubicBezTo>
                    <a:pt x="15" y="15"/>
                    <a:pt x="15" y="15"/>
                    <a:pt x="15" y="15"/>
                  </a:cubicBezTo>
                  <a:cubicBezTo>
                    <a:pt x="15" y="15"/>
                    <a:pt x="15" y="15"/>
                    <a:pt x="15" y="15"/>
                  </a:cubicBezTo>
                  <a:cubicBezTo>
                    <a:pt x="14" y="15"/>
                    <a:pt x="14" y="15"/>
                    <a:pt x="14" y="15"/>
                  </a:cubicBezTo>
                  <a:cubicBezTo>
                    <a:pt x="13" y="15"/>
                    <a:pt x="13" y="15"/>
                    <a:pt x="13" y="15"/>
                  </a:cubicBezTo>
                  <a:cubicBezTo>
                    <a:pt x="13" y="14"/>
                    <a:pt x="13" y="14"/>
                    <a:pt x="13" y="14"/>
                  </a:cubicBezTo>
                  <a:cubicBezTo>
                    <a:pt x="13" y="13"/>
                    <a:pt x="13" y="13"/>
                    <a:pt x="13" y="13"/>
                  </a:cubicBezTo>
                  <a:cubicBezTo>
                    <a:pt x="12" y="13"/>
                    <a:pt x="12" y="13"/>
                    <a:pt x="12" y="13"/>
                  </a:cubicBezTo>
                  <a:cubicBezTo>
                    <a:pt x="12" y="12"/>
                    <a:pt x="12" y="12"/>
                    <a:pt x="12" y="12"/>
                  </a:cubicBezTo>
                  <a:cubicBezTo>
                    <a:pt x="13" y="12"/>
                    <a:pt x="13" y="12"/>
                    <a:pt x="13" y="12"/>
                  </a:cubicBezTo>
                  <a:cubicBezTo>
                    <a:pt x="13" y="11"/>
                    <a:pt x="13" y="11"/>
                    <a:pt x="13" y="11"/>
                  </a:cubicBezTo>
                  <a:cubicBezTo>
                    <a:pt x="13" y="11"/>
                    <a:pt x="13" y="11"/>
                    <a:pt x="13" y="11"/>
                  </a:cubicBezTo>
                  <a:cubicBezTo>
                    <a:pt x="14" y="12"/>
                    <a:pt x="14" y="12"/>
                    <a:pt x="14" y="12"/>
                  </a:cubicBezTo>
                  <a:cubicBezTo>
                    <a:pt x="14" y="12"/>
                    <a:pt x="14" y="12"/>
                    <a:pt x="14" y="12"/>
                  </a:cubicBezTo>
                  <a:cubicBezTo>
                    <a:pt x="15" y="12"/>
                    <a:pt x="15" y="12"/>
                    <a:pt x="15" y="12"/>
                  </a:cubicBezTo>
                  <a:cubicBezTo>
                    <a:pt x="15" y="12"/>
                    <a:pt x="15" y="12"/>
                    <a:pt x="15" y="12"/>
                  </a:cubicBezTo>
                  <a:cubicBezTo>
                    <a:pt x="15" y="12"/>
                    <a:pt x="15" y="12"/>
                    <a:pt x="15" y="12"/>
                  </a:cubicBezTo>
                  <a:cubicBezTo>
                    <a:pt x="15" y="12"/>
                    <a:pt x="15" y="12"/>
                    <a:pt x="15" y="12"/>
                  </a:cubicBezTo>
                  <a:cubicBezTo>
                    <a:pt x="15" y="11"/>
                    <a:pt x="15" y="11"/>
                    <a:pt x="15" y="11"/>
                  </a:cubicBezTo>
                  <a:cubicBezTo>
                    <a:pt x="14" y="11"/>
                    <a:pt x="14" y="11"/>
                    <a:pt x="14" y="11"/>
                  </a:cubicBezTo>
                  <a:cubicBezTo>
                    <a:pt x="15" y="10"/>
                    <a:pt x="15" y="10"/>
                    <a:pt x="15" y="10"/>
                  </a:cubicBezTo>
                  <a:cubicBezTo>
                    <a:pt x="16" y="10"/>
                    <a:pt x="16" y="10"/>
                    <a:pt x="16" y="10"/>
                  </a:cubicBezTo>
                  <a:cubicBezTo>
                    <a:pt x="17" y="10"/>
                    <a:pt x="17" y="10"/>
                    <a:pt x="17" y="10"/>
                  </a:cubicBezTo>
                  <a:cubicBezTo>
                    <a:pt x="17" y="11"/>
                    <a:pt x="17" y="11"/>
                    <a:pt x="17" y="11"/>
                  </a:cubicBezTo>
                  <a:cubicBezTo>
                    <a:pt x="17" y="12"/>
                    <a:pt x="17" y="12"/>
                    <a:pt x="17" y="12"/>
                  </a:cubicBezTo>
                  <a:cubicBezTo>
                    <a:pt x="17" y="13"/>
                    <a:pt x="17" y="13"/>
                    <a:pt x="17" y="13"/>
                  </a:cubicBezTo>
                  <a:cubicBezTo>
                    <a:pt x="16" y="13"/>
                    <a:pt x="16" y="13"/>
                    <a:pt x="16" y="13"/>
                  </a:cubicBezTo>
                  <a:cubicBezTo>
                    <a:pt x="16" y="13"/>
                    <a:pt x="16" y="13"/>
                    <a:pt x="16" y="13"/>
                  </a:cubicBezTo>
                  <a:cubicBezTo>
                    <a:pt x="17" y="14"/>
                    <a:pt x="17" y="14"/>
                    <a:pt x="17" y="14"/>
                  </a:cubicBezTo>
                  <a:cubicBezTo>
                    <a:pt x="17" y="14"/>
                    <a:pt x="17" y="14"/>
                    <a:pt x="17" y="14"/>
                  </a:cubicBezTo>
                  <a:cubicBezTo>
                    <a:pt x="17" y="15"/>
                    <a:pt x="17" y="15"/>
                    <a:pt x="17" y="15"/>
                  </a:cubicBezTo>
                  <a:cubicBezTo>
                    <a:pt x="16" y="15"/>
                    <a:pt x="16" y="15"/>
                    <a:pt x="16" y="15"/>
                  </a:cubicBezTo>
                  <a:cubicBezTo>
                    <a:pt x="16" y="16"/>
                    <a:pt x="16" y="16"/>
                    <a:pt x="16" y="16"/>
                  </a:cubicBezTo>
                  <a:cubicBezTo>
                    <a:pt x="15" y="16"/>
                    <a:pt x="15" y="16"/>
                    <a:pt x="15" y="16"/>
                  </a:cubicBezTo>
                  <a:close/>
                  <a:moveTo>
                    <a:pt x="16" y="16"/>
                  </a:moveTo>
                  <a:cubicBezTo>
                    <a:pt x="16" y="16"/>
                    <a:pt x="16" y="16"/>
                    <a:pt x="16" y="16"/>
                  </a:cubicBezTo>
                  <a:cubicBezTo>
                    <a:pt x="16" y="16"/>
                    <a:pt x="16" y="16"/>
                    <a:pt x="16" y="16"/>
                  </a:cubicBezTo>
                  <a:cubicBezTo>
                    <a:pt x="17" y="16"/>
                    <a:pt x="17" y="16"/>
                    <a:pt x="17" y="16"/>
                  </a:cubicBezTo>
                  <a:cubicBezTo>
                    <a:pt x="17" y="15"/>
                    <a:pt x="17" y="15"/>
                    <a:pt x="17" y="15"/>
                  </a:cubicBezTo>
                  <a:cubicBezTo>
                    <a:pt x="16" y="16"/>
                    <a:pt x="16" y="16"/>
                    <a:pt x="16" y="16"/>
                  </a:cubicBezTo>
                  <a:cubicBezTo>
                    <a:pt x="16" y="16"/>
                    <a:pt x="16" y="16"/>
                    <a:pt x="16" y="16"/>
                  </a:cubicBezTo>
                  <a:close/>
                  <a:moveTo>
                    <a:pt x="13" y="16"/>
                  </a:moveTo>
                  <a:cubicBezTo>
                    <a:pt x="13" y="17"/>
                    <a:pt x="13" y="17"/>
                    <a:pt x="13" y="17"/>
                  </a:cubicBezTo>
                  <a:cubicBezTo>
                    <a:pt x="14" y="17"/>
                    <a:pt x="14" y="17"/>
                    <a:pt x="14" y="17"/>
                  </a:cubicBezTo>
                  <a:cubicBezTo>
                    <a:pt x="14" y="17"/>
                    <a:pt x="14" y="17"/>
                    <a:pt x="14" y="17"/>
                  </a:cubicBezTo>
                  <a:cubicBezTo>
                    <a:pt x="15" y="16"/>
                    <a:pt x="15" y="16"/>
                    <a:pt x="15" y="16"/>
                  </a:cubicBezTo>
                  <a:cubicBezTo>
                    <a:pt x="15" y="16"/>
                    <a:pt x="15" y="16"/>
                    <a:pt x="15" y="16"/>
                  </a:cubicBezTo>
                  <a:cubicBezTo>
                    <a:pt x="16" y="16"/>
                    <a:pt x="16" y="16"/>
                    <a:pt x="16" y="16"/>
                  </a:cubicBezTo>
                  <a:cubicBezTo>
                    <a:pt x="16" y="17"/>
                    <a:pt x="16" y="17"/>
                    <a:pt x="16" y="17"/>
                  </a:cubicBezTo>
                  <a:cubicBezTo>
                    <a:pt x="15" y="17"/>
                    <a:pt x="15" y="17"/>
                    <a:pt x="15" y="17"/>
                  </a:cubicBezTo>
                  <a:cubicBezTo>
                    <a:pt x="15" y="18"/>
                    <a:pt x="15" y="18"/>
                    <a:pt x="15" y="18"/>
                  </a:cubicBezTo>
                  <a:cubicBezTo>
                    <a:pt x="15" y="18"/>
                    <a:pt x="15" y="18"/>
                    <a:pt x="15" y="18"/>
                  </a:cubicBezTo>
                  <a:cubicBezTo>
                    <a:pt x="15" y="17"/>
                    <a:pt x="15" y="17"/>
                    <a:pt x="15" y="17"/>
                  </a:cubicBezTo>
                  <a:cubicBezTo>
                    <a:pt x="14" y="18"/>
                    <a:pt x="14" y="18"/>
                    <a:pt x="14" y="18"/>
                  </a:cubicBezTo>
                  <a:cubicBezTo>
                    <a:pt x="13" y="18"/>
                    <a:pt x="13" y="18"/>
                    <a:pt x="13" y="18"/>
                  </a:cubicBezTo>
                  <a:cubicBezTo>
                    <a:pt x="12" y="18"/>
                    <a:pt x="12" y="18"/>
                    <a:pt x="12" y="18"/>
                  </a:cubicBezTo>
                  <a:cubicBezTo>
                    <a:pt x="12" y="17"/>
                    <a:pt x="12" y="17"/>
                    <a:pt x="12" y="17"/>
                  </a:cubicBezTo>
                  <a:cubicBezTo>
                    <a:pt x="12" y="17"/>
                    <a:pt x="12" y="17"/>
                    <a:pt x="12" y="17"/>
                  </a:cubicBezTo>
                  <a:cubicBezTo>
                    <a:pt x="12" y="17"/>
                    <a:pt x="12" y="17"/>
                    <a:pt x="12" y="17"/>
                  </a:cubicBezTo>
                  <a:cubicBezTo>
                    <a:pt x="12" y="16"/>
                    <a:pt x="12" y="16"/>
                    <a:pt x="12" y="16"/>
                  </a:cubicBezTo>
                  <a:cubicBezTo>
                    <a:pt x="13" y="16"/>
                    <a:pt x="13" y="16"/>
                    <a:pt x="13" y="16"/>
                  </a:cubicBezTo>
                  <a:close/>
                  <a:moveTo>
                    <a:pt x="9" y="12"/>
                  </a:moveTo>
                  <a:cubicBezTo>
                    <a:pt x="10" y="11"/>
                    <a:pt x="10" y="11"/>
                    <a:pt x="10" y="11"/>
                  </a:cubicBezTo>
                  <a:cubicBezTo>
                    <a:pt x="10" y="10"/>
                    <a:pt x="10" y="10"/>
                    <a:pt x="10" y="10"/>
                  </a:cubicBezTo>
                  <a:cubicBezTo>
                    <a:pt x="10" y="11"/>
                    <a:pt x="10" y="11"/>
                    <a:pt x="10" y="11"/>
                  </a:cubicBezTo>
                  <a:cubicBezTo>
                    <a:pt x="10" y="12"/>
                    <a:pt x="10" y="12"/>
                    <a:pt x="10" y="12"/>
                  </a:cubicBezTo>
                  <a:cubicBezTo>
                    <a:pt x="9" y="12"/>
                    <a:pt x="9" y="12"/>
                    <a:pt x="9" y="12"/>
                  </a:cubicBezTo>
                  <a:close/>
                  <a:moveTo>
                    <a:pt x="9" y="16"/>
                  </a:moveTo>
                  <a:cubicBezTo>
                    <a:pt x="10" y="17"/>
                    <a:pt x="10" y="17"/>
                    <a:pt x="10" y="17"/>
                  </a:cubicBezTo>
                  <a:cubicBezTo>
                    <a:pt x="10" y="17"/>
                    <a:pt x="10" y="17"/>
                    <a:pt x="10" y="17"/>
                  </a:cubicBezTo>
                  <a:cubicBezTo>
                    <a:pt x="9" y="16"/>
                    <a:pt x="9" y="16"/>
                    <a:pt x="9" y="16"/>
                  </a:cubicBezTo>
                  <a:close/>
                  <a:moveTo>
                    <a:pt x="11" y="15"/>
                  </a:moveTo>
                  <a:cubicBezTo>
                    <a:pt x="11" y="16"/>
                    <a:pt x="11" y="16"/>
                    <a:pt x="11" y="16"/>
                  </a:cubicBezTo>
                  <a:cubicBezTo>
                    <a:pt x="10" y="17"/>
                    <a:pt x="10" y="17"/>
                    <a:pt x="10" y="17"/>
                  </a:cubicBezTo>
                  <a:cubicBezTo>
                    <a:pt x="11" y="17"/>
                    <a:pt x="11" y="17"/>
                    <a:pt x="11" y="17"/>
                  </a:cubicBezTo>
                  <a:cubicBezTo>
                    <a:pt x="11" y="17"/>
                    <a:pt x="11" y="17"/>
                    <a:pt x="11" y="17"/>
                  </a:cubicBezTo>
                  <a:cubicBezTo>
                    <a:pt x="12" y="16"/>
                    <a:pt x="12" y="16"/>
                    <a:pt x="12" y="16"/>
                  </a:cubicBezTo>
                  <a:cubicBezTo>
                    <a:pt x="12" y="16"/>
                    <a:pt x="11" y="15"/>
                    <a:pt x="11" y="15"/>
                  </a:cubicBezTo>
                  <a:close/>
                  <a:moveTo>
                    <a:pt x="7" y="13"/>
                  </a:moveTo>
                  <a:cubicBezTo>
                    <a:pt x="8" y="13"/>
                    <a:pt x="8" y="13"/>
                    <a:pt x="8" y="13"/>
                  </a:cubicBezTo>
                  <a:cubicBezTo>
                    <a:pt x="9" y="13"/>
                    <a:pt x="9" y="13"/>
                    <a:pt x="9" y="13"/>
                  </a:cubicBezTo>
                  <a:cubicBezTo>
                    <a:pt x="10" y="13"/>
                    <a:pt x="10" y="13"/>
                    <a:pt x="10" y="13"/>
                  </a:cubicBezTo>
                  <a:cubicBezTo>
                    <a:pt x="10" y="14"/>
                    <a:pt x="10" y="14"/>
                    <a:pt x="10" y="14"/>
                  </a:cubicBezTo>
                  <a:cubicBezTo>
                    <a:pt x="11" y="15"/>
                    <a:pt x="11" y="15"/>
                    <a:pt x="11" y="15"/>
                  </a:cubicBezTo>
                  <a:cubicBezTo>
                    <a:pt x="10" y="16"/>
                    <a:pt x="10" y="16"/>
                    <a:pt x="10" y="16"/>
                  </a:cubicBezTo>
                  <a:cubicBezTo>
                    <a:pt x="9" y="16"/>
                    <a:pt x="9" y="16"/>
                    <a:pt x="9" y="16"/>
                  </a:cubicBezTo>
                  <a:cubicBezTo>
                    <a:pt x="9" y="16"/>
                    <a:pt x="9" y="16"/>
                    <a:pt x="9" y="16"/>
                  </a:cubicBezTo>
                  <a:cubicBezTo>
                    <a:pt x="8" y="16"/>
                    <a:pt x="8" y="16"/>
                    <a:pt x="8" y="16"/>
                  </a:cubicBezTo>
                  <a:cubicBezTo>
                    <a:pt x="7" y="15"/>
                    <a:pt x="7" y="15"/>
                    <a:pt x="7" y="15"/>
                  </a:cubicBezTo>
                  <a:cubicBezTo>
                    <a:pt x="7" y="14"/>
                    <a:pt x="7" y="14"/>
                    <a:pt x="7" y="14"/>
                  </a:cubicBezTo>
                  <a:cubicBezTo>
                    <a:pt x="7" y="13"/>
                    <a:pt x="7" y="13"/>
                    <a:pt x="7" y="13"/>
                  </a:cubicBezTo>
                  <a:close/>
                  <a:moveTo>
                    <a:pt x="11" y="3"/>
                  </a:moveTo>
                  <a:cubicBezTo>
                    <a:pt x="11" y="2"/>
                    <a:pt x="11" y="2"/>
                    <a:pt x="11" y="2"/>
                  </a:cubicBezTo>
                  <a:cubicBezTo>
                    <a:pt x="12" y="2"/>
                    <a:pt x="12" y="2"/>
                    <a:pt x="12" y="2"/>
                  </a:cubicBezTo>
                  <a:cubicBezTo>
                    <a:pt x="11" y="3"/>
                    <a:pt x="11" y="3"/>
                    <a:pt x="11" y="3"/>
                  </a:cubicBezTo>
                  <a:cubicBezTo>
                    <a:pt x="11" y="3"/>
                    <a:pt x="11" y="3"/>
                    <a:pt x="11" y="3"/>
                  </a:cubicBezTo>
                  <a:close/>
                  <a:moveTo>
                    <a:pt x="3" y="7"/>
                  </a:moveTo>
                  <a:cubicBezTo>
                    <a:pt x="3" y="6"/>
                    <a:pt x="3" y="6"/>
                    <a:pt x="3" y="6"/>
                  </a:cubicBezTo>
                  <a:cubicBezTo>
                    <a:pt x="3" y="5"/>
                    <a:pt x="3" y="5"/>
                    <a:pt x="3" y="5"/>
                  </a:cubicBezTo>
                  <a:cubicBezTo>
                    <a:pt x="4" y="5"/>
                    <a:pt x="4" y="5"/>
                    <a:pt x="4" y="5"/>
                  </a:cubicBezTo>
                  <a:cubicBezTo>
                    <a:pt x="4" y="6"/>
                    <a:pt x="4" y="6"/>
                    <a:pt x="4" y="6"/>
                  </a:cubicBezTo>
                  <a:cubicBezTo>
                    <a:pt x="3" y="7"/>
                    <a:pt x="3" y="7"/>
                    <a:pt x="3" y="7"/>
                  </a:cubicBezTo>
                  <a:cubicBezTo>
                    <a:pt x="3" y="7"/>
                    <a:pt x="3" y="7"/>
                    <a:pt x="3" y="7"/>
                  </a:cubicBezTo>
                  <a:close/>
                  <a:moveTo>
                    <a:pt x="2" y="7"/>
                  </a:moveTo>
                  <a:cubicBezTo>
                    <a:pt x="2" y="6"/>
                    <a:pt x="2" y="6"/>
                    <a:pt x="2" y="6"/>
                  </a:cubicBezTo>
                  <a:cubicBezTo>
                    <a:pt x="2" y="6"/>
                    <a:pt x="2" y="6"/>
                    <a:pt x="2" y="6"/>
                  </a:cubicBezTo>
                  <a:cubicBezTo>
                    <a:pt x="4" y="5"/>
                    <a:pt x="4" y="5"/>
                    <a:pt x="4" y="5"/>
                  </a:cubicBezTo>
                  <a:cubicBezTo>
                    <a:pt x="4" y="5"/>
                    <a:pt x="4" y="5"/>
                    <a:pt x="4" y="5"/>
                  </a:cubicBezTo>
                  <a:cubicBezTo>
                    <a:pt x="5" y="5"/>
                    <a:pt x="5" y="5"/>
                    <a:pt x="5" y="5"/>
                  </a:cubicBezTo>
                  <a:cubicBezTo>
                    <a:pt x="6" y="5"/>
                    <a:pt x="6" y="5"/>
                    <a:pt x="6" y="5"/>
                  </a:cubicBezTo>
                  <a:cubicBezTo>
                    <a:pt x="6" y="5"/>
                    <a:pt x="6" y="5"/>
                    <a:pt x="6" y="5"/>
                  </a:cubicBezTo>
                  <a:cubicBezTo>
                    <a:pt x="7" y="5"/>
                    <a:pt x="7" y="5"/>
                    <a:pt x="7" y="5"/>
                  </a:cubicBezTo>
                  <a:cubicBezTo>
                    <a:pt x="8" y="5"/>
                    <a:pt x="8" y="5"/>
                    <a:pt x="8" y="5"/>
                  </a:cubicBezTo>
                  <a:cubicBezTo>
                    <a:pt x="8" y="5"/>
                    <a:pt x="8" y="5"/>
                    <a:pt x="8" y="5"/>
                  </a:cubicBezTo>
                  <a:cubicBezTo>
                    <a:pt x="9" y="3"/>
                    <a:pt x="9" y="3"/>
                    <a:pt x="9" y="3"/>
                  </a:cubicBezTo>
                  <a:cubicBezTo>
                    <a:pt x="9" y="3"/>
                    <a:pt x="9" y="3"/>
                    <a:pt x="9" y="3"/>
                  </a:cubicBezTo>
                  <a:cubicBezTo>
                    <a:pt x="9" y="2"/>
                    <a:pt x="9" y="2"/>
                    <a:pt x="9" y="2"/>
                  </a:cubicBezTo>
                  <a:cubicBezTo>
                    <a:pt x="9" y="1"/>
                    <a:pt x="9" y="1"/>
                    <a:pt x="9" y="1"/>
                  </a:cubicBezTo>
                  <a:cubicBezTo>
                    <a:pt x="10" y="0"/>
                    <a:pt x="10" y="0"/>
                    <a:pt x="10" y="0"/>
                  </a:cubicBezTo>
                  <a:cubicBezTo>
                    <a:pt x="10" y="0"/>
                    <a:pt x="10" y="0"/>
                    <a:pt x="10" y="0"/>
                  </a:cubicBezTo>
                  <a:cubicBezTo>
                    <a:pt x="8" y="1"/>
                    <a:pt x="8" y="1"/>
                    <a:pt x="8" y="1"/>
                  </a:cubicBezTo>
                  <a:cubicBezTo>
                    <a:pt x="7" y="2"/>
                    <a:pt x="7" y="2"/>
                    <a:pt x="7" y="2"/>
                  </a:cubicBezTo>
                  <a:cubicBezTo>
                    <a:pt x="6" y="2"/>
                    <a:pt x="6" y="2"/>
                    <a:pt x="6" y="2"/>
                  </a:cubicBezTo>
                  <a:cubicBezTo>
                    <a:pt x="6" y="2"/>
                    <a:pt x="6" y="2"/>
                    <a:pt x="6" y="2"/>
                  </a:cubicBezTo>
                  <a:cubicBezTo>
                    <a:pt x="5" y="3"/>
                    <a:pt x="5" y="3"/>
                    <a:pt x="5" y="3"/>
                  </a:cubicBezTo>
                  <a:cubicBezTo>
                    <a:pt x="5" y="4"/>
                    <a:pt x="5" y="4"/>
                    <a:pt x="5" y="4"/>
                  </a:cubicBezTo>
                  <a:cubicBezTo>
                    <a:pt x="4" y="4"/>
                    <a:pt x="4" y="4"/>
                    <a:pt x="4" y="4"/>
                  </a:cubicBezTo>
                  <a:cubicBezTo>
                    <a:pt x="3" y="5"/>
                    <a:pt x="3" y="5"/>
                    <a:pt x="3" y="5"/>
                  </a:cubicBezTo>
                  <a:cubicBezTo>
                    <a:pt x="2" y="5"/>
                    <a:pt x="2" y="5"/>
                    <a:pt x="2" y="5"/>
                  </a:cubicBezTo>
                  <a:cubicBezTo>
                    <a:pt x="2" y="5"/>
                    <a:pt x="2" y="5"/>
                    <a:pt x="2" y="5"/>
                  </a:cubicBezTo>
                  <a:cubicBezTo>
                    <a:pt x="1" y="5"/>
                    <a:pt x="1" y="5"/>
                    <a:pt x="1" y="5"/>
                  </a:cubicBezTo>
                  <a:cubicBezTo>
                    <a:pt x="1" y="6"/>
                    <a:pt x="1" y="6"/>
                    <a:pt x="1" y="6"/>
                  </a:cubicBezTo>
                  <a:cubicBezTo>
                    <a:pt x="1" y="6"/>
                    <a:pt x="1" y="6"/>
                    <a:pt x="1" y="6"/>
                  </a:cubicBezTo>
                  <a:cubicBezTo>
                    <a:pt x="1" y="6"/>
                    <a:pt x="1" y="6"/>
                    <a:pt x="1" y="6"/>
                  </a:cubicBezTo>
                  <a:cubicBezTo>
                    <a:pt x="2" y="7"/>
                    <a:pt x="2" y="7"/>
                    <a:pt x="2" y="7"/>
                  </a:cubicBezTo>
                  <a:close/>
                  <a:moveTo>
                    <a:pt x="6" y="17"/>
                  </a:moveTo>
                  <a:cubicBezTo>
                    <a:pt x="6" y="17"/>
                    <a:pt x="6" y="17"/>
                    <a:pt x="6" y="17"/>
                  </a:cubicBezTo>
                  <a:cubicBezTo>
                    <a:pt x="6" y="16"/>
                    <a:pt x="6" y="16"/>
                    <a:pt x="6" y="16"/>
                  </a:cubicBezTo>
                  <a:cubicBezTo>
                    <a:pt x="6" y="16"/>
                    <a:pt x="6" y="16"/>
                    <a:pt x="6" y="16"/>
                  </a:cubicBezTo>
                  <a:cubicBezTo>
                    <a:pt x="5" y="16"/>
                    <a:pt x="5" y="16"/>
                    <a:pt x="5" y="16"/>
                  </a:cubicBezTo>
                  <a:cubicBezTo>
                    <a:pt x="5" y="15"/>
                    <a:pt x="5" y="15"/>
                    <a:pt x="5" y="15"/>
                  </a:cubicBezTo>
                  <a:cubicBezTo>
                    <a:pt x="6" y="15"/>
                    <a:pt x="6" y="15"/>
                    <a:pt x="6" y="15"/>
                  </a:cubicBezTo>
                  <a:cubicBezTo>
                    <a:pt x="6" y="14"/>
                    <a:pt x="6" y="14"/>
                    <a:pt x="6" y="14"/>
                  </a:cubicBezTo>
                  <a:cubicBezTo>
                    <a:pt x="6" y="14"/>
                    <a:pt x="6" y="14"/>
                    <a:pt x="6" y="14"/>
                  </a:cubicBezTo>
                  <a:cubicBezTo>
                    <a:pt x="6" y="13"/>
                    <a:pt x="6" y="13"/>
                    <a:pt x="6" y="13"/>
                  </a:cubicBezTo>
                  <a:cubicBezTo>
                    <a:pt x="7" y="12"/>
                    <a:pt x="7" y="12"/>
                    <a:pt x="7" y="12"/>
                  </a:cubicBezTo>
                  <a:cubicBezTo>
                    <a:pt x="7" y="12"/>
                    <a:pt x="7" y="12"/>
                    <a:pt x="7" y="12"/>
                  </a:cubicBezTo>
                  <a:cubicBezTo>
                    <a:pt x="8" y="12"/>
                    <a:pt x="8" y="12"/>
                    <a:pt x="8" y="12"/>
                  </a:cubicBezTo>
                  <a:cubicBezTo>
                    <a:pt x="8" y="12"/>
                    <a:pt x="8" y="12"/>
                    <a:pt x="8" y="12"/>
                  </a:cubicBezTo>
                  <a:cubicBezTo>
                    <a:pt x="9" y="11"/>
                    <a:pt x="9" y="11"/>
                    <a:pt x="9" y="11"/>
                  </a:cubicBezTo>
                  <a:cubicBezTo>
                    <a:pt x="9" y="10"/>
                    <a:pt x="9" y="10"/>
                    <a:pt x="9" y="10"/>
                  </a:cubicBezTo>
                  <a:cubicBezTo>
                    <a:pt x="8" y="10"/>
                    <a:pt x="8" y="10"/>
                    <a:pt x="8" y="10"/>
                  </a:cubicBezTo>
                  <a:cubicBezTo>
                    <a:pt x="9" y="9"/>
                    <a:pt x="9" y="9"/>
                    <a:pt x="9" y="9"/>
                  </a:cubicBezTo>
                  <a:cubicBezTo>
                    <a:pt x="10" y="9"/>
                    <a:pt x="10" y="9"/>
                    <a:pt x="10" y="9"/>
                  </a:cubicBezTo>
                  <a:cubicBezTo>
                    <a:pt x="10" y="10"/>
                    <a:pt x="10" y="10"/>
                    <a:pt x="10" y="10"/>
                  </a:cubicBezTo>
                  <a:cubicBezTo>
                    <a:pt x="11" y="9"/>
                    <a:pt x="11" y="9"/>
                    <a:pt x="11" y="9"/>
                  </a:cubicBezTo>
                  <a:cubicBezTo>
                    <a:pt x="11" y="10"/>
                    <a:pt x="11" y="10"/>
                    <a:pt x="11" y="10"/>
                  </a:cubicBezTo>
                  <a:cubicBezTo>
                    <a:pt x="11" y="9"/>
                    <a:pt x="11" y="9"/>
                    <a:pt x="11" y="9"/>
                  </a:cubicBezTo>
                  <a:cubicBezTo>
                    <a:pt x="11" y="8"/>
                    <a:pt x="11" y="8"/>
                    <a:pt x="11" y="8"/>
                  </a:cubicBezTo>
                  <a:cubicBezTo>
                    <a:pt x="11" y="8"/>
                    <a:pt x="11" y="8"/>
                    <a:pt x="11" y="8"/>
                  </a:cubicBezTo>
                  <a:cubicBezTo>
                    <a:pt x="10" y="8"/>
                    <a:pt x="10" y="8"/>
                    <a:pt x="10" y="8"/>
                  </a:cubicBezTo>
                  <a:cubicBezTo>
                    <a:pt x="9" y="8"/>
                    <a:pt x="9" y="8"/>
                    <a:pt x="9" y="8"/>
                  </a:cubicBezTo>
                  <a:cubicBezTo>
                    <a:pt x="9" y="7"/>
                    <a:pt x="9" y="7"/>
                    <a:pt x="9" y="7"/>
                  </a:cubicBezTo>
                  <a:cubicBezTo>
                    <a:pt x="8" y="7"/>
                    <a:pt x="8" y="7"/>
                    <a:pt x="8" y="7"/>
                  </a:cubicBezTo>
                  <a:cubicBezTo>
                    <a:pt x="8" y="7"/>
                    <a:pt x="8" y="7"/>
                    <a:pt x="8" y="7"/>
                  </a:cubicBezTo>
                  <a:cubicBezTo>
                    <a:pt x="8" y="6"/>
                    <a:pt x="8" y="6"/>
                    <a:pt x="8" y="6"/>
                  </a:cubicBezTo>
                  <a:cubicBezTo>
                    <a:pt x="8" y="6"/>
                    <a:pt x="8" y="6"/>
                    <a:pt x="8" y="6"/>
                  </a:cubicBezTo>
                  <a:cubicBezTo>
                    <a:pt x="7" y="5"/>
                    <a:pt x="7" y="5"/>
                    <a:pt x="7" y="5"/>
                  </a:cubicBezTo>
                  <a:cubicBezTo>
                    <a:pt x="6" y="5"/>
                    <a:pt x="6" y="5"/>
                    <a:pt x="6" y="5"/>
                  </a:cubicBezTo>
                  <a:cubicBezTo>
                    <a:pt x="5" y="5"/>
                    <a:pt x="5" y="5"/>
                    <a:pt x="5" y="5"/>
                  </a:cubicBezTo>
                  <a:cubicBezTo>
                    <a:pt x="5" y="5"/>
                    <a:pt x="5" y="5"/>
                    <a:pt x="5" y="5"/>
                  </a:cubicBezTo>
                  <a:cubicBezTo>
                    <a:pt x="4" y="6"/>
                    <a:pt x="4" y="6"/>
                    <a:pt x="4" y="6"/>
                  </a:cubicBezTo>
                  <a:cubicBezTo>
                    <a:pt x="5" y="6"/>
                    <a:pt x="5" y="6"/>
                    <a:pt x="5" y="6"/>
                  </a:cubicBezTo>
                  <a:cubicBezTo>
                    <a:pt x="5" y="7"/>
                    <a:pt x="5" y="7"/>
                    <a:pt x="5" y="7"/>
                  </a:cubicBezTo>
                  <a:cubicBezTo>
                    <a:pt x="6" y="8"/>
                    <a:pt x="6" y="8"/>
                    <a:pt x="6" y="8"/>
                  </a:cubicBezTo>
                  <a:cubicBezTo>
                    <a:pt x="6" y="8"/>
                    <a:pt x="6" y="8"/>
                    <a:pt x="6" y="8"/>
                  </a:cubicBezTo>
                  <a:cubicBezTo>
                    <a:pt x="5" y="8"/>
                    <a:pt x="5" y="8"/>
                    <a:pt x="5" y="8"/>
                  </a:cubicBezTo>
                  <a:cubicBezTo>
                    <a:pt x="4" y="8"/>
                    <a:pt x="4" y="8"/>
                    <a:pt x="4" y="8"/>
                  </a:cubicBezTo>
                  <a:cubicBezTo>
                    <a:pt x="4" y="7"/>
                    <a:pt x="4" y="7"/>
                    <a:pt x="4" y="7"/>
                  </a:cubicBezTo>
                  <a:cubicBezTo>
                    <a:pt x="4" y="7"/>
                    <a:pt x="4" y="7"/>
                    <a:pt x="4" y="7"/>
                  </a:cubicBezTo>
                  <a:cubicBezTo>
                    <a:pt x="4" y="6"/>
                    <a:pt x="4" y="6"/>
                    <a:pt x="4" y="6"/>
                  </a:cubicBezTo>
                  <a:cubicBezTo>
                    <a:pt x="4" y="6"/>
                    <a:pt x="4" y="6"/>
                    <a:pt x="4" y="6"/>
                  </a:cubicBezTo>
                  <a:cubicBezTo>
                    <a:pt x="3" y="7"/>
                    <a:pt x="3" y="7"/>
                    <a:pt x="3" y="7"/>
                  </a:cubicBezTo>
                  <a:cubicBezTo>
                    <a:pt x="3" y="8"/>
                    <a:pt x="3" y="8"/>
                    <a:pt x="3" y="8"/>
                  </a:cubicBezTo>
                  <a:cubicBezTo>
                    <a:pt x="3" y="8"/>
                    <a:pt x="3" y="8"/>
                    <a:pt x="3" y="8"/>
                  </a:cubicBezTo>
                  <a:cubicBezTo>
                    <a:pt x="2" y="8"/>
                    <a:pt x="2" y="8"/>
                    <a:pt x="2" y="8"/>
                  </a:cubicBezTo>
                  <a:cubicBezTo>
                    <a:pt x="1" y="8"/>
                    <a:pt x="1" y="8"/>
                    <a:pt x="1" y="8"/>
                  </a:cubicBezTo>
                  <a:cubicBezTo>
                    <a:pt x="1" y="7"/>
                    <a:pt x="1" y="7"/>
                    <a:pt x="1" y="7"/>
                  </a:cubicBezTo>
                  <a:cubicBezTo>
                    <a:pt x="0" y="8"/>
                    <a:pt x="0" y="8"/>
                    <a:pt x="0" y="8"/>
                  </a:cubicBezTo>
                  <a:cubicBezTo>
                    <a:pt x="1" y="9"/>
                    <a:pt x="1" y="9"/>
                    <a:pt x="1" y="9"/>
                  </a:cubicBezTo>
                  <a:cubicBezTo>
                    <a:pt x="1" y="9"/>
                    <a:pt x="1" y="9"/>
                    <a:pt x="1" y="9"/>
                  </a:cubicBezTo>
                  <a:cubicBezTo>
                    <a:pt x="1" y="9"/>
                    <a:pt x="1" y="9"/>
                    <a:pt x="1" y="9"/>
                  </a:cubicBezTo>
                  <a:cubicBezTo>
                    <a:pt x="0" y="9"/>
                    <a:pt x="0" y="9"/>
                    <a:pt x="0" y="9"/>
                  </a:cubicBezTo>
                  <a:cubicBezTo>
                    <a:pt x="0" y="10"/>
                    <a:pt x="0" y="10"/>
                    <a:pt x="0" y="10"/>
                  </a:cubicBezTo>
                  <a:cubicBezTo>
                    <a:pt x="1" y="10"/>
                    <a:pt x="1" y="10"/>
                    <a:pt x="1" y="10"/>
                  </a:cubicBezTo>
                  <a:cubicBezTo>
                    <a:pt x="1" y="11"/>
                    <a:pt x="1" y="11"/>
                    <a:pt x="1" y="11"/>
                  </a:cubicBezTo>
                  <a:cubicBezTo>
                    <a:pt x="2" y="12"/>
                    <a:pt x="2" y="12"/>
                    <a:pt x="2" y="12"/>
                  </a:cubicBezTo>
                  <a:cubicBezTo>
                    <a:pt x="0" y="12"/>
                    <a:pt x="0" y="12"/>
                    <a:pt x="0" y="12"/>
                  </a:cubicBezTo>
                  <a:cubicBezTo>
                    <a:pt x="0" y="13"/>
                    <a:pt x="0" y="13"/>
                    <a:pt x="0" y="13"/>
                  </a:cubicBezTo>
                  <a:cubicBezTo>
                    <a:pt x="0" y="14"/>
                    <a:pt x="0" y="14"/>
                    <a:pt x="0" y="14"/>
                  </a:cubicBezTo>
                  <a:cubicBezTo>
                    <a:pt x="1" y="13"/>
                    <a:pt x="1" y="13"/>
                    <a:pt x="1" y="13"/>
                  </a:cubicBezTo>
                  <a:cubicBezTo>
                    <a:pt x="2" y="14"/>
                    <a:pt x="2" y="14"/>
                    <a:pt x="2" y="14"/>
                  </a:cubicBezTo>
                  <a:cubicBezTo>
                    <a:pt x="2" y="15"/>
                    <a:pt x="2" y="15"/>
                    <a:pt x="2" y="15"/>
                  </a:cubicBezTo>
                  <a:cubicBezTo>
                    <a:pt x="2" y="16"/>
                    <a:pt x="2" y="16"/>
                    <a:pt x="2" y="16"/>
                  </a:cubicBezTo>
                  <a:cubicBezTo>
                    <a:pt x="2" y="16"/>
                    <a:pt x="2" y="16"/>
                    <a:pt x="2" y="16"/>
                  </a:cubicBezTo>
                  <a:cubicBezTo>
                    <a:pt x="3" y="16"/>
                    <a:pt x="3" y="16"/>
                    <a:pt x="3" y="16"/>
                  </a:cubicBezTo>
                  <a:cubicBezTo>
                    <a:pt x="5" y="17"/>
                    <a:pt x="5" y="17"/>
                    <a:pt x="5" y="17"/>
                  </a:cubicBezTo>
                  <a:cubicBezTo>
                    <a:pt x="5" y="17"/>
                    <a:pt x="5" y="17"/>
                    <a:pt x="5" y="17"/>
                  </a:cubicBezTo>
                  <a:lnTo>
                    <a:pt x="6" y="17"/>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41" name="Freeform 40"/>
            <p:cNvSpPr>
              <a:spLocks noEditPoints="1"/>
            </p:cNvSpPr>
            <p:nvPr/>
          </p:nvSpPr>
          <p:spPr bwMode="auto">
            <a:xfrm>
              <a:off x="4368931" y="1467326"/>
              <a:ext cx="428448" cy="449035"/>
            </a:xfrm>
            <a:custGeom>
              <a:avLst/>
              <a:gdLst>
                <a:gd name="T0" fmla="*/ 86 w 90"/>
                <a:gd name="T1" fmla="*/ 12 h 94"/>
                <a:gd name="T2" fmla="*/ 89 w 90"/>
                <a:gd name="T3" fmla="*/ 7 h 94"/>
                <a:gd name="T4" fmla="*/ 83 w 90"/>
                <a:gd name="T5" fmla="*/ 5 h 94"/>
                <a:gd name="T6" fmla="*/ 79 w 90"/>
                <a:gd name="T7" fmla="*/ 5 h 94"/>
                <a:gd name="T8" fmla="*/ 76 w 90"/>
                <a:gd name="T9" fmla="*/ 0 h 94"/>
                <a:gd name="T10" fmla="*/ 73 w 90"/>
                <a:gd name="T11" fmla="*/ 6 h 94"/>
                <a:gd name="T12" fmla="*/ 67 w 90"/>
                <a:gd name="T13" fmla="*/ 9 h 94"/>
                <a:gd name="T14" fmla="*/ 65 w 90"/>
                <a:gd name="T15" fmla="*/ 4 h 94"/>
                <a:gd name="T16" fmla="*/ 62 w 90"/>
                <a:gd name="T17" fmla="*/ 10 h 94"/>
                <a:gd name="T18" fmla="*/ 57 w 90"/>
                <a:gd name="T19" fmla="*/ 11 h 94"/>
                <a:gd name="T20" fmla="*/ 51 w 90"/>
                <a:gd name="T21" fmla="*/ 16 h 94"/>
                <a:gd name="T22" fmla="*/ 49 w 90"/>
                <a:gd name="T23" fmla="*/ 18 h 94"/>
                <a:gd name="T24" fmla="*/ 44 w 90"/>
                <a:gd name="T25" fmla="*/ 18 h 94"/>
                <a:gd name="T26" fmla="*/ 40 w 90"/>
                <a:gd name="T27" fmla="*/ 23 h 94"/>
                <a:gd name="T28" fmla="*/ 39 w 90"/>
                <a:gd name="T29" fmla="*/ 26 h 94"/>
                <a:gd name="T30" fmla="*/ 35 w 90"/>
                <a:gd name="T31" fmla="*/ 29 h 94"/>
                <a:gd name="T32" fmla="*/ 35 w 90"/>
                <a:gd name="T33" fmla="*/ 32 h 94"/>
                <a:gd name="T34" fmla="*/ 31 w 90"/>
                <a:gd name="T35" fmla="*/ 37 h 94"/>
                <a:gd name="T36" fmla="*/ 30 w 90"/>
                <a:gd name="T37" fmla="*/ 40 h 94"/>
                <a:gd name="T38" fmla="*/ 28 w 90"/>
                <a:gd name="T39" fmla="*/ 46 h 94"/>
                <a:gd name="T40" fmla="*/ 23 w 90"/>
                <a:gd name="T41" fmla="*/ 51 h 94"/>
                <a:gd name="T42" fmla="*/ 18 w 90"/>
                <a:gd name="T43" fmla="*/ 57 h 94"/>
                <a:gd name="T44" fmla="*/ 24 w 90"/>
                <a:gd name="T45" fmla="*/ 57 h 94"/>
                <a:gd name="T46" fmla="*/ 16 w 90"/>
                <a:gd name="T47" fmla="*/ 59 h 94"/>
                <a:gd name="T48" fmla="*/ 14 w 90"/>
                <a:gd name="T49" fmla="*/ 63 h 94"/>
                <a:gd name="T50" fmla="*/ 10 w 90"/>
                <a:gd name="T51" fmla="*/ 64 h 94"/>
                <a:gd name="T52" fmla="*/ 8 w 90"/>
                <a:gd name="T53" fmla="*/ 67 h 94"/>
                <a:gd name="T54" fmla="*/ 1 w 90"/>
                <a:gd name="T55" fmla="*/ 68 h 94"/>
                <a:gd name="T56" fmla="*/ 2 w 90"/>
                <a:gd name="T57" fmla="*/ 72 h 94"/>
                <a:gd name="T58" fmla="*/ 7 w 90"/>
                <a:gd name="T59" fmla="*/ 73 h 94"/>
                <a:gd name="T60" fmla="*/ 8 w 90"/>
                <a:gd name="T61" fmla="*/ 75 h 94"/>
                <a:gd name="T62" fmla="*/ 2 w 90"/>
                <a:gd name="T63" fmla="*/ 77 h 94"/>
                <a:gd name="T64" fmla="*/ 8 w 90"/>
                <a:gd name="T65" fmla="*/ 79 h 94"/>
                <a:gd name="T66" fmla="*/ 4 w 90"/>
                <a:gd name="T67" fmla="*/ 84 h 94"/>
                <a:gd name="T68" fmla="*/ 6 w 90"/>
                <a:gd name="T69" fmla="*/ 88 h 94"/>
                <a:gd name="T70" fmla="*/ 10 w 90"/>
                <a:gd name="T71" fmla="*/ 94 h 94"/>
                <a:gd name="T72" fmla="*/ 18 w 90"/>
                <a:gd name="T73" fmla="*/ 87 h 94"/>
                <a:gd name="T74" fmla="*/ 22 w 90"/>
                <a:gd name="T75" fmla="*/ 85 h 94"/>
                <a:gd name="T76" fmla="*/ 28 w 90"/>
                <a:gd name="T77" fmla="*/ 88 h 94"/>
                <a:gd name="T78" fmla="*/ 28 w 90"/>
                <a:gd name="T79" fmla="*/ 66 h 94"/>
                <a:gd name="T80" fmla="*/ 34 w 90"/>
                <a:gd name="T81" fmla="*/ 40 h 94"/>
                <a:gd name="T82" fmla="*/ 45 w 90"/>
                <a:gd name="T83" fmla="*/ 25 h 94"/>
                <a:gd name="T84" fmla="*/ 53 w 90"/>
                <a:gd name="T85" fmla="*/ 18 h 94"/>
                <a:gd name="T86" fmla="*/ 69 w 90"/>
                <a:gd name="T87" fmla="*/ 20 h 94"/>
                <a:gd name="T88" fmla="*/ 79 w 90"/>
                <a:gd name="T89" fmla="*/ 10 h 94"/>
                <a:gd name="T90" fmla="*/ 3 w 90"/>
                <a:gd name="T91" fmla="*/ 81 h 94"/>
                <a:gd name="T92" fmla="*/ 1 w 90"/>
                <a:gd name="T93" fmla="*/ 80 h 94"/>
                <a:gd name="T94" fmla="*/ 4 w 90"/>
                <a:gd name="T95" fmla="*/ 67 h 94"/>
                <a:gd name="T96" fmla="*/ 15 w 90"/>
                <a:gd name="T97" fmla="*/ 58 h 94"/>
                <a:gd name="T98" fmla="*/ 26 w 90"/>
                <a:gd name="T99" fmla="*/ 44 h 94"/>
                <a:gd name="T100" fmla="*/ 27 w 90"/>
                <a:gd name="T101" fmla="*/ 30 h 94"/>
                <a:gd name="T102" fmla="*/ 33 w 90"/>
                <a:gd name="T103" fmla="*/ 23 h 94"/>
                <a:gd name="T104" fmla="*/ 36 w 90"/>
                <a:gd name="T105" fmla="*/ 20 h 94"/>
                <a:gd name="T106" fmla="*/ 35 w 90"/>
                <a:gd name="T107" fmla="*/ 22 h 94"/>
                <a:gd name="T108" fmla="*/ 44 w 90"/>
                <a:gd name="T109" fmla="*/ 16 h 94"/>
                <a:gd name="T110" fmla="*/ 44 w 90"/>
                <a:gd name="T111" fmla="*/ 16 h 94"/>
                <a:gd name="T112" fmla="*/ 49 w 90"/>
                <a:gd name="T113" fmla="*/ 12 h 94"/>
                <a:gd name="T114" fmla="*/ 51 w 90"/>
                <a:gd name="T115" fmla="*/ 10 h 94"/>
                <a:gd name="T116" fmla="*/ 62 w 90"/>
                <a:gd name="T117" fmla="*/ 6 h 94"/>
                <a:gd name="T118" fmla="*/ 62 w 90"/>
                <a:gd name="T119" fmla="*/ 5 h 94"/>
                <a:gd name="T120" fmla="*/ 71 w 90"/>
                <a:gd name="T121" fmla="*/ 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 h="94">
                  <a:moveTo>
                    <a:pt x="83" y="17"/>
                  </a:moveTo>
                  <a:cubicBezTo>
                    <a:pt x="84" y="17"/>
                    <a:pt x="84" y="17"/>
                    <a:pt x="84" y="17"/>
                  </a:cubicBezTo>
                  <a:cubicBezTo>
                    <a:pt x="84" y="16"/>
                    <a:pt x="84" y="16"/>
                    <a:pt x="84" y="16"/>
                  </a:cubicBezTo>
                  <a:cubicBezTo>
                    <a:pt x="85" y="15"/>
                    <a:pt x="85" y="15"/>
                    <a:pt x="85" y="15"/>
                  </a:cubicBezTo>
                  <a:cubicBezTo>
                    <a:pt x="86" y="15"/>
                    <a:pt x="86" y="15"/>
                    <a:pt x="86" y="15"/>
                  </a:cubicBezTo>
                  <a:cubicBezTo>
                    <a:pt x="87" y="14"/>
                    <a:pt x="87" y="14"/>
                    <a:pt x="87" y="14"/>
                  </a:cubicBezTo>
                  <a:cubicBezTo>
                    <a:pt x="87" y="13"/>
                    <a:pt x="87" y="13"/>
                    <a:pt x="87" y="13"/>
                  </a:cubicBezTo>
                  <a:cubicBezTo>
                    <a:pt x="88" y="13"/>
                    <a:pt x="88" y="13"/>
                    <a:pt x="88" y="13"/>
                  </a:cubicBezTo>
                  <a:cubicBezTo>
                    <a:pt x="89" y="13"/>
                    <a:pt x="89" y="13"/>
                    <a:pt x="89" y="13"/>
                  </a:cubicBezTo>
                  <a:cubicBezTo>
                    <a:pt x="89" y="12"/>
                    <a:pt x="89" y="12"/>
                    <a:pt x="89" y="12"/>
                  </a:cubicBezTo>
                  <a:cubicBezTo>
                    <a:pt x="89" y="11"/>
                    <a:pt x="89" y="11"/>
                    <a:pt x="89" y="11"/>
                  </a:cubicBezTo>
                  <a:cubicBezTo>
                    <a:pt x="89" y="11"/>
                    <a:pt x="89" y="11"/>
                    <a:pt x="89" y="11"/>
                  </a:cubicBezTo>
                  <a:cubicBezTo>
                    <a:pt x="88" y="11"/>
                    <a:pt x="88" y="11"/>
                    <a:pt x="88" y="11"/>
                  </a:cubicBezTo>
                  <a:cubicBezTo>
                    <a:pt x="88" y="11"/>
                    <a:pt x="88" y="11"/>
                    <a:pt x="88" y="11"/>
                  </a:cubicBezTo>
                  <a:cubicBezTo>
                    <a:pt x="87" y="11"/>
                    <a:pt x="87" y="11"/>
                    <a:pt x="87" y="11"/>
                  </a:cubicBezTo>
                  <a:cubicBezTo>
                    <a:pt x="87" y="12"/>
                    <a:pt x="87" y="12"/>
                    <a:pt x="87" y="12"/>
                  </a:cubicBezTo>
                  <a:cubicBezTo>
                    <a:pt x="87" y="11"/>
                    <a:pt x="87" y="11"/>
                    <a:pt x="87" y="11"/>
                  </a:cubicBezTo>
                  <a:cubicBezTo>
                    <a:pt x="87" y="11"/>
                    <a:pt x="87" y="11"/>
                    <a:pt x="87" y="11"/>
                  </a:cubicBezTo>
                  <a:cubicBezTo>
                    <a:pt x="86" y="11"/>
                    <a:pt x="86" y="11"/>
                    <a:pt x="86" y="11"/>
                  </a:cubicBezTo>
                  <a:cubicBezTo>
                    <a:pt x="86" y="11"/>
                    <a:pt x="86" y="11"/>
                    <a:pt x="86" y="11"/>
                  </a:cubicBezTo>
                  <a:cubicBezTo>
                    <a:pt x="86" y="12"/>
                    <a:pt x="86" y="12"/>
                    <a:pt x="86" y="12"/>
                  </a:cubicBezTo>
                  <a:cubicBezTo>
                    <a:pt x="86" y="12"/>
                    <a:pt x="86" y="12"/>
                    <a:pt x="86" y="12"/>
                  </a:cubicBezTo>
                  <a:cubicBezTo>
                    <a:pt x="86" y="11"/>
                    <a:pt x="86" y="11"/>
                    <a:pt x="86" y="11"/>
                  </a:cubicBezTo>
                  <a:cubicBezTo>
                    <a:pt x="85" y="12"/>
                    <a:pt x="85" y="12"/>
                    <a:pt x="85" y="12"/>
                  </a:cubicBezTo>
                  <a:cubicBezTo>
                    <a:pt x="85" y="12"/>
                    <a:pt x="85" y="12"/>
                    <a:pt x="85" y="12"/>
                  </a:cubicBezTo>
                  <a:cubicBezTo>
                    <a:pt x="85" y="12"/>
                    <a:pt x="85" y="12"/>
                    <a:pt x="85" y="12"/>
                  </a:cubicBezTo>
                  <a:cubicBezTo>
                    <a:pt x="84" y="11"/>
                    <a:pt x="84" y="11"/>
                    <a:pt x="84" y="11"/>
                  </a:cubicBezTo>
                  <a:cubicBezTo>
                    <a:pt x="84" y="11"/>
                    <a:pt x="84" y="11"/>
                    <a:pt x="84" y="11"/>
                  </a:cubicBezTo>
                  <a:cubicBezTo>
                    <a:pt x="84" y="10"/>
                    <a:pt x="84" y="10"/>
                    <a:pt x="84" y="10"/>
                  </a:cubicBezTo>
                  <a:cubicBezTo>
                    <a:pt x="83" y="10"/>
                    <a:pt x="83" y="10"/>
                    <a:pt x="83" y="10"/>
                  </a:cubicBezTo>
                  <a:cubicBezTo>
                    <a:pt x="83" y="10"/>
                    <a:pt x="83" y="10"/>
                    <a:pt x="83" y="10"/>
                  </a:cubicBezTo>
                  <a:cubicBezTo>
                    <a:pt x="82" y="9"/>
                    <a:pt x="82" y="9"/>
                    <a:pt x="82" y="9"/>
                  </a:cubicBezTo>
                  <a:cubicBezTo>
                    <a:pt x="81" y="9"/>
                    <a:pt x="81" y="9"/>
                    <a:pt x="81" y="9"/>
                  </a:cubicBezTo>
                  <a:cubicBezTo>
                    <a:pt x="80" y="9"/>
                    <a:pt x="80" y="9"/>
                    <a:pt x="80" y="9"/>
                  </a:cubicBezTo>
                  <a:cubicBezTo>
                    <a:pt x="81" y="9"/>
                    <a:pt x="81" y="9"/>
                    <a:pt x="81" y="9"/>
                  </a:cubicBezTo>
                  <a:cubicBezTo>
                    <a:pt x="82" y="9"/>
                    <a:pt x="82" y="9"/>
                    <a:pt x="82" y="9"/>
                  </a:cubicBezTo>
                  <a:cubicBezTo>
                    <a:pt x="83" y="9"/>
                    <a:pt x="83" y="9"/>
                    <a:pt x="83" y="9"/>
                  </a:cubicBezTo>
                  <a:cubicBezTo>
                    <a:pt x="84" y="9"/>
                    <a:pt x="84" y="9"/>
                    <a:pt x="84" y="9"/>
                  </a:cubicBezTo>
                  <a:cubicBezTo>
                    <a:pt x="86" y="9"/>
                    <a:pt x="86" y="9"/>
                    <a:pt x="86" y="9"/>
                  </a:cubicBezTo>
                  <a:cubicBezTo>
                    <a:pt x="87" y="9"/>
                    <a:pt x="87" y="9"/>
                    <a:pt x="87" y="9"/>
                  </a:cubicBezTo>
                  <a:cubicBezTo>
                    <a:pt x="88" y="7"/>
                    <a:pt x="88" y="7"/>
                    <a:pt x="88" y="7"/>
                  </a:cubicBezTo>
                  <a:cubicBezTo>
                    <a:pt x="89" y="7"/>
                    <a:pt x="89" y="7"/>
                    <a:pt x="89" y="7"/>
                  </a:cubicBezTo>
                  <a:cubicBezTo>
                    <a:pt x="90" y="6"/>
                    <a:pt x="90" y="6"/>
                    <a:pt x="90" y="6"/>
                  </a:cubicBezTo>
                  <a:cubicBezTo>
                    <a:pt x="90" y="6"/>
                    <a:pt x="90" y="6"/>
                    <a:pt x="90" y="6"/>
                  </a:cubicBezTo>
                  <a:cubicBezTo>
                    <a:pt x="89" y="6"/>
                    <a:pt x="89" y="6"/>
                    <a:pt x="89" y="6"/>
                  </a:cubicBezTo>
                  <a:cubicBezTo>
                    <a:pt x="89" y="6"/>
                    <a:pt x="89" y="6"/>
                    <a:pt x="89" y="6"/>
                  </a:cubicBezTo>
                  <a:cubicBezTo>
                    <a:pt x="89" y="5"/>
                    <a:pt x="89" y="5"/>
                    <a:pt x="89" y="5"/>
                  </a:cubicBezTo>
                  <a:cubicBezTo>
                    <a:pt x="88" y="6"/>
                    <a:pt x="88" y="6"/>
                    <a:pt x="88" y="6"/>
                  </a:cubicBezTo>
                  <a:cubicBezTo>
                    <a:pt x="87" y="5"/>
                    <a:pt x="87" y="5"/>
                    <a:pt x="87" y="5"/>
                  </a:cubicBezTo>
                  <a:cubicBezTo>
                    <a:pt x="86" y="5"/>
                    <a:pt x="86" y="5"/>
                    <a:pt x="86" y="5"/>
                  </a:cubicBezTo>
                  <a:cubicBezTo>
                    <a:pt x="86" y="6"/>
                    <a:pt x="86" y="6"/>
                    <a:pt x="86" y="6"/>
                  </a:cubicBezTo>
                  <a:cubicBezTo>
                    <a:pt x="85" y="6"/>
                    <a:pt x="85" y="6"/>
                    <a:pt x="85" y="6"/>
                  </a:cubicBezTo>
                  <a:cubicBezTo>
                    <a:pt x="85" y="5"/>
                    <a:pt x="85" y="5"/>
                    <a:pt x="85" y="5"/>
                  </a:cubicBezTo>
                  <a:cubicBezTo>
                    <a:pt x="86" y="5"/>
                    <a:pt x="86" y="5"/>
                    <a:pt x="86" y="5"/>
                  </a:cubicBezTo>
                  <a:cubicBezTo>
                    <a:pt x="86" y="4"/>
                    <a:pt x="86" y="4"/>
                    <a:pt x="86" y="4"/>
                  </a:cubicBezTo>
                  <a:cubicBezTo>
                    <a:pt x="85" y="4"/>
                    <a:pt x="85" y="4"/>
                    <a:pt x="85" y="4"/>
                  </a:cubicBezTo>
                  <a:cubicBezTo>
                    <a:pt x="85" y="4"/>
                    <a:pt x="85" y="4"/>
                    <a:pt x="85" y="4"/>
                  </a:cubicBezTo>
                  <a:cubicBezTo>
                    <a:pt x="84" y="4"/>
                    <a:pt x="84" y="4"/>
                    <a:pt x="84" y="4"/>
                  </a:cubicBezTo>
                  <a:cubicBezTo>
                    <a:pt x="84" y="5"/>
                    <a:pt x="84" y="5"/>
                    <a:pt x="84" y="5"/>
                  </a:cubicBezTo>
                  <a:cubicBezTo>
                    <a:pt x="83" y="5"/>
                    <a:pt x="83" y="5"/>
                    <a:pt x="83" y="5"/>
                  </a:cubicBezTo>
                  <a:cubicBezTo>
                    <a:pt x="83" y="4"/>
                    <a:pt x="83" y="4"/>
                    <a:pt x="83" y="4"/>
                  </a:cubicBezTo>
                  <a:cubicBezTo>
                    <a:pt x="83" y="4"/>
                    <a:pt x="83" y="4"/>
                    <a:pt x="83" y="4"/>
                  </a:cubicBezTo>
                  <a:cubicBezTo>
                    <a:pt x="83" y="5"/>
                    <a:pt x="83" y="5"/>
                    <a:pt x="83" y="5"/>
                  </a:cubicBezTo>
                  <a:cubicBezTo>
                    <a:pt x="82" y="5"/>
                    <a:pt x="82" y="5"/>
                    <a:pt x="82" y="5"/>
                  </a:cubicBezTo>
                  <a:cubicBezTo>
                    <a:pt x="82" y="4"/>
                    <a:pt x="82" y="4"/>
                    <a:pt x="82" y="4"/>
                  </a:cubicBezTo>
                  <a:cubicBezTo>
                    <a:pt x="83" y="4"/>
                    <a:pt x="83" y="4"/>
                    <a:pt x="83" y="4"/>
                  </a:cubicBezTo>
                  <a:cubicBezTo>
                    <a:pt x="83" y="3"/>
                    <a:pt x="83" y="3"/>
                    <a:pt x="83" y="3"/>
                  </a:cubicBezTo>
                  <a:cubicBezTo>
                    <a:pt x="82" y="3"/>
                    <a:pt x="82" y="3"/>
                    <a:pt x="82" y="3"/>
                  </a:cubicBezTo>
                  <a:cubicBezTo>
                    <a:pt x="81" y="3"/>
                    <a:pt x="81" y="3"/>
                    <a:pt x="81" y="3"/>
                  </a:cubicBezTo>
                  <a:cubicBezTo>
                    <a:pt x="80" y="3"/>
                    <a:pt x="80" y="3"/>
                    <a:pt x="80" y="3"/>
                  </a:cubicBezTo>
                  <a:cubicBezTo>
                    <a:pt x="80" y="4"/>
                    <a:pt x="80" y="4"/>
                    <a:pt x="80" y="4"/>
                  </a:cubicBezTo>
                  <a:cubicBezTo>
                    <a:pt x="80" y="4"/>
                    <a:pt x="80" y="4"/>
                    <a:pt x="80" y="4"/>
                  </a:cubicBezTo>
                  <a:cubicBezTo>
                    <a:pt x="80" y="5"/>
                    <a:pt x="80" y="5"/>
                    <a:pt x="80" y="5"/>
                  </a:cubicBezTo>
                  <a:cubicBezTo>
                    <a:pt x="80" y="6"/>
                    <a:pt x="80" y="6"/>
                    <a:pt x="80" y="6"/>
                  </a:cubicBezTo>
                  <a:cubicBezTo>
                    <a:pt x="80" y="6"/>
                    <a:pt x="80" y="6"/>
                    <a:pt x="80" y="6"/>
                  </a:cubicBezTo>
                  <a:cubicBezTo>
                    <a:pt x="80" y="7"/>
                    <a:pt x="80" y="7"/>
                    <a:pt x="80" y="7"/>
                  </a:cubicBezTo>
                  <a:cubicBezTo>
                    <a:pt x="79" y="6"/>
                    <a:pt x="79" y="6"/>
                    <a:pt x="79" y="6"/>
                  </a:cubicBezTo>
                  <a:cubicBezTo>
                    <a:pt x="79" y="6"/>
                    <a:pt x="79" y="6"/>
                    <a:pt x="79" y="6"/>
                  </a:cubicBezTo>
                  <a:cubicBezTo>
                    <a:pt x="79" y="6"/>
                    <a:pt x="79" y="6"/>
                    <a:pt x="79" y="6"/>
                  </a:cubicBezTo>
                  <a:cubicBezTo>
                    <a:pt x="78" y="6"/>
                    <a:pt x="78" y="6"/>
                    <a:pt x="78" y="6"/>
                  </a:cubicBezTo>
                  <a:cubicBezTo>
                    <a:pt x="77" y="7"/>
                    <a:pt x="77" y="7"/>
                    <a:pt x="77" y="7"/>
                  </a:cubicBezTo>
                  <a:cubicBezTo>
                    <a:pt x="78" y="6"/>
                    <a:pt x="78" y="6"/>
                    <a:pt x="78" y="6"/>
                  </a:cubicBezTo>
                  <a:cubicBezTo>
                    <a:pt x="78" y="5"/>
                    <a:pt x="78" y="5"/>
                    <a:pt x="78" y="5"/>
                  </a:cubicBezTo>
                  <a:cubicBezTo>
                    <a:pt x="79" y="5"/>
                    <a:pt x="79" y="5"/>
                    <a:pt x="79" y="5"/>
                  </a:cubicBezTo>
                  <a:cubicBezTo>
                    <a:pt x="79" y="4"/>
                    <a:pt x="79" y="4"/>
                    <a:pt x="79" y="4"/>
                  </a:cubicBezTo>
                  <a:cubicBezTo>
                    <a:pt x="78" y="4"/>
                    <a:pt x="78" y="4"/>
                    <a:pt x="78" y="4"/>
                  </a:cubicBezTo>
                  <a:cubicBezTo>
                    <a:pt x="77" y="5"/>
                    <a:pt x="77" y="5"/>
                    <a:pt x="77" y="5"/>
                  </a:cubicBezTo>
                  <a:cubicBezTo>
                    <a:pt x="77" y="5"/>
                    <a:pt x="77" y="5"/>
                    <a:pt x="77" y="5"/>
                  </a:cubicBezTo>
                  <a:cubicBezTo>
                    <a:pt x="77" y="4"/>
                    <a:pt x="77" y="4"/>
                    <a:pt x="77" y="4"/>
                  </a:cubicBezTo>
                  <a:cubicBezTo>
                    <a:pt x="78" y="4"/>
                    <a:pt x="78" y="4"/>
                    <a:pt x="78" y="4"/>
                  </a:cubicBezTo>
                  <a:cubicBezTo>
                    <a:pt x="78" y="4"/>
                    <a:pt x="78" y="4"/>
                    <a:pt x="78" y="4"/>
                  </a:cubicBezTo>
                  <a:cubicBezTo>
                    <a:pt x="77" y="4"/>
                    <a:pt x="77" y="4"/>
                    <a:pt x="77" y="4"/>
                  </a:cubicBezTo>
                  <a:cubicBezTo>
                    <a:pt x="77" y="3"/>
                    <a:pt x="77" y="3"/>
                    <a:pt x="77" y="3"/>
                  </a:cubicBezTo>
                  <a:cubicBezTo>
                    <a:pt x="77" y="3"/>
                    <a:pt x="77" y="3"/>
                    <a:pt x="77" y="3"/>
                  </a:cubicBezTo>
                  <a:cubicBezTo>
                    <a:pt x="78" y="3"/>
                    <a:pt x="78" y="3"/>
                    <a:pt x="78" y="3"/>
                  </a:cubicBezTo>
                  <a:cubicBezTo>
                    <a:pt x="79" y="3"/>
                    <a:pt x="79" y="3"/>
                    <a:pt x="79" y="3"/>
                  </a:cubicBezTo>
                  <a:cubicBezTo>
                    <a:pt x="79" y="2"/>
                    <a:pt x="79" y="2"/>
                    <a:pt x="79" y="2"/>
                  </a:cubicBezTo>
                  <a:cubicBezTo>
                    <a:pt x="79" y="2"/>
                    <a:pt x="79" y="2"/>
                    <a:pt x="79" y="2"/>
                  </a:cubicBezTo>
                  <a:cubicBezTo>
                    <a:pt x="78" y="2"/>
                    <a:pt x="78" y="2"/>
                    <a:pt x="78" y="2"/>
                  </a:cubicBezTo>
                  <a:cubicBezTo>
                    <a:pt x="78" y="2"/>
                    <a:pt x="78" y="2"/>
                    <a:pt x="78" y="2"/>
                  </a:cubicBezTo>
                  <a:cubicBezTo>
                    <a:pt x="78" y="1"/>
                    <a:pt x="78" y="1"/>
                    <a:pt x="78" y="1"/>
                  </a:cubicBezTo>
                  <a:cubicBezTo>
                    <a:pt x="78" y="0"/>
                    <a:pt x="78" y="0"/>
                    <a:pt x="78" y="0"/>
                  </a:cubicBezTo>
                  <a:cubicBezTo>
                    <a:pt x="77" y="1"/>
                    <a:pt x="77" y="1"/>
                    <a:pt x="77" y="1"/>
                  </a:cubicBezTo>
                  <a:cubicBezTo>
                    <a:pt x="77" y="1"/>
                    <a:pt x="77" y="1"/>
                    <a:pt x="77" y="1"/>
                  </a:cubicBezTo>
                  <a:cubicBezTo>
                    <a:pt x="76" y="0"/>
                    <a:pt x="76" y="0"/>
                    <a:pt x="76" y="0"/>
                  </a:cubicBezTo>
                  <a:cubicBezTo>
                    <a:pt x="75" y="1"/>
                    <a:pt x="75" y="1"/>
                    <a:pt x="75" y="1"/>
                  </a:cubicBezTo>
                  <a:cubicBezTo>
                    <a:pt x="75" y="1"/>
                    <a:pt x="75" y="1"/>
                    <a:pt x="75" y="1"/>
                  </a:cubicBezTo>
                  <a:cubicBezTo>
                    <a:pt x="76" y="2"/>
                    <a:pt x="76" y="2"/>
                    <a:pt x="76" y="2"/>
                  </a:cubicBezTo>
                  <a:cubicBezTo>
                    <a:pt x="76" y="2"/>
                    <a:pt x="76" y="2"/>
                    <a:pt x="76" y="2"/>
                  </a:cubicBezTo>
                  <a:cubicBezTo>
                    <a:pt x="75" y="2"/>
                    <a:pt x="75" y="2"/>
                    <a:pt x="75" y="2"/>
                  </a:cubicBezTo>
                  <a:cubicBezTo>
                    <a:pt x="75" y="2"/>
                    <a:pt x="75" y="2"/>
                    <a:pt x="75" y="2"/>
                  </a:cubicBezTo>
                  <a:cubicBezTo>
                    <a:pt x="74" y="2"/>
                    <a:pt x="74" y="2"/>
                    <a:pt x="74" y="2"/>
                  </a:cubicBezTo>
                  <a:cubicBezTo>
                    <a:pt x="74" y="3"/>
                    <a:pt x="74" y="3"/>
                    <a:pt x="74" y="3"/>
                  </a:cubicBezTo>
                  <a:cubicBezTo>
                    <a:pt x="74" y="3"/>
                    <a:pt x="74" y="3"/>
                    <a:pt x="74" y="3"/>
                  </a:cubicBezTo>
                  <a:cubicBezTo>
                    <a:pt x="75" y="3"/>
                    <a:pt x="75" y="3"/>
                    <a:pt x="75" y="3"/>
                  </a:cubicBezTo>
                  <a:cubicBezTo>
                    <a:pt x="75" y="3"/>
                    <a:pt x="75" y="3"/>
                    <a:pt x="75" y="3"/>
                  </a:cubicBezTo>
                  <a:cubicBezTo>
                    <a:pt x="75" y="4"/>
                    <a:pt x="75" y="4"/>
                    <a:pt x="75" y="4"/>
                  </a:cubicBezTo>
                  <a:cubicBezTo>
                    <a:pt x="75" y="4"/>
                    <a:pt x="75" y="4"/>
                    <a:pt x="75" y="4"/>
                  </a:cubicBezTo>
                  <a:cubicBezTo>
                    <a:pt x="75" y="4"/>
                    <a:pt x="75" y="4"/>
                    <a:pt x="75" y="4"/>
                  </a:cubicBezTo>
                  <a:cubicBezTo>
                    <a:pt x="74" y="5"/>
                    <a:pt x="74" y="5"/>
                    <a:pt x="74" y="5"/>
                  </a:cubicBezTo>
                  <a:cubicBezTo>
                    <a:pt x="74" y="5"/>
                    <a:pt x="74" y="5"/>
                    <a:pt x="74" y="5"/>
                  </a:cubicBezTo>
                  <a:cubicBezTo>
                    <a:pt x="74" y="5"/>
                    <a:pt x="74" y="5"/>
                    <a:pt x="74" y="5"/>
                  </a:cubicBezTo>
                  <a:cubicBezTo>
                    <a:pt x="74" y="6"/>
                    <a:pt x="74" y="6"/>
                    <a:pt x="74" y="6"/>
                  </a:cubicBezTo>
                  <a:cubicBezTo>
                    <a:pt x="74" y="6"/>
                    <a:pt x="74" y="6"/>
                    <a:pt x="74" y="6"/>
                  </a:cubicBezTo>
                  <a:cubicBezTo>
                    <a:pt x="74" y="7"/>
                    <a:pt x="74" y="7"/>
                    <a:pt x="74" y="7"/>
                  </a:cubicBezTo>
                  <a:cubicBezTo>
                    <a:pt x="73" y="6"/>
                    <a:pt x="73" y="6"/>
                    <a:pt x="73" y="6"/>
                  </a:cubicBezTo>
                  <a:cubicBezTo>
                    <a:pt x="73" y="7"/>
                    <a:pt x="73" y="7"/>
                    <a:pt x="73" y="7"/>
                  </a:cubicBezTo>
                  <a:cubicBezTo>
                    <a:pt x="73" y="7"/>
                    <a:pt x="73" y="7"/>
                    <a:pt x="73" y="7"/>
                  </a:cubicBezTo>
                  <a:cubicBezTo>
                    <a:pt x="72" y="7"/>
                    <a:pt x="72" y="7"/>
                    <a:pt x="72" y="7"/>
                  </a:cubicBezTo>
                  <a:cubicBezTo>
                    <a:pt x="72" y="7"/>
                    <a:pt x="72" y="7"/>
                    <a:pt x="72" y="7"/>
                  </a:cubicBezTo>
                  <a:cubicBezTo>
                    <a:pt x="73" y="5"/>
                    <a:pt x="73" y="5"/>
                    <a:pt x="73" y="5"/>
                  </a:cubicBezTo>
                  <a:cubicBezTo>
                    <a:pt x="72" y="5"/>
                    <a:pt x="72" y="5"/>
                    <a:pt x="72" y="5"/>
                  </a:cubicBezTo>
                  <a:cubicBezTo>
                    <a:pt x="72" y="5"/>
                    <a:pt x="72" y="5"/>
                    <a:pt x="72" y="5"/>
                  </a:cubicBezTo>
                  <a:cubicBezTo>
                    <a:pt x="72" y="4"/>
                    <a:pt x="72" y="4"/>
                    <a:pt x="72" y="4"/>
                  </a:cubicBezTo>
                  <a:cubicBezTo>
                    <a:pt x="72" y="3"/>
                    <a:pt x="72" y="3"/>
                    <a:pt x="72" y="3"/>
                  </a:cubicBezTo>
                  <a:cubicBezTo>
                    <a:pt x="72" y="3"/>
                    <a:pt x="72" y="3"/>
                    <a:pt x="72" y="3"/>
                  </a:cubicBezTo>
                  <a:cubicBezTo>
                    <a:pt x="72" y="3"/>
                    <a:pt x="72" y="3"/>
                    <a:pt x="72" y="3"/>
                  </a:cubicBezTo>
                  <a:cubicBezTo>
                    <a:pt x="71" y="4"/>
                    <a:pt x="71" y="4"/>
                    <a:pt x="71" y="4"/>
                  </a:cubicBezTo>
                  <a:cubicBezTo>
                    <a:pt x="71" y="5"/>
                    <a:pt x="71" y="5"/>
                    <a:pt x="71" y="5"/>
                  </a:cubicBezTo>
                  <a:cubicBezTo>
                    <a:pt x="70" y="6"/>
                    <a:pt x="70" y="6"/>
                    <a:pt x="70" y="6"/>
                  </a:cubicBezTo>
                  <a:cubicBezTo>
                    <a:pt x="69" y="7"/>
                    <a:pt x="69" y="7"/>
                    <a:pt x="69" y="7"/>
                  </a:cubicBezTo>
                  <a:cubicBezTo>
                    <a:pt x="70" y="8"/>
                    <a:pt x="70" y="8"/>
                    <a:pt x="70" y="8"/>
                  </a:cubicBezTo>
                  <a:cubicBezTo>
                    <a:pt x="69" y="9"/>
                    <a:pt x="69" y="9"/>
                    <a:pt x="69" y="9"/>
                  </a:cubicBezTo>
                  <a:cubicBezTo>
                    <a:pt x="68" y="10"/>
                    <a:pt x="68" y="10"/>
                    <a:pt x="68" y="10"/>
                  </a:cubicBezTo>
                  <a:cubicBezTo>
                    <a:pt x="68" y="10"/>
                    <a:pt x="68" y="10"/>
                    <a:pt x="68" y="10"/>
                  </a:cubicBezTo>
                  <a:cubicBezTo>
                    <a:pt x="68" y="9"/>
                    <a:pt x="68" y="9"/>
                    <a:pt x="68" y="9"/>
                  </a:cubicBezTo>
                  <a:cubicBezTo>
                    <a:pt x="67" y="9"/>
                    <a:pt x="67" y="9"/>
                    <a:pt x="67" y="9"/>
                  </a:cubicBezTo>
                  <a:cubicBezTo>
                    <a:pt x="68" y="8"/>
                    <a:pt x="68" y="8"/>
                    <a:pt x="68" y="8"/>
                  </a:cubicBezTo>
                  <a:cubicBezTo>
                    <a:pt x="68" y="7"/>
                    <a:pt x="68" y="7"/>
                    <a:pt x="68" y="7"/>
                  </a:cubicBezTo>
                  <a:cubicBezTo>
                    <a:pt x="68" y="7"/>
                    <a:pt x="68" y="7"/>
                    <a:pt x="68" y="7"/>
                  </a:cubicBezTo>
                  <a:cubicBezTo>
                    <a:pt x="68" y="6"/>
                    <a:pt x="68" y="6"/>
                    <a:pt x="68" y="6"/>
                  </a:cubicBezTo>
                  <a:cubicBezTo>
                    <a:pt x="69" y="5"/>
                    <a:pt x="69" y="5"/>
                    <a:pt x="69" y="5"/>
                  </a:cubicBezTo>
                  <a:cubicBezTo>
                    <a:pt x="69" y="4"/>
                    <a:pt x="69" y="4"/>
                    <a:pt x="69" y="4"/>
                  </a:cubicBezTo>
                  <a:cubicBezTo>
                    <a:pt x="70" y="4"/>
                    <a:pt x="70" y="4"/>
                    <a:pt x="70" y="4"/>
                  </a:cubicBezTo>
                  <a:cubicBezTo>
                    <a:pt x="70" y="3"/>
                    <a:pt x="70" y="3"/>
                    <a:pt x="70" y="3"/>
                  </a:cubicBezTo>
                  <a:cubicBezTo>
                    <a:pt x="69" y="3"/>
                    <a:pt x="69" y="3"/>
                    <a:pt x="69" y="3"/>
                  </a:cubicBezTo>
                  <a:cubicBezTo>
                    <a:pt x="68" y="3"/>
                    <a:pt x="68" y="3"/>
                    <a:pt x="68" y="3"/>
                  </a:cubicBezTo>
                  <a:cubicBezTo>
                    <a:pt x="68" y="3"/>
                    <a:pt x="68" y="3"/>
                    <a:pt x="68" y="3"/>
                  </a:cubicBezTo>
                  <a:cubicBezTo>
                    <a:pt x="68" y="3"/>
                    <a:pt x="68" y="3"/>
                    <a:pt x="68" y="3"/>
                  </a:cubicBezTo>
                  <a:cubicBezTo>
                    <a:pt x="67" y="4"/>
                    <a:pt x="67" y="4"/>
                    <a:pt x="67" y="4"/>
                  </a:cubicBezTo>
                  <a:cubicBezTo>
                    <a:pt x="67" y="3"/>
                    <a:pt x="67" y="3"/>
                    <a:pt x="67" y="3"/>
                  </a:cubicBezTo>
                  <a:cubicBezTo>
                    <a:pt x="67" y="3"/>
                    <a:pt x="67" y="3"/>
                    <a:pt x="67" y="3"/>
                  </a:cubicBezTo>
                  <a:cubicBezTo>
                    <a:pt x="66" y="3"/>
                    <a:pt x="66" y="3"/>
                    <a:pt x="66" y="3"/>
                  </a:cubicBezTo>
                  <a:cubicBezTo>
                    <a:pt x="66" y="3"/>
                    <a:pt x="66" y="3"/>
                    <a:pt x="66" y="3"/>
                  </a:cubicBezTo>
                  <a:cubicBezTo>
                    <a:pt x="66" y="4"/>
                    <a:pt x="66" y="4"/>
                    <a:pt x="66" y="4"/>
                  </a:cubicBezTo>
                  <a:cubicBezTo>
                    <a:pt x="65" y="4"/>
                    <a:pt x="65" y="4"/>
                    <a:pt x="65" y="4"/>
                  </a:cubicBezTo>
                  <a:cubicBezTo>
                    <a:pt x="65" y="4"/>
                    <a:pt x="65" y="4"/>
                    <a:pt x="65" y="4"/>
                  </a:cubicBezTo>
                  <a:cubicBezTo>
                    <a:pt x="65" y="4"/>
                    <a:pt x="65" y="4"/>
                    <a:pt x="65" y="4"/>
                  </a:cubicBezTo>
                  <a:cubicBezTo>
                    <a:pt x="64" y="4"/>
                    <a:pt x="64" y="4"/>
                    <a:pt x="64" y="4"/>
                  </a:cubicBezTo>
                  <a:cubicBezTo>
                    <a:pt x="64" y="4"/>
                    <a:pt x="64" y="4"/>
                    <a:pt x="64" y="4"/>
                  </a:cubicBezTo>
                  <a:cubicBezTo>
                    <a:pt x="65" y="5"/>
                    <a:pt x="65" y="5"/>
                    <a:pt x="65" y="5"/>
                  </a:cubicBezTo>
                  <a:cubicBezTo>
                    <a:pt x="66" y="5"/>
                    <a:pt x="66" y="5"/>
                    <a:pt x="66" y="5"/>
                  </a:cubicBezTo>
                  <a:cubicBezTo>
                    <a:pt x="65" y="6"/>
                    <a:pt x="65" y="6"/>
                    <a:pt x="65" y="6"/>
                  </a:cubicBezTo>
                  <a:cubicBezTo>
                    <a:pt x="65" y="5"/>
                    <a:pt x="65" y="5"/>
                    <a:pt x="65" y="5"/>
                  </a:cubicBezTo>
                  <a:cubicBezTo>
                    <a:pt x="64" y="6"/>
                    <a:pt x="64" y="6"/>
                    <a:pt x="64" y="6"/>
                  </a:cubicBezTo>
                  <a:cubicBezTo>
                    <a:pt x="64" y="6"/>
                    <a:pt x="64" y="6"/>
                    <a:pt x="64" y="6"/>
                  </a:cubicBezTo>
                  <a:cubicBezTo>
                    <a:pt x="65" y="6"/>
                    <a:pt x="65" y="6"/>
                    <a:pt x="65" y="6"/>
                  </a:cubicBezTo>
                  <a:cubicBezTo>
                    <a:pt x="64" y="7"/>
                    <a:pt x="64" y="7"/>
                    <a:pt x="64" y="7"/>
                  </a:cubicBezTo>
                  <a:cubicBezTo>
                    <a:pt x="63" y="6"/>
                    <a:pt x="63" y="6"/>
                    <a:pt x="63" y="6"/>
                  </a:cubicBezTo>
                  <a:cubicBezTo>
                    <a:pt x="63" y="6"/>
                    <a:pt x="63" y="6"/>
                    <a:pt x="63" y="6"/>
                  </a:cubicBezTo>
                  <a:cubicBezTo>
                    <a:pt x="63" y="7"/>
                    <a:pt x="63" y="7"/>
                    <a:pt x="63" y="7"/>
                  </a:cubicBezTo>
                  <a:cubicBezTo>
                    <a:pt x="62" y="7"/>
                    <a:pt x="62" y="7"/>
                    <a:pt x="62" y="7"/>
                  </a:cubicBezTo>
                  <a:cubicBezTo>
                    <a:pt x="62" y="8"/>
                    <a:pt x="62" y="8"/>
                    <a:pt x="62" y="8"/>
                  </a:cubicBezTo>
                  <a:cubicBezTo>
                    <a:pt x="62" y="8"/>
                    <a:pt x="62" y="8"/>
                    <a:pt x="62" y="8"/>
                  </a:cubicBezTo>
                  <a:cubicBezTo>
                    <a:pt x="62" y="8"/>
                    <a:pt x="62" y="8"/>
                    <a:pt x="62" y="8"/>
                  </a:cubicBezTo>
                  <a:cubicBezTo>
                    <a:pt x="61" y="9"/>
                    <a:pt x="61" y="9"/>
                    <a:pt x="61" y="9"/>
                  </a:cubicBezTo>
                  <a:cubicBezTo>
                    <a:pt x="62" y="10"/>
                    <a:pt x="62" y="10"/>
                    <a:pt x="62" y="10"/>
                  </a:cubicBezTo>
                  <a:cubicBezTo>
                    <a:pt x="62" y="10"/>
                    <a:pt x="62" y="10"/>
                    <a:pt x="62" y="10"/>
                  </a:cubicBezTo>
                  <a:cubicBezTo>
                    <a:pt x="62" y="10"/>
                    <a:pt x="62" y="10"/>
                    <a:pt x="62" y="10"/>
                  </a:cubicBezTo>
                  <a:cubicBezTo>
                    <a:pt x="63" y="11"/>
                    <a:pt x="63" y="11"/>
                    <a:pt x="63" y="11"/>
                  </a:cubicBezTo>
                  <a:cubicBezTo>
                    <a:pt x="62" y="11"/>
                    <a:pt x="62" y="11"/>
                    <a:pt x="62" y="11"/>
                  </a:cubicBezTo>
                  <a:cubicBezTo>
                    <a:pt x="61" y="11"/>
                    <a:pt x="61" y="11"/>
                    <a:pt x="61" y="11"/>
                  </a:cubicBezTo>
                  <a:cubicBezTo>
                    <a:pt x="61" y="10"/>
                    <a:pt x="61" y="10"/>
                    <a:pt x="61" y="10"/>
                  </a:cubicBezTo>
                  <a:cubicBezTo>
                    <a:pt x="60" y="10"/>
                    <a:pt x="60" y="10"/>
                    <a:pt x="60" y="10"/>
                  </a:cubicBezTo>
                  <a:cubicBezTo>
                    <a:pt x="61" y="9"/>
                    <a:pt x="61" y="9"/>
                    <a:pt x="61" y="9"/>
                  </a:cubicBezTo>
                  <a:cubicBezTo>
                    <a:pt x="60" y="9"/>
                    <a:pt x="60" y="9"/>
                    <a:pt x="60" y="9"/>
                  </a:cubicBezTo>
                  <a:cubicBezTo>
                    <a:pt x="59" y="9"/>
                    <a:pt x="59" y="9"/>
                    <a:pt x="59" y="9"/>
                  </a:cubicBezTo>
                  <a:cubicBezTo>
                    <a:pt x="58" y="9"/>
                    <a:pt x="58" y="9"/>
                    <a:pt x="58" y="9"/>
                  </a:cubicBezTo>
                  <a:cubicBezTo>
                    <a:pt x="57" y="8"/>
                    <a:pt x="57" y="8"/>
                    <a:pt x="57" y="8"/>
                  </a:cubicBezTo>
                  <a:cubicBezTo>
                    <a:pt x="57" y="8"/>
                    <a:pt x="57" y="8"/>
                    <a:pt x="57" y="8"/>
                  </a:cubicBezTo>
                  <a:cubicBezTo>
                    <a:pt x="56" y="8"/>
                    <a:pt x="56" y="8"/>
                    <a:pt x="56" y="8"/>
                  </a:cubicBezTo>
                  <a:cubicBezTo>
                    <a:pt x="56" y="8"/>
                    <a:pt x="56" y="8"/>
                    <a:pt x="56" y="8"/>
                  </a:cubicBezTo>
                  <a:cubicBezTo>
                    <a:pt x="55" y="8"/>
                    <a:pt x="55" y="8"/>
                    <a:pt x="55" y="8"/>
                  </a:cubicBezTo>
                  <a:cubicBezTo>
                    <a:pt x="54" y="9"/>
                    <a:pt x="54" y="9"/>
                    <a:pt x="54" y="9"/>
                  </a:cubicBezTo>
                  <a:cubicBezTo>
                    <a:pt x="54" y="9"/>
                    <a:pt x="54" y="9"/>
                    <a:pt x="54" y="9"/>
                  </a:cubicBezTo>
                  <a:cubicBezTo>
                    <a:pt x="55" y="10"/>
                    <a:pt x="55" y="10"/>
                    <a:pt x="55" y="10"/>
                  </a:cubicBezTo>
                  <a:cubicBezTo>
                    <a:pt x="56" y="10"/>
                    <a:pt x="56" y="10"/>
                    <a:pt x="56" y="10"/>
                  </a:cubicBezTo>
                  <a:cubicBezTo>
                    <a:pt x="56" y="10"/>
                    <a:pt x="56" y="10"/>
                    <a:pt x="56" y="10"/>
                  </a:cubicBezTo>
                  <a:cubicBezTo>
                    <a:pt x="57" y="10"/>
                    <a:pt x="57" y="10"/>
                    <a:pt x="57" y="10"/>
                  </a:cubicBezTo>
                  <a:cubicBezTo>
                    <a:pt x="57" y="11"/>
                    <a:pt x="57" y="11"/>
                    <a:pt x="57" y="11"/>
                  </a:cubicBezTo>
                  <a:cubicBezTo>
                    <a:pt x="57" y="12"/>
                    <a:pt x="57" y="12"/>
                    <a:pt x="57" y="12"/>
                  </a:cubicBezTo>
                  <a:cubicBezTo>
                    <a:pt x="58" y="13"/>
                    <a:pt x="58" y="13"/>
                    <a:pt x="58" y="13"/>
                  </a:cubicBezTo>
                  <a:cubicBezTo>
                    <a:pt x="58" y="13"/>
                    <a:pt x="58" y="13"/>
                    <a:pt x="58" y="13"/>
                  </a:cubicBezTo>
                  <a:cubicBezTo>
                    <a:pt x="57" y="13"/>
                    <a:pt x="57" y="13"/>
                    <a:pt x="57" y="13"/>
                  </a:cubicBezTo>
                  <a:cubicBezTo>
                    <a:pt x="56" y="12"/>
                    <a:pt x="56" y="12"/>
                    <a:pt x="56" y="12"/>
                  </a:cubicBezTo>
                  <a:cubicBezTo>
                    <a:pt x="56" y="12"/>
                    <a:pt x="56" y="12"/>
                    <a:pt x="56" y="12"/>
                  </a:cubicBezTo>
                  <a:cubicBezTo>
                    <a:pt x="55" y="11"/>
                    <a:pt x="55" y="11"/>
                    <a:pt x="55" y="11"/>
                  </a:cubicBezTo>
                  <a:cubicBezTo>
                    <a:pt x="55" y="12"/>
                    <a:pt x="55" y="12"/>
                    <a:pt x="55" y="12"/>
                  </a:cubicBezTo>
                  <a:cubicBezTo>
                    <a:pt x="54" y="12"/>
                    <a:pt x="54" y="12"/>
                    <a:pt x="54" y="12"/>
                  </a:cubicBezTo>
                  <a:cubicBezTo>
                    <a:pt x="54" y="11"/>
                    <a:pt x="54" y="11"/>
                    <a:pt x="54" y="11"/>
                  </a:cubicBezTo>
                  <a:cubicBezTo>
                    <a:pt x="53" y="12"/>
                    <a:pt x="53" y="12"/>
                    <a:pt x="53" y="12"/>
                  </a:cubicBezTo>
                  <a:cubicBezTo>
                    <a:pt x="53" y="12"/>
                    <a:pt x="53" y="12"/>
                    <a:pt x="53" y="12"/>
                  </a:cubicBezTo>
                  <a:cubicBezTo>
                    <a:pt x="53" y="13"/>
                    <a:pt x="53" y="13"/>
                    <a:pt x="53" y="13"/>
                  </a:cubicBezTo>
                  <a:cubicBezTo>
                    <a:pt x="53" y="14"/>
                    <a:pt x="53" y="14"/>
                    <a:pt x="53" y="14"/>
                  </a:cubicBezTo>
                  <a:cubicBezTo>
                    <a:pt x="54" y="14"/>
                    <a:pt x="54" y="14"/>
                    <a:pt x="54" y="14"/>
                  </a:cubicBezTo>
                  <a:cubicBezTo>
                    <a:pt x="54" y="15"/>
                    <a:pt x="54" y="15"/>
                    <a:pt x="54" y="15"/>
                  </a:cubicBezTo>
                  <a:cubicBezTo>
                    <a:pt x="53" y="15"/>
                    <a:pt x="53" y="15"/>
                    <a:pt x="53" y="15"/>
                  </a:cubicBezTo>
                  <a:cubicBezTo>
                    <a:pt x="53" y="14"/>
                    <a:pt x="53" y="14"/>
                    <a:pt x="53" y="14"/>
                  </a:cubicBezTo>
                  <a:cubicBezTo>
                    <a:pt x="52" y="15"/>
                    <a:pt x="52" y="15"/>
                    <a:pt x="52" y="15"/>
                  </a:cubicBezTo>
                  <a:cubicBezTo>
                    <a:pt x="52" y="16"/>
                    <a:pt x="52" y="16"/>
                    <a:pt x="52" y="16"/>
                  </a:cubicBezTo>
                  <a:cubicBezTo>
                    <a:pt x="51" y="16"/>
                    <a:pt x="51" y="16"/>
                    <a:pt x="51" y="16"/>
                  </a:cubicBezTo>
                  <a:cubicBezTo>
                    <a:pt x="51" y="16"/>
                    <a:pt x="51" y="16"/>
                    <a:pt x="51" y="16"/>
                  </a:cubicBezTo>
                  <a:cubicBezTo>
                    <a:pt x="52" y="15"/>
                    <a:pt x="52" y="15"/>
                    <a:pt x="52" y="15"/>
                  </a:cubicBezTo>
                  <a:cubicBezTo>
                    <a:pt x="52" y="15"/>
                    <a:pt x="52" y="15"/>
                    <a:pt x="52" y="15"/>
                  </a:cubicBezTo>
                  <a:cubicBezTo>
                    <a:pt x="52" y="14"/>
                    <a:pt x="52" y="14"/>
                    <a:pt x="52" y="14"/>
                  </a:cubicBezTo>
                  <a:cubicBezTo>
                    <a:pt x="52" y="12"/>
                    <a:pt x="52" y="12"/>
                    <a:pt x="52" y="12"/>
                  </a:cubicBezTo>
                  <a:cubicBezTo>
                    <a:pt x="51" y="12"/>
                    <a:pt x="51" y="12"/>
                    <a:pt x="51" y="12"/>
                  </a:cubicBezTo>
                  <a:cubicBezTo>
                    <a:pt x="50" y="13"/>
                    <a:pt x="50" y="13"/>
                    <a:pt x="50" y="13"/>
                  </a:cubicBezTo>
                  <a:cubicBezTo>
                    <a:pt x="50" y="14"/>
                    <a:pt x="50" y="14"/>
                    <a:pt x="50" y="14"/>
                  </a:cubicBezTo>
                  <a:cubicBezTo>
                    <a:pt x="50" y="15"/>
                    <a:pt x="50" y="15"/>
                    <a:pt x="50" y="15"/>
                  </a:cubicBezTo>
                  <a:cubicBezTo>
                    <a:pt x="50" y="16"/>
                    <a:pt x="50" y="16"/>
                    <a:pt x="50" y="16"/>
                  </a:cubicBezTo>
                  <a:cubicBezTo>
                    <a:pt x="49" y="15"/>
                    <a:pt x="49" y="15"/>
                    <a:pt x="49" y="15"/>
                  </a:cubicBezTo>
                  <a:cubicBezTo>
                    <a:pt x="50" y="14"/>
                    <a:pt x="50" y="14"/>
                    <a:pt x="50" y="14"/>
                  </a:cubicBezTo>
                  <a:cubicBezTo>
                    <a:pt x="50" y="13"/>
                    <a:pt x="50" y="13"/>
                    <a:pt x="50" y="13"/>
                  </a:cubicBezTo>
                  <a:cubicBezTo>
                    <a:pt x="49" y="13"/>
                    <a:pt x="49" y="13"/>
                    <a:pt x="49" y="13"/>
                  </a:cubicBezTo>
                  <a:cubicBezTo>
                    <a:pt x="48" y="13"/>
                    <a:pt x="48" y="13"/>
                    <a:pt x="48" y="13"/>
                  </a:cubicBezTo>
                  <a:cubicBezTo>
                    <a:pt x="48" y="14"/>
                    <a:pt x="48" y="14"/>
                    <a:pt x="48" y="14"/>
                  </a:cubicBezTo>
                  <a:cubicBezTo>
                    <a:pt x="48" y="15"/>
                    <a:pt x="48" y="15"/>
                    <a:pt x="48" y="15"/>
                  </a:cubicBezTo>
                  <a:cubicBezTo>
                    <a:pt x="48" y="16"/>
                    <a:pt x="48" y="16"/>
                    <a:pt x="48" y="16"/>
                  </a:cubicBezTo>
                  <a:cubicBezTo>
                    <a:pt x="49" y="16"/>
                    <a:pt x="49" y="16"/>
                    <a:pt x="49" y="16"/>
                  </a:cubicBezTo>
                  <a:cubicBezTo>
                    <a:pt x="50" y="17"/>
                    <a:pt x="50" y="17"/>
                    <a:pt x="50" y="17"/>
                  </a:cubicBezTo>
                  <a:cubicBezTo>
                    <a:pt x="49" y="18"/>
                    <a:pt x="49" y="18"/>
                    <a:pt x="49" y="18"/>
                  </a:cubicBezTo>
                  <a:cubicBezTo>
                    <a:pt x="49" y="17"/>
                    <a:pt x="49" y="17"/>
                    <a:pt x="49" y="17"/>
                  </a:cubicBezTo>
                  <a:cubicBezTo>
                    <a:pt x="48" y="16"/>
                    <a:pt x="48" y="16"/>
                    <a:pt x="48" y="16"/>
                  </a:cubicBezTo>
                  <a:cubicBezTo>
                    <a:pt x="47" y="15"/>
                    <a:pt x="47" y="15"/>
                    <a:pt x="47" y="15"/>
                  </a:cubicBezTo>
                  <a:cubicBezTo>
                    <a:pt x="47" y="15"/>
                    <a:pt x="47" y="15"/>
                    <a:pt x="47" y="15"/>
                  </a:cubicBezTo>
                  <a:cubicBezTo>
                    <a:pt x="46" y="15"/>
                    <a:pt x="46" y="15"/>
                    <a:pt x="46" y="15"/>
                  </a:cubicBezTo>
                  <a:cubicBezTo>
                    <a:pt x="46" y="16"/>
                    <a:pt x="46" y="16"/>
                    <a:pt x="46" y="16"/>
                  </a:cubicBezTo>
                  <a:cubicBezTo>
                    <a:pt x="47" y="17"/>
                    <a:pt x="47" y="17"/>
                    <a:pt x="47" y="17"/>
                  </a:cubicBezTo>
                  <a:cubicBezTo>
                    <a:pt x="47" y="17"/>
                    <a:pt x="47" y="17"/>
                    <a:pt x="47" y="17"/>
                  </a:cubicBezTo>
                  <a:cubicBezTo>
                    <a:pt x="48" y="17"/>
                    <a:pt x="48" y="17"/>
                    <a:pt x="48" y="17"/>
                  </a:cubicBezTo>
                  <a:cubicBezTo>
                    <a:pt x="47" y="17"/>
                    <a:pt x="47" y="17"/>
                    <a:pt x="47" y="17"/>
                  </a:cubicBezTo>
                  <a:cubicBezTo>
                    <a:pt x="46" y="17"/>
                    <a:pt x="46" y="17"/>
                    <a:pt x="46" y="17"/>
                  </a:cubicBezTo>
                  <a:cubicBezTo>
                    <a:pt x="47" y="18"/>
                    <a:pt x="47" y="18"/>
                    <a:pt x="47" y="18"/>
                  </a:cubicBezTo>
                  <a:cubicBezTo>
                    <a:pt x="46" y="17"/>
                    <a:pt x="46" y="17"/>
                    <a:pt x="46" y="17"/>
                  </a:cubicBezTo>
                  <a:cubicBezTo>
                    <a:pt x="46" y="16"/>
                    <a:pt x="46" y="16"/>
                    <a:pt x="46" y="16"/>
                  </a:cubicBezTo>
                  <a:cubicBezTo>
                    <a:pt x="45" y="16"/>
                    <a:pt x="45" y="16"/>
                    <a:pt x="45" y="16"/>
                  </a:cubicBezTo>
                  <a:cubicBezTo>
                    <a:pt x="45" y="16"/>
                    <a:pt x="45" y="16"/>
                    <a:pt x="45" y="16"/>
                  </a:cubicBezTo>
                  <a:cubicBezTo>
                    <a:pt x="45" y="16"/>
                    <a:pt x="45" y="16"/>
                    <a:pt x="45" y="16"/>
                  </a:cubicBezTo>
                  <a:cubicBezTo>
                    <a:pt x="44" y="17"/>
                    <a:pt x="44" y="17"/>
                    <a:pt x="44" y="17"/>
                  </a:cubicBezTo>
                  <a:cubicBezTo>
                    <a:pt x="45" y="17"/>
                    <a:pt x="45" y="17"/>
                    <a:pt x="45" y="17"/>
                  </a:cubicBezTo>
                  <a:cubicBezTo>
                    <a:pt x="45" y="18"/>
                    <a:pt x="45" y="18"/>
                    <a:pt x="45" y="18"/>
                  </a:cubicBezTo>
                  <a:cubicBezTo>
                    <a:pt x="44" y="18"/>
                    <a:pt x="44" y="18"/>
                    <a:pt x="44" y="18"/>
                  </a:cubicBezTo>
                  <a:cubicBezTo>
                    <a:pt x="43" y="18"/>
                    <a:pt x="43" y="18"/>
                    <a:pt x="43" y="18"/>
                  </a:cubicBezTo>
                  <a:cubicBezTo>
                    <a:pt x="42" y="19"/>
                    <a:pt x="42" y="19"/>
                    <a:pt x="42" y="19"/>
                  </a:cubicBezTo>
                  <a:cubicBezTo>
                    <a:pt x="43" y="19"/>
                    <a:pt x="43" y="19"/>
                    <a:pt x="43" y="19"/>
                  </a:cubicBezTo>
                  <a:cubicBezTo>
                    <a:pt x="43" y="19"/>
                    <a:pt x="43" y="19"/>
                    <a:pt x="43" y="19"/>
                  </a:cubicBezTo>
                  <a:cubicBezTo>
                    <a:pt x="44" y="20"/>
                    <a:pt x="44" y="20"/>
                    <a:pt x="44" y="20"/>
                  </a:cubicBezTo>
                  <a:cubicBezTo>
                    <a:pt x="43" y="20"/>
                    <a:pt x="43" y="20"/>
                    <a:pt x="43" y="20"/>
                  </a:cubicBezTo>
                  <a:cubicBezTo>
                    <a:pt x="43" y="20"/>
                    <a:pt x="43" y="20"/>
                    <a:pt x="43" y="20"/>
                  </a:cubicBezTo>
                  <a:cubicBezTo>
                    <a:pt x="43" y="20"/>
                    <a:pt x="43" y="20"/>
                    <a:pt x="43" y="20"/>
                  </a:cubicBezTo>
                  <a:cubicBezTo>
                    <a:pt x="43" y="21"/>
                    <a:pt x="43" y="21"/>
                    <a:pt x="43" y="21"/>
                  </a:cubicBezTo>
                  <a:cubicBezTo>
                    <a:pt x="42" y="21"/>
                    <a:pt x="42" y="21"/>
                    <a:pt x="42" y="21"/>
                  </a:cubicBezTo>
                  <a:cubicBezTo>
                    <a:pt x="42" y="21"/>
                    <a:pt x="42" y="21"/>
                    <a:pt x="42" y="21"/>
                  </a:cubicBezTo>
                  <a:cubicBezTo>
                    <a:pt x="42" y="21"/>
                    <a:pt x="42" y="21"/>
                    <a:pt x="42" y="21"/>
                  </a:cubicBezTo>
                  <a:cubicBezTo>
                    <a:pt x="42" y="21"/>
                    <a:pt x="42" y="21"/>
                    <a:pt x="42" y="21"/>
                  </a:cubicBezTo>
                  <a:cubicBezTo>
                    <a:pt x="41" y="21"/>
                    <a:pt x="41" y="21"/>
                    <a:pt x="41" y="21"/>
                  </a:cubicBezTo>
                  <a:cubicBezTo>
                    <a:pt x="41" y="21"/>
                    <a:pt x="41" y="21"/>
                    <a:pt x="41" y="21"/>
                  </a:cubicBezTo>
                  <a:cubicBezTo>
                    <a:pt x="40" y="22"/>
                    <a:pt x="40" y="22"/>
                    <a:pt x="40" y="22"/>
                  </a:cubicBezTo>
                  <a:cubicBezTo>
                    <a:pt x="40" y="22"/>
                    <a:pt x="40" y="22"/>
                    <a:pt x="40" y="22"/>
                  </a:cubicBezTo>
                  <a:cubicBezTo>
                    <a:pt x="40" y="22"/>
                    <a:pt x="40" y="22"/>
                    <a:pt x="40" y="22"/>
                  </a:cubicBezTo>
                  <a:cubicBezTo>
                    <a:pt x="39" y="22"/>
                    <a:pt x="39" y="22"/>
                    <a:pt x="39" y="22"/>
                  </a:cubicBezTo>
                  <a:cubicBezTo>
                    <a:pt x="39" y="23"/>
                    <a:pt x="39" y="23"/>
                    <a:pt x="39" y="23"/>
                  </a:cubicBezTo>
                  <a:cubicBezTo>
                    <a:pt x="40" y="23"/>
                    <a:pt x="40" y="23"/>
                    <a:pt x="40" y="23"/>
                  </a:cubicBezTo>
                  <a:cubicBezTo>
                    <a:pt x="42" y="23"/>
                    <a:pt x="42" y="23"/>
                    <a:pt x="42" y="23"/>
                  </a:cubicBezTo>
                  <a:cubicBezTo>
                    <a:pt x="42" y="23"/>
                    <a:pt x="42" y="23"/>
                    <a:pt x="42" y="23"/>
                  </a:cubicBezTo>
                  <a:cubicBezTo>
                    <a:pt x="43" y="23"/>
                    <a:pt x="43" y="23"/>
                    <a:pt x="43" y="23"/>
                  </a:cubicBezTo>
                  <a:cubicBezTo>
                    <a:pt x="43" y="23"/>
                    <a:pt x="43" y="23"/>
                    <a:pt x="43" y="23"/>
                  </a:cubicBezTo>
                  <a:cubicBezTo>
                    <a:pt x="43" y="23"/>
                    <a:pt x="43" y="23"/>
                    <a:pt x="43" y="23"/>
                  </a:cubicBezTo>
                  <a:cubicBezTo>
                    <a:pt x="43" y="24"/>
                    <a:pt x="43" y="24"/>
                    <a:pt x="43" y="24"/>
                  </a:cubicBezTo>
                  <a:cubicBezTo>
                    <a:pt x="43" y="25"/>
                    <a:pt x="43" y="25"/>
                    <a:pt x="43" y="25"/>
                  </a:cubicBezTo>
                  <a:cubicBezTo>
                    <a:pt x="42" y="25"/>
                    <a:pt x="42" y="25"/>
                    <a:pt x="42" y="25"/>
                  </a:cubicBezTo>
                  <a:cubicBezTo>
                    <a:pt x="42" y="25"/>
                    <a:pt x="42" y="25"/>
                    <a:pt x="42" y="25"/>
                  </a:cubicBezTo>
                  <a:cubicBezTo>
                    <a:pt x="42" y="24"/>
                    <a:pt x="42" y="24"/>
                    <a:pt x="42" y="24"/>
                  </a:cubicBezTo>
                  <a:cubicBezTo>
                    <a:pt x="41" y="24"/>
                    <a:pt x="41" y="24"/>
                    <a:pt x="41" y="24"/>
                  </a:cubicBezTo>
                  <a:cubicBezTo>
                    <a:pt x="41" y="24"/>
                    <a:pt x="41" y="24"/>
                    <a:pt x="41" y="24"/>
                  </a:cubicBezTo>
                  <a:cubicBezTo>
                    <a:pt x="40" y="24"/>
                    <a:pt x="40" y="24"/>
                    <a:pt x="40" y="24"/>
                  </a:cubicBezTo>
                  <a:cubicBezTo>
                    <a:pt x="40" y="24"/>
                    <a:pt x="40" y="24"/>
                    <a:pt x="40" y="24"/>
                  </a:cubicBezTo>
                  <a:cubicBezTo>
                    <a:pt x="40" y="25"/>
                    <a:pt x="40" y="25"/>
                    <a:pt x="40" y="25"/>
                  </a:cubicBezTo>
                  <a:cubicBezTo>
                    <a:pt x="39" y="24"/>
                    <a:pt x="39" y="24"/>
                    <a:pt x="39" y="24"/>
                  </a:cubicBezTo>
                  <a:cubicBezTo>
                    <a:pt x="39" y="24"/>
                    <a:pt x="39" y="24"/>
                    <a:pt x="39" y="24"/>
                  </a:cubicBezTo>
                  <a:cubicBezTo>
                    <a:pt x="40" y="25"/>
                    <a:pt x="40" y="25"/>
                    <a:pt x="40" y="25"/>
                  </a:cubicBezTo>
                  <a:cubicBezTo>
                    <a:pt x="40" y="26"/>
                    <a:pt x="40" y="26"/>
                    <a:pt x="40" y="26"/>
                  </a:cubicBezTo>
                  <a:cubicBezTo>
                    <a:pt x="39" y="26"/>
                    <a:pt x="39" y="26"/>
                    <a:pt x="39" y="26"/>
                  </a:cubicBezTo>
                  <a:cubicBezTo>
                    <a:pt x="39" y="26"/>
                    <a:pt x="39" y="26"/>
                    <a:pt x="39" y="26"/>
                  </a:cubicBezTo>
                  <a:cubicBezTo>
                    <a:pt x="39" y="27"/>
                    <a:pt x="39" y="27"/>
                    <a:pt x="39" y="27"/>
                  </a:cubicBezTo>
                  <a:cubicBezTo>
                    <a:pt x="39" y="27"/>
                    <a:pt x="39" y="27"/>
                    <a:pt x="39" y="27"/>
                  </a:cubicBezTo>
                  <a:cubicBezTo>
                    <a:pt x="39" y="26"/>
                    <a:pt x="39" y="26"/>
                    <a:pt x="39" y="26"/>
                  </a:cubicBezTo>
                  <a:cubicBezTo>
                    <a:pt x="39" y="26"/>
                    <a:pt x="39" y="26"/>
                    <a:pt x="39" y="26"/>
                  </a:cubicBezTo>
                  <a:cubicBezTo>
                    <a:pt x="38" y="25"/>
                    <a:pt x="38" y="25"/>
                    <a:pt x="38" y="25"/>
                  </a:cubicBezTo>
                  <a:cubicBezTo>
                    <a:pt x="38" y="26"/>
                    <a:pt x="38" y="26"/>
                    <a:pt x="38" y="26"/>
                  </a:cubicBezTo>
                  <a:cubicBezTo>
                    <a:pt x="37" y="26"/>
                    <a:pt x="37" y="26"/>
                    <a:pt x="37" y="26"/>
                  </a:cubicBezTo>
                  <a:cubicBezTo>
                    <a:pt x="37" y="25"/>
                    <a:pt x="37" y="25"/>
                    <a:pt x="37" y="25"/>
                  </a:cubicBezTo>
                  <a:cubicBezTo>
                    <a:pt x="37" y="25"/>
                    <a:pt x="37" y="25"/>
                    <a:pt x="37" y="25"/>
                  </a:cubicBezTo>
                  <a:cubicBezTo>
                    <a:pt x="36" y="25"/>
                    <a:pt x="36" y="25"/>
                    <a:pt x="36" y="25"/>
                  </a:cubicBezTo>
                  <a:cubicBezTo>
                    <a:pt x="36" y="26"/>
                    <a:pt x="36" y="26"/>
                    <a:pt x="36" y="26"/>
                  </a:cubicBezTo>
                  <a:cubicBezTo>
                    <a:pt x="36" y="26"/>
                    <a:pt x="36" y="26"/>
                    <a:pt x="36" y="26"/>
                  </a:cubicBezTo>
                  <a:cubicBezTo>
                    <a:pt x="37" y="26"/>
                    <a:pt x="37" y="26"/>
                    <a:pt x="37" y="26"/>
                  </a:cubicBezTo>
                  <a:cubicBezTo>
                    <a:pt x="38" y="27"/>
                    <a:pt x="38" y="27"/>
                    <a:pt x="38" y="27"/>
                  </a:cubicBezTo>
                  <a:cubicBezTo>
                    <a:pt x="38" y="27"/>
                    <a:pt x="38" y="27"/>
                    <a:pt x="38" y="27"/>
                  </a:cubicBezTo>
                  <a:cubicBezTo>
                    <a:pt x="36" y="27"/>
                    <a:pt x="36" y="27"/>
                    <a:pt x="36" y="27"/>
                  </a:cubicBezTo>
                  <a:cubicBezTo>
                    <a:pt x="36" y="27"/>
                    <a:pt x="36" y="27"/>
                    <a:pt x="36" y="27"/>
                  </a:cubicBezTo>
                  <a:cubicBezTo>
                    <a:pt x="35" y="27"/>
                    <a:pt x="35" y="27"/>
                    <a:pt x="35" y="27"/>
                  </a:cubicBezTo>
                  <a:cubicBezTo>
                    <a:pt x="35" y="28"/>
                    <a:pt x="35" y="28"/>
                    <a:pt x="35" y="28"/>
                  </a:cubicBezTo>
                  <a:cubicBezTo>
                    <a:pt x="35" y="28"/>
                    <a:pt x="35" y="28"/>
                    <a:pt x="35" y="28"/>
                  </a:cubicBezTo>
                  <a:cubicBezTo>
                    <a:pt x="35" y="29"/>
                    <a:pt x="35" y="29"/>
                    <a:pt x="35" y="29"/>
                  </a:cubicBezTo>
                  <a:cubicBezTo>
                    <a:pt x="35" y="29"/>
                    <a:pt x="35" y="29"/>
                    <a:pt x="35" y="29"/>
                  </a:cubicBezTo>
                  <a:cubicBezTo>
                    <a:pt x="36" y="28"/>
                    <a:pt x="36" y="28"/>
                    <a:pt x="36" y="28"/>
                  </a:cubicBezTo>
                  <a:cubicBezTo>
                    <a:pt x="37" y="28"/>
                    <a:pt x="37" y="28"/>
                    <a:pt x="37" y="28"/>
                  </a:cubicBezTo>
                  <a:cubicBezTo>
                    <a:pt x="37" y="29"/>
                    <a:pt x="37" y="29"/>
                    <a:pt x="37" y="29"/>
                  </a:cubicBezTo>
                  <a:cubicBezTo>
                    <a:pt x="36" y="29"/>
                    <a:pt x="36" y="29"/>
                    <a:pt x="36" y="29"/>
                  </a:cubicBezTo>
                  <a:cubicBezTo>
                    <a:pt x="36" y="29"/>
                    <a:pt x="36" y="29"/>
                    <a:pt x="36" y="29"/>
                  </a:cubicBezTo>
                  <a:cubicBezTo>
                    <a:pt x="36" y="30"/>
                    <a:pt x="36" y="30"/>
                    <a:pt x="36" y="30"/>
                  </a:cubicBezTo>
                  <a:cubicBezTo>
                    <a:pt x="37" y="31"/>
                    <a:pt x="37" y="31"/>
                    <a:pt x="37" y="31"/>
                  </a:cubicBezTo>
                  <a:cubicBezTo>
                    <a:pt x="37" y="31"/>
                    <a:pt x="37" y="31"/>
                    <a:pt x="37" y="31"/>
                  </a:cubicBezTo>
                  <a:cubicBezTo>
                    <a:pt x="37" y="31"/>
                    <a:pt x="37" y="31"/>
                    <a:pt x="37" y="31"/>
                  </a:cubicBezTo>
                  <a:cubicBezTo>
                    <a:pt x="36" y="31"/>
                    <a:pt x="36" y="31"/>
                    <a:pt x="36" y="31"/>
                  </a:cubicBezTo>
                  <a:cubicBezTo>
                    <a:pt x="35" y="30"/>
                    <a:pt x="35" y="30"/>
                    <a:pt x="35" y="30"/>
                  </a:cubicBezTo>
                  <a:cubicBezTo>
                    <a:pt x="35" y="30"/>
                    <a:pt x="35" y="30"/>
                    <a:pt x="35" y="30"/>
                  </a:cubicBezTo>
                  <a:cubicBezTo>
                    <a:pt x="34" y="31"/>
                    <a:pt x="34" y="31"/>
                    <a:pt x="34" y="31"/>
                  </a:cubicBezTo>
                  <a:cubicBezTo>
                    <a:pt x="35" y="31"/>
                    <a:pt x="35" y="31"/>
                    <a:pt x="35" y="31"/>
                  </a:cubicBezTo>
                  <a:cubicBezTo>
                    <a:pt x="34" y="31"/>
                    <a:pt x="34" y="31"/>
                    <a:pt x="34" y="31"/>
                  </a:cubicBezTo>
                  <a:cubicBezTo>
                    <a:pt x="33" y="32"/>
                    <a:pt x="33" y="32"/>
                    <a:pt x="33" y="32"/>
                  </a:cubicBezTo>
                  <a:cubicBezTo>
                    <a:pt x="33" y="32"/>
                    <a:pt x="33" y="32"/>
                    <a:pt x="33" y="32"/>
                  </a:cubicBezTo>
                  <a:cubicBezTo>
                    <a:pt x="34" y="32"/>
                    <a:pt x="34" y="32"/>
                    <a:pt x="34" y="32"/>
                  </a:cubicBezTo>
                  <a:cubicBezTo>
                    <a:pt x="35" y="32"/>
                    <a:pt x="35" y="32"/>
                    <a:pt x="35" y="32"/>
                  </a:cubicBezTo>
                  <a:cubicBezTo>
                    <a:pt x="35" y="32"/>
                    <a:pt x="35" y="32"/>
                    <a:pt x="35" y="32"/>
                  </a:cubicBezTo>
                  <a:cubicBezTo>
                    <a:pt x="36" y="32"/>
                    <a:pt x="36" y="32"/>
                    <a:pt x="36" y="32"/>
                  </a:cubicBezTo>
                  <a:cubicBezTo>
                    <a:pt x="36" y="33"/>
                    <a:pt x="36" y="33"/>
                    <a:pt x="36" y="33"/>
                  </a:cubicBezTo>
                  <a:cubicBezTo>
                    <a:pt x="37" y="33"/>
                    <a:pt x="37" y="33"/>
                    <a:pt x="37" y="33"/>
                  </a:cubicBezTo>
                  <a:cubicBezTo>
                    <a:pt x="37" y="34"/>
                    <a:pt x="37" y="34"/>
                    <a:pt x="37" y="34"/>
                  </a:cubicBezTo>
                  <a:cubicBezTo>
                    <a:pt x="36" y="33"/>
                    <a:pt x="36" y="33"/>
                    <a:pt x="36" y="33"/>
                  </a:cubicBezTo>
                  <a:cubicBezTo>
                    <a:pt x="35" y="33"/>
                    <a:pt x="35" y="33"/>
                    <a:pt x="35" y="33"/>
                  </a:cubicBezTo>
                  <a:cubicBezTo>
                    <a:pt x="34" y="33"/>
                    <a:pt x="34" y="33"/>
                    <a:pt x="34" y="33"/>
                  </a:cubicBezTo>
                  <a:cubicBezTo>
                    <a:pt x="33" y="33"/>
                    <a:pt x="33" y="33"/>
                    <a:pt x="33" y="33"/>
                  </a:cubicBezTo>
                  <a:cubicBezTo>
                    <a:pt x="33" y="34"/>
                    <a:pt x="33" y="34"/>
                    <a:pt x="33" y="34"/>
                  </a:cubicBezTo>
                  <a:cubicBezTo>
                    <a:pt x="32" y="34"/>
                    <a:pt x="32" y="34"/>
                    <a:pt x="32" y="34"/>
                  </a:cubicBezTo>
                  <a:cubicBezTo>
                    <a:pt x="32" y="34"/>
                    <a:pt x="32" y="34"/>
                    <a:pt x="32" y="34"/>
                  </a:cubicBezTo>
                  <a:cubicBezTo>
                    <a:pt x="31" y="35"/>
                    <a:pt x="31" y="35"/>
                    <a:pt x="31" y="35"/>
                  </a:cubicBezTo>
                  <a:cubicBezTo>
                    <a:pt x="30" y="35"/>
                    <a:pt x="30" y="35"/>
                    <a:pt x="30" y="35"/>
                  </a:cubicBezTo>
                  <a:cubicBezTo>
                    <a:pt x="30" y="35"/>
                    <a:pt x="30" y="35"/>
                    <a:pt x="30" y="35"/>
                  </a:cubicBezTo>
                  <a:cubicBezTo>
                    <a:pt x="31" y="35"/>
                    <a:pt x="31" y="35"/>
                    <a:pt x="31" y="35"/>
                  </a:cubicBezTo>
                  <a:cubicBezTo>
                    <a:pt x="32" y="36"/>
                    <a:pt x="32" y="36"/>
                    <a:pt x="32" y="36"/>
                  </a:cubicBezTo>
                  <a:cubicBezTo>
                    <a:pt x="31" y="36"/>
                    <a:pt x="31" y="36"/>
                    <a:pt x="31" y="36"/>
                  </a:cubicBezTo>
                  <a:cubicBezTo>
                    <a:pt x="31" y="36"/>
                    <a:pt x="31" y="36"/>
                    <a:pt x="31" y="36"/>
                  </a:cubicBezTo>
                  <a:cubicBezTo>
                    <a:pt x="30" y="36"/>
                    <a:pt x="30" y="36"/>
                    <a:pt x="30" y="36"/>
                  </a:cubicBezTo>
                  <a:cubicBezTo>
                    <a:pt x="31" y="36"/>
                    <a:pt x="31" y="36"/>
                    <a:pt x="31" y="36"/>
                  </a:cubicBezTo>
                  <a:cubicBezTo>
                    <a:pt x="31" y="37"/>
                    <a:pt x="31" y="37"/>
                    <a:pt x="31" y="37"/>
                  </a:cubicBezTo>
                  <a:cubicBezTo>
                    <a:pt x="30" y="37"/>
                    <a:pt x="30" y="37"/>
                    <a:pt x="30" y="37"/>
                  </a:cubicBezTo>
                  <a:cubicBezTo>
                    <a:pt x="30" y="36"/>
                    <a:pt x="30" y="36"/>
                    <a:pt x="30" y="36"/>
                  </a:cubicBezTo>
                  <a:cubicBezTo>
                    <a:pt x="30" y="37"/>
                    <a:pt x="30" y="37"/>
                    <a:pt x="30" y="37"/>
                  </a:cubicBezTo>
                  <a:cubicBezTo>
                    <a:pt x="30" y="37"/>
                    <a:pt x="30" y="37"/>
                    <a:pt x="30" y="37"/>
                  </a:cubicBezTo>
                  <a:cubicBezTo>
                    <a:pt x="30" y="37"/>
                    <a:pt x="30" y="37"/>
                    <a:pt x="30" y="37"/>
                  </a:cubicBezTo>
                  <a:cubicBezTo>
                    <a:pt x="30" y="38"/>
                    <a:pt x="30" y="38"/>
                    <a:pt x="30" y="38"/>
                  </a:cubicBezTo>
                  <a:cubicBezTo>
                    <a:pt x="30" y="38"/>
                    <a:pt x="30" y="38"/>
                    <a:pt x="30" y="38"/>
                  </a:cubicBezTo>
                  <a:cubicBezTo>
                    <a:pt x="30" y="38"/>
                    <a:pt x="30" y="38"/>
                    <a:pt x="30" y="38"/>
                  </a:cubicBezTo>
                  <a:cubicBezTo>
                    <a:pt x="29" y="38"/>
                    <a:pt x="29" y="38"/>
                    <a:pt x="29" y="38"/>
                  </a:cubicBezTo>
                  <a:cubicBezTo>
                    <a:pt x="29" y="38"/>
                    <a:pt x="29" y="38"/>
                    <a:pt x="29" y="38"/>
                  </a:cubicBezTo>
                  <a:cubicBezTo>
                    <a:pt x="29" y="38"/>
                    <a:pt x="29" y="38"/>
                    <a:pt x="29" y="38"/>
                  </a:cubicBezTo>
                  <a:cubicBezTo>
                    <a:pt x="29" y="39"/>
                    <a:pt x="29" y="39"/>
                    <a:pt x="29" y="39"/>
                  </a:cubicBezTo>
                  <a:cubicBezTo>
                    <a:pt x="29" y="39"/>
                    <a:pt x="29" y="39"/>
                    <a:pt x="29" y="39"/>
                  </a:cubicBezTo>
                  <a:cubicBezTo>
                    <a:pt x="30" y="39"/>
                    <a:pt x="30" y="39"/>
                    <a:pt x="30" y="39"/>
                  </a:cubicBezTo>
                  <a:cubicBezTo>
                    <a:pt x="31" y="40"/>
                    <a:pt x="31" y="40"/>
                    <a:pt x="31" y="40"/>
                  </a:cubicBezTo>
                  <a:cubicBezTo>
                    <a:pt x="31" y="40"/>
                    <a:pt x="31" y="40"/>
                    <a:pt x="31" y="40"/>
                  </a:cubicBezTo>
                  <a:cubicBezTo>
                    <a:pt x="32" y="40"/>
                    <a:pt x="32" y="40"/>
                    <a:pt x="32" y="40"/>
                  </a:cubicBezTo>
                  <a:cubicBezTo>
                    <a:pt x="31" y="40"/>
                    <a:pt x="31" y="40"/>
                    <a:pt x="31" y="40"/>
                  </a:cubicBezTo>
                  <a:cubicBezTo>
                    <a:pt x="31" y="40"/>
                    <a:pt x="31" y="40"/>
                    <a:pt x="31" y="40"/>
                  </a:cubicBezTo>
                  <a:cubicBezTo>
                    <a:pt x="30" y="40"/>
                    <a:pt x="30" y="40"/>
                    <a:pt x="30" y="40"/>
                  </a:cubicBezTo>
                  <a:cubicBezTo>
                    <a:pt x="30" y="40"/>
                    <a:pt x="30" y="40"/>
                    <a:pt x="30" y="40"/>
                  </a:cubicBezTo>
                  <a:cubicBezTo>
                    <a:pt x="29" y="40"/>
                    <a:pt x="29" y="40"/>
                    <a:pt x="29" y="40"/>
                  </a:cubicBezTo>
                  <a:cubicBezTo>
                    <a:pt x="28" y="41"/>
                    <a:pt x="28" y="41"/>
                    <a:pt x="28" y="41"/>
                  </a:cubicBezTo>
                  <a:cubicBezTo>
                    <a:pt x="28" y="41"/>
                    <a:pt x="28" y="41"/>
                    <a:pt x="28" y="41"/>
                  </a:cubicBezTo>
                  <a:cubicBezTo>
                    <a:pt x="29" y="41"/>
                    <a:pt x="29" y="41"/>
                    <a:pt x="29" y="41"/>
                  </a:cubicBezTo>
                  <a:cubicBezTo>
                    <a:pt x="29" y="42"/>
                    <a:pt x="29" y="42"/>
                    <a:pt x="29" y="42"/>
                  </a:cubicBezTo>
                  <a:cubicBezTo>
                    <a:pt x="30" y="42"/>
                    <a:pt x="30" y="42"/>
                    <a:pt x="30" y="42"/>
                  </a:cubicBezTo>
                  <a:cubicBezTo>
                    <a:pt x="30" y="43"/>
                    <a:pt x="30" y="43"/>
                    <a:pt x="30" y="43"/>
                  </a:cubicBezTo>
                  <a:cubicBezTo>
                    <a:pt x="29" y="42"/>
                    <a:pt x="29" y="42"/>
                    <a:pt x="29" y="42"/>
                  </a:cubicBezTo>
                  <a:cubicBezTo>
                    <a:pt x="29" y="42"/>
                    <a:pt x="29" y="42"/>
                    <a:pt x="29" y="42"/>
                  </a:cubicBezTo>
                  <a:cubicBezTo>
                    <a:pt x="28" y="43"/>
                    <a:pt x="28" y="43"/>
                    <a:pt x="28" y="43"/>
                  </a:cubicBezTo>
                  <a:cubicBezTo>
                    <a:pt x="28" y="43"/>
                    <a:pt x="28" y="43"/>
                    <a:pt x="28" y="43"/>
                  </a:cubicBezTo>
                  <a:cubicBezTo>
                    <a:pt x="28" y="43"/>
                    <a:pt x="28" y="43"/>
                    <a:pt x="28" y="43"/>
                  </a:cubicBezTo>
                  <a:cubicBezTo>
                    <a:pt x="29" y="44"/>
                    <a:pt x="29" y="44"/>
                    <a:pt x="29" y="44"/>
                  </a:cubicBezTo>
                  <a:cubicBezTo>
                    <a:pt x="29" y="44"/>
                    <a:pt x="29" y="44"/>
                    <a:pt x="29" y="44"/>
                  </a:cubicBezTo>
                  <a:cubicBezTo>
                    <a:pt x="28" y="44"/>
                    <a:pt x="28" y="44"/>
                    <a:pt x="28" y="44"/>
                  </a:cubicBezTo>
                  <a:cubicBezTo>
                    <a:pt x="28" y="44"/>
                    <a:pt x="28" y="44"/>
                    <a:pt x="28" y="44"/>
                  </a:cubicBezTo>
                  <a:cubicBezTo>
                    <a:pt x="28" y="44"/>
                    <a:pt x="28" y="44"/>
                    <a:pt x="28" y="44"/>
                  </a:cubicBezTo>
                  <a:cubicBezTo>
                    <a:pt x="28" y="45"/>
                    <a:pt x="28" y="45"/>
                    <a:pt x="28" y="45"/>
                  </a:cubicBezTo>
                  <a:cubicBezTo>
                    <a:pt x="28" y="45"/>
                    <a:pt x="28" y="45"/>
                    <a:pt x="28" y="45"/>
                  </a:cubicBezTo>
                  <a:cubicBezTo>
                    <a:pt x="28" y="45"/>
                    <a:pt x="28" y="45"/>
                    <a:pt x="28" y="45"/>
                  </a:cubicBezTo>
                  <a:cubicBezTo>
                    <a:pt x="28" y="46"/>
                    <a:pt x="28" y="46"/>
                    <a:pt x="28" y="46"/>
                  </a:cubicBezTo>
                  <a:cubicBezTo>
                    <a:pt x="27" y="45"/>
                    <a:pt x="27" y="45"/>
                    <a:pt x="27" y="45"/>
                  </a:cubicBezTo>
                  <a:cubicBezTo>
                    <a:pt x="27" y="45"/>
                    <a:pt x="27" y="45"/>
                    <a:pt x="27" y="45"/>
                  </a:cubicBezTo>
                  <a:cubicBezTo>
                    <a:pt x="27" y="46"/>
                    <a:pt x="27" y="46"/>
                    <a:pt x="27" y="46"/>
                  </a:cubicBezTo>
                  <a:cubicBezTo>
                    <a:pt x="27" y="46"/>
                    <a:pt x="27" y="46"/>
                    <a:pt x="27" y="46"/>
                  </a:cubicBezTo>
                  <a:cubicBezTo>
                    <a:pt x="27" y="47"/>
                    <a:pt x="27" y="47"/>
                    <a:pt x="27" y="47"/>
                  </a:cubicBezTo>
                  <a:cubicBezTo>
                    <a:pt x="28" y="47"/>
                    <a:pt x="28" y="47"/>
                    <a:pt x="28" y="47"/>
                  </a:cubicBezTo>
                  <a:cubicBezTo>
                    <a:pt x="28" y="47"/>
                    <a:pt x="28" y="47"/>
                    <a:pt x="28" y="47"/>
                  </a:cubicBezTo>
                  <a:cubicBezTo>
                    <a:pt x="28" y="47"/>
                    <a:pt x="28" y="47"/>
                    <a:pt x="28" y="47"/>
                  </a:cubicBezTo>
                  <a:cubicBezTo>
                    <a:pt x="29" y="47"/>
                    <a:pt x="29" y="47"/>
                    <a:pt x="29" y="47"/>
                  </a:cubicBezTo>
                  <a:cubicBezTo>
                    <a:pt x="28" y="48"/>
                    <a:pt x="28" y="48"/>
                    <a:pt x="28" y="48"/>
                  </a:cubicBezTo>
                  <a:cubicBezTo>
                    <a:pt x="28" y="48"/>
                    <a:pt x="28" y="48"/>
                    <a:pt x="28" y="48"/>
                  </a:cubicBezTo>
                  <a:cubicBezTo>
                    <a:pt x="27" y="48"/>
                    <a:pt x="27" y="48"/>
                    <a:pt x="27" y="48"/>
                  </a:cubicBezTo>
                  <a:cubicBezTo>
                    <a:pt x="27" y="48"/>
                    <a:pt x="27" y="48"/>
                    <a:pt x="27" y="48"/>
                  </a:cubicBezTo>
                  <a:cubicBezTo>
                    <a:pt x="26" y="49"/>
                    <a:pt x="26" y="49"/>
                    <a:pt x="26" y="49"/>
                  </a:cubicBezTo>
                  <a:cubicBezTo>
                    <a:pt x="26" y="49"/>
                    <a:pt x="26" y="49"/>
                    <a:pt x="26" y="49"/>
                  </a:cubicBezTo>
                  <a:cubicBezTo>
                    <a:pt x="25" y="49"/>
                    <a:pt x="25" y="49"/>
                    <a:pt x="25" y="49"/>
                  </a:cubicBezTo>
                  <a:cubicBezTo>
                    <a:pt x="25" y="50"/>
                    <a:pt x="25" y="50"/>
                    <a:pt x="25" y="50"/>
                  </a:cubicBezTo>
                  <a:cubicBezTo>
                    <a:pt x="25" y="50"/>
                    <a:pt x="25" y="50"/>
                    <a:pt x="25" y="50"/>
                  </a:cubicBezTo>
                  <a:cubicBezTo>
                    <a:pt x="25" y="50"/>
                    <a:pt x="25" y="50"/>
                    <a:pt x="25" y="50"/>
                  </a:cubicBezTo>
                  <a:cubicBezTo>
                    <a:pt x="24" y="50"/>
                    <a:pt x="24" y="50"/>
                    <a:pt x="24" y="50"/>
                  </a:cubicBezTo>
                  <a:cubicBezTo>
                    <a:pt x="23" y="51"/>
                    <a:pt x="23" y="51"/>
                    <a:pt x="23" y="51"/>
                  </a:cubicBezTo>
                  <a:cubicBezTo>
                    <a:pt x="24" y="51"/>
                    <a:pt x="24" y="51"/>
                    <a:pt x="24" y="51"/>
                  </a:cubicBezTo>
                  <a:cubicBezTo>
                    <a:pt x="24" y="52"/>
                    <a:pt x="24" y="52"/>
                    <a:pt x="24" y="52"/>
                  </a:cubicBezTo>
                  <a:cubicBezTo>
                    <a:pt x="24" y="52"/>
                    <a:pt x="24" y="52"/>
                    <a:pt x="24" y="52"/>
                  </a:cubicBezTo>
                  <a:cubicBezTo>
                    <a:pt x="23" y="53"/>
                    <a:pt x="23" y="53"/>
                    <a:pt x="23" y="53"/>
                  </a:cubicBezTo>
                  <a:cubicBezTo>
                    <a:pt x="23" y="53"/>
                    <a:pt x="23" y="53"/>
                    <a:pt x="23" y="53"/>
                  </a:cubicBezTo>
                  <a:cubicBezTo>
                    <a:pt x="23" y="52"/>
                    <a:pt x="23" y="52"/>
                    <a:pt x="23" y="52"/>
                  </a:cubicBezTo>
                  <a:cubicBezTo>
                    <a:pt x="22" y="52"/>
                    <a:pt x="22" y="52"/>
                    <a:pt x="22" y="52"/>
                  </a:cubicBezTo>
                  <a:cubicBezTo>
                    <a:pt x="22" y="52"/>
                    <a:pt x="22" y="52"/>
                    <a:pt x="22" y="52"/>
                  </a:cubicBezTo>
                  <a:cubicBezTo>
                    <a:pt x="21" y="52"/>
                    <a:pt x="21" y="52"/>
                    <a:pt x="21" y="52"/>
                  </a:cubicBezTo>
                  <a:cubicBezTo>
                    <a:pt x="22" y="53"/>
                    <a:pt x="22" y="53"/>
                    <a:pt x="22" y="53"/>
                  </a:cubicBezTo>
                  <a:cubicBezTo>
                    <a:pt x="21" y="53"/>
                    <a:pt x="21" y="53"/>
                    <a:pt x="21" y="53"/>
                  </a:cubicBezTo>
                  <a:cubicBezTo>
                    <a:pt x="21" y="53"/>
                    <a:pt x="21" y="53"/>
                    <a:pt x="21" y="53"/>
                  </a:cubicBezTo>
                  <a:cubicBezTo>
                    <a:pt x="21" y="54"/>
                    <a:pt x="21" y="54"/>
                    <a:pt x="21" y="54"/>
                  </a:cubicBezTo>
                  <a:cubicBezTo>
                    <a:pt x="20" y="54"/>
                    <a:pt x="20" y="54"/>
                    <a:pt x="20" y="54"/>
                  </a:cubicBezTo>
                  <a:cubicBezTo>
                    <a:pt x="20" y="54"/>
                    <a:pt x="20" y="54"/>
                    <a:pt x="20" y="54"/>
                  </a:cubicBezTo>
                  <a:cubicBezTo>
                    <a:pt x="20" y="55"/>
                    <a:pt x="20" y="55"/>
                    <a:pt x="20" y="55"/>
                  </a:cubicBezTo>
                  <a:cubicBezTo>
                    <a:pt x="19" y="55"/>
                    <a:pt x="19" y="55"/>
                    <a:pt x="19" y="55"/>
                  </a:cubicBezTo>
                  <a:cubicBezTo>
                    <a:pt x="19" y="55"/>
                    <a:pt x="19" y="55"/>
                    <a:pt x="19" y="55"/>
                  </a:cubicBezTo>
                  <a:cubicBezTo>
                    <a:pt x="19" y="56"/>
                    <a:pt x="19" y="56"/>
                    <a:pt x="19" y="56"/>
                  </a:cubicBezTo>
                  <a:cubicBezTo>
                    <a:pt x="19" y="57"/>
                    <a:pt x="19" y="57"/>
                    <a:pt x="19" y="57"/>
                  </a:cubicBezTo>
                  <a:cubicBezTo>
                    <a:pt x="18" y="57"/>
                    <a:pt x="18" y="57"/>
                    <a:pt x="18" y="57"/>
                  </a:cubicBezTo>
                  <a:cubicBezTo>
                    <a:pt x="18" y="58"/>
                    <a:pt x="18" y="58"/>
                    <a:pt x="18" y="58"/>
                  </a:cubicBezTo>
                  <a:cubicBezTo>
                    <a:pt x="19" y="57"/>
                    <a:pt x="19" y="57"/>
                    <a:pt x="19" y="57"/>
                  </a:cubicBezTo>
                  <a:cubicBezTo>
                    <a:pt x="19" y="57"/>
                    <a:pt x="19" y="57"/>
                    <a:pt x="19" y="57"/>
                  </a:cubicBezTo>
                  <a:cubicBezTo>
                    <a:pt x="19" y="58"/>
                    <a:pt x="19" y="58"/>
                    <a:pt x="19" y="58"/>
                  </a:cubicBezTo>
                  <a:cubicBezTo>
                    <a:pt x="19" y="58"/>
                    <a:pt x="19" y="58"/>
                    <a:pt x="19" y="58"/>
                  </a:cubicBezTo>
                  <a:cubicBezTo>
                    <a:pt x="19" y="59"/>
                    <a:pt x="19" y="59"/>
                    <a:pt x="19" y="59"/>
                  </a:cubicBezTo>
                  <a:cubicBezTo>
                    <a:pt x="19" y="59"/>
                    <a:pt x="19" y="59"/>
                    <a:pt x="19" y="59"/>
                  </a:cubicBezTo>
                  <a:cubicBezTo>
                    <a:pt x="20" y="59"/>
                    <a:pt x="20" y="59"/>
                    <a:pt x="20" y="59"/>
                  </a:cubicBezTo>
                  <a:cubicBezTo>
                    <a:pt x="21" y="59"/>
                    <a:pt x="21" y="59"/>
                    <a:pt x="21" y="59"/>
                  </a:cubicBezTo>
                  <a:cubicBezTo>
                    <a:pt x="22" y="57"/>
                    <a:pt x="22" y="57"/>
                    <a:pt x="22" y="57"/>
                  </a:cubicBezTo>
                  <a:cubicBezTo>
                    <a:pt x="22" y="57"/>
                    <a:pt x="22" y="57"/>
                    <a:pt x="22" y="57"/>
                  </a:cubicBezTo>
                  <a:cubicBezTo>
                    <a:pt x="22" y="57"/>
                    <a:pt x="22" y="57"/>
                    <a:pt x="22" y="57"/>
                  </a:cubicBezTo>
                  <a:cubicBezTo>
                    <a:pt x="22" y="56"/>
                    <a:pt x="22" y="56"/>
                    <a:pt x="22" y="56"/>
                  </a:cubicBezTo>
                  <a:cubicBezTo>
                    <a:pt x="22" y="56"/>
                    <a:pt x="22" y="56"/>
                    <a:pt x="22" y="56"/>
                  </a:cubicBezTo>
                  <a:cubicBezTo>
                    <a:pt x="23" y="55"/>
                    <a:pt x="23" y="55"/>
                    <a:pt x="23" y="55"/>
                  </a:cubicBezTo>
                  <a:cubicBezTo>
                    <a:pt x="23" y="55"/>
                    <a:pt x="23" y="55"/>
                    <a:pt x="23" y="55"/>
                  </a:cubicBezTo>
                  <a:cubicBezTo>
                    <a:pt x="24" y="55"/>
                    <a:pt x="24" y="55"/>
                    <a:pt x="24" y="55"/>
                  </a:cubicBezTo>
                  <a:cubicBezTo>
                    <a:pt x="24" y="55"/>
                    <a:pt x="24" y="55"/>
                    <a:pt x="24" y="55"/>
                  </a:cubicBezTo>
                  <a:cubicBezTo>
                    <a:pt x="23" y="56"/>
                    <a:pt x="23" y="56"/>
                    <a:pt x="23" y="56"/>
                  </a:cubicBezTo>
                  <a:cubicBezTo>
                    <a:pt x="23" y="56"/>
                    <a:pt x="23" y="56"/>
                    <a:pt x="23" y="56"/>
                  </a:cubicBezTo>
                  <a:cubicBezTo>
                    <a:pt x="24" y="57"/>
                    <a:pt x="24" y="57"/>
                    <a:pt x="24" y="57"/>
                  </a:cubicBezTo>
                  <a:cubicBezTo>
                    <a:pt x="24" y="57"/>
                    <a:pt x="24" y="57"/>
                    <a:pt x="24" y="57"/>
                  </a:cubicBezTo>
                  <a:cubicBezTo>
                    <a:pt x="23" y="57"/>
                    <a:pt x="23" y="57"/>
                    <a:pt x="23" y="57"/>
                  </a:cubicBezTo>
                  <a:cubicBezTo>
                    <a:pt x="22" y="59"/>
                    <a:pt x="22" y="59"/>
                    <a:pt x="22" y="59"/>
                  </a:cubicBezTo>
                  <a:cubicBezTo>
                    <a:pt x="23" y="59"/>
                    <a:pt x="23" y="59"/>
                    <a:pt x="23" y="59"/>
                  </a:cubicBezTo>
                  <a:cubicBezTo>
                    <a:pt x="22" y="59"/>
                    <a:pt x="22" y="59"/>
                    <a:pt x="22" y="59"/>
                  </a:cubicBezTo>
                  <a:cubicBezTo>
                    <a:pt x="22" y="60"/>
                    <a:pt x="22" y="60"/>
                    <a:pt x="22" y="60"/>
                  </a:cubicBezTo>
                  <a:cubicBezTo>
                    <a:pt x="22" y="60"/>
                    <a:pt x="22" y="60"/>
                    <a:pt x="22" y="60"/>
                  </a:cubicBezTo>
                  <a:cubicBezTo>
                    <a:pt x="21" y="59"/>
                    <a:pt x="21" y="59"/>
                    <a:pt x="21" y="59"/>
                  </a:cubicBezTo>
                  <a:cubicBezTo>
                    <a:pt x="20" y="60"/>
                    <a:pt x="20" y="60"/>
                    <a:pt x="20" y="60"/>
                  </a:cubicBezTo>
                  <a:cubicBezTo>
                    <a:pt x="20" y="60"/>
                    <a:pt x="20" y="60"/>
                    <a:pt x="20" y="60"/>
                  </a:cubicBezTo>
                  <a:cubicBezTo>
                    <a:pt x="20" y="61"/>
                    <a:pt x="20" y="61"/>
                    <a:pt x="20" y="61"/>
                  </a:cubicBezTo>
                  <a:cubicBezTo>
                    <a:pt x="19" y="61"/>
                    <a:pt x="19" y="61"/>
                    <a:pt x="19" y="61"/>
                  </a:cubicBezTo>
                  <a:cubicBezTo>
                    <a:pt x="18" y="61"/>
                    <a:pt x="18" y="61"/>
                    <a:pt x="18" y="61"/>
                  </a:cubicBezTo>
                  <a:cubicBezTo>
                    <a:pt x="19" y="61"/>
                    <a:pt x="19" y="61"/>
                    <a:pt x="19" y="61"/>
                  </a:cubicBezTo>
                  <a:cubicBezTo>
                    <a:pt x="19" y="61"/>
                    <a:pt x="19" y="61"/>
                    <a:pt x="19" y="61"/>
                  </a:cubicBezTo>
                  <a:cubicBezTo>
                    <a:pt x="19" y="60"/>
                    <a:pt x="19" y="60"/>
                    <a:pt x="19" y="60"/>
                  </a:cubicBezTo>
                  <a:cubicBezTo>
                    <a:pt x="19" y="59"/>
                    <a:pt x="19" y="59"/>
                    <a:pt x="19" y="59"/>
                  </a:cubicBezTo>
                  <a:cubicBezTo>
                    <a:pt x="18" y="58"/>
                    <a:pt x="18" y="58"/>
                    <a:pt x="18" y="58"/>
                  </a:cubicBezTo>
                  <a:cubicBezTo>
                    <a:pt x="17" y="58"/>
                    <a:pt x="17" y="58"/>
                    <a:pt x="17" y="58"/>
                  </a:cubicBezTo>
                  <a:cubicBezTo>
                    <a:pt x="17" y="59"/>
                    <a:pt x="17" y="59"/>
                    <a:pt x="17" y="59"/>
                  </a:cubicBezTo>
                  <a:cubicBezTo>
                    <a:pt x="16" y="59"/>
                    <a:pt x="16" y="59"/>
                    <a:pt x="16" y="59"/>
                  </a:cubicBezTo>
                  <a:cubicBezTo>
                    <a:pt x="16" y="59"/>
                    <a:pt x="16" y="59"/>
                    <a:pt x="16" y="59"/>
                  </a:cubicBezTo>
                  <a:cubicBezTo>
                    <a:pt x="17" y="59"/>
                    <a:pt x="17" y="59"/>
                    <a:pt x="17" y="59"/>
                  </a:cubicBezTo>
                  <a:cubicBezTo>
                    <a:pt x="16" y="60"/>
                    <a:pt x="16" y="60"/>
                    <a:pt x="16" y="60"/>
                  </a:cubicBezTo>
                  <a:cubicBezTo>
                    <a:pt x="15" y="60"/>
                    <a:pt x="15" y="60"/>
                    <a:pt x="15" y="60"/>
                  </a:cubicBezTo>
                  <a:cubicBezTo>
                    <a:pt x="15" y="60"/>
                    <a:pt x="15" y="60"/>
                    <a:pt x="15" y="60"/>
                  </a:cubicBezTo>
                  <a:cubicBezTo>
                    <a:pt x="14" y="61"/>
                    <a:pt x="14" y="61"/>
                    <a:pt x="14" y="61"/>
                  </a:cubicBezTo>
                  <a:cubicBezTo>
                    <a:pt x="14" y="61"/>
                    <a:pt x="14" y="61"/>
                    <a:pt x="14" y="61"/>
                  </a:cubicBezTo>
                  <a:cubicBezTo>
                    <a:pt x="15" y="61"/>
                    <a:pt x="15" y="61"/>
                    <a:pt x="15" y="61"/>
                  </a:cubicBezTo>
                  <a:cubicBezTo>
                    <a:pt x="15" y="61"/>
                    <a:pt x="15" y="61"/>
                    <a:pt x="15" y="61"/>
                  </a:cubicBezTo>
                  <a:cubicBezTo>
                    <a:pt x="14" y="61"/>
                    <a:pt x="14" y="61"/>
                    <a:pt x="14" y="61"/>
                  </a:cubicBezTo>
                  <a:cubicBezTo>
                    <a:pt x="14" y="62"/>
                    <a:pt x="14" y="62"/>
                    <a:pt x="14" y="62"/>
                  </a:cubicBezTo>
                  <a:cubicBezTo>
                    <a:pt x="13" y="61"/>
                    <a:pt x="13" y="61"/>
                    <a:pt x="13" y="61"/>
                  </a:cubicBezTo>
                  <a:cubicBezTo>
                    <a:pt x="13" y="61"/>
                    <a:pt x="13" y="61"/>
                    <a:pt x="13" y="61"/>
                  </a:cubicBezTo>
                  <a:cubicBezTo>
                    <a:pt x="13" y="62"/>
                    <a:pt x="13" y="62"/>
                    <a:pt x="13" y="62"/>
                  </a:cubicBezTo>
                  <a:cubicBezTo>
                    <a:pt x="14" y="62"/>
                    <a:pt x="14" y="62"/>
                    <a:pt x="14" y="62"/>
                  </a:cubicBezTo>
                  <a:cubicBezTo>
                    <a:pt x="15" y="62"/>
                    <a:pt x="15" y="62"/>
                    <a:pt x="15" y="62"/>
                  </a:cubicBezTo>
                  <a:cubicBezTo>
                    <a:pt x="14" y="63"/>
                    <a:pt x="14" y="63"/>
                    <a:pt x="14" y="63"/>
                  </a:cubicBezTo>
                  <a:cubicBezTo>
                    <a:pt x="15" y="63"/>
                    <a:pt x="15" y="63"/>
                    <a:pt x="15" y="63"/>
                  </a:cubicBezTo>
                  <a:cubicBezTo>
                    <a:pt x="15" y="64"/>
                    <a:pt x="15" y="64"/>
                    <a:pt x="15" y="64"/>
                  </a:cubicBezTo>
                  <a:cubicBezTo>
                    <a:pt x="14" y="63"/>
                    <a:pt x="14" y="63"/>
                    <a:pt x="14" y="63"/>
                  </a:cubicBezTo>
                  <a:cubicBezTo>
                    <a:pt x="14" y="63"/>
                    <a:pt x="14" y="63"/>
                    <a:pt x="14" y="63"/>
                  </a:cubicBezTo>
                  <a:cubicBezTo>
                    <a:pt x="13" y="63"/>
                    <a:pt x="13" y="63"/>
                    <a:pt x="13" y="63"/>
                  </a:cubicBezTo>
                  <a:cubicBezTo>
                    <a:pt x="12" y="62"/>
                    <a:pt x="12" y="62"/>
                    <a:pt x="12" y="62"/>
                  </a:cubicBezTo>
                  <a:cubicBezTo>
                    <a:pt x="12" y="62"/>
                    <a:pt x="12" y="62"/>
                    <a:pt x="12" y="62"/>
                  </a:cubicBezTo>
                  <a:cubicBezTo>
                    <a:pt x="12" y="62"/>
                    <a:pt x="12" y="62"/>
                    <a:pt x="12" y="62"/>
                  </a:cubicBezTo>
                  <a:cubicBezTo>
                    <a:pt x="12" y="62"/>
                    <a:pt x="12" y="62"/>
                    <a:pt x="12" y="62"/>
                  </a:cubicBezTo>
                  <a:cubicBezTo>
                    <a:pt x="12" y="63"/>
                    <a:pt x="12" y="63"/>
                    <a:pt x="12" y="63"/>
                  </a:cubicBezTo>
                  <a:cubicBezTo>
                    <a:pt x="13" y="64"/>
                    <a:pt x="13" y="64"/>
                    <a:pt x="13" y="64"/>
                  </a:cubicBezTo>
                  <a:cubicBezTo>
                    <a:pt x="14" y="64"/>
                    <a:pt x="14" y="64"/>
                    <a:pt x="14" y="64"/>
                  </a:cubicBezTo>
                  <a:cubicBezTo>
                    <a:pt x="14" y="64"/>
                    <a:pt x="14" y="64"/>
                    <a:pt x="14" y="64"/>
                  </a:cubicBezTo>
                  <a:cubicBezTo>
                    <a:pt x="14" y="64"/>
                    <a:pt x="14" y="64"/>
                    <a:pt x="14" y="64"/>
                  </a:cubicBezTo>
                  <a:cubicBezTo>
                    <a:pt x="12" y="64"/>
                    <a:pt x="12" y="64"/>
                    <a:pt x="12" y="64"/>
                  </a:cubicBezTo>
                  <a:cubicBezTo>
                    <a:pt x="11" y="63"/>
                    <a:pt x="11" y="63"/>
                    <a:pt x="11" y="63"/>
                  </a:cubicBezTo>
                  <a:cubicBezTo>
                    <a:pt x="11" y="63"/>
                    <a:pt x="11" y="63"/>
                    <a:pt x="11" y="63"/>
                  </a:cubicBezTo>
                  <a:cubicBezTo>
                    <a:pt x="10" y="63"/>
                    <a:pt x="10" y="63"/>
                    <a:pt x="10" y="63"/>
                  </a:cubicBezTo>
                  <a:cubicBezTo>
                    <a:pt x="9" y="63"/>
                    <a:pt x="9" y="63"/>
                    <a:pt x="9" y="63"/>
                  </a:cubicBezTo>
                  <a:cubicBezTo>
                    <a:pt x="9" y="62"/>
                    <a:pt x="9" y="62"/>
                    <a:pt x="9" y="62"/>
                  </a:cubicBezTo>
                  <a:cubicBezTo>
                    <a:pt x="8" y="63"/>
                    <a:pt x="8" y="63"/>
                    <a:pt x="8" y="63"/>
                  </a:cubicBezTo>
                  <a:cubicBezTo>
                    <a:pt x="8" y="63"/>
                    <a:pt x="8" y="63"/>
                    <a:pt x="8" y="63"/>
                  </a:cubicBezTo>
                  <a:cubicBezTo>
                    <a:pt x="8" y="64"/>
                    <a:pt x="8" y="64"/>
                    <a:pt x="8" y="64"/>
                  </a:cubicBezTo>
                  <a:cubicBezTo>
                    <a:pt x="9" y="64"/>
                    <a:pt x="9" y="64"/>
                    <a:pt x="9" y="64"/>
                  </a:cubicBezTo>
                  <a:cubicBezTo>
                    <a:pt x="10" y="64"/>
                    <a:pt x="10" y="64"/>
                    <a:pt x="10" y="64"/>
                  </a:cubicBezTo>
                  <a:cubicBezTo>
                    <a:pt x="10" y="64"/>
                    <a:pt x="10" y="64"/>
                    <a:pt x="10" y="64"/>
                  </a:cubicBezTo>
                  <a:cubicBezTo>
                    <a:pt x="10" y="64"/>
                    <a:pt x="10" y="64"/>
                    <a:pt x="10" y="64"/>
                  </a:cubicBezTo>
                  <a:cubicBezTo>
                    <a:pt x="10" y="65"/>
                    <a:pt x="10" y="65"/>
                    <a:pt x="10" y="65"/>
                  </a:cubicBezTo>
                  <a:cubicBezTo>
                    <a:pt x="11" y="64"/>
                    <a:pt x="11" y="64"/>
                    <a:pt x="11" y="64"/>
                  </a:cubicBezTo>
                  <a:cubicBezTo>
                    <a:pt x="12" y="64"/>
                    <a:pt x="12" y="64"/>
                    <a:pt x="12" y="64"/>
                  </a:cubicBezTo>
                  <a:cubicBezTo>
                    <a:pt x="11" y="65"/>
                    <a:pt x="11" y="65"/>
                    <a:pt x="11" y="65"/>
                  </a:cubicBezTo>
                  <a:cubicBezTo>
                    <a:pt x="10" y="65"/>
                    <a:pt x="10" y="65"/>
                    <a:pt x="10" y="65"/>
                  </a:cubicBezTo>
                  <a:cubicBezTo>
                    <a:pt x="10" y="66"/>
                    <a:pt x="10" y="66"/>
                    <a:pt x="10" y="66"/>
                  </a:cubicBezTo>
                  <a:cubicBezTo>
                    <a:pt x="9" y="66"/>
                    <a:pt x="9" y="66"/>
                    <a:pt x="9" y="66"/>
                  </a:cubicBezTo>
                  <a:cubicBezTo>
                    <a:pt x="8" y="65"/>
                    <a:pt x="8" y="65"/>
                    <a:pt x="8" y="65"/>
                  </a:cubicBezTo>
                  <a:cubicBezTo>
                    <a:pt x="8" y="65"/>
                    <a:pt x="8" y="65"/>
                    <a:pt x="8" y="65"/>
                  </a:cubicBezTo>
                  <a:cubicBezTo>
                    <a:pt x="7" y="65"/>
                    <a:pt x="7" y="65"/>
                    <a:pt x="7" y="65"/>
                  </a:cubicBezTo>
                  <a:cubicBezTo>
                    <a:pt x="7" y="64"/>
                    <a:pt x="7" y="64"/>
                    <a:pt x="7" y="64"/>
                  </a:cubicBezTo>
                  <a:cubicBezTo>
                    <a:pt x="6" y="65"/>
                    <a:pt x="6" y="65"/>
                    <a:pt x="6" y="65"/>
                  </a:cubicBezTo>
                  <a:cubicBezTo>
                    <a:pt x="6" y="65"/>
                    <a:pt x="6" y="65"/>
                    <a:pt x="6" y="65"/>
                  </a:cubicBezTo>
                  <a:cubicBezTo>
                    <a:pt x="5" y="65"/>
                    <a:pt x="5" y="65"/>
                    <a:pt x="5" y="65"/>
                  </a:cubicBezTo>
                  <a:cubicBezTo>
                    <a:pt x="5" y="65"/>
                    <a:pt x="5" y="65"/>
                    <a:pt x="5" y="65"/>
                  </a:cubicBezTo>
                  <a:cubicBezTo>
                    <a:pt x="7" y="65"/>
                    <a:pt x="7" y="65"/>
                    <a:pt x="7" y="65"/>
                  </a:cubicBezTo>
                  <a:cubicBezTo>
                    <a:pt x="7" y="66"/>
                    <a:pt x="7" y="66"/>
                    <a:pt x="7" y="66"/>
                  </a:cubicBezTo>
                  <a:cubicBezTo>
                    <a:pt x="8" y="66"/>
                    <a:pt x="8" y="66"/>
                    <a:pt x="8" y="66"/>
                  </a:cubicBezTo>
                  <a:cubicBezTo>
                    <a:pt x="8" y="67"/>
                    <a:pt x="8" y="67"/>
                    <a:pt x="8" y="67"/>
                  </a:cubicBezTo>
                  <a:cubicBezTo>
                    <a:pt x="9" y="68"/>
                    <a:pt x="9" y="68"/>
                    <a:pt x="9" y="68"/>
                  </a:cubicBezTo>
                  <a:cubicBezTo>
                    <a:pt x="8" y="68"/>
                    <a:pt x="8" y="68"/>
                    <a:pt x="8" y="68"/>
                  </a:cubicBezTo>
                  <a:cubicBezTo>
                    <a:pt x="8" y="68"/>
                    <a:pt x="8" y="68"/>
                    <a:pt x="8" y="68"/>
                  </a:cubicBezTo>
                  <a:cubicBezTo>
                    <a:pt x="8" y="67"/>
                    <a:pt x="8" y="67"/>
                    <a:pt x="8" y="67"/>
                  </a:cubicBezTo>
                  <a:cubicBezTo>
                    <a:pt x="7" y="66"/>
                    <a:pt x="7" y="66"/>
                    <a:pt x="7" y="66"/>
                  </a:cubicBezTo>
                  <a:cubicBezTo>
                    <a:pt x="6" y="66"/>
                    <a:pt x="6" y="66"/>
                    <a:pt x="6" y="66"/>
                  </a:cubicBezTo>
                  <a:cubicBezTo>
                    <a:pt x="6" y="67"/>
                    <a:pt x="6" y="67"/>
                    <a:pt x="6" y="67"/>
                  </a:cubicBezTo>
                  <a:cubicBezTo>
                    <a:pt x="6" y="67"/>
                    <a:pt x="6" y="67"/>
                    <a:pt x="6" y="67"/>
                  </a:cubicBezTo>
                  <a:cubicBezTo>
                    <a:pt x="5" y="67"/>
                    <a:pt x="5" y="67"/>
                    <a:pt x="5" y="67"/>
                  </a:cubicBezTo>
                  <a:cubicBezTo>
                    <a:pt x="4" y="68"/>
                    <a:pt x="4" y="68"/>
                    <a:pt x="4" y="68"/>
                  </a:cubicBezTo>
                  <a:cubicBezTo>
                    <a:pt x="5" y="68"/>
                    <a:pt x="5" y="68"/>
                    <a:pt x="5" y="68"/>
                  </a:cubicBezTo>
                  <a:cubicBezTo>
                    <a:pt x="5" y="68"/>
                    <a:pt x="5" y="68"/>
                    <a:pt x="5" y="68"/>
                  </a:cubicBezTo>
                  <a:cubicBezTo>
                    <a:pt x="4" y="68"/>
                    <a:pt x="4" y="68"/>
                    <a:pt x="4" y="68"/>
                  </a:cubicBezTo>
                  <a:cubicBezTo>
                    <a:pt x="4" y="68"/>
                    <a:pt x="4" y="68"/>
                    <a:pt x="4" y="68"/>
                  </a:cubicBezTo>
                  <a:cubicBezTo>
                    <a:pt x="3" y="68"/>
                    <a:pt x="3" y="68"/>
                    <a:pt x="3" y="68"/>
                  </a:cubicBezTo>
                  <a:cubicBezTo>
                    <a:pt x="3" y="68"/>
                    <a:pt x="3" y="68"/>
                    <a:pt x="3" y="68"/>
                  </a:cubicBezTo>
                  <a:cubicBezTo>
                    <a:pt x="2" y="69"/>
                    <a:pt x="2" y="69"/>
                    <a:pt x="2" y="69"/>
                  </a:cubicBezTo>
                  <a:cubicBezTo>
                    <a:pt x="2" y="68"/>
                    <a:pt x="2" y="68"/>
                    <a:pt x="2" y="68"/>
                  </a:cubicBezTo>
                  <a:cubicBezTo>
                    <a:pt x="1" y="67"/>
                    <a:pt x="1" y="67"/>
                    <a:pt x="1" y="67"/>
                  </a:cubicBezTo>
                  <a:cubicBezTo>
                    <a:pt x="1" y="67"/>
                    <a:pt x="1" y="67"/>
                    <a:pt x="1" y="67"/>
                  </a:cubicBezTo>
                  <a:cubicBezTo>
                    <a:pt x="1" y="68"/>
                    <a:pt x="1" y="68"/>
                    <a:pt x="1" y="68"/>
                  </a:cubicBezTo>
                  <a:cubicBezTo>
                    <a:pt x="2" y="69"/>
                    <a:pt x="2" y="69"/>
                    <a:pt x="2" y="69"/>
                  </a:cubicBezTo>
                  <a:cubicBezTo>
                    <a:pt x="2" y="69"/>
                    <a:pt x="2" y="69"/>
                    <a:pt x="2" y="69"/>
                  </a:cubicBezTo>
                  <a:cubicBezTo>
                    <a:pt x="2" y="69"/>
                    <a:pt x="2" y="69"/>
                    <a:pt x="2" y="69"/>
                  </a:cubicBezTo>
                  <a:cubicBezTo>
                    <a:pt x="3" y="69"/>
                    <a:pt x="3" y="69"/>
                    <a:pt x="3" y="69"/>
                  </a:cubicBezTo>
                  <a:cubicBezTo>
                    <a:pt x="4" y="69"/>
                    <a:pt x="4" y="69"/>
                    <a:pt x="4" y="69"/>
                  </a:cubicBezTo>
                  <a:cubicBezTo>
                    <a:pt x="5" y="70"/>
                    <a:pt x="5" y="70"/>
                    <a:pt x="5" y="70"/>
                  </a:cubicBezTo>
                  <a:cubicBezTo>
                    <a:pt x="6" y="70"/>
                    <a:pt x="6" y="70"/>
                    <a:pt x="6" y="70"/>
                  </a:cubicBezTo>
                  <a:cubicBezTo>
                    <a:pt x="7" y="70"/>
                    <a:pt x="7" y="70"/>
                    <a:pt x="7" y="70"/>
                  </a:cubicBezTo>
                  <a:cubicBezTo>
                    <a:pt x="7" y="70"/>
                    <a:pt x="7" y="70"/>
                    <a:pt x="7" y="70"/>
                  </a:cubicBezTo>
                  <a:cubicBezTo>
                    <a:pt x="7" y="70"/>
                    <a:pt x="7" y="70"/>
                    <a:pt x="7" y="70"/>
                  </a:cubicBezTo>
                  <a:cubicBezTo>
                    <a:pt x="5" y="70"/>
                    <a:pt x="5" y="70"/>
                    <a:pt x="5" y="70"/>
                  </a:cubicBezTo>
                  <a:cubicBezTo>
                    <a:pt x="5" y="70"/>
                    <a:pt x="5" y="70"/>
                    <a:pt x="5" y="70"/>
                  </a:cubicBezTo>
                  <a:cubicBezTo>
                    <a:pt x="4" y="70"/>
                    <a:pt x="4" y="70"/>
                    <a:pt x="4" y="70"/>
                  </a:cubicBezTo>
                  <a:cubicBezTo>
                    <a:pt x="3" y="70"/>
                    <a:pt x="3" y="70"/>
                    <a:pt x="3" y="70"/>
                  </a:cubicBezTo>
                  <a:cubicBezTo>
                    <a:pt x="2" y="70"/>
                    <a:pt x="2" y="70"/>
                    <a:pt x="2" y="70"/>
                  </a:cubicBezTo>
                  <a:cubicBezTo>
                    <a:pt x="2" y="70"/>
                    <a:pt x="2" y="70"/>
                    <a:pt x="2" y="70"/>
                  </a:cubicBezTo>
                  <a:cubicBezTo>
                    <a:pt x="1" y="70"/>
                    <a:pt x="1" y="70"/>
                    <a:pt x="1" y="70"/>
                  </a:cubicBezTo>
                  <a:cubicBezTo>
                    <a:pt x="1" y="71"/>
                    <a:pt x="1" y="71"/>
                    <a:pt x="1" y="71"/>
                  </a:cubicBezTo>
                  <a:cubicBezTo>
                    <a:pt x="2" y="71"/>
                    <a:pt x="2" y="71"/>
                    <a:pt x="2" y="71"/>
                  </a:cubicBezTo>
                  <a:cubicBezTo>
                    <a:pt x="2" y="72"/>
                    <a:pt x="2" y="72"/>
                    <a:pt x="2" y="72"/>
                  </a:cubicBezTo>
                  <a:cubicBezTo>
                    <a:pt x="2" y="72"/>
                    <a:pt x="2" y="72"/>
                    <a:pt x="2" y="72"/>
                  </a:cubicBezTo>
                  <a:cubicBezTo>
                    <a:pt x="3" y="72"/>
                    <a:pt x="3" y="72"/>
                    <a:pt x="3" y="72"/>
                  </a:cubicBezTo>
                  <a:cubicBezTo>
                    <a:pt x="4" y="72"/>
                    <a:pt x="4" y="72"/>
                    <a:pt x="4" y="72"/>
                  </a:cubicBezTo>
                  <a:cubicBezTo>
                    <a:pt x="3" y="72"/>
                    <a:pt x="3" y="72"/>
                    <a:pt x="3" y="72"/>
                  </a:cubicBezTo>
                  <a:cubicBezTo>
                    <a:pt x="2" y="72"/>
                    <a:pt x="2" y="72"/>
                    <a:pt x="2" y="72"/>
                  </a:cubicBezTo>
                  <a:cubicBezTo>
                    <a:pt x="2" y="72"/>
                    <a:pt x="2" y="72"/>
                    <a:pt x="2" y="72"/>
                  </a:cubicBezTo>
                  <a:cubicBezTo>
                    <a:pt x="1" y="72"/>
                    <a:pt x="1" y="72"/>
                    <a:pt x="1" y="72"/>
                  </a:cubicBezTo>
                  <a:cubicBezTo>
                    <a:pt x="1" y="73"/>
                    <a:pt x="1" y="73"/>
                    <a:pt x="1" y="73"/>
                  </a:cubicBezTo>
                  <a:cubicBezTo>
                    <a:pt x="2" y="73"/>
                    <a:pt x="2" y="73"/>
                    <a:pt x="2" y="73"/>
                  </a:cubicBezTo>
                  <a:cubicBezTo>
                    <a:pt x="2" y="73"/>
                    <a:pt x="2" y="73"/>
                    <a:pt x="2" y="73"/>
                  </a:cubicBezTo>
                  <a:cubicBezTo>
                    <a:pt x="1" y="73"/>
                    <a:pt x="1" y="73"/>
                    <a:pt x="1" y="73"/>
                  </a:cubicBezTo>
                  <a:cubicBezTo>
                    <a:pt x="1" y="73"/>
                    <a:pt x="1" y="73"/>
                    <a:pt x="1" y="73"/>
                  </a:cubicBezTo>
                  <a:cubicBezTo>
                    <a:pt x="1" y="74"/>
                    <a:pt x="1" y="74"/>
                    <a:pt x="1" y="74"/>
                  </a:cubicBezTo>
                  <a:cubicBezTo>
                    <a:pt x="2" y="74"/>
                    <a:pt x="2" y="74"/>
                    <a:pt x="2" y="74"/>
                  </a:cubicBezTo>
                  <a:cubicBezTo>
                    <a:pt x="2" y="74"/>
                    <a:pt x="2" y="74"/>
                    <a:pt x="2" y="74"/>
                  </a:cubicBezTo>
                  <a:cubicBezTo>
                    <a:pt x="3" y="74"/>
                    <a:pt x="3" y="74"/>
                    <a:pt x="3" y="74"/>
                  </a:cubicBezTo>
                  <a:cubicBezTo>
                    <a:pt x="3" y="74"/>
                    <a:pt x="3" y="74"/>
                    <a:pt x="3" y="74"/>
                  </a:cubicBezTo>
                  <a:cubicBezTo>
                    <a:pt x="5" y="74"/>
                    <a:pt x="5" y="74"/>
                    <a:pt x="5" y="74"/>
                  </a:cubicBezTo>
                  <a:cubicBezTo>
                    <a:pt x="6" y="74"/>
                    <a:pt x="6" y="74"/>
                    <a:pt x="6" y="74"/>
                  </a:cubicBezTo>
                  <a:cubicBezTo>
                    <a:pt x="6" y="74"/>
                    <a:pt x="6" y="74"/>
                    <a:pt x="6" y="74"/>
                  </a:cubicBezTo>
                  <a:cubicBezTo>
                    <a:pt x="7" y="74"/>
                    <a:pt x="7" y="74"/>
                    <a:pt x="7" y="74"/>
                  </a:cubicBezTo>
                  <a:cubicBezTo>
                    <a:pt x="7" y="73"/>
                    <a:pt x="7" y="73"/>
                    <a:pt x="7" y="73"/>
                  </a:cubicBezTo>
                  <a:cubicBezTo>
                    <a:pt x="7" y="73"/>
                    <a:pt x="7" y="73"/>
                    <a:pt x="7" y="73"/>
                  </a:cubicBezTo>
                  <a:cubicBezTo>
                    <a:pt x="7" y="74"/>
                    <a:pt x="7" y="74"/>
                    <a:pt x="7" y="74"/>
                  </a:cubicBezTo>
                  <a:cubicBezTo>
                    <a:pt x="8" y="74"/>
                    <a:pt x="8" y="74"/>
                    <a:pt x="8" y="74"/>
                  </a:cubicBezTo>
                  <a:cubicBezTo>
                    <a:pt x="9" y="73"/>
                    <a:pt x="9" y="73"/>
                    <a:pt x="9" y="73"/>
                  </a:cubicBezTo>
                  <a:cubicBezTo>
                    <a:pt x="10" y="73"/>
                    <a:pt x="10" y="73"/>
                    <a:pt x="10" y="73"/>
                  </a:cubicBezTo>
                  <a:cubicBezTo>
                    <a:pt x="9" y="73"/>
                    <a:pt x="9" y="73"/>
                    <a:pt x="9" y="73"/>
                  </a:cubicBezTo>
                  <a:cubicBezTo>
                    <a:pt x="9" y="74"/>
                    <a:pt x="9" y="74"/>
                    <a:pt x="9" y="74"/>
                  </a:cubicBezTo>
                  <a:cubicBezTo>
                    <a:pt x="10" y="74"/>
                    <a:pt x="10" y="74"/>
                    <a:pt x="10" y="74"/>
                  </a:cubicBezTo>
                  <a:cubicBezTo>
                    <a:pt x="10" y="74"/>
                    <a:pt x="10" y="74"/>
                    <a:pt x="10" y="74"/>
                  </a:cubicBezTo>
                  <a:cubicBezTo>
                    <a:pt x="10" y="73"/>
                    <a:pt x="10" y="73"/>
                    <a:pt x="10" y="73"/>
                  </a:cubicBezTo>
                  <a:cubicBezTo>
                    <a:pt x="11" y="72"/>
                    <a:pt x="11" y="72"/>
                    <a:pt x="11" y="72"/>
                  </a:cubicBezTo>
                  <a:cubicBezTo>
                    <a:pt x="10" y="73"/>
                    <a:pt x="10" y="73"/>
                    <a:pt x="10" y="73"/>
                  </a:cubicBezTo>
                  <a:cubicBezTo>
                    <a:pt x="11" y="74"/>
                    <a:pt x="11" y="74"/>
                    <a:pt x="11" y="74"/>
                  </a:cubicBezTo>
                  <a:cubicBezTo>
                    <a:pt x="11" y="74"/>
                    <a:pt x="11" y="74"/>
                    <a:pt x="11" y="74"/>
                  </a:cubicBezTo>
                  <a:cubicBezTo>
                    <a:pt x="9" y="75"/>
                    <a:pt x="9" y="75"/>
                    <a:pt x="9" y="75"/>
                  </a:cubicBezTo>
                  <a:cubicBezTo>
                    <a:pt x="9" y="75"/>
                    <a:pt x="9" y="75"/>
                    <a:pt x="9" y="75"/>
                  </a:cubicBezTo>
                  <a:cubicBezTo>
                    <a:pt x="9" y="75"/>
                    <a:pt x="9" y="75"/>
                    <a:pt x="9" y="75"/>
                  </a:cubicBezTo>
                  <a:cubicBezTo>
                    <a:pt x="9" y="76"/>
                    <a:pt x="9" y="76"/>
                    <a:pt x="9" y="76"/>
                  </a:cubicBezTo>
                  <a:cubicBezTo>
                    <a:pt x="8" y="76"/>
                    <a:pt x="8" y="76"/>
                    <a:pt x="8" y="76"/>
                  </a:cubicBezTo>
                  <a:cubicBezTo>
                    <a:pt x="8" y="75"/>
                    <a:pt x="8" y="75"/>
                    <a:pt x="8" y="75"/>
                  </a:cubicBezTo>
                  <a:cubicBezTo>
                    <a:pt x="8" y="75"/>
                    <a:pt x="8" y="75"/>
                    <a:pt x="8" y="75"/>
                  </a:cubicBezTo>
                  <a:cubicBezTo>
                    <a:pt x="8" y="74"/>
                    <a:pt x="8" y="74"/>
                    <a:pt x="8" y="74"/>
                  </a:cubicBezTo>
                  <a:cubicBezTo>
                    <a:pt x="7" y="74"/>
                    <a:pt x="7" y="74"/>
                    <a:pt x="7" y="74"/>
                  </a:cubicBezTo>
                  <a:cubicBezTo>
                    <a:pt x="6" y="75"/>
                    <a:pt x="6" y="75"/>
                    <a:pt x="6" y="75"/>
                  </a:cubicBezTo>
                  <a:cubicBezTo>
                    <a:pt x="6" y="75"/>
                    <a:pt x="6" y="75"/>
                    <a:pt x="6" y="75"/>
                  </a:cubicBezTo>
                  <a:cubicBezTo>
                    <a:pt x="6" y="75"/>
                    <a:pt x="6" y="75"/>
                    <a:pt x="6" y="75"/>
                  </a:cubicBezTo>
                  <a:cubicBezTo>
                    <a:pt x="5" y="75"/>
                    <a:pt x="5" y="75"/>
                    <a:pt x="5" y="75"/>
                  </a:cubicBezTo>
                  <a:cubicBezTo>
                    <a:pt x="4" y="75"/>
                    <a:pt x="4" y="75"/>
                    <a:pt x="4" y="75"/>
                  </a:cubicBezTo>
                  <a:cubicBezTo>
                    <a:pt x="3" y="75"/>
                    <a:pt x="3" y="75"/>
                    <a:pt x="3" y="75"/>
                  </a:cubicBezTo>
                  <a:cubicBezTo>
                    <a:pt x="2" y="75"/>
                    <a:pt x="2" y="75"/>
                    <a:pt x="2" y="75"/>
                  </a:cubicBezTo>
                  <a:cubicBezTo>
                    <a:pt x="2" y="75"/>
                    <a:pt x="2" y="75"/>
                    <a:pt x="2" y="75"/>
                  </a:cubicBezTo>
                  <a:cubicBezTo>
                    <a:pt x="1" y="75"/>
                    <a:pt x="1" y="75"/>
                    <a:pt x="1" y="75"/>
                  </a:cubicBezTo>
                  <a:cubicBezTo>
                    <a:pt x="1" y="75"/>
                    <a:pt x="1" y="75"/>
                    <a:pt x="1" y="75"/>
                  </a:cubicBezTo>
                  <a:cubicBezTo>
                    <a:pt x="1" y="76"/>
                    <a:pt x="1" y="76"/>
                    <a:pt x="1" y="76"/>
                  </a:cubicBezTo>
                  <a:cubicBezTo>
                    <a:pt x="1" y="76"/>
                    <a:pt x="1" y="76"/>
                    <a:pt x="1" y="76"/>
                  </a:cubicBezTo>
                  <a:cubicBezTo>
                    <a:pt x="1" y="76"/>
                    <a:pt x="1" y="76"/>
                    <a:pt x="1" y="76"/>
                  </a:cubicBezTo>
                  <a:cubicBezTo>
                    <a:pt x="2" y="76"/>
                    <a:pt x="2" y="76"/>
                    <a:pt x="2" y="76"/>
                  </a:cubicBezTo>
                  <a:cubicBezTo>
                    <a:pt x="2" y="76"/>
                    <a:pt x="2" y="76"/>
                    <a:pt x="2" y="76"/>
                  </a:cubicBezTo>
                  <a:cubicBezTo>
                    <a:pt x="3" y="76"/>
                    <a:pt x="3" y="76"/>
                    <a:pt x="3" y="76"/>
                  </a:cubicBezTo>
                  <a:cubicBezTo>
                    <a:pt x="2" y="76"/>
                    <a:pt x="2" y="76"/>
                    <a:pt x="2" y="76"/>
                  </a:cubicBezTo>
                  <a:cubicBezTo>
                    <a:pt x="2" y="77"/>
                    <a:pt x="2" y="77"/>
                    <a:pt x="2" y="77"/>
                  </a:cubicBezTo>
                  <a:cubicBezTo>
                    <a:pt x="2" y="77"/>
                    <a:pt x="2" y="77"/>
                    <a:pt x="2" y="77"/>
                  </a:cubicBezTo>
                  <a:cubicBezTo>
                    <a:pt x="1" y="77"/>
                    <a:pt x="1" y="77"/>
                    <a:pt x="1" y="77"/>
                  </a:cubicBezTo>
                  <a:cubicBezTo>
                    <a:pt x="2" y="78"/>
                    <a:pt x="2" y="78"/>
                    <a:pt x="2" y="78"/>
                  </a:cubicBezTo>
                  <a:cubicBezTo>
                    <a:pt x="2" y="78"/>
                    <a:pt x="2" y="78"/>
                    <a:pt x="2" y="78"/>
                  </a:cubicBezTo>
                  <a:cubicBezTo>
                    <a:pt x="3" y="77"/>
                    <a:pt x="3" y="77"/>
                    <a:pt x="3" y="77"/>
                  </a:cubicBezTo>
                  <a:cubicBezTo>
                    <a:pt x="4" y="77"/>
                    <a:pt x="4" y="77"/>
                    <a:pt x="4" y="77"/>
                  </a:cubicBezTo>
                  <a:cubicBezTo>
                    <a:pt x="4" y="78"/>
                    <a:pt x="4" y="78"/>
                    <a:pt x="4" y="78"/>
                  </a:cubicBezTo>
                  <a:cubicBezTo>
                    <a:pt x="4" y="78"/>
                    <a:pt x="4" y="78"/>
                    <a:pt x="4" y="78"/>
                  </a:cubicBezTo>
                  <a:cubicBezTo>
                    <a:pt x="3" y="79"/>
                    <a:pt x="3" y="79"/>
                    <a:pt x="3" y="79"/>
                  </a:cubicBezTo>
                  <a:cubicBezTo>
                    <a:pt x="3" y="79"/>
                    <a:pt x="3" y="79"/>
                    <a:pt x="3" y="79"/>
                  </a:cubicBezTo>
                  <a:cubicBezTo>
                    <a:pt x="4" y="79"/>
                    <a:pt x="4" y="79"/>
                    <a:pt x="4" y="79"/>
                  </a:cubicBezTo>
                  <a:cubicBezTo>
                    <a:pt x="4" y="80"/>
                    <a:pt x="4" y="80"/>
                    <a:pt x="4" y="80"/>
                  </a:cubicBezTo>
                  <a:cubicBezTo>
                    <a:pt x="4" y="80"/>
                    <a:pt x="4" y="80"/>
                    <a:pt x="4" y="80"/>
                  </a:cubicBezTo>
                  <a:cubicBezTo>
                    <a:pt x="4" y="81"/>
                    <a:pt x="4" y="81"/>
                    <a:pt x="4" y="81"/>
                  </a:cubicBezTo>
                  <a:cubicBezTo>
                    <a:pt x="4" y="81"/>
                    <a:pt x="4" y="81"/>
                    <a:pt x="4" y="81"/>
                  </a:cubicBezTo>
                  <a:cubicBezTo>
                    <a:pt x="5" y="80"/>
                    <a:pt x="5" y="80"/>
                    <a:pt x="5" y="80"/>
                  </a:cubicBezTo>
                  <a:cubicBezTo>
                    <a:pt x="5" y="80"/>
                    <a:pt x="5" y="80"/>
                    <a:pt x="5" y="80"/>
                  </a:cubicBezTo>
                  <a:cubicBezTo>
                    <a:pt x="5" y="79"/>
                    <a:pt x="5" y="79"/>
                    <a:pt x="5" y="79"/>
                  </a:cubicBezTo>
                  <a:cubicBezTo>
                    <a:pt x="7" y="78"/>
                    <a:pt x="7" y="78"/>
                    <a:pt x="7" y="78"/>
                  </a:cubicBezTo>
                  <a:cubicBezTo>
                    <a:pt x="8" y="78"/>
                    <a:pt x="8" y="78"/>
                    <a:pt x="8" y="78"/>
                  </a:cubicBezTo>
                  <a:cubicBezTo>
                    <a:pt x="8" y="78"/>
                    <a:pt x="8" y="78"/>
                    <a:pt x="8" y="78"/>
                  </a:cubicBezTo>
                  <a:cubicBezTo>
                    <a:pt x="8" y="79"/>
                    <a:pt x="8" y="79"/>
                    <a:pt x="8" y="79"/>
                  </a:cubicBezTo>
                  <a:cubicBezTo>
                    <a:pt x="7" y="79"/>
                    <a:pt x="7" y="79"/>
                    <a:pt x="7" y="79"/>
                  </a:cubicBezTo>
                  <a:cubicBezTo>
                    <a:pt x="7" y="80"/>
                    <a:pt x="7" y="80"/>
                    <a:pt x="7" y="80"/>
                  </a:cubicBezTo>
                  <a:cubicBezTo>
                    <a:pt x="7" y="81"/>
                    <a:pt x="7" y="81"/>
                    <a:pt x="7" y="81"/>
                  </a:cubicBezTo>
                  <a:cubicBezTo>
                    <a:pt x="7" y="80"/>
                    <a:pt x="7" y="80"/>
                    <a:pt x="7" y="80"/>
                  </a:cubicBezTo>
                  <a:cubicBezTo>
                    <a:pt x="7" y="79"/>
                    <a:pt x="7" y="79"/>
                    <a:pt x="7" y="79"/>
                  </a:cubicBezTo>
                  <a:cubicBezTo>
                    <a:pt x="6" y="79"/>
                    <a:pt x="6" y="79"/>
                    <a:pt x="6" y="79"/>
                  </a:cubicBezTo>
                  <a:cubicBezTo>
                    <a:pt x="6" y="80"/>
                    <a:pt x="6" y="80"/>
                    <a:pt x="6" y="80"/>
                  </a:cubicBezTo>
                  <a:cubicBezTo>
                    <a:pt x="5" y="80"/>
                    <a:pt x="5" y="80"/>
                    <a:pt x="5" y="80"/>
                  </a:cubicBezTo>
                  <a:cubicBezTo>
                    <a:pt x="6" y="81"/>
                    <a:pt x="6" y="81"/>
                    <a:pt x="6" y="81"/>
                  </a:cubicBezTo>
                  <a:cubicBezTo>
                    <a:pt x="5" y="81"/>
                    <a:pt x="5" y="81"/>
                    <a:pt x="5" y="81"/>
                  </a:cubicBezTo>
                  <a:cubicBezTo>
                    <a:pt x="5" y="81"/>
                    <a:pt x="5" y="81"/>
                    <a:pt x="5" y="81"/>
                  </a:cubicBezTo>
                  <a:cubicBezTo>
                    <a:pt x="4" y="82"/>
                    <a:pt x="4" y="82"/>
                    <a:pt x="4" y="82"/>
                  </a:cubicBezTo>
                  <a:cubicBezTo>
                    <a:pt x="5" y="82"/>
                    <a:pt x="5" y="82"/>
                    <a:pt x="5" y="82"/>
                  </a:cubicBezTo>
                  <a:cubicBezTo>
                    <a:pt x="6" y="82"/>
                    <a:pt x="6" y="82"/>
                    <a:pt x="6" y="82"/>
                  </a:cubicBezTo>
                  <a:cubicBezTo>
                    <a:pt x="6" y="83"/>
                    <a:pt x="6" y="83"/>
                    <a:pt x="6" y="83"/>
                  </a:cubicBezTo>
                  <a:cubicBezTo>
                    <a:pt x="5" y="83"/>
                    <a:pt x="5" y="83"/>
                    <a:pt x="5" y="83"/>
                  </a:cubicBezTo>
                  <a:cubicBezTo>
                    <a:pt x="5" y="83"/>
                    <a:pt x="5" y="83"/>
                    <a:pt x="5" y="83"/>
                  </a:cubicBezTo>
                  <a:cubicBezTo>
                    <a:pt x="5" y="84"/>
                    <a:pt x="5" y="84"/>
                    <a:pt x="5" y="84"/>
                  </a:cubicBezTo>
                  <a:cubicBezTo>
                    <a:pt x="4" y="83"/>
                    <a:pt x="4" y="83"/>
                    <a:pt x="4" y="83"/>
                  </a:cubicBezTo>
                  <a:cubicBezTo>
                    <a:pt x="4" y="83"/>
                    <a:pt x="4" y="83"/>
                    <a:pt x="4" y="83"/>
                  </a:cubicBezTo>
                  <a:cubicBezTo>
                    <a:pt x="4" y="84"/>
                    <a:pt x="4" y="84"/>
                    <a:pt x="4" y="84"/>
                  </a:cubicBezTo>
                  <a:cubicBezTo>
                    <a:pt x="3" y="83"/>
                    <a:pt x="3" y="83"/>
                    <a:pt x="3" y="83"/>
                  </a:cubicBezTo>
                  <a:cubicBezTo>
                    <a:pt x="3" y="84"/>
                    <a:pt x="3" y="84"/>
                    <a:pt x="3" y="84"/>
                  </a:cubicBezTo>
                  <a:cubicBezTo>
                    <a:pt x="2" y="84"/>
                    <a:pt x="2" y="84"/>
                    <a:pt x="2" y="84"/>
                  </a:cubicBezTo>
                  <a:cubicBezTo>
                    <a:pt x="2" y="85"/>
                    <a:pt x="2" y="85"/>
                    <a:pt x="2" y="85"/>
                  </a:cubicBezTo>
                  <a:cubicBezTo>
                    <a:pt x="3" y="86"/>
                    <a:pt x="3" y="86"/>
                    <a:pt x="3" y="86"/>
                  </a:cubicBezTo>
                  <a:cubicBezTo>
                    <a:pt x="4" y="86"/>
                    <a:pt x="4" y="86"/>
                    <a:pt x="4" y="86"/>
                  </a:cubicBezTo>
                  <a:cubicBezTo>
                    <a:pt x="4" y="86"/>
                    <a:pt x="4" y="86"/>
                    <a:pt x="4" y="86"/>
                  </a:cubicBezTo>
                  <a:cubicBezTo>
                    <a:pt x="5" y="86"/>
                    <a:pt x="5" y="86"/>
                    <a:pt x="5" y="86"/>
                  </a:cubicBezTo>
                  <a:cubicBezTo>
                    <a:pt x="4" y="85"/>
                    <a:pt x="4" y="85"/>
                    <a:pt x="4" y="85"/>
                  </a:cubicBezTo>
                  <a:cubicBezTo>
                    <a:pt x="5" y="85"/>
                    <a:pt x="5" y="85"/>
                    <a:pt x="5" y="85"/>
                  </a:cubicBezTo>
                  <a:cubicBezTo>
                    <a:pt x="6" y="85"/>
                    <a:pt x="6" y="85"/>
                    <a:pt x="6" y="85"/>
                  </a:cubicBezTo>
                  <a:cubicBezTo>
                    <a:pt x="5" y="85"/>
                    <a:pt x="5" y="85"/>
                    <a:pt x="5" y="85"/>
                  </a:cubicBezTo>
                  <a:cubicBezTo>
                    <a:pt x="6" y="86"/>
                    <a:pt x="6" y="86"/>
                    <a:pt x="6" y="86"/>
                  </a:cubicBezTo>
                  <a:cubicBezTo>
                    <a:pt x="6" y="87"/>
                    <a:pt x="6" y="87"/>
                    <a:pt x="6" y="87"/>
                  </a:cubicBezTo>
                  <a:cubicBezTo>
                    <a:pt x="5" y="87"/>
                    <a:pt x="5" y="87"/>
                    <a:pt x="5" y="87"/>
                  </a:cubicBezTo>
                  <a:cubicBezTo>
                    <a:pt x="6" y="88"/>
                    <a:pt x="6" y="88"/>
                    <a:pt x="6" y="88"/>
                  </a:cubicBezTo>
                  <a:cubicBezTo>
                    <a:pt x="6" y="88"/>
                    <a:pt x="6" y="88"/>
                    <a:pt x="6" y="88"/>
                  </a:cubicBezTo>
                  <a:cubicBezTo>
                    <a:pt x="7" y="87"/>
                    <a:pt x="7" y="87"/>
                    <a:pt x="7" y="87"/>
                  </a:cubicBezTo>
                  <a:cubicBezTo>
                    <a:pt x="8" y="88"/>
                    <a:pt x="8" y="88"/>
                    <a:pt x="8" y="88"/>
                  </a:cubicBezTo>
                  <a:cubicBezTo>
                    <a:pt x="7" y="88"/>
                    <a:pt x="7" y="88"/>
                    <a:pt x="7" y="88"/>
                  </a:cubicBezTo>
                  <a:cubicBezTo>
                    <a:pt x="6" y="88"/>
                    <a:pt x="6" y="88"/>
                    <a:pt x="6" y="88"/>
                  </a:cubicBezTo>
                  <a:cubicBezTo>
                    <a:pt x="7" y="89"/>
                    <a:pt x="7" y="89"/>
                    <a:pt x="7" y="89"/>
                  </a:cubicBezTo>
                  <a:cubicBezTo>
                    <a:pt x="7" y="89"/>
                    <a:pt x="7" y="89"/>
                    <a:pt x="7" y="89"/>
                  </a:cubicBezTo>
                  <a:cubicBezTo>
                    <a:pt x="5" y="88"/>
                    <a:pt x="5" y="88"/>
                    <a:pt x="5" y="88"/>
                  </a:cubicBezTo>
                  <a:cubicBezTo>
                    <a:pt x="4" y="88"/>
                    <a:pt x="4" y="88"/>
                    <a:pt x="4" y="88"/>
                  </a:cubicBezTo>
                  <a:cubicBezTo>
                    <a:pt x="4" y="88"/>
                    <a:pt x="4" y="88"/>
                    <a:pt x="4" y="88"/>
                  </a:cubicBezTo>
                  <a:cubicBezTo>
                    <a:pt x="3" y="88"/>
                    <a:pt x="3" y="88"/>
                    <a:pt x="3" y="88"/>
                  </a:cubicBezTo>
                  <a:cubicBezTo>
                    <a:pt x="3" y="89"/>
                    <a:pt x="3" y="89"/>
                    <a:pt x="3" y="89"/>
                  </a:cubicBezTo>
                  <a:cubicBezTo>
                    <a:pt x="3" y="89"/>
                    <a:pt x="3" y="89"/>
                    <a:pt x="3" y="89"/>
                  </a:cubicBezTo>
                  <a:cubicBezTo>
                    <a:pt x="4" y="91"/>
                    <a:pt x="4" y="91"/>
                    <a:pt x="4" y="91"/>
                  </a:cubicBezTo>
                  <a:cubicBezTo>
                    <a:pt x="5" y="91"/>
                    <a:pt x="5" y="91"/>
                    <a:pt x="5" y="91"/>
                  </a:cubicBezTo>
                  <a:cubicBezTo>
                    <a:pt x="6" y="92"/>
                    <a:pt x="6" y="92"/>
                    <a:pt x="6" y="92"/>
                  </a:cubicBezTo>
                  <a:cubicBezTo>
                    <a:pt x="8" y="92"/>
                    <a:pt x="8" y="92"/>
                    <a:pt x="8" y="92"/>
                  </a:cubicBezTo>
                  <a:cubicBezTo>
                    <a:pt x="8" y="93"/>
                    <a:pt x="8" y="93"/>
                    <a:pt x="8" y="93"/>
                  </a:cubicBezTo>
                  <a:cubicBezTo>
                    <a:pt x="7" y="93"/>
                    <a:pt x="7" y="93"/>
                    <a:pt x="7" y="93"/>
                  </a:cubicBezTo>
                  <a:cubicBezTo>
                    <a:pt x="8" y="94"/>
                    <a:pt x="8" y="94"/>
                    <a:pt x="8" y="94"/>
                  </a:cubicBezTo>
                  <a:cubicBezTo>
                    <a:pt x="9" y="93"/>
                    <a:pt x="9" y="93"/>
                    <a:pt x="9" y="93"/>
                  </a:cubicBezTo>
                  <a:cubicBezTo>
                    <a:pt x="8" y="93"/>
                    <a:pt x="8" y="93"/>
                    <a:pt x="8" y="93"/>
                  </a:cubicBezTo>
                  <a:cubicBezTo>
                    <a:pt x="9" y="93"/>
                    <a:pt x="9" y="93"/>
                    <a:pt x="9" y="93"/>
                  </a:cubicBezTo>
                  <a:cubicBezTo>
                    <a:pt x="10" y="93"/>
                    <a:pt x="10" y="93"/>
                    <a:pt x="10" y="93"/>
                  </a:cubicBezTo>
                  <a:cubicBezTo>
                    <a:pt x="9" y="93"/>
                    <a:pt x="9" y="93"/>
                    <a:pt x="9" y="93"/>
                  </a:cubicBezTo>
                  <a:cubicBezTo>
                    <a:pt x="10" y="94"/>
                    <a:pt x="10" y="94"/>
                    <a:pt x="10" y="94"/>
                  </a:cubicBezTo>
                  <a:cubicBezTo>
                    <a:pt x="11" y="94"/>
                    <a:pt x="11" y="94"/>
                    <a:pt x="11" y="94"/>
                  </a:cubicBezTo>
                  <a:cubicBezTo>
                    <a:pt x="11" y="94"/>
                    <a:pt x="11" y="94"/>
                    <a:pt x="11" y="94"/>
                  </a:cubicBezTo>
                  <a:cubicBezTo>
                    <a:pt x="12" y="94"/>
                    <a:pt x="12" y="94"/>
                    <a:pt x="12" y="94"/>
                  </a:cubicBezTo>
                  <a:cubicBezTo>
                    <a:pt x="13" y="93"/>
                    <a:pt x="13" y="93"/>
                    <a:pt x="13" y="93"/>
                  </a:cubicBezTo>
                  <a:cubicBezTo>
                    <a:pt x="13" y="93"/>
                    <a:pt x="13" y="93"/>
                    <a:pt x="13" y="93"/>
                  </a:cubicBezTo>
                  <a:cubicBezTo>
                    <a:pt x="14" y="92"/>
                    <a:pt x="14" y="92"/>
                    <a:pt x="14" y="92"/>
                  </a:cubicBezTo>
                  <a:cubicBezTo>
                    <a:pt x="14" y="92"/>
                    <a:pt x="14" y="92"/>
                    <a:pt x="14" y="92"/>
                  </a:cubicBezTo>
                  <a:cubicBezTo>
                    <a:pt x="14" y="93"/>
                    <a:pt x="14" y="93"/>
                    <a:pt x="14" y="93"/>
                  </a:cubicBezTo>
                  <a:cubicBezTo>
                    <a:pt x="14" y="93"/>
                    <a:pt x="14" y="93"/>
                    <a:pt x="14" y="93"/>
                  </a:cubicBezTo>
                  <a:cubicBezTo>
                    <a:pt x="16" y="92"/>
                    <a:pt x="16" y="92"/>
                    <a:pt x="16" y="92"/>
                  </a:cubicBezTo>
                  <a:cubicBezTo>
                    <a:pt x="16" y="91"/>
                    <a:pt x="16" y="91"/>
                    <a:pt x="16" y="91"/>
                  </a:cubicBezTo>
                  <a:cubicBezTo>
                    <a:pt x="15" y="90"/>
                    <a:pt x="15" y="90"/>
                    <a:pt x="15" y="90"/>
                  </a:cubicBezTo>
                  <a:cubicBezTo>
                    <a:pt x="16" y="91"/>
                    <a:pt x="16" y="91"/>
                    <a:pt x="16" y="91"/>
                  </a:cubicBezTo>
                  <a:cubicBezTo>
                    <a:pt x="17" y="90"/>
                    <a:pt x="17" y="90"/>
                    <a:pt x="17" y="90"/>
                  </a:cubicBezTo>
                  <a:cubicBezTo>
                    <a:pt x="17" y="90"/>
                    <a:pt x="17" y="90"/>
                    <a:pt x="17" y="90"/>
                  </a:cubicBezTo>
                  <a:cubicBezTo>
                    <a:pt x="18" y="90"/>
                    <a:pt x="18" y="90"/>
                    <a:pt x="18" y="90"/>
                  </a:cubicBezTo>
                  <a:cubicBezTo>
                    <a:pt x="18" y="89"/>
                    <a:pt x="18" y="89"/>
                    <a:pt x="18" y="89"/>
                  </a:cubicBezTo>
                  <a:cubicBezTo>
                    <a:pt x="18" y="89"/>
                    <a:pt x="18" y="89"/>
                    <a:pt x="18" y="89"/>
                  </a:cubicBezTo>
                  <a:cubicBezTo>
                    <a:pt x="19" y="89"/>
                    <a:pt x="19" y="89"/>
                    <a:pt x="19" y="89"/>
                  </a:cubicBezTo>
                  <a:cubicBezTo>
                    <a:pt x="19" y="88"/>
                    <a:pt x="19" y="88"/>
                    <a:pt x="19" y="88"/>
                  </a:cubicBezTo>
                  <a:cubicBezTo>
                    <a:pt x="18" y="87"/>
                    <a:pt x="18" y="87"/>
                    <a:pt x="18" y="87"/>
                  </a:cubicBezTo>
                  <a:cubicBezTo>
                    <a:pt x="19" y="87"/>
                    <a:pt x="19" y="87"/>
                    <a:pt x="19" y="87"/>
                  </a:cubicBezTo>
                  <a:cubicBezTo>
                    <a:pt x="18" y="86"/>
                    <a:pt x="18" y="86"/>
                    <a:pt x="18" y="86"/>
                  </a:cubicBezTo>
                  <a:cubicBezTo>
                    <a:pt x="17" y="86"/>
                    <a:pt x="17" y="86"/>
                    <a:pt x="17" y="86"/>
                  </a:cubicBezTo>
                  <a:cubicBezTo>
                    <a:pt x="17" y="85"/>
                    <a:pt x="17" y="85"/>
                    <a:pt x="17" y="85"/>
                  </a:cubicBezTo>
                  <a:cubicBezTo>
                    <a:pt x="18" y="85"/>
                    <a:pt x="18" y="85"/>
                    <a:pt x="18" y="85"/>
                  </a:cubicBezTo>
                  <a:cubicBezTo>
                    <a:pt x="19" y="86"/>
                    <a:pt x="19" y="86"/>
                    <a:pt x="19" y="86"/>
                  </a:cubicBezTo>
                  <a:cubicBezTo>
                    <a:pt x="19" y="87"/>
                    <a:pt x="19" y="87"/>
                    <a:pt x="19" y="87"/>
                  </a:cubicBezTo>
                  <a:cubicBezTo>
                    <a:pt x="19" y="87"/>
                    <a:pt x="19" y="87"/>
                    <a:pt x="19" y="87"/>
                  </a:cubicBezTo>
                  <a:cubicBezTo>
                    <a:pt x="20" y="87"/>
                    <a:pt x="20" y="87"/>
                    <a:pt x="20" y="87"/>
                  </a:cubicBezTo>
                  <a:cubicBezTo>
                    <a:pt x="20" y="88"/>
                    <a:pt x="20" y="88"/>
                    <a:pt x="20" y="88"/>
                  </a:cubicBezTo>
                  <a:cubicBezTo>
                    <a:pt x="20" y="88"/>
                    <a:pt x="20" y="88"/>
                    <a:pt x="20" y="88"/>
                  </a:cubicBezTo>
                  <a:cubicBezTo>
                    <a:pt x="21" y="88"/>
                    <a:pt x="21" y="88"/>
                    <a:pt x="21" y="88"/>
                  </a:cubicBezTo>
                  <a:cubicBezTo>
                    <a:pt x="21" y="88"/>
                    <a:pt x="21" y="88"/>
                    <a:pt x="21" y="88"/>
                  </a:cubicBezTo>
                  <a:cubicBezTo>
                    <a:pt x="20" y="87"/>
                    <a:pt x="20" y="87"/>
                    <a:pt x="20" y="87"/>
                  </a:cubicBezTo>
                  <a:cubicBezTo>
                    <a:pt x="21" y="87"/>
                    <a:pt x="21" y="87"/>
                    <a:pt x="21" y="87"/>
                  </a:cubicBezTo>
                  <a:cubicBezTo>
                    <a:pt x="21" y="87"/>
                    <a:pt x="21" y="87"/>
                    <a:pt x="21" y="87"/>
                  </a:cubicBezTo>
                  <a:cubicBezTo>
                    <a:pt x="21" y="88"/>
                    <a:pt x="21" y="88"/>
                    <a:pt x="21" y="88"/>
                  </a:cubicBezTo>
                  <a:cubicBezTo>
                    <a:pt x="23" y="87"/>
                    <a:pt x="23" y="87"/>
                    <a:pt x="23" y="87"/>
                  </a:cubicBezTo>
                  <a:cubicBezTo>
                    <a:pt x="23" y="86"/>
                    <a:pt x="23" y="86"/>
                    <a:pt x="23" y="86"/>
                  </a:cubicBezTo>
                  <a:cubicBezTo>
                    <a:pt x="23" y="85"/>
                    <a:pt x="23" y="85"/>
                    <a:pt x="23" y="85"/>
                  </a:cubicBezTo>
                  <a:cubicBezTo>
                    <a:pt x="22" y="85"/>
                    <a:pt x="22" y="85"/>
                    <a:pt x="22" y="85"/>
                  </a:cubicBezTo>
                  <a:cubicBezTo>
                    <a:pt x="22" y="84"/>
                    <a:pt x="22" y="84"/>
                    <a:pt x="22" y="84"/>
                  </a:cubicBezTo>
                  <a:cubicBezTo>
                    <a:pt x="22" y="84"/>
                    <a:pt x="22" y="84"/>
                    <a:pt x="22" y="84"/>
                  </a:cubicBezTo>
                  <a:cubicBezTo>
                    <a:pt x="22" y="84"/>
                    <a:pt x="22" y="84"/>
                    <a:pt x="22" y="84"/>
                  </a:cubicBezTo>
                  <a:cubicBezTo>
                    <a:pt x="23" y="84"/>
                    <a:pt x="23" y="84"/>
                    <a:pt x="23" y="84"/>
                  </a:cubicBezTo>
                  <a:cubicBezTo>
                    <a:pt x="23" y="83"/>
                    <a:pt x="23" y="83"/>
                    <a:pt x="23" y="83"/>
                  </a:cubicBezTo>
                  <a:cubicBezTo>
                    <a:pt x="22" y="83"/>
                    <a:pt x="22" y="83"/>
                    <a:pt x="22" y="83"/>
                  </a:cubicBezTo>
                  <a:cubicBezTo>
                    <a:pt x="22" y="82"/>
                    <a:pt x="22" y="82"/>
                    <a:pt x="22" y="82"/>
                  </a:cubicBezTo>
                  <a:cubicBezTo>
                    <a:pt x="23" y="82"/>
                    <a:pt x="23" y="82"/>
                    <a:pt x="23" y="82"/>
                  </a:cubicBezTo>
                  <a:cubicBezTo>
                    <a:pt x="24" y="82"/>
                    <a:pt x="24" y="82"/>
                    <a:pt x="24" y="82"/>
                  </a:cubicBezTo>
                  <a:cubicBezTo>
                    <a:pt x="23" y="83"/>
                    <a:pt x="23" y="83"/>
                    <a:pt x="23" y="83"/>
                  </a:cubicBezTo>
                  <a:cubicBezTo>
                    <a:pt x="23" y="84"/>
                    <a:pt x="23" y="84"/>
                    <a:pt x="23" y="84"/>
                  </a:cubicBezTo>
                  <a:cubicBezTo>
                    <a:pt x="23" y="85"/>
                    <a:pt x="23" y="85"/>
                    <a:pt x="23" y="85"/>
                  </a:cubicBezTo>
                  <a:cubicBezTo>
                    <a:pt x="24" y="85"/>
                    <a:pt x="24" y="85"/>
                    <a:pt x="24" y="85"/>
                  </a:cubicBezTo>
                  <a:cubicBezTo>
                    <a:pt x="24" y="86"/>
                    <a:pt x="24" y="86"/>
                    <a:pt x="24" y="86"/>
                  </a:cubicBezTo>
                  <a:cubicBezTo>
                    <a:pt x="25" y="87"/>
                    <a:pt x="25" y="87"/>
                    <a:pt x="25" y="87"/>
                  </a:cubicBezTo>
                  <a:cubicBezTo>
                    <a:pt x="26" y="87"/>
                    <a:pt x="26" y="87"/>
                    <a:pt x="26" y="87"/>
                  </a:cubicBezTo>
                  <a:cubicBezTo>
                    <a:pt x="26" y="87"/>
                    <a:pt x="26" y="87"/>
                    <a:pt x="26" y="87"/>
                  </a:cubicBezTo>
                  <a:cubicBezTo>
                    <a:pt x="26" y="87"/>
                    <a:pt x="26" y="87"/>
                    <a:pt x="26" y="87"/>
                  </a:cubicBezTo>
                  <a:cubicBezTo>
                    <a:pt x="27" y="88"/>
                    <a:pt x="27" y="88"/>
                    <a:pt x="27" y="88"/>
                  </a:cubicBezTo>
                  <a:cubicBezTo>
                    <a:pt x="27" y="88"/>
                    <a:pt x="27" y="88"/>
                    <a:pt x="27" y="88"/>
                  </a:cubicBezTo>
                  <a:cubicBezTo>
                    <a:pt x="28" y="88"/>
                    <a:pt x="28" y="88"/>
                    <a:pt x="28" y="88"/>
                  </a:cubicBezTo>
                  <a:cubicBezTo>
                    <a:pt x="27" y="85"/>
                    <a:pt x="27" y="85"/>
                    <a:pt x="27" y="85"/>
                  </a:cubicBezTo>
                  <a:cubicBezTo>
                    <a:pt x="27" y="84"/>
                    <a:pt x="27" y="84"/>
                    <a:pt x="27" y="84"/>
                  </a:cubicBezTo>
                  <a:cubicBezTo>
                    <a:pt x="27" y="83"/>
                    <a:pt x="27" y="83"/>
                    <a:pt x="27" y="83"/>
                  </a:cubicBezTo>
                  <a:cubicBezTo>
                    <a:pt x="28" y="83"/>
                    <a:pt x="28" y="83"/>
                    <a:pt x="28" y="83"/>
                  </a:cubicBezTo>
                  <a:cubicBezTo>
                    <a:pt x="27" y="82"/>
                    <a:pt x="27" y="82"/>
                    <a:pt x="27" y="82"/>
                  </a:cubicBezTo>
                  <a:cubicBezTo>
                    <a:pt x="27" y="82"/>
                    <a:pt x="27" y="82"/>
                    <a:pt x="27" y="82"/>
                  </a:cubicBezTo>
                  <a:cubicBezTo>
                    <a:pt x="29" y="82"/>
                    <a:pt x="29" y="82"/>
                    <a:pt x="29" y="82"/>
                  </a:cubicBezTo>
                  <a:cubicBezTo>
                    <a:pt x="29" y="81"/>
                    <a:pt x="29" y="81"/>
                    <a:pt x="29" y="81"/>
                  </a:cubicBezTo>
                  <a:cubicBezTo>
                    <a:pt x="29" y="80"/>
                    <a:pt x="29" y="80"/>
                    <a:pt x="29" y="80"/>
                  </a:cubicBezTo>
                  <a:cubicBezTo>
                    <a:pt x="30" y="79"/>
                    <a:pt x="30" y="79"/>
                    <a:pt x="30" y="79"/>
                  </a:cubicBezTo>
                  <a:cubicBezTo>
                    <a:pt x="29" y="78"/>
                    <a:pt x="29" y="78"/>
                    <a:pt x="29" y="78"/>
                  </a:cubicBezTo>
                  <a:cubicBezTo>
                    <a:pt x="29" y="76"/>
                    <a:pt x="29" y="76"/>
                    <a:pt x="29" y="76"/>
                  </a:cubicBezTo>
                  <a:cubicBezTo>
                    <a:pt x="28" y="75"/>
                    <a:pt x="28" y="75"/>
                    <a:pt x="28" y="75"/>
                  </a:cubicBezTo>
                  <a:cubicBezTo>
                    <a:pt x="28" y="74"/>
                    <a:pt x="28" y="74"/>
                    <a:pt x="28" y="74"/>
                  </a:cubicBezTo>
                  <a:cubicBezTo>
                    <a:pt x="30" y="74"/>
                    <a:pt x="30" y="74"/>
                    <a:pt x="30" y="74"/>
                  </a:cubicBezTo>
                  <a:cubicBezTo>
                    <a:pt x="30" y="72"/>
                    <a:pt x="30" y="72"/>
                    <a:pt x="30" y="72"/>
                  </a:cubicBezTo>
                  <a:cubicBezTo>
                    <a:pt x="31" y="71"/>
                    <a:pt x="31" y="71"/>
                    <a:pt x="31" y="71"/>
                  </a:cubicBezTo>
                  <a:cubicBezTo>
                    <a:pt x="29" y="70"/>
                    <a:pt x="29" y="70"/>
                    <a:pt x="29" y="70"/>
                  </a:cubicBezTo>
                  <a:cubicBezTo>
                    <a:pt x="28" y="69"/>
                    <a:pt x="28" y="69"/>
                    <a:pt x="28" y="69"/>
                  </a:cubicBezTo>
                  <a:cubicBezTo>
                    <a:pt x="28" y="68"/>
                    <a:pt x="28" y="68"/>
                    <a:pt x="28" y="68"/>
                  </a:cubicBezTo>
                  <a:cubicBezTo>
                    <a:pt x="28" y="66"/>
                    <a:pt x="28" y="66"/>
                    <a:pt x="28" y="66"/>
                  </a:cubicBezTo>
                  <a:cubicBezTo>
                    <a:pt x="28" y="65"/>
                    <a:pt x="28" y="65"/>
                    <a:pt x="28" y="65"/>
                  </a:cubicBezTo>
                  <a:cubicBezTo>
                    <a:pt x="27" y="64"/>
                    <a:pt x="27" y="64"/>
                    <a:pt x="27" y="64"/>
                  </a:cubicBezTo>
                  <a:cubicBezTo>
                    <a:pt x="28" y="62"/>
                    <a:pt x="28" y="62"/>
                    <a:pt x="28" y="62"/>
                  </a:cubicBezTo>
                  <a:cubicBezTo>
                    <a:pt x="27" y="60"/>
                    <a:pt x="27" y="60"/>
                    <a:pt x="27" y="60"/>
                  </a:cubicBezTo>
                  <a:cubicBezTo>
                    <a:pt x="27" y="58"/>
                    <a:pt x="27" y="58"/>
                    <a:pt x="27" y="58"/>
                  </a:cubicBezTo>
                  <a:cubicBezTo>
                    <a:pt x="27" y="56"/>
                    <a:pt x="27" y="56"/>
                    <a:pt x="27" y="56"/>
                  </a:cubicBezTo>
                  <a:cubicBezTo>
                    <a:pt x="28" y="55"/>
                    <a:pt x="28" y="55"/>
                    <a:pt x="28" y="55"/>
                  </a:cubicBezTo>
                  <a:cubicBezTo>
                    <a:pt x="29" y="54"/>
                    <a:pt x="29" y="54"/>
                    <a:pt x="29" y="54"/>
                  </a:cubicBezTo>
                  <a:cubicBezTo>
                    <a:pt x="30" y="55"/>
                    <a:pt x="30" y="55"/>
                    <a:pt x="30" y="55"/>
                  </a:cubicBezTo>
                  <a:cubicBezTo>
                    <a:pt x="32" y="55"/>
                    <a:pt x="32" y="55"/>
                    <a:pt x="32" y="55"/>
                  </a:cubicBezTo>
                  <a:cubicBezTo>
                    <a:pt x="33" y="54"/>
                    <a:pt x="33" y="54"/>
                    <a:pt x="33" y="54"/>
                  </a:cubicBezTo>
                  <a:cubicBezTo>
                    <a:pt x="33" y="52"/>
                    <a:pt x="33" y="52"/>
                    <a:pt x="33" y="52"/>
                  </a:cubicBezTo>
                  <a:cubicBezTo>
                    <a:pt x="32" y="52"/>
                    <a:pt x="32" y="52"/>
                    <a:pt x="32" y="52"/>
                  </a:cubicBezTo>
                  <a:cubicBezTo>
                    <a:pt x="32" y="51"/>
                    <a:pt x="32" y="51"/>
                    <a:pt x="32" y="51"/>
                  </a:cubicBezTo>
                  <a:cubicBezTo>
                    <a:pt x="34" y="47"/>
                    <a:pt x="34" y="47"/>
                    <a:pt x="34" y="47"/>
                  </a:cubicBezTo>
                  <a:cubicBezTo>
                    <a:pt x="34" y="45"/>
                    <a:pt x="34" y="45"/>
                    <a:pt x="34" y="45"/>
                  </a:cubicBezTo>
                  <a:cubicBezTo>
                    <a:pt x="34" y="44"/>
                    <a:pt x="34" y="44"/>
                    <a:pt x="34" y="44"/>
                  </a:cubicBezTo>
                  <a:cubicBezTo>
                    <a:pt x="35" y="43"/>
                    <a:pt x="35" y="43"/>
                    <a:pt x="35" y="43"/>
                  </a:cubicBezTo>
                  <a:cubicBezTo>
                    <a:pt x="35" y="41"/>
                    <a:pt x="35" y="41"/>
                    <a:pt x="35" y="41"/>
                  </a:cubicBezTo>
                  <a:cubicBezTo>
                    <a:pt x="34" y="41"/>
                    <a:pt x="34" y="41"/>
                    <a:pt x="34" y="41"/>
                  </a:cubicBezTo>
                  <a:cubicBezTo>
                    <a:pt x="34" y="40"/>
                    <a:pt x="34" y="40"/>
                    <a:pt x="34" y="40"/>
                  </a:cubicBezTo>
                  <a:cubicBezTo>
                    <a:pt x="35" y="39"/>
                    <a:pt x="35" y="39"/>
                    <a:pt x="35" y="39"/>
                  </a:cubicBezTo>
                  <a:cubicBezTo>
                    <a:pt x="37" y="39"/>
                    <a:pt x="37" y="39"/>
                    <a:pt x="37" y="39"/>
                  </a:cubicBezTo>
                  <a:cubicBezTo>
                    <a:pt x="38" y="38"/>
                    <a:pt x="38" y="38"/>
                    <a:pt x="38" y="38"/>
                  </a:cubicBezTo>
                  <a:cubicBezTo>
                    <a:pt x="38" y="38"/>
                    <a:pt x="38" y="38"/>
                    <a:pt x="38" y="38"/>
                  </a:cubicBezTo>
                  <a:cubicBezTo>
                    <a:pt x="39" y="36"/>
                    <a:pt x="39" y="36"/>
                    <a:pt x="39" y="36"/>
                  </a:cubicBezTo>
                  <a:cubicBezTo>
                    <a:pt x="40" y="34"/>
                    <a:pt x="40" y="34"/>
                    <a:pt x="40" y="34"/>
                  </a:cubicBezTo>
                  <a:cubicBezTo>
                    <a:pt x="41" y="33"/>
                    <a:pt x="41" y="33"/>
                    <a:pt x="41" y="33"/>
                  </a:cubicBezTo>
                  <a:cubicBezTo>
                    <a:pt x="40" y="32"/>
                    <a:pt x="40" y="32"/>
                    <a:pt x="40" y="32"/>
                  </a:cubicBezTo>
                  <a:cubicBezTo>
                    <a:pt x="40" y="32"/>
                    <a:pt x="40" y="32"/>
                    <a:pt x="40" y="32"/>
                  </a:cubicBezTo>
                  <a:cubicBezTo>
                    <a:pt x="40" y="30"/>
                    <a:pt x="40" y="30"/>
                    <a:pt x="40" y="30"/>
                  </a:cubicBezTo>
                  <a:cubicBezTo>
                    <a:pt x="40" y="29"/>
                    <a:pt x="40" y="29"/>
                    <a:pt x="40" y="29"/>
                  </a:cubicBezTo>
                  <a:cubicBezTo>
                    <a:pt x="41" y="29"/>
                    <a:pt x="41" y="29"/>
                    <a:pt x="41" y="29"/>
                  </a:cubicBezTo>
                  <a:cubicBezTo>
                    <a:pt x="41" y="28"/>
                    <a:pt x="41" y="28"/>
                    <a:pt x="41" y="28"/>
                  </a:cubicBezTo>
                  <a:cubicBezTo>
                    <a:pt x="42" y="27"/>
                    <a:pt x="42" y="27"/>
                    <a:pt x="42" y="27"/>
                  </a:cubicBezTo>
                  <a:cubicBezTo>
                    <a:pt x="42" y="26"/>
                    <a:pt x="42" y="26"/>
                    <a:pt x="42" y="26"/>
                  </a:cubicBezTo>
                  <a:cubicBezTo>
                    <a:pt x="43" y="26"/>
                    <a:pt x="43" y="26"/>
                    <a:pt x="43" y="26"/>
                  </a:cubicBezTo>
                  <a:cubicBezTo>
                    <a:pt x="44" y="26"/>
                    <a:pt x="44" y="26"/>
                    <a:pt x="44" y="26"/>
                  </a:cubicBezTo>
                  <a:cubicBezTo>
                    <a:pt x="45" y="26"/>
                    <a:pt x="45" y="26"/>
                    <a:pt x="45" y="26"/>
                  </a:cubicBezTo>
                  <a:cubicBezTo>
                    <a:pt x="45" y="26"/>
                    <a:pt x="45" y="26"/>
                    <a:pt x="45" y="26"/>
                  </a:cubicBezTo>
                  <a:cubicBezTo>
                    <a:pt x="46" y="26"/>
                    <a:pt x="46" y="26"/>
                    <a:pt x="46" y="26"/>
                  </a:cubicBezTo>
                  <a:cubicBezTo>
                    <a:pt x="45" y="25"/>
                    <a:pt x="45" y="25"/>
                    <a:pt x="45" y="25"/>
                  </a:cubicBezTo>
                  <a:cubicBezTo>
                    <a:pt x="46" y="24"/>
                    <a:pt x="46" y="24"/>
                    <a:pt x="46" y="24"/>
                  </a:cubicBezTo>
                  <a:cubicBezTo>
                    <a:pt x="46" y="24"/>
                    <a:pt x="46" y="24"/>
                    <a:pt x="46" y="24"/>
                  </a:cubicBezTo>
                  <a:cubicBezTo>
                    <a:pt x="46" y="24"/>
                    <a:pt x="46" y="24"/>
                    <a:pt x="46" y="24"/>
                  </a:cubicBezTo>
                  <a:cubicBezTo>
                    <a:pt x="45" y="23"/>
                    <a:pt x="45" y="23"/>
                    <a:pt x="45" y="23"/>
                  </a:cubicBezTo>
                  <a:cubicBezTo>
                    <a:pt x="46" y="22"/>
                    <a:pt x="46" y="22"/>
                    <a:pt x="46" y="22"/>
                  </a:cubicBezTo>
                  <a:cubicBezTo>
                    <a:pt x="47" y="22"/>
                    <a:pt x="47" y="22"/>
                    <a:pt x="47" y="22"/>
                  </a:cubicBezTo>
                  <a:cubicBezTo>
                    <a:pt x="48" y="22"/>
                    <a:pt x="48" y="22"/>
                    <a:pt x="48" y="22"/>
                  </a:cubicBezTo>
                  <a:cubicBezTo>
                    <a:pt x="49" y="22"/>
                    <a:pt x="49" y="22"/>
                    <a:pt x="49" y="22"/>
                  </a:cubicBezTo>
                  <a:cubicBezTo>
                    <a:pt x="50" y="23"/>
                    <a:pt x="50" y="23"/>
                    <a:pt x="50" y="23"/>
                  </a:cubicBezTo>
                  <a:cubicBezTo>
                    <a:pt x="51" y="23"/>
                    <a:pt x="51" y="23"/>
                    <a:pt x="51" y="23"/>
                  </a:cubicBezTo>
                  <a:cubicBezTo>
                    <a:pt x="52" y="23"/>
                    <a:pt x="52" y="23"/>
                    <a:pt x="52" y="23"/>
                  </a:cubicBezTo>
                  <a:cubicBezTo>
                    <a:pt x="52" y="23"/>
                    <a:pt x="52" y="23"/>
                    <a:pt x="52" y="23"/>
                  </a:cubicBezTo>
                  <a:cubicBezTo>
                    <a:pt x="53" y="23"/>
                    <a:pt x="53" y="23"/>
                    <a:pt x="53" y="23"/>
                  </a:cubicBezTo>
                  <a:cubicBezTo>
                    <a:pt x="53" y="22"/>
                    <a:pt x="53" y="22"/>
                    <a:pt x="53" y="22"/>
                  </a:cubicBezTo>
                  <a:cubicBezTo>
                    <a:pt x="52" y="22"/>
                    <a:pt x="52" y="22"/>
                    <a:pt x="52" y="22"/>
                  </a:cubicBezTo>
                  <a:cubicBezTo>
                    <a:pt x="52" y="21"/>
                    <a:pt x="52" y="21"/>
                    <a:pt x="52" y="21"/>
                  </a:cubicBezTo>
                  <a:cubicBezTo>
                    <a:pt x="53" y="20"/>
                    <a:pt x="53" y="20"/>
                    <a:pt x="53" y="20"/>
                  </a:cubicBezTo>
                  <a:cubicBezTo>
                    <a:pt x="53" y="19"/>
                    <a:pt x="53" y="19"/>
                    <a:pt x="53" y="19"/>
                  </a:cubicBezTo>
                  <a:cubicBezTo>
                    <a:pt x="52" y="19"/>
                    <a:pt x="52" y="19"/>
                    <a:pt x="52" y="19"/>
                  </a:cubicBezTo>
                  <a:cubicBezTo>
                    <a:pt x="52" y="18"/>
                    <a:pt x="52" y="18"/>
                    <a:pt x="52" y="18"/>
                  </a:cubicBezTo>
                  <a:cubicBezTo>
                    <a:pt x="53" y="18"/>
                    <a:pt x="53" y="18"/>
                    <a:pt x="53" y="18"/>
                  </a:cubicBezTo>
                  <a:cubicBezTo>
                    <a:pt x="54" y="18"/>
                    <a:pt x="54" y="18"/>
                    <a:pt x="54" y="18"/>
                  </a:cubicBezTo>
                  <a:cubicBezTo>
                    <a:pt x="54" y="18"/>
                    <a:pt x="54" y="18"/>
                    <a:pt x="54" y="18"/>
                  </a:cubicBezTo>
                  <a:cubicBezTo>
                    <a:pt x="54" y="18"/>
                    <a:pt x="54" y="18"/>
                    <a:pt x="54" y="18"/>
                  </a:cubicBezTo>
                  <a:cubicBezTo>
                    <a:pt x="55" y="18"/>
                    <a:pt x="55" y="18"/>
                    <a:pt x="55" y="18"/>
                  </a:cubicBezTo>
                  <a:cubicBezTo>
                    <a:pt x="55" y="18"/>
                    <a:pt x="55" y="18"/>
                    <a:pt x="55" y="18"/>
                  </a:cubicBezTo>
                  <a:cubicBezTo>
                    <a:pt x="55" y="18"/>
                    <a:pt x="55" y="18"/>
                    <a:pt x="55" y="18"/>
                  </a:cubicBezTo>
                  <a:cubicBezTo>
                    <a:pt x="55" y="17"/>
                    <a:pt x="55" y="17"/>
                    <a:pt x="55" y="17"/>
                  </a:cubicBezTo>
                  <a:cubicBezTo>
                    <a:pt x="55" y="17"/>
                    <a:pt x="55" y="17"/>
                    <a:pt x="55" y="17"/>
                  </a:cubicBezTo>
                  <a:cubicBezTo>
                    <a:pt x="56" y="16"/>
                    <a:pt x="56" y="16"/>
                    <a:pt x="56" y="16"/>
                  </a:cubicBezTo>
                  <a:cubicBezTo>
                    <a:pt x="57" y="16"/>
                    <a:pt x="57" y="16"/>
                    <a:pt x="57" y="16"/>
                  </a:cubicBezTo>
                  <a:cubicBezTo>
                    <a:pt x="57" y="17"/>
                    <a:pt x="57" y="17"/>
                    <a:pt x="57" y="17"/>
                  </a:cubicBezTo>
                  <a:cubicBezTo>
                    <a:pt x="59" y="19"/>
                    <a:pt x="59" y="19"/>
                    <a:pt x="59" y="19"/>
                  </a:cubicBezTo>
                  <a:cubicBezTo>
                    <a:pt x="60" y="19"/>
                    <a:pt x="60" y="19"/>
                    <a:pt x="60" y="19"/>
                  </a:cubicBezTo>
                  <a:cubicBezTo>
                    <a:pt x="60" y="20"/>
                    <a:pt x="60" y="20"/>
                    <a:pt x="60" y="20"/>
                  </a:cubicBezTo>
                  <a:cubicBezTo>
                    <a:pt x="62" y="21"/>
                    <a:pt x="62" y="21"/>
                    <a:pt x="62" y="21"/>
                  </a:cubicBezTo>
                  <a:cubicBezTo>
                    <a:pt x="64" y="21"/>
                    <a:pt x="64" y="21"/>
                    <a:pt x="64" y="21"/>
                  </a:cubicBezTo>
                  <a:cubicBezTo>
                    <a:pt x="65" y="20"/>
                    <a:pt x="65" y="20"/>
                    <a:pt x="65" y="20"/>
                  </a:cubicBezTo>
                  <a:cubicBezTo>
                    <a:pt x="65" y="19"/>
                    <a:pt x="65" y="19"/>
                    <a:pt x="65" y="19"/>
                  </a:cubicBezTo>
                  <a:cubicBezTo>
                    <a:pt x="66" y="19"/>
                    <a:pt x="66" y="19"/>
                    <a:pt x="66" y="19"/>
                  </a:cubicBezTo>
                  <a:cubicBezTo>
                    <a:pt x="68" y="20"/>
                    <a:pt x="68" y="20"/>
                    <a:pt x="68" y="20"/>
                  </a:cubicBezTo>
                  <a:cubicBezTo>
                    <a:pt x="69" y="20"/>
                    <a:pt x="69" y="20"/>
                    <a:pt x="69" y="20"/>
                  </a:cubicBezTo>
                  <a:cubicBezTo>
                    <a:pt x="69" y="19"/>
                    <a:pt x="69" y="19"/>
                    <a:pt x="69" y="19"/>
                  </a:cubicBezTo>
                  <a:cubicBezTo>
                    <a:pt x="70" y="19"/>
                    <a:pt x="70" y="19"/>
                    <a:pt x="70" y="19"/>
                  </a:cubicBezTo>
                  <a:cubicBezTo>
                    <a:pt x="70" y="19"/>
                    <a:pt x="70" y="19"/>
                    <a:pt x="70" y="19"/>
                  </a:cubicBezTo>
                  <a:cubicBezTo>
                    <a:pt x="71" y="19"/>
                    <a:pt x="71" y="19"/>
                    <a:pt x="71" y="19"/>
                  </a:cubicBezTo>
                  <a:cubicBezTo>
                    <a:pt x="72" y="18"/>
                    <a:pt x="72" y="18"/>
                    <a:pt x="72" y="18"/>
                  </a:cubicBezTo>
                  <a:cubicBezTo>
                    <a:pt x="72" y="18"/>
                    <a:pt x="72" y="18"/>
                    <a:pt x="72" y="18"/>
                  </a:cubicBezTo>
                  <a:cubicBezTo>
                    <a:pt x="72" y="17"/>
                    <a:pt x="72" y="17"/>
                    <a:pt x="72" y="17"/>
                  </a:cubicBezTo>
                  <a:cubicBezTo>
                    <a:pt x="72" y="16"/>
                    <a:pt x="72" y="16"/>
                    <a:pt x="72" y="16"/>
                  </a:cubicBezTo>
                  <a:cubicBezTo>
                    <a:pt x="72" y="14"/>
                    <a:pt x="72" y="14"/>
                    <a:pt x="72" y="14"/>
                  </a:cubicBezTo>
                  <a:cubicBezTo>
                    <a:pt x="72" y="13"/>
                    <a:pt x="72" y="13"/>
                    <a:pt x="72" y="13"/>
                  </a:cubicBezTo>
                  <a:cubicBezTo>
                    <a:pt x="72" y="12"/>
                    <a:pt x="72" y="12"/>
                    <a:pt x="72" y="12"/>
                  </a:cubicBezTo>
                  <a:cubicBezTo>
                    <a:pt x="72" y="12"/>
                    <a:pt x="72" y="12"/>
                    <a:pt x="72" y="12"/>
                  </a:cubicBezTo>
                  <a:cubicBezTo>
                    <a:pt x="73" y="11"/>
                    <a:pt x="73" y="11"/>
                    <a:pt x="73" y="11"/>
                  </a:cubicBezTo>
                  <a:cubicBezTo>
                    <a:pt x="73" y="11"/>
                    <a:pt x="73" y="11"/>
                    <a:pt x="73" y="11"/>
                  </a:cubicBezTo>
                  <a:cubicBezTo>
                    <a:pt x="74" y="10"/>
                    <a:pt x="74" y="10"/>
                    <a:pt x="74" y="10"/>
                  </a:cubicBezTo>
                  <a:cubicBezTo>
                    <a:pt x="75" y="11"/>
                    <a:pt x="75" y="11"/>
                    <a:pt x="75" y="11"/>
                  </a:cubicBezTo>
                  <a:cubicBezTo>
                    <a:pt x="76" y="11"/>
                    <a:pt x="76" y="11"/>
                    <a:pt x="76" y="11"/>
                  </a:cubicBezTo>
                  <a:cubicBezTo>
                    <a:pt x="76" y="10"/>
                    <a:pt x="76" y="10"/>
                    <a:pt x="76" y="10"/>
                  </a:cubicBezTo>
                  <a:cubicBezTo>
                    <a:pt x="76" y="9"/>
                    <a:pt x="76" y="9"/>
                    <a:pt x="76" y="9"/>
                  </a:cubicBezTo>
                  <a:cubicBezTo>
                    <a:pt x="78" y="9"/>
                    <a:pt x="78" y="9"/>
                    <a:pt x="78" y="9"/>
                  </a:cubicBezTo>
                  <a:cubicBezTo>
                    <a:pt x="79" y="10"/>
                    <a:pt x="79" y="10"/>
                    <a:pt x="79" y="10"/>
                  </a:cubicBezTo>
                  <a:cubicBezTo>
                    <a:pt x="80" y="11"/>
                    <a:pt x="80" y="11"/>
                    <a:pt x="80" y="11"/>
                  </a:cubicBezTo>
                  <a:cubicBezTo>
                    <a:pt x="81" y="12"/>
                    <a:pt x="81" y="12"/>
                    <a:pt x="81" y="12"/>
                  </a:cubicBezTo>
                  <a:cubicBezTo>
                    <a:pt x="82" y="12"/>
                    <a:pt x="82" y="12"/>
                    <a:pt x="82" y="12"/>
                  </a:cubicBezTo>
                  <a:cubicBezTo>
                    <a:pt x="83" y="12"/>
                    <a:pt x="83" y="12"/>
                    <a:pt x="83" y="12"/>
                  </a:cubicBezTo>
                  <a:cubicBezTo>
                    <a:pt x="83" y="13"/>
                    <a:pt x="83" y="13"/>
                    <a:pt x="83" y="13"/>
                  </a:cubicBezTo>
                  <a:cubicBezTo>
                    <a:pt x="84" y="14"/>
                    <a:pt x="84" y="14"/>
                    <a:pt x="84" y="14"/>
                  </a:cubicBezTo>
                  <a:cubicBezTo>
                    <a:pt x="84" y="15"/>
                    <a:pt x="84" y="15"/>
                    <a:pt x="84" y="15"/>
                  </a:cubicBezTo>
                  <a:cubicBezTo>
                    <a:pt x="83" y="16"/>
                    <a:pt x="83" y="16"/>
                    <a:pt x="83" y="16"/>
                  </a:cubicBezTo>
                  <a:cubicBezTo>
                    <a:pt x="83" y="17"/>
                    <a:pt x="83" y="17"/>
                    <a:pt x="83" y="17"/>
                  </a:cubicBezTo>
                  <a:close/>
                  <a:moveTo>
                    <a:pt x="4" y="87"/>
                  </a:moveTo>
                  <a:cubicBezTo>
                    <a:pt x="4" y="87"/>
                    <a:pt x="4" y="87"/>
                    <a:pt x="4" y="87"/>
                  </a:cubicBezTo>
                  <a:cubicBezTo>
                    <a:pt x="4" y="88"/>
                    <a:pt x="4" y="88"/>
                    <a:pt x="4" y="88"/>
                  </a:cubicBezTo>
                  <a:cubicBezTo>
                    <a:pt x="4" y="87"/>
                    <a:pt x="4" y="87"/>
                    <a:pt x="4" y="87"/>
                  </a:cubicBezTo>
                  <a:close/>
                  <a:moveTo>
                    <a:pt x="2" y="82"/>
                  </a:moveTo>
                  <a:cubicBezTo>
                    <a:pt x="2" y="82"/>
                    <a:pt x="2" y="82"/>
                    <a:pt x="2" y="82"/>
                  </a:cubicBezTo>
                  <a:cubicBezTo>
                    <a:pt x="3" y="83"/>
                    <a:pt x="3" y="83"/>
                    <a:pt x="3" y="83"/>
                  </a:cubicBezTo>
                  <a:cubicBezTo>
                    <a:pt x="2" y="83"/>
                    <a:pt x="2" y="83"/>
                    <a:pt x="2" y="83"/>
                  </a:cubicBezTo>
                  <a:cubicBezTo>
                    <a:pt x="2" y="82"/>
                    <a:pt x="2" y="82"/>
                    <a:pt x="2" y="82"/>
                  </a:cubicBezTo>
                  <a:close/>
                  <a:moveTo>
                    <a:pt x="3" y="81"/>
                  </a:moveTo>
                  <a:cubicBezTo>
                    <a:pt x="3" y="81"/>
                    <a:pt x="3" y="81"/>
                    <a:pt x="3" y="81"/>
                  </a:cubicBezTo>
                  <a:cubicBezTo>
                    <a:pt x="3" y="81"/>
                    <a:pt x="3" y="81"/>
                    <a:pt x="3" y="81"/>
                  </a:cubicBezTo>
                  <a:cubicBezTo>
                    <a:pt x="3" y="81"/>
                    <a:pt x="3" y="81"/>
                    <a:pt x="3" y="81"/>
                  </a:cubicBezTo>
                  <a:close/>
                  <a:moveTo>
                    <a:pt x="2" y="80"/>
                  </a:moveTo>
                  <a:cubicBezTo>
                    <a:pt x="2" y="81"/>
                    <a:pt x="2" y="81"/>
                    <a:pt x="2" y="81"/>
                  </a:cubicBezTo>
                  <a:cubicBezTo>
                    <a:pt x="2" y="81"/>
                    <a:pt x="2" y="81"/>
                    <a:pt x="2" y="81"/>
                  </a:cubicBezTo>
                  <a:cubicBezTo>
                    <a:pt x="2" y="80"/>
                    <a:pt x="2" y="80"/>
                    <a:pt x="2" y="80"/>
                  </a:cubicBezTo>
                  <a:close/>
                  <a:moveTo>
                    <a:pt x="1" y="77"/>
                  </a:moveTo>
                  <a:cubicBezTo>
                    <a:pt x="0" y="77"/>
                    <a:pt x="0" y="77"/>
                    <a:pt x="0" y="77"/>
                  </a:cubicBezTo>
                  <a:cubicBezTo>
                    <a:pt x="1" y="76"/>
                    <a:pt x="1" y="76"/>
                    <a:pt x="1" y="76"/>
                  </a:cubicBezTo>
                  <a:cubicBezTo>
                    <a:pt x="1" y="76"/>
                    <a:pt x="1" y="77"/>
                    <a:pt x="1" y="77"/>
                  </a:cubicBezTo>
                  <a:close/>
                  <a:moveTo>
                    <a:pt x="1" y="78"/>
                  </a:moveTo>
                  <a:cubicBezTo>
                    <a:pt x="1" y="78"/>
                    <a:pt x="1" y="78"/>
                    <a:pt x="1" y="78"/>
                  </a:cubicBezTo>
                  <a:cubicBezTo>
                    <a:pt x="1" y="78"/>
                    <a:pt x="1" y="78"/>
                    <a:pt x="1" y="78"/>
                  </a:cubicBezTo>
                  <a:cubicBezTo>
                    <a:pt x="1" y="78"/>
                    <a:pt x="1" y="78"/>
                    <a:pt x="1" y="78"/>
                  </a:cubicBezTo>
                  <a:close/>
                  <a:moveTo>
                    <a:pt x="2" y="79"/>
                  </a:moveTo>
                  <a:cubicBezTo>
                    <a:pt x="2" y="79"/>
                    <a:pt x="3" y="79"/>
                    <a:pt x="3" y="79"/>
                  </a:cubicBezTo>
                  <a:cubicBezTo>
                    <a:pt x="3" y="80"/>
                    <a:pt x="3" y="80"/>
                    <a:pt x="3" y="80"/>
                  </a:cubicBezTo>
                  <a:cubicBezTo>
                    <a:pt x="2" y="79"/>
                    <a:pt x="2" y="79"/>
                    <a:pt x="2" y="79"/>
                  </a:cubicBezTo>
                  <a:close/>
                  <a:moveTo>
                    <a:pt x="1" y="80"/>
                  </a:moveTo>
                  <a:cubicBezTo>
                    <a:pt x="0" y="79"/>
                    <a:pt x="0" y="79"/>
                    <a:pt x="0" y="79"/>
                  </a:cubicBezTo>
                  <a:cubicBezTo>
                    <a:pt x="1" y="79"/>
                    <a:pt x="1" y="79"/>
                    <a:pt x="1" y="79"/>
                  </a:cubicBezTo>
                  <a:cubicBezTo>
                    <a:pt x="1" y="80"/>
                    <a:pt x="1" y="80"/>
                    <a:pt x="1" y="80"/>
                  </a:cubicBezTo>
                  <a:close/>
                  <a:moveTo>
                    <a:pt x="0" y="75"/>
                  </a:moveTo>
                  <a:cubicBezTo>
                    <a:pt x="0" y="76"/>
                    <a:pt x="0" y="76"/>
                    <a:pt x="0" y="76"/>
                  </a:cubicBezTo>
                  <a:cubicBezTo>
                    <a:pt x="0" y="76"/>
                    <a:pt x="0" y="76"/>
                    <a:pt x="0" y="76"/>
                  </a:cubicBezTo>
                  <a:cubicBezTo>
                    <a:pt x="1" y="75"/>
                    <a:pt x="1" y="75"/>
                    <a:pt x="1" y="75"/>
                  </a:cubicBezTo>
                  <a:cubicBezTo>
                    <a:pt x="0" y="75"/>
                    <a:pt x="0" y="75"/>
                    <a:pt x="0" y="75"/>
                  </a:cubicBezTo>
                  <a:close/>
                  <a:moveTo>
                    <a:pt x="0" y="69"/>
                  </a:moveTo>
                  <a:cubicBezTo>
                    <a:pt x="1" y="70"/>
                    <a:pt x="1" y="70"/>
                    <a:pt x="1" y="70"/>
                  </a:cubicBezTo>
                  <a:cubicBezTo>
                    <a:pt x="0" y="70"/>
                    <a:pt x="0" y="70"/>
                    <a:pt x="0" y="70"/>
                  </a:cubicBezTo>
                  <a:cubicBezTo>
                    <a:pt x="0" y="69"/>
                    <a:pt x="0" y="69"/>
                    <a:pt x="0" y="69"/>
                  </a:cubicBezTo>
                  <a:close/>
                  <a:moveTo>
                    <a:pt x="0" y="68"/>
                  </a:moveTo>
                  <a:cubicBezTo>
                    <a:pt x="1" y="69"/>
                    <a:pt x="1" y="69"/>
                    <a:pt x="1" y="69"/>
                  </a:cubicBezTo>
                  <a:cubicBezTo>
                    <a:pt x="1" y="69"/>
                    <a:pt x="1" y="69"/>
                    <a:pt x="1" y="69"/>
                  </a:cubicBezTo>
                  <a:cubicBezTo>
                    <a:pt x="0" y="68"/>
                    <a:pt x="0" y="68"/>
                    <a:pt x="0" y="68"/>
                  </a:cubicBezTo>
                  <a:close/>
                  <a:moveTo>
                    <a:pt x="3" y="66"/>
                  </a:moveTo>
                  <a:cubicBezTo>
                    <a:pt x="3" y="67"/>
                    <a:pt x="3" y="67"/>
                    <a:pt x="3" y="67"/>
                  </a:cubicBezTo>
                  <a:cubicBezTo>
                    <a:pt x="2" y="67"/>
                    <a:pt x="2" y="67"/>
                    <a:pt x="2" y="67"/>
                  </a:cubicBezTo>
                  <a:cubicBezTo>
                    <a:pt x="3" y="66"/>
                    <a:pt x="3" y="66"/>
                    <a:pt x="3" y="66"/>
                  </a:cubicBezTo>
                  <a:close/>
                  <a:moveTo>
                    <a:pt x="4" y="66"/>
                  </a:moveTo>
                  <a:cubicBezTo>
                    <a:pt x="4" y="66"/>
                    <a:pt x="4" y="66"/>
                    <a:pt x="4" y="66"/>
                  </a:cubicBezTo>
                  <a:cubicBezTo>
                    <a:pt x="5" y="67"/>
                    <a:pt x="5" y="67"/>
                    <a:pt x="5" y="67"/>
                  </a:cubicBezTo>
                  <a:cubicBezTo>
                    <a:pt x="4" y="67"/>
                    <a:pt x="4" y="67"/>
                    <a:pt x="4" y="67"/>
                  </a:cubicBezTo>
                  <a:cubicBezTo>
                    <a:pt x="4" y="66"/>
                    <a:pt x="4" y="66"/>
                    <a:pt x="4" y="66"/>
                  </a:cubicBezTo>
                  <a:close/>
                  <a:moveTo>
                    <a:pt x="12" y="61"/>
                  </a:moveTo>
                  <a:cubicBezTo>
                    <a:pt x="12" y="61"/>
                    <a:pt x="12" y="60"/>
                    <a:pt x="12" y="60"/>
                  </a:cubicBezTo>
                  <a:cubicBezTo>
                    <a:pt x="13" y="61"/>
                    <a:pt x="13" y="61"/>
                    <a:pt x="13" y="61"/>
                  </a:cubicBezTo>
                  <a:cubicBezTo>
                    <a:pt x="12" y="61"/>
                    <a:pt x="12" y="61"/>
                    <a:pt x="12" y="61"/>
                  </a:cubicBezTo>
                  <a:cubicBezTo>
                    <a:pt x="12" y="61"/>
                    <a:pt x="12" y="61"/>
                    <a:pt x="12" y="61"/>
                  </a:cubicBezTo>
                  <a:close/>
                  <a:moveTo>
                    <a:pt x="12" y="60"/>
                  </a:moveTo>
                  <a:cubicBezTo>
                    <a:pt x="12" y="60"/>
                    <a:pt x="12" y="60"/>
                    <a:pt x="12" y="60"/>
                  </a:cubicBezTo>
                  <a:cubicBezTo>
                    <a:pt x="11" y="59"/>
                    <a:pt x="11" y="59"/>
                    <a:pt x="11" y="59"/>
                  </a:cubicBezTo>
                  <a:cubicBezTo>
                    <a:pt x="12" y="59"/>
                    <a:pt x="12" y="59"/>
                    <a:pt x="12" y="59"/>
                  </a:cubicBezTo>
                  <a:cubicBezTo>
                    <a:pt x="12" y="60"/>
                    <a:pt x="12" y="60"/>
                    <a:pt x="12" y="60"/>
                  </a:cubicBezTo>
                  <a:close/>
                  <a:moveTo>
                    <a:pt x="13" y="58"/>
                  </a:moveTo>
                  <a:cubicBezTo>
                    <a:pt x="14" y="57"/>
                    <a:pt x="14" y="57"/>
                    <a:pt x="14" y="57"/>
                  </a:cubicBezTo>
                  <a:cubicBezTo>
                    <a:pt x="15" y="57"/>
                    <a:pt x="15" y="57"/>
                    <a:pt x="15" y="57"/>
                  </a:cubicBezTo>
                  <a:cubicBezTo>
                    <a:pt x="14" y="58"/>
                    <a:pt x="14" y="58"/>
                    <a:pt x="14" y="58"/>
                  </a:cubicBezTo>
                  <a:cubicBezTo>
                    <a:pt x="13" y="58"/>
                    <a:pt x="13" y="58"/>
                    <a:pt x="13" y="58"/>
                  </a:cubicBezTo>
                  <a:close/>
                  <a:moveTo>
                    <a:pt x="13" y="60"/>
                  </a:moveTo>
                  <a:cubicBezTo>
                    <a:pt x="13" y="59"/>
                    <a:pt x="13" y="59"/>
                    <a:pt x="13" y="59"/>
                  </a:cubicBezTo>
                  <a:cubicBezTo>
                    <a:pt x="14" y="59"/>
                    <a:pt x="14" y="59"/>
                    <a:pt x="14" y="59"/>
                  </a:cubicBezTo>
                  <a:cubicBezTo>
                    <a:pt x="15" y="58"/>
                    <a:pt x="15" y="58"/>
                    <a:pt x="15" y="58"/>
                  </a:cubicBezTo>
                  <a:cubicBezTo>
                    <a:pt x="15" y="58"/>
                    <a:pt x="15" y="58"/>
                    <a:pt x="15" y="58"/>
                  </a:cubicBezTo>
                  <a:cubicBezTo>
                    <a:pt x="16" y="59"/>
                    <a:pt x="16" y="59"/>
                    <a:pt x="16" y="59"/>
                  </a:cubicBezTo>
                  <a:cubicBezTo>
                    <a:pt x="15" y="59"/>
                    <a:pt x="15" y="59"/>
                    <a:pt x="15" y="59"/>
                  </a:cubicBezTo>
                  <a:cubicBezTo>
                    <a:pt x="14" y="59"/>
                    <a:pt x="14" y="59"/>
                    <a:pt x="14" y="59"/>
                  </a:cubicBezTo>
                  <a:cubicBezTo>
                    <a:pt x="14" y="60"/>
                    <a:pt x="14" y="60"/>
                    <a:pt x="14" y="60"/>
                  </a:cubicBezTo>
                  <a:cubicBezTo>
                    <a:pt x="13" y="60"/>
                    <a:pt x="13" y="60"/>
                    <a:pt x="13" y="60"/>
                  </a:cubicBezTo>
                  <a:close/>
                  <a:moveTo>
                    <a:pt x="24" y="48"/>
                  </a:moveTo>
                  <a:cubicBezTo>
                    <a:pt x="25" y="48"/>
                    <a:pt x="25" y="48"/>
                    <a:pt x="25" y="48"/>
                  </a:cubicBezTo>
                  <a:cubicBezTo>
                    <a:pt x="26" y="47"/>
                    <a:pt x="26" y="47"/>
                    <a:pt x="26" y="47"/>
                  </a:cubicBezTo>
                  <a:cubicBezTo>
                    <a:pt x="25" y="48"/>
                    <a:pt x="25" y="48"/>
                    <a:pt x="25" y="48"/>
                  </a:cubicBezTo>
                  <a:cubicBezTo>
                    <a:pt x="24" y="48"/>
                    <a:pt x="24" y="48"/>
                    <a:pt x="24" y="48"/>
                  </a:cubicBezTo>
                  <a:close/>
                  <a:moveTo>
                    <a:pt x="24" y="50"/>
                  </a:moveTo>
                  <a:cubicBezTo>
                    <a:pt x="23" y="50"/>
                    <a:pt x="23" y="50"/>
                    <a:pt x="23" y="50"/>
                  </a:cubicBezTo>
                  <a:cubicBezTo>
                    <a:pt x="22" y="50"/>
                    <a:pt x="22" y="50"/>
                    <a:pt x="22" y="50"/>
                  </a:cubicBezTo>
                  <a:cubicBezTo>
                    <a:pt x="23" y="49"/>
                    <a:pt x="23" y="49"/>
                    <a:pt x="23" y="49"/>
                  </a:cubicBezTo>
                  <a:cubicBezTo>
                    <a:pt x="24" y="49"/>
                    <a:pt x="24" y="49"/>
                    <a:pt x="24" y="49"/>
                  </a:cubicBezTo>
                  <a:cubicBezTo>
                    <a:pt x="25" y="49"/>
                    <a:pt x="25" y="49"/>
                    <a:pt x="25" y="49"/>
                  </a:cubicBezTo>
                  <a:cubicBezTo>
                    <a:pt x="24" y="50"/>
                    <a:pt x="24" y="50"/>
                    <a:pt x="24" y="50"/>
                  </a:cubicBezTo>
                  <a:cubicBezTo>
                    <a:pt x="24" y="50"/>
                    <a:pt x="24" y="50"/>
                    <a:pt x="24" y="50"/>
                  </a:cubicBezTo>
                  <a:close/>
                  <a:moveTo>
                    <a:pt x="26" y="43"/>
                  </a:moveTo>
                  <a:cubicBezTo>
                    <a:pt x="26" y="44"/>
                    <a:pt x="26" y="44"/>
                    <a:pt x="26" y="44"/>
                  </a:cubicBezTo>
                  <a:cubicBezTo>
                    <a:pt x="26" y="44"/>
                    <a:pt x="26" y="44"/>
                    <a:pt x="26" y="44"/>
                  </a:cubicBezTo>
                  <a:cubicBezTo>
                    <a:pt x="26" y="44"/>
                    <a:pt x="26" y="44"/>
                    <a:pt x="26" y="44"/>
                  </a:cubicBezTo>
                  <a:cubicBezTo>
                    <a:pt x="25" y="44"/>
                    <a:pt x="25" y="44"/>
                    <a:pt x="25" y="44"/>
                  </a:cubicBezTo>
                  <a:cubicBezTo>
                    <a:pt x="26" y="43"/>
                    <a:pt x="26" y="43"/>
                    <a:pt x="26" y="43"/>
                  </a:cubicBezTo>
                  <a:close/>
                  <a:moveTo>
                    <a:pt x="27" y="42"/>
                  </a:moveTo>
                  <a:cubicBezTo>
                    <a:pt x="28" y="41"/>
                    <a:pt x="28" y="41"/>
                    <a:pt x="28" y="41"/>
                  </a:cubicBezTo>
                  <a:cubicBezTo>
                    <a:pt x="29" y="42"/>
                    <a:pt x="29" y="42"/>
                    <a:pt x="29" y="42"/>
                  </a:cubicBezTo>
                  <a:cubicBezTo>
                    <a:pt x="27" y="42"/>
                    <a:pt x="27" y="42"/>
                    <a:pt x="27" y="42"/>
                  </a:cubicBezTo>
                  <a:cubicBezTo>
                    <a:pt x="27" y="42"/>
                    <a:pt x="27" y="42"/>
                    <a:pt x="27" y="42"/>
                  </a:cubicBezTo>
                  <a:close/>
                  <a:moveTo>
                    <a:pt x="27" y="40"/>
                  </a:moveTo>
                  <a:cubicBezTo>
                    <a:pt x="28" y="40"/>
                    <a:pt x="28" y="40"/>
                    <a:pt x="28" y="40"/>
                  </a:cubicBezTo>
                  <a:cubicBezTo>
                    <a:pt x="28" y="40"/>
                    <a:pt x="28" y="40"/>
                    <a:pt x="28" y="40"/>
                  </a:cubicBezTo>
                  <a:cubicBezTo>
                    <a:pt x="27" y="41"/>
                    <a:pt x="27" y="41"/>
                    <a:pt x="27" y="41"/>
                  </a:cubicBezTo>
                  <a:cubicBezTo>
                    <a:pt x="27" y="40"/>
                    <a:pt x="27" y="40"/>
                    <a:pt x="27" y="40"/>
                  </a:cubicBezTo>
                  <a:close/>
                  <a:moveTo>
                    <a:pt x="32" y="33"/>
                  </a:moveTo>
                  <a:cubicBezTo>
                    <a:pt x="33" y="33"/>
                    <a:pt x="33" y="33"/>
                    <a:pt x="33" y="33"/>
                  </a:cubicBezTo>
                  <a:cubicBezTo>
                    <a:pt x="33" y="33"/>
                    <a:pt x="33" y="33"/>
                    <a:pt x="33" y="33"/>
                  </a:cubicBezTo>
                  <a:cubicBezTo>
                    <a:pt x="33" y="34"/>
                    <a:pt x="33" y="34"/>
                    <a:pt x="33" y="34"/>
                  </a:cubicBezTo>
                  <a:cubicBezTo>
                    <a:pt x="32" y="33"/>
                    <a:pt x="32" y="33"/>
                    <a:pt x="32" y="33"/>
                  </a:cubicBezTo>
                  <a:close/>
                  <a:moveTo>
                    <a:pt x="27" y="29"/>
                  </a:moveTo>
                  <a:cubicBezTo>
                    <a:pt x="27" y="29"/>
                    <a:pt x="27" y="29"/>
                    <a:pt x="27" y="29"/>
                  </a:cubicBezTo>
                  <a:cubicBezTo>
                    <a:pt x="27" y="30"/>
                    <a:pt x="27" y="30"/>
                    <a:pt x="27" y="30"/>
                  </a:cubicBezTo>
                  <a:cubicBezTo>
                    <a:pt x="27" y="30"/>
                    <a:pt x="27" y="30"/>
                    <a:pt x="27" y="30"/>
                  </a:cubicBezTo>
                  <a:cubicBezTo>
                    <a:pt x="27" y="29"/>
                    <a:pt x="27" y="29"/>
                    <a:pt x="27" y="29"/>
                  </a:cubicBezTo>
                  <a:close/>
                  <a:moveTo>
                    <a:pt x="28" y="27"/>
                  </a:moveTo>
                  <a:cubicBezTo>
                    <a:pt x="27" y="28"/>
                    <a:pt x="27" y="28"/>
                    <a:pt x="27" y="28"/>
                  </a:cubicBezTo>
                  <a:cubicBezTo>
                    <a:pt x="27" y="27"/>
                    <a:pt x="27" y="27"/>
                    <a:pt x="27" y="27"/>
                  </a:cubicBezTo>
                  <a:cubicBezTo>
                    <a:pt x="28" y="26"/>
                    <a:pt x="28" y="26"/>
                    <a:pt x="28" y="26"/>
                  </a:cubicBezTo>
                  <a:cubicBezTo>
                    <a:pt x="28" y="27"/>
                    <a:pt x="28" y="27"/>
                    <a:pt x="28" y="27"/>
                  </a:cubicBezTo>
                  <a:close/>
                  <a:moveTo>
                    <a:pt x="29" y="26"/>
                  </a:moveTo>
                  <a:cubicBezTo>
                    <a:pt x="29" y="26"/>
                    <a:pt x="29" y="26"/>
                    <a:pt x="29" y="26"/>
                  </a:cubicBezTo>
                  <a:cubicBezTo>
                    <a:pt x="29" y="26"/>
                    <a:pt x="29" y="26"/>
                    <a:pt x="29" y="26"/>
                  </a:cubicBezTo>
                  <a:cubicBezTo>
                    <a:pt x="29" y="26"/>
                    <a:pt x="29" y="26"/>
                    <a:pt x="29" y="26"/>
                  </a:cubicBezTo>
                  <a:cubicBezTo>
                    <a:pt x="29" y="26"/>
                    <a:pt x="29" y="26"/>
                    <a:pt x="29" y="26"/>
                  </a:cubicBezTo>
                  <a:close/>
                  <a:moveTo>
                    <a:pt x="32" y="25"/>
                  </a:moveTo>
                  <a:cubicBezTo>
                    <a:pt x="32" y="25"/>
                    <a:pt x="32" y="25"/>
                    <a:pt x="32" y="25"/>
                  </a:cubicBezTo>
                  <a:cubicBezTo>
                    <a:pt x="30" y="26"/>
                    <a:pt x="30" y="26"/>
                    <a:pt x="30" y="26"/>
                  </a:cubicBezTo>
                  <a:cubicBezTo>
                    <a:pt x="30" y="25"/>
                    <a:pt x="30" y="25"/>
                    <a:pt x="30" y="25"/>
                  </a:cubicBezTo>
                  <a:cubicBezTo>
                    <a:pt x="32" y="25"/>
                    <a:pt x="32" y="25"/>
                    <a:pt x="32" y="25"/>
                  </a:cubicBezTo>
                  <a:close/>
                  <a:moveTo>
                    <a:pt x="33" y="23"/>
                  </a:moveTo>
                  <a:cubicBezTo>
                    <a:pt x="34" y="22"/>
                    <a:pt x="34" y="22"/>
                    <a:pt x="34" y="22"/>
                  </a:cubicBezTo>
                  <a:cubicBezTo>
                    <a:pt x="34" y="23"/>
                    <a:pt x="34" y="23"/>
                    <a:pt x="34" y="23"/>
                  </a:cubicBezTo>
                  <a:cubicBezTo>
                    <a:pt x="33" y="23"/>
                    <a:pt x="33" y="23"/>
                    <a:pt x="33" y="23"/>
                  </a:cubicBezTo>
                  <a:close/>
                  <a:moveTo>
                    <a:pt x="34" y="23"/>
                  </a:moveTo>
                  <a:cubicBezTo>
                    <a:pt x="34" y="25"/>
                    <a:pt x="34" y="25"/>
                    <a:pt x="34" y="25"/>
                  </a:cubicBezTo>
                  <a:cubicBezTo>
                    <a:pt x="33" y="24"/>
                    <a:pt x="33" y="24"/>
                    <a:pt x="33" y="24"/>
                  </a:cubicBezTo>
                  <a:cubicBezTo>
                    <a:pt x="32" y="25"/>
                    <a:pt x="32" y="25"/>
                    <a:pt x="32" y="25"/>
                  </a:cubicBezTo>
                  <a:cubicBezTo>
                    <a:pt x="32" y="24"/>
                    <a:pt x="32" y="24"/>
                    <a:pt x="32" y="24"/>
                  </a:cubicBezTo>
                  <a:cubicBezTo>
                    <a:pt x="34" y="23"/>
                    <a:pt x="34" y="23"/>
                    <a:pt x="34" y="23"/>
                  </a:cubicBezTo>
                  <a:close/>
                  <a:moveTo>
                    <a:pt x="35" y="19"/>
                  </a:moveTo>
                  <a:cubicBezTo>
                    <a:pt x="35" y="20"/>
                    <a:pt x="35" y="20"/>
                    <a:pt x="35" y="20"/>
                  </a:cubicBezTo>
                  <a:cubicBezTo>
                    <a:pt x="35" y="22"/>
                    <a:pt x="35" y="22"/>
                    <a:pt x="35" y="22"/>
                  </a:cubicBezTo>
                  <a:cubicBezTo>
                    <a:pt x="34" y="22"/>
                    <a:pt x="34" y="22"/>
                    <a:pt x="34" y="22"/>
                  </a:cubicBezTo>
                  <a:cubicBezTo>
                    <a:pt x="33" y="22"/>
                    <a:pt x="33" y="22"/>
                    <a:pt x="33" y="22"/>
                  </a:cubicBezTo>
                  <a:cubicBezTo>
                    <a:pt x="35" y="21"/>
                    <a:pt x="35" y="21"/>
                    <a:pt x="35" y="21"/>
                  </a:cubicBezTo>
                  <a:cubicBezTo>
                    <a:pt x="34" y="21"/>
                    <a:pt x="34" y="21"/>
                    <a:pt x="34" y="21"/>
                  </a:cubicBezTo>
                  <a:cubicBezTo>
                    <a:pt x="33" y="22"/>
                    <a:pt x="33" y="22"/>
                    <a:pt x="33" y="22"/>
                  </a:cubicBezTo>
                  <a:cubicBezTo>
                    <a:pt x="32" y="21"/>
                    <a:pt x="32" y="21"/>
                    <a:pt x="32" y="21"/>
                  </a:cubicBezTo>
                  <a:cubicBezTo>
                    <a:pt x="33" y="20"/>
                    <a:pt x="33" y="20"/>
                    <a:pt x="33" y="20"/>
                  </a:cubicBezTo>
                  <a:cubicBezTo>
                    <a:pt x="34" y="21"/>
                    <a:pt x="34" y="21"/>
                    <a:pt x="34" y="21"/>
                  </a:cubicBezTo>
                  <a:cubicBezTo>
                    <a:pt x="34" y="20"/>
                    <a:pt x="34" y="20"/>
                    <a:pt x="34" y="20"/>
                  </a:cubicBezTo>
                  <a:cubicBezTo>
                    <a:pt x="34" y="19"/>
                    <a:pt x="34" y="19"/>
                    <a:pt x="34" y="19"/>
                  </a:cubicBezTo>
                  <a:cubicBezTo>
                    <a:pt x="35" y="19"/>
                    <a:pt x="35" y="19"/>
                    <a:pt x="35" y="19"/>
                  </a:cubicBezTo>
                  <a:close/>
                  <a:moveTo>
                    <a:pt x="36" y="20"/>
                  </a:moveTo>
                  <a:cubicBezTo>
                    <a:pt x="35" y="19"/>
                    <a:pt x="35" y="19"/>
                    <a:pt x="35" y="19"/>
                  </a:cubicBezTo>
                  <a:cubicBezTo>
                    <a:pt x="35" y="18"/>
                    <a:pt x="35" y="18"/>
                    <a:pt x="35" y="18"/>
                  </a:cubicBezTo>
                  <a:cubicBezTo>
                    <a:pt x="37" y="17"/>
                    <a:pt x="37" y="17"/>
                    <a:pt x="37" y="17"/>
                  </a:cubicBezTo>
                  <a:cubicBezTo>
                    <a:pt x="37" y="17"/>
                    <a:pt x="37" y="17"/>
                    <a:pt x="37" y="17"/>
                  </a:cubicBezTo>
                  <a:cubicBezTo>
                    <a:pt x="38" y="16"/>
                    <a:pt x="38" y="16"/>
                    <a:pt x="38" y="16"/>
                  </a:cubicBezTo>
                  <a:cubicBezTo>
                    <a:pt x="38" y="17"/>
                    <a:pt x="38" y="17"/>
                    <a:pt x="38" y="17"/>
                  </a:cubicBezTo>
                  <a:cubicBezTo>
                    <a:pt x="37" y="18"/>
                    <a:pt x="37" y="18"/>
                    <a:pt x="37" y="18"/>
                  </a:cubicBezTo>
                  <a:cubicBezTo>
                    <a:pt x="37" y="18"/>
                    <a:pt x="37" y="18"/>
                    <a:pt x="37" y="18"/>
                  </a:cubicBezTo>
                  <a:cubicBezTo>
                    <a:pt x="36" y="20"/>
                    <a:pt x="36" y="20"/>
                    <a:pt x="36" y="20"/>
                  </a:cubicBezTo>
                  <a:close/>
                  <a:moveTo>
                    <a:pt x="39" y="20"/>
                  </a:moveTo>
                  <a:cubicBezTo>
                    <a:pt x="40" y="21"/>
                    <a:pt x="40" y="21"/>
                    <a:pt x="40" y="21"/>
                  </a:cubicBezTo>
                  <a:cubicBezTo>
                    <a:pt x="38" y="23"/>
                    <a:pt x="38" y="23"/>
                    <a:pt x="38" y="23"/>
                  </a:cubicBezTo>
                  <a:cubicBezTo>
                    <a:pt x="37" y="23"/>
                    <a:pt x="37" y="23"/>
                    <a:pt x="37" y="23"/>
                  </a:cubicBezTo>
                  <a:cubicBezTo>
                    <a:pt x="37" y="24"/>
                    <a:pt x="37" y="24"/>
                    <a:pt x="37" y="24"/>
                  </a:cubicBezTo>
                  <a:cubicBezTo>
                    <a:pt x="36" y="24"/>
                    <a:pt x="36" y="24"/>
                    <a:pt x="36" y="24"/>
                  </a:cubicBezTo>
                  <a:cubicBezTo>
                    <a:pt x="36" y="23"/>
                    <a:pt x="36" y="23"/>
                    <a:pt x="36" y="23"/>
                  </a:cubicBezTo>
                  <a:cubicBezTo>
                    <a:pt x="35" y="24"/>
                    <a:pt x="35" y="24"/>
                    <a:pt x="35" y="24"/>
                  </a:cubicBezTo>
                  <a:cubicBezTo>
                    <a:pt x="35" y="24"/>
                    <a:pt x="35" y="24"/>
                    <a:pt x="35" y="24"/>
                  </a:cubicBezTo>
                  <a:cubicBezTo>
                    <a:pt x="35" y="23"/>
                    <a:pt x="35" y="23"/>
                    <a:pt x="35" y="23"/>
                  </a:cubicBezTo>
                  <a:cubicBezTo>
                    <a:pt x="35" y="23"/>
                    <a:pt x="35" y="23"/>
                    <a:pt x="35" y="23"/>
                  </a:cubicBezTo>
                  <a:cubicBezTo>
                    <a:pt x="35" y="22"/>
                    <a:pt x="35" y="22"/>
                    <a:pt x="35" y="22"/>
                  </a:cubicBezTo>
                  <a:cubicBezTo>
                    <a:pt x="36" y="21"/>
                    <a:pt x="36" y="21"/>
                    <a:pt x="36" y="21"/>
                  </a:cubicBezTo>
                  <a:cubicBezTo>
                    <a:pt x="36" y="21"/>
                    <a:pt x="36" y="21"/>
                    <a:pt x="36" y="21"/>
                  </a:cubicBezTo>
                  <a:cubicBezTo>
                    <a:pt x="37" y="19"/>
                    <a:pt x="37" y="19"/>
                    <a:pt x="37" y="19"/>
                  </a:cubicBezTo>
                  <a:cubicBezTo>
                    <a:pt x="36" y="21"/>
                    <a:pt x="36" y="21"/>
                    <a:pt x="36" y="21"/>
                  </a:cubicBezTo>
                  <a:cubicBezTo>
                    <a:pt x="37" y="22"/>
                    <a:pt x="37" y="22"/>
                    <a:pt x="37" y="22"/>
                  </a:cubicBezTo>
                  <a:cubicBezTo>
                    <a:pt x="37" y="21"/>
                    <a:pt x="37" y="21"/>
                    <a:pt x="37" y="21"/>
                  </a:cubicBezTo>
                  <a:cubicBezTo>
                    <a:pt x="39" y="21"/>
                    <a:pt x="39" y="21"/>
                    <a:pt x="39" y="21"/>
                  </a:cubicBezTo>
                  <a:cubicBezTo>
                    <a:pt x="38" y="20"/>
                    <a:pt x="38" y="20"/>
                    <a:pt x="38" y="20"/>
                  </a:cubicBezTo>
                  <a:cubicBezTo>
                    <a:pt x="38" y="20"/>
                    <a:pt x="38" y="20"/>
                    <a:pt x="38" y="20"/>
                  </a:cubicBezTo>
                  <a:cubicBezTo>
                    <a:pt x="39" y="20"/>
                    <a:pt x="39" y="20"/>
                    <a:pt x="39" y="20"/>
                  </a:cubicBezTo>
                  <a:close/>
                  <a:moveTo>
                    <a:pt x="39" y="19"/>
                  </a:moveTo>
                  <a:cubicBezTo>
                    <a:pt x="38" y="19"/>
                    <a:pt x="38" y="19"/>
                    <a:pt x="38" y="19"/>
                  </a:cubicBezTo>
                  <a:cubicBezTo>
                    <a:pt x="39" y="19"/>
                    <a:pt x="39" y="19"/>
                    <a:pt x="39" y="19"/>
                  </a:cubicBezTo>
                  <a:cubicBezTo>
                    <a:pt x="40" y="19"/>
                    <a:pt x="40" y="19"/>
                    <a:pt x="40" y="19"/>
                  </a:cubicBezTo>
                  <a:cubicBezTo>
                    <a:pt x="40" y="20"/>
                    <a:pt x="40" y="20"/>
                    <a:pt x="40" y="20"/>
                  </a:cubicBezTo>
                  <a:cubicBezTo>
                    <a:pt x="39" y="19"/>
                    <a:pt x="39" y="19"/>
                    <a:pt x="39" y="19"/>
                  </a:cubicBezTo>
                  <a:close/>
                  <a:moveTo>
                    <a:pt x="41" y="21"/>
                  </a:moveTo>
                  <a:cubicBezTo>
                    <a:pt x="41" y="20"/>
                    <a:pt x="41" y="20"/>
                    <a:pt x="41" y="20"/>
                  </a:cubicBezTo>
                  <a:cubicBezTo>
                    <a:pt x="42" y="20"/>
                    <a:pt x="42" y="20"/>
                    <a:pt x="42" y="20"/>
                  </a:cubicBezTo>
                  <a:cubicBezTo>
                    <a:pt x="41" y="21"/>
                    <a:pt x="41" y="21"/>
                    <a:pt x="41" y="21"/>
                  </a:cubicBezTo>
                  <a:close/>
                  <a:moveTo>
                    <a:pt x="44" y="16"/>
                  </a:moveTo>
                  <a:cubicBezTo>
                    <a:pt x="44" y="17"/>
                    <a:pt x="44" y="17"/>
                    <a:pt x="44" y="17"/>
                  </a:cubicBezTo>
                  <a:cubicBezTo>
                    <a:pt x="44" y="17"/>
                    <a:pt x="44" y="17"/>
                    <a:pt x="44" y="17"/>
                  </a:cubicBezTo>
                  <a:cubicBezTo>
                    <a:pt x="43" y="17"/>
                    <a:pt x="43" y="17"/>
                    <a:pt x="43" y="17"/>
                  </a:cubicBezTo>
                  <a:cubicBezTo>
                    <a:pt x="43" y="18"/>
                    <a:pt x="43" y="18"/>
                    <a:pt x="43" y="18"/>
                  </a:cubicBezTo>
                  <a:cubicBezTo>
                    <a:pt x="42" y="18"/>
                    <a:pt x="42" y="18"/>
                    <a:pt x="42" y="18"/>
                  </a:cubicBezTo>
                  <a:cubicBezTo>
                    <a:pt x="41" y="19"/>
                    <a:pt x="41" y="19"/>
                    <a:pt x="41" y="19"/>
                  </a:cubicBezTo>
                  <a:cubicBezTo>
                    <a:pt x="41" y="19"/>
                    <a:pt x="41" y="19"/>
                    <a:pt x="41" y="19"/>
                  </a:cubicBezTo>
                  <a:cubicBezTo>
                    <a:pt x="41" y="18"/>
                    <a:pt x="41" y="18"/>
                    <a:pt x="41" y="18"/>
                  </a:cubicBezTo>
                  <a:cubicBezTo>
                    <a:pt x="40" y="18"/>
                    <a:pt x="40" y="18"/>
                    <a:pt x="40" y="18"/>
                  </a:cubicBezTo>
                  <a:cubicBezTo>
                    <a:pt x="41" y="17"/>
                    <a:pt x="41" y="17"/>
                    <a:pt x="41" y="17"/>
                  </a:cubicBezTo>
                  <a:cubicBezTo>
                    <a:pt x="40" y="17"/>
                    <a:pt x="40" y="17"/>
                    <a:pt x="40" y="17"/>
                  </a:cubicBezTo>
                  <a:cubicBezTo>
                    <a:pt x="41" y="16"/>
                    <a:pt x="41" y="16"/>
                    <a:pt x="41" y="16"/>
                  </a:cubicBezTo>
                  <a:cubicBezTo>
                    <a:pt x="42" y="16"/>
                    <a:pt x="42" y="16"/>
                    <a:pt x="42" y="16"/>
                  </a:cubicBezTo>
                  <a:cubicBezTo>
                    <a:pt x="41" y="16"/>
                    <a:pt x="41" y="16"/>
                    <a:pt x="41" y="16"/>
                  </a:cubicBezTo>
                  <a:cubicBezTo>
                    <a:pt x="41" y="15"/>
                    <a:pt x="41" y="15"/>
                    <a:pt x="41" y="15"/>
                  </a:cubicBezTo>
                  <a:cubicBezTo>
                    <a:pt x="42" y="15"/>
                    <a:pt x="42" y="15"/>
                    <a:pt x="42" y="15"/>
                  </a:cubicBezTo>
                  <a:cubicBezTo>
                    <a:pt x="42" y="14"/>
                    <a:pt x="42" y="14"/>
                    <a:pt x="42" y="14"/>
                  </a:cubicBezTo>
                  <a:cubicBezTo>
                    <a:pt x="43" y="14"/>
                    <a:pt x="43" y="14"/>
                    <a:pt x="43" y="14"/>
                  </a:cubicBezTo>
                  <a:cubicBezTo>
                    <a:pt x="43" y="15"/>
                    <a:pt x="43" y="15"/>
                    <a:pt x="43" y="15"/>
                  </a:cubicBezTo>
                  <a:cubicBezTo>
                    <a:pt x="44" y="15"/>
                    <a:pt x="44" y="15"/>
                    <a:pt x="44" y="15"/>
                  </a:cubicBezTo>
                  <a:cubicBezTo>
                    <a:pt x="44" y="16"/>
                    <a:pt x="44" y="16"/>
                    <a:pt x="44" y="16"/>
                  </a:cubicBezTo>
                  <a:close/>
                  <a:moveTo>
                    <a:pt x="44" y="14"/>
                  </a:moveTo>
                  <a:cubicBezTo>
                    <a:pt x="45" y="14"/>
                    <a:pt x="45" y="14"/>
                    <a:pt x="45" y="14"/>
                  </a:cubicBezTo>
                  <a:cubicBezTo>
                    <a:pt x="45" y="13"/>
                    <a:pt x="45" y="13"/>
                    <a:pt x="45" y="13"/>
                  </a:cubicBezTo>
                  <a:cubicBezTo>
                    <a:pt x="46" y="13"/>
                    <a:pt x="46" y="13"/>
                    <a:pt x="46" y="13"/>
                  </a:cubicBezTo>
                  <a:cubicBezTo>
                    <a:pt x="47" y="13"/>
                    <a:pt x="47" y="13"/>
                    <a:pt x="47" y="13"/>
                  </a:cubicBezTo>
                  <a:cubicBezTo>
                    <a:pt x="47" y="13"/>
                    <a:pt x="47" y="13"/>
                    <a:pt x="47" y="13"/>
                  </a:cubicBezTo>
                  <a:cubicBezTo>
                    <a:pt x="47" y="14"/>
                    <a:pt x="47" y="14"/>
                    <a:pt x="47" y="14"/>
                  </a:cubicBezTo>
                  <a:cubicBezTo>
                    <a:pt x="47" y="15"/>
                    <a:pt x="47" y="15"/>
                    <a:pt x="47" y="15"/>
                  </a:cubicBezTo>
                  <a:cubicBezTo>
                    <a:pt x="46" y="15"/>
                    <a:pt x="46" y="15"/>
                    <a:pt x="46" y="15"/>
                  </a:cubicBezTo>
                  <a:cubicBezTo>
                    <a:pt x="45" y="15"/>
                    <a:pt x="45" y="15"/>
                    <a:pt x="45" y="15"/>
                  </a:cubicBezTo>
                  <a:cubicBezTo>
                    <a:pt x="44" y="14"/>
                    <a:pt x="44" y="14"/>
                    <a:pt x="44" y="14"/>
                  </a:cubicBezTo>
                  <a:close/>
                  <a:moveTo>
                    <a:pt x="48" y="9"/>
                  </a:moveTo>
                  <a:cubicBezTo>
                    <a:pt x="47" y="9"/>
                    <a:pt x="47" y="9"/>
                    <a:pt x="47" y="9"/>
                  </a:cubicBezTo>
                  <a:cubicBezTo>
                    <a:pt x="48" y="9"/>
                    <a:pt x="48" y="9"/>
                    <a:pt x="48" y="9"/>
                  </a:cubicBezTo>
                  <a:cubicBezTo>
                    <a:pt x="48" y="9"/>
                    <a:pt x="48" y="9"/>
                    <a:pt x="48" y="9"/>
                  </a:cubicBezTo>
                  <a:close/>
                  <a:moveTo>
                    <a:pt x="46" y="11"/>
                  </a:moveTo>
                  <a:cubicBezTo>
                    <a:pt x="46" y="10"/>
                    <a:pt x="46" y="10"/>
                    <a:pt x="46" y="10"/>
                  </a:cubicBezTo>
                  <a:cubicBezTo>
                    <a:pt x="47" y="10"/>
                    <a:pt x="47" y="10"/>
                    <a:pt x="47" y="10"/>
                  </a:cubicBezTo>
                  <a:cubicBezTo>
                    <a:pt x="47" y="10"/>
                    <a:pt x="47" y="10"/>
                    <a:pt x="47" y="10"/>
                  </a:cubicBezTo>
                  <a:cubicBezTo>
                    <a:pt x="47" y="10"/>
                    <a:pt x="46" y="11"/>
                    <a:pt x="46" y="11"/>
                  </a:cubicBezTo>
                  <a:close/>
                  <a:moveTo>
                    <a:pt x="49" y="12"/>
                  </a:moveTo>
                  <a:cubicBezTo>
                    <a:pt x="49" y="11"/>
                    <a:pt x="49" y="11"/>
                    <a:pt x="49" y="11"/>
                  </a:cubicBezTo>
                  <a:cubicBezTo>
                    <a:pt x="50" y="12"/>
                    <a:pt x="50" y="12"/>
                    <a:pt x="50" y="12"/>
                  </a:cubicBezTo>
                  <a:cubicBezTo>
                    <a:pt x="49" y="12"/>
                    <a:pt x="49" y="12"/>
                    <a:pt x="49" y="12"/>
                  </a:cubicBezTo>
                  <a:close/>
                  <a:moveTo>
                    <a:pt x="48" y="12"/>
                  </a:moveTo>
                  <a:cubicBezTo>
                    <a:pt x="48" y="13"/>
                    <a:pt x="48" y="13"/>
                    <a:pt x="48" y="13"/>
                  </a:cubicBezTo>
                  <a:cubicBezTo>
                    <a:pt x="48" y="13"/>
                    <a:pt x="48" y="13"/>
                    <a:pt x="48" y="13"/>
                  </a:cubicBezTo>
                  <a:cubicBezTo>
                    <a:pt x="46" y="11"/>
                    <a:pt x="46" y="11"/>
                    <a:pt x="46" y="11"/>
                  </a:cubicBezTo>
                  <a:cubicBezTo>
                    <a:pt x="48" y="10"/>
                    <a:pt x="48" y="10"/>
                    <a:pt x="48" y="10"/>
                  </a:cubicBezTo>
                  <a:cubicBezTo>
                    <a:pt x="48" y="11"/>
                    <a:pt x="48" y="11"/>
                    <a:pt x="48" y="11"/>
                  </a:cubicBezTo>
                  <a:cubicBezTo>
                    <a:pt x="49" y="11"/>
                    <a:pt x="49" y="11"/>
                    <a:pt x="49" y="11"/>
                  </a:cubicBezTo>
                  <a:cubicBezTo>
                    <a:pt x="49" y="11"/>
                    <a:pt x="49" y="11"/>
                    <a:pt x="49" y="11"/>
                  </a:cubicBezTo>
                  <a:cubicBezTo>
                    <a:pt x="48" y="11"/>
                    <a:pt x="48" y="11"/>
                    <a:pt x="48" y="11"/>
                  </a:cubicBezTo>
                  <a:cubicBezTo>
                    <a:pt x="48" y="12"/>
                    <a:pt x="48" y="12"/>
                    <a:pt x="48" y="12"/>
                  </a:cubicBezTo>
                  <a:close/>
                  <a:moveTo>
                    <a:pt x="51" y="10"/>
                  </a:moveTo>
                  <a:cubicBezTo>
                    <a:pt x="50" y="11"/>
                    <a:pt x="50" y="11"/>
                    <a:pt x="50" y="11"/>
                  </a:cubicBezTo>
                  <a:cubicBezTo>
                    <a:pt x="49" y="10"/>
                    <a:pt x="49" y="10"/>
                    <a:pt x="49" y="10"/>
                  </a:cubicBezTo>
                  <a:cubicBezTo>
                    <a:pt x="49" y="9"/>
                    <a:pt x="49" y="9"/>
                    <a:pt x="49" y="9"/>
                  </a:cubicBezTo>
                  <a:cubicBezTo>
                    <a:pt x="49" y="8"/>
                    <a:pt x="49" y="8"/>
                    <a:pt x="49" y="8"/>
                  </a:cubicBezTo>
                  <a:cubicBezTo>
                    <a:pt x="50" y="8"/>
                    <a:pt x="50" y="8"/>
                    <a:pt x="50" y="8"/>
                  </a:cubicBezTo>
                  <a:cubicBezTo>
                    <a:pt x="50" y="9"/>
                    <a:pt x="50" y="9"/>
                    <a:pt x="50" y="9"/>
                  </a:cubicBezTo>
                  <a:cubicBezTo>
                    <a:pt x="51" y="10"/>
                    <a:pt x="51" y="10"/>
                    <a:pt x="51" y="10"/>
                  </a:cubicBezTo>
                  <a:cubicBezTo>
                    <a:pt x="51" y="10"/>
                    <a:pt x="51" y="10"/>
                    <a:pt x="51" y="10"/>
                  </a:cubicBezTo>
                  <a:close/>
                  <a:moveTo>
                    <a:pt x="53" y="11"/>
                  </a:moveTo>
                  <a:cubicBezTo>
                    <a:pt x="53" y="11"/>
                    <a:pt x="53" y="11"/>
                    <a:pt x="53" y="11"/>
                  </a:cubicBezTo>
                  <a:cubicBezTo>
                    <a:pt x="52" y="11"/>
                    <a:pt x="52" y="11"/>
                    <a:pt x="52" y="11"/>
                  </a:cubicBezTo>
                  <a:cubicBezTo>
                    <a:pt x="52" y="9"/>
                    <a:pt x="52" y="9"/>
                    <a:pt x="52" y="9"/>
                  </a:cubicBezTo>
                  <a:cubicBezTo>
                    <a:pt x="53" y="9"/>
                    <a:pt x="53" y="9"/>
                    <a:pt x="53" y="9"/>
                  </a:cubicBezTo>
                  <a:cubicBezTo>
                    <a:pt x="54" y="9"/>
                    <a:pt x="54" y="9"/>
                    <a:pt x="54" y="9"/>
                  </a:cubicBezTo>
                  <a:cubicBezTo>
                    <a:pt x="53" y="10"/>
                    <a:pt x="53" y="10"/>
                    <a:pt x="53" y="10"/>
                  </a:cubicBezTo>
                  <a:cubicBezTo>
                    <a:pt x="54" y="11"/>
                    <a:pt x="54" y="11"/>
                    <a:pt x="54" y="11"/>
                  </a:cubicBezTo>
                  <a:cubicBezTo>
                    <a:pt x="53" y="11"/>
                    <a:pt x="53" y="11"/>
                    <a:pt x="53" y="11"/>
                  </a:cubicBezTo>
                  <a:close/>
                  <a:moveTo>
                    <a:pt x="60" y="8"/>
                  </a:moveTo>
                  <a:cubicBezTo>
                    <a:pt x="59" y="8"/>
                    <a:pt x="59" y="8"/>
                    <a:pt x="59" y="8"/>
                  </a:cubicBezTo>
                  <a:cubicBezTo>
                    <a:pt x="58" y="8"/>
                    <a:pt x="58" y="8"/>
                    <a:pt x="58" y="8"/>
                  </a:cubicBezTo>
                  <a:cubicBezTo>
                    <a:pt x="59" y="7"/>
                    <a:pt x="59" y="7"/>
                    <a:pt x="59" y="7"/>
                  </a:cubicBezTo>
                  <a:cubicBezTo>
                    <a:pt x="60" y="7"/>
                    <a:pt x="60" y="7"/>
                    <a:pt x="60" y="7"/>
                  </a:cubicBezTo>
                  <a:cubicBezTo>
                    <a:pt x="60" y="8"/>
                    <a:pt x="60" y="8"/>
                    <a:pt x="60" y="8"/>
                  </a:cubicBezTo>
                  <a:cubicBezTo>
                    <a:pt x="60" y="8"/>
                    <a:pt x="60" y="8"/>
                    <a:pt x="60" y="8"/>
                  </a:cubicBezTo>
                  <a:close/>
                  <a:moveTo>
                    <a:pt x="61" y="8"/>
                  </a:moveTo>
                  <a:cubicBezTo>
                    <a:pt x="60" y="7"/>
                    <a:pt x="60" y="7"/>
                    <a:pt x="60" y="7"/>
                  </a:cubicBezTo>
                  <a:cubicBezTo>
                    <a:pt x="62" y="5"/>
                    <a:pt x="62" y="5"/>
                    <a:pt x="62" y="5"/>
                  </a:cubicBezTo>
                  <a:cubicBezTo>
                    <a:pt x="62" y="6"/>
                    <a:pt x="62" y="6"/>
                    <a:pt x="62" y="6"/>
                  </a:cubicBezTo>
                  <a:cubicBezTo>
                    <a:pt x="61" y="7"/>
                    <a:pt x="61" y="7"/>
                    <a:pt x="61" y="7"/>
                  </a:cubicBezTo>
                  <a:cubicBezTo>
                    <a:pt x="61" y="8"/>
                    <a:pt x="61" y="8"/>
                    <a:pt x="61" y="8"/>
                  </a:cubicBezTo>
                  <a:close/>
                  <a:moveTo>
                    <a:pt x="59" y="6"/>
                  </a:moveTo>
                  <a:cubicBezTo>
                    <a:pt x="59" y="6"/>
                    <a:pt x="59" y="6"/>
                    <a:pt x="59" y="6"/>
                  </a:cubicBezTo>
                  <a:cubicBezTo>
                    <a:pt x="57" y="6"/>
                    <a:pt x="57" y="6"/>
                    <a:pt x="57" y="6"/>
                  </a:cubicBezTo>
                  <a:cubicBezTo>
                    <a:pt x="57" y="5"/>
                    <a:pt x="57" y="5"/>
                    <a:pt x="57" y="5"/>
                  </a:cubicBezTo>
                  <a:cubicBezTo>
                    <a:pt x="58" y="5"/>
                    <a:pt x="58" y="5"/>
                    <a:pt x="58" y="5"/>
                  </a:cubicBezTo>
                  <a:cubicBezTo>
                    <a:pt x="58" y="5"/>
                    <a:pt x="58" y="5"/>
                    <a:pt x="58" y="5"/>
                  </a:cubicBezTo>
                  <a:cubicBezTo>
                    <a:pt x="59" y="5"/>
                    <a:pt x="59" y="5"/>
                    <a:pt x="59" y="5"/>
                  </a:cubicBezTo>
                  <a:cubicBezTo>
                    <a:pt x="59" y="5"/>
                    <a:pt x="59" y="5"/>
                    <a:pt x="59" y="5"/>
                  </a:cubicBezTo>
                  <a:cubicBezTo>
                    <a:pt x="60" y="5"/>
                    <a:pt x="60" y="5"/>
                    <a:pt x="60" y="5"/>
                  </a:cubicBezTo>
                  <a:cubicBezTo>
                    <a:pt x="61" y="4"/>
                    <a:pt x="61" y="4"/>
                    <a:pt x="61" y="4"/>
                  </a:cubicBezTo>
                  <a:cubicBezTo>
                    <a:pt x="61" y="4"/>
                    <a:pt x="61" y="4"/>
                    <a:pt x="61" y="4"/>
                  </a:cubicBezTo>
                  <a:cubicBezTo>
                    <a:pt x="59" y="6"/>
                    <a:pt x="59" y="6"/>
                    <a:pt x="59" y="6"/>
                  </a:cubicBezTo>
                  <a:close/>
                  <a:moveTo>
                    <a:pt x="62" y="5"/>
                  </a:moveTo>
                  <a:cubicBezTo>
                    <a:pt x="62" y="5"/>
                    <a:pt x="63" y="4"/>
                    <a:pt x="63" y="4"/>
                  </a:cubicBezTo>
                  <a:cubicBezTo>
                    <a:pt x="64" y="5"/>
                    <a:pt x="64" y="5"/>
                    <a:pt x="64" y="5"/>
                  </a:cubicBezTo>
                  <a:cubicBezTo>
                    <a:pt x="64" y="6"/>
                    <a:pt x="64" y="6"/>
                    <a:pt x="64" y="6"/>
                  </a:cubicBezTo>
                  <a:cubicBezTo>
                    <a:pt x="63" y="6"/>
                    <a:pt x="63" y="6"/>
                    <a:pt x="63" y="6"/>
                  </a:cubicBezTo>
                  <a:cubicBezTo>
                    <a:pt x="63" y="5"/>
                    <a:pt x="63" y="5"/>
                    <a:pt x="63" y="5"/>
                  </a:cubicBezTo>
                  <a:cubicBezTo>
                    <a:pt x="62" y="5"/>
                    <a:pt x="62" y="5"/>
                    <a:pt x="62" y="5"/>
                  </a:cubicBezTo>
                  <a:close/>
                  <a:moveTo>
                    <a:pt x="64" y="3"/>
                  </a:moveTo>
                  <a:cubicBezTo>
                    <a:pt x="64" y="3"/>
                    <a:pt x="64" y="3"/>
                    <a:pt x="64" y="3"/>
                  </a:cubicBezTo>
                  <a:cubicBezTo>
                    <a:pt x="64" y="3"/>
                    <a:pt x="64" y="3"/>
                    <a:pt x="64" y="3"/>
                  </a:cubicBezTo>
                  <a:cubicBezTo>
                    <a:pt x="63" y="2"/>
                    <a:pt x="63" y="2"/>
                    <a:pt x="63" y="2"/>
                  </a:cubicBezTo>
                  <a:cubicBezTo>
                    <a:pt x="64" y="2"/>
                    <a:pt x="64" y="2"/>
                    <a:pt x="64" y="2"/>
                  </a:cubicBezTo>
                  <a:cubicBezTo>
                    <a:pt x="64" y="3"/>
                    <a:pt x="64" y="3"/>
                    <a:pt x="64" y="3"/>
                  </a:cubicBezTo>
                  <a:close/>
                  <a:moveTo>
                    <a:pt x="66" y="1"/>
                  </a:moveTo>
                  <a:cubicBezTo>
                    <a:pt x="66" y="1"/>
                    <a:pt x="66" y="1"/>
                    <a:pt x="66" y="1"/>
                  </a:cubicBezTo>
                  <a:cubicBezTo>
                    <a:pt x="66" y="1"/>
                    <a:pt x="66" y="1"/>
                    <a:pt x="66" y="1"/>
                  </a:cubicBezTo>
                  <a:cubicBezTo>
                    <a:pt x="67" y="1"/>
                    <a:pt x="67" y="1"/>
                    <a:pt x="67" y="1"/>
                  </a:cubicBezTo>
                  <a:cubicBezTo>
                    <a:pt x="66" y="1"/>
                    <a:pt x="66" y="1"/>
                    <a:pt x="66" y="1"/>
                  </a:cubicBezTo>
                  <a:close/>
                  <a:moveTo>
                    <a:pt x="67" y="2"/>
                  </a:moveTo>
                  <a:cubicBezTo>
                    <a:pt x="67" y="2"/>
                    <a:pt x="67" y="2"/>
                    <a:pt x="67" y="2"/>
                  </a:cubicBezTo>
                  <a:cubicBezTo>
                    <a:pt x="68" y="1"/>
                    <a:pt x="68" y="1"/>
                    <a:pt x="68" y="1"/>
                  </a:cubicBezTo>
                  <a:cubicBezTo>
                    <a:pt x="68" y="1"/>
                    <a:pt x="68" y="1"/>
                    <a:pt x="68" y="1"/>
                  </a:cubicBezTo>
                  <a:cubicBezTo>
                    <a:pt x="69" y="1"/>
                    <a:pt x="69" y="1"/>
                    <a:pt x="69" y="1"/>
                  </a:cubicBezTo>
                  <a:cubicBezTo>
                    <a:pt x="69" y="0"/>
                    <a:pt x="69" y="0"/>
                    <a:pt x="69" y="0"/>
                  </a:cubicBezTo>
                  <a:cubicBezTo>
                    <a:pt x="69" y="1"/>
                    <a:pt x="69" y="1"/>
                    <a:pt x="69" y="1"/>
                  </a:cubicBezTo>
                  <a:cubicBezTo>
                    <a:pt x="70" y="1"/>
                    <a:pt x="70" y="1"/>
                    <a:pt x="70" y="1"/>
                  </a:cubicBezTo>
                  <a:cubicBezTo>
                    <a:pt x="70" y="2"/>
                    <a:pt x="70" y="2"/>
                    <a:pt x="70" y="2"/>
                  </a:cubicBezTo>
                  <a:cubicBezTo>
                    <a:pt x="71" y="2"/>
                    <a:pt x="71" y="2"/>
                    <a:pt x="71" y="2"/>
                  </a:cubicBezTo>
                  <a:cubicBezTo>
                    <a:pt x="70" y="3"/>
                    <a:pt x="70" y="3"/>
                    <a:pt x="70" y="3"/>
                  </a:cubicBezTo>
                  <a:cubicBezTo>
                    <a:pt x="69" y="3"/>
                    <a:pt x="69" y="3"/>
                    <a:pt x="69" y="3"/>
                  </a:cubicBezTo>
                  <a:cubicBezTo>
                    <a:pt x="68" y="2"/>
                    <a:pt x="68" y="2"/>
                    <a:pt x="68" y="2"/>
                  </a:cubicBezTo>
                  <a:lnTo>
                    <a:pt x="67" y="2"/>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42" name="Freeform 41"/>
            <p:cNvSpPr>
              <a:spLocks noEditPoints="1"/>
            </p:cNvSpPr>
            <p:nvPr/>
          </p:nvSpPr>
          <p:spPr bwMode="auto">
            <a:xfrm>
              <a:off x="4488589" y="1553529"/>
              <a:ext cx="213581" cy="434882"/>
            </a:xfrm>
            <a:custGeom>
              <a:avLst/>
              <a:gdLst>
                <a:gd name="T0" fmla="*/ 7 w 166"/>
                <a:gd name="T1" fmla="*/ 241 h 338"/>
                <a:gd name="T2" fmla="*/ 18 w 166"/>
                <a:gd name="T3" fmla="*/ 226 h 338"/>
                <a:gd name="T4" fmla="*/ 22 w 166"/>
                <a:gd name="T5" fmla="*/ 197 h 338"/>
                <a:gd name="T6" fmla="*/ 11 w 166"/>
                <a:gd name="T7" fmla="*/ 163 h 338"/>
                <a:gd name="T8" fmla="*/ 26 w 166"/>
                <a:gd name="T9" fmla="*/ 137 h 338"/>
                <a:gd name="T10" fmla="*/ 33 w 166"/>
                <a:gd name="T11" fmla="*/ 97 h 338"/>
                <a:gd name="T12" fmla="*/ 48 w 166"/>
                <a:gd name="T13" fmla="*/ 74 h 338"/>
                <a:gd name="T14" fmla="*/ 55 w 166"/>
                <a:gd name="T15" fmla="*/ 45 h 338"/>
                <a:gd name="T16" fmla="*/ 70 w 166"/>
                <a:gd name="T17" fmla="*/ 30 h 338"/>
                <a:gd name="T18" fmla="*/ 78 w 166"/>
                <a:gd name="T19" fmla="*/ 22 h 338"/>
                <a:gd name="T20" fmla="*/ 96 w 166"/>
                <a:gd name="T21" fmla="*/ 19 h 338"/>
                <a:gd name="T22" fmla="*/ 103 w 166"/>
                <a:gd name="T23" fmla="*/ 8 h 338"/>
                <a:gd name="T24" fmla="*/ 111 w 166"/>
                <a:gd name="T25" fmla="*/ 4 h 338"/>
                <a:gd name="T26" fmla="*/ 141 w 166"/>
                <a:gd name="T27" fmla="*/ 19 h 338"/>
                <a:gd name="T28" fmla="*/ 148 w 166"/>
                <a:gd name="T29" fmla="*/ 30 h 338"/>
                <a:gd name="T30" fmla="*/ 155 w 166"/>
                <a:gd name="T31" fmla="*/ 52 h 338"/>
                <a:gd name="T32" fmla="*/ 155 w 166"/>
                <a:gd name="T33" fmla="*/ 78 h 338"/>
                <a:gd name="T34" fmla="*/ 159 w 166"/>
                <a:gd name="T35" fmla="*/ 89 h 338"/>
                <a:gd name="T36" fmla="*/ 144 w 166"/>
                <a:gd name="T37" fmla="*/ 89 h 338"/>
                <a:gd name="T38" fmla="*/ 133 w 166"/>
                <a:gd name="T39" fmla="*/ 93 h 338"/>
                <a:gd name="T40" fmla="*/ 129 w 166"/>
                <a:gd name="T41" fmla="*/ 104 h 338"/>
                <a:gd name="T42" fmla="*/ 129 w 166"/>
                <a:gd name="T43" fmla="*/ 108 h 338"/>
                <a:gd name="T44" fmla="*/ 133 w 166"/>
                <a:gd name="T45" fmla="*/ 119 h 338"/>
                <a:gd name="T46" fmla="*/ 126 w 166"/>
                <a:gd name="T47" fmla="*/ 134 h 338"/>
                <a:gd name="T48" fmla="*/ 115 w 166"/>
                <a:gd name="T49" fmla="*/ 149 h 338"/>
                <a:gd name="T50" fmla="*/ 103 w 166"/>
                <a:gd name="T51" fmla="*/ 156 h 338"/>
                <a:gd name="T52" fmla="*/ 92 w 166"/>
                <a:gd name="T53" fmla="*/ 160 h 338"/>
                <a:gd name="T54" fmla="*/ 85 w 166"/>
                <a:gd name="T55" fmla="*/ 174 h 338"/>
                <a:gd name="T56" fmla="*/ 81 w 166"/>
                <a:gd name="T57" fmla="*/ 189 h 338"/>
                <a:gd name="T58" fmla="*/ 81 w 166"/>
                <a:gd name="T59" fmla="*/ 204 h 338"/>
                <a:gd name="T60" fmla="*/ 85 w 166"/>
                <a:gd name="T61" fmla="*/ 215 h 338"/>
                <a:gd name="T62" fmla="*/ 100 w 166"/>
                <a:gd name="T63" fmla="*/ 226 h 338"/>
                <a:gd name="T64" fmla="*/ 100 w 166"/>
                <a:gd name="T65" fmla="*/ 249 h 338"/>
                <a:gd name="T66" fmla="*/ 85 w 166"/>
                <a:gd name="T67" fmla="*/ 245 h 338"/>
                <a:gd name="T68" fmla="*/ 70 w 166"/>
                <a:gd name="T69" fmla="*/ 245 h 338"/>
                <a:gd name="T70" fmla="*/ 81 w 166"/>
                <a:gd name="T71" fmla="*/ 249 h 338"/>
                <a:gd name="T72" fmla="*/ 100 w 166"/>
                <a:gd name="T73" fmla="*/ 252 h 338"/>
                <a:gd name="T74" fmla="*/ 92 w 166"/>
                <a:gd name="T75" fmla="*/ 256 h 338"/>
                <a:gd name="T76" fmla="*/ 85 w 166"/>
                <a:gd name="T77" fmla="*/ 264 h 338"/>
                <a:gd name="T78" fmla="*/ 78 w 166"/>
                <a:gd name="T79" fmla="*/ 271 h 338"/>
                <a:gd name="T80" fmla="*/ 78 w 166"/>
                <a:gd name="T81" fmla="*/ 282 h 338"/>
                <a:gd name="T82" fmla="*/ 81 w 166"/>
                <a:gd name="T83" fmla="*/ 301 h 338"/>
                <a:gd name="T84" fmla="*/ 66 w 166"/>
                <a:gd name="T85" fmla="*/ 319 h 338"/>
                <a:gd name="T86" fmla="*/ 48 w 166"/>
                <a:gd name="T87" fmla="*/ 330 h 338"/>
                <a:gd name="T88" fmla="*/ 29 w 166"/>
                <a:gd name="T89" fmla="*/ 330 h 338"/>
                <a:gd name="T90" fmla="*/ 29 w 166"/>
                <a:gd name="T91" fmla="*/ 315 h 338"/>
                <a:gd name="T92" fmla="*/ 15 w 166"/>
                <a:gd name="T93" fmla="*/ 297 h 338"/>
                <a:gd name="T94" fmla="*/ 7 w 166"/>
                <a:gd name="T95" fmla="*/ 282 h 338"/>
                <a:gd name="T96" fmla="*/ 7 w 166"/>
                <a:gd name="T97" fmla="*/ 275 h 338"/>
                <a:gd name="T98" fmla="*/ 0 w 166"/>
                <a:gd name="T99" fmla="*/ 264 h 338"/>
                <a:gd name="T100" fmla="*/ 103 w 166"/>
                <a:gd name="T101" fmla="*/ 252 h 338"/>
                <a:gd name="T102" fmla="*/ 4 w 166"/>
                <a:gd name="T103" fmla="*/ 278 h 338"/>
                <a:gd name="T104" fmla="*/ 115 w 166"/>
                <a:gd name="T105" fmla="*/ 271 h 338"/>
                <a:gd name="T106" fmla="*/ 118 w 166"/>
                <a:gd name="T107" fmla="*/ 282 h 338"/>
                <a:gd name="T108" fmla="*/ 107 w 166"/>
                <a:gd name="T109" fmla="*/ 304 h 338"/>
                <a:gd name="T110" fmla="*/ 115 w 166"/>
                <a:gd name="T111" fmla="*/ 293 h 338"/>
                <a:gd name="T112" fmla="*/ 107 w 166"/>
                <a:gd name="T113" fmla="*/ 286 h 338"/>
                <a:gd name="T114" fmla="*/ 107 w 166"/>
                <a:gd name="T115" fmla="*/ 301 h 338"/>
                <a:gd name="T116" fmla="*/ 81 w 166"/>
                <a:gd name="T117" fmla="*/ 319 h 338"/>
                <a:gd name="T118" fmla="*/ 85 w 166"/>
                <a:gd name="T119" fmla="*/ 29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6" h="338">
                  <a:moveTo>
                    <a:pt x="4" y="256"/>
                  </a:moveTo>
                  <a:lnTo>
                    <a:pt x="7" y="260"/>
                  </a:lnTo>
                  <a:lnTo>
                    <a:pt x="7" y="260"/>
                  </a:lnTo>
                  <a:lnTo>
                    <a:pt x="11" y="260"/>
                  </a:lnTo>
                  <a:lnTo>
                    <a:pt x="7" y="249"/>
                  </a:lnTo>
                  <a:lnTo>
                    <a:pt x="7" y="245"/>
                  </a:lnTo>
                  <a:lnTo>
                    <a:pt x="7" y="241"/>
                  </a:lnTo>
                  <a:lnTo>
                    <a:pt x="11" y="241"/>
                  </a:lnTo>
                  <a:lnTo>
                    <a:pt x="7" y="238"/>
                  </a:lnTo>
                  <a:lnTo>
                    <a:pt x="7" y="238"/>
                  </a:lnTo>
                  <a:lnTo>
                    <a:pt x="15" y="238"/>
                  </a:lnTo>
                  <a:lnTo>
                    <a:pt x="15" y="234"/>
                  </a:lnTo>
                  <a:lnTo>
                    <a:pt x="15" y="230"/>
                  </a:lnTo>
                  <a:lnTo>
                    <a:pt x="18" y="226"/>
                  </a:lnTo>
                  <a:lnTo>
                    <a:pt x="15" y="223"/>
                  </a:lnTo>
                  <a:lnTo>
                    <a:pt x="15" y="215"/>
                  </a:lnTo>
                  <a:lnTo>
                    <a:pt x="11" y="212"/>
                  </a:lnTo>
                  <a:lnTo>
                    <a:pt x="11" y="208"/>
                  </a:lnTo>
                  <a:lnTo>
                    <a:pt x="18" y="208"/>
                  </a:lnTo>
                  <a:lnTo>
                    <a:pt x="18" y="200"/>
                  </a:lnTo>
                  <a:lnTo>
                    <a:pt x="22" y="197"/>
                  </a:lnTo>
                  <a:lnTo>
                    <a:pt x="15" y="193"/>
                  </a:lnTo>
                  <a:lnTo>
                    <a:pt x="11" y="189"/>
                  </a:lnTo>
                  <a:lnTo>
                    <a:pt x="11" y="186"/>
                  </a:lnTo>
                  <a:lnTo>
                    <a:pt x="11" y="178"/>
                  </a:lnTo>
                  <a:lnTo>
                    <a:pt x="11" y="174"/>
                  </a:lnTo>
                  <a:lnTo>
                    <a:pt x="7" y="171"/>
                  </a:lnTo>
                  <a:lnTo>
                    <a:pt x="11" y="163"/>
                  </a:lnTo>
                  <a:lnTo>
                    <a:pt x="7" y="156"/>
                  </a:lnTo>
                  <a:lnTo>
                    <a:pt x="7" y="149"/>
                  </a:lnTo>
                  <a:lnTo>
                    <a:pt x="7" y="141"/>
                  </a:lnTo>
                  <a:lnTo>
                    <a:pt x="11" y="137"/>
                  </a:lnTo>
                  <a:lnTo>
                    <a:pt x="15" y="134"/>
                  </a:lnTo>
                  <a:lnTo>
                    <a:pt x="18" y="137"/>
                  </a:lnTo>
                  <a:lnTo>
                    <a:pt x="26" y="137"/>
                  </a:lnTo>
                  <a:lnTo>
                    <a:pt x="29" y="134"/>
                  </a:lnTo>
                  <a:lnTo>
                    <a:pt x="29" y="126"/>
                  </a:lnTo>
                  <a:lnTo>
                    <a:pt x="26" y="126"/>
                  </a:lnTo>
                  <a:lnTo>
                    <a:pt x="26" y="123"/>
                  </a:lnTo>
                  <a:lnTo>
                    <a:pt x="33" y="108"/>
                  </a:lnTo>
                  <a:lnTo>
                    <a:pt x="33" y="100"/>
                  </a:lnTo>
                  <a:lnTo>
                    <a:pt x="33" y="97"/>
                  </a:lnTo>
                  <a:lnTo>
                    <a:pt x="37" y="93"/>
                  </a:lnTo>
                  <a:lnTo>
                    <a:pt x="37" y="85"/>
                  </a:lnTo>
                  <a:lnTo>
                    <a:pt x="33" y="85"/>
                  </a:lnTo>
                  <a:lnTo>
                    <a:pt x="33" y="82"/>
                  </a:lnTo>
                  <a:lnTo>
                    <a:pt x="37" y="78"/>
                  </a:lnTo>
                  <a:lnTo>
                    <a:pt x="44" y="78"/>
                  </a:lnTo>
                  <a:lnTo>
                    <a:pt x="48" y="74"/>
                  </a:lnTo>
                  <a:lnTo>
                    <a:pt x="48" y="74"/>
                  </a:lnTo>
                  <a:lnTo>
                    <a:pt x="52" y="67"/>
                  </a:lnTo>
                  <a:lnTo>
                    <a:pt x="55" y="59"/>
                  </a:lnTo>
                  <a:lnTo>
                    <a:pt x="59" y="56"/>
                  </a:lnTo>
                  <a:lnTo>
                    <a:pt x="55" y="52"/>
                  </a:lnTo>
                  <a:lnTo>
                    <a:pt x="55" y="52"/>
                  </a:lnTo>
                  <a:lnTo>
                    <a:pt x="55" y="45"/>
                  </a:lnTo>
                  <a:lnTo>
                    <a:pt x="55" y="41"/>
                  </a:lnTo>
                  <a:lnTo>
                    <a:pt x="59" y="41"/>
                  </a:lnTo>
                  <a:lnTo>
                    <a:pt x="59" y="37"/>
                  </a:lnTo>
                  <a:lnTo>
                    <a:pt x="63" y="34"/>
                  </a:lnTo>
                  <a:lnTo>
                    <a:pt x="63" y="30"/>
                  </a:lnTo>
                  <a:lnTo>
                    <a:pt x="66" y="30"/>
                  </a:lnTo>
                  <a:lnTo>
                    <a:pt x="70" y="30"/>
                  </a:lnTo>
                  <a:lnTo>
                    <a:pt x="74" y="30"/>
                  </a:lnTo>
                  <a:lnTo>
                    <a:pt x="74" y="30"/>
                  </a:lnTo>
                  <a:lnTo>
                    <a:pt x="78" y="30"/>
                  </a:lnTo>
                  <a:lnTo>
                    <a:pt x="74" y="26"/>
                  </a:lnTo>
                  <a:lnTo>
                    <a:pt x="78" y="22"/>
                  </a:lnTo>
                  <a:lnTo>
                    <a:pt x="78" y="22"/>
                  </a:lnTo>
                  <a:lnTo>
                    <a:pt x="78" y="22"/>
                  </a:lnTo>
                  <a:lnTo>
                    <a:pt x="74" y="19"/>
                  </a:lnTo>
                  <a:lnTo>
                    <a:pt x="78" y="15"/>
                  </a:lnTo>
                  <a:lnTo>
                    <a:pt x="81" y="15"/>
                  </a:lnTo>
                  <a:lnTo>
                    <a:pt x="85" y="15"/>
                  </a:lnTo>
                  <a:lnTo>
                    <a:pt x="89" y="15"/>
                  </a:lnTo>
                  <a:lnTo>
                    <a:pt x="92" y="19"/>
                  </a:lnTo>
                  <a:lnTo>
                    <a:pt x="96" y="19"/>
                  </a:lnTo>
                  <a:lnTo>
                    <a:pt x="100" y="19"/>
                  </a:lnTo>
                  <a:lnTo>
                    <a:pt x="100" y="19"/>
                  </a:lnTo>
                  <a:lnTo>
                    <a:pt x="103" y="19"/>
                  </a:lnTo>
                  <a:lnTo>
                    <a:pt x="103" y="15"/>
                  </a:lnTo>
                  <a:lnTo>
                    <a:pt x="100" y="15"/>
                  </a:lnTo>
                  <a:lnTo>
                    <a:pt x="100" y="11"/>
                  </a:lnTo>
                  <a:lnTo>
                    <a:pt x="103" y="8"/>
                  </a:lnTo>
                  <a:lnTo>
                    <a:pt x="103" y="4"/>
                  </a:lnTo>
                  <a:lnTo>
                    <a:pt x="100" y="4"/>
                  </a:lnTo>
                  <a:lnTo>
                    <a:pt x="100" y="0"/>
                  </a:lnTo>
                  <a:lnTo>
                    <a:pt x="103" y="0"/>
                  </a:lnTo>
                  <a:lnTo>
                    <a:pt x="107" y="0"/>
                  </a:lnTo>
                  <a:lnTo>
                    <a:pt x="107" y="0"/>
                  </a:lnTo>
                  <a:lnTo>
                    <a:pt x="111" y="4"/>
                  </a:lnTo>
                  <a:lnTo>
                    <a:pt x="115" y="4"/>
                  </a:lnTo>
                  <a:lnTo>
                    <a:pt x="122" y="11"/>
                  </a:lnTo>
                  <a:lnTo>
                    <a:pt x="126" y="15"/>
                  </a:lnTo>
                  <a:lnTo>
                    <a:pt x="133" y="15"/>
                  </a:lnTo>
                  <a:lnTo>
                    <a:pt x="133" y="15"/>
                  </a:lnTo>
                  <a:lnTo>
                    <a:pt x="137" y="19"/>
                  </a:lnTo>
                  <a:lnTo>
                    <a:pt x="141" y="19"/>
                  </a:lnTo>
                  <a:lnTo>
                    <a:pt x="141" y="22"/>
                  </a:lnTo>
                  <a:lnTo>
                    <a:pt x="144" y="22"/>
                  </a:lnTo>
                  <a:lnTo>
                    <a:pt x="144" y="22"/>
                  </a:lnTo>
                  <a:lnTo>
                    <a:pt x="148" y="26"/>
                  </a:lnTo>
                  <a:lnTo>
                    <a:pt x="148" y="26"/>
                  </a:lnTo>
                  <a:lnTo>
                    <a:pt x="152" y="30"/>
                  </a:lnTo>
                  <a:lnTo>
                    <a:pt x="148" y="30"/>
                  </a:lnTo>
                  <a:lnTo>
                    <a:pt x="152" y="37"/>
                  </a:lnTo>
                  <a:lnTo>
                    <a:pt x="148" y="41"/>
                  </a:lnTo>
                  <a:lnTo>
                    <a:pt x="148" y="41"/>
                  </a:lnTo>
                  <a:lnTo>
                    <a:pt x="155" y="41"/>
                  </a:lnTo>
                  <a:lnTo>
                    <a:pt x="155" y="45"/>
                  </a:lnTo>
                  <a:lnTo>
                    <a:pt x="152" y="48"/>
                  </a:lnTo>
                  <a:lnTo>
                    <a:pt x="155" y="52"/>
                  </a:lnTo>
                  <a:lnTo>
                    <a:pt x="155" y="56"/>
                  </a:lnTo>
                  <a:lnTo>
                    <a:pt x="155" y="59"/>
                  </a:lnTo>
                  <a:lnTo>
                    <a:pt x="155" y="63"/>
                  </a:lnTo>
                  <a:lnTo>
                    <a:pt x="155" y="63"/>
                  </a:lnTo>
                  <a:lnTo>
                    <a:pt x="155" y="71"/>
                  </a:lnTo>
                  <a:lnTo>
                    <a:pt x="155" y="74"/>
                  </a:lnTo>
                  <a:lnTo>
                    <a:pt x="155" y="78"/>
                  </a:lnTo>
                  <a:lnTo>
                    <a:pt x="159" y="78"/>
                  </a:lnTo>
                  <a:lnTo>
                    <a:pt x="163" y="82"/>
                  </a:lnTo>
                  <a:lnTo>
                    <a:pt x="166" y="85"/>
                  </a:lnTo>
                  <a:lnTo>
                    <a:pt x="163" y="89"/>
                  </a:lnTo>
                  <a:lnTo>
                    <a:pt x="163" y="89"/>
                  </a:lnTo>
                  <a:lnTo>
                    <a:pt x="163" y="89"/>
                  </a:lnTo>
                  <a:lnTo>
                    <a:pt x="159" y="89"/>
                  </a:lnTo>
                  <a:lnTo>
                    <a:pt x="159" y="85"/>
                  </a:lnTo>
                  <a:lnTo>
                    <a:pt x="155" y="89"/>
                  </a:lnTo>
                  <a:lnTo>
                    <a:pt x="152" y="89"/>
                  </a:lnTo>
                  <a:lnTo>
                    <a:pt x="148" y="89"/>
                  </a:lnTo>
                  <a:lnTo>
                    <a:pt x="148" y="89"/>
                  </a:lnTo>
                  <a:lnTo>
                    <a:pt x="144" y="85"/>
                  </a:lnTo>
                  <a:lnTo>
                    <a:pt x="144" y="89"/>
                  </a:lnTo>
                  <a:lnTo>
                    <a:pt x="141" y="85"/>
                  </a:lnTo>
                  <a:lnTo>
                    <a:pt x="141" y="89"/>
                  </a:lnTo>
                  <a:lnTo>
                    <a:pt x="141" y="89"/>
                  </a:lnTo>
                  <a:lnTo>
                    <a:pt x="137" y="93"/>
                  </a:lnTo>
                  <a:lnTo>
                    <a:pt x="137" y="93"/>
                  </a:lnTo>
                  <a:lnTo>
                    <a:pt x="133" y="93"/>
                  </a:lnTo>
                  <a:lnTo>
                    <a:pt x="133" y="93"/>
                  </a:lnTo>
                  <a:lnTo>
                    <a:pt x="133" y="97"/>
                  </a:lnTo>
                  <a:lnTo>
                    <a:pt x="137" y="97"/>
                  </a:lnTo>
                  <a:lnTo>
                    <a:pt x="133" y="100"/>
                  </a:lnTo>
                  <a:lnTo>
                    <a:pt x="129" y="97"/>
                  </a:lnTo>
                  <a:lnTo>
                    <a:pt x="129" y="100"/>
                  </a:lnTo>
                  <a:lnTo>
                    <a:pt x="129" y="100"/>
                  </a:lnTo>
                  <a:lnTo>
                    <a:pt x="129" y="104"/>
                  </a:lnTo>
                  <a:lnTo>
                    <a:pt x="129" y="104"/>
                  </a:lnTo>
                  <a:lnTo>
                    <a:pt x="129" y="100"/>
                  </a:lnTo>
                  <a:lnTo>
                    <a:pt x="126" y="100"/>
                  </a:lnTo>
                  <a:lnTo>
                    <a:pt x="126" y="100"/>
                  </a:lnTo>
                  <a:lnTo>
                    <a:pt x="126" y="104"/>
                  </a:lnTo>
                  <a:lnTo>
                    <a:pt x="129" y="104"/>
                  </a:lnTo>
                  <a:lnTo>
                    <a:pt x="129" y="108"/>
                  </a:lnTo>
                  <a:lnTo>
                    <a:pt x="129" y="108"/>
                  </a:lnTo>
                  <a:lnTo>
                    <a:pt x="129" y="111"/>
                  </a:lnTo>
                  <a:lnTo>
                    <a:pt x="129" y="115"/>
                  </a:lnTo>
                  <a:lnTo>
                    <a:pt x="126" y="115"/>
                  </a:lnTo>
                  <a:lnTo>
                    <a:pt x="129" y="119"/>
                  </a:lnTo>
                  <a:lnTo>
                    <a:pt x="129" y="119"/>
                  </a:lnTo>
                  <a:lnTo>
                    <a:pt x="133" y="119"/>
                  </a:lnTo>
                  <a:lnTo>
                    <a:pt x="129" y="123"/>
                  </a:lnTo>
                  <a:lnTo>
                    <a:pt x="133" y="123"/>
                  </a:lnTo>
                  <a:lnTo>
                    <a:pt x="133" y="123"/>
                  </a:lnTo>
                  <a:lnTo>
                    <a:pt x="129" y="126"/>
                  </a:lnTo>
                  <a:lnTo>
                    <a:pt x="129" y="126"/>
                  </a:lnTo>
                  <a:lnTo>
                    <a:pt x="126" y="130"/>
                  </a:lnTo>
                  <a:lnTo>
                    <a:pt x="126" y="134"/>
                  </a:lnTo>
                  <a:lnTo>
                    <a:pt x="122" y="141"/>
                  </a:lnTo>
                  <a:lnTo>
                    <a:pt x="122" y="141"/>
                  </a:lnTo>
                  <a:lnTo>
                    <a:pt x="118" y="141"/>
                  </a:lnTo>
                  <a:lnTo>
                    <a:pt x="115" y="141"/>
                  </a:lnTo>
                  <a:lnTo>
                    <a:pt x="115" y="145"/>
                  </a:lnTo>
                  <a:lnTo>
                    <a:pt x="118" y="145"/>
                  </a:lnTo>
                  <a:lnTo>
                    <a:pt x="115" y="149"/>
                  </a:lnTo>
                  <a:lnTo>
                    <a:pt x="111" y="152"/>
                  </a:lnTo>
                  <a:lnTo>
                    <a:pt x="111" y="152"/>
                  </a:lnTo>
                  <a:lnTo>
                    <a:pt x="107" y="149"/>
                  </a:lnTo>
                  <a:lnTo>
                    <a:pt x="107" y="149"/>
                  </a:lnTo>
                  <a:lnTo>
                    <a:pt x="103" y="152"/>
                  </a:lnTo>
                  <a:lnTo>
                    <a:pt x="103" y="156"/>
                  </a:lnTo>
                  <a:lnTo>
                    <a:pt x="103" y="156"/>
                  </a:lnTo>
                  <a:lnTo>
                    <a:pt x="100" y="156"/>
                  </a:lnTo>
                  <a:lnTo>
                    <a:pt x="100" y="156"/>
                  </a:lnTo>
                  <a:lnTo>
                    <a:pt x="100" y="160"/>
                  </a:lnTo>
                  <a:lnTo>
                    <a:pt x="96" y="160"/>
                  </a:lnTo>
                  <a:lnTo>
                    <a:pt x="96" y="156"/>
                  </a:lnTo>
                  <a:lnTo>
                    <a:pt x="92" y="160"/>
                  </a:lnTo>
                  <a:lnTo>
                    <a:pt x="92" y="160"/>
                  </a:lnTo>
                  <a:lnTo>
                    <a:pt x="96" y="163"/>
                  </a:lnTo>
                  <a:lnTo>
                    <a:pt x="96" y="163"/>
                  </a:lnTo>
                  <a:lnTo>
                    <a:pt x="89" y="167"/>
                  </a:lnTo>
                  <a:lnTo>
                    <a:pt x="89" y="167"/>
                  </a:lnTo>
                  <a:lnTo>
                    <a:pt x="85" y="167"/>
                  </a:lnTo>
                  <a:lnTo>
                    <a:pt x="89" y="171"/>
                  </a:lnTo>
                  <a:lnTo>
                    <a:pt x="85" y="174"/>
                  </a:lnTo>
                  <a:lnTo>
                    <a:pt x="81" y="174"/>
                  </a:lnTo>
                  <a:lnTo>
                    <a:pt x="78" y="174"/>
                  </a:lnTo>
                  <a:lnTo>
                    <a:pt x="81" y="178"/>
                  </a:lnTo>
                  <a:lnTo>
                    <a:pt x="81" y="182"/>
                  </a:lnTo>
                  <a:lnTo>
                    <a:pt x="81" y="182"/>
                  </a:lnTo>
                  <a:lnTo>
                    <a:pt x="81" y="186"/>
                  </a:lnTo>
                  <a:lnTo>
                    <a:pt x="81" y="189"/>
                  </a:lnTo>
                  <a:lnTo>
                    <a:pt x="85" y="193"/>
                  </a:lnTo>
                  <a:lnTo>
                    <a:pt x="85" y="197"/>
                  </a:lnTo>
                  <a:lnTo>
                    <a:pt x="81" y="193"/>
                  </a:lnTo>
                  <a:lnTo>
                    <a:pt x="81" y="197"/>
                  </a:lnTo>
                  <a:lnTo>
                    <a:pt x="81" y="200"/>
                  </a:lnTo>
                  <a:lnTo>
                    <a:pt x="78" y="204"/>
                  </a:lnTo>
                  <a:lnTo>
                    <a:pt x="81" y="204"/>
                  </a:lnTo>
                  <a:lnTo>
                    <a:pt x="81" y="204"/>
                  </a:lnTo>
                  <a:lnTo>
                    <a:pt x="81" y="204"/>
                  </a:lnTo>
                  <a:lnTo>
                    <a:pt x="81" y="208"/>
                  </a:lnTo>
                  <a:lnTo>
                    <a:pt x="78" y="212"/>
                  </a:lnTo>
                  <a:lnTo>
                    <a:pt x="81" y="215"/>
                  </a:lnTo>
                  <a:lnTo>
                    <a:pt x="81" y="215"/>
                  </a:lnTo>
                  <a:lnTo>
                    <a:pt x="85" y="215"/>
                  </a:lnTo>
                  <a:lnTo>
                    <a:pt x="85" y="219"/>
                  </a:lnTo>
                  <a:lnTo>
                    <a:pt x="85" y="219"/>
                  </a:lnTo>
                  <a:lnTo>
                    <a:pt x="89" y="219"/>
                  </a:lnTo>
                  <a:lnTo>
                    <a:pt x="92" y="219"/>
                  </a:lnTo>
                  <a:lnTo>
                    <a:pt x="92" y="219"/>
                  </a:lnTo>
                  <a:lnTo>
                    <a:pt x="96" y="223"/>
                  </a:lnTo>
                  <a:lnTo>
                    <a:pt x="100" y="226"/>
                  </a:lnTo>
                  <a:lnTo>
                    <a:pt x="100" y="226"/>
                  </a:lnTo>
                  <a:lnTo>
                    <a:pt x="103" y="230"/>
                  </a:lnTo>
                  <a:lnTo>
                    <a:pt x="103" y="234"/>
                  </a:lnTo>
                  <a:lnTo>
                    <a:pt x="107" y="234"/>
                  </a:lnTo>
                  <a:lnTo>
                    <a:pt x="103" y="241"/>
                  </a:lnTo>
                  <a:lnTo>
                    <a:pt x="100" y="245"/>
                  </a:lnTo>
                  <a:lnTo>
                    <a:pt x="100" y="249"/>
                  </a:lnTo>
                  <a:lnTo>
                    <a:pt x="96" y="249"/>
                  </a:lnTo>
                  <a:lnTo>
                    <a:pt x="92" y="245"/>
                  </a:lnTo>
                  <a:lnTo>
                    <a:pt x="92" y="245"/>
                  </a:lnTo>
                  <a:lnTo>
                    <a:pt x="89" y="245"/>
                  </a:lnTo>
                  <a:lnTo>
                    <a:pt x="89" y="241"/>
                  </a:lnTo>
                  <a:lnTo>
                    <a:pt x="89" y="245"/>
                  </a:lnTo>
                  <a:lnTo>
                    <a:pt x="85" y="245"/>
                  </a:lnTo>
                  <a:lnTo>
                    <a:pt x="85" y="241"/>
                  </a:lnTo>
                  <a:lnTo>
                    <a:pt x="81" y="241"/>
                  </a:lnTo>
                  <a:lnTo>
                    <a:pt x="81" y="245"/>
                  </a:lnTo>
                  <a:lnTo>
                    <a:pt x="78" y="245"/>
                  </a:lnTo>
                  <a:lnTo>
                    <a:pt x="78" y="245"/>
                  </a:lnTo>
                  <a:lnTo>
                    <a:pt x="74" y="245"/>
                  </a:lnTo>
                  <a:lnTo>
                    <a:pt x="70" y="245"/>
                  </a:lnTo>
                  <a:lnTo>
                    <a:pt x="70" y="245"/>
                  </a:lnTo>
                  <a:lnTo>
                    <a:pt x="70" y="249"/>
                  </a:lnTo>
                  <a:lnTo>
                    <a:pt x="74" y="249"/>
                  </a:lnTo>
                  <a:lnTo>
                    <a:pt x="74" y="249"/>
                  </a:lnTo>
                  <a:lnTo>
                    <a:pt x="78" y="245"/>
                  </a:lnTo>
                  <a:lnTo>
                    <a:pt x="81" y="245"/>
                  </a:lnTo>
                  <a:lnTo>
                    <a:pt x="81" y="249"/>
                  </a:lnTo>
                  <a:lnTo>
                    <a:pt x="85" y="249"/>
                  </a:lnTo>
                  <a:lnTo>
                    <a:pt x="89" y="252"/>
                  </a:lnTo>
                  <a:lnTo>
                    <a:pt x="89" y="249"/>
                  </a:lnTo>
                  <a:lnTo>
                    <a:pt x="92" y="249"/>
                  </a:lnTo>
                  <a:lnTo>
                    <a:pt x="96" y="249"/>
                  </a:lnTo>
                  <a:lnTo>
                    <a:pt x="100" y="249"/>
                  </a:lnTo>
                  <a:lnTo>
                    <a:pt x="100" y="252"/>
                  </a:lnTo>
                  <a:lnTo>
                    <a:pt x="100" y="256"/>
                  </a:lnTo>
                  <a:lnTo>
                    <a:pt x="100" y="256"/>
                  </a:lnTo>
                  <a:lnTo>
                    <a:pt x="96" y="256"/>
                  </a:lnTo>
                  <a:lnTo>
                    <a:pt x="92" y="260"/>
                  </a:lnTo>
                  <a:lnTo>
                    <a:pt x="92" y="260"/>
                  </a:lnTo>
                  <a:lnTo>
                    <a:pt x="92" y="256"/>
                  </a:lnTo>
                  <a:lnTo>
                    <a:pt x="92" y="256"/>
                  </a:lnTo>
                  <a:lnTo>
                    <a:pt x="89" y="256"/>
                  </a:lnTo>
                  <a:lnTo>
                    <a:pt x="92" y="260"/>
                  </a:lnTo>
                  <a:lnTo>
                    <a:pt x="89" y="260"/>
                  </a:lnTo>
                  <a:lnTo>
                    <a:pt x="85" y="264"/>
                  </a:lnTo>
                  <a:lnTo>
                    <a:pt x="85" y="264"/>
                  </a:lnTo>
                  <a:lnTo>
                    <a:pt x="85" y="264"/>
                  </a:lnTo>
                  <a:lnTo>
                    <a:pt x="85" y="264"/>
                  </a:lnTo>
                  <a:lnTo>
                    <a:pt x="81" y="267"/>
                  </a:lnTo>
                  <a:lnTo>
                    <a:pt x="81" y="267"/>
                  </a:lnTo>
                  <a:lnTo>
                    <a:pt x="78" y="267"/>
                  </a:lnTo>
                  <a:lnTo>
                    <a:pt x="78" y="267"/>
                  </a:lnTo>
                  <a:lnTo>
                    <a:pt x="81" y="267"/>
                  </a:lnTo>
                  <a:lnTo>
                    <a:pt x="85" y="271"/>
                  </a:lnTo>
                  <a:lnTo>
                    <a:pt x="78" y="271"/>
                  </a:lnTo>
                  <a:lnTo>
                    <a:pt x="81" y="275"/>
                  </a:lnTo>
                  <a:lnTo>
                    <a:pt x="81" y="275"/>
                  </a:lnTo>
                  <a:lnTo>
                    <a:pt x="81" y="278"/>
                  </a:lnTo>
                  <a:lnTo>
                    <a:pt x="85" y="282"/>
                  </a:lnTo>
                  <a:lnTo>
                    <a:pt x="81" y="282"/>
                  </a:lnTo>
                  <a:lnTo>
                    <a:pt x="78" y="282"/>
                  </a:lnTo>
                  <a:lnTo>
                    <a:pt x="78" y="282"/>
                  </a:lnTo>
                  <a:lnTo>
                    <a:pt x="78" y="286"/>
                  </a:lnTo>
                  <a:lnTo>
                    <a:pt x="81" y="289"/>
                  </a:lnTo>
                  <a:lnTo>
                    <a:pt x="78" y="289"/>
                  </a:lnTo>
                  <a:lnTo>
                    <a:pt x="81" y="293"/>
                  </a:lnTo>
                  <a:lnTo>
                    <a:pt x="78" y="297"/>
                  </a:lnTo>
                  <a:lnTo>
                    <a:pt x="78" y="301"/>
                  </a:lnTo>
                  <a:lnTo>
                    <a:pt x="81" y="301"/>
                  </a:lnTo>
                  <a:lnTo>
                    <a:pt x="78" y="304"/>
                  </a:lnTo>
                  <a:lnTo>
                    <a:pt x="78" y="312"/>
                  </a:lnTo>
                  <a:lnTo>
                    <a:pt x="74" y="312"/>
                  </a:lnTo>
                  <a:lnTo>
                    <a:pt x="74" y="319"/>
                  </a:lnTo>
                  <a:lnTo>
                    <a:pt x="70" y="323"/>
                  </a:lnTo>
                  <a:lnTo>
                    <a:pt x="70" y="323"/>
                  </a:lnTo>
                  <a:lnTo>
                    <a:pt x="66" y="319"/>
                  </a:lnTo>
                  <a:lnTo>
                    <a:pt x="63" y="323"/>
                  </a:lnTo>
                  <a:lnTo>
                    <a:pt x="55" y="319"/>
                  </a:lnTo>
                  <a:lnTo>
                    <a:pt x="55" y="319"/>
                  </a:lnTo>
                  <a:lnTo>
                    <a:pt x="55" y="323"/>
                  </a:lnTo>
                  <a:lnTo>
                    <a:pt x="48" y="323"/>
                  </a:lnTo>
                  <a:lnTo>
                    <a:pt x="48" y="330"/>
                  </a:lnTo>
                  <a:lnTo>
                    <a:pt x="48" y="330"/>
                  </a:lnTo>
                  <a:lnTo>
                    <a:pt x="48" y="334"/>
                  </a:lnTo>
                  <a:lnTo>
                    <a:pt x="44" y="334"/>
                  </a:lnTo>
                  <a:lnTo>
                    <a:pt x="41" y="334"/>
                  </a:lnTo>
                  <a:lnTo>
                    <a:pt x="33" y="338"/>
                  </a:lnTo>
                  <a:lnTo>
                    <a:pt x="29" y="338"/>
                  </a:lnTo>
                  <a:lnTo>
                    <a:pt x="29" y="334"/>
                  </a:lnTo>
                  <a:lnTo>
                    <a:pt x="29" y="330"/>
                  </a:lnTo>
                  <a:lnTo>
                    <a:pt x="29" y="327"/>
                  </a:lnTo>
                  <a:lnTo>
                    <a:pt x="26" y="323"/>
                  </a:lnTo>
                  <a:lnTo>
                    <a:pt x="26" y="323"/>
                  </a:lnTo>
                  <a:lnTo>
                    <a:pt x="22" y="319"/>
                  </a:lnTo>
                  <a:lnTo>
                    <a:pt x="22" y="319"/>
                  </a:lnTo>
                  <a:lnTo>
                    <a:pt x="29" y="319"/>
                  </a:lnTo>
                  <a:lnTo>
                    <a:pt x="29" y="315"/>
                  </a:lnTo>
                  <a:lnTo>
                    <a:pt x="29" y="312"/>
                  </a:lnTo>
                  <a:lnTo>
                    <a:pt x="26" y="312"/>
                  </a:lnTo>
                  <a:lnTo>
                    <a:pt x="22" y="308"/>
                  </a:lnTo>
                  <a:lnTo>
                    <a:pt x="22" y="308"/>
                  </a:lnTo>
                  <a:lnTo>
                    <a:pt x="18" y="304"/>
                  </a:lnTo>
                  <a:lnTo>
                    <a:pt x="18" y="301"/>
                  </a:lnTo>
                  <a:lnTo>
                    <a:pt x="15" y="297"/>
                  </a:lnTo>
                  <a:lnTo>
                    <a:pt x="15" y="293"/>
                  </a:lnTo>
                  <a:lnTo>
                    <a:pt x="11" y="289"/>
                  </a:lnTo>
                  <a:lnTo>
                    <a:pt x="7" y="289"/>
                  </a:lnTo>
                  <a:lnTo>
                    <a:pt x="7" y="289"/>
                  </a:lnTo>
                  <a:lnTo>
                    <a:pt x="7" y="286"/>
                  </a:lnTo>
                  <a:lnTo>
                    <a:pt x="7" y="282"/>
                  </a:lnTo>
                  <a:lnTo>
                    <a:pt x="7" y="282"/>
                  </a:lnTo>
                  <a:lnTo>
                    <a:pt x="7" y="278"/>
                  </a:lnTo>
                  <a:lnTo>
                    <a:pt x="11" y="275"/>
                  </a:lnTo>
                  <a:lnTo>
                    <a:pt x="11" y="275"/>
                  </a:lnTo>
                  <a:lnTo>
                    <a:pt x="7" y="275"/>
                  </a:lnTo>
                  <a:lnTo>
                    <a:pt x="7" y="271"/>
                  </a:lnTo>
                  <a:lnTo>
                    <a:pt x="7" y="271"/>
                  </a:lnTo>
                  <a:lnTo>
                    <a:pt x="7" y="275"/>
                  </a:lnTo>
                  <a:lnTo>
                    <a:pt x="11" y="275"/>
                  </a:lnTo>
                  <a:lnTo>
                    <a:pt x="7" y="278"/>
                  </a:lnTo>
                  <a:lnTo>
                    <a:pt x="7" y="275"/>
                  </a:lnTo>
                  <a:lnTo>
                    <a:pt x="4" y="275"/>
                  </a:lnTo>
                  <a:lnTo>
                    <a:pt x="4" y="271"/>
                  </a:lnTo>
                  <a:lnTo>
                    <a:pt x="4" y="267"/>
                  </a:lnTo>
                  <a:lnTo>
                    <a:pt x="0" y="264"/>
                  </a:lnTo>
                  <a:lnTo>
                    <a:pt x="0" y="260"/>
                  </a:lnTo>
                  <a:lnTo>
                    <a:pt x="4" y="256"/>
                  </a:lnTo>
                  <a:lnTo>
                    <a:pt x="4" y="256"/>
                  </a:lnTo>
                  <a:lnTo>
                    <a:pt x="4" y="256"/>
                  </a:lnTo>
                  <a:close/>
                  <a:moveTo>
                    <a:pt x="100" y="249"/>
                  </a:moveTo>
                  <a:lnTo>
                    <a:pt x="103" y="252"/>
                  </a:lnTo>
                  <a:lnTo>
                    <a:pt x="103" y="252"/>
                  </a:lnTo>
                  <a:lnTo>
                    <a:pt x="103" y="249"/>
                  </a:lnTo>
                  <a:lnTo>
                    <a:pt x="107" y="245"/>
                  </a:lnTo>
                  <a:lnTo>
                    <a:pt x="107" y="245"/>
                  </a:lnTo>
                  <a:lnTo>
                    <a:pt x="103" y="245"/>
                  </a:lnTo>
                  <a:lnTo>
                    <a:pt x="100" y="249"/>
                  </a:lnTo>
                  <a:lnTo>
                    <a:pt x="100" y="249"/>
                  </a:lnTo>
                  <a:close/>
                  <a:moveTo>
                    <a:pt x="4" y="278"/>
                  </a:moveTo>
                  <a:lnTo>
                    <a:pt x="4" y="282"/>
                  </a:lnTo>
                  <a:lnTo>
                    <a:pt x="7" y="282"/>
                  </a:lnTo>
                  <a:lnTo>
                    <a:pt x="7" y="278"/>
                  </a:lnTo>
                  <a:lnTo>
                    <a:pt x="4" y="278"/>
                  </a:lnTo>
                  <a:lnTo>
                    <a:pt x="4" y="278"/>
                  </a:lnTo>
                  <a:close/>
                  <a:moveTo>
                    <a:pt x="115" y="267"/>
                  </a:moveTo>
                  <a:lnTo>
                    <a:pt x="115" y="271"/>
                  </a:lnTo>
                  <a:lnTo>
                    <a:pt x="118" y="271"/>
                  </a:lnTo>
                  <a:lnTo>
                    <a:pt x="115" y="267"/>
                  </a:lnTo>
                  <a:lnTo>
                    <a:pt x="115" y="267"/>
                  </a:lnTo>
                  <a:lnTo>
                    <a:pt x="115" y="267"/>
                  </a:lnTo>
                  <a:close/>
                  <a:moveTo>
                    <a:pt x="115" y="282"/>
                  </a:moveTo>
                  <a:lnTo>
                    <a:pt x="118" y="286"/>
                  </a:lnTo>
                  <a:lnTo>
                    <a:pt x="118" y="282"/>
                  </a:lnTo>
                  <a:lnTo>
                    <a:pt x="122" y="282"/>
                  </a:lnTo>
                  <a:lnTo>
                    <a:pt x="122" y="282"/>
                  </a:lnTo>
                  <a:lnTo>
                    <a:pt x="118" y="282"/>
                  </a:lnTo>
                  <a:lnTo>
                    <a:pt x="115" y="282"/>
                  </a:lnTo>
                  <a:lnTo>
                    <a:pt x="115" y="282"/>
                  </a:lnTo>
                  <a:close/>
                  <a:moveTo>
                    <a:pt x="103" y="304"/>
                  </a:moveTo>
                  <a:lnTo>
                    <a:pt x="107" y="304"/>
                  </a:lnTo>
                  <a:lnTo>
                    <a:pt x="107" y="304"/>
                  </a:lnTo>
                  <a:lnTo>
                    <a:pt x="107" y="301"/>
                  </a:lnTo>
                  <a:lnTo>
                    <a:pt x="107" y="301"/>
                  </a:lnTo>
                  <a:lnTo>
                    <a:pt x="111" y="297"/>
                  </a:lnTo>
                  <a:lnTo>
                    <a:pt x="111" y="297"/>
                  </a:lnTo>
                  <a:lnTo>
                    <a:pt x="115" y="293"/>
                  </a:lnTo>
                  <a:lnTo>
                    <a:pt x="115" y="293"/>
                  </a:lnTo>
                  <a:lnTo>
                    <a:pt x="111" y="289"/>
                  </a:lnTo>
                  <a:lnTo>
                    <a:pt x="115" y="286"/>
                  </a:lnTo>
                  <a:lnTo>
                    <a:pt x="115" y="286"/>
                  </a:lnTo>
                  <a:lnTo>
                    <a:pt x="115" y="286"/>
                  </a:lnTo>
                  <a:lnTo>
                    <a:pt x="115" y="282"/>
                  </a:lnTo>
                  <a:lnTo>
                    <a:pt x="111" y="286"/>
                  </a:lnTo>
                  <a:lnTo>
                    <a:pt x="107" y="286"/>
                  </a:lnTo>
                  <a:lnTo>
                    <a:pt x="107" y="286"/>
                  </a:lnTo>
                  <a:lnTo>
                    <a:pt x="103" y="289"/>
                  </a:lnTo>
                  <a:lnTo>
                    <a:pt x="103" y="293"/>
                  </a:lnTo>
                  <a:lnTo>
                    <a:pt x="103" y="297"/>
                  </a:lnTo>
                  <a:lnTo>
                    <a:pt x="103" y="297"/>
                  </a:lnTo>
                  <a:lnTo>
                    <a:pt x="103" y="301"/>
                  </a:lnTo>
                  <a:lnTo>
                    <a:pt x="107" y="301"/>
                  </a:lnTo>
                  <a:lnTo>
                    <a:pt x="107" y="301"/>
                  </a:lnTo>
                  <a:lnTo>
                    <a:pt x="103" y="304"/>
                  </a:lnTo>
                  <a:lnTo>
                    <a:pt x="103" y="304"/>
                  </a:lnTo>
                  <a:lnTo>
                    <a:pt x="103" y="304"/>
                  </a:lnTo>
                  <a:close/>
                  <a:moveTo>
                    <a:pt x="81" y="315"/>
                  </a:moveTo>
                  <a:lnTo>
                    <a:pt x="81" y="319"/>
                  </a:lnTo>
                  <a:lnTo>
                    <a:pt x="81" y="319"/>
                  </a:lnTo>
                  <a:lnTo>
                    <a:pt x="81" y="319"/>
                  </a:lnTo>
                  <a:lnTo>
                    <a:pt x="81" y="319"/>
                  </a:lnTo>
                  <a:lnTo>
                    <a:pt x="85" y="312"/>
                  </a:lnTo>
                  <a:lnTo>
                    <a:pt x="85" y="308"/>
                  </a:lnTo>
                  <a:lnTo>
                    <a:pt x="85" y="304"/>
                  </a:lnTo>
                  <a:lnTo>
                    <a:pt x="89" y="297"/>
                  </a:lnTo>
                  <a:lnTo>
                    <a:pt x="85" y="297"/>
                  </a:lnTo>
                  <a:lnTo>
                    <a:pt x="85" y="301"/>
                  </a:lnTo>
                  <a:lnTo>
                    <a:pt x="85" y="301"/>
                  </a:lnTo>
                  <a:lnTo>
                    <a:pt x="81" y="304"/>
                  </a:lnTo>
                  <a:lnTo>
                    <a:pt x="81" y="308"/>
                  </a:lnTo>
                  <a:lnTo>
                    <a:pt x="81" y="315"/>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43" name="Freeform 42"/>
            <p:cNvSpPr>
              <a:spLocks noEditPoints="1"/>
            </p:cNvSpPr>
            <p:nvPr/>
          </p:nvSpPr>
          <p:spPr bwMode="auto">
            <a:xfrm>
              <a:off x="4626258" y="1511071"/>
              <a:ext cx="214868" cy="343531"/>
            </a:xfrm>
            <a:custGeom>
              <a:avLst/>
              <a:gdLst>
                <a:gd name="T0" fmla="*/ 41 w 45"/>
                <a:gd name="T1" fmla="*/ 60 h 72"/>
                <a:gd name="T2" fmla="*/ 42 w 45"/>
                <a:gd name="T3" fmla="*/ 49 h 72"/>
                <a:gd name="T4" fmla="*/ 39 w 45"/>
                <a:gd name="T5" fmla="*/ 41 h 72"/>
                <a:gd name="T6" fmla="*/ 37 w 45"/>
                <a:gd name="T7" fmla="*/ 36 h 72"/>
                <a:gd name="T8" fmla="*/ 36 w 45"/>
                <a:gd name="T9" fmla="*/ 28 h 72"/>
                <a:gd name="T10" fmla="*/ 35 w 45"/>
                <a:gd name="T11" fmla="*/ 18 h 72"/>
                <a:gd name="T12" fmla="*/ 29 w 45"/>
                <a:gd name="T13" fmla="*/ 14 h 72"/>
                <a:gd name="T14" fmla="*/ 28 w 45"/>
                <a:gd name="T15" fmla="*/ 9 h 72"/>
                <a:gd name="T16" fmla="*/ 29 w 45"/>
                <a:gd name="T17" fmla="*/ 3 h 72"/>
                <a:gd name="T18" fmla="*/ 22 w 45"/>
                <a:gd name="T19" fmla="*/ 0 h 72"/>
                <a:gd name="T20" fmla="*/ 19 w 45"/>
                <a:gd name="T21" fmla="*/ 2 h 72"/>
                <a:gd name="T22" fmla="*/ 18 w 45"/>
                <a:gd name="T23" fmla="*/ 8 h 72"/>
                <a:gd name="T24" fmla="*/ 15 w 45"/>
                <a:gd name="T25" fmla="*/ 10 h 72"/>
                <a:gd name="T26" fmla="*/ 10 w 45"/>
                <a:gd name="T27" fmla="*/ 12 h 72"/>
                <a:gd name="T28" fmla="*/ 3 w 45"/>
                <a:gd name="T29" fmla="*/ 7 h 72"/>
                <a:gd name="T30" fmla="*/ 1 w 45"/>
                <a:gd name="T31" fmla="*/ 9 h 72"/>
                <a:gd name="T32" fmla="*/ 7 w 45"/>
                <a:gd name="T33" fmla="*/ 13 h 72"/>
                <a:gd name="T34" fmla="*/ 10 w 45"/>
                <a:gd name="T35" fmla="*/ 15 h 72"/>
                <a:gd name="T36" fmla="*/ 11 w 45"/>
                <a:gd name="T37" fmla="*/ 20 h 72"/>
                <a:gd name="T38" fmla="*/ 13 w 45"/>
                <a:gd name="T39" fmla="*/ 24 h 72"/>
                <a:gd name="T40" fmla="*/ 13 w 45"/>
                <a:gd name="T41" fmla="*/ 30 h 72"/>
                <a:gd name="T42" fmla="*/ 17 w 45"/>
                <a:gd name="T43" fmla="*/ 33 h 72"/>
                <a:gd name="T44" fmla="*/ 20 w 45"/>
                <a:gd name="T45" fmla="*/ 37 h 72"/>
                <a:gd name="T46" fmla="*/ 21 w 45"/>
                <a:gd name="T47" fmla="*/ 40 h 72"/>
                <a:gd name="T48" fmla="*/ 17 w 45"/>
                <a:gd name="T49" fmla="*/ 42 h 72"/>
                <a:gd name="T50" fmla="*/ 14 w 45"/>
                <a:gd name="T51" fmla="*/ 44 h 72"/>
                <a:gd name="T52" fmla="*/ 13 w 45"/>
                <a:gd name="T53" fmla="*/ 48 h 72"/>
                <a:gd name="T54" fmla="*/ 10 w 45"/>
                <a:gd name="T55" fmla="*/ 48 h 72"/>
                <a:gd name="T56" fmla="*/ 9 w 45"/>
                <a:gd name="T57" fmla="*/ 51 h 72"/>
                <a:gd name="T58" fmla="*/ 7 w 45"/>
                <a:gd name="T59" fmla="*/ 51 h 72"/>
                <a:gd name="T60" fmla="*/ 7 w 45"/>
                <a:gd name="T61" fmla="*/ 55 h 72"/>
                <a:gd name="T62" fmla="*/ 7 w 45"/>
                <a:gd name="T63" fmla="*/ 57 h 72"/>
                <a:gd name="T64" fmla="*/ 9 w 45"/>
                <a:gd name="T65" fmla="*/ 62 h 72"/>
                <a:gd name="T66" fmla="*/ 8 w 45"/>
                <a:gd name="T67" fmla="*/ 67 h 72"/>
                <a:gd name="T68" fmla="*/ 12 w 45"/>
                <a:gd name="T69" fmla="*/ 68 h 72"/>
                <a:gd name="T70" fmla="*/ 15 w 45"/>
                <a:gd name="T71" fmla="*/ 69 h 72"/>
                <a:gd name="T72" fmla="*/ 16 w 45"/>
                <a:gd name="T73" fmla="*/ 72 h 72"/>
                <a:gd name="T74" fmla="*/ 19 w 45"/>
                <a:gd name="T75" fmla="*/ 71 h 72"/>
                <a:gd name="T76" fmla="*/ 25 w 45"/>
                <a:gd name="T77" fmla="*/ 69 h 72"/>
                <a:gd name="T78" fmla="*/ 27 w 45"/>
                <a:gd name="T79" fmla="*/ 68 h 72"/>
                <a:gd name="T80" fmla="*/ 28 w 45"/>
                <a:gd name="T81" fmla="*/ 68 h 72"/>
                <a:gd name="T82" fmla="*/ 31 w 45"/>
                <a:gd name="T83" fmla="*/ 67 h 72"/>
                <a:gd name="T84" fmla="*/ 34 w 45"/>
                <a:gd name="T85" fmla="*/ 67 h 72"/>
                <a:gd name="T86" fmla="*/ 18 w 45"/>
                <a:gd name="T87" fmla="*/ 38 h 72"/>
                <a:gd name="T88" fmla="*/ 19 w 45"/>
                <a:gd name="T89" fmla="*/ 38 h 72"/>
                <a:gd name="T90" fmla="*/ 6 w 45"/>
                <a:gd name="T91" fmla="*/ 50 h 72"/>
                <a:gd name="T92" fmla="*/ 6 w 45"/>
                <a:gd name="T93" fmla="*/ 50 h 72"/>
                <a:gd name="T94" fmla="*/ 15 w 45"/>
                <a:gd name="T95" fmla="*/ 71 h 72"/>
                <a:gd name="T96" fmla="*/ 14 w 45"/>
                <a:gd name="T97" fmla="*/ 69 h 72"/>
                <a:gd name="T98" fmla="*/ 11 w 45"/>
                <a:gd name="T99" fmla="*/ 69 h 72"/>
                <a:gd name="T100" fmla="*/ 9 w 45"/>
                <a:gd name="T101" fmla="*/ 68 h 72"/>
                <a:gd name="T102" fmla="*/ 3 w 45"/>
                <a:gd name="T103" fmla="*/ 68 h 72"/>
                <a:gd name="T104" fmla="*/ 5 w 45"/>
                <a:gd name="T105" fmla="*/ 71 h 72"/>
                <a:gd name="T106" fmla="*/ 3 w 45"/>
                <a:gd name="T107" fmla="*/ 7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 h="72">
                  <a:moveTo>
                    <a:pt x="36" y="67"/>
                  </a:moveTo>
                  <a:cubicBezTo>
                    <a:pt x="35" y="66"/>
                    <a:pt x="35" y="66"/>
                    <a:pt x="35" y="66"/>
                  </a:cubicBezTo>
                  <a:cubicBezTo>
                    <a:pt x="37" y="64"/>
                    <a:pt x="37" y="64"/>
                    <a:pt x="37" y="64"/>
                  </a:cubicBezTo>
                  <a:cubicBezTo>
                    <a:pt x="39" y="64"/>
                    <a:pt x="39" y="64"/>
                    <a:pt x="39" y="64"/>
                  </a:cubicBezTo>
                  <a:cubicBezTo>
                    <a:pt x="40" y="62"/>
                    <a:pt x="40" y="62"/>
                    <a:pt x="40" y="62"/>
                  </a:cubicBezTo>
                  <a:cubicBezTo>
                    <a:pt x="41" y="60"/>
                    <a:pt x="41" y="60"/>
                    <a:pt x="41" y="60"/>
                  </a:cubicBezTo>
                  <a:cubicBezTo>
                    <a:pt x="42" y="58"/>
                    <a:pt x="42" y="58"/>
                    <a:pt x="42" y="58"/>
                  </a:cubicBezTo>
                  <a:cubicBezTo>
                    <a:pt x="44" y="55"/>
                    <a:pt x="44" y="55"/>
                    <a:pt x="44" y="55"/>
                  </a:cubicBezTo>
                  <a:cubicBezTo>
                    <a:pt x="45" y="53"/>
                    <a:pt x="45" y="53"/>
                    <a:pt x="45" y="53"/>
                  </a:cubicBezTo>
                  <a:cubicBezTo>
                    <a:pt x="45" y="51"/>
                    <a:pt x="45" y="51"/>
                    <a:pt x="45" y="51"/>
                  </a:cubicBezTo>
                  <a:cubicBezTo>
                    <a:pt x="43" y="49"/>
                    <a:pt x="43" y="49"/>
                    <a:pt x="43" y="49"/>
                  </a:cubicBezTo>
                  <a:cubicBezTo>
                    <a:pt x="42" y="49"/>
                    <a:pt x="42" y="49"/>
                    <a:pt x="42" y="49"/>
                  </a:cubicBezTo>
                  <a:cubicBezTo>
                    <a:pt x="40" y="46"/>
                    <a:pt x="40" y="46"/>
                    <a:pt x="40" y="46"/>
                  </a:cubicBezTo>
                  <a:cubicBezTo>
                    <a:pt x="40" y="45"/>
                    <a:pt x="40" y="45"/>
                    <a:pt x="40" y="45"/>
                  </a:cubicBezTo>
                  <a:cubicBezTo>
                    <a:pt x="41" y="44"/>
                    <a:pt x="41" y="44"/>
                    <a:pt x="41" y="44"/>
                  </a:cubicBezTo>
                  <a:cubicBezTo>
                    <a:pt x="41" y="43"/>
                    <a:pt x="41" y="43"/>
                    <a:pt x="41" y="43"/>
                  </a:cubicBezTo>
                  <a:cubicBezTo>
                    <a:pt x="39" y="42"/>
                    <a:pt x="39" y="42"/>
                    <a:pt x="39" y="42"/>
                  </a:cubicBezTo>
                  <a:cubicBezTo>
                    <a:pt x="39" y="41"/>
                    <a:pt x="39" y="41"/>
                    <a:pt x="39" y="41"/>
                  </a:cubicBezTo>
                  <a:cubicBezTo>
                    <a:pt x="39" y="40"/>
                    <a:pt x="39" y="40"/>
                    <a:pt x="39" y="40"/>
                  </a:cubicBezTo>
                  <a:cubicBezTo>
                    <a:pt x="39" y="39"/>
                    <a:pt x="39" y="39"/>
                    <a:pt x="39" y="39"/>
                  </a:cubicBezTo>
                  <a:cubicBezTo>
                    <a:pt x="39" y="39"/>
                    <a:pt x="39" y="39"/>
                    <a:pt x="39" y="39"/>
                  </a:cubicBezTo>
                  <a:cubicBezTo>
                    <a:pt x="38" y="38"/>
                    <a:pt x="38" y="38"/>
                    <a:pt x="38" y="38"/>
                  </a:cubicBezTo>
                  <a:cubicBezTo>
                    <a:pt x="37" y="38"/>
                    <a:pt x="37" y="38"/>
                    <a:pt x="37" y="38"/>
                  </a:cubicBezTo>
                  <a:cubicBezTo>
                    <a:pt x="37" y="36"/>
                    <a:pt x="37" y="36"/>
                    <a:pt x="37" y="36"/>
                  </a:cubicBezTo>
                  <a:cubicBezTo>
                    <a:pt x="38" y="36"/>
                    <a:pt x="38" y="36"/>
                    <a:pt x="38" y="36"/>
                  </a:cubicBezTo>
                  <a:cubicBezTo>
                    <a:pt x="37" y="36"/>
                    <a:pt x="37" y="36"/>
                    <a:pt x="37" y="36"/>
                  </a:cubicBezTo>
                  <a:cubicBezTo>
                    <a:pt x="37" y="35"/>
                    <a:pt x="37" y="35"/>
                    <a:pt x="37" y="35"/>
                  </a:cubicBezTo>
                  <a:cubicBezTo>
                    <a:pt x="37" y="32"/>
                    <a:pt x="37" y="32"/>
                    <a:pt x="37" y="32"/>
                  </a:cubicBezTo>
                  <a:cubicBezTo>
                    <a:pt x="38" y="32"/>
                    <a:pt x="38" y="32"/>
                    <a:pt x="38" y="32"/>
                  </a:cubicBezTo>
                  <a:cubicBezTo>
                    <a:pt x="36" y="28"/>
                    <a:pt x="36" y="28"/>
                    <a:pt x="36" y="28"/>
                  </a:cubicBezTo>
                  <a:cubicBezTo>
                    <a:pt x="34" y="25"/>
                    <a:pt x="34" y="25"/>
                    <a:pt x="34" y="25"/>
                  </a:cubicBezTo>
                  <a:cubicBezTo>
                    <a:pt x="34" y="24"/>
                    <a:pt x="34" y="24"/>
                    <a:pt x="34" y="24"/>
                  </a:cubicBezTo>
                  <a:cubicBezTo>
                    <a:pt x="33" y="23"/>
                    <a:pt x="33" y="23"/>
                    <a:pt x="33" y="23"/>
                  </a:cubicBezTo>
                  <a:cubicBezTo>
                    <a:pt x="33" y="21"/>
                    <a:pt x="33" y="21"/>
                    <a:pt x="33" y="21"/>
                  </a:cubicBezTo>
                  <a:cubicBezTo>
                    <a:pt x="34" y="19"/>
                    <a:pt x="34" y="19"/>
                    <a:pt x="34" y="19"/>
                  </a:cubicBezTo>
                  <a:cubicBezTo>
                    <a:pt x="35" y="18"/>
                    <a:pt x="35" y="18"/>
                    <a:pt x="35" y="18"/>
                  </a:cubicBezTo>
                  <a:cubicBezTo>
                    <a:pt x="34" y="18"/>
                    <a:pt x="34" y="18"/>
                    <a:pt x="34" y="18"/>
                  </a:cubicBezTo>
                  <a:cubicBezTo>
                    <a:pt x="32" y="17"/>
                    <a:pt x="32" y="17"/>
                    <a:pt x="32" y="17"/>
                  </a:cubicBezTo>
                  <a:cubicBezTo>
                    <a:pt x="32" y="16"/>
                    <a:pt x="32" y="16"/>
                    <a:pt x="32" y="16"/>
                  </a:cubicBezTo>
                  <a:cubicBezTo>
                    <a:pt x="31" y="15"/>
                    <a:pt x="31" y="15"/>
                    <a:pt x="31" y="15"/>
                  </a:cubicBezTo>
                  <a:cubicBezTo>
                    <a:pt x="30" y="14"/>
                    <a:pt x="30" y="14"/>
                    <a:pt x="30" y="14"/>
                  </a:cubicBezTo>
                  <a:cubicBezTo>
                    <a:pt x="29" y="14"/>
                    <a:pt x="29" y="14"/>
                    <a:pt x="29" y="14"/>
                  </a:cubicBezTo>
                  <a:cubicBezTo>
                    <a:pt x="28" y="12"/>
                    <a:pt x="28" y="12"/>
                    <a:pt x="28" y="12"/>
                  </a:cubicBezTo>
                  <a:cubicBezTo>
                    <a:pt x="28" y="12"/>
                    <a:pt x="28" y="12"/>
                    <a:pt x="28" y="12"/>
                  </a:cubicBezTo>
                  <a:cubicBezTo>
                    <a:pt x="28" y="10"/>
                    <a:pt x="28" y="10"/>
                    <a:pt x="28" y="10"/>
                  </a:cubicBezTo>
                  <a:cubicBezTo>
                    <a:pt x="28" y="9"/>
                    <a:pt x="28" y="9"/>
                    <a:pt x="28" y="9"/>
                  </a:cubicBezTo>
                  <a:cubicBezTo>
                    <a:pt x="28" y="9"/>
                    <a:pt x="28" y="9"/>
                    <a:pt x="28" y="9"/>
                  </a:cubicBezTo>
                  <a:cubicBezTo>
                    <a:pt x="28" y="9"/>
                    <a:pt x="28" y="9"/>
                    <a:pt x="28" y="9"/>
                  </a:cubicBezTo>
                  <a:cubicBezTo>
                    <a:pt x="29" y="8"/>
                    <a:pt x="29" y="8"/>
                    <a:pt x="29" y="8"/>
                  </a:cubicBezTo>
                  <a:cubicBezTo>
                    <a:pt x="29" y="7"/>
                    <a:pt x="29" y="7"/>
                    <a:pt x="29" y="7"/>
                  </a:cubicBezTo>
                  <a:cubicBezTo>
                    <a:pt x="30" y="6"/>
                    <a:pt x="30" y="6"/>
                    <a:pt x="30" y="6"/>
                  </a:cubicBezTo>
                  <a:cubicBezTo>
                    <a:pt x="30" y="5"/>
                    <a:pt x="30" y="5"/>
                    <a:pt x="30" y="5"/>
                  </a:cubicBezTo>
                  <a:cubicBezTo>
                    <a:pt x="29" y="4"/>
                    <a:pt x="29" y="4"/>
                    <a:pt x="29" y="4"/>
                  </a:cubicBezTo>
                  <a:cubicBezTo>
                    <a:pt x="29" y="3"/>
                    <a:pt x="29" y="3"/>
                    <a:pt x="29" y="3"/>
                  </a:cubicBezTo>
                  <a:cubicBezTo>
                    <a:pt x="28" y="3"/>
                    <a:pt x="28" y="3"/>
                    <a:pt x="28" y="3"/>
                  </a:cubicBezTo>
                  <a:cubicBezTo>
                    <a:pt x="27" y="3"/>
                    <a:pt x="27" y="3"/>
                    <a:pt x="27" y="3"/>
                  </a:cubicBezTo>
                  <a:cubicBezTo>
                    <a:pt x="26" y="2"/>
                    <a:pt x="26" y="2"/>
                    <a:pt x="26" y="2"/>
                  </a:cubicBezTo>
                  <a:cubicBezTo>
                    <a:pt x="25" y="1"/>
                    <a:pt x="25" y="1"/>
                    <a:pt x="25" y="1"/>
                  </a:cubicBezTo>
                  <a:cubicBezTo>
                    <a:pt x="24" y="0"/>
                    <a:pt x="24" y="0"/>
                    <a:pt x="24" y="0"/>
                  </a:cubicBezTo>
                  <a:cubicBezTo>
                    <a:pt x="22" y="0"/>
                    <a:pt x="22" y="0"/>
                    <a:pt x="22" y="0"/>
                  </a:cubicBezTo>
                  <a:cubicBezTo>
                    <a:pt x="22" y="1"/>
                    <a:pt x="22" y="1"/>
                    <a:pt x="22" y="1"/>
                  </a:cubicBezTo>
                  <a:cubicBezTo>
                    <a:pt x="22" y="2"/>
                    <a:pt x="22" y="2"/>
                    <a:pt x="22" y="2"/>
                  </a:cubicBezTo>
                  <a:cubicBezTo>
                    <a:pt x="21" y="2"/>
                    <a:pt x="21" y="2"/>
                    <a:pt x="21" y="2"/>
                  </a:cubicBezTo>
                  <a:cubicBezTo>
                    <a:pt x="20" y="1"/>
                    <a:pt x="20" y="1"/>
                    <a:pt x="20" y="1"/>
                  </a:cubicBezTo>
                  <a:cubicBezTo>
                    <a:pt x="19" y="2"/>
                    <a:pt x="19" y="2"/>
                    <a:pt x="19" y="2"/>
                  </a:cubicBezTo>
                  <a:cubicBezTo>
                    <a:pt x="19" y="2"/>
                    <a:pt x="19" y="2"/>
                    <a:pt x="19" y="2"/>
                  </a:cubicBezTo>
                  <a:cubicBezTo>
                    <a:pt x="18" y="3"/>
                    <a:pt x="18" y="3"/>
                    <a:pt x="18" y="3"/>
                  </a:cubicBezTo>
                  <a:cubicBezTo>
                    <a:pt x="18" y="3"/>
                    <a:pt x="18" y="3"/>
                    <a:pt x="18" y="3"/>
                  </a:cubicBezTo>
                  <a:cubicBezTo>
                    <a:pt x="18" y="4"/>
                    <a:pt x="18" y="4"/>
                    <a:pt x="18" y="4"/>
                  </a:cubicBezTo>
                  <a:cubicBezTo>
                    <a:pt x="18" y="5"/>
                    <a:pt x="18" y="5"/>
                    <a:pt x="18" y="5"/>
                  </a:cubicBezTo>
                  <a:cubicBezTo>
                    <a:pt x="18" y="7"/>
                    <a:pt x="18" y="7"/>
                    <a:pt x="18" y="7"/>
                  </a:cubicBezTo>
                  <a:cubicBezTo>
                    <a:pt x="18" y="8"/>
                    <a:pt x="18" y="8"/>
                    <a:pt x="18" y="8"/>
                  </a:cubicBezTo>
                  <a:cubicBezTo>
                    <a:pt x="18" y="9"/>
                    <a:pt x="18" y="9"/>
                    <a:pt x="18" y="9"/>
                  </a:cubicBezTo>
                  <a:cubicBezTo>
                    <a:pt x="18" y="9"/>
                    <a:pt x="18" y="9"/>
                    <a:pt x="18" y="9"/>
                  </a:cubicBezTo>
                  <a:cubicBezTo>
                    <a:pt x="17" y="10"/>
                    <a:pt x="17" y="10"/>
                    <a:pt x="17" y="10"/>
                  </a:cubicBezTo>
                  <a:cubicBezTo>
                    <a:pt x="16" y="10"/>
                    <a:pt x="16" y="10"/>
                    <a:pt x="16" y="10"/>
                  </a:cubicBezTo>
                  <a:cubicBezTo>
                    <a:pt x="16" y="10"/>
                    <a:pt x="16" y="10"/>
                    <a:pt x="16" y="10"/>
                  </a:cubicBezTo>
                  <a:cubicBezTo>
                    <a:pt x="15" y="10"/>
                    <a:pt x="15" y="10"/>
                    <a:pt x="15" y="10"/>
                  </a:cubicBezTo>
                  <a:cubicBezTo>
                    <a:pt x="15" y="11"/>
                    <a:pt x="15" y="11"/>
                    <a:pt x="15" y="11"/>
                  </a:cubicBezTo>
                  <a:cubicBezTo>
                    <a:pt x="14" y="11"/>
                    <a:pt x="14" y="11"/>
                    <a:pt x="14" y="11"/>
                  </a:cubicBezTo>
                  <a:cubicBezTo>
                    <a:pt x="12" y="10"/>
                    <a:pt x="12" y="10"/>
                    <a:pt x="12" y="10"/>
                  </a:cubicBezTo>
                  <a:cubicBezTo>
                    <a:pt x="11" y="10"/>
                    <a:pt x="11" y="10"/>
                    <a:pt x="11" y="10"/>
                  </a:cubicBezTo>
                  <a:cubicBezTo>
                    <a:pt x="11" y="11"/>
                    <a:pt x="11" y="11"/>
                    <a:pt x="11" y="11"/>
                  </a:cubicBezTo>
                  <a:cubicBezTo>
                    <a:pt x="10" y="12"/>
                    <a:pt x="10" y="12"/>
                    <a:pt x="10" y="12"/>
                  </a:cubicBezTo>
                  <a:cubicBezTo>
                    <a:pt x="8" y="12"/>
                    <a:pt x="8" y="12"/>
                    <a:pt x="8" y="12"/>
                  </a:cubicBezTo>
                  <a:cubicBezTo>
                    <a:pt x="6" y="11"/>
                    <a:pt x="6" y="11"/>
                    <a:pt x="6" y="11"/>
                  </a:cubicBezTo>
                  <a:cubicBezTo>
                    <a:pt x="6" y="10"/>
                    <a:pt x="6" y="10"/>
                    <a:pt x="6" y="10"/>
                  </a:cubicBezTo>
                  <a:cubicBezTo>
                    <a:pt x="5" y="10"/>
                    <a:pt x="5" y="10"/>
                    <a:pt x="5" y="10"/>
                  </a:cubicBezTo>
                  <a:cubicBezTo>
                    <a:pt x="3" y="8"/>
                    <a:pt x="3" y="8"/>
                    <a:pt x="3" y="8"/>
                  </a:cubicBezTo>
                  <a:cubicBezTo>
                    <a:pt x="3" y="7"/>
                    <a:pt x="3" y="7"/>
                    <a:pt x="3" y="7"/>
                  </a:cubicBezTo>
                  <a:cubicBezTo>
                    <a:pt x="2" y="7"/>
                    <a:pt x="2" y="7"/>
                    <a:pt x="2" y="7"/>
                  </a:cubicBezTo>
                  <a:cubicBezTo>
                    <a:pt x="1" y="8"/>
                    <a:pt x="1" y="8"/>
                    <a:pt x="1" y="8"/>
                  </a:cubicBezTo>
                  <a:cubicBezTo>
                    <a:pt x="1" y="8"/>
                    <a:pt x="1" y="8"/>
                    <a:pt x="1" y="8"/>
                  </a:cubicBezTo>
                  <a:cubicBezTo>
                    <a:pt x="1" y="9"/>
                    <a:pt x="1" y="9"/>
                    <a:pt x="1" y="9"/>
                  </a:cubicBezTo>
                  <a:cubicBezTo>
                    <a:pt x="1" y="9"/>
                    <a:pt x="1" y="9"/>
                    <a:pt x="1" y="9"/>
                  </a:cubicBezTo>
                  <a:cubicBezTo>
                    <a:pt x="1" y="9"/>
                    <a:pt x="1" y="9"/>
                    <a:pt x="1" y="9"/>
                  </a:cubicBezTo>
                  <a:cubicBezTo>
                    <a:pt x="0" y="9"/>
                    <a:pt x="0" y="9"/>
                    <a:pt x="0" y="9"/>
                  </a:cubicBezTo>
                  <a:cubicBezTo>
                    <a:pt x="1" y="10"/>
                    <a:pt x="1" y="10"/>
                    <a:pt x="1" y="10"/>
                  </a:cubicBezTo>
                  <a:cubicBezTo>
                    <a:pt x="2" y="10"/>
                    <a:pt x="2" y="10"/>
                    <a:pt x="2" y="10"/>
                  </a:cubicBezTo>
                  <a:cubicBezTo>
                    <a:pt x="4" y="12"/>
                    <a:pt x="4" y="12"/>
                    <a:pt x="4" y="12"/>
                  </a:cubicBezTo>
                  <a:cubicBezTo>
                    <a:pt x="5" y="13"/>
                    <a:pt x="5" y="13"/>
                    <a:pt x="5" y="13"/>
                  </a:cubicBezTo>
                  <a:cubicBezTo>
                    <a:pt x="7" y="13"/>
                    <a:pt x="7" y="13"/>
                    <a:pt x="7" y="13"/>
                  </a:cubicBezTo>
                  <a:cubicBezTo>
                    <a:pt x="7" y="13"/>
                    <a:pt x="7" y="13"/>
                    <a:pt x="7" y="13"/>
                  </a:cubicBezTo>
                  <a:cubicBezTo>
                    <a:pt x="8" y="14"/>
                    <a:pt x="8" y="14"/>
                    <a:pt x="8" y="14"/>
                  </a:cubicBezTo>
                  <a:cubicBezTo>
                    <a:pt x="9" y="14"/>
                    <a:pt x="9" y="14"/>
                    <a:pt x="9" y="14"/>
                  </a:cubicBezTo>
                  <a:cubicBezTo>
                    <a:pt x="9" y="15"/>
                    <a:pt x="9" y="15"/>
                    <a:pt x="9" y="15"/>
                  </a:cubicBezTo>
                  <a:cubicBezTo>
                    <a:pt x="10" y="15"/>
                    <a:pt x="10" y="15"/>
                    <a:pt x="10" y="15"/>
                  </a:cubicBezTo>
                  <a:cubicBezTo>
                    <a:pt x="10" y="15"/>
                    <a:pt x="10" y="15"/>
                    <a:pt x="10" y="15"/>
                  </a:cubicBezTo>
                  <a:cubicBezTo>
                    <a:pt x="11" y="16"/>
                    <a:pt x="11" y="16"/>
                    <a:pt x="11" y="16"/>
                  </a:cubicBezTo>
                  <a:cubicBezTo>
                    <a:pt x="11" y="16"/>
                    <a:pt x="11" y="16"/>
                    <a:pt x="11" y="16"/>
                  </a:cubicBezTo>
                  <a:cubicBezTo>
                    <a:pt x="12" y="17"/>
                    <a:pt x="12" y="17"/>
                    <a:pt x="12" y="17"/>
                  </a:cubicBezTo>
                  <a:cubicBezTo>
                    <a:pt x="11" y="17"/>
                    <a:pt x="11" y="17"/>
                    <a:pt x="11" y="17"/>
                  </a:cubicBezTo>
                  <a:cubicBezTo>
                    <a:pt x="12" y="19"/>
                    <a:pt x="12" y="19"/>
                    <a:pt x="12" y="19"/>
                  </a:cubicBezTo>
                  <a:cubicBezTo>
                    <a:pt x="11" y="20"/>
                    <a:pt x="11" y="20"/>
                    <a:pt x="11" y="20"/>
                  </a:cubicBezTo>
                  <a:cubicBezTo>
                    <a:pt x="11" y="20"/>
                    <a:pt x="11" y="20"/>
                    <a:pt x="11" y="20"/>
                  </a:cubicBezTo>
                  <a:cubicBezTo>
                    <a:pt x="13" y="20"/>
                    <a:pt x="13" y="20"/>
                    <a:pt x="13" y="20"/>
                  </a:cubicBezTo>
                  <a:cubicBezTo>
                    <a:pt x="13" y="21"/>
                    <a:pt x="13" y="21"/>
                    <a:pt x="13" y="21"/>
                  </a:cubicBezTo>
                  <a:cubicBezTo>
                    <a:pt x="12" y="22"/>
                    <a:pt x="12" y="22"/>
                    <a:pt x="12" y="22"/>
                  </a:cubicBezTo>
                  <a:cubicBezTo>
                    <a:pt x="13" y="23"/>
                    <a:pt x="13" y="23"/>
                    <a:pt x="13" y="23"/>
                  </a:cubicBezTo>
                  <a:cubicBezTo>
                    <a:pt x="13" y="24"/>
                    <a:pt x="13" y="24"/>
                    <a:pt x="13" y="24"/>
                  </a:cubicBezTo>
                  <a:cubicBezTo>
                    <a:pt x="13" y="25"/>
                    <a:pt x="13" y="25"/>
                    <a:pt x="13" y="25"/>
                  </a:cubicBezTo>
                  <a:cubicBezTo>
                    <a:pt x="13" y="26"/>
                    <a:pt x="13" y="26"/>
                    <a:pt x="13" y="26"/>
                  </a:cubicBezTo>
                  <a:cubicBezTo>
                    <a:pt x="13" y="26"/>
                    <a:pt x="13" y="26"/>
                    <a:pt x="13" y="26"/>
                  </a:cubicBezTo>
                  <a:cubicBezTo>
                    <a:pt x="13" y="28"/>
                    <a:pt x="13" y="28"/>
                    <a:pt x="13" y="28"/>
                  </a:cubicBezTo>
                  <a:cubicBezTo>
                    <a:pt x="13" y="29"/>
                    <a:pt x="13" y="29"/>
                    <a:pt x="13" y="29"/>
                  </a:cubicBezTo>
                  <a:cubicBezTo>
                    <a:pt x="13" y="30"/>
                    <a:pt x="13" y="30"/>
                    <a:pt x="13" y="30"/>
                  </a:cubicBezTo>
                  <a:cubicBezTo>
                    <a:pt x="14" y="30"/>
                    <a:pt x="14" y="30"/>
                    <a:pt x="14" y="30"/>
                  </a:cubicBezTo>
                  <a:cubicBezTo>
                    <a:pt x="15" y="31"/>
                    <a:pt x="15" y="31"/>
                    <a:pt x="15" y="31"/>
                  </a:cubicBezTo>
                  <a:cubicBezTo>
                    <a:pt x="16" y="32"/>
                    <a:pt x="16" y="32"/>
                    <a:pt x="16" y="32"/>
                  </a:cubicBezTo>
                  <a:cubicBezTo>
                    <a:pt x="15" y="33"/>
                    <a:pt x="15" y="33"/>
                    <a:pt x="15" y="33"/>
                  </a:cubicBezTo>
                  <a:cubicBezTo>
                    <a:pt x="16" y="33"/>
                    <a:pt x="16" y="33"/>
                    <a:pt x="16" y="33"/>
                  </a:cubicBezTo>
                  <a:cubicBezTo>
                    <a:pt x="17" y="33"/>
                    <a:pt x="17" y="33"/>
                    <a:pt x="17" y="33"/>
                  </a:cubicBezTo>
                  <a:cubicBezTo>
                    <a:pt x="17" y="34"/>
                    <a:pt x="17" y="34"/>
                    <a:pt x="17" y="34"/>
                  </a:cubicBezTo>
                  <a:cubicBezTo>
                    <a:pt x="19" y="34"/>
                    <a:pt x="19" y="34"/>
                    <a:pt x="19" y="34"/>
                  </a:cubicBezTo>
                  <a:cubicBezTo>
                    <a:pt x="20" y="35"/>
                    <a:pt x="20" y="35"/>
                    <a:pt x="20" y="35"/>
                  </a:cubicBezTo>
                  <a:cubicBezTo>
                    <a:pt x="20" y="35"/>
                    <a:pt x="20" y="35"/>
                    <a:pt x="20" y="35"/>
                  </a:cubicBezTo>
                  <a:cubicBezTo>
                    <a:pt x="20" y="36"/>
                    <a:pt x="20" y="36"/>
                    <a:pt x="20" y="36"/>
                  </a:cubicBezTo>
                  <a:cubicBezTo>
                    <a:pt x="20" y="37"/>
                    <a:pt x="20" y="37"/>
                    <a:pt x="20" y="37"/>
                  </a:cubicBezTo>
                  <a:cubicBezTo>
                    <a:pt x="20" y="37"/>
                    <a:pt x="20" y="37"/>
                    <a:pt x="20" y="37"/>
                  </a:cubicBezTo>
                  <a:cubicBezTo>
                    <a:pt x="21" y="38"/>
                    <a:pt x="21" y="38"/>
                    <a:pt x="21" y="38"/>
                  </a:cubicBezTo>
                  <a:cubicBezTo>
                    <a:pt x="20" y="38"/>
                    <a:pt x="20" y="38"/>
                    <a:pt x="20" y="38"/>
                  </a:cubicBezTo>
                  <a:cubicBezTo>
                    <a:pt x="20" y="38"/>
                    <a:pt x="20" y="38"/>
                    <a:pt x="20" y="38"/>
                  </a:cubicBezTo>
                  <a:cubicBezTo>
                    <a:pt x="21" y="39"/>
                    <a:pt x="21" y="39"/>
                    <a:pt x="21" y="39"/>
                  </a:cubicBezTo>
                  <a:cubicBezTo>
                    <a:pt x="21" y="40"/>
                    <a:pt x="21" y="40"/>
                    <a:pt x="21" y="40"/>
                  </a:cubicBezTo>
                  <a:cubicBezTo>
                    <a:pt x="20" y="39"/>
                    <a:pt x="20" y="39"/>
                    <a:pt x="20" y="39"/>
                  </a:cubicBezTo>
                  <a:cubicBezTo>
                    <a:pt x="19" y="39"/>
                    <a:pt x="19" y="39"/>
                    <a:pt x="19" y="39"/>
                  </a:cubicBezTo>
                  <a:cubicBezTo>
                    <a:pt x="17" y="40"/>
                    <a:pt x="17" y="40"/>
                    <a:pt x="17" y="40"/>
                  </a:cubicBezTo>
                  <a:cubicBezTo>
                    <a:pt x="17" y="40"/>
                    <a:pt x="17" y="40"/>
                    <a:pt x="17" y="40"/>
                  </a:cubicBezTo>
                  <a:cubicBezTo>
                    <a:pt x="17" y="41"/>
                    <a:pt x="17" y="41"/>
                    <a:pt x="17" y="41"/>
                  </a:cubicBezTo>
                  <a:cubicBezTo>
                    <a:pt x="17" y="42"/>
                    <a:pt x="17" y="42"/>
                    <a:pt x="17" y="42"/>
                  </a:cubicBezTo>
                  <a:cubicBezTo>
                    <a:pt x="16" y="42"/>
                    <a:pt x="16" y="42"/>
                    <a:pt x="16" y="42"/>
                  </a:cubicBezTo>
                  <a:cubicBezTo>
                    <a:pt x="15" y="43"/>
                    <a:pt x="15" y="43"/>
                    <a:pt x="15" y="43"/>
                  </a:cubicBezTo>
                  <a:cubicBezTo>
                    <a:pt x="15" y="44"/>
                    <a:pt x="15" y="44"/>
                    <a:pt x="15" y="44"/>
                  </a:cubicBezTo>
                  <a:cubicBezTo>
                    <a:pt x="14" y="44"/>
                    <a:pt x="14" y="44"/>
                    <a:pt x="14" y="44"/>
                  </a:cubicBezTo>
                  <a:cubicBezTo>
                    <a:pt x="14" y="44"/>
                    <a:pt x="14" y="44"/>
                    <a:pt x="14" y="44"/>
                  </a:cubicBezTo>
                  <a:cubicBezTo>
                    <a:pt x="14" y="44"/>
                    <a:pt x="14" y="44"/>
                    <a:pt x="14" y="44"/>
                  </a:cubicBezTo>
                  <a:cubicBezTo>
                    <a:pt x="14" y="45"/>
                    <a:pt x="14" y="45"/>
                    <a:pt x="14" y="45"/>
                  </a:cubicBezTo>
                  <a:cubicBezTo>
                    <a:pt x="14" y="46"/>
                    <a:pt x="14" y="46"/>
                    <a:pt x="14" y="46"/>
                  </a:cubicBezTo>
                  <a:cubicBezTo>
                    <a:pt x="13" y="46"/>
                    <a:pt x="13" y="46"/>
                    <a:pt x="13" y="46"/>
                  </a:cubicBezTo>
                  <a:cubicBezTo>
                    <a:pt x="12" y="46"/>
                    <a:pt x="12" y="46"/>
                    <a:pt x="12" y="46"/>
                  </a:cubicBezTo>
                  <a:cubicBezTo>
                    <a:pt x="13" y="47"/>
                    <a:pt x="13" y="47"/>
                    <a:pt x="13" y="47"/>
                  </a:cubicBezTo>
                  <a:cubicBezTo>
                    <a:pt x="13" y="48"/>
                    <a:pt x="13" y="48"/>
                    <a:pt x="13" y="48"/>
                  </a:cubicBezTo>
                  <a:cubicBezTo>
                    <a:pt x="12" y="47"/>
                    <a:pt x="12" y="47"/>
                    <a:pt x="12" y="47"/>
                  </a:cubicBezTo>
                  <a:cubicBezTo>
                    <a:pt x="12" y="47"/>
                    <a:pt x="12" y="47"/>
                    <a:pt x="12" y="47"/>
                  </a:cubicBezTo>
                  <a:cubicBezTo>
                    <a:pt x="11" y="47"/>
                    <a:pt x="11" y="47"/>
                    <a:pt x="11" y="47"/>
                  </a:cubicBezTo>
                  <a:cubicBezTo>
                    <a:pt x="11" y="48"/>
                    <a:pt x="11" y="48"/>
                    <a:pt x="11" y="48"/>
                  </a:cubicBezTo>
                  <a:cubicBezTo>
                    <a:pt x="11" y="48"/>
                    <a:pt x="11" y="48"/>
                    <a:pt x="11" y="48"/>
                  </a:cubicBezTo>
                  <a:cubicBezTo>
                    <a:pt x="10" y="48"/>
                    <a:pt x="10" y="48"/>
                    <a:pt x="10" y="48"/>
                  </a:cubicBezTo>
                  <a:cubicBezTo>
                    <a:pt x="10" y="49"/>
                    <a:pt x="10" y="49"/>
                    <a:pt x="10" y="49"/>
                  </a:cubicBezTo>
                  <a:cubicBezTo>
                    <a:pt x="11" y="49"/>
                    <a:pt x="11" y="49"/>
                    <a:pt x="11" y="49"/>
                  </a:cubicBezTo>
                  <a:cubicBezTo>
                    <a:pt x="11" y="49"/>
                    <a:pt x="11" y="49"/>
                    <a:pt x="11" y="49"/>
                  </a:cubicBezTo>
                  <a:cubicBezTo>
                    <a:pt x="10" y="50"/>
                    <a:pt x="10" y="50"/>
                    <a:pt x="10" y="50"/>
                  </a:cubicBezTo>
                  <a:cubicBezTo>
                    <a:pt x="10" y="50"/>
                    <a:pt x="10" y="50"/>
                    <a:pt x="10" y="50"/>
                  </a:cubicBezTo>
                  <a:cubicBezTo>
                    <a:pt x="9" y="51"/>
                    <a:pt x="9" y="51"/>
                    <a:pt x="9" y="51"/>
                  </a:cubicBezTo>
                  <a:cubicBezTo>
                    <a:pt x="9" y="51"/>
                    <a:pt x="9" y="51"/>
                    <a:pt x="9" y="51"/>
                  </a:cubicBezTo>
                  <a:cubicBezTo>
                    <a:pt x="9" y="50"/>
                    <a:pt x="9" y="50"/>
                    <a:pt x="9" y="50"/>
                  </a:cubicBezTo>
                  <a:cubicBezTo>
                    <a:pt x="8" y="50"/>
                    <a:pt x="8" y="50"/>
                    <a:pt x="8" y="50"/>
                  </a:cubicBezTo>
                  <a:cubicBezTo>
                    <a:pt x="7" y="50"/>
                    <a:pt x="7" y="50"/>
                    <a:pt x="7" y="50"/>
                  </a:cubicBezTo>
                  <a:cubicBezTo>
                    <a:pt x="8" y="51"/>
                    <a:pt x="8" y="51"/>
                    <a:pt x="8" y="51"/>
                  </a:cubicBezTo>
                  <a:cubicBezTo>
                    <a:pt x="7" y="51"/>
                    <a:pt x="7" y="51"/>
                    <a:pt x="7" y="51"/>
                  </a:cubicBezTo>
                  <a:cubicBezTo>
                    <a:pt x="8" y="52"/>
                    <a:pt x="8" y="52"/>
                    <a:pt x="8" y="52"/>
                  </a:cubicBezTo>
                  <a:cubicBezTo>
                    <a:pt x="7" y="53"/>
                    <a:pt x="7" y="53"/>
                    <a:pt x="7" y="53"/>
                  </a:cubicBezTo>
                  <a:cubicBezTo>
                    <a:pt x="7" y="53"/>
                    <a:pt x="7" y="53"/>
                    <a:pt x="7" y="53"/>
                  </a:cubicBezTo>
                  <a:cubicBezTo>
                    <a:pt x="6" y="54"/>
                    <a:pt x="6" y="54"/>
                    <a:pt x="6" y="54"/>
                  </a:cubicBezTo>
                  <a:cubicBezTo>
                    <a:pt x="7" y="55"/>
                    <a:pt x="7" y="55"/>
                    <a:pt x="7" y="55"/>
                  </a:cubicBezTo>
                  <a:cubicBezTo>
                    <a:pt x="7" y="55"/>
                    <a:pt x="7" y="55"/>
                    <a:pt x="7" y="55"/>
                  </a:cubicBezTo>
                  <a:cubicBezTo>
                    <a:pt x="7" y="55"/>
                    <a:pt x="7" y="55"/>
                    <a:pt x="7" y="55"/>
                  </a:cubicBezTo>
                  <a:cubicBezTo>
                    <a:pt x="7" y="56"/>
                    <a:pt x="7" y="56"/>
                    <a:pt x="7" y="56"/>
                  </a:cubicBezTo>
                  <a:cubicBezTo>
                    <a:pt x="7" y="56"/>
                    <a:pt x="7" y="56"/>
                    <a:pt x="7" y="56"/>
                  </a:cubicBezTo>
                  <a:cubicBezTo>
                    <a:pt x="8" y="56"/>
                    <a:pt x="8" y="56"/>
                    <a:pt x="8" y="56"/>
                  </a:cubicBezTo>
                  <a:cubicBezTo>
                    <a:pt x="8" y="57"/>
                    <a:pt x="8" y="57"/>
                    <a:pt x="8" y="57"/>
                  </a:cubicBezTo>
                  <a:cubicBezTo>
                    <a:pt x="7" y="57"/>
                    <a:pt x="7" y="57"/>
                    <a:pt x="7" y="57"/>
                  </a:cubicBezTo>
                  <a:cubicBezTo>
                    <a:pt x="8" y="58"/>
                    <a:pt x="8" y="58"/>
                    <a:pt x="8" y="58"/>
                  </a:cubicBezTo>
                  <a:cubicBezTo>
                    <a:pt x="8" y="59"/>
                    <a:pt x="8" y="59"/>
                    <a:pt x="8" y="59"/>
                  </a:cubicBezTo>
                  <a:cubicBezTo>
                    <a:pt x="8" y="60"/>
                    <a:pt x="8" y="60"/>
                    <a:pt x="8" y="60"/>
                  </a:cubicBezTo>
                  <a:cubicBezTo>
                    <a:pt x="9" y="60"/>
                    <a:pt x="9" y="60"/>
                    <a:pt x="9" y="60"/>
                  </a:cubicBezTo>
                  <a:cubicBezTo>
                    <a:pt x="9" y="61"/>
                    <a:pt x="9" y="61"/>
                    <a:pt x="9" y="61"/>
                  </a:cubicBezTo>
                  <a:cubicBezTo>
                    <a:pt x="9" y="62"/>
                    <a:pt x="9" y="62"/>
                    <a:pt x="9" y="62"/>
                  </a:cubicBezTo>
                  <a:cubicBezTo>
                    <a:pt x="9" y="62"/>
                    <a:pt x="9" y="62"/>
                    <a:pt x="9" y="62"/>
                  </a:cubicBezTo>
                  <a:cubicBezTo>
                    <a:pt x="9" y="63"/>
                    <a:pt x="9" y="63"/>
                    <a:pt x="9" y="63"/>
                  </a:cubicBezTo>
                  <a:cubicBezTo>
                    <a:pt x="8" y="64"/>
                    <a:pt x="8" y="64"/>
                    <a:pt x="8" y="64"/>
                  </a:cubicBezTo>
                  <a:cubicBezTo>
                    <a:pt x="8" y="65"/>
                    <a:pt x="8" y="65"/>
                    <a:pt x="8" y="65"/>
                  </a:cubicBezTo>
                  <a:cubicBezTo>
                    <a:pt x="9" y="66"/>
                    <a:pt x="9" y="66"/>
                    <a:pt x="9" y="66"/>
                  </a:cubicBezTo>
                  <a:cubicBezTo>
                    <a:pt x="8" y="67"/>
                    <a:pt x="8" y="67"/>
                    <a:pt x="8" y="67"/>
                  </a:cubicBezTo>
                  <a:cubicBezTo>
                    <a:pt x="8" y="67"/>
                    <a:pt x="8" y="67"/>
                    <a:pt x="8" y="67"/>
                  </a:cubicBezTo>
                  <a:cubicBezTo>
                    <a:pt x="9" y="68"/>
                    <a:pt x="9" y="68"/>
                    <a:pt x="9" y="68"/>
                  </a:cubicBezTo>
                  <a:cubicBezTo>
                    <a:pt x="10" y="67"/>
                    <a:pt x="10" y="67"/>
                    <a:pt x="10" y="67"/>
                  </a:cubicBezTo>
                  <a:cubicBezTo>
                    <a:pt x="10" y="68"/>
                    <a:pt x="10" y="68"/>
                    <a:pt x="10" y="68"/>
                  </a:cubicBezTo>
                  <a:cubicBezTo>
                    <a:pt x="11" y="67"/>
                    <a:pt x="11" y="67"/>
                    <a:pt x="11" y="67"/>
                  </a:cubicBezTo>
                  <a:cubicBezTo>
                    <a:pt x="12" y="68"/>
                    <a:pt x="12" y="68"/>
                    <a:pt x="12" y="68"/>
                  </a:cubicBezTo>
                  <a:cubicBezTo>
                    <a:pt x="12" y="68"/>
                    <a:pt x="12" y="68"/>
                    <a:pt x="12" y="68"/>
                  </a:cubicBezTo>
                  <a:cubicBezTo>
                    <a:pt x="13" y="68"/>
                    <a:pt x="13" y="68"/>
                    <a:pt x="13" y="68"/>
                  </a:cubicBezTo>
                  <a:cubicBezTo>
                    <a:pt x="14" y="68"/>
                    <a:pt x="14" y="68"/>
                    <a:pt x="14" y="68"/>
                  </a:cubicBezTo>
                  <a:cubicBezTo>
                    <a:pt x="14" y="68"/>
                    <a:pt x="14" y="68"/>
                    <a:pt x="14" y="68"/>
                  </a:cubicBezTo>
                  <a:cubicBezTo>
                    <a:pt x="14" y="69"/>
                    <a:pt x="14" y="69"/>
                    <a:pt x="14" y="69"/>
                  </a:cubicBezTo>
                  <a:cubicBezTo>
                    <a:pt x="15" y="69"/>
                    <a:pt x="15" y="69"/>
                    <a:pt x="15" y="69"/>
                  </a:cubicBezTo>
                  <a:cubicBezTo>
                    <a:pt x="16" y="68"/>
                    <a:pt x="16" y="68"/>
                    <a:pt x="16" y="68"/>
                  </a:cubicBezTo>
                  <a:cubicBezTo>
                    <a:pt x="16" y="69"/>
                    <a:pt x="16" y="69"/>
                    <a:pt x="16" y="69"/>
                  </a:cubicBezTo>
                  <a:cubicBezTo>
                    <a:pt x="15" y="70"/>
                    <a:pt x="15" y="70"/>
                    <a:pt x="15" y="70"/>
                  </a:cubicBezTo>
                  <a:cubicBezTo>
                    <a:pt x="16" y="71"/>
                    <a:pt x="16" y="71"/>
                    <a:pt x="16" y="71"/>
                  </a:cubicBezTo>
                  <a:cubicBezTo>
                    <a:pt x="17" y="71"/>
                    <a:pt x="17" y="71"/>
                    <a:pt x="17" y="71"/>
                  </a:cubicBezTo>
                  <a:cubicBezTo>
                    <a:pt x="16" y="72"/>
                    <a:pt x="16" y="72"/>
                    <a:pt x="16" y="72"/>
                  </a:cubicBezTo>
                  <a:cubicBezTo>
                    <a:pt x="17" y="72"/>
                    <a:pt x="17" y="72"/>
                    <a:pt x="17" y="72"/>
                  </a:cubicBezTo>
                  <a:cubicBezTo>
                    <a:pt x="17" y="71"/>
                    <a:pt x="17" y="71"/>
                    <a:pt x="17" y="71"/>
                  </a:cubicBezTo>
                  <a:cubicBezTo>
                    <a:pt x="17" y="71"/>
                    <a:pt x="17" y="71"/>
                    <a:pt x="17" y="71"/>
                  </a:cubicBezTo>
                  <a:cubicBezTo>
                    <a:pt x="18" y="72"/>
                    <a:pt x="18" y="72"/>
                    <a:pt x="18" y="72"/>
                  </a:cubicBezTo>
                  <a:cubicBezTo>
                    <a:pt x="18" y="71"/>
                    <a:pt x="18" y="71"/>
                    <a:pt x="18" y="71"/>
                  </a:cubicBezTo>
                  <a:cubicBezTo>
                    <a:pt x="19" y="71"/>
                    <a:pt x="19" y="71"/>
                    <a:pt x="19" y="71"/>
                  </a:cubicBezTo>
                  <a:cubicBezTo>
                    <a:pt x="20" y="70"/>
                    <a:pt x="20" y="70"/>
                    <a:pt x="20" y="70"/>
                  </a:cubicBezTo>
                  <a:cubicBezTo>
                    <a:pt x="21" y="70"/>
                    <a:pt x="21" y="70"/>
                    <a:pt x="21" y="70"/>
                  </a:cubicBezTo>
                  <a:cubicBezTo>
                    <a:pt x="23" y="69"/>
                    <a:pt x="23" y="69"/>
                    <a:pt x="23" y="69"/>
                  </a:cubicBezTo>
                  <a:cubicBezTo>
                    <a:pt x="23" y="69"/>
                    <a:pt x="23" y="69"/>
                    <a:pt x="23" y="69"/>
                  </a:cubicBezTo>
                  <a:cubicBezTo>
                    <a:pt x="24" y="69"/>
                    <a:pt x="24" y="69"/>
                    <a:pt x="24" y="69"/>
                  </a:cubicBezTo>
                  <a:cubicBezTo>
                    <a:pt x="25" y="69"/>
                    <a:pt x="25" y="69"/>
                    <a:pt x="25" y="69"/>
                  </a:cubicBezTo>
                  <a:cubicBezTo>
                    <a:pt x="26" y="68"/>
                    <a:pt x="26" y="68"/>
                    <a:pt x="26" y="68"/>
                  </a:cubicBezTo>
                  <a:cubicBezTo>
                    <a:pt x="26" y="68"/>
                    <a:pt x="26" y="68"/>
                    <a:pt x="26" y="68"/>
                  </a:cubicBezTo>
                  <a:cubicBezTo>
                    <a:pt x="26" y="69"/>
                    <a:pt x="26" y="69"/>
                    <a:pt x="26" y="69"/>
                  </a:cubicBezTo>
                  <a:cubicBezTo>
                    <a:pt x="26" y="69"/>
                    <a:pt x="26" y="69"/>
                    <a:pt x="26" y="69"/>
                  </a:cubicBezTo>
                  <a:cubicBezTo>
                    <a:pt x="26" y="68"/>
                    <a:pt x="26" y="68"/>
                    <a:pt x="26" y="68"/>
                  </a:cubicBezTo>
                  <a:cubicBezTo>
                    <a:pt x="27" y="68"/>
                    <a:pt x="27" y="68"/>
                    <a:pt x="27" y="68"/>
                  </a:cubicBezTo>
                  <a:cubicBezTo>
                    <a:pt x="26" y="68"/>
                    <a:pt x="26" y="68"/>
                    <a:pt x="26" y="68"/>
                  </a:cubicBezTo>
                  <a:cubicBezTo>
                    <a:pt x="27" y="67"/>
                    <a:pt x="27" y="67"/>
                    <a:pt x="27" y="67"/>
                  </a:cubicBezTo>
                  <a:cubicBezTo>
                    <a:pt x="27" y="68"/>
                    <a:pt x="27" y="68"/>
                    <a:pt x="27" y="68"/>
                  </a:cubicBezTo>
                  <a:cubicBezTo>
                    <a:pt x="28" y="68"/>
                    <a:pt x="28" y="68"/>
                    <a:pt x="28" y="68"/>
                  </a:cubicBezTo>
                  <a:cubicBezTo>
                    <a:pt x="28" y="67"/>
                    <a:pt x="28" y="67"/>
                    <a:pt x="28" y="67"/>
                  </a:cubicBezTo>
                  <a:cubicBezTo>
                    <a:pt x="28" y="68"/>
                    <a:pt x="28" y="68"/>
                    <a:pt x="28" y="68"/>
                  </a:cubicBezTo>
                  <a:cubicBezTo>
                    <a:pt x="29" y="68"/>
                    <a:pt x="29" y="68"/>
                    <a:pt x="29" y="68"/>
                  </a:cubicBezTo>
                  <a:cubicBezTo>
                    <a:pt x="29" y="68"/>
                    <a:pt x="29" y="68"/>
                    <a:pt x="29" y="68"/>
                  </a:cubicBezTo>
                  <a:cubicBezTo>
                    <a:pt x="30" y="68"/>
                    <a:pt x="30" y="68"/>
                    <a:pt x="30" y="68"/>
                  </a:cubicBezTo>
                  <a:cubicBezTo>
                    <a:pt x="30" y="68"/>
                    <a:pt x="30" y="68"/>
                    <a:pt x="30" y="68"/>
                  </a:cubicBezTo>
                  <a:cubicBezTo>
                    <a:pt x="30" y="68"/>
                    <a:pt x="30" y="68"/>
                    <a:pt x="30" y="68"/>
                  </a:cubicBezTo>
                  <a:cubicBezTo>
                    <a:pt x="31" y="67"/>
                    <a:pt x="31" y="67"/>
                    <a:pt x="31" y="67"/>
                  </a:cubicBezTo>
                  <a:cubicBezTo>
                    <a:pt x="32" y="68"/>
                    <a:pt x="32" y="68"/>
                    <a:pt x="32" y="68"/>
                  </a:cubicBezTo>
                  <a:cubicBezTo>
                    <a:pt x="33" y="68"/>
                    <a:pt x="33" y="68"/>
                    <a:pt x="33" y="68"/>
                  </a:cubicBezTo>
                  <a:cubicBezTo>
                    <a:pt x="34" y="67"/>
                    <a:pt x="34" y="67"/>
                    <a:pt x="34" y="67"/>
                  </a:cubicBezTo>
                  <a:cubicBezTo>
                    <a:pt x="33" y="67"/>
                    <a:pt x="33" y="67"/>
                    <a:pt x="33" y="67"/>
                  </a:cubicBezTo>
                  <a:cubicBezTo>
                    <a:pt x="34" y="67"/>
                    <a:pt x="34" y="67"/>
                    <a:pt x="34" y="67"/>
                  </a:cubicBezTo>
                  <a:cubicBezTo>
                    <a:pt x="34" y="67"/>
                    <a:pt x="34" y="67"/>
                    <a:pt x="34" y="67"/>
                  </a:cubicBezTo>
                  <a:cubicBezTo>
                    <a:pt x="34" y="68"/>
                    <a:pt x="34" y="68"/>
                    <a:pt x="34" y="68"/>
                  </a:cubicBezTo>
                  <a:cubicBezTo>
                    <a:pt x="35" y="68"/>
                    <a:pt x="35" y="68"/>
                    <a:pt x="35" y="68"/>
                  </a:cubicBezTo>
                  <a:cubicBezTo>
                    <a:pt x="35" y="68"/>
                    <a:pt x="35" y="67"/>
                    <a:pt x="36" y="67"/>
                  </a:cubicBezTo>
                  <a:close/>
                  <a:moveTo>
                    <a:pt x="19" y="38"/>
                  </a:moveTo>
                  <a:cubicBezTo>
                    <a:pt x="19" y="38"/>
                    <a:pt x="19" y="38"/>
                    <a:pt x="19" y="38"/>
                  </a:cubicBezTo>
                  <a:cubicBezTo>
                    <a:pt x="18" y="38"/>
                    <a:pt x="18" y="38"/>
                    <a:pt x="18" y="38"/>
                  </a:cubicBezTo>
                  <a:cubicBezTo>
                    <a:pt x="17" y="37"/>
                    <a:pt x="17" y="37"/>
                    <a:pt x="17" y="37"/>
                  </a:cubicBezTo>
                  <a:cubicBezTo>
                    <a:pt x="18" y="37"/>
                    <a:pt x="18" y="37"/>
                    <a:pt x="18" y="37"/>
                  </a:cubicBezTo>
                  <a:cubicBezTo>
                    <a:pt x="19" y="37"/>
                    <a:pt x="19" y="37"/>
                    <a:pt x="19" y="37"/>
                  </a:cubicBezTo>
                  <a:cubicBezTo>
                    <a:pt x="19" y="37"/>
                    <a:pt x="19" y="37"/>
                    <a:pt x="19" y="37"/>
                  </a:cubicBezTo>
                  <a:cubicBezTo>
                    <a:pt x="19" y="37"/>
                    <a:pt x="19" y="37"/>
                    <a:pt x="19" y="37"/>
                  </a:cubicBezTo>
                  <a:cubicBezTo>
                    <a:pt x="19" y="38"/>
                    <a:pt x="19" y="38"/>
                    <a:pt x="19" y="38"/>
                  </a:cubicBezTo>
                  <a:close/>
                  <a:moveTo>
                    <a:pt x="7" y="49"/>
                  </a:moveTo>
                  <a:cubicBezTo>
                    <a:pt x="7" y="49"/>
                    <a:pt x="7" y="49"/>
                    <a:pt x="7" y="49"/>
                  </a:cubicBezTo>
                  <a:cubicBezTo>
                    <a:pt x="7" y="49"/>
                    <a:pt x="7" y="49"/>
                    <a:pt x="7" y="49"/>
                  </a:cubicBezTo>
                  <a:cubicBezTo>
                    <a:pt x="7" y="50"/>
                    <a:pt x="7" y="50"/>
                    <a:pt x="7" y="50"/>
                  </a:cubicBezTo>
                  <a:cubicBezTo>
                    <a:pt x="7" y="49"/>
                    <a:pt x="7" y="49"/>
                    <a:pt x="7" y="49"/>
                  </a:cubicBezTo>
                  <a:close/>
                  <a:moveTo>
                    <a:pt x="6" y="50"/>
                  </a:moveTo>
                  <a:cubicBezTo>
                    <a:pt x="7" y="50"/>
                    <a:pt x="7" y="50"/>
                    <a:pt x="7" y="50"/>
                  </a:cubicBezTo>
                  <a:cubicBezTo>
                    <a:pt x="7" y="50"/>
                    <a:pt x="7" y="50"/>
                    <a:pt x="7" y="50"/>
                  </a:cubicBezTo>
                  <a:cubicBezTo>
                    <a:pt x="7" y="51"/>
                    <a:pt x="7" y="51"/>
                    <a:pt x="7" y="51"/>
                  </a:cubicBezTo>
                  <a:cubicBezTo>
                    <a:pt x="6" y="51"/>
                    <a:pt x="6" y="51"/>
                    <a:pt x="6" y="51"/>
                  </a:cubicBezTo>
                  <a:cubicBezTo>
                    <a:pt x="6" y="50"/>
                    <a:pt x="6" y="50"/>
                    <a:pt x="6" y="50"/>
                  </a:cubicBezTo>
                  <a:cubicBezTo>
                    <a:pt x="6" y="50"/>
                    <a:pt x="6" y="50"/>
                    <a:pt x="6" y="50"/>
                  </a:cubicBezTo>
                  <a:close/>
                  <a:moveTo>
                    <a:pt x="15" y="71"/>
                  </a:moveTo>
                  <a:cubicBezTo>
                    <a:pt x="16" y="71"/>
                    <a:pt x="16" y="71"/>
                    <a:pt x="16" y="71"/>
                  </a:cubicBezTo>
                  <a:cubicBezTo>
                    <a:pt x="15" y="72"/>
                    <a:pt x="15" y="72"/>
                    <a:pt x="15" y="72"/>
                  </a:cubicBezTo>
                  <a:cubicBezTo>
                    <a:pt x="15" y="71"/>
                    <a:pt x="15" y="71"/>
                    <a:pt x="15" y="71"/>
                  </a:cubicBezTo>
                  <a:cubicBezTo>
                    <a:pt x="15" y="71"/>
                    <a:pt x="15" y="71"/>
                    <a:pt x="15" y="71"/>
                  </a:cubicBezTo>
                  <a:cubicBezTo>
                    <a:pt x="15" y="71"/>
                    <a:pt x="15" y="71"/>
                    <a:pt x="15" y="71"/>
                  </a:cubicBezTo>
                  <a:close/>
                  <a:moveTo>
                    <a:pt x="14" y="70"/>
                  </a:moveTo>
                  <a:cubicBezTo>
                    <a:pt x="14" y="70"/>
                    <a:pt x="14" y="71"/>
                    <a:pt x="14" y="71"/>
                  </a:cubicBezTo>
                  <a:cubicBezTo>
                    <a:pt x="14" y="71"/>
                    <a:pt x="14" y="71"/>
                    <a:pt x="14" y="71"/>
                  </a:cubicBezTo>
                  <a:cubicBezTo>
                    <a:pt x="14" y="70"/>
                    <a:pt x="14" y="70"/>
                    <a:pt x="14" y="70"/>
                  </a:cubicBezTo>
                  <a:close/>
                  <a:moveTo>
                    <a:pt x="12" y="69"/>
                  </a:moveTo>
                  <a:cubicBezTo>
                    <a:pt x="14" y="69"/>
                    <a:pt x="14" y="69"/>
                    <a:pt x="14" y="69"/>
                  </a:cubicBezTo>
                  <a:cubicBezTo>
                    <a:pt x="14" y="69"/>
                    <a:pt x="14" y="69"/>
                    <a:pt x="14" y="69"/>
                  </a:cubicBezTo>
                  <a:cubicBezTo>
                    <a:pt x="13" y="70"/>
                    <a:pt x="13" y="70"/>
                    <a:pt x="13" y="70"/>
                  </a:cubicBezTo>
                  <a:cubicBezTo>
                    <a:pt x="12" y="70"/>
                    <a:pt x="12" y="70"/>
                    <a:pt x="12" y="70"/>
                  </a:cubicBezTo>
                  <a:cubicBezTo>
                    <a:pt x="12" y="69"/>
                    <a:pt x="12" y="69"/>
                    <a:pt x="12" y="69"/>
                  </a:cubicBezTo>
                  <a:close/>
                  <a:moveTo>
                    <a:pt x="11" y="68"/>
                  </a:moveTo>
                  <a:cubicBezTo>
                    <a:pt x="11" y="69"/>
                    <a:pt x="11" y="69"/>
                    <a:pt x="11" y="69"/>
                  </a:cubicBezTo>
                  <a:cubicBezTo>
                    <a:pt x="11" y="69"/>
                    <a:pt x="11" y="69"/>
                    <a:pt x="11" y="69"/>
                  </a:cubicBezTo>
                  <a:cubicBezTo>
                    <a:pt x="11" y="68"/>
                    <a:pt x="11" y="68"/>
                    <a:pt x="11" y="68"/>
                  </a:cubicBezTo>
                  <a:cubicBezTo>
                    <a:pt x="11" y="68"/>
                    <a:pt x="11" y="68"/>
                    <a:pt x="11" y="68"/>
                  </a:cubicBezTo>
                  <a:close/>
                  <a:moveTo>
                    <a:pt x="9" y="68"/>
                  </a:moveTo>
                  <a:cubicBezTo>
                    <a:pt x="9" y="68"/>
                    <a:pt x="9" y="68"/>
                    <a:pt x="9" y="68"/>
                  </a:cubicBezTo>
                  <a:cubicBezTo>
                    <a:pt x="9" y="68"/>
                    <a:pt x="9" y="68"/>
                    <a:pt x="9" y="68"/>
                  </a:cubicBezTo>
                  <a:cubicBezTo>
                    <a:pt x="9" y="68"/>
                    <a:pt x="9" y="68"/>
                    <a:pt x="9" y="68"/>
                  </a:cubicBezTo>
                  <a:close/>
                  <a:moveTo>
                    <a:pt x="3" y="69"/>
                  </a:moveTo>
                  <a:cubicBezTo>
                    <a:pt x="4" y="70"/>
                    <a:pt x="4" y="70"/>
                    <a:pt x="4" y="70"/>
                  </a:cubicBezTo>
                  <a:cubicBezTo>
                    <a:pt x="4" y="69"/>
                    <a:pt x="4" y="69"/>
                    <a:pt x="4" y="69"/>
                  </a:cubicBezTo>
                  <a:cubicBezTo>
                    <a:pt x="3" y="69"/>
                    <a:pt x="3" y="69"/>
                    <a:pt x="3" y="69"/>
                  </a:cubicBezTo>
                  <a:cubicBezTo>
                    <a:pt x="3" y="68"/>
                    <a:pt x="3" y="68"/>
                    <a:pt x="3" y="68"/>
                  </a:cubicBezTo>
                  <a:cubicBezTo>
                    <a:pt x="4" y="68"/>
                    <a:pt x="4" y="68"/>
                    <a:pt x="4" y="68"/>
                  </a:cubicBezTo>
                  <a:cubicBezTo>
                    <a:pt x="5" y="69"/>
                    <a:pt x="5" y="69"/>
                    <a:pt x="5" y="69"/>
                  </a:cubicBezTo>
                  <a:cubicBezTo>
                    <a:pt x="5" y="70"/>
                    <a:pt x="5" y="70"/>
                    <a:pt x="5" y="70"/>
                  </a:cubicBezTo>
                  <a:cubicBezTo>
                    <a:pt x="5" y="70"/>
                    <a:pt x="5" y="70"/>
                    <a:pt x="5" y="70"/>
                  </a:cubicBezTo>
                  <a:cubicBezTo>
                    <a:pt x="4" y="70"/>
                    <a:pt x="4" y="70"/>
                    <a:pt x="4" y="70"/>
                  </a:cubicBezTo>
                  <a:cubicBezTo>
                    <a:pt x="5" y="71"/>
                    <a:pt x="5" y="71"/>
                    <a:pt x="5" y="71"/>
                  </a:cubicBezTo>
                  <a:cubicBezTo>
                    <a:pt x="5" y="70"/>
                    <a:pt x="5" y="70"/>
                    <a:pt x="5" y="70"/>
                  </a:cubicBezTo>
                  <a:cubicBezTo>
                    <a:pt x="6" y="71"/>
                    <a:pt x="6" y="71"/>
                    <a:pt x="6" y="71"/>
                  </a:cubicBezTo>
                  <a:cubicBezTo>
                    <a:pt x="5" y="71"/>
                    <a:pt x="5" y="71"/>
                    <a:pt x="5" y="71"/>
                  </a:cubicBezTo>
                  <a:cubicBezTo>
                    <a:pt x="4" y="71"/>
                    <a:pt x="4" y="71"/>
                    <a:pt x="4" y="71"/>
                  </a:cubicBezTo>
                  <a:cubicBezTo>
                    <a:pt x="3" y="71"/>
                    <a:pt x="3" y="71"/>
                    <a:pt x="3" y="71"/>
                  </a:cubicBezTo>
                  <a:cubicBezTo>
                    <a:pt x="3" y="70"/>
                    <a:pt x="3" y="70"/>
                    <a:pt x="3" y="70"/>
                  </a:cubicBezTo>
                  <a:cubicBezTo>
                    <a:pt x="2" y="70"/>
                    <a:pt x="2" y="70"/>
                    <a:pt x="2" y="70"/>
                  </a:cubicBezTo>
                  <a:lnTo>
                    <a:pt x="3" y="69"/>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44" name="Freeform 43"/>
            <p:cNvSpPr>
              <a:spLocks noEditPoints="1"/>
            </p:cNvSpPr>
            <p:nvPr/>
          </p:nvSpPr>
          <p:spPr bwMode="auto">
            <a:xfrm>
              <a:off x="4688015" y="1859749"/>
              <a:ext cx="109364" cy="65619"/>
            </a:xfrm>
            <a:custGeom>
              <a:avLst/>
              <a:gdLst>
                <a:gd name="T0" fmla="*/ 85 w 85"/>
                <a:gd name="T1" fmla="*/ 48 h 51"/>
                <a:gd name="T2" fmla="*/ 85 w 85"/>
                <a:gd name="T3" fmla="*/ 44 h 51"/>
                <a:gd name="T4" fmla="*/ 78 w 85"/>
                <a:gd name="T5" fmla="*/ 29 h 51"/>
                <a:gd name="T6" fmla="*/ 82 w 85"/>
                <a:gd name="T7" fmla="*/ 14 h 51"/>
                <a:gd name="T8" fmla="*/ 85 w 85"/>
                <a:gd name="T9" fmla="*/ 7 h 51"/>
                <a:gd name="T10" fmla="*/ 85 w 85"/>
                <a:gd name="T11" fmla="*/ 7 h 51"/>
                <a:gd name="T12" fmla="*/ 85 w 85"/>
                <a:gd name="T13" fmla="*/ 7 h 51"/>
                <a:gd name="T14" fmla="*/ 63 w 85"/>
                <a:gd name="T15" fmla="*/ 3 h 51"/>
                <a:gd name="T16" fmla="*/ 56 w 85"/>
                <a:gd name="T17" fmla="*/ 0 h 51"/>
                <a:gd name="T18" fmla="*/ 48 w 85"/>
                <a:gd name="T19" fmla="*/ 0 h 51"/>
                <a:gd name="T20" fmla="*/ 48 w 85"/>
                <a:gd name="T21" fmla="*/ 0 h 51"/>
                <a:gd name="T22" fmla="*/ 48 w 85"/>
                <a:gd name="T23" fmla="*/ 3 h 51"/>
                <a:gd name="T24" fmla="*/ 45 w 85"/>
                <a:gd name="T25" fmla="*/ 3 h 51"/>
                <a:gd name="T26" fmla="*/ 37 w 85"/>
                <a:gd name="T27" fmla="*/ 3 h 51"/>
                <a:gd name="T28" fmla="*/ 34 w 85"/>
                <a:gd name="T29" fmla="*/ 7 h 51"/>
                <a:gd name="T30" fmla="*/ 30 w 85"/>
                <a:gd name="T31" fmla="*/ 7 h 51"/>
                <a:gd name="T32" fmla="*/ 23 w 85"/>
                <a:gd name="T33" fmla="*/ 11 h 51"/>
                <a:gd name="T34" fmla="*/ 23 w 85"/>
                <a:gd name="T35" fmla="*/ 22 h 51"/>
                <a:gd name="T36" fmla="*/ 23 w 85"/>
                <a:gd name="T37" fmla="*/ 22 h 51"/>
                <a:gd name="T38" fmla="*/ 26 w 85"/>
                <a:gd name="T39" fmla="*/ 26 h 51"/>
                <a:gd name="T40" fmla="*/ 23 w 85"/>
                <a:gd name="T41" fmla="*/ 29 h 51"/>
                <a:gd name="T42" fmla="*/ 30 w 85"/>
                <a:gd name="T43" fmla="*/ 37 h 51"/>
                <a:gd name="T44" fmla="*/ 34 w 85"/>
                <a:gd name="T45" fmla="*/ 33 h 51"/>
                <a:gd name="T46" fmla="*/ 37 w 85"/>
                <a:gd name="T47" fmla="*/ 33 h 51"/>
                <a:gd name="T48" fmla="*/ 34 w 85"/>
                <a:gd name="T49" fmla="*/ 44 h 51"/>
                <a:gd name="T50" fmla="*/ 41 w 85"/>
                <a:gd name="T51" fmla="*/ 40 h 51"/>
                <a:gd name="T52" fmla="*/ 48 w 85"/>
                <a:gd name="T53" fmla="*/ 40 h 51"/>
                <a:gd name="T54" fmla="*/ 52 w 85"/>
                <a:gd name="T55" fmla="*/ 37 h 51"/>
                <a:gd name="T56" fmla="*/ 56 w 85"/>
                <a:gd name="T57" fmla="*/ 40 h 51"/>
                <a:gd name="T58" fmla="*/ 63 w 85"/>
                <a:gd name="T59" fmla="*/ 44 h 51"/>
                <a:gd name="T60" fmla="*/ 67 w 85"/>
                <a:gd name="T61" fmla="*/ 51 h 51"/>
                <a:gd name="T62" fmla="*/ 78 w 85"/>
                <a:gd name="T63" fmla="*/ 51 h 51"/>
                <a:gd name="T64" fmla="*/ 82 w 85"/>
                <a:gd name="T65" fmla="*/ 51 h 51"/>
                <a:gd name="T66" fmla="*/ 19 w 85"/>
                <a:gd name="T67" fmla="*/ 18 h 51"/>
                <a:gd name="T68" fmla="*/ 15 w 85"/>
                <a:gd name="T69" fmla="*/ 18 h 51"/>
                <a:gd name="T70" fmla="*/ 15 w 85"/>
                <a:gd name="T71" fmla="*/ 18 h 51"/>
                <a:gd name="T72" fmla="*/ 8 w 85"/>
                <a:gd name="T73" fmla="*/ 22 h 51"/>
                <a:gd name="T74" fmla="*/ 0 w 85"/>
                <a:gd name="T75" fmla="*/ 22 h 51"/>
                <a:gd name="T76" fmla="*/ 4 w 85"/>
                <a:gd name="T77" fmla="*/ 18 h 51"/>
                <a:gd name="T78" fmla="*/ 8 w 85"/>
                <a:gd name="T79" fmla="*/ 18 h 51"/>
                <a:gd name="T80" fmla="*/ 11 w 85"/>
                <a:gd name="T81" fmla="*/ 18 h 51"/>
                <a:gd name="T82" fmla="*/ 15 w 85"/>
                <a:gd name="T83" fmla="*/ 22 h 51"/>
                <a:gd name="T84" fmla="*/ 11 w 85"/>
                <a:gd name="T85" fmla="*/ 22 h 51"/>
                <a:gd name="T86" fmla="*/ 8 w 85"/>
                <a:gd name="T87" fmla="*/ 26 h 51"/>
                <a:gd name="T88" fmla="*/ 15 w 85"/>
                <a:gd name="T89" fmla="*/ 26 h 51"/>
                <a:gd name="T90" fmla="*/ 23 w 85"/>
                <a:gd name="T91" fmla="*/ 29 h 51"/>
                <a:gd name="T92" fmla="*/ 15 w 85"/>
                <a:gd name="T93" fmla="*/ 26 h 51"/>
                <a:gd name="T94" fmla="*/ 0 w 85"/>
                <a:gd name="T95" fmla="*/ 44 h 51"/>
                <a:gd name="T96" fmla="*/ 4 w 85"/>
                <a:gd name="T97" fmla="*/ 40 h 51"/>
                <a:gd name="T98" fmla="*/ 8 w 85"/>
                <a:gd name="T99" fmla="*/ 37 h 51"/>
                <a:gd name="T100" fmla="*/ 15 w 85"/>
                <a:gd name="T101" fmla="*/ 33 h 51"/>
                <a:gd name="T102" fmla="*/ 19 w 85"/>
                <a:gd name="T103" fmla="*/ 29 h 51"/>
                <a:gd name="T104" fmla="*/ 19 w 85"/>
                <a:gd name="T105" fmla="*/ 29 h 51"/>
                <a:gd name="T106" fmla="*/ 15 w 85"/>
                <a:gd name="T107" fmla="*/ 26 h 51"/>
                <a:gd name="T108" fmla="*/ 8 w 85"/>
                <a:gd name="T109" fmla="*/ 26 h 51"/>
                <a:gd name="T110" fmla="*/ 4 w 85"/>
                <a:gd name="T111" fmla="*/ 29 h 51"/>
                <a:gd name="T112" fmla="*/ 0 w 85"/>
                <a:gd name="T113" fmla="*/ 29 h 51"/>
                <a:gd name="T114" fmla="*/ 0 w 85"/>
                <a:gd name="T115" fmla="*/ 29 h 51"/>
                <a:gd name="T116" fmla="*/ 0 w 85"/>
                <a:gd name="T117" fmla="*/ 29 h 51"/>
                <a:gd name="T118" fmla="*/ 0 w 85"/>
                <a:gd name="T119" fmla="*/ 33 h 51"/>
                <a:gd name="T120" fmla="*/ 0 w 85"/>
                <a:gd name="T121" fmla="*/ 37 h 51"/>
                <a:gd name="T122" fmla="*/ 4 w 85"/>
                <a:gd name="T123" fmla="*/ 40 h 51"/>
                <a:gd name="T124" fmla="*/ 0 w 85"/>
                <a:gd name="T125" fmla="*/ 4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 h="51">
                  <a:moveTo>
                    <a:pt x="82" y="51"/>
                  </a:moveTo>
                  <a:lnTo>
                    <a:pt x="85" y="48"/>
                  </a:lnTo>
                  <a:lnTo>
                    <a:pt x="82" y="44"/>
                  </a:lnTo>
                  <a:lnTo>
                    <a:pt x="85" y="44"/>
                  </a:lnTo>
                  <a:lnTo>
                    <a:pt x="85" y="40"/>
                  </a:lnTo>
                  <a:lnTo>
                    <a:pt x="78" y="29"/>
                  </a:lnTo>
                  <a:lnTo>
                    <a:pt x="78" y="18"/>
                  </a:lnTo>
                  <a:lnTo>
                    <a:pt x="82" y="14"/>
                  </a:lnTo>
                  <a:lnTo>
                    <a:pt x="82" y="11"/>
                  </a:lnTo>
                  <a:lnTo>
                    <a:pt x="85" y="7"/>
                  </a:lnTo>
                  <a:lnTo>
                    <a:pt x="85" y="7"/>
                  </a:lnTo>
                  <a:lnTo>
                    <a:pt x="85" y="7"/>
                  </a:lnTo>
                  <a:lnTo>
                    <a:pt x="85" y="3"/>
                  </a:lnTo>
                  <a:lnTo>
                    <a:pt x="85" y="7"/>
                  </a:lnTo>
                  <a:lnTo>
                    <a:pt x="71" y="7"/>
                  </a:lnTo>
                  <a:lnTo>
                    <a:pt x="63" y="3"/>
                  </a:lnTo>
                  <a:lnTo>
                    <a:pt x="60" y="3"/>
                  </a:lnTo>
                  <a:lnTo>
                    <a:pt x="56" y="0"/>
                  </a:lnTo>
                  <a:lnTo>
                    <a:pt x="52" y="3"/>
                  </a:lnTo>
                  <a:lnTo>
                    <a:pt x="48" y="0"/>
                  </a:lnTo>
                  <a:lnTo>
                    <a:pt x="48" y="0"/>
                  </a:lnTo>
                  <a:lnTo>
                    <a:pt x="48" y="0"/>
                  </a:lnTo>
                  <a:lnTo>
                    <a:pt x="48" y="3"/>
                  </a:lnTo>
                  <a:lnTo>
                    <a:pt x="48" y="3"/>
                  </a:lnTo>
                  <a:lnTo>
                    <a:pt x="45" y="7"/>
                  </a:lnTo>
                  <a:lnTo>
                    <a:pt x="45" y="3"/>
                  </a:lnTo>
                  <a:lnTo>
                    <a:pt x="37" y="3"/>
                  </a:lnTo>
                  <a:lnTo>
                    <a:pt x="37" y="3"/>
                  </a:lnTo>
                  <a:lnTo>
                    <a:pt x="37" y="7"/>
                  </a:lnTo>
                  <a:lnTo>
                    <a:pt x="34" y="7"/>
                  </a:lnTo>
                  <a:lnTo>
                    <a:pt x="30" y="7"/>
                  </a:lnTo>
                  <a:lnTo>
                    <a:pt x="30" y="7"/>
                  </a:lnTo>
                  <a:lnTo>
                    <a:pt x="26" y="7"/>
                  </a:lnTo>
                  <a:lnTo>
                    <a:pt x="23" y="11"/>
                  </a:lnTo>
                  <a:lnTo>
                    <a:pt x="19" y="14"/>
                  </a:lnTo>
                  <a:lnTo>
                    <a:pt x="23" y="22"/>
                  </a:lnTo>
                  <a:lnTo>
                    <a:pt x="23" y="22"/>
                  </a:lnTo>
                  <a:lnTo>
                    <a:pt x="23" y="22"/>
                  </a:lnTo>
                  <a:lnTo>
                    <a:pt x="26" y="22"/>
                  </a:lnTo>
                  <a:lnTo>
                    <a:pt x="26" y="26"/>
                  </a:lnTo>
                  <a:lnTo>
                    <a:pt x="23" y="26"/>
                  </a:lnTo>
                  <a:lnTo>
                    <a:pt x="23" y="29"/>
                  </a:lnTo>
                  <a:lnTo>
                    <a:pt x="26" y="33"/>
                  </a:lnTo>
                  <a:lnTo>
                    <a:pt x="30" y="37"/>
                  </a:lnTo>
                  <a:lnTo>
                    <a:pt x="34" y="37"/>
                  </a:lnTo>
                  <a:lnTo>
                    <a:pt x="34" y="33"/>
                  </a:lnTo>
                  <a:lnTo>
                    <a:pt x="37" y="29"/>
                  </a:lnTo>
                  <a:lnTo>
                    <a:pt x="37" y="33"/>
                  </a:lnTo>
                  <a:lnTo>
                    <a:pt x="34" y="40"/>
                  </a:lnTo>
                  <a:lnTo>
                    <a:pt x="34" y="44"/>
                  </a:lnTo>
                  <a:lnTo>
                    <a:pt x="37" y="40"/>
                  </a:lnTo>
                  <a:lnTo>
                    <a:pt x="41" y="40"/>
                  </a:lnTo>
                  <a:lnTo>
                    <a:pt x="45" y="37"/>
                  </a:lnTo>
                  <a:lnTo>
                    <a:pt x="48" y="40"/>
                  </a:lnTo>
                  <a:lnTo>
                    <a:pt x="52" y="40"/>
                  </a:lnTo>
                  <a:lnTo>
                    <a:pt x="52" y="37"/>
                  </a:lnTo>
                  <a:lnTo>
                    <a:pt x="56" y="40"/>
                  </a:lnTo>
                  <a:lnTo>
                    <a:pt x="56" y="40"/>
                  </a:lnTo>
                  <a:lnTo>
                    <a:pt x="60" y="44"/>
                  </a:lnTo>
                  <a:lnTo>
                    <a:pt x="63" y="44"/>
                  </a:lnTo>
                  <a:lnTo>
                    <a:pt x="67" y="48"/>
                  </a:lnTo>
                  <a:lnTo>
                    <a:pt x="67" y="51"/>
                  </a:lnTo>
                  <a:lnTo>
                    <a:pt x="71" y="51"/>
                  </a:lnTo>
                  <a:lnTo>
                    <a:pt x="78" y="51"/>
                  </a:lnTo>
                  <a:lnTo>
                    <a:pt x="82" y="51"/>
                  </a:lnTo>
                  <a:lnTo>
                    <a:pt x="82" y="51"/>
                  </a:lnTo>
                  <a:close/>
                  <a:moveTo>
                    <a:pt x="15" y="18"/>
                  </a:moveTo>
                  <a:lnTo>
                    <a:pt x="19" y="18"/>
                  </a:lnTo>
                  <a:lnTo>
                    <a:pt x="19" y="18"/>
                  </a:lnTo>
                  <a:lnTo>
                    <a:pt x="15" y="18"/>
                  </a:lnTo>
                  <a:lnTo>
                    <a:pt x="15" y="18"/>
                  </a:lnTo>
                  <a:lnTo>
                    <a:pt x="15" y="18"/>
                  </a:lnTo>
                  <a:close/>
                  <a:moveTo>
                    <a:pt x="8" y="26"/>
                  </a:moveTo>
                  <a:lnTo>
                    <a:pt x="8" y="22"/>
                  </a:lnTo>
                  <a:lnTo>
                    <a:pt x="4" y="22"/>
                  </a:lnTo>
                  <a:lnTo>
                    <a:pt x="0" y="22"/>
                  </a:lnTo>
                  <a:lnTo>
                    <a:pt x="0" y="22"/>
                  </a:lnTo>
                  <a:lnTo>
                    <a:pt x="4" y="18"/>
                  </a:lnTo>
                  <a:lnTo>
                    <a:pt x="8" y="18"/>
                  </a:lnTo>
                  <a:lnTo>
                    <a:pt x="8" y="18"/>
                  </a:lnTo>
                  <a:lnTo>
                    <a:pt x="8" y="18"/>
                  </a:lnTo>
                  <a:lnTo>
                    <a:pt x="11" y="18"/>
                  </a:lnTo>
                  <a:lnTo>
                    <a:pt x="15" y="18"/>
                  </a:lnTo>
                  <a:lnTo>
                    <a:pt x="15" y="22"/>
                  </a:lnTo>
                  <a:lnTo>
                    <a:pt x="11" y="22"/>
                  </a:lnTo>
                  <a:lnTo>
                    <a:pt x="11" y="22"/>
                  </a:lnTo>
                  <a:lnTo>
                    <a:pt x="8" y="26"/>
                  </a:lnTo>
                  <a:lnTo>
                    <a:pt x="8" y="26"/>
                  </a:lnTo>
                  <a:close/>
                  <a:moveTo>
                    <a:pt x="15" y="26"/>
                  </a:moveTo>
                  <a:lnTo>
                    <a:pt x="15" y="26"/>
                  </a:lnTo>
                  <a:lnTo>
                    <a:pt x="19" y="26"/>
                  </a:lnTo>
                  <a:lnTo>
                    <a:pt x="23" y="29"/>
                  </a:lnTo>
                  <a:lnTo>
                    <a:pt x="19" y="29"/>
                  </a:lnTo>
                  <a:lnTo>
                    <a:pt x="15" y="26"/>
                  </a:lnTo>
                  <a:lnTo>
                    <a:pt x="15" y="26"/>
                  </a:lnTo>
                  <a:close/>
                  <a:moveTo>
                    <a:pt x="0" y="44"/>
                  </a:moveTo>
                  <a:lnTo>
                    <a:pt x="0" y="44"/>
                  </a:lnTo>
                  <a:lnTo>
                    <a:pt x="4" y="40"/>
                  </a:lnTo>
                  <a:lnTo>
                    <a:pt x="4" y="40"/>
                  </a:lnTo>
                  <a:lnTo>
                    <a:pt x="8" y="37"/>
                  </a:lnTo>
                  <a:lnTo>
                    <a:pt x="11" y="37"/>
                  </a:lnTo>
                  <a:lnTo>
                    <a:pt x="15" y="33"/>
                  </a:lnTo>
                  <a:lnTo>
                    <a:pt x="15" y="29"/>
                  </a:lnTo>
                  <a:lnTo>
                    <a:pt x="19" y="29"/>
                  </a:lnTo>
                  <a:lnTo>
                    <a:pt x="19" y="29"/>
                  </a:lnTo>
                  <a:lnTo>
                    <a:pt x="19" y="29"/>
                  </a:lnTo>
                  <a:lnTo>
                    <a:pt x="15" y="29"/>
                  </a:lnTo>
                  <a:lnTo>
                    <a:pt x="15" y="26"/>
                  </a:lnTo>
                  <a:lnTo>
                    <a:pt x="8" y="26"/>
                  </a:lnTo>
                  <a:lnTo>
                    <a:pt x="8" y="26"/>
                  </a:lnTo>
                  <a:lnTo>
                    <a:pt x="4" y="29"/>
                  </a:lnTo>
                  <a:lnTo>
                    <a:pt x="4" y="29"/>
                  </a:lnTo>
                  <a:lnTo>
                    <a:pt x="4" y="29"/>
                  </a:lnTo>
                  <a:lnTo>
                    <a:pt x="0" y="29"/>
                  </a:lnTo>
                  <a:lnTo>
                    <a:pt x="0" y="29"/>
                  </a:lnTo>
                  <a:lnTo>
                    <a:pt x="0" y="29"/>
                  </a:lnTo>
                  <a:lnTo>
                    <a:pt x="0" y="29"/>
                  </a:lnTo>
                  <a:lnTo>
                    <a:pt x="0" y="29"/>
                  </a:lnTo>
                  <a:lnTo>
                    <a:pt x="0" y="33"/>
                  </a:lnTo>
                  <a:lnTo>
                    <a:pt x="0" y="33"/>
                  </a:lnTo>
                  <a:lnTo>
                    <a:pt x="0" y="33"/>
                  </a:lnTo>
                  <a:lnTo>
                    <a:pt x="0" y="37"/>
                  </a:lnTo>
                  <a:lnTo>
                    <a:pt x="4" y="37"/>
                  </a:lnTo>
                  <a:lnTo>
                    <a:pt x="4" y="40"/>
                  </a:lnTo>
                  <a:lnTo>
                    <a:pt x="0" y="40"/>
                  </a:lnTo>
                  <a:lnTo>
                    <a:pt x="0" y="44"/>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45" name="Freeform 44"/>
            <p:cNvSpPr>
              <a:spLocks/>
            </p:cNvSpPr>
            <p:nvPr/>
          </p:nvSpPr>
          <p:spPr bwMode="auto">
            <a:xfrm>
              <a:off x="4673862" y="1907353"/>
              <a:ext cx="133810" cy="66905"/>
            </a:xfrm>
            <a:custGeom>
              <a:avLst/>
              <a:gdLst>
                <a:gd name="T0" fmla="*/ 104 w 104"/>
                <a:gd name="T1" fmla="*/ 37 h 52"/>
                <a:gd name="T2" fmla="*/ 100 w 104"/>
                <a:gd name="T3" fmla="*/ 29 h 52"/>
                <a:gd name="T4" fmla="*/ 96 w 104"/>
                <a:gd name="T5" fmla="*/ 26 h 52"/>
                <a:gd name="T6" fmla="*/ 96 w 104"/>
                <a:gd name="T7" fmla="*/ 22 h 52"/>
                <a:gd name="T8" fmla="*/ 96 w 104"/>
                <a:gd name="T9" fmla="*/ 18 h 52"/>
                <a:gd name="T10" fmla="*/ 89 w 104"/>
                <a:gd name="T11" fmla="*/ 14 h 52"/>
                <a:gd name="T12" fmla="*/ 78 w 104"/>
                <a:gd name="T13" fmla="*/ 14 h 52"/>
                <a:gd name="T14" fmla="*/ 74 w 104"/>
                <a:gd name="T15" fmla="*/ 7 h 52"/>
                <a:gd name="T16" fmla="*/ 67 w 104"/>
                <a:gd name="T17" fmla="*/ 3 h 52"/>
                <a:gd name="T18" fmla="*/ 63 w 104"/>
                <a:gd name="T19" fmla="*/ 0 h 52"/>
                <a:gd name="T20" fmla="*/ 59 w 104"/>
                <a:gd name="T21" fmla="*/ 3 h 52"/>
                <a:gd name="T22" fmla="*/ 52 w 104"/>
                <a:gd name="T23" fmla="*/ 3 h 52"/>
                <a:gd name="T24" fmla="*/ 45 w 104"/>
                <a:gd name="T25" fmla="*/ 7 h 52"/>
                <a:gd name="T26" fmla="*/ 48 w 104"/>
                <a:gd name="T27" fmla="*/ 14 h 52"/>
                <a:gd name="T28" fmla="*/ 41 w 104"/>
                <a:gd name="T29" fmla="*/ 26 h 52"/>
                <a:gd name="T30" fmla="*/ 34 w 104"/>
                <a:gd name="T31" fmla="*/ 22 h 52"/>
                <a:gd name="T32" fmla="*/ 26 w 104"/>
                <a:gd name="T33" fmla="*/ 11 h 52"/>
                <a:gd name="T34" fmla="*/ 22 w 104"/>
                <a:gd name="T35" fmla="*/ 7 h 52"/>
                <a:gd name="T36" fmla="*/ 15 w 104"/>
                <a:gd name="T37" fmla="*/ 11 h 52"/>
                <a:gd name="T38" fmla="*/ 11 w 104"/>
                <a:gd name="T39" fmla="*/ 14 h 52"/>
                <a:gd name="T40" fmla="*/ 8 w 104"/>
                <a:gd name="T41" fmla="*/ 18 h 52"/>
                <a:gd name="T42" fmla="*/ 8 w 104"/>
                <a:gd name="T43" fmla="*/ 26 h 52"/>
                <a:gd name="T44" fmla="*/ 4 w 104"/>
                <a:gd name="T45" fmla="*/ 33 h 52"/>
                <a:gd name="T46" fmla="*/ 0 w 104"/>
                <a:gd name="T47" fmla="*/ 37 h 52"/>
                <a:gd name="T48" fmla="*/ 4 w 104"/>
                <a:gd name="T49" fmla="*/ 44 h 52"/>
                <a:gd name="T50" fmla="*/ 8 w 104"/>
                <a:gd name="T51" fmla="*/ 44 h 52"/>
                <a:gd name="T52" fmla="*/ 11 w 104"/>
                <a:gd name="T53" fmla="*/ 40 h 52"/>
                <a:gd name="T54" fmla="*/ 26 w 104"/>
                <a:gd name="T55" fmla="*/ 37 h 52"/>
                <a:gd name="T56" fmla="*/ 34 w 104"/>
                <a:gd name="T57" fmla="*/ 40 h 52"/>
                <a:gd name="T58" fmla="*/ 37 w 104"/>
                <a:gd name="T59" fmla="*/ 37 h 52"/>
                <a:gd name="T60" fmla="*/ 41 w 104"/>
                <a:gd name="T61" fmla="*/ 37 h 52"/>
                <a:gd name="T62" fmla="*/ 48 w 104"/>
                <a:gd name="T63" fmla="*/ 40 h 52"/>
                <a:gd name="T64" fmla="*/ 56 w 104"/>
                <a:gd name="T65" fmla="*/ 37 h 52"/>
                <a:gd name="T66" fmla="*/ 67 w 104"/>
                <a:gd name="T67" fmla="*/ 40 h 52"/>
                <a:gd name="T68" fmla="*/ 74 w 104"/>
                <a:gd name="T69" fmla="*/ 48 h 52"/>
                <a:gd name="T70" fmla="*/ 85 w 104"/>
                <a:gd name="T71" fmla="*/ 52 h 52"/>
                <a:gd name="T72" fmla="*/ 85 w 104"/>
                <a:gd name="T73" fmla="*/ 52 h 52"/>
                <a:gd name="T74" fmla="*/ 96 w 104"/>
                <a:gd name="T75" fmla="*/ 48 h 52"/>
                <a:gd name="T76" fmla="*/ 100 w 104"/>
                <a:gd name="T77" fmla="*/ 44 h 52"/>
                <a:gd name="T78" fmla="*/ 104 w 104"/>
                <a:gd name="T79"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52">
                  <a:moveTo>
                    <a:pt x="104" y="40"/>
                  </a:moveTo>
                  <a:lnTo>
                    <a:pt x="104" y="37"/>
                  </a:lnTo>
                  <a:lnTo>
                    <a:pt x="104" y="33"/>
                  </a:lnTo>
                  <a:lnTo>
                    <a:pt x="100" y="29"/>
                  </a:lnTo>
                  <a:lnTo>
                    <a:pt x="100" y="29"/>
                  </a:lnTo>
                  <a:lnTo>
                    <a:pt x="96" y="26"/>
                  </a:lnTo>
                  <a:lnTo>
                    <a:pt x="96" y="22"/>
                  </a:lnTo>
                  <a:lnTo>
                    <a:pt x="96" y="22"/>
                  </a:lnTo>
                  <a:lnTo>
                    <a:pt x="96" y="18"/>
                  </a:lnTo>
                  <a:lnTo>
                    <a:pt x="96" y="18"/>
                  </a:lnTo>
                  <a:lnTo>
                    <a:pt x="96" y="14"/>
                  </a:lnTo>
                  <a:lnTo>
                    <a:pt x="89" y="14"/>
                  </a:lnTo>
                  <a:lnTo>
                    <a:pt x="82" y="14"/>
                  </a:lnTo>
                  <a:lnTo>
                    <a:pt x="78" y="14"/>
                  </a:lnTo>
                  <a:lnTo>
                    <a:pt x="78" y="11"/>
                  </a:lnTo>
                  <a:lnTo>
                    <a:pt x="74" y="7"/>
                  </a:lnTo>
                  <a:lnTo>
                    <a:pt x="71" y="7"/>
                  </a:lnTo>
                  <a:lnTo>
                    <a:pt x="67" y="3"/>
                  </a:lnTo>
                  <a:lnTo>
                    <a:pt x="67" y="3"/>
                  </a:lnTo>
                  <a:lnTo>
                    <a:pt x="63" y="0"/>
                  </a:lnTo>
                  <a:lnTo>
                    <a:pt x="63" y="3"/>
                  </a:lnTo>
                  <a:lnTo>
                    <a:pt x="59" y="3"/>
                  </a:lnTo>
                  <a:lnTo>
                    <a:pt x="56" y="0"/>
                  </a:lnTo>
                  <a:lnTo>
                    <a:pt x="52" y="3"/>
                  </a:lnTo>
                  <a:lnTo>
                    <a:pt x="48" y="3"/>
                  </a:lnTo>
                  <a:lnTo>
                    <a:pt x="45" y="7"/>
                  </a:lnTo>
                  <a:lnTo>
                    <a:pt x="45" y="11"/>
                  </a:lnTo>
                  <a:lnTo>
                    <a:pt x="48" y="14"/>
                  </a:lnTo>
                  <a:lnTo>
                    <a:pt x="45" y="22"/>
                  </a:lnTo>
                  <a:lnTo>
                    <a:pt x="41" y="26"/>
                  </a:lnTo>
                  <a:lnTo>
                    <a:pt x="37" y="26"/>
                  </a:lnTo>
                  <a:lnTo>
                    <a:pt x="34" y="22"/>
                  </a:lnTo>
                  <a:lnTo>
                    <a:pt x="34" y="18"/>
                  </a:lnTo>
                  <a:lnTo>
                    <a:pt x="26" y="11"/>
                  </a:lnTo>
                  <a:lnTo>
                    <a:pt x="26" y="7"/>
                  </a:lnTo>
                  <a:lnTo>
                    <a:pt x="22" y="7"/>
                  </a:lnTo>
                  <a:lnTo>
                    <a:pt x="19" y="11"/>
                  </a:lnTo>
                  <a:lnTo>
                    <a:pt x="15" y="11"/>
                  </a:lnTo>
                  <a:lnTo>
                    <a:pt x="15" y="14"/>
                  </a:lnTo>
                  <a:lnTo>
                    <a:pt x="11" y="14"/>
                  </a:lnTo>
                  <a:lnTo>
                    <a:pt x="8" y="18"/>
                  </a:lnTo>
                  <a:lnTo>
                    <a:pt x="8" y="18"/>
                  </a:lnTo>
                  <a:lnTo>
                    <a:pt x="8" y="18"/>
                  </a:lnTo>
                  <a:lnTo>
                    <a:pt x="8" y="26"/>
                  </a:lnTo>
                  <a:lnTo>
                    <a:pt x="4" y="29"/>
                  </a:lnTo>
                  <a:lnTo>
                    <a:pt x="4" y="33"/>
                  </a:lnTo>
                  <a:lnTo>
                    <a:pt x="4" y="37"/>
                  </a:lnTo>
                  <a:lnTo>
                    <a:pt x="0" y="37"/>
                  </a:lnTo>
                  <a:lnTo>
                    <a:pt x="4" y="44"/>
                  </a:lnTo>
                  <a:lnTo>
                    <a:pt x="4" y="44"/>
                  </a:lnTo>
                  <a:lnTo>
                    <a:pt x="4" y="48"/>
                  </a:lnTo>
                  <a:lnTo>
                    <a:pt x="8" y="44"/>
                  </a:lnTo>
                  <a:lnTo>
                    <a:pt x="8" y="44"/>
                  </a:lnTo>
                  <a:lnTo>
                    <a:pt x="11" y="40"/>
                  </a:lnTo>
                  <a:lnTo>
                    <a:pt x="19" y="37"/>
                  </a:lnTo>
                  <a:lnTo>
                    <a:pt x="26" y="37"/>
                  </a:lnTo>
                  <a:lnTo>
                    <a:pt x="30" y="37"/>
                  </a:lnTo>
                  <a:lnTo>
                    <a:pt x="34" y="40"/>
                  </a:lnTo>
                  <a:lnTo>
                    <a:pt x="37" y="37"/>
                  </a:lnTo>
                  <a:lnTo>
                    <a:pt x="37" y="37"/>
                  </a:lnTo>
                  <a:lnTo>
                    <a:pt x="41" y="37"/>
                  </a:lnTo>
                  <a:lnTo>
                    <a:pt x="41" y="37"/>
                  </a:lnTo>
                  <a:lnTo>
                    <a:pt x="45" y="40"/>
                  </a:lnTo>
                  <a:lnTo>
                    <a:pt x="48" y="40"/>
                  </a:lnTo>
                  <a:lnTo>
                    <a:pt x="52" y="40"/>
                  </a:lnTo>
                  <a:lnTo>
                    <a:pt x="56" y="37"/>
                  </a:lnTo>
                  <a:lnTo>
                    <a:pt x="63" y="40"/>
                  </a:lnTo>
                  <a:lnTo>
                    <a:pt x="67" y="40"/>
                  </a:lnTo>
                  <a:lnTo>
                    <a:pt x="71" y="48"/>
                  </a:lnTo>
                  <a:lnTo>
                    <a:pt x="74" y="48"/>
                  </a:lnTo>
                  <a:lnTo>
                    <a:pt x="78" y="52"/>
                  </a:lnTo>
                  <a:lnTo>
                    <a:pt x="85" y="52"/>
                  </a:lnTo>
                  <a:lnTo>
                    <a:pt x="85" y="52"/>
                  </a:lnTo>
                  <a:lnTo>
                    <a:pt x="85" y="52"/>
                  </a:lnTo>
                  <a:lnTo>
                    <a:pt x="93" y="52"/>
                  </a:lnTo>
                  <a:lnTo>
                    <a:pt x="96" y="48"/>
                  </a:lnTo>
                  <a:lnTo>
                    <a:pt x="100" y="44"/>
                  </a:lnTo>
                  <a:lnTo>
                    <a:pt x="100" y="44"/>
                  </a:lnTo>
                  <a:lnTo>
                    <a:pt x="104" y="40"/>
                  </a:lnTo>
                  <a:lnTo>
                    <a:pt x="104" y="4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46" name="Freeform 45"/>
            <p:cNvSpPr>
              <a:spLocks/>
            </p:cNvSpPr>
            <p:nvPr/>
          </p:nvSpPr>
          <p:spPr bwMode="auto">
            <a:xfrm>
              <a:off x="4679009" y="1954958"/>
              <a:ext cx="104218" cy="66905"/>
            </a:xfrm>
            <a:custGeom>
              <a:avLst/>
              <a:gdLst>
                <a:gd name="T0" fmla="*/ 26 w 81"/>
                <a:gd name="T1" fmla="*/ 41 h 52"/>
                <a:gd name="T2" fmla="*/ 26 w 81"/>
                <a:gd name="T3" fmla="*/ 33 h 52"/>
                <a:gd name="T4" fmla="*/ 30 w 81"/>
                <a:gd name="T5" fmla="*/ 29 h 52"/>
                <a:gd name="T6" fmla="*/ 26 w 81"/>
                <a:gd name="T7" fmla="*/ 29 h 52"/>
                <a:gd name="T8" fmla="*/ 26 w 81"/>
                <a:gd name="T9" fmla="*/ 29 h 52"/>
                <a:gd name="T10" fmla="*/ 22 w 81"/>
                <a:gd name="T11" fmla="*/ 26 h 52"/>
                <a:gd name="T12" fmla="*/ 22 w 81"/>
                <a:gd name="T13" fmla="*/ 26 h 52"/>
                <a:gd name="T14" fmla="*/ 15 w 81"/>
                <a:gd name="T15" fmla="*/ 26 h 52"/>
                <a:gd name="T16" fmla="*/ 11 w 81"/>
                <a:gd name="T17" fmla="*/ 26 h 52"/>
                <a:gd name="T18" fmla="*/ 7 w 81"/>
                <a:gd name="T19" fmla="*/ 18 h 52"/>
                <a:gd name="T20" fmla="*/ 0 w 81"/>
                <a:gd name="T21" fmla="*/ 18 h 52"/>
                <a:gd name="T22" fmla="*/ 0 w 81"/>
                <a:gd name="T23" fmla="*/ 18 h 52"/>
                <a:gd name="T24" fmla="*/ 0 w 81"/>
                <a:gd name="T25" fmla="*/ 18 h 52"/>
                <a:gd name="T26" fmla="*/ 0 w 81"/>
                <a:gd name="T27" fmla="*/ 15 h 52"/>
                <a:gd name="T28" fmla="*/ 0 w 81"/>
                <a:gd name="T29" fmla="*/ 11 h 52"/>
                <a:gd name="T30" fmla="*/ 4 w 81"/>
                <a:gd name="T31" fmla="*/ 7 h 52"/>
                <a:gd name="T32" fmla="*/ 4 w 81"/>
                <a:gd name="T33" fmla="*/ 7 h 52"/>
                <a:gd name="T34" fmla="*/ 7 w 81"/>
                <a:gd name="T35" fmla="*/ 3 h 52"/>
                <a:gd name="T36" fmla="*/ 15 w 81"/>
                <a:gd name="T37" fmla="*/ 0 h 52"/>
                <a:gd name="T38" fmla="*/ 22 w 81"/>
                <a:gd name="T39" fmla="*/ 0 h 52"/>
                <a:gd name="T40" fmla="*/ 26 w 81"/>
                <a:gd name="T41" fmla="*/ 0 h 52"/>
                <a:gd name="T42" fmla="*/ 30 w 81"/>
                <a:gd name="T43" fmla="*/ 3 h 52"/>
                <a:gd name="T44" fmla="*/ 33 w 81"/>
                <a:gd name="T45" fmla="*/ 0 h 52"/>
                <a:gd name="T46" fmla="*/ 33 w 81"/>
                <a:gd name="T47" fmla="*/ 0 h 52"/>
                <a:gd name="T48" fmla="*/ 37 w 81"/>
                <a:gd name="T49" fmla="*/ 0 h 52"/>
                <a:gd name="T50" fmla="*/ 37 w 81"/>
                <a:gd name="T51" fmla="*/ 0 h 52"/>
                <a:gd name="T52" fmla="*/ 41 w 81"/>
                <a:gd name="T53" fmla="*/ 3 h 52"/>
                <a:gd name="T54" fmla="*/ 44 w 81"/>
                <a:gd name="T55" fmla="*/ 3 h 52"/>
                <a:gd name="T56" fmla="*/ 48 w 81"/>
                <a:gd name="T57" fmla="*/ 3 h 52"/>
                <a:gd name="T58" fmla="*/ 52 w 81"/>
                <a:gd name="T59" fmla="*/ 0 h 52"/>
                <a:gd name="T60" fmla="*/ 59 w 81"/>
                <a:gd name="T61" fmla="*/ 3 h 52"/>
                <a:gd name="T62" fmla="*/ 63 w 81"/>
                <a:gd name="T63" fmla="*/ 3 h 52"/>
                <a:gd name="T64" fmla="*/ 67 w 81"/>
                <a:gd name="T65" fmla="*/ 11 h 52"/>
                <a:gd name="T66" fmla="*/ 70 w 81"/>
                <a:gd name="T67" fmla="*/ 11 h 52"/>
                <a:gd name="T68" fmla="*/ 74 w 81"/>
                <a:gd name="T69" fmla="*/ 15 h 52"/>
                <a:gd name="T70" fmla="*/ 81 w 81"/>
                <a:gd name="T71" fmla="*/ 15 h 52"/>
                <a:gd name="T72" fmla="*/ 81 w 81"/>
                <a:gd name="T73" fmla="*/ 15 h 52"/>
                <a:gd name="T74" fmla="*/ 78 w 81"/>
                <a:gd name="T75" fmla="*/ 22 h 52"/>
                <a:gd name="T76" fmla="*/ 81 w 81"/>
                <a:gd name="T77" fmla="*/ 22 h 52"/>
                <a:gd name="T78" fmla="*/ 81 w 81"/>
                <a:gd name="T79" fmla="*/ 26 h 52"/>
                <a:gd name="T80" fmla="*/ 74 w 81"/>
                <a:gd name="T81" fmla="*/ 26 h 52"/>
                <a:gd name="T82" fmla="*/ 70 w 81"/>
                <a:gd name="T83" fmla="*/ 33 h 52"/>
                <a:gd name="T84" fmla="*/ 70 w 81"/>
                <a:gd name="T85" fmla="*/ 33 h 52"/>
                <a:gd name="T86" fmla="*/ 70 w 81"/>
                <a:gd name="T87" fmla="*/ 37 h 52"/>
                <a:gd name="T88" fmla="*/ 74 w 81"/>
                <a:gd name="T89" fmla="*/ 37 h 52"/>
                <a:gd name="T90" fmla="*/ 74 w 81"/>
                <a:gd name="T91" fmla="*/ 41 h 52"/>
                <a:gd name="T92" fmla="*/ 70 w 81"/>
                <a:gd name="T93" fmla="*/ 41 h 52"/>
                <a:gd name="T94" fmla="*/ 67 w 81"/>
                <a:gd name="T95" fmla="*/ 41 h 52"/>
                <a:gd name="T96" fmla="*/ 67 w 81"/>
                <a:gd name="T97" fmla="*/ 41 h 52"/>
                <a:gd name="T98" fmla="*/ 63 w 81"/>
                <a:gd name="T99" fmla="*/ 44 h 52"/>
                <a:gd name="T100" fmla="*/ 59 w 81"/>
                <a:gd name="T101" fmla="*/ 44 h 52"/>
                <a:gd name="T102" fmla="*/ 59 w 81"/>
                <a:gd name="T103" fmla="*/ 48 h 52"/>
                <a:gd name="T104" fmla="*/ 59 w 81"/>
                <a:gd name="T105" fmla="*/ 48 h 52"/>
                <a:gd name="T106" fmla="*/ 52 w 81"/>
                <a:gd name="T107" fmla="*/ 52 h 52"/>
                <a:gd name="T108" fmla="*/ 48 w 81"/>
                <a:gd name="T109" fmla="*/ 48 h 52"/>
                <a:gd name="T110" fmla="*/ 44 w 81"/>
                <a:gd name="T111" fmla="*/ 52 h 52"/>
                <a:gd name="T112" fmla="*/ 41 w 81"/>
                <a:gd name="T113" fmla="*/ 52 h 52"/>
                <a:gd name="T114" fmla="*/ 37 w 81"/>
                <a:gd name="T115" fmla="*/ 52 h 52"/>
                <a:gd name="T116" fmla="*/ 37 w 81"/>
                <a:gd name="T117" fmla="*/ 48 h 52"/>
                <a:gd name="T118" fmla="*/ 37 w 81"/>
                <a:gd name="T119" fmla="*/ 41 h 52"/>
                <a:gd name="T120" fmla="*/ 33 w 81"/>
                <a:gd name="T121" fmla="*/ 41 h 52"/>
                <a:gd name="T122" fmla="*/ 30 w 81"/>
                <a:gd name="T123" fmla="*/ 37 h 52"/>
                <a:gd name="T124" fmla="*/ 26 w 81"/>
                <a:gd name="T125" fmla="*/ 4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52">
                  <a:moveTo>
                    <a:pt x="26" y="41"/>
                  </a:moveTo>
                  <a:lnTo>
                    <a:pt x="26" y="33"/>
                  </a:lnTo>
                  <a:lnTo>
                    <a:pt x="30" y="29"/>
                  </a:lnTo>
                  <a:lnTo>
                    <a:pt x="26" y="29"/>
                  </a:lnTo>
                  <a:lnTo>
                    <a:pt x="26" y="29"/>
                  </a:lnTo>
                  <a:lnTo>
                    <a:pt x="22" y="26"/>
                  </a:lnTo>
                  <a:lnTo>
                    <a:pt x="22" y="26"/>
                  </a:lnTo>
                  <a:lnTo>
                    <a:pt x="15" y="26"/>
                  </a:lnTo>
                  <a:lnTo>
                    <a:pt x="11" y="26"/>
                  </a:lnTo>
                  <a:lnTo>
                    <a:pt x="7" y="18"/>
                  </a:lnTo>
                  <a:lnTo>
                    <a:pt x="0" y="18"/>
                  </a:lnTo>
                  <a:lnTo>
                    <a:pt x="0" y="18"/>
                  </a:lnTo>
                  <a:lnTo>
                    <a:pt x="0" y="18"/>
                  </a:lnTo>
                  <a:lnTo>
                    <a:pt x="0" y="15"/>
                  </a:lnTo>
                  <a:lnTo>
                    <a:pt x="0" y="11"/>
                  </a:lnTo>
                  <a:lnTo>
                    <a:pt x="4" y="7"/>
                  </a:lnTo>
                  <a:lnTo>
                    <a:pt x="4" y="7"/>
                  </a:lnTo>
                  <a:lnTo>
                    <a:pt x="7" y="3"/>
                  </a:lnTo>
                  <a:lnTo>
                    <a:pt x="15" y="0"/>
                  </a:lnTo>
                  <a:lnTo>
                    <a:pt x="22" y="0"/>
                  </a:lnTo>
                  <a:lnTo>
                    <a:pt x="26" y="0"/>
                  </a:lnTo>
                  <a:lnTo>
                    <a:pt x="30" y="3"/>
                  </a:lnTo>
                  <a:lnTo>
                    <a:pt x="33" y="0"/>
                  </a:lnTo>
                  <a:lnTo>
                    <a:pt x="33" y="0"/>
                  </a:lnTo>
                  <a:lnTo>
                    <a:pt x="37" y="0"/>
                  </a:lnTo>
                  <a:lnTo>
                    <a:pt x="37" y="0"/>
                  </a:lnTo>
                  <a:lnTo>
                    <a:pt x="41" y="3"/>
                  </a:lnTo>
                  <a:lnTo>
                    <a:pt x="44" y="3"/>
                  </a:lnTo>
                  <a:lnTo>
                    <a:pt x="48" y="3"/>
                  </a:lnTo>
                  <a:lnTo>
                    <a:pt x="52" y="0"/>
                  </a:lnTo>
                  <a:lnTo>
                    <a:pt x="59" y="3"/>
                  </a:lnTo>
                  <a:lnTo>
                    <a:pt x="63" y="3"/>
                  </a:lnTo>
                  <a:lnTo>
                    <a:pt x="67" y="11"/>
                  </a:lnTo>
                  <a:lnTo>
                    <a:pt x="70" y="11"/>
                  </a:lnTo>
                  <a:lnTo>
                    <a:pt x="74" y="15"/>
                  </a:lnTo>
                  <a:lnTo>
                    <a:pt x="81" y="15"/>
                  </a:lnTo>
                  <a:lnTo>
                    <a:pt x="81" y="15"/>
                  </a:lnTo>
                  <a:lnTo>
                    <a:pt x="78" y="22"/>
                  </a:lnTo>
                  <a:lnTo>
                    <a:pt x="81" y="22"/>
                  </a:lnTo>
                  <a:lnTo>
                    <a:pt x="81" y="26"/>
                  </a:lnTo>
                  <a:lnTo>
                    <a:pt x="74" y="26"/>
                  </a:lnTo>
                  <a:lnTo>
                    <a:pt x="70" y="33"/>
                  </a:lnTo>
                  <a:lnTo>
                    <a:pt x="70" y="33"/>
                  </a:lnTo>
                  <a:lnTo>
                    <a:pt x="70" y="37"/>
                  </a:lnTo>
                  <a:lnTo>
                    <a:pt x="74" y="37"/>
                  </a:lnTo>
                  <a:lnTo>
                    <a:pt x="74" y="41"/>
                  </a:lnTo>
                  <a:lnTo>
                    <a:pt x="70" y="41"/>
                  </a:lnTo>
                  <a:lnTo>
                    <a:pt x="67" y="41"/>
                  </a:lnTo>
                  <a:lnTo>
                    <a:pt x="67" y="41"/>
                  </a:lnTo>
                  <a:lnTo>
                    <a:pt x="63" y="44"/>
                  </a:lnTo>
                  <a:lnTo>
                    <a:pt x="59" y="44"/>
                  </a:lnTo>
                  <a:lnTo>
                    <a:pt x="59" y="48"/>
                  </a:lnTo>
                  <a:lnTo>
                    <a:pt x="59" y="48"/>
                  </a:lnTo>
                  <a:lnTo>
                    <a:pt x="52" y="52"/>
                  </a:lnTo>
                  <a:lnTo>
                    <a:pt x="48" y="48"/>
                  </a:lnTo>
                  <a:lnTo>
                    <a:pt x="44" y="52"/>
                  </a:lnTo>
                  <a:lnTo>
                    <a:pt x="41" y="52"/>
                  </a:lnTo>
                  <a:lnTo>
                    <a:pt x="37" y="52"/>
                  </a:lnTo>
                  <a:lnTo>
                    <a:pt x="37" y="48"/>
                  </a:lnTo>
                  <a:lnTo>
                    <a:pt x="37" y="41"/>
                  </a:lnTo>
                  <a:lnTo>
                    <a:pt x="33" y="41"/>
                  </a:lnTo>
                  <a:lnTo>
                    <a:pt x="30" y="37"/>
                  </a:lnTo>
                  <a:lnTo>
                    <a:pt x="26" y="41"/>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47" name="Freeform 46"/>
            <p:cNvSpPr>
              <a:spLocks/>
            </p:cNvSpPr>
            <p:nvPr/>
          </p:nvSpPr>
          <p:spPr bwMode="auto">
            <a:xfrm>
              <a:off x="4731760" y="1958819"/>
              <a:ext cx="176269" cy="124804"/>
            </a:xfrm>
            <a:custGeom>
              <a:avLst/>
              <a:gdLst>
                <a:gd name="T0" fmla="*/ 3 w 137"/>
                <a:gd name="T1" fmla="*/ 49 h 97"/>
                <a:gd name="T2" fmla="*/ 11 w 137"/>
                <a:gd name="T3" fmla="*/ 49 h 97"/>
                <a:gd name="T4" fmla="*/ 18 w 137"/>
                <a:gd name="T5" fmla="*/ 45 h 97"/>
                <a:gd name="T6" fmla="*/ 22 w 137"/>
                <a:gd name="T7" fmla="*/ 41 h 97"/>
                <a:gd name="T8" fmla="*/ 26 w 137"/>
                <a:gd name="T9" fmla="*/ 38 h 97"/>
                <a:gd name="T10" fmla="*/ 33 w 137"/>
                <a:gd name="T11" fmla="*/ 38 h 97"/>
                <a:gd name="T12" fmla="*/ 29 w 137"/>
                <a:gd name="T13" fmla="*/ 34 h 97"/>
                <a:gd name="T14" fmla="*/ 29 w 137"/>
                <a:gd name="T15" fmla="*/ 30 h 97"/>
                <a:gd name="T16" fmla="*/ 40 w 137"/>
                <a:gd name="T17" fmla="*/ 23 h 97"/>
                <a:gd name="T18" fmla="*/ 37 w 137"/>
                <a:gd name="T19" fmla="*/ 19 h 97"/>
                <a:gd name="T20" fmla="*/ 48 w 137"/>
                <a:gd name="T21" fmla="*/ 12 h 97"/>
                <a:gd name="T22" fmla="*/ 55 w 137"/>
                <a:gd name="T23" fmla="*/ 4 h 97"/>
                <a:gd name="T24" fmla="*/ 59 w 137"/>
                <a:gd name="T25" fmla="*/ 0 h 97"/>
                <a:gd name="T26" fmla="*/ 66 w 137"/>
                <a:gd name="T27" fmla="*/ 4 h 97"/>
                <a:gd name="T28" fmla="*/ 70 w 137"/>
                <a:gd name="T29" fmla="*/ 4 h 97"/>
                <a:gd name="T30" fmla="*/ 77 w 137"/>
                <a:gd name="T31" fmla="*/ 4 h 97"/>
                <a:gd name="T32" fmla="*/ 85 w 137"/>
                <a:gd name="T33" fmla="*/ 4 h 97"/>
                <a:gd name="T34" fmla="*/ 92 w 137"/>
                <a:gd name="T35" fmla="*/ 8 h 97"/>
                <a:gd name="T36" fmla="*/ 103 w 137"/>
                <a:gd name="T37" fmla="*/ 8 h 97"/>
                <a:gd name="T38" fmla="*/ 103 w 137"/>
                <a:gd name="T39" fmla="*/ 15 h 97"/>
                <a:gd name="T40" fmla="*/ 103 w 137"/>
                <a:gd name="T41" fmla="*/ 23 h 97"/>
                <a:gd name="T42" fmla="*/ 111 w 137"/>
                <a:gd name="T43" fmla="*/ 30 h 97"/>
                <a:gd name="T44" fmla="*/ 118 w 137"/>
                <a:gd name="T45" fmla="*/ 38 h 97"/>
                <a:gd name="T46" fmla="*/ 126 w 137"/>
                <a:gd name="T47" fmla="*/ 45 h 97"/>
                <a:gd name="T48" fmla="*/ 133 w 137"/>
                <a:gd name="T49" fmla="*/ 52 h 97"/>
                <a:gd name="T50" fmla="*/ 133 w 137"/>
                <a:gd name="T51" fmla="*/ 56 h 97"/>
                <a:gd name="T52" fmla="*/ 122 w 137"/>
                <a:gd name="T53" fmla="*/ 64 h 97"/>
                <a:gd name="T54" fmla="*/ 118 w 137"/>
                <a:gd name="T55" fmla="*/ 64 h 97"/>
                <a:gd name="T56" fmla="*/ 122 w 137"/>
                <a:gd name="T57" fmla="*/ 71 h 97"/>
                <a:gd name="T58" fmla="*/ 126 w 137"/>
                <a:gd name="T59" fmla="*/ 78 h 97"/>
                <a:gd name="T60" fmla="*/ 126 w 137"/>
                <a:gd name="T61" fmla="*/ 82 h 97"/>
                <a:gd name="T62" fmla="*/ 111 w 137"/>
                <a:gd name="T63" fmla="*/ 86 h 97"/>
                <a:gd name="T64" fmla="*/ 111 w 137"/>
                <a:gd name="T65" fmla="*/ 97 h 97"/>
                <a:gd name="T66" fmla="*/ 103 w 137"/>
                <a:gd name="T67" fmla="*/ 93 h 97"/>
                <a:gd name="T68" fmla="*/ 96 w 137"/>
                <a:gd name="T69" fmla="*/ 93 h 97"/>
                <a:gd name="T70" fmla="*/ 89 w 137"/>
                <a:gd name="T71" fmla="*/ 97 h 97"/>
                <a:gd name="T72" fmla="*/ 85 w 137"/>
                <a:gd name="T73" fmla="*/ 93 h 97"/>
                <a:gd name="T74" fmla="*/ 77 w 137"/>
                <a:gd name="T75" fmla="*/ 97 h 97"/>
                <a:gd name="T76" fmla="*/ 70 w 137"/>
                <a:gd name="T77" fmla="*/ 93 h 97"/>
                <a:gd name="T78" fmla="*/ 66 w 137"/>
                <a:gd name="T79" fmla="*/ 93 h 97"/>
                <a:gd name="T80" fmla="*/ 55 w 137"/>
                <a:gd name="T81" fmla="*/ 93 h 97"/>
                <a:gd name="T82" fmla="*/ 51 w 137"/>
                <a:gd name="T83" fmla="*/ 89 h 97"/>
                <a:gd name="T84" fmla="*/ 37 w 137"/>
                <a:gd name="T85" fmla="*/ 89 h 97"/>
                <a:gd name="T86" fmla="*/ 33 w 137"/>
                <a:gd name="T87" fmla="*/ 89 h 97"/>
                <a:gd name="T88" fmla="*/ 14 w 137"/>
                <a:gd name="T89" fmla="*/ 93 h 97"/>
                <a:gd name="T90" fmla="*/ 7 w 137"/>
                <a:gd name="T91" fmla="*/ 89 h 97"/>
                <a:gd name="T92" fmla="*/ 7 w 137"/>
                <a:gd name="T93" fmla="*/ 89 h 97"/>
                <a:gd name="T94" fmla="*/ 0 w 137"/>
                <a:gd name="T95" fmla="*/ 82 h 97"/>
                <a:gd name="T96" fmla="*/ 7 w 137"/>
                <a:gd name="T97" fmla="*/ 75 h 97"/>
                <a:gd name="T98" fmla="*/ 3 w 137"/>
                <a:gd name="T99" fmla="*/ 64 h 97"/>
                <a:gd name="T100" fmla="*/ 3 w 137"/>
                <a:gd name="T101" fmla="*/ 60 h 97"/>
                <a:gd name="T102" fmla="*/ 0 w 137"/>
                <a:gd name="T103"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7" h="97">
                  <a:moveTo>
                    <a:pt x="0" y="49"/>
                  </a:moveTo>
                  <a:lnTo>
                    <a:pt x="3" y="49"/>
                  </a:lnTo>
                  <a:lnTo>
                    <a:pt x="7" y="45"/>
                  </a:lnTo>
                  <a:lnTo>
                    <a:pt x="11" y="49"/>
                  </a:lnTo>
                  <a:lnTo>
                    <a:pt x="18" y="45"/>
                  </a:lnTo>
                  <a:lnTo>
                    <a:pt x="18" y="45"/>
                  </a:lnTo>
                  <a:lnTo>
                    <a:pt x="18" y="41"/>
                  </a:lnTo>
                  <a:lnTo>
                    <a:pt x="22" y="41"/>
                  </a:lnTo>
                  <a:lnTo>
                    <a:pt x="26" y="38"/>
                  </a:lnTo>
                  <a:lnTo>
                    <a:pt x="26" y="38"/>
                  </a:lnTo>
                  <a:lnTo>
                    <a:pt x="29" y="38"/>
                  </a:lnTo>
                  <a:lnTo>
                    <a:pt x="33" y="38"/>
                  </a:lnTo>
                  <a:lnTo>
                    <a:pt x="33" y="34"/>
                  </a:lnTo>
                  <a:lnTo>
                    <a:pt x="29" y="34"/>
                  </a:lnTo>
                  <a:lnTo>
                    <a:pt x="29" y="30"/>
                  </a:lnTo>
                  <a:lnTo>
                    <a:pt x="29" y="30"/>
                  </a:lnTo>
                  <a:lnTo>
                    <a:pt x="33" y="23"/>
                  </a:lnTo>
                  <a:lnTo>
                    <a:pt x="40" y="23"/>
                  </a:lnTo>
                  <a:lnTo>
                    <a:pt x="40" y="19"/>
                  </a:lnTo>
                  <a:lnTo>
                    <a:pt x="37" y="19"/>
                  </a:lnTo>
                  <a:lnTo>
                    <a:pt x="40" y="12"/>
                  </a:lnTo>
                  <a:lnTo>
                    <a:pt x="48" y="12"/>
                  </a:lnTo>
                  <a:lnTo>
                    <a:pt x="51" y="8"/>
                  </a:lnTo>
                  <a:lnTo>
                    <a:pt x="55" y="4"/>
                  </a:lnTo>
                  <a:lnTo>
                    <a:pt x="55" y="4"/>
                  </a:lnTo>
                  <a:lnTo>
                    <a:pt x="59" y="0"/>
                  </a:lnTo>
                  <a:lnTo>
                    <a:pt x="63" y="0"/>
                  </a:lnTo>
                  <a:lnTo>
                    <a:pt x="66" y="4"/>
                  </a:lnTo>
                  <a:lnTo>
                    <a:pt x="66" y="0"/>
                  </a:lnTo>
                  <a:lnTo>
                    <a:pt x="70" y="4"/>
                  </a:lnTo>
                  <a:lnTo>
                    <a:pt x="74" y="4"/>
                  </a:lnTo>
                  <a:lnTo>
                    <a:pt x="77" y="4"/>
                  </a:lnTo>
                  <a:lnTo>
                    <a:pt x="81" y="8"/>
                  </a:lnTo>
                  <a:lnTo>
                    <a:pt x="85" y="4"/>
                  </a:lnTo>
                  <a:lnTo>
                    <a:pt x="92" y="4"/>
                  </a:lnTo>
                  <a:lnTo>
                    <a:pt x="92" y="8"/>
                  </a:lnTo>
                  <a:lnTo>
                    <a:pt x="96" y="8"/>
                  </a:lnTo>
                  <a:lnTo>
                    <a:pt x="103" y="8"/>
                  </a:lnTo>
                  <a:lnTo>
                    <a:pt x="103" y="12"/>
                  </a:lnTo>
                  <a:lnTo>
                    <a:pt x="103" y="15"/>
                  </a:lnTo>
                  <a:lnTo>
                    <a:pt x="103" y="19"/>
                  </a:lnTo>
                  <a:lnTo>
                    <a:pt x="103" y="23"/>
                  </a:lnTo>
                  <a:lnTo>
                    <a:pt x="107" y="26"/>
                  </a:lnTo>
                  <a:lnTo>
                    <a:pt x="111" y="30"/>
                  </a:lnTo>
                  <a:lnTo>
                    <a:pt x="114" y="38"/>
                  </a:lnTo>
                  <a:lnTo>
                    <a:pt x="118" y="38"/>
                  </a:lnTo>
                  <a:lnTo>
                    <a:pt x="118" y="45"/>
                  </a:lnTo>
                  <a:lnTo>
                    <a:pt x="126" y="45"/>
                  </a:lnTo>
                  <a:lnTo>
                    <a:pt x="133" y="49"/>
                  </a:lnTo>
                  <a:lnTo>
                    <a:pt x="133" y="52"/>
                  </a:lnTo>
                  <a:lnTo>
                    <a:pt x="137" y="56"/>
                  </a:lnTo>
                  <a:lnTo>
                    <a:pt x="133" y="56"/>
                  </a:lnTo>
                  <a:lnTo>
                    <a:pt x="129" y="64"/>
                  </a:lnTo>
                  <a:lnTo>
                    <a:pt x="122" y="64"/>
                  </a:lnTo>
                  <a:lnTo>
                    <a:pt x="118" y="60"/>
                  </a:lnTo>
                  <a:lnTo>
                    <a:pt x="118" y="64"/>
                  </a:lnTo>
                  <a:lnTo>
                    <a:pt x="118" y="67"/>
                  </a:lnTo>
                  <a:lnTo>
                    <a:pt x="122" y="71"/>
                  </a:lnTo>
                  <a:lnTo>
                    <a:pt x="122" y="75"/>
                  </a:lnTo>
                  <a:lnTo>
                    <a:pt x="126" y="78"/>
                  </a:lnTo>
                  <a:lnTo>
                    <a:pt x="126" y="82"/>
                  </a:lnTo>
                  <a:lnTo>
                    <a:pt x="126" y="82"/>
                  </a:lnTo>
                  <a:lnTo>
                    <a:pt x="118" y="86"/>
                  </a:lnTo>
                  <a:lnTo>
                    <a:pt x="111" y="86"/>
                  </a:lnTo>
                  <a:lnTo>
                    <a:pt x="111" y="89"/>
                  </a:lnTo>
                  <a:lnTo>
                    <a:pt x="111" y="97"/>
                  </a:lnTo>
                  <a:lnTo>
                    <a:pt x="107" y="97"/>
                  </a:lnTo>
                  <a:lnTo>
                    <a:pt x="103" y="93"/>
                  </a:lnTo>
                  <a:lnTo>
                    <a:pt x="100" y="93"/>
                  </a:lnTo>
                  <a:lnTo>
                    <a:pt x="96" y="93"/>
                  </a:lnTo>
                  <a:lnTo>
                    <a:pt x="92" y="93"/>
                  </a:lnTo>
                  <a:lnTo>
                    <a:pt x="89" y="97"/>
                  </a:lnTo>
                  <a:lnTo>
                    <a:pt x="85" y="97"/>
                  </a:lnTo>
                  <a:lnTo>
                    <a:pt x="85" y="93"/>
                  </a:lnTo>
                  <a:lnTo>
                    <a:pt x="81" y="93"/>
                  </a:lnTo>
                  <a:lnTo>
                    <a:pt x="77" y="97"/>
                  </a:lnTo>
                  <a:lnTo>
                    <a:pt x="74" y="93"/>
                  </a:lnTo>
                  <a:lnTo>
                    <a:pt x="70" y="93"/>
                  </a:lnTo>
                  <a:lnTo>
                    <a:pt x="66" y="93"/>
                  </a:lnTo>
                  <a:lnTo>
                    <a:pt x="66" y="93"/>
                  </a:lnTo>
                  <a:lnTo>
                    <a:pt x="63" y="93"/>
                  </a:lnTo>
                  <a:lnTo>
                    <a:pt x="55" y="93"/>
                  </a:lnTo>
                  <a:lnTo>
                    <a:pt x="55" y="93"/>
                  </a:lnTo>
                  <a:lnTo>
                    <a:pt x="51" y="89"/>
                  </a:lnTo>
                  <a:lnTo>
                    <a:pt x="44" y="89"/>
                  </a:lnTo>
                  <a:lnTo>
                    <a:pt x="37" y="89"/>
                  </a:lnTo>
                  <a:lnTo>
                    <a:pt x="37" y="89"/>
                  </a:lnTo>
                  <a:lnTo>
                    <a:pt x="33" y="89"/>
                  </a:lnTo>
                  <a:lnTo>
                    <a:pt x="29" y="89"/>
                  </a:lnTo>
                  <a:lnTo>
                    <a:pt x="14" y="93"/>
                  </a:lnTo>
                  <a:lnTo>
                    <a:pt x="14" y="93"/>
                  </a:lnTo>
                  <a:lnTo>
                    <a:pt x="7" y="89"/>
                  </a:lnTo>
                  <a:lnTo>
                    <a:pt x="7" y="89"/>
                  </a:lnTo>
                  <a:lnTo>
                    <a:pt x="7" y="89"/>
                  </a:lnTo>
                  <a:lnTo>
                    <a:pt x="3" y="86"/>
                  </a:lnTo>
                  <a:lnTo>
                    <a:pt x="0" y="82"/>
                  </a:lnTo>
                  <a:lnTo>
                    <a:pt x="3" y="78"/>
                  </a:lnTo>
                  <a:lnTo>
                    <a:pt x="7" y="75"/>
                  </a:lnTo>
                  <a:lnTo>
                    <a:pt x="7" y="67"/>
                  </a:lnTo>
                  <a:lnTo>
                    <a:pt x="3" y="64"/>
                  </a:lnTo>
                  <a:lnTo>
                    <a:pt x="3" y="60"/>
                  </a:lnTo>
                  <a:lnTo>
                    <a:pt x="3" y="60"/>
                  </a:lnTo>
                  <a:lnTo>
                    <a:pt x="0" y="52"/>
                  </a:lnTo>
                  <a:lnTo>
                    <a:pt x="0" y="49"/>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48" name="Freeform 47"/>
            <p:cNvSpPr>
              <a:spLocks/>
            </p:cNvSpPr>
            <p:nvPr/>
          </p:nvSpPr>
          <p:spPr bwMode="auto">
            <a:xfrm>
              <a:off x="4717610" y="2059176"/>
              <a:ext cx="347390" cy="195569"/>
            </a:xfrm>
            <a:custGeom>
              <a:avLst/>
              <a:gdLst>
                <a:gd name="T0" fmla="*/ 40 w 270"/>
                <a:gd name="T1" fmla="*/ 11 h 152"/>
                <a:gd name="T2" fmla="*/ 62 w 270"/>
                <a:gd name="T3" fmla="*/ 11 h 152"/>
                <a:gd name="T4" fmla="*/ 77 w 270"/>
                <a:gd name="T5" fmla="*/ 15 h 152"/>
                <a:gd name="T6" fmla="*/ 96 w 270"/>
                <a:gd name="T7" fmla="*/ 15 h 152"/>
                <a:gd name="T8" fmla="*/ 111 w 270"/>
                <a:gd name="T9" fmla="*/ 15 h 152"/>
                <a:gd name="T10" fmla="*/ 122 w 270"/>
                <a:gd name="T11" fmla="*/ 8 h 152"/>
                <a:gd name="T12" fmla="*/ 140 w 270"/>
                <a:gd name="T13" fmla="*/ 0 h 152"/>
                <a:gd name="T14" fmla="*/ 170 w 270"/>
                <a:gd name="T15" fmla="*/ 0 h 152"/>
                <a:gd name="T16" fmla="*/ 185 w 270"/>
                <a:gd name="T17" fmla="*/ 15 h 152"/>
                <a:gd name="T18" fmla="*/ 196 w 270"/>
                <a:gd name="T19" fmla="*/ 30 h 152"/>
                <a:gd name="T20" fmla="*/ 218 w 270"/>
                <a:gd name="T21" fmla="*/ 37 h 152"/>
                <a:gd name="T22" fmla="*/ 237 w 270"/>
                <a:gd name="T23" fmla="*/ 45 h 152"/>
                <a:gd name="T24" fmla="*/ 255 w 270"/>
                <a:gd name="T25" fmla="*/ 45 h 152"/>
                <a:gd name="T26" fmla="*/ 270 w 270"/>
                <a:gd name="T27" fmla="*/ 52 h 152"/>
                <a:gd name="T28" fmla="*/ 266 w 270"/>
                <a:gd name="T29" fmla="*/ 71 h 152"/>
                <a:gd name="T30" fmla="*/ 255 w 270"/>
                <a:gd name="T31" fmla="*/ 86 h 152"/>
                <a:gd name="T32" fmla="*/ 248 w 270"/>
                <a:gd name="T33" fmla="*/ 97 h 152"/>
                <a:gd name="T34" fmla="*/ 233 w 270"/>
                <a:gd name="T35" fmla="*/ 104 h 152"/>
                <a:gd name="T36" fmla="*/ 218 w 270"/>
                <a:gd name="T37" fmla="*/ 108 h 152"/>
                <a:gd name="T38" fmla="*/ 203 w 270"/>
                <a:gd name="T39" fmla="*/ 108 h 152"/>
                <a:gd name="T40" fmla="*/ 203 w 270"/>
                <a:gd name="T41" fmla="*/ 119 h 152"/>
                <a:gd name="T42" fmla="*/ 203 w 270"/>
                <a:gd name="T43" fmla="*/ 112 h 152"/>
                <a:gd name="T44" fmla="*/ 192 w 270"/>
                <a:gd name="T45" fmla="*/ 119 h 152"/>
                <a:gd name="T46" fmla="*/ 181 w 270"/>
                <a:gd name="T47" fmla="*/ 123 h 152"/>
                <a:gd name="T48" fmla="*/ 192 w 270"/>
                <a:gd name="T49" fmla="*/ 126 h 152"/>
                <a:gd name="T50" fmla="*/ 196 w 270"/>
                <a:gd name="T51" fmla="*/ 130 h 152"/>
                <a:gd name="T52" fmla="*/ 203 w 270"/>
                <a:gd name="T53" fmla="*/ 134 h 152"/>
                <a:gd name="T54" fmla="*/ 196 w 270"/>
                <a:gd name="T55" fmla="*/ 119 h 152"/>
                <a:gd name="T56" fmla="*/ 211 w 270"/>
                <a:gd name="T57" fmla="*/ 134 h 152"/>
                <a:gd name="T58" fmla="*/ 222 w 270"/>
                <a:gd name="T59" fmla="*/ 130 h 152"/>
                <a:gd name="T60" fmla="*/ 225 w 270"/>
                <a:gd name="T61" fmla="*/ 138 h 152"/>
                <a:gd name="T62" fmla="*/ 199 w 270"/>
                <a:gd name="T63" fmla="*/ 145 h 152"/>
                <a:gd name="T64" fmla="*/ 177 w 270"/>
                <a:gd name="T65" fmla="*/ 149 h 152"/>
                <a:gd name="T66" fmla="*/ 170 w 270"/>
                <a:gd name="T67" fmla="*/ 134 h 152"/>
                <a:gd name="T68" fmla="*/ 177 w 270"/>
                <a:gd name="T69" fmla="*/ 126 h 152"/>
                <a:gd name="T70" fmla="*/ 174 w 270"/>
                <a:gd name="T71" fmla="*/ 123 h 152"/>
                <a:gd name="T72" fmla="*/ 159 w 270"/>
                <a:gd name="T73" fmla="*/ 119 h 152"/>
                <a:gd name="T74" fmla="*/ 151 w 270"/>
                <a:gd name="T75" fmla="*/ 115 h 152"/>
                <a:gd name="T76" fmla="*/ 155 w 270"/>
                <a:gd name="T77" fmla="*/ 112 h 152"/>
                <a:gd name="T78" fmla="*/ 151 w 270"/>
                <a:gd name="T79" fmla="*/ 108 h 152"/>
                <a:gd name="T80" fmla="*/ 144 w 270"/>
                <a:gd name="T81" fmla="*/ 112 h 152"/>
                <a:gd name="T82" fmla="*/ 133 w 270"/>
                <a:gd name="T83" fmla="*/ 119 h 152"/>
                <a:gd name="T84" fmla="*/ 122 w 270"/>
                <a:gd name="T85" fmla="*/ 130 h 152"/>
                <a:gd name="T86" fmla="*/ 122 w 270"/>
                <a:gd name="T87" fmla="*/ 138 h 152"/>
                <a:gd name="T88" fmla="*/ 103 w 270"/>
                <a:gd name="T89" fmla="*/ 138 h 152"/>
                <a:gd name="T90" fmla="*/ 103 w 270"/>
                <a:gd name="T91" fmla="*/ 130 h 152"/>
                <a:gd name="T92" fmla="*/ 111 w 270"/>
                <a:gd name="T93" fmla="*/ 115 h 152"/>
                <a:gd name="T94" fmla="*/ 122 w 270"/>
                <a:gd name="T95" fmla="*/ 112 h 152"/>
                <a:gd name="T96" fmla="*/ 111 w 270"/>
                <a:gd name="T97" fmla="*/ 97 h 152"/>
                <a:gd name="T98" fmla="*/ 100 w 270"/>
                <a:gd name="T99" fmla="*/ 82 h 152"/>
                <a:gd name="T100" fmla="*/ 81 w 270"/>
                <a:gd name="T101" fmla="*/ 78 h 152"/>
                <a:gd name="T102" fmla="*/ 70 w 270"/>
                <a:gd name="T103" fmla="*/ 75 h 152"/>
                <a:gd name="T104" fmla="*/ 66 w 270"/>
                <a:gd name="T105" fmla="*/ 86 h 152"/>
                <a:gd name="T106" fmla="*/ 44 w 270"/>
                <a:gd name="T107" fmla="*/ 93 h 152"/>
                <a:gd name="T108" fmla="*/ 22 w 270"/>
                <a:gd name="T109" fmla="*/ 89 h 152"/>
                <a:gd name="T110" fmla="*/ 7 w 270"/>
                <a:gd name="T111" fmla="*/ 86 h 152"/>
                <a:gd name="T112" fmla="*/ 3 w 270"/>
                <a:gd name="T113" fmla="*/ 67 h 152"/>
                <a:gd name="T114" fmla="*/ 18 w 270"/>
                <a:gd name="T115" fmla="*/ 45 h 152"/>
                <a:gd name="T116" fmla="*/ 22 w 270"/>
                <a:gd name="T117" fmla="*/ 34 h 152"/>
                <a:gd name="T118" fmla="*/ 18 w 270"/>
                <a:gd name="T119" fmla="*/ 1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0" h="152">
                  <a:moveTo>
                    <a:pt x="18" y="11"/>
                  </a:moveTo>
                  <a:lnTo>
                    <a:pt x="18" y="11"/>
                  </a:lnTo>
                  <a:lnTo>
                    <a:pt x="25" y="15"/>
                  </a:lnTo>
                  <a:lnTo>
                    <a:pt x="25" y="15"/>
                  </a:lnTo>
                  <a:lnTo>
                    <a:pt x="40" y="11"/>
                  </a:lnTo>
                  <a:lnTo>
                    <a:pt x="44" y="11"/>
                  </a:lnTo>
                  <a:lnTo>
                    <a:pt x="48" y="11"/>
                  </a:lnTo>
                  <a:lnTo>
                    <a:pt x="48" y="11"/>
                  </a:lnTo>
                  <a:lnTo>
                    <a:pt x="55" y="11"/>
                  </a:lnTo>
                  <a:lnTo>
                    <a:pt x="62" y="11"/>
                  </a:lnTo>
                  <a:lnTo>
                    <a:pt x="66" y="15"/>
                  </a:lnTo>
                  <a:lnTo>
                    <a:pt x="66" y="15"/>
                  </a:lnTo>
                  <a:lnTo>
                    <a:pt x="74" y="15"/>
                  </a:lnTo>
                  <a:lnTo>
                    <a:pt x="77" y="15"/>
                  </a:lnTo>
                  <a:lnTo>
                    <a:pt x="77" y="15"/>
                  </a:lnTo>
                  <a:lnTo>
                    <a:pt x="81" y="15"/>
                  </a:lnTo>
                  <a:lnTo>
                    <a:pt x="85" y="15"/>
                  </a:lnTo>
                  <a:lnTo>
                    <a:pt x="88" y="19"/>
                  </a:lnTo>
                  <a:lnTo>
                    <a:pt x="92" y="15"/>
                  </a:lnTo>
                  <a:lnTo>
                    <a:pt x="96" y="15"/>
                  </a:lnTo>
                  <a:lnTo>
                    <a:pt x="96" y="19"/>
                  </a:lnTo>
                  <a:lnTo>
                    <a:pt x="100" y="19"/>
                  </a:lnTo>
                  <a:lnTo>
                    <a:pt x="103" y="15"/>
                  </a:lnTo>
                  <a:lnTo>
                    <a:pt x="107" y="15"/>
                  </a:lnTo>
                  <a:lnTo>
                    <a:pt x="111" y="15"/>
                  </a:lnTo>
                  <a:lnTo>
                    <a:pt x="114" y="15"/>
                  </a:lnTo>
                  <a:lnTo>
                    <a:pt x="118" y="19"/>
                  </a:lnTo>
                  <a:lnTo>
                    <a:pt x="122" y="19"/>
                  </a:lnTo>
                  <a:lnTo>
                    <a:pt x="122" y="11"/>
                  </a:lnTo>
                  <a:lnTo>
                    <a:pt x="122" y="8"/>
                  </a:lnTo>
                  <a:lnTo>
                    <a:pt x="129" y="8"/>
                  </a:lnTo>
                  <a:lnTo>
                    <a:pt x="137" y="4"/>
                  </a:lnTo>
                  <a:lnTo>
                    <a:pt x="137" y="4"/>
                  </a:lnTo>
                  <a:lnTo>
                    <a:pt x="140" y="4"/>
                  </a:lnTo>
                  <a:lnTo>
                    <a:pt x="140" y="0"/>
                  </a:lnTo>
                  <a:lnTo>
                    <a:pt x="144" y="0"/>
                  </a:lnTo>
                  <a:lnTo>
                    <a:pt x="151" y="0"/>
                  </a:lnTo>
                  <a:lnTo>
                    <a:pt x="159" y="0"/>
                  </a:lnTo>
                  <a:lnTo>
                    <a:pt x="166" y="0"/>
                  </a:lnTo>
                  <a:lnTo>
                    <a:pt x="170" y="0"/>
                  </a:lnTo>
                  <a:lnTo>
                    <a:pt x="170" y="8"/>
                  </a:lnTo>
                  <a:lnTo>
                    <a:pt x="174" y="8"/>
                  </a:lnTo>
                  <a:lnTo>
                    <a:pt x="174" y="11"/>
                  </a:lnTo>
                  <a:lnTo>
                    <a:pt x="177" y="19"/>
                  </a:lnTo>
                  <a:lnTo>
                    <a:pt x="185" y="15"/>
                  </a:lnTo>
                  <a:lnTo>
                    <a:pt x="188" y="19"/>
                  </a:lnTo>
                  <a:lnTo>
                    <a:pt x="188" y="23"/>
                  </a:lnTo>
                  <a:lnTo>
                    <a:pt x="192" y="23"/>
                  </a:lnTo>
                  <a:lnTo>
                    <a:pt x="192" y="26"/>
                  </a:lnTo>
                  <a:lnTo>
                    <a:pt x="196" y="30"/>
                  </a:lnTo>
                  <a:lnTo>
                    <a:pt x="203" y="37"/>
                  </a:lnTo>
                  <a:lnTo>
                    <a:pt x="203" y="34"/>
                  </a:lnTo>
                  <a:lnTo>
                    <a:pt x="211" y="37"/>
                  </a:lnTo>
                  <a:lnTo>
                    <a:pt x="214" y="37"/>
                  </a:lnTo>
                  <a:lnTo>
                    <a:pt x="218" y="37"/>
                  </a:lnTo>
                  <a:lnTo>
                    <a:pt x="222" y="34"/>
                  </a:lnTo>
                  <a:lnTo>
                    <a:pt x="225" y="34"/>
                  </a:lnTo>
                  <a:lnTo>
                    <a:pt x="229" y="41"/>
                  </a:lnTo>
                  <a:lnTo>
                    <a:pt x="233" y="45"/>
                  </a:lnTo>
                  <a:lnTo>
                    <a:pt x="237" y="45"/>
                  </a:lnTo>
                  <a:lnTo>
                    <a:pt x="237" y="45"/>
                  </a:lnTo>
                  <a:lnTo>
                    <a:pt x="244" y="45"/>
                  </a:lnTo>
                  <a:lnTo>
                    <a:pt x="248" y="45"/>
                  </a:lnTo>
                  <a:lnTo>
                    <a:pt x="251" y="49"/>
                  </a:lnTo>
                  <a:lnTo>
                    <a:pt x="255" y="45"/>
                  </a:lnTo>
                  <a:lnTo>
                    <a:pt x="259" y="49"/>
                  </a:lnTo>
                  <a:lnTo>
                    <a:pt x="262" y="49"/>
                  </a:lnTo>
                  <a:lnTo>
                    <a:pt x="266" y="49"/>
                  </a:lnTo>
                  <a:lnTo>
                    <a:pt x="266" y="52"/>
                  </a:lnTo>
                  <a:lnTo>
                    <a:pt x="270" y="52"/>
                  </a:lnTo>
                  <a:lnTo>
                    <a:pt x="270" y="56"/>
                  </a:lnTo>
                  <a:lnTo>
                    <a:pt x="266" y="60"/>
                  </a:lnTo>
                  <a:lnTo>
                    <a:pt x="262" y="60"/>
                  </a:lnTo>
                  <a:lnTo>
                    <a:pt x="262" y="67"/>
                  </a:lnTo>
                  <a:lnTo>
                    <a:pt x="266" y="71"/>
                  </a:lnTo>
                  <a:lnTo>
                    <a:pt x="270" y="75"/>
                  </a:lnTo>
                  <a:lnTo>
                    <a:pt x="266" y="78"/>
                  </a:lnTo>
                  <a:lnTo>
                    <a:pt x="266" y="82"/>
                  </a:lnTo>
                  <a:lnTo>
                    <a:pt x="262" y="86"/>
                  </a:lnTo>
                  <a:lnTo>
                    <a:pt x="255" y="86"/>
                  </a:lnTo>
                  <a:lnTo>
                    <a:pt x="251" y="89"/>
                  </a:lnTo>
                  <a:lnTo>
                    <a:pt x="251" y="93"/>
                  </a:lnTo>
                  <a:lnTo>
                    <a:pt x="248" y="97"/>
                  </a:lnTo>
                  <a:lnTo>
                    <a:pt x="248" y="101"/>
                  </a:lnTo>
                  <a:lnTo>
                    <a:pt x="248" y="97"/>
                  </a:lnTo>
                  <a:lnTo>
                    <a:pt x="244" y="97"/>
                  </a:lnTo>
                  <a:lnTo>
                    <a:pt x="240" y="101"/>
                  </a:lnTo>
                  <a:lnTo>
                    <a:pt x="237" y="101"/>
                  </a:lnTo>
                  <a:lnTo>
                    <a:pt x="233" y="101"/>
                  </a:lnTo>
                  <a:lnTo>
                    <a:pt x="233" y="104"/>
                  </a:lnTo>
                  <a:lnTo>
                    <a:pt x="229" y="104"/>
                  </a:lnTo>
                  <a:lnTo>
                    <a:pt x="225" y="104"/>
                  </a:lnTo>
                  <a:lnTo>
                    <a:pt x="222" y="108"/>
                  </a:lnTo>
                  <a:lnTo>
                    <a:pt x="222" y="108"/>
                  </a:lnTo>
                  <a:lnTo>
                    <a:pt x="218" y="108"/>
                  </a:lnTo>
                  <a:lnTo>
                    <a:pt x="218" y="112"/>
                  </a:lnTo>
                  <a:lnTo>
                    <a:pt x="211" y="108"/>
                  </a:lnTo>
                  <a:lnTo>
                    <a:pt x="207" y="112"/>
                  </a:lnTo>
                  <a:lnTo>
                    <a:pt x="207" y="112"/>
                  </a:lnTo>
                  <a:lnTo>
                    <a:pt x="203" y="108"/>
                  </a:lnTo>
                  <a:lnTo>
                    <a:pt x="203" y="108"/>
                  </a:lnTo>
                  <a:lnTo>
                    <a:pt x="203" y="112"/>
                  </a:lnTo>
                  <a:lnTo>
                    <a:pt x="207" y="112"/>
                  </a:lnTo>
                  <a:lnTo>
                    <a:pt x="203" y="115"/>
                  </a:lnTo>
                  <a:lnTo>
                    <a:pt x="203" y="119"/>
                  </a:lnTo>
                  <a:lnTo>
                    <a:pt x="199" y="119"/>
                  </a:lnTo>
                  <a:lnTo>
                    <a:pt x="199" y="119"/>
                  </a:lnTo>
                  <a:lnTo>
                    <a:pt x="199" y="119"/>
                  </a:lnTo>
                  <a:lnTo>
                    <a:pt x="203" y="115"/>
                  </a:lnTo>
                  <a:lnTo>
                    <a:pt x="203" y="112"/>
                  </a:lnTo>
                  <a:lnTo>
                    <a:pt x="199" y="112"/>
                  </a:lnTo>
                  <a:lnTo>
                    <a:pt x="199" y="112"/>
                  </a:lnTo>
                  <a:lnTo>
                    <a:pt x="196" y="119"/>
                  </a:lnTo>
                  <a:lnTo>
                    <a:pt x="192" y="119"/>
                  </a:lnTo>
                  <a:lnTo>
                    <a:pt x="192" y="119"/>
                  </a:lnTo>
                  <a:lnTo>
                    <a:pt x="188" y="119"/>
                  </a:lnTo>
                  <a:lnTo>
                    <a:pt x="185" y="119"/>
                  </a:lnTo>
                  <a:lnTo>
                    <a:pt x="185" y="119"/>
                  </a:lnTo>
                  <a:lnTo>
                    <a:pt x="181" y="119"/>
                  </a:lnTo>
                  <a:lnTo>
                    <a:pt x="181" y="123"/>
                  </a:lnTo>
                  <a:lnTo>
                    <a:pt x="181" y="123"/>
                  </a:lnTo>
                  <a:lnTo>
                    <a:pt x="188" y="123"/>
                  </a:lnTo>
                  <a:lnTo>
                    <a:pt x="188" y="123"/>
                  </a:lnTo>
                  <a:lnTo>
                    <a:pt x="192" y="126"/>
                  </a:lnTo>
                  <a:lnTo>
                    <a:pt x="192" y="126"/>
                  </a:lnTo>
                  <a:lnTo>
                    <a:pt x="196" y="126"/>
                  </a:lnTo>
                  <a:lnTo>
                    <a:pt x="192" y="126"/>
                  </a:lnTo>
                  <a:lnTo>
                    <a:pt x="192" y="130"/>
                  </a:lnTo>
                  <a:lnTo>
                    <a:pt x="196" y="130"/>
                  </a:lnTo>
                  <a:lnTo>
                    <a:pt x="196" y="130"/>
                  </a:lnTo>
                  <a:lnTo>
                    <a:pt x="196" y="130"/>
                  </a:lnTo>
                  <a:lnTo>
                    <a:pt x="196" y="130"/>
                  </a:lnTo>
                  <a:lnTo>
                    <a:pt x="199" y="130"/>
                  </a:lnTo>
                  <a:lnTo>
                    <a:pt x="199" y="134"/>
                  </a:lnTo>
                  <a:lnTo>
                    <a:pt x="203" y="134"/>
                  </a:lnTo>
                  <a:lnTo>
                    <a:pt x="207" y="138"/>
                  </a:lnTo>
                  <a:lnTo>
                    <a:pt x="207" y="134"/>
                  </a:lnTo>
                  <a:lnTo>
                    <a:pt x="203" y="130"/>
                  </a:lnTo>
                  <a:lnTo>
                    <a:pt x="196" y="123"/>
                  </a:lnTo>
                  <a:lnTo>
                    <a:pt x="196" y="119"/>
                  </a:lnTo>
                  <a:lnTo>
                    <a:pt x="196" y="119"/>
                  </a:lnTo>
                  <a:lnTo>
                    <a:pt x="199" y="123"/>
                  </a:lnTo>
                  <a:lnTo>
                    <a:pt x="199" y="126"/>
                  </a:lnTo>
                  <a:lnTo>
                    <a:pt x="207" y="134"/>
                  </a:lnTo>
                  <a:lnTo>
                    <a:pt x="211" y="134"/>
                  </a:lnTo>
                  <a:lnTo>
                    <a:pt x="211" y="134"/>
                  </a:lnTo>
                  <a:lnTo>
                    <a:pt x="214" y="134"/>
                  </a:lnTo>
                  <a:lnTo>
                    <a:pt x="218" y="134"/>
                  </a:lnTo>
                  <a:lnTo>
                    <a:pt x="218" y="130"/>
                  </a:lnTo>
                  <a:lnTo>
                    <a:pt x="222" y="130"/>
                  </a:lnTo>
                  <a:lnTo>
                    <a:pt x="229" y="130"/>
                  </a:lnTo>
                  <a:lnTo>
                    <a:pt x="225" y="134"/>
                  </a:lnTo>
                  <a:lnTo>
                    <a:pt x="225" y="134"/>
                  </a:lnTo>
                  <a:lnTo>
                    <a:pt x="225" y="138"/>
                  </a:lnTo>
                  <a:lnTo>
                    <a:pt x="225" y="138"/>
                  </a:lnTo>
                  <a:lnTo>
                    <a:pt x="218" y="141"/>
                  </a:lnTo>
                  <a:lnTo>
                    <a:pt x="211" y="138"/>
                  </a:lnTo>
                  <a:lnTo>
                    <a:pt x="207" y="141"/>
                  </a:lnTo>
                  <a:lnTo>
                    <a:pt x="207" y="145"/>
                  </a:lnTo>
                  <a:lnTo>
                    <a:pt x="199" y="145"/>
                  </a:lnTo>
                  <a:lnTo>
                    <a:pt x="192" y="149"/>
                  </a:lnTo>
                  <a:lnTo>
                    <a:pt x="188" y="152"/>
                  </a:lnTo>
                  <a:lnTo>
                    <a:pt x="181" y="152"/>
                  </a:lnTo>
                  <a:lnTo>
                    <a:pt x="177" y="149"/>
                  </a:lnTo>
                  <a:lnTo>
                    <a:pt x="177" y="149"/>
                  </a:lnTo>
                  <a:lnTo>
                    <a:pt x="181" y="141"/>
                  </a:lnTo>
                  <a:lnTo>
                    <a:pt x="181" y="141"/>
                  </a:lnTo>
                  <a:lnTo>
                    <a:pt x="177" y="138"/>
                  </a:lnTo>
                  <a:lnTo>
                    <a:pt x="174" y="138"/>
                  </a:lnTo>
                  <a:lnTo>
                    <a:pt x="170" y="134"/>
                  </a:lnTo>
                  <a:lnTo>
                    <a:pt x="166" y="138"/>
                  </a:lnTo>
                  <a:lnTo>
                    <a:pt x="166" y="138"/>
                  </a:lnTo>
                  <a:lnTo>
                    <a:pt x="170" y="130"/>
                  </a:lnTo>
                  <a:lnTo>
                    <a:pt x="174" y="130"/>
                  </a:lnTo>
                  <a:lnTo>
                    <a:pt x="177" y="126"/>
                  </a:lnTo>
                  <a:lnTo>
                    <a:pt x="181" y="126"/>
                  </a:lnTo>
                  <a:lnTo>
                    <a:pt x="177" y="126"/>
                  </a:lnTo>
                  <a:lnTo>
                    <a:pt x="177" y="123"/>
                  </a:lnTo>
                  <a:lnTo>
                    <a:pt x="177" y="119"/>
                  </a:lnTo>
                  <a:lnTo>
                    <a:pt x="174" y="123"/>
                  </a:lnTo>
                  <a:lnTo>
                    <a:pt x="174" y="123"/>
                  </a:lnTo>
                  <a:lnTo>
                    <a:pt x="170" y="119"/>
                  </a:lnTo>
                  <a:lnTo>
                    <a:pt x="166" y="119"/>
                  </a:lnTo>
                  <a:lnTo>
                    <a:pt x="162" y="123"/>
                  </a:lnTo>
                  <a:lnTo>
                    <a:pt x="159" y="119"/>
                  </a:lnTo>
                  <a:lnTo>
                    <a:pt x="155" y="119"/>
                  </a:lnTo>
                  <a:lnTo>
                    <a:pt x="155" y="119"/>
                  </a:lnTo>
                  <a:lnTo>
                    <a:pt x="155" y="119"/>
                  </a:lnTo>
                  <a:lnTo>
                    <a:pt x="155" y="115"/>
                  </a:lnTo>
                  <a:lnTo>
                    <a:pt x="151" y="115"/>
                  </a:lnTo>
                  <a:lnTo>
                    <a:pt x="144" y="115"/>
                  </a:lnTo>
                  <a:lnTo>
                    <a:pt x="144" y="112"/>
                  </a:lnTo>
                  <a:lnTo>
                    <a:pt x="148" y="112"/>
                  </a:lnTo>
                  <a:lnTo>
                    <a:pt x="155" y="112"/>
                  </a:lnTo>
                  <a:lnTo>
                    <a:pt x="155" y="112"/>
                  </a:lnTo>
                  <a:lnTo>
                    <a:pt x="159" y="112"/>
                  </a:lnTo>
                  <a:lnTo>
                    <a:pt x="162" y="112"/>
                  </a:lnTo>
                  <a:lnTo>
                    <a:pt x="155" y="112"/>
                  </a:lnTo>
                  <a:lnTo>
                    <a:pt x="155" y="112"/>
                  </a:lnTo>
                  <a:lnTo>
                    <a:pt x="151" y="108"/>
                  </a:lnTo>
                  <a:lnTo>
                    <a:pt x="151" y="108"/>
                  </a:lnTo>
                  <a:lnTo>
                    <a:pt x="151" y="108"/>
                  </a:lnTo>
                  <a:lnTo>
                    <a:pt x="148" y="112"/>
                  </a:lnTo>
                  <a:lnTo>
                    <a:pt x="144" y="112"/>
                  </a:lnTo>
                  <a:lnTo>
                    <a:pt x="144" y="112"/>
                  </a:lnTo>
                  <a:lnTo>
                    <a:pt x="144" y="108"/>
                  </a:lnTo>
                  <a:lnTo>
                    <a:pt x="140" y="112"/>
                  </a:lnTo>
                  <a:lnTo>
                    <a:pt x="137" y="112"/>
                  </a:lnTo>
                  <a:lnTo>
                    <a:pt x="133" y="115"/>
                  </a:lnTo>
                  <a:lnTo>
                    <a:pt x="133" y="119"/>
                  </a:lnTo>
                  <a:lnTo>
                    <a:pt x="129" y="123"/>
                  </a:lnTo>
                  <a:lnTo>
                    <a:pt x="129" y="123"/>
                  </a:lnTo>
                  <a:lnTo>
                    <a:pt x="129" y="123"/>
                  </a:lnTo>
                  <a:lnTo>
                    <a:pt x="125" y="130"/>
                  </a:lnTo>
                  <a:lnTo>
                    <a:pt x="122" y="130"/>
                  </a:lnTo>
                  <a:lnTo>
                    <a:pt x="122" y="130"/>
                  </a:lnTo>
                  <a:lnTo>
                    <a:pt x="122" y="130"/>
                  </a:lnTo>
                  <a:lnTo>
                    <a:pt x="122" y="134"/>
                  </a:lnTo>
                  <a:lnTo>
                    <a:pt x="122" y="134"/>
                  </a:lnTo>
                  <a:lnTo>
                    <a:pt x="122" y="138"/>
                  </a:lnTo>
                  <a:lnTo>
                    <a:pt x="122" y="138"/>
                  </a:lnTo>
                  <a:lnTo>
                    <a:pt x="118" y="134"/>
                  </a:lnTo>
                  <a:lnTo>
                    <a:pt x="114" y="134"/>
                  </a:lnTo>
                  <a:lnTo>
                    <a:pt x="111" y="138"/>
                  </a:lnTo>
                  <a:lnTo>
                    <a:pt x="103" y="138"/>
                  </a:lnTo>
                  <a:lnTo>
                    <a:pt x="100" y="138"/>
                  </a:lnTo>
                  <a:lnTo>
                    <a:pt x="96" y="134"/>
                  </a:lnTo>
                  <a:lnTo>
                    <a:pt x="100" y="130"/>
                  </a:lnTo>
                  <a:lnTo>
                    <a:pt x="103" y="130"/>
                  </a:lnTo>
                  <a:lnTo>
                    <a:pt x="103" y="130"/>
                  </a:lnTo>
                  <a:lnTo>
                    <a:pt x="107" y="123"/>
                  </a:lnTo>
                  <a:lnTo>
                    <a:pt x="107" y="123"/>
                  </a:lnTo>
                  <a:lnTo>
                    <a:pt x="107" y="119"/>
                  </a:lnTo>
                  <a:lnTo>
                    <a:pt x="107" y="115"/>
                  </a:lnTo>
                  <a:lnTo>
                    <a:pt x="111" y="115"/>
                  </a:lnTo>
                  <a:lnTo>
                    <a:pt x="114" y="112"/>
                  </a:lnTo>
                  <a:lnTo>
                    <a:pt x="118" y="115"/>
                  </a:lnTo>
                  <a:lnTo>
                    <a:pt x="122" y="115"/>
                  </a:lnTo>
                  <a:lnTo>
                    <a:pt x="122" y="115"/>
                  </a:lnTo>
                  <a:lnTo>
                    <a:pt x="122" y="112"/>
                  </a:lnTo>
                  <a:lnTo>
                    <a:pt x="122" y="108"/>
                  </a:lnTo>
                  <a:lnTo>
                    <a:pt x="122" y="104"/>
                  </a:lnTo>
                  <a:lnTo>
                    <a:pt x="118" y="104"/>
                  </a:lnTo>
                  <a:lnTo>
                    <a:pt x="111" y="101"/>
                  </a:lnTo>
                  <a:lnTo>
                    <a:pt x="111" y="97"/>
                  </a:lnTo>
                  <a:lnTo>
                    <a:pt x="107" y="97"/>
                  </a:lnTo>
                  <a:lnTo>
                    <a:pt x="107" y="93"/>
                  </a:lnTo>
                  <a:lnTo>
                    <a:pt x="107" y="89"/>
                  </a:lnTo>
                  <a:lnTo>
                    <a:pt x="103" y="86"/>
                  </a:lnTo>
                  <a:lnTo>
                    <a:pt x="100" y="82"/>
                  </a:lnTo>
                  <a:lnTo>
                    <a:pt x="96" y="82"/>
                  </a:lnTo>
                  <a:lnTo>
                    <a:pt x="96" y="82"/>
                  </a:lnTo>
                  <a:lnTo>
                    <a:pt x="92" y="82"/>
                  </a:lnTo>
                  <a:lnTo>
                    <a:pt x="85" y="78"/>
                  </a:lnTo>
                  <a:lnTo>
                    <a:pt x="81" y="78"/>
                  </a:lnTo>
                  <a:lnTo>
                    <a:pt x="77" y="75"/>
                  </a:lnTo>
                  <a:lnTo>
                    <a:pt x="77" y="75"/>
                  </a:lnTo>
                  <a:lnTo>
                    <a:pt x="74" y="75"/>
                  </a:lnTo>
                  <a:lnTo>
                    <a:pt x="74" y="78"/>
                  </a:lnTo>
                  <a:lnTo>
                    <a:pt x="70" y="75"/>
                  </a:lnTo>
                  <a:lnTo>
                    <a:pt x="70" y="78"/>
                  </a:lnTo>
                  <a:lnTo>
                    <a:pt x="66" y="75"/>
                  </a:lnTo>
                  <a:lnTo>
                    <a:pt x="66" y="78"/>
                  </a:lnTo>
                  <a:lnTo>
                    <a:pt x="66" y="82"/>
                  </a:lnTo>
                  <a:lnTo>
                    <a:pt x="66" y="86"/>
                  </a:lnTo>
                  <a:lnTo>
                    <a:pt x="62" y="86"/>
                  </a:lnTo>
                  <a:lnTo>
                    <a:pt x="59" y="89"/>
                  </a:lnTo>
                  <a:lnTo>
                    <a:pt x="48" y="89"/>
                  </a:lnTo>
                  <a:lnTo>
                    <a:pt x="44" y="93"/>
                  </a:lnTo>
                  <a:lnTo>
                    <a:pt x="44" y="93"/>
                  </a:lnTo>
                  <a:lnTo>
                    <a:pt x="37" y="93"/>
                  </a:lnTo>
                  <a:lnTo>
                    <a:pt x="33" y="93"/>
                  </a:lnTo>
                  <a:lnTo>
                    <a:pt x="33" y="89"/>
                  </a:lnTo>
                  <a:lnTo>
                    <a:pt x="29" y="89"/>
                  </a:lnTo>
                  <a:lnTo>
                    <a:pt x="22" y="89"/>
                  </a:lnTo>
                  <a:lnTo>
                    <a:pt x="18" y="86"/>
                  </a:lnTo>
                  <a:lnTo>
                    <a:pt x="14" y="86"/>
                  </a:lnTo>
                  <a:lnTo>
                    <a:pt x="11" y="86"/>
                  </a:lnTo>
                  <a:lnTo>
                    <a:pt x="7" y="86"/>
                  </a:lnTo>
                  <a:lnTo>
                    <a:pt x="7" y="86"/>
                  </a:lnTo>
                  <a:lnTo>
                    <a:pt x="3" y="82"/>
                  </a:lnTo>
                  <a:lnTo>
                    <a:pt x="0" y="78"/>
                  </a:lnTo>
                  <a:lnTo>
                    <a:pt x="0" y="78"/>
                  </a:lnTo>
                  <a:lnTo>
                    <a:pt x="0" y="75"/>
                  </a:lnTo>
                  <a:lnTo>
                    <a:pt x="3" y="67"/>
                  </a:lnTo>
                  <a:lnTo>
                    <a:pt x="7" y="67"/>
                  </a:lnTo>
                  <a:lnTo>
                    <a:pt x="7" y="63"/>
                  </a:lnTo>
                  <a:lnTo>
                    <a:pt x="7" y="60"/>
                  </a:lnTo>
                  <a:lnTo>
                    <a:pt x="18" y="49"/>
                  </a:lnTo>
                  <a:lnTo>
                    <a:pt x="18" y="45"/>
                  </a:lnTo>
                  <a:lnTo>
                    <a:pt x="22" y="41"/>
                  </a:lnTo>
                  <a:lnTo>
                    <a:pt x="25" y="41"/>
                  </a:lnTo>
                  <a:lnTo>
                    <a:pt x="25" y="37"/>
                  </a:lnTo>
                  <a:lnTo>
                    <a:pt x="22" y="34"/>
                  </a:lnTo>
                  <a:lnTo>
                    <a:pt x="22" y="34"/>
                  </a:lnTo>
                  <a:lnTo>
                    <a:pt x="25" y="30"/>
                  </a:lnTo>
                  <a:lnTo>
                    <a:pt x="22" y="30"/>
                  </a:lnTo>
                  <a:lnTo>
                    <a:pt x="18" y="26"/>
                  </a:lnTo>
                  <a:lnTo>
                    <a:pt x="18" y="23"/>
                  </a:lnTo>
                  <a:lnTo>
                    <a:pt x="18" y="15"/>
                  </a:lnTo>
                  <a:lnTo>
                    <a:pt x="18" y="11"/>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49" name="Freeform 48"/>
            <p:cNvSpPr>
              <a:spLocks/>
            </p:cNvSpPr>
            <p:nvPr/>
          </p:nvSpPr>
          <p:spPr bwMode="auto">
            <a:xfrm>
              <a:off x="4802526" y="2155673"/>
              <a:ext cx="72051" cy="75912"/>
            </a:xfrm>
            <a:custGeom>
              <a:avLst/>
              <a:gdLst>
                <a:gd name="T0" fmla="*/ 0 w 56"/>
                <a:gd name="T1" fmla="*/ 11 h 59"/>
                <a:gd name="T2" fmla="*/ 0 w 56"/>
                <a:gd name="T3" fmla="*/ 7 h 59"/>
                <a:gd name="T4" fmla="*/ 0 w 56"/>
                <a:gd name="T5" fmla="*/ 3 h 59"/>
                <a:gd name="T6" fmla="*/ 0 w 56"/>
                <a:gd name="T7" fmla="*/ 0 h 59"/>
                <a:gd name="T8" fmla="*/ 4 w 56"/>
                <a:gd name="T9" fmla="*/ 3 h 59"/>
                <a:gd name="T10" fmla="*/ 4 w 56"/>
                <a:gd name="T11" fmla="*/ 0 h 59"/>
                <a:gd name="T12" fmla="*/ 8 w 56"/>
                <a:gd name="T13" fmla="*/ 3 h 59"/>
                <a:gd name="T14" fmla="*/ 8 w 56"/>
                <a:gd name="T15" fmla="*/ 0 h 59"/>
                <a:gd name="T16" fmla="*/ 11 w 56"/>
                <a:gd name="T17" fmla="*/ 0 h 59"/>
                <a:gd name="T18" fmla="*/ 11 w 56"/>
                <a:gd name="T19" fmla="*/ 0 h 59"/>
                <a:gd name="T20" fmla="*/ 15 w 56"/>
                <a:gd name="T21" fmla="*/ 3 h 59"/>
                <a:gd name="T22" fmla="*/ 19 w 56"/>
                <a:gd name="T23" fmla="*/ 3 h 59"/>
                <a:gd name="T24" fmla="*/ 26 w 56"/>
                <a:gd name="T25" fmla="*/ 7 h 59"/>
                <a:gd name="T26" fmla="*/ 30 w 56"/>
                <a:gd name="T27" fmla="*/ 7 h 59"/>
                <a:gd name="T28" fmla="*/ 30 w 56"/>
                <a:gd name="T29" fmla="*/ 7 h 59"/>
                <a:gd name="T30" fmla="*/ 34 w 56"/>
                <a:gd name="T31" fmla="*/ 7 h 59"/>
                <a:gd name="T32" fmla="*/ 37 w 56"/>
                <a:gd name="T33" fmla="*/ 11 h 59"/>
                <a:gd name="T34" fmla="*/ 41 w 56"/>
                <a:gd name="T35" fmla="*/ 14 h 59"/>
                <a:gd name="T36" fmla="*/ 41 w 56"/>
                <a:gd name="T37" fmla="*/ 18 h 59"/>
                <a:gd name="T38" fmla="*/ 41 w 56"/>
                <a:gd name="T39" fmla="*/ 22 h 59"/>
                <a:gd name="T40" fmla="*/ 45 w 56"/>
                <a:gd name="T41" fmla="*/ 22 h 59"/>
                <a:gd name="T42" fmla="*/ 45 w 56"/>
                <a:gd name="T43" fmla="*/ 26 h 59"/>
                <a:gd name="T44" fmla="*/ 52 w 56"/>
                <a:gd name="T45" fmla="*/ 29 h 59"/>
                <a:gd name="T46" fmla="*/ 56 w 56"/>
                <a:gd name="T47" fmla="*/ 29 h 59"/>
                <a:gd name="T48" fmla="*/ 56 w 56"/>
                <a:gd name="T49" fmla="*/ 33 h 59"/>
                <a:gd name="T50" fmla="*/ 56 w 56"/>
                <a:gd name="T51" fmla="*/ 37 h 59"/>
                <a:gd name="T52" fmla="*/ 56 w 56"/>
                <a:gd name="T53" fmla="*/ 40 h 59"/>
                <a:gd name="T54" fmla="*/ 56 w 56"/>
                <a:gd name="T55" fmla="*/ 40 h 59"/>
                <a:gd name="T56" fmla="*/ 52 w 56"/>
                <a:gd name="T57" fmla="*/ 40 h 59"/>
                <a:gd name="T58" fmla="*/ 48 w 56"/>
                <a:gd name="T59" fmla="*/ 37 h 59"/>
                <a:gd name="T60" fmla="*/ 45 w 56"/>
                <a:gd name="T61" fmla="*/ 40 h 59"/>
                <a:gd name="T62" fmla="*/ 41 w 56"/>
                <a:gd name="T63" fmla="*/ 40 h 59"/>
                <a:gd name="T64" fmla="*/ 41 w 56"/>
                <a:gd name="T65" fmla="*/ 44 h 59"/>
                <a:gd name="T66" fmla="*/ 41 w 56"/>
                <a:gd name="T67" fmla="*/ 48 h 59"/>
                <a:gd name="T68" fmla="*/ 41 w 56"/>
                <a:gd name="T69" fmla="*/ 48 h 59"/>
                <a:gd name="T70" fmla="*/ 37 w 56"/>
                <a:gd name="T71" fmla="*/ 55 h 59"/>
                <a:gd name="T72" fmla="*/ 37 w 56"/>
                <a:gd name="T73" fmla="*/ 55 h 59"/>
                <a:gd name="T74" fmla="*/ 34 w 56"/>
                <a:gd name="T75" fmla="*/ 55 h 59"/>
                <a:gd name="T76" fmla="*/ 30 w 56"/>
                <a:gd name="T77" fmla="*/ 59 h 59"/>
                <a:gd name="T78" fmla="*/ 30 w 56"/>
                <a:gd name="T79" fmla="*/ 55 h 59"/>
                <a:gd name="T80" fmla="*/ 30 w 56"/>
                <a:gd name="T81" fmla="*/ 51 h 59"/>
                <a:gd name="T82" fmla="*/ 30 w 56"/>
                <a:gd name="T83" fmla="*/ 40 h 59"/>
                <a:gd name="T84" fmla="*/ 26 w 56"/>
                <a:gd name="T85" fmla="*/ 33 h 59"/>
                <a:gd name="T86" fmla="*/ 26 w 56"/>
                <a:gd name="T87" fmla="*/ 29 h 59"/>
                <a:gd name="T88" fmla="*/ 15 w 56"/>
                <a:gd name="T89" fmla="*/ 26 h 59"/>
                <a:gd name="T90" fmla="*/ 15 w 56"/>
                <a:gd name="T91" fmla="*/ 22 h 59"/>
                <a:gd name="T92" fmla="*/ 11 w 56"/>
                <a:gd name="T93" fmla="*/ 14 h 59"/>
                <a:gd name="T94" fmla="*/ 8 w 56"/>
                <a:gd name="T95" fmla="*/ 11 h 59"/>
                <a:gd name="T96" fmla="*/ 0 w 56"/>
                <a:gd name="T97" fmla="*/ 1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 h="59">
                  <a:moveTo>
                    <a:pt x="0" y="11"/>
                  </a:moveTo>
                  <a:lnTo>
                    <a:pt x="0" y="7"/>
                  </a:lnTo>
                  <a:lnTo>
                    <a:pt x="0" y="3"/>
                  </a:lnTo>
                  <a:lnTo>
                    <a:pt x="0" y="0"/>
                  </a:lnTo>
                  <a:lnTo>
                    <a:pt x="4" y="3"/>
                  </a:lnTo>
                  <a:lnTo>
                    <a:pt x="4" y="0"/>
                  </a:lnTo>
                  <a:lnTo>
                    <a:pt x="8" y="3"/>
                  </a:lnTo>
                  <a:lnTo>
                    <a:pt x="8" y="0"/>
                  </a:lnTo>
                  <a:lnTo>
                    <a:pt x="11" y="0"/>
                  </a:lnTo>
                  <a:lnTo>
                    <a:pt x="11" y="0"/>
                  </a:lnTo>
                  <a:lnTo>
                    <a:pt x="15" y="3"/>
                  </a:lnTo>
                  <a:lnTo>
                    <a:pt x="19" y="3"/>
                  </a:lnTo>
                  <a:lnTo>
                    <a:pt x="26" y="7"/>
                  </a:lnTo>
                  <a:lnTo>
                    <a:pt x="30" y="7"/>
                  </a:lnTo>
                  <a:lnTo>
                    <a:pt x="30" y="7"/>
                  </a:lnTo>
                  <a:lnTo>
                    <a:pt x="34" y="7"/>
                  </a:lnTo>
                  <a:lnTo>
                    <a:pt x="37" y="11"/>
                  </a:lnTo>
                  <a:lnTo>
                    <a:pt x="41" y="14"/>
                  </a:lnTo>
                  <a:lnTo>
                    <a:pt x="41" y="18"/>
                  </a:lnTo>
                  <a:lnTo>
                    <a:pt x="41" y="22"/>
                  </a:lnTo>
                  <a:lnTo>
                    <a:pt x="45" y="22"/>
                  </a:lnTo>
                  <a:lnTo>
                    <a:pt x="45" y="26"/>
                  </a:lnTo>
                  <a:lnTo>
                    <a:pt x="52" y="29"/>
                  </a:lnTo>
                  <a:lnTo>
                    <a:pt x="56" y="29"/>
                  </a:lnTo>
                  <a:lnTo>
                    <a:pt x="56" y="33"/>
                  </a:lnTo>
                  <a:lnTo>
                    <a:pt x="56" y="37"/>
                  </a:lnTo>
                  <a:lnTo>
                    <a:pt x="56" y="40"/>
                  </a:lnTo>
                  <a:lnTo>
                    <a:pt x="56" y="40"/>
                  </a:lnTo>
                  <a:lnTo>
                    <a:pt x="52" y="40"/>
                  </a:lnTo>
                  <a:lnTo>
                    <a:pt x="48" y="37"/>
                  </a:lnTo>
                  <a:lnTo>
                    <a:pt x="45" y="40"/>
                  </a:lnTo>
                  <a:lnTo>
                    <a:pt x="41" y="40"/>
                  </a:lnTo>
                  <a:lnTo>
                    <a:pt x="41" y="44"/>
                  </a:lnTo>
                  <a:lnTo>
                    <a:pt x="41" y="48"/>
                  </a:lnTo>
                  <a:lnTo>
                    <a:pt x="41" y="48"/>
                  </a:lnTo>
                  <a:lnTo>
                    <a:pt x="37" y="55"/>
                  </a:lnTo>
                  <a:lnTo>
                    <a:pt x="37" y="55"/>
                  </a:lnTo>
                  <a:lnTo>
                    <a:pt x="34" y="55"/>
                  </a:lnTo>
                  <a:lnTo>
                    <a:pt x="30" y="59"/>
                  </a:lnTo>
                  <a:lnTo>
                    <a:pt x="30" y="55"/>
                  </a:lnTo>
                  <a:lnTo>
                    <a:pt x="30" y="51"/>
                  </a:lnTo>
                  <a:lnTo>
                    <a:pt x="30" y="40"/>
                  </a:lnTo>
                  <a:lnTo>
                    <a:pt x="26" y="33"/>
                  </a:lnTo>
                  <a:lnTo>
                    <a:pt x="26" y="29"/>
                  </a:lnTo>
                  <a:lnTo>
                    <a:pt x="15" y="26"/>
                  </a:lnTo>
                  <a:lnTo>
                    <a:pt x="15" y="22"/>
                  </a:lnTo>
                  <a:lnTo>
                    <a:pt x="11" y="14"/>
                  </a:lnTo>
                  <a:lnTo>
                    <a:pt x="8" y="11"/>
                  </a:lnTo>
                  <a:lnTo>
                    <a:pt x="0" y="11"/>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50" name="Freeform 49"/>
            <p:cNvSpPr>
              <a:spLocks/>
            </p:cNvSpPr>
            <p:nvPr/>
          </p:nvSpPr>
          <p:spPr bwMode="auto">
            <a:xfrm>
              <a:off x="4688015" y="2169827"/>
              <a:ext cx="186562" cy="104218"/>
            </a:xfrm>
            <a:custGeom>
              <a:avLst/>
              <a:gdLst>
                <a:gd name="T0" fmla="*/ 34 w 145"/>
                <a:gd name="T1" fmla="*/ 0 h 81"/>
                <a:gd name="T2" fmla="*/ 41 w 145"/>
                <a:gd name="T3" fmla="*/ 0 h 81"/>
                <a:gd name="T4" fmla="*/ 52 w 145"/>
                <a:gd name="T5" fmla="*/ 3 h 81"/>
                <a:gd name="T6" fmla="*/ 56 w 145"/>
                <a:gd name="T7" fmla="*/ 7 h 81"/>
                <a:gd name="T8" fmla="*/ 67 w 145"/>
                <a:gd name="T9" fmla="*/ 7 h 81"/>
                <a:gd name="T10" fmla="*/ 71 w 145"/>
                <a:gd name="T11" fmla="*/ 3 h 81"/>
                <a:gd name="T12" fmla="*/ 85 w 145"/>
                <a:gd name="T13" fmla="*/ 0 h 81"/>
                <a:gd name="T14" fmla="*/ 100 w 145"/>
                <a:gd name="T15" fmla="*/ 3 h 81"/>
                <a:gd name="T16" fmla="*/ 104 w 145"/>
                <a:gd name="T17" fmla="*/ 15 h 81"/>
                <a:gd name="T18" fmla="*/ 115 w 145"/>
                <a:gd name="T19" fmla="*/ 22 h 81"/>
                <a:gd name="T20" fmla="*/ 119 w 145"/>
                <a:gd name="T21" fmla="*/ 40 h 81"/>
                <a:gd name="T22" fmla="*/ 123 w 145"/>
                <a:gd name="T23" fmla="*/ 52 h 81"/>
                <a:gd name="T24" fmla="*/ 134 w 145"/>
                <a:gd name="T25" fmla="*/ 52 h 81"/>
                <a:gd name="T26" fmla="*/ 141 w 145"/>
                <a:gd name="T27" fmla="*/ 48 h 81"/>
                <a:gd name="T28" fmla="*/ 141 w 145"/>
                <a:gd name="T29" fmla="*/ 52 h 81"/>
                <a:gd name="T30" fmla="*/ 145 w 145"/>
                <a:gd name="T31" fmla="*/ 55 h 81"/>
                <a:gd name="T32" fmla="*/ 137 w 145"/>
                <a:gd name="T33" fmla="*/ 59 h 81"/>
                <a:gd name="T34" fmla="*/ 130 w 145"/>
                <a:gd name="T35" fmla="*/ 63 h 81"/>
                <a:gd name="T36" fmla="*/ 130 w 145"/>
                <a:gd name="T37" fmla="*/ 70 h 81"/>
                <a:gd name="T38" fmla="*/ 130 w 145"/>
                <a:gd name="T39" fmla="*/ 74 h 81"/>
                <a:gd name="T40" fmla="*/ 126 w 145"/>
                <a:gd name="T41" fmla="*/ 78 h 81"/>
                <a:gd name="T42" fmla="*/ 123 w 145"/>
                <a:gd name="T43" fmla="*/ 74 h 81"/>
                <a:gd name="T44" fmla="*/ 115 w 145"/>
                <a:gd name="T45" fmla="*/ 74 h 81"/>
                <a:gd name="T46" fmla="*/ 104 w 145"/>
                <a:gd name="T47" fmla="*/ 74 h 81"/>
                <a:gd name="T48" fmla="*/ 93 w 145"/>
                <a:gd name="T49" fmla="*/ 78 h 81"/>
                <a:gd name="T50" fmla="*/ 85 w 145"/>
                <a:gd name="T51" fmla="*/ 81 h 81"/>
                <a:gd name="T52" fmla="*/ 78 w 145"/>
                <a:gd name="T53" fmla="*/ 81 h 81"/>
                <a:gd name="T54" fmla="*/ 71 w 145"/>
                <a:gd name="T55" fmla="*/ 81 h 81"/>
                <a:gd name="T56" fmla="*/ 67 w 145"/>
                <a:gd name="T57" fmla="*/ 81 h 81"/>
                <a:gd name="T58" fmla="*/ 56 w 145"/>
                <a:gd name="T59" fmla="*/ 81 h 81"/>
                <a:gd name="T60" fmla="*/ 52 w 145"/>
                <a:gd name="T61" fmla="*/ 78 h 81"/>
                <a:gd name="T62" fmla="*/ 45 w 145"/>
                <a:gd name="T63" fmla="*/ 81 h 81"/>
                <a:gd name="T64" fmla="*/ 45 w 145"/>
                <a:gd name="T65" fmla="*/ 78 h 81"/>
                <a:gd name="T66" fmla="*/ 41 w 145"/>
                <a:gd name="T67" fmla="*/ 74 h 81"/>
                <a:gd name="T68" fmla="*/ 37 w 145"/>
                <a:gd name="T69" fmla="*/ 70 h 81"/>
                <a:gd name="T70" fmla="*/ 37 w 145"/>
                <a:gd name="T71" fmla="*/ 63 h 81"/>
                <a:gd name="T72" fmla="*/ 30 w 145"/>
                <a:gd name="T73" fmla="*/ 66 h 81"/>
                <a:gd name="T74" fmla="*/ 23 w 145"/>
                <a:gd name="T75" fmla="*/ 66 h 81"/>
                <a:gd name="T76" fmla="*/ 15 w 145"/>
                <a:gd name="T77" fmla="*/ 63 h 81"/>
                <a:gd name="T78" fmla="*/ 19 w 145"/>
                <a:gd name="T79" fmla="*/ 55 h 81"/>
                <a:gd name="T80" fmla="*/ 8 w 145"/>
                <a:gd name="T81" fmla="*/ 52 h 81"/>
                <a:gd name="T82" fmla="*/ 4 w 145"/>
                <a:gd name="T83" fmla="*/ 44 h 81"/>
                <a:gd name="T84" fmla="*/ 0 w 145"/>
                <a:gd name="T85" fmla="*/ 40 h 81"/>
                <a:gd name="T86" fmla="*/ 4 w 145"/>
                <a:gd name="T87" fmla="*/ 37 h 81"/>
                <a:gd name="T88" fmla="*/ 11 w 145"/>
                <a:gd name="T89" fmla="*/ 33 h 81"/>
                <a:gd name="T90" fmla="*/ 15 w 145"/>
                <a:gd name="T91" fmla="*/ 29 h 81"/>
                <a:gd name="T92" fmla="*/ 23 w 145"/>
                <a:gd name="T93" fmla="*/ 11 h 81"/>
                <a:gd name="T94" fmla="*/ 30 w 145"/>
                <a:gd name="T95" fmla="*/ 7 h 81"/>
                <a:gd name="T96" fmla="*/ 30 w 145"/>
                <a:gd name="T9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5" h="81">
                  <a:moveTo>
                    <a:pt x="30" y="0"/>
                  </a:moveTo>
                  <a:lnTo>
                    <a:pt x="34" y="0"/>
                  </a:lnTo>
                  <a:lnTo>
                    <a:pt x="37" y="0"/>
                  </a:lnTo>
                  <a:lnTo>
                    <a:pt x="41" y="0"/>
                  </a:lnTo>
                  <a:lnTo>
                    <a:pt x="45" y="3"/>
                  </a:lnTo>
                  <a:lnTo>
                    <a:pt x="52" y="3"/>
                  </a:lnTo>
                  <a:lnTo>
                    <a:pt x="56" y="3"/>
                  </a:lnTo>
                  <a:lnTo>
                    <a:pt x="56" y="7"/>
                  </a:lnTo>
                  <a:lnTo>
                    <a:pt x="60" y="7"/>
                  </a:lnTo>
                  <a:lnTo>
                    <a:pt x="67" y="7"/>
                  </a:lnTo>
                  <a:lnTo>
                    <a:pt x="67" y="7"/>
                  </a:lnTo>
                  <a:lnTo>
                    <a:pt x="71" y="3"/>
                  </a:lnTo>
                  <a:lnTo>
                    <a:pt x="82" y="3"/>
                  </a:lnTo>
                  <a:lnTo>
                    <a:pt x="85" y="0"/>
                  </a:lnTo>
                  <a:lnTo>
                    <a:pt x="97" y="0"/>
                  </a:lnTo>
                  <a:lnTo>
                    <a:pt x="100" y="3"/>
                  </a:lnTo>
                  <a:lnTo>
                    <a:pt x="104" y="11"/>
                  </a:lnTo>
                  <a:lnTo>
                    <a:pt x="104" y="15"/>
                  </a:lnTo>
                  <a:lnTo>
                    <a:pt x="115" y="18"/>
                  </a:lnTo>
                  <a:lnTo>
                    <a:pt x="115" y="22"/>
                  </a:lnTo>
                  <a:lnTo>
                    <a:pt x="119" y="29"/>
                  </a:lnTo>
                  <a:lnTo>
                    <a:pt x="119" y="40"/>
                  </a:lnTo>
                  <a:lnTo>
                    <a:pt x="119" y="44"/>
                  </a:lnTo>
                  <a:lnTo>
                    <a:pt x="123" y="52"/>
                  </a:lnTo>
                  <a:lnTo>
                    <a:pt x="126" y="52"/>
                  </a:lnTo>
                  <a:lnTo>
                    <a:pt x="134" y="52"/>
                  </a:lnTo>
                  <a:lnTo>
                    <a:pt x="137" y="48"/>
                  </a:lnTo>
                  <a:lnTo>
                    <a:pt x="141" y="48"/>
                  </a:lnTo>
                  <a:lnTo>
                    <a:pt x="145" y="52"/>
                  </a:lnTo>
                  <a:lnTo>
                    <a:pt x="141" y="52"/>
                  </a:lnTo>
                  <a:lnTo>
                    <a:pt x="145" y="55"/>
                  </a:lnTo>
                  <a:lnTo>
                    <a:pt x="145" y="55"/>
                  </a:lnTo>
                  <a:lnTo>
                    <a:pt x="141" y="59"/>
                  </a:lnTo>
                  <a:lnTo>
                    <a:pt x="137" y="59"/>
                  </a:lnTo>
                  <a:lnTo>
                    <a:pt x="134" y="63"/>
                  </a:lnTo>
                  <a:lnTo>
                    <a:pt x="130" y="63"/>
                  </a:lnTo>
                  <a:lnTo>
                    <a:pt x="130" y="66"/>
                  </a:lnTo>
                  <a:lnTo>
                    <a:pt x="130" y="70"/>
                  </a:lnTo>
                  <a:lnTo>
                    <a:pt x="130" y="74"/>
                  </a:lnTo>
                  <a:lnTo>
                    <a:pt x="130" y="74"/>
                  </a:lnTo>
                  <a:lnTo>
                    <a:pt x="130" y="78"/>
                  </a:lnTo>
                  <a:lnTo>
                    <a:pt x="126" y="78"/>
                  </a:lnTo>
                  <a:lnTo>
                    <a:pt x="126" y="78"/>
                  </a:lnTo>
                  <a:lnTo>
                    <a:pt x="123" y="74"/>
                  </a:lnTo>
                  <a:lnTo>
                    <a:pt x="119" y="78"/>
                  </a:lnTo>
                  <a:lnTo>
                    <a:pt x="115" y="74"/>
                  </a:lnTo>
                  <a:lnTo>
                    <a:pt x="111" y="74"/>
                  </a:lnTo>
                  <a:lnTo>
                    <a:pt x="104" y="74"/>
                  </a:lnTo>
                  <a:lnTo>
                    <a:pt x="100" y="74"/>
                  </a:lnTo>
                  <a:lnTo>
                    <a:pt x="93" y="78"/>
                  </a:lnTo>
                  <a:lnTo>
                    <a:pt x="89" y="78"/>
                  </a:lnTo>
                  <a:lnTo>
                    <a:pt x="85" y="81"/>
                  </a:lnTo>
                  <a:lnTo>
                    <a:pt x="85" y="81"/>
                  </a:lnTo>
                  <a:lnTo>
                    <a:pt x="78" y="81"/>
                  </a:lnTo>
                  <a:lnTo>
                    <a:pt x="74" y="81"/>
                  </a:lnTo>
                  <a:lnTo>
                    <a:pt x="71" y="81"/>
                  </a:lnTo>
                  <a:lnTo>
                    <a:pt x="71" y="81"/>
                  </a:lnTo>
                  <a:lnTo>
                    <a:pt x="67" y="81"/>
                  </a:lnTo>
                  <a:lnTo>
                    <a:pt x="60" y="81"/>
                  </a:lnTo>
                  <a:lnTo>
                    <a:pt x="56" y="81"/>
                  </a:lnTo>
                  <a:lnTo>
                    <a:pt x="52" y="81"/>
                  </a:lnTo>
                  <a:lnTo>
                    <a:pt x="52" y="78"/>
                  </a:lnTo>
                  <a:lnTo>
                    <a:pt x="48" y="78"/>
                  </a:lnTo>
                  <a:lnTo>
                    <a:pt x="45" y="81"/>
                  </a:lnTo>
                  <a:lnTo>
                    <a:pt x="41" y="78"/>
                  </a:lnTo>
                  <a:lnTo>
                    <a:pt x="45" y="78"/>
                  </a:lnTo>
                  <a:lnTo>
                    <a:pt x="45" y="74"/>
                  </a:lnTo>
                  <a:lnTo>
                    <a:pt x="41" y="74"/>
                  </a:lnTo>
                  <a:lnTo>
                    <a:pt x="37" y="74"/>
                  </a:lnTo>
                  <a:lnTo>
                    <a:pt x="37" y="70"/>
                  </a:lnTo>
                  <a:lnTo>
                    <a:pt x="34" y="66"/>
                  </a:lnTo>
                  <a:lnTo>
                    <a:pt x="37" y="63"/>
                  </a:lnTo>
                  <a:lnTo>
                    <a:pt x="34" y="63"/>
                  </a:lnTo>
                  <a:lnTo>
                    <a:pt x="30" y="66"/>
                  </a:lnTo>
                  <a:lnTo>
                    <a:pt x="26" y="66"/>
                  </a:lnTo>
                  <a:lnTo>
                    <a:pt x="23" y="66"/>
                  </a:lnTo>
                  <a:lnTo>
                    <a:pt x="23" y="63"/>
                  </a:lnTo>
                  <a:lnTo>
                    <a:pt x="15" y="63"/>
                  </a:lnTo>
                  <a:lnTo>
                    <a:pt x="15" y="59"/>
                  </a:lnTo>
                  <a:lnTo>
                    <a:pt x="19" y="55"/>
                  </a:lnTo>
                  <a:lnTo>
                    <a:pt x="15" y="55"/>
                  </a:lnTo>
                  <a:lnTo>
                    <a:pt x="8" y="52"/>
                  </a:lnTo>
                  <a:lnTo>
                    <a:pt x="8" y="48"/>
                  </a:lnTo>
                  <a:lnTo>
                    <a:pt x="4" y="44"/>
                  </a:lnTo>
                  <a:lnTo>
                    <a:pt x="0" y="40"/>
                  </a:lnTo>
                  <a:lnTo>
                    <a:pt x="0" y="40"/>
                  </a:lnTo>
                  <a:lnTo>
                    <a:pt x="4" y="37"/>
                  </a:lnTo>
                  <a:lnTo>
                    <a:pt x="4" y="37"/>
                  </a:lnTo>
                  <a:lnTo>
                    <a:pt x="8" y="33"/>
                  </a:lnTo>
                  <a:lnTo>
                    <a:pt x="11" y="33"/>
                  </a:lnTo>
                  <a:lnTo>
                    <a:pt x="15" y="33"/>
                  </a:lnTo>
                  <a:lnTo>
                    <a:pt x="15" y="29"/>
                  </a:lnTo>
                  <a:lnTo>
                    <a:pt x="19" y="22"/>
                  </a:lnTo>
                  <a:lnTo>
                    <a:pt x="23" y="11"/>
                  </a:lnTo>
                  <a:lnTo>
                    <a:pt x="26" y="7"/>
                  </a:lnTo>
                  <a:lnTo>
                    <a:pt x="30" y="7"/>
                  </a:lnTo>
                  <a:lnTo>
                    <a:pt x="34" y="3"/>
                  </a:lnTo>
                  <a:lnTo>
                    <a:pt x="30" y="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51" name="Freeform 50"/>
            <p:cNvSpPr>
              <a:spLocks/>
            </p:cNvSpPr>
            <p:nvPr/>
          </p:nvSpPr>
          <p:spPr bwMode="auto">
            <a:xfrm>
              <a:off x="4606958" y="2159534"/>
              <a:ext cx="124804" cy="72051"/>
            </a:xfrm>
            <a:custGeom>
              <a:avLst/>
              <a:gdLst>
                <a:gd name="T0" fmla="*/ 63 w 97"/>
                <a:gd name="T1" fmla="*/ 48 h 56"/>
                <a:gd name="T2" fmla="*/ 67 w 97"/>
                <a:gd name="T3" fmla="*/ 45 h 56"/>
                <a:gd name="T4" fmla="*/ 67 w 97"/>
                <a:gd name="T5" fmla="*/ 45 h 56"/>
                <a:gd name="T6" fmla="*/ 71 w 97"/>
                <a:gd name="T7" fmla="*/ 41 h 56"/>
                <a:gd name="T8" fmla="*/ 74 w 97"/>
                <a:gd name="T9" fmla="*/ 41 h 56"/>
                <a:gd name="T10" fmla="*/ 78 w 97"/>
                <a:gd name="T11" fmla="*/ 41 h 56"/>
                <a:gd name="T12" fmla="*/ 78 w 97"/>
                <a:gd name="T13" fmla="*/ 37 h 56"/>
                <a:gd name="T14" fmla="*/ 82 w 97"/>
                <a:gd name="T15" fmla="*/ 30 h 56"/>
                <a:gd name="T16" fmla="*/ 86 w 97"/>
                <a:gd name="T17" fmla="*/ 19 h 56"/>
                <a:gd name="T18" fmla="*/ 89 w 97"/>
                <a:gd name="T19" fmla="*/ 15 h 56"/>
                <a:gd name="T20" fmla="*/ 93 w 97"/>
                <a:gd name="T21" fmla="*/ 15 h 56"/>
                <a:gd name="T22" fmla="*/ 97 w 97"/>
                <a:gd name="T23" fmla="*/ 11 h 56"/>
                <a:gd name="T24" fmla="*/ 93 w 97"/>
                <a:gd name="T25" fmla="*/ 8 h 56"/>
                <a:gd name="T26" fmla="*/ 89 w 97"/>
                <a:gd name="T27" fmla="*/ 4 h 56"/>
                <a:gd name="T28" fmla="*/ 86 w 97"/>
                <a:gd name="T29" fmla="*/ 0 h 56"/>
                <a:gd name="T30" fmla="*/ 82 w 97"/>
                <a:gd name="T31" fmla="*/ 4 h 56"/>
                <a:gd name="T32" fmla="*/ 78 w 97"/>
                <a:gd name="T33" fmla="*/ 0 h 56"/>
                <a:gd name="T34" fmla="*/ 71 w 97"/>
                <a:gd name="T35" fmla="*/ 4 h 56"/>
                <a:gd name="T36" fmla="*/ 67 w 97"/>
                <a:gd name="T37" fmla="*/ 0 h 56"/>
                <a:gd name="T38" fmla="*/ 60 w 97"/>
                <a:gd name="T39" fmla="*/ 0 h 56"/>
                <a:gd name="T40" fmla="*/ 60 w 97"/>
                <a:gd name="T41" fmla="*/ 4 h 56"/>
                <a:gd name="T42" fmla="*/ 56 w 97"/>
                <a:gd name="T43" fmla="*/ 8 h 56"/>
                <a:gd name="T44" fmla="*/ 56 w 97"/>
                <a:gd name="T45" fmla="*/ 11 h 56"/>
                <a:gd name="T46" fmla="*/ 49 w 97"/>
                <a:gd name="T47" fmla="*/ 8 h 56"/>
                <a:gd name="T48" fmla="*/ 45 w 97"/>
                <a:gd name="T49" fmla="*/ 11 h 56"/>
                <a:gd name="T50" fmla="*/ 41 w 97"/>
                <a:gd name="T51" fmla="*/ 11 h 56"/>
                <a:gd name="T52" fmla="*/ 41 w 97"/>
                <a:gd name="T53" fmla="*/ 15 h 56"/>
                <a:gd name="T54" fmla="*/ 30 w 97"/>
                <a:gd name="T55" fmla="*/ 15 h 56"/>
                <a:gd name="T56" fmla="*/ 26 w 97"/>
                <a:gd name="T57" fmla="*/ 19 h 56"/>
                <a:gd name="T58" fmla="*/ 19 w 97"/>
                <a:gd name="T59" fmla="*/ 15 h 56"/>
                <a:gd name="T60" fmla="*/ 8 w 97"/>
                <a:gd name="T61" fmla="*/ 11 h 56"/>
                <a:gd name="T62" fmla="*/ 8 w 97"/>
                <a:gd name="T63" fmla="*/ 11 h 56"/>
                <a:gd name="T64" fmla="*/ 8 w 97"/>
                <a:gd name="T65" fmla="*/ 15 h 56"/>
                <a:gd name="T66" fmla="*/ 8 w 97"/>
                <a:gd name="T67" fmla="*/ 19 h 56"/>
                <a:gd name="T68" fmla="*/ 0 w 97"/>
                <a:gd name="T69" fmla="*/ 19 h 56"/>
                <a:gd name="T70" fmla="*/ 0 w 97"/>
                <a:gd name="T71" fmla="*/ 19 h 56"/>
                <a:gd name="T72" fmla="*/ 4 w 97"/>
                <a:gd name="T73" fmla="*/ 23 h 56"/>
                <a:gd name="T74" fmla="*/ 4 w 97"/>
                <a:gd name="T75" fmla="*/ 26 h 56"/>
                <a:gd name="T76" fmla="*/ 4 w 97"/>
                <a:gd name="T77" fmla="*/ 30 h 56"/>
                <a:gd name="T78" fmla="*/ 4 w 97"/>
                <a:gd name="T79" fmla="*/ 30 h 56"/>
                <a:gd name="T80" fmla="*/ 0 w 97"/>
                <a:gd name="T81" fmla="*/ 34 h 56"/>
                <a:gd name="T82" fmla="*/ 0 w 97"/>
                <a:gd name="T83" fmla="*/ 34 h 56"/>
                <a:gd name="T84" fmla="*/ 4 w 97"/>
                <a:gd name="T85" fmla="*/ 37 h 56"/>
                <a:gd name="T86" fmla="*/ 4 w 97"/>
                <a:gd name="T87" fmla="*/ 45 h 56"/>
                <a:gd name="T88" fmla="*/ 8 w 97"/>
                <a:gd name="T89" fmla="*/ 45 h 56"/>
                <a:gd name="T90" fmla="*/ 15 w 97"/>
                <a:gd name="T91" fmla="*/ 48 h 56"/>
                <a:gd name="T92" fmla="*/ 19 w 97"/>
                <a:gd name="T93" fmla="*/ 52 h 56"/>
                <a:gd name="T94" fmla="*/ 23 w 97"/>
                <a:gd name="T95" fmla="*/ 52 h 56"/>
                <a:gd name="T96" fmla="*/ 30 w 97"/>
                <a:gd name="T97" fmla="*/ 56 h 56"/>
                <a:gd name="T98" fmla="*/ 37 w 97"/>
                <a:gd name="T99" fmla="*/ 56 h 56"/>
                <a:gd name="T100" fmla="*/ 37 w 97"/>
                <a:gd name="T101" fmla="*/ 52 h 56"/>
                <a:gd name="T102" fmla="*/ 41 w 97"/>
                <a:gd name="T103" fmla="*/ 56 h 56"/>
                <a:gd name="T104" fmla="*/ 41 w 97"/>
                <a:gd name="T105" fmla="*/ 52 h 56"/>
                <a:gd name="T106" fmla="*/ 45 w 97"/>
                <a:gd name="T107" fmla="*/ 52 h 56"/>
                <a:gd name="T108" fmla="*/ 49 w 97"/>
                <a:gd name="T109" fmla="*/ 52 h 56"/>
                <a:gd name="T110" fmla="*/ 49 w 97"/>
                <a:gd name="T111" fmla="*/ 48 h 56"/>
                <a:gd name="T112" fmla="*/ 52 w 97"/>
                <a:gd name="T113" fmla="*/ 45 h 56"/>
                <a:gd name="T114" fmla="*/ 56 w 97"/>
                <a:gd name="T115" fmla="*/ 48 h 56"/>
                <a:gd name="T116" fmla="*/ 60 w 97"/>
                <a:gd name="T117" fmla="*/ 48 h 56"/>
                <a:gd name="T118" fmla="*/ 63 w 97"/>
                <a:gd name="T119" fmla="*/ 4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 h="56">
                  <a:moveTo>
                    <a:pt x="63" y="48"/>
                  </a:moveTo>
                  <a:lnTo>
                    <a:pt x="67" y="45"/>
                  </a:lnTo>
                  <a:lnTo>
                    <a:pt x="67" y="45"/>
                  </a:lnTo>
                  <a:lnTo>
                    <a:pt x="71" y="41"/>
                  </a:lnTo>
                  <a:lnTo>
                    <a:pt x="74" y="41"/>
                  </a:lnTo>
                  <a:lnTo>
                    <a:pt x="78" y="41"/>
                  </a:lnTo>
                  <a:lnTo>
                    <a:pt x="78" y="37"/>
                  </a:lnTo>
                  <a:lnTo>
                    <a:pt x="82" y="30"/>
                  </a:lnTo>
                  <a:lnTo>
                    <a:pt x="86" y="19"/>
                  </a:lnTo>
                  <a:lnTo>
                    <a:pt x="89" y="15"/>
                  </a:lnTo>
                  <a:lnTo>
                    <a:pt x="93" y="15"/>
                  </a:lnTo>
                  <a:lnTo>
                    <a:pt x="97" y="11"/>
                  </a:lnTo>
                  <a:lnTo>
                    <a:pt x="93" y="8"/>
                  </a:lnTo>
                  <a:lnTo>
                    <a:pt x="89" y="4"/>
                  </a:lnTo>
                  <a:lnTo>
                    <a:pt x="86" y="0"/>
                  </a:lnTo>
                  <a:lnTo>
                    <a:pt x="82" y="4"/>
                  </a:lnTo>
                  <a:lnTo>
                    <a:pt x="78" y="0"/>
                  </a:lnTo>
                  <a:lnTo>
                    <a:pt x="71" y="4"/>
                  </a:lnTo>
                  <a:lnTo>
                    <a:pt x="67" y="0"/>
                  </a:lnTo>
                  <a:lnTo>
                    <a:pt x="60" y="0"/>
                  </a:lnTo>
                  <a:lnTo>
                    <a:pt x="60" y="4"/>
                  </a:lnTo>
                  <a:lnTo>
                    <a:pt x="56" y="8"/>
                  </a:lnTo>
                  <a:lnTo>
                    <a:pt x="56" y="11"/>
                  </a:lnTo>
                  <a:lnTo>
                    <a:pt x="49" y="8"/>
                  </a:lnTo>
                  <a:lnTo>
                    <a:pt x="45" y="11"/>
                  </a:lnTo>
                  <a:lnTo>
                    <a:pt x="41" y="11"/>
                  </a:lnTo>
                  <a:lnTo>
                    <a:pt x="41" y="15"/>
                  </a:lnTo>
                  <a:lnTo>
                    <a:pt x="30" y="15"/>
                  </a:lnTo>
                  <a:lnTo>
                    <a:pt x="26" y="19"/>
                  </a:lnTo>
                  <a:lnTo>
                    <a:pt x="19" y="15"/>
                  </a:lnTo>
                  <a:lnTo>
                    <a:pt x="8" y="11"/>
                  </a:lnTo>
                  <a:lnTo>
                    <a:pt x="8" y="11"/>
                  </a:lnTo>
                  <a:lnTo>
                    <a:pt x="8" y="15"/>
                  </a:lnTo>
                  <a:lnTo>
                    <a:pt x="8" y="19"/>
                  </a:lnTo>
                  <a:lnTo>
                    <a:pt x="0" y="19"/>
                  </a:lnTo>
                  <a:lnTo>
                    <a:pt x="0" y="19"/>
                  </a:lnTo>
                  <a:lnTo>
                    <a:pt x="4" y="23"/>
                  </a:lnTo>
                  <a:lnTo>
                    <a:pt x="4" y="26"/>
                  </a:lnTo>
                  <a:lnTo>
                    <a:pt x="4" y="30"/>
                  </a:lnTo>
                  <a:lnTo>
                    <a:pt x="4" y="30"/>
                  </a:lnTo>
                  <a:lnTo>
                    <a:pt x="0" y="34"/>
                  </a:lnTo>
                  <a:lnTo>
                    <a:pt x="0" y="34"/>
                  </a:lnTo>
                  <a:lnTo>
                    <a:pt x="4" y="37"/>
                  </a:lnTo>
                  <a:lnTo>
                    <a:pt x="4" y="45"/>
                  </a:lnTo>
                  <a:lnTo>
                    <a:pt x="8" y="45"/>
                  </a:lnTo>
                  <a:lnTo>
                    <a:pt x="15" y="48"/>
                  </a:lnTo>
                  <a:lnTo>
                    <a:pt x="19" y="52"/>
                  </a:lnTo>
                  <a:lnTo>
                    <a:pt x="23" y="52"/>
                  </a:lnTo>
                  <a:lnTo>
                    <a:pt x="30" y="56"/>
                  </a:lnTo>
                  <a:lnTo>
                    <a:pt x="37" y="56"/>
                  </a:lnTo>
                  <a:lnTo>
                    <a:pt x="37" y="52"/>
                  </a:lnTo>
                  <a:lnTo>
                    <a:pt x="41" y="56"/>
                  </a:lnTo>
                  <a:lnTo>
                    <a:pt x="41" y="52"/>
                  </a:lnTo>
                  <a:lnTo>
                    <a:pt x="45" y="52"/>
                  </a:lnTo>
                  <a:lnTo>
                    <a:pt x="49" y="52"/>
                  </a:lnTo>
                  <a:lnTo>
                    <a:pt x="49" y="48"/>
                  </a:lnTo>
                  <a:lnTo>
                    <a:pt x="52" y="45"/>
                  </a:lnTo>
                  <a:lnTo>
                    <a:pt x="56" y="48"/>
                  </a:lnTo>
                  <a:lnTo>
                    <a:pt x="60" y="48"/>
                  </a:lnTo>
                  <a:lnTo>
                    <a:pt x="63" y="4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52" name="Freeform 51"/>
            <p:cNvSpPr>
              <a:spLocks/>
            </p:cNvSpPr>
            <p:nvPr/>
          </p:nvSpPr>
          <p:spPr bwMode="auto">
            <a:xfrm>
              <a:off x="4617251" y="2140234"/>
              <a:ext cx="104218" cy="43745"/>
            </a:xfrm>
            <a:custGeom>
              <a:avLst/>
              <a:gdLst>
                <a:gd name="T0" fmla="*/ 0 w 81"/>
                <a:gd name="T1" fmla="*/ 26 h 34"/>
                <a:gd name="T2" fmla="*/ 11 w 81"/>
                <a:gd name="T3" fmla="*/ 30 h 34"/>
                <a:gd name="T4" fmla="*/ 18 w 81"/>
                <a:gd name="T5" fmla="*/ 34 h 34"/>
                <a:gd name="T6" fmla="*/ 22 w 81"/>
                <a:gd name="T7" fmla="*/ 30 h 34"/>
                <a:gd name="T8" fmla="*/ 33 w 81"/>
                <a:gd name="T9" fmla="*/ 30 h 34"/>
                <a:gd name="T10" fmla="*/ 33 w 81"/>
                <a:gd name="T11" fmla="*/ 26 h 34"/>
                <a:gd name="T12" fmla="*/ 37 w 81"/>
                <a:gd name="T13" fmla="*/ 26 h 34"/>
                <a:gd name="T14" fmla="*/ 41 w 81"/>
                <a:gd name="T15" fmla="*/ 23 h 34"/>
                <a:gd name="T16" fmla="*/ 48 w 81"/>
                <a:gd name="T17" fmla="*/ 26 h 34"/>
                <a:gd name="T18" fmla="*/ 48 w 81"/>
                <a:gd name="T19" fmla="*/ 23 h 34"/>
                <a:gd name="T20" fmla="*/ 52 w 81"/>
                <a:gd name="T21" fmla="*/ 19 h 34"/>
                <a:gd name="T22" fmla="*/ 52 w 81"/>
                <a:gd name="T23" fmla="*/ 15 h 34"/>
                <a:gd name="T24" fmla="*/ 59 w 81"/>
                <a:gd name="T25" fmla="*/ 15 h 34"/>
                <a:gd name="T26" fmla="*/ 63 w 81"/>
                <a:gd name="T27" fmla="*/ 19 h 34"/>
                <a:gd name="T28" fmla="*/ 70 w 81"/>
                <a:gd name="T29" fmla="*/ 15 h 34"/>
                <a:gd name="T30" fmla="*/ 74 w 81"/>
                <a:gd name="T31" fmla="*/ 19 h 34"/>
                <a:gd name="T32" fmla="*/ 78 w 81"/>
                <a:gd name="T33" fmla="*/ 15 h 34"/>
                <a:gd name="T34" fmla="*/ 78 w 81"/>
                <a:gd name="T35" fmla="*/ 12 h 34"/>
                <a:gd name="T36" fmla="*/ 81 w 81"/>
                <a:gd name="T37" fmla="*/ 4 h 34"/>
                <a:gd name="T38" fmla="*/ 81 w 81"/>
                <a:gd name="T39" fmla="*/ 4 h 34"/>
                <a:gd name="T40" fmla="*/ 74 w 81"/>
                <a:gd name="T41" fmla="*/ 0 h 34"/>
                <a:gd name="T42" fmla="*/ 70 w 81"/>
                <a:gd name="T43" fmla="*/ 0 h 34"/>
                <a:gd name="T44" fmla="*/ 66 w 81"/>
                <a:gd name="T45" fmla="*/ 0 h 34"/>
                <a:gd name="T46" fmla="*/ 63 w 81"/>
                <a:gd name="T47" fmla="*/ 0 h 34"/>
                <a:gd name="T48" fmla="*/ 63 w 81"/>
                <a:gd name="T49" fmla="*/ 0 h 34"/>
                <a:gd name="T50" fmla="*/ 59 w 81"/>
                <a:gd name="T51" fmla="*/ 0 h 34"/>
                <a:gd name="T52" fmla="*/ 59 w 81"/>
                <a:gd name="T53" fmla="*/ 0 h 34"/>
                <a:gd name="T54" fmla="*/ 52 w 81"/>
                <a:gd name="T55" fmla="*/ 0 h 34"/>
                <a:gd name="T56" fmla="*/ 52 w 81"/>
                <a:gd name="T57" fmla="*/ 0 h 34"/>
                <a:gd name="T58" fmla="*/ 48 w 81"/>
                <a:gd name="T59" fmla="*/ 0 h 34"/>
                <a:gd name="T60" fmla="*/ 48 w 81"/>
                <a:gd name="T61" fmla="*/ 4 h 34"/>
                <a:gd name="T62" fmla="*/ 44 w 81"/>
                <a:gd name="T63" fmla="*/ 4 h 34"/>
                <a:gd name="T64" fmla="*/ 41 w 81"/>
                <a:gd name="T65" fmla="*/ 4 h 34"/>
                <a:gd name="T66" fmla="*/ 41 w 81"/>
                <a:gd name="T67" fmla="*/ 4 h 34"/>
                <a:gd name="T68" fmla="*/ 33 w 81"/>
                <a:gd name="T69" fmla="*/ 4 h 34"/>
                <a:gd name="T70" fmla="*/ 29 w 81"/>
                <a:gd name="T71" fmla="*/ 4 h 34"/>
                <a:gd name="T72" fmla="*/ 26 w 81"/>
                <a:gd name="T73" fmla="*/ 8 h 34"/>
                <a:gd name="T74" fmla="*/ 22 w 81"/>
                <a:gd name="T75" fmla="*/ 12 h 34"/>
                <a:gd name="T76" fmla="*/ 15 w 81"/>
                <a:gd name="T77" fmla="*/ 12 h 34"/>
                <a:gd name="T78" fmla="*/ 11 w 81"/>
                <a:gd name="T79" fmla="*/ 12 h 34"/>
                <a:gd name="T80" fmla="*/ 7 w 81"/>
                <a:gd name="T81" fmla="*/ 12 h 34"/>
                <a:gd name="T82" fmla="*/ 3 w 81"/>
                <a:gd name="T83" fmla="*/ 12 h 34"/>
                <a:gd name="T84" fmla="*/ 0 w 81"/>
                <a:gd name="T85" fmla="*/ 15 h 34"/>
                <a:gd name="T86" fmla="*/ 0 w 81"/>
                <a:gd name="T87" fmla="*/ 15 h 34"/>
                <a:gd name="T88" fmla="*/ 0 w 81"/>
                <a:gd name="T89" fmla="*/ 19 h 34"/>
                <a:gd name="T90" fmla="*/ 0 w 81"/>
                <a:gd name="T91"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1" h="34">
                  <a:moveTo>
                    <a:pt x="0" y="26"/>
                  </a:moveTo>
                  <a:lnTo>
                    <a:pt x="11" y="30"/>
                  </a:lnTo>
                  <a:lnTo>
                    <a:pt x="18" y="34"/>
                  </a:lnTo>
                  <a:lnTo>
                    <a:pt x="22" y="30"/>
                  </a:lnTo>
                  <a:lnTo>
                    <a:pt x="33" y="30"/>
                  </a:lnTo>
                  <a:lnTo>
                    <a:pt x="33" y="26"/>
                  </a:lnTo>
                  <a:lnTo>
                    <a:pt x="37" y="26"/>
                  </a:lnTo>
                  <a:lnTo>
                    <a:pt x="41" y="23"/>
                  </a:lnTo>
                  <a:lnTo>
                    <a:pt x="48" y="26"/>
                  </a:lnTo>
                  <a:lnTo>
                    <a:pt x="48" y="23"/>
                  </a:lnTo>
                  <a:lnTo>
                    <a:pt x="52" y="19"/>
                  </a:lnTo>
                  <a:lnTo>
                    <a:pt x="52" y="15"/>
                  </a:lnTo>
                  <a:lnTo>
                    <a:pt x="59" y="15"/>
                  </a:lnTo>
                  <a:lnTo>
                    <a:pt x="63" y="19"/>
                  </a:lnTo>
                  <a:lnTo>
                    <a:pt x="70" y="15"/>
                  </a:lnTo>
                  <a:lnTo>
                    <a:pt x="74" y="19"/>
                  </a:lnTo>
                  <a:lnTo>
                    <a:pt x="78" y="15"/>
                  </a:lnTo>
                  <a:lnTo>
                    <a:pt x="78" y="12"/>
                  </a:lnTo>
                  <a:lnTo>
                    <a:pt x="81" y="4"/>
                  </a:lnTo>
                  <a:lnTo>
                    <a:pt x="81" y="4"/>
                  </a:lnTo>
                  <a:lnTo>
                    <a:pt x="74" y="0"/>
                  </a:lnTo>
                  <a:lnTo>
                    <a:pt x="70" y="0"/>
                  </a:lnTo>
                  <a:lnTo>
                    <a:pt x="66" y="0"/>
                  </a:lnTo>
                  <a:lnTo>
                    <a:pt x="63" y="0"/>
                  </a:lnTo>
                  <a:lnTo>
                    <a:pt x="63" y="0"/>
                  </a:lnTo>
                  <a:lnTo>
                    <a:pt x="59" y="0"/>
                  </a:lnTo>
                  <a:lnTo>
                    <a:pt x="59" y="0"/>
                  </a:lnTo>
                  <a:lnTo>
                    <a:pt x="52" y="0"/>
                  </a:lnTo>
                  <a:lnTo>
                    <a:pt x="52" y="0"/>
                  </a:lnTo>
                  <a:lnTo>
                    <a:pt x="48" y="0"/>
                  </a:lnTo>
                  <a:lnTo>
                    <a:pt x="48" y="4"/>
                  </a:lnTo>
                  <a:lnTo>
                    <a:pt x="44" y="4"/>
                  </a:lnTo>
                  <a:lnTo>
                    <a:pt x="41" y="4"/>
                  </a:lnTo>
                  <a:lnTo>
                    <a:pt x="41" y="4"/>
                  </a:lnTo>
                  <a:lnTo>
                    <a:pt x="33" y="4"/>
                  </a:lnTo>
                  <a:lnTo>
                    <a:pt x="29" y="4"/>
                  </a:lnTo>
                  <a:lnTo>
                    <a:pt x="26" y="8"/>
                  </a:lnTo>
                  <a:lnTo>
                    <a:pt x="22" y="12"/>
                  </a:lnTo>
                  <a:lnTo>
                    <a:pt x="15" y="12"/>
                  </a:lnTo>
                  <a:lnTo>
                    <a:pt x="11" y="12"/>
                  </a:lnTo>
                  <a:lnTo>
                    <a:pt x="7" y="12"/>
                  </a:lnTo>
                  <a:lnTo>
                    <a:pt x="3" y="12"/>
                  </a:lnTo>
                  <a:lnTo>
                    <a:pt x="0" y="15"/>
                  </a:lnTo>
                  <a:lnTo>
                    <a:pt x="0" y="15"/>
                  </a:lnTo>
                  <a:lnTo>
                    <a:pt x="0" y="19"/>
                  </a:lnTo>
                  <a:lnTo>
                    <a:pt x="0" y="26"/>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53" name="Freeform 52"/>
            <p:cNvSpPr>
              <a:spLocks/>
            </p:cNvSpPr>
            <p:nvPr/>
          </p:nvSpPr>
          <p:spPr bwMode="auto">
            <a:xfrm>
              <a:off x="4731760" y="2265038"/>
              <a:ext cx="123517" cy="66905"/>
            </a:xfrm>
            <a:custGeom>
              <a:avLst/>
              <a:gdLst>
                <a:gd name="T0" fmla="*/ 7 w 96"/>
                <a:gd name="T1" fmla="*/ 0 h 52"/>
                <a:gd name="T2" fmla="*/ 11 w 96"/>
                <a:gd name="T3" fmla="*/ 4 h 52"/>
                <a:gd name="T4" fmla="*/ 11 w 96"/>
                <a:gd name="T5" fmla="*/ 7 h 52"/>
                <a:gd name="T6" fmla="*/ 18 w 96"/>
                <a:gd name="T7" fmla="*/ 4 h 52"/>
                <a:gd name="T8" fmla="*/ 22 w 96"/>
                <a:gd name="T9" fmla="*/ 7 h 52"/>
                <a:gd name="T10" fmla="*/ 33 w 96"/>
                <a:gd name="T11" fmla="*/ 7 h 52"/>
                <a:gd name="T12" fmla="*/ 37 w 96"/>
                <a:gd name="T13" fmla="*/ 7 h 52"/>
                <a:gd name="T14" fmla="*/ 44 w 96"/>
                <a:gd name="T15" fmla="*/ 7 h 52"/>
                <a:gd name="T16" fmla="*/ 51 w 96"/>
                <a:gd name="T17" fmla="*/ 7 h 52"/>
                <a:gd name="T18" fmla="*/ 59 w 96"/>
                <a:gd name="T19" fmla="*/ 4 h 52"/>
                <a:gd name="T20" fmla="*/ 70 w 96"/>
                <a:gd name="T21" fmla="*/ 0 h 52"/>
                <a:gd name="T22" fmla="*/ 81 w 96"/>
                <a:gd name="T23" fmla="*/ 0 h 52"/>
                <a:gd name="T24" fmla="*/ 89 w 96"/>
                <a:gd name="T25" fmla="*/ 0 h 52"/>
                <a:gd name="T26" fmla="*/ 92 w 96"/>
                <a:gd name="T27" fmla="*/ 4 h 52"/>
                <a:gd name="T28" fmla="*/ 96 w 96"/>
                <a:gd name="T29" fmla="*/ 7 h 52"/>
                <a:gd name="T30" fmla="*/ 92 w 96"/>
                <a:gd name="T31" fmla="*/ 15 h 52"/>
                <a:gd name="T32" fmla="*/ 85 w 96"/>
                <a:gd name="T33" fmla="*/ 15 h 52"/>
                <a:gd name="T34" fmla="*/ 85 w 96"/>
                <a:gd name="T35" fmla="*/ 26 h 52"/>
                <a:gd name="T36" fmla="*/ 81 w 96"/>
                <a:gd name="T37" fmla="*/ 30 h 52"/>
                <a:gd name="T38" fmla="*/ 89 w 96"/>
                <a:gd name="T39" fmla="*/ 37 h 52"/>
                <a:gd name="T40" fmla="*/ 89 w 96"/>
                <a:gd name="T41" fmla="*/ 41 h 52"/>
                <a:gd name="T42" fmla="*/ 85 w 96"/>
                <a:gd name="T43" fmla="*/ 41 h 52"/>
                <a:gd name="T44" fmla="*/ 74 w 96"/>
                <a:gd name="T45" fmla="*/ 37 h 52"/>
                <a:gd name="T46" fmla="*/ 70 w 96"/>
                <a:gd name="T47" fmla="*/ 41 h 52"/>
                <a:gd name="T48" fmla="*/ 66 w 96"/>
                <a:gd name="T49" fmla="*/ 41 h 52"/>
                <a:gd name="T50" fmla="*/ 63 w 96"/>
                <a:gd name="T51" fmla="*/ 44 h 52"/>
                <a:gd name="T52" fmla="*/ 63 w 96"/>
                <a:gd name="T53" fmla="*/ 52 h 52"/>
                <a:gd name="T54" fmla="*/ 55 w 96"/>
                <a:gd name="T55" fmla="*/ 52 h 52"/>
                <a:gd name="T56" fmla="*/ 48 w 96"/>
                <a:gd name="T57" fmla="*/ 52 h 52"/>
                <a:gd name="T58" fmla="*/ 44 w 96"/>
                <a:gd name="T59" fmla="*/ 52 h 52"/>
                <a:gd name="T60" fmla="*/ 40 w 96"/>
                <a:gd name="T61" fmla="*/ 52 h 52"/>
                <a:gd name="T62" fmla="*/ 29 w 96"/>
                <a:gd name="T63" fmla="*/ 48 h 52"/>
                <a:gd name="T64" fmla="*/ 22 w 96"/>
                <a:gd name="T65" fmla="*/ 52 h 52"/>
                <a:gd name="T66" fmla="*/ 18 w 96"/>
                <a:gd name="T67" fmla="*/ 52 h 52"/>
                <a:gd name="T68" fmla="*/ 14 w 96"/>
                <a:gd name="T69" fmla="*/ 48 h 52"/>
                <a:gd name="T70" fmla="*/ 11 w 96"/>
                <a:gd name="T71" fmla="*/ 41 h 52"/>
                <a:gd name="T72" fmla="*/ 3 w 96"/>
                <a:gd name="T73" fmla="*/ 33 h 52"/>
                <a:gd name="T74" fmla="*/ 3 w 96"/>
                <a:gd name="T75" fmla="*/ 30 h 52"/>
                <a:gd name="T76" fmla="*/ 7 w 96"/>
                <a:gd name="T77" fmla="*/ 22 h 52"/>
                <a:gd name="T78" fmla="*/ 7 w 96"/>
                <a:gd name="T79" fmla="*/ 15 h 52"/>
                <a:gd name="T80" fmla="*/ 0 w 96"/>
                <a:gd name="T81" fmla="*/ 4 h 52"/>
                <a:gd name="T82" fmla="*/ 3 w 96"/>
                <a:gd name="T8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 h="52">
                  <a:moveTo>
                    <a:pt x="3" y="0"/>
                  </a:moveTo>
                  <a:lnTo>
                    <a:pt x="7" y="0"/>
                  </a:lnTo>
                  <a:lnTo>
                    <a:pt x="11" y="0"/>
                  </a:lnTo>
                  <a:lnTo>
                    <a:pt x="11" y="4"/>
                  </a:lnTo>
                  <a:lnTo>
                    <a:pt x="7" y="4"/>
                  </a:lnTo>
                  <a:lnTo>
                    <a:pt x="11" y="7"/>
                  </a:lnTo>
                  <a:lnTo>
                    <a:pt x="14" y="4"/>
                  </a:lnTo>
                  <a:lnTo>
                    <a:pt x="18" y="4"/>
                  </a:lnTo>
                  <a:lnTo>
                    <a:pt x="18" y="7"/>
                  </a:lnTo>
                  <a:lnTo>
                    <a:pt x="22" y="7"/>
                  </a:lnTo>
                  <a:lnTo>
                    <a:pt x="26" y="7"/>
                  </a:lnTo>
                  <a:lnTo>
                    <a:pt x="33" y="7"/>
                  </a:lnTo>
                  <a:lnTo>
                    <a:pt x="37" y="7"/>
                  </a:lnTo>
                  <a:lnTo>
                    <a:pt x="37" y="7"/>
                  </a:lnTo>
                  <a:lnTo>
                    <a:pt x="40" y="7"/>
                  </a:lnTo>
                  <a:lnTo>
                    <a:pt x="44" y="7"/>
                  </a:lnTo>
                  <a:lnTo>
                    <a:pt x="51" y="7"/>
                  </a:lnTo>
                  <a:lnTo>
                    <a:pt x="51" y="7"/>
                  </a:lnTo>
                  <a:lnTo>
                    <a:pt x="55" y="4"/>
                  </a:lnTo>
                  <a:lnTo>
                    <a:pt x="59" y="4"/>
                  </a:lnTo>
                  <a:lnTo>
                    <a:pt x="66" y="0"/>
                  </a:lnTo>
                  <a:lnTo>
                    <a:pt x="70" y="0"/>
                  </a:lnTo>
                  <a:lnTo>
                    <a:pt x="77" y="0"/>
                  </a:lnTo>
                  <a:lnTo>
                    <a:pt x="81" y="0"/>
                  </a:lnTo>
                  <a:lnTo>
                    <a:pt x="85" y="4"/>
                  </a:lnTo>
                  <a:lnTo>
                    <a:pt x="89" y="0"/>
                  </a:lnTo>
                  <a:lnTo>
                    <a:pt x="92" y="4"/>
                  </a:lnTo>
                  <a:lnTo>
                    <a:pt x="92" y="4"/>
                  </a:lnTo>
                  <a:lnTo>
                    <a:pt x="96" y="4"/>
                  </a:lnTo>
                  <a:lnTo>
                    <a:pt x="96" y="7"/>
                  </a:lnTo>
                  <a:lnTo>
                    <a:pt x="96" y="11"/>
                  </a:lnTo>
                  <a:lnTo>
                    <a:pt x="92" y="15"/>
                  </a:lnTo>
                  <a:lnTo>
                    <a:pt x="92" y="11"/>
                  </a:lnTo>
                  <a:lnTo>
                    <a:pt x="85" y="15"/>
                  </a:lnTo>
                  <a:lnTo>
                    <a:pt x="89" y="22"/>
                  </a:lnTo>
                  <a:lnTo>
                    <a:pt x="85" y="26"/>
                  </a:lnTo>
                  <a:lnTo>
                    <a:pt x="81" y="30"/>
                  </a:lnTo>
                  <a:lnTo>
                    <a:pt x="81" y="30"/>
                  </a:lnTo>
                  <a:lnTo>
                    <a:pt x="85" y="30"/>
                  </a:lnTo>
                  <a:lnTo>
                    <a:pt x="89" y="37"/>
                  </a:lnTo>
                  <a:lnTo>
                    <a:pt x="89" y="37"/>
                  </a:lnTo>
                  <a:lnTo>
                    <a:pt x="89" y="41"/>
                  </a:lnTo>
                  <a:lnTo>
                    <a:pt x="85" y="37"/>
                  </a:lnTo>
                  <a:lnTo>
                    <a:pt x="85" y="41"/>
                  </a:lnTo>
                  <a:lnTo>
                    <a:pt x="81" y="37"/>
                  </a:lnTo>
                  <a:lnTo>
                    <a:pt x="74" y="37"/>
                  </a:lnTo>
                  <a:lnTo>
                    <a:pt x="74" y="37"/>
                  </a:lnTo>
                  <a:lnTo>
                    <a:pt x="70" y="41"/>
                  </a:lnTo>
                  <a:lnTo>
                    <a:pt x="66" y="41"/>
                  </a:lnTo>
                  <a:lnTo>
                    <a:pt x="66" y="41"/>
                  </a:lnTo>
                  <a:lnTo>
                    <a:pt x="66" y="41"/>
                  </a:lnTo>
                  <a:lnTo>
                    <a:pt x="63" y="44"/>
                  </a:lnTo>
                  <a:lnTo>
                    <a:pt x="63" y="48"/>
                  </a:lnTo>
                  <a:lnTo>
                    <a:pt x="63" y="52"/>
                  </a:lnTo>
                  <a:lnTo>
                    <a:pt x="63" y="52"/>
                  </a:lnTo>
                  <a:lnTo>
                    <a:pt x="55" y="52"/>
                  </a:lnTo>
                  <a:lnTo>
                    <a:pt x="51" y="52"/>
                  </a:lnTo>
                  <a:lnTo>
                    <a:pt x="48" y="52"/>
                  </a:lnTo>
                  <a:lnTo>
                    <a:pt x="44" y="52"/>
                  </a:lnTo>
                  <a:lnTo>
                    <a:pt x="44" y="52"/>
                  </a:lnTo>
                  <a:lnTo>
                    <a:pt x="40" y="52"/>
                  </a:lnTo>
                  <a:lnTo>
                    <a:pt x="40" y="52"/>
                  </a:lnTo>
                  <a:lnTo>
                    <a:pt x="33" y="52"/>
                  </a:lnTo>
                  <a:lnTo>
                    <a:pt x="29" y="48"/>
                  </a:lnTo>
                  <a:lnTo>
                    <a:pt x="29" y="52"/>
                  </a:lnTo>
                  <a:lnTo>
                    <a:pt x="22" y="52"/>
                  </a:lnTo>
                  <a:lnTo>
                    <a:pt x="18" y="52"/>
                  </a:lnTo>
                  <a:lnTo>
                    <a:pt x="18" y="52"/>
                  </a:lnTo>
                  <a:lnTo>
                    <a:pt x="18" y="52"/>
                  </a:lnTo>
                  <a:lnTo>
                    <a:pt x="14" y="48"/>
                  </a:lnTo>
                  <a:lnTo>
                    <a:pt x="14" y="44"/>
                  </a:lnTo>
                  <a:lnTo>
                    <a:pt x="11" y="41"/>
                  </a:lnTo>
                  <a:lnTo>
                    <a:pt x="3" y="33"/>
                  </a:lnTo>
                  <a:lnTo>
                    <a:pt x="3" y="33"/>
                  </a:lnTo>
                  <a:lnTo>
                    <a:pt x="7" y="33"/>
                  </a:lnTo>
                  <a:lnTo>
                    <a:pt x="3" y="30"/>
                  </a:lnTo>
                  <a:lnTo>
                    <a:pt x="3" y="26"/>
                  </a:lnTo>
                  <a:lnTo>
                    <a:pt x="7" y="22"/>
                  </a:lnTo>
                  <a:lnTo>
                    <a:pt x="11" y="18"/>
                  </a:lnTo>
                  <a:lnTo>
                    <a:pt x="7" y="15"/>
                  </a:lnTo>
                  <a:lnTo>
                    <a:pt x="3" y="11"/>
                  </a:lnTo>
                  <a:lnTo>
                    <a:pt x="0" y="4"/>
                  </a:lnTo>
                  <a:lnTo>
                    <a:pt x="3" y="0"/>
                  </a:lnTo>
                  <a:lnTo>
                    <a:pt x="3" y="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54" name="Freeform 53"/>
            <p:cNvSpPr>
              <a:spLocks/>
            </p:cNvSpPr>
            <p:nvPr/>
          </p:nvSpPr>
          <p:spPr bwMode="auto">
            <a:xfrm>
              <a:off x="4698308" y="2307496"/>
              <a:ext cx="56612" cy="38599"/>
            </a:xfrm>
            <a:custGeom>
              <a:avLst/>
              <a:gdLst>
                <a:gd name="T0" fmla="*/ 29 w 44"/>
                <a:gd name="T1" fmla="*/ 0 h 30"/>
                <a:gd name="T2" fmla="*/ 37 w 44"/>
                <a:gd name="T3" fmla="*/ 8 h 30"/>
                <a:gd name="T4" fmla="*/ 40 w 44"/>
                <a:gd name="T5" fmla="*/ 11 h 30"/>
                <a:gd name="T6" fmla="*/ 40 w 44"/>
                <a:gd name="T7" fmla="*/ 15 h 30"/>
                <a:gd name="T8" fmla="*/ 44 w 44"/>
                <a:gd name="T9" fmla="*/ 19 h 30"/>
                <a:gd name="T10" fmla="*/ 40 w 44"/>
                <a:gd name="T11" fmla="*/ 23 h 30"/>
                <a:gd name="T12" fmla="*/ 37 w 44"/>
                <a:gd name="T13" fmla="*/ 23 h 30"/>
                <a:gd name="T14" fmla="*/ 33 w 44"/>
                <a:gd name="T15" fmla="*/ 23 h 30"/>
                <a:gd name="T16" fmla="*/ 26 w 44"/>
                <a:gd name="T17" fmla="*/ 23 h 30"/>
                <a:gd name="T18" fmla="*/ 22 w 44"/>
                <a:gd name="T19" fmla="*/ 26 h 30"/>
                <a:gd name="T20" fmla="*/ 22 w 44"/>
                <a:gd name="T21" fmla="*/ 26 h 30"/>
                <a:gd name="T22" fmla="*/ 18 w 44"/>
                <a:gd name="T23" fmla="*/ 26 h 30"/>
                <a:gd name="T24" fmla="*/ 11 w 44"/>
                <a:gd name="T25" fmla="*/ 30 h 30"/>
                <a:gd name="T26" fmla="*/ 11 w 44"/>
                <a:gd name="T27" fmla="*/ 30 h 30"/>
                <a:gd name="T28" fmla="*/ 7 w 44"/>
                <a:gd name="T29" fmla="*/ 30 h 30"/>
                <a:gd name="T30" fmla="*/ 7 w 44"/>
                <a:gd name="T31" fmla="*/ 26 h 30"/>
                <a:gd name="T32" fmla="*/ 3 w 44"/>
                <a:gd name="T33" fmla="*/ 23 h 30"/>
                <a:gd name="T34" fmla="*/ 0 w 44"/>
                <a:gd name="T35" fmla="*/ 15 h 30"/>
                <a:gd name="T36" fmla="*/ 3 w 44"/>
                <a:gd name="T37" fmla="*/ 11 h 30"/>
                <a:gd name="T38" fmla="*/ 3 w 44"/>
                <a:gd name="T39" fmla="*/ 11 h 30"/>
                <a:gd name="T40" fmla="*/ 3 w 44"/>
                <a:gd name="T41" fmla="*/ 11 h 30"/>
                <a:gd name="T42" fmla="*/ 3 w 44"/>
                <a:gd name="T43" fmla="*/ 8 h 30"/>
                <a:gd name="T44" fmla="*/ 7 w 44"/>
                <a:gd name="T45" fmla="*/ 4 h 30"/>
                <a:gd name="T46" fmla="*/ 11 w 44"/>
                <a:gd name="T47" fmla="*/ 4 h 30"/>
                <a:gd name="T48" fmla="*/ 15 w 44"/>
                <a:gd name="T49" fmla="*/ 4 h 30"/>
                <a:gd name="T50" fmla="*/ 22 w 44"/>
                <a:gd name="T51" fmla="*/ 0 h 30"/>
                <a:gd name="T52" fmla="*/ 22 w 44"/>
                <a:gd name="T53" fmla="*/ 4 h 30"/>
                <a:gd name="T54" fmla="*/ 29 w 44"/>
                <a:gd name="T55" fmla="*/ 0 h 30"/>
                <a:gd name="T56" fmla="*/ 29 w 44"/>
                <a:gd name="T5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 h="30">
                  <a:moveTo>
                    <a:pt x="29" y="0"/>
                  </a:moveTo>
                  <a:lnTo>
                    <a:pt x="37" y="8"/>
                  </a:lnTo>
                  <a:lnTo>
                    <a:pt x="40" y="11"/>
                  </a:lnTo>
                  <a:lnTo>
                    <a:pt x="40" y="15"/>
                  </a:lnTo>
                  <a:lnTo>
                    <a:pt x="44" y="19"/>
                  </a:lnTo>
                  <a:lnTo>
                    <a:pt x="40" y="23"/>
                  </a:lnTo>
                  <a:lnTo>
                    <a:pt x="37" y="23"/>
                  </a:lnTo>
                  <a:lnTo>
                    <a:pt x="33" y="23"/>
                  </a:lnTo>
                  <a:lnTo>
                    <a:pt x="26" y="23"/>
                  </a:lnTo>
                  <a:lnTo>
                    <a:pt x="22" y="26"/>
                  </a:lnTo>
                  <a:lnTo>
                    <a:pt x="22" y="26"/>
                  </a:lnTo>
                  <a:lnTo>
                    <a:pt x="18" y="26"/>
                  </a:lnTo>
                  <a:lnTo>
                    <a:pt x="11" y="30"/>
                  </a:lnTo>
                  <a:lnTo>
                    <a:pt x="11" y="30"/>
                  </a:lnTo>
                  <a:lnTo>
                    <a:pt x="7" y="30"/>
                  </a:lnTo>
                  <a:lnTo>
                    <a:pt x="7" y="26"/>
                  </a:lnTo>
                  <a:lnTo>
                    <a:pt x="3" y="23"/>
                  </a:lnTo>
                  <a:lnTo>
                    <a:pt x="0" y="15"/>
                  </a:lnTo>
                  <a:lnTo>
                    <a:pt x="3" y="11"/>
                  </a:lnTo>
                  <a:lnTo>
                    <a:pt x="3" y="11"/>
                  </a:lnTo>
                  <a:lnTo>
                    <a:pt x="3" y="11"/>
                  </a:lnTo>
                  <a:lnTo>
                    <a:pt x="3" y="8"/>
                  </a:lnTo>
                  <a:lnTo>
                    <a:pt x="7" y="4"/>
                  </a:lnTo>
                  <a:lnTo>
                    <a:pt x="11" y="4"/>
                  </a:lnTo>
                  <a:lnTo>
                    <a:pt x="15" y="4"/>
                  </a:lnTo>
                  <a:lnTo>
                    <a:pt x="22" y="0"/>
                  </a:lnTo>
                  <a:lnTo>
                    <a:pt x="22" y="4"/>
                  </a:lnTo>
                  <a:lnTo>
                    <a:pt x="29" y="0"/>
                  </a:lnTo>
                  <a:lnTo>
                    <a:pt x="29" y="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55" name="Freeform 54"/>
            <p:cNvSpPr>
              <a:spLocks/>
            </p:cNvSpPr>
            <p:nvPr/>
          </p:nvSpPr>
          <p:spPr bwMode="auto">
            <a:xfrm>
              <a:off x="4673864" y="2303637"/>
              <a:ext cx="38599" cy="65619"/>
            </a:xfrm>
            <a:custGeom>
              <a:avLst/>
              <a:gdLst>
                <a:gd name="T0" fmla="*/ 22 w 30"/>
                <a:gd name="T1" fmla="*/ 14 h 51"/>
                <a:gd name="T2" fmla="*/ 19 w 30"/>
                <a:gd name="T3" fmla="*/ 18 h 51"/>
                <a:gd name="T4" fmla="*/ 22 w 30"/>
                <a:gd name="T5" fmla="*/ 26 h 51"/>
                <a:gd name="T6" fmla="*/ 26 w 30"/>
                <a:gd name="T7" fmla="*/ 29 h 51"/>
                <a:gd name="T8" fmla="*/ 26 w 30"/>
                <a:gd name="T9" fmla="*/ 33 h 51"/>
                <a:gd name="T10" fmla="*/ 30 w 30"/>
                <a:gd name="T11" fmla="*/ 33 h 51"/>
                <a:gd name="T12" fmla="*/ 30 w 30"/>
                <a:gd name="T13" fmla="*/ 37 h 51"/>
                <a:gd name="T14" fmla="*/ 26 w 30"/>
                <a:gd name="T15" fmla="*/ 44 h 51"/>
                <a:gd name="T16" fmla="*/ 19 w 30"/>
                <a:gd name="T17" fmla="*/ 44 h 51"/>
                <a:gd name="T18" fmla="*/ 19 w 30"/>
                <a:gd name="T19" fmla="*/ 48 h 51"/>
                <a:gd name="T20" fmla="*/ 19 w 30"/>
                <a:gd name="T21" fmla="*/ 51 h 51"/>
                <a:gd name="T22" fmla="*/ 15 w 30"/>
                <a:gd name="T23" fmla="*/ 51 h 51"/>
                <a:gd name="T24" fmla="*/ 11 w 30"/>
                <a:gd name="T25" fmla="*/ 51 h 51"/>
                <a:gd name="T26" fmla="*/ 8 w 30"/>
                <a:gd name="T27" fmla="*/ 44 h 51"/>
                <a:gd name="T28" fmla="*/ 4 w 30"/>
                <a:gd name="T29" fmla="*/ 44 h 51"/>
                <a:gd name="T30" fmla="*/ 0 w 30"/>
                <a:gd name="T31" fmla="*/ 44 h 51"/>
                <a:gd name="T32" fmla="*/ 4 w 30"/>
                <a:gd name="T33" fmla="*/ 40 h 51"/>
                <a:gd name="T34" fmla="*/ 0 w 30"/>
                <a:gd name="T35" fmla="*/ 37 h 51"/>
                <a:gd name="T36" fmla="*/ 0 w 30"/>
                <a:gd name="T37" fmla="*/ 33 h 51"/>
                <a:gd name="T38" fmla="*/ 4 w 30"/>
                <a:gd name="T39" fmla="*/ 29 h 51"/>
                <a:gd name="T40" fmla="*/ 0 w 30"/>
                <a:gd name="T41" fmla="*/ 26 h 51"/>
                <a:gd name="T42" fmla="*/ 4 w 30"/>
                <a:gd name="T43" fmla="*/ 18 h 51"/>
                <a:gd name="T44" fmla="*/ 4 w 30"/>
                <a:gd name="T45" fmla="*/ 18 h 51"/>
                <a:gd name="T46" fmla="*/ 4 w 30"/>
                <a:gd name="T47" fmla="*/ 14 h 51"/>
                <a:gd name="T48" fmla="*/ 0 w 30"/>
                <a:gd name="T49" fmla="*/ 14 h 51"/>
                <a:gd name="T50" fmla="*/ 0 w 30"/>
                <a:gd name="T51" fmla="*/ 7 h 51"/>
                <a:gd name="T52" fmla="*/ 0 w 30"/>
                <a:gd name="T53" fmla="*/ 3 h 51"/>
                <a:gd name="T54" fmla="*/ 4 w 30"/>
                <a:gd name="T55" fmla="*/ 0 h 51"/>
                <a:gd name="T56" fmla="*/ 8 w 30"/>
                <a:gd name="T57" fmla="*/ 0 h 51"/>
                <a:gd name="T58" fmla="*/ 8 w 30"/>
                <a:gd name="T59" fmla="*/ 3 h 51"/>
                <a:gd name="T60" fmla="*/ 11 w 30"/>
                <a:gd name="T61" fmla="*/ 0 h 51"/>
                <a:gd name="T62" fmla="*/ 11 w 30"/>
                <a:gd name="T63" fmla="*/ 0 h 51"/>
                <a:gd name="T64" fmla="*/ 11 w 30"/>
                <a:gd name="T65" fmla="*/ 0 h 51"/>
                <a:gd name="T66" fmla="*/ 15 w 30"/>
                <a:gd name="T67" fmla="*/ 3 h 51"/>
                <a:gd name="T68" fmla="*/ 15 w 30"/>
                <a:gd name="T69" fmla="*/ 3 h 51"/>
                <a:gd name="T70" fmla="*/ 19 w 30"/>
                <a:gd name="T71" fmla="*/ 7 h 51"/>
                <a:gd name="T72" fmla="*/ 22 w 30"/>
                <a:gd name="T73" fmla="*/ 7 h 51"/>
                <a:gd name="T74" fmla="*/ 22 w 30"/>
                <a:gd name="T75" fmla="*/ 11 h 51"/>
                <a:gd name="T76" fmla="*/ 22 w 30"/>
                <a:gd name="T77"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 h="51">
                  <a:moveTo>
                    <a:pt x="22" y="14"/>
                  </a:moveTo>
                  <a:lnTo>
                    <a:pt x="19" y="18"/>
                  </a:lnTo>
                  <a:lnTo>
                    <a:pt x="22" y="26"/>
                  </a:lnTo>
                  <a:lnTo>
                    <a:pt x="26" y="29"/>
                  </a:lnTo>
                  <a:lnTo>
                    <a:pt x="26" y="33"/>
                  </a:lnTo>
                  <a:lnTo>
                    <a:pt x="30" y="33"/>
                  </a:lnTo>
                  <a:lnTo>
                    <a:pt x="30" y="37"/>
                  </a:lnTo>
                  <a:lnTo>
                    <a:pt x="26" y="44"/>
                  </a:lnTo>
                  <a:lnTo>
                    <a:pt x="19" y="44"/>
                  </a:lnTo>
                  <a:lnTo>
                    <a:pt x="19" y="48"/>
                  </a:lnTo>
                  <a:lnTo>
                    <a:pt x="19" y="51"/>
                  </a:lnTo>
                  <a:lnTo>
                    <a:pt x="15" y="51"/>
                  </a:lnTo>
                  <a:lnTo>
                    <a:pt x="11" y="51"/>
                  </a:lnTo>
                  <a:lnTo>
                    <a:pt x="8" y="44"/>
                  </a:lnTo>
                  <a:lnTo>
                    <a:pt x="4" y="44"/>
                  </a:lnTo>
                  <a:lnTo>
                    <a:pt x="0" y="44"/>
                  </a:lnTo>
                  <a:lnTo>
                    <a:pt x="4" y="40"/>
                  </a:lnTo>
                  <a:lnTo>
                    <a:pt x="0" y="37"/>
                  </a:lnTo>
                  <a:lnTo>
                    <a:pt x="0" y="33"/>
                  </a:lnTo>
                  <a:lnTo>
                    <a:pt x="4" y="29"/>
                  </a:lnTo>
                  <a:lnTo>
                    <a:pt x="0" y="26"/>
                  </a:lnTo>
                  <a:lnTo>
                    <a:pt x="4" y="18"/>
                  </a:lnTo>
                  <a:lnTo>
                    <a:pt x="4" y="18"/>
                  </a:lnTo>
                  <a:lnTo>
                    <a:pt x="4" y="14"/>
                  </a:lnTo>
                  <a:lnTo>
                    <a:pt x="0" y="14"/>
                  </a:lnTo>
                  <a:lnTo>
                    <a:pt x="0" y="7"/>
                  </a:lnTo>
                  <a:lnTo>
                    <a:pt x="0" y="3"/>
                  </a:lnTo>
                  <a:lnTo>
                    <a:pt x="4" y="0"/>
                  </a:lnTo>
                  <a:lnTo>
                    <a:pt x="8" y="0"/>
                  </a:lnTo>
                  <a:lnTo>
                    <a:pt x="8" y="3"/>
                  </a:lnTo>
                  <a:lnTo>
                    <a:pt x="11" y="0"/>
                  </a:lnTo>
                  <a:lnTo>
                    <a:pt x="11" y="0"/>
                  </a:lnTo>
                  <a:lnTo>
                    <a:pt x="11" y="0"/>
                  </a:lnTo>
                  <a:lnTo>
                    <a:pt x="15" y="3"/>
                  </a:lnTo>
                  <a:lnTo>
                    <a:pt x="15" y="3"/>
                  </a:lnTo>
                  <a:lnTo>
                    <a:pt x="19" y="7"/>
                  </a:lnTo>
                  <a:lnTo>
                    <a:pt x="22" y="7"/>
                  </a:lnTo>
                  <a:lnTo>
                    <a:pt x="22" y="11"/>
                  </a:lnTo>
                  <a:lnTo>
                    <a:pt x="22" y="14"/>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56" name="Freeform 55"/>
            <p:cNvSpPr>
              <a:spLocks/>
            </p:cNvSpPr>
            <p:nvPr/>
          </p:nvSpPr>
          <p:spPr bwMode="auto">
            <a:xfrm>
              <a:off x="4659711" y="2217432"/>
              <a:ext cx="86205" cy="104218"/>
            </a:xfrm>
            <a:custGeom>
              <a:avLst/>
              <a:gdLst>
                <a:gd name="T0" fmla="*/ 0 w 67"/>
                <a:gd name="T1" fmla="*/ 7 h 81"/>
                <a:gd name="T2" fmla="*/ 8 w 67"/>
                <a:gd name="T3" fmla="*/ 7 h 81"/>
                <a:gd name="T4" fmla="*/ 11 w 67"/>
                <a:gd name="T5" fmla="*/ 0 h 81"/>
                <a:gd name="T6" fmla="*/ 19 w 67"/>
                <a:gd name="T7" fmla="*/ 3 h 81"/>
                <a:gd name="T8" fmla="*/ 26 w 67"/>
                <a:gd name="T9" fmla="*/ 7 h 81"/>
                <a:gd name="T10" fmla="*/ 30 w 67"/>
                <a:gd name="T11" fmla="*/ 15 h 81"/>
                <a:gd name="T12" fmla="*/ 41 w 67"/>
                <a:gd name="T13" fmla="*/ 18 h 81"/>
                <a:gd name="T14" fmla="*/ 37 w 67"/>
                <a:gd name="T15" fmla="*/ 26 h 81"/>
                <a:gd name="T16" fmla="*/ 45 w 67"/>
                <a:gd name="T17" fmla="*/ 29 h 81"/>
                <a:gd name="T18" fmla="*/ 52 w 67"/>
                <a:gd name="T19" fmla="*/ 29 h 81"/>
                <a:gd name="T20" fmla="*/ 59 w 67"/>
                <a:gd name="T21" fmla="*/ 26 h 81"/>
                <a:gd name="T22" fmla="*/ 59 w 67"/>
                <a:gd name="T23" fmla="*/ 33 h 81"/>
                <a:gd name="T24" fmla="*/ 56 w 67"/>
                <a:gd name="T25" fmla="*/ 41 h 81"/>
                <a:gd name="T26" fmla="*/ 63 w 67"/>
                <a:gd name="T27" fmla="*/ 52 h 81"/>
                <a:gd name="T28" fmla="*/ 63 w 67"/>
                <a:gd name="T29" fmla="*/ 59 h 81"/>
                <a:gd name="T30" fmla="*/ 59 w 67"/>
                <a:gd name="T31" fmla="*/ 67 h 81"/>
                <a:gd name="T32" fmla="*/ 59 w 67"/>
                <a:gd name="T33" fmla="*/ 70 h 81"/>
                <a:gd name="T34" fmla="*/ 52 w 67"/>
                <a:gd name="T35" fmla="*/ 74 h 81"/>
                <a:gd name="T36" fmla="*/ 45 w 67"/>
                <a:gd name="T37" fmla="*/ 74 h 81"/>
                <a:gd name="T38" fmla="*/ 37 w 67"/>
                <a:gd name="T39" fmla="*/ 74 h 81"/>
                <a:gd name="T40" fmla="*/ 33 w 67"/>
                <a:gd name="T41" fmla="*/ 81 h 81"/>
                <a:gd name="T42" fmla="*/ 33 w 67"/>
                <a:gd name="T43" fmla="*/ 78 h 81"/>
                <a:gd name="T44" fmla="*/ 30 w 67"/>
                <a:gd name="T45" fmla="*/ 74 h 81"/>
                <a:gd name="T46" fmla="*/ 26 w 67"/>
                <a:gd name="T47" fmla="*/ 70 h 81"/>
                <a:gd name="T48" fmla="*/ 22 w 67"/>
                <a:gd name="T49" fmla="*/ 67 h 81"/>
                <a:gd name="T50" fmla="*/ 26 w 67"/>
                <a:gd name="T51" fmla="*/ 63 h 81"/>
                <a:gd name="T52" fmla="*/ 22 w 67"/>
                <a:gd name="T53" fmla="*/ 59 h 81"/>
                <a:gd name="T54" fmla="*/ 15 w 67"/>
                <a:gd name="T55" fmla="*/ 55 h 81"/>
                <a:gd name="T56" fmla="*/ 11 w 67"/>
                <a:gd name="T57" fmla="*/ 52 h 81"/>
                <a:gd name="T58" fmla="*/ 11 w 67"/>
                <a:gd name="T59" fmla="*/ 48 h 81"/>
                <a:gd name="T60" fmla="*/ 8 w 67"/>
                <a:gd name="T61" fmla="*/ 41 h 81"/>
                <a:gd name="T62" fmla="*/ 11 w 67"/>
                <a:gd name="T63" fmla="*/ 41 h 81"/>
                <a:gd name="T64" fmla="*/ 11 w 67"/>
                <a:gd name="T65" fmla="*/ 37 h 81"/>
                <a:gd name="T66" fmla="*/ 4 w 67"/>
                <a:gd name="T67" fmla="*/ 33 h 81"/>
                <a:gd name="T68" fmla="*/ 8 w 67"/>
                <a:gd name="T69" fmla="*/ 29 h 81"/>
                <a:gd name="T70" fmla="*/ 4 w 67"/>
                <a:gd name="T71" fmla="*/ 26 h 81"/>
                <a:gd name="T72" fmla="*/ 4 w 67"/>
                <a:gd name="T73" fmla="*/ 26 h 81"/>
                <a:gd name="T74" fmla="*/ 4 w 67"/>
                <a:gd name="T75" fmla="*/ 22 h 81"/>
                <a:gd name="T76" fmla="*/ 8 w 67"/>
                <a:gd name="T77" fmla="*/ 18 h 81"/>
                <a:gd name="T78" fmla="*/ 4 w 67"/>
                <a:gd name="T79" fmla="*/ 18 h 81"/>
                <a:gd name="T80" fmla="*/ 0 w 67"/>
                <a:gd name="T81" fmla="*/ 1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 h="81">
                  <a:moveTo>
                    <a:pt x="0" y="11"/>
                  </a:moveTo>
                  <a:lnTo>
                    <a:pt x="0" y="7"/>
                  </a:lnTo>
                  <a:lnTo>
                    <a:pt x="4" y="7"/>
                  </a:lnTo>
                  <a:lnTo>
                    <a:pt x="8" y="7"/>
                  </a:lnTo>
                  <a:lnTo>
                    <a:pt x="8" y="3"/>
                  </a:lnTo>
                  <a:lnTo>
                    <a:pt x="11" y="0"/>
                  </a:lnTo>
                  <a:lnTo>
                    <a:pt x="15" y="3"/>
                  </a:lnTo>
                  <a:lnTo>
                    <a:pt x="19" y="3"/>
                  </a:lnTo>
                  <a:lnTo>
                    <a:pt x="22" y="3"/>
                  </a:lnTo>
                  <a:lnTo>
                    <a:pt x="26" y="7"/>
                  </a:lnTo>
                  <a:lnTo>
                    <a:pt x="30" y="11"/>
                  </a:lnTo>
                  <a:lnTo>
                    <a:pt x="30" y="15"/>
                  </a:lnTo>
                  <a:lnTo>
                    <a:pt x="37" y="18"/>
                  </a:lnTo>
                  <a:lnTo>
                    <a:pt x="41" y="18"/>
                  </a:lnTo>
                  <a:lnTo>
                    <a:pt x="37" y="22"/>
                  </a:lnTo>
                  <a:lnTo>
                    <a:pt x="37" y="26"/>
                  </a:lnTo>
                  <a:lnTo>
                    <a:pt x="45" y="26"/>
                  </a:lnTo>
                  <a:lnTo>
                    <a:pt x="45" y="29"/>
                  </a:lnTo>
                  <a:lnTo>
                    <a:pt x="48" y="29"/>
                  </a:lnTo>
                  <a:lnTo>
                    <a:pt x="52" y="29"/>
                  </a:lnTo>
                  <a:lnTo>
                    <a:pt x="56" y="26"/>
                  </a:lnTo>
                  <a:lnTo>
                    <a:pt x="59" y="26"/>
                  </a:lnTo>
                  <a:lnTo>
                    <a:pt x="56" y="29"/>
                  </a:lnTo>
                  <a:lnTo>
                    <a:pt x="59" y="33"/>
                  </a:lnTo>
                  <a:lnTo>
                    <a:pt x="59" y="37"/>
                  </a:lnTo>
                  <a:lnTo>
                    <a:pt x="56" y="41"/>
                  </a:lnTo>
                  <a:lnTo>
                    <a:pt x="59" y="48"/>
                  </a:lnTo>
                  <a:lnTo>
                    <a:pt x="63" y="52"/>
                  </a:lnTo>
                  <a:lnTo>
                    <a:pt x="67" y="55"/>
                  </a:lnTo>
                  <a:lnTo>
                    <a:pt x="63" y="59"/>
                  </a:lnTo>
                  <a:lnTo>
                    <a:pt x="59" y="63"/>
                  </a:lnTo>
                  <a:lnTo>
                    <a:pt x="59" y="67"/>
                  </a:lnTo>
                  <a:lnTo>
                    <a:pt x="63" y="70"/>
                  </a:lnTo>
                  <a:lnTo>
                    <a:pt x="59" y="70"/>
                  </a:lnTo>
                  <a:lnTo>
                    <a:pt x="59" y="70"/>
                  </a:lnTo>
                  <a:lnTo>
                    <a:pt x="52" y="74"/>
                  </a:lnTo>
                  <a:lnTo>
                    <a:pt x="52" y="70"/>
                  </a:lnTo>
                  <a:lnTo>
                    <a:pt x="45" y="74"/>
                  </a:lnTo>
                  <a:lnTo>
                    <a:pt x="41" y="74"/>
                  </a:lnTo>
                  <a:lnTo>
                    <a:pt x="37" y="74"/>
                  </a:lnTo>
                  <a:lnTo>
                    <a:pt x="33" y="78"/>
                  </a:lnTo>
                  <a:lnTo>
                    <a:pt x="33" y="81"/>
                  </a:lnTo>
                  <a:lnTo>
                    <a:pt x="33" y="81"/>
                  </a:lnTo>
                  <a:lnTo>
                    <a:pt x="33" y="78"/>
                  </a:lnTo>
                  <a:lnTo>
                    <a:pt x="33" y="74"/>
                  </a:lnTo>
                  <a:lnTo>
                    <a:pt x="30" y="74"/>
                  </a:lnTo>
                  <a:lnTo>
                    <a:pt x="26" y="70"/>
                  </a:lnTo>
                  <a:lnTo>
                    <a:pt x="26" y="70"/>
                  </a:lnTo>
                  <a:lnTo>
                    <a:pt x="22" y="67"/>
                  </a:lnTo>
                  <a:lnTo>
                    <a:pt x="22" y="67"/>
                  </a:lnTo>
                  <a:lnTo>
                    <a:pt x="22" y="67"/>
                  </a:lnTo>
                  <a:lnTo>
                    <a:pt x="26" y="63"/>
                  </a:lnTo>
                  <a:lnTo>
                    <a:pt x="26" y="59"/>
                  </a:lnTo>
                  <a:lnTo>
                    <a:pt x="22" y="59"/>
                  </a:lnTo>
                  <a:lnTo>
                    <a:pt x="19" y="55"/>
                  </a:lnTo>
                  <a:lnTo>
                    <a:pt x="15" y="55"/>
                  </a:lnTo>
                  <a:lnTo>
                    <a:pt x="11" y="55"/>
                  </a:lnTo>
                  <a:lnTo>
                    <a:pt x="11" y="52"/>
                  </a:lnTo>
                  <a:lnTo>
                    <a:pt x="11" y="48"/>
                  </a:lnTo>
                  <a:lnTo>
                    <a:pt x="11" y="48"/>
                  </a:lnTo>
                  <a:lnTo>
                    <a:pt x="8" y="44"/>
                  </a:lnTo>
                  <a:lnTo>
                    <a:pt x="8" y="41"/>
                  </a:lnTo>
                  <a:lnTo>
                    <a:pt x="8" y="41"/>
                  </a:lnTo>
                  <a:lnTo>
                    <a:pt x="11" y="41"/>
                  </a:lnTo>
                  <a:lnTo>
                    <a:pt x="11" y="41"/>
                  </a:lnTo>
                  <a:lnTo>
                    <a:pt x="11" y="37"/>
                  </a:lnTo>
                  <a:lnTo>
                    <a:pt x="8" y="37"/>
                  </a:lnTo>
                  <a:lnTo>
                    <a:pt x="4" y="33"/>
                  </a:lnTo>
                  <a:lnTo>
                    <a:pt x="4" y="33"/>
                  </a:lnTo>
                  <a:lnTo>
                    <a:pt x="8" y="29"/>
                  </a:lnTo>
                  <a:lnTo>
                    <a:pt x="8" y="26"/>
                  </a:lnTo>
                  <a:lnTo>
                    <a:pt x="4" y="26"/>
                  </a:lnTo>
                  <a:lnTo>
                    <a:pt x="4" y="26"/>
                  </a:lnTo>
                  <a:lnTo>
                    <a:pt x="4" y="26"/>
                  </a:lnTo>
                  <a:lnTo>
                    <a:pt x="4" y="22"/>
                  </a:lnTo>
                  <a:lnTo>
                    <a:pt x="4" y="22"/>
                  </a:lnTo>
                  <a:lnTo>
                    <a:pt x="8" y="22"/>
                  </a:lnTo>
                  <a:lnTo>
                    <a:pt x="8" y="18"/>
                  </a:lnTo>
                  <a:lnTo>
                    <a:pt x="4" y="18"/>
                  </a:lnTo>
                  <a:lnTo>
                    <a:pt x="4" y="18"/>
                  </a:lnTo>
                  <a:lnTo>
                    <a:pt x="0" y="15"/>
                  </a:lnTo>
                  <a:lnTo>
                    <a:pt x="0" y="11"/>
                  </a:lnTo>
                  <a:lnTo>
                    <a:pt x="0" y="11"/>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57" name="Freeform 56"/>
            <p:cNvSpPr>
              <a:spLocks/>
            </p:cNvSpPr>
            <p:nvPr/>
          </p:nvSpPr>
          <p:spPr bwMode="auto">
            <a:xfrm>
              <a:off x="4654564" y="2279190"/>
              <a:ext cx="38599" cy="42459"/>
            </a:xfrm>
            <a:custGeom>
              <a:avLst/>
              <a:gdLst>
                <a:gd name="T0" fmla="*/ 15 w 30"/>
                <a:gd name="T1" fmla="*/ 33 h 33"/>
                <a:gd name="T2" fmla="*/ 15 w 30"/>
                <a:gd name="T3" fmla="*/ 26 h 33"/>
                <a:gd name="T4" fmla="*/ 15 w 30"/>
                <a:gd name="T5" fmla="*/ 22 h 33"/>
                <a:gd name="T6" fmla="*/ 19 w 30"/>
                <a:gd name="T7" fmla="*/ 19 h 33"/>
                <a:gd name="T8" fmla="*/ 23 w 30"/>
                <a:gd name="T9" fmla="*/ 19 h 33"/>
                <a:gd name="T10" fmla="*/ 23 w 30"/>
                <a:gd name="T11" fmla="*/ 22 h 33"/>
                <a:gd name="T12" fmla="*/ 26 w 30"/>
                <a:gd name="T13" fmla="*/ 19 h 33"/>
                <a:gd name="T14" fmla="*/ 26 w 30"/>
                <a:gd name="T15" fmla="*/ 19 h 33"/>
                <a:gd name="T16" fmla="*/ 30 w 30"/>
                <a:gd name="T17" fmla="*/ 15 h 33"/>
                <a:gd name="T18" fmla="*/ 30 w 30"/>
                <a:gd name="T19" fmla="*/ 11 h 33"/>
                <a:gd name="T20" fmla="*/ 26 w 30"/>
                <a:gd name="T21" fmla="*/ 11 h 33"/>
                <a:gd name="T22" fmla="*/ 23 w 30"/>
                <a:gd name="T23" fmla="*/ 7 h 33"/>
                <a:gd name="T24" fmla="*/ 19 w 30"/>
                <a:gd name="T25" fmla="*/ 7 h 33"/>
                <a:gd name="T26" fmla="*/ 15 w 30"/>
                <a:gd name="T27" fmla="*/ 7 h 33"/>
                <a:gd name="T28" fmla="*/ 15 w 30"/>
                <a:gd name="T29" fmla="*/ 4 h 33"/>
                <a:gd name="T30" fmla="*/ 15 w 30"/>
                <a:gd name="T31" fmla="*/ 0 h 33"/>
                <a:gd name="T32" fmla="*/ 12 w 30"/>
                <a:gd name="T33" fmla="*/ 4 h 33"/>
                <a:gd name="T34" fmla="*/ 12 w 30"/>
                <a:gd name="T35" fmla="*/ 0 h 33"/>
                <a:gd name="T36" fmla="*/ 8 w 30"/>
                <a:gd name="T37" fmla="*/ 0 h 33"/>
                <a:gd name="T38" fmla="*/ 4 w 30"/>
                <a:gd name="T39" fmla="*/ 0 h 33"/>
                <a:gd name="T40" fmla="*/ 4 w 30"/>
                <a:gd name="T41" fmla="*/ 4 h 33"/>
                <a:gd name="T42" fmla="*/ 8 w 30"/>
                <a:gd name="T43" fmla="*/ 4 h 33"/>
                <a:gd name="T44" fmla="*/ 8 w 30"/>
                <a:gd name="T45" fmla="*/ 7 h 33"/>
                <a:gd name="T46" fmla="*/ 8 w 30"/>
                <a:gd name="T47" fmla="*/ 7 h 33"/>
                <a:gd name="T48" fmla="*/ 4 w 30"/>
                <a:gd name="T49" fmla="*/ 7 h 33"/>
                <a:gd name="T50" fmla="*/ 4 w 30"/>
                <a:gd name="T51" fmla="*/ 11 h 33"/>
                <a:gd name="T52" fmla="*/ 4 w 30"/>
                <a:gd name="T53" fmla="*/ 15 h 33"/>
                <a:gd name="T54" fmla="*/ 0 w 30"/>
                <a:gd name="T55" fmla="*/ 19 h 33"/>
                <a:gd name="T56" fmla="*/ 0 w 30"/>
                <a:gd name="T57" fmla="*/ 19 h 33"/>
                <a:gd name="T58" fmla="*/ 0 w 30"/>
                <a:gd name="T59" fmla="*/ 19 h 33"/>
                <a:gd name="T60" fmla="*/ 4 w 30"/>
                <a:gd name="T61" fmla="*/ 22 h 33"/>
                <a:gd name="T62" fmla="*/ 12 w 30"/>
                <a:gd name="T63" fmla="*/ 30 h 33"/>
                <a:gd name="T64" fmla="*/ 12 w 30"/>
                <a:gd name="T65" fmla="*/ 30 h 33"/>
                <a:gd name="T66" fmla="*/ 15 w 30"/>
                <a:gd name="T6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33">
                  <a:moveTo>
                    <a:pt x="15" y="33"/>
                  </a:moveTo>
                  <a:lnTo>
                    <a:pt x="15" y="26"/>
                  </a:lnTo>
                  <a:lnTo>
                    <a:pt x="15" y="22"/>
                  </a:lnTo>
                  <a:lnTo>
                    <a:pt x="19" y="19"/>
                  </a:lnTo>
                  <a:lnTo>
                    <a:pt x="23" y="19"/>
                  </a:lnTo>
                  <a:lnTo>
                    <a:pt x="23" y="22"/>
                  </a:lnTo>
                  <a:lnTo>
                    <a:pt x="26" y="19"/>
                  </a:lnTo>
                  <a:lnTo>
                    <a:pt x="26" y="19"/>
                  </a:lnTo>
                  <a:lnTo>
                    <a:pt x="30" y="15"/>
                  </a:lnTo>
                  <a:lnTo>
                    <a:pt x="30" y="11"/>
                  </a:lnTo>
                  <a:lnTo>
                    <a:pt x="26" y="11"/>
                  </a:lnTo>
                  <a:lnTo>
                    <a:pt x="23" y="7"/>
                  </a:lnTo>
                  <a:lnTo>
                    <a:pt x="19" y="7"/>
                  </a:lnTo>
                  <a:lnTo>
                    <a:pt x="15" y="7"/>
                  </a:lnTo>
                  <a:lnTo>
                    <a:pt x="15" y="4"/>
                  </a:lnTo>
                  <a:lnTo>
                    <a:pt x="15" y="0"/>
                  </a:lnTo>
                  <a:lnTo>
                    <a:pt x="12" y="4"/>
                  </a:lnTo>
                  <a:lnTo>
                    <a:pt x="12" y="0"/>
                  </a:lnTo>
                  <a:lnTo>
                    <a:pt x="8" y="0"/>
                  </a:lnTo>
                  <a:lnTo>
                    <a:pt x="4" y="0"/>
                  </a:lnTo>
                  <a:lnTo>
                    <a:pt x="4" y="4"/>
                  </a:lnTo>
                  <a:lnTo>
                    <a:pt x="8" y="4"/>
                  </a:lnTo>
                  <a:lnTo>
                    <a:pt x="8" y="7"/>
                  </a:lnTo>
                  <a:lnTo>
                    <a:pt x="8" y="7"/>
                  </a:lnTo>
                  <a:lnTo>
                    <a:pt x="4" y="7"/>
                  </a:lnTo>
                  <a:lnTo>
                    <a:pt x="4" y="11"/>
                  </a:lnTo>
                  <a:lnTo>
                    <a:pt x="4" y="15"/>
                  </a:lnTo>
                  <a:lnTo>
                    <a:pt x="0" y="19"/>
                  </a:lnTo>
                  <a:lnTo>
                    <a:pt x="0" y="19"/>
                  </a:lnTo>
                  <a:lnTo>
                    <a:pt x="0" y="19"/>
                  </a:lnTo>
                  <a:lnTo>
                    <a:pt x="4" y="22"/>
                  </a:lnTo>
                  <a:lnTo>
                    <a:pt x="12" y="30"/>
                  </a:lnTo>
                  <a:lnTo>
                    <a:pt x="12" y="30"/>
                  </a:lnTo>
                  <a:lnTo>
                    <a:pt x="15" y="33"/>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58" name="Freeform 57"/>
            <p:cNvSpPr>
              <a:spLocks noEditPoints="1"/>
            </p:cNvSpPr>
            <p:nvPr/>
          </p:nvSpPr>
          <p:spPr bwMode="auto">
            <a:xfrm>
              <a:off x="4555492" y="2217432"/>
              <a:ext cx="114511" cy="81058"/>
            </a:xfrm>
            <a:custGeom>
              <a:avLst/>
              <a:gdLst>
                <a:gd name="T0" fmla="*/ 23 w 24"/>
                <a:gd name="T1" fmla="*/ 6 h 17"/>
                <a:gd name="T2" fmla="*/ 23 w 24"/>
                <a:gd name="T3" fmla="*/ 5 h 17"/>
                <a:gd name="T4" fmla="*/ 22 w 24"/>
                <a:gd name="T5" fmla="*/ 3 h 17"/>
                <a:gd name="T6" fmla="*/ 19 w 24"/>
                <a:gd name="T7" fmla="*/ 3 h 17"/>
                <a:gd name="T8" fmla="*/ 15 w 24"/>
                <a:gd name="T9" fmla="*/ 1 h 17"/>
                <a:gd name="T10" fmla="*/ 12 w 24"/>
                <a:gd name="T11" fmla="*/ 0 h 17"/>
                <a:gd name="T12" fmla="*/ 8 w 24"/>
                <a:gd name="T13" fmla="*/ 2 h 17"/>
                <a:gd name="T14" fmla="*/ 5 w 24"/>
                <a:gd name="T15" fmla="*/ 4 h 17"/>
                <a:gd name="T16" fmla="*/ 1 w 24"/>
                <a:gd name="T17" fmla="*/ 5 h 17"/>
                <a:gd name="T18" fmla="*/ 0 w 24"/>
                <a:gd name="T19" fmla="*/ 6 h 17"/>
                <a:gd name="T20" fmla="*/ 1 w 24"/>
                <a:gd name="T21" fmla="*/ 8 h 17"/>
                <a:gd name="T22" fmla="*/ 3 w 24"/>
                <a:gd name="T23" fmla="*/ 5 h 17"/>
                <a:gd name="T24" fmla="*/ 5 w 24"/>
                <a:gd name="T25" fmla="*/ 6 h 17"/>
                <a:gd name="T26" fmla="*/ 8 w 24"/>
                <a:gd name="T27" fmla="*/ 10 h 17"/>
                <a:gd name="T28" fmla="*/ 8 w 24"/>
                <a:gd name="T29" fmla="*/ 10 h 17"/>
                <a:gd name="T30" fmla="*/ 7 w 24"/>
                <a:gd name="T31" fmla="*/ 12 h 17"/>
                <a:gd name="T32" fmla="*/ 10 w 24"/>
                <a:gd name="T33" fmla="*/ 13 h 17"/>
                <a:gd name="T34" fmla="*/ 12 w 24"/>
                <a:gd name="T35" fmla="*/ 14 h 17"/>
                <a:gd name="T36" fmla="*/ 17 w 24"/>
                <a:gd name="T37" fmla="*/ 16 h 17"/>
                <a:gd name="T38" fmla="*/ 16 w 24"/>
                <a:gd name="T39" fmla="*/ 17 h 17"/>
                <a:gd name="T40" fmla="*/ 17 w 24"/>
                <a:gd name="T41" fmla="*/ 16 h 17"/>
                <a:gd name="T42" fmla="*/ 11 w 24"/>
                <a:gd name="T43" fmla="*/ 10 h 17"/>
                <a:gd name="T44" fmla="*/ 10 w 24"/>
                <a:gd name="T45" fmla="*/ 8 h 17"/>
                <a:gd name="T46" fmla="*/ 9 w 24"/>
                <a:gd name="T47" fmla="*/ 7 h 17"/>
                <a:gd name="T48" fmla="*/ 9 w 24"/>
                <a:gd name="T49" fmla="*/ 5 h 17"/>
                <a:gd name="T50" fmla="*/ 11 w 24"/>
                <a:gd name="T51" fmla="*/ 6 h 17"/>
                <a:gd name="T52" fmla="*/ 13 w 24"/>
                <a:gd name="T53" fmla="*/ 5 h 17"/>
                <a:gd name="T54" fmla="*/ 14 w 24"/>
                <a:gd name="T55" fmla="*/ 5 h 17"/>
                <a:gd name="T56" fmla="*/ 16 w 24"/>
                <a:gd name="T57" fmla="*/ 5 h 17"/>
                <a:gd name="T58" fmla="*/ 18 w 24"/>
                <a:gd name="T59" fmla="*/ 6 h 17"/>
                <a:gd name="T60" fmla="*/ 20 w 24"/>
                <a:gd name="T61" fmla="*/ 6 h 17"/>
                <a:gd name="T62" fmla="*/ 23 w 24"/>
                <a:gd name="T63" fmla="*/ 7 h 17"/>
                <a:gd name="T64" fmla="*/ 16 w 24"/>
                <a:gd name="T65" fmla="*/ 17 h 17"/>
                <a:gd name="T66" fmla="*/ 12 w 24"/>
                <a:gd name="T67" fmla="*/ 15 h 17"/>
                <a:gd name="T68" fmla="*/ 12 w 24"/>
                <a:gd name="T69" fmla="*/ 15 h 17"/>
                <a:gd name="T70" fmla="*/ 15 w 24"/>
                <a:gd name="T71" fmla="*/ 15 h 17"/>
                <a:gd name="T72" fmla="*/ 13 w 24"/>
                <a:gd name="T73" fmla="*/ 14 h 17"/>
                <a:gd name="T74" fmla="*/ 7 w 24"/>
                <a:gd name="T75" fmla="*/ 10 h 17"/>
                <a:gd name="T76" fmla="*/ 5 w 24"/>
                <a:gd name="T77" fmla="*/ 8 h 17"/>
                <a:gd name="T78" fmla="*/ 5 w 24"/>
                <a:gd name="T79" fmla="*/ 8 h 17"/>
                <a:gd name="T80" fmla="*/ 7 w 24"/>
                <a:gd name="T81" fmla="*/ 12 h 17"/>
                <a:gd name="T82" fmla="*/ 5 w 24"/>
                <a:gd name="T83" fmla="*/ 10 h 17"/>
                <a:gd name="T84" fmla="*/ 3 w 24"/>
                <a:gd name="T85" fmla="*/ 7 h 17"/>
                <a:gd name="T86" fmla="*/ 4 w 24"/>
                <a:gd name="T87" fmla="*/ 9 h 17"/>
                <a:gd name="T88" fmla="*/ 3 w 24"/>
                <a:gd name="T89" fmla="*/ 7 h 17"/>
                <a:gd name="T90" fmla="*/ 4 w 24"/>
                <a:gd name="T91" fmla="*/ 7 h 17"/>
                <a:gd name="T92" fmla="*/ 3 w 24"/>
                <a:gd name="T93"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 h="17">
                  <a:moveTo>
                    <a:pt x="23" y="7"/>
                  </a:moveTo>
                  <a:cubicBezTo>
                    <a:pt x="23" y="6"/>
                    <a:pt x="23" y="6"/>
                    <a:pt x="23" y="6"/>
                  </a:cubicBezTo>
                  <a:cubicBezTo>
                    <a:pt x="23" y="6"/>
                    <a:pt x="23" y="6"/>
                    <a:pt x="23" y="6"/>
                  </a:cubicBezTo>
                  <a:cubicBezTo>
                    <a:pt x="24" y="6"/>
                    <a:pt x="24" y="6"/>
                    <a:pt x="24" y="6"/>
                  </a:cubicBezTo>
                  <a:cubicBezTo>
                    <a:pt x="24" y="5"/>
                    <a:pt x="24" y="5"/>
                    <a:pt x="24" y="5"/>
                  </a:cubicBezTo>
                  <a:cubicBezTo>
                    <a:pt x="23" y="5"/>
                    <a:pt x="23" y="5"/>
                    <a:pt x="23" y="5"/>
                  </a:cubicBezTo>
                  <a:cubicBezTo>
                    <a:pt x="23" y="5"/>
                    <a:pt x="23" y="5"/>
                    <a:pt x="23" y="5"/>
                  </a:cubicBezTo>
                  <a:cubicBezTo>
                    <a:pt x="22" y="4"/>
                    <a:pt x="22" y="4"/>
                    <a:pt x="22" y="4"/>
                  </a:cubicBezTo>
                  <a:cubicBezTo>
                    <a:pt x="22" y="3"/>
                    <a:pt x="22" y="3"/>
                    <a:pt x="22" y="3"/>
                  </a:cubicBezTo>
                  <a:cubicBezTo>
                    <a:pt x="21" y="2"/>
                    <a:pt x="21" y="2"/>
                    <a:pt x="21" y="2"/>
                  </a:cubicBezTo>
                  <a:cubicBezTo>
                    <a:pt x="21" y="3"/>
                    <a:pt x="21" y="3"/>
                    <a:pt x="21" y="3"/>
                  </a:cubicBezTo>
                  <a:cubicBezTo>
                    <a:pt x="19" y="3"/>
                    <a:pt x="19" y="3"/>
                    <a:pt x="19" y="3"/>
                  </a:cubicBezTo>
                  <a:cubicBezTo>
                    <a:pt x="17" y="2"/>
                    <a:pt x="17" y="2"/>
                    <a:pt x="17" y="2"/>
                  </a:cubicBezTo>
                  <a:cubicBezTo>
                    <a:pt x="16" y="2"/>
                    <a:pt x="16" y="2"/>
                    <a:pt x="16" y="2"/>
                  </a:cubicBezTo>
                  <a:cubicBezTo>
                    <a:pt x="15" y="1"/>
                    <a:pt x="15" y="1"/>
                    <a:pt x="15" y="1"/>
                  </a:cubicBezTo>
                  <a:cubicBezTo>
                    <a:pt x="13" y="0"/>
                    <a:pt x="13" y="0"/>
                    <a:pt x="13" y="0"/>
                  </a:cubicBezTo>
                  <a:cubicBezTo>
                    <a:pt x="12" y="0"/>
                    <a:pt x="12" y="0"/>
                    <a:pt x="12" y="0"/>
                  </a:cubicBezTo>
                  <a:cubicBezTo>
                    <a:pt x="12" y="0"/>
                    <a:pt x="12" y="0"/>
                    <a:pt x="12" y="0"/>
                  </a:cubicBezTo>
                  <a:cubicBezTo>
                    <a:pt x="10" y="0"/>
                    <a:pt x="10" y="0"/>
                    <a:pt x="10" y="0"/>
                  </a:cubicBezTo>
                  <a:cubicBezTo>
                    <a:pt x="8" y="1"/>
                    <a:pt x="8" y="1"/>
                    <a:pt x="8" y="1"/>
                  </a:cubicBezTo>
                  <a:cubicBezTo>
                    <a:pt x="8" y="2"/>
                    <a:pt x="8" y="2"/>
                    <a:pt x="8" y="2"/>
                  </a:cubicBezTo>
                  <a:cubicBezTo>
                    <a:pt x="6" y="3"/>
                    <a:pt x="6" y="3"/>
                    <a:pt x="6" y="3"/>
                  </a:cubicBezTo>
                  <a:cubicBezTo>
                    <a:pt x="6" y="4"/>
                    <a:pt x="6" y="4"/>
                    <a:pt x="6" y="4"/>
                  </a:cubicBezTo>
                  <a:cubicBezTo>
                    <a:pt x="5" y="4"/>
                    <a:pt x="5" y="4"/>
                    <a:pt x="5" y="4"/>
                  </a:cubicBezTo>
                  <a:cubicBezTo>
                    <a:pt x="3" y="4"/>
                    <a:pt x="3" y="4"/>
                    <a:pt x="3" y="4"/>
                  </a:cubicBezTo>
                  <a:cubicBezTo>
                    <a:pt x="2" y="4"/>
                    <a:pt x="2" y="4"/>
                    <a:pt x="2" y="4"/>
                  </a:cubicBezTo>
                  <a:cubicBezTo>
                    <a:pt x="1" y="5"/>
                    <a:pt x="1" y="5"/>
                    <a:pt x="1" y="5"/>
                  </a:cubicBezTo>
                  <a:cubicBezTo>
                    <a:pt x="0" y="5"/>
                    <a:pt x="0" y="5"/>
                    <a:pt x="0" y="5"/>
                  </a:cubicBezTo>
                  <a:cubicBezTo>
                    <a:pt x="0" y="5"/>
                    <a:pt x="0" y="5"/>
                    <a:pt x="0" y="5"/>
                  </a:cubicBezTo>
                  <a:cubicBezTo>
                    <a:pt x="0" y="6"/>
                    <a:pt x="0" y="6"/>
                    <a:pt x="0" y="6"/>
                  </a:cubicBezTo>
                  <a:cubicBezTo>
                    <a:pt x="1" y="7"/>
                    <a:pt x="1" y="7"/>
                    <a:pt x="1" y="7"/>
                  </a:cubicBezTo>
                  <a:cubicBezTo>
                    <a:pt x="1" y="8"/>
                    <a:pt x="1" y="8"/>
                    <a:pt x="1" y="8"/>
                  </a:cubicBezTo>
                  <a:cubicBezTo>
                    <a:pt x="1" y="8"/>
                    <a:pt x="1" y="8"/>
                    <a:pt x="1" y="8"/>
                  </a:cubicBezTo>
                  <a:cubicBezTo>
                    <a:pt x="2" y="6"/>
                    <a:pt x="2" y="6"/>
                    <a:pt x="2" y="6"/>
                  </a:cubicBezTo>
                  <a:cubicBezTo>
                    <a:pt x="3" y="5"/>
                    <a:pt x="3" y="5"/>
                    <a:pt x="3" y="5"/>
                  </a:cubicBezTo>
                  <a:cubicBezTo>
                    <a:pt x="3" y="5"/>
                    <a:pt x="3" y="5"/>
                    <a:pt x="3" y="5"/>
                  </a:cubicBezTo>
                  <a:cubicBezTo>
                    <a:pt x="4" y="5"/>
                    <a:pt x="4" y="5"/>
                    <a:pt x="4" y="5"/>
                  </a:cubicBezTo>
                  <a:cubicBezTo>
                    <a:pt x="5" y="5"/>
                    <a:pt x="5" y="5"/>
                    <a:pt x="5" y="5"/>
                  </a:cubicBezTo>
                  <a:cubicBezTo>
                    <a:pt x="5" y="6"/>
                    <a:pt x="5" y="6"/>
                    <a:pt x="5" y="6"/>
                  </a:cubicBezTo>
                  <a:cubicBezTo>
                    <a:pt x="6" y="7"/>
                    <a:pt x="6" y="7"/>
                    <a:pt x="6" y="7"/>
                  </a:cubicBezTo>
                  <a:cubicBezTo>
                    <a:pt x="6" y="8"/>
                    <a:pt x="6" y="8"/>
                    <a:pt x="6" y="8"/>
                  </a:cubicBezTo>
                  <a:cubicBezTo>
                    <a:pt x="8" y="10"/>
                    <a:pt x="8" y="10"/>
                    <a:pt x="8" y="10"/>
                  </a:cubicBezTo>
                  <a:cubicBezTo>
                    <a:pt x="8" y="10"/>
                    <a:pt x="8" y="10"/>
                    <a:pt x="8" y="10"/>
                  </a:cubicBezTo>
                  <a:cubicBezTo>
                    <a:pt x="9" y="10"/>
                    <a:pt x="9" y="10"/>
                    <a:pt x="9" y="10"/>
                  </a:cubicBezTo>
                  <a:cubicBezTo>
                    <a:pt x="8" y="10"/>
                    <a:pt x="8" y="10"/>
                    <a:pt x="8" y="10"/>
                  </a:cubicBezTo>
                  <a:cubicBezTo>
                    <a:pt x="7" y="10"/>
                    <a:pt x="7" y="10"/>
                    <a:pt x="7" y="10"/>
                  </a:cubicBezTo>
                  <a:cubicBezTo>
                    <a:pt x="7" y="11"/>
                    <a:pt x="7" y="11"/>
                    <a:pt x="7" y="11"/>
                  </a:cubicBezTo>
                  <a:cubicBezTo>
                    <a:pt x="7" y="12"/>
                    <a:pt x="7" y="12"/>
                    <a:pt x="7" y="12"/>
                  </a:cubicBezTo>
                  <a:cubicBezTo>
                    <a:pt x="8" y="12"/>
                    <a:pt x="8" y="12"/>
                    <a:pt x="8" y="12"/>
                  </a:cubicBezTo>
                  <a:cubicBezTo>
                    <a:pt x="9" y="12"/>
                    <a:pt x="9" y="12"/>
                    <a:pt x="9" y="12"/>
                  </a:cubicBezTo>
                  <a:cubicBezTo>
                    <a:pt x="10" y="13"/>
                    <a:pt x="10" y="13"/>
                    <a:pt x="10" y="13"/>
                  </a:cubicBezTo>
                  <a:cubicBezTo>
                    <a:pt x="11" y="13"/>
                    <a:pt x="11" y="13"/>
                    <a:pt x="11" y="13"/>
                  </a:cubicBezTo>
                  <a:cubicBezTo>
                    <a:pt x="11" y="14"/>
                    <a:pt x="11" y="14"/>
                    <a:pt x="11" y="14"/>
                  </a:cubicBezTo>
                  <a:cubicBezTo>
                    <a:pt x="12" y="14"/>
                    <a:pt x="12" y="14"/>
                    <a:pt x="12" y="14"/>
                  </a:cubicBezTo>
                  <a:cubicBezTo>
                    <a:pt x="14" y="14"/>
                    <a:pt x="14" y="14"/>
                    <a:pt x="14" y="14"/>
                  </a:cubicBezTo>
                  <a:cubicBezTo>
                    <a:pt x="15" y="14"/>
                    <a:pt x="15" y="14"/>
                    <a:pt x="15" y="14"/>
                  </a:cubicBezTo>
                  <a:cubicBezTo>
                    <a:pt x="17" y="16"/>
                    <a:pt x="17" y="16"/>
                    <a:pt x="17" y="16"/>
                  </a:cubicBezTo>
                  <a:cubicBezTo>
                    <a:pt x="17" y="16"/>
                    <a:pt x="17" y="16"/>
                    <a:pt x="17" y="16"/>
                  </a:cubicBezTo>
                  <a:cubicBezTo>
                    <a:pt x="16" y="16"/>
                    <a:pt x="16" y="16"/>
                    <a:pt x="16" y="16"/>
                  </a:cubicBezTo>
                  <a:cubicBezTo>
                    <a:pt x="16" y="17"/>
                    <a:pt x="16" y="17"/>
                    <a:pt x="16" y="17"/>
                  </a:cubicBezTo>
                  <a:cubicBezTo>
                    <a:pt x="17" y="17"/>
                    <a:pt x="17" y="17"/>
                    <a:pt x="17" y="17"/>
                  </a:cubicBezTo>
                  <a:cubicBezTo>
                    <a:pt x="17" y="17"/>
                    <a:pt x="17" y="17"/>
                    <a:pt x="17" y="17"/>
                  </a:cubicBezTo>
                  <a:cubicBezTo>
                    <a:pt x="17" y="16"/>
                    <a:pt x="17" y="16"/>
                    <a:pt x="17" y="16"/>
                  </a:cubicBezTo>
                  <a:cubicBezTo>
                    <a:pt x="14" y="13"/>
                    <a:pt x="14" y="13"/>
                    <a:pt x="14" y="13"/>
                  </a:cubicBezTo>
                  <a:cubicBezTo>
                    <a:pt x="11" y="10"/>
                    <a:pt x="11" y="10"/>
                    <a:pt x="11" y="10"/>
                  </a:cubicBezTo>
                  <a:cubicBezTo>
                    <a:pt x="11" y="10"/>
                    <a:pt x="11" y="10"/>
                    <a:pt x="11" y="10"/>
                  </a:cubicBezTo>
                  <a:cubicBezTo>
                    <a:pt x="11" y="9"/>
                    <a:pt x="11" y="9"/>
                    <a:pt x="11" y="9"/>
                  </a:cubicBezTo>
                  <a:cubicBezTo>
                    <a:pt x="10" y="9"/>
                    <a:pt x="10" y="9"/>
                    <a:pt x="10" y="9"/>
                  </a:cubicBezTo>
                  <a:cubicBezTo>
                    <a:pt x="10" y="8"/>
                    <a:pt x="10" y="8"/>
                    <a:pt x="10" y="8"/>
                  </a:cubicBezTo>
                  <a:cubicBezTo>
                    <a:pt x="9" y="7"/>
                    <a:pt x="9" y="7"/>
                    <a:pt x="9" y="7"/>
                  </a:cubicBezTo>
                  <a:cubicBezTo>
                    <a:pt x="9" y="7"/>
                    <a:pt x="9" y="7"/>
                    <a:pt x="9" y="7"/>
                  </a:cubicBezTo>
                  <a:cubicBezTo>
                    <a:pt x="9" y="7"/>
                    <a:pt x="9" y="7"/>
                    <a:pt x="9" y="7"/>
                  </a:cubicBezTo>
                  <a:cubicBezTo>
                    <a:pt x="9" y="6"/>
                    <a:pt x="9" y="6"/>
                    <a:pt x="9" y="6"/>
                  </a:cubicBezTo>
                  <a:cubicBezTo>
                    <a:pt x="9" y="5"/>
                    <a:pt x="9" y="5"/>
                    <a:pt x="9" y="5"/>
                  </a:cubicBezTo>
                  <a:cubicBezTo>
                    <a:pt x="9" y="5"/>
                    <a:pt x="9" y="5"/>
                    <a:pt x="9" y="5"/>
                  </a:cubicBezTo>
                  <a:cubicBezTo>
                    <a:pt x="10" y="6"/>
                    <a:pt x="10" y="6"/>
                    <a:pt x="10" y="6"/>
                  </a:cubicBezTo>
                  <a:cubicBezTo>
                    <a:pt x="11" y="6"/>
                    <a:pt x="11" y="6"/>
                    <a:pt x="11" y="6"/>
                  </a:cubicBezTo>
                  <a:cubicBezTo>
                    <a:pt x="11" y="6"/>
                    <a:pt x="11" y="6"/>
                    <a:pt x="11" y="6"/>
                  </a:cubicBezTo>
                  <a:cubicBezTo>
                    <a:pt x="11" y="5"/>
                    <a:pt x="11" y="5"/>
                    <a:pt x="11" y="5"/>
                  </a:cubicBezTo>
                  <a:cubicBezTo>
                    <a:pt x="12" y="5"/>
                    <a:pt x="12" y="5"/>
                    <a:pt x="12" y="5"/>
                  </a:cubicBezTo>
                  <a:cubicBezTo>
                    <a:pt x="13" y="5"/>
                    <a:pt x="13" y="5"/>
                    <a:pt x="13" y="5"/>
                  </a:cubicBezTo>
                  <a:cubicBezTo>
                    <a:pt x="13" y="5"/>
                    <a:pt x="13" y="5"/>
                    <a:pt x="13" y="5"/>
                  </a:cubicBezTo>
                  <a:cubicBezTo>
                    <a:pt x="14" y="5"/>
                    <a:pt x="14" y="5"/>
                    <a:pt x="14" y="5"/>
                  </a:cubicBezTo>
                  <a:cubicBezTo>
                    <a:pt x="14" y="5"/>
                    <a:pt x="14" y="5"/>
                    <a:pt x="14" y="5"/>
                  </a:cubicBezTo>
                  <a:cubicBezTo>
                    <a:pt x="15" y="5"/>
                    <a:pt x="15" y="5"/>
                    <a:pt x="15" y="5"/>
                  </a:cubicBezTo>
                  <a:cubicBezTo>
                    <a:pt x="15" y="6"/>
                    <a:pt x="15" y="6"/>
                    <a:pt x="15" y="6"/>
                  </a:cubicBezTo>
                  <a:cubicBezTo>
                    <a:pt x="16" y="5"/>
                    <a:pt x="16" y="5"/>
                    <a:pt x="16" y="5"/>
                  </a:cubicBezTo>
                  <a:cubicBezTo>
                    <a:pt x="17" y="6"/>
                    <a:pt x="17" y="6"/>
                    <a:pt x="17" y="6"/>
                  </a:cubicBezTo>
                  <a:cubicBezTo>
                    <a:pt x="18" y="5"/>
                    <a:pt x="18" y="5"/>
                    <a:pt x="18" y="5"/>
                  </a:cubicBezTo>
                  <a:cubicBezTo>
                    <a:pt x="18" y="6"/>
                    <a:pt x="18" y="6"/>
                    <a:pt x="18" y="6"/>
                  </a:cubicBezTo>
                  <a:cubicBezTo>
                    <a:pt x="19" y="6"/>
                    <a:pt x="19" y="6"/>
                    <a:pt x="19" y="6"/>
                  </a:cubicBezTo>
                  <a:cubicBezTo>
                    <a:pt x="20" y="6"/>
                    <a:pt x="20" y="6"/>
                    <a:pt x="20" y="6"/>
                  </a:cubicBezTo>
                  <a:cubicBezTo>
                    <a:pt x="20" y="6"/>
                    <a:pt x="20" y="6"/>
                    <a:pt x="20" y="6"/>
                  </a:cubicBezTo>
                  <a:cubicBezTo>
                    <a:pt x="21" y="6"/>
                    <a:pt x="21" y="6"/>
                    <a:pt x="21" y="6"/>
                  </a:cubicBezTo>
                  <a:cubicBezTo>
                    <a:pt x="23" y="7"/>
                    <a:pt x="23" y="7"/>
                    <a:pt x="23" y="7"/>
                  </a:cubicBezTo>
                  <a:cubicBezTo>
                    <a:pt x="23" y="7"/>
                    <a:pt x="23" y="7"/>
                    <a:pt x="23" y="7"/>
                  </a:cubicBezTo>
                  <a:close/>
                  <a:moveTo>
                    <a:pt x="14" y="16"/>
                  </a:moveTo>
                  <a:cubicBezTo>
                    <a:pt x="14" y="16"/>
                    <a:pt x="15" y="16"/>
                    <a:pt x="15" y="16"/>
                  </a:cubicBezTo>
                  <a:cubicBezTo>
                    <a:pt x="16" y="17"/>
                    <a:pt x="16" y="17"/>
                    <a:pt x="16" y="17"/>
                  </a:cubicBezTo>
                  <a:cubicBezTo>
                    <a:pt x="14" y="17"/>
                    <a:pt x="14" y="17"/>
                    <a:pt x="14" y="17"/>
                  </a:cubicBezTo>
                  <a:cubicBezTo>
                    <a:pt x="14" y="16"/>
                    <a:pt x="14" y="16"/>
                    <a:pt x="14" y="16"/>
                  </a:cubicBezTo>
                  <a:close/>
                  <a:moveTo>
                    <a:pt x="12" y="15"/>
                  </a:moveTo>
                  <a:cubicBezTo>
                    <a:pt x="15" y="15"/>
                    <a:pt x="15" y="15"/>
                    <a:pt x="15" y="15"/>
                  </a:cubicBezTo>
                  <a:cubicBezTo>
                    <a:pt x="14" y="16"/>
                    <a:pt x="14" y="16"/>
                    <a:pt x="14" y="16"/>
                  </a:cubicBezTo>
                  <a:cubicBezTo>
                    <a:pt x="12" y="15"/>
                    <a:pt x="12" y="15"/>
                    <a:pt x="12" y="15"/>
                  </a:cubicBezTo>
                  <a:close/>
                  <a:moveTo>
                    <a:pt x="13" y="14"/>
                  </a:moveTo>
                  <a:cubicBezTo>
                    <a:pt x="14" y="14"/>
                    <a:pt x="14" y="14"/>
                    <a:pt x="14" y="14"/>
                  </a:cubicBezTo>
                  <a:cubicBezTo>
                    <a:pt x="15" y="15"/>
                    <a:pt x="15" y="15"/>
                    <a:pt x="15" y="15"/>
                  </a:cubicBezTo>
                  <a:cubicBezTo>
                    <a:pt x="14" y="15"/>
                    <a:pt x="14" y="15"/>
                    <a:pt x="14" y="15"/>
                  </a:cubicBezTo>
                  <a:cubicBezTo>
                    <a:pt x="13" y="15"/>
                    <a:pt x="13" y="15"/>
                    <a:pt x="13" y="15"/>
                  </a:cubicBezTo>
                  <a:cubicBezTo>
                    <a:pt x="13" y="14"/>
                    <a:pt x="13" y="14"/>
                    <a:pt x="13" y="14"/>
                  </a:cubicBezTo>
                  <a:close/>
                  <a:moveTo>
                    <a:pt x="6" y="9"/>
                  </a:moveTo>
                  <a:cubicBezTo>
                    <a:pt x="7" y="9"/>
                    <a:pt x="7" y="9"/>
                    <a:pt x="7" y="9"/>
                  </a:cubicBezTo>
                  <a:cubicBezTo>
                    <a:pt x="7" y="10"/>
                    <a:pt x="7" y="10"/>
                    <a:pt x="7" y="10"/>
                  </a:cubicBezTo>
                  <a:cubicBezTo>
                    <a:pt x="7" y="10"/>
                    <a:pt x="7" y="10"/>
                    <a:pt x="7" y="10"/>
                  </a:cubicBezTo>
                  <a:cubicBezTo>
                    <a:pt x="6" y="9"/>
                    <a:pt x="6" y="9"/>
                    <a:pt x="6" y="9"/>
                  </a:cubicBezTo>
                  <a:close/>
                  <a:moveTo>
                    <a:pt x="5" y="8"/>
                  </a:moveTo>
                  <a:cubicBezTo>
                    <a:pt x="6" y="9"/>
                    <a:pt x="6" y="9"/>
                    <a:pt x="6" y="9"/>
                  </a:cubicBezTo>
                  <a:cubicBezTo>
                    <a:pt x="5" y="9"/>
                    <a:pt x="5" y="9"/>
                    <a:pt x="5" y="9"/>
                  </a:cubicBezTo>
                  <a:cubicBezTo>
                    <a:pt x="5" y="8"/>
                    <a:pt x="5" y="8"/>
                    <a:pt x="5" y="8"/>
                  </a:cubicBezTo>
                  <a:close/>
                  <a:moveTo>
                    <a:pt x="6" y="11"/>
                  </a:moveTo>
                  <a:cubicBezTo>
                    <a:pt x="7" y="11"/>
                    <a:pt x="7" y="11"/>
                    <a:pt x="7" y="11"/>
                  </a:cubicBezTo>
                  <a:cubicBezTo>
                    <a:pt x="7" y="12"/>
                    <a:pt x="7" y="12"/>
                    <a:pt x="7" y="12"/>
                  </a:cubicBezTo>
                  <a:cubicBezTo>
                    <a:pt x="6" y="11"/>
                    <a:pt x="6" y="11"/>
                    <a:pt x="6" y="11"/>
                  </a:cubicBezTo>
                  <a:close/>
                  <a:moveTo>
                    <a:pt x="5" y="9"/>
                  </a:moveTo>
                  <a:cubicBezTo>
                    <a:pt x="5" y="10"/>
                    <a:pt x="5" y="10"/>
                    <a:pt x="5" y="10"/>
                  </a:cubicBezTo>
                  <a:cubicBezTo>
                    <a:pt x="5" y="10"/>
                    <a:pt x="5" y="10"/>
                    <a:pt x="5" y="10"/>
                  </a:cubicBezTo>
                  <a:cubicBezTo>
                    <a:pt x="5" y="9"/>
                    <a:pt x="5" y="9"/>
                    <a:pt x="5" y="9"/>
                  </a:cubicBezTo>
                  <a:close/>
                  <a:moveTo>
                    <a:pt x="3" y="7"/>
                  </a:moveTo>
                  <a:cubicBezTo>
                    <a:pt x="4" y="8"/>
                    <a:pt x="4" y="8"/>
                    <a:pt x="4" y="8"/>
                  </a:cubicBezTo>
                  <a:cubicBezTo>
                    <a:pt x="5" y="9"/>
                    <a:pt x="5" y="9"/>
                    <a:pt x="5" y="9"/>
                  </a:cubicBezTo>
                  <a:cubicBezTo>
                    <a:pt x="4" y="9"/>
                    <a:pt x="4" y="9"/>
                    <a:pt x="4" y="9"/>
                  </a:cubicBezTo>
                  <a:cubicBezTo>
                    <a:pt x="3" y="8"/>
                    <a:pt x="3" y="8"/>
                    <a:pt x="3" y="8"/>
                  </a:cubicBezTo>
                  <a:cubicBezTo>
                    <a:pt x="4" y="8"/>
                    <a:pt x="4" y="8"/>
                    <a:pt x="4" y="8"/>
                  </a:cubicBezTo>
                  <a:cubicBezTo>
                    <a:pt x="3" y="7"/>
                    <a:pt x="3" y="7"/>
                    <a:pt x="3" y="7"/>
                  </a:cubicBezTo>
                  <a:close/>
                  <a:moveTo>
                    <a:pt x="4" y="5"/>
                  </a:moveTo>
                  <a:cubicBezTo>
                    <a:pt x="5" y="7"/>
                    <a:pt x="5" y="7"/>
                    <a:pt x="5" y="7"/>
                  </a:cubicBezTo>
                  <a:cubicBezTo>
                    <a:pt x="4" y="7"/>
                    <a:pt x="4" y="7"/>
                    <a:pt x="4" y="7"/>
                  </a:cubicBezTo>
                  <a:cubicBezTo>
                    <a:pt x="4" y="7"/>
                    <a:pt x="4" y="7"/>
                    <a:pt x="4" y="7"/>
                  </a:cubicBezTo>
                  <a:cubicBezTo>
                    <a:pt x="3" y="7"/>
                    <a:pt x="3" y="7"/>
                    <a:pt x="3" y="7"/>
                  </a:cubicBezTo>
                  <a:cubicBezTo>
                    <a:pt x="3" y="6"/>
                    <a:pt x="3" y="6"/>
                    <a:pt x="3" y="6"/>
                  </a:cubicBezTo>
                  <a:cubicBezTo>
                    <a:pt x="3" y="6"/>
                    <a:pt x="4" y="5"/>
                    <a:pt x="4" y="5"/>
                  </a:cubicBez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59" name="Freeform 58"/>
            <p:cNvSpPr>
              <a:spLocks/>
            </p:cNvSpPr>
            <p:nvPr/>
          </p:nvSpPr>
          <p:spPr bwMode="auto">
            <a:xfrm>
              <a:off x="4597952" y="2240591"/>
              <a:ext cx="75912" cy="63045"/>
            </a:xfrm>
            <a:custGeom>
              <a:avLst/>
              <a:gdLst>
                <a:gd name="T0" fmla="*/ 30 w 59"/>
                <a:gd name="T1" fmla="*/ 41 h 49"/>
                <a:gd name="T2" fmla="*/ 7 w 59"/>
                <a:gd name="T3" fmla="*/ 19 h 49"/>
                <a:gd name="T4" fmla="*/ 7 w 59"/>
                <a:gd name="T5" fmla="*/ 15 h 49"/>
                <a:gd name="T6" fmla="*/ 4 w 59"/>
                <a:gd name="T7" fmla="*/ 11 h 49"/>
                <a:gd name="T8" fmla="*/ 0 w 59"/>
                <a:gd name="T9" fmla="*/ 8 h 49"/>
                <a:gd name="T10" fmla="*/ 0 w 59"/>
                <a:gd name="T11" fmla="*/ 4 h 49"/>
                <a:gd name="T12" fmla="*/ 0 w 59"/>
                <a:gd name="T13" fmla="*/ 0 h 49"/>
                <a:gd name="T14" fmla="*/ 7 w 59"/>
                <a:gd name="T15" fmla="*/ 4 h 49"/>
                <a:gd name="T16" fmla="*/ 7 w 59"/>
                <a:gd name="T17" fmla="*/ 0 h 49"/>
                <a:gd name="T18" fmla="*/ 15 w 59"/>
                <a:gd name="T19" fmla="*/ 0 h 49"/>
                <a:gd name="T20" fmla="*/ 18 w 59"/>
                <a:gd name="T21" fmla="*/ 0 h 49"/>
                <a:gd name="T22" fmla="*/ 22 w 59"/>
                <a:gd name="T23" fmla="*/ 0 h 49"/>
                <a:gd name="T24" fmla="*/ 26 w 59"/>
                <a:gd name="T25" fmla="*/ 0 h 49"/>
                <a:gd name="T26" fmla="*/ 33 w 59"/>
                <a:gd name="T27" fmla="*/ 0 h 49"/>
                <a:gd name="T28" fmla="*/ 37 w 59"/>
                <a:gd name="T29" fmla="*/ 4 h 49"/>
                <a:gd name="T30" fmla="*/ 41 w 59"/>
                <a:gd name="T31" fmla="*/ 4 h 49"/>
                <a:gd name="T32" fmla="*/ 52 w 59"/>
                <a:gd name="T33" fmla="*/ 8 h 49"/>
                <a:gd name="T34" fmla="*/ 52 w 59"/>
                <a:gd name="T35" fmla="*/ 8 h 49"/>
                <a:gd name="T36" fmla="*/ 56 w 59"/>
                <a:gd name="T37" fmla="*/ 11 h 49"/>
                <a:gd name="T38" fmla="*/ 52 w 59"/>
                <a:gd name="T39" fmla="*/ 15 h 49"/>
                <a:gd name="T40" fmla="*/ 59 w 59"/>
                <a:gd name="T41" fmla="*/ 19 h 49"/>
                <a:gd name="T42" fmla="*/ 59 w 59"/>
                <a:gd name="T43" fmla="*/ 23 h 49"/>
                <a:gd name="T44" fmla="*/ 56 w 59"/>
                <a:gd name="T45" fmla="*/ 23 h 49"/>
                <a:gd name="T46" fmla="*/ 59 w 59"/>
                <a:gd name="T47" fmla="*/ 30 h 49"/>
                <a:gd name="T48" fmla="*/ 56 w 59"/>
                <a:gd name="T49" fmla="*/ 30 h 49"/>
                <a:gd name="T50" fmla="*/ 48 w 59"/>
                <a:gd name="T51" fmla="*/ 30 h 49"/>
                <a:gd name="T52" fmla="*/ 52 w 59"/>
                <a:gd name="T53" fmla="*/ 34 h 49"/>
                <a:gd name="T54" fmla="*/ 52 w 59"/>
                <a:gd name="T55" fmla="*/ 37 h 49"/>
                <a:gd name="T56" fmla="*/ 48 w 59"/>
                <a:gd name="T57" fmla="*/ 41 h 49"/>
                <a:gd name="T58" fmla="*/ 44 w 59"/>
                <a:gd name="T59" fmla="*/ 49 h 49"/>
                <a:gd name="T60" fmla="*/ 41 w 59"/>
                <a:gd name="T61" fmla="*/ 45 h 49"/>
                <a:gd name="T62" fmla="*/ 33 w 59"/>
                <a:gd name="T63" fmla="*/ 45 h 49"/>
                <a:gd name="T64" fmla="*/ 30 w 59"/>
                <a:gd name="T65"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 h="49">
                  <a:moveTo>
                    <a:pt x="30" y="45"/>
                  </a:moveTo>
                  <a:lnTo>
                    <a:pt x="30" y="41"/>
                  </a:lnTo>
                  <a:lnTo>
                    <a:pt x="18" y="30"/>
                  </a:lnTo>
                  <a:lnTo>
                    <a:pt x="7" y="19"/>
                  </a:lnTo>
                  <a:lnTo>
                    <a:pt x="7" y="19"/>
                  </a:lnTo>
                  <a:lnTo>
                    <a:pt x="7" y="15"/>
                  </a:lnTo>
                  <a:lnTo>
                    <a:pt x="4" y="15"/>
                  </a:lnTo>
                  <a:lnTo>
                    <a:pt x="4" y="11"/>
                  </a:lnTo>
                  <a:lnTo>
                    <a:pt x="0" y="8"/>
                  </a:lnTo>
                  <a:lnTo>
                    <a:pt x="0" y="8"/>
                  </a:lnTo>
                  <a:lnTo>
                    <a:pt x="0" y="8"/>
                  </a:lnTo>
                  <a:lnTo>
                    <a:pt x="0" y="4"/>
                  </a:lnTo>
                  <a:lnTo>
                    <a:pt x="0" y="0"/>
                  </a:lnTo>
                  <a:lnTo>
                    <a:pt x="0" y="0"/>
                  </a:lnTo>
                  <a:lnTo>
                    <a:pt x="4" y="4"/>
                  </a:lnTo>
                  <a:lnTo>
                    <a:pt x="7" y="4"/>
                  </a:lnTo>
                  <a:lnTo>
                    <a:pt x="7" y="4"/>
                  </a:lnTo>
                  <a:lnTo>
                    <a:pt x="7" y="0"/>
                  </a:lnTo>
                  <a:lnTo>
                    <a:pt x="11" y="0"/>
                  </a:lnTo>
                  <a:lnTo>
                    <a:pt x="15" y="0"/>
                  </a:lnTo>
                  <a:lnTo>
                    <a:pt x="15" y="0"/>
                  </a:lnTo>
                  <a:lnTo>
                    <a:pt x="18" y="0"/>
                  </a:lnTo>
                  <a:lnTo>
                    <a:pt x="18" y="0"/>
                  </a:lnTo>
                  <a:lnTo>
                    <a:pt x="22" y="0"/>
                  </a:lnTo>
                  <a:lnTo>
                    <a:pt x="22" y="4"/>
                  </a:lnTo>
                  <a:lnTo>
                    <a:pt x="26" y="0"/>
                  </a:lnTo>
                  <a:lnTo>
                    <a:pt x="30" y="4"/>
                  </a:lnTo>
                  <a:lnTo>
                    <a:pt x="33" y="0"/>
                  </a:lnTo>
                  <a:lnTo>
                    <a:pt x="33" y="4"/>
                  </a:lnTo>
                  <a:lnTo>
                    <a:pt x="37" y="4"/>
                  </a:lnTo>
                  <a:lnTo>
                    <a:pt x="41" y="4"/>
                  </a:lnTo>
                  <a:lnTo>
                    <a:pt x="41" y="4"/>
                  </a:lnTo>
                  <a:lnTo>
                    <a:pt x="44" y="4"/>
                  </a:lnTo>
                  <a:lnTo>
                    <a:pt x="52" y="8"/>
                  </a:lnTo>
                  <a:lnTo>
                    <a:pt x="52" y="8"/>
                  </a:lnTo>
                  <a:lnTo>
                    <a:pt x="52" y="8"/>
                  </a:lnTo>
                  <a:lnTo>
                    <a:pt x="56" y="8"/>
                  </a:lnTo>
                  <a:lnTo>
                    <a:pt x="56" y="11"/>
                  </a:lnTo>
                  <a:lnTo>
                    <a:pt x="52" y="15"/>
                  </a:lnTo>
                  <a:lnTo>
                    <a:pt x="52" y="15"/>
                  </a:lnTo>
                  <a:lnTo>
                    <a:pt x="56" y="19"/>
                  </a:lnTo>
                  <a:lnTo>
                    <a:pt x="59" y="19"/>
                  </a:lnTo>
                  <a:lnTo>
                    <a:pt x="59" y="23"/>
                  </a:lnTo>
                  <a:lnTo>
                    <a:pt x="59" y="23"/>
                  </a:lnTo>
                  <a:lnTo>
                    <a:pt x="56" y="23"/>
                  </a:lnTo>
                  <a:lnTo>
                    <a:pt x="56" y="23"/>
                  </a:lnTo>
                  <a:lnTo>
                    <a:pt x="56" y="26"/>
                  </a:lnTo>
                  <a:lnTo>
                    <a:pt x="59" y="30"/>
                  </a:lnTo>
                  <a:lnTo>
                    <a:pt x="56" y="34"/>
                  </a:lnTo>
                  <a:lnTo>
                    <a:pt x="56" y="30"/>
                  </a:lnTo>
                  <a:lnTo>
                    <a:pt x="52" y="30"/>
                  </a:lnTo>
                  <a:lnTo>
                    <a:pt x="48" y="30"/>
                  </a:lnTo>
                  <a:lnTo>
                    <a:pt x="48" y="34"/>
                  </a:lnTo>
                  <a:lnTo>
                    <a:pt x="52" y="34"/>
                  </a:lnTo>
                  <a:lnTo>
                    <a:pt x="52" y="37"/>
                  </a:lnTo>
                  <a:lnTo>
                    <a:pt x="52" y="37"/>
                  </a:lnTo>
                  <a:lnTo>
                    <a:pt x="48" y="37"/>
                  </a:lnTo>
                  <a:lnTo>
                    <a:pt x="48" y="41"/>
                  </a:lnTo>
                  <a:lnTo>
                    <a:pt x="48" y="45"/>
                  </a:lnTo>
                  <a:lnTo>
                    <a:pt x="44" y="49"/>
                  </a:lnTo>
                  <a:lnTo>
                    <a:pt x="44" y="49"/>
                  </a:lnTo>
                  <a:lnTo>
                    <a:pt x="41" y="45"/>
                  </a:lnTo>
                  <a:lnTo>
                    <a:pt x="37" y="45"/>
                  </a:lnTo>
                  <a:lnTo>
                    <a:pt x="33" y="45"/>
                  </a:lnTo>
                  <a:lnTo>
                    <a:pt x="30" y="45"/>
                  </a:lnTo>
                  <a:lnTo>
                    <a:pt x="30" y="45"/>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60" name="Freeform 59"/>
            <p:cNvSpPr>
              <a:spLocks/>
            </p:cNvSpPr>
            <p:nvPr/>
          </p:nvSpPr>
          <p:spPr bwMode="auto">
            <a:xfrm>
              <a:off x="4550346" y="2203279"/>
              <a:ext cx="61758" cy="37313"/>
            </a:xfrm>
            <a:custGeom>
              <a:avLst/>
              <a:gdLst>
                <a:gd name="T0" fmla="*/ 4 w 48"/>
                <a:gd name="T1" fmla="*/ 29 h 29"/>
                <a:gd name="T2" fmla="*/ 7 w 48"/>
                <a:gd name="T3" fmla="*/ 29 h 29"/>
                <a:gd name="T4" fmla="*/ 11 w 48"/>
                <a:gd name="T5" fmla="*/ 26 h 29"/>
                <a:gd name="T6" fmla="*/ 15 w 48"/>
                <a:gd name="T7" fmla="*/ 26 h 29"/>
                <a:gd name="T8" fmla="*/ 22 w 48"/>
                <a:gd name="T9" fmla="*/ 26 h 29"/>
                <a:gd name="T10" fmla="*/ 26 w 48"/>
                <a:gd name="T11" fmla="*/ 26 h 29"/>
                <a:gd name="T12" fmla="*/ 26 w 48"/>
                <a:gd name="T13" fmla="*/ 22 h 29"/>
                <a:gd name="T14" fmla="*/ 33 w 48"/>
                <a:gd name="T15" fmla="*/ 18 h 29"/>
                <a:gd name="T16" fmla="*/ 33 w 48"/>
                <a:gd name="T17" fmla="*/ 14 h 29"/>
                <a:gd name="T18" fmla="*/ 41 w 48"/>
                <a:gd name="T19" fmla="*/ 11 h 29"/>
                <a:gd name="T20" fmla="*/ 48 w 48"/>
                <a:gd name="T21" fmla="*/ 11 h 29"/>
                <a:gd name="T22" fmla="*/ 48 w 48"/>
                <a:gd name="T23" fmla="*/ 3 h 29"/>
                <a:gd name="T24" fmla="*/ 44 w 48"/>
                <a:gd name="T25" fmla="*/ 0 h 29"/>
                <a:gd name="T26" fmla="*/ 41 w 48"/>
                <a:gd name="T27" fmla="*/ 3 h 29"/>
                <a:gd name="T28" fmla="*/ 33 w 48"/>
                <a:gd name="T29" fmla="*/ 7 h 29"/>
                <a:gd name="T30" fmla="*/ 33 w 48"/>
                <a:gd name="T31" fmla="*/ 7 h 29"/>
                <a:gd name="T32" fmla="*/ 30 w 48"/>
                <a:gd name="T33" fmla="*/ 7 h 29"/>
                <a:gd name="T34" fmla="*/ 26 w 48"/>
                <a:gd name="T35" fmla="*/ 7 h 29"/>
                <a:gd name="T36" fmla="*/ 22 w 48"/>
                <a:gd name="T37" fmla="*/ 7 h 29"/>
                <a:gd name="T38" fmla="*/ 18 w 48"/>
                <a:gd name="T39" fmla="*/ 7 h 29"/>
                <a:gd name="T40" fmla="*/ 15 w 48"/>
                <a:gd name="T41" fmla="*/ 7 h 29"/>
                <a:gd name="T42" fmla="*/ 7 w 48"/>
                <a:gd name="T43" fmla="*/ 7 h 29"/>
                <a:gd name="T44" fmla="*/ 7 w 48"/>
                <a:gd name="T45" fmla="*/ 7 h 29"/>
                <a:gd name="T46" fmla="*/ 4 w 48"/>
                <a:gd name="T47" fmla="*/ 11 h 29"/>
                <a:gd name="T48" fmla="*/ 4 w 48"/>
                <a:gd name="T49" fmla="*/ 14 h 29"/>
                <a:gd name="T50" fmla="*/ 0 w 48"/>
                <a:gd name="T51" fmla="*/ 18 h 29"/>
                <a:gd name="T52" fmla="*/ 4 w 48"/>
                <a:gd name="T53" fmla="*/ 22 h 29"/>
                <a:gd name="T54" fmla="*/ 4 w 48"/>
                <a:gd name="T55" fmla="*/ 22 h 29"/>
                <a:gd name="T56" fmla="*/ 7 w 48"/>
                <a:gd name="T57" fmla="*/ 22 h 29"/>
                <a:gd name="T58" fmla="*/ 7 w 48"/>
                <a:gd name="T59" fmla="*/ 26 h 29"/>
                <a:gd name="T60" fmla="*/ 4 w 48"/>
                <a:gd name="T61" fmla="*/ 26 h 29"/>
                <a:gd name="T62" fmla="*/ 4 w 48"/>
                <a:gd name="T63"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29">
                  <a:moveTo>
                    <a:pt x="4" y="29"/>
                  </a:moveTo>
                  <a:lnTo>
                    <a:pt x="7" y="29"/>
                  </a:lnTo>
                  <a:lnTo>
                    <a:pt x="11" y="26"/>
                  </a:lnTo>
                  <a:lnTo>
                    <a:pt x="15" y="26"/>
                  </a:lnTo>
                  <a:lnTo>
                    <a:pt x="22" y="26"/>
                  </a:lnTo>
                  <a:lnTo>
                    <a:pt x="26" y="26"/>
                  </a:lnTo>
                  <a:lnTo>
                    <a:pt x="26" y="22"/>
                  </a:lnTo>
                  <a:lnTo>
                    <a:pt x="33" y="18"/>
                  </a:lnTo>
                  <a:lnTo>
                    <a:pt x="33" y="14"/>
                  </a:lnTo>
                  <a:lnTo>
                    <a:pt x="41" y="11"/>
                  </a:lnTo>
                  <a:lnTo>
                    <a:pt x="48" y="11"/>
                  </a:lnTo>
                  <a:lnTo>
                    <a:pt x="48" y="3"/>
                  </a:lnTo>
                  <a:lnTo>
                    <a:pt x="44" y="0"/>
                  </a:lnTo>
                  <a:lnTo>
                    <a:pt x="41" y="3"/>
                  </a:lnTo>
                  <a:lnTo>
                    <a:pt x="33" y="7"/>
                  </a:lnTo>
                  <a:lnTo>
                    <a:pt x="33" y="7"/>
                  </a:lnTo>
                  <a:lnTo>
                    <a:pt x="30" y="7"/>
                  </a:lnTo>
                  <a:lnTo>
                    <a:pt x="26" y="7"/>
                  </a:lnTo>
                  <a:lnTo>
                    <a:pt x="22" y="7"/>
                  </a:lnTo>
                  <a:lnTo>
                    <a:pt x="18" y="7"/>
                  </a:lnTo>
                  <a:lnTo>
                    <a:pt x="15" y="7"/>
                  </a:lnTo>
                  <a:lnTo>
                    <a:pt x="7" y="7"/>
                  </a:lnTo>
                  <a:lnTo>
                    <a:pt x="7" y="7"/>
                  </a:lnTo>
                  <a:lnTo>
                    <a:pt x="4" y="11"/>
                  </a:lnTo>
                  <a:lnTo>
                    <a:pt x="4" y="14"/>
                  </a:lnTo>
                  <a:lnTo>
                    <a:pt x="0" y="18"/>
                  </a:lnTo>
                  <a:lnTo>
                    <a:pt x="4" y="22"/>
                  </a:lnTo>
                  <a:lnTo>
                    <a:pt x="4" y="22"/>
                  </a:lnTo>
                  <a:lnTo>
                    <a:pt x="7" y="22"/>
                  </a:lnTo>
                  <a:lnTo>
                    <a:pt x="7" y="26"/>
                  </a:lnTo>
                  <a:lnTo>
                    <a:pt x="4" y="26"/>
                  </a:lnTo>
                  <a:lnTo>
                    <a:pt x="4" y="29"/>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61" name="Freeform 60"/>
            <p:cNvSpPr>
              <a:spLocks/>
            </p:cNvSpPr>
            <p:nvPr/>
          </p:nvSpPr>
          <p:spPr bwMode="auto">
            <a:xfrm>
              <a:off x="4474436" y="2150526"/>
              <a:ext cx="142816" cy="61758"/>
            </a:xfrm>
            <a:custGeom>
              <a:avLst/>
              <a:gdLst>
                <a:gd name="T0" fmla="*/ 66 w 111"/>
                <a:gd name="T1" fmla="*/ 48 h 48"/>
                <a:gd name="T2" fmla="*/ 77 w 111"/>
                <a:gd name="T3" fmla="*/ 48 h 48"/>
                <a:gd name="T4" fmla="*/ 85 w 111"/>
                <a:gd name="T5" fmla="*/ 48 h 48"/>
                <a:gd name="T6" fmla="*/ 92 w 111"/>
                <a:gd name="T7" fmla="*/ 48 h 48"/>
                <a:gd name="T8" fmla="*/ 100 w 111"/>
                <a:gd name="T9" fmla="*/ 44 h 48"/>
                <a:gd name="T10" fmla="*/ 107 w 111"/>
                <a:gd name="T11" fmla="*/ 37 h 48"/>
                <a:gd name="T12" fmla="*/ 107 w 111"/>
                <a:gd name="T13" fmla="*/ 33 h 48"/>
                <a:gd name="T14" fmla="*/ 103 w 111"/>
                <a:gd name="T15" fmla="*/ 26 h 48"/>
                <a:gd name="T16" fmla="*/ 111 w 111"/>
                <a:gd name="T17" fmla="*/ 26 h 48"/>
                <a:gd name="T18" fmla="*/ 111 w 111"/>
                <a:gd name="T19" fmla="*/ 18 h 48"/>
                <a:gd name="T20" fmla="*/ 111 w 111"/>
                <a:gd name="T21" fmla="*/ 7 h 48"/>
                <a:gd name="T22" fmla="*/ 103 w 111"/>
                <a:gd name="T23" fmla="*/ 4 h 48"/>
                <a:gd name="T24" fmla="*/ 92 w 111"/>
                <a:gd name="T25" fmla="*/ 4 h 48"/>
                <a:gd name="T26" fmla="*/ 81 w 111"/>
                <a:gd name="T27" fmla="*/ 0 h 48"/>
                <a:gd name="T28" fmla="*/ 77 w 111"/>
                <a:gd name="T29" fmla="*/ 4 h 48"/>
                <a:gd name="T30" fmla="*/ 77 w 111"/>
                <a:gd name="T31" fmla="*/ 7 h 48"/>
                <a:gd name="T32" fmla="*/ 70 w 111"/>
                <a:gd name="T33" fmla="*/ 7 h 48"/>
                <a:gd name="T34" fmla="*/ 59 w 111"/>
                <a:gd name="T35" fmla="*/ 4 h 48"/>
                <a:gd name="T36" fmla="*/ 59 w 111"/>
                <a:gd name="T37" fmla="*/ 11 h 48"/>
                <a:gd name="T38" fmla="*/ 55 w 111"/>
                <a:gd name="T39" fmla="*/ 11 h 48"/>
                <a:gd name="T40" fmla="*/ 48 w 111"/>
                <a:gd name="T41" fmla="*/ 18 h 48"/>
                <a:gd name="T42" fmla="*/ 52 w 111"/>
                <a:gd name="T43" fmla="*/ 22 h 48"/>
                <a:gd name="T44" fmla="*/ 48 w 111"/>
                <a:gd name="T45" fmla="*/ 26 h 48"/>
                <a:gd name="T46" fmla="*/ 40 w 111"/>
                <a:gd name="T47" fmla="*/ 26 h 48"/>
                <a:gd name="T48" fmla="*/ 37 w 111"/>
                <a:gd name="T49" fmla="*/ 26 h 48"/>
                <a:gd name="T50" fmla="*/ 29 w 111"/>
                <a:gd name="T51" fmla="*/ 30 h 48"/>
                <a:gd name="T52" fmla="*/ 22 w 111"/>
                <a:gd name="T53" fmla="*/ 30 h 48"/>
                <a:gd name="T54" fmla="*/ 15 w 111"/>
                <a:gd name="T55" fmla="*/ 26 h 48"/>
                <a:gd name="T56" fmla="*/ 11 w 111"/>
                <a:gd name="T57" fmla="*/ 30 h 48"/>
                <a:gd name="T58" fmla="*/ 7 w 111"/>
                <a:gd name="T59" fmla="*/ 30 h 48"/>
                <a:gd name="T60" fmla="*/ 0 w 111"/>
                <a:gd name="T61" fmla="*/ 30 h 48"/>
                <a:gd name="T62" fmla="*/ 0 w 111"/>
                <a:gd name="T63" fmla="*/ 30 h 48"/>
                <a:gd name="T64" fmla="*/ 0 w 111"/>
                <a:gd name="T65" fmla="*/ 33 h 48"/>
                <a:gd name="T66" fmla="*/ 3 w 111"/>
                <a:gd name="T67" fmla="*/ 37 h 48"/>
                <a:gd name="T68" fmla="*/ 7 w 111"/>
                <a:gd name="T69" fmla="*/ 37 h 48"/>
                <a:gd name="T70" fmla="*/ 11 w 111"/>
                <a:gd name="T71" fmla="*/ 37 h 48"/>
                <a:gd name="T72" fmla="*/ 18 w 111"/>
                <a:gd name="T73" fmla="*/ 37 h 48"/>
                <a:gd name="T74" fmla="*/ 22 w 111"/>
                <a:gd name="T75" fmla="*/ 41 h 48"/>
                <a:gd name="T76" fmla="*/ 33 w 111"/>
                <a:gd name="T77" fmla="*/ 37 h 48"/>
                <a:gd name="T78" fmla="*/ 40 w 111"/>
                <a:gd name="T79" fmla="*/ 41 h 48"/>
                <a:gd name="T80" fmla="*/ 59 w 111"/>
                <a:gd name="T81" fmla="*/ 44 h 48"/>
                <a:gd name="T82" fmla="*/ 66 w 111"/>
                <a:gd name="T8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48">
                  <a:moveTo>
                    <a:pt x="66" y="48"/>
                  </a:moveTo>
                  <a:lnTo>
                    <a:pt x="66" y="48"/>
                  </a:lnTo>
                  <a:lnTo>
                    <a:pt x="74" y="48"/>
                  </a:lnTo>
                  <a:lnTo>
                    <a:pt x="77" y="48"/>
                  </a:lnTo>
                  <a:lnTo>
                    <a:pt x="81" y="48"/>
                  </a:lnTo>
                  <a:lnTo>
                    <a:pt x="85" y="48"/>
                  </a:lnTo>
                  <a:lnTo>
                    <a:pt x="89" y="48"/>
                  </a:lnTo>
                  <a:lnTo>
                    <a:pt x="92" y="48"/>
                  </a:lnTo>
                  <a:lnTo>
                    <a:pt x="92" y="48"/>
                  </a:lnTo>
                  <a:lnTo>
                    <a:pt x="100" y="44"/>
                  </a:lnTo>
                  <a:lnTo>
                    <a:pt x="103" y="41"/>
                  </a:lnTo>
                  <a:lnTo>
                    <a:pt x="107" y="37"/>
                  </a:lnTo>
                  <a:lnTo>
                    <a:pt x="107" y="37"/>
                  </a:lnTo>
                  <a:lnTo>
                    <a:pt x="107" y="33"/>
                  </a:lnTo>
                  <a:lnTo>
                    <a:pt x="107" y="30"/>
                  </a:lnTo>
                  <a:lnTo>
                    <a:pt x="103" y="26"/>
                  </a:lnTo>
                  <a:lnTo>
                    <a:pt x="103" y="26"/>
                  </a:lnTo>
                  <a:lnTo>
                    <a:pt x="111" y="26"/>
                  </a:lnTo>
                  <a:lnTo>
                    <a:pt x="111" y="22"/>
                  </a:lnTo>
                  <a:lnTo>
                    <a:pt x="111" y="18"/>
                  </a:lnTo>
                  <a:lnTo>
                    <a:pt x="111" y="11"/>
                  </a:lnTo>
                  <a:lnTo>
                    <a:pt x="111" y="7"/>
                  </a:lnTo>
                  <a:lnTo>
                    <a:pt x="103" y="4"/>
                  </a:lnTo>
                  <a:lnTo>
                    <a:pt x="103" y="4"/>
                  </a:lnTo>
                  <a:lnTo>
                    <a:pt x="96" y="4"/>
                  </a:lnTo>
                  <a:lnTo>
                    <a:pt x="92" y="4"/>
                  </a:lnTo>
                  <a:lnTo>
                    <a:pt x="89" y="0"/>
                  </a:lnTo>
                  <a:lnTo>
                    <a:pt x="81" y="0"/>
                  </a:lnTo>
                  <a:lnTo>
                    <a:pt x="81" y="0"/>
                  </a:lnTo>
                  <a:lnTo>
                    <a:pt x="77" y="4"/>
                  </a:lnTo>
                  <a:lnTo>
                    <a:pt x="77" y="4"/>
                  </a:lnTo>
                  <a:lnTo>
                    <a:pt x="77" y="7"/>
                  </a:lnTo>
                  <a:lnTo>
                    <a:pt x="70" y="7"/>
                  </a:lnTo>
                  <a:lnTo>
                    <a:pt x="70" y="7"/>
                  </a:lnTo>
                  <a:lnTo>
                    <a:pt x="63" y="4"/>
                  </a:lnTo>
                  <a:lnTo>
                    <a:pt x="59" y="4"/>
                  </a:lnTo>
                  <a:lnTo>
                    <a:pt x="59" y="7"/>
                  </a:lnTo>
                  <a:lnTo>
                    <a:pt x="59" y="11"/>
                  </a:lnTo>
                  <a:lnTo>
                    <a:pt x="55" y="11"/>
                  </a:lnTo>
                  <a:lnTo>
                    <a:pt x="55" y="11"/>
                  </a:lnTo>
                  <a:lnTo>
                    <a:pt x="52" y="15"/>
                  </a:lnTo>
                  <a:lnTo>
                    <a:pt x="48" y="18"/>
                  </a:lnTo>
                  <a:lnTo>
                    <a:pt x="48" y="22"/>
                  </a:lnTo>
                  <a:lnTo>
                    <a:pt x="52" y="22"/>
                  </a:lnTo>
                  <a:lnTo>
                    <a:pt x="52" y="26"/>
                  </a:lnTo>
                  <a:lnTo>
                    <a:pt x="48" y="26"/>
                  </a:lnTo>
                  <a:lnTo>
                    <a:pt x="44" y="26"/>
                  </a:lnTo>
                  <a:lnTo>
                    <a:pt x="40" y="26"/>
                  </a:lnTo>
                  <a:lnTo>
                    <a:pt x="37" y="26"/>
                  </a:lnTo>
                  <a:lnTo>
                    <a:pt x="37" y="26"/>
                  </a:lnTo>
                  <a:lnTo>
                    <a:pt x="29" y="30"/>
                  </a:lnTo>
                  <a:lnTo>
                    <a:pt x="29" y="30"/>
                  </a:lnTo>
                  <a:lnTo>
                    <a:pt x="26" y="30"/>
                  </a:lnTo>
                  <a:lnTo>
                    <a:pt x="22" y="30"/>
                  </a:lnTo>
                  <a:lnTo>
                    <a:pt x="18" y="26"/>
                  </a:lnTo>
                  <a:lnTo>
                    <a:pt x="15" y="26"/>
                  </a:lnTo>
                  <a:lnTo>
                    <a:pt x="11" y="26"/>
                  </a:lnTo>
                  <a:lnTo>
                    <a:pt x="11" y="30"/>
                  </a:lnTo>
                  <a:lnTo>
                    <a:pt x="11" y="30"/>
                  </a:lnTo>
                  <a:lnTo>
                    <a:pt x="7" y="30"/>
                  </a:lnTo>
                  <a:lnTo>
                    <a:pt x="3" y="26"/>
                  </a:lnTo>
                  <a:lnTo>
                    <a:pt x="0" y="30"/>
                  </a:lnTo>
                  <a:lnTo>
                    <a:pt x="0" y="30"/>
                  </a:lnTo>
                  <a:lnTo>
                    <a:pt x="0" y="30"/>
                  </a:lnTo>
                  <a:lnTo>
                    <a:pt x="0" y="30"/>
                  </a:lnTo>
                  <a:lnTo>
                    <a:pt x="0" y="33"/>
                  </a:lnTo>
                  <a:lnTo>
                    <a:pt x="3" y="33"/>
                  </a:lnTo>
                  <a:lnTo>
                    <a:pt x="3" y="37"/>
                  </a:lnTo>
                  <a:lnTo>
                    <a:pt x="3" y="37"/>
                  </a:lnTo>
                  <a:lnTo>
                    <a:pt x="7" y="37"/>
                  </a:lnTo>
                  <a:lnTo>
                    <a:pt x="11" y="37"/>
                  </a:lnTo>
                  <a:lnTo>
                    <a:pt x="11" y="37"/>
                  </a:lnTo>
                  <a:lnTo>
                    <a:pt x="15" y="37"/>
                  </a:lnTo>
                  <a:lnTo>
                    <a:pt x="18" y="37"/>
                  </a:lnTo>
                  <a:lnTo>
                    <a:pt x="18" y="37"/>
                  </a:lnTo>
                  <a:lnTo>
                    <a:pt x="22" y="41"/>
                  </a:lnTo>
                  <a:lnTo>
                    <a:pt x="29" y="37"/>
                  </a:lnTo>
                  <a:lnTo>
                    <a:pt x="33" y="37"/>
                  </a:lnTo>
                  <a:lnTo>
                    <a:pt x="40" y="37"/>
                  </a:lnTo>
                  <a:lnTo>
                    <a:pt x="40" y="41"/>
                  </a:lnTo>
                  <a:lnTo>
                    <a:pt x="48" y="44"/>
                  </a:lnTo>
                  <a:lnTo>
                    <a:pt x="59" y="44"/>
                  </a:lnTo>
                  <a:lnTo>
                    <a:pt x="63" y="44"/>
                  </a:lnTo>
                  <a:lnTo>
                    <a:pt x="66" y="48"/>
                  </a:lnTo>
                  <a:lnTo>
                    <a:pt x="66" y="4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62" name="Freeform 61"/>
            <p:cNvSpPr>
              <a:spLocks/>
            </p:cNvSpPr>
            <p:nvPr/>
          </p:nvSpPr>
          <p:spPr bwMode="auto">
            <a:xfrm>
              <a:off x="4555494" y="1997417"/>
              <a:ext cx="194282" cy="147963"/>
            </a:xfrm>
            <a:custGeom>
              <a:avLst/>
              <a:gdLst>
                <a:gd name="T0" fmla="*/ 92 w 151"/>
                <a:gd name="T1" fmla="*/ 115 h 115"/>
                <a:gd name="T2" fmla="*/ 96 w 151"/>
                <a:gd name="T3" fmla="*/ 111 h 115"/>
                <a:gd name="T4" fmla="*/ 100 w 151"/>
                <a:gd name="T5" fmla="*/ 111 h 115"/>
                <a:gd name="T6" fmla="*/ 107 w 151"/>
                <a:gd name="T7" fmla="*/ 111 h 115"/>
                <a:gd name="T8" fmla="*/ 111 w 151"/>
                <a:gd name="T9" fmla="*/ 111 h 115"/>
                <a:gd name="T10" fmla="*/ 118 w 151"/>
                <a:gd name="T11" fmla="*/ 111 h 115"/>
                <a:gd name="T12" fmla="*/ 129 w 151"/>
                <a:gd name="T13" fmla="*/ 115 h 115"/>
                <a:gd name="T14" fmla="*/ 133 w 151"/>
                <a:gd name="T15" fmla="*/ 111 h 115"/>
                <a:gd name="T16" fmla="*/ 144 w 151"/>
                <a:gd name="T17" fmla="*/ 97 h 115"/>
                <a:gd name="T18" fmla="*/ 148 w 151"/>
                <a:gd name="T19" fmla="*/ 89 h 115"/>
                <a:gd name="T20" fmla="*/ 151 w 151"/>
                <a:gd name="T21" fmla="*/ 85 h 115"/>
                <a:gd name="T22" fmla="*/ 148 w 151"/>
                <a:gd name="T23" fmla="*/ 82 h 115"/>
                <a:gd name="T24" fmla="*/ 148 w 151"/>
                <a:gd name="T25" fmla="*/ 78 h 115"/>
                <a:gd name="T26" fmla="*/ 144 w 151"/>
                <a:gd name="T27" fmla="*/ 71 h 115"/>
                <a:gd name="T28" fmla="*/ 144 w 151"/>
                <a:gd name="T29" fmla="*/ 59 h 115"/>
                <a:gd name="T30" fmla="*/ 137 w 151"/>
                <a:gd name="T31" fmla="*/ 52 h 115"/>
                <a:gd name="T32" fmla="*/ 144 w 151"/>
                <a:gd name="T33" fmla="*/ 45 h 115"/>
                <a:gd name="T34" fmla="*/ 140 w 151"/>
                <a:gd name="T35" fmla="*/ 34 h 115"/>
                <a:gd name="T36" fmla="*/ 140 w 151"/>
                <a:gd name="T37" fmla="*/ 30 h 115"/>
                <a:gd name="T38" fmla="*/ 133 w 151"/>
                <a:gd name="T39" fmla="*/ 19 h 115"/>
                <a:gd name="T40" fmla="*/ 133 w 151"/>
                <a:gd name="T41" fmla="*/ 8 h 115"/>
                <a:gd name="T42" fmla="*/ 126 w 151"/>
                <a:gd name="T43" fmla="*/ 4 h 115"/>
                <a:gd name="T44" fmla="*/ 85 w 151"/>
                <a:gd name="T45" fmla="*/ 8 h 115"/>
                <a:gd name="T46" fmla="*/ 77 w 151"/>
                <a:gd name="T47" fmla="*/ 11 h 115"/>
                <a:gd name="T48" fmla="*/ 70 w 151"/>
                <a:gd name="T49" fmla="*/ 11 h 115"/>
                <a:gd name="T50" fmla="*/ 77 w 151"/>
                <a:gd name="T51" fmla="*/ 4 h 115"/>
                <a:gd name="T52" fmla="*/ 74 w 151"/>
                <a:gd name="T53" fmla="*/ 8 h 115"/>
                <a:gd name="T54" fmla="*/ 63 w 151"/>
                <a:gd name="T55" fmla="*/ 8 h 115"/>
                <a:gd name="T56" fmla="*/ 59 w 151"/>
                <a:gd name="T57" fmla="*/ 4 h 115"/>
                <a:gd name="T58" fmla="*/ 66 w 151"/>
                <a:gd name="T59" fmla="*/ 4 h 115"/>
                <a:gd name="T60" fmla="*/ 63 w 151"/>
                <a:gd name="T61" fmla="*/ 0 h 115"/>
                <a:gd name="T62" fmla="*/ 48 w 151"/>
                <a:gd name="T63" fmla="*/ 4 h 115"/>
                <a:gd name="T64" fmla="*/ 37 w 151"/>
                <a:gd name="T65" fmla="*/ 4 h 115"/>
                <a:gd name="T66" fmla="*/ 29 w 151"/>
                <a:gd name="T67" fmla="*/ 8 h 115"/>
                <a:gd name="T68" fmla="*/ 26 w 151"/>
                <a:gd name="T69" fmla="*/ 15 h 115"/>
                <a:gd name="T70" fmla="*/ 14 w 151"/>
                <a:gd name="T71" fmla="*/ 19 h 115"/>
                <a:gd name="T72" fmla="*/ 7 w 151"/>
                <a:gd name="T73" fmla="*/ 22 h 115"/>
                <a:gd name="T74" fmla="*/ 3 w 151"/>
                <a:gd name="T75" fmla="*/ 26 h 115"/>
                <a:gd name="T76" fmla="*/ 3 w 151"/>
                <a:gd name="T77" fmla="*/ 26 h 115"/>
                <a:gd name="T78" fmla="*/ 3 w 151"/>
                <a:gd name="T79" fmla="*/ 37 h 115"/>
                <a:gd name="T80" fmla="*/ 0 w 151"/>
                <a:gd name="T81" fmla="*/ 41 h 115"/>
                <a:gd name="T82" fmla="*/ 3 w 151"/>
                <a:gd name="T83" fmla="*/ 52 h 115"/>
                <a:gd name="T84" fmla="*/ 7 w 151"/>
                <a:gd name="T85" fmla="*/ 56 h 115"/>
                <a:gd name="T86" fmla="*/ 7 w 151"/>
                <a:gd name="T87" fmla="*/ 59 h 115"/>
                <a:gd name="T88" fmla="*/ 11 w 151"/>
                <a:gd name="T89" fmla="*/ 67 h 115"/>
                <a:gd name="T90" fmla="*/ 14 w 151"/>
                <a:gd name="T91" fmla="*/ 78 h 115"/>
                <a:gd name="T92" fmla="*/ 14 w 151"/>
                <a:gd name="T93" fmla="*/ 82 h 115"/>
                <a:gd name="T94" fmla="*/ 18 w 151"/>
                <a:gd name="T95" fmla="*/ 82 h 115"/>
                <a:gd name="T96" fmla="*/ 26 w 151"/>
                <a:gd name="T97" fmla="*/ 82 h 115"/>
                <a:gd name="T98" fmla="*/ 29 w 151"/>
                <a:gd name="T99" fmla="*/ 85 h 115"/>
                <a:gd name="T100" fmla="*/ 33 w 151"/>
                <a:gd name="T101" fmla="*/ 89 h 115"/>
                <a:gd name="T102" fmla="*/ 33 w 151"/>
                <a:gd name="T103" fmla="*/ 93 h 115"/>
                <a:gd name="T104" fmla="*/ 37 w 151"/>
                <a:gd name="T105" fmla="*/ 97 h 115"/>
                <a:gd name="T106" fmla="*/ 40 w 151"/>
                <a:gd name="T107" fmla="*/ 97 h 115"/>
                <a:gd name="T108" fmla="*/ 37 w 151"/>
                <a:gd name="T109" fmla="*/ 89 h 115"/>
                <a:gd name="T110" fmla="*/ 48 w 151"/>
                <a:gd name="T111" fmla="*/ 93 h 115"/>
                <a:gd name="T112" fmla="*/ 51 w 151"/>
                <a:gd name="T113" fmla="*/ 97 h 115"/>
                <a:gd name="T114" fmla="*/ 59 w 151"/>
                <a:gd name="T115" fmla="*/ 97 h 115"/>
                <a:gd name="T116" fmla="*/ 74 w 151"/>
                <a:gd name="T117" fmla="*/ 104 h 115"/>
                <a:gd name="T118" fmla="*/ 81 w 151"/>
                <a:gd name="T119" fmla="*/ 111 h 115"/>
                <a:gd name="T120" fmla="*/ 89 w 151"/>
                <a:gd name="T121" fmla="*/ 108 h 115"/>
                <a:gd name="T122" fmla="*/ 89 w 151"/>
                <a:gd name="T123"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 h="115">
                  <a:moveTo>
                    <a:pt x="89" y="115"/>
                  </a:moveTo>
                  <a:lnTo>
                    <a:pt x="92" y="115"/>
                  </a:lnTo>
                  <a:lnTo>
                    <a:pt x="96" y="115"/>
                  </a:lnTo>
                  <a:lnTo>
                    <a:pt x="96" y="111"/>
                  </a:lnTo>
                  <a:lnTo>
                    <a:pt x="100" y="111"/>
                  </a:lnTo>
                  <a:lnTo>
                    <a:pt x="100" y="111"/>
                  </a:lnTo>
                  <a:lnTo>
                    <a:pt x="107" y="111"/>
                  </a:lnTo>
                  <a:lnTo>
                    <a:pt x="107" y="111"/>
                  </a:lnTo>
                  <a:lnTo>
                    <a:pt x="111" y="111"/>
                  </a:lnTo>
                  <a:lnTo>
                    <a:pt x="111" y="111"/>
                  </a:lnTo>
                  <a:lnTo>
                    <a:pt x="114" y="111"/>
                  </a:lnTo>
                  <a:lnTo>
                    <a:pt x="118" y="111"/>
                  </a:lnTo>
                  <a:lnTo>
                    <a:pt x="122" y="111"/>
                  </a:lnTo>
                  <a:lnTo>
                    <a:pt x="129" y="115"/>
                  </a:lnTo>
                  <a:lnTo>
                    <a:pt x="133" y="115"/>
                  </a:lnTo>
                  <a:lnTo>
                    <a:pt x="133" y="111"/>
                  </a:lnTo>
                  <a:lnTo>
                    <a:pt x="133" y="108"/>
                  </a:lnTo>
                  <a:lnTo>
                    <a:pt x="144" y="97"/>
                  </a:lnTo>
                  <a:lnTo>
                    <a:pt x="144" y="93"/>
                  </a:lnTo>
                  <a:lnTo>
                    <a:pt x="148" y="89"/>
                  </a:lnTo>
                  <a:lnTo>
                    <a:pt x="151" y="89"/>
                  </a:lnTo>
                  <a:lnTo>
                    <a:pt x="151" y="85"/>
                  </a:lnTo>
                  <a:lnTo>
                    <a:pt x="148" y="82"/>
                  </a:lnTo>
                  <a:lnTo>
                    <a:pt x="148" y="82"/>
                  </a:lnTo>
                  <a:lnTo>
                    <a:pt x="151" y="78"/>
                  </a:lnTo>
                  <a:lnTo>
                    <a:pt x="148" y="78"/>
                  </a:lnTo>
                  <a:lnTo>
                    <a:pt x="144" y="74"/>
                  </a:lnTo>
                  <a:lnTo>
                    <a:pt x="144" y="71"/>
                  </a:lnTo>
                  <a:lnTo>
                    <a:pt x="144" y="63"/>
                  </a:lnTo>
                  <a:lnTo>
                    <a:pt x="144" y="59"/>
                  </a:lnTo>
                  <a:lnTo>
                    <a:pt x="140" y="56"/>
                  </a:lnTo>
                  <a:lnTo>
                    <a:pt x="137" y="52"/>
                  </a:lnTo>
                  <a:lnTo>
                    <a:pt x="140" y="48"/>
                  </a:lnTo>
                  <a:lnTo>
                    <a:pt x="144" y="45"/>
                  </a:lnTo>
                  <a:lnTo>
                    <a:pt x="144" y="37"/>
                  </a:lnTo>
                  <a:lnTo>
                    <a:pt x="140" y="34"/>
                  </a:lnTo>
                  <a:lnTo>
                    <a:pt x="140" y="30"/>
                  </a:lnTo>
                  <a:lnTo>
                    <a:pt x="140" y="30"/>
                  </a:lnTo>
                  <a:lnTo>
                    <a:pt x="137" y="22"/>
                  </a:lnTo>
                  <a:lnTo>
                    <a:pt x="133" y="19"/>
                  </a:lnTo>
                  <a:lnTo>
                    <a:pt x="133" y="15"/>
                  </a:lnTo>
                  <a:lnTo>
                    <a:pt x="133" y="8"/>
                  </a:lnTo>
                  <a:lnTo>
                    <a:pt x="129" y="8"/>
                  </a:lnTo>
                  <a:lnTo>
                    <a:pt x="126" y="4"/>
                  </a:lnTo>
                  <a:lnTo>
                    <a:pt x="103" y="8"/>
                  </a:lnTo>
                  <a:lnTo>
                    <a:pt x="85" y="8"/>
                  </a:lnTo>
                  <a:lnTo>
                    <a:pt x="81" y="8"/>
                  </a:lnTo>
                  <a:lnTo>
                    <a:pt x="77" y="11"/>
                  </a:lnTo>
                  <a:lnTo>
                    <a:pt x="70" y="11"/>
                  </a:lnTo>
                  <a:lnTo>
                    <a:pt x="70" y="11"/>
                  </a:lnTo>
                  <a:lnTo>
                    <a:pt x="74" y="8"/>
                  </a:lnTo>
                  <a:lnTo>
                    <a:pt x="77" y="4"/>
                  </a:lnTo>
                  <a:lnTo>
                    <a:pt x="77" y="4"/>
                  </a:lnTo>
                  <a:lnTo>
                    <a:pt x="74" y="8"/>
                  </a:lnTo>
                  <a:lnTo>
                    <a:pt x="66" y="11"/>
                  </a:lnTo>
                  <a:lnTo>
                    <a:pt x="63" y="8"/>
                  </a:lnTo>
                  <a:lnTo>
                    <a:pt x="59" y="4"/>
                  </a:lnTo>
                  <a:lnTo>
                    <a:pt x="59" y="4"/>
                  </a:lnTo>
                  <a:lnTo>
                    <a:pt x="63" y="4"/>
                  </a:lnTo>
                  <a:lnTo>
                    <a:pt x="66" y="4"/>
                  </a:lnTo>
                  <a:lnTo>
                    <a:pt x="66" y="4"/>
                  </a:lnTo>
                  <a:lnTo>
                    <a:pt x="63" y="0"/>
                  </a:lnTo>
                  <a:lnTo>
                    <a:pt x="51" y="0"/>
                  </a:lnTo>
                  <a:lnTo>
                    <a:pt x="48" y="4"/>
                  </a:lnTo>
                  <a:lnTo>
                    <a:pt x="40" y="4"/>
                  </a:lnTo>
                  <a:lnTo>
                    <a:pt x="37" y="4"/>
                  </a:lnTo>
                  <a:lnTo>
                    <a:pt x="33" y="8"/>
                  </a:lnTo>
                  <a:lnTo>
                    <a:pt x="29" y="8"/>
                  </a:lnTo>
                  <a:lnTo>
                    <a:pt x="26" y="11"/>
                  </a:lnTo>
                  <a:lnTo>
                    <a:pt x="26" y="15"/>
                  </a:lnTo>
                  <a:lnTo>
                    <a:pt x="22" y="15"/>
                  </a:lnTo>
                  <a:lnTo>
                    <a:pt x="14" y="19"/>
                  </a:lnTo>
                  <a:lnTo>
                    <a:pt x="7" y="19"/>
                  </a:lnTo>
                  <a:lnTo>
                    <a:pt x="7" y="22"/>
                  </a:lnTo>
                  <a:lnTo>
                    <a:pt x="7" y="26"/>
                  </a:lnTo>
                  <a:lnTo>
                    <a:pt x="3" y="26"/>
                  </a:lnTo>
                  <a:lnTo>
                    <a:pt x="3" y="26"/>
                  </a:lnTo>
                  <a:lnTo>
                    <a:pt x="3" y="26"/>
                  </a:lnTo>
                  <a:lnTo>
                    <a:pt x="3" y="34"/>
                  </a:lnTo>
                  <a:lnTo>
                    <a:pt x="3" y="37"/>
                  </a:lnTo>
                  <a:lnTo>
                    <a:pt x="0" y="41"/>
                  </a:lnTo>
                  <a:lnTo>
                    <a:pt x="0" y="41"/>
                  </a:lnTo>
                  <a:lnTo>
                    <a:pt x="3" y="48"/>
                  </a:lnTo>
                  <a:lnTo>
                    <a:pt x="3" y="52"/>
                  </a:lnTo>
                  <a:lnTo>
                    <a:pt x="7" y="52"/>
                  </a:lnTo>
                  <a:lnTo>
                    <a:pt x="7" y="56"/>
                  </a:lnTo>
                  <a:lnTo>
                    <a:pt x="7" y="59"/>
                  </a:lnTo>
                  <a:lnTo>
                    <a:pt x="7" y="59"/>
                  </a:lnTo>
                  <a:lnTo>
                    <a:pt x="11" y="67"/>
                  </a:lnTo>
                  <a:lnTo>
                    <a:pt x="11" y="67"/>
                  </a:lnTo>
                  <a:lnTo>
                    <a:pt x="14" y="71"/>
                  </a:lnTo>
                  <a:lnTo>
                    <a:pt x="14" y="78"/>
                  </a:lnTo>
                  <a:lnTo>
                    <a:pt x="14" y="82"/>
                  </a:lnTo>
                  <a:lnTo>
                    <a:pt x="14" y="82"/>
                  </a:lnTo>
                  <a:lnTo>
                    <a:pt x="14" y="82"/>
                  </a:lnTo>
                  <a:lnTo>
                    <a:pt x="18" y="82"/>
                  </a:lnTo>
                  <a:lnTo>
                    <a:pt x="22" y="82"/>
                  </a:lnTo>
                  <a:lnTo>
                    <a:pt x="26" y="82"/>
                  </a:lnTo>
                  <a:lnTo>
                    <a:pt x="26" y="82"/>
                  </a:lnTo>
                  <a:lnTo>
                    <a:pt x="29" y="85"/>
                  </a:lnTo>
                  <a:lnTo>
                    <a:pt x="33" y="85"/>
                  </a:lnTo>
                  <a:lnTo>
                    <a:pt x="33" y="89"/>
                  </a:lnTo>
                  <a:lnTo>
                    <a:pt x="33" y="89"/>
                  </a:lnTo>
                  <a:lnTo>
                    <a:pt x="33" y="93"/>
                  </a:lnTo>
                  <a:lnTo>
                    <a:pt x="37" y="93"/>
                  </a:lnTo>
                  <a:lnTo>
                    <a:pt x="37" y="97"/>
                  </a:lnTo>
                  <a:lnTo>
                    <a:pt x="37" y="97"/>
                  </a:lnTo>
                  <a:lnTo>
                    <a:pt x="40" y="97"/>
                  </a:lnTo>
                  <a:lnTo>
                    <a:pt x="40" y="97"/>
                  </a:lnTo>
                  <a:lnTo>
                    <a:pt x="37" y="89"/>
                  </a:lnTo>
                  <a:lnTo>
                    <a:pt x="40" y="89"/>
                  </a:lnTo>
                  <a:lnTo>
                    <a:pt x="48" y="93"/>
                  </a:lnTo>
                  <a:lnTo>
                    <a:pt x="51" y="93"/>
                  </a:lnTo>
                  <a:lnTo>
                    <a:pt x="51" y="97"/>
                  </a:lnTo>
                  <a:lnTo>
                    <a:pt x="55" y="97"/>
                  </a:lnTo>
                  <a:lnTo>
                    <a:pt x="59" y="97"/>
                  </a:lnTo>
                  <a:lnTo>
                    <a:pt x="66" y="97"/>
                  </a:lnTo>
                  <a:lnTo>
                    <a:pt x="74" y="104"/>
                  </a:lnTo>
                  <a:lnTo>
                    <a:pt x="77" y="111"/>
                  </a:lnTo>
                  <a:lnTo>
                    <a:pt x="81" y="111"/>
                  </a:lnTo>
                  <a:lnTo>
                    <a:pt x="81" y="108"/>
                  </a:lnTo>
                  <a:lnTo>
                    <a:pt x="89" y="108"/>
                  </a:lnTo>
                  <a:lnTo>
                    <a:pt x="89" y="111"/>
                  </a:lnTo>
                  <a:lnTo>
                    <a:pt x="89" y="115"/>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63" name="Freeform 62"/>
            <p:cNvSpPr>
              <a:spLocks/>
            </p:cNvSpPr>
            <p:nvPr/>
          </p:nvSpPr>
          <p:spPr bwMode="auto">
            <a:xfrm>
              <a:off x="4516895" y="2097775"/>
              <a:ext cx="153109" cy="61758"/>
            </a:xfrm>
            <a:custGeom>
              <a:avLst/>
              <a:gdLst>
                <a:gd name="T0" fmla="*/ 44 w 119"/>
                <a:gd name="T1" fmla="*/ 4 h 48"/>
                <a:gd name="T2" fmla="*/ 48 w 119"/>
                <a:gd name="T3" fmla="*/ 4 h 48"/>
                <a:gd name="T4" fmla="*/ 56 w 119"/>
                <a:gd name="T5" fmla="*/ 4 h 48"/>
                <a:gd name="T6" fmla="*/ 59 w 119"/>
                <a:gd name="T7" fmla="*/ 7 h 48"/>
                <a:gd name="T8" fmla="*/ 63 w 119"/>
                <a:gd name="T9" fmla="*/ 11 h 48"/>
                <a:gd name="T10" fmla="*/ 63 w 119"/>
                <a:gd name="T11" fmla="*/ 15 h 48"/>
                <a:gd name="T12" fmla="*/ 67 w 119"/>
                <a:gd name="T13" fmla="*/ 19 h 48"/>
                <a:gd name="T14" fmla="*/ 70 w 119"/>
                <a:gd name="T15" fmla="*/ 19 h 48"/>
                <a:gd name="T16" fmla="*/ 67 w 119"/>
                <a:gd name="T17" fmla="*/ 11 h 48"/>
                <a:gd name="T18" fmla="*/ 78 w 119"/>
                <a:gd name="T19" fmla="*/ 15 h 48"/>
                <a:gd name="T20" fmla="*/ 81 w 119"/>
                <a:gd name="T21" fmla="*/ 19 h 48"/>
                <a:gd name="T22" fmla="*/ 89 w 119"/>
                <a:gd name="T23" fmla="*/ 19 h 48"/>
                <a:gd name="T24" fmla="*/ 104 w 119"/>
                <a:gd name="T25" fmla="*/ 26 h 48"/>
                <a:gd name="T26" fmla="*/ 111 w 119"/>
                <a:gd name="T27" fmla="*/ 33 h 48"/>
                <a:gd name="T28" fmla="*/ 119 w 119"/>
                <a:gd name="T29" fmla="*/ 30 h 48"/>
                <a:gd name="T30" fmla="*/ 119 w 119"/>
                <a:gd name="T31" fmla="*/ 37 h 48"/>
                <a:gd name="T32" fmla="*/ 107 w 119"/>
                <a:gd name="T33" fmla="*/ 37 h 48"/>
                <a:gd name="T34" fmla="*/ 100 w 119"/>
                <a:gd name="T35" fmla="*/ 45 h 48"/>
                <a:gd name="T36" fmla="*/ 89 w 119"/>
                <a:gd name="T37" fmla="*/ 45 h 48"/>
                <a:gd name="T38" fmla="*/ 81 w 119"/>
                <a:gd name="T39" fmla="*/ 45 h 48"/>
                <a:gd name="T40" fmla="*/ 70 w 119"/>
                <a:gd name="T41" fmla="*/ 45 h 48"/>
                <a:gd name="T42" fmla="*/ 63 w 119"/>
                <a:gd name="T43" fmla="*/ 45 h 48"/>
                <a:gd name="T44" fmla="*/ 56 w 119"/>
                <a:gd name="T45" fmla="*/ 41 h 48"/>
                <a:gd name="T46" fmla="*/ 48 w 119"/>
                <a:gd name="T47" fmla="*/ 41 h 48"/>
                <a:gd name="T48" fmla="*/ 44 w 119"/>
                <a:gd name="T49" fmla="*/ 45 h 48"/>
                <a:gd name="T50" fmla="*/ 37 w 119"/>
                <a:gd name="T51" fmla="*/ 48 h 48"/>
                <a:gd name="T52" fmla="*/ 30 w 119"/>
                <a:gd name="T53" fmla="*/ 45 h 48"/>
                <a:gd name="T54" fmla="*/ 26 w 119"/>
                <a:gd name="T55" fmla="*/ 45 h 48"/>
                <a:gd name="T56" fmla="*/ 19 w 119"/>
                <a:gd name="T57" fmla="*/ 37 h 48"/>
                <a:gd name="T58" fmla="*/ 7 w 119"/>
                <a:gd name="T59" fmla="*/ 30 h 48"/>
                <a:gd name="T60" fmla="*/ 7 w 119"/>
                <a:gd name="T61" fmla="*/ 26 h 48"/>
                <a:gd name="T62" fmla="*/ 0 w 119"/>
                <a:gd name="T63" fmla="*/ 19 h 48"/>
                <a:gd name="T64" fmla="*/ 0 w 119"/>
                <a:gd name="T65" fmla="*/ 15 h 48"/>
                <a:gd name="T66" fmla="*/ 4 w 119"/>
                <a:gd name="T67" fmla="*/ 15 h 48"/>
                <a:gd name="T68" fmla="*/ 15 w 119"/>
                <a:gd name="T69" fmla="*/ 11 h 48"/>
                <a:gd name="T70" fmla="*/ 22 w 119"/>
                <a:gd name="T71" fmla="*/ 7 h 48"/>
                <a:gd name="T72" fmla="*/ 30 w 119"/>
                <a:gd name="T73" fmla="*/ 7 h 48"/>
                <a:gd name="T74" fmla="*/ 33 w 119"/>
                <a:gd name="T75" fmla="*/ 4 h 48"/>
                <a:gd name="T76" fmla="*/ 37 w 119"/>
                <a:gd name="T77" fmla="*/ 4 h 48"/>
                <a:gd name="T78" fmla="*/ 41 w 119"/>
                <a:gd name="T79"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9" h="48">
                  <a:moveTo>
                    <a:pt x="44" y="4"/>
                  </a:moveTo>
                  <a:lnTo>
                    <a:pt x="44" y="4"/>
                  </a:lnTo>
                  <a:lnTo>
                    <a:pt x="44" y="4"/>
                  </a:lnTo>
                  <a:lnTo>
                    <a:pt x="48" y="4"/>
                  </a:lnTo>
                  <a:lnTo>
                    <a:pt x="52" y="4"/>
                  </a:lnTo>
                  <a:lnTo>
                    <a:pt x="56" y="4"/>
                  </a:lnTo>
                  <a:lnTo>
                    <a:pt x="56" y="4"/>
                  </a:lnTo>
                  <a:lnTo>
                    <a:pt x="59" y="7"/>
                  </a:lnTo>
                  <a:lnTo>
                    <a:pt x="63" y="7"/>
                  </a:lnTo>
                  <a:lnTo>
                    <a:pt x="63" y="11"/>
                  </a:lnTo>
                  <a:lnTo>
                    <a:pt x="63" y="11"/>
                  </a:lnTo>
                  <a:lnTo>
                    <a:pt x="63" y="15"/>
                  </a:lnTo>
                  <a:lnTo>
                    <a:pt x="67" y="15"/>
                  </a:lnTo>
                  <a:lnTo>
                    <a:pt x="67" y="19"/>
                  </a:lnTo>
                  <a:lnTo>
                    <a:pt x="67" y="19"/>
                  </a:lnTo>
                  <a:lnTo>
                    <a:pt x="70" y="19"/>
                  </a:lnTo>
                  <a:lnTo>
                    <a:pt x="70" y="19"/>
                  </a:lnTo>
                  <a:lnTo>
                    <a:pt x="67" y="11"/>
                  </a:lnTo>
                  <a:lnTo>
                    <a:pt x="70" y="11"/>
                  </a:lnTo>
                  <a:lnTo>
                    <a:pt x="78" y="15"/>
                  </a:lnTo>
                  <a:lnTo>
                    <a:pt x="81" y="15"/>
                  </a:lnTo>
                  <a:lnTo>
                    <a:pt x="81" y="19"/>
                  </a:lnTo>
                  <a:lnTo>
                    <a:pt x="85" y="19"/>
                  </a:lnTo>
                  <a:lnTo>
                    <a:pt x="89" y="19"/>
                  </a:lnTo>
                  <a:lnTo>
                    <a:pt x="96" y="19"/>
                  </a:lnTo>
                  <a:lnTo>
                    <a:pt x="104" y="26"/>
                  </a:lnTo>
                  <a:lnTo>
                    <a:pt x="107" y="33"/>
                  </a:lnTo>
                  <a:lnTo>
                    <a:pt x="111" y="33"/>
                  </a:lnTo>
                  <a:lnTo>
                    <a:pt x="111" y="30"/>
                  </a:lnTo>
                  <a:lnTo>
                    <a:pt x="119" y="30"/>
                  </a:lnTo>
                  <a:lnTo>
                    <a:pt x="119" y="33"/>
                  </a:lnTo>
                  <a:lnTo>
                    <a:pt x="119" y="37"/>
                  </a:lnTo>
                  <a:lnTo>
                    <a:pt x="111" y="37"/>
                  </a:lnTo>
                  <a:lnTo>
                    <a:pt x="107" y="37"/>
                  </a:lnTo>
                  <a:lnTo>
                    <a:pt x="104" y="41"/>
                  </a:lnTo>
                  <a:lnTo>
                    <a:pt x="100" y="45"/>
                  </a:lnTo>
                  <a:lnTo>
                    <a:pt x="93" y="45"/>
                  </a:lnTo>
                  <a:lnTo>
                    <a:pt x="89" y="45"/>
                  </a:lnTo>
                  <a:lnTo>
                    <a:pt x="85" y="45"/>
                  </a:lnTo>
                  <a:lnTo>
                    <a:pt x="81" y="45"/>
                  </a:lnTo>
                  <a:lnTo>
                    <a:pt x="78" y="48"/>
                  </a:lnTo>
                  <a:lnTo>
                    <a:pt x="70" y="45"/>
                  </a:lnTo>
                  <a:lnTo>
                    <a:pt x="70" y="45"/>
                  </a:lnTo>
                  <a:lnTo>
                    <a:pt x="63" y="45"/>
                  </a:lnTo>
                  <a:lnTo>
                    <a:pt x="59" y="45"/>
                  </a:lnTo>
                  <a:lnTo>
                    <a:pt x="56" y="41"/>
                  </a:lnTo>
                  <a:lnTo>
                    <a:pt x="48" y="41"/>
                  </a:lnTo>
                  <a:lnTo>
                    <a:pt x="48" y="41"/>
                  </a:lnTo>
                  <a:lnTo>
                    <a:pt x="44" y="45"/>
                  </a:lnTo>
                  <a:lnTo>
                    <a:pt x="44" y="45"/>
                  </a:lnTo>
                  <a:lnTo>
                    <a:pt x="44" y="48"/>
                  </a:lnTo>
                  <a:lnTo>
                    <a:pt x="37" y="48"/>
                  </a:lnTo>
                  <a:lnTo>
                    <a:pt x="37" y="48"/>
                  </a:lnTo>
                  <a:lnTo>
                    <a:pt x="30" y="45"/>
                  </a:lnTo>
                  <a:lnTo>
                    <a:pt x="26" y="45"/>
                  </a:lnTo>
                  <a:lnTo>
                    <a:pt x="26" y="45"/>
                  </a:lnTo>
                  <a:lnTo>
                    <a:pt x="19" y="37"/>
                  </a:lnTo>
                  <a:lnTo>
                    <a:pt x="19" y="37"/>
                  </a:lnTo>
                  <a:lnTo>
                    <a:pt x="11" y="33"/>
                  </a:lnTo>
                  <a:lnTo>
                    <a:pt x="7" y="30"/>
                  </a:lnTo>
                  <a:lnTo>
                    <a:pt x="7" y="30"/>
                  </a:lnTo>
                  <a:lnTo>
                    <a:pt x="7" y="26"/>
                  </a:lnTo>
                  <a:lnTo>
                    <a:pt x="4" y="19"/>
                  </a:lnTo>
                  <a:lnTo>
                    <a:pt x="0" y="19"/>
                  </a:lnTo>
                  <a:lnTo>
                    <a:pt x="0" y="15"/>
                  </a:lnTo>
                  <a:lnTo>
                    <a:pt x="0" y="15"/>
                  </a:lnTo>
                  <a:lnTo>
                    <a:pt x="4" y="15"/>
                  </a:lnTo>
                  <a:lnTo>
                    <a:pt x="4" y="15"/>
                  </a:lnTo>
                  <a:lnTo>
                    <a:pt x="11" y="11"/>
                  </a:lnTo>
                  <a:lnTo>
                    <a:pt x="15" y="11"/>
                  </a:lnTo>
                  <a:lnTo>
                    <a:pt x="19" y="7"/>
                  </a:lnTo>
                  <a:lnTo>
                    <a:pt x="22" y="7"/>
                  </a:lnTo>
                  <a:lnTo>
                    <a:pt x="22" y="7"/>
                  </a:lnTo>
                  <a:lnTo>
                    <a:pt x="30" y="7"/>
                  </a:lnTo>
                  <a:lnTo>
                    <a:pt x="30" y="7"/>
                  </a:lnTo>
                  <a:lnTo>
                    <a:pt x="33" y="4"/>
                  </a:lnTo>
                  <a:lnTo>
                    <a:pt x="33" y="4"/>
                  </a:lnTo>
                  <a:lnTo>
                    <a:pt x="37" y="4"/>
                  </a:lnTo>
                  <a:lnTo>
                    <a:pt x="41" y="0"/>
                  </a:lnTo>
                  <a:lnTo>
                    <a:pt x="41" y="4"/>
                  </a:lnTo>
                  <a:lnTo>
                    <a:pt x="44" y="4"/>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64" name="Freeform 63"/>
            <p:cNvSpPr>
              <a:spLocks/>
            </p:cNvSpPr>
            <p:nvPr/>
          </p:nvSpPr>
          <p:spPr bwMode="auto">
            <a:xfrm>
              <a:off x="4397236" y="1997417"/>
              <a:ext cx="176269" cy="191708"/>
            </a:xfrm>
            <a:custGeom>
              <a:avLst/>
              <a:gdLst>
                <a:gd name="T0" fmla="*/ 49 w 137"/>
                <a:gd name="T1" fmla="*/ 4 h 149"/>
                <a:gd name="T2" fmla="*/ 56 w 137"/>
                <a:gd name="T3" fmla="*/ 8 h 149"/>
                <a:gd name="T4" fmla="*/ 60 w 137"/>
                <a:gd name="T5" fmla="*/ 15 h 149"/>
                <a:gd name="T6" fmla="*/ 67 w 137"/>
                <a:gd name="T7" fmla="*/ 11 h 149"/>
                <a:gd name="T8" fmla="*/ 75 w 137"/>
                <a:gd name="T9" fmla="*/ 15 h 149"/>
                <a:gd name="T10" fmla="*/ 67 w 137"/>
                <a:gd name="T11" fmla="*/ 19 h 149"/>
                <a:gd name="T12" fmla="*/ 78 w 137"/>
                <a:gd name="T13" fmla="*/ 22 h 149"/>
                <a:gd name="T14" fmla="*/ 89 w 137"/>
                <a:gd name="T15" fmla="*/ 15 h 149"/>
                <a:gd name="T16" fmla="*/ 97 w 137"/>
                <a:gd name="T17" fmla="*/ 11 h 149"/>
                <a:gd name="T18" fmla="*/ 93 w 137"/>
                <a:gd name="T19" fmla="*/ 15 h 149"/>
                <a:gd name="T20" fmla="*/ 100 w 137"/>
                <a:gd name="T21" fmla="*/ 15 h 149"/>
                <a:gd name="T22" fmla="*/ 112 w 137"/>
                <a:gd name="T23" fmla="*/ 19 h 149"/>
                <a:gd name="T24" fmla="*/ 119 w 137"/>
                <a:gd name="T25" fmla="*/ 26 h 149"/>
                <a:gd name="T26" fmla="*/ 126 w 137"/>
                <a:gd name="T27" fmla="*/ 34 h 149"/>
                <a:gd name="T28" fmla="*/ 126 w 137"/>
                <a:gd name="T29" fmla="*/ 48 h 149"/>
                <a:gd name="T30" fmla="*/ 130 w 137"/>
                <a:gd name="T31" fmla="*/ 59 h 149"/>
                <a:gd name="T32" fmla="*/ 137 w 137"/>
                <a:gd name="T33" fmla="*/ 71 h 149"/>
                <a:gd name="T34" fmla="*/ 130 w 137"/>
                <a:gd name="T35" fmla="*/ 82 h 149"/>
                <a:gd name="T36" fmla="*/ 123 w 137"/>
                <a:gd name="T37" fmla="*/ 85 h 149"/>
                <a:gd name="T38" fmla="*/ 108 w 137"/>
                <a:gd name="T39" fmla="*/ 89 h 149"/>
                <a:gd name="T40" fmla="*/ 93 w 137"/>
                <a:gd name="T41" fmla="*/ 93 h 149"/>
                <a:gd name="T42" fmla="*/ 100 w 137"/>
                <a:gd name="T43" fmla="*/ 104 h 149"/>
                <a:gd name="T44" fmla="*/ 112 w 137"/>
                <a:gd name="T45" fmla="*/ 115 h 149"/>
                <a:gd name="T46" fmla="*/ 119 w 137"/>
                <a:gd name="T47" fmla="*/ 130 h 149"/>
                <a:gd name="T48" fmla="*/ 108 w 137"/>
                <a:gd name="T49" fmla="*/ 137 h 149"/>
                <a:gd name="T50" fmla="*/ 108 w 137"/>
                <a:gd name="T51" fmla="*/ 145 h 149"/>
                <a:gd name="T52" fmla="*/ 97 w 137"/>
                <a:gd name="T53" fmla="*/ 145 h 149"/>
                <a:gd name="T54" fmla="*/ 82 w 137"/>
                <a:gd name="T55" fmla="*/ 149 h 149"/>
                <a:gd name="T56" fmla="*/ 71 w 137"/>
                <a:gd name="T57" fmla="*/ 149 h 149"/>
                <a:gd name="T58" fmla="*/ 60 w 137"/>
                <a:gd name="T59" fmla="*/ 149 h 149"/>
                <a:gd name="T60" fmla="*/ 52 w 137"/>
                <a:gd name="T61" fmla="*/ 145 h 149"/>
                <a:gd name="T62" fmla="*/ 45 w 137"/>
                <a:gd name="T63" fmla="*/ 141 h 149"/>
                <a:gd name="T64" fmla="*/ 37 w 137"/>
                <a:gd name="T65" fmla="*/ 145 h 149"/>
                <a:gd name="T66" fmla="*/ 30 w 137"/>
                <a:gd name="T67" fmla="*/ 141 h 149"/>
                <a:gd name="T68" fmla="*/ 30 w 137"/>
                <a:gd name="T69" fmla="*/ 130 h 149"/>
                <a:gd name="T70" fmla="*/ 34 w 137"/>
                <a:gd name="T71" fmla="*/ 119 h 149"/>
                <a:gd name="T72" fmla="*/ 19 w 137"/>
                <a:gd name="T73" fmla="*/ 115 h 149"/>
                <a:gd name="T74" fmla="*/ 12 w 137"/>
                <a:gd name="T75" fmla="*/ 111 h 149"/>
                <a:gd name="T76" fmla="*/ 8 w 137"/>
                <a:gd name="T77" fmla="*/ 104 h 149"/>
                <a:gd name="T78" fmla="*/ 4 w 137"/>
                <a:gd name="T79" fmla="*/ 93 h 149"/>
                <a:gd name="T80" fmla="*/ 0 w 137"/>
                <a:gd name="T81" fmla="*/ 82 h 149"/>
                <a:gd name="T82" fmla="*/ 0 w 137"/>
                <a:gd name="T83" fmla="*/ 71 h 149"/>
                <a:gd name="T84" fmla="*/ 15 w 137"/>
                <a:gd name="T85" fmla="*/ 63 h 149"/>
                <a:gd name="T86" fmla="*/ 19 w 137"/>
                <a:gd name="T87" fmla="*/ 56 h 149"/>
                <a:gd name="T88" fmla="*/ 12 w 137"/>
                <a:gd name="T89" fmla="*/ 48 h 149"/>
                <a:gd name="T90" fmla="*/ 19 w 137"/>
                <a:gd name="T91" fmla="*/ 45 h 149"/>
                <a:gd name="T92" fmla="*/ 23 w 137"/>
                <a:gd name="T93" fmla="*/ 37 h 149"/>
                <a:gd name="T94" fmla="*/ 15 w 137"/>
                <a:gd name="T95" fmla="*/ 34 h 149"/>
                <a:gd name="T96" fmla="*/ 30 w 137"/>
                <a:gd name="T97" fmla="*/ 30 h 149"/>
                <a:gd name="T98" fmla="*/ 34 w 137"/>
                <a:gd name="T99" fmla="*/ 30 h 149"/>
                <a:gd name="T100" fmla="*/ 37 w 137"/>
                <a:gd name="T101" fmla="*/ 34 h 149"/>
                <a:gd name="T102" fmla="*/ 37 w 137"/>
                <a:gd name="T103" fmla="*/ 30 h 149"/>
                <a:gd name="T104" fmla="*/ 49 w 137"/>
                <a:gd name="T105" fmla="*/ 26 h 149"/>
                <a:gd name="T106" fmla="*/ 49 w 137"/>
                <a:gd name="T107" fmla="*/ 22 h 149"/>
                <a:gd name="T108" fmla="*/ 45 w 137"/>
                <a:gd name="T109" fmla="*/ 19 h 149"/>
                <a:gd name="T110" fmla="*/ 41 w 137"/>
                <a:gd name="T111" fmla="*/ 11 h 149"/>
                <a:gd name="T112" fmla="*/ 41 w 137"/>
                <a:gd name="T113" fmla="*/ 4 h 149"/>
                <a:gd name="T114" fmla="*/ 37 w 137"/>
                <a:gd name="T115"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7" h="149">
                  <a:moveTo>
                    <a:pt x="37" y="0"/>
                  </a:moveTo>
                  <a:lnTo>
                    <a:pt x="41" y="0"/>
                  </a:lnTo>
                  <a:lnTo>
                    <a:pt x="49" y="4"/>
                  </a:lnTo>
                  <a:lnTo>
                    <a:pt x="49" y="4"/>
                  </a:lnTo>
                  <a:lnTo>
                    <a:pt x="52" y="4"/>
                  </a:lnTo>
                  <a:lnTo>
                    <a:pt x="56" y="4"/>
                  </a:lnTo>
                  <a:lnTo>
                    <a:pt x="60" y="8"/>
                  </a:lnTo>
                  <a:lnTo>
                    <a:pt x="56" y="8"/>
                  </a:lnTo>
                  <a:lnTo>
                    <a:pt x="56" y="11"/>
                  </a:lnTo>
                  <a:lnTo>
                    <a:pt x="56" y="11"/>
                  </a:lnTo>
                  <a:lnTo>
                    <a:pt x="60" y="11"/>
                  </a:lnTo>
                  <a:lnTo>
                    <a:pt x="60" y="15"/>
                  </a:lnTo>
                  <a:lnTo>
                    <a:pt x="63" y="15"/>
                  </a:lnTo>
                  <a:lnTo>
                    <a:pt x="63" y="11"/>
                  </a:lnTo>
                  <a:lnTo>
                    <a:pt x="67" y="11"/>
                  </a:lnTo>
                  <a:lnTo>
                    <a:pt x="67" y="11"/>
                  </a:lnTo>
                  <a:lnTo>
                    <a:pt x="71" y="15"/>
                  </a:lnTo>
                  <a:lnTo>
                    <a:pt x="71" y="15"/>
                  </a:lnTo>
                  <a:lnTo>
                    <a:pt x="75" y="11"/>
                  </a:lnTo>
                  <a:lnTo>
                    <a:pt x="75" y="15"/>
                  </a:lnTo>
                  <a:lnTo>
                    <a:pt x="75" y="15"/>
                  </a:lnTo>
                  <a:lnTo>
                    <a:pt x="75" y="19"/>
                  </a:lnTo>
                  <a:lnTo>
                    <a:pt x="71" y="19"/>
                  </a:lnTo>
                  <a:lnTo>
                    <a:pt x="67" y="19"/>
                  </a:lnTo>
                  <a:lnTo>
                    <a:pt x="71" y="22"/>
                  </a:lnTo>
                  <a:lnTo>
                    <a:pt x="75" y="19"/>
                  </a:lnTo>
                  <a:lnTo>
                    <a:pt x="78" y="22"/>
                  </a:lnTo>
                  <a:lnTo>
                    <a:pt x="78" y="22"/>
                  </a:lnTo>
                  <a:lnTo>
                    <a:pt x="82" y="22"/>
                  </a:lnTo>
                  <a:lnTo>
                    <a:pt x="82" y="19"/>
                  </a:lnTo>
                  <a:lnTo>
                    <a:pt x="86" y="19"/>
                  </a:lnTo>
                  <a:lnTo>
                    <a:pt x="89" y="15"/>
                  </a:lnTo>
                  <a:lnTo>
                    <a:pt x="89" y="15"/>
                  </a:lnTo>
                  <a:lnTo>
                    <a:pt x="93" y="15"/>
                  </a:lnTo>
                  <a:lnTo>
                    <a:pt x="93" y="11"/>
                  </a:lnTo>
                  <a:lnTo>
                    <a:pt x="97" y="11"/>
                  </a:lnTo>
                  <a:lnTo>
                    <a:pt x="100" y="11"/>
                  </a:lnTo>
                  <a:lnTo>
                    <a:pt x="97" y="11"/>
                  </a:lnTo>
                  <a:lnTo>
                    <a:pt x="97" y="15"/>
                  </a:lnTo>
                  <a:lnTo>
                    <a:pt x="93" y="15"/>
                  </a:lnTo>
                  <a:lnTo>
                    <a:pt x="93" y="15"/>
                  </a:lnTo>
                  <a:lnTo>
                    <a:pt x="93" y="15"/>
                  </a:lnTo>
                  <a:lnTo>
                    <a:pt x="97" y="15"/>
                  </a:lnTo>
                  <a:lnTo>
                    <a:pt x="100" y="15"/>
                  </a:lnTo>
                  <a:lnTo>
                    <a:pt x="104" y="11"/>
                  </a:lnTo>
                  <a:lnTo>
                    <a:pt x="104" y="15"/>
                  </a:lnTo>
                  <a:lnTo>
                    <a:pt x="108" y="15"/>
                  </a:lnTo>
                  <a:lnTo>
                    <a:pt x="112" y="19"/>
                  </a:lnTo>
                  <a:lnTo>
                    <a:pt x="115" y="19"/>
                  </a:lnTo>
                  <a:lnTo>
                    <a:pt x="115" y="22"/>
                  </a:lnTo>
                  <a:lnTo>
                    <a:pt x="115" y="22"/>
                  </a:lnTo>
                  <a:lnTo>
                    <a:pt x="119" y="26"/>
                  </a:lnTo>
                  <a:lnTo>
                    <a:pt x="123" y="26"/>
                  </a:lnTo>
                  <a:lnTo>
                    <a:pt x="123" y="26"/>
                  </a:lnTo>
                  <a:lnTo>
                    <a:pt x="126" y="26"/>
                  </a:lnTo>
                  <a:lnTo>
                    <a:pt x="126" y="34"/>
                  </a:lnTo>
                  <a:lnTo>
                    <a:pt x="126" y="37"/>
                  </a:lnTo>
                  <a:lnTo>
                    <a:pt x="123" y="41"/>
                  </a:lnTo>
                  <a:lnTo>
                    <a:pt x="123" y="41"/>
                  </a:lnTo>
                  <a:lnTo>
                    <a:pt x="126" y="48"/>
                  </a:lnTo>
                  <a:lnTo>
                    <a:pt x="126" y="52"/>
                  </a:lnTo>
                  <a:lnTo>
                    <a:pt x="130" y="52"/>
                  </a:lnTo>
                  <a:lnTo>
                    <a:pt x="130" y="56"/>
                  </a:lnTo>
                  <a:lnTo>
                    <a:pt x="130" y="59"/>
                  </a:lnTo>
                  <a:lnTo>
                    <a:pt x="130" y="59"/>
                  </a:lnTo>
                  <a:lnTo>
                    <a:pt x="134" y="67"/>
                  </a:lnTo>
                  <a:lnTo>
                    <a:pt x="134" y="67"/>
                  </a:lnTo>
                  <a:lnTo>
                    <a:pt x="137" y="71"/>
                  </a:lnTo>
                  <a:lnTo>
                    <a:pt x="137" y="78"/>
                  </a:lnTo>
                  <a:lnTo>
                    <a:pt x="134" y="82"/>
                  </a:lnTo>
                  <a:lnTo>
                    <a:pt x="134" y="78"/>
                  </a:lnTo>
                  <a:lnTo>
                    <a:pt x="130" y="82"/>
                  </a:lnTo>
                  <a:lnTo>
                    <a:pt x="126" y="82"/>
                  </a:lnTo>
                  <a:lnTo>
                    <a:pt x="126" y="82"/>
                  </a:lnTo>
                  <a:lnTo>
                    <a:pt x="123" y="85"/>
                  </a:lnTo>
                  <a:lnTo>
                    <a:pt x="123" y="85"/>
                  </a:lnTo>
                  <a:lnTo>
                    <a:pt x="115" y="85"/>
                  </a:lnTo>
                  <a:lnTo>
                    <a:pt x="115" y="85"/>
                  </a:lnTo>
                  <a:lnTo>
                    <a:pt x="112" y="85"/>
                  </a:lnTo>
                  <a:lnTo>
                    <a:pt x="108" y="89"/>
                  </a:lnTo>
                  <a:lnTo>
                    <a:pt x="104" y="89"/>
                  </a:lnTo>
                  <a:lnTo>
                    <a:pt x="97" y="93"/>
                  </a:lnTo>
                  <a:lnTo>
                    <a:pt x="97" y="93"/>
                  </a:lnTo>
                  <a:lnTo>
                    <a:pt x="93" y="93"/>
                  </a:lnTo>
                  <a:lnTo>
                    <a:pt x="93" y="93"/>
                  </a:lnTo>
                  <a:lnTo>
                    <a:pt x="93" y="97"/>
                  </a:lnTo>
                  <a:lnTo>
                    <a:pt x="97" y="97"/>
                  </a:lnTo>
                  <a:lnTo>
                    <a:pt x="100" y="104"/>
                  </a:lnTo>
                  <a:lnTo>
                    <a:pt x="100" y="108"/>
                  </a:lnTo>
                  <a:lnTo>
                    <a:pt x="100" y="108"/>
                  </a:lnTo>
                  <a:lnTo>
                    <a:pt x="104" y="111"/>
                  </a:lnTo>
                  <a:lnTo>
                    <a:pt x="112" y="115"/>
                  </a:lnTo>
                  <a:lnTo>
                    <a:pt x="112" y="115"/>
                  </a:lnTo>
                  <a:lnTo>
                    <a:pt x="119" y="123"/>
                  </a:lnTo>
                  <a:lnTo>
                    <a:pt x="119" y="126"/>
                  </a:lnTo>
                  <a:lnTo>
                    <a:pt x="119" y="130"/>
                  </a:lnTo>
                  <a:lnTo>
                    <a:pt x="115" y="130"/>
                  </a:lnTo>
                  <a:lnTo>
                    <a:pt x="115" y="130"/>
                  </a:lnTo>
                  <a:lnTo>
                    <a:pt x="112" y="134"/>
                  </a:lnTo>
                  <a:lnTo>
                    <a:pt x="108" y="137"/>
                  </a:lnTo>
                  <a:lnTo>
                    <a:pt x="108" y="141"/>
                  </a:lnTo>
                  <a:lnTo>
                    <a:pt x="112" y="141"/>
                  </a:lnTo>
                  <a:lnTo>
                    <a:pt x="112" y="145"/>
                  </a:lnTo>
                  <a:lnTo>
                    <a:pt x="108" y="145"/>
                  </a:lnTo>
                  <a:lnTo>
                    <a:pt x="104" y="145"/>
                  </a:lnTo>
                  <a:lnTo>
                    <a:pt x="100" y="145"/>
                  </a:lnTo>
                  <a:lnTo>
                    <a:pt x="97" y="145"/>
                  </a:lnTo>
                  <a:lnTo>
                    <a:pt x="97" y="145"/>
                  </a:lnTo>
                  <a:lnTo>
                    <a:pt x="89" y="149"/>
                  </a:lnTo>
                  <a:lnTo>
                    <a:pt x="89" y="149"/>
                  </a:lnTo>
                  <a:lnTo>
                    <a:pt x="86" y="149"/>
                  </a:lnTo>
                  <a:lnTo>
                    <a:pt x="82" y="149"/>
                  </a:lnTo>
                  <a:lnTo>
                    <a:pt x="78" y="145"/>
                  </a:lnTo>
                  <a:lnTo>
                    <a:pt x="75" y="145"/>
                  </a:lnTo>
                  <a:lnTo>
                    <a:pt x="71" y="145"/>
                  </a:lnTo>
                  <a:lnTo>
                    <a:pt x="71" y="149"/>
                  </a:lnTo>
                  <a:lnTo>
                    <a:pt x="71" y="149"/>
                  </a:lnTo>
                  <a:lnTo>
                    <a:pt x="67" y="149"/>
                  </a:lnTo>
                  <a:lnTo>
                    <a:pt x="63" y="145"/>
                  </a:lnTo>
                  <a:lnTo>
                    <a:pt x="60" y="149"/>
                  </a:lnTo>
                  <a:lnTo>
                    <a:pt x="60" y="149"/>
                  </a:lnTo>
                  <a:lnTo>
                    <a:pt x="60" y="149"/>
                  </a:lnTo>
                  <a:lnTo>
                    <a:pt x="56" y="149"/>
                  </a:lnTo>
                  <a:lnTo>
                    <a:pt x="52" y="145"/>
                  </a:lnTo>
                  <a:lnTo>
                    <a:pt x="49" y="145"/>
                  </a:lnTo>
                  <a:lnTo>
                    <a:pt x="49" y="145"/>
                  </a:lnTo>
                  <a:lnTo>
                    <a:pt x="45" y="145"/>
                  </a:lnTo>
                  <a:lnTo>
                    <a:pt x="45" y="141"/>
                  </a:lnTo>
                  <a:lnTo>
                    <a:pt x="41" y="141"/>
                  </a:lnTo>
                  <a:lnTo>
                    <a:pt x="41" y="145"/>
                  </a:lnTo>
                  <a:lnTo>
                    <a:pt x="41" y="145"/>
                  </a:lnTo>
                  <a:lnTo>
                    <a:pt x="37" y="145"/>
                  </a:lnTo>
                  <a:lnTo>
                    <a:pt x="34" y="145"/>
                  </a:lnTo>
                  <a:lnTo>
                    <a:pt x="30" y="145"/>
                  </a:lnTo>
                  <a:lnTo>
                    <a:pt x="30" y="145"/>
                  </a:lnTo>
                  <a:lnTo>
                    <a:pt x="30" y="141"/>
                  </a:lnTo>
                  <a:lnTo>
                    <a:pt x="26" y="141"/>
                  </a:lnTo>
                  <a:lnTo>
                    <a:pt x="26" y="137"/>
                  </a:lnTo>
                  <a:lnTo>
                    <a:pt x="30" y="130"/>
                  </a:lnTo>
                  <a:lnTo>
                    <a:pt x="30" y="130"/>
                  </a:lnTo>
                  <a:lnTo>
                    <a:pt x="30" y="126"/>
                  </a:lnTo>
                  <a:lnTo>
                    <a:pt x="34" y="123"/>
                  </a:lnTo>
                  <a:lnTo>
                    <a:pt x="37" y="119"/>
                  </a:lnTo>
                  <a:lnTo>
                    <a:pt x="34" y="119"/>
                  </a:lnTo>
                  <a:lnTo>
                    <a:pt x="30" y="119"/>
                  </a:lnTo>
                  <a:lnTo>
                    <a:pt x="26" y="115"/>
                  </a:lnTo>
                  <a:lnTo>
                    <a:pt x="23" y="119"/>
                  </a:lnTo>
                  <a:lnTo>
                    <a:pt x="19" y="115"/>
                  </a:lnTo>
                  <a:lnTo>
                    <a:pt x="19" y="115"/>
                  </a:lnTo>
                  <a:lnTo>
                    <a:pt x="15" y="119"/>
                  </a:lnTo>
                  <a:lnTo>
                    <a:pt x="12" y="115"/>
                  </a:lnTo>
                  <a:lnTo>
                    <a:pt x="12" y="111"/>
                  </a:lnTo>
                  <a:lnTo>
                    <a:pt x="8" y="111"/>
                  </a:lnTo>
                  <a:lnTo>
                    <a:pt x="8" y="111"/>
                  </a:lnTo>
                  <a:lnTo>
                    <a:pt x="8" y="108"/>
                  </a:lnTo>
                  <a:lnTo>
                    <a:pt x="8" y="104"/>
                  </a:lnTo>
                  <a:lnTo>
                    <a:pt x="8" y="100"/>
                  </a:lnTo>
                  <a:lnTo>
                    <a:pt x="4" y="97"/>
                  </a:lnTo>
                  <a:lnTo>
                    <a:pt x="0" y="97"/>
                  </a:lnTo>
                  <a:lnTo>
                    <a:pt x="4" y="93"/>
                  </a:lnTo>
                  <a:lnTo>
                    <a:pt x="0" y="89"/>
                  </a:lnTo>
                  <a:lnTo>
                    <a:pt x="0" y="89"/>
                  </a:lnTo>
                  <a:lnTo>
                    <a:pt x="0" y="85"/>
                  </a:lnTo>
                  <a:lnTo>
                    <a:pt x="0" y="82"/>
                  </a:lnTo>
                  <a:lnTo>
                    <a:pt x="0" y="82"/>
                  </a:lnTo>
                  <a:lnTo>
                    <a:pt x="0" y="78"/>
                  </a:lnTo>
                  <a:lnTo>
                    <a:pt x="4" y="74"/>
                  </a:lnTo>
                  <a:lnTo>
                    <a:pt x="0" y="71"/>
                  </a:lnTo>
                  <a:lnTo>
                    <a:pt x="4" y="67"/>
                  </a:lnTo>
                  <a:lnTo>
                    <a:pt x="4" y="63"/>
                  </a:lnTo>
                  <a:lnTo>
                    <a:pt x="12" y="63"/>
                  </a:lnTo>
                  <a:lnTo>
                    <a:pt x="15" y="63"/>
                  </a:lnTo>
                  <a:lnTo>
                    <a:pt x="15" y="63"/>
                  </a:lnTo>
                  <a:lnTo>
                    <a:pt x="15" y="59"/>
                  </a:lnTo>
                  <a:lnTo>
                    <a:pt x="15" y="59"/>
                  </a:lnTo>
                  <a:lnTo>
                    <a:pt x="19" y="56"/>
                  </a:lnTo>
                  <a:lnTo>
                    <a:pt x="19" y="52"/>
                  </a:lnTo>
                  <a:lnTo>
                    <a:pt x="15" y="52"/>
                  </a:lnTo>
                  <a:lnTo>
                    <a:pt x="12" y="52"/>
                  </a:lnTo>
                  <a:lnTo>
                    <a:pt x="12" y="48"/>
                  </a:lnTo>
                  <a:lnTo>
                    <a:pt x="15" y="48"/>
                  </a:lnTo>
                  <a:lnTo>
                    <a:pt x="19" y="48"/>
                  </a:lnTo>
                  <a:lnTo>
                    <a:pt x="19" y="48"/>
                  </a:lnTo>
                  <a:lnTo>
                    <a:pt x="19" y="45"/>
                  </a:lnTo>
                  <a:lnTo>
                    <a:pt x="19" y="41"/>
                  </a:lnTo>
                  <a:lnTo>
                    <a:pt x="23" y="41"/>
                  </a:lnTo>
                  <a:lnTo>
                    <a:pt x="23" y="37"/>
                  </a:lnTo>
                  <a:lnTo>
                    <a:pt x="23" y="37"/>
                  </a:lnTo>
                  <a:lnTo>
                    <a:pt x="23" y="37"/>
                  </a:lnTo>
                  <a:lnTo>
                    <a:pt x="23" y="37"/>
                  </a:lnTo>
                  <a:lnTo>
                    <a:pt x="19" y="34"/>
                  </a:lnTo>
                  <a:lnTo>
                    <a:pt x="15" y="34"/>
                  </a:lnTo>
                  <a:lnTo>
                    <a:pt x="15" y="30"/>
                  </a:lnTo>
                  <a:lnTo>
                    <a:pt x="23" y="26"/>
                  </a:lnTo>
                  <a:lnTo>
                    <a:pt x="26" y="26"/>
                  </a:lnTo>
                  <a:lnTo>
                    <a:pt x="30" y="30"/>
                  </a:lnTo>
                  <a:lnTo>
                    <a:pt x="30" y="34"/>
                  </a:lnTo>
                  <a:lnTo>
                    <a:pt x="34" y="37"/>
                  </a:lnTo>
                  <a:lnTo>
                    <a:pt x="34" y="34"/>
                  </a:lnTo>
                  <a:lnTo>
                    <a:pt x="34" y="30"/>
                  </a:lnTo>
                  <a:lnTo>
                    <a:pt x="34" y="30"/>
                  </a:lnTo>
                  <a:lnTo>
                    <a:pt x="34" y="30"/>
                  </a:lnTo>
                  <a:lnTo>
                    <a:pt x="37" y="30"/>
                  </a:lnTo>
                  <a:lnTo>
                    <a:pt x="37" y="34"/>
                  </a:lnTo>
                  <a:lnTo>
                    <a:pt x="41" y="37"/>
                  </a:lnTo>
                  <a:lnTo>
                    <a:pt x="37" y="34"/>
                  </a:lnTo>
                  <a:lnTo>
                    <a:pt x="37" y="30"/>
                  </a:lnTo>
                  <a:lnTo>
                    <a:pt x="37" y="30"/>
                  </a:lnTo>
                  <a:lnTo>
                    <a:pt x="41" y="26"/>
                  </a:lnTo>
                  <a:lnTo>
                    <a:pt x="41" y="26"/>
                  </a:lnTo>
                  <a:lnTo>
                    <a:pt x="45" y="26"/>
                  </a:lnTo>
                  <a:lnTo>
                    <a:pt x="49" y="26"/>
                  </a:lnTo>
                  <a:lnTo>
                    <a:pt x="52" y="30"/>
                  </a:lnTo>
                  <a:lnTo>
                    <a:pt x="60" y="30"/>
                  </a:lnTo>
                  <a:lnTo>
                    <a:pt x="52" y="30"/>
                  </a:lnTo>
                  <a:lnTo>
                    <a:pt x="49" y="22"/>
                  </a:lnTo>
                  <a:lnTo>
                    <a:pt x="45" y="22"/>
                  </a:lnTo>
                  <a:lnTo>
                    <a:pt x="41" y="22"/>
                  </a:lnTo>
                  <a:lnTo>
                    <a:pt x="41" y="19"/>
                  </a:lnTo>
                  <a:lnTo>
                    <a:pt x="45" y="19"/>
                  </a:lnTo>
                  <a:lnTo>
                    <a:pt x="41" y="15"/>
                  </a:lnTo>
                  <a:lnTo>
                    <a:pt x="41" y="11"/>
                  </a:lnTo>
                  <a:lnTo>
                    <a:pt x="41" y="15"/>
                  </a:lnTo>
                  <a:lnTo>
                    <a:pt x="41" y="11"/>
                  </a:lnTo>
                  <a:lnTo>
                    <a:pt x="41" y="11"/>
                  </a:lnTo>
                  <a:lnTo>
                    <a:pt x="45" y="11"/>
                  </a:lnTo>
                  <a:lnTo>
                    <a:pt x="41" y="8"/>
                  </a:lnTo>
                  <a:lnTo>
                    <a:pt x="41" y="4"/>
                  </a:lnTo>
                  <a:lnTo>
                    <a:pt x="41" y="4"/>
                  </a:lnTo>
                  <a:lnTo>
                    <a:pt x="37" y="4"/>
                  </a:lnTo>
                  <a:lnTo>
                    <a:pt x="37" y="0"/>
                  </a:lnTo>
                  <a:lnTo>
                    <a:pt x="37" y="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65" name="Freeform 64"/>
            <p:cNvSpPr>
              <a:spLocks/>
            </p:cNvSpPr>
            <p:nvPr/>
          </p:nvSpPr>
          <p:spPr bwMode="auto">
            <a:xfrm>
              <a:off x="4474435" y="2192986"/>
              <a:ext cx="3860" cy="5147"/>
            </a:xfrm>
            <a:custGeom>
              <a:avLst/>
              <a:gdLst>
                <a:gd name="T0" fmla="*/ 0 w 3"/>
                <a:gd name="T1" fmla="*/ 0 h 4"/>
                <a:gd name="T2" fmla="*/ 3 w 3"/>
                <a:gd name="T3" fmla="*/ 0 h 4"/>
                <a:gd name="T4" fmla="*/ 3 w 3"/>
                <a:gd name="T5" fmla="*/ 4 h 4"/>
                <a:gd name="T6" fmla="*/ 0 w 3"/>
                <a:gd name="T7" fmla="*/ 4 h 4"/>
                <a:gd name="T8" fmla="*/ 0 w 3"/>
                <a:gd name="T9" fmla="*/ 0 h 4"/>
                <a:gd name="T10" fmla="*/ 0 w 3"/>
                <a:gd name="T11" fmla="*/ 0 h 4"/>
                <a:gd name="T12" fmla="*/ 0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0"/>
                  </a:moveTo>
                  <a:lnTo>
                    <a:pt x="3" y="0"/>
                  </a:lnTo>
                  <a:lnTo>
                    <a:pt x="3" y="4"/>
                  </a:lnTo>
                  <a:lnTo>
                    <a:pt x="0" y="4"/>
                  </a:lnTo>
                  <a:lnTo>
                    <a:pt x="0" y="0"/>
                  </a:lnTo>
                  <a:lnTo>
                    <a:pt x="0" y="0"/>
                  </a:lnTo>
                  <a:lnTo>
                    <a:pt x="0" y="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66" name="Freeform 65"/>
            <p:cNvSpPr>
              <a:spLocks/>
            </p:cNvSpPr>
            <p:nvPr/>
          </p:nvSpPr>
          <p:spPr bwMode="auto">
            <a:xfrm>
              <a:off x="4402385" y="2178833"/>
              <a:ext cx="95211" cy="47606"/>
            </a:xfrm>
            <a:custGeom>
              <a:avLst/>
              <a:gdLst>
                <a:gd name="T0" fmla="*/ 30 w 74"/>
                <a:gd name="T1" fmla="*/ 4 h 37"/>
                <a:gd name="T2" fmla="*/ 37 w 74"/>
                <a:gd name="T3" fmla="*/ 4 h 37"/>
                <a:gd name="T4" fmla="*/ 37 w 74"/>
                <a:gd name="T5" fmla="*/ 0 h 37"/>
                <a:gd name="T6" fmla="*/ 41 w 74"/>
                <a:gd name="T7" fmla="*/ 4 h 37"/>
                <a:gd name="T8" fmla="*/ 45 w 74"/>
                <a:gd name="T9" fmla="*/ 4 h 37"/>
                <a:gd name="T10" fmla="*/ 52 w 74"/>
                <a:gd name="T11" fmla="*/ 8 h 37"/>
                <a:gd name="T12" fmla="*/ 56 w 74"/>
                <a:gd name="T13" fmla="*/ 11 h 37"/>
                <a:gd name="T14" fmla="*/ 56 w 74"/>
                <a:gd name="T15" fmla="*/ 15 h 37"/>
                <a:gd name="T16" fmla="*/ 63 w 74"/>
                <a:gd name="T17" fmla="*/ 15 h 37"/>
                <a:gd name="T18" fmla="*/ 67 w 74"/>
                <a:gd name="T19" fmla="*/ 15 h 37"/>
                <a:gd name="T20" fmla="*/ 74 w 74"/>
                <a:gd name="T21" fmla="*/ 15 h 37"/>
                <a:gd name="T22" fmla="*/ 71 w 74"/>
                <a:gd name="T23" fmla="*/ 26 h 37"/>
                <a:gd name="T24" fmla="*/ 63 w 74"/>
                <a:gd name="T25" fmla="*/ 33 h 37"/>
                <a:gd name="T26" fmla="*/ 59 w 74"/>
                <a:gd name="T27" fmla="*/ 30 h 37"/>
                <a:gd name="T28" fmla="*/ 52 w 74"/>
                <a:gd name="T29" fmla="*/ 33 h 37"/>
                <a:gd name="T30" fmla="*/ 45 w 74"/>
                <a:gd name="T31" fmla="*/ 33 h 37"/>
                <a:gd name="T32" fmla="*/ 41 w 74"/>
                <a:gd name="T33" fmla="*/ 30 h 37"/>
                <a:gd name="T34" fmla="*/ 33 w 74"/>
                <a:gd name="T35" fmla="*/ 37 h 37"/>
                <a:gd name="T36" fmla="*/ 22 w 74"/>
                <a:gd name="T37" fmla="*/ 37 h 37"/>
                <a:gd name="T38" fmla="*/ 19 w 74"/>
                <a:gd name="T39" fmla="*/ 33 h 37"/>
                <a:gd name="T40" fmla="*/ 15 w 74"/>
                <a:gd name="T41" fmla="*/ 30 h 37"/>
                <a:gd name="T42" fmla="*/ 8 w 74"/>
                <a:gd name="T43" fmla="*/ 26 h 37"/>
                <a:gd name="T44" fmla="*/ 8 w 74"/>
                <a:gd name="T45" fmla="*/ 33 h 37"/>
                <a:gd name="T46" fmla="*/ 0 w 74"/>
                <a:gd name="T47" fmla="*/ 33 h 37"/>
                <a:gd name="T48" fmla="*/ 0 w 74"/>
                <a:gd name="T49" fmla="*/ 30 h 37"/>
                <a:gd name="T50" fmla="*/ 4 w 74"/>
                <a:gd name="T51" fmla="*/ 26 h 37"/>
                <a:gd name="T52" fmla="*/ 8 w 74"/>
                <a:gd name="T53" fmla="*/ 15 h 37"/>
                <a:gd name="T54" fmla="*/ 15 w 74"/>
                <a:gd name="T55" fmla="*/ 11 h 37"/>
                <a:gd name="T56" fmla="*/ 15 w 74"/>
                <a:gd name="T57" fmla="*/ 8 h 37"/>
                <a:gd name="T58" fmla="*/ 15 w 74"/>
                <a:gd name="T59" fmla="*/ 4 h 37"/>
                <a:gd name="T60" fmla="*/ 19 w 74"/>
                <a:gd name="T61" fmla="*/ 8 h 37"/>
                <a:gd name="T62" fmla="*/ 26 w 74"/>
                <a:gd name="T63"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37">
                  <a:moveTo>
                    <a:pt x="26" y="4"/>
                  </a:moveTo>
                  <a:lnTo>
                    <a:pt x="30" y="4"/>
                  </a:lnTo>
                  <a:lnTo>
                    <a:pt x="33" y="4"/>
                  </a:lnTo>
                  <a:lnTo>
                    <a:pt x="37" y="4"/>
                  </a:lnTo>
                  <a:lnTo>
                    <a:pt x="37" y="4"/>
                  </a:lnTo>
                  <a:lnTo>
                    <a:pt x="37" y="0"/>
                  </a:lnTo>
                  <a:lnTo>
                    <a:pt x="41" y="0"/>
                  </a:lnTo>
                  <a:lnTo>
                    <a:pt x="41" y="4"/>
                  </a:lnTo>
                  <a:lnTo>
                    <a:pt x="45" y="4"/>
                  </a:lnTo>
                  <a:lnTo>
                    <a:pt x="45" y="4"/>
                  </a:lnTo>
                  <a:lnTo>
                    <a:pt x="48" y="4"/>
                  </a:lnTo>
                  <a:lnTo>
                    <a:pt x="52" y="8"/>
                  </a:lnTo>
                  <a:lnTo>
                    <a:pt x="56" y="8"/>
                  </a:lnTo>
                  <a:lnTo>
                    <a:pt x="56" y="11"/>
                  </a:lnTo>
                  <a:lnTo>
                    <a:pt x="56" y="11"/>
                  </a:lnTo>
                  <a:lnTo>
                    <a:pt x="56" y="15"/>
                  </a:lnTo>
                  <a:lnTo>
                    <a:pt x="59" y="15"/>
                  </a:lnTo>
                  <a:lnTo>
                    <a:pt x="63" y="15"/>
                  </a:lnTo>
                  <a:lnTo>
                    <a:pt x="67" y="15"/>
                  </a:lnTo>
                  <a:lnTo>
                    <a:pt x="67" y="15"/>
                  </a:lnTo>
                  <a:lnTo>
                    <a:pt x="71" y="15"/>
                  </a:lnTo>
                  <a:lnTo>
                    <a:pt x="74" y="15"/>
                  </a:lnTo>
                  <a:lnTo>
                    <a:pt x="71" y="19"/>
                  </a:lnTo>
                  <a:lnTo>
                    <a:pt x="71" y="26"/>
                  </a:lnTo>
                  <a:lnTo>
                    <a:pt x="63" y="26"/>
                  </a:lnTo>
                  <a:lnTo>
                    <a:pt x="63" y="33"/>
                  </a:lnTo>
                  <a:lnTo>
                    <a:pt x="59" y="30"/>
                  </a:lnTo>
                  <a:lnTo>
                    <a:pt x="59" y="30"/>
                  </a:lnTo>
                  <a:lnTo>
                    <a:pt x="52" y="30"/>
                  </a:lnTo>
                  <a:lnTo>
                    <a:pt x="52" y="33"/>
                  </a:lnTo>
                  <a:lnTo>
                    <a:pt x="48" y="37"/>
                  </a:lnTo>
                  <a:lnTo>
                    <a:pt x="45" y="33"/>
                  </a:lnTo>
                  <a:lnTo>
                    <a:pt x="41" y="33"/>
                  </a:lnTo>
                  <a:lnTo>
                    <a:pt x="41" y="30"/>
                  </a:lnTo>
                  <a:lnTo>
                    <a:pt x="37" y="26"/>
                  </a:lnTo>
                  <a:lnTo>
                    <a:pt x="33" y="37"/>
                  </a:lnTo>
                  <a:lnTo>
                    <a:pt x="26" y="33"/>
                  </a:lnTo>
                  <a:lnTo>
                    <a:pt x="22" y="37"/>
                  </a:lnTo>
                  <a:lnTo>
                    <a:pt x="19" y="37"/>
                  </a:lnTo>
                  <a:lnTo>
                    <a:pt x="19" y="33"/>
                  </a:lnTo>
                  <a:lnTo>
                    <a:pt x="15" y="33"/>
                  </a:lnTo>
                  <a:lnTo>
                    <a:pt x="15" y="30"/>
                  </a:lnTo>
                  <a:lnTo>
                    <a:pt x="11" y="26"/>
                  </a:lnTo>
                  <a:lnTo>
                    <a:pt x="8" y="26"/>
                  </a:lnTo>
                  <a:lnTo>
                    <a:pt x="4" y="30"/>
                  </a:lnTo>
                  <a:lnTo>
                    <a:pt x="8" y="33"/>
                  </a:lnTo>
                  <a:lnTo>
                    <a:pt x="4" y="33"/>
                  </a:lnTo>
                  <a:lnTo>
                    <a:pt x="0" y="33"/>
                  </a:lnTo>
                  <a:lnTo>
                    <a:pt x="0" y="30"/>
                  </a:lnTo>
                  <a:lnTo>
                    <a:pt x="0" y="30"/>
                  </a:lnTo>
                  <a:lnTo>
                    <a:pt x="4" y="30"/>
                  </a:lnTo>
                  <a:lnTo>
                    <a:pt x="4" y="26"/>
                  </a:lnTo>
                  <a:lnTo>
                    <a:pt x="4" y="22"/>
                  </a:lnTo>
                  <a:lnTo>
                    <a:pt x="8" y="15"/>
                  </a:lnTo>
                  <a:lnTo>
                    <a:pt x="11" y="15"/>
                  </a:lnTo>
                  <a:lnTo>
                    <a:pt x="15" y="11"/>
                  </a:lnTo>
                  <a:lnTo>
                    <a:pt x="15" y="11"/>
                  </a:lnTo>
                  <a:lnTo>
                    <a:pt x="15" y="8"/>
                  </a:lnTo>
                  <a:lnTo>
                    <a:pt x="11" y="8"/>
                  </a:lnTo>
                  <a:lnTo>
                    <a:pt x="15" y="4"/>
                  </a:lnTo>
                  <a:lnTo>
                    <a:pt x="19" y="4"/>
                  </a:lnTo>
                  <a:lnTo>
                    <a:pt x="19" y="8"/>
                  </a:lnTo>
                  <a:lnTo>
                    <a:pt x="22" y="8"/>
                  </a:lnTo>
                  <a:lnTo>
                    <a:pt x="26" y="4"/>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67" name="Freeform 66"/>
            <p:cNvSpPr>
              <a:spLocks noEditPoints="1"/>
            </p:cNvSpPr>
            <p:nvPr/>
          </p:nvSpPr>
          <p:spPr bwMode="auto">
            <a:xfrm>
              <a:off x="4349632" y="2041163"/>
              <a:ext cx="77198" cy="61758"/>
            </a:xfrm>
            <a:custGeom>
              <a:avLst/>
              <a:gdLst>
                <a:gd name="T0" fmla="*/ 37 w 60"/>
                <a:gd name="T1" fmla="*/ 44 h 48"/>
                <a:gd name="T2" fmla="*/ 37 w 60"/>
                <a:gd name="T3" fmla="*/ 37 h 48"/>
                <a:gd name="T4" fmla="*/ 41 w 60"/>
                <a:gd name="T5" fmla="*/ 29 h 48"/>
                <a:gd name="T6" fmla="*/ 52 w 60"/>
                <a:gd name="T7" fmla="*/ 29 h 48"/>
                <a:gd name="T8" fmla="*/ 52 w 60"/>
                <a:gd name="T9" fmla="*/ 25 h 48"/>
                <a:gd name="T10" fmla="*/ 56 w 60"/>
                <a:gd name="T11" fmla="*/ 22 h 48"/>
                <a:gd name="T12" fmla="*/ 52 w 60"/>
                <a:gd name="T13" fmla="*/ 18 h 48"/>
                <a:gd name="T14" fmla="*/ 49 w 60"/>
                <a:gd name="T15" fmla="*/ 14 h 48"/>
                <a:gd name="T16" fmla="*/ 56 w 60"/>
                <a:gd name="T17" fmla="*/ 14 h 48"/>
                <a:gd name="T18" fmla="*/ 56 w 60"/>
                <a:gd name="T19" fmla="*/ 11 h 48"/>
                <a:gd name="T20" fmla="*/ 60 w 60"/>
                <a:gd name="T21" fmla="*/ 7 h 48"/>
                <a:gd name="T22" fmla="*/ 60 w 60"/>
                <a:gd name="T23" fmla="*/ 3 h 48"/>
                <a:gd name="T24" fmla="*/ 52 w 60"/>
                <a:gd name="T25" fmla="*/ 0 h 48"/>
                <a:gd name="T26" fmla="*/ 45 w 60"/>
                <a:gd name="T27" fmla="*/ 0 h 48"/>
                <a:gd name="T28" fmla="*/ 37 w 60"/>
                <a:gd name="T29" fmla="*/ 0 h 48"/>
                <a:gd name="T30" fmla="*/ 34 w 60"/>
                <a:gd name="T31" fmla="*/ 3 h 48"/>
                <a:gd name="T32" fmla="*/ 23 w 60"/>
                <a:gd name="T33" fmla="*/ 11 h 48"/>
                <a:gd name="T34" fmla="*/ 19 w 60"/>
                <a:gd name="T35" fmla="*/ 11 h 48"/>
                <a:gd name="T36" fmla="*/ 15 w 60"/>
                <a:gd name="T37" fmla="*/ 14 h 48"/>
                <a:gd name="T38" fmla="*/ 15 w 60"/>
                <a:gd name="T39" fmla="*/ 22 h 48"/>
                <a:gd name="T40" fmla="*/ 12 w 60"/>
                <a:gd name="T41" fmla="*/ 25 h 48"/>
                <a:gd name="T42" fmla="*/ 12 w 60"/>
                <a:gd name="T43" fmla="*/ 29 h 48"/>
                <a:gd name="T44" fmla="*/ 19 w 60"/>
                <a:gd name="T45" fmla="*/ 33 h 48"/>
                <a:gd name="T46" fmla="*/ 12 w 60"/>
                <a:gd name="T47" fmla="*/ 37 h 48"/>
                <a:gd name="T48" fmla="*/ 12 w 60"/>
                <a:gd name="T49" fmla="*/ 37 h 48"/>
                <a:gd name="T50" fmla="*/ 15 w 60"/>
                <a:gd name="T51" fmla="*/ 40 h 48"/>
                <a:gd name="T52" fmla="*/ 8 w 60"/>
                <a:gd name="T53" fmla="*/ 37 h 48"/>
                <a:gd name="T54" fmla="*/ 4 w 60"/>
                <a:gd name="T55" fmla="*/ 37 h 48"/>
                <a:gd name="T56" fmla="*/ 8 w 60"/>
                <a:gd name="T57" fmla="*/ 40 h 48"/>
                <a:gd name="T58" fmla="*/ 12 w 60"/>
                <a:gd name="T59" fmla="*/ 40 h 48"/>
                <a:gd name="T60" fmla="*/ 12 w 60"/>
                <a:gd name="T61" fmla="*/ 40 h 48"/>
                <a:gd name="T62" fmla="*/ 4 w 60"/>
                <a:gd name="T63" fmla="*/ 40 h 48"/>
                <a:gd name="T64" fmla="*/ 0 w 60"/>
                <a:gd name="T65" fmla="*/ 40 h 48"/>
                <a:gd name="T66" fmla="*/ 4 w 60"/>
                <a:gd name="T67" fmla="*/ 44 h 48"/>
                <a:gd name="T68" fmla="*/ 8 w 60"/>
                <a:gd name="T69" fmla="*/ 44 h 48"/>
                <a:gd name="T70" fmla="*/ 12 w 60"/>
                <a:gd name="T71" fmla="*/ 44 h 48"/>
                <a:gd name="T72" fmla="*/ 15 w 60"/>
                <a:gd name="T73" fmla="*/ 40 h 48"/>
                <a:gd name="T74" fmla="*/ 23 w 60"/>
                <a:gd name="T75" fmla="*/ 40 h 48"/>
                <a:gd name="T76" fmla="*/ 26 w 60"/>
                <a:gd name="T77" fmla="*/ 40 h 48"/>
                <a:gd name="T78" fmla="*/ 34 w 60"/>
                <a:gd name="T79" fmla="*/ 44 h 48"/>
                <a:gd name="T80" fmla="*/ 34 w 60"/>
                <a:gd name="T81" fmla="*/ 48 h 48"/>
                <a:gd name="T82" fmla="*/ 37 w 60"/>
                <a:gd name="T83" fmla="*/ 48 h 48"/>
                <a:gd name="T84" fmla="*/ 8 w 60"/>
                <a:gd name="T85" fmla="*/ 33 h 48"/>
                <a:gd name="T86" fmla="*/ 8 w 60"/>
                <a:gd name="T87" fmla="*/ 37 h 48"/>
                <a:gd name="T88" fmla="*/ 4 w 60"/>
                <a:gd name="T89" fmla="*/ 37 h 48"/>
                <a:gd name="T90" fmla="*/ 8 w 60"/>
                <a:gd name="T91" fmla="*/ 33 h 48"/>
                <a:gd name="T92" fmla="*/ 12 w 60"/>
                <a:gd name="T93" fmla="*/ 33 h 48"/>
                <a:gd name="T94" fmla="*/ 12 w 60"/>
                <a:gd name="T95" fmla="*/ 33 h 48"/>
                <a:gd name="T96" fmla="*/ 8 w 60"/>
                <a:gd name="T97"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 h="48">
                  <a:moveTo>
                    <a:pt x="37" y="48"/>
                  </a:moveTo>
                  <a:lnTo>
                    <a:pt x="37" y="44"/>
                  </a:lnTo>
                  <a:lnTo>
                    <a:pt x="41" y="40"/>
                  </a:lnTo>
                  <a:lnTo>
                    <a:pt x="37" y="37"/>
                  </a:lnTo>
                  <a:lnTo>
                    <a:pt x="41" y="33"/>
                  </a:lnTo>
                  <a:lnTo>
                    <a:pt x="41" y="29"/>
                  </a:lnTo>
                  <a:lnTo>
                    <a:pt x="49" y="29"/>
                  </a:lnTo>
                  <a:lnTo>
                    <a:pt x="52" y="29"/>
                  </a:lnTo>
                  <a:lnTo>
                    <a:pt x="52" y="29"/>
                  </a:lnTo>
                  <a:lnTo>
                    <a:pt x="52" y="25"/>
                  </a:lnTo>
                  <a:lnTo>
                    <a:pt x="52" y="25"/>
                  </a:lnTo>
                  <a:lnTo>
                    <a:pt x="56" y="22"/>
                  </a:lnTo>
                  <a:lnTo>
                    <a:pt x="56" y="18"/>
                  </a:lnTo>
                  <a:lnTo>
                    <a:pt x="52" y="18"/>
                  </a:lnTo>
                  <a:lnTo>
                    <a:pt x="49" y="18"/>
                  </a:lnTo>
                  <a:lnTo>
                    <a:pt x="49" y="14"/>
                  </a:lnTo>
                  <a:lnTo>
                    <a:pt x="52" y="14"/>
                  </a:lnTo>
                  <a:lnTo>
                    <a:pt x="56" y="14"/>
                  </a:lnTo>
                  <a:lnTo>
                    <a:pt x="56" y="14"/>
                  </a:lnTo>
                  <a:lnTo>
                    <a:pt x="56" y="11"/>
                  </a:lnTo>
                  <a:lnTo>
                    <a:pt x="56" y="7"/>
                  </a:lnTo>
                  <a:lnTo>
                    <a:pt x="60" y="7"/>
                  </a:lnTo>
                  <a:lnTo>
                    <a:pt x="60" y="3"/>
                  </a:lnTo>
                  <a:lnTo>
                    <a:pt x="60" y="3"/>
                  </a:lnTo>
                  <a:lnTo>
                    <a:pt x="56" y="3"/>
                  </a:lnTo>
                  <a:lnTo>
                    <a:pt x="52" y="0"/>
                  </a:lnTo>
                  <a:lnTo>
                    <a:pt x="49" y="0"/>
                  </a:lnTo>
                  <a:lnTo>
                    <a:pt x="45" y="0"/>
                  </a:lnTo>
                  <a:lnTo>
                    <a:pt x="41" y="3"/>
                  </a:lnTo>
                  <a:lnTo>
                    <a:pt x="37" y="0"/>
                  </a:lnTo>
                  <a:lnTo>
                    <a:pt x="37" y="3"/>
                  </a:lnTo>
                  <a:lnTo>
                    <a:pt x="34" y="3"/>
                  </a:lnTo>
                  <a:lnTo>
                    <a:pt x="30" y="7"/>
                  </a:lnTo>
                  <a:lnTo>
                    <a:pt x="23" y="11"/>
                  </a:lnTo>
                  <a:lnTo>
                    <a:pt x="23" y="7"/>
                  </a:lnTo>
                  <a:lnTo>
                    <a:pt x="19" y="11"/>
                  </a:lnTo>
                  <a:lnTo>
                    <a:pt x="19" y="14"/>
                  </a:lnTo>
                  <a:lnTo>
                    <a:pt x="15" y="14"/>
                  </a:lnTo>
                  <a:lnTo>
                    <a:pt x="15" y="18"/>
                  </a:lnTo>
                  <a:lnTo>
                    <a:pt x="15" y="22"/>
                  </a:lnTo>
                  <a:lnTo>
                    <a:pt x="15" y="25"/>
                  </a:lnTo>
                  <a:lnTo>
                    <a:pt x="12" y="25"/>
                  </a:lnTo>
                  <a:lnTo>
                    <a:pt x="12" y="29"/>
                  </a:lnTo>
                  <a:lnTo>
                    <a:pt x="12" y="29"/>
                  </a:lnTo>
                  <a:lnTo>
                    <a:pt x="15" y="33"/>
                  </a:lnTo>
                  <a:lnTo>
                    <a:pt x="19" y="33"/>
                  </a:lnTo>
                  <a:lnTo>
                    <a:pt x="15" y="33"/>
                  </a:lnTo>
                  <a:lnTo>
                    <a:pt x="12" y="37"/>
                  </a:lnTo>
                  <a:lnTo>
                    <a:pt x="12" y="37"/>
                  </a:lnTo>
                  <a:lnTo>
                    <a:pt x="12" y="37"/>
                  </a:lnTo>
                  <a:lnTo>
                    <a:pt x="15" y="37"/>
                  </a:lnTo>
                  <a:lnTo>
                    <a:pt x="15" y="40"/>
                  </a:lnTo>
                  <a:lnTo>
                    <a:pt x="12" y="40"/>
                  </a:lnTo>
                  <a:lnTo>
                    <a:pt x="8" y="37"/>
                  </a:lnTo>
                  <a:lnTo>
                    <a:pt x="4" y="37"/>
                  </a:lnTo>
                  <a:lnTo>
                    <a:pt x="4" y="37"/>
                  </a:lnTo>
                  <a:lnTo>
                    <a:pt x="4" y="37"/>
                  </a:lnTo>
                  <a:lnTo>
                    <a:pt x="8" y="40"/>
                  </a:lnTo>
                  <a:lnTo>
                    <a:pt x="8" y="40"/>
                  </a:lnTo>
                  <a:lnTo>
                    <a:pt x="12" y="40"/>
                  </a:lnTo>
                  <a:lnTo>
                    <a:pt x="12" y="40"/>
                  </a:lnTo>
                  <a:lnTo>
                    <a:pt x="12" y="40"/>
                  </a:lnTo>
                  <a:lnTo>
                    <a:pt x="8" y="40"/>
                  </a:lnTo>
                  <a:lnTo>
                    <a:pt x="4" y="40"/>
                  </a:lnTo>
                  <a:lnTo>
                    <a:pt x="0" y="40"/>
                  </a:lnTo>
                  <a:lnTo>
                    <a:pt x="0" y="40"/>
                  </a:lnTo>
                  <a:lnTo>
                    <a:pt x="4" y="40"/>
                  </a:lnTo>
                  <a:lnTo>
                    <a:pt x="4" y="44"/>
                  </a:lnTo>
                  <a:lnTo>
                    <a:pt x="8" y="44"/>
                  </a:lnTo>
                  <a:lnTo>
                    <a:pt x="8" y="44"/>
                  </a:lnTo>
                  <a:lnTo>
                    <a:pt x="12" y="44"/>
                  </a:lnTo>
                  <a:lnTo>
                    <a:pt x="12" y="44"/>
                  </a:lnTo>
                  <a:lnTo>
                    <a:pt x="15" y="40"/>
                  </a:lnTo>
                  <a:lnTo>
                    <a:pt x="15" y="40"/>
                  </a:lnTo>
                  <a:lnTo>
                    <a:pt x="15" y="40"/>
                  </a:lnTo>
                  <a:lnTo>
                    <a:pt x="23" y="40"/>
                  </a:lnTo>
                  <a:lnTo>
                    <a:pt x="23" y="40"/>
                  </a:lnTo>
                  <a:lnTo>
                    <a:pt x="26" y="40"/>
                  </a:lnTo>
                  <a:lnTo>
                    <a:pt x="30" y="44"/>
                  </a:lnTo>
                  <a:lnTo>
                    <a:pt x="34" y="44"/>
                  </a:lnTo>
                  <a:lnTo>
                    <a:pt x="34" y="44"/>
                  </a:lnTo>
                  <a:lnTo>
                    <a:pt x="34" y="48"/>
                  </a:lnTo>
                  <a:lnTo>
                    <a:pt x="37" y="48"/>
                  </a:lnTo>
                  <a:lnTo>
                    <a:pt x="37" y="48"/>
                  </a:lnTo>
                  <a:close/>
                  <a:moveTo>
                    <a:pt x="4" y="37"/>
                  </a:moveTo>
                  <a:lnTo>
                    <a:pt x="8" y="33"/>
                  </a:lnTo>
                  <a:lnTo>
                    <a:pt x="12" y="37"/>
                  </a:lnTo>
                  <a:lnTo>
                    <a:pt x="8" y="37"/>
                  </a:lnTo>
                  <a:lnTo>
                    <a:pt x="8" y="37"/>
                  </a:lnTo>
                  <a:lnTo>
                    <a:pt x="4" y="37"/>
                  </a:lnTo>
                  <a:lnTo>
                    <a:pt x="4" y="37"/>
                  </a:lnTo>
                  <a:close/>
                  <a:moveTo>
                    <a:pt x="8" y="33"/>
                  </a:moveTo>
                  <a:lnTo>
                    <a:pt x="8" y="33"/>
                  </a:lnTo>
                  <a:lnTo>
                    <a:pt x="12" y="33"/>
                  </a:lnTo>
                  <a:lnTo>
                    <a:pt x="12" y="33"/>
                  </a:lnTo>
                  <a:lnTo>
                    <a:pt x="12" y="33"/>
                  </a:lnTo>
                  <a:lnTo>
                    <a:pt x="12" y="33"/>
                  </a:lnTo>
                  <a:lnTo>
                    <a:pt x="8" y="33"/>
                  </a:lnTo>
                  <a:lnTo>
                    <a:pt x="8" y="33"/>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68" name="Freeform 67"/>
            <p:cNvSpPr>
              <a:spLocks/>
            </p:cNvSpPr>
            <p:nvPr/>
          </p:nvSpPr>
          <p:spPr bwMode="auto">
            <a:xfrm>
              <a:off x="4345771" y="2092629"/>
              <a:ext cx="56612" cy="43745"/>
            </a:xfrm>
            <a:custGeom>
              <a:avLst/>
              <a:gdLst>
                <a:gd name="T0" fmla="*/ 40 w 44"/>
                <a:gd name="T1" fmla="*/ 23 h 34"/>
                <a:gd name="T2" fmla="*/ 44 w 44"/>
                <a:gd name="T3" fmla="*/ 19 h 34"/>
                <a:gd name="T4" fmla="*/ 40 w 44"/>
                <a:gd name="T5" fmla="*/ 15 h 34"/>
                <a:gd name="T6" fmla="*/ 40 w 44"/>
                <a:gd name="T7" fmla="*/ 15 h 34"/>
                <a:gd name="T8" fmla="*/ 40 w 44"/>
                <a:gd name="T9" fmla="*/ 11 h 34"/>
                <a:gd name="T10" fmla="*/ 40 w 44"/>
                <a:gd name="T11" fmla="*/ 8 h 34"/>
                <a:gd name="T12" fmla="*/ 37 w 44"/>
                <a:gd name="T13" fmla="*/ 8 h 34"/>
                <a:gd name="T14" fmla="*/ 37 w 44"/>
                <a:gd name="T15" fmla="*/ 4 h 34"/>
                <a:gd name="T16" fmla="*/ 37 w 44"/>
                <a:gd name="T17" fmla="*/ 4 h 34"/>
                <a:gd name="T18" fmla="*/ 33 w 44"/>
                <a:gd name="T19" fmla="*/ 4 h 34"/>
                <a:gd name="T20" fmla="*/ 29 w 44"/>
                <a:gd name="T21" fmla="*/ 0 h 34"/>
                <a:gd name="T22" fmla="*/ 26 w 44"/>
                <a:gd name="T23" fmla="*/ 0 h 34"/>
                <a:gd name="T24" fmla="*/ 26 w 44"/>
                <a:gd name="T25" fmla="*/ 0 h 34"/>
                <a:gd name="T26" fmla="*/ 18 w 44"/>
                <a:gd name="T27" fmla="*/ 0 h 34"/>
                <a:gd name="T28" fmla="*/ 18 w 44"/>
                <a:gd name="T29" fmla="*/ 0 h 34"/>
                <a:gd name="T30" fmla="*/ 18 w 44"/>
                <a:gd name="T31" fmla="*/ 0 h 34"/>
                <a:gd name="T32" fmla="*/ 15 w 44"/>
                <a:gd name="T33" fmla="*/ 4 h 34"/>
                <a:gd name="T34" fmla="*/ 15 w 44"/>
                <a:gd name="T35" fmla="*/ 4 h 34"/>
                <a:gd name="T36" fmla="*/ 11 w 44"/>
                <a:gd name="T37" fmla="*/ 4 h 34"/>
                <a:gd name="T38" fmla="*/ 11 w 44"/>
                <a:gd name="T39" fmla="*/ 4 h 34"/>
                <a:gd name="T40" fmla="*/ 7 w 44"/>
                <a:gd name="T41" fmla="*/ 4 h 34"/>
                <a:gd name="T42" fmla="*/ 7 w 44"/>
                <a:gd name="T43" fmla="*/ 0 h 34"/>
                <a:gd name="T44" fmla="*/ 3 w 44"/>
                <a:gd name="T45" fmla="*/ 0 h 34"/>
                <a:gd name="T46" fmla="*/ 0 w 44"/>
                <a:gd name="T47" fmla="*/ 4 h 34"/>
                <a:gd name="T48" fmla="*/ 0 w 44"/>
                <a:gd name="T49" fmla="*/ 8 h 34"/>
                <a:gd name="T50" fmla="*/ 0 w 44"/>
                <a:gd name="T51" fmla="*/ 8 h 34"/>
                <a:gd name="T52" fmla="*/ 0 w 44"/>
                <a:gd name="T53" fmla="*/ 11 h 34"/>
                <a:gd name="T54" fmla="*/ 3 w 44"/>
                <a:gd name="T55" fmla="*/ 15 h 34"/>
                <a:gd name="T56" fmla="*/ 3 w 44"/>
                <a:gd name="T57" fmla="*/ 15 h 34"/>
                <a:gd name="T58" fmla="*/ 11 w 44"/>
                <a:gd name="T59" fmla="*/ 19 h 34"/>
                <a:gd name="T60" fmla="*/ 11 w 44"/>
                <a:gd name="T61" fmla="*/ 19 h 34"/>
                <a:gd name="T62" fmla="*/ 15 w 44"/>
                <a:gd name="T63" fmla="*/ 23 h 34"/>
                <a:gd name="T64" fmla="*/ 15 w 44"/>
                <a:gd name="T65" fmla="*/ 23 h 34"/>
                <a:gd name="T66" fmla="*/ 15 w 44"/>
                <a:gd name="T67" fmla="*/ 26 h 34"/>
                <a:gd name="T68" fmla="*/ 18 w 44"/>
                <a:gd name="T69" fmla="*/ 26 h 34"/>
                <a:gd name="T70" fmla="*/ 22 w 44"/>
                <a:gd name="T71" fmla="*/ 26 h 34"/>
                <a:gd name="T72" fmla="*/ 22 w 44"/>
                <a:gd name="T73" fmla="*/ 26 h 34"/>
                <a:gd name="T74" fmla="*/ 26 w 44"/>
                <a:gd name="T75" fmla="*/ 26 h 34"/>
                <a:gd name="T76" fmla="*/ 26 w 44"/>
                <a:gd name="T77" fmla="*/ 30 h 34"/>
                <a:gd name="T78" fmla="*/ 29 w 44"/>
                <a:gd name="T79" fmla="*/ 34 h 34"/>
                <a:gd name="T80" fmla="*/ 33 w 44"/>
                <a:gd name="T81" fmla="*/ 34 h 34"/>
                <a:gd name="T82" fmla="*/ 37 w 44"/>
                <a:gd name="T83" fmla="*/ 34 h 34"/>
                <a:gd name="T84" fmla="*/ 37 w 44"/>
                <a:gd name="T85" fmla="*/ 34 h 34"/>
                <a:gd name="T86" fmla="*/ 40 w 44"/>
                <a:gd name="T87" fmla="*/ 34 h 34"/>
                <a:gd name="T88" fmla="*/ 40 w 44"/>
                <a:gd name="T89" fmla="*/ 34 h 34"/>
                <a:gd name="T90" fmla="*/ 40 w 44"/>
                <a:gd name="T91" fmla="*/ 30 h 34"/>
                <a:gd name="T92" fmla="*/ 40 w 44"/>
                <a:gd name="T93" fmla="*/ 30 h 34"/>
                <a:gd name="T94" fmla="*/ 37 w 44"/>
                <a:gd name="T95" fmla="*/ 26 h 34"/>
                <a:gd name="T96" fmla="*/ 40 w 44"/>
                <a:gd name="T97" fmla="*/ 26 h 34"/>
                <a:gd name="T98" fmla="*/ 40 w 44"/>
                <a:gd name="T99" fmla="*/ 23 h 34"/>
                <a:gd name="T100" fmla="*/ 40 w 44"/>
                <a:gd name="T10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34">
                  <a:moveTo>
                    <a:pt x="40" y="23"/>
                  </a:moveTo>
                  <a:lnTo>
                    <a:pt x="44" y="19"/>
                  </a:lnTo>
                  <a:lnTo>
                    <a:pt x="40" y="15"/>
                  </a:lnTo>
                  <a:lnTo>
                    <a:pt x="40" y="15"/>
                  </a:lnTo>
                  <a:lnTo>
                    <a:pt x="40" y="11"/>
                  </a:lnTo>
                  <a:lnTo>
                    <a:pt x="40" y="8"/>
                  </a:lnTo>
                  <a:lnTo>
                    <a:pt x="37" y="8"/>
                  </a:lnTo>
                  <a:lnTo>
                    <a:pt x="37" y="4"/>
                  </a:lnTo>
                  <a:lnTo>
                    <a:pt x="37" y="4"/>
                  </a:lnTo>
                  <a:lnTo>
                    <a:pt x="33" y="4"/>
                  </a:lnTo>
                  <a:lnTo>
                    <a:pt x="29" y="0"/>
                  </a:lnTo>
                  <a:lnTo>
                    <a:pt x="26" y="0"/>
                  </a:lnTo>
                  <a:lnTo>
                    <a:pt x="26" y="0"/>
                  </a:lnTo>
                  <a:lnTo>
                    <a:pt x="18" y="0"/>
                  </a:lnTo>
                  <a:lnTo>
                    <a:pt x="18" y="0"/>
                  </a:lnTo>
                  <a:lnTo>
                    <a:pt x="18" y="0"/>
                  </a:lnTo>
                  <a:lnTo>
                    <a:pt x="15" y="4"/>
                  </a:lnTo>
                  <a:lnTo>
                    <a:pt x="15" y="4"/>
                  </a:lnTo>
                  <a:lnTo>
                    <a:pt x="11" y="4"/>
                  </a:lnTo>
                  <a:lnTo>
                    <a:pt x="11" y="4"/>
                  </a:lnTo>
                  <a:lnTo>
                    <a:pt x="7" y="4"/>
                  </a:lnTo>
                  <a:lnTo>
                    <a:pt x="7" y="0"/>
                  </a:lnTo>
                  <a:lnTo>
                    <a:pt x="3" y="0"/>
                  </a:lnTo>
                  <a:lnTo>
                    <a:pt x="0" y="4"/>
                  </a:lnTo>
                  <a:lnTo>
                    <a:pt x="0" y="8"/>
                  </a:lnTo>
                  <a:lnTo>
                    <a:pt x="0" y="8"/>
                  </a:lnTo>
                  <a:lnTo>
                    <a:pt x="0" y="11"/>
                  </a:lnTo>
                  <a:lnTo>
                    <a:pt x="3" y="15"/>
                  </a:lnTo>
                  <a:lnTo>
                    <a:pt x="3" y="15"/>
                  </a:lnTo>
                  <a:lnTo>
                    <a:pt x="11" y="19"/>
                  </a:lnTo>
                  <a:lnTo>
                    <a:pt x="11" y="19"/>
                  </a:lnTo>
                  <a:lnTo>
                    <a:pt x="15" y="23"/>
                  </a:lnTo>
                  <a:lnTo>
                    <a:pt x="15" y="23"/>
                  </a:lnTo>
                  <a:lnTo>
                    <a:pt x="15" y="26"/>
                  </a:lnTo>
                  <a:lnTo>
                    <a:pt x="18" y="26"/>
                  </a:lnTo>
                  <a:lnTo>
                    <a:pt x="22" y="26"/>
                  </a:lnTo>
                  <a:lnTo>
                    <a:pt x="22" y="26"/>
                  </a:lnTo>
                  <a:lnTo>
                    <a:pt x="26" y="26"/>
                  </a:lnTo>
                  <a:lnTo>
                    <a:pt x="26" y="30"/>
                  </a:lnTo>
                  <a:lnTo>
                    <a:pt x="29" y="34"/>
                  </a:lnTo>
                  <a:lnTo>
                    <a:pt x="33" y="34"/>
                  </a:lnTo>
                  <a:lnTo>
                    <a:pt x="37" y="34"/>
                  </a:lnTo>
                  <a:lnTo>
                    <a:pt x="37" y="34"/>
                  </a:lnTo>
                  <a:lnTo>
                    <a:pt x="40" y="34"/>
                  </a:lnTo>
                  <a:lnTo>
                    <a:pt x="40" y="34"/>
                  </a:lnTo>
                  <a:lnTo>
                    <a:pt x="40" y="30"/>
                  </a:lnTo>
                  <a:lnTo>
                    <a:pt x="40" y="30"/>
                  </a:lnTo>
                  <a:lnTo>
                    <a:pt x="37" y="26"/>
                  </a:lnTo>
                  <a:lnTo>
                    <a:pt x="40" y="26"/>
                  </a:lnTo>
                  <a:lnTo>
                    <a:pt x="40" y="23"/>
                  </a:lnTo>
                  <a:lnTo>
                    <a:pt x="40" y="23"/>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69" name="Freeform 68"/>
            <p:cNvSpPr>
              <a:spLocks/>
            </p:cNvSpPr>
            <p:nvPr/>
          </p:nvSpPr>
          <p:spPr bwMode="auto">
            <a:xfrm>
              <a:off x="4393379" y="2122221"/>
              <a:ext cx="14153" cy="18013"/>
            </a:xfrm>
            <a:custGeom>
              <a:avLst/>
              <a:gdLst>
                <a:gd name="T0" fmla="*/ 3 w 11"/>
                <a:gd name="T1" fmla="*/ 11 h 14"/>
                <a:gd name="T2" fmla="*/ 3 w 11"/>
                <a:gd name="T3" fmla="*/ 11 h 14"/>
                <a:gd name="T4" fmla="*/ 3 w 11"/>
                <a:gd name="T5" fmla="*/ 7 h 14"/>
                <a:gd name="T6" fmla="*/ 3 w 11"/>
                <a:gd name="T7" fmla="*/ 7 h 14"/>
                <a:gd name="T8" fmla="*/ 0 w 11"/>
                <a:gd name="T9" fmla="*/ 3 h 14"/>
                <a:gd name="T10" fmla="*/ 3 w 11"/>
                <a:gd name="T11" fmla="*/ 3 h 14"/>
                <a:gd name="T12" fmla="*/ 3 w 11"/>
                <a:gd name="T13" fmla="*/ 0 h 14"/>
                <a:gd name="T14" fmla="*/ 7 w 11"/>
                <a:gd name="T15" fmla="*/ 0 h 14"/>
                <a:gd name="T16" fmla="*/ 11 w 11"/>
                <a:gd name="T17" fmla="*/ 3 h 14"/>
                <a:gd name="T18" fmla="*/ 11 w 11"/>
                <a:gd name="T19" fmla="*/ 7 h 14"/>
                <a:gd name="T20" fmla="*/ 11 w 11"/>
                <a:gd name="T21" fmla="*/ 11 h 14"/>
                <a:gd name="T22" fmla="*/ 11 w 11"/>
                <a:gd name="T23" fmla="*/ 14 h 14"/>
                <a:gd name="T24" fmla="*/ 11 w 11"/>
                <a:gd name="T25" fmla="*/ 14 h 14"/>
                <a:gd name="T26" fmla="*/ 7 w 11"/>
                <a:gd name="T27" fmla="*/ 14 h 14"/>
                <a:gd name="T28" fmla="*/ 3 w 11"/>
                <a:gd name="T29" fmla="*/ 11 h 14"/>
                <a:gd name="T30" fmla="*/ 3 w 11"/>
                <a:gd name="T3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4">
                  <a:moveTo>
                    <a:pt x="3" y="11"/>
                  </a:moveTo>
                  <a:lnTo>
                    <a:pt x="3" y="11"/>
                  </a:lnTo>
                  <a:lnTo>
                    <a:pt x="3" y="7"/>
                  </a:lnTo>
                  <a:lnTo>
                    <a:pt x="3" y="7"/>
                  </a:lnTo>
                  <a:lnTo>
                    <a:pt x="0" y="3"/>
                  </a:lnTo>
                  <a:lnTo>
                    <a:pt x="3" y="3"/>
                  </a:lnTo>
                  <a:lnTo>
                    <a:pt x="3" y="0"/>
                  </a:lnTo>
                  <a:lnTo>
                    <a:pt x="7" y="0"/>
                  </a:lnTo>
                  <a:lnTo>
                    <a:pt x="11" y="3"/>
                  </a:lnTo>
                  <a:lnTo>
                    <a:pt x="11" y="7"/>
                  </a:lnTo>
                  <a:lnTo>
                    <a:pt x="11" y="11"/>
                  </a:lnTo>
                  <a:lnTo>
                    <a:pt x="11" y="14"/>
                  </a:lnTo>
                  <a:lnTo>
                    <a:pt x="11" y="14"/>
                  </a:lnTo>
                  <a:lnTo>
                    <a:pt x="7" y="14"/>
                  </a:lnTo>
                  <a:lnTo>
                    <a:pt x="3" y="11"/>
                  </a:lnTo>
                  <a:lnTo>
                    <a:pt x="3" y="11"/>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70" name="Freeform 69"/>
            <p:cNvSpPr>
              <a:spLocks noEditPoints="1"/>
            </p:cNvSpPr>
            <p:nvPr/>
          </p:nvSpPr>
          <p:spPr bwMode="auto">
            <a:xfrm>
              <a:off x="4159212" y="1782551"/>
              <a:ext cx="14153" cy="33452"/>
            </a:xfrm>
            <a:custGeom>
              <a:avLst/>
              <a:gdLst>
                <a:gd name="T0" fmla="*/ 2 w 3"/>
                <a:gd name="T1" fmla="*/ 5 h 7"/>
                <a:gd name="T2" fmla="*/ 2 w 3"/>
                <a:gd name="T3" fmla="*/ 7 h 7"/>
                <a:gd name="T4" fmla="*/ 2 w 3"/>
                <a:gd name="T5" fmla="*/ 6 h 7"/>
                <a:gd name="T6" fmla="*/ 2 w 3"/>
                <a:gd name="T7" fmla="*/ 5 h 7"/>
                <a:gd name="T8" fmla="*/ 2 w 3"/>
                <a:gd name="T9" fmla="*/ 5 h 7"/>
                <a:gd name="T10" fmla="*/ 2 w 3"/>
                <a:gd name="T11" fmla="*/ 3 h 7"/>
                <a:gd name="T12" fmla="*/ 2 w 3"/>
                <a:gd name="T13" fmla="*/ 4 h 7"/>
                <a:gd name="T14" fmla="*/ 2 w 3"/>
                <a:gd name="T15" fmla="*/ 4 h 7"/>
                <a:gd name="T16" fmla="*/ 2 w 3"/>
                <a:gd name="T17" fmla="*/ 4 h 7"/>
                <a:gd name="T18" fmla="*/ 2 w 3"/>
                <a:gd name="T19" fmla="*/ 3 h 7"/>
                <a:gd name="T20" fmla="*/ 0 w 3"/>
                <a:gd name="T21" fmla="*/ 1 h 7"/>
                <a:gd name="T22" fmla="*/ 0 w 3"/>
                <a:gd name="T23" fmla="*/ 2 h 7"/>
                <a:gd name="T24" fmla="*/ 1 w 3"/>
                <a:gd name="T25" fmla="*/ 2 h 7"/>
                <a:gd name="T26" fmla="*/ 0 w 3"/>
                <a:gd name="T27" fmla="*/ 1 h 7"/>
                <a:gd name="T28" fmla="*/ 3 w 3"/>
                <a:gd name="T29" fmla="*/ 0 h 7"/>
                <a:gd name="T30" fmla="*/ 3 w 3"/>
                <a:gd name="T31" fmla="*/ 1 h 7"/>
                <a:gd name="T32" fmla="*/ 3 w 3"/>
                <a:gd name="T33" fmla="*/ 0 h 7"/>
                <a:gd name="T34" fmla="*/ 3 w 3"/>
                <a:gd name="T35" fmla="*/ 0 h 7"/>
                <a:gd name="T36" fmla="*/ 1 w 3"/>
                <a:gd name="T37" fmla="*/ 0 h 7"/>
                <a:gd name="T38" fmla="*/ 2 w 3"/>
                <a:gd name="T39" fmla="*/ 0 h 7"/>
                <a:gd name="T40" fmla="*/ 3 w 3"/>
                <a:gd name="T41" fmla="*/ 1 h 7"/>
                <a:gd name="T42" fmla="*/ 3 w 3"/>
                <a:gd name="T43" fmla="*/ 1 h 7"/>
                <a:gd name="T44" fmla="*/ 2 w 3"/>
                <a:gd name="T45" fmla="*/ 1 h 7"/>
                <a:gd name="T46" fmla="*/ 1 w 3"/>
                <a:gd name="T47" fmla="*/ 0 h 7"/>
                <a:gd name="T48" fmla="*/ 1 w 3"/>
                <a:gd name="T49" fmla="*/ 0 h 7"/>
                <a:gd name="T50" fmla="*/ 2 w 3"/>
                <a:gd name="T51" fmla="*/ 2 h 7"/>
                <a:gd name="T52" fmla="*/ 3 w 3"/>
                <a:gd name="T53" fmla="*/ 3 h 7"/>
                <a:gd name="T54" fmla="*/ 2 w 3"/>
                <a:gd name="T55" fmla="*/ 3 h 7"/>
                <a:gd name="T56" fmla="*/ 1 w 3"/>
                <a:gd name="T57" fmla="*/ 2 h 7"/>
                <a:gd name="T58" fmla="*/ 1 w 3"/>
                <a:gd name="T59" fmla="*/ 1 h 7"/>
                <a:gd name="T60" fmla="*/ 1 w 3"/>
                <a:gd name="T6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 h="7">
                  <a:moveTo>
                    <a:pt x="2" y="5"/>
                  </a:moveTo>
                  <a:cubicBezTo>
                    <a:pt x="2" y="7"/>
                    <a:pt x="2" y="7"/>
                    <a:pt x="2" y="7"/>
                  </a:cubicBezTo>
                  <a:cubicBezTo>
                    <a:pt x="2" y="6"/>
                    <a:pt x="2" y="6"/>
                    <a:pt x="2" y="6"/>
                  </a:cubicBezTo>
                  <a:cubicBezTo>
                    <a:pt x="2" y="5"/>
                    <a:pt x="2" y="5"/>
                    <a:pt x="2" y="5"/>
                  </a:cubicBezTo>
                  <a:cubicBezTo>
                    <a:pt x="2" y="5"/>
                    <a:pt x="2" y="5"/>
                    <a:pt x="2" y="5"/>
                  </a:cubicBezTo>
                  <a:close/>
                  <a:moveTo>
                    <a:pt x="2" y="3"/>
                  </a:moveTo>
                  <a:cubicBezTo>
                    <a:pt x="2" y="4"/>
                    <a:pt x="2" y="4"/>
                    <a:pt x="2" y="4"/>
                  </a:cubicBezTo>
                  <a:cubicBezTo>
                    <a:pt x="2" y="4"/>
                    <a:pt x="2" y="4"/>
                    <a:pt x="2" y="4"/>
                  </a:cubicBezTo>
                  <a:cubicBezTo>
                    <a:pt x="2" y="4"/>
                    <a:pt x="2" y="4"/>
                    <a:pt x="2" y="4"/>
                  </a:cubicBezTo>
                  <a:cubicBezTo>
                    <a:pt x="2" y="3"/>
                    <a:pt x="2" y="3"/>
                    <a:pt x="2" y="3"/>
                  </a:cubicBezTo>
                  <a:close/>
                  <a:moveTo>
                    <a:pt x="0" y="1"/>
                  </a:moveTo>
                  <a:cubicBezTo>
                    <a:pt x="0" y="2"/>
                    <a:pt x="0" y="2"/>
                    <a:pt x="0" y="2"/>
                  </a:cubicBezTo>
                  <a:cubicBezTo>
                    <a:pt x="1" y="2"/>
                    <a:pt x="1" y="2"/>
                    <a:pt x="1" y="2"/>
                  </a:cubicBezTo>
                  <a:cubicBezTo>
                    <a:pt x="0" y="1"/>
                    <a:pt x="0" y="1"/>
                    <a:pt x="0" y="1"/>
                  </a:cubicBezTo>
                  <a:close/>
                  <a:moveTo>
                    <a:pt x="3" y="0"/>
                  </a:moveTo>
                  <a:cubicBezTo>
                    <a:pt x="3" y="1"/>
                    <a:pt x="3" y="1"/>
                    <a:pt x="3" y="1"/>
                  </a:cubicBezTo>
                  <a:cubicBezTo>
                    <a:pt x="3" y="0"/>
                    <a:pt x="3" y="0"/>
                    <a:pt x="3" y="0"/>
                  </a:cubicBezTo>
                  <a:cubicBezTo>
                    <a:pt x="3" y="0"/>
                    <a:pt x="3" y="0"/>
                    <a:pt x="3" y="0"/>
                  </a:cubicBezTo>
                  <a:close/>
                  <a:moveTo>
                    <a:pt x="1" y="0"/>
                  </a:moveTo>
                  <a:cubicBezTo>
                    <a:pt x="1" y="0"/>
                    <a:pt x="2" y="0"/>
                    <a:pt x="2" y="0"/>
                  </a:cubicBezTo>
                  <a:cubicBezTo>
                    <a:pt x="3" y="1"/>
                    <a:pt x="3" y="1"/>
                    <a:pt x="3" y="1"/>
                  </a:cubicBezTo>
                  <a:cubicBezTo>
                    <a:pt x="3" y="1"/>
                    <a:pt x="3" y="1"/>
                    <a:pt x="3" y="1"/>
                  </a:cubicBezTo>
                  <a:cubicBezTo>
                    <a:pt x="2" y="1"/>
                    <a:pt x="2" y="1"/>
                    <a:pt x="2" y="1"/>
                  </a:cubicBezTo>
                  <a:cubicBezTo>
                    <a:pt x="1" y="0"/>
                    <a:pt x="1" y="0"/>
                    <a:pt x="1" y="0"/>
                  </a:cubicBezTo>
                  <a:close/>
                  <a:moveTo>
                    <a:pt x="1" y="0"/>
                  </a:moveTo>
                  <a:cubicBezTo>
                    <a:pt x="2" y="2"/>
                    <a:pt x="2" y="2"/>
                    <a:pt x="2" y="2"/>
                  </a:cubicBezTo>
                  <a:cubicBezTo>
                    <a:pt x="3" y="3"/>
                    <a:pt x="3" y="3"/>
                    <a:pt x="3" y="3"/>
                  </a:cubicBezTo>
                  <a:cubicBezTo>
                    <a:pt x="2" y="3"/>
                    <a:pt x="2" y="3"/>
                    <a:pt x="2" y="3"/>
                  </a:cubicBezTo>
                  <a:cubicBezTo>
                    <a:pt x="1" y="2"/>
                    <a:pt x="1" y="2"/>
                    <a:pt x="1" y="2"/>
                  </a:cubicBezTo>
                  <a:cubicBezTo>
                    <a:pt x="1" y="1"/>
                    <a:pt x="1" y="1"/>
                    <a:pt x="1" y="1"/>
                  </a:cubicBezTo>
                  <a:lnTo>
                    <a:pt x="1" y="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71" name="Freeform 70"/>
            <p:cNvSpPr>
              <a:spLocks/>
            </p:cNvSpPr>
            <p:nvPr/>
          </p:nvSpPr>
          <p:spPr bwMode="auto">
            <a:xfrm>
              <a:off x="4092307" y="1988412"/>
              <a:ext cx="86205" cy="100357"/>
            </a:xfrm>
            <a:custGeom>
              <a:avLst/>
              <a:gdLst>
                <a:gd name="T0" fmla="*/ 30 w 67"/>
                <a:gd name="T1" fmla="*/ 74 h 78"/>
                <a:gd name="T2" fmla="*/ 34 w 67"/>
                <a:gd name="T3" fmla="*/ 70 h 78"/>
                <a:gd name="T4" fmla="*/ 41 w 67"/>
                <a:gd name="T5" fmla="*/ 70 h 78"/>
                <a:gd name="T6" fmla="*/ 52 w 67"/>
                <a:gd name="T7" fmla="*/ 66 h 78"/>
                <a:gd name="T8" fmla="*/ 56 w 67"/>
                <a:gd name="T9" fmla="*/ 63 h 78"/>
                <a:gd name="T10" fmla="*/ 60 w 67"/>
                <a:gd name="T11" fmla="*/ 59 h 78"/>
                <a:gd name="T12" fmla="*/ 63 w 67"/>
                <a:gd name="T13" fmla="*/ 55 h 78"/>
                <a:gd name="T14" fmla="*/ 67 w 67"/>
                <a:gd name="T15" fmla="*/ 41 h 78"/>
                <a:gd name="T16" fmla="*/ 67 w 67"/>
                <a:gd name="T17" fmla="*/ 37 h 78"/>
                <a:gd name="T18" fmla="*/ 63 w 67"/>
                <a:gd name="T19" fmla="*/ 29 h 78"/>
                <a:gd name="T20" fmla="*/ 63 w 67"/>
                <a:gd name="T21" fmla="*/ 26 h 78"/>
                <a:gd name="T22" fmla="*/ 52 w 67"/>
                <a:gd name="T23" fmla="*/ 18 h 78"/>
                <a:gd name="T24" fmla="*/ 45 w 67"/>
                <a:gd name="T25" fmla="*/ 22 h 78"/>
                <a:gd name="T26" fmla="*/ 45 w 67"/>
                <a:gd name="T27" fmla="*/ 11 h 78"/>
                <a:gd name="T28" fmla="*/ 52 w 67"/>
                <a:gd name="T29" fmla="*/ 3 h 78"/>
                <a:gd name="T30" fmla="*/ 56 w 67"/>
                <a:gd name="T31" fmla="*/ 0 h 78"/>
                <a:gd name="T32" fmla="*/ 52 w 67"/>
                <a:gd name="T33" fmla="*/ 0 h 78"/>
                <a:gd name="T34" fmla="*/ 45 w 67"/>
                <a:gd name="T35" fmla="*/ 7 h 78"/>
                <a:gd name="T36" fmla="*/ 45 w 67"/>
                <a:gd name="T37" fmla="*/ 0 h 78"/>
                <a:gd name="T38" fmla="*/ 41 w 67"/>
                <a:gd name="T39" fmla="*/ 3 h 78"/>
                <a:gd name="T40" fmla="*/ 38 w 67"/>
                <a:gd name="T41" fmla="*/ 3 h 78"/>
                <a:gd name="T42" fmla="*/ 38 w 67"/>
                <a:gd name="T43" fmla="*/ 7 h 78"/>
                <a:gd name="T44" fmla="*/ 34 w 67"/>
                <a:gd name="T45" fmla="*/ 11 h 78"/>
                <a:gd name="T46" fmla="*/ 34 w 67"/>
                <a:gd name="T47" fmla="*/ 15 h 78"/>
                <a:gd name="T48" fmla="*/ 38 w 67"/>
                <a:gd name="T49" fmla="*/ 15 h 78"/>
                <a:gd name="T50" fmla="*/ 34 w 67"/>
                <a:gd name="T51" fmla="*/ 18 h 78"/>
                <a:gd name="T52" fmla="*/ 23 w 67"/>
                <a:gd name="T53" fmla="*/ 22 h 78"/>
                <a:gd name="T54" fmla="*/ 15 w 67"/>
                <a:gd name="T55" fmla="*/ 18 h 78"/>
                <a:gd name="T56" fmla="*/ 12 w 67"/>
                <a:gd name="T57" fmla="*/ 22 h 78"/>
                <a:gd name="T58" fmla="*/ 15 w 67"/>
                <a:gd name="T59" fmla="*/ 26 h 78"/>
                <a:gd name="T60" fmla="*/ 8 w 67"/>
                <a:gd name="T61" fmla="*/ 26 h 78"/>
                <a:gd name="T62" fmla="*/ 15 w 67"/>
                <a:gd name="T63" fmla="*/ 29 h 78"/>
                <a:gd name="T64" fmla="*/ 15 w 67"/>
                <a:gd name="T65" fmla="*/ 33 h 78"/>
                <a:gd name="T66" fmla="*/ 8 w 67"/>
                <a:gd name="T67" fmla="*/ 37 h 78"/>
                <a:gd name="T68" fmla="*/ 12 w 67"/>
                <a:gd name="T69" fmla="*/ 37 h 78"/>
                <a:gd name="T70" fmla="*/ 26 w 67"/>
                <a:gd name="T71" fmla="*/ 41 h 78"/>
                <a:gd name="T72" fmla="*/ 15 w 67"/>
                <a:gd name="T73" fmla="*/ 48 h 78"/>
                <a:gd name="T74" fmla="*/ 12 w 67"/>
                <a:gd name="T75" fmla="*/ 55 h 78"/>
                <a:gd name="T76" fmla="*/ 19 w 67"/>
                <a:gd name="T77" fmla="*/ 55 h 78"/>
                <a:gd name="T78" fmla="*/ 23 w 67"/>
                <a:gd name="T79" fmla="*/ 52 h 78"/>
                <a:gd name="T80" fmla="*/ 15 w 67"/>
                <a:gd name="T81" fmla="*/ 55 h 78"/>
                <a:gd name="T82" fmla="*/ 12 w 67"/>
                <a:gd name="T83" fmla="*/ 59 h 78"/>
                <a:gd name="T84" fmla="*/ 8 w 67"/>
                <a:gd name="T85" fmla="*/ 63 h 78"/>
                <a:gd name="T86" fmla="*/ 4 w 67"/>
                <a:gd name="T87" fmla="*/ 59 h 78"/>
                <a:gd name="T88" fmla="*/ 12 w 67"/>
                <a:gd name="T89" fmla="*/ 63 h 78"/>
                <a:gd name="T90" fmla="*/ 4 w 67"/>
                <a:gd name="T91" fmla="*/ 70 h 78"/>
                <a:gd name="T92" fmla="*/ 12 w 67"/>
                <a:gd name="T93" fmla="*/ 70 h 78"/>
                <a:gd name="T94" fmla="*/ 8 w 67"/>
                <a:gd name="T95" fmla="*/ 74 h 78"/>
                <a:gd name="T96" fmla="*/ 12 w 67"/>
                <a:gd name="T97" fmla="*/ 74 h 78"/>
                <a:gd name="T98" fmla="*/ 15 w 67"/>
                <a:gd name="T99"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 h="78">
                  <a:moveTo>
                    <a:pt x="19" y="78"/>
                  </a:moveTo>
                  <a:lnTo>
                    <a:pt x="23" y="78"/>
                  </a:lnTo>
                  <a:lnTo>
                    <a:pt x="30" y="74"/>
                  </a:lnTo>
                  <a:lnTo>
                    <a:pt x="34" y="74"/>
                  </a:lnTo>
                  <a:lnTo>
                    <a:pt x="30" y="70"/>
                  </a:lnTo>
                  <a:lnTo>
                    <a:pt x="34" y="70"/>
                  </a:lnTo>
                  <a:lnTo>
                    <a:pt x="34" y="70"/>
                  </a:lnTo>
                  <a:lnTo>
                    <a:pt x="38" y="70"/>
                  </a:lnTo>
                  <a:lnTo>
                    <a:pt x="41" y="70"/>
                  </a:lnTo>
                  <a:lnTo>
                    <a:pt x="41" y="70"/>
                  </a:lnTo>
                  <a:lnTo>
                    <a:pt x="41" y="66"/>
                  </a:lnTo>
                  <a:lnTo>
                    <a:pt x="52" y="66"/>
                  </a:lnTo>
                  <a:lnTo>
                    <a:pt x="52" y="63"/>
                  </a:lnTo>
                  <a:lnTo>
                    <a:pt x="52" y="66"/>
                  </a:lnTo>
                  <a:lnTo>
                    <a:pt x="56" y="63"/>
                  </a:lnTo>
                  <a:lnTo>
                    <a:pt x="56" y="63"/>
                  </a:lnTo>
                  <a:lnTo>
                    <a:pt x="63" y="63"/>
                  </a:lnTo>
                  <a:lnTo>
                    <a:pt x="60" y="59"/>
                  </a:lnTo>
                  <a:lnTo>
                    <a:pt x="60" y="59"/>
                  </a:lnTo>
                  <a:lnTo>
                    <a:pt x="63" y="55"/>
                  </a:lnTo>
                  <a:lnTo>
                    <a:pt x="63" y="55"/>
                  </a:lnTo>
                  <a:lnTo>
                    <a:pt x="67" y="52"/>
                  </a:lnTo>
                  <a:lnTo>
                    <a:pt x="67" y="48"/>
                  </a:lnTo>
                  <a:lnTo>
                    <a:pt x="67" y="41"/>
                  </a:lnTo>
                  <a:lnTo>
                    <a:pt x="63" y="41"/>
                  </a:lnTo>
                  <a:lnTo>
                    <a:pt x="67" y="41"/>
                  </a:lnTo>
                  <a:lnTo>
                    <a:pt x="67" y="37"/>
                  </a:lnTo>
                  <a:lnTo>
                    <a:pt x="63" y="33"/>
                  </a:lnTo>
                  <a:lnTo>
                    <a:pt x="63" y="29"/>
                  </a:lnTo>
                  <a:lnTo>
                    <a:pt x="63" y="29"/>
                  </a:lnTo>
                  <a:lnTo>
                    <a:pt x="63" y="26"/>
                  </a:lnTo>
                  <a:lnTo>
                    <a:pt x="67" y="29"/>
                  </a:lnTo>
                  <a:lnTo>
                    <a:pt x="63" y="26"/>
                  </a:lnTo>
                  <a:lnTo>
                    <a:pt x="60" y="26"/>
                  </a:lnTo>
                  <a:lnTo>
                    <a:pt x="56" y="18"/>
                  </a:lnTo>
                  <a:lnTo>
                    <a:pt x="52" y="18"/>
                  </a:lnTo>
                  <a:lnTo>
                    <a:pt x="49" y="18"/>
                  </a:lnTo>
                  <a:lnTo>
                    <a:pt x="49" y="22"/>
                  </a:lnTo>
                  <a:lnTo>
                    <a:pt x="45" y="22"/>
                  </a:lnTo>
                  <a:lnTo>
                    <a:pt x="41" y="18"/>
                  </a:lnTo>
                  <a:lnTo>
                    <a:pt x="45" y="11"/>
                  </a:lnTo>
                  <a:lnTo>
                    <a:pt x="45" y="11"/>
                  </a:lnTo>
                  <a:lnTo>
                    <a:pt x="49" y="7"/>
                  </a:lnTo>
                  <a:lnTo>
                    <a:pt x="49" y="7"/>
                  </a:lnTo>
                  <a:lnTo>
                    <a:pt x="52" y="3"/>
                  </a:lnTo>
                  <a:lnTo>
                    <a:pt x="49" y="7"/>
                  </a:lnTo>
                  <a:lnTo>
                    <a:pt x="52" y="3"/>
                  </a:lnTo>
                  <a:lnTo>
                    <a:pt x="56" y="0"/>
                  </a:lnTo>
                  <a:lnTo>
                    <a:pt x="52" y="0"/>
                  </a:lnTo>
                  <a:lnTo>
                    <a:pt x="49" y="0"/>
                  </a:lnTo>
                  <a:lnTo>
                    <a:pt x="52" y="0"/>
                  </a:lnTo>
                  <a:lnTo>
                    <a:pt x="49" y="0"/>
                  </a:lnTo>
                  <a:lnTo>
                    <a:pt x="49" y="3"/>
                  </a:lnTo>
                  <a:lnTo>
                    <a:pt x="45" y="7"/>
                  </a:lnTo>
                  <a:lnTo>
                    <a:pt x="45" y="3"/>
                  </a:lnTo>
                  <a:lnTo>
                    <a:pt x="49" y="3"/>
                  </a:lnTo>
                  <a:lnTo>
                    <a:pt x="45" y="0"/>
                  </a:lnTo>
                  <a:lnTo>
                    <a:pt x="45" y="0"/>
                  </a:lnTo>
                  <a:lnTo>
                    <a:pt x="45" y="3"/>
                  </a:lnTo>
                  <a:lnTo>
                    <a:pt x="41" y="3"/>
                  </a:lnTo>
                  <a:lnTo>
                    <a:pt x="41" y="0"/>
                  </a:lnTo>
                  <a:lnTo>
                    <a:pt x="38" y="3"/>
                  </a:lnTo>
                  <a:lnTo>
                    <a:pt x="38" y="3"/>
                  </a:lnTo>
                  <a:lnTo>
                    <a:pt x="34" y="3"/>
                  </a:lnTo>
                  <a:lnTo>
                    <a:pt x="34" y="7"/>
                  </a:lnTo>
                  <a:lnTo>
                    <a:pt x="38" y="7"/>
                  </a:lnTo>
                  <a:lnTo>
                    <a:pt x="38" y="7"/>
                  </a:lnTo>
                  <a:lnTo>
                    <a:pt x="34" y="7"/>
                  </a:lnTo>
                  <a:lnTo>
                    <a:pt x="34" y="11"/>
                  </a:lnTo>
                  <a:lnTo>
                    <a:pt x="30" y="11"/>
                  </a:lnTo>
                  <a:lnTo>
                    <a:pt x="30" y="15"/>
                  </a:lnTo>
                  <a:lnTo>
                    <a:pt x="34" y="15"/>
                  </a:lnTo>
                  <a:lnTo>
                    <a:pt x="34" y="15"/>
                  </a:lnTo>
                  <a:lnTo>
                    <a:pt x="38" y="15"/>
                  </a:lnTo>
                  <a:lnTo>
                    <a:pt x="38" y="15"/>
                  </a:lnTo>
                  <a:lnTo>
                    <a:pt x="34" y="18"/>
                  </a:lnTo>
                  <a:lnTo>
                    <a:pt x="30" y="18"/>
                  </a:lnTo>
                  <a:lnTo>
                    <a:pt x="34" y="18"/>
                  </a:lnTo>
                  <a:lnTo>
                    <a:pt x="26" y="22"/>
                  </a:lnTo>
                  <a:lnTo>
                    <a:pt x="26" y="18"/>
                  </a:lnTo>
                  <a:lnTo>
                    <a:pt x="23" y="22"/>
                  </a:lnTo>
                  <a:lnTo>
                    <a:pt x="23" y="18"/>
                  </a:lnTo>
                  <a:lnTo>
                    <a:pt x="15" y="18"/>
                  </a:lnTo>
                  <a:lnTo>
                    <a:pt x="15" y="18"/>
                  </a:lnTo>
                  <a:lnTo>
                    <a:pt x="12" y="18"/>
                  </a:lnTo>
                  <a:lnTo>
                    <a:pt x="12" y="22"/>
                  </a:lnTo>
                  <a:lnTo>
                    <a:pt x="12" y="22"/>
                  </a:lnTo>
                  <a:lnTo>
                    <a:pt x="12" y="22"/>
                  </a:lnTo>
                  <a:lnTo>
                    <a:pt x="12" y="22"/>
                  </a:lnTo>
                  <a:lnTo>
                    <a:pt x="15" y="26"/>
                  </a:lnTo>
                  <a:lnTo>
                    <a:pt x="12" y="26"/>
                  </a:lnTo>
                  <a:lnTo>
                    <a:pt x="12" y="26"/>
                  </a:lnTo>
                  <a:lnTo>
                    <a:pt x="8" y="26"/>
                  </a:lnTo>
                  <a:lnTo>
                    <a:pt x="12" y="26"/>
                  </a:lnTo>
                  <a:lnTo>
                    <a:pt x="15" y="26"/>
                  </a:lnTo>
                  <a:lnTo>
                    <a:pt x="15" y="29"/>
                  </a:lnTo>
                  <a:lnTo>
                    <a:pt x="12" y="29"/>
                  </a:lnTo>
                  <a:lnTo>
                    <a:pt x="12" y="33"/>
                  </a:lnTo>
                  <a:lnTo>
                    <a:pt x="15" y="33"/>
                  </a:lnTo>
                  <a:lnTo>
                    <a:pt x="8" y="33"/>
                  </a:lnTo>
                  <a:lnTo>
                    <a:pt x="12" y="37"/>
                  </a:lnTo>
                  <a:lnTo>
                    <a:pt x="8" y="37"/>
                  </a:lnTo>
                  <a:lnTo>
                    <a:pt x="12" y="37"/>
                  </a:lnTo>
                  <a:lnTo>
                    <a:pt x="12" y="37"/>
                  </a:lnTo>
                  <a:lnTo>
                    <a:pt x="12" y="37"/>
                  </a:lnTo>
                  <a:lnTo>
                    <a:pt x="15" y="37"/>
                  </a:lnTo>
                  <a:lnTo>
                    <a:pt x="15" y="41"/>
                  </a:lnTo>
                  <a:lnTo>
                    <a:pt x="26" y="41"/>
                  </a:lnTo>
                  <a:lnTo>
                    <a:pt x="23" y="44"/>
                  </a:lnTo>
                  <a:lnTo>
                    <a:pt x="19" y="44"/>
                  </a:lnTo>
                  <a:lnTo>
                    <a:pt x="15" y="48"/>
                  </a:lnTo>
                  <a:lnTo>
                    <a:pt x="19" y="48"/>
                  </a:lnTo>
                  <a:lnTo>
                    <a:pt x="15" y="52"/>
                  </a:lnTo>
                  <a:lnTo>
                    <a:pt x="12" y="55"/>
                  </a:lnTo>
                  <a:lnTo>
                    <a:pt x="12" y="55"/>
                  </a:lnTo>
                  <a:lnTo>
                    <a:pt x="15" y="52"/>
                  </a:lnTo>
                  <a:lnTo>
                    <a:pt x="19" y="55"/>
                  </a:lnTo>
                  <a:lnTo>
                    <a:pt x="23" y="55"/>
                  </a:lnTo>
                  <a:lnTo>
                    <a:pt x="23" y="52"/>
                  </a:lnTo>
                  <a:lnTo>
                    <a:pt x="23" y="52"/>
                  </a:lnTo>
                  <a:lnTo>
                    <a:pt x="26" y="52"/>
                  </a:lnTo>
                  <a:lnTo>
                    <a:pt x="19" y="55"/>
                  </a:lnTo>
                  <a:lnTo>
                    <a:pt x="15" y="55"/>
                  </a:lnTo>
                  <a:lnTo>
                    <a:pt x="12" y="55"/>
                  </a:lnTo>
                  <a:lnTo>
                    <a:pt x="12" y="59"/>
                  </a:lnTo>
                  <a:lnTo>
                    <a:pt x="12" y="59"/>
                  </a:lnTo>
                  <a:lnTo>
                    <a:pt x="12" y="59"/>
                  </a:lnTo>
                  <a:lnTo>
                    <a:pt x="12" y="63"/>
                  </a:lnTo>
                  <a:lnTo>
                    <a:pt x="8" y="63"/>
                  </a:lnTo>
                  <a:lnTo>
                    <a:pt x="8" y="59"/>
                  </a:lnTo>
                  <a:lnTo>
                    <a:pt x="4" y="59"/>
                  </a:lnTo>
                  <a:lnTo>
                    <a:pt x="4" y="59"/>
                  </a:lnTo>
                  <a:lnTo>
                    <a:pt x="0" y="63"/>
                  </a:lnTo>
                  <a:lnTo>
                    <a:pt x="0" y="63"/>
                  </a:lnTo>
                  <a:lnTo>
                    <a:pt x="12" y="63"/>
                  </a:lnTo>
                  <a:lnTo>
                    <a:pt x="8" y="66"/>
                  </a:lnTo>
                  <a:lnTo>
                    <a:pt x="4" y="66"/>
                  </a:lnTo>
                  <a:lnTo>
                    <a:pt x="4" y="70"/>
                  </a:lnTo>
                  <a:lnTo>
                    <a:pt x="4" y="70"/>
                  </a:lnTo>
                  <a:lnTo>
                    <a:pt x="4" y="70"/>
                  </a:lnTo>
                  <a:lnTo>
                    <a:pt x="12" y="70"/>
                  </a:lnTo>
                  <a:lnTo>
                    <a:pt x="8" y="74"/>
                  </a:lnTo>
                  <a:lnTo>
                    <a:pt x="4" y="74"/>
                  </a:lnTo>
                  <a:lnTo>
                    <a:pt x="8" y="74"/>
                  </a:lnTo>
                  <a:lnTo>
                    <a:pt x="15" y="70"/>
                  </a:lnTo>
                  <a:lnTo>
                    <a:pt x="15" y="74"/>
                  </a:lnTo>
                  <a:lnTo>
                    <a:pt x="12" y="74"/>
                  </a:lnTo>
                  <a:lnTo>
                    <a:pt x="12" y="74"/>
                  </a:lnTo>
                  <a:lnTo>
                    <a:pt x="12" y="78"/>
                  </a:lnTo>
                  <a:lnTo>
                    <a:pt x="15" y="74"/>
                  </a:lnTo>
                  <a:lnTo>
                    <a:pt x="19" y="7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72" name="Freeform 71"/>
            <p:cNvSpPr>
              <a:spLocks noEditPoints="1"/>
            </p:cNvSpPr>
            <p:nvPr/>
          </p:nvSpPr>
          <p:spPr bwMode="auto">
            <a:xfrm>
              <a:off x="4145057" y="1830155"/>
              <a:ext cx="181415" cy="301072"/>
            </a:xfrm>
            <a:custGeom>
              <a:avLst/>
              <a:gdLst>
                <a:gd name="T0" fmla="*/ 1 w 38"/>
                <a:gd name="T1" fmla="*/ 36 h 63"/>
                <a:gd name="T2" fmla="*/ 9 w 38"/>
                <a:gd name="T3" fmla="*/ 36 h 63"/>
                <a:gd name="T4" fmla="*/ 8 w 38"/>
                <a:gd name="T5" fmla="*/ 40 h 63"/>
                <a:gd name="T6" fmla="*/ 27 w 38"/>
                <a:gd name="T7" fmla="*/ 0 h 63"/>
                <a:gd name="T8" fmla="*/ 26 w 38"/>
                <a:gd name="T9" fmla="*/ 1 h 63"/>
                <a:gd name="T10" fmla="*/ 25 w 38"/>
                <a:gd name="T11" fmla="*/ 2 h 63"/>
                <a:gd name="T12" fmla="*/ 35 w 38"/>
                <a:gd name="T13" fmla="*/ 54 h 63"/>
                <a:gd name="T14" fmla="*/ 25 w 38"/>
                <a:gd name="T15" fmla="*/ 59 h 63"/>
                <a:gd name="T16" fmla="*/ 4 w 38"/>
                <a:gd name="T17" fmla="*/ 26 h 63"/>
                <a:gd name="T18" fmla="*/ 6 w 38"/>
                <a:gd name="T19" fmla="*/ 23 h 63"/>
                <a:gd name="T20" fmla="*/ 18 w 38"/>
                <a:gd name="T21" fmla="*/ 12 h 63"/>
                <a:gd name="T22" fmla="*/ 17 w 38"/>
                <a:gd name="T23" fmla="*/ 14 h 63"/>
                <a:gd name="T24" fmla="*/ 7 w 38"/>
                <a:gd name="T25" fmla="*/ 16 h 63"/>
                <a:gd name="T26" fmla="*/ 5 w 38"/>
                <a:gd name="T27" fmla="*/ 18 h 63"/>
                <a:gd name="T28" fmla="*/ 3 w 38"/>
                <a:gd name="T29" fmla="*/ 21 h 63"/>
                <a:gd name="T30" fmla="*/ 3 w 38"/>
                <a:gd name="T31" fmla="*/ 22 h 63"/>
                <a:gd name="T32" fmla="*/ 6 w 38"/>
                <a:gd name="T33" fmla="*/ 22 h 63"/>
                <a:gd name="T34" fmla="*/ 7 w 38"/>
                <a:gd name="T35" fmla="*/ 22 h 63"/>
                <a:gd name="T36" fmla="*/ 8 w 38"/>
                <a:gd name="T37" fmla="*/ 26 h 63"/>
                <a:gd name="T38" fmla="*/ 8 w 38"/>
                <a:gd name="T39" fmla="*/ 30 h 63"/>
                <a:gd name="T40" fmla="*/ 11 w 38"/>
                <a:gd name="T41" fmla="*/ 33 h 63"/>
                <a:gd name="T42" fmla="*/ 12 w 38"/>
                <a:gd name="T43" fmla="*/ 40 h 63"/>
                <a:gd name="T44" fmla="*/ 11 w 38"/>
                <a:gd name="T45" fmla="*/ 62 h 63"/>
                <a:gd name="T46" fmla="*/ 17 w 38"/>
                <a:gd name="T47" fmla="*/ 62 h 63"/>
                <a:gd name="T48" fmla="*/ 22 w 38"/>
                <a:gd name="T49" fmla="*/ 59 h 63"/>
                <a:gd name="T50" fmla="*/ 28 w 38"/>
                <a:gd name="T51" fmla="*/ 59 h 63"/>
                <a:gd name="T52" fmla="*/ 35 w 38"/>
                <a:gd name="T53" fmla="*/ 57 h 63"/>
                <a:gd name="T54" fmla="*/ 34 w 38"/>
                <a:gd name="T55" fmla="*/ 54 h 63"/>
                <a:gd name="T56" fmla="*/ 35 w 38"/>
                <a:gd name="T57" fmla="*/ 52 h 63"/>
                <a:gd name="T58" fmla="*/ 37 w 38"/>
                <a:gd name="T59" fmla="*/ 51 h 63"/>
                <a:gd name="T60" fmla="*/ 31 w 38"/>
                <a:gd name="T61" fmla="*/ 46 h 63"/>
                <a:gd name="T62" fmla="*/ 28 w 38"/>
                <a:gd name="T63" fmla="*/ 42 h 63"/>
                <a:gd name="T64" fmla="*/ 29 w 38"/>
                <a:gd name="T65" fmla="*/ 39 h 63"/>
                <a:gd name="T66" fmla="*/ 23 w 38"/>
                <a:gd name="T67" fmla="*/ 32 h 63"/>
                <a:gd name="T68" fmla="*/ 16 w 38"/>
                <a:gd name="T69" fmla="*/ 29 h 63"/>
                <a:gd name="T70" fmla="*/ 17 w 38"/>
                <a:gd name="T71" fmla="*/ 27 h 63"/>
                <a:gd name="T72" fmla="*/ 22 w 38"/>
                <a:gd name="T73" fmla="*/ 22 h 63"/>
                <a:gd name="T74" fmla="*/ 16 w 38"/>
                <a:gd name="T75" fmla="*/ 20 h 63"/>
                <a:gd name="T76" fmla="*/ 15 w 38"/>
                <a:gd name="T77" fmla="*/ 18 h 63"/>
                <a:gd name="T78" fmla="*/ 15 w 38"/>
                <a:gd name="T79" fmla="*/ 15 h 63"/>
                <a:gd name="T80" fmla="*/ 11 w 38"/>
                <a:gd name="T81" fmla="*/ 15 h 63"/>
                <a:gd name="T82" fmla="*/ 10 w 38"/>
                <a:gd name="T83" fmla="*/ 19 h 63"/>
                <a:gd name="T84" fmla="*/ 9 w 38"/>
                <a:gd name="T85" fmla="*/ 21 h 63"/>
                <a:gd name="T86" fmla="*/ 9 w 38"/>
                <a:gd name="T87" fmla="*/ 22 h 63"/>
                <a:gd name="T88" fmla="*/ 8 w 38"/>
                <a:gd name="T89" fmla="*/ 25 h 63"/>
                <a:gd name="T90" fmla="*/ 9 w 38"/>
                <a:gd name="T91" fmla="*/ 26 h 63"/>
                <a:gd name="T92" fmla="*/ 9 w 38"/>
                <a:gd name="T93" fmla="*/ 30 h 63"/>
                <a:gd name="T94" fmla="*/ 10 w 38"/>
                <a:gd name="T95" fmla="*/ 31 h 63"/>
                <a:gd name="T96" fmla="*/ 12 w 38"/>
                <a:gd name="T97" fmla="*/ 28 h 63"/>
                <a:gd name="T98" fmla="*/ 11 w 38"/>
                <a:gd name="T99" fmla="*/ 35 h 63"/>
                <a:gd name="T100" fmla="*/ 15 w 38"/>
                <a:gd name="T101" fmla="*/ 36 h 63"/>
                <a:gd name="T102" fmla="*/ 19 w 38"/>
                <a:gd name="T103" fmla="*/ 39 h 63"/>
                <a:gd name="T104" fmla="*/ 19 w 38"/>
                <a:gd name="T105" fmla="*/ 44 h 63"/>
                <a:gd name="T106" fmla="*/ 12 w 38"/>
                <a:gd name="T107" fmla="*/ 47 h 63"/>
                <a:gd name="T108" fmla="*/ 13 w 38"/>
                <a:gd name="T109" fmla="*/ 51 h 63"/>
                <a:gd name="T110" fmla="*/ 11 w 38"/>
                <a:gd name="T111" fmla="*/ 54 h 63"/>
                <a:gd name="T112" fmla="*/ 16 w 38"/>
                <a:gd name="T113" fmla="*/ 55 h 63"/>
                <a:gd name="T114" fmla="*/ 18 w 38"/>
                <a:gd name="T115" fmla="*/ 56 h 63"/>
                <a:gd name="T116" fmla="*/ 11 w 38"/>
                <a:gd name="T117" fmla="*/ 60 h 63"/>
                <a:gd name="T118" fmla="*/ 10 w 38"/>
                <a:gd name="T119"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 h="63">
                  <a:moveTo>
                    <a:pt x="7" y="41"/>
                  </a:moveTo>
                  <a:cubicBezTo>
                    <a:pt x="6" y="40"/>
                    <a:pt x="6" y="40"/>
                    <a:pt x="6" y="40"/>
                  </a:cubicBezTo>
                  <a:cubicBezTo>
                    <a:pt x="5" y="40"/>
                    <a:pt x="5" y="40"/>
                    <a:pt x="5" y="40"/>
                  </a:cubicBezTo>
                  <a:cubicBezTo>
                    <a:pt x="4" y="38"/>
                    <a:pt x="4" y="38"/>
                    <a:pt x="4" y="38"/>
                  </a:cubicBezTo>
                  <a:cubicBezTo>
                    <a:pt x="3" y="38"/>
                    <a:pt x="3" y="38"/>
                    <a:pt x="3" y="38"/>
                  </a:cubicBezTo>
                  <a:cubicBezTo>
                    <a:pt x="2" y="38"/>
                    <a:pt x="2" y="38"/>
                    <a:pt x="2" y="38"/>
                  </a:cubicBezTo>
                  <a:cubicBezTo>
                    <a:pt x="2" y="39"/>
                    <a:pt x="2" y="39"/>
                    <a:pt x="2" y="39"/>
                  </a:cubicBezTo>
                  <a:cubicBezTo>
                    <a:pt x="1" y="39"/>
                    <a:pt x="1" y="39"/>
                    <a:pt x="1" y="39"/>
                  </a:cubicBezTo>
                  <a:cubicBezTo>
                    <a:pt x="0" y="38"/>
                    <a:pt x="0" y="38"/>
                    <a:pt x="0" y="38"/>
                  </a:cubicBezTo>
                  <a:cubicBezTo>
                    <a:pt x="1" y="36"/>
                    <a:pt x="1" y="36"/>
                    <a:pt x="1" y="36"/>
                  </a:cubicBezTo>
                  <a:cubicBezTo>
                    <a:pt x="1" y="36"/>
                    <a:pt x="1" y="36"/>
                    <a:pt x="1" y="36"/>
                  </a:cubicBezTo>
                  <a:cubicBezTo>
                    <a:pt x="2" y="35"/>
                    <a:pt x="2" y="35"/>
                    <a:pt x="2" y="35"/>
                  </a:cubicBezTo>
                  <a:cubicBezTo>
                    <a:pt x="2" y="35"/>
                    <a:pt x="2" y="35"/>
                    <a:pt x="2" y="35"/>
                  </a:cubicBezTo>
                  <a:cubicBezTo>
                    <a:pt x="3" y="34"/>
                    <a:pt x="3" y="34"/>
                    <a:pt x="3" y="34"/>
                  </a:cubicBezTo>
                  <a:cubicBezTo>
                    <a:pt x="4" y="34"/>
                    <a:pt x="4" y="34"/>
                    <a:pt x="4" y="34"/>
                  </a:cubicBezTo>
                  <a:cubicBezTo>
                    <a:pt x="4" y="34"/>
                    <a:pt x="4" y="34"/>
                    <a:pt x="4" y="34"/>
                  </a:cubicBezTo>
                  <a:cubicBezTo>
                    <a:pt x="4" y="34"/>
                    <a:pt x="4" y="34"/>
                    <a:pt x="4" y="34"/>
                  </a:cubicBezTo>
                  <a:cubicBezTo>
                    <a:pt x="5" y="33"/>
                    <a:pt x="5" y="33"/>
                    <a:pt x="5" y="33"/>
                  </a:cubicBezTo>
                  <a:cubicBezTo>
                    <a:pt x="6" y="34"/>
                    <a:pt x="6" y="34"/>
                    <a:pt x="6" y="34"/>
                  </a:cubicBezTo>
                  <a:cubicBezTo>
                    <a:pt x="7" y="34"/>
                    <a:pt x="7" y="34"/>
                    <a:pt x="7" y="34"/>
                  </a:cubicBezTo>
                  <a:cubicBezTo>
                    <a:pt x="7" y="35"/>
                    <a:pt x="7" y="35"/>
                    <a:pt x="7" y="35"/>
                  </a:cubicBezTo>
                  <a:cubicBezTo>
                    <a:pt x="9" y="36"/>
                    <a:pt x="9" y="36"/>
                    <a:pt x="9" y="36"/>
                  </a:cubicBezTo>
                  <a:cubicBezTo>
                    <a:pt x="8" y="37"/>
                    <a:pt x="8" y="37"/>
                    <a:pt x="8" y="37"/>
                  </a:cubicBezTo>
                  <a:cubicBezTo>
                    <a:pt x="9" y="37"/>
                    <a:pt x="9" y="37"/>
                    <a:pt x="9" y="37"/>
                  </a:cubicBezTo>
                  <a:cubicBezTo>
                    <a:pt x="9" y="39"/>
                    <a:pt x="9" y="39"/>
                    <a:pt x="9" y="39"/>
                  </a:cubicBezTo>
                  <a:cubicBezTo>
                    <a:pt x="9" y="37"/>
                    <a:pt x="9" y="37"/>
                    <a:pt x="9" y="37"/>
                  </a:cubicBezTo>
                  <a:cubicBezTo>
                    <a:pt x="8" y="37"/>
                    <a:pt x="8" y="37"/>
                    <a:pt x="8" y="37"/>
                  </a:cubicBezTo>
                  <a:cubicBezTo>
                    <a:pt x="9" y="38"/>
                    <a:pt x="9" y="38"/>
                    <a:pt x="9" y="38"/>
                  </a:cubicBezTo>
                  <a:cubicBezTo>
                    <a:pt x="8" y="38"/>
                    <a:pt x="8" y="38"/>
                    <a:pt x="8" y="38"/>
                  </a:cubicBezTo>
                  <a:cubicBezTo>
                    <a:pt x="9" y="38"/>
                    <a:pt x="9" y="38"/>
                    <a:pt x="9" y="38"/>
                  </a:cubicBezTo>
                  <a:cubicBezTo>
                    <a:pt x="9" y="39"/>
                    <a:pt x="9" y="39"/>
                    <a:pt x="9" y="39"/>
                  </a:cubicBezTo>
                  <a:cubicBezTo>
                    <a:pt x="8" y="39"/>
                    <a:pt x="8" y="39"/>
                    <a:pt x="8" y="39"/>
                  </a:cubicBezTo>
                  <a:cubicBezTo>
                    <a:pt x="8" y="40"/>
                    <a:pt x="8" y="40"/>
                    <a:pt x="8" y="40"/>
                  </a:cubicBezTo>
                  <a:cubicBezTo>
                    <a:pt x="7" y="40"/>
                    <a:pt x="7" y="40"/>
                    <a:pt x="7" y="40"/>
                  </a:cubicBezTo>
                  <a:cubicBezTo>
                    <a:pt x="7" y="40"/>
                    <a:pt x="7" y="40"/>
                    <a:pt x="7" y="40"/>
                  </a:cubicBezTo>
                  <a:cubicBezTo>
                    <a:pt x="7" y="41"/>
                    <a:pt x="7" y="41"/>
                    <a:pt x="7" y="41"/>
                  </a:cubicBezTo>
                  <a:cubicBezTo>
                    <a:pt x="7" y="41"/>
                    <a:pt x="7" y="41"/>
                    <a:pt x="7" y="41"/>
                  </a:cubicBezTo>
                  <a:close/>
                  <a:moveTo>
                    <a:pt x="25" y="5"/>
                  </a:moveTo>
                  <a:cubicBezTo>
                    <a:pt x="25" y="5"/>
                    <a:pt x="25" y="5"/>
                    <a:pt x="25" y="5"/>
                  </a:cubicBezTo>
                  <a:cubicBezTo>
                    <a:pt x="26" y="5"/>
                    <a:pt x="26" y="5"/>
                    <a:pt x="26" y="5"/>
                  </a:cubicBezTo>
                  <a:cubicBezTo>
                    <a:pt x="25" y="5"/>
                    <a:pt x="25" y="5"/>
                    <a:pt x="25" y="5"/>
                  </a:cubicBezTo>
                  <a:close/>
                  <a:moveTo>
                    <a:pt x="27" y="1"/>
                  </a:moveTo>
                  <a:cubicBezTo>
                    <a:pt x="27" y="0"/>
                    <a:pt x="27" y="0"/>
                    <a:pt x="27" y="0"/>
                  </a:cubicBezTo>
                  <a:cubicBezTo>
                    <a:pt x="27" y="0"/>
                    <a:pt x="27" y="0"/>
                    <a:pt x="27" y="0"/>
                  </a:cubicBezTo>
                  <a:cubicBezTo>
                    <a:pt x="27" y="1"/>
                    <a:pt x="27" y="1"/>
                    <a:pt x="27" y="1"/>
                  </a:cubicBezTo>
                  <a:close/>
                  <a:moveTo>
                    <a:pt x="25" y="2"/>
                  </a:moveTo>
                  <a:cubicBezTo>
                    <a:pt x="25" y="1"/>
                    <a:pt x="25" y="1"/>
                    <a:pt x="25" y="1"/>
                  </a:cubicBezTo>
                  <a:cubicBezTo>
                    <a:pt x="24" y="2"/>
                    <a:pt x="24" y="2"/>
                    <a:pt x="24" y="2"/>
                  </a:cubicBezTo>
                  <a:cubicBezTo>
                    <a:pt x="24" y="2"/>
                    <a:pt x="24" y="2"/>
                    <a:pt x="24" y="2"/>
                  </a:cubicBezTo>
                  <a:cubicBezTo>
                    <a:pt x="24" y="2"/>
                    <a:pt x="25" y="2"/>
                    <a:pt x="25" y="2"/>
                  </a:cubicBezTo>
                  <a:close/>
                  <a:moveTo>
                    <a:pt x="26" y="2"/>
                  </a:moveTo>
                  <a:cubicBezTo>
                    <a:pt x="25" y="1"/>
                    <a:pt x="25" y="1"/>
                    <a:pt x="25" y="1"/>
                  </a:cubicBezTo>
                  <a:cubicBezTo>
                    <a:pt x="26" y="1"/>
                    <a:pt x="26" y="1"/>
                    <a:pt x="26" y="1"/>
                  </a:cubicBezTo>
                  <a:cubicBezTo>
                    <a:pt x="26" y="0"/>
                    <a:pt x="26" y="0"/>
                    <a:pt x="26" y="0"/>
                  </a:cubicBezTo>
                  <a:cubicBezTo>
                    <a:pt x="26" y="1"/>
                    <a:pt x="26" y="1"/>
                    <a:pt x="26" y="1"/>
                  </a:cubicBezTo>
                  <a:cubicBezTo>
                    <a:pt x="26" y="2"/>
                    <a:pt x="26" y="2"/>
                    <a:pt x="26" y="2"/>
                  </a:cubicBezTo>
                  <a:cubicBezTo>
                    <a:pt x="26" y="2"/>
                    <a:pt x="26" y="2"/>
                    <a:pt x="26" y="2"/>
                  </a:cubicBezTo>
                  <a:close/>
                  <a:moveTo>
                    <a:pt x="25" y="4"/>
                  </a:moveTo>
                  <a:cubicBezTo>
                    <a:pt x="25" y="4"/>
                    <a:pt x="25" y="4"/>
                    <a:pt x="25" y="4"/>
                  </a:cubicBezTo>
                  <a:cubicBezTo>
                    <a:pt x="24" y="4"/>
                    <a:pt x="24" y="4"/>
                    <a:pt x="24" y="4"/>
                  </a:cubicBezTo>
                  <a:cubicBezTo>
                    <a:pt x="24" y="3"/>
                    <a:pt x="24" y="3"/>
                    <a:pt x="24" y="3"/>
                  </a:cubicBezTo>
                  <a:cubicBezTo>
                    <a:pt x="24" y="3"/>
                    <a:pt x="24" y="3"/>
                    <a:pt x="24" y="3"/>
                  </a:cubicBezTo>
                  <a:cubicBezTo>
                    <a:pt x="25" y="3"/>
                    <a:pt x="25" y="3"/>
                    <a:pt x="25" y="3"/>
                  </a:cubicBezTo>
                  <a:cubicBezTo>
                    <a:pt x="25" y="3"/>
                    <a:pt x="25" y="3"/>
                    <a:pt x="25" y="3"/>
                  </a:cubicBezTo>
                  <a:cubicBezTo>
                    <a:pt x="25" y="2"/>
                    <a:pt x="25" y="2"/>
                    <a:pt x="25" y="2"/>
                  </a:cubicBezTo>
                  <a:cubicBezTo>
                    <a:pt x="25" y="2"/>
                    <a:pt x="25" y="2"/>
                    <a:pt x="25" y="2"/>
                  </a:cubicBezTo>
                  <a:cubicBezTo>
                    <a:pt x="26" y="2"/>
                    <a:pt x="26" y="2"/>
                    <a:pt x="26" y="2"/>
                  </a:cubicBezTo>
                  <a:cubicBezTo>
                    <a:pt x="26" y="3"/>
                    <a:pt x="26" y="3"/>
                    <a:pt x="26" y="3"/>
                  </a:cubicBezTo>
                  <a:cubicBezTo>
                    <a:pt x="26" y="3"/>
                    <a:pt x="26" y="3"/>
                    <a:pt x="26" y="3"/>
                  </a:cubicBezTo>
                  <a:cubicBezTo>
                    <a:pt x="26" y="3"/>
                    <a:pt x="26" y="3"/>
                    <a:pt x="26" y="3"/>
                  </a:cubicBezTo>
                  <a:cubicBezTo>
                    <a:pt x="26" y="4"/>
                    <a:pt x="26" y="4"/>
                    <a:pt x="26" y="4"/>
                  </a:cubicBezTo>
                  <a:cubicBezTo>
                    <a:pt x="26" y="4"/>
                    <a:pt x="26" y="4"/>
                    <a:pt x="26" y="4"/>
                  </a:cubicBezTo>
                  <a:cubicBezTo>
                    <a:pt x="25" y="4"/>
                    <a:pt x="25" y="4"/>
                    <a:pt x="25" y="4"/>
                  </a:cubicBezTo>
                  <a:close/>
                  <a:moveTo>
                    <a:pt x="34" y="55"/>
                  </a:moveTo>
                  <a:cubicBezTo>
                    <a:pt x="35" y="55"/>
                    <a:pt x="35" y="55"/>
                    <a:pt x="35" y="55"/>
                  </a:cubicBezTo>
                  <a:cubicBezTo>
                    <a:pt x="35" y="55"/>
                    <a:pt x="35" y="55"/>
                    <a:pt x="35" y="55"/>
                  </a:cubicBezTo>
                  <a:cubicBezTo>
                    <a:pt x="35" y="54"/>
                    <a:pt x="35" y="54"/>
                    <a:pt x="35" y="54"/>
                  </a:cubicBezTo>
                  <a:cubicBezTo>
                    <a:pt x="34" y="54"/>
                    <a:pt x="34" y="54"/>
                    <a:pt x="34" y="54"/>
                  </a:cubicBezTo>
                  <a:cubicBezTo>
                    <a:pt x="34" y="55"/>
                    <a:pt x="34" y="55"/>
                    <a:pt x="34" y="55"/>
                  </a:cubicBezTo>
                  <a:close/>
                  <a:moveTo>
                    <a:pt x="25" y="59"/>
                  </a:moveTo>
                  <a:cubicBezTo>
                    <a:pt x="26" y="59"/>
                    <a:pt x="26" y="59"/>
                    <a:pt x="26" y="59"/>
                  </a:cubicBezTo>
                  <a:cubicBezTo>
                    <a:pt x="27" y="59"/>
                    <a:pt x="27" y="59"/>
                    <a:pt x="27" y="59"/>
                  </a:cubicBezTo>
                  <a:cubicBezTo>
                    <a:pt x="27" y="59"/>
                    <a:pt x="27" y="59"/>
                    <a:pt x="27" y="59"/>
                  </a:cubicBezTo>
                  <a:cubicBezTo>
                    <a:pt x="27" y="59"/>
                    <a:pt x="27" y="59"/>
                    <a:pt x="27" y="59"/>
                  </a:cubicBezTo>
                  <a:cubicBezTo>
                    <a:pt x="27" y="60"/>
                    <a:pt x="27" y="60"/>
                    <a:pt x="27" y="60"/>
                  </a:cubicBezTo>
                  <a:cubicBezTo>
                    <a:pt x="26" y="60"/>
                    <a:pt x="26" y="60"/>
                    <a:pt x="26" y="60"/>
                  </a:cubicBezTo>
                  <a:cubicBezTo>
                    <a:pt x="26" y="59"/>
                    <a:pt x="26" y="59"/>
                    <a:pt x="26" y="59"/>
                  </a:cubicBezTo>
                  <a:cubicBezTo>
                    <a:pt x="25" y="59"/>
                    <a:pt x="25" y="59"/>
                    <a:pt x="25" y="59"/>
                  </a:cubicBezTo>
                  <a:close/>
                  <a:moveTo>
                    <a:pt x="11" y="30"/>
                  </a:moveTo>
                  <a:cubicBezTo>
                    <a:pt x="11" y="30"/>
                    <a:pt x="11" y="30"/>
                    <a:pt x="11" y="30"/>
                  </a:cubicBezTo>
                  <a:cubicBezTo>
                    <a:pt x="11" y="31"/>
                    <a:pt x="11" y="31"/>
                    <a:pt x="11" y="31"/>
                  </a:cubicBezTo>
                  <a:cubicBezTo>
                    <a:pt x="11" y="30"/>
                    <a:pt x="11" y="30"/>
                    <a:pt x="11" y="30"/>
                  </a:cubicBezTo>
                  <a:cubicBezTo>
                    <a:pt x="11" y="30"/>
                    <a:pt x="11" y="30"/>
                    <a:pt x="11" y="30"/>
                  </a:cubicBezTo>
                  <a:close/>
                  <a:moveTo>
                    <a:pt x="7" y="29"/>
                  </a:moveTo>
                  <a:cubicBezTo>
                    <a:pt x="7" y="29"/>
                    <a:pt x="7" y="29"/>
                    <a:pt x="7" y="29"/>
                  </a:cubicBezTo>
                  <a:cubicBezTo>
                    <a:pt x="7" y="29"/>
                    <a:pt x="7" y="29"/>
                    <a:pt x="7" y="29"/>
                  </a:cubicBezTo>
                  <a:cubicBezTo>
                    <a:pt x="7" y="29"/>
                    <a:pt x="7" y="29"/>
                    <a:pt x="7" y="29"/>
                  </a:cubicBezTo>
                  <a:close/>
                  <a:moveTo>
                    <a:pt x="4" y="27"/>
                  </a:moveTo>
                  <a:cubicBezTo>
                    <a:pt x="4" y="26"/>
                    <a:pt x="4" y="26"/>
                    <a:pt x="4" y="26"/>
                  </a:cubicBezTo>
                  <a:cubicBezTo>
                    <a:pt x="5" y="26"/>
                    <a:pt x="5" y="26"/>
                    <a:pt x="5" y="26"/>
                  </a:cubicBezTo>
                  <a:cubicBezTo>
                    <a:pt x="4" y="27"/>
                    <a:pt x="4" y="27"/>
                    <a:pt x="4" y="27"/>
                  </a:cubicBezTo>
                  <a:close/>
                  <a:moveTo>
                    <a:pt x="5" y="26"/>
                  </a:moveTo>
                  <a:cubicBezTo>
                    <a:pt x="6" y="25"/>
                    <a:pt x="6" y="25"/>
                    <a:pt x="6" y="25"/>
                  </a:cubicBezTo>
                  <a:cubicBezTo>
                    <a:pt x="6" y="26"/>
                    <a:pt x="6" y="26"/>
                    <a:pt x="6" y="26"/>
                  </a:cubicBezTo>
                  <a:cubicBezTo>
                    <a:pt x="5" y="26"/>
                    <a:pt x="5" y="26"/>
                    <a:pt x="5" y="26"/>
                  </a:cubicBezTo>
                  <a:close/>
                  <a:moveTo>
                    <a:pt x="7" y="24"/>
                  </a:moveTo>
                  <a:cubicBezTo>
                    <a:pt x="7" y="24"/>
                    <a:pt x="7" y="24"/>
                    <a:pt x="7" y="24"/>
                  </a:cubicBezTo>
                  <a:cubicBezTo>
                    <a:pt x="7" y="24"/>
                    <a:pt x="7" y="24"/>
                    <a:pt x="7" y="24"/>
                  </a:cubicBezTo>
                  <a:cubicBezTo>
                    <a:pt x="7" y="24"/>
                    <a:pt x="7" y="24"/>
                    <a:pt x="7" y="24"/>
                  </a:cubicBezTo>
                  <a:close/>
                  <a:moveTo>
                    <a:pt x="6" y="23"/>
                  </a:moveTo>
                  <a:cubicBezTo>
                    <a:pt x="6" y="24"/>
                    <a:pt x="6" y="24"/>
                    <a:pt x="6" y="24"/>
                  </a:cubicBezTo>
                  <a:cubicBezTo>
                    <a:pt x="7" y="24"/>
                    <a:pt x="7" y="24"/>
                    <a:pt x="7" y="24"/>
                  </a:cubicBezTo>
                  <a:cubicBezTo>
                    <a:pt x="7" y="23"/>
                    <a:pt x="7" y="23"/>
                    <a:pt x="7" y="23"/>
                  </a:cubicBezTo>
                  <a:cubicBezTo>
                    <a:pt x="6" y="23"/>
                    <a:pt x="6" y="23"/>
                    <a:pt x="6" y="23"/>
                  </a:cubicBezTo>
                  <a:close/>
                  <a:moveTo>
                    <a:pt x="18" y="12"/>
                  </a:moveTo>
                  <a:cubicBezTo>
                    <a:pt x="18" y="12"/>
                    <a:pt x="18" y="12"/>
                    <a:pt x="18" y="12"/>
                  </a:cubicBezTo>
                  <a:cubicBezTo>
                    <a:pt x="18" y="11"/>
                    <a:pt x="18" y="11"/>
                    <a:pt x="18" y="11"/>
                  </a:cubicBezTo>
                  <a:cubicBezTo>
                    <a:pt x="18" y="12"/>
                    <a:pt x="18" y="12"/>
                    <a:pt x="18" y="12"/>
                  </a:cubicBezTo>
                  <a:close/>
                  <a:moveTo>
                    <a:pt x="17" y="12"/>
                  </a:moveTo>
                  <a:cubicBezTo>
                    <a:pt x="17" y="12"/>
                    <a:pt x="17" y="12"/>
                    <a:pt x="17" y="12"/>
                  </a:cubicBezTo>
                  <a:cubicBezTo>
                    <a:pt x="18" y="12"/>
                    <a:pt x="18" y="12"/>
                    <a:pt x="18" y="12"/>
                  </a:cubicBezTo>
                  <a:cubicBezTo>
                    <a:pt x="18" y="13"/>
                    <a:pt x="18" y="13"/>
                    <a:pt x="18" y="13"/>
                  </a:cubicBezTo>
                  <a:cubicBezTo>
                    <a:pt x="19" y="12"/>
                    <a:pt x="19" y="12"/>
                    <a:pt x="19" y="12"/>
                  </a:cubicBezTo>
                  <a:cubicBezTo>
                    <a:pt x="18" y="13"/>
                    <a:pt x="18" y="13"/>
                    <a:pt x="18" y="13"/>
                  </a:cubicBezTo>
                  <a:cubicBezTo>
                    <a:pt x="18" y="13"/>
                    <a:pt x="18" y="13"/>
                    <a:pt x="18" y="13"/>
                  </a:cubicBezTo>
                  <a:cubicBezTo>
                    <a:pt x="17" y="13"/>
                    <a:pt x="17" y="13"/>
                    <a:pt x="17" y="13"/>
                  </a:cubicBezTo>
                  <a:cubicBezTo>
                    <a:pt x="17" y="12"/>
                    <a:pt x="17" y="12"/>
                    <a:pt x="17" y="12"/>
                  </a:cubicBezTo>
                  <a:cubicBezTo>
                    <a:pt x="17" y="13"/>
                    <a:pt x="17" y="13"/>
                    <a:pt x="17" y="13"/>
                  </a:cubicBezTo>
                  <a:cubicBezTo>
                    <a:pt x="17" y="13"/>
                    <a:pt x="17" y="13"/>
                    <a:pt x="17" y="13"/>
                  </a:cubicBezTo>
                  <a:cubicBezTo>
                    <a:pt x="17" y="12"/>
                    <a:pt x="17" y="12"/>
                    <a:pt x="17" y="12"/>
                  </a:cubicBezTo>
                  <a:close/>
                  <a:moveTo>
                    <a:pt x="17" y="13"/>
                  </a:moveTo>
                  <a:cubicBezTo>
                    <a:pt x="17" y="14"/>
                    <a:pt x="17" y="14"/>
                    <a:pt x="17" y="14"/>
                  </a:cubicBezTo>
                  <a:cubicBezTo>
                    <a:pt x="17" y="13"/>
                    <a:pt x="17" y="13"/>
                    <a:pt x="17" y="13"/>
                  </a:cubicBezTo>
                  <a:cubicBezTo>
                    <a:pt x="17" y="13"/>
                    <a:pt x="17" y="13"/>
                    <a:pt x="17" y="13"/>
                  </a:cubicBezTo>
                  <a:cubicBezTo>
                    <a:pt x="17" y="13"/>
                    <a:pt x="17" y="13"/>
                    <a:pt x="17" y="13"/>
                  </a:cubicBezTo>
                  <a:close/>
                  <a:moveTo>
                    <a:pt x="4" y="18"/>
                  </a:moveTo>
                  <a:cubicBezTo>
                    <a:pt x="4" y="18"/>
                    <a:pt x="4" y="18"/>
                    <a:pt x="4" y="18"/>
                  </a:cubicBezTo>
                  <a:cubicBezTo>
                    <a:pt x="4" y="17"/>
                    <a:pt x="4" y="17"/>
                    <a:pt x="4" y="17"/>
                  </a:cubicBezTo>
                  <a:cubicBezTo>
                    <a:pt x="4" y="17"/>
                    <a:pt x="4" y="17"/>
                    <a:pt x="4" y="17"/>
                  </a:cubicBezTo>
                  <a:cubicBezTo>
                    <a:pt x="5" y="17"/>
                    <a:pt x="5" y="17"/>
                    <a:pt x="5" y="17"/>
                  </a:cubicBezTo>
                  <a:cubicBezTo>
                    <a:pt x="5" y="16"/>
                    <a:pt x="5" y="16"/>
                    <a:pt x="5" y="16"/>
                  </a:cubicBezTo>
                  <a:cubicBezTo>
                    <a:pt x="7" y="15"/>
                    <a:pt x="7" y="15"/>
                    <a:pt x="7" y="15"/>
                  </a:cubicBezTo>
                  <a:cubicBezTo>
                    <a:pt x="7" y="16"/>
                    <a:pt x="7" y="16"/>
                    <a:pt x="7" y="16"/>
                  </a:cubicBezTo>
                  <a:cubicBezTo>
                    <a:pt x="6" y="17"/>
                    <a:pt x="6" y="17"/>
                    <a:pt x="6" y="17"/>
                  </a:cubicBezTo>
                  <a:cubicBezTo>
                    <a:pt x="6" y="17"/>
                    <a:pt x="6" y="17"/>
                    <a:pt x="6" y="17"/>
                  </a:cubicBezTo>
                  <a:cubicBezTo>
                    <a:pt x="6" y="18"/>
                    <a:pt x="6" y="18"/>
                    <a:pt x="6" y="18"/>
                  </a:cubicBezTo>
                  <a:cubicBezTo>
                    <a:pt x="6" y="18"/>
                    <a:pt x="6" y="18"/>
                    <a:pt x="6" y="18"/>
                  </a:cubicBezTo>
                  <a:cubicBezTo>
                    <a:pt x="5" y="18"/>
                    <a:pt x="5" y="18"/>
                    <a:pt x="5" y="18"/>
                  </a:cubicBezTo>
                  <a:cubicBezTo>
                    <a:pt x="4" y="18"/>
                    <a:pt x="4" y="18"/>
                    <a:pt x="4" y="18"/>
                  </a:cubicBezTo>
                  <a:cubicBezTo>
                    <a:pt x="4" y="18"/>
                    <a:pt x="4" y="18"/>
                    <a:pt x="4" y="18"/>
                  </a:cubicBezTo>
                  <a:close/>
                  <a:moveTo>
                    <a:pt x="4" y="19"/>
                  </a:moveTo>
                  <a:cubicBezTo>
                    <a:pt x="4" y="19"/>
                    <a:pt x="4" y="19"/>
                    <a:pt x="4" y="19"/>
                  </a:cubicBezTo>
                  <a:cubicBezTo>
                    <a:pt x="5" y="19"/>
                    <a:pt x="5" y="19"/>
                    <a:pt x="5" y="19"/>
                  </a:cubicBezTo>
                  <a:cubicBezTo>
                    <a:pt x="5" y="18"/>
                    <a:pt x="5" y="18"/>
                    <a:pt x="5" y="18"/>
                  </a:cubicBezTo>
                  <a:cubicBezTo>
                    <a:pt x="4" y="19"/>
                    <a:pt x="4" y="19"/>
                    <a:pt x="4" y="19"/>
                  </a:cubicBezTo>
                  <a:cubicBezTo>
                    <a:pt x="4" y="19"/>
                    <a:pt x="4" y="19"/>
                    <a:pt x="4" y="19"/>
                  </a:cubicBezTo>
                  <a:cubicBezTo>
                    <a:pt x="4" y="19"/>
                    <a:pt x="4" y="19"/>
                    <a:pt x="4" y="19"/>
                  </a:cubicBezTo>
                  <a:close/>
                  <a:moveTo>
                    <a:pt x="4" y="20"/>
                  </a:moveTo>
                  <a:cubicBezTo>
                    <a:pt x="3" y="21"/>
                    <a:pt x="3" y="21"/>
                    <a:pt x="3" y="21"/>
                  </a:cubicBezTo>
                  <a:cubicBezTo>
                    <a:pt x="2" y="20"/>
                    <a:pt x="2" y="20"/>
                    <a:pt x="2" y="20"/>
                  </a:cubicBezTo>
                  <a:cubicBezTo>
                    <a:pt x="3" y="20"/>
                    <a:pt x="3" y="20"/>
                    <a:pt x="3" y="20"/>
                  </a:cubicBezTo>
                  <a:cubicBezTo>
                    <a:pt x="4" y="20"/>
                    <a:pt x="4" y="20"/>
                    <a:pt x="4" y="20"/>
                  </a:cubicBezTo>
                  <a:cubicBezTo>
                    <a:pt x="4" y="20"/>
                    <a:pt x="4" y="20"/>
                    <a:pt x="4" y="20"/>
                  </a:cubicBezTo>
                  <a:close/>
                  <a:moveTo>
                    <a:pt x="3" y="21"/>
                  </a:moveTo>
                  <a:cubicBezTo>
                    <a:pt x="3" y="21"/>
                    <a:pt x="3" y="21"/>
                    <a:pt x="3" y="21"/>
                  </a:cubicBezTo>
                  <a:cubicBezTo>
                    <a:pt x="3" y="21"/>
                    <a:pt x="3" y="21"/>
                    <a:pt x="3" y="21"/>
                  </a:cubicBezTo>
                  <a:cubicBezTo>
                    <a:pt x="4" y="21"/>
                    <a:pt x="4" y="21"/>
                    <a:pt x="4" y="21"/>
                  </a:cubicBezTo>
                  <a:cubicBezTo>
                    <a:pt x="3" y="21"/>
                    <a:pt x="3" y="21"/>
                    <a:pt x="3" y="21"/>
                  </a:cubicBezTo>
                  <a:close/>
                  <a:moveTo>
                    <a:pt x="2" y="23"/>
                  </a:moveTo>
                  <a:cubicBezTo>
                    <a:pt x="3" y="24"/>
                    <a:pt x="3" y="24"/>
                    <a:pt x="3" y="24"/>
                  </a:cubicBezTo>
                  <a:cubicBezTo>
                    <a:pt x="2" y="24"/>
                    <a:pt x="2" y="24"/>
                    <a:pt x="2" y="24"/>
                  </a:cubicBezTo>
                  <a:cubicBezTo>
                    <a:pt x="2" y="24"/>
                    <a:pt x="2" y="24"/>
                    <a:pt x="2" y="24"/>
                  </a:cubicBezTo>
                  <a:cubicBezTo>
                    <a:pt x="2" y="23"/>
                    <a:pt x="2" y="23"/>
                    <a:pt x="2" y="23"/>
                  </a:cubicBezTo>
                  <a:close/>
                  <a:moveTo>
                    <a:pt x="3" y="23"/>
                  </a:moveTo>
                  <a:cubicBezTo>
                    <a:pt x="3" y="22"/>
                    <a:pt x="3" y="22"/>
                    <a:pt x="3" y="22"/>
                  </a:cubicBezTo>
                  <a:cubicBezTo>
                    <a:pt x="3" y="22"/>
                    <a:pt x="3" y="22"/>
                    <a:pt x="3" y="22"/>
                  </a:cubicBezTo>
                  <a:cubicBezTo>
                    <a:pt x="3" y="21"/>
                    <a:pt x="3" y="21"/>
                    <a:pt x="3" y="21"/>
                  </a:cubicBezTo>
                  <a:cubicBezTo>
                    <a:pt x="3" y="21"/>
                    <a:pt x="3" y="21"/>
                    <a:pt x="3" y="21"/>
                  </a:cubicBezTo>
                  <a:cubicBezTo>
                    <a:pt x="3" y="22"/>
                    <a:pt x="3" y="22"/>
                    <a:pt x="3" y="22"/>
                  </a:cubicBezTo>
                  <a:cubicBezTo>
                    <a:pt x="3" y="22"/>
                    <a:pt x="3" y="22"/>
                    <a:pt x="3" y="22"/>
                  </a:cubicBezTo>
                  <a:cubicBezTo>
                    <a:pt x="3" y="23"/>
                    <a:pt x="3" y="23"/>
                    <a:pt x="3" y="23"/>
                  </a:cubicBezTo>
                  <a:cubicBezTo>
                    <a:pt x="3" y="23"/>
                    <a:pt x="3" y="23"/>
                    <a:pt x="3" y="23"/>
                  </a:cubicBezTo>
                  <a:close/>
                  <a:moveTo>
                    <a:pt x="8" y="23"/>
                  </a:moveTo>
                  <a:cubicBezTo>
                    <a:pt x="8" y="23"/>
                    <a:pt x="8" y="23"/>
                    <a:pt x="8" y="23"/>
                  </a:cubicBezTo>
                  <a:cubicBezTo>
                    <a:pt x="7" y="23"/>
                    <a:pt x="7" y="23"/>
                    <a:pt x="7" y="23"/>
                  </a:cubicBezTo>
                  <a:cubicBezTo>
                    <a:pt x="6" y="22"/>
                    <a:pt x="6" y="22"/>
                    <a:pt x="6" y="22"/>
                  </a:cubicBezTo>
                  <a:cubicBezTo>
                    <a:pt x="6" y="22"/>
                    <a:pt x="6" y="22"/>
                    <a:pt x="6" y="22"/>
                  </a:cubicBezTo>
                  <a:cubicBezTo>
                    <a:pt x="6" y="21"/>
                    <a:pt x="6" y="21"/>
                    <a:pt x="6" y="21"/>
                  </a:cubicBezTo>
                  <a:cubicBezTo>
                    <a:pt x="6" y="22"/>
                    <a:pt x="6" y="22"/>
                    <a:pt x="6" y="22"/>
                  </a:cubicBezTo>
                  <a:cubicBezTo>
                    <a:pt x="5" y="21"/>
                    <a:pt x="5" y="21"/>
                    <a:pt x="5" y="21"/>
                  </a:cubicBezTo>
                  <a:cubicBezTo>
                    <a:pt x="5" y="21"/>
                    <a:pt x="5" y="21"/>
                    <a:pt x="5" y="21"/>
                  </a:cubicBezTo>
                  <a:cubicBezTo>
                    <a:pt x="6" y="21"/>
                    <a:pt x="6" y="21"/>
                    <a:pt x="6" y="21"/>
                  </a:cubicBezTo>
                  <a:cubicBezTo>
                    <a:pt x="5" y="20"/>
                    <a:pt x="5" y="20"/>
                    <a:pt x="5" y="20"/>
                  </a:cubicBezTo>
                  <a:cubicBezTo>
                    <a:pt x="6" y="21"/>
                    <a:pt x="6" y="21"/>
                    <a:pt x="6" y="21"/>
                  </a:cubicBezTo>
                  <a:cubicBezTo>
                    <a:pt x="6" y="20"/>
                    <a:pt x="6" y="20"/>
                    <a:pt x="6" y="20"/>
                  </a:cubicBezTo>
                  <a:cubicBezTo>
                    <a:pt x="7" y="20"/>
                    <a:pt x="7" y="20"/>
                    <a:pt x="7" y="20"/>
                  </a:cubicBezTo>
                  <a:cubicBezTo>
                    <a:pt x="7" y="20"/>
                    <a:pt x="7" y="20"/>
                    <a:pt x="7" y="20"/>
                  </a:cubicBezTo>
                  <a:cubicBezTo>
                    <a:pt x="7" y="22"/>
                    <a:pt x="7" y="22"/>
                    <a:pt x="7" y="22"/>
                  </a:cubicBezTo>
                  <a:cubicBezTo>
                    <a:pt x="8" y="22"/>
                    <a:pt x="8" y="22"/>
                    <a:pt x="8" y="22"/>
                  </a:cubicBezTo>
                  <a:cubicBezTo>
                    <a:pt x="9" y="22"/>
                    <a:pt x="9" y="22"/>
                    <a:pt x="9" y="22"/>
                  </a:cubicBezTo>
                  <a:cubicBezTo>
                    <a:pt x="9" y="22"/>
                    <a:pt x="9" y="22"/>
                    <a:pt x="9" y="22"/>
                  </a:cubicBezTo>
                  <a:cubicBezTo>
                    <a:pt x="8" y="23"/>
                    <a:pt x="8" y="23"/>
                    <a:pt x="8" y="23"/>
                  </a:cubicBezTo>
                  <a:cubicBezTo>
                    <a:pt x="8" y="23"/>
                    <a:pt x="8" y="23"/>
                    <a:pt x="8" y="23"/>
                  </a:cubicBezTo>
                  <a:cubicBezTo>
                    <a:pt x="8" y="23"/>
                    <a:pt x="8" y="23"/>
                    <a:pt x="8" y="23"/>
                  </a:cubicBezTo>
                  <a:close/>
                  <a:moveTo>
                    <a:pt x="6" y="28"/>
                  </a:moveTo>
                  <a:cubicBezTo>
                    <a:pt x="8" y="27"/>
                    <a:pt x="8" y="27"/>
                    <a:pt x="8" y="27"/>
                  </a:cubicBezTo>
                  <a:cubicBezTo>
                    <a:pt x="8" y="28"/>
                    <a:pt x="8" y="28"/>
                    <a:pt x="8" y="28"/>
                  </a:cubicBezTo>
                  <a:cubicBezTo>
                    <a:pt x="9" y="27"/>
                    <a:pt x="9" y="27"/>
                    <a:pt x="9" y="27"/>
                  </a:cubicBezTo>
                  <a:cubicBezTo>
                    <a:pt x="8" y="26"/>
                    <a:pt x="8" y="26"/>
                    <a:pt x="8" y="26"/>
                  </a:cubicBezTo>
                  <a:cubicBezTo>
                    <a:pt x="8" y="26"/>
                    <a:pt x="8" y="26"/>
                    <a:pt x="8" y="26"/>
                  </a:cubicBezTo>
                  <a:cubicBezTo>
                    <a:pt x="7" y="26"/>
                    <a:pt x="7" y="26"/>
                    <a:pt x="7" y="26"/>
                  </a:cubicBezTo>
                  <a:cubicBezTo>
                    <a:pt x="6" y="26"/>
                    <a:pt x="6" y="26"/>
                    <a:pt x="6" y="26"/>
                  </a:cubicBezTo>
                  <a:cubicBezTo>
                    <a:pt x="7" y="27"/>
                    <a:pt x="7" y="27"/>
                    <a:pt x="7" y="27"/>
                  </a:cubicBezTo>
                  <a:cubicBezTo>
                    <a:pt x="7" y="27"/>
                    <a:pt x="7" y="27"/>
                    <a:pt x="7" y="27"/>
                  </a:cubicBezTo>
                  <a:cubicBezTo>
                    <a:pt x="7" y="27"/>
                    <a:pt x="7" y="27"/>
                    <a:pt x="7" y="27"/>
                  </a:cubicBezTo>
                  <a:cubicBezTo>
                    <a:pt x="6" y="28"/>
                    <a:pt x="6" y="28"/>
                    <a:pt x="6" y="28"/>
                  </a:cubicBezTo>
                  <a:close/>
                  <a:moveTo>
                    <a:pt x="7" y="30"/>
                  </a:moveTo>
                  <a:cubicBezTo>
                    <a:pt x="7" y="30"/>
                    <a:pt x="7" y="30"/>
                    <a:pt x="7" y="30"/>
                  </a:cubicBezTo>
                  <a:cubicBezTo>
                    <a:pt x="9" y="28"/>
                    <a:pt x="9" y="28"/>
                    <a:pt x="9" y="28"/>
                  </a:cubicBezTo>
                  <a:cubicBezTo>
                    <a:pt x="8" y="30"/>
                    <a:pt x="8" y="30"/>
                    <a:pt x="8" y="30"/>
                  </a:cubicBezTo>
                  <a:cubicBezTo>
                    <a:pt x="7" y="30"/>
                    <a:pt x="7" y="30"/>
                    <a:pt x="7" y="30"/>
                  </a:cubicBezTo>
                  <a:close/>
                  <a:moveTo>
                    <a:pt x="6" y="31"/>
                  </a:moveTo>
                  <a:cubicBezTo>
                    <a:pt x="7" y="31"/>
                    <a:pt x="7" y="31"/>
                    <a:pt x="7" y="31"/>
                  </a:cubicBezTo>
                  <a:cubicBezTo>
                    <a:pt x="7" y="30"/>
                    <a:pt x="7" y="30"/>
                    <a:pt x="7" y="30"/>
                  </a:cubicBezTo>
                  <a:cubicBezTo>
                    <a:pt x="6" y="30"/>
                    <a:pt x="6" y="30"/>
                    <a:pt x="6" y="30"/>
                  </a:cubicBezTo>
                  <a:cubicBezTo>
                    <a:pt x="6" y="31"/>
                    <a:pt x="6" y="31"/>
                    <a:pt x="6" y="31"/>
                  </a:cubicBezTo>
                  <a:cubicBezTo>
                    <a:pt x="6" y="31"/>
                    <a:pt x="6" y="31"/>
                    <a:pt x="6" y="31"/>
                  </a:cubicBezTo>
                  <a:cubicBezTo>
                    <a:pt x="6" y="31"/>
                    <a:pt x="6" y="31"/>
                    <a:pt x="6" y="31"/>
                  </a:cubicBezTo>
                  <a:close/>
                  <a:moveTo>
                    <a:pt x="10" y="31"/>
                  </a:moveTo>
                  <a:cubicBezTo>
                    <a:pt x="10" y="33"/>
                    <a:pt x="10" y="33"/>
                    <a:pt x="10" y="33"/>
                  </a:cubicBezTo>
                  <a:cubicBezTo>
                    <a:pt x="11" y="33"/>
                    <a:pt x="11" y="33"/>
                    <a:pt x="11" y="33"/>
                  </a:cubicBezTo>
                  <a:cubicBezTo>
                    <a:pt x="11" y="32"/>
                    <a:pt x="11" y="32"/>
                    <a:pt x="11" y="32"/>
                  </a:cubicBezTo>
                  <a:cubicBezTo>
                    <a:pt x="10" y="31"/>
                    <a:pt x="10" y="31"/>
                    <a:pt x="10" y="31"/>
                  </a:cubicBezTo>
                  <a:cubicBezTo>
                    <a:pt x="10" y="31"/>
                    <a:pt x="10" y="31"/>
                    <a:pt x="10" y="31"/>
                  </a:cubicBezTo>
                  <a:close/>
                  <a:moveTo>
                    <a:pt x="13" y="45"/>
                  </a:moveTo>
                  <a:cubicBezTo>
                    <a:pt x="14" y="45"/>
                    <a:pt x="14" y="45"/>
                    <a:pt x="14" y="45"/>
                  </a:cubicBezTo>
                  <a:cubicBezTo>
                    <a:pt x="15" y="44"/>
                    <a:pt x="15" y="44"/>
                    <a:pt x="15" y="44"/>
                  </a:cubicBezTo>
                  <a:cubicBezTo>
                    <a:pt x="14" y="44"/>
                    <a:pt x="14" y="44"/>
                    <a:pt x="14" y="44"/>
                  </a:cubicBezTo>
                  <a:cubicBezTo>
                    <a:pt x="14" y="44"/>
                    <a:pt x="14" y="44"/>
                    <a:pt x="14" y="44"/>
                  </a:cubicBezTo>
                  <a:cubicBezTo>
                    <a:pt x="13" y="44"/>
                    <a:pt x="13" y="44"/>
                    <a:pt x="13" y="44"/>
                  </a:cubicBezTo>
                  <a:cubicBezTo>
                    <a:pt x="13" y="44"/>
                    <a:pt x="13" y="45"/>
                    <a:pt x="13" y="45"/>
                  </a:cubicBezTo>
                  <a:close/>
                  <a:moveTo>
                    <a:pt x="12" y="40"/>
                  </a:moveTo>
                  <a:cubicBezTo>
                    <a:pt x="12" y="39"/>
                    <a:pt x="12" y="39"/>
                    <a:pt x="12" y="39"/>
                  </a:cubicBezTo>
                  <a:cubicBezTo>
                    <a:pt x="13" y="38"/>
                    <a:pt x="13" y="38"/>
                    <a:pt x="13" y="38"/>
                  </a:cubicBezTo>
                  <a:cubicBezTo>
                    <a:pt x="13" y="39"/>
                    <a:pt x="13" y="39"/>
                    <a:pt x="13" y="39"/>
                  </a:cubicBezTo>
                  <a:cubicBezTo>
                    <a:pt x="13" y="39"/>
                    <a:pt x="13" y="39"/>
                    <a:pt x="13" y="39"/>
                  </a:cubicBezTo>
                  <a:cubicBezTo>
                    <a:pt x="12" y="40"/>
                    <a:pt x="12" y="40"/>
                    <a:pt x="12" y="40"/>
                  </a:cubicBezTo>
                  <a:cubicBezTo>
                    <a:pt x="12" y="40"/>
                    <a:pt x="12" y="40"/>
                    <a:pt x="12" y="40"/>
                  </a:cubicBezTo>
                  <a:close/>
                  <a:moveTo>
                    <a:pt x="10" y="63"/>
                  </a:moveTo>
                  <a:cubicBezTo>
                    <a:pt x="11" y="63"/>
                    <a:pt x="11" y="63"/>
                    <a:pt x="11" y="63"/>
                  </a:cubicBezTo>
                  <a:cubicBezTo>
                    <a:pt x="10" y="62"/>
                    <a:pt x="10" y="62"/>
                    <a:pt x="10" y="62"/>
                  </a:cubicBezTo>
                  <a:cubicBezTo>
                    <a:pt x="11" y="62"/>
                    <a:pt x="11" y="62"/>
                    <a:pt x="11" y="62"/>
                  </a:cubicBezTo>
                  <a:cubicBezTo>
                    <a:pt x="11" y="62"/>
                    <a:pt x="11" y="62"/>
                    <a:pt x="11" y="62"/>
                  </a:cubicBezTo>
                  <a:cubicBezTo>
                    <a:pt x="11" y="62"/>
                    <a:pt x="11" y="62"/>
                    <a:pt x="11" y="62"/>
                  </a:cubicBezTo>
                  <a:cubicBezTo>
                    <a:pt x="12" y="62"/>
                    <a:pt x="12" y="62"/>
                    <a:pt x="12" y="62"/>
                  </a:cubicBezTo>
                  <a:cubicBezTo>
                    <a:pt x="12" y="61"/>
                    <a:pt x="12" y="61"/>
                    <a:pt x="12" y="61"/>
                  </a:cubicBezTo>
                  <a:cubicBezTo>
                    <a:pt x="13" y="61"/>
                    <a:pt x="13" y="61"/>
                    <a:pt x="13" y="61"/>
                  </a:cubicBezTo>
                  <a:cubicBezTo>
                    <a:pt x="14" y="61"/>
                    <a:pt x="14" y="61"/>
                    <a:pt x="14" y="61"/>
                  </a:cubicBezTo>
                  <a:cubicBezTo>
                    <a:pt x="14" y="61"/>
                    <a:pt x="14" y="61"/>
                    <a:pt x="14" y="61"/>
                  </a:cubicBezTo>
                  <a:cubicBezTo>
                    <a:pt x="14" y="61"/>
                    <a:pt x="14" y="61"/>
                    <a:pt x="14" y="61"/>
                  </a:cubicBezTo>
                  <a:cubicBezTo>
                    <a:pt x="15" y="61"/>
                    <a:pt x="15" y="61"/>
                    <a:pt x="15" y="61"/>
                  </a:cubicBezTo>
                  <a:cubicBezTo>
                    <a:pt x="15" y="61"/>
                    <a:pt x="15" y="61"/>
                    <a:pt x="15" y="61"/>
                  </a:cubicBezTo>
                  <a:cubicBezTo>
                    <a:pt x="16" y="62"/>
                    <a:pt x="16" y="62"/>
                    <a:pt x="16" y="62"/>
                  </a:cubicBezTo>
                  <a:cubicBezTo>
                    <a:pt x="17" y="62"/>
                    <a:pt x="17" y="62"/>
                    <a:pt x="17" y="62"/>
                  </a:cubicBezTo>
                  <a:cubicBezTo>
                    <a:pt x="16" y="61"/>
                    <a:pt x="16" y="61"/>
                    <a:pt x="16" y="61"/>
                  </a:cubicBezTo>
                  <a:cubicBezTo>
                    <a:pt x="17" y="61"/>
                    <a:pt x="17" y="61"/>
                    <a:pt x="17" y="61"/>
                  </a:cubicBezTo>
                  <a:cubicBezTo>
                    <a:pt x="17" y="61"/>
                    <a:pt x="17" y="61"/>
                    <a:pt x="17" y="61"/>
                  </a:cubicBezTo>
                  <a:cubicBezTo>
                    <a:pt x="17" y="60"/>
                    <a:pt x="17" y="60"/>
                    <a:pt x="17" y="60"/>
                  </a:cubicBezTo>
                  <a:cubicBezTo>
                    <a:pt x="17" y="60"/>
                    <a:pt x="17" y="60"/>
                    <a:pt x="17" y="60"/>
                  </a:cubicBezTo>
                  <a:cubicBezTo>
                    <a:pt x="18" y="59"/>
                    <a:pt x="18" y="59"/>
                    <a:pt x="18" y="59"/>
                  </a:cubicBezTo>
                  <a:cubicBezTo>
                    <a:pt x="18" y="59"/>
                    <a:pt x="18" y="59"/>
                    <a:pt x="18" y="59"/>
                  </a:cubicBezTo>
                  <a:cubicBezTo>
                    <a:pt x="20" y="59"/>
                    <a:pt x="20" y="59"/>
                    <a:pt x="20" y="59"/>
                  </a:cubicBezTo>
                  <a:cubicBezTo>
                    <a:pt x="20" y="59"/>
                    <a:pt x="20" y="59"/>
                    <a:pt x="20" y="59"/>
                  </a:cubicBezTo>
                  <a:cubicBezTo>
                    <a:pt x="21" y="60"/>
                    <a:pt x="21" y="60"/>
                    <a:pt x="21" y="60"/>
                  </a:cubicBezTo>
                  <a:cubicBezTo>
                    <a:pt x="22" y="59"/>
                    <a:pt x="22" y="59"/>
                    <a:pt x="22" y="59"/>
                  </a:cubicBezTo>
                  <a:cubicBezTo>
                    <a:pt x="23" y="59"/>
                    <a:pt x="23" y="59"/>
                    <a:pt x="23" y="59"/>
                  </a:cubicBezTo>
                  <a:cubicBezTo>
                    <a:pt x="23" y="60"/>
                    <a:pt x="23" y="60"/>
                    <a:pt x="23" y="60"/>
                  </a:cubicBezTo>
                  <a:cubicBezTo>
                    <a:pt x="24" y="59"/>
                    <a:pt x="24" y="59"/>
                    <a:pt x="24" y="59"/>
                  </a:cubicBezTo>
                  <a:cubicBezTo>
                    <a:pt x="25" y="59"/>
                    <a:pt x="25" y="59"/>
                    <a:pt x="25" y="59"/>
                  </a:cubicBezTo>
                  <a:cubicBezTo>
                    <a:pt x="25" y="59"/>
                    <a:pt x="25" y="59"/>
                    <a:pt x="25" y="59"/>
                  </a:cubicBezTo>
                  <a:cubicBezTo>
                    <a:pt x="26" y="58"/>
                    <a:pt x="26" y="58"/>
                    <a:pt x="26" y="58"/>
                  </a:cubicBezTo>
                  <a:cubicBezTo>
                    <a:pt x="27" y="58"/>
                    <a:pt x="27" y="58"/>
                    <a:pt x="27" y="58"/>
                  </a:cubicBezTo>
                  <a:cubicBezTo>
                    <a:pt x="27" y="58"/>
                    <a:pt x="27" y="58"/>
                    <a:pt x="27" y="58"/>
                  </a:cubicBezTo>
                  <a:cubicBezTo>
                    <a:pt x="28" y="58"/>
                    <a:pt x="28" y="58"/>
                    <a:pt x="28" y="58"/>
                  </a:cubicBezTo>
                  <a:cubicBezTo>
                    <a:pt x="28" y="58"/>
                    <a:pt x="28" y="58"/>
                    <a:pt x="28" y="58"/>
                  </a:cubicBezTo>
                  <a:cubicBezTo>
                    <a:pt x="28" y="59"/>
                    <a:pt x="28" y="59"/>
                    <a:pt x="28" y="59"/>
                  </a:cubicBezTo>
                  <a:cubicBezTo>
                    <a:pt x="29" y="58"/>
                    <a:pt x="29" y="58"/>
                    <a:pt x="29" y="58"/>
                  </a:cubicBezTo>
                  <a:cubicBezTo>
                    <a:pt x="30" y="58"/>
                    <a:pt x="30" y="58"/>
                    <a:pt x="30" y="58"/>
                  </a:cubicBezTo>
                  <a:cubicBezTo>
                    <a:pt x="31" y="58"/>
                    <a:pt x="31" y="58"/>
                    <a:pt x="31" y="58"/>
                  </a:cubicBezTo>
                  <a:cubicBezTo>
                    <a:pt x="32" y="58"/>
                    <a:pt x="32" y="58"/>
                    <a:pt x="32" y="58"/>
                  </a:cubicBezTo>
                  <a:cubicBezTo>
                    <a:pt x="33" y="58"/>
                    <a:pt x="33" y="58"/>
                    <a:pt x="33" y="58"/>
                  </a:cubicBezTo>
                  <a:cubicBezTo>
                    <a:pt x="33" y="58"/>
                    <a:pt x="33" y="58"/>
                    <a:pt x="33" y="58"/>
                  </a:cubicBezTo>
                  <a:cubicBezTo>
                    <a:pt x="34" y="58"/>
                    <a:pt x="34" y="58"/>
                    <a:pt x="34" y="58"/>
                  </a:cubicBezTo>
                  <a:cubicBezTo>
                    <a:pt x="35" y="57"/>
                    <a:pt x="35" y="57"/>
                    <a:pt x="35" y="57"/>
                  </a:cubicBezTo>
                  <a:cubicBezTo>
                    <a:pt x="35" y="57"/>
                    <a:pt x="35" y="57"/>
                    <a:pt x="35" y="57"/>
                  </a:cubicBezTo>
                  <a:cubicBezTo>
                    <a:pt x="35" y="57"/>
                    <a:pt x="35" y="57"/>
                    <a:pt x="35" y="57"/>
                  </a:cubicBezTo>
                  <a:cubicBezTo>
                    <a:pt x="35" y="57"/>
                    <a:pt x="35" y="57"/>
                    <a:pt x="35" y="57"/>
                  </a:cubicBezTo>
                  <a:cubicBezTo>
                    <a:pt x="36" y="56"/>
                    <a:pt x="36" y="56"/>
                    <a:pt x="36" y="56"/>
                  </a:cubicBezTo>
                  <a:cubicBezTo>
                    <a:pt x="37" y="56"/>
                    <a:pt x="37" y="56"/>
                    <a:pt x="37" y="56"/>
                  </a:cubicBezTo>
                  <a:cubicBezTo>
                    <a:pt x="37" y="55"/>
                    <a:pt x="37" y="55"/>
                    <a:pt x="37" y="55"/>
                  </a:cubicBezTo>
                  <a:cubicBezTo>
                    <a:pt x="37" y="55"/>
                    <a:pt x="37" y="55"/>
                    <a:pt x="37" y="55"/>
                  </a:cubicBezTo>
                  <a:cubicBezTo>
                    <a:pt x="37" y="55"/>
                    <a:pt x="37" y="55"/>
                    <a:pt x="37" y="55"/>
                  </a:cubicBezTo>
                  <a:cubicBezTo>
                    <a:pt x="36" y="55"/>
                    <a:pt x="36" y="55"/>
                    <a:pt x="36" y="55"/>
                  </a:cubicBezTo>
                  <a:cubicBezTo>
                    <a:pt x="35" y="55"/>
                    <a:pt x="35" y="55"/>
                    <a:pt x="35" y="55"/>
                  </a:cubicBezTo>
                  <a:cubicBezTo>
                    <a:pt x="35" y="55"/>
                    <a:pt x="35" y="55"/>
                    <a:pt x="35" y="55"/>
                  </a:cubicBezTo>
                  <a:cubicBezTo>
                    <a:pt x="34" y="55"/>
                    <a:pt x="34" y="55"/>
                    <a:pt x="34" y="55"/>
                  </a:cubicBezTo>
                  <a:cubicBezTo>
                    <a:pt x="34" y="55"/>
                    <a:pt x="34" y="55"/>
                    <a:pt x="34" y="55"/>
                  </a:cubicBezTo>
                  <a:cubicBezTo>
                    <a:pt x="34" y="54"/>
                    <a:pt x="34" y="54"/>
                    <a:pt x="34" y="54"/>
                  </a:cubicBezTo>
                  <a:cubicBezTo>
                    <a:pt x="34" y="54"/>
                    <a:pt x="34" y="54"/>
                    <a:pt x="34" y="54"/>
                  </a:cubicBezTo>
                  <a:cubicBezTo>
                    <a:pt x="34" y="54"/>
                    <a:pt x="34" y="54"/>
                    <a:pt x="34" y="54"/>
                  </a:cubicBezTo>
                  <a:cubicBezTo>
                    <a:pt x="33" y="54"/>
                    <a:pt x="33" y="54"/>
                    <a:pt x="33" y="54"/>
                  </a:cubicBezTo>
                  <a:cubicBezTo>
                    <a:pt x="33" y="54"/>
                    <a:pt x="33" y="54"/>
                    <a:pt x="33" y="54"/>
                  </a:cubicBezTo>
                  <a:cubicBezTo>
                    <a:pt x="34" y="54"/>
                    <a:pt x="34" y="54"/>
                    <a:pt x="34" y="54"/>
                  </a:cubicBezTo>
                  <a:cubicBezTo>
                    <a:pt x="34" y="54"/>
                    <a:pt x="34" y="54"/>
                    <a:pt x="34" y="54"/>
                  </a:cubicBezTo>
                  <a:cubicBezTo>
                    <a:pt x="35" y="54"/>
                    <a:pt x="35" y="54"/>
                    <a:pt x="35" y="54"/>
                  </a:cubicBezTo>
                  <a:cubicBezTo>
                    <a:pt x="35" y="53"/>
                    <a:pt x="35" y="53"/>
                    <a:pt x="35" y="53"/>
                  </a:cubicBezTo>
                  <a:cubicBezTo>
                    <a:pt x="34" y="53"/>
                    <a:pt x="34" y="53"/>
                    <a:pt x="34" y="53"/>
                  </a:cubicBezTo>
                  <a:cubicBezTo>
                    <a:pt x="35" y="53"/>
                    <a:pt x="35" y="53"/>
                    <a:pt x="35" y="53"/>
                  </a:cubicBezTo>
                  <a:cubicBezTo>
                    <a:pt x="35" y="52"/>
                    <a:pt x="35" y="52"/>
                    <a:pt x="35" y="52"/>
                  </a:cubicBezTo>
                  <a:cubicBezTo>
                    <a:pt x="35" y="53"/>
                    <a:pt x="35" y="53"/>
                    <a:pt x="35" y="53"/>
                  </a:cubicBezTo>
                  <a:cubicBezTo>
                    <a:pt x="36" y="52"/>
                    <a:pt x="36" y="52"/>
                    <a:pt x="36" y="52"/>
                  </a:cubicBezTo>
                  <a:cubicBezTo>
                    <a:pt x="36" y="52"/>
                    <a:pt x="36" y="52"/>
                    <a:pt x="36" y="52"/>
                  </a:cubicBezTo>
                  <a:cubicBezTo>
                    <a:pt x="36" y="52"/>
                    <a:pt x="36" y="52"/>
                    <a:pt x="36" y="52"/>
                  </a:cubicBezTo>
                  <a:cubicBezTo>
                    <a:pt x="36" y="51"/>
                    <a:pt x="36" y="51"/>
                    <a:pt x="36" y="51"/>
                  </a:cubicBezTo>
                  <a:cubicBezTo>
                    <a:pt x="35" y="51"/>
                    <a:pt x="35" y="51"/>
                    <a:pt x="35" y="51"/>
                  </a:cubicBezTo>
                  <a:cubicBezTo>
                    <a:pt x="36" y="51"/>
                    <a:pt x="36" y="51"/>
                    <a:pt x="36" y="51"/>
                  </a:cubicBezTo>
                  <a:cubicBezTo>
                    <a:pt x="36" y="51"/>
                    <a:pt x="36" y="51"/>
                    <a:pt x="36" y="51"/>
                  </a:cubicBezTo>
                  <a:cubicBezTo>
                    <a:pt x="36" y="51"/>
                    <a:pt x="36" y="51"/>
                    <a:pt x="36" y="51"/>
                  </a:cubicBezTo>
                  <a:cubicBezTo>
                    <a:pt x="37" y="51"/>
                    <a:pt x="37" y="51"/>
                    <a:pt x="37" y="51"/>
                  </a:cubicBezTo>
                  <a:cubicBezTo>
                    <a:pt x="37" y="51"/>
                    <a:pt x="37" y="51"/>
                    <a:pt x="37" y="51"/>
                  </a:cubicBezTo>
                  <a:cubicBezTo>
                    <a:pt x="37" y="49"/>
                    <a:pt x="37" y="49"/>
                    <a:pt x="37" y="49"/>
                  </a:cubicBezTo>
                  <a:cubicBezTo>
                    <a:pt x="38" y="48"/>
                    <a:pt x="38" y="48"/>
                    <a:pt x="38" y="48"/>
                  </a:cubicBezTo>
                  <a:cubicBezTo>
                    <a:pt x="37" y="48"/>
                    <a:pt x="37" y="48"/>
                    <a:pt x="37" y="48"/>
                  </a:cubicBezTo>
                  <a:cubicBezTo>
                    <a:pt x="37" y="47"/>
                    <a:pt x="37" y="47"/>
                    <a:pt x="37" y="47"/>
                  </a:cubicBezTo>
                  <a:cubicBezTo>
                    <a:pt x="36" y="46"/>
                    <a:pt x="36" y="46"/>
                    <a:pt x="36" y="46"/>
                  </a:cubicBezTo>
                  <a:cubicBezTo>
                    <a:pt x="34" y="46"/>
                    <a:pt x="34" y="46"/>
                    <a:pt x="34" y="46"/>
                  </a:cubicBezTo>
                  <a:cubicBezTo>
                    <a:pt x="32" y="46"/>
                    <a:pt x="32" y="46"/>
                    <a:pt x="32" y="46"/>
                  </a:cubicBezTo>
                  <a:cubicBezTo>
                    <a:pt x="32" y="47"/>
                    <a:pt x="32" y="47"/>
                    <a:pt x="32" y="47"/>
                  </a:cubicBezTo>
                  <a:cubicBezTo>
                    <a:pt x="32" y="47"/>
                    <a:pt x="32" y="47"/>
                    <a:pt x="32" y="47"/>
                  </a:cubicBezTo>
                  <a:cubicBezTo>
                    <a:pt x="31" y="47"/>
                    <a:pt x="31" y="47"/>
                    <a:pt x="31" y="47"/>
                  </a:cubicBezTo>
                  <a:cubicBezTo>
                    <a:pt x="31" y="46"/>
                    <a:pt x="31" y="46"/>
                    <a:pt x="31" y="46"/>
                  </a:cubicBezTo>
                  <a:cubicBezTo>
                    <a:pt x="32" y="45"/>
                    <a:pt x="32" y="45"/>
                    <a:pt x="32" y="45"/>
                  </a:cubicBezTo>
                  <a:cubicBezTo>
                    <a:pt x="32" y="44"/>
                    <a:pt x="32" y="44"/>
                    <a:pt x="32" y="44"/>
                  </a:cubicBezTo>
                  <a:cubicBezTo>
                    <a:pt x="31" y="43"/>
                    <a:pt x="31" y="43"/>
                    <a:pt x="31" y="43"/>
                  </a:cubicBezTo>
                  <a:cubicBezTo>
                    <a:pt x="30" y="43"/>
                    <a:pt x="30" y="43"/>
                    <a:pt x="30" y="43"/>
                  </a:cubicBezTo>
                  <a:cubicBezTo>
                    <a:pt x="30" y="42"/>
                    <a:pt x="30" y="42"/>
                    <a:pt x="30" y="42"/>
                  </a:cubicBezTo>
                  <a:cubicBezTo>
                    <a:pt x="29" y="42"/>
                    <a:pt x="29" y="42"/>
                    <a:pt x="29" y="42"/>
                  </a:cubicBezTo>
                  <a:cubicBezTo>
                    <a:pt x="29" y="42"/>
                    <a:pt x="29" y="42"/>
                    <a:pt x="29" y="42"/>
                  </a:cubicBezTo>
                  <a:cubicBezTo>
                    <a:pt x="28" y="42"/>
                    <a:pt x="28" y="42"/>
                    <a:pt x="28" y="42"/>
                  </a:cubicBezTo>
                  <a:cubicBezTo>
                    <a:pt x="28" y="42"/>
                    <a:pt x="28" y="42"/>
                    <a:pt x="28" y="42"/>
                  </a:cubicBezTo>
                  <a:cubicBezTo>
                    <a:pt x="28" y="42"/>
                    <a:pt x="28" y="42"/>
                    <a:pt x="28" y="42"/>
                  </a:cubicBezTo>
                  <a:cubicBezTo>
                    <a:pt x="28" y="42"/>
                    <a:pt x="28" y="42"/>
                    <a:pt x="28" y="42"/>
                  </a:cubicBezTo>
                  <a:cubicBezTo>
                    <a:pt x="29" y="42"/>
                    <a:pt x="29" y="42"/>
                    <a:pt x="29" y="42"/>
                  </a:cubicBezTo>
                  <a:cubicBezTo>
                    <a:pt x="29" y="42"/>
                    <a:pt x="29" y="42"/>
                    <a:pt x="29" y="42"/>
                  </a:cubicBezTo>
                  <a:cubicBezTo>
                    <a:pt x="30" y="42"/>
                    <a:pt x="30" y="42"/>
                    <a:pt x="30" y="42"/>
                  </a:cubicBezTo>
                  <a:cubicBezTo>
                    <a:pt x="30" y="42"/>
                    <a:pt x="30" y="42"/>
                    <a:pt x="30" y="42"/>
                  </a:cubicBezTo>
                  <a:cubicBezTo>
                    <a:pt x="30" y="42"/>
                    <a:pt x="30" y="42"/>
                    <a:pt x="30" y="42"/>
                  </a:cubicBezTo>
                  <a:cubicBezTo>
                    <a:pt x="31" y="42"/>
                    <a:pt x="31" y="42"/>
                    <a:pt x="31" y="42"/>
                  </a:cubicBezTo>
                  <a:cubicBezTo>
                    <a:pt x="30" y="41"/>
                    <a:pt x="30" y="41"/>
                    <a:pt x="30" y="41"/>
                  </a:cubicBezTo>
                  <a:cubicBezTo>
                    <a:pt x="29" y="40"/>
                    <a:pt x="29" y="40"/>
                    <a:pt x="29" y="40"/>
                  </a:cubicBezTo>
                  <a:cubicBezTo>
                    <a:pt x="29" y="40"/>
                    <a:pt x="29" y="40"/>
                    <a:pt x="29" y="40"/>
                  </a:cubicBezTo>
                  <a:cubicBezTo>
                    <a:pt x="30" y="40"/>
                    <a:pt x="30" y="40"/>
                    <a:pt x="30" y="40"/>
                  </a:cubicBezTo>
                  <a:cubicBezTo>
                    <a:pt x="29" y="39"/>
                    <a:pt x="29" y="39"/>
                    <a:pt x="29" y="39"/>
                  </a:cubicBezTo>
                  <a:cubicBezTo>
                    <a:pt x="29" y="39"/>
                    <a:pt x="29" y="39"/>
                    <a:pt x="29" y="39"/>
                  </a:cubicBezTo>
                  <a:cubicBezTo>
                    <a:pt x="29" y="39"/>
                    <a:pt x="29" y="39"/>
                    <a:pt x="29" y="39"/>
                  </a:cubicBezTo>
                  <a:cubicBezTo>
                    <a:pt x="28" y="38"/>
                    <a:pt x="28" y="38"/>
                    <a:pt x="28" y="38"/>
                  </a:cubicBezTo>
                  <a:cubicBezTo>
                    <a:pt x="27" y="37"/>
                    <a:pt x="27" y="37"/>
                    <a:pt x="27" y="37"/>
                  </a:cubicBezTo>
                  <a:cubicBezTo>
                    <a:pt x="25" y="37"/>
                    <a:pt x="25" y="37"/>
                    <a:pt x="25" y="37"/>
                  </a:cubicBezTo>
                  <a:cubicBezTo>
                    <a:pt x="25" y="36"/>
                    <a:pt x="25" y="36"/>
                    <a:pt x="25" y="36"/>
                  </a:cubicBezTo>
                  <a:cubicBezTo>
                    <a:pt x="25" y="36"/>
                    <a:pt x="25" y="36"/>
                    <a:pt x="25" y="36"/>
                  </a:cubicBezTo>
                  <a:cubicBezTo>
                    <a:pt x="25" y="35"/>
                    <a:pt x="25" y="35"/>
                    <a:pt x="25" y="35"/>
                  </a:cubicBezTo>
                  <a:cubicBezTo>
                    <a:pt x="24" y="34"/>
                    <a:pt x="24" y="34"/>
                    <a:pt x="24" y="34"/>
                  </a:cubicBezTo>
                  <a:cubicBezTo>
                    <a:pt x="24" y="32"/>
                    <a:pt x="24" y="32"/>
                    <a:pt x="24" y="32"/>
                  </a:cubicBezTo>
                  <a:cubicBezTo>
                    <a:pt x="23" y="32"/>
                    <a:pt x="23" y="32"/>
                    <a:pt x="23" y="32"/>
                  </a:cubicBezTo>
                  <a:cubicBezTo>
                    <a:pt x="23" y="32"/>
                    <a:pt x="23" y="32"/>
                    <a:pt x="23" y="32"/>
                  </a:cubicBezTo>
                  <a:cubicBezTo>
                    <a:pt x="22" y="30"/>
                    <a:pt x="22" y="30"/>
                    <a:pt x="22" y="30"/>
                  </a:cubicBezTo>
                  <a:cubicBezTo>
                    <a:pt x="21" y="30"/>
                    <a:pt x="21" y="30"/>
                    <a:pt x="21" y="30"/>
                  </a:cubicBezTo>
                  <a:cubicBezTo>
                    <a:pt x="20" y="29"/>
                    <a:pt x="20" y="29"/>
                    <a:pt x="20" y="29"/>
                  </a:cubicBezTo>
                  <a:cubicBezTo>
                    <a:pt x="19" y="29"/>
                    <a:pt x="19" y="29"/>
                    <a:pt x="19" y="29"/>
                  </a:cubicBezTo>
                  <a:cubicBezTo>
                    <a:pt x="19" y="29"/>
                    <a:pt x="19" y="29"/>
                    <a:pt x="19" y="29"/>
                  </a:cubicBezTo>
                  <a:cubicBezTo>
                    <a:pt x="18" y="30"/>
                    <a:pt x="18" y="30"/>
                    <a:pt x="18" y="30"/>
                  </a:cubicBezTo>
                  <a:cubicBezTo>
                    <a:pt x="17" y="29"/>
                    <a:pt x="17" y="29"/>
                    <a:pt x="17" y="29"/>
                  </a:cubicBezTo>
                  <a:cubicBezTo>
                    <a:pt x="17" y="29"/>
                    <a:pt x="17" y="29"/>
                    <a:pt x="17" y="29"/>
                  </a:cubicBezTo>
                  <a:cubicBezTo>
                    <a:pt x="16" y="29"/>
                    <a:pt x="16" y="29"/>
                    <a:pt x="16" y="29"/>
                  </a:cubicBezTo>
                  <a:cubicBezTo>
                    <a:pt x="16" y="29"/>
                    <a:pt x="16" y="29"/>
                    <a:pt x="16" y="29"/>
                  </a:cubicBezTo>
                  <a:cubicBezTo>
                    <a:pt x="16" y="29"/>
                    <a:pt x="16" y="29"/>
                    <a:pt x="16" y="29"/>
                  </a:cubicBezTo>
                  <a:cubicBezTo>
                    <a:pt x="17" y="29"/>
                    <a:pt x="17" y="29"/>
                    <a:pt x="17" y="29"/>
                  </a:cubicBezTo>
                  <a:cubicBezTo>
                    <a:pt x="18" y="29"/>
                    <a:pt x="18" y="29"/>
                    <a:pt x="18" y="29"/>
                  </a:cubicBezTo>
                  <a:cubicBezTo>
                    <a:pt x="18" y="28"/>
                    <a:pt x="18" y="28"/>
                    <a:pt x="18" y="28"/>
                  </a:cubicBezTo>
                  <a:cubicBezTo>
                    <a:pt x="19" y="28"/>
                    <a:pt x="19" y="28"/>
                    <a:pt x="19" y="28"/>
                  </a:cubicBezTo>
                  <a:cubicBezTo>
                    <a:pt x="20" y="28"/>
                    <a:pt x="20" y="28"/>
                    <a:pt x="20" y="28"/>
                  </a:cubicBezTo>
                  <a:cubicBezTo>
                    <a:pt x="19" y="27"/>
                    <a:pt x="19" y="27"/>
                    <a:pt x="19" y="27"/>
                  </a:cubicBezTo>
                  <a:cubicBezTo>
                    <a:pt x="19" y="27"/>
                    <a:pt x="19" y="27"/>
                    <a:pt x="19" y="27"/>
                  </a:cubicBezTo>
                  <a:cubicBezTo>
                    <a:pt x="19" y="27"/>
                    <a:pt x="19" y="27"/>
                    <a:pt x="19" y="27"/>
                  </a:cubicBezTo>
                  <a:cubicBezTo>
                    <a:pt x="18" y="27"/>
                    <a:pt x="18" y="27"/>
                    <a:pt x="18" y="27"/>
                  </a:cubicBezTo>
                  <a:cubicBezTo>
                    <a:pt x="17" y="27"/>
                    <a:pt x="17" y="27"/>
                    <a:pt x="17" y="27"/>
                  </a:cubicBezTo>
                  <a:cubicBezTo>
                    <a:pt x="18" y="27"/>
                    <a:pt x="18" y="27"/>
                    <a:pt x="18" y="27"/>
                  </a:cubicBezTo>
                  <a:cubicBezTo>
                    <a:pt x="19" y="27"/>
                    <a:pt x="19" y="27"/>
                    <a:pt x="19" y="27"/>
                  </a:cubicBezTo>
                  <a:cubicBezTo>
                    <a:pt x="20" y="26"/>
                    <a:pt x="20" y="26"/>
                    <a:pt x="20" y="26"/>
                  </a:cubicBezTo>
                  <a:cubicBezTo>
                    <a:pt x="20" y="26"/>
                    <a:pt x="20" y="26"/>
                    <a:pt x="20" y="26"/>
                  </a:cubicBezTo>
                  <a:cubicBezTo>
                    <a:pt x="20" y="25"/>
                    <a:pt x="20" y="25"/>
                    <a:pt x="20" y="25"/>
                  </a:cubicBezTo>
                  <a:cubicBezTo>
                    <a:pt x="21" y="24"/>
                    <a:pt x="21" y="24"/>
                    <a:pt x="21" y="24"/>
                  </a:cubicBezTo>
                  <a:cubicBezTo>
                    <a:pt x="21" y="24"/>
                    <a:pt x="21" y="24"/>
                    <a:pt x="21" y="24"/>
                  </a:cubicBezTo>
                  <a:cubicBezTo>
                    <a:pt x="21" y="24"/>
                    <a:pt x="21" y="24"/>
                    <a:pt x="21" y="24"/>
                  </a:cubicBezTo>
                  <a:cubicBezTo>
                    <a:pt x="22" y="23"/>
                    <a:pt x="22" y="23"/>
                    <a:pt x="22" y="23"/>
                  </a:cubicBezTo>
                  <a:cubicBezTo>
                    <a:pt x="21" y="23"/>
                    <a:pt x="21" y="23"/>
                    <a:pt x="21" y="23"/>
                  </a:cubicBezTo>
                  <a:cubicBezTo>
                    <a:pt x="22" y="22"/>
                    <a:pt x="22" y="22"/>
                    <a:pt x="22" y="22"/>
                  </a:cubicBezTo>
                  <a:cubicBezTo>
                    <a:pt x="23" y="21"/>
                    <a:pt x="23" y="21"/>
                    <a:pt x="23" y="21"/>
                  </a:cubicBezTo>
                  <a:cubicBezTo>
                    <a:pt x="23" y="21"/>
                    <a:pt x="23" y="21"/>
                    <a:pt x="23" y="21"/>
                  </a:cubicBezTo>
                  <a:cubicBezTo>
                    <a:pt x="22" y="20"/>
                    <a:pt x="22" y="20"/>
                    <a:pt x="22" y="20"/>
                  </a:cubicBezTo>
                  <a:cubicBezTo>
                    <a:pt x="21" y="20"/>
                    <a:pt x="21" y="20"/>
                    <a:pt x="21" y="20"/>
                  </a:cubicBezTo>
                  <a:cubicBezTo>
                    <a:pt x="20" y="20"/>
                    <a:pt x="20" y="20"/>
                    <a:pt x="20" y="20"/>
                  </a:cubicBezTo>
                  <a:cubicBezTo>
                    <a:pt x="18" y="20"/>
                    <a:pt x="18" y="20"/>
                    <a:pt x="18" y="20"/>
                  </a:cubicBezTo>
                  <a:cubicBezTo>
                    <a:pt x="18" y="20"/>
                    <a:pt x="18" y="20"/>
                    <a:pt x="18" y="20"/>
                  </a:cubicBezTo>
                  <a:cubicBezTo>
                    <a:pt x="18" y="20"/>
                    <a:pt x="18" y="20"/>
                    <a:pt x="18" y="20"/>
                  </a:cubicBezTo>
                  <a:cubicBezTo>
                    <a:pt x="17" y="20"/>
                    <a:pt x="17" y="20"/>
                    <a:pt x="17" y="20"/>
                  </a:cubicBezTo>
                  <a:cubicBezTo>
                    <a:pt x="16" y="20"/>
                    <a:pt x="16" y="20"/>
                    <a:pt x="16" y="20"/>
                  </a:cubicBezTo>
                  <a:cubicBezTo>
                    <a:pt x="16" y="20"/>
                    <a:pt x="16" y="20"/>
                    <a:pt x="16" y="20"/>
                  </a:cubicBezTo>
                  <a:cubicBezTo>
                    <a:pt x="16" y="20"/>
                    <a:pt x="16" y="20"/>
                    <a:pt x="16" y="20"/>
                  </a:cubicBezTo>
                  <a:cubicBezTo>
                    <a:pt x="15" y="21"/>
                    <a:pt x="15" y="21"/>
                    <a:pt x="15" y="21"/>
                  </a:cubicBezTo>
                  <a:cubicBezTo>
                    <a:pt x="15" y="21"/>
                    <a:pt x="15" y="21"/>
                    <a:pt x="15" y="21"/>
                  </a:cubicBezTo>
                  <a:cubicBezTo>
                    <a:pt x="14" y="21"/>
                    <a:pt x="14" y="21"/>
                    <a:pt x="14" y="21"/>
                  </a:cubicBezTo>
                  <a:cubicBezTo>
                    <a:pt x="14" y="21"/>
                    <a:pt x="14" y="21"/>
                    <a:pt x="14" y="21"/>
                  </a:cubicBezTo>
                  <a:cubicBezTo>
                    <a:pt x="15" y="20"/>
                    <a:pt x="15" y="20"/>
                    <a:pt x="15" y="20"/>
                  </a:cubicBezTo>
                  <a:cubicBezTo>
                    <a:pt x="15" y="19"/>
                    <a:pt x="15" y="19"/>
                    <a:pt x="15" y="19"/>
                  </a:cubicBezTo>
                  <a:cubicBezTo>
                    <a:pt x="15" y="19"/>
                    <a:pt x="15" y="19"/>
                    <a:pt x="15" y="19"/>
                  </a:cubicBezTo>
                  <a:cubicBezTo>
                    <a:pt x="14" y="19"/>
                    <a:pt x="14" y="19"/>
                    <a:pt x="14" y="19"/>
                  </a:cubicBezTo>
                  <a:cubicBezTo>
                    <a:pt x="15" y="19"/>
                    <a:pt x="15" y="19"/>
                    <a:pt x="15" y="19"/>
                  </a:cubicBezTo>
                  <a:cubicBezTo>
                    <a:pt x="15" y="18"/>
                    <a:pt x="15" y="18"/>
                    <a:pt x="15" y="18"/>
                  </a:cubicBezTo>
                  <a:cubicBezTo>
                    <a:pt x="17" y="17"/>
                    <a:pt x="17" y="17"/>
                    <a:pt x="17" y="17"/>
                  </a:cubicBezTo>
                  <a:cubicBezTo>
                    <a:pt x="17" y="16"/>
                    <a:pt x="17" y="16"/>
                    <a:pt x="17" y="16"/>
                  </a:cubicBezTo>
                  <a:cubicBezTo>
                    <a:pt x="18" y="16"/>
                    <a:pt x="18" y="16"/>
                    <a:pt x="18" y="16"/>
                  </a:cubicBezTo>
                  <a:cubicBezTo>
                    <a:pt x="18" y="16"/>
                    <a:pt x="18" y="16"/>
                    <a:pt x="18" y="16"/>
                  </a:cubicBezTo>
                  <a:cubicBezTo>
                    <a:pt x="18" y="15"/>
                    <a:pt x="18" y="15"/>
                    <a:pt x="18" y="15"/>
                  </a:cubicBezTo>
                  <a:cubicBezTo>
                    <a:pt x="18" y="15"/>
                    <a:pt x="18" y="15"/>
                    <a:pt x="18" y="15"/>
                  </a:cubicBezTo>
                  <a:cubicBezTo>
                    <a:pt x="18" y="14"/>
                    <a:pt x="18" y="14"/>
                    <a:pt x="18" y="14"/>
                  </a:cubicBezTo>
                  <a:cubicBezTo>
                    <a:pt x="17" y="14"/>
                    <a:pt x="17" y="14"/>
                    <a:pt x="17" y="14"/>
                  </a:cubicBezTo>
                  <a:cubicBezTo>
                    <a:pt x="17" y="15"/>
                    <a:pt x="17" y="15"/>
                    <a:pt x="17" y="15"/>
                  </a:cubicBezTo>
                  <a:cubicBezTo>
                    <a:pt x="16" y="15"/>
                    <a:pt x="16" y="15"/>
                    <a:pt x="16" y="15"/>
                  </a:cubicBezTo>
                  <a:cubicBezTo>
                    <a:pt x="15" y="15"/>
                    <a:pt x="15" y="15"/>
                    <a:pt x="15" y="15"/>
                  </a:cubicBezTo>
                  <a:cubicBezTo>
                    <a:pt x="14" y="15"/>
                    <a:pt x="14" y="15"/>
                    <a:pt x="14" y="15"/>
                  </a:cubicBezTo>
                  <a:cubicBezTo>
                    <a:pt x="14" y="15"/>
                    <a:pt x="14" y="15"/>
                    <a:pt x="14" y="15"/>
                  </a:cubicBezTo>
                  <a:cubicBezTo>
                    <a:pt x="13" y="15"/>
                    <a:pt x="13" y="15"/>
                    <a:pt x="13" y="15"/>
                  </a:cubicBezTo>
                  <a:cubicBezTo>
                    <a:pt x="13" y="15"/>
                    <a:pt x="13" y="15"/>
                    <a:pt x="13" y="15"/>
                  </a:cubicBezTo>
                  <a:cubicBezTo>
                    <a:pt x="13" y="15"/>
                    <a:pt x="13" y="15"/>
                    <a:pt x="13" y="15"/>
                  </a:cubicBezTo>
                  <a:cubicBezTo>
                    <a:pt x="13" y="15"/>
                    <a:pt x="13" y="15"/>
                    <a:pt x="13" y="15"/>
                  </a:cubicBezTo>
                  <a:cubicBezTo>
                    <a:pt x="12" y="16"/>
                    <a:pt x="12" y="16"/>
                    <a:pt x="12" y="16"/>
                  </a:cubicBezTo>
                  <a:cubicBezTo>
                    <a:pt x="12" y="15"/>
                    <a:pt x="12" y="15"/>
                    <a:pt x="12" y="15"/>
                  </a:cubicBezTo>
                  <a:cubicBezTo>
                    <a:pt x="11" y="15"/>
                    <a:pt x="11" y="15"/>
                    <a:pt x="11" y="15"/>
                  </a:cubicBezTo>
                  <a:cubicBezTo>
                    <a:pt x="11" y="15"/>
                    <a:pt x="11" y="15"/>
                    <a:pt x="11" y="15"/>
                  </a:cubicBezTo>
                  <a:cubicBezTo>
                    <a:pt x="11" y="15"/>
                    <a:pt x="11" y="15"/>
                    <a:pt x="11" y="15"/>
                  </a:cubicBezTo>
                  <a:cubicBezTo>
                    <a:pt x="11" y="16"/>
                    <a:pt x="11" y="16"/>
                    <a:pt x="11" y="16"/>
                  </a:cubicBezTo>
                  <a:cubicBezTo>
                    <a:pt x="11" y="16"/>
                    <a:pt x="11" y="16"/>
                    <a:pt x="11" y="16"/>
                  </a:cubicBezTo>
                  <a:cubicBezTo>
                    <a:pt x="11" y="17"/>
                    <a:pt x="11" y="17"/>
                    <a:pt x="11" y="17"/>
                  </a:cubicBezTo>
                  <a:cubicBezTo>
                    <a:pt x="10" y="17"/>
                    <a:pt x="10" y="17"/>
                    <a:pt x="10" y="17"/>
                  </a:cubicBezTo>
                  <a:cubicBezTo>
                    <a:pt x="10" y="17"/>
                    <a:pt x="10" y="17"/>
                    <a:pt x="10" y="17"/>
                  </a:cubicBezTo>
                  <a:cubicBezTo>
                    <a:pt x="10" y="18"/>
                    <a:pt x="10" y="18"/>
                    <a:pt x="10" y="18"/>
                  </a:cubicBezTo>
                  <a:cubicBezTo>
                    <a:pt x="10" y="18"/>
                    <a:pt x="10" y="18"/>
                    <a:pt x="10" y="18"/>
                  </a:cubicBezTo>
                  <a:cubicBezTo>
                    <a:pt x="11" y="19"/>
                    <a:pt x="11" y="19"/>
                    <a:pt x="11" y="19"/>
                  </a:cubicBezTo>
                  <a:cubicBezTo>
                    <a:pt x="11" y="19"/>
                    <a:pt x="11" y="19"/>
                    <a:pt x="11" y="19"/>
                  </a:cubicBezTo>
                  <a:cubicBezTo>
                    <a:pt x="10" y="19"/>
                    <a:pt x="10" y="19"/>
                    <a:pt x="10" y="19"/>
                  </a:cubicBezTo>
                  <a:cubicBezTo>
                    <a:pt x="10" y="19"/>
                    <a:pt x="10" y="19"/>
                    <a:pt x="10" y="19"/>
                  </a:cubicBezTo>
                  <a:cubicBezTo>
                    <a:pt x="9" y="18"/>
                    <a:pt x="9" y="18"/>
                    <a:pt x="9" y="18"/>
                  </a:cubicBezTo>
                  <a:cubicBezTo>
                    <a:pt x="9" y="19"/>
                    <a:pt x="9" y="19"/>
                    <a:pt x="9" y="19"/>
                  </a:cubicBezTo>
                  <a:cubicBezTo>
                    <a:pt x="9" y="19"/>
                    <a:pt x="9" y="19"/>
                    <a:pt x="9" y="19"/>
                  </a:cubicBezTo>
                  <a:cubicBezTo>
                    <a:pt x="9" y="19"/>
                    <a:pt x="9" y="19"/>
                    <a:pt x="9" y="19"/>
                  </a:cubicBezTo>
                  <a:cubicBezTo>
                    <a:pt x="9" y="19"/>
                    <a:pt x="9" y="19"/>
                    <a:pt x="9" y="19"/>
                  </a:cubicBezTo>
                  <a:cubicBezTo>
                    <a:pt x="8" y="19"/>
                    <a:pt x="8" y="19"/>
                    <a:pt x="8" y="19"/>
                  </a:cubicBezTo>
                  <a:cubicBezTo>
                    <a:pt x="9" y="20"/>
                    <a:pt x="9" y="20"/>
                    <a:pt x="9" y="20"/>
                  </a:cubicBezTo>
                  <a:cubicBezTo>
                    <a:pt x="8" y="20"/>
                    <a:pt x="8" y="20"/>
                    <a:pt x="8" y="20"/>
                  </a:cubicBezTo>
                  <a:cubicBezTo>
                    <a:pt x="9" y="21"/>
                    <a:pt x="9" y="21"/>
                    <a:pt x="9" y="21"/>
                  </a:cubicBezTo>
                  <a:cubicBezTo>
                    <a:pt x="9" y="21"/>
                    <a:pt x="9" y="21"/>
                    <a:pt x="9" y="21"/>
                  </a:cubicBezTo>
                  <a:cubicBezTo>
                    <a:pt x="9" y="21"/>
                    <a:pt x="9" y="21"/>
                    <a:pt x="9" y="21"/>
                  </a:cubicBezTo>
                  <a:cubicBezTo>
                    <a:pt x="8" y="21"/>
                    <a:pt x="8" y="21"/>
                    <a:pt x="8" y="21"/>
                  </a:cubicBezTo>
                  <a:cubicBezTo>
                    <a:pt x="8" y="21"/>
                    <a:pt x="8" y="21"/>
                    <a:pt x="8" y="21"/>
                  </a:cubicBezTo>
                  <a:cubicBezTo>
                    <a:pt x="8" y="22"/>
                    <a:pt x="8" y="22"/>
                    <a:pt x="8" y="22"/>
                  </a:cubicBezTo>
                  <a:cubicBezTo>
                    <a:pt x="9" y="22"/>
                    <a:pt x="9" y="22"/>
                    <a:pt x="9" y="22"/>
                  </a:cubicBezTo>
                  <a:cubicBezTo>
                    <a:pt x="9" y="22"/>
                    <a:pt x="9" y="22"/>
                    <a:pt x="9" y="22"/>
                  </a:cubicBezTo>
                  <a:cubicBezTo>
                    <a:pt x="9" y="22"/>
                    <a:pt x="9" y="22"/>
                    <a:pt x="9" y="22"/>
                  </a:cubicBezTo>
                  <a:cubicBezTo>
                    <a:pt x="9" y="22"/>
                    <a:pt x="9" y="22"/>
                    <a:pt x="9" y="22"/>
                  </a:cubicBezTo>
                  <a:cubicBezTo>
                    <a:pt x="10" y="22"/>
                    <a:pt x="10" y="22"/>
                    <a:pt x="10" y="22"/>
                  </a:cubicBezTo>
                  <a:cubicBezTo>
                    <a:pt x="9" y="22"/>
                    <a:pt x="9" y="22"/>
                    <a:pt x="9" y="22"/>
                  </a:cubicBezTo>
                  <a:cubicBezTo>
                    <a:pt x="10" y="22"/>
                    <a:pt x="10" y="22"/>
                    <a:pt x="10" y="22"/>
                  </a:cubicBezTo>
                  <a:cubicBezTo>
                    <a:pt x="9" y="22"/>
                    <a:pt x="9" y="22"/>
                    <a:pt x="9" y="22"/>
                  </a:cubicBezTo>
                  <a:cubicBezTo>
                    <a:pt x="9" y="22"/>
                    <a:pt x="9" y="22"/>
                    <a:pt x="9" y="22"/>
                  </a:cubicBezTo>
                  <a:cubicBezTo>
                    <a:pt x="9" y="23"/>
                    <a:pt x="9" y="23"/>
                    <a:pt x="9" y="23"/>
                  </a:cubicBezTo>
                  <a:cubicBezTo>
                    <a:pt x="9" y="23"/>
                    <a:pt x="9" y="23"/>
                    <a:pt x="9" y="23"/>
                  </a:cubicBezTo>
                  <a:cubicBezTo>
                    <a:pt x="9" y="23"/>
                    <a:pt x="9" y="23"/>
                    <a:pt x="9" y="23"/>
                  </a:cubicBezTo>
                  <a:cubicBezTo>
                    <a:pt x="8" y="23"/>
                    <a:pt x="8" y="23"/>
                    <a:pt x="8" y="23"/>
                  </a:cubicBezTo>
                  <a:cubicBezTo>
                    <a:pt x="9" y="24"/>
                    <a:pt x="9" y="24"/>
                    <a:pt x="9" y="24"/>
                  </a:cubicBezTo>
                  <a:cubicBezTo>
                    <a:pt x="9" y="24"/>
                    <a:pt x="9" y="24"/>
                    <a:pt x="9"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7" y="25"/>
                    <a:pt x="7" y="25"/>
                    <a:pt x="7" y="25"/>
                  </a:cubicBezTo>
                  <a:cubicBezTo>
                    <a:pt x="7" y="25"/>
                    <a:pt x="7" y="25"/>
                    <a:pt x="7" y="25"/>
                  </a:cubicBezTo>
                  <a:cubicBezTo>
                    <a:pt x="7" y="25"/>
                    <a:pt x="7" y="25"/>
                    <a:pt x="7" y="25"/>
                  </a:cubicBezTo>
                  <a:cubicBezTo>
                    <a:pt x="8" y="25"/>
                    <a:pt x="8" y="25"/>
                    <a:pt x="8" y="25"/>
                  </a:cubicBezTo>
                  <a:cubicBezTo>
                    <a:pt x="8" y="25"/>
                    <a:pt x="8" y="25"/>
                    <a:pt x="8" y="25"/>
                  </a:cubicBezTo>
                  <a:cubicBezTo>
                    <a:pt x="8" y="26"/>
                    <a:pt x="8" y="26"/>
                    <a:pt x="8" y="26"/>
                  </a:cubicBezTo>
                  <a:cubicBezTo>
                    <a:pt x="8" y="26"/>
                    <a:pt x="8" y="26"/>
                    <a:pt x="8" y="26"/>
                  </a:cubicBezTo>
                  <a:cubicBezTo>
                    <a:pt x="8" y="26"/>
                    <a:pt x="8" y="26"/>
                    <a:pt x="8" y="26"/>
                  </a:cubicBezTo>
                  <a:cubicBezTo>
                    <a:pt x="8" y="26"/>
                    <a:pt x="8" y="26"/>
                    <a:pt x="8" y="26"/>
                  </a:cubicBezTo>
                  <a:cubicBezTo>
                    <a:pt x="9" y="26"/>
                    <a:pt x="9" y="26"/>
                    <a:pt x="9" y="26"/>
                  </a:cubicBezTo>
                  <a:cubicBezTo>
                    <a:pt x="11" y="25"/>
                    <a:pt x="11" y="25"/>
                    <a:pt x="11" y="25"/>
                  </a:cubicBezTo>
                  <a:cubicBezTo>
                    <a:pt x="10" y="25"/>
                    <a:pt x="10" y="25"/>
                    <a:pt x="10" y="25"/>
                  </a:cubicBezTo>
                  <a:cubicBezTo>
                    <a:pt x="11" y="25"/>
                    <a:pt x="11" y="25"/>
                    <a:pt x="11" y="25"/>
                  </a:cubicBezTo>
                  <a:cubicBezTo>
                    <a:pt x="10" y="26"/>
                    <a:pt x="10" y="26"/>
                    <a:pt x="10" y="26"/>
                  </a:cubicBezTo>
                  <a:cubicBezTo>
                    <a:pt x="10" y="27"/>
                    <a:pt x="10" y="27"/>
                    <a:pt x="10" y="27"/>
                  </a:cubicBezTo>
                  <a:cubicBezTo>
                    <a:pt x="10" y="27"/>
                    <a:pt x="10" y="27"/>
                    <a:pt x="10" y="27"/>
                  </a:cubicBezTo>
                  <a:cubicBezTo>
                    <a:pt x="9" y="28"/>
                    <a:pt x="9" y="28"/>
                    <a:pt x="9" y="28"/>
                  </a:cubicBezTo>
                  <a:cubicBezTo>
                    <a:pt x="9" y="28"/>
                    <a:pt x="9" y="28"/>
                    <a:pt x="9" y="28"/>
                  </a:cubicBezTo>
                  <a:cubicBezTo>
                    <a:pt x="9" y="29"/>
                    <a:pt x="9" y="29"/>
                    <a:pt x="9" y="29"/>
                  </a:cubicBezTo>
                  <a:cubicBezTo>
                    <a:pt x="9" y="30"/>
                    <a:pt x="9" y="30"/>
                    <a:pt x="9" y="30"/>
                  </a:cubicBezTo>
                  <a:cubicBezTo>
                    <a:pt x="9" y="30"/>
                    <a:pt x="9" y="30"/>
                    <a:pt x="9" y="30"/>
                  </a:cubicBezTo>
                  <a:cubicBezTo>
                    <a:pt x="9" y="31"/>
                    <a:pt x="9" y="31"/>
                    <a:pt x="9" y="31"/>
                  </a:cubicBezTo>
                  <a:cubicBezTo>
                    <a:pt x="9" y="30"/>
                    <a:pt x="9" y="30"/>
                    <a:pt x="9" y="30"/>
                  </a:cubicBezTo>
                  <a:cubicBezTo>
                    <a:pt x="9" y="31"/>
                    <a:pt x="9" y="31"/>
                    <a:pt x="9" y="31"/>
                  </a:cubicBezTo>
                  <a:cubicBezTo>
                    <a:pt x="9" y="32"/>
                    <a:pt x="9" y="32"/>
                    <a:pt x="9" y="32"/>
                  </a:cubicBezTo>
                  <a:cubicBezTo>
                    <a:pt x="8" y="33"/>
                    <a:pt x="8" y="33"/>
                    <a:pt x="8" y="33"/>
                  </a:cubicBezTo>
                  <a:cubicBezTo>
                    <a:pt x="8" y="33"/>
                    <a:pt x="8" y="33"/>
                    <a:pt x="8" y="33"/>
                  </a:cubicBezTo>
                  <a:cubicBezTo>
                    <a:pt x="9" y="33"/>
                    <a:pt x="9" y="33"/>
                    <a:pt x="9" y="33"/>
                  </a:cubicBezTo>
                  <a:cubicBezTo>
                    <a:pt x="9" y="32"/>
                    <a:pt x="9" y="32"/>
                    <a:pt x="9" y="32"/>
                  </a:cubicBezTo>
                  <a:cubicBezTo>
                    <a:pt x="9" y="32"/>
                    <a:pt x="9" y="32"/>
                    <a:pt x="9" y="32"/>
                  </a:cubicBezTo>
                  <a:cubicBezTo>
                    <a:pt x="9" y="31"/>
                    <a:pt x="9" y="31"/>
                    <a:pt x="9" y="31"/>
                  </a:cubicBezTo>
                  <a:cubicBezTo>
                    <a:pt x="10" y="31"/>
                    <a:pt x="10" y="31"/>
                    <a:pt x="10" y="31"/>
                  </a:cubicBezTo>
                  <a:cubicBezTo>
                    <a:pt x="9" y="29"/>
                    <a:pt x="9" y="29"/>
                    <a:pt x="9" y="29"/>
                  </a:cubicBezTo>
                  <a:cubicBezTo>
                    <a:pt x="10" y="29"/>
                    <a:pt x="10" y="29"/>
                    <a:pt x="10" y="29"/>
                  </a:cubicBezTo>
                  <a:cubicBezTo>
                    <a:pt x="11" y="28"/>
                    <a:pt x="11" y="28"/>
                    <a:pt x="11" y="28"/>
                  </a:cubicBezTo>
                  <a:cubicBezTo>
                    <a:pt x="10" y="29"/>
                    <a:pt x="10" y="29"/>
                    <a:pt x="10" y="29"/>
                  </a:cubicBezTo>
                  <a:cubicBezTo>
                    <a:pt x="10" y="30"/>
                    <a:pt x="10" y="30"/>
                    <a:pt x="10" y="30"/>
                  </a:cubicBezTo>
                  <a:cubicBezTo>
                    <a:pt x="10" y="30"/>
                    <a:pt x="10" y="30"/>
                    <a:pt x="10" y="30"/>
                  </a:cubicBezTo>
                  <a:cubicBezTo>
                    <a:pt x="10" y="30"/>
                    <a:pt x="10" y="30"/>
                    <a:pt x="10" y="30"/>
                  </a:cubicBezTo>
                  <a:cubicBezTo>
                    <a:pt x="11" y="29"/>
                    <a:pt x="11" y="29"/>
                    <a:pt x="11" y="29"/>
                  </a:cubicBezTo>
                  <a:cubicBezTo>
                    <a:pt x="11" y="30"/>
                    <a:pt x="11" y="30"/>
                    <a:pt x="11" y="30"/>
                  </a:cubicBezTo>
                  <a:cubicBezTo>
                    <a:pt x="12" y="29"/>
                    <a:pt x="12" y="29"/>
                    <a:pt x="12" y="29"/>
                  </a:cubicBezTo>
                  <a:cubicBezTo>
                    <a:pt x="12" y="28"/>
                    <a:pt x="12" y="28"/>
                    <a:pt x="12" y="28"/>
                  </a:cubicBezTo>
                  <a:cubicBezTo>
                    <a:pt x="12" y="28"/>
                    <a:pt x="12" y="28"/>
                    <a:pt x="12" y="28"/>
                  </a:cubicBezTo>
                  <a:cubicBezTo>
                    <a:pt x="12" y="29"/>
                    <a:pt x="12" y="29"/>
                    <a:pt x="12" y="29"/>
                  </a:cubicBezTo>
                  <a:cubicBezTo>
                    <a:pt x="13" y="30"/>
                    <a:pt x="13" y="30"/>
                    <a:pt x="13" y="30"/>
                  </a:cubicBezTo>
                  <a:cubicBezTo>
                    <a:pt x="12" y="30"/>
                    <a:pt x="12" y="30"/>
                    <a:pt x="12" y="30"/>
                  </a:cubicBezTo>
                  <a:cubicBezTo>
                    <a:pt x="12" y="31"/>
                    <a:pt x="12" y="31"/>
                    <a:pt x="12" y="31"/>
                  </a:cubicBezTo>
                  <a:cubicBezTo>
                    <a:pt x="12" y="31"/>
                    <a:pt x="12" y="31"/>
                    <a:pt x="12" y="31"/>
                  </a:cubicBezTo>
                  <a:cubicBezTo>
                    <a:pt x="12" y="31"/>
                    <a:pt x="12" y="31"/>
                    <a:pt x="12" y="31"/>
                  </a:cubicBezTo>
                  <a:cubicBezTo>
                    <a:pt x="13" y="32"/>
                    <a:pt x="13" y="32"/>
                    <a:pt x="13" y="32"/>
                  </a:cubicBezTo>
                  <a:cubicBezTo>
                    <a:pt x="12" y="33"/>
                    <a:pt x="12" y="33"/>
                    <a:pt x="12" y="33"/>
                  </a:cubicBezTo>
                  <a:cubicBezTo>
                    <a:pt x="11" y="35"/>
                    <a:pt x="11" y="35"/>
                    <a:pt x="11" y="35"/>
                  </a:cubicBezTo>
                  <a:cubicBezTo>
                    <a:pt x="11" y="35"/>
                    <a:pt x="11" y="35"/>
                    <a:pt x="11" y="35"/>
                  </a:cubicBezTo>
                  <a:cubicBezTo>
                    <a:pt x="11" y="35"/>
                    <a:pt x="11" y="35"/>
                    <a:pt x="11" y="35"/>
                  </a:cubicBezTo>
                  <a:cubicBezTo>
                    <a:pt x="11" y="36"/>
                    <a:pt x="11" y="36"/>
                    <a:pt x="11" y="36"/>
                  </a:cubicBezTo>
                  <a:cubicBezTo>
                    <a:pt x="12" y="37"/>
                    <a:pt x="12" y="37"/>
                    <a:pt x="12" y="37"/>
                  </a:cubicBezTo>
                  <a:cubicBezTo>
                    <a:pt x="11" y="36"/>
                    <a:pt x="11" y="36"/>
                    <a:pt x="11" y="36"/>
                  </a:cubicBezTo>
                  <a:cubicBezTo>
                    <a:pt x="12" y="36"/>
                    <a:pt x="12" y="36"/>
                    <a:pt x="12" y="36"/>
                  </a:cubicBezTo>
                  <a:cubicBezTo>
                    <a:pt x="13" y="37"/>
                    <a:pt x="13" y="37"/>
                    <a:pt x="13" y="37"/>
                  </a:cubicBezTo>
                  <a:cubicBezTo>
                    <a:pt x="13" y="36"/>
                    <a:pt x="13" y="36"/>
                    <a:pt x="13" y="36"/>
                  </a:cubicBezTo>
                  <a:cubicBezTo>
                    <a:pt x="13" y="35"/>
                    <a:pt x="13" y="35"/>
                    <a:pt x="13" y="35"/>
                  </a:cubicBezTo>
                  <a:cubicBezTo>
                    <a:pt x="13" y="35"/>
                    <a:pt x="13" y="35"/>
                    <a:pt x="13" y="35"/>
                  </a:cubicBezTo>
                  <a:cubicBezTo>
                    <a:pt x="14" y="36"/>
                    <a:pt x="14" y="36"/>
                    <a:pt x="14" y="36"/>
                  </a:cubicBezTo>
                  <a:cubicBezTo>
                    <a:pt x="15" y="36"/>
                    <a:pt x="15" y="36"/>
                    <a:pt x="15" y="36"/>
                  </a:cubicBezTo>
                  <a:cubicBezTo>
                    <a:pt x="15" y="36"/>
                    <a:pt x="15" y="36"/>
                    <a:pt x="15" y="36"/>
                  </a:cubicBezTo>
                  <a:cubicBezTo>
                    <a:pt x="16" y="36"/>
                    <a:pt x="16" y="36"/>
                    <a:pt x="16" y="36"/>
                  </a:cubicBezTo>
                  <a:cubicBezTo>
                    <a:pt x="16" y="35"/>
                    <a:pt x="16" y="35"/>
                    <a:pt x="16" y="35"/>
                  </a:cubicBezTo>
                  <a:cubicBezTo>
                    <a:pt x="19" y="35"/>
                    <a:pt x="19" y="35"/>
                    <a:pt x="19" y="35"/>
                  </a:cubicBezTo>
                  <a:cubicBezTo>
                    <a:pt x="17" y="35"/>
                    <a:pt x="17" y="35"/>
                    <a:pt x="17" y="35"/>
                  </a:cubicBezTo>
                  <a:cubicBezTo>
                    <a:pt x="16" y="38"/>
                    <a:pt x="16" y="38"/>
                    <a:pt x="16" y="38"/>
                  </a:cubicBezTo>
                  <a:cubicBezTo>
                    <a:pt x="17" y="39"/>
                    <a:pt x="17" y="39"/>
                    <a:pt x="17" y="39"/>
                  </a:cubicBezTo>
                  <a:cubicBezTo>
                    <a:pt x="18" y="39"/>
                    <a:pt x="18" y="39"/>
                    <a:pt x="18" y="39"/>
                  </a:cubicBezTo>
                  <a:cubicBezTo>
                    <a:pt x="18" y="40"/>
                    <a:pt x="18" y="40"/>
                    <a:pt x="18" y="40"/>
                  </a:cubicBezTo>
                  <a:cubicBezTo>
                    <a:pt x="19" y="39"/>
                    <a:pt x="19" y="39"/>
                    <a:pt x="19" y="39"/>
                  </a:cubicBezTo>
                  <a:cubicBezTo>
                    <a:pt x="19" y="39"/>
                    <a:pt x="19" y="39"/>
                    <a:pt x="19" y="39"/>
                  </a:cubicBezTo>
                  <a:cubicBezTo>
                    <a:pt x="19" y="40"/>
                    <a:pt x="19" y="40"/>
                    <a:pt x="19" y="40"/>
                  </a:cubicBezTo>
                  <a:cubicBezTo>
                    <a:pt x="19" y="41"/>
                    <a:pt x="19" y="41"/>
                    <a:pt x="19" y="41"/>
                  </a:cubicBezTo>
                  <a:cubicBezTo>
                    <a:pt x="19" y="41"/>
                    <a:pt x="19" y="41"/>
                    <a:pt x="19" y="41"/>
                  </a:cubicBezTo>
                  <a:cubicBezTo>
                    <a:pt x="19" y="42"/>
                    <a:pt x="19" y="42"/>
                    <a:pt x="19" y="42"/>
                  </a:cubicBezTo>
                  <a:cubicBezTo>
                    <a:pt x="18" y="43"/>
                    <a:pt x="18" y="43"/>
                    <a:pt x="18" y="43"/>
                  </a:cubicBezTo>
                  <a:cubicBezTo>
                    <a:pt x="19" y="44"/>
                    <a:pt x="19" y="44"/>
                    <a:pt x="19" y="44"/>
                  </a:cubicBezTo>
                  <a:cubicBezTo>
                    <a:pt x="19" y="44"/>
                    <a:pt x="19" y="44"/>
                    <a:pt x="19" y="44"/>
                  </a:cubicBezTo>
                  <a:cubicBezTo>
                    <a:pt x="20" y="44"/>
                    <a:pt x="20" y="44"/>
                    <a:pt x="20" y="44"/>
                  </a:cubicBezTo>
                  <a:cubicBezTo>
                    <a:pt x="20" y="44"/>
                    <a:pt x="20" y="44"/>
                    <a:pt x="20" y="44"/>
                  </a:cubicBezTo>
                  <a:cubicBezTo>
                    <a:pt x="19" y="44"/>
                    <a:pt x="19" y="44"/>
                    <a:pt x="19" y="44"/>
                  </a:cubicBezTo>
                  <a:cubicBezTo>
                    <a:pt x="19" y="44"/>
                    <a:pt x="19" y="44"/>
                    <a:pt x="19" y="44"/>
                  </a:cubicBezTo>
                  <a:cubicBezTo>
                    <a:pt x="18" y="44"/>
                    <a:pt x="18" y="44"/>
                    <a:pt x="18" y="44"/>
                  </a:cubicBezTo>
                  <a:cubicBezTo>
                    <a:pt x="18" y="45"/>
                    <a:pt x="18" y="45"/>
                    <a:pt x="18" y="45"/>
                  </a:cubicBezTo>
                  <a:cubicBezTo>
                    <a:pt x="19" y="45"/>
                    <a:pt x="19" y="45"/>
                    <a:pt x="19" y="45"/>
                  </a:cubicBezTo>
                  <a:cubicBezTo>
                    <a:pt x="18" y="45"/>
                    <a:pt x="18" y="45"/>
                    <a:pt x="18" y="45"/>
                  </a:cubicBezTo>
                  <a:cubicBezTo>
                    <a:pt x="18" y="44"/>
                    <a:pt x="18" y="44"/>
                    <a:pt x="18" y="44"/>
                  </a:cubicBezTo>
                  <a:cubicBezTo>
                    <a:pt x="16" y="45"/>
                    <a:pt x="16" y="45"/>
                    <a:pt x="16" y="45"/>
                  </a:cubicBezTo>
                  <a:cubicBezTo>
                    <a:pt x="16" y="45"/>
                    <a:pt x="16" y="45"/>
                    <a:pt x="16" y="45"/>
                  </a:cubicBezTo>
                  <a:cubicBezTo>
                    <a:pt x="14" y="45"/>
                    <a:pt x="14" y="45"/>
                    <a:pt x="14" y="45"/>
                  </a:cubicBezTo>
                  <a:cubicBezTo>
                    <a:pt x="13" y="46"/>
                    <a:pt x="13" y="46"/>
                    <a:pt x="13" y="46"/>
                  </a:cubicBezTo>
                  <a:cubicBezTo>
                    <a:pt x="12" y="47"/>
                    <a:pt x="12" y="47"/>
                    <a:pt x="12" y="47"/>
                  </a:cubicBezTo>
                  <a:cubicBezTo>
                    <a:pt x="12" y="47"/>
                    <a:pt x="12" y="47"/>
                    <a:pt x="12" y="47"/>
                  </a:cubicBezTo>
                  <a:cubicBezTo>
                    <a:pt x="13" y="47"/>
                    <a:pt x="13" y="47"/>
                    <a:pt x="13" y="47"/>
                  </a:cubicBezTo>
                  <a:cubicBezTo>
                    <a:pt x="13" y="47"/>
                    <a:pt x="13" y="47"/>
                    <a:pt x="13" y="47"/>
                  </a:cubicBezTo>
                  <a:cubicBezTo>
                    <a:pt x="13" y="47"/>
                    <a:pt x="13" y="47"/>
                    <a:pt x="13" y="47"/>
                  </a:cubicBezTo>
                  <a:cubicBezTo>
                    <a:pt x="15" y="47"/>
                    <a:pt x="15" y="47"/>
                    <a:pt x="15" y="47"/>
                  </a:cubicBezTo>
                  <a:cubicBezTo>
                    <a:pt x="14" y="47"/>
                    <a:pt x="14" y="47"/>
                    <a:pt x="14" y="47"/>
                  </a:cubicBezTo>
                  <a:cubicBezTo>
                    <a:pt x="15" y="48"/>
                    <a:pt x="15" y="48"/>
                    <a:pt x="15" y="48"/>
                  </a:cubicBezTo>
                  <a:cubicBezTo>
                    <a:pt x="14" y="48"/>
                    <a:pt x="14" y="48"/>
                    <a:pt x="14" y="48"/>
                  </a:cubicBezTo>
                  <a:cubicBezTo>
                    <a:pt x="15" y="49"/>
                    <a:pt x="15" y="49"/>
                    <a:pt x="15" y="49"/>
                  </a:cubicBezTo>
                  <a:cubicBezTo>
                    <a:pt x="15" y="49"/>
                    <a:pt x="15" y="49"/>
                    <a:pt x="15" y="49"/>
                  </a:cubicBezTo>
                  <a:cubicBezTo>
                    <a:pt x="14" y="50"/>
                    <a:pt x="14" y="50"/>
                    <a:pt x="14" y="50"/>
                  </a:cubicBezTo>
                  <a:cubicBezTo>
                    <a:pt x="13" y="51"/>
                    <a:pt x="13" y="51"/>
                    <a:pt x="13" y="51"/>
                  </a:cubicBezTo>
                  <a:cubicBezTo>
                    <a:pt x="13" y="51"/>
                    <a:pt x="13" y="51"/>
                    <a:pt x="13" y="51"/>
                  </a:cubicBezTo>
                  <a:cubicBezTo>
                    <a:pt x="12" y="51"/>
                    <a:pt x="12" y="51"/>
                    <a:pt x="12" y="51"/>
                  </a:cubicBezTo>
                  <a:cubicBezTo>
                    <a:pt x="11" y="52"/>
                    <a:pt x="11" y="52"/>
                    <a:pt x="11" y="52"/>
                  </a:cubicBezTo>
                  <a:cubicBezTo>
                    <a:pt x="11" y="52"/>
                    <a:pt x="11" y="52"/>
                    <a:pt x="11" y="52"/>
                  </a:cubicBezTo>
                  <a:cubicBezTo>
                    <a:pt x="10" y="52"/>
                    <a:pt x="10" y="52"/>
                    <a:pt x="10" y="52"/>
                  </a:cubicBezTo>
                  <a:cubicBezTo>
                    <a:pt x="10" y="52"/>
                    <a:pt x="10" y="52"/>
                    <a:pt x="10" y="52"/>
                  </a:cubicBezTo>
                  <a:cubicBezTo>
                    <a:pt x="11" y="53"/>
                    <a:pt x="11" y="53"/>
                    <a:pt x="11" y="53"/>
                  </a:cubicBezTo>
                  <a:cubicBezTo>
                    <a:pt x="10" y="53"/>
                    <a:pt x="10" y="53"/>
                    <a:pt x="10" y="53"/>
                  </a:cubicBezTo>
                  <a:cubicBezTo>
                    <a:pt x="11" y="53"/>
                    <a:pt x="11" y="53"/>
                    <a:pt x="11" y="53"/>
                  </a:cubicBezTo>
                  <a:cubicBezTo>
                    <a:pt x="11" y="54"/>
                    <a:pt x="11" y="54"/>
                    <a:pt x="11" y="54"/>
                  </a:cubicBezTo>
                  <a:cubicBezTo>
                    <a:pt x="11" y="54"/>
                    <a:pt x="11" y="54"/>
                    <a:pt x="11" y="54"/>
                  </a:cubicBezTo>
                  <a:cubicBezTo>
                    <a:pt x="12" y="54"/>
                    <a:pt x="12" y="54"/>
                    <a:pt x="12" y="54"/>
                  </a:cubicBezTo>
                  <a:cubicBezTo>
                    <a:pt x="12" y="53"/>
                    <a:pt x="12" y="53"/>
                    <a:pt x="12" y="53"/>
                  </a:cubicBezTo>
                  <a:cubicBezTo>
                    <a:pt x="14" y="53"/>
                    <a:pt x="14" y="53"/>
                    <a:pt x="14" y="53"/>
                  </a:cubicBezTo>
                  <a:cubicBezTo>
                    <a:pt x="14" y="53"/>
                    <a:pt x="14" y="53"/>
                    <a:pt x="14" y="53"/>
                  </a:cubicBezTo>
                  <a:cubicBezTo>
                    <a:pt x="15" y="54"/>
                    <a:pt x="15" y="54"/>
                    <a:pt x="15" y="54"/>
                  </a:cubicBezTo>
                  <a:cubicBezTo>
                    <a:pt x="14" y="54"/>
                    <a:pt x="14" y="54"/>
                    <a:pt x="14" y="54"/>
                  </a:cubicBezTo>
                  <a:cubicBezTo>
                    <a:pt x="14" y="54"/>
                    <a:pt x="14" y="54"/>
                    <a:pt x="14" y="54"/>
                  </a:cubicBezTo>
                  <a:cubicBezTo>
                    <a:pt x="15" y="54"/>
                    <a:pt x="15" y="54"/>
                    <a:pt x="15" y="54"/>
                  </a:cubicBezTo>
                  <a:cubicBezTo>
                    <a:pt x="15" y="54"/>
                    <a:pt x="15" y="54"/>
                    <a:pt x="15" y="54"/>
                  </a:cubicBezTo>
                  <a:cubicBezTo>
                    <a:pt x="16" y="54"/>
                    <a:pt x="16" y="54"/>
                    <a:pt x="16" y="54"/>
                  </a:cubicBezTo>
                  <a:cubicBezTo>
                    <a:pt x="16" y="55"/>
                    <a:pt x="16" y="55"/>
                    <a:pt x="16" y="55"/>
                  </a:cubicBezTo>
                  <a:cubicBezTo>
                    <a:pt x="17" y="55"/>
                    <a:pt x="17" y="55"/>
                    <a:pt x="17" y="55"/>
                  </a:cubicBezTo>
                  <a:cubicBezTo>
                    <a:pt x="18" y="55"/>
                    <a:pt x="18" y="55"/>
                    <a:pt x="18" y="55"/>
                  </a:cubicBezTo>
                  <a:cubicBezTo>
                    <a:pt x="19" y="55"/>
                    <a:pt x="19" y="55"/>
                    <a:pt x="19" y="55"/>
                  </a:cubicBezTo>
                  <a:cubicBezTo>
                    <a:pt x="19" y="54"/>
                    <a:pt x="19" y="54"/>
                    <a:pt x="19" y="54"/>
                  </a:cubicBezTo>
                  <a:cubicBezTo>
                    <a:pt x="20" y="54"/>
                    <a:pt x="20" y="54"/>
                    <a:pt x="20" y="54"/>
                  </a:cubicBezTo>
                  <a:cubicBezTo>
                    <a:pt x="21" y="54"/>
                    <a:pt x="21" y="54"/>
                    <a:pt x="21" y="54"/>
                  </a:cubicBezTo>
                  <a:cubicBezTo>
                    <a:pt x="21" y="53"/>
                    <a:pt x="21" y="53"/>
                    <a:pt x="21" y="53"/>
                  </a:cubicBezTo>
                  <a:cubicBezTo>
                    <a:pt x="20" y="54"/>
                    <a:pt x="20" y="54"/>
                    <a:pt x="20" y="54"/>
                  </a:cubicBezTo>
                  <a:cubicBezTo>
                    <a:pt x="19" y="55"/>
                    <a:pt x="19" y="55"/>
                    <a:pt x="19" y="55"/>
                  </a:cubicBezTo>
                  <a:cubicBezTo>
                    <a:pt x="19" y="56"/>
                    <a:pt x="19" y="56"/>
                    <a:pt x="19" y="56"/>
                  </a:cubicBezTo>
                  <a:cubicBezTo>
                    <a:pt x="18" y="56"/>
                    <a:pt x="18" y="56"/>
                    <a:pt x="18" y="56"/>
                  </a:cubicBezTo>
                  <a:cubicBezTo>
                    <a:pt x="18" y="57"/>
                    <a:pt x="18" y="57"/>
                    <a:pt x="18" y="57"/>
                  </a:cubicBezTo>
                  <a:cubicBezTo>
                    <a:pt x="17" y="56"/>
                    <a:pt x="17" y="56"/>
                    <a:pt x="17" y="56"/>
                  </a:cubicBezTo>
                  <a:cubicBezTo>
                    <a:pt x="15" y="56"/>
                    <a:pt x="15" y="56"/>
                    <a:pt x="15" y="56"/>
                  </a:cubicBezTo>
                  <a:cubicBezTo>
                    <a:pt x="14" y="56"/>
                    <a:pt x="14" y="56"/>
                    <a:pt x="14" y="56"/>
                  </a:cubicBezTo>
                  <a:cubicBezTo>
                    <a:pt x="14" y="57"/>
                    <a:pt x="14" y="57"/>
                    <a:pt x="14" y="57"/>
                  </a:cubicBezTo>
                  <a:cubicBezTo>
                    <a:pt x="14" y="57"/>
                    <a:pt x="14" y="57"/>
                    <a:pt x="14" y="57"/>
                  </a:cubicBezTo>
                  <a:cubicBezTo>
                    <a:pt x="13" y="57"/>
                    <a:pt x="13" y="57"/>
                    <a:pt x="13" y="57"/>
                  </a:cubicBezTo>
                  <a:cubicBezTo>
                    <a:pt x="13" y="59"/>
                    <a:pt x="13" y="59"/>
                    <a:pt x="13" y="59"/>
                  </a:cubicBezTo>
                  <a:cubicBezTo>
                    <a:pt x="12" y="59"/>
                    <a:pt x="12" y="59"/>
                    <a:pt x="12" y="59"/>
                  </a:cubicBezTo>
                  <a:cubicBezTo>
                    <a:pt x="12" y="60"/>
                    <a:pt x="12" y="60"/>
                    <a:pt x="12" y="60"/>
                  </a:cubicBezTo>
                  <a:cubicBezTo>
                    <a:pt x="11" y="60"/>
                    <a:pt x="11" y="60"/>
                    <a:pt x="11" y="60"/>
                  </a:cubicBezTo>
                  <a:cubicBezTo>
                    <a:pt x="11" y="61"/>
                    <a:pt x="11" y="61"/>
                    <a:pt x="11" y="61"/>
                  </a:cubicBezTo>
                  <a:cubicBezTo>
                    <a:pt x="10" y="61"/>
                    <a:pt x="10" y="61"/>
                    <a:pt x="10" y="61"/>
                  </a:cubicBezTo>
                  <a:cubicBezTo>
                    <a:pt x="10" y="61"/>
                    <a:pt x="10" y="61"/>
                    <a:pt x="10" y="61"/>
                  </a:cubicBezTo>
                  <a:cubicBezTo>
                    <a:pt x="9" y="62"/>
                    <a:pt x="9" y="62"/>
                    <a:pt x="9" y="62"/>
                  </a:cubicBezTo>
                  <a:cubicBezTo>
                    <a:pt x="9" y="62"/>
                    <a:pt x="9" y="62"/>
                    <a:pt x="9" y="62"/>
                  </a:cubicBezTo>
                  <a:cubicBezTo>
                    <a:pt x="8" y="62"/>
                    <a:pt x="8" y="62"/>
                    <a:pt x="8" y="62"/>
                  </a:cubicBezTo>
                  <a:cubicBezTo>
                    <a:pt x="8" y="63"/>
                    <a:pt x="8" y="63"/>
                    <a:pt x="8" y="63"/>
                  </a:cubicBezTo>
                  <a:cubicBezTo>
                    <a:pt x="9" y="63"/>
                    <a:pt x="9" y="63"/>
                    <a:pt x="9" y="63"/>
                  </a:cubicBezTo>
                  <a:cubicBezTo>
                    <a:pt x="9" y="62"/>
                    <a:pt x="9" y="62"/>
                    <a:pt x="9" y="62"/>
                  </a:cubicBezTo>
                  <a:cubicBezTo>
                    <a:pt x="10" y="62"/>
                    <a:pt x="10" y="62"/>
                    <a:pt x="10" y="62"/>
                  </a:cubicBezTo>
                  <a:lnTo>
                    <a:pt x="10" y="63"/>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73" name="Freeform 72"/>
            <p:cNvSpPr>
              <a:spLocks noEditPoints="1"/>
            </p:cNvSpPr>
            <p:nvPr/>
          </p:nvSpPr>
          <p:spPr bwMode="auto">
            <a:xfrm>
              <a:off x="4202957" y="2102922"/>
              <a:ext cx="275339" cy="229020"/>
            </a:xfrm>
            <a:custGeom>
              <a:avLst/>
              <a:gdLst>
                <a:gd name="T0" fmla="*/ 166 w 214"/>
                <a:gd name="T1" fmla="*/ 85 h 178"/>
                <a:gd name="T2" fmla="*/ 155 w 214"/>
                <a:gd name="T3" fmla="*/ 92 h 178"/>
                <a:gd name="T4" fmla="*/ 159 w 214"/>
                <a:gd name="T5" fmla="*/ 81 h 178"/>
                <a:gd name="T6" fmla="*/ 170 w 214"/>
                <a:gd name="T7" fmla="*/ 67 h 178"/>
                <a:gd name="T8" fmla="*/ 177 w 214"/>
                <a:gd name="T9" fmla="*/ 67 h 178"/>
                <a:gd name="T10" fmla="*/ 181 w 214"/>
                <a:gd name="T11" fmla="*/ 48 h 178"/>
                <a:gd name="T12" fmla="*/ 185 w 214"/>
                <a:gd name="T13" fmla="*/ 37 h 178"/>
                <a:gd name="T14" fmla="*/ 170 w 214"/>
                <a:gd name="T15" fmla="*/ 33 h 178"/>
                <a:gd name="T16" fmla="*/ 159 w 214"/>
                <a:gd name="T17" fmla="*/ 29 h 178"/>
                <a:gd name="T18" fmla="*/ 144 w 214"/>
                <a:gd name="T19" fmla="*/ 26 h 178"/>
                <a:gd name="T20" fmla="*/ 133 w 214"/>
                <a:gd name="T21" fmla="*/ 18 h 178"/>
                <a:gd name="T22" fmla="*/ 122 w 214"/>
                <a:gd name="T23" fmla="*/ 11 h 178"/>
                <a:gd name="T24" fmla="*/ 111 w 214"/>
                <a:gd name="T25" fmla="*/ 0 h 178"/>
                <a:gd name="T26" fmla="*/ 96 w 214"/>
                <a:gd name="T27" fmla="*/ 3 h 178"/>
                <a:gd name="T28" fmla="*/ 92 w 214"/>
                <a:gd name="T29" fmla="*/ 18 h 178"/>
                <a:gd name="T30" fmla="*/ 70 w 214"/>
                <a:gd name="T31" fmla="*/ 26 h 178"/>
                <a:gd name="T32" fmla="*/ 63 w 214"/>
                <a:gd name="T33" fmla="*/ 33 h 178"/>
                <a:gd name="T34" fmla="*/ 55 w 214"/>
                <a:gd name="T35" fmla="*/ 26 h 178"/>
                <a:gd name="T36" fmla="*/ 44 w 214"/>
                <a:gd name="T37" fmla="*/ 29 h 178"/>
                <a:gd name="T38" fmla="*/ 48 w 214"/>
                <a:gd name="T39" fmla="*/ 41 h 178"/>
                <a:gd name="T40" fmla="*/ 40 w 214"/>
                <a:gd name="T41" fmla="*/ 44 h 178"/>
                <a:gd name="T42" fmla="*/ 26 w 214"/>
                <a:gd name="T43" fmla="*/ 41 h 178"/>
                <a:gd name="T44" fmla="*/ 11 w 214"/>
                <a:gd name="T45" fmla="*/ 44 h 178"/>
                <a:gd name="T46" fmla="*/ 0 w 214"/>
                <a:gd name="T47" fmla="*/ 52 h 178"/>
                <a:gd name="T48" fmla="*/ 3 w 214"/>
                <a:gd name="T49" fmla="*/ 52 h 178"/>
                <a:gd name="T50" fmla="*/ 3 w 214"/>
                <a:gd name="T51" fmla="*/ 55 h 178"/>
                <a:gd name="T52" fmla="*/ 7 w 214"/>
                <a:gd name="T53" fmla="*/ 63 h 178"/>
                <a:gd name="T54" fmla="*/ 22 w 214"/>
                <a:gd name="T55" fmla="*/ 63 h 178"/>
                <a:gd name="T56" fmla="*/ 29 w 214"/>
                <a:gd name="T57" fmla="*/ 67 h 178"/>
                <a:gd name="T58" fmla="*/ 37 w 214"/>
                <a:gd name="T59" fmla="*/ 70 h 178"/>
                <a:gd name="T60" fmla="*/ 44 w 214"/>
                <a:gd name="T61" fmla="*/ 70 h 178"/>
                <a:gd name="T62" fmla="*/ 40 w 214"/>
                <a:gd name="T63" fmla="*/ 81 h 178"/>
                <a:gd name="T64" fmla="*/ 55 w 214"/>
                <a:gd name="T65" fmla="*/ 89 h 178"/>
                <a:gd name="T66" fmla="*/ 51 w 214"/>
                <a:gd name="T67" fmla="*/ 100 h 178"/>
                <a:gd name="T68" fmla="*/ 59 w 214"/>
                <a:gd name="T69" fmla="*/ 104 h 178"/>
                <a:gd name="T70" fmla="*/ 55 w 214"/>
                <a:gd name="T71" fmla="*/ 118 h 178"/>
                <a:gd name="T72" fmla="*/ 48 w 214"/>
                <a:gd name="T73" fmla="*/ 141 h 178"/>
                <a:gd name="T74" fmla="*/ 55 w 214"/>
                <a:gd name="T75" fmla="*/ 148 h 178"/>
                <a:gd name="T76" fmla="*/ 77 w 214"/>
                <a:gd name="T77" fmla="*/ 156 h 178"/>
                <a:gd name="T78" fmla="*/ 96 w 214"/>
                <a:gd name="T79" fmla="*/ 156 h 178"/>
                <a:gd name="T80" fmla="*/ 114 w 214"/>
                <a:gd name="T81" fmla="*/ 159 h 178"/>
                <a:gd name="T82" fmla="*/ 126 w 214"/>
                <a:gd name="T83" fmla="*/ 137 h 178"/>
                <a:gd name="T84" fmla="*/ 140 w 214"/>
                <a:gd name="T85" fmla="*/ 141 h 178"/>
                <a:gd name="T86" fmla="*/ 166 w 214"/>
                <a:gd name="T87" fmla="*/ 148 h 178"/>
                <a:gd name="T88" fmla="*/ 181 w 214"/>
                <a:gd name="T89" fmla="*/ 133 h 178"/>
                <a:gd name="T90" fmla="*/ 170 w 214"/>
                <a:gd name="T91" fmla="*/ 115 h 178"/>
                <a:gd name="T92" fmla="*/ 170 w 214"/>
                <a:gd name="T93" fmla="*/ 100 h 178"/>
                <a:gd name="T94" fmla="*/ 207 w 214"/>
                <a:gd name="T95" fmla="*/ 178 h 178"/>
                <a:gd name="T96" fmla="*/ 203 w 214"/>
                <a:gd name="T97" fmla="*/ 170 h 178"/>
                <a:gd name="T98" fmla="*/ 200 w 214"/>
                <a:gd name="T99" fmla="*/ 167 h 178"/>
                <a:gd name="T100" fmla="*/ 200 w 214"/>
                <a:gd name="T101" fmla="*/ 159 h 178"/>
                <a:gd name="T102" fmla="*/ 207 w 214"/>
                <a:gd name="T103" fmla="*/ 156 h 178"/>
                <a:gd name="T104" fmla="*/ 211 w 214"/>
                <a:gd name="T105" fmla="*/ 148 h 178"/>
                <a:gd name="T106" fmla="*/ 211 w 214"/>
                <a:gd name="T107"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4" h="178">
                  <a:moveTo>
                    <a:pt x="174" y="96"/>
                  </a:moveTo>
                  <a:lnTo>
                    <a:pt x="174" y="92"/>
                  </a:lnTo>
                  <a:lnTo>
                    <a:pt x="170" y="92"/>
                  </a:lnTo>
                  <a:lnTo>
                    <a:pt x="170" y="89"/>
                  </a:lnTo>
                  <a:lnTo>
                    <a:pt x="166" y="85"/>
                  </a:lnTo>
                  <a:lnTo>
                    <a:pt x="163" y="85"/>
                  </a:lnTo>
                  <a:lnTo>
                    <a:pt x="159" y="89"/>
                  </a:lnTo>
                  <a:lnTo>
                    <a:pt x="163" y="92"/>
                  </a:lnTo>
                  <a:lnTo>
                    <a:pt x="159" y="92"/>
                  </a:lnTo>
                  <a:lnTo>
                    <a:pt x="155" y="92"/>
                  </a:lnTo>
                  <a:lnTo>
                    <a:pt x="155" y="89"/>
                  </a:lnTo>
                  <a:lnTo>
                    <a:pt x="155" y="89"/>
                  </a:lnTo>
                  <a:lnTo>
                    <a:pt x="159" y="89"/>
                  </a:lnTo>
                  <a:lnTo>
                    <a:pt x="159" y="85"/>
                  </a:lnTo>
                  <a:lnTo>
                    <a:pt x="159" y="81"/>
                  </a:lnTo>
                  <a:lnTo>
                    <a:pt x="163" y="74"/>
                  </a:lnTo>
                  <a:lnTo>
                    <a:pt x="166" y="74"/>
                  </a:lnTo>
                  <a:lnTo>
                    <a:pt x="170" y="70"/>
                  </a:lnTo>
                  <a:lnTo>
                    <a:pt x="170" y="70"/>
                  </a:lnTo>
                  <a:lnTo>
                    <a:pt x="170" y="67"/>
                  </a:lnTo>
                  <a:lnTo>
                    <a:pt x="166" y="67"/>
                  </a:lnTo>
                  <a:lnTo>
                    <a:pt x="170" y="63"/>
                  </a:lnTo>
                  <a:lnTo>
                    <a:pt x="174" y="63"/>
                  </a:lnTo>
                  <a:lnTo>
                    <a:pt x="174" y="67"/>
                  </a:lnTo>
                  <a:lnTo>
                    <a:pt x="177" y="67"/>
                  </a:lnTo>
                  <a:lnTo>
                    <a:pt x="181" y="63"/>
                  </a:lnTo>
                  <a:lnTo>
                    <a:pt x="181" y="59"/>
                  </a:lnTo>
                  <a:lnTo>
                    <a:pt x="177" y="59"/>
                  </a:lnTo>
                  <a:lnTo>
                    <a:pt x="177" y="55"/>
                  </a:lnTo>
                  <a:lnTo>
                    <a:pt x="181" y="48"/>
                  </a:lnTo>
                  <a:lnTo>
                    <a:pt x="181" y="48"/>
                  </a:lnTo>
                  <a:lnTo>
                    <a:pt x="181" y="44"/>
                  </a:lnTo>
                  <a:lnTo>
                    <a:pt x="185" y="41"/>
                  </a:lnTo>
                  <a:lnTo>
                    <a:pt x="188" y="37"/>
                  </a:lnTo>
                  <a:lnTo>
                    <a:pt x="185" y="37"/>
                  </a:lnTo>
                  <a:lnTo>
                    <a:pt x="181" y="37"/>
                  </a:lnTo>
                  <a:lnTo>
                    <a:pt x="177" y="33"/>
                  </a:lnTo>
                  <a:lnTo>
                    <a:pt x="174" y="37"/>
                  </a:lnTo>
                  <a:lnTo>
                    <a:pt x="170" y="33"/>
                  </a:lnTo>
                  <a:lnTo>
                    <a:pt x="170" y="33"/>
                  </a:lnTo>
                  <a:lnTo>
                    <a:pt x="166" y="37"/>
                  </a:lnTo>
                  <a:lnTo>
                    <a:pt x="163" y="33"/>
                  </a:lnTo>
                  <a:lnTo>
                    <a:pt x="163" y="29"/>
                  </a:lnTo>
                  <a:lnTo>
                    <a:pt x="159" y="29"/>
                  </a:lnTo>
                  <a:lnTo>
                    <a:pt x="159" y="29"/>
                  </a:lnTo>
                  <a:lnTo>
                    <a:pt x="155" y="29"/>
                  </a:lnTo>
                  <a:lnTo>
                    <a:pt x="151" y="26"/>
                  </a:lnTo>
                  <a:lnTo>
                    <a:pt x="148" y="26"/>
                  </a:lnTo>
                  <a:lnTo>
                    <a:pt x="148" y="26"/>
                  </a:lnTo>
                  <a:lnTo>
                    <a:pt x="144" y="26"/>
                  </a:lnTo>
                  <a:lnTo>
                    <a:pt x="140" y="26"/>
                  </a:lnTo>
                  <a:lnTo>
                    <a:pt x="137" y="22"/>
                  </a:lnTo>
                  <a:lnTo>
                    <a:pt x="137" y="18"/>
                  </a:lnTo>
                  <a:lnTo>
                    <a:pt x="133" y="18"/>
                  </a:lnTo>
                  <a:lnTo>
                    <a:pt x="133" y="18"/>
                  </a:lnTo>
                  <a:lnTo>
                    <a:pt x="129" y="18"/>
                  </a:lnTo>
                  <a:lnTo>
                    <a:pt x="126" y="18"/>
                  </a:lnTo>
                  <a:lnTo>
                    <a:pt x="126" y="15"/>
                  </a:lnTo>
                  <a:lnTo>
                    <a:pt x="126" y="15"/>
                  </a:lnTo>
                  <a:lnTo>
                    <a:pt x="122" y="11"/>
                  </a:lnTo>
                  <a:lnTo>
                    <a:pt x="122" y="11"/>
                  </a:lnTo>
                  <a:lnTo>
                    <a:pt x="114" y="7"/>
                  </a:lnTo>
                  <a:lnTo>
                    <a:pt x="114" y="7"/>
                  </a:lnTo>
                  <a:lnTo>
                    <a:pt x="111" y="3"/>
                  </a:lnTo>
                  <a:lnTo>
                    <a:pt x="111" y="0"/>
                  </a:lnTo>
                  <a:lnTo>
                    <a:pt x="111" y="0"/>
                  </a:lnTo>
                  <a:lnTo>
                    <a:pt x="107" y="0"/>
                  </a:lnTo>
                  <a:lnTo>
                    <a:pt x="103" y="0"/>
                  </a:lnTo>
                  <a:lnTo>
                    <a:pt x="100" y="0"/>
                  </a:lnTo>
                  <a:lnTo>
                    <a:pt x="96" y="3"/>
                  </a:lnTo>
                  <a:lnTo>
                    <a:pt x="96" y="3"/>
                  </a:lnTo>
                  <a:lnTo>
                    <a:pt x="96" y="7"/>
                  </a:lnTo>
                  <a:lnTo>
                    <a:pt x="96" y="15"/>
                  </a:lnTo>
                  <a:lnTo>
                    <a:pt x="92" y="18"/>
                  </a:lnTo>
                  <a:lnTo>
                    <a:pt x="92" y="18"/>
                  </a:lnTo>
                  <a:lnTo>
                    <a:pt x="85" y="22"/>
                  </a:lnTo>
                  <a:lnTo>
                    <a:pt x="81" y="22"/>
                  </a:lnTo>
                  <a:lnTo>
                    <a:pt x="81" y="22"/>
                  </a:lnTo>
                  <a:lnTo>
                    <a:pt x="74" y="22"/>
                  </a:lnTo>
                  <a:lnTo>
                    <a:pt x="70" y="26"/>
                  </a:lnTo>
                  <a:lnTo>
                    <a:pt x="74" y="29"/>
                  </a:lnTo>
                  <a:lnTo>
                    <a:pt x="77" y="29"/>
                  </a:lnTo>
                  <a:lnTo>
                    <a:pt x="74" y="33"/>
                  </a:lnTo>
                  <a:lnTo>
                    <a:pt x="66" y="33"/>
                  </a:lnTo>
                  <a:lnTo>
                    <a:pt x="63" y="33"/>
                  </a:lnTo>
                  <a:lnTo>
                    <a:pt x="59" y="29"/>
                  </a:lnTo>
                  <a:lnTo>
                    <a:pt x="55" y="33"/>
                  </a:lnTo>
                  <a:lnTo>
                    <a:pt x="55" y="29"/>
                  </a:lnTo>
                  <a:lnTo>
                    <a:pt x="51" y="29"/>
                  </a:lnTo>
                  <a:lnTo>
                    <a:pt x="55" y="26"/>
                  </a:lnTo>
                  <a:lnTo>
                    <a:pt x="51" y="26"/>
                  </a:lnTo>
                  <a:lnTo>
                    <a:pt x="48" y="26"/>
                  </a:lnTo>
                  <a:lnTo>
                    <a:pt x="44" y="26"/>
                  </a:lnTo>
                  <a:lnTo>
                    <a:pt x="44" y="26"/>
                  </a:lnTo>
                  <a:lnTo>
                    <a:pt x="44" y="29"/>
                  </a:lnTo>
                  <a:lnTo>
                    <a:pt x="44" y="29"/>
                  </a:lnTo>
                  <a:lnTo>
                    <a:pt x="48" y="33"/>
                  </a:lnTo>
                  <a:lnTo>
                    <a:pt x="48" y="37"/>
                  </a:lnTo>
                  <a:lnTo>
                    <a:pt x="48" y="37"/>
                  </a:lnTo>
                  <a:lnTo>
                    <a:pt x="48" y="41"/>
                  </a:lnTo>
                  <a:lnTo>
                    <a:pt x="48" y="41"/>
                  </a:lnTo>
                  <a:lnTo>
                    <a:pt x="51" y="44"/>
                  </a:lnTo>
                  <a:lnTo>
                    <a:pt x="44" y="44"/>
                  </a:lnTo>
                  <a:lnTo>
                    <a:pt x="40" y="44"/>
                  </a:lnTo>
                  <a:lnTo>
                    <a:pt x="40" y="44"/>
                  </a:lnTo>
                  <a:lnTo>
                    <a:pt x="37" y="44"/>
                  </a:lnTo>
                  <a:lnTo>
                    <a:pt x="37" y="44"/>
                  </a:lnTo>
                  <a:lnTo>
                    <a:pt x="33" y="48"/>
                  </a:lnTo>
                  <a:lnTo>
                    <a:pt x="26" y="41"/>
                  </a:lnTo>
                  <a:lnTo>
                    <a:pt x="26" y="41"/>
                  </a:lnTo>
                  <a:lnTo>
                    <a:pt x="22" y="41"/>
                  </a:lnTo>
                  <a:lnTo>
                    <a:pt x="18" y="44"/>
                  </a:lnTo>
                  <a:lnTo>
                    <a:pt x="14" y="44"/>
                  </a:lnTo>
                  <a:lnTo>
                    <a:pt x="14" y="44"/>
                  </a:lnTo>
                  <a:lnTo>
                    <a:pt x="11" y="44"/>
                  </a:lnTo>
                  <a:lnTo>
                    <a:pt x="11" y="44"/>
                  </a:lnTo>
                  <a:lnTo>
                    <a:pt x="7" y="44"/>
                  </a:lnTo>
                  <a:lnTo>
                    <a:pt x="3" y="44"/>
                  </a:lnTo>
                  <a:lnTo>
                    <a:pt x="0" y="48"/>
                  </a:lnTo>
                  <a:lnTo>
                    <a:pt x="0" y="52"/>
                  </a:lnTo>
                  <a:lnTo>
                    <a:pt x="3" y="48"/>
                  </a:lnTo>
                  <a:lnTo>
                    <a:pt x="7" y="52"/>
                  </a:lnTo>
                  <a:lnTo>
                    <a:pt x="7" y="52"/>
                  </a:lnTo>
                  <a:lnTo>
                    <a:pt x="3" y="52"/>
                  </a:lnTo>
                  <a:lnTo>
                    <a:pt x="3" y="52"/>
                  </a:lnTo>
                  <a:lnTo>
                    <a:pt x="3" y="52"/>
                  </a:lnTo>
                  <a:lnTo>
                    <a:pt x="3" y="52"/>
                  </a:lnTo>
                  <a:lnTo>
                    <a:pt x="7" y="52"/>
                  </a:lnTo>
                  <a:lnTo>
                    <a:pt x="7" y="55"/>
                  </a:lnTo>
                  <a:lnTo>
                    <a:pt x="3" y="55"/>
                  </a:lnTo>
                  <a:lnTo>
                    <a:pt x="3" y="55"/>
                  </a:lnTo>
                  <a:lnTo>
                    <a:pt x="3" y="55"/>
                  </a:lnTo>
                  <a:lnTo>
                    <a:pt x="3" y="55"/>
                  </a:lnTo>
                  <a:lnTo>
                    <a:pt x="7" y="59"/>
                  </a:lnTo>
                  <a:lnTo>
                    <a:pt x="7" y="63"/>
                  </a:lnTo>
                  <a:lnTo>
                    <a:pt x="11" y="59"/>
                  </a:lnTo>
                  <a:lnTo>
                    <a:pt x="11" y="59"/>
                  </a:lnTo>
                  <a:lnTo>
                    <a:pt x="14" y="59"/>
                  </a:lnTo>
                  <a:lnTo>
                    <a:pt x="18" y="63"/>
                  </a:lnTo>
                  <a:lnTo>
                    <a:pt x="22" y="63"/>
                  </a:lnTo>
                  <a:lnTo>
                    <a:pt x="22" y="63"/>
                  </a:lnTo>
                  <a:lnTo>
                    <a:pt x="26" y="67"/>
                  </a:lnTo>
                  <a:lnTo>
                    <a:pt x="29" y="63"/>
                  </a:lnTo>
                  <a:lnTo>
                    <a:pt x="29" y="63"/>
                  </a:lnTo>
                  <a:lnTo>
                    <a:pt x="29" y="67"/>
                  </a:lnTo>
                  <a:lnTo>
                    <a:pt x="29" y="67"/>
                  </a:lnTo>
                  <a:lnTo>
                    <a:pt x="33" y="67"/>
                  </a:lnTo>
                  <a:lnTo>
                    <a:pt x="33" y="67"/>
                  </a:lnTo>
                  <a:lnTo>
                    <a:pt x="33" y="70"/>
                  </a:lnTo>
                  <a:lnTo>
                    <a:pt x="37" y="70"/>
                  </a:lnTo>
                  <a:lnTo>
                    <a:pt x="37" y="70"/>
                  </a:lnTo>
                  <a:lnTo>
                    <a:pt x="40" y="70"/>
                  </a:lnTo>
                  <a:lnTo>
                    <a:pt x="44" y="70"/>
                  </a:lnTo>
                  <a:lnTo>
                    <a:pt x="44" y="74"/>
                  </a:lnTo>
                  <a:lnTo>
                    <a:pt x="44" y="70"/>
                  </a:lnTo>
                  <a:lnTo>
                    <a:pt x="40" y="70"/>
                  </a:lnTo>
                  <a:lnTo>
                    <a:pt x="37" y="74"/>
                  </a:lnTo>
                  <a:lnTo>
                    <a:pt x="40" y="74"/>
                  </a:lnTo>
                  <a:lnTo>
                    <a:pt x="40" y="78"/>
                  </a:lnTo>
                  <a:lnTo>
                    <a:pt x="40" y="81"/>
                  </a:lnTo>
                  <a:lnTo>
                    <a:pt x="40" y="81"/>
                  </a:lnTo>
                  <a:lnTo>
                    <a:pt x="40" y="81"/>
                  </a:lnTo>
                  <a:lnTo>
                    <a:pt x="48" y="85"/>
                  </a:lnTo>
                  <a:lnTo>
                    <a:pt x="51" y="89"/>
                  </a:lnTo>
                  <a:lnTo>
                    <a:pt x="55" y="89"/>
                  </a:lnTo>
                  <a:lnTo>
                    <a:pt x="55" y="92"/>
                  </a:lnTo>
                  <a:lnTo>
                    <a:pt x="55" y="92"/>
                  </a:lnTo>
                  <a:lnTo>
                    <a:pt x="55" y="96"/>
                  </a:lnTo>
                  <a:lnTo>
                    <a:pt x="55" y="96"/>
                  </a:lnTo>
                  <a:lnTo>
                    <a:pt x="51" y="100"/>
                  </a:lnTo>
                  <a:lnTo>
                    <a:pt x="55" y="100"/>
                  </a:lnTo>
                  <a:lnTo>
                    <a:pt x="59" y="104"/>
                  </a:lnTo>
                  <a:lnTo>
                    <a:pt x="63" y="111"/>
                  </a:lnTo>
                  <a:lnTo>
                    <a:pt x="59" y="107"/>
                  </a:lnTo>
                  <a:lnTo>
                    <a:pt x="59" y="104"/>
                  </a:lnTo>
                  <a:lnTo>
                    <a:pt x="55" y="104"/>
                  </a:lnTo>
                  <a:lnTo>
                    <a:pt x="55" y="104"/>
                  </a:lnTo>
                  <a:lnTo>
                    <a:pt x="51" y="111"/>
                  </a:lnTo>
                  <a:lnTo>
                    <a:pt x="51" y="118"/>
                  </a:lnTo>
                  <a:lnTo>
                    <a:pt x="55" y="118"/>
                  </a:lnTo>
                  <a:lnTo>
                    <a:pt x="51" y="118"/>
                  </a:lnTo>
                  <a:lnTo>
                    <a:pt x="51" y="130"/>
                  </a:lnTo>
                  <a:lnTo>
                    <a:pt x="48" y="141"/>
                  </a:lnTo>
                  <a:lnTo>
                    <a:pt x="44" y="141"/>
                  </a:lnTo>
                  <a:lnTo>
                    <a:pt x="48" y="141"/>
                  </a:lnTo>
                  <a:lnTo>
                    <a:pt x="48" y="144"/>
                  </a:lnTo>
                  <a:lnTo>
                    <a:pt x="51" y="144"/>
                  </a:lnTo>
                  <a:lnTo>
                    <a:pt x="51" y="148"/>
                  </a:lnTo>
                  <a:lnTo>
                    <a:pt x="51" y="148"/>
                  </a:lnTo>
                  <a:lnTo>
                    <a:pt x="55" y="148"/>
                  </a:lnTo>
                  <a:lnTo>
                    <a:pt x="63" y="152"/>
                  </a:lnTo>
                  <a:lnTo>
                    <a:pt x="66" y="156"/>
                  </a:lnTo>
                  <a:lnTo>
                    <a:pt x="70" y="152"/>
                  </a:lnTo>
                  <a:lnTo>
                    <a:pt x="74" y="156"/>
                  </a:lnTo>
                  <a:lnTo>
                    <a:pt x="77" y="156"/>
                  </a:lnTo>
                  <a:lnTo>
                    <a:pt x="77" y="156"/>
                  </a:lnTo>
                  <a:lnTo>
                    <a:pt x="81" y="156"/>
                  </a:lnTo>
                  <a:lnTo>
                    <a:pt x="89" y="156"/>
                  </a:lnTo>
                  <a:lnTo>
                    <a:pt x="92" y="156"/>
                  </a:lnTo>
                  <a:lnTo>
                    <a:pt x="96" y="156"/>
                  </a:lnTo>
                  <a:lnTo>
                    <a:pt x="100" y="156"/>
                  </a:lnTo>
                  <a:lnTo>
                    <a:pt x="107" y="156"/>
                  </a:lnTo>
                  <a:lnTo>
                    <a:pt x="114" y="159"/>
                  </a:lnTo>
                  <a:lnTo>
                    <a:pt x="118" y="159"/>
                  </a:lnTo>
                  <a:lnTo>
                    <a:pt x="114" y="159"/>
                  </a:lnTo>
                  <a:lnTo>
                    <a:pt x="114" y="156"/>
                  </a:lnTo>
                  <a:lnTo>
                    <a:pt x="114" y="148"/>
                  </a:lnTo>
                  <a:lnTo>
                    <a:pt x="118" y="148"/>
                  </a:lnTo>
                  <a:lnTo>
                    <a:pt x="122" y="144"/>
                  </a:lnTo>
                  <a:lnTo>
                    <a:pt x="126" y="137"/>
                  </a:lnTo>
                  <a:lnTo>
                    <a:pt x="129" y="137"/>
                  </a:lnTo>
                  <a:lnTo>
                    <a:pt x="129" y="141"/>
                  </a:lnTo>
                  <a:lnTo>
                    <a:pt x="133" y="141"/>
                  </a:lnTo>
                  <a:lnTo>
                    <a:pt x="137" y="141"/>
                  </a:lnTo>
                  <a:lnTo>
                    <a:pt x="140" y="141"/>
                  </a:lnTo>
                  <a:lnTo>
                    <a:pt x="144" y="141"/>
                  </a:lnTo>
                  <a:lnTo>
                    <a:pt x="144" y="141"/>
                  </a:lnTo>
                  <a:lnTo>
                    <a:pt x="155" y="144"/>
                  </a:lnTo>
                  <a:lnTo>
                    <a:pt x="159" y="148"/>
                  </a:lnTo>
                  <a:lnTo>
                    <a:pt x="166" y="148"/>
                  </a:lnTo>
                  <a:lnTo>
                    <a:pt x="166" y="144"/>
                  </a:lnTo>
                  <a:lnTo>
                    <a:pt x="166" y="144"/>
                  </a:lnTo>
                  <a:lnTo>
                    <a:pt x="170" y="141"/>
                  </a:lnTo>
                  <a:lnTo>
                    <a:pt x="181" y="133"/>
                  </a:lnTo>
                  <a:lnTo>
                    <a:pt x="181" y="133"/>
                  </a:lnTo>
                  <a:lnTo>
                    <a:pt x="181" y="130"/>
                  </a:lnTo>
                  <a:lnTo>
                    <a:pt x="181" y="126"/>
                  </a:lnTo>
                  <a:lnTo>
                    <a:pt x="177" y="126"/>
                  </a:lnTo>
                  <a:lnTo>
                    <a:pt x="174" y="122"/>
                  </a:lnTo>
                  <a:lnTo>
                    <a:pt x="170" y="115"/>
                  </a:lnTo>
                  <a:lnTo>
                    <a:pt x="166" y="111"/>
                  </a:lnTo>
                  <a:lnTo>
                    <a:pt x="170" y="111"/>
                  </a:lnTo>
                  <a:lnTo>
                    <a:pt x="174" y="107"/>
                  </a:lnTo>
                  <a:lnTo>
                    <a:pt x="174" y="104"/>
                  </a:lnTo>
                  <a:lnTo>
                    <a:pt x="170" y="100"/>
                  </a:lnTo>
                  <a:lnTo>
                    <a:pt x="170" y="96"/>
                  </a:lnTo>
                  <a:lnTo>
                    <a:pt x="174" y="96"/>
                  </a:lnTo>
                  <a:lnTo>
                    <a:pt x="174" y="96"/>
                  </a:lnTo>
                  <a:lnTo>
                    <a:pt x="174" y="96"/>
                  </a:lnTo>
                  <a:close/>
                  <a:moveTo>
                    <a:pt x="207" y="178"/>
                  </a:moveTo>
                  <a:lnTo>
                    <a:pt x="203" y="178"/>
                  </a:lnTo>
                  <a:lnTo>
                    <a:pt x="200" y="174"/>
                  </a:lnTo>
                  <a:lnTo>
                    <a:pt x="203" y="174"/>
                  </a:lnTo>
                  <a:lnTo>
                    <a:pt x="203" y="174"/>
                  </a:lnTo>
                  <a:lnTo>
                    <a:pt x="203" y="170"/>
                  </a:lnTo>
                  <a:lnTo>
                    <a:pt x="200" y="170"/>
                  </a:lnTo>
                  <a:lnTo>
                    <a:pt x="203" y="170"/>
                  </a:lnTo>
                  <a:lnTo>
                    <a:pt x="200" y="170"/>
                  </a:lnTo>
                  <a:lnTo>
                    <a:pt x="200" y="167"/>
                  </a:lnTo>
                  <a:lnTo>
                    <a:pt x="200" y="167"/>
                  </a:lnTo>
                  <a:lnTo>
                    <a:pt x="200" y="167"/>
                  </a:lnTo>
                  <a:lnTo>
                    <a:pt x="196" y="163"/>
                  </a:lnTo>
                  <a:lnTo>
                    <a:pt x="196" y="163"/>
                  </a:lnTo>
                  <a:lnTo>
                    <a:pt x="200" y="163"/>
                  </a:lnTo>
                  <a:lnTo>
                    <a:pt x="200" y="159"/>
                  </a:lnTo>
                  <a:lnTo>
                    <a:pt x="196" y="159"/>
                  </a:lnTo>
                  <a:lnTo>
                    <a:pt x="200" y="156"/>
                  </a:lnTo>
                  <a:lnTo>
                    <a:pt x="203" y="156"/>
                  </a:lnTo>
                  <a:lnTo>
                    <a:pt x="207" y="152"/>
                  </a:lnTo>
                  <a:lnTo>
                    <a:pt x="207" y="156"/>
                  </a:lnTo>
                  <a:lnTo>
                    <a:pt x="211" y="156"/>
                  </a:lnTo>
                  <a:lnTo>
                    <a:pt x="211" y="152"/>
                  </a:lnTo>
                  <a:lnTo>
                    <a:pt x="211" y="148"/>
                  </a:lnTo>
                  <a:lnTo>
                    <a:pt x="211" y="148"/>
                  </a:lnTo>
                  <a:lnTo>
                    <a:pt x="211" y="148"/>
                  </a:lnTo>
                  <a:lnTo>
                    <a:pt x="211" y="152"/>
                  </a:lnTo>
                  <a:lnTo>
                    <a:pt x="211" y="156"/>
                  </a:lnTo>
                  <a:lnTo>
                    <a:pt x="214" y="163"/>
                  </a:lnTo>
                  <a:lnTo>
                    <a:pt x="211" y="167"/>
                  </a:lnTo>
                  <a:lnTo>
                    <a:pt x="211" y="170"/>
                  </a:lnTo>
                  <a:lnTo>
                    <a:pt x="211" y="178"/>
                  </a:lnTo>
                  <a:lnTo>
                    <a:pt x="207" y="17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74" name="Freeform 73"/>
            <p:cNvSpPr>
              <a:spLocks/>
            </p:cNvSpPr>
            <p:nvPr/>
          </p:nvSpPr>
          <p:spPr bwMode="auto">
            <a:xfrm>
              <a:off x="4578652" y="2455459"/>
              <a:ext cx="10293" cy="10293"/>
            </a:xfrm>
            <a:custGeom>
              <a:avLst/>
              <a:gdLst>
                <a:gd name="T0" fmla="*/ 0 w 8"/>
                <a:gd name="T1" fmla="*/ 0 h 8"/>
                <a:gd name="T2" fmla="*/ 0 w 8"/>
                <a:gd name="T3" fmla="*/ 4 h 8"/>
                <a:gd name="T4" fmla="*/ 4 w 8"/>
                <a:gd name="T5" fmla="*/ 8 h 8"/>
                <a:gd name="T6" fmla="*/ 8 w 8"/>
                <a:gd name="T7" fmla="*/ 4 h 8"/>
                <a:gd name="T8" fmla="*/ 8 w 8"/>
                <a:gd name="T9" fmla="*/ 4 h 8"/>
                <a:gd name="T10" fmla="*/ 0 w 8"/>
                <a:gd name="T11" fmla="*/ 0 h 8"/>
              </a:gdLst>
              <a:ahLst/>
              <a:cxnLst>
                <a:cxn ang="0">
                  <a:pos x="T0" y="T1"/>
                </a:cxn>
                <a:cxn ang="0">
                  <a:pos x="T2" y="T3"/>
                </a:cxn>
                <a:cxn ang="0">
                  <a:pos x="T4" y="T5"/>
                </a:cxn>
                <a:cxn ang="0">
                  <a:pos x="T6" y="T7"/>
                </a:cxn>
                <a:cxn ang="0">
                  <a:pos x="T8" y="T9"/>
                </a:cxn>
                <a:cxn ang="0">
                  <a:pos x="T10" y="T11"/>
                </a:cxn>
              </a:cxnLst>
              <a:rect l="0" t="0" r="r" b="b"/>
              <a:pathLst>
                <a:path w="8" h="8">
                  <a:moveTo>
                    <a:pt x="0" y="0"/>
                  </a:moveTo>
                  <a:lnTo>
                    <a:pt x="0" y="4"/>
                  </a:lnTo>
                  <a:lnTo>
                    <a:pt x="4" y="8"/>
                  </a:lnTo>
                  <a:lnTo>
                    <a:pt x="8" y="4"/>
                  </a:lnTo>
                  <a:lnTo>
                    <a:pt x="8" y="4"/>
                  </a:lnTo>
                  <a:lnTo>
                    <a:pt x="0" y="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75" name="Freeform 74"/>
            <p:cNvSpPr>
              <a:spLocks noEditPoints="1"/>
            </p:cNvSpPr>
            <p:nvPr/>
          </p:nvSpPr>
          <p:spPr bwMode="auto">
            <a:xfrm>
              <a:off x="4416536" y="2198132"/>
              <a:ext cx="243174" cy="243174"/>
            </a:xfrm>
            <a:custGeom>
              <a:avLst/>
              <a:gdLst>
                <a:gd name="T0" fmla="*/ 8 w 189"/>
                <a:gd name="T1" fmla="*/ 48 h 189"/>
                <a:gd name="T2" fmla="*/ 8 w 189"/>
                <a:gd name="T3" fmla="*/ 30 h 189"/>
                <a:gd name="T4" fmla="*/ 15 w 189"/>
                <a:gd name="T5" fmla="*/ 18 h 189"/>
                <a:gd name="T6" fmla="*/ 34 w 189"/>
                <a:gd name="T7" fmla="*/ 18 h 189"/>
                <a:gd name="T8" fmla="*/ 48 w 189"/>
                <a:gd name="T9" fmla="*/ 15 h 189"/>
                <a:gd name="T10" fmla="*/ 63 w 189"/>
                <a:gd name="T11" fmla="*/ 0 h 189"/>
                <a:gd name="T12" fmla="*/ 85 w 189"/>
                <a:gd name="T13" fmla="*/ 4 h 189"/>
                <a:gd name="T14" fmla="*/ 108 w 189"/>
                <a:gd name="T15" fmla="*/ 15 h 189"/>
                <a:gd name="T16" fmla="*/ 100 w 189"/>
                <a:gd name="T17" fmla="*/ 26 h 189"/>
                <a:gd name="T18" fmla="*/ 85 w 189"/>
                <a:gd name="T19" fmla="*/ 33 h 189"/>
                <a:gd name="T20" fmla="*/ 89 w 189"/>
                <a:gd name="T21" fmla="*/ 48 h 189"/>
                <a:gd name="T22" fmla="*/ 104 w 189"/>
                <a:gd name="T23" fmla="*/ 63 h 189"/>
                <a:gd name="T24" fmla="*/ 119 w 189"/>
                <a:gd name="T25" fmla="*/ 82 h 189"/>
                <a:gd name="T26" fmla="*/ 134 w 189"/>
                <a:gd name="T27" fmla="*/ 93 h 189"/>
                <a:gd name="T28" fmla="*/ 152 w 189"/>
                <a:gd name="T29" fmla="*/ 96 h 189"/>
                <a:gd name="T30" fmla="*/ 152 w 189"/>
                <a:gd name="T31" fmla="*/ 104 h 189"/>
                <a:gd name="T32" fmla="*/ 185 w 189"/>
                <a:gd name="T33" fmla="*/ 119 h 189"/>
                <a:gd name="T34" fmla="*/ 185 w 189"/>
                <a:gd name="T35" fmla="*/ 130 h 189"/>
                <a:gd name="T36" fmla="*/ 178 w 189"/>
                <a:gd name="T37" fmla="*/ 126 h 189"/>
                <a:gd name="T38" fmla="*/ 167 w 189"/>
                <a:gd name="T39" fmla="*/ 119 h 189"/>
                <a:gd name="T40" fmla="*/ 163 w 189"/>
                <a:gd name="T41" fmla="*/ 130 h 189"/>
                <a:gd name="T42" fmla="*/ 163 w 189"/>
                <a:gd name="T43" fmla="*/ 137 h 189"/>
                <a:gd name="T44" fmla="*/ 167 w 189"/>
                <a:gd name="T45" fmla="*/ 148 h 189"/>
                <a:gd name="T46" fmla="*/ 156 w 189"/>
                <a:gd name="T47" fmla="*/ 167 h 189"/>
                <a:gd name="T48" fmla="*/ 145 w 189"/>
                <a:gd name="T49" fmla="*/ 163 h 189"/>
                <a:gd name="T50" fmla="*/ 152 w 189"/>
                <a:gd name="T51" fmla="*/ 152 h 189"/>
                <a:gd name="T52" fmla="*/ 152 w 189"/>
                <a:gd name="T53" fmla="*/ 141 h 189"/>
                <a:gd name="T54" fmla="*/ 145 w 189"/>
                <a:gd name="T55" fmla="*/ 130 h 189"/>
                <a:gd name="T56" fmla="*/ 134 w 189"/>
                <a:gd name="T57" fmla="*/ 122 h 189"/>
                <a:gd name="T58" fmla="*/ 126 w 189"/>
                <a:gd name="T59" fmla="*/ 115 h 189"/>
                <a:gd name="T60" fmla="*/ 111 w 189"/>
                <a:gd name="T61" fmla="*/ 108 h 189"/>
                <a:gd name="T62" fmla="*/ 100 w 189"/>
                <a:gd name="T63" fmla="*/ 104 h 189"/>
                <a:gd name="T64" fmla="*/ 82 w 189"/>
                <a:gd name="T65" fmla="*/ 89 h 189"/>
                <a:gd name="T66" fmla="*/ 67 w 189"/>
                <a:gd name="T67" fmla="*/ 74 h 189"/>
                <a:gd name="T68" fmla="*/ 56 w 189"/>
                <a:gd name="T69" fmla="*/ 59 h 189"/>
                <a:gd name="T70" fmla="*/ 45 w 189"/>
                <a:gd name="T71" fmla="*/ 52 h 189"/>
                <a:gd name="T72" fmla="*/ 15 w 189"/>
                <a:gd name="T73" fmla="*/ 59 h 189"/>
                <a:gd name="T74" fmla="*/ 30 w 189"/>
                <a:gd name="T75" fmla="*/ 108 h 189"/>
                <a:gd name="T76" fmla="*/ 26 w 189"/>
                <a:gd name="T77" fmla="*/ 111 h 189"/>
                <a:gd name="T78" fmla="*/ 71 w 189"/>
                <a:gd name="T79" fmla="*/ 85 h 189"/>
                <a:gd name="T80" fmla="*/ 63 w 189"/>
                <a:gd name="T81" fmla="*/ 78 h 189"/>
                <a:gd name="T82" fmla="*/ 56 w 189"/>
                <a:gd name="T83" fmla="*/ 78 h 189"/>
                <a:gd name="T84" fmla="*/ 41 w 189"/>
                <a:gd name="T85" fmla="*/ 145 h 189"/>
                <a:gd name="T86" fmla="*/ 52 w 189"/>
                <a:gd name="T87" fmla="*/ 145 h 189"/>
                <a:gd name="T88" fmla="*/ 48 w 189"/>
                <a:gd name="T89" fmla="*/ 122 h 189"/>
                <a:gd name="T90" fmla="*/ 45 w 189"/>
                <a:gd name="T91" fmla="*/ 108 h 189"/>
                <a:gd name="T92" fmla="*/ 30 w 189"/>
                <a:gd name="T93" fmla="*/ 115 h 189"/>
                <a:gd name="T94" fmla="*/ 30 w 189"/>
                <a:gd name="T95" fmla="*/ 122 h 189"/>
                <a:gd name="T96" fmla="*/ 34 w 189"/>
                <a:gd name="T97" fmla="*/ 130 h 189"/>
                <a:gd name="T98" fmla="*/ 34 w 189"/>
                <a:gd name="T99" fmla="*/ 148 h 189"/>
                <a:gd name="T100" fmla="*/ 141 w 189"/>
                <a:gd name="T101" fmla="*/ 185 h 189"/>
                <a:gd name="T102" fmla="*/ 145 w 189"/>
                <a:gd name="T103" fmla="*/ 163 h 189"/>
                <a:gd name="T104" fmla="*/ 130 w 189"/>
                <a:gd name="T105" fmla="*/ 167 h 189"/>
                <a:gd name="T106" fmla="*/ 104 w 189"/>
                <a:gd name="T107" fmla="*/ 163 h 189"/>
                <a:gd name="T108" fmla="*/ 100 w 189"/>
                <a:gd name="T109" fmla="*/ 174 h 189"/>
                <a:gd name="T110" fmla="*/ 122 w 189"/>
                <a:gd name="T111" fmla="*/ 185 h 189"/>
                <a:gd name="T112" fmla="*/ 141 w 189"/>
                <a:gd name="T113"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9" h="189">
                  <a:moveTo>
                    <a:pt x="15" y="59"/>
                  </a:moveTo>
                  <a:lnTo>
                    <a:pt x="15" y="56"/>
                  </a:lnTo>
                  <a:lnTo>
                    <a:pt x="15" y="52"/>
                  </a:lnTo>
                  <a:lnTo>
                    <a:pt x="11" y="52"/>
                  </a:lnTo>
                  <a:lnTo>
                    <a:pt x="8" y="48"/>
                  </a:lnTo>
                  <a:lnTo>
                    <a:pt x="4" y="41"/>
                  </a:lnTo>
                  <a:lnTo>
                    <a:pt x="0" y="37"/>
                  </a:lnTo>
                  <a:lnTo>
                    <a:pt x="4" y="37"/>
                  </a:lnTo>
                  <a:lnTo>
                    <a:pt x="8" y="33"/>
                  </a:lnTo>
                  <a:lnTo>
                    <a:pt x="8" y="30"/>
                  </a:lnTo>
                  <a:lnTo>
                    <a:pt x="4" y="26"/>
                  </a:lnTo>
                  <a:lnTo>
                    <a:pt x="4" y="22"/>
                  </a:lnTo>
                  <a:lnTo>
                    <a:pt x="8" y="22"/>
                  </a:lnTo>
                  <a:lnTo>
                    <a:pt x="11" y="22"/>
                  </a:lnTo>
                  <a:lnTo>
                    <a:pt x="15" y="18"/>
                  </a:lnTo>
                  <a:lnTo>
                    <a:pt x="22" y="22"/>
                  </a:lnTo>
                  <a:lnTo>
                    <a:pt x="26" y="11"/>
                  </a:lnTo>
                  <a:lnTo>
                    <a:pt x="30" y="15"/>
                  </a:lnTo>
                  <a:lnTo>
                    <a:pt x="30" y="18"/>
                  </a:lnTo>
                  <a:lnTo>
                    <a:pt x="34" y="18"/>
                  </a:lnTo>
                  <a:lnTo>
                    <a:pt x="37" y="22"/>
                  </a:lnTo>
                  <a:lnTo>
                    <a:pt x="41" y="18"/>
                  </a:lnTo>
                  <a:lnTo>
                    <a:pt x="41" y="15"/>
                  </a:lnTo>
                  <a:lnTo>
                    <a:pt x="48" y="15"/>
                  </a:lnTo>
                  <a:lnTo>
                    <a:pt x="48" y="15"/>
                  </a:lnTo>
                  <a:lnTo>
                    <a:pt x="52" y="18"/>
                  </a:lnTo>
                  <a:lnTo>
                    <a:pt x="52" y="11"/>
                  </a:lnTo>
                  <a:lnTo>
                    <a:pt x="60" y="11"/>
                  </a:lnTo>
                  <a:lnTo>
                    <a:pt x="60" y="4"/>
                  </a:lnTo>
                  <a:lnTo>
                    <a:pt x="63" y="0"/>
                  </a:lnTo>
                  <a:lnTo>
                    <a:pt x="67" y="4"/>
                  </a:lnTo>
                  <a:lnTo>
                    <a:pt x="74" y="0"/>
                  </a:lnTo>
                  <a:lnTo>
                    <a:pt x="78" y="0"/>
                  </a:lnTo>
                  <a:lnTo>
                    <a:pt x="85" y="0"/>
                  </a:lnTo>
                  <a:lnTo>
                    <a:pt x="85" y="4"/>
                  </a:lnTo>
                  <a:lnTo>
                    <a:pt x="93" y="7"/>
                  </a:lnTo>
                  <a:lnTo>
                    <a:pt x="104" y="7"/>
                  </a:lnTo>
                  <a:lnTo>
                    <a:pt x="108" y="7"/>
                  </a:lnTo>
                  <a:lnTo>
                    <a:pt x="111" y="11"/>
                  </a:lnTo>
                  <a:lnTo>
                    <a:pt x="108" y="15"/>
                  </a:lnTo>
                  <a:lnTo>
                    <a:pt x="108" y="18"/>
                  </a:lnTo>
                  <a:lnTo>
                    <a:pt x="104" y="22"/>
                  </a:lnTo>
                  <a:lnTo>
                    <a:pt x="108" y="26"/>
                  </a:lnTo>
                  <a:lnTo>
                    <a:pt x="104" y="26"/>
                  </a:lnTo>
                  <a:lnTo>
                    <a:pt x="100" y="26"/>
                  </a:lnTo>
                  <a:lnTo>
                    <a:pt x="97" y="30"/>
                  </a:lnTo>
                  <a:lnTo>
                    <a:pt x="93" y="30"/>
                  </a:lnTo>
                  <a:lnTo>
                    <a:pt x="93" y="30"/>
                  </a:lnTo>
                  <a:lnTo>
                    <a:pt x="89" y="30"/>
                  </a:lnTo>
                  <a:lnTo>
                    <a:pt x="85" y="33"/>
                  </a:lnTo>
                  <a:lnTo>
                    <a:pt x="89" y="37"/>
                  </a:lnTo>
                  <a:lnTo>
                    <a:pt x="89" y="41"/>
                  </a:lnTo>
                  <a:lnTo>
                    <a:pt x="89" y="41"/>
                  </a:lnTo>
                  <a:lnTo>
                    <a:pt x="85" y="44"/>
                  </a:lnTo>
                  <a:lnTo>
                    <a:pt x="89" y="48"/>
                  </a:lnTo>
                  <a:lnTo>
                    <a:pt x="89" y="52"/>
                  </a:lnTo>
                  <a:lnTo>
                    <a:pt x="89" y="52"/>
                  </a:lnTo>
                  <a:lnTo>
                    <a:pt x="97" y="56"/>
                  </a:lnTo>
                  <a:lnTo>
                    <a:pt x="100" y="59"/>
                  </a:lnTo>
                  <a:lnTo>
                    <a:pt x="104" y="63"/>
                  </a:lnTo>
                  <a:lnTo>
                    <a:pt x="115" y="70"/>
                  </a:lnTo>
                  <a:lnTo>
                    <a:pt x="115" y="74"/>
                  </a:lnTo>
                  <a:lnTo>
                    <a:pt x="115" y="74"/>
                  </a:lnTo>
                  <a:lnTo>
                    <a:pt x="115" y="78"/>
                  </a:lnTo>
                  <a:lnTo>
                    <a:pt x="119" y="82"/>
                  </a:lnTo>
                  <a:lnTo>
                    <a:pt x="122" y="82"/>
                  </a:lnTo>
                  <a:lnTo>
                    <a:pt x="122" y="85"/>
                  </a:lnTo>
                  <a:lnTo>
                    <a:pt x="130" y="89"/>
                  </a:lnTo>
                  <a:lnTo>
                    <a:pt x="130" y="93"/>
                  </a:lnTo>
                  <a:lnTo>
                    <a:pt x="134" y="93"/>
                  </a:lnTo>
                  <a:lnTo>
                    <a:pt x="137" y="93"/>
                  </a:lnTo>
                  <a:lnTo>
                    <a:pt x="141" y="93"/>
                  </a:lnTo>
                  <a:lnTo>
                    <a:pt x="145" y="93"/>
                  </a:lnTo>
                  <a:lnTo>
                    <a:pt x="148" y="93"/>
                  </a:lnTo>
                  <a:lnTo>
                    <a:pt x="152" y="96"/>
                  </a:lnTo>
                  <a:lnTo>
                    <a:pt x="152" y="96"/>
                  </a:lnTo>
                  <a:lnTo>
                    <a:pt x="148" y="100"/>
                  </a:lnTo>
                  <a:lnTo>
                    <a:pt x="148" y="100"/>
                  </a:lnTo>
                  <a:lnTo>
                    <a:pt x="148" y="104"/>
                  </a:lnTo>
                  <a:lnTo>
                    <a:pt x="152" y="104"/>
                  </a:lnTo>
                  <a:lnTo>
                    <a:pt x="159" y="104"/>
                  </a:lnTo>
                  <a:lnTo>
                    <a:pt x="171" y="111"/>
                  </a:lnTo>
                  <a:lnTo>
                    <a:pt x="174" y="115"/>
                  </a:lnTo>
                  <a:lnTo>
                    <a:pt x="178" y="119"/>
                  </a:lnTo>
                  <a:lnTo>
                    <a:pt x="185" y="119"/>
                  </a:lnTo>
                  <a:lnTo>
                    <a:pt x="185" y="122"/>
                  </a:lnTo>
                  <a:lnTo>
                    <a:pt x="189" y="122"/>
                  </a:lnTo>
                  <a:lnTo>
                    <a:pt x="189" y="126"/>
                  </a:lnTo>
                  <a:lnTo>
                    <a:pt x="185" y="130"/>
                  </a:lnTo>
                  <a:lnTo>
                    <a:pt x="185" y="130"/>
                  </a:lnTo>
                  <a:lnTo>
                    <a:pt x="185" y="130"/>
                  </a:lnTo>
                  <a:lnTo>
                    <a:pt x="185" y="133"/>
                  </a:lnTo>
                  <a:lnTo>
                    <a:pt x="182" y="130"/>
                  </a:lnTo>
                  <a:lnTo>
                    <a:pt x="182" y="130"/>
                  </a:lnTo>
                  <a:lnTo>
                    <a:pt x="178" y="126"/>
                  </a:lnTo>
                  <a:lnTo>
                    <a:pt x="178" y="122"/>
                  </a:lnTo>
                  <a:lnTo>
                    <a:pt x="178" y="122"/>
                  </a:lnTo>
                  <a:lnTo>
                    <a:pt x="174" y="122"/>
                  </a:lnTo>
                  <a:lnTo>
                    <a:pt x="171" y="122"/>
                  </a:lnTo>
                  <a:lnTo>
                    <a:pt x="167" y="119"/>
                  </a:lnTo>
                  <a:lnTo>
                    <a:pt x="167" y="119"/>
                  </a:lnTo>
                  <a:lnTo>
                    <a:pt x="163" y="122"/>
                  </a:lnTo>
                  <a:lnTo>
                    <a:pt x="163" y="126"/>
                  </a:lnTo>
                  <a:lnTo>
                    <a:pt x="163" y="126"/>
                  </a:lnTo>
                  <a:lnTo>
                    <a:pt x="163" y="130"/>
                  </a:lnTo>
                  <a:lnTo>
                    <a:pt x="159" y="130"/>
                  </a:lnTo>
                  <a:lnTo>
                    <a:pt x="159" y="133"/>
                  </a:lnTo>
                  <a:lnTo>
                    <a:pt x="159" y="133"/>
                  </a:lnTo>
                  <a:lnTo>
                    <a:pt x="159" y="137"/>
                  </a:lnTo>
                  <a:lnTo>
                    <a:pt x="163" y="137"/>
                  </a:lnTo>
                  <a:lnTo>
                    <a:pt x="167" y="141"/>
                  </a:lnTo>
                  <a:lnTo>
                    <a:pt x="167" y="141"/>
                  </a:lnTo>
                  <a:lnTo>
                    <a:pt x="167" y="145"/>
                  </a:lnTo>
                  <a:lnTo>
                    <a:pt x="167" y="148"/>
                  </a:lnTo>
                  <a:lnTo>
                    <a:pt x="167" y="148"/>
                  </a:lnTo>
                  <a:lnTo>
                    <a:pt x="163" y="148"/>
                  </a:lnTo>
                  <a:lnTo>
                    <a:pt x="163" y="152"/>
                  </a:lnTo>
                  <a:lnTo>
                    <a:pt x="163" y="159"/>
                  </a:lnTo>
                  <a:lnTo>
                    <a:pt x="156" y="163"/>
                  </a:lnTo>
                  <a:lnTo>
                    <a:pt x="156" y="167"/>
                  </a:lnTo>
                  <a:lnTo>
                    <a:pt x="156" y="167"/>
                  </a:lnTo>
                  <a:lnTo>
                    <a:pt x="148" y="167"/>
                  </a:lnTo>
                  <a:lnTo>
                    <a:pt x="145" y="167"/>
                  </a:lnTo>
                  <a:lnTo>
                    <a:pt x="145" y="163"/>
                  </a:lnTo>
                  <a:lnTo>
                    <a:pt x="145" y="163"/>
                  </a:lnTo>
                  <a:lnTo>
                    <a:pt x="148" y="159"/>
                  </a:lnTo>
                  <a:lnTo>
                    <a:pt x="152" y="159"/>
                  </a:lnTo>
                  <a:lnTo>
                    <a:pt x="152" y="156"/>
                  </a:lnTo>
                  <a:lnTo>
                    <a:pt x="152" y="152"/>
                  </a:lnTo>
                  <a:lnTo>
                    <a:pt x="152" y="152"/>
                  </a:lnTo>
                  <a:lnTo>
                    <a:pt x="152" y="152"/>
                  </a:lnTo>
                  <a:lnTo>
                    <a:pt x="156" y="152"/>
                  </a:lnTo>
                  <a:lnTo>
                    <a:pt x="156" y="148"/>
                  </a:lnTo>
                  <a:lnTo>
                    <a:pt x="152" y="145"/>
                  </a:lnTo>
                  <a:lnTo>
                    <a:pt x="152" y="141"/>
                  </a:lnTo>
                  <a:lnTo>
                    <a:pt x="148" y="137"/>
                  </a:lnTo>
                  <a:lnTo>
                    <a:pt x="148" y="133"/>
                  </a:lnTo>
                  <a:lnTo>
                    <a:pt x="148" y="130"/>
                  </a:lnTo>
                  <a:lnTo>
                    <a:pt x="145" y="126"/>
                  </a:lnTo>
                  <a:lnTo>
                    <a:pt x="145" y="130"/>
                  </a:lnTo>
                  <a:lnTo>
                    <a:pt x="137" y="126"/>
                  </a:lnTo>
                  <a:lnTo>
                    <a:pt x="137" y="126"/>
                  </a:lnTo>
                  <a:lnTo>
                    <a:pt x="134" y="126"/>
                  </a:lnTo>
                  <a:lnTo>
                    <a:pt x="134" y="122"/>
                  </a:lnTo>
                  <a:lnTo>
                    <a:pt x="134" y="122"/>
                  </a:lnTo>
                  <a:lnTo>
                    <a:pt x="134" y="119"/>
                  </a:lnTo>
                  <a:lnTo>
                    <a:pt x="130" y="119"/>
                  </a:lnTo>
                  <a:lnTo>
                    <a:pt x="130" y="119"/>
                  </a:lnTo>
                  <a:lnTo>
                    <a:pt x="126" y="119"/>
                  </a:lnTo>
                  <a:lnTo>
                    <a:pt x="126" y="115"/>
                  </a:lnTo>
                  <a:lnTo>
                    <a:pt x="122" y="115"/>
                  </a:lnTo>
                  <a:lnTo>
                    <a:pt x="122" y="115"/>
                  </a:lnTo>
                  <a:lnTo>
                    <a:pt x="119" y="115"/>
                  </a:lnTo>
                  <a:lnTo>
                    <a:pt x="115" y="108"/>
                  </a:lnTo>
                  <a:lnTo>
                    <a:pt x="111" y="108"/>
                  </a:lnTo>
                  <a:lnTo>
                    <a:pt x="108" y="108"/>
                  </a:lnTo>
                  <a:lnTo>
                    <a:pt x="108" y="108"/>
                  </a:lnTo>
                  <a:lnTo>
                    <a:pt x="104" y="108"/>
                  </a:lnTo>
                  <a:lnTo>
                    <a:pt x="104" y="104"/>
                  </a:lnTo>
                  <a:lnTo>
                    <a:pt x="100" y="104"/>
                  </a:lnTo>
                  <a:lnTo>
                    <a:pt x="97" y="104"/>
                  </a:lnTo>
                  <a:lnTo>
                    <a:pt x="93" y="100"/>
                  </a:lnTo>
                  <a:lnTo>
                    <a:pt x="85" y="93"/>
                  </a:lnTo>
                  <a:lnTo>
                    <a:pt x="82" y="89"/>
                  </a:lnTo>
                  <a:lnTo>
                    <a:pt x="82" y="89"/>
                  </a:lnTo>
                  <a:lnTo>
                    <a:pt x="78" y="85"/>
                  </a:lnTo>
                  <a:lnTo>
                    <a:pt x="74" y="85"/>
                  </a:lnTo>
                  <a:lnTo>
                    <a:pt x="74" y="82"/>
                  </a:lnTo>
                  <a:lnTo>
                    <a:pt x="71" y="78"/>
                  </a:lnTo>
                  <a:lnTo>
                    <a:pt x="67" y="74"/>
                  </a:lnTo>
                  <a:lnTo>
                    <a:pt x="63" y="74"/>
                  </a:lnTo>
                  <a:lnTo>
                    <a:pt x="63" y="70"/>
                  </a:lnTo>
                  <a:lnTo>
                    <a:pt x="60" y="67"/>
                  </a:lnTo>
                  <a:lnTo>
                    <a:pt x="60" y="67"/>
                  </a:lnTo>
                  <a:lnTo>
                    <a:pt x="56" y="59"/>
                  </a:lnTo>
                  <a:lnTo>
                    <a:pt x="56" y="59"/>
                  </a:lnTo>
                  <a:lnTo>
                    <a:pt x="56" y="56"/>
                  </a:lnTo>
                  <a:lnTo>
                    <a:pt x="52" y="56"/>
                  </a:lnTo>
                  <a:lnTo>
                    <a:pt x="48" y="52"/>
                  </a:lnTo>
                  <a:lnTo>
                    <a:pt x="45" y="52"/>
                  </a:lnTo>
                  <a:lnTo>
                    <a:pt x="34" y="48"/>
                  </a:lnTo>
                  <a:lnTo>
                    <a:pt x="26" y="52"/>
                  </a:lnTo>
                  <a:lnTo>
                    <a:pt x="26" y="56"/>
                  </a:lnTo>
                  <a:lnTo>
                    <a:pt x="22" y="59"/>
                  </a:lnTo>
                  <a:lnTo>
                    <a:pt x="15" y="59"/>
                  </a:lnTo>
                  <a:lnTo>
                    <a:pt x="15" y="59"/>
                  </a:lnTo>
                  <a:close/>
                  <a:moveTo>
                    <a:pt x="26" y="111"/>
                  </a:moveTo>
                  <a:lnTo>
                    <a:pt x="30" y="111"/>
                  </a:lnTo>
                  <a:lnTo>
                    <a:pt x="30" y="108"/>
                  </a:lnTo>
                  <a:lnTo>
                    <a:pt x="30" y="108"/>
                  </a:lnTo>
                  <a:lnTo>
                    <a:pt x="30" y="108"/>
                  </a:lnTo>
                  <a:lnTo>
                    <a:pt x="30" y="108"/>
                  </a:lnTo>
                  <a:lnTo>
                    <a:pt x="26" y="108"/>
                  </a:lnTo>
                  <a:lnTo>
                    <a:pt x="26" y="111"/>
                  </a:lnTo>
                  <a:lnTo>
                    <a:pt x="26" y="111"/>
                  </a:lnTo>
                  <a:close/>
                  <a:moveTo>
                    <a:pt x="71" y="85"/>
                  </a:moveTo>
                  <a:lnTo>
                    <a:pt x="71" y="85"/>
                  </a:lnTo>
                  <a:lnTo>
                    <a:pt x="71" y="85"/>
                  </a:lnTo>
                  <a:lnTo>
                    <a:pt x="71" y="85"/>
                  </a:lnTo>
                  <a:lnTo>
                    <a:pt x="71" y="85"/>
                  </a:lnTo>
                  <a:close/>
                  <a:moveTo>
                    <a:pt x="56" y="78"/>
                  </a:moveTo>
                  <a:lnTo>
                    <a:pt x="56" y="78"/>
                  </a:lnTo>
                  <a:lnTo>
                    <a:pt x="56" y="78"/>
                  </a:lnTo>
                  <a:lnTo>
                    <a:pt x="60" y="78"/>
                  </a:lnTo>
                  <a:lnTo>
                    <a:pt x="63" y="78"/>
                  </a:lnTo>
                  <a:lnTo>
                    <a:pt x="63" y="78"/>
                  </a:lnTo>
                  <a:lnTo>
                    <a:pt x="60" y="74"/>
                  </a:lnTo>
                  <a:lnTo>
                    <a:pt x="60" y="78"/>
                  </a:lnTo>
                  <a:lnTo>
                    <a:pt x="56" y="78"/>
                  </a:lnTo>
                  <a:lnTo>
                    <a:pt x="56" y="78"/>
                  </a:lnTo>
                  <a:close/>
                  <a:moveTo>
                    <a:pt x="37" y="152"/>
                  </a:moveTo>
                  <a:lnTo>
                    <a:pt x="37" y="148"/>
                  </a:lnTo>
                  <a:lnTo>
                    <a:pt x="37" y="152"/>
                  </a:lnTo>
                  <a:lnTo>
                    <a:pt x="41" y="148"/>
                  </a:lnTo>
                  <a:lnTo>
                    <a:pt x="41" y="145"/>
                  </a:lnTo>
                  <a:lnTo>
                    <a:pt x="41" y="145"/>
                  </a:lnTo>
                  <a:lnTo>
                    <a:pt x="45" y="145"/>
                  </a:lnTo>
                  <a:lnTo>
                    <a:pt x="48" y="145"/>
                  </a:lnTo>
                  <a:lnTo>
                    <a:pt x="48" y="145"/>
                  </a:lnTo>
                  <a:lnTo>
                    <a:pt x="52" y="145"/>
                  </a:lnTo>
                  <a:lnTo>
                    <a:pt x="52" y="137"/>
                  </a:lnTo>
                  <a:lnTo>
                    <a:pt x="52" y="137"/>
                  </a:lnTo>
                  <a:lnTo>
                    <a:pt x="48" y="130"/>
                  </a:lnTo>
                  <a:lnTo>
                    <a:pt x="52" y="126"/>
                  </a:lnTo>
                  <a:lnTo>
                    <a:pt x="48" y="122"/>
                  </a:lnTo>
                  <a:lnTo>
                    <a:pt x="52" y="119"/>
                  </a:lnTo>
                  <a:lnTo>
                    <a:pt x="52" y="119"/>
                  </a:lnTo>
                  <a:lnTo>
                    <a:pt x="52" y="115"/>
                  </a:lnTo>
                  <a:lnTo>
                    <a:pt x="48" y="111"/>
                  </a:lnTo>
                  <a:lnTo>
                    <a:pt x="45" y="108"/>
                  </a:lnTo>
                  <a:lnTo>
                    <a:pt x="45" y="108"/>
                  </a:lnTo>
                  <a:lnTo>
                    <a:pt x="41" y="108"/>
                  </a:lnTo>
                  <a:lnTo>
                    <a:pt x="41" y="108"/>
                  </a:lnTo>
                  <a:lnTo>
                    <a:pt x="34" y="115"/>
                  </a:lnTo>
                  <a:lnTo>
                    <a:pt x="30" y="115"/>
                  </a:lnTo>
                  <a:lnTo>
                    <a:pt x="26" y="111"/>
                  </a:lnTo>
                  <a:lnTo>
                    <a:pt x="26" y="115"/>
                  </a:lnTo>
                  <a:lnTo>
                    <a:pt x="26" y="119"/>
                  </a:lnTo>
                  <a:lnTo>
                    <a:pt x="30" y="119"/>
                  </a:lnTo>
                  <a:lnTo>
                    <a:pt x="30" y="122"/>
                  </a:lnTo>
                  <a:lnTo>
                    <a:pt x="34" y="122"/>
                  </a:lnTo>
                  <a:lnTo>
                    <a:pt x="34" y="126"/>
                  </a:lnTo>
                  <a:lnTo>
                    <a:pt x="30" y="130"/>
                  </a:lnTo>
                  <a:lnTo>
                    <a:pt x="30" y="130"/>
                  </a:lnTo>
                  <a:lnTo>
                    <a:pt x="34" y="130"/>
                  </a:lnTo>
                  <a:lnTo>
                    <a:pt x="34" y="133"/>
                  </a:lnTo>
                  <a:lnTo>
                    <a:pt x="34" y="133"/>
                  </a:lnTo>
                  <a:lnTo>
                    <a:pt x="30" y="141"/>
                  </a:lnTo>
                  <a:lnTo>
                    <a:pt x="30" y="141"/>
                  </a:lnTo>
                  <a:lnTo>
                    <a:pt x="34" y="148"/>
                  </a:lnTo>
                  <a:lnTo>
                    <a:pt x="37" y="152"/>
                  </a:lnTo>
                  <a:lnTo>
                    <a:pt x="37" y="152"/>
                  </a:lnTo>
                  <a:close/>
                  <a:moveTo>
                    <a:pt x="141" y="189"/>
                  </a:moveTo>
                  <a:lnTo>
                    <a:pt x="141" y="185"/>
                  </a:lnTo>
                  <a:lnTo>
                    <a:pt x="141" y="185"/>
                  </a:lnTo>
                  <a:lnTo>
                    <a:pt x="141" y="182"/>
                  </a:lnTo>
                  <a:lnTo>
                    <a:pt x="137" y="178"/>
                  </a:lnTo>
                  <a:lnTo>
                    <a:pt x="141" y="171"/>
                  </a:lnTo>
                  <a:lnTo>
                    <a:pt x="145" y="167"/>
                  </a:lnTo>
                  <a:lnTo>
                    <a:pt x="145" y="163"/>
                  </a:lnTo>
                  <a:lnTo>
                    <a:pt x="141" y="159"/>
                  </a:lnTo>
                  <a:lnTo>
                    <a:pt x="137" y="163"/>
                  </a:lnTo>
                  <a:lnTo>
                    <a:pt x="137" y="163"/>
                  </a:lnTo>
                  <a:lnTo>
                    <a:pt x="134" y="163"/>
                  </a:lnTo>
                  <a:lnTo>
                    <a:pt x="130" y="167"/>
                  </a:lnTo>
                  <a:lnTo>
                    <a:pt x="122" y="167"/>
                  </a:lnTo>
                  <a:lnTo>
                    <a:pt x="115" y="167"/>
                  </a:lnTo>
                  <a:lnTo>
                    <a:pt x="111" y="167"/>
                  </a:lnTo>
                  <a:lnTo>
                    <a:pt x="108" y="163"/>
                  </a:lnTo>
                  <a:lnTo>
                    <a:pt x="104" y="163"/>
                  </a:lnTo>
                  <a:lnTo>
                    <a:pt x="104" y="167"/>
                  </a:lnTo>
                  <a:lnTo>
                    <a:pt x="100" y="163"/>
                  </a:lnTo>
                  <a:lnTo>
                    <a:pt x="97" y="167"/>
                  </a:lnTo>
                  <a:lnTo>
                    <a:pt x="97" y="171"/>
                  </a:lnTo>
                  <a:lnTo>
                    <a:pt x="100" y="174"/>
                  </a:lnTo>
                  <a:lnTo>
                    <a:pt x="104" y="174"/>
                  </a:lnTo>
                  <a:lnTo>
                    <a:pt x="111" y="178"/>
                  </a:lnTo>
                  <a:lnTo>
                    <a:pt x="111" y="178"/>
                  </a:lnTo>
                  <a:lnTo>
                    <a:pt x="115" y="182"/>
                  </a:lnTo>
                  <a:lnTo>
                    <a:pt x="122" y="185"/>
                  </a:lnTo>
                  <a:lnTo>
                    <a:pt x="126" y="182"/>
                  </a:lnTo>
                  <a:lnTo>
                    <a:pt x="130" y="185"/>
                  </a:lnTo>
                  <a:lnTo>
                    <a:pt x="130" y="185"/>
                  </a:lnTo>
                  <a:lnTo>
                    <a:pt x="137" y="189"/>
                  </a:lnTo>
                  <a:lnTo>
                    <a:pt x="141" y="189"/>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76" name="Freeform 75"/>
            <p:cNvSpPr>
              <a:spLocks noEditPoints="1"/>
            </p:cNvSpPr>
            <p:nvPr/>
          </p:nvSpPr>
          <p:spPr bwMode="auto">
            <a:xfrm>
              <a:off x="4111604" y="2274044"/>
              <a:ext cx="262473" cy="181415"/>
            </a:xfrm>
            <a:custGeom>
              <a:avLst/>
              <a:gdLst>
                <a:gd name="T0" fmla="*/ 32 w 55"/>
                <a:gd name="T1" fmla="*/ 3 h 38"/>
                <a:gd name="T2" fmla="*/ 33 w 55"/>
                <a:gd name="T3" fmla="*/ 4 h 38"/>
                <a:gd name="T4" fmla="*/ 37 w 55"/>
                <a:gd name="T5" fmla="*/ 6 h 38"/>
                <a:gd name="T6" fmla="*/ 40 w 55"/>
                <a:gd name="T7" fmla="*/ 6 h 38"/>
                <a:gd name="T8" fmla="*/ 43 w 55"/>
                <a:gd name="T9" fmla="*/ 6 h 38"/>
                <a:gd name="T10" fmla="*/ 46 w 55"/>
                <a:gd name="T11" fmla="*/ 6 h 38"/>
                <a:gd name="T12" fmla="*/ 51 w 55"/>
                <a:gd name="T13" fmla="*/ 7 h 38"/>
                <a:gd name="T14" fmla="*/ 50 w 55"/>
                <a:gd name="T15" fmla="*/ 9 h 38"/>
                <a:gd name="T16" fmla="*/ 48 w 55"/>
                <a:gd name="T17" fmla="*/ 12 h 38"/>
                <a:gd name="T18" fmla="*/ 44 w 55"/>
                <a:gd name="T19" fmla="*/ 13 h 38"/>
                <a:gd name="T20" fmla="*/ 42 w 55"/>
                <a:gd name="T21" fmla="*/ 15 h 38"/>
                <a:gd name="T22" fmla="*/ 41 w 55"/>
                <a:gd name="T23" fmla="*/ 16 h 38"/>
                <a:gd name="T24" fmla="*/ 40 w 55"/>
                <a:gd name="T25" fmla="*/ 18 h 38"/>
                <a:gd name="T26" fmla="*/ 37 w 55"/>
                <a:gd name="T27" fmla="*/ 21 h 38"/>
                <a:gd name="T28" fmla="*/ 38 w 55"/>
                <a:gd name="T29" fmla="*/ 24 h 38"/>
                <a:gd name="T30" fmla="*/ 37 w 55"/>
                <a:gd name="T31" fmla="*/ 26 h 38"/>
                <a:gd name="T32" fmla="*/ 35 w 55"/>
                <a:gd name="T33" fmla="*/ 30 h 38"/>
                <a:gd name="T34" fmla="*/ 34 w 55"/>
                <a:gd name="T35" fmla="*/ 31 h 38"/>
                <a:gd name="T36" fmla="*/ 30 w 55"/>
                <a:gd name="T37" fmla="*/ 34 h 38"/>
                <a:gd name="T38" fmla="*/ 28 w 55"/>
                <a:gd name="T39" fmla="*/ 34 h 38"/>
                <a:gd name="T40" fmla="*/ 26 w 55"/>
                <a:gd name="T41" fmla="*/ 34 h 38"/>
                <a:gd name="T42" fmla="*/ 22 w 55"/>
                <a:gd name="T43" fmla="*/ 34 h 38"/>
                <a:gd name="T44" fmla="*/ 19 w 55"/>
                <a:gd name="T45" fmla="*/ 36 h 38"/>
                <a:gd name="T46" fmla="*/ 16 w 55"/>
                <a:gd name="T47" fmla="*/ 37 h 38"/>
                <a:gd name="T48" fmla="*/ 12 w 55"/>
                <a:gd name="T49" fmla="*/ 36 h 38"/>
                <a:gd name="T50" fmla="*/ 10 w 55"/>
                <a:gd name="T51" fmla="*/ 32 h 38"/>
                <a:gd name="T52" fmla="*/ 8 w 55"/>
                <a:gd name="T53" fmla="*/ 31 h 38"/>
                <a:gd name="T54" fmla="*/ 9 w 55"/>
                <a:gd name="T55" fmla="*/ 28 h 38"/>
                <a:gd name="T56" fmla="*/ 8 w 55"/>
                <a:gd name="T57" fmla="*/ 26 h 38"/>
                <a:gd name="T58" fmla="*/ 8 w 55"/>
                <a:gd name="T59" fmla="*/ 22 h 38"/>
                <a:gd name="T60" fmla="*/ 9 w 55"/>
                <a:gd name="T61" fmla="*/ 20 h 38"/>
                <a:gd name="T62" fmla="*/ 10 w 55"/>
                <a:gd name="T63" fmla="*/ 17 h 38"/>
                <a:gd name="T64" fmla="*/ 12 w 55"/>
                <a:gd name="T65" fmla="*/ 12 h 38"/>
                <a:gd name="T66" fmla="*/ 12 w 55"/>
                <a:gd name="T67" fmla="*/ 10 h 38"/>
                <a:gd name="T68" fmla="*/ 9 w 55"/>
                <a:gd name="T69" fmla="*/ 10 h 38"/>
                <a:gd name="T70" fmla="*/ 4 w 55"/>
                <a:gd name="T71" fmla="*/ 9 h 38"/>
                <a:gd name="T72" fmla="*/ 2 w 55"/>
                <a:gd name="T73" fmla="*/ 9 h 38"/>
                <a:gd name="T74" fmla="*/ 2 w 55"/>
                <a:gd name="T75" fmla="*/ 7 h 38"/>
                <a:gd name="T76" fmla="*/ 2 w 55"/>
                <a:gd name="T77" fmla="*/ 6 h 38"/>
                <a:gd name="T78" fmla="*/ 2 w 55"/>
                <a:gd name="T79" fmla="*/ 5 h 38"/>
                <a:gd name="T80" fmla="*/ 1 w 55"/>
                <a:gd name="T81" fmla="*/ 5 h 38"/>
                <a:gd name="T82" fmla="*/ 2 w 55"/>
                <a:gd name="T83" fmla="*/ 2 h 38"/>
                <a:gd name="T84" fmla="*/ 5 w 55"/>
                <a:gd name="T85" fmla="*/ 2 h 38"/>
                <a:gd name="T86" fmla="*/ 6 w 55"/>
                <a:gd name="T87" fmla="*/ 0 h 38"/>
                <a:gd name="T88" fmla="*/ 8 w 55"/>
                <a:gd name="T89" fmla="*/ 0 h 38"/>
                <a:gd name="T90" fmla="*/ 11 w 55"/>
                <a:gd name="T91" fmla="*/ 1 h 38"/>
                <a:gd name="T92" fmla="*/ 14 w 55"/>
                <a:gd name="T93" fmla="*/ 1 h 38"/>
                <a:gd name="T94" fmla="*/ 19 w 55"/>
                <a:gd name="T95" fmla="*/ 2 h 38"/>
                <a:gd name="T96" fmla="*/ 24 w 55"/>
                <a:gd name="T97" fmla="*/ 2 h 38"/>
                <a:gd name="T98" fmla="*/ 27 w 55"/>
                <a:gd name="T99" fmla="*/ 2 h 38"/>
                <a:gd name="T100" fmla="*/ 30 w 55"/>
                <a:gd name="T101" fmla="*/ 2 h 38"/>
                <a:gd name="T102" fmla="*/ 53 w 55"/>
                <a:gd name="T103" fmla="*/ 20 h 38"/>
                <a:gd name="T104" fmla="*/ 55 w 55"/>
                <a:gd name="T105" fmla="*/ 20 h 38"/>
                <a:gd name="T106" fmla="*/ 53 w 55"/>
                <a:gd name="T107" fmla="*/ 20 h 38"/>
                <a:gd name="T108" fmla="*/ 52 w 55"/>
                <a:gd name="T109" fmla="*/ 20 h 38"/>
                <a:gd name="T110" fmla="*/ 49 w 55"/>
                <a:gd name="T111" fmla="*/ 21 h 38"/>
                <a:gd name="T112" fmla="*/ 50 w 55"/>
                <a:gd name="T113" fmla="*/ 22 h 38"/>
                <a:gd name="T114" fmla="*/ 46 w 55"/>
                <a:gd name="T115" fmla="*/ 24 h 38"/>
                <a:gd name="T116" fmla="*/ 44 w 55"/>
                <a:gd name="T117"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 h="38">
                  <a:moveTo>
                    <a:pt x="31" y="2"/>
                  </a:moveTo>
                  <a:cubicBezTo>
                    <a:pt x="32" y="2"/>
                    <a:pt x="32" y="2"/>
                    <a:pt x="32" y="2"/>
                  </a:cubicBezTo>
                  <a:cubicBezTo>
                    <a:pt x="32" y="3"/>
                    <a:pt x="32" y="3"/>
                    <a:pt x="32" y="3"/>
                  </a:cubicBezTo>
                  <a:cubicBezTo>
                    <a:pt x="33" y="3"/>
                    <a:pt x="33" y="3"/>
                    <a:pt x="33" y="3"/>
                  </a:cubicBezTo>
                  <a:cubicBezTo>
                    <a:pt x="33" y="4"/>
                    <a:pt x="33" y="4"/>
                    <a:pt x="33" y="4"/>
                  </a:cubicBezTo>
                  <a:cubicBezTo>
                    <a:pt x="33" y="4"/>
                    <a:pt x="33" y="4"/>
                    <a:pt x="33" y="4"/>
                  </a:cubicBezTo>
                  <a:cubicBezTo>
                    <a:pt x="34" y="4"/>
                    <a:pt x="34" y="4"/>
                    <a:pt x="34" y="4"/>
                  </a:cubicBezTo>
                  <a:cubicBezTo>
                    <a:pt x="36" y="5"/>
                    <a:pt x="36" y="5"/>
                    <a:pt x="36" y="5"/>
                  </a:cubicBezTo>
                  <a:cubicBezTo>
                    <a:pt x="37" y="6"/>
                    <a:pt x="37" y="6"/>
                    <a:pt x="37" y="6"/>
                  </a:cubicBezTo>
                  <a:cubicBezTo>
                    <a:pt x="38" y="5"/>
                    <a:pt x="38" y="5"/>
                    <a:pt x="38" y="5"/>
                  </a:cubicBezTo>
                  <a:cubicBezTo>
                    <a:pt x="39" y="6"/>
                    <a:pt x="39" y="6"/>
                    <a:pt x="39" y="6"/>
                  </a:cubicBezTo>
                  <a:cubicBezTo>
                    <a:pt x="40" y="6"/>
                    <a:pt x="40" y="6"/>
                    <a:pt x="40" y="6"/>
                  </a:cubicBezTo>
                  <a:cubicBezTo>
                    <a:pt x="40" y="6"/>
                    <a:pt x="40" y="6"/>
                    <a:pt x="40" y="6"/>
                  </a:cubicBezTo>
                  <a:cubicBezTo>
                    <a:pt x="41" y="6"/>
                    <a:pt x="41" y="6"/>
                    <a:pt x="41" y="6"/>
                  </a:cubicBezTo>
                  <a:cubicBezTo>
                    <a:pt x="43" y="6"/>
                    <a:pt x="43" y="6"/>
                    <a:pt x="43" y="6"/>
                  </a:cubicBezTo>
                  <a:cubicBezTo>
                    <a:pt x="44" y="6"/>
                    <a:pt x="44" y="6"/>
                    <a:pt x="44" y="6"/>
                  </a:cubicBezTo>
                  <a:cubicBezTo>
                    <a:pt x="45" y="6"/>
                    <a:pt x="45" y="6"/>
                    <a:pt x="45" y="6"/>
                  </a:cubicBezTo>
                  <a:cubicBezTo>
                    <a:pt x="46" y="6"/>
                    <a:pt x="46" y="6"/>
                    <a:pt x="46" y="6"/>
                  </a:cubicBezTo>
                  <a:cubicBezTo>
                    <a:pt x="48" y="6"/>
                    <a:pt x="48" y="6"/>
                    <a:pt x="48" y="6"/>
                  </a:cubicBezTo>
                  <a:cubicBezTo>
                    <a:pt x="50" y="7"/>
                    <a:pt x="50" y="7"/>
                    <a:pt x="50" y="7"/>
                  </a:cubicBezTo>
                  <a:cubicBezTo>
                    <a:pt x="51" y="7"/>
                    <a:pt x="51" y="7"/>
                    <a:pt x="51" y="7"/>
                  </a:cubicBezTo>
                  <a:cubicBezTo>
                    <a:pt x="51" y="8"/>
                    <a:pt x="51" y="8"/>
                    <a:pt x="51" y="8"/>
                  </a:cubicBezTo>
                  <a:cubicBezTo>
                    <a:pt x="50" y="8"/>
                    <a:pt x="50" y="8"/>
                    <a:pt x="50" y="8"/>
                  </a:cubicBezTo>
                  <a:cubicBezTo>
                    <a:pt x="50" y="9"/>
                    <a:pt x="50" y="9"/>
                    <a:pt x="50" y="9"/>
                  </a:cubicBezTo>
                  <a:cubicBezTo>
                    <a:pt x="50" y="10"/>
                    <a:pt x="50" y="10"/>
                    <a:pt x="50" y="10"/>
                  </a:cubicBezTo>
                  <a:cubicBezTo>
                    <a:pt x="50" y="11"/>
                    <a:pt x="50" y="11"/>
                    <a:pt x="50" y="11"/>
                  </a:cubicBezTo>
                  <a:cubicBezTo>
                    <a:pt x="48" y="12"/>
                    <a:pt x="48" y="12"/>
                    <a:pt x="48" y="12"/>
                  </a:cubicBezTo>
                  <a:cubicBezTo>
                    <a:pt x="48" y="12"/>
                    <a:pt x="47" y="13"/>
                    <a:pt x="47" y="13"/>
                  </a:cubicBezTo>
                  <a:cubicBezTo>
                    <a:pt x="47" y="13"/>
                    <a:pt x="46" y="13"/>
                    <a:pt x="46" y="13"/>
                  </a:cubicBezTo>
                  <a:cubicBezTo>
                    <a:pt x="44" y="13"/>
                    <a:pt x="44" y="13"/>
                    <a:pt x="44" y="13"/>
                  </a:cubicBezTo>
                  <a:cubicBezTo>
                    <a:pt x="43" y="14"/>
                    <a:pt x="43" y="14"/>
                    <a:pt x="43" y="14"/>
                  </a:cubicBezTo>
                  <a:cubicBezTo>
                    <a:pt x="42" y="15"/>
                    <a:pt x="42" y="15"/>
                    <a:pt x="42" y="15"/>
                  </a:cubicBezTo>
                  <a:cubicBezTo>
                    <a:pt x="42" y="15"/>
                    <a:pt x="42" y="15"/>
                    <a:pt x="42" y="15"/>
                  </a:cubicBezTo>
                  <a:cubicBezTo>
                    <a:pt x="42" y="16"/>
                    <a:pt x="42" y="16"/>
                    <a:pt x="42" y="16"/>
                  </a:cubicBezTo>
                  <a:cubicBezTo>
                    <a:pt x="42" y="16"/>
                    <a:pt x="42" y="16"/>
                    <a:pt x="42" y="16"/>
                  </a:cubicBezTo>
                  <a:cubicBezTo>
                    <a:pt x="41" y="16"/>
                    <a:pt x="41" y="16"/>
                    <a:pt x="41" y="16"/>
                  </a:cubicBezTo>
                  <a:cubicBezTo>
                    <a:pt x="42" y="16"/>
                    <a:pt x="42" y="16"/>
                    <a:pt x="42" y="16"/>
                  </a:cubicBezTo>
                  <a:cubicBezTo>
                    <a:pt x="41" y="16"/>
                    <a:pt x="41" y="16"/>
                    <a:pt x="41" y="16"/>
                  </a:cubicBezTo>
                  <a:cubicBezTo>
                    <a:pt x="40" y="18"/>
                    <a:pt x="40" y="18"/>
                    <a:pt x="40" y="18"/>
                  </a:cubicBezTo>
                  <a:cubicBezTo>
                    <a:pt x="39" y="18"/>
                    <a:pt x="39" y="18"/>
                    <a:pt x="39" y="18"/>
                  </a:cubicBezTo>
                  <a:cubicBezTo>
                    <a:pt x="37" y="21"/>
                    <a:pt x="37" y="21"/>
                    <a:pt x="37" y="21"/>
                  </a:cubicBezTo>
                  <a:cubicBezTo>
                    <a:pt x="37" y="21"/>
                    <a:pt x="37" y="21"/>
                    <a:pt x="37" y="21"/>
                  </a:cubicBezTo>
                  <a:cubicBezTo>
                    <a:pt x="37" y="23"/>
                    <a:pt x="37" y="23"/>
                    <a:pt x="37" y="23"/>
                  </a:cubicBezTo>
                  <a:cubicBezTo>
                    <a:pt x="38" y="23"/>
                    <a:pt x="38" y="23"/>
                    <a:pt x="38" y="23"/>
                  </a:cubicBezTo>
                  <a:cubicBezTo>
                    <a:pt x="38" y="24"/>
                    <a:pt x="38" y="24"/>
                    <a:pt x="38" y="24"/>
                  </a:cubicBezTo>
                  <a:cubicBezTo>
                    <a:pt x="39" y="25"/>
                    <a:pt x="39" y="25"/>
                    <a:pt x="39" y="25"/>
                  </a:cubicBezTo>
                  <a:cubicBezTo>
                    <a:pt x="38" y="26"/>
                    <a:pt x="38" y="26"/>
                    <a:pt x="38" y="26"/>
                  </a:cubicBezTo>
                  <a:cubicBezTo>
                    <a:pt x="37" y="26"/>
                    <a:pt x="37" y="26"/>
                    <a:pt x="37" y="26"/>
                  </a:cubicBezTo>
                  <a:cubicBezTo>
                    <a:pt x="37" y="27"/>
                    <a:pt x="37" y="27"/>
                    <a:pt x="37" y="27"/>
                  </a:cubicBezTo>
                  <a:cubicBezTo>
                    <a:pt x="36" y="29"/>
                    <a:pt x="36" y="29"/>
                    <a:pt x="36" y="29"/>
                  </a:cubicBezTo>
                  <a:cubicBezTo>
                    <a:pt x="35" y="30"/>
                    <a:pt x="35" y="30"/>
                    <a:pt x="35" y="30"/>
                  </a:cubicBezTo>
                  <a:cubicBezTo>
                    <a:pt x="36" y="30"/>
                    <a:pt x="36" y="30"/>
                    <a:pt x="36" y="30"/>
                  </a:cubicBezTo>
                  <a:cubicBezTo>
                    <a:pt x="35" y="31"/>
                    <a:pt x="35" y="31"/>
                    <a:pt x="35" y="31"/>
                  </a:cubicBezTo>
                  <a:cubicBezTo>
                    <a:pt x="34" y="31"/>
                    <a:pt x="34" y="31"/>
                    <a:pt x="34" y="31"/>
                  </a:cubicBezTo>
                  <a:cubicBezTo>
                    <a:pt x="31" y="32"/>
                    <a:pt x="31" y="32"/>
                    <a:pt x="31" y="32"/>
                  </a:cubicBezTo>
                  <a:cubicBezTo>
                    <a:pt x="31" y="33"/>
                    <a:pt x="31" y="33"/>
                    <a:pt x="31" y="33"/>
                  </a:cubicBezTo>
                  <a:cubicBezTo>
                    <a:pt x="30" y="34"/>
                    <a:pt x="30" y="34"/>
                    <a:pt x="30" y="34"/>
                  </a:cubicBezTo>
                  <a:cubicBezTo>
                    <a:pt x="29" y="34"/>
                    <a:pt x="29" y="34"/>
                    <a:pt x="29" y="34"/>
                  </a:cubicBezTo>
                  <a:cubicBezTo>
                    <a:pt x="28" y="33"/>
                    <a:pt x="28" y="33"/>
                    <a:pt x="28" y="33"/>
                  </a:cubicBezTo>
                  <a:cubicBezTo>
                    <a:pt x="28" y="34"/>
                    <a:pt x="28" y="34"/>
                    <a:pt x="28" y="34"/>
                  </a:cubicBezTo>
                  <a:cubicBezTo>
                    <a:pt x="27" y="35"/>
                    <a:pt x="27" y="35"/>
                    <a:pt x="27" y="35"/>
                  </a:cubicBezTo>
                  <a:cubicBezTo>
                    <a:pt x="27" y="34"/>
                    <a:pt x="27" y="34"/>
                    <a:pt x="27" y="34"/>
                  </a:cubicBezTo>
                  <a:cubicBezTo>
                    <a:pt x="26" y="34"/>
                    <a:pt x="26" y="34"/>
                    <a:pt x="26" y="34"/>
                  </a:cubicBezTo>
                  <a:cubicBezTo>
                    <a:pt x="25" y="34"/>
                    <a:pt x="25" y="34"/>
                    <a:pt x="25" y="34"/>
                  </a:cubicBezTo>
                  <a:cubicBezTo>
                    <a:pt x="24" y="34"/>
                    <a:pt x="24" y="34"/>
                    <a:pt x="24" y="34"/>
                  </a:cubicBezTo>
                  <a:cubicBezTo>
                    <a:pt x="22" y="34"/>
                    <a:pt x="22" y="34"/>
                    <a:pt x="22" y="34"/>
                  </a:cubicBezTo>
                  <a:cubicBezTo>
                    <a:pt x="22" y="34"/>
                    <a:pt x="22" y="34"/>
                    <a:pt x="22" y="34"/>
                  </a:cubicBezTo>
                  <a:cubicBezTo>
                    <a:pt x="20" y="34"/>
                    <a:pt x="20" y="34"/>
                    <a:pt x="20" y="34"/>
                  </a:cubicBezTo>
                  <a:cubicBezTo>
                    <a:pt x="19" y="36"/>
                    <a:pt x="19" y="36"/>
                    <a:pt x="19" y="36"/>
                  </a:cubicBezTo>
                  <a:cubicBezTo>
                    <a:pt x="17" y="36"/>
                    <a:pt x="17" y="36"/>
                    <a:pt x="17" y="36"/>
                  </a:cubicBezTo>
                  <a:cubicBezTo>
                    <a:pt x="16" y="36"/>
                    <a:pt x="16" y="36"/>
                    <a:pt x="16" y="36"/>
                  </a:cubicBezTo>
                  <a:cubicBezTo>
                    <a:pt x="16" y="37"/>
                    <a:pt x="16" y="37"/>
                    <a:pt x="16" y="37"/>
                  </a:cubicBezTo>
                  <a:cubicBezTo>
                    <a:pt x="15" y="38"/>
                    <a:pt x="15" y="38"/>
                    <a:pt x="15" y="38"/>
                  </a:cubicBezTo>
                  <a:cubicBezTo>
                    <a:pt x="14" y="37"/>
                    <a:pt x="14" y="37"/>
                    <a:pt x="14" y="37"/>
                  </a:cubicBezTo>
                  <a:cubicBezTo>
                    <a:pt x="12" y="36"/>
                    <a:pt x="12" y="36"/>
                    <a:pt x="12" y="36"/>
                  </a:cubicBezTo>
                  <a:cubicBezTo>
                    <a:pt x="11" y="34"/>
                    <a:pt x="11" y="34"/>
                    <a:pt x="11" y="34"/>
                  </a:cubicBezTo>
                  <a:cubicBezTo>
                    <a:pt x="12" y="34"/>
                    <a:pt x="12" y="34"/>
                    <a:pt x="12" y="34"/>
                  </a:cubicBezTo>
                  <a:cubicBezTo>
                    <a:pt x="10" y="32"/>
                    <a:pt x="10" y="32"/>
                    <a:pt x="10" y="32"/>
                  </a:cubicBezTo>
                  <a:cubicBezTo>
                    <a:pt x="8" y="32"/>
                    <a:pt x="8" y="32"/>
                    <a:pt x="8" y="32"/>
                  </a:cubicBezTo>
                  <a:cubicBezTo>
                    <a:pt x="8" y="32"/>
                    <a:pt x="8" y="32"/>
                    <a:pt x="8" y="32"/>
                  </a:cubicBezTo>
                  <a:cubicBezTo>
                    <a:pt x="8" y="31"/>
                    <a:pt x="8" y="31"/>
                    <a:pt x="8" y="31"/>
                  </a:cubicBezTo>
                  <a:cubicBezTo>
                    <a:pt x="7" y="30"/>
                    <a:pt x="7" y="30"/>
                    <a:pt x="7" y="30"/>
                  </a:cubicBezTo>
                  <a:cubicBezTo>
                    <a:pt x="8" y="29"/>
                    <a:pt x="8" y="29"/>
                    <a:pt x="8" y="29"/>
                  </a:cubicBezTo>
                  <a:cubicBezTo>
                    <a:pt x="9" y="28"/>
                    <a:pt x="9" y="28"/>
                    <a:pt x="9" y="28"/>
                  </a:cubicBezTo>
                  <a:cubicBezTo>
                    <a:pt x="9" y="27"/>
                    <a:pt x="9" y="27"/>
                    <a:pt x="9" y="27"/>
                  </a:cubicBezTo>
                  <a:cubicBezTo>
                    <a:pt x="8" y="27"/>
                    <a:pt x="8" y="27"/>
                    <a:pt x="8" y="27"/>
                  </a:cubicBezTo>
                  <a:cubicBezTo>
                    <a:pt x="8" y="26"/>
                    <a:pt x="8" y="26"/>
                    <a:pt x="8" y="26"/>
                  </a:cubicBezTo>
                  <a:cubicBezTo>
                    <a:pt x="9" y="24"/>
                    <a:pt x="9" y="24"/>
                    <a:pt x="9" y="24"/>
                  </a:cubicBezTo>
                  <a:cubicBezTo>
                    <a:pt x="9" y="23"/>
                    <a:pt x="9" y="23"/>
                    <a:pt x="9" y="23"/>
                  </a:cubicBezTo>
                  <a:cubicBezTo>
                    <a:pt x="8" y="22"/>
                    <a:pt x="8" y="22"/>
                    <a:pt x="8" y="22"/>
                  </a:cubicBezTo>
                  <a:cubicBezTo>
                    <a:pt x="7" y="20"/>
                    <a:pt x="7" y="20"/>
                    <a:pt x="7" y="20"/>
                  </a:cubicBezTo>
                  <a:cubicBezTo>
                    <a:pt x="8" y="20"/>
                    <a:pt x="8" y="20"/>
                    <a:pt x="8" y="20"/>
                  </a:cubicBezTo>
                  <a:cubicBezTo>
                    <a:pt x="9" y="20"/>
                    <a:pt x="9" y="20"/>
                    <a:pt x="9" y="20"/>
                  </a:cubicBezTo>
                  <a:cubicBezTo>
                    <a:pt x="10" y="19"/>
                    <a:pt x="10" y="19"/>
                    <a:pt x="10" y="19"/>
                  </a:cubicBezTo>
                  <a:cubicBezTo>
                    <a:pt x="9" y="18"/>
                    <a:pt x="9" y="18"/>
                    <a:pt x="9" y="18"/>
                  </a:cubicBezTo>
                  <a:cubicBezTo>
                    <a:pt x="10" y="17"/>
                    <a:pt x="10" y="17"/>
                    <a:pt x="10" y="17"/>
                  </a:cubicBezTo>
                  <a:cubicBezTo>
                    <a:pt x="10" y="15"/>
                    <a:pt x="10" y="15"/>
                    <a:pt x="10" y="15"/>
                  </a:cubicBezTo>
                  <a:cubicBezTo>
                    <a:pt x="10" y="14"/>
                    <a:pt x="10" y="14"/>
                    <a:pt x="10" y="14"/>
                  </a:cubicBezTo>
                  <a:cubicBezTo>
                    <a:pt x="12" y="12"/>
                    <a:pt x="12" y="12"/>
                    <a:pt x="12" y="12"/>
                  </a:cubicBezTo>
                  <a:cubicBezTo>
                    <a:pt x="12" y="12"/>
                    <a:pt x="12" y="12"/>
                    <a:pt x="12" y="12"/>
                  </a:cubicBezTo>
                  <a:cubicBezTo>
                    <a:pt x="13" y="11"/>
                    <a:pt x="13" y="11"/>
                    <a:pt x="13" y="11"/>
                  </a:cubicBezTo>
                  <a:cubicBezTo>
                    <a:pt x="12" y="10"/>
                    <a:pt x="12" y="10"/>
                    <a:pt x="12" y="10"/>
                  </a:cubicBezTo>
                  <a:cubicBezTo>
                    <a:pt x="12" y="9"/>
                    <a:pt x="12" y="9"/>
                    <a:pt x="12" y="9"/>
                  </a:cubicBezTo>
                  <a:cubicBezTo>
                    <a:pt x="9" y="9"/>
                    <a:pt x="9" y="9"/>
                    <a:pt x="9" y="9"/>
                  </a:cubicBezTo>
                  <a:cubicBezTo>
                    <a:pt x="9" y="10"/>
                    <a:pt x="9" y="10"/>
                    <a:pt x="9" y="10"/>
                  </a:cubicBezTo>
                  <a:cubicBezTo>
                    <a:pt x="6" y="9"/>
                    <a:pt x="6" y="9"/>
                    <a:pt x="6" y="9"/>
                  </a:cubicBezTo>
                  <a:cubicBezTo>
                    <a:pt x="5" y="10"/>
                    <a:pt x="5" y="10"/>
                    <a:pt x="5" y="10"/>
                  </a:cubicBezTo>
                  <a:cubicBezTo>
                    <a:pt x="4" y="9"/>
                    <a:pt x="4" y="9"/>
                    <a:pt x="4" y="9"/>
                  </a:cubicBezTo>
                  <a:cubicBezTo>
                    <a:pt x="4" y="9"/>
                    <a:pt x="4" y="9"/>
                    <a:pt x="4" y="9"/>
                  </a:cubicBezTo>
                  <a:cubicBezTo>
                    <a:pt x="4" y="8"/>
                    <a:pt x="4" y="8"/>
                    <a:pt x="4" y="8"/>
                  </a:cubicBezTo>
                  <a:cubicBezTo>
                    <a:pt x="2" y="9"/>
                    <a:pt x="2" y="9"/>
                    <a:pt x="2" y="9"/>
                  </a:cubicBezTo>
                  <a:cubicBezTo>
                    <a:pt x="2" y="8"/>
                    <a:pt x="2" y="8"/>
                    <a:pt x="2" y="8"/>
                  </a:cubicBezTo>
                  <a:cubicBezTo>
                    <a:pt x="3" y="8"/>
                    <a:pt x="3" y="8"/>
                    <a:pt x="3" y="8"/>
                  </a:cubicBezTo>
                  <a:cubicBezTo>
                    <a:pt x="2" y="7"/>
                    <a:pt x="2" y="7"/>
                    <a:pt x="2" y="7"/>
                  </a:cubicBezTo>
                  <a:cubicBezTo>
                    <a:pt x="3" y="7"/>
                    <a:pt x="3" y="7"/>
                    <a:pt x="3" y="7"/>
                  </a:cubicBezTo>
                  <a:cubicBezTo>
                    <a:pt x="2" y="7"/>
                    <a:pt x="2" y="7"/>
                    <a:pt x="2" y="7"/>
                  </a:cubicBezTo>
                  <a:cubicBezTo>
                    <a:pt x="2" y="6"/>
                    <a:pt x="2" y="6"/>
                    <a:pt x="2" y="6"/>
                  </a:cubicBezTo>
                  <a:cubicBezTo>
                    <a:pt x="2" y="6"/>
                    <a:pt x="2" y="6"/>
                    <a:pt x="2" y="6"/>
                  </a:cubicBezTo>
                  <a:cubicBezTo>
                    <a:pt x="1" y="6"/>
                    <a:pt x="1" y="6"/>
                    <a:pt x="1" y="6"/>
                  </a:cubicBezTo>
                  <a:cubicBezTo>
                    <a:pt x="2" y="5"/>
                    <a:pt x="2" y="5"/>
                    <a:pt x="2" y="5"/>
                  </a:cubicBezTo>
                  <a:cubicBezTo>
                    <a:pt x="1" y="5"/>
                    <a:pt x="1" y="5"/>
                    <a:pt x="1" y="5"/>
                  </a:cubicBezTo>
                  <a:cubicBezTo>
                    <a:pt x="1" y="5"/>
                    <a:pt x="1" y="5"/>
                    <a:pt x="1" y="5"/>
                  </a:cubicBezTo>
                  <a:cubicBezTo>
                    <a:pt x="1" y="5"/>
                    <a:pt x="1" y="5"/>
                    <a:pt x="1" y="5"/>
                  </a:cubicBezTo>
                  <a:cubicBezTo>
                    <a:pt x="0" y="4"/>
                    <a:pt x="0" y="4"/>
                    <a:pt x="0" y="4"/>
                  </a:cubicBezTo>
                  <a:cubicBezTo>
                    <a:pt x="1" y="3"/>
                    <a:pt x="1" y="3"/>
                    <a:pt x="1" y="3"/>
                  </a:cubicBezTo>
                  <a:cubicBezTo>
                    <a:pt x="2" y="2"/>
                    <a:pt x="2" y="2"/>
                    <a:pt x="2" y="2"/>
                  </a:cubicBezTo>
                  <a:cubicBezTo>
                    <a:pt x="3" y="3"/>
                    <a:pt x="3" y="3"/>
                    <a:pt x="3" y="3"/>
                  </a:cubicBezTo>
                  <a:cubicBezTo>
                    <a:pt x="4" y="3"/>
                    <a:pt x="4" y="3"/>
                    <a:pt x="4" y="3"/>
                  </a:cubicBezTo>
                  <a:cubicBezTo>
                    <a:pt x="5" y="2"/>
                    <a:pt x="5" y="2"/>
                    <a:pt x="5" y="2"/>
                  </a:cubicBezTo>
                  <a:cubicBezTo>
                    <a:pt x="5" y="2"/>
                    <a:pt x="5" y="2"/>
                    <a:pt x="5" y="2"/>
                  </a:cubicBezTo>
                  <a:cubicBezTo>
                    <a:pt x="4" y="1"/>
                    <a:pt x="4" y="1"/>
                    <a:pt x="4" y="1"/>
                  </a:cubicBezTo>
                  <a:cubicBezTo>
                    <a:pt x="6" y="0"/>
                    <a:pt x="6" y="0"/>
                    <a:pt x="6" y="0"/>
                  </a:cubicBezTo>
                  <a:cubicBezTo>
                    <a:pt x="6" y="1"/>
                    <a:pt x="6" y="1"/>
                    <a:pt x="6" y="1"/>
                  </a:cubicBezTo>
                  <a:cubicBezTo>
                    <a:pt x="7" y="0"/>
                    <a:pt x="7" y="0"/>
                    <a:pt x="7" y="0"/>
                  </a:cubicBezTo>
                  <a:cubicBezTo>
                    <a:pt x="8" y="0"/>
                    <a:pt x="8" y="0"/>
                    <a:pt x="8" y="0"/>
                  </a:cubicBezTo>
                  <a:cubicBezTo>
                    <a:pt x="9" y="2"/>
                    <a:pt x="9" y="2"/>
                    <a:pt x="9" y="2"/>
                  </a:cubicBezTo>
                  <a:cubicBezTo>
                    <a:pt x="10" y="1"/>
                    <a:pt x="10" y="1"/>
                    <a:pt x="10" y="1"/>
                  </a:cubicBezTo>
                  <a:cubicBezTo>
                    <a:pt x="11" y="1"/>
                    <a:pt x="11" y="1"/>
                    <a:pt x="11" y="1"/>
                  </a:cubicBezTo>
                  <a:cubicBezTo>
                    <a:pt x="12" y="1"/>
                    <a:pt x="12" y="1"/>
                    <a:pt x="12" y="1"/>
                  </a:cubicBezTo>
                  <a:cubicBezTo>
                    <a:pt x="13" y="1"/>
                    <a:pt x="13" y="1"/>
                    <a:pt x="13" y="1"/>
                  </a:cubicBezTo>
                  <a:cubicBezTo>
                    <a:pt x="14" y="1"/>
                    <a:pt x="14" y="1"/>
                    <a:pt x="14" y="1"/>
                  </a:cubicBezTo>
                  <a:cubicBezTo>
                    <a:pt x="15" y="1"/>
                    <a:pt x="15" y="1"/>
                    <a:pt x="15" y="1"/>
                  </a:cubicBezTo>
                  <a:cubicBezTo>
                    <a:pt x="16" y="1"/>
                    <a:pt x="16" y="1"/>
                    <a:pt x="16" y="1"/>
                  </a:cubicBezTo>
                  <a:cubicBezTo>
                    <a:pt x="19" y="2"/>
                    <a:pt x="19" y="2"/>
                    <a:pt x="19" y="2"/>
                  </a:cubicBezTo>
                  <a:cubicBezTo>
                    <a:pt x="20" y="2"/>
                    <a:pt x="20" y="2"/>
                    <a:pt x="20" y="2"/>
                  </a:cubicBezTo>
                  <a:cubicBezTo>
                    <a:pt x="22" y="1"/>
                    <a:pt x="22" y="1"/>
                    <a:pt x="22" y="1"/>
                  </a:cubicBezTo>
                  <a:cubicBezTo>
                    <a:pt x="24" y="2"/>
                    <a:pt x="24" y="2"/>
                    <a:pt x="24" y="2"/>
                  </a:cubicBezTo>
                  <a:cubicBezTo>
                    <a:pt x="24" y="2"/>
                    <a:pt x="24" y="2"/>
                    <a:pt x="24" y="2"/>
                  </a:cubicBezTo>
                  <a:cubicBezTo>
                    <a:pt x="26" y="2"/>
                    <a:pt x="26" y="2"/>
                    <a:pt x="26" y="2"/>
                  </a:cubicBezTo>
                  <a:cubicBezTo>
                    <a:pt x="27" y="2"/>
                    <a:pt x="27" y="2"/>
                    <a:pt x="27" y="2"/>
                  </a:cubicBezTo>
                  <a:cubicBezTo>
                    <a:pt x="28" y="2"/>
                    <a:pt x="28" y="2"/>
                    <a:pt x="28" y="2"/>
                  </a:cubicBezTo>
                  <a:cubicBezTo>
                    <a:pt x="30" y="3"/>
                    <a:pt x="30" y="3"/>
                    <a:pt x="30" y="3"/>
                  </a:cubicBezTo>
                  <a:cubicBezTo>
                    <a:pt x="30" y="2"/>
                    <a:pt x="30" y="2"/>
                    <a:pt x="30" y="2"/>
                  </a:cubicBezTo>
                  <a:cubicBezTo>
                    <a:pt x="31" y="2"/>
                    <a:pt x="31" y="2"/>
                    <a:pt x="31" y="2"/>
                  </a:cubicBezTo>
                  <a:cubicBezTo>
                    <a:pt x="31" y="2"/>
                    <a:pt x="31" y="2"/>
                    <a:pt x="31" y="2"/>
                  </a:cubicBezTo>
                  <a:close/>
                  <a:moveTo>
                    <a:pt x="53" y="20"/>
                  </a:moveTo>
                  <a:cubicBezTo>
                    <a:pt x="54" y="20"/>
                    <a:pt x="54" y="20"/>
                    <a:pt x="54" y="20"/>
                  </a:cubicBezTo>
                  <a:cubicBezTo>
                    <a:pt x="55" y="20"/>
                    <a:pt x="55" y="20"/>
                    <a:pt x="55" y="20"/>
                  </a:cubicBezTo>
                  <a:cubicBezTo>
                    <a:pt x="55" y="20"/>
                    <a:pt x="55" y="20"/>
                    <a:pt x="55" y="20"/>
                  </a:cubicBezTo>
                  <a:cubicBezTo>
                    <a:pt x="54" y="19"/>
                    <a:pt x="54" y="19"/>
                    <a:pt x="54" y="19"/>
                  </a:cubicBezTo>
                  <a:cubicBezTo>
                    <a:pt x="53" y="19"/>
                    <a:pt x="53" y="19"/>
                    <a:pt x="53" y="19"/>
                  </a:cubicBezTo>
                  <a:cubicBezTo>
                    <a:pt x="53" y="20"/>
                    <a:pt x="53" y="20"/>
                    <a:pt x="53" y="20"/>
                  </a:cubicBezTo>
                  <a:close/>
                  <a:moveTo>
                    <a:pt x="50" y="22"/>
                  </a:moveTo>
                  <a:cubicBezTo>
                    <a:pt x="51" y="21"/>
                    <a:pt x="51" y="21"/>
                    <a:pt x="51" y="21"/>
                  </a:cubicBezTo>
                  <a:cubicBezTo>
                    <a:pt x="52" y="20"/>
                    <a:pt x="52" y="20"/>
                    <a:pt x="52" y="20"/>
                  </a:cubicBezTo>
                  <a:cubicBezTo>
                    <a:pt x="51" y="20"/>
                    <a:pt x="51" y="20"/>
                    <a:pt x="51" y="20"/>
                  </a:cubicBezTo>
                  <a:cubicBezTo>
                    <a:pt x="50" y="20"/>
                    <a:pt x="50" y="20"/>
                    <a:pt x="50" y="20"/>
                  </a:cubicBezTo>
                  <a:cubicBezTo>
                    <a:pt x="49" y="21"/>
                    <a:pt x="49" y="21"/>
                    <a:pt x="49" y="21"/>
                  </a:cubicBezTo>
                  <a:cubicBezTo>
                    <a:pt x="49" y="22"/>
                    <a:pt x="49" y="22"/>
                    <a:pt x="49" y="22"/>
                  </a:cubicBezTo>
                  <a:cubicBezTo>
                    <a:pt x="49" y="22"/>
                    <a:pt x="49" y="22"/>
                    <a:pt x="49" y="22"/>
                  </a:cubicBezTo>
                  <a:cubicBezTo>
                    <a:pt x="50" y="22"/>
                    <a:pt x="50" y="22"/>
                    <a:pt x="50" y="22"/>
                  </a:cubicBezTo>
                  <a:close/>
                  <a:moveTo>
                    <a:pt x="45" y="25"/>
                  </a:moveTo>
                  <a:cubicBezTo>
                    <a:pt x="45" y="24"/>
                    <a:pt x="45" y="24"/>
                    <a:pt x="45" y="24"/>
                  </a:cubicBezTo>
                  <a:cubicBezTo>
                    <a:pt x="46" y="24"/>
                    <a:pt x="46" y="24"/>
                    <a:pt x="46" y="24"/>
                  </a:cubicBezTo>
                  <a:cubicBezTo>
                    <a:pt x="45" y="23"/>
                    <a:pt x="45" y="23"/>
                    <a:pt x="45" y="23"/>
                  </a:cubicBezTo>
                  <a:cubicBezTo>
                    <a:pt x="44" y="24"/>
                    <a:pt x="44" y="24"/>
                    <a:pt x="44" y="24"/>
                  </a:cubicBezTo>
                  <a:cubicBezTo>
                    <a:pt x="44" y="24"/>
                    <a:pt x="44" y="24"/>
                    <a:pt x="44" y="24"/>
                  </a:cubicBezTo>
                  <a:lnTo>
                    <a:pt x="45" y="25"/>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77" name="Freeform 76"/>
            <p:cNvSpPr>
              <a:spLocks/>
            </p:cNvSpPr>
            <p:nvPr/>
          </p:nvSpPr>
          <p:spPr bwMode="auto">
            <a:xfrm>
              <a:off x="4107747" y="2312643"/>
              <a:ext cx="65619" cy="119657"/>
            </a:xfrm>
            <a:custGeom>
              <a:avLst/>
              <a:gdLst>
                <a:gd name="T0" fmla="*/ 33 w 51"/>
                <a:gd name="T1" fmla="*/ 85 h 93"/>
                <a:gd name="T2" fmla="*/ 33 w 51"/>
                <a:gd name="T3" fmla="*/ 78 h 93"/>
                <a:gd name="T4" fmla="*/ 37 w 51"/>
                <a:gd name="T5" fmla="*/ 70 h 93"/>
                <a:gd name="T6" fmla="*/ 33 w 51"/>
                <a:gd name="T7" fmla="*/ 67 h 93"/>
                <a:gd name="T8" fmla="*/ 37 w 51"/>
                <a:gd name="T9" fmla="*/ 56 h 93"/>
                <a:gd name="T10" fmla="*/ 29 w 51"/>
                <a:gd name="T11" fmla="*/ 44 h 93"/>
                <a:gd name="T12" fmla="*/ 37 w 51"/>
                <a:gd name="T13" fmla="*/ 44 h 93"/>
                <a:gd name="T14" fmla="*/ 37 w 51"/>
                <a:gd name="T15" fmla="*/ 37 h 93"/>
                <a:gd name="T16" fmla="*/ 40 w 51"/>
                <a:gd name="T17" fmla="*/ 26 h 93"/>
                <a:gd name="T18" fmla="*/ 48 w 51"/>
                <a:gd name="T19" fmla="*/ 15 h 93"/>
                <a:gd name="T20" fmla="*/ 51 w 51"/>
                <a:gd name="T21" fmla="*/ 11 h 93"/>
                <a:gd name="T22" fmla="*/ 48 w 51"/>
                <a:gd name="T23" fmla="*/ 4 h 93"/>
                <a:gd name="T24" fmla="*/ 37 w 51"/>
                <a:gd name="T25" fmla="*/ 7 h 93"/>
                <a:gd name="T26" fmla="*/ 22 w 51"/>
                <a:gd name="T27" fmla="*/ 7 h 93"/>
                <a:gd name="T28" fmla="*/ 18 w 51"/>
                <a:gd name="T29" fmla="*/ 4 h 93"/>
                <a:gd name="T30" fmla="*/ 11 w 51"/>
                <a:gd name="T31" fmla="*/ 4 h 93"/>
                <a:gd name="T32" fmla="*/ 11 w 51"/>
                <a:gd name="T33" fmla="*/ 11 h 93"/>
                <a:gd name="T34" fmla="*/ 11 w 51"/>
                <a:gd name="T35" fmla="*/ 22 h 93"/>
                <a:gd name="T36" fmla="*/ 14 w 51"/>
                <a:gd name="T37" fmla="*/ 26 h 93"/>
                <a:gd name="T38" fmla="*/ 11 w 51"/>
                <a:gd name="T39" fmla="*/ 33 h 93"/>
                <a:gd name="T40" fmla="*/ 7 w 51"/>
                <a:gd name="T41" fmla="*/ 44 h 93"/>
                <a:gd name="T42" fmla="*/ 0 w 51"/>
                <a:gd name="T43" fmla="*/ 52 h 93"/>
                <a:gd name="T44" fmla="*/ 0 w 51"/>
                <a:gd name="T45" fmla="*/ 63 h 93"/>
                <a:gd name="T46" fmla="*/ 3 w 51"/>
                <a:gd name="T47" fmla="*/ 59 h 93"/>
                <a:gd name="T48" fmla="*/ 7 w 51"/>
                <a:gd name="T49" fmla="*/ 59 h 93"/>
                <a:gd name="T50" fmla="*/ 3 w 51"/>
                <a:gd name="T51" fmla="*/ 63 h 93"/>
                <a:gd name="T52" fmla="*/ 3 w 51"/>
                <a:gd name="T53" fmla="*/ 70 h 93"/>
                <a:gd name="T54" fmla="*/ 11 w 51"/>
                <a:gd name="T55" fmla="*/ 67 h 93"/>
                <a:gd name="T56" fmla="*/ 11 w 51"/>
                <a:gd name="T57" fmla="*/ 74 h 93"/>
                <a:gd name="T58" fmla="*/ 7 w 51"/>
                <a:gd name="T59" fmla="*/ 85 h 93"/>
                <a:gd name="T60" fmla="*/ 7 w 51"/>
                <a:gd name="T61" fmla="*/ 93 h 93"/>
                <a:gd name="T62" fmla="*/ 11 w 51"/>
                <a:gd name="T63" fmla="*/ 89 h 93"/>
                <a:gd name="T64" fmla="*/ 22 w 51"/>
                <a:gd name="T65" fmla="*/ 93 h 93"/>
                <a:gd name="T66" fmla="*/ 33 w 51"/>
                <a:gd name="T67" fmla="*/ 89 h 93"/>
                <a:gd name="T68" fmla="*/ 33 w 51"/>
                <a:gd name="T69" fmla="*/ 8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93">
                  <a:moveTo>
                    <a:pt x="33" y="89"/>
                  </a:moveTo>
                  <a:lnTo>
                    <a:pt x="33" y="85"/>
                  </a:lnTo>
                  <a:lnTo>
                    <a:pt x="29" y="82"/>
                  </a:lnTo>
                  <a:lnTo>
                    <a:pt x="33" y="78"/>
                  </a:lnTo>
                  <a:lnTo>
                    <a:pt x="37" y="74"/>
                  </a:lnTo>
                  <a:lnTo>
                    <a:pt x="37" y="70"/>
                  </a:lnTo>
                  <a:lnTo>
                    <a:pt x="33" y="70"/>
                  </a:lnTo>
                  <a:lnTo>
                    <a:pt x="33" y="67"/>
                  </a:lnTo>
                  <a:lnTo>
                    <a:pt x="37" y="59"/>
                  </a:lnTo>
                  <a:lnTo>
                    <a:pt x="37" y="56"/>
                  </a:lnTo>
                  <a:lnTo>
                    <a:pt x="33" y="52"/>
                  </a:lnTo>
                  <a:lnTo>
                    <a:pt x="29" y="44"/>
                  </a:lnTo>
                  <a:lnTo>
                    <a:pt x="33" y="44"/>
                  </a:lnTo>
                  <a:lnTo>
                    <a:pt x="37" y="44"/>
                  </a:lnTo>
                  <a:lnTo>
                    <a:pt x="40" y="41"/>
                  </a:lnTo>
                  <a:lnTo>
                    <a:pt x="37" y="37"/>
                  </a:lnTo>
                  <a:lnTo>
                    <a:pt x="40" y="33"/>
                  </a:lnTo>
                  <a:lnTo>
                    <a:pt x="40" y="26"/>
                  </a:lnTo>
                  <a:lnTo>
                    <a:pt x="40" y="22"/>
                  </a:lnTo>
                  <a:lnTo>
                    <a:pt x="48" y="15"/>
                  </a:lnTo>
                  <a:lnTo>
                    <a:pt x="48" y="15"/>
                  </a:lnTo>
                  <a:lnTo>
                    <a:pt x="51" y="11"/>
                  </a:lnTo>
                  <a:lnTo>
                    <a:pt x="48" y="7"/>
                  </a:lnTo>
                  <a:lnTo>
                    <a:pt x="48" y="4"/>
                  </a:lnTo>
                  <a:lnTo>
                    <a:pt x="37" y="4"/>
                  </a:lnTo>
                  <a:lnTo>
                    <a:pt x="37" y="7"/>
                  </a:lnTo>
                  <a:lnTo>
                    <a:pt x="26" y="4"/>
                  </a:lnTo>
                  <a:lnTo>
                    <a:pt x="22" y="7"/>
                  </a:lnTo>
                  <a:lnTo>
                    <a:pt x="18" y="4"/>
                  </a:lnTo>
                  <a:lnTo>
                    <a:pt x="18" y="4"/>
                  </a:lnTo>
                  <a:lnTo>
                    <a:pt x="18" y="0"/>
                  </a:lnTo>
                  <a:lnTo>
                    <a:pt x="11" y="4"/>
                  </a:lnTo>
                  <a:lnTo>
                    <a:pt x="11" y="4"/>
                  </a:lnTo>
                  <a:lnTo>
                    <a:pt x="11" y="11"/>
                  </a:lnTo>
                  <a:lnTo>
                    <a:pt x="11" y="19"/>
                  </a:lnTo>
                  <a:lnTo>
                    <a:pt x="11" y="22"/>
                  </a:lnTo>
                  <a:lnTo>
                    <a:pt x="11" y="26"/>
                  </a:lnTo>
                  <a:lnTo>
                    <a:pt x="14" y="26"/>
                  </a:lnTo>
                  <a:lnTo>
                    <a:pt x="11" y="30"/>
                  </a:lnTo>
                  <a:lnTo>
                    <a:pt x="11" y="33"/>
                  </a:lnTo>
                  <a:lnTo>
                    <a:pt x="11" y="37"/>
                  </a:lnTo>
                  <a:lnTo>
                    <a:pt x="7" y="44"/>
                  </a:lnTo>
                  <a:lnTo>
                    <a:pt x="7" y="44"/>
                  </a:lnTo>
                  <a:lnTo>
                    <a:pt x="0" y="52"/>
                  </a:lnTo>
                  <a:lnTo>
                    <a:pt x="0" y="59"/>
                  </a:lnTo>
                  <a:lnTo>
                    <a:pt x="0" y="63"/>
                  </a:lnTo>
                  <a:lnTo>
                    <a:pt x="3" y="63"/>
                  </a:lnTo>
                  <a:lnTo>
                    <a:pt x="3" y="59"/>
                  </a:lnTo>
                  <a:lnTo>
                    <a:pt x="7" y="59"/>
                  </a:lnTo>
                  <a:lnTo>
                    <a:pt x="7" y="59"/>
                  </a:lnTo>
                  <a:lnTo>
                    <a:pt x="7" y="63"/>
                  </a:lnTo>
                  <a:lnTo>
                    <a:pt x="3" y="63"/>
                  </a:lnTo>
                  <a:lnTo>
                    <a:pt x="3" y="67"/>
                  </a:lnTo>
                  <a:lnTo>
                    <a:pt x="3" y="70"/>
                  </a:lnTo>
                  <a:lnTo>
                    <a:pt x="7" y="67"/>
                  </a:lnTo>
                  <a:lnTo>
                    <a:pt x="11" y="67"/>
                  </a:lnTo>
                  <a:lnTo>
                    <a:pt x="11" y="70"/>
                  </a:lnTo>
                  <a:lnTo>
                    <a:pt x="11" y="74"/>
                  </a:lnTo>
                  <a:lnTo>
                    <a:pt x="7" y="78"/>
                  </a:lnTo>
                  <a:lnTo>
                    <a:pt x="7" y="85"/>
                  </a:lnTo>
                  <a:lnTo>
                    <a:pt x="7" y="89"/>
                  </a:lnTo>
                  <a:lnTo>
                    <a:pt x="7" y="93"/>
                  </a:lnTo>
                  <a:lnTo>
                    <a:pt x="7" y="93"/>
                  </a:lnTo>
                  <a:lnTo>
                    <a:pt x="11" y="89"/>
                  </a:lnTo>
                  <a:lnTo>
                    <a:pt x="18" y="93"/>
                  </a:lnTo>
                  <a:lnTo>
                    <a:pt x="22" y="93"/>
                  </a:lnTo>
                  <a:lnTo>
                    <a:pt x="26" y="93"/>
                  </a:lnTo>
                  <a:lnTo>
                    <a:pt x="33" y="89"/>
                  </a:lnTo>
                  <a:lnTo>
                    <a:pt x="33" y="89"/>
                  </a:lnTo>
                  <a:lnTo>
                    <a:pt x="33" y="89"/>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78" name="Freeform 77"/>
            <p:cNvSpPr>
              <a:spLocks noEditPoints="1"/>
            </p:cNvSpPr>
            <p:nvPr/>
          </p:nvSpPr>
          <p:spPr bwMode="auto">
            <a:xfrm>
              <a:off x="4684156" y="2317788"/>
              <a:ext cx="180128" cy="162115"/>
            </a:xfrm>
            <a:custGeom>
              <a:avLst/>
              <a:gdLst>
                <a:gd name="T0" fmla="*/ 23 w 38"/>
                <a:gd name="T1" fmla="*/ 3 h 34"/>
                <a:gd name="T2" fmla="*/ 15 w 38"/>
                <a:gd name="T3" fmla="*/ 3 h 34"/>
                <a:gd name="T4" fmla="*/ 6 w 38"/>
                <a:gd name="T5" fmla="*/ 6 h 34"/>
                <a:gd name="T6" fmla="*/ 4 w 38"/>
                <a:gd name="T7" fmla="*/ 14 h 34"/>
                <a:gd name="T8" fmla="*/ 10 w 38"/>
                <a:gd name="T9" fmla="*/ 18 h 34"/>
                <a:gd name="T10" fmla="*/ 14 w 38"/>
                <a:gd name="T11" fmla="*/ 20 h 34"/>
                <a:gd name="T12" fmla="*/ 7 w 38"/>
                <a:gd name="T13" fmla="*/ 20 h 34"/>
                <a:gd name="T14" fmla="*/ 11 w 38"/>
                <a:gd name="T15" fmla="*/ 26 h 34"/>
                <a:gd name="T16" fmla="*/ 13 w 38"/>
                <a:gd name="T17" fmla="*/ 26 h 34"/>
                <a:gd name="T18" fmla="*/ 14 w 38"/>
                <a:gd name="T19" fmla="*/ 22 h 34"/>
                <a:gd name="T20" fmla="*/ 17 w 38"/>
                <a:gd name="T21" fmla="*/ 22 h 34"/>
                <a:gd name="T22" fmla="*/ 18 w 38"/>
                <a:gd name="T23" fmla="*/ 21 h 34"/>
                <a:gd name="T24" fmla="*/ 15 w 38"/>
                <a:gd name="T25" fmla="*/ 16 h 34"/>
                <a:gd name="T26" fmla="*/ 14 w 38"/>
                <a:gd name="T27" fmla="*/ 13 h 34"/>
                <a:gd name="T28" fmla="*/ 14 w 38"/>
                <a:gd name="T29" fmla="*/ 11 h 34"/>
                <a:gd name="T30" fmla="*/ 13 w 38"/>
                <a:gd name="T31" fmla="*/ 7 h 34"/>
                <a:gd name="T32" fmla="*/ 17 w 38"/>
                <a:gd name="T33" fmla="*/ 9 h 34"/>
                <a:gd name="T34" fmla="*/ 20 w 38"/>
                <a:gd name="T35" fmla="*/ 8 h 34"/>
                <a:gd name="T36" fmla="*/ 21 w 38"/>
                <a:gd name="T37" fmla="*/ 5 h 34"/>
                <a:gd name="T38" fmla="*/ 28 w 38"/>
                <a:gd name="T39" fmla="*/ 4 h 34"/>
                <a:gd name="T40" fmla="*/ 18 w 38"/>
                <a:gd name="T41" fmla="*/ 32 h 34"/>
                <a:gd name="T42" fmla="*/ 24 w 38"/>
                <a:gd name="T43" fmla="*/ 34 h 34"/>
                <a:gd name="T44" fmla="*/ 30 w 38"/>
                <a:gd name="T45" fmla="*/ 32 h 34"/>
                <a:gd name="T46" fmla="*/ 26 w 38"/>
                <a:gd name="T47" fmla="*/ 31 h 34"/>
                <a:gd name="T48" fmla="*/ 20 w 38"/>
                <a:gd name="T49" fmla="*/ 30 h 34"/>
                <a:gd name="T50" fmla="*/ 19 w 38"/>
                <a:gd name="T51" fmla="*/ 31 h 34"/>
                <a:gd name="T52" fmla="*/ 0 w 38"/>
                <a:gd name="T53" fmla="*/ 12 h 34"/>
                <a:gd name="T54" fmla="*/ 5 w 38"/>
                <a:gd name="T55" fmla="*/ 16 h 34"/>
                <a:gd name="T56" fmla="*/ 5 w 38"/>
                <a:gd name="T57" fmla="*/ 18 h 34"/>
                <a:gd name="T58" fmla="*/ 4 w 38"/>
                <a:gd name="T59" fmla="*/ 19 h 34"/>
                <a:gd name="T60" fmla="*/ 6 w 38"/>
                <a:gd name="T61" fmla="*/ 21 h 34"/>
                <a:gd name="T62" fmla="*/ 34 w 38"/>
                <a:gd name="T63" fmla="*/ 29 h 34"/>
                <a:gd name="T64" fmla="*/ 34 w 38"/>
                <a:gd name="T65" fmla="*/ 32 h 34"/>
                <a:gd name="T66" fmla="*/ 38 w 38"/>
                <a:gd name="T67" fmla="*/ 27 h 34"/>
                <a:gd name="T68" fmla="*/ 36 w 38"/>
                <a:gd name="T69" fmla="*/ 29 h 34"/>
                <a:gd name="T70" fmla="*/ 30 w 38"/>
                <a:gd name="T71" fmla="*/ 21 h 34"/>
                <a:gd name="T72" fmla="*/ 30 w 38"/>
                <a:gd name="T73" fmla="*/ 21 h 34"/>
                <a:gd name="T74" fmla="*/ 27 w 38"/>
                <a:gd name="T75" fmla="*/ 18 h 34"/>
                <a:gd name="T76" fmla="*/ 26 w 38"/>
                <a:gd name="T77" fmla="*/ 14 h 34"/>
                <a:gd name="T78" fmla="*/ 29 w 38"/>
                <a:gd name="T79" fmla="*/ 15 h 34"/>
                <a:gd name="T80" fmla="*/ 27 w 38"/>
                <a:gd name="T81" fmla="*/ 15 h 34"/>
                <a:gd name="T82" fmla="*/ 23 w 38"/>
                <a:gd name="T83" fmla="*/ 9 h 34"/>
                <a:gd name="T84" fmla="*/ 23 w 38"/>
                <a:gd name="T85" fmla="*/ 10 h 34"/>
                <a:gd name="T86" fmla="*/ 20 w 38"/>
                <a:gd name="T87" fmla="*/ 7 h 34"/>
                <a:gd name="T88" fmla="*/ 16 w 38"/>
                <a:gd name="T89" fmla="*/ 14 h 34"/>
                <a:gd name="T90" fmla="*/ 22 w 38"/>
                <a:gd name="T91" fmla="*/ 16 h 34"/>
                <a:gd name="T92" fmla="*/ 28 w 38"/>
                <a:gd name="T93" fmla="*/ 22 h 34"/>
                <a:gd name="T94" fmla="*/ 21 w 38"/>
                <a:gd name="T95" fmla="*/ 24 h 34"/>
                <a:gd name="T96" fmla="*/ 21 w 38"/>
                <a:gd name="T97" fmla="*/ 22 h 34"/>
                <a:gd name="T98" fmla="*/ 26 w 38"/>
                <a:gd name="T99" fmla="*/ 25 h 34"/>
                <a:gd name="T100" fmla="*/ 26 w 38"/>
                <a:gd name="T101" fmla="*/ 23 h 34"/>
                <a:gd name="T102" fmla="*/ 22 w 38"/>
                <a:gd name="T103" fmla="*/ 20 h 34"/>
                <a:gd name="T104" fmla="*/ 14 w 38"/>
                <a:gd name="T105" fmla="*/ 15 h 34"/>
                <a:gd name="T106" fmla="*/ 20 w 38"/>
                <a:gd name="T107" fmla="*/ 18 h 34"/>
                <a:gd name="T108" fmla="*/ 20 w 38"/>
                <a:gd name="T109" fmla="*/ 20 h 34"/>
                <a:gd name="T110" fmla="*/ 17 w 38"/>
                <a:gd name="T111" fmla="*/ 17 h 34"/>
                <a:gd name="T112" fmla="*/ 15 w 38"/>
                <a:gd name="T113" fmla="*/ 27 h 34"/>
                <a:gd name="T114" fmla="*/ 15 w 38"/>
                <a:gd name="T115"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 h="34">
                  <a:moveTo>
                    <a:pt x="28" y="0"/>
                  </a:moveTo>
                  <a:cubicBezTo>
                    <a:pt x="28" y="0"/>
                    <a:pt x="28" y="0"/>
                    <a:pt x="28" y="0"/>
                  </a:cubicBezTo>
                  <a:cubicBezTo>
                    <a:pt x="27" y="1"/>
                    <a:pt x="27" y="1"/>
                    <a:pt x="27" y="1"/>
                  </a:cubicBezTo>
                  <a:cubicBezTo>
                    <a:pt x="27" y="2"/>
                    <a:pt x="27" y="2"/>
                    <a:pt x="27" y="2"/>
                  </a:cubicBezTo>
                  <a:cubicBezTo>
                    <a:pt x="27" y="3"/>
                    <a:pt x="27" y="3"/>
                    <a:pt x="27" y="3"/>
                  </a:cubicBezTo>
                  <a:cubicBezTo>
                    <a:pt x="27" y="3"/>
                    <a:pt x="27" y="3"/>
                    <a:pt x="27" y="3"/>
                  </a:cubicBezTo>
                  <a:cubicBezTo>
                    <a:pt x="25" y="3"/>
                    <a:pt x="25" y="3"/>
                    <a:pt x="25" y="3"/>
                  </a:cubicBezTo>
                  <a:cubicBezTo>
                    <a:pt x="24" y="3"/>
                    <a:pt x="24" y="3"/>
                    <a:pt x="24" y="3"/>
                  </a:cubicBezTo>
                  <a:cubicBezTo>
                    <a:pt x="23" y="3"/>
                    <a:pt x="23" y="3"/>
                    <a:pt x="23" y="3"/>
                  </a:cubicBezTo>
                  <a:cubicBezTo>
                    <a:pt x="22" y="3"/>
                    <a:pt x="22" y="3"/>
                    <a:pt x="22" y="3"/>
                  </a:cubicBezTo>
                  <a:cubicBezTo>
                    <a:pt x="22" y="3"/>
                    <a:pt x="22" y="3"/>
                    <a:pt x="22" y="3"/>
                  </a:cubicBezTo>
                  <a:cubicBezTo>
                    <a:pt x="21" y="3"/>
                    <a:pt x="21" y="3"/>
                    <a:pt x="21" y="3"/>
                  </a:cubicBezTo>
                  <a:cubicBezTo>
                    <a:pt x="21" y="3"/>
                    <a:pt x="21" y="3"/>
                    <a:pt x="21" y="3"/>
                  </a:cubicBezTo>
                  <a:cubicBezTo>
                    <a:pt x="19" y="3"/>
                    <a:pt x="19" y="3"/>
                    <a:pt x="19" y="3"/>
                  </a:cubicBezTo>
                  <a:cubicBezTo>
                    <a:pt x="18" y="2"/>
                    <a:pt x="18" y="2"/>
                    <a:pt x="18" y="2"/>
                  </a:cubicBezTo>
                  <a:cubicBezTo>
                    <a:pt x="18" y="3"/>
                    <a:pt x="18" y="3"/>
                    <a:pt x="18" y="3"/>
                  </a:cubicBezTo>
                  <a:cubicBezTo>
                    <a:pt x="16" y="3"/>
                    <a:pt x="16" y="3"/>
                    <a:pt x="16" y="3"/>
                  </a:cubicBezTo>
                  <a:cubicBezTo>
                    <a:pt x="15" y="3"/>
                    <a:pt x="15" y="3"/>
                    <a:pt x="15" y="3"/>
                  </a:cubicBezTo>
                  <a:cubicBezTo>
                    <a:pt x="15" y="3"/>
                    <a:pt x="15" y="3"/>
                    <a:pt x="15" y="3"/>
                  </a:cubicBezTo>
                  <a:cubicBezTo>
                    <a:pt x="14" y="4"/>
                    <a:pt x="14" y="4"/>
                    <a:pt x="14" y="4"/>
                  </a:cubicBezTo>
                  <a:cubicBezTo>
                    <a:pt x="13" y="4"/>
                    <a:pt x="13" y="4"/>
                    <a:pt x="13" y="4"/>
                  </a:cubicBezTo>
                  <a:cubicBezTo>
                    <a:pt x="12" y="4"/>
                    <a:pt x="12" y="4"/>
                    <a:pt x="12" y="4"/>
                  </a:cubicBezTo>
                  <a:cubicBezTo>
                    <a:pt x="10" y="4"/>
                    <a:pt x="10" y="4"/>
                    <a:pt x="10" y="4"/>
                  </a:cubicBezTo>
                  <a:cubicBezTo>
                    <a:pt x="9" y="5"/>
                    <a:pt x="9" y="5"/>
                    <a:pt x="9" y="5"/>
                  </a:cubicBezTo>
                  <a:cubicBezTo>
                    <a:pt x="9" y="5"/>
                    <a:pt x="9" y="5"/>
                    <a:pt x="9" y="5"/>
                  </a:cubicBezTo>
                  <a:cubicBezTo>
                    <a:pt x="8" y="5"/>
                    <a:pt x="8" y="5"/>
                    <a:pt x="8" y="5"/>
                  </a:cubicBezTo>
                  <a:cubicBezTo>
                    <a:pt x="6" y="6"/>
                    <a:pt x="6" y="6"/>
                    <a:pt x="6" y="6"/>
                  </a:cubicBezTo>
                  <a:cubicBezTo>
                    <a:pt x="6" y="7"/>
                    <a:pt x="6" y="7"/>
                    <a:pt x="6" y="7"/>
                  </a:cubicBezTo>
                  <a:cubicBezTo>
                    <a:pt x="5" y="9"/>
                    <a:pt x="5" y="9"/>
                    <a:pt x="5" y="9"/>
                  </a:cubicBezTo>
                  <a:cubicBezTo>
                    <a:pt x="3" y="9"/>
                    <a:pt x="3" y="9"/>
                    <a:pt x="3" y="9"/>
                  </a:cubicBezTo>
                  <a:cubicBezTo>
                    <a:pt x="3" y="10"/>
                    <a:pt x="3" y="10"/>
                    <a:pt x="3" y="10"/>
                  </a:cubicBezTo>
                  <a:cubicBezTo>
                    <a:pt x="3" y="11"/>
                    <a:pt x="3" y="11"/>
                    <a:pt x="3" y="11"/>
                  </a:cubicBezTo>
                  <a:cubicBezTo>
                    <a:pt x="2" y="11"/>
                    <a:pt x="2" y="11"/>
                    <a:pt x="2" y="11"/>
                  </a:cubicBezTo>
                  <a:cubicBezTo>
                    <a:pt x="2" y="12"/>
                    <a:pt x="2" y="12"/>
                    <a:pt x="2" y="12"/>
                  </a:cubicBezTo>
                  <a:cubicBezTo>
                    <a:pt x="2" y="13"/>
                    <a:pt x="2" y="13"/>
                    <a:pt x="2" y="13"/>
                  </a:cubicBezTo>
                  <a:cubicBezTo>
                    <a:pt x="4" y="14"/>
                    <a:pt x="4" y="14"/>
                    <a:pt x="4" y="14"/>
                  </a:cubicBezTo>
                  <a:cubicBezTo>
                    <a:pt x="5" y="15"/>
                    <a:pt x="5" y="15"/>
                    <a:pt x="5" y="15"/>
                  </a:cubicBezTo>
                  <a:cubicBezTo>
                    <a:pt x="5" y="15"/>
                    <a:pt x="5" y="15"/>
                    <a:pt x="5" y="15"/>
                  </a:cubicBezTo>
                  <a:cubicBezTo>
                    <a:pt x="5" y="15"/>
                    <a:pt x="5" y="15"/>
                    <a:pt x="5" y="15"/>
                  </a:cubicBezTo>
                  <a:cubicBezTo>
                    <a:pt x="6" y="17"/>
                    <a:pt x="6" y="17"/>
                    <a:pt x="6" y="17"/>
                  </a:cubicBezTo>
                  <a:cubicBezTo>
                    <a:pt x="7" y="18"/>
                    <a:pt x="7" y="18"/>
                    <a:pt x="7" y="18"/>
                  </a:cubicBezTo>
                  <a:cubicBezTo>
                    <a:pt x="7" y="18"/>
                    <a:pt x="7" y="18"/>
                    <a:pt x="7" y="18"/>
                  </a:cubicBezTo>
                  <a:cubicBezTo>
                    <a:pt x="8" y="18"/>
                    <a:pt x="8" y="18"/>
                    <a:pt x="8" y="18"/>
                  </a:cubicBezTo>
                  <a:cubicBezTo>
                    <a:pt x="9" y="18"/>
                    <a:pt x="9" y="18"/>
                    <a:pt x="9" y="18"/>
                  </a:cubicBezTo>
                  <a:cubicBezTo>
                    <a:pt x="10" y="18"/>
                    <a:pt x="10" y="18"/>
                    <a:pt x="10" y="18"/>
                  </a:cubicBezTo>
                  <a:cubicBezTo>
                    <a:pt x="10" y="18"/>
                    <a:pt x="10" y="18"/>
                    <a:pt x="10" y="18"/>
                  </a:cubicBezTo>
                  <a:cubicBezTo>
                    <a:pt x="11" y="18"/>
                    <a:pt x="11" y="18"/>
                    <a:pt x="11" y="18"/>
                  </a:cubicBezTo>
                  <a:cubicBezTo>
                    <a:pt x="12" y="18"/>
                    <a:pt x="12" y="18"/>
                    <a:pt x="12" y="18"/>
                  </a:cubicBezTo>
                  <a:cubicBezTo>
                    <a:pt x="13" y="18"/>
                    <a:pt x="13" y="18"/>
                    <a:pt x="13" y="18"/>
                  </a:cubicBezTo>
                  <a:cubicBezTo>
                    <a:pt x="13" y="19"/>
                    <a:pt x="13" y="19"/>
                    <a:pt x="13" y="19"/>
                  </a:cubicBezTo>
                  <a:cubicBezTo>
                    <a:pt x="13" y="19"/>
                    <a:pt x="13" y="19"/>
                    <a:pt x="13" y="19"/>
                  </a:cubicBezTo>
                  <a:cubicBezTo>
                    <a:pt x="14" y="19"/>
                    <a:pt x="14" y="19"/>
                    <a:pt x="14" y="19"/>
                  </a:cubicBezTo>
                  <a:cubicBezTo>
                    <a:pt x="15" y="19"/>
                    <a:pt x="15" y="19"/>
                    <a:pt x="15" y="19"/>
                  </a:cubicBezTo>
                  <a:cubicBezTo>
                    <a:pt x="14" y="20"/>
                    <a:pt x="14" y="20"/>
                    <a:pt x="14" y="20"/>
                  </a:cubicBezTo>
                  <a:cubicBezTo>
                    <a:pt x="14" y="20"/>
                    <a:pt x="14" y="20"/>
                    <a:pt x="14" y="20"/>
                  </a:cubicBezTo>
                  <a:cubicBezTo>
                    <a:pt x="13" y="20"/>
                    <a:pt x="13" y="20"/>
                    <a:pt x="13" y="20"/>
                  </a:cubicBezTo>
                  <a:cubicBezTo>
                    <a:pt x="12" y="19"/>
                    <a:pt x="12" y="19"/>
                    <a:pt x="12" y="19"/>
                  </a:cubicBezTo>
                  <a:cubicBezTo>
                    <a:pt x="10" y="18"/>
                    <a:pt x="10" y="18"/>
                    <a:pt x="10" y="18"/>
                  </a:cubicBezTo>
                  <a:cubicBezTo>
                    <a:pt x="10" y="19"/>
                    <a:pt x="10" y="19"/>
                    <a:pt x="10" y="19"/>
                  </a:cubicBezTo>
                  <a:cubicBezTo>
                    <a:pt x="9" y="19"/>
                    <a:pt x="9" y="19"/>
                    <a:pt x="9" y="19"/>
                  </a:cubicBezTo>
                  <a:cubicBezTo>
                    <a:pt x="8" y="19"/>
                    <a:pt x="8" y="19"/>
                    <a:pt x="8" y="19"/>
                  </a:cubicBezTo>
                  <a:cubicBezTo>
                    <a:pt x="7" y="19"/>
                    <a:pt x="7" y="19"/>
                    <a:pt x="7" y="19"/>
                  </a:cubicBezTo>
                  <a:cubicBezTo>
                    <a:pt x="7" y="20"/>
                    <a:pt x="7" y="20"/>
                    <a:pt x="7" y="20"/>
                  </a:cubicBezTo>
                  <a:cubicBezTo>
                    <a:pt x="7" y="20"/>
                    <a:pt x="7" y="20"/>
                    <a:pt x="7" y="20"/>
                  </a:cubicBezTo>
                  <a:cubicBezTo>
                    <a:pt x="8" y="21"/>
                    <a:pt x="8" y="21"/>
                    <a:pt x="8" y="21"/>
                  </a:cubicBezTo>
                  <a:cubicBezTo>
                    <a:pt x="9" y="22"/>
                    <a:pt x="9" y="22"/>
                    <a:pt x="9" y="22"/>
                  </a:cubicBezTo>
                  <a:cubicBezTo>
                    <a:pt x="10" y="22"/>
                    <a:pt x="10" y="22"/>
                    <a:pt x="10" y="22"/>
                  </a:cubicBezTo>
                  <a:cubicBezTo>
                    <a:pt x="10" y="23"/>
                    <a:pt x="10" y="23"/>
                    <a:pt x="10" y="23"/>
                  </a:cubicBezTo>
                  <a:cubicBezTo>
                    <a:pt x="9" y="23"/>
                    <a:pt x="9" y="23"/>
                    <a:pt x="9" y="23"/>
                  </a:cubicBezTo>
                  <a:cubicBezTo>
                    <a:pt x="9" y="24"/>
                    <a:pt x="9" y="24"/>
                    <a:pt x="9" y="24"/>
                  </a:cubicBezTo>
                  <a:cubicBezTo>
                    <a:pt x="10" y="25"/>
                    <a:pt x="10" y="25"/>
                    <a:pt x="10" y="25"/>
                  </a:cubicBezTo>
                  <a:cubicBezTo>
                    <a:pt x="11" y="26"/>
                    <a:pt x="11" y="26"/>
                    <a:pt x="11" y="26"/>
                  </a:cubicBezTo>
                  <a:cubicBezTo>
                    <a:pt x="11" y="25"/>
                    <a:pt x="11" y="25"/>
                    <a:pt x="11" y="25"/>
                  </a:cubicBezTo>
                  <a:cubicBezTo>
                    <a:pt x="11" y="25"/>
                    <a:pt x="11" y="25"/>
                    <a:pt x="11" y="25"/>
                  </a:cubicBezTo>
                  <a:cubicBezTo>
                    <a:pt x="11" y="24"/>
                    <a:pt x="11" y="24"/>
                    <a:pt x="11" y="24"/>
                  </a:cubicBezTo>
                  <a:cubicBezTo>
                    <a:pt x="11" y="25"/>
                    <a:pt x="11" y="25"/>
                    <a:pt x="11" y="25"/>
                  </a:cubicBezTo>
                  <a:cubicBezTo>
                    <a:pt x="13" y="25"/>
                    <a:pt x="13" y="25"/>
                    <a:pt x="13" y="25"/>
                  </a:cubicBezTo>
                  <a:cubicBezTo>
                    <a:pt x="13" y="26"/>
                    <a:pt x="13" y="26"/>
                    <a:pt x="13" y="26"/>
                  </a:cubicBezTo>
                  <a:cubicBezTo>
                    <a:pt x="13" y="27"/>
                    <a:pt x="13" y="27"/>
                    <a:pt x="13" y="27"/>
                  </a:cubicBezTo>
                  <a:cubicBezTo>
                    <a:pt x="13" y="27"/>
                    <a:pt x="13" y="27"/>
                    <a:pt x="13" y="27"/>
                  </a:cubicBezTo>
                  <a:cubicBezTo>
                    <a:pt x="13" y="26"/>
                    <a:pt x="13" y="26"/>
                    <a:pt x="13" y="26"/>
                  </a:cubicBezTo>
                  <a:cubicBezTo>
                    <a:pt x="14" y="25"/>
                    <a:pt x="14" y="25"/>
                    <a:pt x="14" y="25"/>
                  </a:cubicBezTo>
                  <a:cubicBezTo>
                    <a:pt x="14" y="25"/>
                    <a:pt x="14" y="25"/>
                    <a:pt x="14" y="25"/>
                  </a:cubicBezTo>
                  <a:cubicBezTo>
                    <a:pt x="15" y="26"/>
                    <a:pt x="15" y="26"/>
                    <a:pt x="15" y="26"/>
                  </a:cubicBezTo>
                  <a:cubicBezTo>
                    <a:pt x="16" y="27"/>
                    <a:pt x="16" y="27"/>
                    <a:pt x="16" y="27"/>
                  </a:cubicBezTo>
                  <a:cubicBezTo>
                    <a:pt x="15" y="26"/>
                    <a:pt x="15" y="26"/>
                    <a:pt x="15" y="26"/>
                  </a:cubicBezTo>
                  <a:cubicBezTo>
                    <a:pt x="16" y="25"/>
                    <a:pt x="16" y="25"/>
                    <a:pt x="16" y="25"/>
                  </a:cubicBezTo>
                  <a:cubicBezTo>
                    <a:pt x="15" y="25"/>
                    <a:pt x="15" y="25"/>
                    <a:pt x="15" y="25"/>
                  </a:cubicBezTo>
                  <a:cubicBezTo>
                    <a:pt x="14" y="23"/>
                    <a:pt x="14" y="23"/>
                    <a:pt x="14" y="23"/>
                  </a:cubicBezTo>
                  <a:cubicBezTo>
                    <a:pt x="14" y="22"/>
                    <a:pt x="14" y="22"/>
                    <a:pt x="14" y="22"/>
                  </a:cubicBezTo>
                  <a:cubicBezTo>
                    <a:pt x="14" y="22"/>
                    <a:pt x="14" y="22"/>
                    <a:pt x="14" y="22"/>
                  </a:cubicBezTo>
                  <a:cubicBezTo>
                    <a:pt x="14" y="22"/>
                    <a:pt x="14" y="22"/>
                    <a:pt x="14" y="22"/>
                  </a:cubicBezTo>
                  <a:cubicBezTo>
                    <a:pt x="15" y="23"/>
                    <a:pt x="15" y="23"/>
                    <a:pt x="15" y="23"/>
                  </a:cubicBezTo>
                  <a:cubicBezTo>
                    <a:pt x="15" y="23"/>
                    <a:pt x="15" y="23"/>
                    <a:pt x="15" y="23"/>
                  </a:cubicBezTo>
                  <a:cubicBezTo>
                    <a:pt x="15" y="23"/>
                    <a:pt x="15" y="23"/>
                    <a:pt x="15" y="23"/>
                  </a:cubicBezTo>
                  <a:cubicBezTo>
                    <a:pt x="16" y="23"/>
                    <a:pt x="16" y="23"/>
                    <a:pt x="16" y="23"/>
                  </a:cubicBezTo>
                  <a:cubicBezTo>
                    <a:pt x="17" y="23"/>
                    <a:pt x="17" y="23"/>
                    <a:pt x="17" y="23"/>
                  </a:cubicBezTo>
                  <a:cubicBezTo>
                    <a:pt x="17" y="23"/>
                    <a:pt x="17" y="23"/>
                    <a:pt x="17" y="23"/>
                  </a:cubicBezTo>
                  <a:cubicBezTo>
                    <a:pt x="17" y="22"/>
                    <a:pt x="17" y="22"/>
                    <a:pt x="17" y="22"/>
                  </a:cubicBezTo>
                  <a:cubicBezTo>
                    <a:pt x="17" y="22"/>
                    <a:pt x="17" y="22"/>
                    <a:pt x="17" y="22"/>
                  </a:cubicBezTo>
                  <a:cubicBezTo>
                    <a:pt x="16" y="22"/>
                    <a:pt x="16" y="22"/>
                    <a:pt x="16" y="22"/>
                  </a:cubicBezTo>
                  <a:cubicBezTo>
                    <a:pt x="15" y="22"/>
                    <a:pt x="15" y="22"/>
                    <a:pt x="15" y="22"/>
                  </a:cubicBezTo>
                  <a:cubicBezTo>
                    <a:pt x="15" y="21"/>
                    <a:pt x="15" y="21"/>
                    <a:pt x="15" y="21"/>
                  </a:cubicBezTo>
                  <a:cubicBezTo>
                    <a:pt x="15" y="21"/>
                    <a:pt x="15" y="21"/>
                    <a:pt x="15" y="21"/>
                  </a:cubicBezTo>
                  <a:cubicBezTo>
                    <a:pt x="15" y="20"/>
                    <a:pt x="15" y="20"/>
                    <a:pt x="15" y="20"/>
                  </a:cubicBezTo>
                  <a:cubicBezTo>
                    <a:pt x="16" y="20"/>
                    <a:pt x="16" y="20"/>
                    <a:pt x="16" y="20"/>
                  </a:cubicBezTo>
                  <a:cubicBezTo>
                    <a:pt x="17" y="20"/>
                    <a:pt x="17" y="20"/>
                    <a:pt x="17" y="20"/>
                  </a:cubicBezTo>
                  <a:cubicBezTo>
                    <a:pt x="18" y="21"/>
                    <a:pt x="18" y="21"/>
                    <a:pt x="18" y="21"/>
                  </a:cubicBezTo>
                  <a:cubicBezTo>
                    <a:pt x="18" y="21"/>
                    <a:pt x="18" y="21"/>
                    <a:pt x="18" y="21"/>
                  </a:cubicBezTo>
                  <a:cubicBezTo>
                    <a:pt x="19" y="21"/>
                    <a:pt x="19" y="21"/>
                    <a:pt x="19" y="21"/>
                  </a:cubicBezTo>
                  <a:cubicBezTo>
                    <a:pt x="19" y="21"/>
                    <a:pt x="19" y="21"/>
                    <a:pt x="19" y="21"/>
                  </a:cubicBezTo>
                  <a:cubicBezTo>
                    <a:pt x="18" y="20"/>
                    <a:pt x="18" y="20"/>
                    <a:pt x="18" y="20"/>
                  </a:cubicBezTo>
                  <a:cubicBezTo>
                    <a:pt x="19" y="19"/>
                    <a:pt x="19" y="19"/>
                    <a:pt x="19" y="19"/>
                  </a:cubicBezTo>
                  <a:cubicBezTo>
                    <a:pt x="18" y="18"/>
                    <a:pt x="18" y="18"/>
                    <a:pt x="18" y="18"/>
                  </a:cubicBezTo>
                  <a:cubicBezTo>
                    <a:pt x="16" y="17"/>
                    <a:pt x="16" y="17"/>
                    <a:pt x="16" y="17"/>
                  </a:cubicBezTo>
                  <a:cubicBezTo>
                    <a:pt x="16" y="17"/>
                    <a:pt x="16" y="17"/>
                    <a:pt x="16" y="17"/>
                  </a:cubicBezTo>
                  <a:cubicBezTo>
                    <a:pt x="15" y="16"/>
                    <a:pt x="15" y="16"/>
                    <a:pt x="15" y="16"/>
                  </a:cubicBezTo>
                  <a:cubicBezTo>
                    <a:pt x="15" y="17"/>
                    <a:pt x="15" y="17"/>
                    <a:pt x="15" y="17"/>
                  </a:cubicBezTo>
                  <a:cubicBezTo>
                    <a:pt x="14" y="16"/>
                    <a:pt x="14" y="16"/>
                    <a:pt x="14" y="16"/>
                  </a:cubicBezTo>
                  <a:cubicBezTo>
                    <a:pt x="13" y="16"/>
                    <a:pt x="13" y="16"/>
                    <a:pt x="13" y="16"/>
                  </a:cubicBezTo>
                  <a:cubicBezTo>
                    <a:pt x="13" y="15"/>
                    <a:pt x="13" y="15"/>
                    <a:pt x="13" y="15"/>
                  </a:cubicBezTo>
                  <a:cubicBezTo>
                    <a:pt x="14" y="15"/>
                    <a:pt x="14" y="15"/>
                    <a:pt x="14" y="15"/>
                  </a:cubicBezTo>
                  <a:cubicBezTo>
                    <a:pt x="14" y="15"/>
                    <a:pt x="14" y="15"/>
                    <a:pt x="14" y="15"/>
                  </a:cubicBezTo>
                  <a:cubicBezTo>
                    <a:pt x="14" y="14"/>
                    <a:pt x="14" y="14"/>
                    <a:pt x="14" y="14"/>
                  </a:cubicBezTo>
                  <a:cubicBezTo>
                    <a:pt x="13" y="14"/>
                    <a:pt x="13" y="14"/>
                    <a:pt x="13" y="14"/>
                  </a:cubicBezTo>
                  <a:cubicBezTo>
                    <a:pt x="14" y="13"/>
                    <a:pt x="14" y="13"/>
                    <a:pt x="14" y="13"/>
                  </a:cubicBezTo>
                  <a:cubicBezTo>
                    <a:pt x="14" y="13"/>
                    <a:pt x="14" y="13"/>
                    <a:pt x="14" y="13"/>
                  </a:cubicBezTo>
                  <a:cubicBezTo>
                    <a:pt x="14" y="13"/>
                    <a:pt x="14" y="13"/>
                    <a:pt x="14" y="13"/>
                  </a:cubicBezTo>
                  <a:cubicBezTo>
                    <a:pt x="15" y="14"/>
                    <a:pt x="15" y="14"/>
                    <a:pt x="15" y="14"/>
                  </a:cubicBezTo>
                  <a:cubicBezTo>
                    <a:pt x="15" y="14"/>
                    <a:pt x="15" y="14"/>
                    <a:pt x="15" y="14"/>
                  </a:cubicBezTo>
                  <a:cubicBezTo>
                    <a:pt x="15" y="14"/>
                    <a:pt x="15" y="14"/>
                    <a:pt x="15" y="14"/>
                  </a:cubicBezTo>
                  <a:cubicBezTo>
                    <a:pt x="15" y="14"/>
                    <a:pt x="15" y="14"/>
                    <a:pt x="15" y="14"/>
                  </a:cubicBezTo>
                  <a:cubicBezTo>
                    <a:pt x="15" y="13"/>
                    <a:pt x="15" y="13"/>
                    <a:pt x="15" y="13"/>
                  </a:cubicBezTo>
                  <a:cubicBezTo>
                    <a:pt x="15" y="13"/>
                    <a:pt x="15" y="13"/>
                    <a:pt x="15" y="13"/>
                  </a:cubicBezTo>
                  <a:cubicBezTo>
                    <a:pt x="14" y="11"/>
                    <a:pt x="14" y="11"/>
                    <a:pt x="14" y="11"/>
                  </a:cubicBezTo>
                  <a:cubicBezTo>
                    <a:pt x="13" y="11"/>
                    <a:pt x="13" y="11"/>
                    <a:pt x="13" y="11"/>
                  </a:cubicBezTo>
                  <a:cubicBezTo>
                    <a:pt x="13" y="10"/>
                    <a:pt x="13" y="10"/>
                    <a:pt x="13" y="10"/>
                  </a:cubicBezTo>
                  <a:cubicBezTo>
                    <a:pt x="12" y="10"/>
                    <a:pt x="12" y="10"/>
                    <a:pt x="12" y="10"/>
                  </a:cubicBezTo>
                  <a:cubicBezTo>
                    <a:pt x="12" y="9"/>
                    <a:pt x="12" y="9"/>
                    <a:pt x="12" y="9"/>
                  </a:cubicBezTo>
                  <a:cubicBezTo>
                    <a:pt x="12" y="8"/>
                    <a:pt x="12" y="8"/>
                    <a:pt x="12" y="8"/>
                  </a:cubicBezTo>
                  <a:cubicBezTo>
                    <a:pt x="13" y="7"/>
                    <a:pt x="13" y="7"/>
                    <a:pt x="13" y="7"/>
                  </a:cubicBezTo>
                  <a:cubicBezTo>
                    <a:pt x="14" y="7"/>
                    <a:pt x="14" y="7"/>
                    <a:pt x="14" y="7"/>
                  </a:cubicBezTo>
                  <a:cubicBezTo>
                    <a:pt x="14" y="7"/>
                    <a:pt x="14" y="7"/>
                    <a:pt x="14" y="7"/>
                  </a:cubicBezTo>
                  <a:cubicBezTo>
                    <a:pt x="13" y="7"/>
                    <a:pt x="13" y="7"/>
                    <a:pt x="13" y="7"/>
                  </a:cubicBezTo>
                  <a:cubicBezTo>
                    <a:pt x="13" y="8"/>
                    <a:pt x="13" y="8"/>
                    <a:pt x="13" y="8"/>
                  </a:cubicBezTo>
                  <a:cubicBezTo>
                    <a:pt x="15" y="8"/>
                    <a:pt x="15" y="8"/>
                    <a:pt x="15" y="8"/>
                  </a:cubicBezTo>
                  <a:cubicBezTo>
                    <a:pt x="15" y="9"/>
                    <a:pt x="15" y="9"/>
                    <a:pt x="15" y="9"/>
                  </a:cubicBezTo>
                  <a:cubicBezTo>
                    <a:pt x="16" y="10"/>
                    <a:pt x="16" y="10"/>
                    <a:pt x="16" y="10"/>
                  </a:cubicBezTo>
                  <a:cubicBezTo>
                    <a:pt x="17" y="10"/>
                    <a:pt x="17" y="10"/>
                    <a:pt x="17" y="10"/>
                  </a:cubicBezTo>
                  <a:cubicBezTo>
                    <a:pt x="16" y="9"/>
                    <a:pt x="16" y="9"/>
                    <a:pt x="16" y="9"/>
                  </a:cubicBezTo>
                  <a:cubicBezTo>
                    <a:pt x="16" y="9"/>
                    <a:pt x="16" y="9"/>
                    <a:pt x="16" y="9"/>
                  </a:cubicBezTo>
                  <a:cubicBezTo>
                    <a:pt x="16" y="8"/>
                    <a:pt x="16" y="8"/>
                    <a:pt x="16" y="8"/>
                  </a:cubicBezTo>
                  <a:cubicBezTo>
                    <a:pt x="17" y="9"/>
                    <a:pt x="17" y="9"/>
                    <a:pt x="17" y="9"/>
                  </a:cubicBezTo>
                  <a:cubicBezTo>
                    <a:pt x="17" y="9"/>
                    <a:pt x="17" y="9"/>
                    <a:pt x="17" y="9"/>
                  </a:cubicBezTo>
                  <a:cubicBezTo>
                    <a:pt x="18" y="10"/>
                    <a:pt x="18" y="10"/>
                    <a:pt x="18" y="10"/>
                  </a:cubicBezTo>
                  <a:cubicBezTo>
                    <a:pt x="18" y="9"/>
                    <a:pt x="18" y="9"/>
                    <a:pt x="18" y="9"/>
                  </a:cubicBezTo>
                  <a:cubicBezTo>
                    <a:pt x="18" y="9"/>
                    <a:pt x="18" y="9"/>
                    <a:pt x="18" y="9"/>
                  </a:cubicBezTo>
                  <a:cubicBezTo>
                    <a:pt x="17" y="8"/>
                    <a:pt x="17" y="8"/>
                    <a:pt x="17" y="8"/>
                  </a:cubicBezTo>
                  <a:cubicBezTo>
                    <a:pt x="17" y="8"/>
                    <a:pt x="17" y="8"/>
                    <a:pt x="17" y="8"/>
                  </a:cubicBezTo>
                  <a:cubicBezTo>
                    <a:pt x="19" y="8"/>
                    <a:pt x="19" y="8"/>
                    <a:pt x="19" y="8"/>
                  </a:cubicBezTo>
                  <a:cubicBezTo>
                    <a:pt x="19" y="9"/>
                    <a:pt x="19" y="9"/>
                    <a:pt x="19" y="9"/>
                  </a:cubicBezTo>
                  <a:cubicBezTo>
                    <a:pt x="20" y="8"/>
                    <a:pt x="20" y="8"/>
                    <a:pt x="20" y="8"/>
                  </a:cubicBezTo>
                  <a:cubicBezTo>
                    <a:pt x="19" y="8"/>
                    <a:pt x="19" y="8"/>
                    <a:pt x="19" y="8"/>
                  </a:cubicBezTo>
                  <a:cubicBezTo>
                    <a:pt x="18" y="7"/>
                    <a:pt x="18" y="7"/>
                    <a:pt x="18" y="7"/>
                  </a:cubicBezTo>
                  <a:cubicBezTo>
                    <a:pt x="17" y="7"/>
                    <a:pt x="17" y="7"/>
                    <a:pt x="17" y="7"/>
                  </a:cubicBezTo>
                  <a:cubicBezTo>
                    <a:pt x="17" y="6"/>
                    <a:pt x="17" y="6"/>
                    <a:pt x="17" y="6"/>
                  </a:cubicBezTo>
                  <a:cubicBezTo>
                    <a:pt x="18" y="6"/>
                    <a:pt x="18" y="6"/>
                    <a:pt x="18" y="6"/>
                  </a:cubicBezTo>
                  <a:cubicBezTo>
                    <a:pt x="19" y="6"/>
                    <a:pt x="19" y="6"/>
                    <a:pt x="19" y="6"/>
                  </a:cubicBezTo>
                  <a:cubicBezTo>
                    <a:pt x="19" y="5"/>
                    <a:pt x="19" y="5"/>
                    <a:pt x="19" y="5"/>
                  </a:cubicBezTo>
                  <a:cubicBezTo>
                    <a:pt x="20" y="5"/>
                    <a:pt x="20" y="5"/>
                    <a:pt x="20" y="5"/>
                  </a:cubicBezTo>
                  <a:cubicBezTo>
                    <a:pt x="21" y="5"/>
                    <a:pt x="21" y="5"/>
                    <a:pt x="21" y="5"/>
                  </a:cubicBezTo>
                  <a:cubicBezTo>
                    <a:pt x="22" y="5"/>
                    <a:pt x="22" y="5"/>
                    <a:pt x="22" y="5"/>
                  </a:cubicBezTo>
                  <a:cubicBezTo>
                    <a:pt x="22" y="5"/>
                    <a:pt x="22" y="5"/>
                    <a:pt x="22" y="5"/>
                  </a:cubicBezTo>
                  <a:cubicBezTo>
                    <a:pt x="22" y="4"/>
                    <a:pt x="22" y="4"/>
                    <a:pt x="22" y="4"/>
                  </a:cubicBezTo>
                  <a:cubicBezTo>
                    <a:pt x="23" y="4"/>
                    <a:pt x="23" y="4"/>
                    <a:pt x="23" y="4"/>
                  </a:cubicBezTo>
                  <a:cubicBezTo>
                    <a:pt x="23" y="5"/>
                    <a:pt x="23" y="5"/>
                    <a:pt x="23" y="5"/>
                  </a:cubicBezTo>
                  <a:cubicBezTo>
                    <a:pt x="25" y="5"/>
                    <a:pt x="25" y="5"/>
                    <a:pt x="25" y="5"/>
                  </a:cubicBezTo>
                  <a:cubicBezTo>
                    <a:pt x="27" y="5"/>
                    <a:pt x="27" y="5"/>
                    <a:pt x="27" y="5"/>
                  </a:cubicBezTo>
                  <a:cubicBezTo>
                    <a:pt x="28" y="5"/>
                    <a:pt x="28" y="5"/>
                    <a:pt x="28" y="5"/>
                  </a:cubicBezTo>
                  <a:cubicBezTo>
                    <a:pt x="28" y="4"/>
                    <a:pt x="28" y="4"/>
                    <a:pt x="28" y="4"/>
                  </a:cubicBezTo>
                  <a:cubicBezTo>
                    <a:pt x="28" y="3"/>
                    <a:pt x="28" y="3"/>
                    <a:pt x="28" y="3"/>
                  </a:cubicBezTo>
                  <a:cubicBezTo>
                    <a:pt x="29" y="3"/>
                    <a:pt x="29" y="3"/>
                    <a:pt x="29" y="3"/>
                  </a:cubicBezTo>
                  <a:cubicBezTo>
                    <a:pt x="29" y="2"/>
                    <a:pt x="29" y="2"/>
                    <a:pt x="29" y="2"/>
                  </a:cubicBezTo>
                  <a:cubicBezTo>
                    <a:pt x="28" y="1"/>
                    <a:pt x="28" y="1"/>
                    <a:pt x="28" y="1"/>
                  </a:cubicBezTo>
                  <a:cubicBezTo>
                    <a:pt x="28" y="0"/>
                    <a:pt x="28" y="0"/>
                    <a:pt x="28" y="0"/>
                  </a:cubicBezTo>
                  <a:close/>
                  <a:moveTo>
                    <a:pt x="18" y="31"/>
                  </a:moveTo>
                  <a:cubicBezTo>
                    <a:pt x="18" y="31"/>
                    <a:pt x="18" y="31"/>
                    <a:pt x="18" y="31"/>
                  </a:cubicBezTo>
                  <a:cubicBezTo>
                    <a:pt x="18" y="31"/>
                    <a:pt x="18" y="31"/>
                    <a:pt x="18" y="31"/>
                  </a:cubicBezTo>
                  <a:cubicBezTo>
                    <a:pt x="18" y="32"/>
                    <a:pt x="18" y="32"/>
                    <a:pt x="18" y="32"/>
                  </a:cubicBezTo>
                  <a:cubicBezTo>
                    <a:pt x="18" y="33"/>
                    <a:pt x="18" y="33"/>
                    <a:pt x="18" y="33"/>
                  </a:cubicBezTo>
                  <a:cubicBezTo>
                    <a:pt x="19" y="33"/>
                    <a:pt x="19" y="33"/>
                    <a:pt x="19" y="33"/>
                  </a:cubicBezTo>
                  <a:cubicBezTo>
                    <a:pt x="20" y="33"/>
                    <a:pt x="20" y="33"/>
                    <a:pt x="20" y="33"/>
                  </a:cubicBezTo>
                  <a:cubicBezTo>
                    <a:pt x="21" y="33"/>
                    <a:pt x="21" y="33"/>
                    <a:pt x="21" y="33"/>
                  </a:cubicBezTo>
                  <a:cubicBezTo>
                    <a:pt x="21" y="33"/>
                    <a:pt x="21" y="33"/>
                    <a:pt x="21" y="33"/>
                  </a:cubicBezTo>
                  <a:cubicBezTo>
                    <a:pt x="22" y="33"/>
                    <a:pt x="22" y="33"/>
                    <a:pt x="22" y="33"/>
                  </a:cubicBezTo>
                  <a:cubicBezTo>
                    <a:pt x="23" y="33"/>
                    <a:pt x="23" y="33"/>
                    <a:pt x="23" y="33"/>
                  </a:cubicBezTo>
                  <a:cubicBezTo>
                    <a:pt x="23" y="34"/>
                    <a:pt x="23" y="34"/>
                    <a:pt x="23" y="34"/>
                  </a:cubicBezTo>
                  <a:cubicBezTo>
                    <a:pt x="24" y="34"/>
                    <a:pt x="24" y="34"/>
                    <a:pt x="24" y="34"/>
                  </a:cubicBezTo>
                  <a:cubicBezTo>
                    <a:pt x="25" y="33"/>
                    <a:pt x="25" y="33"/>
                    <a:pt x="25" y="33"/>
                  </a:cubicBezTo>
                  <a:cubicBezTo>
                    <a:pt x="26" y="33"/>
                    <a:pt x="26" y="33"/>
                    <a:pt x="26" y="33"/>
                  </a:cubicBezTo>
                  <a:cubicBezTo>
                    <a:pt x="28" y="33"/>
                    <a:pt x="28" y="33"/>
                    <a:pt x="28" y="33"/>
                  </a:cubicBezTo>
                  <a:cubicBezTo>
                    <a:pt x="29" y="33"/>
                    <a:pt x="29" y="33"/>
                    <a:pt x="29" y="33"/>
                  </a:cubicBezTo>
                  <a:cubicBezTo>
                    <a:pt x="30" y="33"/>
                    <a:pt x="30" y="33"/>
                    <a:pt x="30" y="33"/>
                  </a:cubicBezTo>
                  <a:cubicBezTo>
                    <a:pt x="30" y="32"/>
                    <a:pt x="30" y="32"/>
                    <a:pt x="30" y="32"/>
                  </a:cubicBezTo>
                  <a:cubicBezTo>
                    <a:pt x="30" y="32"/>
                    <a:pt x="30" y="32"/>
                    <a:pt x="30" y="32"/>
                  </a:cubicBezTo>
                  <a:cubicBezTo>
                    <a:pt x="30" y="31"/>
                    <a:pt x="30" y="31"/>
                    <a:pt x="30" y="31"/>
                  </a:cubicBezTo>
                  <a:cubicBezTo>
                    <a:pt x="30" y="32"/>
                    <a:pt x="30" y="32"/>
                    <a:pt x="30" y="32"/>
                  </a:cubicBezTo>
                  <a:cubicBezTo>
                    <a:pt x="30" y="32"/>
                    <a:pt x="30" y="32"/>
                    <a:pt x="30" y="32"/>
                  </a:cubicBezTo>
                  <a:cubicBezTo>
                    <a:pt x="29" y="33"/>
                    <a:pt x="29" y="33"/>
                    <a:pt x="29" y="33"/>
                  </a:cubicBezTo>
                  <a:cubicBezTo>
                    <a:pt x="29" y="32"/>
                    <a:pt x="29" y="32"/>
                    <a:pt x="29" y="32"/>
                  </a:cubicBezTo>
                  <a:cubicBezTo>
                    <a:pt x="28" y="32"/>
                    <a:pt x="28" y="32"/>
                    <a:pt x="28" y="32"/>
                  </a:cubicBezTo>
                  <a:cubicBezTo>
                    <a:pt x="28" y="32"/>
                    <a:pt x="28" y="32"/>
                    <a:pt x="28" y="32"/>
                  </a:cubicBezTo>
                  <a:cubicBezTo>
                    <a:pt x="28" y="32"/>
                    <a:pt x="28" y="32"/>
                    <a:pt x="28" y="32"/>
                  </a:cubicBezTo>
                  <a:cubicBezTo>
                    <a:pt x="28" y="32"/>
                    <a:pt x="28" y="32"/>
                    <a:pt x="28" y="32"/>
                  </a:cubicBezTo>
                  <a:cubicBezTo>
                    <a:pt x="27" y="32"/>
                    <a:pt x="27" y="32"/>
                    <a:pt x="27" y="32"/>
                  </a:cubicBezTo>
                  <a:cubicBezTo>
                    <a:pt x="26" y="31"/>
                    <a:pt x="26" y="31"/>
                    <a:pt x="26" y="31"/>
                  </a:cubicBezTo>
                  <a:cubicBezTo>
                    <a:pt x="25" y="31"/>
                    <a:pt x="25" y="31"/>
                    <a:pt x="25" y="31"/>
                  </a:cubicBezTo>
                  <a:cubicBezTo>
                    <a:pt x="24" y="31"/>
                    <a:pt x="24" y="31"/>
                    <a:pt x="24" y="31"/>
                  </a:cubicBezTo>
                  <a:cubicBezTo>
                    <a:pt x="23" y="32"/>
                    <a:pt x="23" y="32"/>
                    <a:pt x="23" y="32"/>
                  </a:cubicBezTo>
                  <a:cubicBezTo>
                    <a:pt x="22" y="32"/>
                    <a:pt x="22" y="32"/>
                    <a:pt x="22" y="32"/>
                  </a:cubicBezTo>
                  <a:cubicBezTo>
                    <a:pt x="21" y="32"/>
                    <a:pt x="21" y="32"/>
                    <a:pt x="21" y="32"/>
                  </a:cubicBezTo>
                  <a:cubicBezTo>
                    <a:pt x="21" y="31"/>
                    <a:pt x="21" y="31"/>
                    <a:pt x="21" y="31"/>
                  </a:cubicBezTo>
                  <a:cubicBezTo>
                    <a:pt x="20" y="31"/>
                    <a:pt x="20" y="31"/>
                    <a:pt x="20" y="31"/>
                  </a:cubicBezTo>
                  <a:cubicBezTo>
                    <a:pt x="21" y="31"/>
                    <a:pt x="21" y="31"/>
                    <a:pt x="21" y="31"/>
                  </a:cubicBezTo>
                  <a:cubicBezTo>
                    <a:pt x="20" y="30"/>
                    <a:pt x="20" y="30"/>
                    <a:pt x="20" y="30"/>
                  </a:cubicBezTo>
                  <a:cubicBezTo>
                    <a:pt x="20" y="31"/>
                    <a:pt x="20" y="31"/>
                    <a:pt x="20" y="31"/>
                  </a:cubicBezTo>
                  <a:cubicBezTo>
                    <a:pt x="20" y="31"/>
                    <a:pt x="20" y="31"/>
                    <a:pt x="20" y="31"/>
                  </a:cubicBezTo>
                  <a:cubicBezTo>
                    <a:pt x="20" y="31"/>
                    <a:pt x="20" y="31"/>
                    <a:pt x="20" y="31"/>
                  </a:cubicBezTo>
                  <a:cubicBezTo>
                    <a:pt x="20" y="31"/>
                    <a:pt x="20" y="31"/>
                    <a:pt x="20" y="31"/>
                  </a:cubicBezTo>
                  <a:cubicBezTo>
                    <a:pt x="19" y="31"/>
                    <a:pt x="19" y="31"/>
                    <a:pt x="19" y="31"/>
                  </a:cubicBezTo>
                  <a:cubicBezTo>
                    <a:pt x="19" y="31"/>
                    <a:pt x="19" y="31"/>
                    <a:pt x="19" y="31"/>
                  </a:cubicBezTo>
                  <a:cubicBezTo>
                    <a:pt x="19" y="30"/>
                    <a:pt x="19" y="30"/>
                    <a:pt x="19" y="30"/>
                  </a:cubicBezTo>
                  <a:cubicBezTo>
                    <a:pt x="19" y="31"/>
                    <a:pt x="19" y="31"/>
                    <a:pt x="19" y="31"/>
                  </a:cubicBezTo>
                  <a:cubicBezTo>
                    <a:pt x="19" y="31"/>
                    <a:pt x="19" y="31"/>
                    <a:pt x="19" y="31"/>
                  </a:cubicBezTo>
                  <a:cubicBezTo>
                    <a:pt x="18" y="31"/>
                    <a:pt x="18" y="31"/>
                    <a:pt x="18" y="31"/>
                  </a:cubicBezTo>
                  <a:close/>
                  <a:moveTo>
                    <a:pt x="1" y="11"/>
                  </a:moveTo>
                  <a:cubicBezTo>
                    <a:pt x="1" y="12"/>
                    <a:pt x="1" y="12"/>
                    <a:pt x="1" y="12"/>
                  </a:cubicBezTo>
                  <a:cubicBezTo>
                    <a:pt x="1" y="12"/>
                    <a:pt x="1" y="12"/>
                    <a:pt x="1" y="12"/>
                  </a:cubicBezTo>
                  <a:cubicBezTo>
                    <a:pt x="2" y="13"/>
                    <a:pt x="2" y="13"/>
                    <a:pt x="2" y="13"/>
                  </a:cubicBezTo>
                  <a:cubicBezTo>
                    <a:pt x="2" y="13"/>
                    <a:pt x="2" y="13"/>
                    <a:pt x="2" y="13"/>
                  </a:cubicBezTo>
                  <a:cubicBezTo>
                    <a:pt x="2" y="13"/>
                    <a:pt x="2" y="13"/>
                    <a:pt x="2" y="13"/>
                  </a:cubicBezTo>
                  <a:cubicBezTo>
                    <a:pt x="1" y="13"/>
                    <a:pt x="1" y="13"/>
                    <a:pt x="1" y="13"/>
                  </a:cubicBezTo>
                  <a:cubicBezTo>
                    <a:pt x="0" y="12"/>
                    <a:pt x="0" y="12"/>
                    <a:pt x="0" y="12"/>
                  </a:cubicBezTo>
                  <a:cubicBezTo>
                    <a:pt x="0" y="12"/>
                    <a:pt x="0" y="12"/>
                    <a:pt x="0" y="12"/>
                  </a:cubicBezTo>
                  <a:cubicBezTo>
                    <a:pt x="0" y="12"/>
                    <a:pt x="0" y="12"/>
                    <a:pt x="0" y="12"/>
                  </a:cubicBezTo>
                  <a:cubicBezTo>
                    <a:pt x="0" y="11"/>
                    <a:pt x="0" y="11"/>
                    <a:pt x="0" y="11"/>
                  </a:cubicBezTo>
                  <a:cubicBezTo>
                    <a:pt x="0" y="11"/>
                    <a:pt x="0" y="11"/>
                    <a:pt x="0" y="11"/>
                  </a:cubicBezTo>
                  <a:cubicBezTo>
                    <a:pt x="1" y="11"/>
                    <a:pt x="1" y="11"/>
                    <a:pt x="1" y="11"/>
                  </a:cubicBezTo>
                  <a:close/>
                  <a:moveTo>
                    <a:pt x="4" y="17"/>
                  </a:moveTo>
                  <a:cubicBezTo>
                    <a:pt x="4" y="17"/>
                    <a:pt x="4" y="17"/>
                    <a:pt x="4" y="17"/>
                  </a:cubicBezTo>
                  <a:cubicBezTo>
                    <a:pt x="5" y="16"/>
                    <a:pt x="5" y="16"/>
                    <a:pt x="5" y="16"/>
                  </a:cubicBezTo>
                  <a:cubicBezTo>
                    <a:pt x="5" y="16"/>
                    <a:pt x="5" y="16"/>
                    <a:pt x="5" y="16"/>
                  </a:cubicBezTo>
                  <a:cubicBezTo>
                    <a:pt x="5" y="17"/>
                    <a:pt x="5" y="17"/>
                    <a:pt x="5" y="17"/>
                  </a:cubicBezTo>
                  <a:cubicBezTo>
                    <a:pt x="5" y="17"/>
                    <a:pt x="5" y="17"/>
                    <a:pt x="5" y="17"/>
                  </a:cubicBezTo>
                  <a:cubicBezTo>
                    <a:pt x="4" y="17"/>
                    <a:pt x="4" y="17"/>
                    <a:pt x="4" y="17"/>
                  </a:cubicBezTo>
                  <a:cubicBezTo>
                    <a:pt x="4" y="17"/>
                    <a:pt x="4" y="17"/>
                    <a:pt x="4" y="17"/>
                  </a:cubicBezTo>
                  <a:close/>
                  <a:moveTo>
                    <a:pt x="4" y="18"/>
                  </a:moveTo>
                  <a:cubicBezTo>
                    <a:pt x="4" y="17"/>
                    <a:pt x="4" y="17"/>
                    <a:pt x="4" y="17"/>
                  </a:cubicBezTo>
                  <a:cubicBezTo>
                    <a:pt x="5" y="18"/>
                    <a:pt x="5" y="18"/>
                    <a:pt x="5" y="18"/>
                  </a:cubicBezTo>
                  <a:cubicBezTo>
                    <a:pt x="5" y="18"/>
                    <a:pt x="5" y="18"/>
                    <a:pt x="5" y="18"/>
                  </a:cubicBezTo>
                  <a:cubicBezTo>
                    <a:pt x="5" y="18"/>
                    <a:pt x="5" y="18"/>
                    <a:pt x="5" y="18"/>
                  </a:cubicBezTo>
                  <a:cubicBezTo>
                    <a:pt x="5" y="19"/>
                    <a:pt x="5" y="19"/>
                    <a:pt x="5" y="19"/>
                  </a:cubicBezTo>
                  <a:cubicBezTo>
                    <a:pt x="5" y="19"/>
                    <a:pt x="5" y="19"/>
                    <a:pt x="5" y="19"/>
                  </a:cubicBezTo>
                  <a:cubicBezTo>
                    <a:pt x="6" y="19"/>
                    <a:pt x="6" y="19"/>
                    <a:pt x="6" y="19"/>
                  </a:cubicBezTo>
                  <a:cubicBezTo>
                    <a:pt x="5" y="20"/>
                    <a:pt x="5" y="20"/>
                    <a:pt x="5" y="20"/>
                  </a:cubicBezTo>
                  <a:cubicBezTo>
                    <a:pt x="5" y="19"/>
                    <a:pt x="5" y="19"/>
                    <a:pt x="5"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3" y="19"/>
                    <a:pt x="3" y="19"/>
                    <a:pt x="3" y="19"/>
                  </a:cubicBezTo>
                  <a:cubicBezTo>
                    <a:pt x="3" y="18"/>
                    <a:pt x="3" y="18"/>
                    <a:pt x="3" y="18"/>
                  </a:cubicBezTo>
                  <a:cubicBezTo>
                    <a:pt x="4" y="18"/>
                    <a:pt x="4" y="18"/>
                    <a:pt x="4" y="18"/>
                  </a:cubicBezTo>
                  <a:cubicBezTo>
                    <a:pt x="4" y="18"/>
                    <a:pt x="4" y="18"/>
                    <a:pt x="4" y="18"/>
                  </a:cubicBezTo>
                  <a:close/>
                  <a:moveTo>
                    <a:pt x="6" y="21"/>
                  </a:moveTo>
                  <a:cubicBezTo>
                    <a:pt x="6" y="21"/>
                    <a:pt x="6" y="21"/>
                    <a:pt x="6" y="21"/>
                  </a:cubicBezTo>
                  <a:cubicBezTo>
                    <a:pt x="6" y="21"/>
                    <a:pt x="6" y="21"/>
                    <a:pt x="6" y="21"/>
                  </a:cubicBezTo>
                  <a:cubicBezTo>
                    <a:pt x="6" y="21"/>
                    <a:pt x="6" y="21"/>
                    <a:pt x="6" y="21"/>
                  </a:cubicBezTo>
                  <a:cubicBezTo>
                    <a:pt x="5" y="21"/>
                    <a:pt x="5" y="21"/>
                    <a:pt x="5" y="21"/>
                  </a:cubicBezTo>
                  <a:cubicBezTo>
                    <a:pt x="4" y="21"/>
                    <a:pt x="4" y="21"/>
                    <a:pt x="4" y="21"/>
                  </a:cubicBezTo>
                  <a:cubicBezTo>
                    <a:pt x="5" y="20"/>
                    <a:pt x="5" y="20"/>
                    <a:pt x="5" y="20"/>
                  </a:cubicBezTo>
                  <a:cubicBezTo>
                    <a:pt x="5" y="20"/>
                    <a:pt x="5" y="20"/>
                    <a:pt x="5" y="20"/>
                  </a:cubicBezTo>
                  <a:cubicBezTo>
                    <a:pt x="5" y="20"/>
                    <a:pt x="5" y="20"/>
                    <a:pt x="5" y="20"/>
                  </a:cubicBezTo>
                  <a:cubicBezTo>
                    <a:pt x="6" y="21"/>
                    <a:pt x="6" y="21"/>
                    <a:pt x="6" y="21"/>
                  </a:cubicBezTo>
                  <a:close/>
                  <a:moveTo>
                    <a:pt x="33" y="30"/>
                  </a:moveTo>
                  <a:cubicBezTo>
                    <a:pt x="33" y="30"/>
                    <a:pt x="33" y="30"/>
                    <a:pt x="33" y="30"/>
                  </a:cubicBezTo>
                  <a:cubicBezTo>
                    <a:pt x="34" y="29"/>
                    <a:pt x="34" y="29"/>
                    <a:pt x="34" y="29"/>
                  </a:cubicBezTo>
                  <a:cubicBezTo>
                    <a:pt x="34" y="30"/>
                    <a:pt x="34" y="30"/>
                    <a:pt x="34" y="30"/>
                  </a:cubicBezTo>
                  <a:cubicBezTo>
                    <a:pt x="33" y="30"/>
                    <a:pt x="33" y="30"/>
                    <a:pt x="33" y="30"/>
                  </a:cubicBezTo>
                  <a:close/>
                  <a:moveTo>
                    <a:pt x="33" y="32"/>
                  </a:moveTo>
                  <a:cubicBezTo>
                    <a:pt x="33" y="31"/>
                    <a:pt x="33" y="31"/>
                    <a:pt x="33" y="31"/>
                  </a:cubicBezTo>
                  <a:cubicBezTo>
                    <a:pt x="33" y="30"/>
                    <a:pt x="33" y="30"/>
                    <a:pt x="33" y="30"/>
                  </a:cubicBezTo>
                  <a:cubicBezTo>
                    <a:pt x="33" y="30"/>
                    <a:pt x="33" y="30"/>
                    <a:pt x="33" y="30"/>
                  </a:cubicBezTo>
                  <a:cubicBezTo>
                    <a:pt x="33" y="30"/>
                    <a:pt x="33" y="30"/>
                    <a:pt x="33" y="30"/>
                  </a:cubicBezTo>
                  <a:cubicBezTo>
                    <a:pt x="34" y="31"/>
                    <a:pt x="34" y="31"/>
                    <a:pt x="34" y="31"/>
                  </a:cubicBezTo>
                  <a:cubicBezTo>
                    <a:pt x="34" y="32"/>
                    <a:pt x="34" y="32"/>
                    <a:pt x="34" y="32"/>
                  </a:cubicBezTo>
                  <a:cubicBezTo>
                    <a:pt x="33" y="32"/>
                    <a:pt x="33" y="32"/>
                    <a:pt x="33" y="32"/>
                  </a:cubicBezTo>
                  <a:close/>
                  <a:moveTo>
                    <a:pt x="36" y="29"/>
                  </a:moveTo>
                  <a:cubicBezTo>
                    <a:pt x="35" y="29"/>
                    <a:pt x="35" y="29"/>
                    <a:pt x="35" y="29"/>
                  </a:cubicBezTo>
                  <a:cubicBezTo>
                    <a:pt x="36" y="29"/>
                    <a:pt x="36" y="29"/>
                    <a:pt x="36" y="29"/>
                  </a:cubicBezTo>
                  <a:cubicBezTo>
                    <a:pt x="35" y="29"/>
                    <a:pt x="35" y="29"/>
                    <a:pt x="35" y="29"/>
                  </a:cubicBezTo>
                  <a:cubicBezTo>
                    <a:pt x="35" y="28"/>
                    <a:pt x="35" y="28"/>
                    <a:pt x="35" y="28"/>
                  </a:cubicBezTo>
                  <a:cubicBezTo>
                    <a:pt x="36" y="27"/>
                    <a:pt x="36" y="27"/>
                    <a:pt x="36" y="27"/>
                  </a:cubicBezTo>
                  <a:cubicBezTo>
                    <a:pt x="37" y="27"/>
                    <a:pt x="37" y="27"/>
                    <a:pt x="37" y="27"/>
                  </a:cubicBezTo>
                  <a:cubicBezTo>
                    <a:pt x="38" y="27"/>
                    <a:pt x="38" y="27"/>
                    <a:pt x="38" y="27"/>
                  </a:cubicBezTo>
                  <a:cubicBezTo>
                    <a:pt x="38" y="27"/>
                    <a:pt x="38" y="27"/>
                    <a:pt x="38" y="27"/>
                  </a:cubicBezTo>
                  <a:cubicBezTo>
                    <a:pt x="38" y="27"/>
                    <a:pt x="38" y="27"/>
                    <a:pt x="38" y="27"/>
                  </a:cubicBezTo>
                  <a:cubicBezTo>
                    <a:pt x="37" y="28"/>
                    <a:pt x="37" y="28"/>
                    <a:pt x="37" y="28"/>
                  </a:cubicBezTo>
                  <a:cubicBezTo>
                    <a:pt x="37" y="28"/>
                    <a:pt x="37" y="28"/>
                    <a:pt x="37" y="28"/>
                  </a:cubicBezTo>
                  <a:cubicBezTo>
                    <a:pt x="37" y="28"/>
                    <a:pt x="37" y="28"/>
                    <a:pt x="37" y="28"/>
                  </a:cubicBezTo>
                  <a:cubicBezTo>
                    <a:pt x="37" y="28"/>
                    <a:pt x="37" y="28"/>
                    <a:pt x="37" y="28"/>
                  </a:cubicBezTo>
                  <a:cubicBezTo>
                    <a:pt x="36" y="29"/>
                    <a:pt x="36" y="29"/>
                    <a:pt x="36" y="29"/>
                  </a:cubicBezTo>
                  <a:cubicBezTo>
                    <a:pt x="36" y="29"/>
                    <a:pt x="36" y="29"/>
                    <a:pt x="36" y="29"/>
                  </a:cubicBezTo>
                  <a:cubicBezTo>
                    <a:pt x="36" y="29"/>
                    <a:pt x="36" y="29"/>
                    <a:pt x="36" y="29"/>
                  </a:cubicBezTo>
                  <a:close/>
                  <a:moveTo>
                    <a:pt x="30" y="27"/>
                  </a:moveTo>
                  <a:cubicBezTo>
                    <a:pt x="29" y="26"/>
                    <a:pt x="29" y="26"/>
                    <a:pt x="29" y="26"/>
                  </a:cubicBezTo>
                  <a:cubicBezTo>
                    <a:pt x="29" y="26"/>
                    <a:pt x="29" y="26"/>
                    <a:pt x="29" y="26"/>
                  </a:cubicBezTo>
                  <a:cubicBezTo>
                    <a:pt x="30" y="26"/>
                    <a:pt x="30" y="26"/>
                    <a:pt x="30" y="26"/>
                  </a:cubicBezTo>
                  <a:cubicBezTo>
                    <a:pt x="30" y="26"/>
                    <a:pt x="30" y="26"/>
                    <a:pt x="30" y="26"/>
                  </a:cubicBezTo>
                  <a:cubicBezTo>
                    <a:pt x="30" y="27"/>
                    <a:pt x="30" y="27"/>
                    <a:pt x="30" y="27"/>
                  </a:cubicBezTo>
                  <a:cubicBezTo>
                    <a:pt x="30" y="27"/>
                    <a:pt x="30" y="27"/>
                    <a:pt x="30" y="27"/>
                  </a:cubicBezTo>
                  <a:close/>
                  <a:moveTo>
                    <a:pt x="30" y="21"/>
                  </a:moveTo>
                  <a:cubicBezTo>
                    <a:pt x="30" y="21"/>
                    <a:pt x="30" y="21"/>
                    <a:pt x="30" y="21"/>
                  </a:cubicBezTo>
                  <a:cubicBezTo>
                    <a:pt x="31" y="21"/>
                    <a:pt x="31" y="21"/>
                    <a:pt x="31" y="21"/>
                  </a:cubicBezTo>
                  <a:cubicBezTo>
                    <a:pt x="31" y="21"/>
                    <a:pt x="31" y="21"/>
                    <a:pt x="31" y="21"/>
                  </a:cubicBezTo>
                  <a:cubicBezTo>
                    <a:pt x="31" y="21"/>
                    <a:pt x="31" y="21"/>
                    <a:pt x="31" y="21"/>
                  </a:cubicBezTo>
                  <a:cubicBezTo>
                    <a:pt x="32" y="21"/>
                    <a:pt x="32" y="21"/>
                    <a:pt x="32" y="21"/>
                  </a:cubicBezTo>
                  <a:cubicBezTo>
                    <a:pt x="32" y="21"/>
                    <a:pt x="32" y="21"/>
                    <a:pt x="32" y="21"/>
                  </a:cubicBezTo>
                  <a:cubicBezTo>
                    <a:pt x="31" y="21"/>
                    <a:pt x="31" y="21"/>
                    <a:pt x="31" y="21"/>
                  </a:cubicBezTo>
                  <a:cubicBezTo>
                    <a:pt x="31" y="22"/>
                    <a:pt x="31" y="22"/>
                    <a:pt x="31" y="22"/>
                  </a:cubicBezTo>
                  <a:cubicBezTo>
                    <a:pt x="31" y="22"/>
                    <a:pt x="31" y="22"/>
                    <a:pt x="31" y="22"/>
                  </a:cubicBezTo>
                  <a:cubicBezTo>
                    <a:pt x="30" y="21"/>
                    <a:pt x="30" y="21"/>
                    <a:pt x="30" y="21"/>
                  </a:cubicBezTo>
                  <a:cubicBezTo>
                    <a:pt x="30" y="21"/>
                    <a:pt x="30" y="21"/>
                    <a:pt x="30" y="21"/>
                  </a:cubicBezTo>
                  <a:cubicBezTo>
                    <a:pt x="29" y="21"/>
                    <a:pt x="29" y="21"/>
                    <a:pt x="29" y="21"/>
                  </a:cubicBezTo>
                  <a:cubicBezTo>
                    <a:pt x="30" y="21"/>
                    <a:pt x="30" y="21"/>
                    <a:pt x="30" y="21"/>
                  </a:cubicBezTo>
                  <a:close/>
                  <a:moveTo>
                    <a:pt x="28" y="17"/>
                  </a:moveTo>
                  <a:cubicBezTo>
                    <a:pt x="28" y="18"/>
                    <a:pt x="28" y="18"/>
                    <a:pt x="28" y="18"/>
                  </a:cubicBezTo>
                  <a:cubicBezTo>
                    <a:pt x="28" y="18"/>
                    <a:pt x="28" y="18"/>
                    <a:pt x="28" y="18"/>
                  </a:cubicBezTo>
                  <a:cubicBezTo>
                    <a:pt x="27" y="19"/>
                    <a:pt x="27" y="19"/>
                    <a:pt x="27" y="19"/>
                  </a:cubicBezTo>
                  <a:cubicBezTo>
                    <a:pt x="27" y="18"/>
                    <a:pt x="27" y="18"/>
                    <a:pt x="27" y="18"/>
                  </a:cubicBezTo>
                  <a:cubicBezTo>
                    <a:pt x="27" y="18"/>
                    <a:pt x="27" y="18"/>
                    <a:pt x="27" y="18"/>
                  </a:cubicBezTo>
                  <a:cubicBezTo>
                    <a:pt x="27" y="18"/>
                    <a:pt x="27" y="18"/>
                    <a:pt x="27" y="18"/>
                  </a:cubicBezTo>
                  <a:cubicBezTo>
                    <a:pt x="27" y="17"/>
                    <a:pt x="27" y="17"/>
                    <a:pt x="27" y="17"/>
                  </a:cubicBezTo>
                  <a:cubicBezTo>
                    <a:pt x="27" y="17"/>
                    <a:pt x="27" y="17"/>
                    <a:pt x="27" y="17"/>
                  </a:cubicBezTo>
                  <a:cubicBezTo>
                    <a:pt x="27" y="17"/>
                    <a:pt x="27" y="17"/>
                    <a:pt x="27" y="17"/>
                  </a:cubicBezTo>
                  <a:cubicBezTo>
                    <a:pt x="27" y="16"/>
                    <a:pt x="27" y="16"/>
                    <a:pt x="27" y="16"/>
                  </a:cubicBezTo>
                  <a:cubicBezTo>
                    <a:pt x="28" y="17"/>
                    <a:pt x="28" y="17"/>
                    <a:pt x="28" y="17"/>
                  </a:cubicBezTo>
                  <a:cubicBezTo>
                    <a:pt x="28" y="17"/>
                    <a:pt x="28" y="17"/>
                    <a:pt x="28" y="17"/>
                  </a:cubicBezTo>
                  <a:close/>
                  <a:moveTo>
                    <a:pt x="27" y="15"/>
                  </a:moveTo>
                  <a:cubicBezTo>
                    <a:pt x="26" y="14"/>
                    <a:pt x="26" y="14"/>
                    <a:pt x="26" y="14"/>
                  </a:cubicBezTo>
                  <a:cubicBezTo>
                    <a:pt x="27" y="13"/>
                    <a:pt x="27" y="13"/>
                    <a:pt x="27" y="13"/>
                  </a:cubicBezTo>
                  <a:cubicBezTo>
                    <a:pt x="28" y="13"/>
                    <a:pt x="28" y="13"/>
                    <a:pt x="28" y="13"/>
                  </a:cubicBezTo>
                  <a:cubicBezTo>
                    <a:pt x="28" y="13"/>
                    <a:pt x="28" y="13"/>
                    <a:pt x="28" y="13"/>
                  </a:cubicBezTo>
                  <a:cubicBezTo>
                    <a:pt x="29" y="13"/>
                    <a:pt x="29" y="13"/>
                    <a:pt x="29" y="13"/>
                  </a:cubicBezTo>
                  <a:cubicBezTo>
                    <a:pt x="29" y="13"/>
                    <a:pt x="29" y="13"/>
                    <a:pt x="29" y="13"/>
                  </a:cubicBezTo>
                  <a:cubicBezTo>
                    <a:pt x="29" y="13"/>
                    <a:pt x="29" y="13"/>
                    <a:pt x="29" y="13"/>
                  </a:cubicBezTo>
                  <a:cubicBezTo>
                    <a:pt x="29" y="13"/>
                    <a:pt x="29" y="13"/>
                    <a:pt x="29" y="13"/>
                  </a:cubicBezTo>
                  <a:cubicBezTo>
                    <a:pt x="29" y="14"/>
                    <a:pt x="29" y="14"/>
                    <a:pt x="29" y="14"/>
                  </a:cubicBezTo>
                  <a:cubicBezTo>
                    <a:pt x="29" y="15"/>
                    <a:pt x="29" y="15"/>
                    <a:pt x="29" y="15"/>
                  </a:cubicBezTo>
                  <a:cubicBezTo>
                    <a:pt x="28" y="15"/>
                    <a:pt x="28" y="15"/>
                    <a:pt x="28" y="15"/>
                  </a:cubicBezTo>
                  <a:cubicBezTo>
                    <a:pt x="28" y="15"/>
                    <a:pt x="28" y="15"/>
                    <a:pt x="28" y="15"/>
                  </a:cubicBezTo>
                  <a:cubicBezTo>
                    <a:pt x="28" y="14"/>
                    <a:pt x="28" y="14"/>
                    <a:pt x="28" y="14"/>
                  </a:cubicBezTo>
                  <a:cubicBezTo>
                    <a:pt x="28" y="14"/>
                    <a:pt x="28" y="14"/>
                    <a:pt x="28" y="14"/>
                  </a:cubicBezTo>
                  <a:cubicBezTo>
                    <a:pt x="28" y="14"/>
                    <a:pt x="28" y="14"/>
                    <a:pt x="28" y="14"/>
                  </a:cubicBezTo>
                  <a:cubicBezTo>
                    <a:pt x="28" y="14"/>
                    <a:pt x="28" y="14"/>
                    <a:pt x="28" y="14"/>
                  </a:cubicBezTo>
                  <a:cubicBezTo>
                    <a:pt x="28" y="14"/>
                    <a:pt x="28" y="14"/>
                    <a:pt x="28" y="14"/>
                  </a:cubicBezTo>
                  <a:cubicBezTo>
                    <a:pt x="28" y="14"/>
                    <a:pt x="28" y="14"/>
                    <a:pt x="28" y="14"/>
                  </a:cubicBezTo>
                  <a:cubicBezTo>
                    <a:pt x="27" y="15"/>
                    <a:pt x="27" y="15"/>
                    <a:pt x="27" y="15"/>
                  </a:cubicBezTo>
                  <a:cubicBezTo>
                    <a:pt x="27" y="15"/>
                    <a:pt x="27" y="15"/>
                    <a:pt x="27" y="15"/>
                  </a:cubicBezTo>
                  <a:close/>
                  <a:moveTo>
                    <a:pt x="25" y="7"/>
                  </a:moveTo>
                  <a:cubicBezTo>
                    <a:pt x="25" y="7"/>
                    <a:pt x="25" y="7"/>
                    <a:pt x="25" y="7"/>
                  </a:cubicBezTo>
                  <a:cubicBezTo>
                    <a:pt x="25" y="7"/>
                    <a:pt x="25" y="7"/>
                    <a:pt x="25" y="7"/>
                  </a:cubicBezTo>
                  <a:cubicBezTo>
                    <a:pt x="26" y="7"/>
                    <a:pt x="26" y="7"/>
                    <a:pt x="26" y="7"/>
                  </a:cubicBezTo>
                  <a:cubicBezTo>
                    <a:pt x="26" y="7"/>
                    <a:pt x="26" y="7"/>
                    <a:pt x="26" y="7"/>
                  </a:cubicBezTo>
                  <a:cubicBezTo>
                    <a:pt x="25" y="8"/>
                    <a:pt x="25" y="8"/>
                    <a:pt x="25" y="8"/>
                  </a:cubicBezTo>
                  <a:cubicBezTo>
                    <a:pt x="25" y="7"/>
                    <a:pt x="25" y="7"/>
                    <a:pt x="25" y="7"/>
                  </a:cubicBezTo>
                  <a:close/>
                  <a:moveTo>
                    <a:pt x="23" y="9"/>
                  </a:moveTo>
                  <a:cubicBezTo>
                    <a:pt x="23" y="9"/>
                    <a:pt x="23" y="9"/>
                    <a:pt x="23" y="9"/>
                  </a:cubicBezTo>
                  <a:cubicBezTo>
                    <a:pt x="24" y="10"/>
                    <a:pt x="24" y="10"/>
                    <a:pt x="24" y="10"/>
                  </a:cubicBezTo>
                  <a:cubicBezTo>
                    <a:pt x="24" y="9"/>
                    <a:pt x="24" y="9"/>
                    <a:pt x="24" y="9"/>
                  </a:cubicBezTo>
                  <a:cubicBezTo>
                    <a:pt x="25" y="9"/>
                    <a:pt x="25" y="9"/>
                    <a:pt x="25" y="9"/>
                  </a:cubicBezTo>
                  <a:cubicBezTo>
                    <a:pt x="24" y="10"/>
                    <a:pt x="24" y="10"/>
                    <a:pt x="24" y="10"/>
                  </a:cubicBezTo>
                  <a:cubicBezTo>
                    <a:pt x="24" y="11"/>
                    <a:pt x="24" y="11"/>
                    <a:pt x="24" y="11"/>
                  </a:cubicBezTo>
                  <a:cubicBezTo>
                    <a:pt x="23" y="10"/>
                    <a:pt x="23" y="10"/>
                    <a:pt x="23" y="10"/>
                  </a:cubicBezTo>
                  <a:cubicBezTo>
                    <a:pt x="23" y="11"/>
                    <a:pt x="23" y="11"/>
                    <a:pt x="23" y="11"/>
                  </a:cubicBezTo>
                  <a:cubicBezTo>
                    <a:pt x="23" y="10"/>
                    <a:pt x="23" y="10"/>
                    <a:pt x="23" y="10"/>
                  </a:cubicBezTo>
                  <a:cubicBezTo>
                    <a:pt x="22" y="10"/>
                    <a:pt x="22" y="10"/>
                    <a:pt x="22" y="10"/>
                  </a:cubicBezTo>
                  <a:cubicBezTo>
                    <a:pt x="23" y="9"/>
                    <a:pt x="23" y="9"/>
                    <a:pt x="23" y="9"/>
                  </a:cubicBezTo>
                  <a:close/>
                  <a:moveTo>
                    <a:pt x="21" y="6"/>
                  </a:moveTo>
                  <a:cubicBezTo>
                    <a:pt x="21" y="6"/>
                    <a:pt x="21" y="6"/>
                    <a:pt x="21" y="6"/>
                  </a:cubicBezTo>
                  <a:cubicBezTo>
                    <a:pt x="22" y="6"/>
                    <a:pt x="22" y="6"/>
                    <a:pt x="22" y="6"/>
                  </a:cubicBezTo>
                  <a:cubicBezTo>
                    <a:pt x="22" y="6"/>
                    <a:pt x="22" y="6"/>
                    <a:pt x="22" y="6"/>
                  </a:cubicBezTo>
                  <a:cubicBezTo>
                    <a:pt x="21" y="7"/>
                    <a:pt x="21" y="7"/>
                    <a:pt x="21" y="7"/>
                  </a:cubicBezTo>
                  <a:cubicBezTo>
                    <a:pt x="21" y="7"/>
                    <a:pt x="21" y="7"/>
                    <a:pt x="21" y="7"/>
                  </a:cubicBezTo>
                  <a:cubicBezTo>
                    <a:pt x="20" y="7"/>
                    <a:pt x="20" y="7"/>
                    <a:pt x="20" y="7"/>
                  </a:cubicBezTo>
                  <a:cubicBezTo>
                    <a:pt x="21" y="6"/>
                    <a:pt x="21" y="6"/>
                    <a:pt x="21" y="6"/>
                  </a:cubicBezTo>
                  <a:close/>
                  <a:moveTo>
                    <a:pt x="17" y="14"/>
                  </a:moveTo>
                  <a:cubicBezTo>
                    <a:pt x="17" y="14"/>
                    <a:pt x="17" y="14"/>
                    <a:pt x="17" y="14"/>
                  </a:cubicBezTo>
                  <a:cubicBezTo>
                    <a:pt x="17" y="14"/>
                    <a:pt x="17" y="14"/>
                    <a:pt x="17" y="14"/>
                  </a:cubicBezTo>
                  <a:cubicBezTo>
                    <a:pt x="17" y="15"/>
                    <a:pt x="17" y="15"/>
                    <a:pt x="17" y="15"/>
                  </a:cubicBezTo>
                  <a:cubicBezTo>
                    <a:pt x="17" y="15"/>
                    <a:pt x="17" y="15"/>
                    <a:pt x="17" y="15"/>
                  </a:cubicBezTo>
                  <a:cubicBezTo>
                    <a:pt x="17" y="14"/>
                    <a:pt x="17" y="14"/>
                    <a:pt x="17" y="14"/>
                  </a:cubicBezTo>
                  <a:close/>
                  <a:moveTo>
                    <a:pt x="16" y="14"/>
                  </a:moveTo>
                  <a:cubicBezTo>
                    <a:pt x="16" y="14"/>
                    <a:pt x="16" y="14"/>
                    <a:pt x="16" y="14"/>
                  </a:cubicBezTo>
                  <a:cubicBezTo>
                    <a:pt x="16" y="14"/>
                    <a:pt x="16" y="14"/>
                    <a:pt x="16" y="14"/>
                  </a:cubicBezTo>
                  <a:cubicBezTo>
                    <a:pt x="16" y="14"/>
                    <a:pt x="16" y="14"/>
                    <a:pt x="16" y="14"/>
                  </a:cubicBezTo>
                  <a:cubicBezTo>
                    <a:pt x="16" y="14"/>
                    <a:pt x="16" y="14"/>
                    <a:pt x="16" y="14"/>
                  </a:cubicBezTo>
                  <a:close/>
                  <a:moveTo>
                    <a:pt x="21" y="15"/>
                  </a:moveTo>
                  <a:cubicBezTo>
                    <a:pt x="21" y="15"/>
                    <a:pt x="21" y="15"/>
                    <a:pt x="21" y="15"/>
                  </a:cubicBezTo>
                  <a:cubicBezTo>
                    <a:pt x="21" y="15"/>
                    <a:pt x="21" y="15"/>
                    <a:pt x="21" y="15"/>
                  </a:cubicBezTo>
                  <a:cubicBezTo>
                    <a:pt x="22" y="15"/>
                    <a:pt x="22" y="15"/>
                    <a:pt x="22" y="15"/>
                  </a:cubicBezTo>
                  <a:cubicBezTo>
                    <a:pt x="22" y="16"/>
                    <a:pt x="22" y="16"/>
                    <a:pt x="22" y="16"/>
                  </a:cubicBezTo>
                  <a:cubicBezTo>
                    <a:pt x="22" y="16"/>
                    <a:pt x="22" y="16"/>
                    <a:pt x="22" y="16"/>
                  </a:cubicBezTo>
                  <a:cubicBezTo>
                    <a:pt x="21" y="16"/>
                    <a:pt x="21" y="16"/>
                    <a:pt x="21" y="16"/>
                  </a:cubicBezTo>
                  <a:cubicBezTo>
                    <a:pt x="21" y="16"/>
                    <a:pt x="21" y="16"/>
                    <a:pt x="21" y="16"/>
                  </a:cubicBezTo>
                  <a:cubicBezTo>
                    <a:pt x="21" y="15"/>
                    <a:pt x="21" y="15"/>
                    <a:pt x="21" y="15"/>
                  </a:cubicBezTo>
                  <a:close/>
                  <a:moveTo>
                    <a:pt x="28" y="22"/>
                  </a:moveTo>
                  <a:cubicBezTo>
                    <a:pt x="28" y="22"/>
                    <a:pt x="28" y="22"/>
                    <a:pt x="28" y="22"/>
                  </a:cubicBezTo>
                  <a:cubicBezTo>
                    <a:pt x="28" y="22"/>
                    <a:pt x="28" y="22"/>
                    <a:pt x="28" y="22"/>
                  </a:cubicBezTo>
                  <a:cubicBezTo>
                    <a:pt x="29" y="22"/>
                    <a:pt x="29" y="22"/>
                    <a:pt x="29" y="22"/>
                  </a:cubicBezTo>
                  <a:cubicBezTo>
                    <a:pt x="29" y="22"/>
                    <a:pt x="29" y="22"/>
                    <a:pt x="29" y="22"/>
                  </a:cubicBezTo>
                  <a:cubicBezTo>
                    <a:pt x="28" y="22"/>
                    <a:pt x="28" y="22"/>
                    <a:pt x="28" y="22"/>
                  </a:cubicBezTo>
                  <a:close/>
                  <a:moveTo>
                    <a:pt x="21" y="27"/>
                  </a:moveTo>
                  <a:cubicBezTo>
                    <a:pt x="21" y="26"/>
                    <a:pt x="21" y="26"/>
                    <a:pt x="21" y="26"/>
                  </a:cubicBezTo>
                  <a:cubicBezTo>
                    <a:pt x="22" y="26"/>
                    <a:pt x="22" y="26"/>
                    <a:pt x="22" y="26"/>
                  </a:cubicBezTo>
                  <a:cubicBezTo>
                    <a:pt x="22" y="26"/>
                    <a:pt x="22" y="26"/>
                    <a:pt x="22" y="26"/>
                  </a:cubicBezTo>
                  <a:cubicBezTo>
                    <a:pt x="21" y="27"/>
                    <a:pt x="21" y="27"/>
                    <a:pt x="21" y="27"/>
                  </a:cubicBezTo>
                  <a:cubicBezTo>
                    <a:pt x="21" y="27"/>
                    <a:pt x="21" y="27"/>
                    <a:pt x="21" y="27"/>
                  </a:cubicBezTo>
                  <a:close/>
                  <a:moveTo>
                    <a:pt x="21" y="24"/>
                  </a:moveTo>
                  <a:cubicBezTo>
                    <a:pt x="21" y="24"/>
                    <a:pt x="21" y="24"/>
                    <a:pt x="21" y="24"/>
                  </a:cubicBezTo>
                  <a:cubicBezTo>
                    <a:pt x="21" y="24"/>
                    <a:pt x="21" y="24"/>
                    <a:pt x="21" y="24"/>
                  </a:cubicBezTo>
                  <a:cubicBezTo>
                    <a:pt x="21" y="24"/>
                    <a:pt x="21" y="24"/>
                    <a:pt x="21" y="24"/>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0" y="22"/>
                  </a:moveTo>
                  <a:cubicBezTo>
                    <a:pt x="20" y="22"/>
                    <a:pt x="20" y="22"/>
                    <a:pt x="20" y="22"/>
                  </a:cubicBezTo>
                  <a:cubicBezTo>
                    <a:pt x="21" y="22"/>
                    <a:pt x="21" y="22"/>
                    <a:pt x="21" y="22"/>
                  </a:cubicBezTo>
                  <a:cubicBezTo>
                    <a:pt x="21" y="22"/>
                    <a:pt x="21" y="22"/>
                    <a:pt x="21" y="22"/>
                  </a:cubicBezTo>
                  <a:cubicBezTo>
                    <a:pt x="20" y="22"/>
                    <a:pt x="20" y="22"/>
                    <a:pt x="20" y="22"/>
                  </a:cubicBezTo>
                  <a:close/>
                  <a:moveTo>
                    <a:pt x="24" y="25"/>
                  </a:moveTo>
                  <a:cubicBezTo>
                    <a:pt x="24" y="24"/>
                    <a:pt x="24" y="24"/>
                    <a:pt x="24" y="24"/>
                  </a:cubicBezTo>
                  <a:cubicBezTo>
                    <a:pt x="24" y="24"/>
                    <a:pt x="24" y="24"/>
                    <a:pt x="24" y="24"/>
                  </a:cubicBezTo>
                  <a:cubicBezTo>
                    <a:pt x="25" y="24"/>
                    <a:pt x="25" y="24"/>
                    <a:pt x="25" y="24"/>
                  </a:cubicBezTo>
                  <a:cubicBezTo>
                    <a:pt x="25" y="24"/>
                    <a:pt x="25" y="24"/>
                    <a:pt x="25" y="24"/>
                  </a:cubicBezTo>
                  <a:cubicBezTo>
                    <a:pt x="24" y="25"/>
                    <a:pt x="24" y="25"/>
                    <a:pt x="24" y="25"/>
                  </a:cubicBezTo>
                  <a:close/>
                  <a:moveTo>
                    <a:pt x="26" y="25"/>
                  </a:moveTo>
                  <a:cubicBezTo>
                    <a:pt x="25" y="24"/>
                    <a:pt x="25" y="24"/>
                    <a:pt x="25" y="24"/>
                  </a:cubicBezTo>
                  <a:cubicBezTo>
                    <a:pt x="26" y="24"/>
                    <a:pt x="26" y="24"/>
                    <a:pt x="26" y="24"/>
                  </a:cubicBezTo>
                  <a:cubicBezTo>
                    <a:pt x="26" y="24"/>
                    <a:pt x="26" y="24"/>
                    <a:pt x="26" y="24"/>
                  </a:cubicBezTo>
                  <a:cubicBezTo>
                    <a:pt x="26" y="24"/>
                    <a:pt x="26" y="24"/>
                    <a:pt x="26" y="24"/>
                  </a:cubicBezTo>
                  <a:cubicBezTo>
                    <a:pt x="26" y="25"/>
                    <a:pt x="26" y="25"/>
                    <a:pt x="26" y="25"/>
                  </a:cubicBezTo>
                  <a:cubicBezTo>
                    <a:pt x="26" y="25"/>
                    <a:pt x="26" y="25"/>
                    <a:pt x="26" y="25"/>
                  </a:cubicBezTo>
                  <a:close/>
                  <a:moveTo>
                    <a:pt x="25" y="23"/>
                  </a:moveTo>
                  <a:cubicBezTo>
                    <a:pt x="25" y="22"/>
                    <a:pt x="25" y="22"/>
                    <a:pt x="25" y="22"/>
                  </a:cubicBezTo>
                  <a:cubicBezTo>
                    <a:pt x="26" y="23"/>
                    <a:pt x="26" y="23"/>
                    <a:pt x="26" y="23"/>
                  </a:cubicBezTo>
                  <a:cubicBezTo>
                    <a:pt x="25" y="23"/>
                    <a:pt x="25" y="23"/>
                    <a:pt x="25" y="23"/>
                  </a:cubicBezTo>
                  <a:close/>
                  <a:moveTo>
                    <a:pt x="24" y="22"/>
                  </a:moveTo>
                  <a:cubicBezTo>
                    <a:pt x="24" y="22"/>
                    <a:pt x="24" y="22"/>
                    <a:pt x="24" y="22"/>
                  </a:cubicBezTo>
                  <a:cubicBezTo>
                    <a:pt x="25" y="22"/>
                    <a:pt x="25" y="22"/>
                    <a:pt x="25" y="22"/>
                  </a:cubicBezTo>
                  <a:cubicBezTo>
                    <a:pt x="25" y="22"/>
                    <a:pt x="25" y="22"/>
                    <a:pt x="25" y="22"/>
                  </a:cubicBezTo>
                  <a:cubicBezTo>
                    <a:pt x="24" y="22"/>
                    <a:pt x="24" y="22"/>
                    <a:pt x="24" y="22"/>
                  </a:cubicBezTo>
                  <a:cubicBezTo>
                    <a:pt x="24" y="22"/>
                    <a:pt x="24" y="22"/>
                    <a:pt x="24" y="22"/>
                  </a:cubicBezTo>
                  <a:close/>
                  <a:moveTo>
                    <a:pt x="22" y="20"/>
                  </a:moveTo>
                  <a:cubicBezTo>
                    <a:pt x="22" y="20"/>
                    <a:pt x="22" y="20"/>
                    <a:pt x="22" y="20"/>
                  </a:cubicBezTo>
                  <a:cubicBezTo>
                    <a:pt x="23" y="21"/>
                    <a:pt x="23" y="21"/>
                    <a:pt x="23" y="21"/>
                  </a:cubicBezTo>
                  <a:cubicBezTo>
                    <a:pt x="24" y="21"/>
                    <a:pt x="24" y="21"/>
                    <a:pt x="24" y="21"/>
                  </a:cubicBezTo>
                  <a:cubicBezTo>
                    <a:pt x="24" y="22"/>
                    <a:pt x="24" y="22"/>
                    <a:pt x="24" y="22"/>
                  </a:cubicBezTo>
                  <a:cubicBezTo>
                    <a:pt x="23" y="22"/>
                    <a:pt x="23" y="22"/>
                    <a:pt x="23" y="22"/>
                  </a:cubicBezTo>
                  <a:cubicBezTo>
                    <a:pt x="22" y="21"/>
                    <a:pt x="22" y="21"/>
                    <a:pt x="22" y="21"/>
                  </a:cubicBezTo>
                  <a:cubicBezTo>
                    <a:pt x="22" y="21"/>
                    <a:pt x="22" y="21"/>
                    <a:pt x="22" y="21"/>
                  </a:cubicBezTo>
                  <a:cubicBezTo>
                    <a:pt x="22" y="20"/>
                    <a:pt x="22" y="20"/>
                    <a:pt x="22" y="20"/>
                  </a:cubicBezTo>
                  <a:close/>
                  <a:moveTo>
                    <a:pt x="14" y="15"/>
                  </a:moveTo>
                  <a:cubicBezTo>
                    <a:pt x="14" y="15"/>
                    <a:pt x="14" y="15"/>
                    <a:pt x="14" y="15"/>
                  </a:cubicBezTo>
                  <a:cubicBezTo>
                    <a:pt x="16" y="15"/>
                    <a:pt x="16" y="15"/>
                    <a:pt x="16" y="15"/>
                  </a:cubicBezTo>
                  <a:cubicBezTo>
                    <a:pt x="16" y="15"/>
                    <a:pt x="16" y="15"/>
                    <a:pt x="16" y="15"/>
                  </a:cubicBezTo>
                  <a:cubicBezTo>
                    <a:pt x="17" y="16"/>
                    <a:pt x="17" y="16"/>
                    <a:pt x="17" y="16"/>
                  </a:cubicBezTo>
                  <a:cubicBezTo>
                    <a:pt x="18" y="16"/>
                    <a:pt x="18" y="16"/>
                    <a:pt x="18" y="16"/>
                  </a:cubicBezTo>
                  <a:cubicBezTo>
                    <a:pt x="18" y="16"/>
                    <a:pt x="18" y="16"/>
                    <a:pt x="18" y="16"/>
                  </a:cubicBezTo>
                  <a:cubicBezTo>
                    <a:pt x="18" y="16"/>
                    <a:pt x="18" y="16"/>
                    <a:pt x="18" y="16"/>
                  </a:cubicBezTo>
                  <a:cubicBezTo>
                    <a:pt x="18" y="16"/>
                    <a:pt x="18" y="16"/>
                    <a:pt x="18" y="16"/>
                  </a:cubicBezTo>
                  <a:cubicBezTo>
                    <a:pt x="20" y="17"/>
                    <a:pt x="20" y="17"/>
                    <a:pt x="20" y="17"/>
                  </a:cubicBezTo>
                  <a:cubicBezTo>
                    <a:pt x="20" y="18"/>
                    <a:pt x="20" y="18"/>
                    <a:pt x="20" y="18"/>
                  </a:cubicBezTo>
                  <a:cubicBezTo>
                    <a:pt x="20" y="18"/>
                    <a:pt x="20" y="18"/>
                    <a:pt x="20" y="18"/>
                  </a:cubicBezTo>
                  <a:cubicBezTo>
                    <a:pt x="20" y="18"/>
                    <a:pt x="20" y="18"/>
                    <a:pt x="20" y="18"/>
                  </a:cubicBezTo>
                  <a:cubicBezTo>
                    <a:pt x="20" y="19"/>
                    <a:pt x="20" y="19"/>
                    <a:pt x="20" y="19"/>
                  </a:cubicBezTo>
                  <a:cubicBezTo>
                    <a:pt x="21" y="19"/>
                    <a:pt x="21" y="19"/>
                    <a:pt x="21" y="19"/>
                  </a:cubicBezTo>
                  <a:cubicBezTo>
                    <a:pt x="21" y="19"/>
                    <a:pt x="21" y="19"/>
                    <a:pt x="21" y="19"/>
                  </a:cubicBezTo>
                  <a:cubicBezTo>
                    <a:pt x="22" y="19"/>
                    <a:pt x="22" y="19"/>
                    <a:pt x="22" y="19"/>
                  </a:cubicBezTo>
                  <a:cubicBezTo>
                    <a:pt x="21" y="20"/>
                    <a:pt x="21" y="20"/>
                    <a:pt x="21" y="20"/>
                  </a:cubicBezTo>
                  <a:cubicBezTo>
                    <a:pt x="21" y="20"/>
                    <a:pt x="21" y="20"/>
                    <a:pt x="21" y="20"/>
                  </a:cubicBezTo>
                  <a:cubicBezTo>
                    <a:pt x="20" y="20"/>
                    <a:pt x="20" y="20"/>
                    <a:pt x="20" y="20"/>
                  </a:cubicBezTo>
                  <a:cubicBezTo>
                    <a:pt x="20" y="20"/>
                    <a:pt x="20" y="20"/>
                    <a:pt x="20" y="20"/>
                  </a:cubicBezTo>
                  <a:cubicBezTo>
                    <a:pt x="20" y="19"/>
                    <a:pt x="20" y="19"/>
                    <a:pt x="20" y="19"/>
                  </a:cubicBezTo>
                  <a:cubicBezTo>
                    <a:pt x="20" y="19"/>
                    <a:pt x="20" y="19"/>
                    <a:pt x="20" y="19"/>
                  </a:cubicBezTo>
                  <a:cubicBezTo>
                    <a:pt x="19" y="19"/>
                    <a:pt x="19" y="19"/>
                    <a:pt x="19" y="19"/>
                  </a:cubicBezTo>
                  <a:cubicBezTo>
                    <a:pt x="19" y="18"/>
                    <a:pt x="19" y="18"/>
                    <a:pt x="19" y="18"/>
                  </a:cubicBezTo>
                  <a:cubicBezTo>
                    <a:pt x="19" y="18"/>
                    <a:pt x="19" y="18"/>
                    <a:pt x="19" y="18"/>
                  </a:cubicBezTo>
                  <a:cubicBezTo>
                    <a:pt x="18" y="18"/>
                    <a:pt x="18" y="18"/>
                    <a:pt x="18" y="18"/>
                  </a:cubicBezTo>
                  <a:cubicBezTo>
                    <a:pt x="17" y="17"/>
                    <a:pt x="17" y="17"/>
                    <a:pt x="17" y="17"/>
                  </a:cubicBezTo>
                  <a:cubicBezTo>
                    <a:pt x="17" y="17"/>
                    <a:pt x="17" y="17"/>
                    <a:pt x="17" y="17"/>
                  </a:cubicBezTo>
                  <a:cubicBezTo>
                    <a:pt x="16" y="17"/>
                    <a:pt x="16" y="17"/>
                    <a:pt x="16" y="17"/>
                  </a:cubicBezTo>
                  <a:cubicBezTo>
                    <a:pt x="16" y="16"/>
                    <a:pt x="16" y="16"/>
                    <a:pt x="16" y="16"/>
                  </a:cubicBezTo>
                  <a:cubicBezTo>
                    <a:pt x="16" y="16"/>
                    <a:pt x="16" y="16"/>
                    <a:pt x="16" y="16"/>
                  </a:cubicBezTo>
                  <a:cubicBezTo>
                    <a:pt x="15" y="16"/>
                    <a:pt x="15" y="16"/>
                    <a:pt x="15" y="16"/>
                  </a:cubicBezTo>
                  <a:cubicBezTo>
                    <a:pt x="15" y="15"/>
                    <a:pt x="15" y="15"/>
                    <a:pt x="15" y="15"/>
                  </a:cubicBezTo>
                  <a:cubicBezTo>
                    <a:pt x="14" y="15"/>
                    <a:pt x="14" y="15"/>
                    <a:pt x="14" y="15"/>
                  </a:cubicBezTo>
                  <a:cubicBezTo>
                    <a:pt x="14" y="15"/>
                    <a:pt x="14" y="15"/>
                    <a:pt x="14" y="15"/>
                  </a:cubicBezTo>
                  <a:close/>
                  <a:moveTo>
                    <a:pt x="15" y="27"/>
                  </a:moveTo>
                  <a:cubicBezTo>
                    <a:pt x="15" y="27"/>
                    <a:pt x="15" y="27"/>
                    <a:pt x="15" y="27"/>
                  </a:cubicBezTo>
                  <a:cubicBezTo>
                    <a:pt x="15" y="28"/>
                    <a:pt x="15" y="28"/>
                    <a:pt x="15" y="28"/>
                  </a:cubicBezTo>
                  <a:cubicBezTo>
                    <a:pt x="16" y="28"/>
                    <a:pt x="16" y="28"/>
                    <a:pt x="16" y="28"/>
                  </a:cubicBezTo>
                  <a:cubicBezTo>
                    <a:pt x="15" y="29"/>
                    <a:pt x="15" y="29"/>
                    <a:pt x="15" y="29"/>
                  </a:cubicBezTo>
                  <a:cubicBezTo>
                    <a:pt x="15" y="29"/>
                    <a:pt x="15" y="29"/>
                    <a:pt x="15" y="29"/>
                  </a:cubicBezTo>
                  <a:cubicBezTo>
                    <a:pt x="15" y="28"/>
                    <a:pt x="15" y="28"/>
                    <a:pt x="15" y="28"/>
                  </a:cubicBezTo>
                  <a:cubicBezTo>
                    <a:pt x="15" y="28"/>
                    <a:pt x="15" y="28"/>
                    <a:pt x="15" y="28"/>
                  </a:cubicBezTo>
                  <a:cubicBezTo>
                    <a:pt x="15" y="27"/>
                    <a:pt x="15" y="27"/>
                    <a:pt x="15" y="27"/>
                  </a:cubicBezTo>
                  <a:close/>
                  <a:moveTo>
                    <a:pt x="15" y="26"/>
                  </a:moveTo>
                  <a:cubicBezTo>
                    <a:pt x="15" y="27"/>
                    <a:pt x="15" y="27"/>
                    <a:pt x="15" y="27"/>
                  </a:cubicBezTo>
                  <a:cubicBezTo>
                    <a:pt x="15" y="27"/>
                    <a:pt x="15" y="27"/>
                    <a:pt x="15" y="27"/>
                  </a:cubicBezTo>
                  <a:lnTo>
                    <a:pt x="15" y="26"/>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79" name="Freeform 78"/>
            <p:cNvSpPr>
              <a:spLocks noEditPoints="1"/>
            </p:cNvSpPr>
            <p:nvPr/>
          </p:nvSpPr>
          <p:spPr bwMode="auto">
            <a:xfrm>
              <a:off x="5183368" y="2307496"/>
              <a:ext cx="119657" cy="86206"/>
            </a:xfrm>
            <a:custGeom>
              <a:avLst/>
              <a:gdLst>
                <a:gd name="T0" fmla="*/ 4 w 93"/>
                <a:gd name="T1" fmla="*/ 11 h 67"/>
                <a:gd name="T2" fmla="*/ 19 w 93"/>
                <a:gd name="T3" fmla="*/ 15 h 67"/>
                <a:gd name="T4" fmla="*/ 30 w 93"/>
                <a:gd name="T5" fmla="*/ 19 h 67"/>
                <a:gd name="T6" fmla="*/ 30 w 93"/>
                <a:gd name="T7" fmla="*/ 8 h 67"/>
                <a:gd name="T8" fmla="*/ 26 w 93"/>
                <a:gd name="T9" fmla="*/ 0 h 67"/>
                <a:gd name="T10" fmla="*/ 37 w 93"/>
                <a:gd name="T11" fmla="*/ 8 h 67"/>
                <a:gd name="T12" fmla="*/ 49 w 93"/>
                <a:gd name="T13" fmla="*/ 11 h 67"/>
                <a:gd name="T14" fmla="*/ 56 w 93"/>
                <a:gd name="T15" fmla="*/ 8 h 67"/>
                <a:gd name="T16" fmla="*/ 63 w 93"/>
                <a:gd name="T17" fmla="*/ 4 h 67"/>
                <a:gd name="T18" fmla="*/ 71 w 93"/>
                <a:gd name="T19" fmla="*/ 11 h 67"/>
                <a:gd name="T20" fmla="*/ 78 w 93"/>
                <a:gd name="T21" fmla="*/ 19 h 67"/>
                <a:gd name="T22" fmla="*/ 82 w 93"/>
                <a:gd name="T23" fmla="*/ 26 h 67"/>
                <a:gd name="T24" fmla="*/ 89 w 93"/>
                <a:gd name="T25" fmla="*/ 26 h 67"/>
                <a:gd name="T26" fmla="*/ 89 w 93"/>
                <a:gd name="T27" fmla="*/ 30 h 67"/>
                <a:gd name="T28" fmla="*/ 82 w 93"/>
                <a:gd name="T29" fmla="*/ 30 h 67"/>
                <a:gd name="T30" fmla="*/ 78 w 93"/>
                <a:gd name="T31" fmla="*/ 37 h 67"/>
                <a:gd name="T32" fmla="*/ 78 w 93"/>
                <a:gd name="T33" fmla="*/ 45 h 67"/>
                <a:gd name="T34" fmla="*/ 78 w 93"/>
                <a:gd name="T35" fmla="*/ 48 h 67"/>
                <a:gd name="T36" fmla="*/ 78 w 93"/>
                <a:gd name="T37" fmla="*/ 52 h 67"/>
                <a:gd name="T38" fmla="*/ 74 w 93"/>
                <a:gd name="T39" fmla="*/ 60 h 67"/>
                <a:gd name="T40" fmla="*/ 74 w 93"/>
                <a:gd name="T41" fmla="*/ 52 h 67"/>
                <a:gd name="T42" fmla="*/ 71 w 93"/>
                <a:gd name="T43" fmla="*/ 52 h 67"/>
                <a:gd name="T44" fmla="*/ 74 w 93"/>
                <a:gd name="T45" fmla="*/ 60 h 67"/>
                <a:gd name="T46" fmla="*/ 74 w 93"/>
                <a:gd name="T47" fmla="*/ 63 h 67"/>
                <a:gd name="T48" fmla="*/ 71 w 93"/>
                <a:gd name="T49" fmla="*/ 67 h 67"/>
                <a:gd name="T50" fmla="*/ 67 w 93"/>
                <a:gd name="T51" fmla="*/ 67 h 67"/>
                <a:gd name="T52" fmla="*/ 60 w 93"/>
                <a:gd name="T53" fmla="*/ 60 h 67"/>
                <a:gd name="T54" fmla="*/ 60 w 93"/>
                <a:gd name="T55" fmla="*/ 52 h 67"/>
                <a:gd name="T56" fmla="*/ 63 w 93"/>
                <a:gd name="T57" fmla="*/ 52 h 67"/>
                <a:gd name="T58" fmla="*/ 60 w 93"/>
                <a:gd name="T59" fmla="*/ 48 h 67"/>
                <a:gd name="T60" fmla="*/ 56 w 93"/>
                <a:gd name="T61" fmla="*/ 45 h 67"/>
                <a:gd name="T62" fmla="*/ 52 w 93"/>
                <a:gd name="T63" fmla="*/ 48 h 67"/>
                <a:gd name="T64" fmla="*/ 49 w 93"/>
                <a:gd name="T65" fmla="*/ 52 h 67"/>
                <a:gd name="T66" fmla="*/ 41 w 93"/>
                <a:gd name="T67" fmla="*/ 56 h 67"/>
                <a:gd name="T68" fmla="*/ 41 w 93"/>
                <a:gd name="T69" fmla="*/ 56 h 67"/>
                <a:gd name="T70" fmla="*/ 37 w 93"/>
                <a:gd name="T71" fmla="*/ 60 h 67"/>
                <a:gd name="T72" fmla="*/ 34 w 93"/>
                <a:gd name="T73" fmla="*/ 60 h 67"/>
                <a:gd name="T74" fmla="*/ 37 w 93"/>
                <a:gd name="T75" fmla="*/ 52 h 67"/>
                <a:gd name="T76" fmla="*/ 37 w 93"/>
                <a:gd name="T77" fmla="*/ 48 h 67"/>
                <a:gd name="T78" fmla="*/ 30 w 93"/>
                <a:gd name="T79" fmla="*/ 45 h 67"/>
                <a:gd name="T80" fmla="*/ 19 w 93"/>
                <a:gd name="T81" fmla="*/ 37 h 67"/>
                <a:gd name="T82" fmla="*/ 23 w 93"/>
                <a:gd name="T83" fmla="*/ 34 h 67"/>
                <a:gd name="T84" fmla="*/ 15 w 93"/>
                <a:gd name="T85" fmla="*/ 26 h 67"/>
                <a:gd name="T86" fmla="*/ 12 w 93"/>
                <a:gd name="T87" fmla="*/ 19 h 67"/>
                <a:gd name="T88" fmla="*/ 4 w 93"/>
                <a:gd name="T89" fmla="*/ 15 h 67"/>
                <a:gd name="T90" fmla="*/ 30 w 93"/>
                <a:gd name="T91" fmla="*/ 60 h 67"/>
                <a:gd name="T92" fmla="*/ 19 w 93"/>
                <a:gd name="T93" fmla="*/ 48 h 67"/>
                <a:gd name="T94" fmla="*/ 15 w 93"/>
                <a:gd name="T95" fmla="*/ 45 h 67"/>
                <a:gd name="T96" fmla="*/ 8 w 93"/>
                <a:gd name="T97" fmla="*/ 41 h 67"/>
                <a:gd name="T98" fmla="*/ 0 w 93"/>
                <a:gd name="T99" fmla="*/ 41 h 67"/>
                <a:gd name="T100" fmla="*/ 4 w 93"/>
                <a:gd name="T101" fmla="*/ 45 h 67"/>
                <a:gd name="T102" fmla="*/ 8 w 93"/>
                <a:gd name="T103" fmla="*/ 45 h 67"/>
                <a:gd name="T104" fmla="*/ 8 w 93"/>
                <a:gd name="T105" fmla="*/ 52 h 67"/>
                <a:gd name="T106" fmla="*/ 15 w 93"/>
                <a:gd name="T107" fmla="*/ 56 h 67"/>
                <a:gd name="T108" fmla="*/ 26 w 93"/>
                <a:gd name="T109" fmla="*/ 60 h 67"/>
                <a:gd name="T110" fmla="*/ 30 w 93"/>
                <a:gd name="T111"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67">
                  <a:moveTo>
                    <a:pt x="4" y="15"/>
                  </a:moveTo>
                  <a:lnTo>
                    <a:pt x="4" y="11"/>
                  </a:lnTo>
                  <a:lnTo>
                    <a:pt x="8" y="11"/>
                  </a:lnTo>
                  <a:lnTo>
                    <a:pt x="19" y="15"/>
                  </a:lnTo>
                  <a:lnTo>
                    <a:pt x="26" y="15"/>
                  </a:lnTo>
                  <a:lnTo>
                    <a:pt x="30" y="19"/>
                  </a:lnTo>
                  <a:lnTo>
                    <a:pt x="30" y="11"/>
                  </a:lnTo>
                  <a:lnTo>
                    <a:pt x="30" y="8"/>
                  </a:lnTo>
                  <a:lnTo>
                    <a:pt x="26" y="8"/>
                  </a:lnTo>
                  <a:lnTo>
                    <a:pt x="26" y="0"/>
                  </a:lnTo>
                  <a:lnTo>
                    <a:pt x="30" y="4"/>
                  </a:lnTo>
                  <a:lnTo>
                    <a:pt x="37" y="8"/>
                  </a:lnTo>
                  <a:lnTo>
                    <a:pt x="41" y="11"/>
                  </a:lnTo>
                  <a:lnTo>
                    <a:pt x="49" y="11"/>
                  </a:lnTo>
                  <a:lnTo>
                    <a:pt x="49" y="8"/>
                  </a:lnTo>
                  <a:lnTo>
                    <a:pt x="56" y="8"/>
                  </a:lnTo>
                  <a:lnTo>
                    <a:pt x="60" y="0"/>
                  </a:lnTo>
                  <a:lnTo>
                    <a:pt x="63" y="4"/>
                  </a:lnTo>
                  <a:lnTo>
                    <a:pt x="71" y="8"/>
                  </a:lnTo>
                  <a:lnTo>
                    <a:pt x="71" y="11"/>
                  </a:lnTo>
                  <a:lnTo>
                    <a:pt x="71" y="15"/>
                  </a:lnTo>
                  <a:lnTo>
                    <a:pt x="78" y="19"/>
                  </a:lnTo>
                  <a:lnTo>
                    <a:pt x="78" y="23"/>
                  </a:lnTo>
                  <a:lnTo>
                    <a:pt x="82" y="26"/>
                  </a:lnTo>
                  <a:lnTo>
                    <a:pt x="86" y="26"/>
                  </a:lnTo>
                  <a:lnTo>
                    <a:pt x="89" y="26"/>
                  </a:lnTo>
                  <a:lnTo>
                    <a:pt x="93" y="30"/>
                  </a:lnTo>
                  <a:lnTo>
                    <a:pt x="89" y="30"/>
                  </a:lnTo>
                  <a:lnTo>
                    <a:pt x="89" y="30"/>
                  </a:lnTo>
                  <a:lnTo>
                    <a:pt x="82" y="30"/>
                  </a:lnTo>
                  <a:lnTo>
                    <a:pt x="78" y="34"/>
                  </a:lnTo>
                  <a:lnTo>
                    <a:pt x="78" y="37"/>
                  </a:lnTo>
                  <a:lnTo>
                    <a:pt x="78" y="41"/>
                  </a:lnTo>
                  <a:lnTo>
                    <a:pt x="78" y="45"/>
                  </a:lnTo>
                  <a:lnTo>
                    <a:pt x="78" y="45"/>
                  </a:lnTo>
                  <a:lnTo>
                    <a:pt x="78" y="48"/>
                  </a:lnTo>
                  <a:lnTo>
                    <a:pt x="78" y="48"/>
                  </a:lnTo>
                  <a:lnTo>
                    <a:pt x="78" y="52"/>
                  </a:lnTo>
                  <a:lnTo>
                    <a:pt x="78" y="56"/>
                  </a:lnTo>
                  <a:lnTo>
                    <a:pt x="74" y="60"/>
                  </a:lnTo>
                  <a:lnTo>
                    <a:pt x="74" y="56"/>
                  </a:lnTo>
                  <a:lnTo>
                    <a:pt x="74" y="52"/>
                  </a:lnTo>
                  <a:lnTo>
                    <a:pt x="74" y="52"/>
                  </a:lnTo>
                  <a:lnTo>
                    <a:pt x="71" y="52"/>
                  </a:lnTo>
                  <a:lnTo>
                    <a:pt x="71" y="56"/>
                  </a:lnTo>
                  <a:lnTo>
                    <a:pt x="74" y="60"/>
                  </a:lnTo>
                  <a:lnTo>
                    <a:pt x="71" y="60"/>
                  </a:lnTo>
                  <a:lnTo>
                    <a:pt x="74" y="63"/>
                  </a:lnTo>
                  <a:lnTo>
                    <a:pt x="74" y="67"/>
                  </a:lnTo>
                  <a:lnTo>
                    <a:pt x="71" y="67"/>
                  </a:lnTo>
                  <a:lnTo>
                    <a:pt x="71" y="67"/>
                  </a:lnTo>
                  <a:lnTo>
                    <a:pt x="67" y="67"/>
                  </a:lnTo>
                  <a:lnTo>
                    <a:pt x="63" y="63"/>
                  </a:lnTo>
                  <a:lnTo>
                    <a:pt x="60" y="60"/>
                  </a:lnTo>
                  <a:lnTo>
                    <a:pt x="63" y="56"/>
                  </a:lnTo>
                  <a:lnTo>
                    <a:pt x="60" y="52"/>
                  </a:lnTo>
                  <a:lnTo>
                    <a:pt x="60" y="52"/>
                  </a:lnTo>
                  <a:lnTo>
                    <a:pt x="63" y="52"/>
                  </a:lnTo>
                  <a:lnTo>
                    <a:pt x="60" y="48"/>
                  </a:lnTo>
                  <a:lnTo>
                    <a:pt x="60" y="48"/>
                  </a:lnTo>
                  <a:lnTo>
                    <a:pt x="56" y="45"/>
                  </a:lnTo>
                  <a:lnTo>
                    <a:pt x="56" y="45"/>
                  </a:lnTo>
                  <a:lnTo>
                    <a:pt x="56" y="45"/>
                  </a:lnTo>
                  <a:lnTo>
                    <a:pt x="52" y="48"/>
                  </a:lnTo>
                  <a:lnTo>
                    <a:pt x="49" y="48"/>
                  </a:lnTo>
                  <a:lnTo>
                    <a:pt x="49" y="52"/>
                  </a:lnTo>
                  <a:lnTo>
                    <a:pt x="45" y="52"/>
                  </a:lnTo>
                  <a:lnTo>
                    <a:pt x="41" y="56"/>
                  </a:lnTo>
                  <a:lnTo>
                    <a:pt x="41" y="56"/>
                  </a:lnTo>
                  <a:lnTo>
                    <a:pt x="41" y="56"/>
                  </a:lnTo>
                  <a:lnTo>
                    <a:pt x="41" y="60"/>
                  </a:lnTo>
                  <a:lnTo>
                    <a:pt x="37" y="60"/>
                  </a:lnTo>
                  <a:lnTo>
                    <a:pt x="34" y="60"/>
                  </a:lnTo>
                  <a:lnTo>
                    <a:pt x="34" y="60"/>
                  </a:lnTo>
                  <a:lnTo>
                    <a:pt x="34" y="56"/>
                  </a:lnTo>
                  <a:lnTo>
                    <a:pt x="37" y="52"/>
                  </a:lnTo>
                  <a:lnTo>
                    <a:pt x="34" y="48"/>
                  </a:lnTo>
                  <a:lnTo>
                    <a:pt x="37" y="48"/>
                  </a:lnTo>
                  <a:lnTo>
                    <a:pt x="34" y="45"/>
                  </a:lnTo>
                  <a:lnTo>
                    <a:pt x="30" y="45"/>
                  </a:lnTo>
                  <a:lnTo>
                    <a:pt x="23" y="41"/>
                  </a:lnTo>
                  <a:lnTo>
                    <a:pt x="19" y="37"/>
                  </a:lnTo>
                  <a:lnTo>
                    <a:pt x="23" y="34"/>
                  </a:lnTo>
                  <a:lnTo>
                    <a:pt x="23" y="34"/>
                  </a:lnTo>
                  <a:lnTo>
                    <a:pt x="15" y="26"/>
                  </a:lnTo>
                  <a:lnTo>
                    <a:pt x="15" y="26"/>
                  </a:lnTo>
                  <a:lnTo>
                    <a:pt x="15" y="23"/>
                  </a:lnTo>
                  <a:lnTo>
                    <a:pt x="12" y="19"/>
                  </a:lnTo>
                  <a:lnTo>
                    <a:pt x="8" y="19"/>
                  </a:lnTo>
                  <a:lnTo>
                    <a:pt x="4" y="15"/>
                  </a:lnTo>
                  <a:lnTo>
                    <a:pt x="4" y="15"/>
                  </a:lnTo>
                  <a:close/>
                  <a:moveTo>
                    <a:pt x="30" y="60"/>
                  </a:moveTo>
                  <a:lnTo>
                    <a:pt x="23" y="48"/>
                  </a:lnTo>
                  <a:lnTo>
                    <a:pt x="19" y="48"/>
                  </a:lnTo>
                  <a:lnTo>
                    <a:pt x="15" y="45"/>
                  </a:lnTo>
                  <a:lnTo>
                    <a:pt x="15" y="45"/>
                  </a:lnTo>
                  <a:lnTo>
                    <a:pt x="12" y="45"/>
                  </a:lnTo>
                  <a:lnTo>
                    <a:pt x="8" y="41"/>
                  </a:lnTo>
                  <a:lnTo>
                    <a:pt x="4" y="41"/>
                  </a:lnTo>
                  <a:lnTo>
                    <a:pt x="0" y="41"/>
                  </a:lnTo>
                  <a:lnTo>
                    <a:pt x="4" y="45"/>
                  </a:lnTo>
                  <a:lnTo>
                    <a:pt x="4" y="45"/>
                  </a:lnTo>
                  <a:lnTo>
                    <a:pt x="4" y="45"/>
                  </a:lnTo>
                  <a:lnTo>
                    <a:pt x="8" y="45"/>
                  </a:lnTo>
                  <a:lnTo>
                    <a:pt x="8" y="48"/>
                  </a:lnTo>
                  <a:lnTo>
                    <a:pt x="8" y="52"/>
                  </a:lnTo>
                  <a:lnTo>
                    <a:pt x="15" y="56"/>
                  </a:lnTo>
                  <a:lnTo>
                    <a:pt x="15" y="56"/>
                  </a:lnTo>
                  <a:lnTo>
                    <a:pt x="23" y="60"/>
                  </a:lnTo>
                  <a:lnTo>
                    <a:pt x="26" y="60"/>
                  </a:lnTo>
                  <a:lnTo>
                    <a:pt x="30" y="60"/>
                  </a:lnTo>
                  <a:lnTo>
                    <a:pt x="30" y="6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80" name="Freeform 79"/>
            <p:cNvSpPr>
              <a:spLocks/>
            </p:cNvSpPr>
            <p:nvPr/>
          </p:nvSpPr>
          <p:spPr bwMode="auto">
            <a:xfrm>
              <a:off x="5179508" y="2365394"/>
              <a:ext cx="428448" cy="315226"/>
            </a:xfrm>
            <a:custGeom>
              <a:avLst/>
              <a:gdLst>
                <a:gd name="T0" fmla="*/ 11 w 333"/>
                <a:gd name="T1" fmla="*/ 3 h 245"/>
                <a:gd name="T2" fmla="*/ 29 w 333"/>
                <a:gd name="T3" fmla="*/ 15 h 245"/>
                <a:gd name="T4" fmla="*/ 40 w 333"/>
                <a:gd name="T5" fmla="*/ 15 h 245"/>
                <a:gd name="T6" fmla="*/ 48 w 333"/>
                <a:gd name="T7" fmla="*/ 7 h 245"/>
                <a:gd name="T8" fmla="*/ 59 w 333"/>
                <a:gd name="T9" fmla="*/ 0 h 245"/>
                <a:gd name="T10" fmla="*/ 63 w 333"/>
                <a:gd name="T11" fmla="*/ 7 h 245"/>
                <a:gd name="T12" fmla="*/ 70 w 333"/>
                <a:gd name="T13" fmla="*/ 22 h 245"/>
                <a:gd name="T14" fmla="*/ 77 w 333"/>
                <a:gd name="T15" fmla="*/ 26 h 245"/>
                <a:gd name="T16" fmla="*/ 85 w 333"/>
                <a:gd name="T17" fmla="*/ 37 h 245"/>
                <a:gd name="T18" fmla="*/ 103 w 333"/>
                <a:gd name="T19" fmla="*/ 41 h 245"/>
                <a:gd name="T20" fmla="*/ 126 w 333"/>
                <a:gd name="T21" fmla="*/ 52 h 245"/>
                <a:gd name="T22" fmla="*/ 163 w 333"/>
                <a:gd name="T23" fmla="*/ 48 h 245"/>
                <a:gd name="T24" fmla="*/ 174 w 333"/>
                <a:gd name="T25" fmla="*/ 37 h 245"/>
                <a:gd name="T26" fmla="*/ 192 w 333"/>
                <a:gd name="T27" fmla="*/ 22 h 245"/>
                <a:gd name="T28" fmla="*/ 211 w 333"/>
                <a:gd name="T29" fmla="*/ 22 h 245"/>
                <a:gd name="T30" fmla="*/ 237 w 333"/>
                <a:gd name="T31" fmla="*/ 29 h 245"/>
                <a:gd name="T32" fmla="*/ 251 w 333"/>
                <a:gd name="T33" fmla="*/ 37 h 245"/>
                <a:gd name="T34" fmla="*/ 277 w 333"/>
                <a:gd name="T35" fmla="*/ 55 h 245"/>
                <a:gd name="T36" fmla="*/ 281 w 333"/>
                <a:gd name="T37" fmla="*/ 70 h 245"/>
                <a:gd name="T38" fmla="*/ 281 w 333"/>
                <a:gd name="T39" fmla="*/ 78 h 245"/>
                <a:gd name="T40" fmla="*/ 274 w 333"/>
                <a:gd name="T41" fmla="*/ 89 h 245"/>
                <a:gd name="T42" fmla="*/ 281 w 333"/>
                <a:gd name="T43" fmla="*/ 100 h 245"/>
                <a:gd name="T44" fmla="*/ 281 w 333"/>
                <a:gd name="T45" fmla="*/ 126 h 245"/>
                <a:gd name="T46" fmla="*/ 300 w 333"/>
                <a:gd name="T47" fmla="*/ 144 h 245"/>
                <a:gd name="T48" fmla="*/ 300 w 333"/>
                <a:gd name="T49" fmla="*/ 182 h 245"/>
                <a:gd name="T50" fmla="*/ 318 w 333"/>
                <a:gd name="T51" fmla="*/ 189 h 245"/>
                <a:gd name="T52" fmla="*/ 326 w 333"/>
                <a:gd name="T53" fmla="*/ 204 h 245"/>
                <a:gd name="T54" fmla="*/ 333 w 333"/>
                <a:gd name="T55" fmla="*/ 219 h 245"/>
                <a:gd name="T56" fmla="*/ 311 w 333"/>
                <a:gd name="T57" fmla="*/ 222 h 245"/>
                <a:gd name="T58" fmla="*/ 311 w 333"/>
                <a:gd name="T59" fmla="*/ 241 h 245"/>
                <a:gd name="T60" fmla="*/ 296 w 333"/>
                <a:gd name="T61" fmla="*/ 241 h 245"/>
                <a:gd name="T62" fmla="*/ 289 w 333"/>
                <a:gd name="T63" fmla="*/ 241 h 245"/>
                <a:gd name="T64" fmla="*/ 263 w 333"/>
                <a:gd name="T65" fmla="*/ 237 h 245"/>
                <a:gd name="T66" fmla="*/ 248 w 333"/>
                <a:gd name="T67" fmla="*/ 233 h 245"/>
                <a:gd name="T68" fmla="*/ 233 w 333"/>
                <a:gd name="T69" fmla="*/ 222 h 245"/>
                <a:gd name="T70" fmla="*/ 226 w 333"/>
                <a:gd name="T71" fmla="*/ 211 h 245"/>
                <a:gd name="T72" fmla="*/ 207 w 333"/>
                <a:gd name="T73" fmla="*/ 211 h 245"/>
                <a:gd name="T74" fmla="*/ 185 w 333"/>
                <a:gd name="T75" fmla="*/ 215 h 245"/>
                <a:gd name="T76" fmla="*/ 166 w 333"/>
                <a:gd name="T77" fmla="*/ 211 h 245"/>
                <a:gd name="T78" fmla="*/ 159 w 333"/>
                <a:gd name="T79" fmla="*/ 204 h 245"/>
                <a:gd name="T80" fmla="*/ 140 w 333"/>
                <a:gd name="T81" fmla="*/ 200 h 245"/>
                <a:gd name="T82" fmla="*/ 126 w 333"/>
                <a:gd name="T83" fmla="*/ 185 h 245"/>
                <a:gd name="T84" fmla="*/ 126 w 333"/>
                <a:gd name="T85" fmla="*/ 182 h 245"/>
                <a:gd name="T86" fmla="*/ 114 w 333"/>
                <a:gd name="T87" fmla="*/ 163 h 245"/>
                <a:gd name="T88" fmla="*/ 100 w 333"/>
                <a:gd name="T89" fmla="*/ 163 h 245"/>
                <a:gd name="T90" fmla="*/ 96 w 333"/>
                <a:gd name="T91" fmla="*/ 159 h 245"/>
                <a:gd name="T92" fmla="*/ 92 w 333"/>
                <a:gd name="T93" fmla="*/ 163 h 245"/>
                <a:gd name="T94" fmla="*/ 85 w 333"/>
                <a:gd name="T95" fmla="*/ 159 h 245"/>
                <a:gd name="T96" fmla="*/ 74 w 333"/>
                <a:gd name="T97" fmla="*/ 141 h 245"/>
                <a:gd name="T98" fmla="*/ 66 w 333"/>
                <a:gd name="T99" fmla="*/ 122 h 245"/>
                <a:gd name="T100" fmla="*/ 44 w 333"/>
                <a:gd name="T101" fmla="*/ 115 h 245"/>
                <a:gd name="T102" fmla="*/ 40 w 333"/>
                <a:gd name="T103" fmla="*/ 104 h 245"/>
                <a:gd name="T104" fmla="*/ 33 w 333"/>
                <a:gd name="T105" fmla="*/ 96 h 245"/>
                <a:gd name="T106" fmla="*/ 37 w 333"/>
                <a:gd name="T107" fmla="*/ 81 h 245"/>
                <a:gd name="T108" fmla="*/ 40 w 333"/>
                <a:gd name="T109" fmla="*/ 70 h 245"/>
                <a:gd name="T110" fmla="*/ 40 w 333"/>
                <a:gd name="T111" fmla="*/ 67 h 245"/>
                <a:gd name="T112" fmla="*/ 26 w 333"/>
                <a:gd name="T113" fmla="*/ 63 h 245"/>
                <a:gd name="T114" fmla="*/ 18 w 333"/>
                <a:gd name="T115" fmla="*/ 52 h 245"/>
                <a:gd name="T116" fmla="*/ 11 w 333"/>
                <a:gd name="T117" fmla="*/ 41 h 245"/>
                <a:gd name="T118" fmla="*/ 7 w 333"/>
                <a:gd name="T119" fmla="*/ 22 h 245"/>
                <a:gd name="T120" fmla="*/ 0 w 333"/>
                <a:gd name="T121" fmla="*/ 7 h 245"/>
                <a:gd name="T122" fmla="*/ 7 w 333"/>
                <a:gd name="T12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3" h="245">
                  <a:moveTo>
                    <a:pt x="7" y="0"/>
                  </a:moveTo>
                  <a:lnTo>
                    <a:pt x="7" y="0"/>
                  </a:lnTo>
                  <a:lnTo>
                    <a:pt x="7" y="0"/>
                  </a:lnTo>
                  <a:lnTo>
                    <a:pt x="11" y="0"/>
                  </a:lnTo>
                  <a:lnTo>
                    <a:pt x="11" y="3"/>
                  </a:lnTo>
                  <a:lnTo>
                    <a:pt x="11" y="7"/>
                  </a:lnTo>
                  <a:lnTo>
                    <a:pt x="18" y="11"/>
                  </a:lnTo>
                  <a:lnTo>
                    <a:pt x="18" y="11"/>
                  </a:lnTo>
                  <a:lnTo>
                    <a:pt x="26" y="15"/>
                  </a:lnTo>
                  <a:lnTo>
                    <a:pt x="29" y="15"/>
                  </a:lnTo>
                  <a:lnTo>
                    <a:pt x="33" y="15"/>
                  </a:lnTo>
                  <a:lnTo>
                    <a:pt x="33" y="15"/>
                  </a:lnTo>
                  <a:lnTo>
                    <a:pt x="33" y="15"/>
                  </a:lnTo>
                  <a:lnTo>
                    <a:pt x="37" y="15"/>
                  </a:lnTo>
                  <a:lnTo>
                    <a:pt x="40" y="15"/>
                  </a:lnTo>
                  <a:lnTo>
                    <a:pt x="44" y="15"/>
                  </a:lnTo>
                  <a:lnTo>
                    <a:pt x="44" y="11"/>
                  </a:lnTo>
                  <a:lnTo>
                    <a:pt x="44" y="11"/>
                  </a:lnTo>
                  <a:lnTo>
                    <a:pt x="44" y="11"/>
                  </a:lnTo>
                  <a:lnTo>
                    <a:pt x="48" y="7"/>
                  </a:lnTo>
                  <a:lnTo>
                    <a:pt x="52" y="7"/>
                  </a:lnTo>
                  <a:lnTo>
                    <a:pt x="52" y="3"/>
                  </a:lnTo>
                  <a:lnTo>
                    <a:pt x="55" y="3"/>
                  </a:lnTo>
                  <a:lnTo>
                    <a:pt x="59" y="0"/>
                  </a:lnTo>
                  <a:lnTo>
                    <a:pt x="59" y="0"/>
                  </a:lnTo>
                  <a:lnTo>
                    <a:pt x="59" y="0"/>
                  </a:lnTo>
                  <a:lnTo>
                    <a:pt x="63" y="3"/>
                  </a:lnTo>
                  <a:lnTo>
                    <a:pt x="63" y="3"/>
                  </a:lnTo>
                  <a:lnTo>
                    <a:pt x="66" y="7"/>
                  </a:lnTo>
                  <a:lnTo>
                    <a:pt x="63" y="7"/>
                  </a:lnTo>
                  <a:lnTo>
                    <a:pt x="63" y="7"/>
                  </a:lnTo>
                  <a:lnTo>
                    <a:pt x="66" y="11"/>
                  </a:lnTo>
                  <a:lnTo>
                    <a:pt x="63" y="15"/>
                  </a:lnTo>
                  <a:lnTo>
                    <a:pt x="66" y="18"/>
                  </a:lnTo>
                  <a:lnTo>
                    <a:pt x="70" y="22"/>
                  </a:lnTo>
                  <a:lnTo>
                    <a:pt x="74" y="22"/>
                  </a:lnTo>
                  <a:lnTo>
                    <a:pt x="74" y="22"/>
                  </a:lnTo>
                  <a:lnTo>
                    <a:pt x="77" y="22"/>
                  </a:lnTo>
                  <a:lnTo>
                    <a:pt x="77" y="22"/>
                  </a:lnTo>
                  <a:lnTo>
                    <a:pt x="77" y="26"/>
                  </a:lnTo>
                  <a:lnTo>
                    <a:pt x="77" y="29"/>
                  </a:lnTo>
                  <a:lnTo>
                    <a:pt x="77" y="33"/>
                  </a:lnTo>
                  <a:lnTo>
                    <a:pt x="77" y="33"/>
                  </a:lnTo>
                  <a:lnTo>
                    <a:pt x="81" y="33"/>
                  </a:lnTo>
                  <a:lnTo>
                    <a:pt x="85" y="37"/>
                  </a:lnTo>
                  <a:lnTo>
                    <a:pt x="89" y="37"/>
                  </a:lnTo>
                  <a:lnTo>
                    <a:pt x="92" y="41"/>
                  </a:lnTo>
                  <a:lnTo>
                    <a:pt x="96" y="37"/>
                  </a:lnTo>
                  <a:lnTo>
                    <a:pt x="100" y="41"/>
                  </a:lnTo>
                  <a:lnTo>
                    <a:pt x="103" y="41"/>
                  </a:lnTo>
                  <a:lnTo>
                    <a:pt x="103" y="44"/>
                  </a:lnTo>
                  <a:lnTo>
                    <a:pt x="103" y="44"/>
                  </a:lnTo>
                  <a:lnTo>
                    <a:pt x="114" y="48"/>
                  </a:lnTo>
                  <a:lnTo>
                    <a:pt x="118" y="48"/>
                  </a:lnTo>
                  <a:lnTo>
                    <a:pt x="126" y="52"/>
                  </a:lnTo>
                  <a:lnTo>
                    <a:pt x="133" y="52"/>
                  </a:lnTo>
                  <a:lnTo>
                    <a:pt x="144" y="48"/>
                  </a:lnTo>
                  <a:lnTo>
                    <a:pt x="152" y="48"/>
                  </a:lnTo>
                  <a:lnTo>
                    <a:pt x="159" y="48"/>
                  </a:lnTo>
                  <a:lnTo>
                    <a:pt x="163" y="48"/>
                  </a:lnTo>
                  <a:lnTo>
                    <a:pt x="166" y="44"/>
                  </a:lnTo>
                  <a:lnTo>
                    <a:pt x="163" y="41"/>
                  </a:lnTo>
                  <a:lnTo>
                    <a:pt x="163" y="37"/>
                  </a:lnTo>
                  <a:lnTo>
                    <a:pt x="166" y="37"/>
                  </a:lnTo>
                  <a:lnTo>
                    <a:pt x="174" y="37"/>
                  </a:lnTo>
                  <a:lnTo>
                    <a:pt x="174" y="33"/>
                  </a:lnTo>
                  <a:lnTo>
                    <a:pt x="177" y="29"/>
                  </a:lnTo>
                  <a:lnTo>
                    <a:pt x="177" y="29"/>
                  </a:lnTo>
                  <a:lnTo>
                    <a:pt x="185" y="26"/>
                  </a:lnTo>
                  <a:lnTo>
                    <a:pt x="192" y="22"/>
                  </a:lnTo>
                  <a:lnTo>
                    <a:pt x="200" y="26"/>
                  </a:lnTo>
                  <a:lnTo>
                    <a:pt x="200" y="22"/>
                  </a:lnTo>
                  <a:lnTo>
                    <a:pt x="203" y="18"/>
                  </a:lnTo>
                  <a:lnTo>
                    <a:pt x="207" y="22"/>
                  </a:lnTo>
                  <a:lnTo>
                    <a:pt x="211" y="22"/>
                  </a:lnTo>
                  <a:lnTo>
                    <a:pt x="214" y="26"/>
                  </a:lnTo>
                  <a:lnTo>
                    <a:pt x="222" y="26"/>
                  </a:lnTo>
                  <a:lnTo>
                    <a:pt x="229" y="33"/>
                  </a:lnTo>
                  <a:lnTo>
                    <a:pt x="233" y="33"/>
                  </a:lnTo>
                  <a:lnTo>
                    <a:pt x="237" y="29"/>
                  </a:lnTo>
                  <a:lnTo>
                    <a:pt x="244" y="33"/>
                  </a:lnTo>
                  <a:lnTo>
                    <a:pt x="248" y="33"/>
                  </a:lnTo>
                  <a:lnTo>
                    <a:pt x="248" y="37"/>
                  </a:lnTo>
                  <a:lnTo>
                    <a:pt x="248" y="41"/>
                  </a:lnTo>
                  <a:lnTo>
                    <a:pt x="251" y="37"/>
                  </a:lnTo>
                  <a:lnTo>
                    <a:pt x="259" y="41"/>
                  </a:lnTo>
                  <a:lnTo>
                    <a:pt x="266" y="48"/>
                  </a:lnTo>
                  <a:lnTo>
                    <a:pt x="274" y="48"/>
                  </a:lnTo>
                  <a:lnTo>
                    <a:pt x="277" y="52"/>
                  </a:lnTo>
                  <a:lnTo>
                    <a:pt x="277" y="55"/>
                  </a:lnTo>
                  <a:lnTo>
                    <a:pt x="277" y="55"/>
                  </a:lnTo>
                  <a:lnTo>
                    <a:pt x="277" y="59"/>
                  </a:lnTo>
                  <a:lnTo>
                    <a:pt x="277" y="63"/>
                  </a:lnTo>
                  <a:lnTo>
                    <a:pt x="281" y="67"/>
                  </a:lnTo>
                  <a:lnTo>
                    <a:pt x="281" y="70"/>
                  </a:lnTo>
                  <a:lnTo>
                    <a:pt x="281" y="70"/>
                  </a:lnTo>
                  <a:lnTo>
                    <a:pt x="277" y="74"/>
                  </a:lnTo>
                  <a:lnTo>
                    <a:pt x="281" y="78"/>
                  </a:lnTo>
                  <a:lnTo>
                    <a:pt x="281" y="78"/>
                  </a:lnTo>
                  <a:lnTo>
                    <a:pt x="281" y="78"/>
                  </a:lnTo>
                  <a:lnTo>
                    <a:pt x="277" y="81"/>
                  </a:lnTo>
                  <a:lnTo>
                    <a:pt x="274" y="81"/>
                  </a:lnTo>
                  <a:lnTo>
                    <a:pt x="274" y="85"/>
                  </a:lnTo>
                  <a:lnTo>
                    <a:pt x="277" y="85"/>
                  </a:lnTo>
                  <a:lnTo>
                    <a:pt x="274" y="89"/>
                  </a:lnTo>
                  <a:lnTo>
                    <a:pt x="274" y="92"/>
                  </a:lnTo>
                  <a:lnTo>
                    <a:pt x="277" y="96"/>
                  </a:lnTo>
                  <a:lnTo>
                    <a:pt x="277" y="100"/>
                  </a:lnTo>
                  <a:lnTo>
                    <a:pt x="281" y="100"/>
                  </a:lnTo>
                  <a:lnTo>
                    <a:pt x="281" y="100"/>
                  </a:lnTo>
                  <a:lnTo>
                    <a:pt x="277" y="107"/>
                  </a:lnTo>
                  <a:lnTo>
                    <a:pt x="277" y="111"/>
                  </a:lnTo>
                  <a:lnTo>
                    <a:pt x="281" y="118"/>
                  </a:lnTo>
                  <a:lnTo>
                    <a:pt x="285" y="126"/>
                  </a:lnTo>
                  <a:lnTo>
                    <a:pt x="281" y="126"/>
                  </a:lnTo>
                  <a:lnTo>
                    <a:pt x="285" y="130"/>
                  </a:lnTo>
                  <a:lnTo>
                    <a:pt x="285" y="133"/>
                  </a:lnTo>
                  <a:lnTo>
                    <a:pt x="300" y="133"/>
                  </a:lnTo>
                  <a:lnTo>
                    <a:pt x="303" y="141"/>
                  </a:lnTo>
                  <a:lnTo>
                    <a:pt x="300" y="144"/>
                  </a:lnTo>
                  <a:lnTo>
                    <a:pt x="303" y="148"/>
                  </a:lnTo>
                  <a:lnTo>
                    <a:pt x="303" y="152"/>
                  </a:lnTo>
                  <a:lnTo>
                    <a:pt x="289" y="167"/>
                  </a:lnTo>
                  <a:lnTo>
                    <a:pt x="300" y="178"/>
                  </a:lnTo>
                  <a:lnTo>
                    <a:pt x="300" y="182"/>
                  </a:lnTo>
                  <a:lnTo>
                    <a:pt x="303" y="185"/>
                  </a:lnTo>
                  <a:lnTo>
                    <a:pt x="307" y="185"/>
                  </a:lnTo>
                  <a:lnTo>
                    <a:pt x="311" y="189"/>
                  </a:lnTo>
                  <a:lnTo>
                    <a:pt x="314" y="189"/>
                  </a:lnTo>
                  <a:lnTo>
                    <a:pt x="318" y="189"/>
                  </a:lnTo>
                  <a:lnTo>
                    <a:pt x="318" y="193"/>
                  </a:lnTo>
                  <a:lnTo>
                    <a:pt x="322" y="193"/>
                  </a:lnTo>
                  <a:lnTo>
                    <a:pt x="322" y="196"/>
                  </a:lnTo>
                  <a:lnTo>
                    <a:pt x="326" y="200"/>
                  </a:lnTo>
                  <a:lnTo>
                    <a:pt x="326" y="204"/>
                  </a:lnTo>
                  <a:lnTo>
                    <a:pt x="326" y="207"/>
                  </a:lnTo>
                  <a:lnTo>
                    <a:pt x="329" y="207"/>
                  </a:lnTo>
                  <a:lnTo>
                    <a:pt x="333" y="207"/>
                  </a:lnTo>
                  <a:lnTo>
                    <a:pt x="333" y="215"/>
                  </a:lnTo>
                  <a:lnTo>
                    <a:pt x="333" y="219"/>
                  </a:lnTo>
                  <a:lnTo>
                    <a:pt x="329" y="215"/>
                  </a:lnTo>
                  <a:lnTo>
                    <a:pt x="318" y="219"/>
                  </a:lnTo>
                  <a:lnTo>
                    <a:pt x="318" y="219"/>
                  </a:lnTo>
                  <a:lnTo>
                    <a:pt x="314" y="222"/>
                  </a:lnTo>
                  <a:lnTo>
                    <a:pt x="311" y="222"/>
                  </a:lnTo>
                  <a:lnTo>
                    <a:pt x="311" y="226"/>
                  </a:lnTo>
                  <a:lnTo>
                    <a:pt x="311" y="230"/>
                  </a:lnTo>
                  <a:lnTo>
                    <a:pt x="311" y="233"/>
                  </a:lnTo>
                  <a:lnTo>
                    <a:pt x="311" y="237"/>
                  </a:lnTo>
                  <a:lnTo>
                    <a:pt x="311" y="241"/>
                  </a:lnTo>
                  <a:lnTo>
                    <a:pt x="311" y="241"/>
                  </a:lnTo>
                  <a:lnTo>
                    <a:pt x="307" y="241"/>
                  </a:lnTo>
                  <a:lnTo>
                    <a:pt x="307" y="245"/>
                  </a:lnTo>
                  <a:lnTo>
                    <a:pt x="300" y="241"/>
                  </a:lnTo>
                  <a:lnTo>
                    <a:pt x="296" y="241"/>
                  </a:lnTo>
                  <a:lnTo>
                    <a:pt x="296" y="237"/>
                  </a:lnTo>
                  <a:lnTo>
                    <a:pt x="292" y="237"/>
                  </a:lnTo>
                  <a:lnTo>
                    <a:pt x="292" y="241"/>
                  </a:lnTo>
                  <a:lnTo>
                    <a:pt x="292" y="241"/>
                  </a:lnTo>
                  <a:lnTo>
                    <a:pt x="289" y="241"/>
                  </a:lnTo>
                  <a:lnTo>
                    <a:pt x="289" y="241"/>
                  </a:lnTo>
                  <a:lnTo>
                    <a:pt x="285" y="237"/>
                  </a:lnTo>
                  <a:lnTo>
                    <a:pt x="277" y="237"/>
                  </a:lnTo>
                  <a:lnTo>
                    <a:pt x="274" y="237"/>
                  </a:lnTo>
                  <a:lnTo>
                    <a:pt x="263" y="237"/>
                  </a:lnTo>
                  <a:lnTo>
                    <a:pt x="259" y="233"/>
                  </a:lnTo>
                  <a:lnTo>
                    <a:pt x="259" y="233"/>
                  </a:lnTo>
                  <a:lnTo>
                    <a:pt x="255" y="237"/>
                  </a:lnTo>
                  <a:lnTo>
                    <a:pt x="251" y="233"/>
                  </a:lnTo>
                  <a:lnTo>
                    <a:pt x="248" y="233"/>
                  </a:lnTo>
                  <a:lnTo>
                    <a:pt x="237" y="233"/>
                  </a:lnTo>
                  <a:lnTo>
                    <a:pt x="237" y="233"/>
                  </a:lnTo>
                  <a:lnTo>
                    <a:pt x="237" y="230"/>
                  </a:lnTo>
                  <a:lnTo>
                    <a:pt x="237" y="226"/>
                  </a:lnTo>
                  <a:lnTo>
                    <a:pt x="233" y="222"/>
                  </a:lnTo>
                  <a:lnTo>
                    <a:pt x="229" y="215"/>
                  </a:lnTo>
                  <a:lnTo>
                    <a:pt x="229" y="211"/>
                  </a:lnTo>
                  <a:lnTo>
                    <a:pt x="226" y="211"/>
                  </a:lnTo>
                  <a:lnTo>
                    <a:pt x="226" y="211"/>
                  </a:lnTo>
                  <a:lnTo>
                    <a:pt x="226" y="211"/>
                  </a:lnTo>
                  <a:lnTo>
                    <a:pt x="222" y="211"/>
                  </a:lnTo>
                  <a:lnTo>
                    <a:pt x="218" y="211"/>
                  </a:lnTo>
                  <a:lnTo>
                    <a:pt x="211" y="215"/>
                  </a:lnTo>
                  <a:lnTo>
                    <a:pt x="211" y="215"/>
                  </a:lnTo>
                  <a:lnTo>
                    <a:pt x="207" y="211"/>
                  </a:lnTo>
                  <a:lnTo>
                    <a:pt x="207" y="215"/>
                  </a:lnTo>
                  <a:lnTo>
                    <a:pt x="203" y="219"/>
                  </a:lnTo>
                  <a:lnTo>
                    <a:pt x="196" y="222"/>
                  </a:lnTo>
                  <a:lnTo>
                    <a:pt x="189" y="219"/>
                  </a:lnTo>
                  <a:lnTo>
                    <a:pt x="185" y="215"/>
                  </a:lnTo>
                  <a:lnTo>
                    <a:pt x="181" y="219"/>
                  </a:lnTo>
                  <a:lnTo>
                    <a:pt x="177" y="219"/>
                  </a:lnTo>
                  <a:lnTo>
                    <a:pt x="174" y="215"/>
                  </a:lnTo>
                  <a:lnTo>
                    <a:pt x="170" y="215"/>
                  </a:lnTo>
                  <a:lnTo>
                    <a:pt x="166" y="211"/>
                  </a:lnTo>
                  <a:lnTo>
                    <a:pt x="163" y="211"/>
                  </a:lnTo>
                  <a:lnTo>
                    <a:pt x="159" y="207"/>
                  </a:lnTo>
                  <a:lnTo>
                    <a:pt x="163" y="204"/>
                  </a:lnTo>
                  <a:lnTo>
                    <a:pt x="159" y="204"/>
                  </a:lnTo>
                  <a:lnTo>
                    <a:pt x="159" y="204"/>
                  </a:lnTo>
                  <a:lnTo>
                    <a:pt x="155" y="204"/>
                  </a:lnTo>
                  <a:lnTo>
                    <a:pt x="152" y="200"/>
                  </a:lnTo>
                  <a:lnTo>
                    <a:pt x="148" y="200"/>
                  </a:lnTo>
                  <a:lnTo>
                    <a:pt x="144" y="200"/>
                  </a:lnTo>
                  <a:lnTo>
                    <a:pt x="140" y="200"/>
                  </a:lnTo>
                  <a:lnTo>
                    <a:pt x="137" y="196"/>
                  </a:lnTo>
                  <a:lnTo>
                    <a:pt x="129" y="189"/>
                  </a:lnTo>
                  <a:lnTo>
                    <a:pt x="129" y="185"/>
                  </a:lnTo>
                  <a:lnTo>
                    <a:pt x="129" y="185"/>
                  </a:lnTo>
                  <a:lnTo>
                    <a:pt x="126" y="185"/>
                  </a:lnTo>
                  <a:lnTo>
                    <a:pt x="126" y="182"/>
                  </a:lnTo>
                  <a:lnTo>
                    <a:pt x="129" y="182"/>
                  </a:lnTo>
                  <a:lnTo>
                    <a:pt x="129" y="182"/>
                  </a:lnTo>
                  <a:lnTo>
                    <a:pt x="126" y="182"/>
                  </a:lnTo>
                  <a:lnTo>
                    <a:pt x="126" y="182"/>
                  </a:lnTo>
                  <a:lnTo>
                    <a:pt x="122" y="182"/>
                  </a:lnTo>
                  <a:lnTo>
                    <a:pt x="122" y="174"/>
                  </a:lnTo>
                  <a:lnTo>
                    <a:pt x="118" y="170"/>
                  </a:lnTo>
                  <a:lnTo>
                    <a:pt x="114" y="167"/>
                  </a:lnTo>
                  <a:lnTo>
                    <a:pt x="114" y="163"/>
                  </a:lnTo>
                  <a:lnTo>
                    <a:pt x="111" y="159"/>
                  </a:lnTo>
                  <a:lnTo>
                    <a:pt x="107" y="167"/>
                  </a:lnTo>
                  <a:lnTo>
                    <a:pt x="103" y="163"/>
                  </a:lnTo>
                  <a:lnTo>
                    <a:pt x="103" y="163"/>
                  </a:lnTo>
                  <a:lnTo>
                    <a:pt x="100" y="163"/>
                  </a:lnTo>
                  <a:lnTo>
                    <a:pt x="96" y="159"/>
                  </a:lnTo>
                  <a:lnTo>
                    <a:pt x="100" y="159"/>
                  </a:lnTo>
                  <a:lnTo>
                    <a:pt x="100" y="159"/>
                  </a:lnTo>
                  <a:lnTo>
                    <a:pt x="96" y="159"/>
                  </a:lnTo>
                  <a:lnTo>
                    <a:pt x="96" y="159"/>
                  </a:lnTo>
                  <a:lnTo>
                    <a:pt x="92" y="159"/>
                  </a:lnTo>
                  <a:lnTo>
                    <a:pt x="96" y="159"/>
                  </a:lnTo>
                  <a:lnTo>
                    <a:pt x="96" y="163"/>
                  </a:lnTo>
                  <a:lnTo>
                    <a:pt x="92" y="163"/>
                  </a:lnTo>
                  <a:lnTo>
                    <a:pt x="92" y="163"/>
                  </a:lnTo>
                  <a:lnTo>
                    <a:pt x="89" y="163"/>
                  </a:lnTo>
                  <a:lnTo>
                    <a:pt x="89" y="159"/>
                  </a:lnTo>
                  <a:lnTo>
                    <a:pt x="89" y="163"/>
                  </a:lnTo>
                  <a:lnTo>
                    <a:pt x="89" y="159"/>
                  </a:lnTo>
                  <a:lnTo>
                    <a:pt x="85" y="159"/>
                  </a:lnTo>
                  <a:lnTo>
                    <a:pt x="81" y="156"/>
                  </a:lnTo>
                  <a:lnTo>
                    <a:pt x="81" y="148"/>
                  </a:lnTo>
                  <a:lnTo>
                    <a:pt x="74" y="148"/>
                  </a:lnTo>
                  <a:lnTo>
                    <a:pt x="74" y="144"/>
                  </a:lnTo>
                  <a:lnTo>
                    <a:pt x="74" y="141"/>
                  </a:lnTo>
                  <a:lnTo>
                    <a:pt x="77" y="137"/>
                  </a:lnTo>
                  <a:lnTo>
                    <a:pt x="74" y="130"/>
                  </a:lnTo>
                  <a:lnTo>
                    <a:pt x="70" y="130"/>
                  </a:lnTo>
                  <a:lnTo>
                    <a:pt x="66" y="122"/>
                  </a:lnTo>
                  <a:lnTo>
                    <a:pt x="66" y="122"/>
                  </a:lnTo>
                  <a:lnTo>
                    <a:pt x="63" y="122"/>
                  </a:lnTo>
                  <a:lnTo>
                    <a:pt x="52" y="115"/>
                  </a:lnTo>
                  <a:lnTo>
                    <a:pt x="48" y="115"/>
                  </a:lnTo>
                  <a:lnTo>
                    <a:pt x="48" y="118"/>
                  </a:lnTo>
                  <a:lnTo>
                    <a:pt x="44" y="115"/>
                  </a:lnTo>
                  <a:lnTo>
                    <a:pt x="44" y="111"/>
                  </a:lnTo>
                  <a:lnTo>
                    <a:pt x="44" y="111"/>
                  </a:lnTo>
                  <a:lnTo>
                    <a:pt x="44" y="107"/>
                  </a:lnTo>
                  <a:lnTo>
                    <a:pt x="40" y="107"/>
                  </a:lnTo>
                  <a:lnTo>
                    <a:pt x="40" y="104"/>
                  </a:lnTo>
                  <a:lnTo>
                    <a:pt x="37" y="104"/>
                  </a:lnTo>
                  <a:lnTo>
                    <a:pt x="33" y="100"/>
                  </a:lnTo>
                  <a:lnTo>
                    <a:pt x="33" y="100"/>
                  </a:lnTo>
                  <a:lnTo>
                    <a:pt x="33" y="100"/>
                  </a:lnTo>
                  <a:lnTo>
                    <a:pt x="33" y="96"/>
                  </a:lnTo>
                  <a:lnTo>
                    <a:pt x="33" y="96"/>
                  </a:lnTo>
                  <a:lnTo>
                    <a:pt x="33" y="92"/>
                  </a:lnTo>
                  <a:lnTo>
                    <a:pt x="33" y="89"/>
                  </a:lnTo>
                  <a:lnTo>
                    <a:pt x="37" y="85"/>
                  </a:lnTo>
                  <a:lnTo>
                    <a:pt x="37" y="81"/>
                  </a:lnTo>
                  <a:lnTo>
                    <a:pt x="37" y="81"/>
                  </a:lnTo>
                  <a:lnTo>
                    <a:pt x="40" y="81"/>
                  </a:lnTo>
                  <a:lnTo>
                    <a:pt x="40" y="78"/>
                  </a:lnTo>
                  <a:lnTo>
                    <a:pt x="40" y="74"/>
                  </a:lnTo>
                  <a:lnTo>
                    <a:pt x="40" y="70"/>
                  </a:lnTo>
                  <a:lnTo>
                    <a:pt x="40" y="70"/>
                  </a:lnTo>
                  <a:lnTo>
                    <a:pt x="44" y="70"/>
                  </a:lnTo>
                  <a:lnTo>
                    <a:pt x="44" y="70"/>
                  </a:lnTo>
                  <a:lnTo>
                    <a:pt x="44" y="70"/>
                  </a:lnTo>
                  <a:lnTo>
                    <a:pt x="40" y="67"/>
                  </a:lnTo>
                  <a:lnTo>
                    <a:pt x="37" y="67"/>
                  </a:lnTo>
                  <a:lnTo>
                    <a:pt x="37" y="67"/>
                  </a:lnTo>
                  <a:lnTo>
                    <a:pt x="29" y="63"/>
                  </a:lnTo>
                  <a:lnTo>
                    <a:pt x="26" y="63"/>
                  </a:lnTo>
                  <a:lnTo>
                    <a:pt x="26" y="63"/>
                  </a:lnTo>
                  <a:lnTo>
                    <a:pt x="22" y="59"/>
                  </a:lnTo>
                  <a:lnTo>
                    <a:pt x="22" y="55"/>
                  </a:lnTo>
                  <a:lnTo>
                    <a:pt x="18" y="55"/>
                  </a:lnTo>
                  <a:lnTo>
                    <a:pt x="18" y="52"/>
                  </a:lnTo>
                  <a:lnTo>
                    <a:pt x="18" y="52"/>
                  </a:lnTo>
                  <a:lnTo>
                    <a:pt x="15" y="48"/>
                  </a:lnTo>
                  <a:lnTo>
                    <a:pt x="11" y="48"/>
                  </a:lnTo>
                  <a:lnTo>
                    <a:pt x="11" y="48"/>
                  </a:lnTo>
                  <a:lnTo>
                    <a:pt x="15" y="44"/>
                  </a:lnTo>
                  <a:lnTo>
                    <a:pt x="11" y="41"/>
                  </a:lnTo>
                  <a:lnTo>
                    <a:pt x="7" y="37"/>
                  </a:lnTo>
                  <a:lnTo>
                    <a:pt x="3" y="33"/>
                  </a:lnTo>
                  <a:lnTo>
                    <a:pt x="3" y="33"/>
                  </a:lnTo>
                  <a:lnTo>
                    <a:pt x="3" y="29"/>
                  </a:lnTo>
                  <a:lnTo>
                    <a:pt x="7" y="22"/>
                  </a:lnTo>
                  <a:lnTo>
                    <a:pt x="3" y="22"/>
                  </a:lnTo>
                  <a:lnTo>
                    <a:pt x="0" y="22"/>
                  </a:lnTo>
                  <a:lnTo>
                    <a:pt x="0" y="18"/>
                  </a:lnTo>
                  <a:lnTo>
                    <a:pt x="0" y="15"/>
                  </a:lnTo>
                  <a:lnTo>
                    <a:pt x="0" y="7"/>
                  </a:lnTo>
                  <a:lnTo>
                    <a:pt x="0" y="7"/>
                  </a:lnTo>
                  <a:lnTo>
                    <a:pt x="0" y="3"/>
                  </a:lnTo>
                  <a:lnTo>
                    <a:pt x="3" y="3"/>
                  </a:lnTo>
                  <a:lnTo>
                    <a:pt x="3" y="0"/>
                  </a:lnTo>
                  <a:lnTo>
                    <a:pt x="7" y="0"/>
                  </a:lnTo>
                  <a:lnTo>
                    <a:pt x="7" y="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81" name="Freeform 80"/>
            <p:cNvSpPr>
              <a:spLocks/>
            </p:cNvSpPr>
            <p:nvPr/>
          </p:nvSpPr>
          <p:spPr bwMode="auto">
            <a:xfrm>
              <a:off x="5155064" y="2326796"/>
              <a:ext cx="75912" cy="57899"/>
            </a:xfrm>
            <a:custGeom>
              <a:avLst/>
              <a:gdLst>
                <a:gd name="T0" fmla="*/ 0 w 59"/>
                <a:gd name="T1" fmla="*/ 0 h 45"/>
                <a:gd name="T2" fmla="*/ 4 w 59"/>
                <a:gd name="T3" fmla="*/ 0 h 45"/>
                <a:gd name="T4" fmla="*/ 11 w 59"/>
                <a:gd name="T5" fmla="*/ 0 h 45"/>
                <a:gd name="T6" fmla="*/ 15 w 59"/>
                <a:gd name="T7" fmla="*/ 0 h 45"/>
                <a:gd name="T8" fmla="*/ 26 w 59"/>
                <a:gd name="T9" fmla="*/ 0 h 45"/>
                <a:gd name="T10" fmla="*/ 30 w 59"/>
                <a:gd name="T11" fmla="*/ 4 h 45"/>
                <a:gd name="T12" fmla="*/ 34 w 59"/>
                <a:gd name="T13" fmla="*/ 4 h 45"/>
                <a:gd name="T14" fmla="*/ 37 w 59"/>
                <a:gd name="T15" fmla="*/ 8 h 45"/>
                <a:gd name="T16" fmla="*/ 37 w 59"/>
                <a:gd name="T17" fmla="*/ 11 h 45"/>
                <a:gd name="T18" fmla="*/ 37 w 59"/>
                <a:gd name="T19" fmla="*/ 11 h 45"/>
                <a:gd name="T20" fmla="*/ 45 w 59"/>
                <a:gd name="T21" fmla="*/ 19 h 45"/>
                <a:gd name="T22" fmla="*/ 45 w 59"/>
                <a:gd name="T23" fmla="*/ 19 h 45"/>
                <a:gd name="T24" fmla="*/ 41 w 59"/>
                <a:gd name="T25" fmla="*/ 22 h 45"/>
                <a:gd name="T26" fmla="*/ 45 w 59"/>
                <a:gd name="T27" fmla="*/ 26 h 45"/>
                <a:gd name="T28" fmla="*/ 52 w 59"/>
                <a:gd name="T29" fmla="*/ 30 h 45"/>
                <a:gd name="T30" fmla="*/ 56 w 59"/>
                <a:gd name="T31" fmla="*/ 30 h 45"/>
                <a:gd name="T32" fmla="*/ 59 w 59"/>
                <a:gd name="T33" fmla="*/ 33 h 45"/>
                <a:gd name="T34" fmla="*/ 56 w 59"/>
                <a:gd name="T35" fmla="*/ 33 h 45"/>
                <a:gd name="T36" fmla="*/ 59 w 59"/>
                <a:gd name="T37" fmla="*/ 37 h 45"/>
                <a:gd name="T38" fmla="*/ 56 w 59"/>
                <a:gd name="T39" fmla="*/ 41 h 45"/>
                <a:gd name="T40" fmla="*/ 56 w 59"/>
                <a:gd name="T41" fmla="*/ 45 h 45"/>
                <a:gd name="T42" fmla="*/ 52 w 59"/>
                <a:gd name="T43" fmla="*/ 45 h 45"/>
                <a:gd name="T44" fmla="*/ 45 w 59"/>
                <a:gd name="T45" fmla="*/ 33 h 45"/>
                <a:gd name="T46" fmla="*/ 41 w 59"/>
                <a:gd name="T47" fmla="*/ 33 h 45"/>
                <a:gd name="T48" fmla="*/ 37 w 59"/>
                <a:gd name="T49" fmla="*/ 30 h 45"/>
                <a:gd name="T50" fmla="*/ 37 w 59"/>
                <a:gd name="T51" fmla="*/ 30 h 45"/>
                <a:gd name="T52" fmla="*/ 34 w 59"/>
                <a:gd name="T53" fmla="*/ 30 h 45"/>
                <a:gd name="T54" fmla="*/ 30 w 59"/>
                <a:gd name="T55" fmla="*/ 26 h 45"/>
                <a:gd name="T56" fmla="*/ 26 w 59"/>
                <a:gd name="T57" fmla="*/ 26 h 45"/>
                <a:gd name="T58" fmla="*/ 22 w 59"/>
                <a:gd name="T59" fmla="*/ 26 h 45"/>
                <a:gd name="T60" fmla="*/ 22 w 59"/>
                <a:gd name="T61" fmla="*/ 26 h 45"/>
                <a:gd name="T62" fmla="*/ 19 w 59"/>
                <a:gd name="T63" fmla="*/ 22 h 45"/>
                <a:gd name="T64" fmla="*/ 19 w 59"/>
                <a:gd name="T65" fmla="*/ 22 h 45"/>
                <a:gd name="T66" fmla="*/ 11 w 59"/>
                <a:gd name="T67" fmla="*/ 22 h 45"/>
                <a:gd name="T68" fmla="*/ 8 w 59"/>
                <a:gd name="T69" fmla="*/ 19 h 45"/>
                <a:gd name="T70" fmla="*/ 8 w 59"/>
                <a:gd name="T71" fmla="*/ 15 h 45"/>
                <a:gd name="T72" fmla="*/ 8 w 59"/>
                <a:gd name="T73" fmla="*/ 11 h 45"/>
                <a:gd name="T74" fmla="*/ 8 w 59"/>
                <a:gd name="T75" fmla="*/ 8 h 45"/>
                <a:gd name="T76" fmla="*/ 4 w 59"/>
                <a:gd name="T77" fmla="*/ 8 h 45"/>
                <a:gd name="T78" fmla="*/ 4 w 59"/>
                <a:gd name="T79" fmla="*/ 4 h 45"/>
                <a:gd name="T80" fmla="*/ 0 w 59"/>
                <a:gd name="T8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 h="45">
                  <a:moveTo>
                    <a:pt x="0" y="0"/>
                  </a:moveTo>
                  <a:lnTo>
                    <a:pt x="4" y="0"/>
                  </a:lnTo>
                  <a:lnTo>
                    <a:pt x="11" y="0"/>
                  </a:lnTo>
                  <a:lnTo>
                    <a:pt x="15" y="0"/>
                  </a:lnTo>
                  <a:lnTo>
                    <a:pt x="26" y="0"/>
                  </a:lnTo>
                  <a:lnTo>
                    <a:pt x="30" y="4"/>
                  </a:lnTo>
                  <a:lnTo>
                    <a:pt x="34" y="4"/>
                  </a:lnTo>
                  <a:lnTo>
                    <a:pt x="37" y="8"/>
                  </a:lnTo>
                  <a:lnTo>
                    <a:pt x="37" y="11"/>
                  </a:lnTo>
                  <a:lnTo>
                    <a:pt x="37" y="11"/>
                  </a:lnTo>
                  <a:lnTo>
                    <a:pt x="45" y="19"/>
                  </a:lnTo>
                  <a:lnTo>
                    <a:pt x="45" y="19"/>
                  </a:lnTo>
                  <a:lnTo>
                    <a:pt x="41" y="22"/>
                  </a:lnTo>
                  <a:lnTo>
                    <a:pt x="45" y="26"/>
                  </a:lnTo>
                  <a:lnTo>
                    <a:pt x="52" y="30"/>
                  </a:lnTo>
                  <a:lnTo>
                    <a:pt x="56" y="30"/>
                  </a:lnTo>
                  <a:lnTo>
                    <a:pt x="59" y="33"/>
                  </a:lnTo>
                  <a:lnTo>
                    <a:pt x="56" y="33"/>
                  </a:lnTo>
                  <a:lnTo>
                    <a:pt x="59" y="37"/>
                  </a:lnTo>
                  <a:lnTo>
                    <a:pt x="56" y="41"/>
                  </a:lnTo>
                  <a:lnTo>
                    <a:pt x="56" y="45"/>
                  </a:lnTo>
                  <a:lnTo>
                    <a:pt x="52" y="45"/>
                  </a:lnTo>
                  <a:lnTo>
                    <a:pt x="45" y="33"/>
                  </a:lnTo>
                  <a:lnTo>
                    <a:pt x="41" y="33"/>
                  </a:lnTo>
                  <a:lnTo>
                    <a:pt x="37" y="30"/>
                  </a:lnTo>
                  <a:lnTo>
                    <a:pt x="37" y="30"/>
                  </a:lnTo>
                  <a:lnTo>
                    <a:pt x="34" y="30"/>
                  </a:lnTo>
                  <a:lnTo>
                    <a:pt x="30" y="26"/>
                  </a:lnTo>
                  <a:lnTo>
                    <a:pt x="26" y="26"/>
                  </a:lnTo>
                  <a:lnTo>
                    <a:pt x="22" y="26"/>
                  </a:lnTo>
                  <a:lnTo>
                    <a:pt x="22" y="26"/>
                  </a:lnTo>
                  <a:lnTo>
                    <a:pt x="19" y="22"/>
                  </a:lnTo>
                  <a:lnTo>
                    <a:pt x="19" y="22"/>
                  </a:lnTo>
                  <a:lnTo>
                    <a:pt x="11" y="22"/>
                  </a:lnTo>
                  <a:lnTo>
                    <a:pt x="8" y="19"/>
                  </a:lnTo>
                  <a:lnTo>
                    <a:pt x="8" y="15"/>
                  </a:lnTo>
                  <a:lnTo>
                    <a:pt x="8" y="11"/>
                  </a:lnTo>
                  <a:lnTo>
                    <a:pt x="8" y="8"/>
                  </a:lnTo>
                  <a:lnTo>
                    <a:pt x="4" y="8"/>
                  </a:lnTo>
                  <a:lnTo>
                    <a:pt x="4" y="4"/>
                  </a:lnTo>
                  <a:lnTo>
                    <a:pt x="0" y="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82" name="Freeform 81"/>
            <p:cNvSpPr>
              <a:spLocks noEditPoints="1"/>
            </p:cNvSpPr>
            <p:nvPr/>
          </p:nvSpPr>
          <p:spPr bwMode="auto">
            <a:xfrm>
              <a:off x="4802526" y="2312643"/>
              <a:ext cx="396282" cy="142816"/>
            </a:xfrm>
            <a:custGeom>
              <a:avLst/>
              <a:gdLst>
                <a:gd name="T0" fmla="*/ 15 w 308"/>
                <a:gd name="T1" fmla="*/ 11 h 111"/>
                <a:gd name="T2" fmla="*/ 26 w 308"/>
                <a:gd name="T3" fmla="*/ 0 h 111"/>
                <a:gd name="T4" fmla="*/ 45 w 308"/>
                <a:gd name="T5" fmla="*/ 11 h 111"/>
                <a:gd name="T6" fmla="*/ 41 w 308"/>
                <a:gd name="T7" fmla="*/ 19 h 111"/>
                <a:gd name="T8" fmla="*/ 19 w 308"/>
                <a:gd name="T9" fmla="*/ 30 h 111"/>
                <a:gd name="T10" fmla="*/ 15 w 308"/>
                <a:gd name="T11" fmla="*/ 26 h 111"/>
                <a:gd name="T12" fmla="*/ 8 w 308"/>
                <a:gd name="T13" fmla="*/ 22 h 111"/>
                <a:gd name="T14" fmla="*/ 233 w 308"/>
                <a:gd name="T15" fmla="*/ 19 h 111"/>
                <a:gd name="T16" fmla="*/ 215 w 308"/>
                <a:gd name="T17" fmla="*/ 15 h 111"/>
                <a:gd name="T18" fmla="*/ 185 w 308"/>
                <a:gd name="T19" fmla="*/ 19 h 111"/>
                <a:gd name="T20" fmla="*/ 167 w 308"/>
                <a:gd name="T21" fmla="*/ 11 h 111"/>
                <a:gd name="T22" fmla="*/ 152 w 308"/>
                <a:gd name="T23" fmla="*/ 7 h 111"/>
                <a:gd name="T24" fmla="*/ 133 w 308"/>
                <a:gd name="T25" fmla="*/ 0 h 111"/>
                <a:gd name="T26" fmla="*/ 104 w 308"/>
                <a:gd name="T27" fmla="*/ 4 h 111"/>
                <a:gd name="T28" fmla="*/ 89 w 308"/>
                <a:gd name="T29" fmla="*/ 15 h 111"/>
                <a:gd name="T30" fmla="*/ 67 w 308"/>
                <a:gd name="T31" fmla="*/ 15 h 111"/>
                <a:gd name="T32" fmla="*/ 56 w 308"/>
                <a:gd name="T33" fmla="*/ 22 h 111"/>
                <a:gd name="T34" fmla="*/ 48 w 308"/>
                <a:gd name="T35" fmla="*/ 30 h 111"/>
                <a:gd name="T36" fmla="*/ 41 w 308"/>
                <a:gd name="T37" fmla="*/ 33 h 111"/>
                <a:gd name="T38" fmla="*/ 22 w 308"/>
                <a:gd name="T39" fmla="*/ 30 h 111"/>
                <a:gd name="T40" fmla="*/ 11 w 308"/>
                <a:gd name="T41" fmla="*/ 44 h 111"/>
                <a:gd name="T42" fmla="*/ 22 w 308"/>
                <a:gd name="T43" fmla="*/ 48 h 111"/>
                <a:gd name="T44" fmla="*/ 22 w 308"/>
                <a:gd name="T45" fmla="*/ 59 h 111"/>
                <a:gd name="T46" fmla="*/ 22 w 308"/>
                <a:gd name="T47" fmla="*/ 63 h 111"/>
                <a:gd name="T48" fmla="*/ 15 w 308"/>
                <a:gd name="T49" fmla="*/ 67 h 111"/>
                <a:gd name="T50" fmla="*/ 22 w 308"/>
                <a:gd name="T51" fmla="*/ 74 h 111"/>
                <a:gd name="T52" fmla="*/ 30 w 308"/>
                <a:gd name="T53" fmla="*/ 85 h 111"/>
                <a:gd name="T54" fmla="*/ 30 w 308"/>
                <a:gd name="T55" fmla="*/ 96 h 111"/>
                <a:gd name="T56" fmla="*/ 34 w 308"/>
                <a:gd name="T57" fmla="*/ 96 h 111"/>
                <a:gd name="T58" fmla="*/ 41 w 308"/>
                <a:gd name="T59" fmla="*/ 100 h 111"/>
                <a:gd name="T60" fmla="*/ 52 w 308"/>
                <a:gd name="T61" fmla="*/ 96 h 111"/>
                <a:gd name="T62" fmla="*/ 59 w 308"/>
                <a:gd name="T63" fmla="*/ 104 h 111"/>
                <a:gd name="T64" fmla="*/ 74 w 308"/>
                <a:gd name="T65" fmla="*/ 108 h 111"/>
                <a:gd name="T66" fmla="*/ 85 w 308"/>
                <a:gd name="T67" fmla="*/ 100 h 111"/>
                <a:gd name="T68" fmla="*/ 111 w 308"/>
                <a:gd name="T69" fmla="*/ 108 h 111"/>
                <a:gd name="T70" fmla="*/ 141 w 308"/>
                <a:gd name="T71" fmla="*/ 104 h 111"/>
                <a:gd name="T72" fmla="*/ 167 w 308"/>
                <a:gd name="T73" fmla="*/ 96 h 111"/>
                <a:gd name="T74" fmla="*/ 167 w 308"/>
                <a:gd name="T75" fmla="*/ 104 h 111"/>
                <a:gd name="T76" fmla="*/ 182 w 308"/>
                <a:gd name="T77" fmla="*/ 108 h 111"/>
                <a:gd name="T78" fmla="*/ 189 w 308"/>
                <a:gd name="T79" fmla="*/ 96 h 111"/>
                <a:gd name="T80" fmla="*/ 215 w 308"/>
                <a:gd name="T81" fmla="*/ 93 h 111"/>
                <a:gd name="T82" fmla="*/ 241 w 308"/>
                <a:gd name="T83" fmla="*/ 89 h 111"/>
                <a:gd name="T84" fmla="*/ 270 w 308"/>
                <a:gd name="T85" fmla="*/ 89 h 111"/>
                <a:gd name="T86" fmla="*/ 296 w 308"/>
                <a:gd name="T87" fmla="*/ 85 h 111"/>
                <a:gd name="T88" fmla="*/ 304 w 308"/>
                <a:gd name="T89" fmla="*/ 82 h 111"/>
                <a:gd name="T90" fmla="*/ 296 w 308"/>
                <a:gd name="T91" fmla="*/ 63 h 111"/>
                <a:gd name="T92" fmla="*/ 293 w 308"/>
                <a:gd name="T93" fmla="*/ 44 h 111"/>
                <a:gd name="T94" fmla="*/ 293 w 308"/>
                <a:gd name="T95" fmla="*/ 33 h 111"/>
                <a:gd name="T96" fmla="*/ 278 w 308"/>
                <a:gd name="T97" fmla="*/ 19 h 111"/>
                <a:gd name="T98" fmla="*/ 259 w 308"/>
                <a:gd name="T99" fmla="*/ 7 h 111"/>
                <a:gd name="T100" fmla="*/ 248 w 308"/>
                <a:gd name="T101" fmla="*/ 4 h 111"/>
                <a:gd name="T102" fmla="*/ 37 w 308"/>
                <a:gd name="T103" fmla="*/ 100 h 111"/>
                <a:gd name="T104" fmla="*/ 8 w 308"/>
                <a:gd name="T105" fmla="*/ 3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111">
                  <a:moveTo>
                    <a:pt x="8" y="22"/>
                  </a:moveTo>
                  <a:lnTo>
                    <a:pt x="11" y="22"/>
                  </a:lnTo>
                  <a:lnTo>
                    <a:pt x="11" y="19"/>
                  </a:lnTo>
                  <a:lnTo>
                    <a:pt x="11" y="15"/>
                  </a:lnTo>
                  <a:lnTo>
                    <a:pt x="15" y="15"/>
                  </a:lnTo>
                  <a:lnTo>
                    <a:pt x="15" y="11"/>
                  </a:lnTo>
                  <a:lnTo>
                    <a:pt x="11" y="7"/>
                  </a:lnTo>
                  <a:lnTo>
                    <a:pt x="11" y="4"/>
                  </a:lnTo>
                  <a:lnTo>
                    <a:pt x="15" y="4"/>
                  </a:lnTo>
                  <a:lnTo>
                    <a:pt x="19" y="0"/>
                  </a:lnTo>
                  <a:lnTo>
                    <a:pt x="19" y="0"/>
                  </a:lnTo>
                  <a:lnTo>
                    <a:pt x="26" y="0"/>
                  </a:lnTo>
                  <a:lnTo>
                    <a:pt x="30" y="4"/>
                  </a:lnTo>
                  <a:lnTo>
                    <a:pt x="30" y="0"/>
                  </a:lnTo>
                  <a:lnTo>
                    <a:pt x="34" y="4"/>
                  </a:lnTo>
                  <a:lnTo>
                    <a:pt x="37" y="7"/>
                  </a:lnTo>
                  <a:lnTo>
                    <a:pt x="41" y="11"/>
                  </a:lnTo>
                  <a:lnTo>
                    <a:pt x="45" y="11"/>
                  </a:lnTo>
                  <a:lnTo>
                    <a:pt x="48" y="15"/>
                  </a:lnTo>
                  <a:lnTo>
                    <a:pt x="52" y="19"/>
                  </a:lnTo>
                  <a:lnTo>
                    <a:pt x="52" y="19"/>
                  </a:lnTo>
                  <a:lnTo>
                    <a:pt x="48" y="22"/>
                  </a:lnTo>
                  <a:lnTo>
                    <a:pt x="45" y="22"/>
                  </a:lnTo>
                  <a:lnTo>
                    <a:pt x="41" y="19"/>
                  </a:lnTo>
                  <a:lnTo>
                    <a:pt x="37" y="19"/>
                  </a:lnTo>
                  <a:lnTo>
                    <a:pt x="37" y="22"/>
                  </a:lnTo>
                  <a:lnTo>
                    <a:pt x="30" y="22"/>
                  </a:lnTo>
                  <a:lnTo>
                    <a:pt x="26" y="22"/>
                  </a:lnTo>
                  <a:lnTo>
                    <a:pt x="26" y="26"/>
                  </a:lnTo>
                  <a:lnTo>
                    <a:pt x="19" y="30"/>
                  </a:lnTo>
                  <a:lnTo>
                    <a:pt x="11" y="37"/>
                  </a:lnTo>
                  <a:lnTo>
                    <a:pt x="11" y="33"/>
                  </a:lnTo>
                  <a:lnTo>
                    <a:pt x="11" y="30"/>
                  </a:lnTo>
                  <a:lnTo>
                    <a:pt x="15" y="30"/>
                  </a:lnTo>
                  <a:lnTo>
                    <a:pt x="19" y="26"/>
                  </a:lnTo>
                  <a:lnTo>
                    <a:pt x="15" y="26"/>
                  </a:lnTo>
                  <a:lnTo>
                    <a:pt x="11" y="26"/>
                  </a:lnTo>
                  <a:lnTo>
                    <a:pt x="11" y="26"/>
                  </a:lnTo>
                  <a:lnTo>
                    <a:pt x="8" y="26"/>
                  </a:lnTo>
                  <a:lnTo>
                    <a:pt x="8" y="22"/>
                  </a:lnTo>
                  <a:lnTo>
                    <a:pt x="8" y="22"/>
                  </a:lnTo>
                  <a:lnTo>
                    <a:pt x="8" y="22"/>
                  </a:lnTo>
                  <a:close/>
                  <a:moveTo>
                    <a:pt x="248" y="4"/>
                  </a:moveTo>
                  <a:lnTo>
                    <a:pt x="245" y="7"/>
                  </a:lnTo>
                  <a:lnTo>
                    <a:pt x="245" y="11"/>
                  </a:lnTo>
                  <a:lnTo>
                    <a:pt x="241" y="11"/>
                  </a:lnTo>
                  <a:lnTo>
                    <a:pt x="233" y="15"/>
                  </a:lnTo>
                  <a:lnTo>
                    <a:pt x="233" y="19"/>
                  </a:lnTo>
                  <a:lnTo>
                    <a:pt x="230" y="19"/>
                  </a:lnTo>
                  <a:lnTo>
                    <a:pt x="226" y="19"/>
                  </a:lnTo>
                  <a:lnTo>
                    <a:pt x="219" y="19"/>
                  </a:lnTo>
                  <a:lnTo>
                    <a:pt x="219" y="15"/>
                  </a:lnTo>
                  <a:lnTo>
                    <a:pt x="215" y="15"/>
                  </a:lnTo>
                  <a:lnTo>
                    <a:pt x="215" y="15"/>
                  </a:lnTo>
                  <a:lnTo>
                    <a:pt x="211" y="15"/>
                  </a:lnTo>
                  <a:lnTo>
                    <a:pt x="204" y="19"/>
                  </a:lnTo>
                  <a:lnTo>
                    <a:pt x="196" y="19"/>
                  </a:lnTo>
                  <a:lnTo>
                    <a:pt x="193" y="19"/>
                  </a:lnTo>
                  <a:lnTo>
                    <a:pt x="189" y="15"/>
                  </a:lnTo>
                  <a:lnTo>
                    <a:pt x="185" y="19"/>
                  </a:lnTo>
                  <a:lnTo>
                    <a:pt x="182" y="15"/>
                  </a:lnTo>
                  <a:lnTo>
                    <a:pt x="178" y="15"/>
                  </a:lnTo>
                  <a:lnTo>
                    <a:pt x="171" y="11"/>
                  </a:lnTo>
                  <a:lnTo>
                    <a:pt x="171" y="11"/>
                  </a:lnTo>
                  <a:lnTo>
                    <a:pt x="167" y="11"/>
                  </a:lnTo>
                  <a:lnTo>
                    <a:pt x="167" y="11"/>
                  </a:lnTo>
                  <a:lnTo>
                    <a:pt x="163" y="7"/>
                  </a:lnTo>
                  <a:lnTo>
                    <a:pt x="163" y="4"/>
                  </a:lnTo>
                  <a:lnTo>
                    <a:pt x="159" y="4"/>
                  </a:lnTo>
                  <a:lnTo>
                    <a:pt x="159" y="4"/>
                  </a:lnTo>
                  <a:lnTo>
                    <a:pt x="152" y="7"/>
                  </a:lnTo>
                  <a:lnTo>
                    <a:pt x="152" y="7"/>
                  </a:lnTo>
                  <a:lnTo>
                    <a:pt x="152" y="7"/>
                  </a:lnTo>
                  <a:lnTo>
                    <a:pt x="145" y="4"/>
                  </a:lnTo>
                  <a:lnTo>
                    <a:pt x="145" y="0"/>
                  </a:lnTo>
                  <a:lnTo>
                    <a:pt x="145" y="0"/>
                  </a:lnTo>
                  <a:lnTo>
                    <a:pt x="141" y="0"/>
                  </a:lnTo>
                  <a:lnTo>
                    <a:pt x="133" y="0"/>
                  </a:lnTo>
                  <a:lnTo>
                    <a:pt x="133" y="0"/>
                  </a:lnTo>
                  <a:lnTo>
                    <a:pt x="130" y="0"/>
                  </a:lnTo>
                  <a:lnTo>
                    <a:pt x="119" y="0"/>
                  </a:lnTo>
                  <a:lnTo>
                    <a:pt x="115" y="0"/>
                  </a:lnTo>
                  <a:lnTo>
                    <a:pt x="108" y="4"/>
                  </a:lnTo>
                  <a:lnTo>
                    <a:pt x="104" y="4"/>
                  </a:lnTo>
                  <a:lnTo>
                    <a:pt x="100" y="4"/>
                  </a:lnTo>
                  <a:lnTo>
                    <a:pt x="96" y="7"/>
                  </a:lnTo>
                  <a:lnTo>
                    <a:pt x="96" y="7"/>
                  </a:lnTo>
                  <a:lnTo>
                    <a:pt x="93" y="11"/>
                  </a:lnTo>
                  <a:lnTo>
                    <a:pt x="89" y="11"/>
                  </a:lnTo>
                  <a:lnTo>
                    <a:pt x="89" y="15"/>
                  </a:lnTo>
                  <a:lnTo>
                    <a:pt x="89" y="15"/>
                  </a:lnTo>
                  <a:lnTo>
                    <a:pt x="89" y="19"/>
                  </a:lnTo>
                  <a:lnTo>
                    <a:pt x="82" y="19"/>
                  </a:lnTo>
                  <a:lnTo>
                    <a:pt x="74" y="15"/>
                  </a:lnTo>
                  <a:lnTo>
                    <a:pt x="71" y="15"/>
                  </a:lnTo>
                  <a:lnTo>
                    <a:pt x="67" y="15"/>
                  </a:lnTo>
                  <a:lnTo>
                    <a:pt x="63" y="15"/>
                  </a:lnTo>
                  <a:lnTo>
                    <a:pt x="59" y="19"/>
                  </a:lnTo>
                  <a:lnTo>
                    <a:pt x="56" y="15"/>
                  </a:lnTo>
                  <a:lnTo>
                    <a:pt x="52" y="19"/>
                  </a:lnTo>
                  <a:lnTo>
                    <a:pt x="52" y="19"/>
                  </a:lnTo>
                  <a:lnTo>
                    <a:pt x="56" y="22"/>
                  </a:lnTo>
                  <a:lnTo>
                    <a:pt x="59" y="22"/>
                  </a:lnTo>
                  <a:lnTo>
                    <a:pt x="63" y="26"/>
                  </a:lnTo>
                  <a:lnTo>
                    <a:pt x="63" y="26"/>
                  </a:lnTo>
                  <a:lnTo>
                    <a:pt x="56" y="26"/>
                  </a:lnTo>
                  <a:lnTo>
                    <a:pt x="52" y="26"/>
                  </a:lnTo>
                  <a:lnTo>
                    <a:pt x="48" y="30"/>
                  </a:lnTo>
                  <a:lnTo>
                    <a:pt x="48" y="33"/>
                  </a:lnTo>
                  <a:lnTo>
                    <a:pt x="52" y="30"/>
                  </a:lnTo>
                  <a:lnTo>
                    <a:pt x="56" y="33"/>
                  </a:lnTo>
                  <a:lnTo>
                    <a:pt x="52" y="33"/>
                  </a:lnTo>
                  <a:lnTo>
                    <a:pt x="45" y="33"/>
                  </a:lnTo>
                  <a:lnTo>
                    <a:pt x="41" y="33"/>
                  </a:lnTo>
                  <a:lnTo>
                    <a:pt x="37" y="33"/>
                  </a:lnTo>
                  <a:lnTo>
                    <a:pt x="34" y="30"/>
                  </a:lnTo>
                  <a:lnTo>
                    <a:pt x="34" y="30"/>
                  </a:lnTo>
                  <a:lnTo>
                    <a:pt x="30" y="33"/>
                  </a:lnTo>
                  <a:lnTo>
                    <a:pt x="26" y="33"/>
                  </a:lnTo>
                  <a:lnTo>
                    <a:pt x="22" y="30"/>
                  </a:lnTo>
                  <a:lnTo>
                    <a:pt x="19" y="30"/>
                  </a:lnTo>
                  <a:lnTo>
                    <a:pt x="11" y="37"/>
                  </a:lnTo>
                  <a:lnTo>
                    <a:pt x="11" y="37"/>
                  </a:lnTo>
                  <a:lnTo>
                    <a:pt x="11" y="41"/>
                  </a:lnTo>
                  <a:lnTo>
                    <a:pt x="11" y="44"/>
                  </a:lnTo>
                  <a:lnTo>
                    <a:pt x="11" y="44"/>
                  </a:lnTo>
                  <a:lnTo>
                    <a:pt x="11" y="48"/>
                  </a:lnTo>
                  <a:lnTo>
                    <a:pt x="11" y="48"/>
                  </a:lnTo>
                  <a:lnTo>
                    <a:pt x="15" y="48"/>
                  </a:lnTo>
                  <a:lnTo>
                    <a:pt x="15" y="48"/>
                  </a:lnTo>
                  <a:lnTo>
                    <a:pt x="19" y="48"/>
                  </a:lnTo>
                  <a:lnTo>
                    <a:pt x="22" y="48"/>
                  </a:lnTo>
                  <a:lnTo>
                    <a:pt x="19" y="52"/>
                  </a:lnTo>
                  <a:lnTo>
                    <a:pt x="19" y="52"/>
                  </a:lnTo>
                  <a:lnTo>
                    <a:pt x="22" y="56"/>
                  </a:lnTo>
                  <a:lnTo>
                    <a:pt x="22" y="59"/>
                  </a:lnTo>
                  <a:lnTo>
                    <a:pt x="22" y="59"/>
                  </a:lnTo>
                  <a:lnTo>
                    <a:pt x="22" y="59"/>
                  </a:lnTo>
                  <a:lnTo>
                    <a:pt x="26" y="59"/>
                  </a:lnTo>
                  <a:lnTo>
                    <a:pt x="26" y="59"/>
                  </a:lnTo>
                  <a:lnTo>
                    <a:pt x="22" y="59"/>
                  </a:lnTo>
                  <a:lnTo>
                    <a:pt x="19" y="63"/>
                  </a:lnTo>
                  <a:lnTo>
                    <a:pt x="22" y="63"/>
                  </a:lnTo>
                  <a:lnTo>
                    <a:pt x="22" y="63"/>
                  </a:lnTo>
                  <a:lnTo>
                    <a:pt x="22" y="67"/>
                  </a:lnTo>
                  <a:lnTo>
                    <a:pt x="19" y="67"/>
                  </a:lnTo>
                  <a:lnTo>
                    <a:pt x="19" y="67"/>
                  </a:lnTo>
                  <a:lnTo>
                    <a:pt x="15" y="63"/>
                  </a:lnTo>
                  <a:lnTo>
                    <a:pt x="15" y="63"/>
                  </a:lnTo>
                  <a:lnTo>
                    <a:pt x="15" y="67"/>
                  </a:lnTo>
                  <a:lnTo>
                    <a:pt x="15" y="70"/>
                  </a:lnTo>
                  <a:lnTo>
                    <a:pt x="15" y="70"/>
                  </a:lnTo>
                  <a:lnTo>
                    <a:pt x="15" y="74"/>
                  </a:lnTo>
                  <a:lnTo>
                    <a:pt x="19" y="74"/>
                  </a:lnTo>
                  <a:lnTo>
                    <a:pt x="19" y="74"/>
                  </a:lnTo>
                  <a:lnTo>
                    <a:pt x="22" y="74"/>
                  </a:lnTo>
                  <a:lnTo>
                    <a:pt x="22" y="74"/>
                  </a:lnTo>
                  <a:lnTo>
                    <a:pt x="26" y="78"/>
                  </a:lnTo>
                  <a:lnTo>
                    <a:pt x="30" y="82"/>
                  </a:lnTo>
                  <a:lnTo>
                    <a:pt x="26" y="82"/>
                  </a:lnTo>
                  <a:lnTo>
                    <a:pt x="26" y="85"/>
                  </a:lnTo>
                  <a:lnTo>
                    <a:pt x="30" y="85"/>
                  </a:lnTo>
                  <a:lnTo>
                    <a:pt x="30" y="85"/>
                  </a:lnTo>
                  <a:lnTo>
                    <a:pt x="34" y="89"/>
                  </a:lnTo>
                  <a:lnTo>
                    <a:pt x="34" y="93"/>
                  </a:lnTo>
                  <a:lnTo>
                    <a:pt x="30" y="93"/>
                  </a:lnTo>
                  <a:lnTo>
                    <a:pt x="30" y="93"/>
                  </a:lnTo>
                  <a:lnTo>
                    <a:pt x="30" y="96"/>
                  </a:lnTo>
                  <a:lnTo>
                    <a:pt x="37" y="93"/>
                  </a:lnTo>
                  <a:lnTo>
                    <a:pt x="45" y="93"/>
                  </a:lnTo>
                  <a:lnTo>
                    <a:pt x="45" y="96"/>
                  </a:lnTo>
                  <a:lnTo>
                    <a:pt x="41" y="96"/>
                  </a:lnTo>
                  <a:lnTo>
                    <a:pt x="37" y="96"/>
                  </a:lnTo>
                  <a:lnTo>
                    <a:pt x="34" y="96"/>
                  </a:lnTo>
                  <a:lnTo>
                    <a:pt x="30" y="100"/>
                  </a:lnTo>
                  <a:lnTo>
                    <a:pt x="34" y="100"/>
                  </a:lnTo>
                  <a:lnTo>
                    <a:pt x="37" y="100"/>
                  </a:lnTo>
                  <a:lnTo>
                    <a:pt x="41" y="100"/>
                  </a:lnTo>
                  <a:lnTo>
                    <a:pt x="41" y="96"/>
                  </a:lnTo>
                  <a:lnTo>
                    <a:pt x="41" y="100"/>
                  </a:lnTo>
                  <a:lnTo>
                    <a:pt x="41" y="100"/>
                  </a:lnTo>
                  <a:lnTo>
                    <a:pt x="45" y="100"/>
                  </a:lnTo>
                  <a:lnTo>
                    <a:pt x="48" y="96"/>
                  </a:lnTo>
                  <a:lnTo>
                    <a:pt x="48" y="96"/>
                  </a:lnTo>
                  <a:lnTo>
                    <a:pt x="52" y="96"/>
                  </a:lnTo>
                  <a:lnTo>
                    <a:pt x="52" y="96"/>
                  </a:lnTo>
                  <a:lnTo>
                    <a:pt x="56" y="100"/>
                  </a:lnTo>
                  <a:lnTo>
                    <a:pt x="56" y="96"/>
                  </a:lnTo>
                  <a:lnTo>
                    <a:pt x="59" y="96"/>
                  </a:lnTo>
                  <a:lnTo>
                    <a:pt x="59" y="100"/>
                  </a:lnTo>
                  <a:lnTo>
                    <a:pt x="59" y="100"/>
                  </a:lnTo>
                  <a:lnTo>
                    <a:pt x="59" y="104"/>
                  </a:lnTo>
                  <a:lnTo>
                    <a:pt x="59" y="104"/>
                  </a:lnTo>
                  <a:lnTo>
                    <a:pt x="63" y="108"/>
                  </a:lnTo>
                  <a:lnTo>
                    <a:pt x="63" y="108"/>
                  </a:lnTo>
                  <a:lnTo>
                    <a:pt x="67" y="108"/>
                  </a:lnTo>
                  <a:lnTo>
                    <a:pt x="71" y="108"/>
                  </a:lnTo>
                  <a:lnTo>
                    <a:pt x="74" y="108"/>
                  </a:lnTo>
                  <a:lnTo>
                    <a:pt x="78" y="108"/>
                  </a:lnTo>
                  <a:lnTo>
                    <a:pt x="78" y="104"/>
                  </a:lnTo>
                  <a:lnTo>
                    <a:pt x="82" y="104"/>
                  </a:lnTo>
                  <a:lnTo>
                    <a:pt x="85" y="104"/>
                  </a:lnTo>
                  <a:lnTo>
                    <a:pt x="85" y="100"/>
                  </a:lnTo>
                  <a:lnTo>
                    <a:pt x="85" y="100"/>
                  </a:lnTo>
                  <a:lnTo>
                    <a:pt x="85" y="96"/>
                  </a:lnTo>
                  <a:lnTo>
                    <a:pt x="89" y="96"/>
                  </a:lnTo>
                  <a:lnTo>
                    <a:pt x="96" y="96"/>
                  </a:lnTo>
                  <a:lnTo>
                    <a:pt x="104" y="100"/>
                  </a:lnTo>
                  <a:lnTo>
                    <a:pt x="108" y="100"/>
                  </a:lnTo>
                  <a:lnTo>
                    <a:pt x="111" y="108"/>
                  </a:lnTo>
                  <a:lnTo>
                    <a:pt x="119" y="108"/>
                  </a:lnTo>
                  <a:lnTo>
                    <a:pt x="133" y="108"/>
                  </a:lnTo>
                  <a:lnTo>
                    <a:pt x="137" y="104"/>
                  </a:lnTo>
                  <a:lnTo>
                    <a:pt x="137" y="104"/>
                  </a:lnTo>
                  <a:lnTo>
                    <a:pt x="137" y="108"/>
                  </a:lnTo>
                  <a:lnTo>
                    <a:pt x="141" y="104"/>
                  </a:lnTo>
                  <a:lnTo>
                    <a:pt x="141" y="104"/>
                  </a:lnTo>
                  <a:lnTo>
                    <a:pt x="148" y="96"/>
                  </a:lnTo>
                  <a:lnTo>
                    <a:pt x="152" y="93"/>
                  </a:lnTo>
                  <a:lnTo>
                    <a:pt x="156" y="96"/>
                  </a:lnTo>
                  <a:lnTo>
                    <a:pt x="163" y="96"/>
                  </a:lnTo>
                  <a:lnTo>
                    <a:pt x="167" y="96"/>
                  </a:lnTo>
                  <a:lnTo>
                    <a:pt x="167" y="96"/>
                  </a:lnTo>
                  <a:lnTo>
                    <a:pt x="171" y="93"/>
                  </a:lnTo>
                  <a:lnTo>
                    <a:pt x="174" y="93"/>
                  </a:lnTo>
                  <a:lnTo>
                    <a:pt x="174" y="96"/>
                  </a:lnTo>
                  <a:lnTo>
                    <a:pt x="171" y="100"/>
                  </a:lnTo>
                  <a:lnTo>
                    <a:pt x="167" y="104"/>
                  </a:lnTo>
                  <a:lnTo>
                    <a:pt x="167" y="104"/>
                  </a:lnTo>
                  <a:lnTo>
                    <a:pt x="171" y="108"/>
                  </a:lnTo>
                  <a:lnTo>
                    <a:pt x="171" y="108"/>
                  </a:lnTo>
                  <a:lnTo>
                    <a:pt x="174" y="111"/>
                  </a:lnTo>
                  <a:lnTo>
                    <a:pt x="178" y="108"/>
                  </a:lnTo>
                  <a:lnTo>
                    <a:pt x="182" y="108"/>
                  </a:lnTo>
                  <a:lnTo>
                    <a:pt x="178" y="104"/>
                  </a:lnTo>
                  <a:lnTo>
                    <a:pt x="182" y="104"/>
                  </a:lnTo>
                  <a:lnTo>
                    <a:pt x="182" y="96"/>
                  </a:lnTo>
                  <a:lnTo>
                    <a:pt x="182" y="96"/>
                  </a:lnTo>
                  <a:lnTo>
                    <a:pt x="189" y="96"/>
                  </a:lnTo>
                  <a:lnTo>
                    <a:pt x="189" y="96"/>
                  </a:lnTo>
                  <a:lnTo>
                    <a:pt x="200" y="96"/>
                  </a:lnTo>
                  <a:lnTo>
                    <a:pt x="200" y="93"/>
                  </a:lnTo>
                  <a:lnTo>
                    <a:pt x="204" y="93"/>
                  </a:lnTo>
                  <a:lnTo>
                    <a:pt x="211" y="93"/>
                  </a:lnTo>
                  <a:lnTo>
                    <a:pt x="215" y="93"/>
                  </a:lnTo>
                  <a:lnTo>
                    <a:pt x="215" y="93"/>
                  </a:lnTo>
                  <a:lnTo>
                    <a:pt x="222" y="96"/>
                  </a:lnTo>
                  <a:lnTo>
                    <a:pt x="230" y="96"/>
                  </a:lnTo>
                  <a:lnTo>
                    <a:pt x="230" y="93"/>
                  </a:lnTo>
                  <a:lnTo>
                    <a:pt x="233" y="93"/>
                  </a:lnTo>
                  <a:lnTo>
                    <a:pt x="237" y="89"/>
                  </a:lnTo>
                  <a:lnTo>
                    <a:pt x="241" y="89"/>
                  </a:lnTo>
                  <a:lnTo>
                    <a:pt x="245" y="89"/>
                  </a:lnTo>
                  <a:lnTo>
                    <a:pt x="248" y="89"/>
                  </a:lnTo>
                  <a:lnTo>
                    <a:pt x="256" y="89"/>
                  </a:lnTo>
                  <a:lnTo>
                    <a:pt x="263" y="85"/>
                  </a:lnTo>
                  <a:lnTo>
                    <a:pt x="267" y="85"/>
                  </a:lnTo>
                  <a:lnTo>
                    <a:pt x="270" y="89"/>
                  </a:lnTo>
                  <a:lnTo>
                    <a:pt x="274" y="85"/>
                  </a:lnTo>
                  <a:lnTo>
                    <a:pt x="278" y="85"/>
                  </a:lnTo>
                  <a:lnTo>
                    <a:pt x="282" y="82"/>
                  </a:lnTo>
                  <a:lnTo>
                    <a:pt x="285" y="82"/>
                  </a:lnTo>
                  <a:lnTo>
                    <a:pt x="293" y="85"/>
                  </a:lnTo>
                  <a:lnTo>
                    <a:pt x="296" y="85"/>
                  </a:lnTo>
                  <a:lnTo>
                    <a:pt x="300" y="85"/>
                  </a:lnTo>
                  <a:lnTo>
                    <a:pt x="300" y="89"/>
                  </a:lnTo>
                  <a:lnTo>
                    <a:pt x="300" y="89"/>
                  </a:lnTo>
                  <a:lnTo>
                    <a:pt x="304" y="89"/>
                  </a:lnTo>
                  <a:lnTo>
                    <a:pt x="308" y="85"/>
                  </a:lnTo>
                  <a:lnTo>
                    <a:pt x="304" y="82"/>
                  </a:lnTo>
                  <a:lnTo>
                    <a:pt x="300" y="78"/>
                  </a:lnTo>
                  <a:lnTo>
                    <a:pt x="296" y="74"/>
                  </a:lnTo>
                  <a:lnTo>
                    <a:pt x="296" y="74"/>
                  </a:lnTo>
                  <a:lnTo>
                    <a:pt x="296" y="70"/>
                  </a:lnTo>
                  <a:lnTo>
                    <a:pt x="300" y="63"/>
                  </a:lnTo>
                  <a:lnTo>
                    <a:pt x="296" y="63"/>
                  </a:lnTo>
                  <a:lnTo>
                    <a:pt x="293" y="63"/>
                  </a:lnTo>
                  <a:lnTo>
                    <a:pt x="293" y="59"/>
                  </a:lnTo>
                  <a:lnTo>
                    <a:pt x="293" y="56"/>
                  </a:lnTo>
                  <a:lnTo>
                    <a:pt x="293" y="48"/>
                  </a:lnTo>
                  <a:lnTo>
                    <a:pt x="293" y="48"/>
                  </a:lnTo>
                  <a:lnTo>
                    <a:pt x="293" y="44"/>
                  </a:lnTo>
                  <a:lnTo>
                    <a:pt x="296" y="44"/>
                  </a:lnTo>
                  <a:lnTo>
                    <a:pt x="296" y="41"/>
                  </a:lnTo>
                  <a:lnTo>
                    <a:pt x="300" y="41"/>
                  </a:lnTo>
                  <a:lnTo>
                    <a:pt x="296" y="37"/>
                  </a:lnTo>
                  <a:lnTo>
                    <a:pt x="293" y="33"/>
                  </a:lnTo>
                  <a:lnTo>
                    <a:pt x="293" y="33"/>
                  </a:lnTo>
                  <a:lnTo>
                    <a:pt x="285" y="33"/>
                  </a:lnTo>
                  <a:lnTo>
                    <a:pt x="282" y="30"/>
                  </a:lnTo>
                  <a:lnTo>
                    <a:pt x="282" y="26"/>
                  </a:lnTo>
                  <a:lnTo>
                    <a:pt x="282" y="22"/>
                  </a:lnTo>
                  <a:lnTo>
                    <a:pt x="282" y="19"/>
                  </a:lnTo>
                  <a:lnTo>
                    <a:pt x="278" y="19"/>
                  </a:lnTo>
                  <a:lnTo>
                    <a:pt x="278" y="15"/>
                  </a:lnTo>
                  <a:lnTo>
                    <a:pt x="274" y="11"/>
                  </a:lnTo>
                  <a:lnTo>
                    <a:pt x="270" y="11"/>
                  </a:lnTo>
                  <a:lnTo>
                    <a:pt x="263" y="7"/>
                  </a:lnTo>
                  <a:lnTo>
                    <a:pt x="263" y="7"/>
                  </a:lnTo>
                  <a:lnTo>
                    <a:pt x="259" y="7"/>
                  </a:lnTo>
                  <a:lnTo>
                    <a:pt x="256" y="7"/>
                  </a:lnTo>
                  <a:lnTo>
                    <a:pt x="252" y="7"/>
                  </a:lnTo>
                  <a:lnTo>
                    <a:pt x="252" y="7"/>
                  </a:lnTo>
                  <a:lnTo>
                    <a:pt x="248" y="7"/>
                  </a:lnTo>
                  <a:lnTo>
                    <a:pt x="248" y="4"/>
                  </a:lnTo>
                  <a:lnTo>
                    <a:pt x="248" y="4"/>
                  </a:lnTo>
                  <a:lnTo>
                    <a:pt x="248" y="4"/>
                  </a:lnTo>
                  <a:close/>
                  <a:moveTo>
                    <a:pt x="37" y="100"/>
                  </a:moveTo>
                  <a:lnTo>
                    <a:pt x="37" y="100"/>
                  </a:lnTo>
                  <a:lnTo>
                    <a:pt x="41" y="100"/>
                  </a:lnTo>
                  <a:lnTo>
                    <a:pt x="41" y="100"/>
                  </a:lnTo>
                  <a:lnTo>
                    <a:pt x="37" y="100"/>
                  </a:lnTo>
                  <a:lnTo>
                    <a:pt x="37" y="100"/>
                  </a:lnTo>
                  <a:lnTo>
                    <a:pt x="37" y="100"/>
                  </a:lnTo>
                  <a:close/>
                  <a:moveTo>
                    <a:pt x="0" y="33"/>
                  </a:moveTo>
                  <a:lnTo>
                    <a:pt x="4" y="37"/>
                  </a:lnTo>
                  <a:lnTo>
                    <a:pt x="8" y="33"/>
                  </a:lnTo>
                  <a:lnTo>
                    <a:pt x="8" y="33"/>
                  </a:lnTo>
                  <a:lnTo>
                    <a:pt x="8" y="33"/>
                  </a:lnTo>
                  <a:lnTo>
                    <a:pt x="4" y="33"/>
                  </a:lnTo>
                  <a:lnTo>
                    <a:pt x="0" y="33"/>
                  </a:lnTo>
                  <a:lnTo>
                    <a:pt x="0" y="33"/>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83" name="Freeform 82"/>
            <p:cNvSpPr>
              <a:spLocks/>
            </p:cNvSpPr>
            <p:nvPr/>
          </p:nvSpPr>
          <p:spPr bwMode="auto">
            <a:xfrm>
              <a:off x="5088158" y="2418146"/>
              <a:ext cx="205861" cy="181415"/>
            </a:xfrm>
            <a:custGeom>
              <a:avLst/>
              <a:gdLst>
                <a:gd name="T0" fmla="*/ 160 w 160"/>
                <a:gd name="T1" fmla="*/ 118 h 141"/>
                <a:gd name="T2" fmla="*/ 152 w 160"/>
                <a:gd name="T3" fmla="*/ 115 h 141"/>
                <a:gd name="T4" fmla="*/ 145 w 160"/>
                <a:gd name="T5" fmla="*/ 107 h 141"/>
                <a:gd name="T6" fmla="*/ 145 w 160"/>
                <a:gd name="T7" fmla="*/ 100 h 141"/>
                <a:gd name="T8" fmla="*/ 145 w 160"/>
                <a:gd name="T9" fmla="*/ 89 h 141"/>
                <a:gd name="T10" fmla="*/ 137 w 160"/>
                <a:gd name="T11" fmla="*/ 81 h 141"/>
                <a:gd name="T12" fmla="*/ 134 w 160"/>
                <a:gd name="T13" fmla="*/ 81 h 141"/>
                <a:gd name="T14" fmla="*/ 119 w 160"/>
                <a:gd name="T15" fmla="*/ 74 h 141"/>
                <a:gd name="T16" fmla="*/ 115 w 160"/>
                <a:gd name="T17" fmla="*/ 74 h 141"/>
                <a:gd name="T18" fmla="*/ 115 w 160"/>
                <a:gd name="T19" fmla="*/ 70 h 141"/>
                <a:gd name="T20" fmla="*/ 111 w 160"/>
                <a:gd name="T21" fmla="*/ 66 h 141"/>
                <a:gd name="T22" fmla="*/ 108 w 160"/>
                <a:gd name="T23" fmla="*/ 63 h 141"/>
                <a:gd name="T24" fmla="*/ 104 w 160"/>
                <a:gd name="T25" fmla="*/ 59 h 141"/>
                <a:gd name="T26" fmla="*/ 104 w 160"/>
                <a:gd name="T27" fmla="*/ 55 h 141"/>
                <a:gd name="T28" fmla="*/ 104 w 160"/>
                <a:gd name="T29" fmla="*/ 51 h 141"/>
                <a:gd name="T30" fmla="*/ 108 w 160"/>
                <a:gd name="T31" fmla="*/ 44 h 141"/>
                <a:gd name="T32" fmla="*/ 108 w 160"/>
                <a:gd name="T33" fmla="*/ 40 h 141"/>
                <a:gd name="T34" fmla="*/ 111 w 160"/>
                <a:gd name="T35" fmla="*/ 37 h 141"/>
                <a:gd name="T36" fmla="*/ 111 w 160"/>
                <a:gd name="T37" fmla="*/ 29 h 141"/>
                <a:gd name="T38" fmla="*/ 115 w 160"/>
                <a:gd name="T39" fmla="*/ 29 h 141"/>
                <a:gd name="T40" fmla="*/ 115 w 160"/>
                <a:gd name="T41" fmla="*/ 29 h 141"/>
                <a:gd name="T42" fmla="*/ 108 w 160"/>
                <a:gd name="T43" fmla="*/ 26 h 141"/>
                <a:gd name="T44" fmla="*/ 100 w 160"/>
                <a:gd name="T45" fmla="*/ 22 h 141"/>
                <a:gd name="T46" fmla="*/ 97 w 160"/>
                <a:gd name="T47" fmla="*/ 22 h 141"/>
                <a:gd name="T48" fmla="*/ 93 w 160"/>
                <a:gd name="T49" fmla="*/ 14 h 141"/>
                <a:gd name="T50" fmla="*/ 89 w 160"/>
                <a:gd name="T51" fmla="*/ 11 h 141"/>
                <a:gd name="T52" fmla="*/ 86 w 160"/>
                <a:gd name="T53" fmla="*/ 7 h 141"/>
                <a:gd name="T54" fmla="*/ 78 w 160"/>
                <a:gd name="T55" fmla="*/ 7 h 141"/>
                <a:gd name="T56" fmla="*/ 78 w 160"/>
                <a:gd name="T57" fmla="*/ 3 h 141"/>
                <a:gd name="T58" fmla="*/ 71 w 160"/>
                <a:gd name="T59" fmla="*/ 3 h 141"/>
                <a:gd name="T60" fmla="*/ 60 w 160"/>
                <a:gd name="T61" fmla="*/ 0 h 141"/>
                <a:gd name="T62" fmla="*/ 52 w 160"/>
                <a:gd name="T63" fmla="*/ 3 h 141"/>
                <a:gd name="T64" fmla="*/ 48 w 160"/>
                <a:gd name="T65" fmla="*/ 7 h 141"/>
                <a:gd name="T66" fmla="*/ 45 w 160"/>
                <a:gd name="T67" fmla="*/ 11 h 141"/>
                <a:gd name="T68" fmla="*/ 34 w 160"/>
                <a:gd name="T69" fmla="*/ 14 h 141"/>
                <a:gd name="T70" fmla="*/ 34 w 160"/>
                <a:gd name="T71" fmla="*/ 22 h 141"/>
                <a:gd name="T72" fmla="*/ 34 w 160"/>
                <a:gd name="T73" fmla="*/ 33 h 141"/>
                <a:gd name="T74" fmla="*/ 34 w 160"/>
                <a:gd name="T75" fmla="*/ 40 h 141"/>
                <a:gd name="T76" fmla="*/ 30 w 160"/>
                <a:gd name="T77" fmla="*/ 48 h 141"/>
                <a:gd name="T78" fmla="*/ 0 w 160"/>
                <a:gd name="T79" fmla="*/ 70 h 141"/>
                <a:gd name="T80" fmla="*/ 0 w 160"/>
                <a:gd name="T81" fmla="*/ 70 h 141"/>
                <a:gd name="T82" fmla="*/ 23 w 160"/>
                <a:gd name="T83" fmla="*/ 92 h 141"/>
                <a:gd name="T84" fmla="*/ 130 w 160"/>
                <a:gd name="T85" fmla="*/ 141 h 141"/>
                <a:gd name="T86" fmla="*/ 137 w 160"/>
                <a:gd name="T87" fmla="*/ 126 h 141"/>
                <a:gd name="T88" fmla="*/ 152 w 160"/>
                <a:gd name="T89" fmla="*/ 126 h 141"/>
                <a:gd name="T90" fmla="*/ 156 w 160"/>
                <a:gd name="T91" fmla="*/ 126 h 141"/>
                <a:gd name="T92" fmla="*/ 160 w 160"/>
                <a:gd name="T93" fmla="*/ 1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 h="141">
                  <a:moveTo>
                    <a:pt x="160" y="122"/>
                  </a:moveTo>
                  <a:lnTo>
                    <a:pt x="160" y="118"/>
                  </a:lnTo>
                  <a:lnTo>
                    <a:pt x="156" y="118"/>
                  </a:lnTo>
                  <a:lnTo>
                    <a:pt x="152" y="115"/>
                  </a:lnTo>
                  <a:lnTo>
                    <a:pt x="152" y="107"/>
                  </a:lnTo>
                  <a:lnTo>
                    <a:pt x="145" y="107"/>
                  </a:lnTo>
                  <a:lnTo>
                    <a:pt x="145" y="103"/>
                  </a:lnTo>
                  <a:lnTo>
                    <a:pt x="145" y="100"/>
                  </a:lnTo>
                  <a:lnTo>
                    <a:pt x="148" y="96"/>
                  </a:lnTo>
                  <a:lnTo>
                    <a:pt x="145" y="89"/>
                  </a:lnTo>
                  <a:lnTo>
                    <a:pt x="141" y="89"/>
                  </a:lnTo>
                  <a:lnTo>
                    <a:pt x="137" y="81"/>
                  </a:lnTo>
                  <a:lnTo>
                    <a:pt x="137" y="81"/>
                  </a:lnTo>
                  <a:lnTo>
                    <a:pt x="134" y="81"/>
                  </a:lnTo>
                  <a:lnTo>
                    <a:pt x="123" y="74"/>
                  </a:lnTo>
                  <a:lnTo>
                    <a:pt x="119" y="74"/>
                  </a:lnTo>
                  <a:lnTo>
                    <a:pt x="119" y="77"/>
                  </a:lnTo>
                  <a:lnTo>
                    <a:pt x="115" y="74"/>
                  </a:lnTo>
                  <a:lnTo>
                    <a:pt x="115" y="70"/>
                  </a:lnTo>
                  <a:lnTo>
                    <a:pt x="115" y="70"/>
                  </a:lnTo>
                  <a:lnTo>
                    <a:pt x="115" y="66"/>
                  </a:lnTo>
                  <a:lnTo>
                    <a:pt x="111" y="66"/>
                  </a:lnTo>
                  <a:lnTo>
                    <a:pt x="111" y="63"/>
                  </a:lnTo>
                  <a:lnTo>
                    <a:pt x="108" y="63"/>
                  </a:lnTo>
                  <a:lnTo>
                    <a:pt x="104" y="59"/>
                  </a:lnTo>
                  <a:lnTo>
                    <a:pt x="104" y="59"/>
                  </a:lnTo>
                  <a:lnTo>
                    <a:pt x="104" y="59"/>
                  </a:lnTo>
                  <a:lnTo>
                    <a:pt x="104" y="55"/>
                  </a:lnTo>
                  <a:lnTo>
                    <a:pt x="104" y="55"/>
                  </a:lnTo>
                  <a:lnTo>
                    <a:pt x="104" y="51"/>
                  </a:lnTo>
                  <a:lnTo>
                    <a:pt x="104" y="48"/>
                  </a:lnTo>
                  <a:lnTo>
                    <a:pt x="108" y="44"/>
                  </a:lnTo>
                  <a:lnTo>
                    <a:pt x="108" y="40"/>
                  </a:lnTo>
                  <a:lnTo>
                    <a:pt x="108" y="40"/>
                  </a:lnTo>
                  <a:lnTo>
                    <a:pt x="111" y="40"/>
                  </a:lnTo>
                  <a:lnTo>
                    <a:pt x="111" y="37"/>
                  </a:lnTo>
                  <a:lnTo>
                    <a:pt x="111" y="33"/>
                  </a:lnTo>
                  <a:lnTo>
                    <a:pt x="111" y="29"/>
                  </a:lnTo>
                  <a:lnTo>
                    <a:pt x="111" y="29"/>
                  </a:lnTo>
                  <a:lnTo>
                    <a:pt x="115" y="29"/>
                  </a:lnTo>
                  <a:lnTo>
                    <a:pt x="115" y="29"/>
                  </a:lnTo>
                  <a:lnTo>
                    <a:pt x="115" y="29"/>
                  </a:lnTo>
                  <a:lnTo>
                    <a:pt x="111" y="26"/>
                  </a:lnTo>
                  <a:lnTo>
                    <a:pt x="108" y="26"/>
                  </a:lnTo>
                  <a:lnTo>
                    <a:pt x="108" y="26"/>
                  </a:lnTo>
                  <a:lnTo>
                    <a:pt x="100" y="22"/>
                  </a:lnTo>
                  <a:lnTo>
                    <a:pt x="97" y="22"/>
                  </a:lnTo>
                  <a:lnTo>
                    <a:pt x="97" y="22"/>
                  </a:lnTo>
                  <a:lnTo>
                    <a:pt x="93" y="18"/>
                  </a:lnTo>
                  <a:lnTo>
                    <a:pt x="93" y="14"/>
                  </a:lnTo>
                  <a:lnTo>
                    <a:pt x="89" y="14"/>
                  </a:lnTo>
                  <a:lnTo>
                    <a:pt x="89" y="11"/>
                  </a:lnTo>
                  <a:lnTo>
                    <a:pt x="89" y="11"/>
                  </a:lnTo>
                  <a:lnTo>
                    <a:pt x="86" y="7"/>
                  </a:lnTo>
                  <a:lnTo>
                    <a:pt x="82" y="7"/>
                  </a:lnTo>
                  <a:lnTo>
                    <a:pt x="78" y="7"/>
                  </a:lnTo>
                  <a:lnTo>
                    <a:pt x="78" y="7"/>
                  </a:lnTo>
                  <a:lnTo>
                    <a:pt x="78" y="3"/>
                  </a:lnTo>
                  <a:lnTo>
                    <a:pt x="74" y="3"/>
                  </a:lnTo>
                  <a:lnTo>
                    <a:pt x="71" y="3"/>
                  </a:lnTo>
                  <a:lnTo>
                    <a:pt x="63" y="0"/>
                  </a:lnTo>
                  <a:lnTo>
                    <a:pt x="60" y="0"/>
                  </a:lnTo>
                  <a:lnTo>
                    <a:pt x="56" y="3"/>
                  </a:lnTo>
                  <a:lnTo>
                    <a:pt x="52" y="3"/>
                  </a:lnTo>
                  <a:lnTo>
                    <a:pt x="48" y="7"/>
                  </a:lnTo>
                  <a:lnTo>
                    <a:pt x="48" y="7"/>
                  </a:lnTo>
                  <a:lnTo>
                    <a:pt x="45" y="11"/>
                  </a:lnTo>
                  <a:lnTo>
                    <a:pt x="45" y="11"/>
                  </a:lnTo>
                  <a:lnTo>
                    <a:pt x="41" y="11"/>
                  </a:lnTo>
                  <a:lnTo>
                    <a:pt x="34" y="14"/>
                  </a:lnTo>
                  <a:lnTo>
                    <a:pt x="34" y="18"/>
                  </a:lnTo>
                  <a:lnTo>
                    <a:pt x="34" y="22"/>
                  </a:lnTo>
                  <a:lnTo>
                    <a:pt x="34" y="29"/>
                  </a:lnTo>
                  <a:lnTo>
                    <a:pt x="34" y="33"/>
                  </a:lnTo>
                  <a:lnTo>
                    <a:pt x="34" y="40"/>
                  </a:lnTo>
                  <a:lnTo>
                    <a:pt x="34" y="40"/>
                  </a:lnTo>
                  <a:lnTo>
                    <a:pt x="34" y="44"/>
                  </a:lnTo>
                  <a:lnTo>
                    <a:pt x="30" y="48"/>
                  </a:lnTo>
                  <a:lnTo>
                    <a:pt x="30" y="51"/>
                  </a:lnTo>
                  <a:lnTo>
                    <a:pt x="0" y="70"/>
                  </a:lnTo>
                  <a:lnTo>
                    <a:pt x="0" y="70"/>
                  </a:lnTo>
                  <a:lnTo>
                    <a:pt x="0" y="70"/>
                  </a:lnTo>
                  <a:lnTo>
                    <a:pt x="8" y="89"/>
                  </a:lnTo>
                  <a:lnTo>
                    <a:pt x="23" y="92"/>
                  </a:lnTo>
                  <a:lnTo>
                    <a:pt x="100" y="141"/>
                  </a:lnTo>
                  <a:lnTo>
                    <a:pt x="130" y="141"/>
                  </a:lnTo>
                  <a:lnTo>
                    <a:pt x="134" y="133"/>
                  </a:lnTo>
                  <a:lnTo>
                    <a:pt x="137" y="126"/>
                  </a:lnTo>
                  <a:lnTo>
                    <a:pt x="145" y="122"/>
                  </a:lnTo>
                  <a:lnTo>
                    <a:pt x="152" y="126"/>
                  </a:lnTo>
                  <a:lnTo>
                    <a:pt x="156" y="126"/>
                  </a:lnTo>
                  <a:lnTo>
                    <a:pt x="156" y="126"/>
                  </a:lnTo>
                  <a:lnTo>
                    <a:pt x="156" y="122"/>
                  </a:lnTo>
                  <a:lnTo>
                    <a:pt x="160" y="122"/>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84" name="Freeform 83"/>
            <p:cNvSpPr>
              <a:spLocks/>
            </p:cNvSpPr>
            <p:nvPr/>
          </p:nvSpPr>
          <p:spPr bwMode="auto">
            <a:xfrm>
              <a:off x="5255421" y="2575116"/>
              <a:ext cx="38599" cy="33452"/>
            </a:xfrm>
            <a:custGeom>
              <a:avLst/>
              <a:gdLst>
                <a:gd name="T0" fmla="*/ 0 w 30"/>
                <a:gd name="T1" fmla="*/ 19 h 26"/>
                <a:gd name="T2" fmla="*/ 4 w 30"/>
                <a:gd name="T3" fmla="*/ 11 h 26"/>
                <a:gd name="T4" fmla="*/ 7 w 30"/>
                <a:gd name="T5" fmla="*/ 4 h 26"/>
                <a:gd name="T6" fmla="*/ 15 w 30"/>
                <a:gd name="T7" fmla="*/ 0 h 26"/>
                <a:gd name="T8" fmla="*/ 22 w 30"/>
                <a:gd name="T9" fmla="*/ 4 h 26"/>
                <a:gd name="T10" fmla="*/ 26 w 30"/>
                <a:gd name="T11" fmla="*/ 4 h 26"/>
                <a:gd name="T12" fmla="*/ 26 w 30"/>
                <a:gd name="T13" fmla="*/ 4 h 26"/>
                <a:gd name="T14" fmla="*/ 26 w 30"/>
                <a:gd name="T15" fmla="*/ 4 h 26"/>
                <a:gd name="T16" fmla="*/ 26 w 30"/>
                <a:gd name="T17" fmla="*/ 11 h 26"/>
                <a:gd name="T18" fmla="*/ 18 w 30"/>
                <a:gd name="T19" fmla="*/ 11 h 26"/>
                <a:gd name="T20" fmla="*/ 26 w 30"/>
                <a:gd name="T21" fmla="*/ 15 h 26"/>
                <a:gd name="T22" fmla="*/ 26 w 30"/>
                <a:gd name="T23" fmla="*/ 15 h 26"/>
                <a:gd name="T24" fmla="*/ 26 w 30"/>
                <a:gd name="T25" fmla="*/ 15 h 26"/>
                <a:gd name="T26" fmla="*/ 26 w 30"/>
                <a:gd name="T27" fmla="*/ 19 h 26"/>
                <a:gd name="T28" fmla="*/ 30 w 30"/>
                <a:gd name="T29" fmla="*/ 22 h 26"/>
                <a:gd name="T30" fmla="*/ 26 w 30"/>
                <a:gd name="T31" fmla="*/ 22 h 26"/>
                <a:gd name="T32" fmla="*/ 26 w 30"/>
                <a:gd name="T33" fmla="*/ 22 h 26"/>
                <a:gd name="T34" fmla="*/ 30 w 30"/>
                <a:gd name="T35" fmla="*/ 22 h 26"/>
                <a:gd name="T36" fmla="*/ 18 w 30"/>
                <a:gd name="T37" fmla="*/ 26 h 26"/>
                <a:gd name="T38" fmla="*/ 18 w 30"/>
                <a:gd name="T39" fmla="*/ 22 h 26"/>
                <a:gd name="T40" fmla="*/ 4 w 30"/>
                <a:gd name="T41" fmla="*/ 19 h 26"/>
                <a:gd name="T42" fmla="*/ 0 w 30"/>
                <a:gd name="T43"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6">
                  <a:moveTo>
                    <a:pt x="0" y="19"/>
                  </a:moveTo>
                  <a:lnTo>
                    <a:pt x="4" y="11"/>
                  </a:lnTo>
                  <a:lnTo>
                    <a:pt x="7" y="4"/>
                  </a:lnTo>
                  <a:lnTo>
                    <a:pt x="15" y="0"/>
                  </a:lnTo>
                  <a:lnTo>
                    <a:pt x="22" y="4"/>
                  </a:lnTo>
                  <a:lnTo>
                    <a:pt x="26" y="4"/>
                  </a:lnTo>
                  <a:lnTo>
                    <a:pt x="26" y="4"/>
                  </a:lnTo>
                  <a:lnTo>
                    <a:pt x="26" y="4"/>
                  </a:lnTo>
                  <a:lnTo>
                    <a:pt x="26" y="11"/>
                  </a:lnTo>
                  <a:lnTo>
                    <a:pt x="18" y="11"/>
                  </a:lnTo>
                  <a:lnTo>
                    <a:pt x="26" y="15"/>
                  </a:lnTo>
                  <a:lnTo>
                    <a:pt x="26" y="15"/>
                  </a:lnTo>
                  <a:lnTo>
                    <a:pt x="26" y="15"/>
                  </a:lnTo>
                  <a:lnTo>
                    <a:pt x="26" y="19"/>
                  </a:lnTo>
                  <a:lnTo>
                    <a:pt x="30" y="22"/>
                  </a:lnTo>
                  <a:lnTo>
                    <a:pt x="26" y="22"/>
                  </a:lnTo>
                  <a:lnTo>
                    <a:pt x="26" y="22"/>
                  </a:lnTo>
                  <a:lnTo>
                    <a:pt x="30" y="22"/>
                  </a:lnTo>
                  <a:lnTo>
                    <a:pt x="18" y="26"/>
                  </a:lnTo>
                  <a:lnTo>
                    <a:pt x="18" y="22"/>
                  </a:lnTo>
                  <a:lnTo>
                    <a:pt x="4" y="19"/>
                  </a:lnTo>
                  <a:lnTo>
                    <a:pt x="0" y="19"/>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85" name="Freeform 84"/>
            <p:cNvSpPr>
              <a:spLocks/>
            </p:cNvSpPr>
            <p:nvPr/>
          </p:nvSpPr>
          <p:spPr bwMode="auto">
            <a:xfrm>
              <a:off x="4950488" y="2460606"/>
              <a:ext cx="47606" cy="23159"/>
            </a:xfrm>
            <a:custGeom>
              <a:avLst/>
              <a:gdLst>
                <a:gd name="T0" fmla="*/ 4 w 37"/>
                <a:gd name="T1" fmla="*/ 18 h 18"/>
                <a:gd name="T2" fmla="*/ 0 w 37"/>
                <a:gd name="T3" fmla="*/ 15 h 18"/>
                <a:gd name="T4" fmla="*/ 0 w 37"/>
                <a:gd name="T5" fmla="*/ 15 h 18"/>
                <a:gd name="T6" fmla="*/ 0 w 37"/>
                <a:gd name="T7" fmla="*/ 11 h 18"/>
                <a:gd name="T8" fmla="*/ 0 w 37"/>
                <a:gd name="T9" fmla="*/ 11 h 18"/>
                <a:gd name="T10" fmla="*/ 4 w 37"/>
                <a:gd name="T11" fmla="*/ 7 h 18"/>
                <a:gd name="T12" fmla="*/ 7 w 37"/>
                <a:gd name="T13" fmla="*/ 7 h 18"/>
                <a:gd name="T14" fmla="*/ 7 w 37"/>
                <a:gd name="T15" fmla="*/ 7 h 18"/>
                <a:gd name="T16" fmla="*/ 7 w 37"/>
                <a:gd name="T17" fmla="*/ 7 h 18"/>
                <a:gd name="T18" fmla="*/ 11 w 37"/>
                <a:gd name="T19" fmla="*/ 4 h 18"/>
                <a:gd name="T20" fmla="*/ 11 w 37"/>
                <a:gd name="T21" fmla="*/ 4 h 18"/>
                <a:gd name="T22" fmla="*/ 15 w 37"/>
                <a:gd name="T23" fmla="*/ 7 h 18"/>
                <a:gd name="T24" fmla="*/ 18 w 37"/>
                <a:gd name="T25" fmla="*/ 7 h 18"/>
                <a:gd name="T26" fmla="*/ 26 w 37"/>
                <a:gd name="T27" fmla="*/ 4 h 18"/>
                <a:gd name="T28" fmla="*/ 33 w 37"/>
                <a:gd name="T29" fmla="*/ 0 h 18"/>
                <a:gd name="T30" fmla="*/ 33 w 37"/>
                <a:gd name="T31" fmla="*/ 0 h 18"/>
                <a:gd name="T32" fmla="*/ 37 w 37"/>
                <a:gd name="T33" fmla="*/ 0 h 18"/>
                <a:gd name="T34" fmla="*/ 33 w 37"/>
                <a:gd name="T35" fmla="*/ 4 h 18"/>
                <a:gd name="T36" fmla="*/ 30 w 37"/>
                <a:gd name="T37" fmla="*/ 4 h 18"/>
                <a:gd name="T38" fmla="*/ 26 w 37"/>
                <a:gd name="T39" fmla="*/ 7 h 18"/>
                <a:gd name="T40" fmla="*/ 26 w 37"/>
                <a:gd name="T41" fmla="*/ 11 h 18"/>
                <a:gd name="T42" fmla="*/ 26 w 37"/>
                <a:gd name="T43" fmla="*/ 15 h 18"/>
                <a:gd name="T44" fmla="*/ 22 w 37"/>
                <a:gd name="T45" fmla="*/ 15 h 18"/>
                <a:gd name="T46" fmla="*/ 18 w 37"/>
                <a:gd name="T47" fmla="*/ 15 h 18"/>
                <a:gd name="T48" fmla="*/ 18 w 37"/>
                <a:gd name="T49" fmla="*/ 18 h 18"/>
                <a:gd name="T50" fmla="*/ 15 w 37"/>
                <a:gd name="T51" fmla="*/ 18 h 18"/>
                <a:gd name="T52" fmla="*/ 11 w 37"/>
                <a:gd name="T53" fmla="*/ 18 h 18"/>
                <a:gd name="T54" fmla="*/ 11 w 37"/>
                <a:gd name="T55" fmla="*/ 18 h 18"/>
                <a:gd name="T56" fmla="*/ 4 w 37"/>
                <a:gd name="T5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8">
                  <a:moveTo>
                    <a:pt x="4" y="18"/>
                  </a:moveTo>
                  <a:lnTo>
                    <a:pt x="0" y="15"/>
                  </a:lnTo>
                  <a:lnTo>
                    <a:pt x="0" y="15"/>
                  </a:lnTo>
                  <a:lnTo>
                    <a:pt x="0" y="11"/>
                  </a:lnTo>
                  <a:lnTo>
                    <a:pt x="0" y="11"/>
                  </a:lnTo>
                  <a:lnTo>
                    <a:pt x="4" y="7"/>
                  </a:lnTo>
                  <a:lnTo>
                    <a:pt x="7" y="7"/>
                  </a:lnTo>
                  <a:lnTo>
                    <a:pt x="7" y="7"/>
                  </a:lnTo>
                  <a:lnTo>
                    <a:pt x="7" y="7"/>
                  </a:lnTo>
                  <a:lnTo>
                    <a:pt x="11" y="4"/>
                  </a:lnTo>
                  <a:lnTo>
                    <a:pt x="11" y="4"/>
                  </a:lnTo>
                  <a:lnTo>
                    <a:pt x="15" y="7"/>
                  </a:lnTo>
                  <a:lnTo>
                    <a:pt x="18" y="7"/>
                  </a:lnTo>
                  <a:lnTo>
                    <a:pt x="26" y="4"/>
                  </a:lnTo>
                  <a:lnTo>
                    <a:pt x="33" y="0"/>
                  </a:lnTo>
                  <a:lnTo>
                    <a:pt x="33" y="0"/>
                  </a:lnTo>
                  <a:lnTo>
                    <a:pt x="37" y="0"/>
                  </a:lnTo>
                  <a:lnTo>
                    <a:pt x="33" y="4"/>
                  </a:lnTo>
                  <a:lnTo>
                    <a:pt x="30" y="4"/>
                  </a:lnTo>
                  <a:lnTo>
                    <a:pt x="26" y="7"/>
                  </a:lnTo>
                  <a:lnTo>
                    <a:pt x="26" y="11"/>
                  </a:lnTo>
                  <a:lnTo>
                    <a:pt x="26" y="15"/>
                  </a:lnTo>
                  <a:lnTo>
                    <a:pt x="22" y="15"/>
                  </a:lnTo>
                  <a:lnTo>
                    <a:pt x="18" y="15"/>
                  </a:lnTo>
                  <a:lnTo>
                    <a:pt x="18" y="18"/>
                  </a:lnTo>
                  <a:lnTo>
                    <a:pt x="15" y="18"/>
                  </a:lnTo>
                  <a:lnTo>
                    <a:pt x="11" y="18"/>
                  </a:lnTo>
                  <a:lnTo>
                    <a:pt x="11" y="18"/>
                  </a:lnTo>
                  <a:lnTo>
                    <a:pt x="4" y="1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86" name="Freeform 85"/>
            <p:cNvSpPr>
              <a:spLocks/>
            </p:cNvSpPr>
            <p:nvPr/>
          </p:nvSpPr>
          <p:spPr bwMode="auto">
            <a:xfrm>
              <a:off x="5017394" y="2422007"/>
              <a:ext cx="132523" cy="110650"/>
            </a:xfrm>
            <a:custGeom>
              <a:avLst/>
              <a:gdLst>
                <a:gd name="T0" fmla="*/ 85 w 103"/>
                <a:gd name="T1" fmla="*/ 48 h 86"/>
                <a:gd name="T2" fmla="*/ 89 w 103"/>
                <a:gd name="T3" fmla="*/ 41 h 86"/>
                <a:gd name="T4" fmla="*/ 89 w 103"/>
                <a:gd name="T5" fmla="*/ 37 h 86"/>
                <a:gd name="T6" fmla="*/ 89 w 103"/>
                <a:gd name="T7" fmla="*/ 26 h 86"/>
                <a:gd name="T8" fmla="*/ 89 w 103"/>
                <a:gd name="T9" fmla="*/ 15 h 86"/>
                <a:gd name="T10" fmla="*/ 96 w 103"/>
                <a:gd name="T11" fmla="*/ 8 h 86"/>
                <a:gd name="T12" fmla="*/ 100 w 103"/>
                <a:gd name="T13" fmla="*/ 8 h 86"/>
                <a:gd name="T14" fmla="*/ 100 w 103"/>
                <a:gd name="T15" fmla="*/ 0 h 86"/>
                <a:gd name="T16" fmla="*/ 89 w 103"/>
                <a:gd name="T17" fmla="*/ 4 h 86"/>
                <a:gd name="T18" fmla="*/ 78 w 103"/>
                <a:gd name="T19" fmla="*/ 4 h 86"/>
                <a:gd name="T20" fmla="*/ 70 w 103"/>
                <a:gd name="T21" fmla="*/ 4 h 86"/>
                <a:gd name="T22" fmla="*/ 63 w 103"/>
                <a:gd name="T23" fmla="*/ 8 h 86"/>
                <a:gd name="T24" fmla="*/ 55 w 103"/>
                <a:gd name="T25" fmla="*/ 11 h 86"/>
                <a:gd name="T26" fmla="*/ 48 w 103"/>
                <a:gd name="T27" fmla="*/ 8 h 86"/>
                <a:gd name="T28" fmla="*/ 37 w 103"/>
                <a:gd name="T29" fmla="*/ 8 h 86"/>
                <a:gd name="T30" fmla="*/ 33 w 103"/>
                <a:gd name="T31" fmla="*/ 11 h 86"/>
                <a:gd name="T32" fmla="*/ 22 w 103"/>
                <a:gd name="T33" fmla="*/ 11 h 86"/>
                <a:gd name="T34" fmla="*/ 15 w 103"/>
                <a:gd name="T35" fmla="*/ 11 h 86"/>
                <a:gd name="T36" fmla="*/ 11 w 103"/>
                <a:gd name="T37" fmla="*/ 19 h 86"/>
                <a:gd name="T38" fmla="*/ 11 w 103"/>
                <a:gd name="T39" fmla="*/ 23 h 86"/>
                <a:gd name="T40" fmla="*/ 4 w 103"/>
                <a:gd name="T41" fmla="*/ 23 h 86"/>
                <a:gd name="T42" fmla="*/ 0 w 103"/>
                <a:gd name="T43" fmla="*/ 26 h 86"/>
                <a:gd name="T44" fmla="*/ 4 w 103"/>
                <a:gd name="T45" fmla="*/ 34 h 86"/>
                <a:gd name="T46" fmla="*/ 4 w 103"/>
                <a:gd name="T47" fmla="*/ 41 h 86"/>
                <a:gd name="T48" fmla="*/ 11 w 103"/>
                <a:gd name="T49" fmla="*/ 48 h 86"/>
                <a:gd name="T50" fmla="*/ 15 w 103"/>
                <a:gd name="T51" fmla="*/ 52 h 86"/>
                <a:gd name="T52" fmla="*/ 15 w 103"/>
                <a:gd name="T53" fmla="*/ 60 h 86"/>
                <a:gd name="T54" fmla="*/ 15 w 103"/>
                <a:gd name="T55" fmla="*/ 60 h 86"/>
                <a:gd name="T56" fmla="*/ 7 w 103"/>
                <a:gd name="T57" fmla="*/ 63 h 86"/>
                <a:gd name="T58" fmla="*/ 7 w 103"/>
                <a:gd name="T59" fmla="*/ 67 h 86"/>
                <a:gd name="T60" fmla="*/ 7 w 103"/>
                <a:gd name="T61" fmla="*/ 71 h 86"/>
                <a:gd name="T62" fmla="*/ 7 w 103"/>
                <a:gd name="T63" fmla="*/ 78 h 86"/>
                <a:gd name="T64" fmla="*/ 15 w 103"/>
                <a:gd name="T65" fmla="*/ 82 h 86"/>
                <a:gd name="T66" fmla="*/ 18 w 103"/>
                <a:gd name="T67" fmla="*/ 86 h 86"/>
                <a:gd name="T68" fmla="*/ 55 w 103"/>
                <a:gd name="T69"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 h="86">
                  <a:moveTo>
                    <a:pt x="55" y="67"/>
                  </a:moveTo>
                  <a:lnTo>
                    <a:pt x="85" y="48"/>
                  </a:lnTo>
                  <a:lnTo>
                    <a:pt x="85" y="45"/>
                  </a:lnTo>
                  <a:lnTo>
                    <a:pt x="89" y="41"/>
                  </a:lnTo>
                  <a:lnTo>
                    <a:pt x="89" y="37"/>
                  </a:lnTo>
                  <a:lnTo>
                    <a:pt x="89" y="37"/>
                  </a:lnTo>
                  <a:lnTo>
                    <a:pt x="89" y="30"/>
                  </a:lnTo>
                  <a:lnTo>
                    <a:pt x="89" y="26"/>
                  </a:lnTo>
                  <a:lnTo>
                    <a:pt x="89" y="19"/>
                  </a:lnTo>
                  <a:lnTo>
                    <a:pt x="89" y="15"/>
                  </a:lnTo>
                  <a:lnTo>
                    <a:pt x="89" y="11"/>
                  </a:lnTo>
                  <a:lnTo>
                    <a:pt x="96" y="8"/>
                  </a:lnTo>
                  <a:lnTo>
                    <a:pt x="100" y="8"/>
                  </a:lnTo>
                  <a:lnTo>
                    <a:pt x="100" y="8"/>
                  </a:lnTo>
                  <a:lnTo>
                    <a:pt x="103" y="4"/>
                  </a:lnTo>
                  <a:lnTo>
                    <a:pt x="100" y="0"/>
                  </a:lnTo>
                  <a:lnTo>
                    <a:pt x="96" y="0"/>
                  </a:lnTo>
                  <a:lnTo>
                    <a:pt x="89" y="4"/>
                  </a:lnTo>
                  <a:lnTo>
                    <a:pt x="81" y="4"/>
                  </a:lnTo>
                  <a:lnTo>
                    <a:pt x="78" y="4"/>
                  </a:lnTo>
                  <a:lnTo>
                    <a:pt x="74" y="4"/>
                  </a:lnTo>
                  <a:lnTo>
                    <a:pt x="70" y="4"/>
                  </a:lnTo>
                  <a:lnTo>
                    <a:pt x="66" y="8"/>
                  </a:lnTo>
                  <a:lnTo>
                    <a:pt x="63" y="8"/>
                  </a:lnTo>
                  <a:lnTo>
                    <a:pt x="63" y="11"/>
                  </a:lnTo>
                  <a:lnTo>
                    <a:pt x="55" y="11"/>
                  </a:lnTo>
                  <a:lnTo>
                    <a:pt x="48" y="8"/>
                  </a:lnTo>
                  <a:lnTo>
                    <a:pt x="48" y="8"/>
                  </a:lnTo>
                  <a:lnTo>
                    <a:pt x="44" y="8"/>
                  </a:lnTo>
                  <a:lnTo>
                    <a:pt x="37" y="8"/>
                  </a:lnTo>
                  <a:lnTo>
                    <a:pt x="33" y="8"/>
                  </a:lnTo>
                  <a:lnTo>
                    <a:pt x="33" y="11"/>
                  </a:lnTo>
                  <a:lnTo>
                    <a:pt x="22" y="11"/>
                  </a:lnTo>
                  <a:lnTo>
                    <a:pt x="22" y="11"/>
                  </a:lnTo>
                  <a:lnTo>
                    <a:pt x="15" y="11"/>
                  </a:lnTo>
                  <a:lnTo>
                    <a:pt x="15" y="11"/>
                  </a:lnTo>
                  <a:lnTo>
                    <a:pt x="15" y="19"/>
                  </a:lnTo>
                  <a:lnTo>
                    <a:pt x="11" y="19"/>
                  </a:lnTo>
                  <a:lnTo>
                    <a:pt x="15" y="23"/>
                  </a:lnTo>
                  <a:lnTo>
                    <a:pt x="11" y="23"/>
                  </a:lnTo>
                  <a:lnTo>
                    <a:pt x="7" y="26"/>
                  </a:lnTo>
                  <a:lnTo>
                    <a:pt x="4" y="23"/>
                  </a:lnTo>
                  <a:lnTo>
                    <a:pt x="4" y="26"/>
                  </a:lnTo>
                  <a:lnTo>
                    <a:pt x="0" y="26"/>
                  </a:lnTo>
                  <a:lnTo>
                    <a:pt x="0" y="30"/>
                  </a:lnTo>
                  <a:lnTo>
                    <a:pt x="4" y="34"/>
                  </a:lnTo>
                  <a:lnTo>
                    <a:pt x="7" y="37"/>
                  </a:lnTo>
                  <a:lnTo>
                    <a:pt x="4" y="41"/>
                  </a:lnTo>
                  <a:lnTo>
                    <a:pt x="4" y="48"/>
                  </a:lnTo>
                  <a:lnTo>
                    <a:pt x="11" y="48"/>
                  </a:lnTo>
                  <a:lnTo>
                    <a:pt x="11" y="52"/>
                  </a:lnTo>
                  <a:lnTo>
                    <a:pt x="15" y="52"/>
                  </a:lnTo>
                  <a:lnTo>
                    <a:pt x="15" y="56"/>
                  </a:lnTo>
                  <a:lnTo>
                    <a:pt x="15" y="60"/>
                  </a:lnTo>
                  <a:lnTo>
                    <a:pt x="15" y="60"/>
                  </a:lnTo>
                  <a:lnTo>
                    <a:pt x="15" y="60"/>
                  </a:lnTo>
                  <a:lnTo>
                    <a:pt x="11" y="60"/>
                  </a:lnTo>
                  <a:lnTo>
                    <a:pt x="7" y="63"/>
                  </a:lnTo>
                  <a:lnTo>
                    <a:pt x="7" y="67"/>
                  </a:lnTo>
                  <a:lnTo>
                    <a:pt x="7" y="67"/>
                  </a:lnTo>
                  <a:lnTo>
                    <a:pt x="7" y="71"/>
                  </a:lnTo>
                  <a:lnTo>
                    <a:pt x="7" y="71"/>
                  </a:lnTo>
                  <a:lnTo>
                    <a:pt x="11" y="78"/>
                  </a:lnTo>
                  <a:lnTo>
                    <a:pt x="7" y="78"/>
                  </a:lnTo>
                  <a:lnTo>
                    <a:pt x="11" y="78"/>
                  </a:lnTo>
                  <a:lnTo>
                    <a:pt x="15" y="82"/>
                  </a:lnTo>
                  <a:lnTo>
                    <a:pt x="18" y="86"/>
                  </a:lnTo>
                  <a:lnTo>
                    <a:pt x="18" y="86"/>
                  </a:lnTo>
                  <a:lnTo>
                    <a:pt x="22" y="86"/>
                  </a:lnTo>
                  <a:lnTo>
                    <a:pt x="55" y="67"/>
                  </a:lnTo>
                  <a:lnTo>
                    <a:pt x="55" y="67"/>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87" name="Freeform 86"/>
            <p:cNvSpPr>
              <a:spLocks/>
            </p:cNvSpPr>
            <p:nvPr/>
          </p:nvSpPr>
          <p:spPr bwMode="auto">
            <a:xfrm>
              <a:off x="4992949" y="2508212"/>
              <a:ext cx="33452" cy="86206"/>
            </a:xfrm>
            <a:custGeom>
              <a:avLst/>
              <a:gdLst>
                <a:gd name="T0" fmla="*/ 15 w 26"/>
                <a:gd name="T1" fmla="*/ 67 h 67"/>
                <a:gd name="T2" fmla="*/ 19 w 26"/>
                <a:gd name="T3" fmla="*/ 63 h 67"/>
                <a:gd name="T4" fmla="*/ 19 w 26"/>
                <a:gd name="T5" fmla="*/ 63 h 67"/>
                <a:gd name="T6" fmla="*/ 19 w 26"/>
                <a:gd name="T7" fmla="*/ 63 h 67"/>
                <a:gd name="T8" fmla="*/ 19 w 26"/>
                <a:gd name="T9" fmla="*/ 59 h 67"/>
                <a:gd name="T10" fmla="*/ 19 w 26"/>
                <a:gd name="T11" fmla="*/ 56 h 67"/>
                <a:gd name="T12" fmla="*/ 19 w 26"/>
                <a:gd name="T13" fmla="*/ 52 h 67"/>
                <a:gd name="T14" fmla="*/ 19 w 26"/>
                <a:gd name="T15" fmla="*/ 48 h 67"/>
                <a:gd name="T16" fmla="*/ 23 w 26"/>
                <a:gd name="T17" fmla="*/ 48 h 67"/>
                <a:gd name="T18" fmla="*/ 23 w 26"/>
                <a:gd name="T19" fmla="*/ 45 h 67"/>
                <a:gd name="T20" fmla="*/ 23 w 26"/>
                <a:gd name="T21" fmla="*/ 41 h 67"/>
                <a:gd name="T22" fmla="*/ 23 w 26"/>
                <a:gd name="T23" fmla="*/ 41 h 67"/>
                <a:gd name="T24" fmla="*/ 23 w 26"/>
                <a:gd name="T25" fmla="*/ 33 h 67"/>
                <a:gd name="T26" fmla="*/ 23 w 26"/>
                <a:gd name="T27" fmla="*/ 33 h 67"/>
                <a:gd name="T28" fmla="*/ 19 w 26"/>
                <a:gd name="T29" fmla="*/ 33 h 67"/>
                <a:gd name="T30" fmla="*/ 15 w 26"/>
                <a:gd name="T31" fmla="*/ 33 h 67"/>
                <a:gd name="T32" fmla="*/ 15 w 26"/>
                <a:gd name="T33" fmla="*/ 33 h 67"/>
                <a:gd name="T34" fmla="*/ 15 w 26"/>
                <a:gd name="T35" fmla="*/ 30 h 67"/>
                <a:gd name="T36" fmla="*/ 15 w 26"/>
                <a:gd name="T37" fmla="*/ 22 h 67"/>
                <a:gd name="T38" fmla="*/ 15 w 26"/>
                <a:gd name="T39" fmla="*/ 19 h 67"/>
                <a:gd name="T40" fmla="*/ 15 w 26"/>
                <a:gd name="T41" fmla="*/ 15 h 67"/>
                <a:gd name="T42" fmla="*/ 19 w 26"/>
                <a:gd name="T43" fmla="*/ 15 h 67"/>
                <a:gd name="T44" fmla="*/ 19 w 26"/>
                <a:gd name="T45" fmla="*/ 19 h 67"/>
                <a:gd name="T46" fmla="*/ 23 w 26"/>
                <a:gd name="T47" fmla="*/ 19 h 67"/>
                <a:gd name="T48" fmla="*/ 23 w 26"/>
                <a:gd name="T49" fmla="*/ 19 h 67"/>
                <a:gd name="T50" fmla="*/ 23 w 26"/>
                <a:gd name="T51" fmla="*/ 15 h 67"/>
                <a:gd name="T52" fmla="*/ 23 w 26"/>
                <a:gd name="T53" fmla="*/ 15 h 67"/>
                <a:gd name="T54" fmla="*/ 23 w 26"/>
                <a:gd name="T55" fmla="*/ 15 h 67"/>
                <a:gd name="T56" fmla="*/ 23 w 26"/>
                <a:gd name="T57" fmla="*/ 11 h 67"/>
                <a:gd name="T58" fmla="*/ 23 w 26"/>
                <a:gd name="T59" fmla="*/ 7 h 67"/>
                <a:gd name="T60" fmla="*/ 23 w 26"/>
                <a:gd name="T61" fmla="*/ 4 h 67"/>
                <a:gd name="T62" fmla="*/ 26 w 26"/>
                <a:gd name="T63" fmla="*/ 0 h 67"/>
                <a:gd name="T64" fmla="*/ 23 w 26"/>
                <a:gd name="T65" fmla="*/ 0 h 67"/>
                <a:gd name="T66" fmla="*/ 23 w 26"/>
                <a:gd name="T67" fmla="*/ 4 h 67"/>
                <a:gd name="T68" fmla="*/ 15 w 26"/>
                <a:gd name="T69" fmla="*/ 4 h 67"/>
                <a:gd name="T70" fmla="*/ 15 w 26"/>
                <a:gd name="T71" fmla="*/ 4 h 67"/>
                <a:gd name="T72" fmla="*/ 11 w 26"/>
                <a:gd name="T73" fmla="*/ 7 h 67"/>
                <a:gd name="T74" fmla="*/ 8 w 26"/>
                <a:gd name="T75" fmla="*/ 19 h 67"/>
                <a:gd name="T76" fmla="*/ 4 w 26"/>
                <a:gd name="T77" fmla="*/ 26 h 67"/>
                <a:gd name="T78" fmla="*/ 0 w 26"/>
                <a:gd name="T79" fmla="*/ 33 h 67"/>
                <a:gd name="T80" fmla="*/ 0 w 26"/>
                <a:gd name="T81" fmla="*/ 33 h 67"/>
                <a:gd name="T82" fmla="*/ 4 w 26"/>
                <a:gd name="T83" fmla="*/ 37 h 67"/>
                <a:gd name="T84" fmla="*/ 8 w 26"/>
                <a:gd name="T85" fmla="*/ 45 h 67"/>
                <a:gd name="T86" fmla="*/ 11 w 26"/>
                <a:gd name="T87" fmla="*/ 52 h 67"/>
                <a:gd name="T88" fmla="*/ 15 w 26"/>
                <a:gd name="T89" fmla="*/ 59 h 67"/>
                <a:gd name="T90" fmla="*/ 11 w 26"/>
                <a:gd name="T91" fmla="*/ 63 h 67"/>
                <a:gd name="T92" fmla="*/ 15 w 26"/>
                <a:gd name="T9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 h="67">
                  <a:moveTo>
                    <a:pt x="15" y="67"/>
                  </a:moveTo>
                  <a:lnTo>
                    <a:pt x="19" y="63"/>
                  </a:lnTo>
                  <a:lnTo>
                    <a:pt x="19" y="63"/>
                  </a:lnTo>
                  <a:lnTo>
                    <a:pt x="19" y="63"/>
                  </a:lnTo>
                  <a:lnTo>
                    <a:pt x="19" y="59"/>
                  </a:lnTo>
                  <a:lnTo>
                    <a:pt x="19" y="56"/>
                  </a:lnTo>
                  <a:lnTo>
                    <a:pt x="19" y="52"/>
                  </a:lnTo>
                  <a:lnTo>
                    <a:pt x="19" y="48"/>
                  </a:lnTo>
                  <a:lnTo>
                    <a:pt x="23" y="48"/>
                  </a:lnTo>
                  <a:lnTo>
                    <a:pt x="23" y="45"/>
                  </a:lnTo>
                  <a:lnTo>
                    <a:pt x="23" y="41"/>
                  </a:lnTo>
                  <a:lnTo>
                    <a:pt x="23" y="41"/>
                  </a:lnTo>
                  <a:lnTo>
                    <a:pt x="23" y="33"/>
                  </a:lnTo>
                  <a:lnTo>
                    <a:pt x="23" y="33"/>
                  </a:lnTo>
                  <a:lnTo>
                    <a:pt x="19" y="33"/>
                  </a:lnTo>
                  <a:lnTo>
                    <a:pt x="15" y="33"/>
                  </a:lnTo>
                  <a:lnTo>
                    <a:pt x="15" y="33"/>
                  </a:lnTo>
                  <a:lnTo>
                    <a:pt x="15" y="30"/>
                  </a:lnTo>
                  <a:lnTo>
                    <a:pt x="15" y="22"/>
                  </a:lnTo>
                  <a:lnTo>
                    <a:pt x="15" y="19"/>
                  </a:lnTo>
                  <a:lnTo>
                    <a:pt x="15" y="15"/>
                  </a:lnTo>
                  <a:lnTo>
                    <a:pt x="19" y="15"/>
                  </a:lnTo>
                  <a:lnTo>
                    <a:pt x="19" y="19"/>
                  </a:lnTo>
                  <a:lnTo>
                    <a:pt x="23" y="19"/>
                  </a:lnTo>
                  <a:lnTo>
                    <a:pt x="23" y="19"/>
                  </a:lnTo>
                  <a:lnTo>
                    <a:pt x="23" y="15"/>
                  </a:lnTo>
                  <a:lnTo>
                    <a:pt x="23" y="15"/>
                  </a:lnTo>
                  <a:lnTo>
                    <a:pt x="23" y="15"/>
                  </a:lnTo>
                  <a:lnTo>
                    <a:pt x="23" y="11"/>
                  </a:lnTo>
                  <a:lnTo>
                    <a:pt x="23" y="7"/>
                  </a:lnTo>
                  <a:lnTo>
                    <a:pt x="23" y="4"/>
                  </a:lnTo>
                  <a:lnTo>
                    <a:pt x="26" y="0"/>
                  </a:lnTo>
                  <a:lnTo>
                    <a:pt x="23" y="0"/>
                  </a:lnTo>
                  <a:lnTo>
                    <a:pt x="23" y="4"/>
                  </a:lnTo>
                  <a:lnTo>
                    <a:pt x="15" y="4"/>
                  </a:lnTo>
                  <a:lnTo>
                    <a:pt x="15" y="4"/>
                  </a:lnTo>
                  <a:lnTo>
                    <a:pt x="11" y="7"/>
                  </a:lnTo>
                  <a:lnTo>
                    <a:pt x="8" y="19"/>
                  </a:lnTo>
                  <a:lnTo>
                    <a:pt x="4" y="26"/>
                  </a:lnTo>
                  <a:lnTo>
                    <a:pt x="0" y="33"/>
                  </a:lnTo>
                  <a:lnTo>
                    <a:pt x="0" y="33"/>
                  </a:lnTo>
                  <a:lnTo>
                    <a:pt x="4" y="37"/>
                  </a:lnTo>
                  <a:lnTo>
                    <a:pt x="8" y="45"/>
                  </a:lnTo>
                  <a:lnTo>
                    <a:pt x="11" y="52"/>
                  </a:lnTo>
                  <a:lnTo>
                    <a:pt x="15" y="59"/>
                  </a:lnTo>
                  <a:lnTo>
                    <a:pt x="11" y="63"/>
                  </a:lnTo>
                  <a:lnTo>
                    <a:pt x="15" y="67"/>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88" name="Freeform 87"/>
            <p:cNvSpPr>
              <a:spLocks/>
            </p:cNvSpPr>
            <p:nvPr/>
          </p:nvSpPr>
          <p:spPr bwMode="auto">
            <a:xfrm>
              <a:off x="5022541" y="2508212"/>
              <a:ext cx="9007" cy="19300"/>
            </a:xfrm>
            <a:custGeom>
              <a:avLst/>
              <a:gdLst>
                <a:gd name="T0" fmla="*/ 0 w 7"/>
                <a:gd name="T1" fmla="*/ 15 h 15"/>
                <a:gd name="T2" fmla="*/ 0 w 7"/>
                <a:gd name="T3" fmla="*/ 15 h 15"/>
                <a:gd name="T4" fmla="*/ 0 w 7"/>
                <a:gd name="T5" fmla="*/ 11 h 15"/>
                <a:gd name="T6" fmla="*/ 0 w 7"/>
                <a:gd name="T7" fmla="*/ 7 h 15"/>
                <a:gd name="T8" fmla="*/ 0 w 7"/>
                <a:gd name="T9" fmla="*/ 4 h 15"/>
                <a:gd name="T10" fmla="*/ 3 w 7"/>
                <a:gd name="T11" fmla="*/ 0 h 15"/>
                <a:gd name="T12" fmla="*/ 3 w 7"/>
                <a:gd name="T13" fmla="*/ 0 h 15"/>
                <a:gd name="T14" fmla="*/ 3 w 7"/>
                <a:gd name="T15" fmla="*/ 4 h 15"/>
                <a:gd name="T16" fmla="*/ 3 w 7"/>
                <a:gd name="T17" fmla="*/ 4 h 15"/>
                <a:gd name="T18" fmla="*/ 7 w 7"/>
                <a:gd name="T19" fmla="*/ 11 h 15"/>
                <a:gd name="T20" fmla="*/ 3 w 7"/>
                <a:gd name="T21" fmla="*/ 11 h 15"/>
                <a:gd name="T22" fmla="*/ 3 w 7"/>
                <a:gd name="T23" fmla="*/ 11 h 15"/>
                <a:gd name="T24" fmla="*/ 3 w 7"/>
                <a:gd name="T25" fmla="*/ 15 h 15"/>
                <a:gd name="T26" fmla="*/ 0 w 7"/>
                <a:gd name="T27" fmla="*/ 15 h 15"/>
                <a:gd name="T28" fmla="*/ 0 w 7"/>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5">
                  <a:moveTo>
                    <a:pt x="0" y="15"/>
                  </a:moveTo>
                  <a:lnTo>
                    <a:pt x="0" y="15"/>
                  </a:lnTo>
                  <a:lnTo>
                    <a:pt x="0" y="11"/>
                  </a:lnTo>
                  <a:lnTo>
                    <a:pt x="0" y="7"/>
                  </a:lnTo>
                  <a:lnTo>
                    <a:pt x="0" y="4"/>
                  </a:lnTo>
                  <a:lnTo>
                    <a:pt x="3" y="0"/>
                  </a:lnTo>
                  <a:lnTo>
                    <a:pt x="3" y="0"/>
                  </a:lnTo>
                  <a:lnTo>
                    <a:pt x="3" y="4"/>
                  </a:lnTo>
                  <a:lnTo>
                    <a:pt x="3" y="4"/>
                  </a:lnTo>
                  <a:lnTo>
                    <a:pt x="7" y="11"/>
                  </a:lnTo>
                  <a:lnTo>
                    <a:pt x="3" y="11"/>
                  </a:lnTo>
                  <a:lnTo>
                    <a:pt x="3" y="11"/>
                  </a:lnTo>
                  <a:lnTo>
                    <a:pt x="3" y="15"/>
                  </a:lnTo>
                  <a:lnTo>
                    <a:pt x="0" y="15"/>
                  </a:lnTo>
                  <a:lnTo>
                    <a:pt x="0" y="15"/>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89" name="Freeform 88"/>
            <p:cNvSpPr>
              <a:spLocks/>
            </p:cNvSpPr>
            <p:nvPr/>
          </p:nvSpPr>
          <p:spPr bwMode="auto">
            <a:xfrm>
              <a:off x="5012246" y="2527510"/>
              <a:ext cx="10293" cy="23159"/>
            </a:xfrm>
            <a:custGeom>
              <a:avLst/>
              <a:gdLst>
                <a:gd name="T0" fmla="*/ 8 w 8"/>
                <a:gd name="T1" fmla="*/ 18 h 18"/>
                <a:gd name="T2" fmla="*/ 4 w 8"/>
                <a:gd name="T3" fmla="*/ 18 h 18"/>
                <a:gd name="T4" fmla="*/ 0 w 8"/>
                <a:gd name="T5" fmla="*/ 18 h 18"/>
                <a:gd name="T6" fmla="*/ 0 w 8"/>
                <a:gd name="T7" fmla="*/ 18 h 18"/>
                <a:gd name="T8" fmla="*/ 0 w 8"/>
                <a:gd name="T9" fmla="*/ 15 h 18"/>
                <a:gd name="T10" fmla="*/ 0 w 8"/>
                <a:gd name="T11" fmla="*/ 7 h 18"/>
                <a:gd name="T12" fmla="*/ 0 w 8"/>
                <a:gd name="T13" fmla="*/ 4 h 18"/>
                <a:gd name="T14" fmla="*/ 0 w 8"/>
                <a:gd name="T15" fmla="*/ 0 h 18"/>
                <a:gd name="T16" fmla="*/ 4 w 8"/>
                <a:gd name="T17" fmla="*/ 0 h 18"/>
                <a:gd name="T18" fmla="*/ 4 w 8"/>
                <a:gd name="T19" fmla="*/ 4 h 18"/>
                <a:gd name="T20" fmla="*/ 8 w 8"/>
                <a:gd name="T21" fmla="*/ 4 h 18"/>
                <a:gd name="T22" fmla="*/ 8 w 8"/>
                <a:gd name="T23" fmla="*/ 4 h 18"/>
                <a:gd name="T24" fmla="*/ 8 w 8"/>
                <a:gd name="T25" fmla="*/ 4 h 18"/>
                <a:gd name="T26" fmla="*/ 8 w 8"/>
                <a:gd name="T27" fmla="*/ 4 h 18"/>
                <a:gd name="T28" fmla="*/ 8 w 8"/>
                <a:gd name="T29" fmla="*/ 7 h 18"/>
                <a:gd name="T30" fmla="*/ 8 w 8"/>
                <a:gd name="T31" fmla="*/ 11 h 18"/>
                <a:gd name="T32" fmla="*/ 8 w 8"/>
                <a:gd name="T33" fmla="*/ 11 h 18"/>
                <a:gd name="T34" fmla="*/ 8 w 8"/>
                <a:gd name="T35" fmla="*/ 18 h 18"/>
                <a:gd name="T36" fmla="*/ 8 w 8"/>
                <a:gd name="T3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8">
                  <a:moveTo>
                    <a:pt x="8" y="18"/>
                  </a:moveTo>
                  <a:lnTo>
                    <a:pt x="4" y="18"/>
                  </a:lnTo>
                  <a:lnTo>
                    <a:pt x="0" y="18"/>
                  </a:lnTo>
                  <a:lnTo>
                    <a:pt x="0" y="18"/>
                  </a:lnTo>
                  <a:lnTo>
                    <a:pt x="0" y="15"/>
                  </a:lnTo>
                  <a:lnTo>
                    <a:pt x="0" y="7"/>
                  </a:lnTo>
                  <a:lnTo>
                    <a:pt x="0" y="4"/>
                  </a:lnTo>
                  <a:lnTo>
                    <a:pt x="0" y="0"/>
                  </a:lnTo>
                  <a:lnTo>
                    <a:pt x="4" y="0"/>
                  </a:lnTo>
                  <a:lnTo>
                    <a:pt x="4" y="4"/>
                  </a:lnTo>
                  <a:lnTo>
                    <a:pt x="8" y="4"/>
                  </a:lnTo>
                  <a:lnTo>
                    <a:pt x="8" y="4"/>
                  </a:lnTo>
                  <a:lnTo>
                    <a:pt x="8" y="4"/>
                  </a:lnTo>
                  <a:lnTo>
                    <a:pt x="8" y="4"/>
                  </a:lnTo>
                  <a:lnTo>
                    <a:pt x="8" y="7"/>
                  </a:lnTo>
                  <a:lnTo>
                    <a:pt x="8" y="11"/>
                  </a:lnTo>
                  <a:lnTo>
                    <a:pt x="8" y="11"/>
                  </a:lnTo>
                  <a:lnTo>
                    <a:pt x="8" y="18"/>
                  </a:lnTo>
                  <a:lnTo>
                    <a:pt x="8" y="1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90" name="Freeform 89"/>
            <p:cNvSpPr>
              <a:spLocks/>
            </p:cNvSpPr>
            <p:nvPr/>
          </p:nvSpPr>
          <p:spPr bwMode="auto">
            <a:xfrm>
              <a:off x="5012248" y="2483765"/>
              <a:ext cx="24446" cy="29593"/>
            </a:xfrm>
            <a:custGeom>
              <a:avLst/>
              <a:gdLst>
                <a:gd name="T0" fmla="*/ 0 w 19"/>
                <a:gd name="T1" fmla="*/ 23 h 23"/>
                <a:gd name="T2" fmla="*/ 0 w 19"/>
                <a:gd name="T3" fmla="*/ 23 h 23"/>
                <a:gd name="T4" fmla="*/ 8 w 19"/>
                <a:gd name="T5" fmla="*/ 23 h 23"/>
                <a:gd name="T6" fmla="*/ 8 w 19"/>
                <a:gd name="T7" fmla="*/ 19 h 23"/>
                <a:gd name="T8" fmla="*/ 11 w 19"/>
                <a:gd name="T9" fmla="*/ 19 h 23"/>
                <a:gd name="T10" fmla="*/ 11 w 19"/>
                <a:gd name="T11" fmla="*/ 15 h 23"/>
                <a:gd name="T12" fmla="*/ 15 w 19"/>
                <a:gd name="T13" fmla="*/ 12 h 23"/>
                <a:gd name="T14" fmla="*/ 19 w 19"/>
                <a:gd name="T15" fmla="*/ 12 h 23"/>
                <a:gd name="T16" fmla="*/ 19 w 19"/>
                <a:gd name="T17" fmla="*/ 12 h 23"/>
                <a:gd name="T18" fmla="*/ 19 w 19"/>
                <a:gd name="T19" fmla="*/ 12 h 23"/>
                <a:gd name="T20" fmla="*/ 19 w 19"/>
                <a:gd name="T21" fmla="*/ 8 h 23"/>
                <a:gd name="T22" fmla="*/ 19 w 19"/>
                <a:gd name="T23" fmla="*/ 4 h 23"/>
                <a:gd name="T24" fmla="*/ 15 w 19"/>
                <a:gd name="T25" fmla="*/ 4 h 23"/>
                <a:gd name="T26" fmla="*/ 15 w 19"/>
                <a:gd name="T27" fmla="*/ 0 h 23"/>
                <a:gd name="T28" fmla="*/ 8 w 19"/>
                <a:gd name="T29" fmla="*/ 0 h 23"/>
                <a:gd name="T30" fmla="*/ 8 w 19"/>
                <a:gd name="T31" fmla="*/ 0 h 23"/>
                <a:gd name="T32" fmla="*/ 8 w 19"/>
                <a:gd name="T33" fmla="*/ 0 h 23"/>
                <a:gd name="T34" fmla="*/ 4 w 19"/>
                <a:gd name="T35" fmla="*/ 12 h 23"/>
                <a:gd name="T36" fmla="*/ 4 w 19"/>
                <a:gd name="T37" fmla="*/ 15 h 23"/>
                <a:gd name="T38" fmla="*/ 0 w 19"/>
                <a:gd name="T39" fmla="*/ 19 h 23"/>
                <a:gd name="T40" fmla="*/ 0 w 19"/>
                <a:gd name="T41" fmla="*/ 23 h 23"/>
                <a:gd name="T42" fmla="*/ 0 w 19"/>
                <a:gd name="T4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3">
                  <a:moveTo>
                    <a:pt x="0" y="23"/>
                  </a:moveTo>
                  <a:lnTo>
                    <a:pt x="0" y="23"/>
                  </a:lnTo>
                  <a:lnTo>
                    <a:pt x="8" y="23"/>
                  </a:lnTo>
                  <a:lnTo>
                    <a:pt x="8" y="19"/>
                  </a:lnTo>
                  <a:lnTo>
                    <a:pt x="11" y="19"/>
                  </a:lnTo>
                  <a:lnTo>
                    <a:pt x="11" y="15"/>
                  </a:lnTo>
                  <a:lnTo>
                    <a:pt x="15" y="12"/>
                  </a:lnTo>
                  <a:lnTo>
                    <a:pt x="19" y="12"/>
                  </a:lnTo>
                  <a:lnTo>
                    <a:pt x="19" y="12"/>
                  </a:lnTo>
                  <a:lnTo>
                    <a:pt x="19" y="12"/>
                  </a:lnTo>
                  <a:lnTo>
                    <a:pt x="19" y="8"/>
                  </a:lnTo>
                  <a:lnTo>
                    <a:pt x="19" y="4"/>
                  </a:lnTo>
                  <a:lnTo>
                    <a:pt x="15" y="4"/>
                  </a:lnTo>
                  <a:lnTo>
                    <a:pt x="15" y="0"/>
                  </a:lnTo>
                  <a:lnTo>
                    <a:pt x="8" y="0"/>
                  </a:lnTo>
                  <a:lnTo>
                    <a:pt x="8" y="0"/>
                  </a:lnTo>
                  <a:lnTo>
                    <a:pt x="8" y="0"/>
                  </a:lnTo>
                  <a:lnTo>
                    <a:pt x="4" y="12"/>
                  </a:lnTo>
                  <a:lnTo>
                    <a:pt x="4" y="15"/>
                  </a:lnTo>
                  <a:lnTo>
                    <a:pt x="0" y="19"/>
                  </a:lnTo>
                  <a:lnTo>
                    <a:pt x="0" y="23"/>
                  </a:lnTo>
                  <a:lnTo>
                    <a:pt x="0" y="23"/>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91" name="Freeform 90"/>
            <p:cNvSpPr>
              <a:spLocks/>
            </p:cNvSpPr>
            <p:nvPr/>
          </p:nvSpPr>
          <p:spPr bwMode="auto">
            <a:xfrm>
              <a:off x="5012247" y="2508212"/>
              <a:ext cx="86205" cy="95211"/>
            </a:xfrm>
            <a:custGeom>
              <a:avLst/>
              <a:gdLst>
                <a:gd name="T0" fmla="*/ 4 w 67"/>
                <a:gd name="T1" fmla="*/ 63 h 74"/>
                <a:gd name="T2" fmla="*/ 4 w 67"/>
                <a:gd name="T3" fmla="*/ 63 h 74"/>
                <a:gd name="T4" fmla="*/ 4 w 67"/>
                <a:gd name="T5" fmla="*/ 63 h 74"/>
                <a:gd name="T6" fmla="*/ 4 w 67"/>
                <a:gd name="T7" fmla="*/ 59 h 74"/>
                <a:gd name="T8" fmla="*/ 4 w 67"/>
                <a:gd name="T9" fmla="*/ 56 h 74"/>
                <a:gd name="T10" fmla="*/ 4 w 67"/>
                <a:gd name="T11" fmla="*/ 52 h 74"/>
                <a:gd name="T12" fmla="*/ 4 w 67"/>
                <a:gd name="T13" fmla="*/ 48 h 74"/>
                <a:gd name="T14" fmla="*/ 8 w 67"/>
                <a:gd name="T15" fmla="*/ 48 h 74"/>
                <a:gd name="T16" fmla="*/ 8 w 67"/>
                <a:gd name="T17" fmla="*/ 45 h 74"/>
                <a:gd name="T18" fmla="*/ 8 w 67"/>
                <a:gd name="T19" fmla="*/ 41 h 74"/>
                <a:gd name="T20" fmla="*/ 8 w 67"/>
                <a:gd name="T21" fmla="*/ 41 h 74"/>
                <a:gd name="T22" fmla="*/ 8 w 67"/>
                <a:gd name="T23" fmla="*/ 26 h 74"/>
                <a:gd name="T24" fmla="*/ 8 w 67"/>
                <a:gd name="T25" fmla="*/ 26 h 74"/>
                <a:gd name="T26" fmla="*/ 8 w 67"/>
                <a:gd name="T27" fmla="*/ 22 h 74"/>
                <a:gd name="T28" fmla="*/ 8 w 67"/>
                <a:gd name="T29" fmla="*/ 19 h 74"/>
                <a:gd name="T30" fmla="*/ 8 w 67"/>
                <a:gd name="T31" fmla="*/ 19 h 74"/>
                <a:gd name="T32" fmla="*/ 8 w 67"/>
                <a:gd name="T33" fmla="*/ 15 h 74"/>
                <a:gd name="T34" fmla="*/ 8 w 67"/>
                <a:gd name="T35" fmla="*/ 15 h 74"/>
                <a:gd name="T36" fmla="*/ 11 w 67"/>
                <a:gd name="T37" fmla="*/ 15 h 74"/>
                <a:gd name="T38" fmla="*/ 11 w 67"/>
                <a:gd name="T39" fmla="*/ 11 h 74"/>
                <a:gd name="T40" fmla="*/ 15 w 67"/>
                <a:gd name="T41" fmla="*/ 11 h 74"/>
                <a:gd name="T42" fmla="*/ 19 w 67"/>
                <a:gd name="T43" fmla="*/ 15 h 74"/>
                <a:gd name="T44" fmla="*/ 22 w 67"/>
                <a:gd name="T45" fmla="*/ 19 h 74"/>
                <a:gd name="T46" fmla="*/ 22 w 67"/>
                <a:gd name="T47" fmla="*/ 19 h 74"/>
                <a:gd name="T48" fmla="*/ 26 w 67"/>
                <a:gd name="T49" fmla="*/ 19 h 74"/>
                <a:gd name="T50" fmla="*/ 59 w 67"/>
                <a:gd name="T51" fmla="*/ 0 h 74"/>
                <a:gd name="T52" fmla="*/ 67 w 67"/>
                <a:gd name="T53" fmla="*/ 19 h 74"/>
                <a:gd name="T54" fmla="*/ 67 w 67"/>
                <a:gd name="T55" fmla="*/ 19 h 74"/>
                <a:gd name="T56" fmla="*/ 59 w 67"/>
                <a:gd name="T57" fmla="*/ 26 h 74"/>
                <a:gd name="T58" fmla="*/ 37 w 67"/>
                <a:gd name="T59" fmla="*/ 30 h 74"/>
                <a:gd name="T60" fmla="*/ 56 w 67"/>
                <a:gd name="T61" fmla="*/ 48 h 74"/>
                <a:gd name="T62" fmla="*/ 48 w 67"/>
                <a:gd name="T63" fmla="*/ 56 h 74"/>
                <a:gd name="T64" fmla="*/ 48 w 67"/>
                <a:gd name="T65" fmla="*/ 63 h 74"/>
                <a:gd name="T66" fmla="*/ 33 w 67"/>
                <a:gd name="T67" fmla="*/ 63 h 74"/>
                <a:gd name="T68" fmla="*/ 22 w 67"/>
                <a:gd name="T69" fmla="*/ 74 h 74"/>
                <a:gd name="T70" fmla="*/ 8 w 67"/>
                <a:gd name="T71" fmla="*/ 71 h 74"/>
                <a:gd name="T72" fmla="*/ 0 w 67"/>
                <a:gd name="T73" fmla="*/ 71 h 74"/>
                <a:gd name="T74" fmla="*/ 0 w 67"/>
                <a:gd name="T75" fmla="*/ 71 h 74"/>
                <a:gd name="T76" fmla="*/ 4 w 67"/>
                <a:gd name="T77" fmla="*/ 67 h 74"/>
                <a:gd name="T78" fmla="*/ 4 w 67"/>
                <a:gd name="T79" fmla="*/ 63 h 74"/>
                <a:gd name="T80" fmla="*/ 4 w 67"/>
                <a:gd name="T81" fmla="*/ 6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 h="74">
                  <a:moveTo>
                    <a:pt x="4" y="63"/>
                  </a:moveTo>
                  <a:lnTo>
                    <a:pt x="4" y="63"/>
                  </a:lnTo>
                  <a:lnTo>
                    <a:pt x="4" y="63"/>
                  </a:lnTo>
                  <a:lnTo>
                    <a:pt x="4" y="59"/>
                  </a:lnTo>
                  <a:lnTo>
                    <a:pt x="4" y="56"/>
                  </a:lnTo>
                  <a:lnTo>
                    <a:pt x="4" y="52"/>
                  </a:lnTo>
                  <a:lnTo>
                    <a:pt x="4" y="48"/>
                  </a:lnTo>
                  <a:lnTo>
                    <a:pt x="8" y="48"/>
                  </a:lnTo>
                  <a:lnTo>
                    <a:pt x="8" y="45"/>
                  </a:lnTo>
                  <a:lnTo>
                    <a:pt x="8" y="41"/>
                  </a:lnTo>
                  <a:lnTo>
                    <a:pt x="8" y="41"/>
                  </a:lnTo>
                  <a:lnTo>
                    <a:pt x="8" y="26"/>
                  </a:lnTo>
                  <a:lnTo>
                    <a:pt x="8" y="26"/>
                  </a:lnTo>
                  <a:lnTo>
                    <a:pt x="8" y="22"/>
                  </a:lnTo>
                  <a:lnTo>
                    <a:pt x="8" y="19"/>
                  </a:lnTo>
                  <a:lnTo>
                    <a:pt x="8" y="19"/>
                  </a:lnTo>
                  <a:lnTo>
                    <a:pt x="8" y="15"/>
                  </a:lnTo>
                  <a:lnTo>
                    <a:pt x="8" y="15"/>
                  </a:lnTo>
                  <a:lnTo>
                    <a:pt x="11" y="15"/>
                  </a:lnTo>
                  <a:lnTo>
                    <a:pt x="11" y="11"/>
                  </a:lnTo>
                  <a:lnTo>
                    <a:pt x="15" y="11"/>
                  </a:lnTo>
                  <a:lnTo>
                    <a:pt x="19" y="15"/>
                  </a:lnTo>
                  <a:lnTo>
                    <a:pt x="22" y="19"/>
                  </a:lnTo>
                  <a:lnTo>
                    <a:pt x="22" y="19"/>
                  </a:lnTo>
                  <a:lnTo>
                    <a:pt x="26" y="19"/>
                  </a:lnTo>
                  <a:lnTo>
                    <a:pt x="59" y="0"/>
                  </a:lnTo>
                  <a:lnTo>
                    <a:pt x="67" y="19"/>
                  </a:lnTo>
                  <a:lnTo>
                    <a:pt x="67" y="19"/>
                  </a:lnTo>
                  <a:lnTo>
                    <a:pt x="59" y="26"/>
                  </a:lnTo>
                  <a:lnTo>
                    <a:pt x="37" y="30"/>
                  </a:lnTo>
                  <a:lnTo>
                    <a:pt x="56" y="48"/>
                  </a:lnTo>
                  <a:lnTo>
                    <a:pt x="48" y="56"/>
                  </a:lnTo>
                  <a:lnTo>
                    <a:pt x="48" y="63"/>
                  </a:lnTo>
                  <a:lnTo>
                    <a:pt x="33" y="63"/>
                  </a:lnTo>
                  <a:lnTo>
                    <a:pt x="22" y="74"/>
                  </a:lnTo>
                  <a:lnTo>
                    <a:pt x="8" y="71"/>
                  </a:lnTo>
                  <a:lnTo>
                    <a:pt x="0" y="71"/>
                  </a:lnTo>
                  <a:lnTo>
                    <a:pt x="0" y="71"/>
                  </a:lnTo>
                  <a:lnTo>
                    <a:pt x="4" y="67"/>
                  </a:lnTo>
                  <a:lnTo>
                    <a:pt x="4" y="63"/>
                  </a:lnTo>
                  <a:lnTo>
                    <a:pt x="4" y="63"/>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92" name="Freeform 91"/>
            <p:cNvSpPr>
              <a:spLocks/>
            </p:cNvSpPr>
            <p:nvPr/>
          </p:nvSpPr>
          <p:spPr bwMode="auto">
            <a:xfrm>
              <a:off x="5012246" y="2532657"/>
              <a:ext cx="438742" cy="333238"/>
            </a:xfrm>
            <a:custGeom>
              <a:avLst/>
              <a:gdLst>
                <a:gd name="T0" fmla="*/ 207 w 341"/>
                <a:gd name="T1" fmla="*/ 55 h 259"/>
                <a:gd name="T2" fmla="*/ 82 w 341"/>
                <a:gd name="T3" fmla="*/ 3 h 259"/>
                <a:gd name="T4" fmla="*/ 37 w 341"/>
                <a:gd name="T5" fmla="*/ 11 h 259"/>
                <a:gd name="T6" fmla="*/ 48 w 341"/>
                <a:gd name="T7" fmla="*/ 44 h 259"/>
                <a:gd name="T8" fmla="*/ 8 w 341"/>
                <a:gd name="T9" fmla="*/ 52 h 259"/>
                <a:gd name="T10" fmla="*/ 0 w 341"/>
                <a:gd name="T11" fmla="*/ 63 h 259"/>
                <a:gd name="T12" fmla="*/ 0 w 341"/>
                <a:gd name="T13" fmla="*/ 66 h 259"/>
                <a:gd name="T14" fmla="*/ 8 w 341"/>
                <a:gd name="T15" fmla="*/ 70 h 259"/>
                <a:gd name="T16" fmla="*/ 15 w 341"/>
                <a:gd name="T17" fmla="*/ 81 h 259"/>
                <a:gd name="T18" fmla="*/ 22 w 341"/>
                <a:gd name="T19" fmla="*/ 89 h 259"/>
                <a:gd name="T20" fmla="*/ 26 w 341"/>
                <a:gd name="T21" fmla="*/ 96 h 259"/>
                <a:gd name="T22" fmla="*/ 33 w 341"/>
                <a:gd name="T23" fmla="*/ 103 h 259"/>
                <a:gd name="T24" fmla="*/ 41 w 341"/>
                <a:gd name="T25" fmla="*/ 115 h 259"/>
                <a:gd name="T26" fmla="*/ 45 w 341"/>
                <a:gd name="T27" fmla="*/ 122 h 259"/>
                <a:gd name="T28" fmla="*/ 48 w 341"/>
                <a:gd name="T29" fmla="*/ 129 h 259"/>
                <a:gd name="T30" fmla="*/ 56 w 341"/>
                <a:gd name="T31" fmla="*/ 129 h 259"/>
                <a:gd name="T32" fmla="*/ 67 w 341"/>
                <a:gd name="T33" fmla="*/ 141 h 259"/>
                <a:gd name="T34" fmla="*/ 67 w 341"/>
                <a:gd name="T35" fmla="*/ 144 h 259"/>
                <a:gd name="T36" fmla="*/ 74 w 341"/>
                <a:gd name="T37" fmla="*/ 159 h 259"/>
                <a:gd name="T38" fmla="*/ 74 w 341"/>
                <a:gd name="T39" fmla="*/ 167 h 259"/>
                <a:gd name="T40" fmla="*/ 78 w 341"/>
                <a:gd name="T41" fmla="*/ 178 h 259"/>
                <a:gd name="T42" fmla="*/ 89 w 341"/>
                <a:gd name="T43" fmla="*/ 192 h 259"/>
                <a:gd name="T44" fmla="*/ 96 w 341"/>
                <a:gd name="T45" fmla="*/ 196 h 259"/>
                <a:gd name="T46" fmla="*/ 104 w 341"/>
                <a:gd name="T47" fmla="*/ 200 h 259"/>
                <a:gd name="T48" fmla="*/ 107 w 341"/>
                <a:gd name="T49" fmla="*/ 204 h 259"/>
                <a:gd name="T50" fmla="*/ 115 w 341"/>
                <a:gd name="T51" fmla="*/ 222 h 259"/>
                <a:gd name="T52" fmla="*/ 133 w 341"/>
                <a:gd name="T53" fmla="*/ 241 h 259"/>
                <a:gd name="T54" fmla="*/ 141 w 341"/>
                <a:gd name="T55" fmla="*/ 252 h 259"/>
                <a:gd name="T56" fmla="*/ 152 w 341"/>
                <a:gd name="T57" fmla="*/ 244 h 259"/>
                <a:gd name="T58" fmla="*/ 156 w 341"/>
                <a:gd name="T59" fmla="*/ 233 h 259"/>
                <a:gd name="T60" fmla="*/ 185 w 341"/>
                <a:gd name="T61" fmla="*/ 241 h 259"/>
                <a:gd name="T62" fmla="*/ 230 w 341"/>
                <a:gd name="T63" fmla="*/ 226 h 259"/>
                <a:gd name="T64" fmla="*/ 337 w 341"/>
                <a:gd name="T65" fmla="*/ 152 h 259"/>
                <a:gd name="T66" fmla="*/ 282 w 341"/>
                <a:gd name="T67" fmla="*/ 148 h 259"/>
                <a:gd name="T68" fmla="*/ 274 w 341"/>
                <a:gd name="T69" fmla="*/ 126 h 259"/>
                <a:gd name="T70" fmla="*/ 274 w 341"/>
                <a:gd name="T71" fmla="*/ 126 h 259"/>
                <a:gd name="T72" fmla="*/ 270 w 341"/>
                <a:gd name="T73" fmla="*/ 122 h 259"/>
                <a:gd name="T74" fmla="*/ 263 w 341"/>
                <a:gd name="T75" fmla="*/ 118 h 259"/>
                <a:gd name="T76" fmla="*/ 259 w 341"/>
                <a:gd name="T77" fmla="*/ 115 h 259"/>
                <a:gd name="T78" fmla="*/ 248 w 341"/>
                <a:gd name="T79" fmla="*/ 100 h 259"/>
                <a:gd name="T80" fmla="*/ 248 w 341"/>
                <a:gd name="T81" fmla="*/ 89 h 259"/>
                <a:gd name="T82" fmla="*/ 244 w 341"/>
                <a:gd name="T83" fmla="*/ 85 h 259"/>
                <a:gd name="T84" fmla="*/ 233 w 341"/>
                <a:gd name="T85" fmla="*/ 74 h 259"/>
                <a:gd name="T86" fmla="*/ 237 w 341"/>
                <a:gd name="T87" fmla="*/ 74 h 259"/>
                <a:gd name="T88" fmla="*/ 226 w 341"/>
                <a:gd name="T89" fmla="*/ 70 h 259"/>
                <a:gd name="T90" fmla="*/ 219 w 341"/>
                <a:gd name="T91" fmla="*/ 59 h 259"/>
                <a:gd name="T92" fmla="*/ 219 w 341"/>
                <a:gd name="T93" fmla="*/ 5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1" h="259">
                  <a:moveTo>
                    <a:pt x="219" y="55"/>
                  </a:moveTo>
                  <a:lnTo>
                    <a:pt x="207" y="59"/>
                  </a:lnTo>
                  <a:lnTo>
                    <a:pt x="207" y="55"/>
                  </a:lnTo>
                  <a:lnTo>
                    <a:pt x="193" y="52"/>
                  </a:lnTo>
                  <a:lnTo>
                    <a:pt x="159" y="52"/>
                  </a:lnTo>
                  <a:lnTo>
                    <a:pt x="82" y="3"/>
                  </a:lnTo>
                  <a:lnTo>
                    <a:pt x="67" y="0"/>
                  </a:lnTo>
                  <a:lnTo>
                    <a:pt x="59" y="7"/>
                  </a:lnTo>
                  <a:lnTo>
                    <a:pt x="37" y="11"/>
                  </a:lnTo>
                  <a:lnTo>
                    <a:pt x="56" y="29"/>
                  </a:lnTo>
                  <a:lnTo>
                    <a:pt x="48" y="37"/>
                  </a:lnTo>
                  <a:lnTo>
                    <a:pt x="48" y="44"/>
                  </a:lnTo>
                  <a:lnTo>
                    <a:pt x="33" y="44"/>
                  </a:lnTo>
                  <a:lnTo>
                    <a:pt x="22" y="55"/>
                  </a:lnTo>
                  <a:lnTo>
                    <a:pt x="8" y="52"/>
                  </a:lnTo>
                  <a:lnTo>
                    <a:pt x="0" y="52"/>
                  </a:lnTo>
                  <a:lnTo>
                    <a:pt x="0" y="55"/>
                  </a:lnTo>
                  <a:lnTo>
                    <a:pt x="0" y="63"/>
                  </a:lnTo>
                  <a:lnTo>
                    <a:pt x="0" y="66"/>
                  </a:lnTo>
                  <a:lnTo>
                    <a:pt x="0" y="70"/>
                  </a:lnTo>
                  <a:lnTo>
                    <a:pt x="0" y="66"/>
                  </a:lnTo>
                  <a:lnTo>
                    <a:pt x="4" y="70"/>
                  </a:lnTo>
                  <a:lnTo>
                    <a:pt x="4" y="66"/>
                  </a:lnTo>
                  <a:lnTo>
                    <a:pt x="8" y="70"/>
                  </a:lnTo>
                  <a:lnTo>
                    <a:pt x="8" y="70"/>
                  </a:lnTo>
                  <a:lnTo>
                    <a:pt x="15" y="77"/>
                  </a:lnTo>
                  <a:lnTo>
                    <a:pt x="15" y="81"/>
                  </a:lnTo>
                  <a:lnTo>
                    <a:pt x="15" y="81"/>
                  </a:lnTo>
                  <a:lnTo>
                    <a:pt x="19" y="85"/>
                  </a:lnTo>
                  <a:lnTo>
                    <a:pt x="22" y="89"/>
                  </a:lnTo>
                  <a:lnTo>
                    <a:pt x="22" y="89"/>
                  </a:lnTo>
                  <a:lnTo>
                    <a:pt x="26" y="96"/>
                  </a:lnTo>
                  <a:lnTo>
                    <a:pt x="26" y="96"/>
                  </a:lnTo>
                  <a:lnTo>
                    <a:pt x="30" y="100"/>
                  </a:lnTo>
                  <a:lnTo>
                    <a:pt x="30" y="100"/>
                  </a:lnTo>
                  <a:lnTo>
                    <a:pt x="33" y="103"/>
                  </a:lnTo>
                  <a:lnTo>
                    <a:pt x="33" y="107"/>
                  </a:lnTo>
                  <a:lnTo>
                    <a:pt x="37" y="107"/>
                  </a:lnTo>
                  <a:lnTo>
                    <a:pt x="41" y="115"/>
                  </a:lnTo>
                  <a:lnTo>
                    <a:pt x="45" y="115"/>
                  </a:lnTo>
                  <a:lnTo>
                    <a:pt x="45" y="118"/>
                  </a:lnTo>
                  <a:lnTo>
                    <a:pt x="45" y="122"/>
                  </a:lnTo>
                  <a:lnTo>
                    <a:pt x="45" y="126"/>
                  </a:lnTo>
                  <a:lnTo>
                    <a:pt x="45" y="126"/>
                  </a:lnTo>
                  <a:lnTo>
                    <a:pt x="48" y="129"/>
                  </a:lnTo>
                  <a:lnTo>
                    <a:pt x="48" y="129"/>
                  </a:lnTo>
                  <a:lnTo>
                    <a:pt x="52" y="129"/>
                  </a:lnTo>
                  <a:lnTo>
                    <a:pt x="56" y="129"/>
                  </a:lnTo>
                  <a:lnTo>
                    <a:pt x="59" y="133"/>
                  </a:lnTo>
                  <a:lnTo>
                    <a:pt x="63" y="137"/>
                  </a:lnTo>
                  <a:lnTo>
                    <a:pt x="67" y="141"/>
                  </a:lnTo>
                  <a:lnTo>
                    <a:pt x="67" y="141"/>
                  </a:lnTo>
                  <a:lnTo>
                    <a:pt x="67" y="144"/>
                  </a:lnTo>
                  <a:lnTo>
                    <a:pt x="67" y="144"/>
                  </a:lnTo>
                  <a:lnTo>
                    <a:pt x="70" y="148"/>
                  </a:lnTo>
                  <a:lnTo>
                    <a:pt x="74" y="152"/>
                  </a:lnTo>
                  <a:lnTo>
                    <a:pt x="74" y="159"/>
                  </a:lnTo>
                  <a:lnTo>
                    <a:pt x="74" y="159"/>
                  </a:lnTo>
                  <a:lnTo>
                    <a:pt x="74" y="163"/>
                  </a:lnTo>
                  <a:lnTo>
                    <a:pt x="74" y="167"/>
                  </a:lnTo>
                  <a:lnTo>
                    <a:pt x="74" y="167"/>
                  </a:lnTo>
                  <a:lnTo>
                    <a:pt x="74" y="174"/>
                  </a:lnTo>
                  <a:lnTo>
                    <a:pt x="78" y="178"/>
                  </a:lnTo>
                  <a:lnTo>
                    <a:pt x="78" y="181"/>
                  </a:lnTo>
                  <a:lnTo>
                    <a:pt x="78" y="181"/>
                  </a:lnTo>
                  <a:lnTo>
                    <a:pt x="89" y="192"/>
                  </a:lnTo>
                  <a:lnTo>
                    <a:pt x="89" y="192"/>
                  </a:lnTo>
                  <a:lnTo>
                    <a:pt x="93" y="192"/>
                  </a:lnTo>
                  <a:lnTo>
                    <a:pt x="96" y="196"/>
                  </a:lnTo>
                  <a:lnTo>
                    <a:pt x="96" y="196"/>
                  </a:lnTo>
                  <a:lnTo>
                    <a:pt x="104" y="200"/>
                  </a:lnTo>
                  <a:lnTo>
                    <a:pt x="104" y="200"/>
                  </a:lnTo>
                  <a:lnTo>
                    <a:pt x="107" y="204"/>
                  </a:lnTo>
                  <a:lnTo>
                    <a:pt x="107" y="204"/>
                  </a:lnTo>
                  <a:lnTo>
                    <a:pt x="107" y="204"/>
                  </a:lnTo>
                  <a:lnTo>
                    <a:pt x="111" y="218"/>
                  </a:lnTo>
                  <a:lnTo>
                    <a:pt x="115" y="218"/>
                  </a:lnTo>
                  <a:lnTo>
                    <a:pt x="115" y="222"/>
                  </a:lnTo>
                  <a:lnTo>
                    <a:pt x="130" y="233"/>
                  </a:lnTo>
                  <a:lnTo>
                    <a:pt x="130" y="233"/>
                  </a:lnTo>
                  <a:lnTo>
                    <a:pt x="133" y="241"/>
                  </a:lnTo>
                  <a:lnTo>
                    <a:pt x="137" y="241"/>
                  </a:lnTo>
                  <a:lnTo>
                    <a:pt x="141" y="252"/>
                  </a:lnTo>
                  <a:lnTo>
                    <a:pt x="141" y="252"/>
                  </a:lnTo>
                  <a:lnTo>
                    <a:pt x="145" y="252"/>
                  </a:lnTo>
                  <a:lnTo>
                    <a:pt x="148" y="248"/>
                  </a:lnTo>
                  <a:lnTo>
                    <a:pt x="152" y="244"/>
                  </a:lnTo>
                  <a:lnTo>
                    <a:pt x="148" y="241"/>
                  </a:lnTo>
                  <a:lnTo>
                    <a:pt x="152" y="233"/>
                  </a:lnTo>
                  <a:lnTo>
                    <a:pt x="156" y="233"/>
                  </a:lnTo>
                  <a:lnTo>
                    <a:pt x="159" y="237"/>
                  </a:lnTo>
                  <a:lnTo>
                    <a:pt x="170" y="237"/>
                  </a:lnTo>
                  <a:lnTo>
                    <a:pt x="185" y="241"/>
                  </a:lnTo>
                  <a:lnTo>
                    <a:pt x="200" y="248"/>
                  </a:lnTo>
                  <a:lnTo>
                    <a:pt x="200" y="259"/>
                  </a:lnTo>
                  <a:lnTo>
                    <a:pt x="230" y="226"/>
                  </a:lnTo>
                  <a:lnTo>
                    <a:pt x="337" y="196"/>
                  </a:lnTo>
                  <a:lnTo>
                    <a:pt x="341" y="163"/>
                  </a:lnTo>
                  <a:lnTo>
                    <a:pt x="337" y="152"/>
                  </a:lnTo>
                  <a:lnTo>
                    <a:pt x="337" y="152"/>
                  </a:lnTo>
                  <a:lnTo>
                    <a:pt x="330" y="155"/>
                  </a:lnTo>
                  <a:lnTo>
                    <a:pt x="282" y="148"/>
                  </a:lnTo>
                  <a:lnTo>
                    <a:pt x="278" y="137"/>
                  </a:lnTo>
                  <a:lnTo>
                    <a:pt x="274" y="133"/>
                  </a:lnTo>
                  <a:lnTo>
                    <a:pt x="274" y="126"/>
                  </a:lnTo>
                  <a:lnTo>
                    <a:pt x="274" y="126"/>
                  </a:lnTo>
                  <a:lnTo>
                    <a:pt x="274" y="129"/>
                  </a:lnTo>
                  <a:lnTo>
                    <a:pt x="274" y="126"/>
                  </a:lnTo>
                  <a:lnTo>
                    <a:pt x="274" y="126"/>
                  </a:lnTo>
                  <a:lnTo>
                    <a:pt x="274" y="122"/>
                  </a:lnTo>
                  <a:lnTo>
                    <a:pt x="270" y="122"/>
                  </a:lnTo>
                  <a:lnTo>
                    <a:pt x="270" y="122"/>
                  </a:lnTo>
                  <a:lnTo>
                    <a:pt x="270" y="122"/>
                  </a:lnTo>
                  <a:lnTo>
                    <a:pt x="263" y="118"/>
                  </a:lnTo>
                  <a:lnTo>
                    <a:pt x="263" y="118"/>
                  </a:lnTo>
                  <a:lnTo>
                    <a:pt x="263" y="118"/>
                  </a:lnTo>
                  <a:lnTo>
                    <a:pt x="259" y="115"/>
                  </a:lnTo>
                  <a:lnTo>
                    <a:pt x="259" y="111"/>
                  </a:lnTo>
                  <a:lnTo>
                    <a:pt x="252" y="100"/>
                  </a:lnTo>
                  <a:lnTo>
                    <a:pt x="248" y="100"/>
                  </a:lnTo>
                  <a:lnTo>
                    <a:pt x="248" y="100"/>
                  </a:lnTo>
                  <a:lnTo>
                    <a:pt x="248" y="96"/>
                  </a:lnTo>
                  <a:lnTo>
                    <a:pt x="248" y="89"/>
                  </a:lnTo>
                  <a:lnTo>
                    <a:pt x="248" y="89"/>
                  </a:lnTo>
                  <a:lnTo>
                    <a:pt x="244" y="85"/>
                  </a:lnTo>
                  <a:lnTo>
                    <a:pt x="244" y="85"/>
                  </a:lnTo>
                  <a:lnTo>
                    <a:pt x="237" y="77"/>
                  </a:lnTo>
                  <a:lnTo>
                    <a:pt x="237" y="77"/>
                  </a:lnTo>
                  <a:lnTo>
                    <a:pt x="233" y="74"/>
                  </a:lnTo>
                  <a:lnTo>
                    <a:pt x="233" y="74"/>
                  </a:lnTo>
                  <a:lnTo>
                    <a:pt x="233" y="74"/>
                  </a:lnTo>
                  <a:lnTo>
                    <a:pt x="237" y="74"/>
                  </a:lnTo>
                  <a:lnTo>
                    <a:pt x="233" y="74"/>
                  </a:lnTo>
                  <a:lnTo>
                    <a:pt x="233" y="74"/>
                  </a:lnTo>
                  <a:lnTo>
                    <a:pt x="226" y="70"/>
                  </a:lnTo>
                  <a:lnTo>
                    <a:pt x="222" y="63"/>
                  </a:lnTo>
                  <a:lnTo>
                    <a:pt x="222" y="59"/>
                  </a:lnTo>
                  <a:lnTo>
                    <a:pt x="219" y="59"/>
                  </a:lnTo>
                  <a:lnTo>
                    <a:pt x="219" y="55"/>
                  </a:lnTo>
                  <a:lnTo>
                    <a:pt x="219" y="59"/>
                  </a:lnTo>
                  <a:lnTo>
                    <a:pt x="219" y="55"/>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93" name="Freeform 92"/>
            <p:cNvSpPr>
              <a:spLocks/>
            </p:cNvSpPr>
            <p:nvPr/>
          </p:nvSpPr>
          <p:spPr bwMode="auto">
            <a:xfrm>
              <a:off x="5350632" y="2656174"/>
              <a:ext cx="14153" cy="33452"/>
            </a:xfrm>
            <a:custGeom>
              <a:avLst/>
              <a:gdLst>
                <a:gd name="T0" fmla="*/ 7 w 11"/>
                <a:gd name="T1" fmla="*/ 26 h 26"/>
                <a:gd name="T2" fmla="*/ 7 w 11"/>
                <a:gd name="T3" fmla="*/ 26 h 26"/>
                <a:gd name="T4" fmla="*/ 0 w 11"/>
                <a:gd name="T5" fmla="*/ 22 h 26"/>
                <a:gd name="T6" fmla="*/ 0 w 11"/>
                <a:gd name="T7" fmla="*/ 22 h 26"/>
                <a:gd name="T8" fmla="*/ 0 w 11"/>
                <a:gd name="T9" fmla="*/ 22 h 26"/>
                <a:gd name="T10" fmla="*/ 0 w 11"/>
                <a:gd name="T11" fmla="*/ 19 h 26"/>
                <a:gd name="T12" fmla="*/ 0 w 11"/>
                <a:gd name="T13" fmla="*/ 19 h 26"/>
                <a:gd name="T14" fmla="*/ 0 w 11"/>
                <a:gd name="T15" fmla="*/ 15 h 26"/>
                <a:gd name="T16" fmla="*/ 0 w 11"/>
                <a:gd name="T17" fmla="*/ 11 h 26"/>
                <a:gd name="T18" fmla="*/ 0 w 11"/>
                <a:gd name="T19" fmla="*/ 11 h 26"/>
                <a:gd name="T20" fmla="*/ 0 w 11"/>
                <a:gd name="T21" fmla="*/ 11 h 26"/>
                <a:gd name="T22" fmla="*/ 0 w 11"/>
                <a:gd name="T23" fmla="*/ 7 h 26"/>
                <a:gd name="T24" fmla="*/ 0 w 11"/>
                <a:gd name="T25" fmla="*/ 7 h 26"/>
                <a:gd name="T26" fmla="*/ 0 w 11"/>
                <a:gd name="T27" fmla="*/ 4 h 26"/>
                <a:gd name="T28" fmla="*/ 4 w 11"/>
                <a:gd name="T29" fmla="*/ 4 h 26"/>
                <a:gd name="T30" fmla="*/ 4 w 11"/>
                <a:gd name="T31" fmla="*/ 4 h 26"/>
                <a:gd name="T32" fmla="*/ 4 w 11"/>
                <a:gd name="T33" fmla="*/ 4 h 26"/>
                <a:gd name="T34" fmla="*/ 4 w 11"/>
                <a:gd name="T35" fmla="*/ 0 h 26"/>
                <a:gd name="T36" fmla="*/ 4 w 11"/>
                <a:gd name="T37" fmla="*/ 0 h 26"/>
                <a:gd name="T38" fmla="*/ 7 w 11"/>
                <a:gd name="T39" fmla="*/ 4 h 26"/>
                <a:gd name="T40" fmla="*/ 7 w 11"/>
                <a:gd name="T41" fmla="*/ 4 h 26"/>
                <a:gd name="T42" fmla="*/ 11 w 11"/>
                <a:gd name="T43" fmla="*/ 4 h 26"/>
                <a:gd name="T44" fmla="*/ 11 w 11"/>
                <a:gd name="T45" fmla="*/ 4 h 26"/>
                <a:gd name="T46" fmla="*/ 7 w 11"/>
                <a:gd name="T47" fmla="*/ 11 h 26"/>
                <a:gd name="T48" fmla="*/ 7 w 11"/>
                <a:gd name="T49" fmla="*/ 11 h 26"/>
                <a:gd name="T50" fmla="*/ 7 w 11"/>
                <a:gd name="T51" fmla="*/ 15 h 26"/>
                <a:gd name="T52" fmla="*/ 11 w 11"/>
                <a:gd name="T53" fmla="*/ 15 h 26"/>
                <a:gd name="T54" fmla="*/ 11 w 11"/>
                <a:gd name="T55" fmla="*/ 19 h 26"/>
                <a:gd name="T56" fmla="*/ 11 w 11"/>
                <a:gd name="T57" fmla="*/ 26 h 26"/>
                <a:gd name="T58" fmla="*/ 7 w 11"/>
                <a:gd name="T59" fmla="*/ 26 h 26"/>
                <a:gd name="T60" fmla="*/ 7 w 11"/>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 h="26">
                  <a:moveTo>
                    <a:pt x="7" y="26"/>
                  </a:moveTo>
                  <a:lnTo>
                    <a:pt x="7" y="26"/>
                  </a:lnTo>
                  <a:lnTo>
                    <a:pt x="0" y="22"/>
                  </a:lnTo>
                  <a:lnTo>
                    <a:pt x="0" y="22"/>
                  </a:lnTo>
                  <a:lnTo>
                    <a:pt x="0" y="22"/>
                  </a:lnTo>
                  <a:lnTo>
                    <a:pt x="0" y="19"/>
                  </a:lnTo>
                  <a:lnTo>
                    <a:pt x="0" y="19"/>
                  </a:lnTo>
                  <a:lnTo>
                    <a:pt x="0" y="15"/>
                  </a:lnTo>
                  <a:lnTo>
                    <a:pt x="0" y="11"/>
                  </a:lnTo>
                  <a:lnTo>
                    <a:pt x="0" y="11"/>
                  </a:lnTo>
                  <a:lnTo>
                    <a:pt x="0" y="11"/>
                  </a:lnTo>
                  <a:lnTo>
                    <a:pt x="0" y="7"/>
                  </a:lnTo>
                  <a:lnTo>
                    <a:pt x="0" y="7"/>
                  </a:lnTo>
                  <a:lnTo>
                    <a:pt x="0" y="4"/>
                  </a:lnTo>
                  <a:lnTo>
                    <a:pt x="4" y="4"/>
                  </a:lnTo>
                  <a:lnTo>
                    <a:pt x="4" y="4"/>
                  </a:lnTo>
                  <a:lnTo>
                    <a:pt x="4" y="4"/>
                  </a:lnTo>
                  <a:lnTo>
                    <a:pt x="4" y="0"/>
                  </a:lnTo>
                  <a:lnTo>
                    <a:pt x="4" y="0"/>
                  </a:lnTo>
                  <a:lnTo>
                    <a:pt x="7" y="4"/>
                  </a:lnTo>
                  <a:lnTo>
                    <a:pt x="7" y="4"/>
                  </a:lnTo>
                  <a:lnTo>
                    <a:pt x="11" y="4"/>
                  </a:lnTo>
                  <a:lnTo>
                    <a:pt x="11" y="4"/>
                  </a:lnTo>
                  <a:lnTo>
                    <a:pt x="7" y="11"/>
                  </a:lnTo>
                  <a:lnTo>
                    <a:pt x="7" y="11"/>
                  </a:lnTo>
                  <a:lnTo>
                    <a:pt x="7" y="15"/>
                  </a:lnTo>
                  <a:lnTo>
                    <a:pt x="11" y="15"/>
                  </a:lnTo>
                  <a:lnTo>
                    <a:pt x="11" y="19"/>
                  </a:lnTo>
                  <a:lnTo>
                    <a:pt x="11" y="26"/>
                  </a:lnTo>
                  <a:lnTo>
                    <a:pt x="7" y="26"/>
                  </a:lnTo>
                  <a:lnTo>
                    <a:pt x="7" y="26"/>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94" name="Freeform 93"/>
            <p:cNvSpPr>
              <a:spLocks/>
            </p:cNvSpPr>
            <p:nvPr/>
          </p:nvSpPr>
          <p:spPr bwMode="auto">
            <a:xfrm>
              <a:off x="5364785" y="2661320"/>
              <a:ext cx="105504" cy="70765"/>
            </a:xfrm>
            <a:custGeom>
              <a:avLst/>
              <a:gdLst>
                <a:gd name="T0" fmla="*/ 0 w 82"/>
                <a:gd name="T1" fmla="*/ 26 h 55"/>
                <a:gd name="T2" fmla="*/ 0 w 82"/>
                <a:gd name="T3" fmla="*/ 33 h 55"/>
                <a:gd name="T4" fmla="*/ 4 w 82"/>
                <a:gd name="T5" fmla="*/ 37 h 55"/>
                <a:gd name="T6" fmla="*/ 8 w 82"/>
                <a:gd name="T7" fmla="*/ 48 h 55"/>
                <a:gd name="T8" fmla="*/ 56 w 82"/>
                <a:gd name="T9" fmla="*/ 55 h 55"/>
                <a:gd name="T10" fmla="*/ 63 w 82"/>
                <a:gd name="T11" fmla="*/ 52 h 55"/>
                <a:gd name="T12" fmla="*/ 78 w 82"/>
                <a:gd name="T13" fmla="*/ 11 h 55"/>
                <a:gd name="T14" fmla="*/ 82 w 82"/>
                <a:gd name="T15" fmla="*/ 11 h 55"/>
                <a:gd name="T16" fmla="*/ 78 w 82"/>
                <a:gd name="T17" fmla="*/ 7 h 55"/>
                <a:gd name="T18" fmla="*/ 78 w 82"/>
                <a:gd name="T19" fmla="*/ 3 h 55"/>
                <a:gd name="T20" fmla="*/ 78 w 82"/>
                <a:gd name="T21" fmla="*/ 7 h 55"/>
                <a:gd name="T22" fmla="*/ 78 w 82"/>
                <a:gd name="T23" fmla="*/ 3 h 55"/>
                <a:gd name="T24" fmla="*/ 78 w 82"/>
                <a:gd name="T25" fmla="*/ 3 h 55"/>
                <a:gd name="T26" fmla="*/ 74 w 82"/>
                <a:gd name="T27" fmla="*/ 3 h 55"/>
                <a:gd name="T28" fmla="*/ 74 w 82"/>
                <a:gd name="T29" fmla="*/ 0 h 55"/>
                <a:gd name="T30" fmla="*/ 74 w 82"/>
                <a:gd name="T31" fmla="*/ 0 h 55"/>
                <a:gd name="T32" fmla="*/ 74 w 82"/>
                <a:gd name="T33" fmla="*/ 0 h 55"/>
                <a:gd name="T34" fmla="*/ 70 w 82"/>
                <a:gd name="T35" fmla="*/ 3 h 55"/>
                <a:gd name="T36" fmla="*/ 63 w 82"/>
                <a:gd name="T37" fmla="*/ 7 h 55"/>
                <a:gd name="T38" fmla="*/ 63 w 82"/>
                <a:gd name="T39" fmla="*/ 11 h 55"/>
                <a:gd name="T40" fmla="*/ 52 w 82"/>
                <a:gd name="T41" fmla="*/ 18 h 55"/>
                <a:gd name="T42" fmla="*/ 52 w 82"/>
                <a:gd name="T43" fmla="*/ 22 h 55"/>
                <a:gd name="T44" fmla="*/ 52 w 82"/>
                <a:gd name="T45" fmla="*/ 22 h 55"/>
                <a:gd name="T46" fmla="*/ 52 w 82"/>
                <a:gd name="T47" fmla="*/ 22 h 55"/>
                <a:gd name="T48" fmla="*/ 48 w 82"/>
                <a:gd name="T49" fmla="*/ 26 h 55"/>
                <a:gd name="T50" fmla="*/ 48 w 82"/>
                <a:gd name="T51" fmla="*/ 26 h 55"/>
                <a:gd name="T52" fmla="*/ 45 w 82"/>
                <a:gd name="T53" fmla="*/ 26 h 55"/>
                <a:gd name="T54" fmla="*/ 45 w 82"/>
                <a:gd name="T55" fmla="*/ 26 h 55"/>
                <a:gd name="T56" fmla="*/ 45 w 82"/>
                <a:gd name="T57" fmla="*/ 29 h 55"/>
                <a:gd name="T58" fmla="*/ 45 w 82"/>
                <a:gd name="T59" fmla="*/ 29 h 55"/>
                <a:gd name="T60" fmla="*/ 41 w 82"/>
                <a:gd name="T61" fmla="*/ 29 h 55"/>
                <a:gd name="T62" fmla="*/ 37 w 82"/>
                <a:gd name="T63" fmla="*/ 29 h 55"/>
                <a:gd name="T64" fmla="*/ 33 w 82"/>
                <a:gd name="T65" fmla="*/ 33 h 55"/>
                <a:gd name="T66" fmla="*/ 33 w 82"/>
                <a:gd name="T67" fmla="*/ 29 h 55"/>
                <a:gd name="T68" fmla="*/ 30 w 82"/>
                <a:gd name="T69" fmla="*/ 29 h 55"/>
                <a:gd name="T70" fmla="*/ 26 w 82"/>
                <a:gd name="T71" fmla="*/ 29 h 55"/>
                <a:gd name="T72" fmla="*/ 26 w 82"/>
                <a:gd name="T73" fmla="*/ 29 h 55"/>
                <a:gd name="T74" fmla="*/ 19 w 82"/>
                <a:gd name="T75" fmla="*/ 29 h 55"/>
                <a:gd name="T76" fmla="*/ 11 w 82"/>
                <a:gd name="T77" fmla="*/ 33 h 55"/>
                <a:gd name="T78" fmla="*/ 11 w 82"/>
                <a:gd name="T79" fmla="*/ 33 h 55"/>
                <a:gd name="T80" fmla="*/ 8 w 82"/>
                <a:gd name="T81" fmla="*/ 33 h 55"/>
                <a:gd name="T82" fmla="*/ 4 w 82"/>
                <a:gd name="T83" fmla="*/ 33 h 55"/>
                <a:gd name="T84" fmla="*/ 4 w 82"/>
                <a:gd name="T85" fmla="*/ 26 h 55"/>
                <a:gd name="T86" fmla="*/ 4 w 82"/>
                <a:gd name="T87" fmla="*/ 29 h 55"/>
                <a:gd name="T88" fmla="*/ 0 w 82"/>
                <a:gd name="T89"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2" h="55">
                  <a:moveTo>
                    <a:pt x="0" y="26"/>
                  </a:moveTo>
                  <a:lnTo>
                    <a:pt x="0" y="33"/>
                  </a:lnTo>
                  <a:lnTo>
                    <a:pt x="4" y="37"/>
                  </a:lnTo>
                  <a:lnTo>
                    <a:pt x="8" y="48"/>
                  </a:lnTo>
                  <a:lnTo>
                    <a:pt x="56" y="55"/>
                  </a:lnTo>
                  <a:lnTo>
                    <a:pt x="63" y="52"/>
                  </a:lnTo>
                  <a:lnTo>
                    <a:pt x="78" y="11"/>
                  </a:lnTo>
                  <a:lnTo>
                    <a:pt x="82" y="11"/>
                  </a:lnTo>
                  <a:lnTo>
                    <a:pt x="78" y="7"/>
                  </a:lnTo>
                  <a:lnTo>
                    <a:pt x="78" y="3"/>
                  </a:lnTo>
                  <a:lnTo>
                    <a:pt x="78" y="7"/>
                  </a:lnTo>
                  <a:lnTo>
                    <a:pt x="78" y="3"/>
                  </a:lnTo>
                  <a:lnTo>
                    <a:pt x="78" y="3"/>
                  </a:lnTo>
                  <a:lnTo>
                    <a:pt x="74" y="3"/>
                  </a:lnTo>
                  <a:lnTo>
                    <a:pt x="74" y="0"/>
                  </a:lnTo>
                  <a:lnTo>
                    <a:pt x="74" y="0"/>
                  </a:lnTo>
                  <a:lnTo>
                    <a:pt x="74" y="0"/>
                  </a:lnTo>
                  <a:lnTo>
                    <a:pt x="70" y="3"/>
                  </a:lnTo>
                  <a:lnTo>
                    <a:pt x="63" y="7"/>
                  </a:lnTo>
                  <a:lnTo>
                    <a:pt x="63" y="11"/>
                  </a:lnTo>
                  <a:lnTo>
                    <a:pt x="52" y="18"/>
                  </a:lnTo>
                  <a:lnTo>
                    <a:pt x="52" y="22"/>
                  </a:lnTo>
                  <a:lnTo>
                    <a:pt x="52" y="22"/>
                  </a:lnTo>
                  <a:lnTo>
                    <a:pt x="52" y="22"/>
                  </a:lnTo>
                  <a:lnTo>
                    <a:pt x="48" y="26"/>
                  </a:lnTo>
                  <a:lnTo>
                    <a:pt x="48" y="26"/>
                  </a:lnTo>
                  <a:lnTo>
                    <a:pt x="45" y="26"/>
                  </a:lnTo>
                  <a:lnTo>
                    <a:pt x="45" y="26"/>
                  </a:lnTo>
                  <a:lnTo>
                    <a:pt x="45" y="29"/>
                  </a:lnTo>
                  <a:lnTo>
                    <a:pt x="45" y="29"/>
                  </a:lnTo>
                  <a:lnTo>
                    <a:pt x="41" y="29"/>
                  </a:lnTo>
                  <a:lnTo>
                    <a:pt x="37" y="29"/>
                  </a:lnTo>
                  <a:lnTo>
                    <a:pt x="33" y="33"/>
                  </a:lnTo>
                  <a:lnTo>
                    <a:pt x="33" y="29"/>
                  </a:lnTo>
                  <a:lnTo>
                    <a:pt x="30" y="29"/>
                  </a:lnTo>
                  <a:lnTo>
                    <a:pt x="26" y="29"/>
                  </a:lnTo>
                  <a:lnTo>
                    <a:pt x="26" y="29"/>
                  </a:lnTo>
                  <a:lnTo>
                    <a:pt x="19" y="29"/>
                  </a:lnTo>
                  <a:lnTo>
                    <a:pt x="11" y="33"/>
                  </a:lnTo>
                  <a:lnTo>
                    <a:pt x="11" y="33"/>
                  </a:lnTo>
                  <a:lnTo>
                    <a:pt x="8" y="33"/>
                  </a:lnTo>
                  <a:lnTo>
                    <a:pt x="4" y="33"/>
                  </a:lnTo>
                  <a:lnTo>
                    <a:pt x="4" y="26"/>
                  </a:lnTo>
                  <a:lnTo>
                    <a:pt x="4" y="29"/>
                  </a:lnTo>
                  <a:lnTo>
                    <a:pt x="0" y="26"/>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95" name="Freeform 94"/>
            <p:cNvSpPr>
              <a:spLocks noEditPoints="1"/>
            </p:cNvSpPr>
            <p:nvPr/>
          </p:nvSpPr>
          <p:spPr bwMode="auto">
            <a:xfrm>
              <a:off x="3721756" y="2388554"/>
              <a:ext cx="61758" cy="24446"/>
            </a:xfrm>
            <a:custGeom>
              <a:avLst/>
              <a:gdLst>
                <a:gd name="T0" fmla="*/ 18 w 48"/>
                <a:gd name="T1" fmla="*/ 0 h 19"/>
                <a:gd name="T2" fmla="*/ 22 w 48"/>
                <a:gd name="T3" fmla="*/ 4 h 19"/>
                <a:gd name="T4" fmla="*/ 22 w 48"/>
                <a:gd name="T5" fmla="*/ 0 h 19"/>
                <a:gd name="T6" fmla="*/ 18 w 48"/>
                <a:gd name="T7" fmla="*/ 0 h 19"/>
                <a:gd name="T8" fmla="*/ 18 w 48"/>
                <a:gd name="T9" fmla="*/ 0 h 19"/>
                <a:gd name="T10" fmla="*/ 18 w 48"/>
                <a:gd name="T11" fmla="*/ 0 h 19"/>
                <a:gd name="T12" fmla="*/ 3 w 48"/>
                <a:gd name="T13" fmla="*/ 0 h 19"/>
                <a:gd name="T14" fmla="*/ 7 w 48"/>
                <a:gd name="T15" fmla="*/ 4 h 19"/>
                <a:gd name="T16" fmla="*/ 7 w 48"/>
                <a:gd name="T17" fmla="*/ 0 h 19"/>
                <a:gd name="T18" fmla="*/ 3 w 48"/>
                <a:gd name="T19" fmla="*/ 0 h 19"/>
                <a:gd name="T20" fmla="*/ 3 w 48"/>
                <a:gd name="T21" fmla="*/ 0 h 19"/>
                <a:gd name="T22" fmla="*/ 0 w 48"/>
                <a:gd name="T23" fmla="*/ 4 h 19"/>
                <a:gd name="T24" fmla="*/ 0 w 48"/>
                <a:gd name="T25" fmla="*/ 8 h 19"/>
                <a:gd name="T26" fmla="*/ 3 w 48"/>
                <a:gd name="T27" fmla="*/ 8 h 19"/>
                <a:gd name="T28" fmla="*/ 3 w 48"/>
                <a:gd name="T29" fmla="*/ 8 h 19"/>
                <a:gd name="T30" fmla="*/ 3 w 48"/>
                <a:gd name="T31" fmla="*/ 4 h 19"/>
                <a:gd name="T32" fmla="*/ 0 w 48"/>
                <a:gd name="T33" fmla="*/ 4 h 19"/>
                <a:gd name="T34" fmla="*/ 0 w 48"/>
                <a:gd name="T35" fmla="*/ 4 h 19"/>
                <a:gd name="T36" fmla="*/ 44 w 48"/>
                <a:gd name="T37" fmla="*/ 19 h 19"/>
                <a:gd name="T38" fmla="*/ 40 w 48"/>
                <a:gd name="T39" fmla="*/ 19 h 19"/>
                <a:gd name="T40" fmla="*/ 40 w 48"/>
                <a:gd name="T41" fmla="*/ 19 h 19"/>
                <a:gd name="T42" fmla="*/ 48 w 48"/>
                <a:gd name="T43" fmla="*/ 19 h 19"/>
                <a:gd name="T44" fmla="*/ 48 w 48"/>
                <a:gd name="T45" fmla="*/ 19 h 19"/>
                <a:gd name="T46" fmla="*/ 48 w 48"/>
                <a:gd name="T47" fmla="*/ 19 h 19"/>
                <a:gd name="T48" fmla="*/ 44 w 48"/>
                <a:gd name="T4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19">
                  <a:moveTo>
                    <a:pt x="18" y="0"/>
                  </a:moveTo>
                  <a:lnTo>
                    <a:pt x="22" y="4"/>
                  </a:lnTo>
                  <a:lnTo>
                    <a:pt x="22" y="0"/>
                  </a:lnTo>
                  <a:lnTo>
                    <a:pt x="18" y="0"/>
                  </a:lnTo>
                  <a:lnTo>
                    <a:pt x="18" y="0"/>
                  </a:lnTo>
                  <a:lnTo>
                    <a:pt x="18" y="0"/>
                  </a:lnTo>
                  <a:close/>
                  <a:moveTo>
                    <a:pt x="3" y="0"/>
                  </a:moveTo>
                  <a:lnTo>
                    <a:pt x="7" y="4"/>
                  </a:lnTo>
                  <a:lnTo>
                    <a:pt x="7" y="0"/>
                  </a:lnTo>
                  <a:lnTo>
                    <a:pt x="3" y="0"/>
                  </a:lnTo>
                  <a:lnTo>
                    <a:pt x="3" y="0"/>
                  </a:lnTo>
                  <a:close/>
                  <a:moveTo>
                    <a:pt x="0" y="4"/>
                  </a:moveTo>
                  <a:lnTo>
                    <a:pt x="0" y="8"/>
                  </a:lnTo>
                  <a:lnTo>
                    <a:pt x="3" y="8"/>
                  </a:lnTo>
                  <a:lnTo>
                    <a:pt x="3" y="8"/>
                  </a:lnTo>
                  <a:lnTo>
                    <a:pt x="3" y="4"/>
                  </a:lnTo>
                  <a:lnTo>
                    <a:pt x="0" y="4"/>
                  </a:lnTo>
                  <a:lnTo>
                    <a:pt x="0" y="4"/>
                  </a:lnTo>
                  <a:close/>
                  <a:moveTo>
                    <a:pt x="44" y="19"/>
                  </a:moveTo>
                  <a:lnTo>
                    <a:pt x="40" y="19"/>
                  </a:lnTo>
                  <a:lnTo>
                    <a:pt x="40" y="19"/>
                  </a:lnTo>
                  <a:lnTo>
                    <a:pt x="48" y="19"/>
                  </a:lnTo>
                  <a:lnTo>
                    <a:pt x="48" y="19"/>
                  </a:lnTo>
                  <a:lnTo>
                    <a:pt x="48" y="19"/>
                  </a:lnTo>
                  <a:lnTo>
                    <a:pt x="44" y="19"/>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96" name="Freeform 95"/>
            <p:cNvSpPr>
              <a:spLocks/>
            </p:cNvSpPr>
            <p:nvPr/>
          </p:nvSpPr>
          <p:spPr bwMode="auto">
            <a:xfrm>
              <a:off x="3945630" y="2522363"/>
              <a:ext cx="9007" cy="5147"/>
            </a:xfrm>
            <a:custGeom>
              <a:avLst/>
              <a:gdLst>
                <a:gd name="T0" fmla="*/ 1 w 2"/>
                <a:gd name="T1" fmla="*/ 1 h 1"/>
                <a:gd name="T2" fmla="*/ 1 w 2"/>
                <a:gd name="T3" fmla="*/ 1 h 1"/>
                <a:gd name="T4" fmla="*/ 0 w 2"/>
                <a:gd name="T5" fmla="*/ 0 h 1"/>
                <a:gd name="T6" fmla="*/ 2 w 2"/>
                <a:gd name="T7" fmla="*/ 0 h 1"/>
                <a:gd name="T8" fmla="*/ 2 w 2"/>
                <a:gd name="T9" fmla="*/ 1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cubicBezTo>
                    <a:pt x="1" y="1"/>
                    <a:pt x="1" y="1"/>
                    <a:pt x="1" y="1"/>
                  </a:cubicBezTo>
                  <a:cubicBezTo>
                    <a:pt x="0" y="0"/>
                    <a:pt x="0" y="0"/>
                    <a:pt x="0" y="0"/>
                  </a:cubicBezTo>
                  <a:cubicBezTo>
                    <a:pt x="2" y="0"/>
                    <a:pt x="2" y="0"/>
                    <a:pt x="2" y="0"/>
                  </a:cubicBezTo>
                  <a:cubicBezTo>
                    <a:pt x="2" y="1"/>
                    <a:pt x="2" y="1"/>
                    <a:pt x="2" y="1"/>
                  </a:cubicBezTo>
                  <a:cubicBezTo>
                    <a:pt x="2" y="1"/>
                    <a:pt x="1" y="1"/>
                    <a:pt x="1" y="1"/>
                  </a:cubicBez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97" name="Freeform 96"/>
            <p:cNvSpPr>
              <a:spLocks noEditPoints="1"/>
            </p:cNvSpPr>
            <p:nvPr/>
          </p:nvSpPr>
          <p:spPr bwMode="auto">
            <a:xfrm>
              <a:off x="3926331" y="2603421"/>
              <a:ext cx="95211" cy="28306"/>
            </a:xfrm>
            <a:custGeom>
              <a:avLst/>
              <a:gdLst>
                <a:gd name="T0" fmla="*/ 3 w 20"/>
                <a:gd name="T1" fmla="*/ 4 h 6"/>
                <a:gd name="T2" fmla="*/ 3 w 20"/>
                <a:gd name="T3" fmla="*/ 4 h 6"/>
                <a:gd name="T4" fmla="*/ 3 w 20"/>
                <a:gd name="T5" fmla="*/ 4 h 6"/>
                <a:gd name="T6" fmla="*/ 4 w 20"/>
                <a:gd name="T7" fmla="*/ 4 h 6"/>
                <a:gd name="T8" fmla="*/ 4 w 20"/>
                <a:gd name="T9" fmla="*/ 4 h 6"/>
                <a:gd name="T10" fmla="*/ 3 w 20"/>
                <a:gd name="T11" fmla="*/ 4 h 6"/>
                <a:gd name="T12" fmla="*/ 0 w 20"/>
                <a:gd name="T13" fmla="*/ 6 h 6"/>
                <a:gd name="T14" fmla="*/ 0 w 20"/>
                <a:gd name="T15" fmla="*/ 6 h 6"/>
                <a:gd name="T16" fmla="*/ 0 w 20"/>
                <a:gd name="T17" fmla="*/ 5 h 6"/>
                <a:gd name="T18" fmla="*/ 1 w 20"/>
                <a:gd name="T19" fmla="*/ 5 h 6"/>
                <a:gd name="T20" fmla="*/ 1 w 20"/>
                <a:gd name="T21" fmla="*/ 6 h 6"/>
                <a:gd name="T22" fmla="*/ 0 w 20"/>
                <a:gd name="T23" fmla="*/ 6 h 6"/>
                <a:gd name="T24" fmla="*/ 0 w 20"/>
                <a:gd name="T25" fmla="*/ 6 h 6"/>
                <a:gd name="T26" fmla="*/ 1 w 20"/>
                <a:gd name="T27" fmla="*/ 3 h 6"/>
                <a:gd name="T28" fmla="*/ 1 w 20"/>
                <a:gd name="T29" fmla="*/ 2 h 6"/>
                <a:gd name="T30" fmla="*/ 1 w 20"/>
                <a:gd name="T31" fmla="*/ 1 h 6"/>
                <a:gd name="T32" fmla="*/ 1 w 20"/>
                <a:gd name="T33" fmla="*/ 1 h 6"/>
                <a:gd name="T34" fmla="*/ 2 w 20"/>
                <a:gd name="T35" fmla="*/ 1 h 6"/>
                <a:gd name="T36" fmla="*/ 2 w 20"/>
                <a:gd name="T37" fmla="*/ 2 h 6"/>
                <a:gd name="T38" fmla="*/ 1 w 20"/>
                <a:gd name="T39" fmla="*/ 3 h 6"/>
                <a:gd name="T40" fmla="*/ 8 w 20"/>
                <a:gd name="T41" fmla="*/ 4 h 6"/>
                <a:gd name="T42" fmla="*/ 7 w 20"/>
                <a:gd name="T43" fmla="*/ 4 h 6"/>
                <a:gd name="T44" fmla="*/ 6 w 20"/>
                <a:gd name="T45" fmla="*/ 5 h 6"/>
                <a:gd name="T46" fmla="*/ 5 w 20"/>
                <a:gd name="T47" fmla="*/ 4 h 6"/>
                <a:gd name="T48" fmla="*/ 4 w 20"/>
                <a:gd name="T49" fmla="*/ 4 h 6"/>
                <a:gd name="T50" fmla="*/ 5 w 20"/>
                <a:gd name="T51" fmla="*/ 3 h 6"/>
                <a:gd name="T52" fmla="*/ 6 w 20"/>
                <a:gd name="T53" fmla="*/ 3 h 6"/>
                <a:gd name="T54" fmla="*/ 7 w 20"/>
                <a:gd name="T55" fmla="*/ 3 h 6"/>
                <a:gd name="T56" fmla="*/ 7 w 20"/>
                <a:gd name="T57" fmla="*/ 3 h 6"/>
                <a:gd name="T58" fmla="*/ 8 w 20"/>
                <a:gd name="T59" fmla="*/ 3 h 6"/>
                <a:gd name="T60" fmla="*/ 8 w 20"/>
                <a:gd name="T61" fmla="*/ 4 h 6"/>
                <a:gd name="T62" fmla="*/ 10 w 20"/>
                <a:gd name="T63" fmla="*/ 4 h 6"/>
                <a:gd name="T64" fmla="*/ 9 w 20"/>
                <a:gd name="T65" fmla="*/ 5 h 6"/>
                <a:gd name="T66" fmla="*/ 10 w 20"/>
                <a:gd name="T67" fmla="*/ 6 h 6"/>
                <a:gd name="T68" fmla="*/ 11 w 20"/>
                <a:gd name="T69" fmla="*/ 5 h 6"/>
                <a:gd name="T70" fmla="*/ 12 w 20"/>
                <a:gd name="T71" fmla="*/ 5 h 6"/>
                <a:gd name="T72" fmla="*/ 11 w 20"/>
                <a:gd name="T73" fmla="*/ 4 h 6"/>
                <a:gd name="T74" fmla="*/ 11 w 20"/>
                <a:gd name="T75" fmla="*/ 4 h 6"/>
                <a:gd name="T76" fmla="*/ 10 w 20"/>
                <a:gd name="T77" fmla="*/ 4 h 6"/>
                <a:gd name="T78" fmla="*/ 18 w 20"/>
                <a:gd name="T79" fmla="*/ 1 h 6"/>
                <a:gd name="T80" fmla="*/ 19 w 20"/>
                <a:gd name="T81" fmla="*/ 0 h 6"/>
                <a:gd name="T82" fmla="*/ 19 w 20"/>
                <a:gd name="T83" fmla="*/ 0 h 6"/>
                <a:gd name="T84" fmla="*/ 20 w 20"/>
                <a:gd name="T85" fmla="*/ 0 h 6"/>
                <a:gd name="T86" fmla="*/ 19 w 20"/>
                <a:gd name="T87" fmla="*/ 0 h 6"/>
                <a:gd name="T88" fmla="*/ 18 w 20"/>
                <a:gd name="T89" fmla="*/ 1 h 6"/>
                <a:gd name="T90" fmla="*/ 15 w 20"/>
                <a:gd name="T91" fmla="*/ 4 h 6"/>
                <a:gd name="T92" fmla="*/ 16 w 20"/>
                <a:gd name="T93" fmla="*/ 3 h 6"/>
                <a:gd name="T94" fmla="*/ 16 w 20"/>
                <a:gd name="T95" fmla="*/ 3 h 6"/>
                <a:gd name="T96" fmla="*/ 18 w 20"/>
                <a:gd name="T97" fmla="*/ 2 h 6"/>
                <a:gd name="T98" fmla="*/ 18 w 20"/>
                <a:gd name="T99" fmla="*/ 3 h 6"/>
                <a:gd name="T100" fmla="*/ 17 w 20"/>
                <a:gd name="T101" fmla="*/ 4 h 6"/>
                <a:gd name="T102" fmla="*/ 16 w 20"/>
                <a:gd name="T103" fmla="*/ 4 h 6"/>
                <a:gd name="T104" fmla="*/ 15 w 20"/>
                <a:gd name="T105"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 h="6">
                  <a:moveTo>
                    <a:pt x="3" y="4"/>
                  </a:moveTo>
                  <a:cubicBezTo>
                    <a:pt x="3" y="4"/>
                    <a:pt x="3" y="4"/>
                    <a:pt x="3" y="4"/>
                  </a:cubicBezTo>
                  <a:cubicBezTo>
                    <a:pt x="3" y="4"/>
                    <a:pt x="3" y="4"/>
                    <a:pt x="3" y="4"/>
                  </a:cubicBezTo>
                  <a:cubicBezTo>
                    <a:pt x="4" y="4"/>
                    <a:pt x="4" y="4"/>
                    <a:pt x="4" y="4"/>
                  </a:cubicBezTo>
                  <a:cubicBezTo>
                    <a:pt x="4" y="4"/>
                    <a:pt x="4" y="4"/>
                    <a:pt x="4" y="4"/>
                  </a:cubicBezTo>
                  <a:cubicBezTo>
                    <a:pt x="4" y="4"/>
                    <a:pt x="3" y="4"/>
                    <a:pt x="3" y="4"/>
                  </a:cubicBezTo>
                  <a:close/>
                  <a:moveTo>
                    <a:pt x="0" y="6"/>
                  </a:moveTo>
                  <a:cubicBezTo>
                    <a:pt x="0" y="6"/>
                    <a:pt x="0" y="6"/>
                    <a:pt x="0" y="6"/>
                  </a:cubicBezTo>
                  <a:cubicBezTo>
                    <a:pt x="0" y="5"/>
                    <a:pt x="0" y="5"/>
                    <a:pt x="0" y="5"/>
                  </a:cubicBezTo>
                  <a:cubicBezTo>
                    <a:pt x="1" y="5"/>
                    <a:pt x="1" y="5"/>
                    <a:pt x="1" y="5"/>
                  </a:cubicBezTo>
                  <a:cubicBezTo>
                    <a:pt x="1" y="6"/>
                    <a:pt x="1" y="6"/>
                    <a:pt x="1" y="6"/>
                  </a:cubicBezTo>
                  <a:cubicBezTo>
                    <a:pt x="0" y="6"/>
                    <a:pt x="0" y="6"/>
                    <a:pt x="0" y="6"/>
                  </a:cubicBezTo>
                  <a:cubicBezTo>
                    <a:pt x="0" y="6"/>
                    <a:pt x="0" y="6"/>
                    <a:pt x="0" y="6"/>
                  </a:cubicBezTo>
                  <a:close/>
                  <a:moveTo>
                    <a:pt x="1" y="3"/>
                  </a:moveTo>
                  <a:cubicBezTo>
                    <a:pt x="1" y="2"/>
                    <a:pt x="1" y="2"/>
                    <a:pt x="1" y="2"/>
                  </a:cubicBezTo>
                  <a:cubicBezTo>
                    <a:pt x="1" y="1"/>
                    <a:pt x="1" y="1"/>
                    <a:pt x="1" y="1"/>
                  </a:cubicBezTo>
                  <a:cubicBezTo>
                    <a:pt x="1" y="1"/>
                    <a:pt x="1" y="1"/>
                    <a:pt x="1" y="1"/>
                  </a:cubicBezTo>
                  <a:cubicBezTo>
                    <a:pt x="1" y="1"/>
                    <a:pt x="2" y="1"/>
                    <a:pt x="2" y="1"/>
                  </a:cubicBezTo>
                  <a:cubicBezTo>
                    <a:pt x="2" y="2"/>
                    <a:pt x="2" y="2"/>
                    <a:pt x="2" y="2"/>
                  </a:cubicBezTo>
                  <a:cubicBezTo>
                    <a:pt x="2" y="2"/>
                    <a:pt x="1" y="3"/>
                    <a:pt x="1" y="3"/>
                  </a:cubicBezTo>
                  <a:close/>
                  <a:moveTo>
                    <a:pt x="8" y="4"/>
                  </a:moveTo>
                  <a:cubicBezTo>
                    <a:pt x="7" y="4"/>
                    <a:pt x="7" y="4"/>
                    <a:pt x="7" y="4"/>
                  </a:cubicBezTo>
                  <a:cubicBezTo>
                    <a:pt x="6" y="5"/>
                    <a:pt x="6" y="5"/>
                    <a:pt x="6" y="5"/>
                  </a:cubicBezTo>
                  <a:cubicBezTo>
                    <a:pt x="5" y="4"/>
                    <a:pt x="5" y="4"/>
                    <a:pt x="5" y="4"/>
                  </a:cubicBezTo>
                  <a:cubicBezTo>
                    <a:pt x="4" y="4"/>
                    <a:pt x="4" y="4"/>
                    <a:pt x="4" y="4"/>
                  </a:cubicBezTo>
                  <a:cubicBezTo>
                    <a:pt x="5" y="3"/>
                    <a:pt x="5" y="3"/>
                    <a:pt x="5" y="3"/>
                  </a:cubicBezTo>
                  <a:cubicBezTo>
                    <a:pt x="6" y="3"/>
                    <a:pt x="6" y="3"/>
                    <a:pt x="6" y="3"/>
                  </a:cubicBezTo>
                  <a:cubicBezTo>
                    <a:pt x="7" y="3"/>
                    <a:pt x="7" y="3"/>
                    <a:pt x="7" y="3"/>
                  </a:cubicBezTo>
                  <a:cubicBezTo>
                    <a:pt x="7" y="3"/>
                    <a:pt x="7" y="3"/>
                    <a:pt x="7" y="3"/>
                  </a:cubicBezTo>
                  <a:cubicBezTo>
                    <a:pt x="8" y="3"/>
                    <a:pt x="8" y="3"/>
                    <a:pt x="8" y="3"/>
                  </a:cubicBezTo>
                  <a:cubicBezTo>
                    <a:pt x="8" y="4"/>
                    <a:pt x="8" y="4"/>
                    <a:pt x="8" y="4"/>
                  </a:cubicBezTo>
                  <a:close/>
                  <a:moveTo>
                    <a:pt x="10" y="4"/>
                  </a:moveTo>
                  <a:cubicBezTo>
                    <a:pt x="9" y="5"/>
                    <a:pt x="9" y="5"/>
                    <a:pt x="9" y="5"/>
                  </a:cubicBezTo>
                  <a:cubicBezTo>
                    <a:pt x="10" y="6"/>
                    <a:pt x="10" y="6"/>
                    <a:pt x="10" y="6"/>
                  </a:cubicBezTo>
                  <a:cubicBezTo>
                    <a:pt x="11" y="5"/>
                    <a:pt x="11" y="5"/>
                    <a:pt x="11" y="5"/>
                  </a:cubicBezTo>
                  <a:cubicBezTo>
                    <a:pt x="12" y="5"/>
                    <a:pt x="12" y="5"/>
                    <a:pt x="12" y="5"/>
                  </a:cubicBezTo>
                  <a:cubicBezTo>
                    <a:pt x="11" y="4"/>
                    <a:pt x="11" y="4"/>
                    <a:pt x="11" y="4"/>
                  </a:cubicBezTo>
                  <a:cubicBezTo>
                    <a:pt x="11" y="4"/>
                    <a:pt x="11" y="4"/>
                    <a:pt x="11" y="4"/>
                  </a:cubicBezTo>
                  <a:cubicBezTo>
                    <a:pt x="10" y="4"/>
                    <a:pt x="10" y="4"/>
                    <a:pt x="10" y="4"/>
                  </a:cubicBezTo>
                  <a:close/>
                  <a:moveTo>
                    <a:pt x="18" y="1"/>
                  </a:moveTo>
                  <a:cubicBezTo>
                    <a:pt x="19" y="0"/>
                    <a:pt x="19" y="0"/>
                    <a:pt x="19" y="0"/>
                  </a:cubicBezTo>
                  <a:cubicBezTo>
                    <a:pt x="19" y="0"/>
                    <a:pt x="19" y="0"/>
                    <a:pt x="19" y="0"/>
                  </a:cubicBezTo>
                  <a:cubicBezTo>
                    <a:pt x="20" y="0"/>
                    <a:pt x="20" y="0"/>
                    <a:pt x="20" y="0"/>
                  </a:cubicBezTo>
                  <a:cubicBezTo>
                    <a:pt x="19" y="0"/>
                    <a:pt x="19" y="0"/>
                    <a:pt x="19" y="0"/>
                  </a:cubicBezTo>
                  <a:cubicBezTo>
                    <a:pt x="18" y="1"/>
                    <a:pt x="18" y="1"/>
                    <a:pt x="18" y="1"/>
                  </a:cubicBezTo>
                  <a:close/>
                  <a:moveTo>
                    <a:pt x="15" y="4"/>
                  </a:moveTo>
                  <a:cubicBezTo>
                    <a:pt x="16" y="3"/>
                    <a:pt x="16" y="3"/>
                    <a:pt x="16" y="3"/>
                  </a:cubicBezTo>
                  <a:cubicBezTo>
                    <a:pt x="16" y="3"/>
                    <a:pt x="16" y="3"/>
                    <a:pt x="16" y="3"/>
                  </a:cubicBezTo>
                  <a:cubicBezTo>
                    <a:pt x="18" y="2"/>
                    <a:pt x="18" y="2"/>
                    <a:pt x="18" y="2"/>
                  </a:cubicBezTo>
                  <a:cubicBezTo>
                    <a:pt x="18" y="3"/>
                    <a:pt x="18" y="3"/>
                    <a:pt x="18" y="3"/>
                  </a:cubicBezTo>
                  <a:cubicBezTo>
                    <a:pt x="17" y="4"/>
                    <a:pt x="17" y="4"/>
                    <a:pt x="17" y="4"/>
                  </a:cubicBezTo>
                  <a:cubicBezTo>
                    <a:pt x="16" y="4"/>
                    <a:pt x="16" y="4"/>
                    <a:pt x="16" y="4"/>
                  </a:cubicBezTo>
                  <a:lnTo>
                    <a:pt x="15" y="4"/>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98" name="Freeform 97"/>
            <p:cNvSpPr>
              <a:spLocks noEditPoints="1"/>
            </p:cNvSpPr>
            <p:nvPr/>
          </p:nvSpPr>
          <p:spPr bwMode="auto">
            <a:xfrm>
              <a:off x="3769361" y="2842736"/>
              <a:ext cx="51465" cy="42459"/>
            </a:xfrm>
            <a:custGeom>
              <a:avLst/>
              <a:gdLst>
                <a:gd name="T0" fmla="*/ 1 w 11"/>
                <a:gd name="T1" fmla="*/ 1 h 9"/>
                <a:gd name="T2" fmla="*/ 2 w 11"/>
                <a:gd name="T3" fmla="*/ 0 h 9"/>
                <a:gd name="T4" fmla="*/ 1 w 11"/>
                <a:gd name="T5" fmla="*/ 0 h 9"/>
                <a:gd name="T6" fmla="*/ 1 w 11"/>
                <a:gd name="T7" fmla="*/ 0 h 9"/>
                <a:gd name="T8" fmla="*/ 0 w 11"/>
                <a:gd name="T9" fmla="*/ 0 h 9"/>
                <a:gd name="T10" fmla="*/ 0 w 11"/>
                <a:gd name="T11" fmla="*/ 0 h 9"/>
                <a:gd name="T12" fmla="*/ 0 w 11"/>
                <a:gd name="T13" fmla="*/ 0 h 9"/>
                <a:gd name="T14" fmla="*/ 1 w 11"/>
                <a:gd name="T15" fmla="*/ 1 h 9"/>
                <a:gd name="T16" fmla="*/ 2 w 11"/>
                <a:gd name="T17" fmla="*/ 1 h 9"/>
                <a:gd name="T18" fmla="*/ 2 w 11"/>
                <a:gd name="T19" fmla="*/ 1 h 9"/>
                <a:gd name="T20" fmla="*/ 2 w 11"/>
                <a:gd name="T21" fmla="*/ 0 h 9"/>
                <a:gd name="T22" fmla="*/ 2 w 11"/>
                <a:gd name="T23" fmla="*/ 0 h 9"/>
                <a:gd name="T24" fmla="*/ 2 w 11"/>
                <a:gd name="T25" fmla="*/ 1 h 9"/>
                <a:gd name="T26" fmla="*/ 2 w 11"/>
                <a:gd name="T27" fmla="*/ 1 h 9"/>
                <a:gd name="T28" fmla="*/ 5 w 11"/>
                <a:gd name="T29" fmla="*/ 2 h 9"/>
                <a:gd name="T30" fmla="*/ 5 w 11"/>
                <a:gd name="T31" fmla="*/ 2 h 9"/>
                <a:gd name="T32" fmla="*/ 5 w 11"/>
                <a:gd name="T33" fmla="*/ 2 h 9"/>
                <a:gd name="T34" fmla="*/ 4 w 11"/>
                <a:gd name="T35" fmla="*/ 2 h 9"/>
                <a:gd name="T36" fmla="*/ 4 w 11"/>
                <a:gd name="T37" fmla="*/ 2 h 9"/>
                <a:gd name="T38" fmla="*/ 5 w 11"/>
                <a:gd name="T39" fmla="*/ 2 h 9"/>
                <a:gd name="T40" fmla="*/ 5 w 11"/>
                <a:gd name="T41" fmla="*/ 2 h 9"/>
                <a:gd name="T42" fmla="*/ 5 w 11"/>
                <a:gd name="T43" fmla="*/ 2 h 9"/>
                <a:gd name="T44" fmla="*/ 5 w 11"/>
                <a:gd name="T45" fmla="*/ 2 h 9"/>
                <a:gd name="T46" fmla="*/ 7 w 11"/>
                <a:gd name="T47" fmla="*/ 2 h 9"/>
                <a:gd name="T48" fmla="*/ 6 w 11"/>
                <a:gd name="T49" fmla="*/ 2 h 9"/>
                <a:gd name="T50" fmla="*/ 6 w 11"/>
                <a:gd name="T51" fmla="*/ 2 h 9"/>
                <a:gd name="T52" fmla="*/ 6 w 11"/>
                <a:gd name="T53" fmla="*/ 2 h 9"/>
                <a:gd name="T54" fmla="*/ 7 w 11"/>
                <a:gd name="T55" fmla="*/ 2 h 9"/>
                <a:gd name="T56" fmla="*/ 11 w 11"/>
                <a:gd name="T57" fmla="*/ 2 h 9"/>
                <a:gd name="T58" fmla="*/ 10 w 11"/>
                <a:gd name="T59" fmla="*/ 1 h 9"/>
                <a:gd name="T60" fmla="*/ 11 w 11"/>
                <a:gd name="T61" fmla="*/ 1 h 9"/>
                <a:gd name="T62" fmla="*/ 11 w 11"/>
                <a:gd name="T63" fmla="*/ 1 h 9"/>
                <a:gd name="T64" fmla="*/ 11 w 11"/>
                <a:gd name="T65" fmla="*/ 2 h 9"/>
                <a:gd name="T66" fmla="*/ 10 w 11"/>
                <a:gd name="T67" fmla="*/ 4 h 9"/>
                <a:gd name="T68" fmla="*/ 10 w 11"/>
                <a:gd name="T69" fmla="*/ 4 h 9"/>
                <a:gd name="T70" fmla="*/ 10 w 11"/>
                <a:gd name="T71" fmla="*/ 3 h 9"/>
                <a:gd name="T72" fmla="*/ 11 w 11"/>
                <a:gd name="T73" fmla="*/ 4 h 9"/>
                <a:gd name="T74" fmla="*/ 11 w 11"/>
                <a:gd name="T75" fmla="*/ 4 h 9"/>
                <a:gd name="T76" fmla="*/ 11 w 11"/>
                <a:gd name="T77" fmla="*/ 4 h 9"/>
                <a:gd name="T78" fmla="*/ 10 w 11"/>
                <a:gd name="T79" fmla="*/ 4 h 9"/>
                <a:gd name="T80" fmla="*/ 9 w 11"/>
                <a:gd name="T81" fmla="*/ 8 h 9"/>
                <a:gd name="T82" fmla="*/ 9 w 11"/>
                <a:gd name="T83" fmla="*/ 8 h 9"/>
                <a:gd name="T84" fmla="*/ 9 w 11"/>
                <a:gd name="T85" fmla="*/ 7 h 9"/>
                <a:gd name="T86" fmla="*/ 10 w 11"/>
                <a:gd name="T87" fmla="*/ 8 h 9"/>
                <a:gd name="T88" fmla="*/ 9 w 11"/>
                <a:gd name="T89" fmla="*/ 8 h 9"/>
                <a:gd name="T90" fmla="*/ 7 w 11"/>
                <a:gd name="T91" fmla="*/ 9 h 9"/>
                <a:gd name="T92" fmla="*/ 7 w 11"/>
                <a:gd name="T93" fmla="*/ 8 h 9"/>
                <a:gd name="T94" fmla="*/ 7 w 11"/>
                <a:gd name="T95" fmla="*/ 7 h 9"/>
                <a:gd name="T96" fmla="*/ 7 w 11"/>
                <a:gd name="T97" fmla="*/ 8 h 9"/>
                <a:gd name="T98" fmla="*/ 8 w 11"/>
                <a:gd name="T99" fmla="*/ 9 h 9"/>
                <a:gd name="T100" fmla="*/ 8 w 11"/>
                <a:gd name="T101" fmla="*/ 9 h 9"/>
                <a:gd name="T102" fmla="*/ 7 w 11"/>
                <a:gd name="T10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 h="9">
                  <a:moveTo>
                    <a:pt x="1" y="1"/>
                  </a:moveTo>
                  <a:cubicBezTo>
                    <a:pt x="2" y="0"/>
                    <a:pt x="2" y="0"/>
                    <a:pt x="2"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0"/>
                    <a:pt x="1" y="1"/>
                    <a:pt x="1" y="1"/>
                  </a:cubicBezTo>
                  <a:close/>
                  <a:moveTo>
                    <a:pt x="2" y="1"/>
                  </a:moveTo>
                  <a:cubicBezTo>
                    <a:pt x="2" y="1"/>
                    <a:pt x="2" y="1"/>
                    <a:pt x="2" y="1"/>
                  </a:cubicBezTo>
                  <a:cubicBezTo>
                    <a:pt x="2" y="0"/>
                    <a:pt x="2" y="0"/>
                    <a:pt x="2" y="0"/>
                  </a:cubicBezTo>
                  <a:cubicBezTo>
                    <a:pt x="2" y="0"/>
                    <a:pt x="2" y="0"/>
                    <a:pt x="2" y="0"/>
                  </a:cubicBezTo>
                  <a:cubicBezTo>
                    <a:pt x="2" y="1"/>
                    <a:pt x="2" y="1"/>
                    <a:pt x="2" y="1"/>
                  </a:cubicBezTo>
                  <a:cubicBezTo>
                    <a:pt x="2" y="1"/>
                    <a:pt x="2" y="1"/>
                    <a:pt x="2" y="1"/>
                  </a:cubicBezTo>
                  <a:close/>
                  <a:moveTo>
                    <a:pt x="5" y="2"/>
                  </a:moveTo>
                  <a:cubicBezTo>
                    <a:pt x="5" y="2"/>
                    <a:pt x="5" y="2"/>
                    <a:pt x="5" y="2"/>
                  </a:cubicBezTo>
                  <a:cubicBezTo>
                    <a:pt x="5" y="2"/>
                    <a:pt x="5" y="2"/>
                    <a:pt x="5" y="2"/>
                  </a:cubicBezTo>
                  <a:cubicBezTo>
                    <a:pt x="4" y="2"/>
                    <a:pt x="4" y="2"/>
                    <a:pt x="4" y="2"/>
                  </a:cubicBezTo>
                  <a:cubicBezTo>
                    <a:pt x="4" y="2"/>
                    <a:pt x="4" y="2"/>
                    <a:pt x="4" y="2"/>
                  </a:cubicBezTo>
                  <a:cubicBezTo>
                    <a:pt x="5" y="2"/>
                    <a:pt x="5" y="2"/>
                    <a:pt x="5" y="2"/>
                  </a:cubicBezTo>
                  <a:cubicBezTo>
                    <a:pt x="5" y="2"/>
                    <a:pt x="5" y="2"/>
                    <a:pt x="5" y="2"/>
                  </a:cubicBezTo>
                  <a:cubicBezTo>
                    <a:pt x="5" y="2"/>
                    <a:pt x="5" y="2"/>
                    <a:pt x="5" y="2"/>
                  </a:cubicBezTo>
                  <a:cubicBezTo>
                    <a:pt x="5" y="2"/>
                    <a:pt x="5" y="2"/>
                    <a:pt x="5" y="2"/>
                  </a:cubicBezTo>
                  <a:close/>
                  <a:moveTo>
                    <a:pt x="7" y="2"/>
                  </a:moveTo>
                  <a:cubicBezTo>
                    <a:pt x="6" y="2"/>
                    <a:pt x="6" y="2"/>
                    <a:pt x="6" y="2"/>
                  </a:cubicBezTo>
                  <a:cubicBezTo>
                    <a:pt x="6" y="2"/>
                    <a:pt x="6" y="2"/>
                    <a:pt x="6" y="2"/>
                  </a:cubicBezTo>
                  <a:cubicBezTo>
                    <a:pt x="6" y="2"/>
                    <a:pt x="6" y="2"/>
                    <a:pt x="6" y="2"/>
                  </a:cubicBezTo>
                  <a:cubicBezTo>
                    <a:pt x="7" y="2"/>
                    <a:pt x="7" y="2"/>
                    <a:pt x="7" y="2"/>
                  </a:cubicBezTo>
                  <a:close/>
                  <a:moveTo>
                    <a:pt x="11" y="2"/>
                  </a:moveTo>
                  <a:cubicBezTo>
                    <a:pt x="10" y="1"/>
                    <a:pt x="10" y="1"/>
                    <a:pt x="10" y="1"/>
                  </a:cubicBezTo>
                  <a:cubicBezTo>
                    <a:pt x="11" y="1"/>
                    <a:pt x="11" y="1"/>
                    <a:pt x="11" y="1"/>
                  </a:cubicBezTo>
                  <a:cubicBezTo>
                    <a:pt x="11" y="1"/>
                    <a:pt x="11" y="1"/>
                    <a:pt x="11" y="1"/>
                  </a:cubicBezTo>
                  <a:cubicBezTo>
                    <a:pt x="11" y="2"/>
                    <a:pt x="11" y="2"/>
                    <a:pt x="11" y="2"/>
                  </a:cubicBezTo>
                  <a:close/>
                  <a:moveTo>
                    <a:pt x="10" y="4"/>
                  </a:moveTo>
                  <a:cubicBezTo>
                    <a:pt x="10" y="4"/>
                    <a:pt x="10" y="4"/>
                    <a:pt x="10" y="4"/>
                  </a:cubicBezTo>
                  <a:cubicBezTo>
                    <a:pt x="10" y="3"/>
                    <a:pt x="10" y="3"/>
                    <a:pt x="10" y="3"/>
                  </a:cubicBezTo>
                  <a:cubicBezTo>
                    <a:pt x="11" y="4"/>
                    <a:pt x="11" y="4"/>
                    <a:pt x="11" y="4"/>
                  </a:cubicBezTo>
                  <a:cubicBezTo>
                    <a:pt x="11" y="4"/>
                    <a:pt x="11" y="4"/>
                    <a:pt x="11" y="4"/>
                  </a:cubicBezTo>
                  <a:cubicBezTo>
                    <a:pt x="11" y="4"/>
                    <a:pt x="11" y="4"/>
                    <a:pt x="11" y="4"/>
                  </a:cubicBezTo>
                  <a:cubicBezTo>
                    <a:pt x="10" y="4"/>
                    <a:pt x="10" y="4"/>
                    <a:pt x="10" y="4"/>
                  </a:cubicBezTo>
                  <a:close/>
                  <a:moveTo>
                    <a:pt x="9" y="8"/>
                  </a:moveTo>
                  <a:cubicBezTo>
                    <a:pt x="9" y="8"/>
                    <a:pt x="9" y="8"/>
                    <a:pt x="9" y="8"/>
                  </a:cubicBezTo>
                  <a:cubicBezTo>
                    <a:pt x="9" y="7"/>
                    <a:pt x="9" y="7"/>
                    <a:pt x="9" y="7"/>
                  </a:cubicBezTo>
                  <a:cubicBezTo>
                    <a:pt x="10" y="8"/>
                    <a:pt x="10" y="8"/>
                    <a:pt x="10" y="8"/>
                  </a:cubicBezTo>
                  <a:cubicBezTo>
                    <a:pt x="9" y="8"/>
                    <a:pt x="9" y="8"/>
                    <a:pt x="9" y="8"/>
                  </a:cubicBezTo>
                  <a:close/>
                  <a:moveTo>
                    <a:pt x="7" y="9"/>
                  </a:moveTo>
                  <a:cubicBezTo>
                    <a:pt x="7" y="8"/>
                    <a:pt x="7" y="8"/>
                    <a:pt x="7" y="8"/>
                  </a:cubicBezTo>
                  <a:cubicBezTo>
                    <a:pt x="7" y="7"/>
                    <a:pt x="7" y="7"/>
                    <a:pt x="7" y="7"/>
                  </a:cubicBezTo>
                  <a:cubicBezTo>
                    <a:pt x="7" y="8"/>
                    <a:pt x="7" y="8"/>
                    <a:pt x="7" y="8"/>
                  </a:cubicBezTo>
                  <a:cubicBezTo>
                    <a:pt x="8" y="9"/>
                    <a:pt x="8" y="9"/>
                    <a:pt x="8" y="9"/>
                  </a:cubicBezTo>
                  <a:cubicBezTo>
                    <a:pt x="8" y="9"/>
                    <a:pt x="8" y="9"/>
                    <a:pt x="8" y="9"/>
                  </a:cubicBezTo>
                  <a:lnTo>
                    <a:pt x="7" y="9"/>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99" name="Freeform 98"/>
            <p:cNvSpPr>
              <a:spLocks noEditPoints="1"/>
            </p:cNvSpPr>
            <p:nvPr/>
          </p:nvSpPr>
          <p:spPr bwMode="auto">
            <a:xfrm>
              <a:off x="5384084" y="2651026"/>
              <a:ext cx="162115" cy="200714"/>
            </a:xfrm>
            <a:custGeom>
              <a:avLst/>
              <a:gdLst>
                <a:gd name="T0" fmla="*/ 48 w 126"/>
                <a:gd name="T1" fmla="*/ 104 h 156"/>
                <a:gd name="T2" fmla="*/ 48 w 126"/>
                <a:gd name="T3" fmla="*/ 60 h 156"/>
                <a:gd name="T4" fmla="*/ 67 w 126"/>
                <a:gd name="T5" fmla="*/ 19 h 156"/>
                <a:gd name="T6" fmla="*/ 70 w 126"/>
                <a:gd name="T7" fmla="*/ 34 h 156"/>
                <a:gd name="T8" fmla="*/ 81 w 126"/>
                <a:gd name="T9" fmla="*/ 41 h 156"/>
                <a:gd name="T10" fmla="*/ 89 w 126"/>
                <a:gd name="T11" fmla="*/ 41 h 156"/>
                <a:gd name="T12" fmla="*/ 96 w 126"/>
                <a:gd name="T13" fmla="*/ 45 h 156"/>
                <a:gd name="T14" fmla="*/ 104 w 126"/>
                <a:gd name="T15" fmla="*/ 45 h 156"/>
                <a:gd name="T16" fmla="*/ 111 w 126"/>
                <a:gd name="T17" fmla="*/ 52 h 156"/>
                <a:gd name="T18" fmla="*/ 115 w 126"/>
                <a:gd name="T19" fmla="*/ 56 h 156"/>
                <a:gd name="T20" fmla="*/ 122 w 126"/>
                <a:gd name="T21" fmla="*/ 63 h 156"/>
                <a:gd name="T22" fmla="*/ 122 w 126"/>
                <a:gd name="T23" fmla="*/ 67 h 156"/>
                <a:gd name="T24" fmla="*/ 122 w 126"/>
                <a:gd name="T25" fmla="*/ 71 h 156"/>
                <a:gd name="T26" fmla="*/ 115 w 126"/>
                <a:gd name="T27" fmla="*/ 82 h 156"/>
                <a:gd name="T28" fmla="*/ 111 w 126"/>
                <a:gd name="T29" fmla="*/ 89 h 156"/>
                <a:gd name="T30" fmla="*/ 107 w 126"/>
                <a:gd name="T31" fmla="*/ 97 h 156"/>
                <a:gd name="T32" fmla="*/ 104 w 126"/>
                <a:gd name="T33" fmla="*/ 97 h 156"/>
                <a:gd name="T34" fmla="*/ 104 w 126"/>
                <a:gd name="T35" fmla="*/ 93 h 156"/>
                <a:gd name="T36" fmla="*/ 100 w 126"/>
                <a:gd name="T37" fmla="*/ 93 h 156"/>
                <a:gd name="T38" fmla="*/ 96 w 126"/>
                <a:gd name="T39" fmla="*/ 97 h 156"/>
                <a:gd name="T40" fmla="*/ 96 w 126"/>
                <a:gd name="T41" fmla="*/ 100 h 156"/>
                <a:gd name="T42" fmla="*/ 92 w 126"/>
                <a:gd name="T43" fmla="*/ 108 h 156"/>
                <a:gd name="T44" fmla="*/ 92 w 126"/>
                <a:gd name="T45" fmla="*/ 108 h 156"/>
                <a:gd name="T46" fmla="*/ 96 w 126"/>
                <a:gd name="T47" fmla="*/ 112 h 156"/>
                <a:gd name="T48" fmla="*/ 96 w 126"/>
                <a:gd name="T49" fmla="*/ 119 h 156"/>
                <a:gd name="T50" fmla="*/ 89 w 126"/>
                <a:gd name="T51" fmla="*/ 119 h 156"/>
                <a:gd name="T52" fmla="*/ 85 w 126"/>
                <a:gd name="T53" fmla="*/ 119 h 156"/>
                <a:gd name="T54" fmla="*/ 74 w 126"/>
                <a:gd name="T55" fmla="*/ 126 h 156"/>
                <a:gd name="T56" fmla="*/ 74 w 126"/>
                <a:gd name="T57" fmla="*/ 134 h 156"/>
                <a:gd name="T58" fmla="*/ 70 w 126"/>
                <a:gd name="T59" fmla="*/ 138 h 156"/>
                <a:gd name="T60" fmla="*/ 59 w 126"/>
                <a:gd name="T61" fmla="*/ 138 h 156"/>
                <a:gd name="T62" fmla="*/ 55 w 126"/>
                <a:gd name="T63" fmla="*/ 141 h 156"/>
                <a:gd name="T64" fmla="*/ 55 w 126"/>
                <a:gd name="T65" fmla="*/ 145 h 156"/>
                <a:gd name="T66" fmla="*/ 55 w 126"/>
                <a:gd name="T67" fmla="*/ 145 h 156"/>
                <a:gd name="T68" fmla="*/ 55 w 126"/>
                <a:gd name="T69" fmla="*/ 145 h 156"/>
                <a:gd name="T70" fmla="*/ 52 w 126"/>
                <a:gd name="T71" fmla="*/ 152 h 156"/>
                <a:gd name="T72" fmla="*/ 44 w 126"/>
                <a:gd name="T73" fmla="*/ 152 h 156"/>
                <a:gd name="T74" fmla="*/ 37 w 126"/>
                <a:gd name="T75" fmla="*/ 152 h 156"/>
                <a:gd name="T76" fmla="*/ 30 w 126"/>
                <a:gd name="T77" fmla="*/ 156 h 156"/>
                <a:gd name="T78" fmla="*/ 26 w 126"/>
                <a:gd name="T79" fmla="*/ 156 h 156"/>
                <a:gd name="T80" fmla="*/ 15 w 126"/>
                <a:gd name="T81" fmla="*/ 145 h 156"/>
                <a:gd name="T82" fmla="*/ 0 w 126"/>
                <a:gd name="T83" fmla="*/ 123 h 156"/>
                <a:gd name="T84" fmla="*/ 4 w 126"/>
                <a:gd name="T85" fmla="*/ 115 h 156"/>
                <a:gd name="T86" fmla="*/ 63 w 126"/>
                <a:gd name="T87" fmla="*/ 11 h 156"/>
                <a:gd name="T88" fmla="*/ 63 w 126"/>
                <a:gd name="T89" fmla="*/ 4 h 156"/>
                <a:gd name="T90" fmla="*/ 63 w 126"/>
                <a:gd name="T91" fmla="*/ 0 h 156"/>
                <a:gd name="T92" fmla="*/ 63 w 126"/>
                <a:gd name="T93" fmla="*/ 0 h 156"/>
                <a:gd name="T94" fmla="*/ 63 w 126"/>
                <a:gd name="T95" fmla="*/ 0 h 156"/>
                <a:gd name="T96" fmla="*/ 59 w 126"/>
                <a:gd name="T97" fmla="*/ 0 h 156"/>
                <a:gd name="T98" fmla="*/ 59 w 126"/>
                <a:gd name="T99" fmla="*/ 4 h 156"/>
                <a:gd name="T100" fmla="*/ 59 w 126"/>
                <a:gd name="T101" fmla="*/ 4 h 156"/>
                <a:gd name="T102" fmla="*/ 59 w 126"/>
                <a:gd name="T103" fmla="*/ 8 h 156"/>
                <a:gd name="T104" fmla="*/ 63 w 126"/>
                <a:gd name="T105" fmla="*/ 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 h="156">
                  <a:moveTo>
                    <a:pt x="4" y="115"/>
                  </a:moveTo>
                  <a:lnTo>
                    <a:pt x="48" y="104"/>
                  </a:lnTo>
                  <a:lnTo>
                    <a:pt x="52" y="71"/>
                  </a:lnTo>
                  <a:lnTo>
                    <a:pt x="48" y="60"/>
                  </a:lnTo>
                  <a:lnTo>
                    <a:pt x="63" y="19"/>
                  </a:lnTo>
                  <a:lnTo>
                    <a:pt x="67" y="19"/>
                  </a:lnTo>
                  <a:lnTo>
                    <a:pt x="67" y="26"/>
                  </a:lnTo>
                  <a:lnTo>
                    <a:pt x="70" y="34"/>
                  </a:lnTo>
                  <a:lnTo>
                    <a:pt x="70" y="37"/>
                  </a:lnTo>
                  <a:lnTo>
                    <a:pt x="81" y="41"/>
                  </a:lnTo>
                  <a:lnTo>
                    <a:pt x="85" y="45"/>
                  </a:lnTo>
                  <a:lnTo>
                    <a:pt x="89" y="41"/>
                  </a:lnTo>
                  <a:lnTo>
                    <a:pt x="89" y="41"/>
                  </a:lnTo>
                  <a:lnTo>
                    <a:pt x="96" y="45"/>
                  </a:lnTo>
                  <a:lnTo>
                    <a:pt x="100" y="45"/>
                  </a:lnTo>
                  <a:lnTo>
                    <a:pt x="104" y="45"/>
                  </a:lnTo>
                  <a:lnTo>
                    <a:pt x="107" y="49"/>
                  </a:lnTo>
                  <a:lnTo>
                    <a:pt x="111" y="52"/>
                  </a:lnTo>
                  <a:lnTo>
                    <a:pt x="111" y="56"/>
                  </a:lnTo>
                  <a:lnTo>
                    <a:pt x="115" y="56"/>
                  </a:lnTo>
                  <a:lnTo>
                    <a:pt x="118" y="63"/>
                  </a:lnTo>
                  <a:lnTo>
                    <a:pt x="122" y="63"/>
                  </a:lnTo>
                  <a:lnTo>
                    <a:pt x="126" y="63"/>
                  </a:lnTo>
                  <a:lnTo>
                    <a:pt x="122" y="67"/>
                  </a:lnTo>
                  <a:lnTo>
                    <a:pt x="122" y="71"/>
                  </a:lnTo>
                  <a:lnTo>
                    <a:pt x="122" y="71"/>
                  </a:lnTo>
                  <a:lnTo>
                    <a:pt x="122" y="75"/>
                  </a:lnTo>
                  <a:lnTo>
                    <a:pt x="115" y="82"/>
                  </a:lnTo>
                  <a:lnTo>
                    <a:pt x="111" y="86"/>
                  </a:lnTo>
                  <a:lnTo>
                    <a:pt x="111" y="89"/>
                  </a:lnTo>
                  <a:lnTo>
                    <a:pt x="107" y="89"/>
                  </a:lnTo>
                  <a:lnTo>
                    <a:pt x="107" y="97"/>
                  </a:lnTo>
                  <a:lnTo>
                    <a:pt x="104" y="97"/>
                  </a:lnTo>
                  <a:lnTo>
                    <a:pt x="104" y="97"/>
                  </a:lnTo>
                  <a:lnTo>
                    <a:pt x="104" y="93"/>
                  </a:lnTo>
                  <a:lnTo>
                    <a:pt x="104" y="93"/>
                  </a:lnTo>
                  <a:lnTo>
                    <a:pt x="104" y="93"/>
                  </a:lnTo>
                  <a:lnTo>
                    <a:pt x="100" y="93"/>
                  </a:lnTo>
                  <a:lnTo>
                    <a:pt x="100" y="97"/>
                  </a:lnTo>
                  <a:lnTo>
                    <a:pt x="96" y="97"/>
                  </a:lnTo>
                  <a:lnTo>
                    <a:pt x="100" y="97"/>
                  </a:lnTo>
                  <a:lnTo>
                    <a:pt x="96" y="100"/>
                  </a:lnTo>
                  <a:lnTo>
                    <a:pt x="92" y="104"/>
                  </a:lnTo>
                  <a:lnTo>
                    <a:pt x="92" y="108"/>
                  </a:lnTo>
                  <a:lnTo>
                    <a:pt x="92" y="108"/>
                  </a:lnTo>
                  <a:lnTo>
                    <a:pt x="92" y="108"/>
                  </a:lnTo>
                  <a:lnTo>
                    <a:pt x="96" y="112"/>
                  </a:lnTo>
                  <a:lnTo>
                    <a:pt x="96" y="112"/>
                  </a:lnTo>
                  <a:lnTo>
                    <a:pt x="96" y="119"/>
                  </a:lnTo>
                  <a:lnTo>
                    <a:pt x="96" y="119"/>
                  </a:lnTo>
                  <a:lnTo>
                    <a:pt x="96" y="119"/>
                  </a:lnTo>
                  <a:lnTo>
                    <a:pt x="89" y="119"/>
                  </a:lnTo>
                  <a:lnTo>
                    <a:pt x="89" y="123"/>
                  </a:lnTo>
                  <a:lnTo>
                    <a:pt x="85" y="119"/>
                  </a:lnTo>
                  <a:lnTo>
                    <a:pt x="81" y="123"/>
                  </a:lnTo>
                  <a:lnTo>
                    <a:pt x="74" y="126"/>
                  </a:lnTo>
                  <a:lnTo>
                    <a:pt x="74" y="134"/>
                  </a:lnTo>
                  <a:lnTo>
                    <a:pt x="74" y="134"/>
                  </a:lnTo>
                  <a:lnTo>
                    <a:pt x="70" y="138"/>
                  </a:lnTo>
                  <a:lnTo>
                    <a:pt x="70" y="138"/>
                  </a:lnTo>
                  <a:lnTo>
                    <a:pt x="63" y="138"/>
                  </a:lnTo>
                  <a:lnTo>
                    <a:pt x="59" y="138"/>
                  </a:lnTo>
                  <a:lnTo>
                    <a:pt x="59" y="138"/>
                  </a:lnTo>
                  <a:lnTo>
                    <a:pt x="55" y="141"/>
                  </a:lnTo>
                  <a:lnTo>
                    <a:pt x="55" y="141"/>
                  </a:lnTo>
                  <a:lnTo>
                    <a:pt x="55" y="145"/>
                  </a:lnTo>
                  <a:lnTo>
                    <a:pt x="55" y="145"/>
                  </a:lnTo>
                  <a:lnTo>
                    <a:pt x="55" y="145"/>
                  </a:lnTo>
                  <a:lnTo>
                    <a:pt x="55" y="145"/>
                  </a:lnTo>
                  <a:lnTo>
                    <a:pt x="55" y="145"/>
                  </a:lnTo>
                  <a:lnTo>
                    <a:pt x="52" y="152"/>
                  </a:lnTo>
                  <a:lnTo>
                    <a:pt x="52" y="152"/>
                  </a:lnTo>
                  <a:lnTo>
                    <a:pt x="48" y="149"/>
                  </a:lnTo>
                  <a:lnTo>
                    <a:pt x="44" y="152"/>
                  </a:lnTo>
                  <a:lnTo>
                    <a:pt x="41" y="152"/>
                  </a:lnTo>
                  <a:lnTo>
                    <a:pt x="37" y="152"/>
                  </a:lnTo>
                  <a:lnTo>
                    <a:pt x="33" y="152"/>
                  </a:lnTo>
                  <a:lnTo>
                    <a:pt x="30" y="156"/>
                  </a:lnTo>
                  <a:lnTo>
                    <a:pt x="26" y="156"/>
                  </a:lnTo>
                  <a:lnTo>
                    <a:pt x="26" y="156"/>
                  </a:lnTo>
                  <a:lnTo>
                    <a:pt x="22" y="156"/>
                  </a:lnTo>
                  <a:lnTo>
                    <a:pt x="15" y="145"/>
                  </a:lnTo>
                  <a:lnTo>
                    <a:pt x="15" y="141"/>
                  </a:lnTo>
                  <a:lnTo>
                    <a:pt x="0" y="123"/>
                  </a:lnTo>
                  <a:lnTo>
                    <a:pt x="4" y="115"/>
                  </a:lnTo>
                  <a:lnTo>
                    <a:pt x="4" y="115"/>
                  </a:lnTo>
                  <a:close/>
                  <a:moveTo>
                    <a:pt x="63" y="11"/>
                  </a:moveTo>
                  <a:lnTo>
                    <a:pt x="63" y="11"/>
                  </a:lnTo>
                  <a:lnTo>
                    <a:pt x="63" y="8"/>
                  </a:lnTo>
                  <a:lnTo>
                    <a:pt x="63" y="4"/>
                  </a:lnTo>
                  <a:lnTo>
                    <a:pt x="63" y="4"/>
                  </a:lnTo>
                  <a:lnTo>
                    <a:pt x="63" y="0"/>
                  </a:lnTo>
                  <a:lnTo>
                    <a:pt x="63" y="0"/>
                  </a:lnTo>
                  <a:lnTo>
                    <a:pt x="63" y="0"/>
                  </a:lnTo>
                  <a:lnTo>
                    <a:pt x="63" y="0"/>
                  </a:lnTo>
                  <a:lnTo>
                    <a:pt x="63" y="0"/>
                  </a:lnTo>
                  <a:lnTo>
                    <a:pt x="63" y="0"/>
                  </a:lnTo>
                  <a:lnTo>
                    <a:pt x="59" y="0"/>
                  </a:lnTo>
                  <a:lnTo>
                    <a:pt x="59" y="4"/>
                  </a:lnTo>
                  <a:lnTo>
                    <a:pt x="59" y="4"/>
                  </a:lnTo>
                  <a:lnTo>
                    <a:pt x="59" y="4"/>
                  </a:lnTo>
                  <a:lnTo>
                    <a:pt x="59" y="4"/>
                  </a:lnTo>
                  <a:lnTo>
                    <a:pt x="59" y="8"/>
                  </a:lnTo>
                  <a:lnTo>
                    <a:pt x="59" y="8"/>
                  </a:lnTo>
                  <a:lnTo>
                    <a:pt x="59" y="11"/>
                  </a:lnTo>
                  <a:lnTo>
                    <a:pt x="63" y="11"/>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00" name="Freeform 99"/>
            <p:cNvSpPr>
              <a:spLocks noEditPoints="1"/>
            </p:cNvSpPr>
            <p:nvPr/>
          </p:nvSpPr>
          <p:spPr bwMode="auto">
            <a:xfrm>
              <a:off x="5188515" y="2798988"/>
              <a:ext cx="257326" cy="144104"/>
            </a:xfrm>
            <a:custGeom>
              <a:avLst/>
              <a:gdLst>
                <a:gd name="T0" fmla="*/ 4 w 200"/>
                <a:gd name="T1" fmla="*/ 45 h 112"/>
                <a:gd name="T2" fmla="*/ 11 w 200"/>
                <a:gd name="T3" fmla="*/ 41 h 112"/>
                <a:gd name="T4" fmla="*/ 11 w 200"/>
                <a:gd name="T5" fmla="*/ 34 h 112"/>
                <a:gd name="T6" fmla="*/ 19 w 200"/>
                <a:gd name="T7" fmla="*/ 26 h 112"/>
                <a:gd name="T8" fmla="*/ 33 w 200"/>
                <a:gd name="T9" fmla="*/ 30 h 112"/>
                <a:gd name="T10" fmla="*/ 63 w 200"/>
                <a:gd name="T11" fmla="*/ 41 h 112"/>
                <a:gd name="T12" fmla="*/ 93 w 200"/>
                <a:gd name="T13" fmla="*/ 19 h 112"/>
                <a:gd name="T14" fmla="*/ 152 w 200"/>
                <a:gd name="T15" fmla="*/ 8 h 112"/>
                <a:gd name="T16" fmla="*/ 167 w 200"/>
                <a:gd name="T17" fmla="*/ 30 h 112"/>
                <a:gd name="T18" fmla="*/ 170 w 200"/>
                <a:gd name="T19" fmla="*/ 41 h 112"/>
                <a:gd name="T20" fmla="*/ 159 w 200"/>
                <a:gd name="T21" fmla="*/ 49 h 112"/>
                <a:gd name="T22" fmla="*/ 159 w 200"/>
                <a:gd name="T23" fmla="*/ 56 h 112"/>
                <a:gd name="T24" fmla="*/ 159 w 200"/>
                <a:gd name="T25" fmla="*/ 56 h 112"/>
                <a:gd name="T26" fmla="*/ 152 w 200"/>
                <a:gd name="T27" fmla="*/ 60 h 112"/>
                <a:gd name="T28" fmla="*/ 133 w 200"/>
                <a:gd name="T29" fmla="*/ 67 h 112"/>
                <a:gd name="T30" fmla="*/ 115 w 200"/>
                <a:gd name="T31" fmla="*/ 71 h 112"/>
                <a:gd name="T32" fmla="*/ 111 w 200"/>
                <a:gd name="T33" fmla="*/ 75 h 112"/>
                <a:gd name="T34" fmla="*/ 100 w 200"/>
                <a:gd name="T35" fmla="*/ 82 h 112"/>
                <a:gd name="T36" fmla="*/ 96 w 200"/>
                <a:gd name="T37" fmla="*/ 82 h 112"/>
                <a:gd name="T38" fmla="*/ 93 w 200"/>
                <a:gd name="T39" fmla="*/ 82 h 112"/>
                <a:gd name="T40" fmla="*/ 89 w 200"/>
                <a:gd name="T41" fmla="*/ 82 h 112"/>
                <a:gd name="T42" fmla="*/ 85 w 200"/>
                <a:gd name="T43" fmla="*/ 89 h 112"/>
                <a:gd name="T44" fmla="*/ 74 w 200"/>
                <a:gd name="T45" fmla="*/ 89 h 112"/>
                <a:gd name="T46" fmla="*/ 63 w 200"/>
                <a:gd name="T47" fmla="*/ 93 h 112"/>
                <a:gd name="T48" fmla="*/ 59 w 200"/>
                <a:gd name="T49" fmla="*/ 89 h 112"/>
                <a:gd name="T50" fmla="*/ 56 w 200"/>
                <a:gd name="T51" fmla="*/ 89 h 112"/>
                <a:gd name="T52" fmla="*/ 48 w 200"/>
                <a:gd name="T53" fmla="*/ 93 h 112"/>
                <a:gd name="T54" fmla="*/ 45 w 200"/>
                <a:gd name="T55" fmla="*/ 97 h 112"/>
                <a:gd name="T56" fmla="*/ 41 w 200"/>
                <a:gd name="T57" fmla="*/ 100 h 112"/>
                <a:gd name="T58" fmla="*/ 33 w 200"/>
                <a:gd name="T59" fmla="*/ 100 h 112"/>
                <a:gd name="T60" fmla="*/ 30 w 200"/>
                <a:gd name="T61" fmla="*/ 104 h 112"/>
                <a:gd name="T62" fmla="*/ 22 w 200"/>
                <a:gd name="T63" fmla="*/ 104 h 112"/>
                <a:gd name="T64" fmla="*/ 19 w 200"/>
                <a:gd name="T65" fmla="*/ 100 h 112"/>
                <a:gd name="T66" fmla="*/ 15 w 200"/>
                <a:gd name="T67" fmla="*/ 93 h 112"/>
                <a:gd name="T68" fmla="*/ 15 w 200"/>
                <a:gd name="T69" fmla="*/ 89 h 112"/>
                <a:gd name="T70" fmla="*/ 11 w 200"/>
                <a:gd name="T71" fmla="*/ 82 h 112"/>
                <a:gd name="T72" fmla="*/ 4 w 200"/>
                <a:gd name="T73" fmla="*/ 63 h 112"/>
                <a:gd name="T74" fmla="*/ 0 w 200"/>
                <a:gd name="T75" fmla="*/ 60 h 112"/>
                <a:gd name="T76" fmla="*/ 4 w 200"/>
                <a:gd name="T77" fmla="*/ 60 h 112"/>
                <a:gd name="T78" fmla="*/ 4 w 200"/>
                <a:gd name="T79" fmla="*/ 56 h 112"/>
                <a:gd name="T80" fmla="*/ 4 w 200"/>
                <a:gd name="T81" fmla="*/ 45 h 112"/>
                <a:gd name="T82" fmla="*/ 4 w 200"/>
                <a:gd name="T83" fmla="*/ 45 h 112"/>
                <a:gd name="T84" fmla="*/ 163 w 200"/>
                <a:gd name="T85" fmla="*/ 112 h 112"/>
                <a:gd name="T86" fmla="*/ 163 w 200"/>
                <a:gd name="T87" fmla="*/ 112 h 112"/>
                <a:gd name="T88" fmla="*/ 159 w 200"/>
                <a:gd name="T89" fmla="*/ 112 h 112"/>
                <a:gd name="T90" fmla="*/ 182 w 200"/>
                <a:gd name="T91" fmla="*/ 104 h 112"/>
                <a:gd name="T92" fmla="*/ 185 w 200"/>
                <a:gd name="T93" fmla="*/ 100 h 112"/>
                <a:gd name="T94" fmla="*/ 189 w 200"/>
                <a:gd name="T95" fmla="*/ 104 h 112"/>
                <a:gd name="T96" fmla="*/ 193 w 200"/>
                <a:gd name="T97" fmla="*/ 104 h 112"/>
                <a:gd name="T98" fmla="*/ 196 w 200"/>
                <a:gd name="T99" fmla="*/ 104 h 112"/>
                <a:gd name="T100" fmla="*/ 200 w 200"/>
                <a:gd name="T101" fmla="*/ 104 h 112"/>
                <a:gd name="T102" fmla="*/ 196 w 200"/>
                <a:gd name="T103" fmla="*/ 108 h 112"/>
                <a:gd name="T104" fmla="*/ 189 w 200"/>
                <a:gd name="T105" fmla="*/ 108 h 112"/>
                <a:gd name="T106" fmla="*/ 182 w 200"/>
                <a:gd name="T107"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0" h="112">
                  <a:moveTo>
                    <a:pt x="4" y="45"/>
                  </a:moveTo>
                  <a:lnTo>
                    <a:pt x="4" y="45"/>
                  </a:lnTo>
                  <a:lnTo>
                    <a:pt x="8" y="45"/>
                  </a:lnTo>
                  <a:lnTo>
                    <a:pt x="11" y="41"/>
                  </a:lnTo>
                  <a:lnTo>
                    <a:pt x="15" y="37"/>
                  </a:lnTo>
                  <a:lnTo>
                    <a:pt x="11" y="34"/>
                  </a:lnTo>
                  <a:lnTo>
                    <a:pt x="15" y="26"/>
                  </a:lnTo>
                  <a:lnTo>
                    <a:pt x="19" y="26"/>
                  </a:lnTo>
                  <a:lnTo>
                    <a:pt x="22" y="30"/>
                  </a:lnTo>
                  <a:lnTo>
                    <a:pt x="33" y="30"/>
                  </a:lnTo>
                  <a:lnTo>
                    <a:pt x="48" y="34"/>
                  </a:lnTo>
                  <a:lnTo>
                    <a:pt x="63" y="41"/>
                  </a:lnTo>
                  <a:lnTo>
                    <a:pt x="63" y="52"/>
                  </a:lnTo>
                  <a:lnTo>
                    <a:pt x="93" y="19"/>
                  </a:lnTo>
                  <a:lnTo>
                    <a:pt x="156" y="0"/>
                  </a:lnTo>
                  <a:lnTo>
                    <a:pt x="152" y="8"/>
                  </a:lnTo>
                  <a:lnTo>
                    <a:pt x="167" y="26"/>
                  </a:lnTo>
                  <a:lnTo>
                    <a:pt x="167" y="30"/>
                  </a:lnTo>
                  <a:lnTo>
                    <a:pt x="174" y="41"/>
                  </a:lnTo>
                  <a:lnTo>
                    <a:pt x="170" y="41"/>
                  </a:lnTo>
                  <a:lnTo>
                    <a:pt x="167" y="45"/>
                  </a:lnTo>
                  <a:lnTo>
                    <a:pt x="159" y="49"/>
                  </a:lnTo>
                  <a:lnTo>
                    <a:pt x="159" y="52"/>
                  </a:lnTo>
                  <a:lnTo>
                    <a:pt x="159" y="56"/>
                  </a:lnTo>
                  <a:lnTo>
                    <a:pt x="159" y="56"/>
                  </a:lnTo>
                  <a:lnTo>
                    <a:pt x="159" y="56"/>
                  </a:lnTo>
                  <a:lnTo>
                    <a:pt x="156" y="60"/>
                  </a:lnTo>
                  <a:lnTo>
                    <a:pt x="152" y="60"/>
                  </a:lnTo>
                  <a:lnTo>
                    <a:pt x="145" y="63"/>
                  </a:lnTo>
                  <a:lnTo>
                    <a:pt x="133" y="67"/>
                  </a:lnTo>
                  <a:lnTo>
                    <a:pt x="133" y="67"/>
                  </a:lnTo>
                  <a:lnTo>
                    <a:pt x="115" y="71"/>
                  </a:lnTo>
                  <a:lnTo>
                    <a:pt x="111" y="71"/>
                  </a:lnTo>
                  <a:lnTo>
                    <a:pt x="111" y="75"/>
                  </a:lnTo>
                  <a:lnTo>
                    <a:pt x="107" y="78"/>
                  </a:lnTo>
                  <a:lnTo>
                    <a:pt x="100" y="82"/>
                  </a:lnTo>
                  <a:lnTo>
                    <a:pt x="100" y="82"/>
                  </a:lnTo>
                  <a:lnTo>
                    <a:pt x="96" y="82"/>
                  </a:lnTo>
                  <a:lnTo>
                    <a:pt x="96" y="82"/>
                  </a:lnTo>
                  <a:lnTo>
                    <a:pt x="93" y="82"/>
                  </a:lnTo>
                  <a:lnTo>
                    <a:pt x="93" y="82"/>
                  </a:lnTo>
                  <a:lnTo>
                    <a:pt x="89" y="82"/>
                  </a:lnTo>
                  <a:lnTo>
                    <a:pt x="85" y="86"/>
                  </a:lnTo>
                  <a:lnTo>
                    <a:pt x="85" y="89"/>
                  </a:lnTo>
                  <a:lnTo>
                    <a:pt x="82" y="89"/>
                  </a:lnTo>
                  <a:lnTo>
                    <a:pt x="74" y="89"/>
                  </a:lnTo>
                  <a:lnTo>
                    <a:pt x="67" y="93"/>
                  </a:lnTo>
                  <a:lnTo>
                    <a:pt x="63" y="93"/>
                  </a:lnTo>
                  <a:lnTo>
                    <a:pt x="63" y="89"/>
                  </a:lnTo>
                  <a:lnTo>
                    <a:pt x="59" y="89"/>
                  </a:lnTo>
                  <a:lnTo>
                    <a:pt x="59" y="89"/>
                  </a:lnTo>
                  <a:lnTo>
                    <a:pt x="56" y="89"/>
                  </a:lnTo>
                  <a:lnTo>
                    <a:pt x="52" y="89"/>
                  </a:lnTo>
                  <a:lnTo>
                    <a:pt x="48" y="93"/>
                  </a:lnTo>
                  <a:lnTo>
                    <a:pt x="48" y="97"/>
                  </a:lnTo>
                  <a:lnTo>
                    <a:pt x="45" y="97"/>
                  </a:lnTo>
                  <a:lnTo>
                    <a:pt x="41" y="100"/>
                  </a:lnTo>
                  <a:lnTo>
                    <a:pt x="41" y="100"/>
                  </a:lnTo>
                  <a:lnTo>
                    <a:pt x="37" y="100"/>
                  </a:lnTo>
                  <a:lnTo>
                    <a:pt x="33" y="100"/>
                  </a:lnTo>
                  <a:lnTo>
                    <a:pt x="30" y="104"/>
                  </a:lnTo>
                  <a:lnTo>
                    <a:pt x="30" y="104"/>
                  </a:lnTo>
                  <a:lnTo>
                    <a:pt x="22" y="100"/>
                  </a:lnTo>
                  <a:lnTo>
                    <a:pt x="22" y="104"/>
                  </a:lnTo>
                  <a:lnTo>
                    <a:pt x="19" y="104"/>
                  </a:lnTo>
                  <a:lnTo>
                    <a:pt x="19" y="100"/>
                  </a:lnTo>
                  <a:lnTo>
                    <a:pt x="19" y="97"/>
                  </a:lnTo>
                  <a:lnTo>
                    <a:pt x="15" y="93"/>
                  </a:lnTo>
                  <a:lnTo>
                    <a:pt x="11" y="89"/>
                  </a:lnTo>
                  <a:lnTo>
                    <a:pt x="15" y="89"/>
                  </a:lnTo>
                  <a:lnTo>
                    <a:pt x="15" y="86"/>
                  </a:lnTo>
                  <a:lnTo>
                    <a:pt x="11" y="82"/>
                  </a:lnTo>
                  <a:lnTo>
                    <a:pt x="8" y="67"/>
                  </a:lnTo>
                  <a:lnTo>
                    <a:pt x="4" y="63"/>
                  </a:lnTo>
                  <a:lnTo>
                    <a:pt x="4" y="60"/>
                  </a:lnTo>
                  <a:lnTo>
                    <a:pt x="0" y="60"/>
                  </a:lnTo>
                  <a:lnTo>
                    <a:pt x="0" y="60"/>
                  </a:lnTo>
                  <a:lnTo>
                    <a:pt x="4" y="60"/>
                  </a:lnTo>
                  <a:lnTo>
                    <a:pt x="4" y="56"/>
                  </a:lnTo>
                  <a:lnTo>
                    <a:pt x="4" y="56"/>
                  </a:lnTo>
                  <a:lnTo>
                    <a:pt x="4" y="52"/>
                  </a:lnTo>
                  <a:lnTo>
                    <a:pt x="4" y="45"/>
                  </a:lnTo>
                  <a:lnTo>
                    <a:pt x="4" y="45"/>
                  </a:lnTo>
                  <a:lnTo>
                    <a:pt x="4" y="45"/>
                  </a:lnTo>
                  <a:close/>
                  <a:moveTo>
                    <a:pt x="159" y="112"/>
                  </a:moveTo>
                  <a:lnTo>
                    <a:pt x="163" y="112"/>
                  </a:lnTo>
                  <a:lnTo>
                    <a:pt x="167" y="112"/>
                  </a:lnTo>
                  <a:lnTo>
                    <a:pt x="163" y="112"/>
                  </a:lnTo>
                  <a:lnTo>
                    <a:pt x="159" y="112"/>
                  </a:lnTo>
                  <a:lnTo>
                    <a:pt x="159" y="112"/>
                  </a:lnTo>
                  <a:close/>
                  <a:moveTo>
                    <a:pt x="182" y="108"/>
                  </a:moveTo>
                  <a:lnTo>
                    <a:pt x="182" y="104"/>
                  </a:lnTo>
                  <a:lnTo>
                    <a:pt x="182" y="104"/>
                  </a:lnTo>
                  <a:lnTo>
                    <a:pt x="185" y="100"/>
                  </a:lnTo>
                  <a:lnTo>
                    <a:pt x="185" y="100"/>
                  </a:lnTo>
                  <a:lnTo>
                    <a:pt x="189" y="104"/>
                  </a:lnTo>
                  <a:lnTo>
                    <a:pt x="189" y="104"/>
                  </a:lnTo>
                  <a:lnTo>
                    <a:pt x="193" y="104"/>
                  </a:lnTo>
                  <a:lnTo>
                    <a:pt x="196" y="104"/>
                  </a:lnTo>
                  <a:lnTo>
                    <a:pt x="196" y="104"/>
                  </a:lnTo>
                  <a:lnTo>
                    <a:pt x="200" y="104"/>
                  </a:lnTo>
                  <a:lnTo>
                    <a:pt x="200" y="104"/>
                  </a:lnTo>
                  <a:lnTo>
                    <a:pt x="200" y="108"/>
                  </a:lnTo>
                  <a:lnTo>
                    <a:pt x="196" y="108"/>
                  </a:lnTo>
                  <a:lnTo>
                    <a:pt x="193" y="108"/>
                  </a:lnTo>
                  <a:lnTo>
                    <a:pt x="189" y="108"/>
                  </a:lnTo>
                  <a:lnTo>
                    <a:pt x="185" y="108"/>
                  </a:lnTo>
                  <a:lnTo>
                    <a:pt x="182" y="108"/>
                  </a:lnTo>
                  <a:lnTo>
                    <a:pt x="182" y="10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01" name="Freeform 100"/>
            <p:cNvSpPr>
              <a:spLocks/>
            </p:cNvSpPr>
            <p:nvPr/>
          </p:nvSpPr>
          <p:spPr bwMode="auto">
            <a:xfrm>
              <a:off x="4802526" y="2546809"/>
              <a:ext cx="262473" cy="200714"/>
            </a:xfrm>
            <a:custGeom>
              <a:avLst/>
              <a:gdLst>
                <a:gd name="T0" fmla="*/ 163 w 204"/>
                <a:gd name="T1" fmla="*/ 29 h 156"/>
                <a:gd name="T2" fmla="*/ 152 w 204"/>
                <a:gd name="T3" fmla="*/ 7 h 156"/>
                <a:gd name="T4" fmla="*/ 145 w 204"/>
                <a:gd name="T5" fmla="*/ 7 h 156"/>
                <a:gd name="T6" fmla="*/ 122 w 204"/>
                <a:gd name="T7" fmla="*/ 7 h 156"/>
                <a:gd name="T8" fmla="*/ 119 w 204"/>
                <a:gd name="T9" fmla="*/ 11 h 156"/>
                <a:gd name="T10" fmla="*/ 111 w 204"/>
                <a:gd name="T11" fmla="*/ 7 h 156"/>
                <a:gd name="T12" fmla="*/ 111 w 204"/>
                <a:gd name="T13" fmla="*/ 3 h 156"/>
                <a:gd name="T14" fmla="*/ 100 w 204"/>
                <a:gd name="T15" fmla="*/ 0 h 156"/>
                <a:gd name="T16" fmla="*/ 100 w 204"/>
                <a:gd name="T17" fmla="*/ 3 h 156"/>
                <a:gd name="T18" fmla="*/ 93 w 204"/>
                <a:gd name="T19" fmla="*/ 3 h 156"/>
                <a:gd name="T20" fmla="*/ 93 w 204"/>
                <a:gd name="T21" fmla="*/ 3 h 156"/>
                <a:gd name="T22" fmla="*/ 89 w 204"/>
                <a:gd name="T23" fmla="*/ 3 h 156"/>
                <a:gd name="T24" fmla="*/ 82 w 204"/>
                <a:gd name="T25" fmla="*/ 7 h 156"/>
                <a:gd name="T26" fmla="*/ 71 w 204"/>
                <a:gd name="T27" fmla="*/ 11 h 156"/>
                <a:gd name="T28" fmla="*/ 56 w 204"/>
                <a:gd name="T29" fmla="*/ 7 h 156"/>
                <a:gd name="T30" fmla="*/ 45 w 204"/>
                <a:gd name="T31" fmla="*/ 7 h 156"/>
                <a:gd name="T32" fmla="*/ 34 w 204"/>
                <a:gd name="T33" fmla="*/ 3 h 156"/>
                <a:gd name="T34" fmla="*/ 4 w 204"/>
                <a:gd name="T35" fmla="*/ 0 h 156"/>
                <a:gd name="T36" fmla="*/ 4 w 204"/>
                <a:gd name="T37" fmla="*/ 3 h 156"/>
                <a:gd name="T38" fmla="*/ 4 w 204"/>
                <a:gd name="T39" fmla="*/ 18 h 156"/>
                <a:gd name="T40" fmla="*/ 0 w 204"/>
                <a:gd name="T41" fmla="*/ 29 h 156"/>
                <a:gd name="T42" fmla="*/ 204 w 204"/>
                <a:gd name="T43" fmla="*/ 156 h 156"/>
                <a:gd name="T44" fmla="*/ 196 w 204"/>
                <a:gd name="T45" fmla="*/ 152 h 156"/>
                <a:gd name="T46" fmla="*/ 193 w 204"/>
                <a:gd name="T47" fmla="*/ 144 h 156"/>
                <a:gd name="T48" fmla="*/ 182 w 204"/>
                <a:gd name="T49" fmla="*/ 141 h 156"/>
                <a:gd name="T50" fmla="*/ 178 w 204"/>
                <a:gd name="T51" fmla="*/ 126 h 156"/>
                <a:gd name="T52" fmla="*/ 178 w 204"/>
                <a:gd name="T53" fmla="*/ 126 h 156"/>
                <a:gd name="T54" fmla="*/ 182 w 204"/>
                <a:gd name="T55" fmla="*/ 122 h 156"/>
                <a:gd name="T56" fmla="*/ 178 w 204"/>
                <a:gd name="T57" fmla="*/ 118 h 156"/>
                <a:gd name="T58" fmla="*/ 167 w 204"/>
                <a:gd name="T59" fmla="*/ 104 h 156"/>
                <a:gd name="T60" fmla="*/ 152 w 204"/>
                <a:gd name="T61" fmla="*/ 85 h 156"/>
                <a:gd name="T62" fmla="*/ 152 w 204"/>
                <a:gd name="T63" fmla="*/ 74 h 156"/>
                <a:gd name="T64" fmla="*/ 145 w 204"/>
                <a:gd name="T65" fmla="*/ 66 h 156"/>
                <a:gd name="T66" fmla="*/ 145 w 204"/>
                <a:gd name="T67" fmla="*/ 59 h 156"/>
                <a:gd name="T68" fmla="*/ 126 w 204"/>
                <a:gd name="T69" fmla="*/ 44 h 156"/>
                <a:gd name="T70" fmla="*/ 122 w 204"/>
                <a:gd name="T71" fmla="*/ 33 h 156"/>
                <a:gd name="T72" fmla="*/ 126 w 204"/>
                <a:gd name="T73" fmla="*/ 29 h 156"/>
                <a:gd name="T74" fmla="*/ 130 w 204"/>
                <a:gd name="T75" fmla="*/ 37 h 156"/>
                <a:gd name="T76" fmla="*/ 137 w 204"/>
                <a:gd name="T77" fmla="*/ 44 h 156"/>
                <a:gd name="T78" fmla="*/ 141 w 204"/>
                <a:gd name="T79" fmla="*/ 52 h 156"/>
                <a:gd name="T80" fmla="*/ 156 w 204"/>
                <a:gd name="T81" fmla="*/ 63 h 156"/>
                <a:gd name="T82" fmla="*/ 159 w 204"/>
                <a:gd name="T83" fmla="*/ 55 h 156"/>
                <a:gd name="T84" fmla="*/ 159 w 204"/>
                <a:gd name="T85" fmla="*/ 4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4" h="156">
                  <a:moveTo>
                    <a:pt x="163" y="37"/>
                  </a:moveTo>
                  <a:lnTo>
                    <a:pt x="159" y="33"/>
                  </a:lnTo>
                  <a:lnTo>
                    <a:pt x="163" y="29"/>
                  </a:lnTo>
                  <a:lnTo>
                    <a:pt x="159" y="22"/>
                  </a:lnTo>
                  <a:lnTo>
                    <a:pt x="156" y="15"/>
                  </a:lnTo>
                  <a:lnTo>
                    <a:pt x="152" y="7"/>
                  </a:lnTo>
                  <a:lnTo>
                    <a:pt x="148" y="3"/>
                  </a:lnTo>
                  <a:lnTo>
                    <a:pt x="148" y="3"/>
                  </a:lnTo>
                  <a:lnTo>
                    <a:pt x="145" y="7"/>
                  </a:lnTo>
                  <a:lnTo>
                    <a:pt x="141" y="7"/>
                  </a:lnTo>
                  <a:lnTo>
                    <a:pt x="130" y="7"/>
                  </a:lnTo>
                  <a:lnTo>
                    <a:pt x="122" y="7"/>
                  </a:lnTo>
                  <a:lnTo>
                    <a:pt x="115" y="3"/>
                  </a:lnTo>
                  <a:lnTo>
                    <a:pt x="115" y="7"/>
                  </a:lnTo>
                  <a:lnTo>
                    <a:pt x="119" y="11"/>
                  </a:lnTo>
                  <a:lnTo>
                    <a:pt x="119" y="11"/>
                  </a:lnTo>
                  <a:lnTo>
                    <a:pt x="115" y="7"/>
                  </a:lnTo>
                  <a:lnTo>
                    <a:pt x="111" y="7"/>
                  </a:lnTo>
                  <a:lnTo>
                    <a:pt x="111" y="3"/>
                  </a:lnTo>
                  <a:lnTo>
                    <a:pt x="111" y="3"/>
                  </a:lnTo>
                  <a:lnTo>
                    <a:pt x="111" y="3"/>
                  </a:lnTo>
                  <a:lnTo>
                    <a:pt x="108" y="3"/>
                  </a:lnTo>
                  <a:lnTo>
                    <a:pt x="104" y="3"/>
                  </a:lnTo>
                  <a:lnTo>
                    <a:pt x="100" y="0"/>
                  </a:lnTo>
                  <a:lnTo>
                    <a:pt x="100" y="0"/>
                  </a:lnTo>
                  <a:lnTo>
                    <a:pt x="100" y="3"/>
                  </a:lnTo>
                  <a:lnTo>
                    <a:pt x="100" y="3"/>
                  </a:lnTo>
                  <a:lnTo>
                    <a:pt x="100" y="3"/>
                  </a:lnTo>
                  <a:lnTo>
                    <a:pt x="96" y="3"/>
                  </a:lnTo>
                  <a:lnTo>
                    <a:pt x="93" y="3"/>
                  </a:lnTo>
                  <a:lnTo>
                    <a:pt x="89" y="3"/>
                  </a:lnTo>
                  <a:lnTo>
                    <a:pt x="93" y="3"/>
                  </a:lnTo>
                  <a:lnTo>
                    <a:pt x="93" y="3"/>
                  </a:lnTo>
                  <a:lnTo>
                    <a:pt x="96" y="0"/>
                  </a:lnTo>
                  <a:lnTo>
                    <a:pt x="93" y="3"/>
                  </a:lnTo>
                  <a:lnTo>
                    <a:pt x="89" y="3"/>
                  </a:lnTo>
                  <a:lnTo>
                    <a:pt x="85" y="3"/>
                  </a:lnTo>
                  <a:lnTo>
                    <a:pt x="82" y="3"/>
                  </a:lnTo>
                  <a:lnTo>
                    <a:pt x="82" y="7"/>
                  </a:lnTo>
                  <a:lnTo>
                    <a:pt x="78" y="7"/>
                  </a:lnTo>
                  <a:lnTo>
                    <a:pt x="74" y="11"/>
                  </a:lnTo>
                  <a:lnTo>
                    <a:pt x="71" y="11"/>
                  </a:lnTo>
                  <a:lnTo>
                    <a:pt x="67" y="11"/>
                  </a:lnTo>
                  <a:lnTo>
                    <a:pt x="59" y="7"/>
                  </a:lnTo>
                  <a:lnTo>
                    <a:pt x="56" y="7"/>
                  </a:lnTo>
                  <a:lnTo>
                    <a:pt x="52" y="7"/>
                  </a:lnTo>
                  <a:lnTo>
                    <a:pt x="45" y="7"/>
                  </a:lnTo>
                  <a:lnTo>
                    <a:pt x="45" y="7"/>
                  </a:lnTo>
                  <a:lnTo>
                    <a:pt x="41" y="7"/>
                  </a:lnTo>
                  <a:lnTo>
                    <a:pt x="37" y="3"/>
                  </a:lnTo>
                  <a:lnTo>
                    <a:pt x="34" y="3"/>
                  </a:lnTo>
                  <a:lnTo>
                    <a:pt x="19" y="3"/>
                  </a:lnTo>
                  <a:lnTo>
                    <a:pt x="15" y="0"/>
                  </a:lnTo>
                  <a:lnTo>
                    <a:pt x="4" y="0"/>
                  </a:lnTo>
                  <a:lnTo>
                    <a:pt x="4" y="0"/>
                  </a:lnTo>
                  <a:lnTo>
                    <a:pt x="4" y="0"/>
                  </a:lnTo>
                  <a:lnTo>
                    <a:pt x="4" y="3"/>
                  </a:lnTo>
                  <a:lnTo>
                    <a:pt x="0" y="11"/>
                  </a:lnTo>
                  <a:lnTo>
                    <a:pt x="4" y="15"/>
                  </a:lnTo>
                  <a:lnTo>
                    <a:pt x="4" y="18"/>
                  </a:lnTo>
                  <a:lnTo>
                    <a:pt x="0" y="22"/>
                  </a:lnTo>
                  <a:lnTo>
                    <a:pt x="0" y="26"/>
                  </a:lnTo>
                  <a:lnTo>
                    <a:pt x="0" y="29"/>
                  </a:lnTo>
                  <a:lnTo>
                    <a:pt x="4" y="37"/>
                  </a:lnTo>
                  <a:lnTo>
                    <a:pt x="8" y="156"/>
                  </a:lnTo>
                  <a:lnTo>
                    <a:pt x="204" y="156"/>
                  </a:lnTo>
                  <a:lnTo>
                    <a:pt x="204" y="156"/>
                  </a:lnTo>
                  <a:lnTo>
                    <a:pt x="200" y="152"/>
                  </a:lnTo>
                  <a:lnTo>
                    <a:pt x="196" y="152"/>
                  </a:lnTo>
                  <a:lnTo>
                    <a:pt x="196" y="148"/>
                  </a:lnTo>
                  <a:lnTo>
                    <a:pt x="193" y="148"/>
                  </a:lnTo>
                  <a:lnTo>
                    <a:pt x="193" y="144"/>
                  </a:lnTo>
                  <a:lnTo>
                    <a:pt x="189" y="144"/>
                  </a:lnTo>
                  <a:lnTo>
                    <a:pt x="185" y="144"/>
                  </a:lnTo>
                  <a:lnTo>
                    <a:pt x="182" y="141"/>
                  </a:lnTo>
                  <a:lnTo>
                    <a:pt x="178" y="133"/>
                  </a:lnTo>
                  <a:lnTo>
                    <a:pt x="178" y="130"/>
                  </a:lnTo>
                  <a:lnTo>
                    <a:pt x="178" y="126"/>
                  </a:lnTo>
                  <a:lnTo>
                    <a:pt x="178" y="126"/>
                  </a:lnTo>
                  <a:lnTo>
                    <a:pt x="178" y="126"/>
                  </a:lnTo>
                  <a:lnTo>
                    <a:pt x="178" y="126"/>
                  </a:lnTo>
                  <a:lnTo>
                    <a:pt x="185" y="126"/>
                  </a:lnTo>
                  <a:lnTo>
                    <a:pt x="182" y="122"/>
                  </a:lnTo>
                  <a:lnTo>
                    <a:pt x="182" y="122"/>
                  </a:lnTo>
                  <a:lnTo>
                    <a:pt x="178" y="118"/>
                  </a:lnTo>
                  <a:lnTo>
                    <a:pt x="178" y="118"/>
                  </a:lnTo>
                  <a:lnTo>
                    <a:pt x="178" y="118"/>
                  </a:lnTo>
                  <a:lnTo>
                    <a:pt x="174" y="118"/>
                  </a:lnTo>
                  <a:lnTo>
                    <a:pt x="174" y="115"/>
                  </a:lnTo>
                  <a:lnTo>
                    <a:pt x="167" y="104"/>
                  </a:lnTo>
                  <a:lnTo>
                    <a:pt x="163" y="104"/>
                  </a:lnTo>
                  <a:lnTo>
                    <a:pt x="163" y="100"/>
                  </a:lnTo>
                  <a:lnTo>
                    <a:pt x="152" y="85"/>
                  </a:lnTo>
                  <a:lnTo>
                    <a:pt x="152" y="81"/>
                  </a:lnTo>
                  <a:lnTo>
                    <a:pt x="152" y="81"/>
                  </a:lnTo>
                  <a:lnTo>
                    <a:pt x="152" y="74"/>
                  </a:lnTo>
                  <a:lnTo>
                    <a:pt x="148" y="74"/>
                  </a:lnTo>
                  <a:lnTo>
                    <a:pt x="148" y="70"/>
                  </a:lnTo>
                  <a:lnTo>
                    <a:pt x="145" y="66"/>
                  </a:lnTo>
                  <a:lnTo>
                    <a:pt x="145" y="63"/>
                  </a:lnTo>
                  <a:lnTo>
                    <a:pt x="145" y="63"/>
                  </a:lnTo>
                  <a:lnTo>
                    <a:pt x="145" y="59"/>
                  </a:lnTo>
                  <a:lnTo>
                    <a:pt x="133" y="52"/>
                  </a:lnTo>
                  <a:lnTo>
                    <a:pt x="133" y="48"/>
                  </a:lnTo>
                  <a:lnTo>
                    <a:pt x="126" y="44"/>
                  </a:lnTo>
                  <a:lnTo>
                    <a:pt x="126" y="41"/>
                  </a:lnTo>
                  <a:lnTo>
                    <a:pt x="122" y="37"/>
                  </a:lnTo>
                  <a:lnTo>
                    <a:pt x="122" y="33"/>
                  </a:lnTo>
                  <a:lnTo>
                    <a:pt x="122" y="29"/>
                  </a:lnTo>
                  <a:lnTo>
                    <a:pt x="122" y="29"/>
                  </a:lnTo>
                  <a:lnTo>
                    <a:pt x="126" y="29"/>
                  </a:lnTo>
                  <a:lnTo>
                    <a:pt x="126" y="29"/>
                  </a:lnTo>
                  <a:lnTo>
                    <a:pt x="126" y="33"/>
                  </a:lnTo>
                  <a:lnTo>
                    <a:pt x="130" y="37"/>
                  </a:lnTo>
                  <a:lnTo>
                    <a:pt x="130" y="37"/>
                  </a:lnTo>
                  <a:lnTo>
                    <a:pt x="137" y="44"/>
                  </a:lnTo>
                  <a:lnTo>
                    <a:pt x="137" y="44"/>
                  </a:lnTo>
                  <a:lnTo>
                    <a:pt x="137" y="48"/>
                  </a:lnTo>
                  <a:lnTo>
                    <a:pt x="141" y="52"/>
                  </a:lnTo>
                  <a:lnTo>
                    <a:pt x="141" y="52"/>
                  </a:lnTo>
                  <a:lnTo>
                    <a:pt x="152" y="63"/>
                  </a:lnTo>
                  <a:lnTo>
                    <a:pt x="156" y="63"/>
                  </a:lnTo>
                  <a:lnTo>
                    <a:pt x="156" y="63"/>
                  </a:lnTo>
                  <a:lnTo>
                    <a:pt x="156" y="63"/>
                  </a:lnTo>
                  <a:lnTo>
                    <a:pt x="159" y="59"/>
                  </a:lnTo>
                  <a:lnTo>
                    <a:pt x="159" y="55"/>
                  </a:lnTo>
                  <a:lnTo>
                    <a:pt x="159" y="55"/>
                  </a:lnTo>
                  <a:lnTo>
                    <a:pt x="159" y="48"/>
                  </a:lnTo>
                  <a:lnTo>
                    <a:pt x="159" y="44"/>
                  </a:lnTo>
                  <a:lnTo>
                    <a:pt x="163" y="37"/>
                  </a:lnTo>
                  <a:lnTo>
                    <a:pt x="163" y="37"/>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02" name="Freeform 101"/>
            <p:cNvSpPr>
              <a:spLocks/>
            </p:cNvSpPr>
            <p:nvPr/>
          </p:nvSpPr>
          <p:spPr bwMode="auto">
            <a:xfrm>
              <a:off x="4754921" y="2747523"/>
              <a:ext cx="347390" cy="361544"/>
            </a:xfrm>
            <a:custGeom>
              <a:avLst/>
              <a:gdLst>
                <a:gd name="T0" fmla="*/ 241 w 270"/>
                <a:gd name="T1" fmla="*/ 3 h 281"/>
                <a:gd name="T2" fmla="*/ 245 w 270"/>
                <a:gd name="T3" fmla="*/ 11 h 281"/>
                <a:gd name="T4" fmla="*/ 245 w 270"/>
                <a:gd name="T5" fmla="*/ 11 h 281"/>
                <a:gd name="T6" fmla="*/ 248 w 270"/>
                <a:gd name="T7" fmla="*/ 37 h 281"/>
                <a:gd name="T8" fmla="*/ 263 w 270"/>
                <a:gd name="T9" fmla="*/ 55 h 281"/>
                <a:gd name="T10" fmla="*/ 270 w 270"/>
                <a:gd name="T11" fmla="*/ 63 h 281"/>
                <a:gd name="T12" fmla="*/ 256 w 270"/>
                <a:gd name="T13" fmla="*/ 70 h 281"/>
                <a:gd name="T14" fmla="*/ 248 w 270"/>
                <a:gd name="T15" fmla="*/ 74 h 281"/>
                <a:gd name="T16" fmla="*/ 248 w 270"/>
                <a:gd name="T17" fmla="*/ 85 h 281"/>
                <a:gd name="T18" fmla="*/ 241 w 270"/>
                <a:gd name="T19" fmla="*/ 103 h 281"/>
                <a:gd name="T20" fmla="*/ 241 w 270"/>
                <a:gd name="T21" fmla="*/ 118 h 281"/>
                <a:gd name="T22" fmla="*/ 233 w 270"/>
                <a:gd name="T23" fmla="*/ 140 h 281"/>
                <a:gd name="T24" fmla="*/ 226 w 270"/>
                <a:gd name="T25" fmla="*/ 152 h 281"/>
                <a:gd name="T26" fmla="*/ 211 w 270"/>
                <a:gd name="T27" fmla="*/ 170 h 281"/>
                <a:gd name="T28" fmla="*/ 208 w 270"/>
                <a:gd name="T29" fmla="*/ 185 h 281"/>
                <a:gd name="T30" fmla="*/ 200 w 270"/>
                <a:gd name="T31" fmla="*/ 207 h 281"/>
                <a:gd name="T32" fmla="*/ 189 w 270"/>
                <a:gd name="T33" fmla="*/ 207 h 281"/>
                <a:gd name="T34" fmla="*/ 189 w 270"/>
                <a:gd name="T35" fmla="*/ 218 h 281"/>
                <a:gd name="T36" fmla="*/ 204 w 270"/>
                <a:gd name="T37" fmla="*/ 222 h 281"/>
                <a:gd name="T38" fmla="*/ 211 w 270"/>
                <a:gd name="T39" fmla="*/ 233 h 281"/>
                <a:gd name="T40" fmla="*/ 222 w 270"/>
                <a:gd name="T41" fmla="*/ 248 h 281"/>
                <a:gd name="T42" fmla="*/ 208 w 270"/>
                <a:gd name="T43" fmla="*/ 267 h 281"/>
                <a:gd name="T44" fmla="*/ 200 w 270"/>
                <a:gd name="T45" fmla="*/ 274 h 281"/>
                <a:gd name="T46" fmla="*/ 182 w 270"/>
                <a:gd name="T47" fmla="*/ 278 h 281"/>
                <a:gd name="T48" fmla="*/ 174 w 270"/>
                <a:gd name="T49" fmla="*/ 281 h 281"/>
                <a:gd name="T50" fmla="*/ 159 w 270"/>
                <a:gd name="T51" fmla="*/ 278 h 281"/>
                <a:gd name="T52" fmla="*/ 152 w 270"/>
                <a:gd name="T53" fmla="*/ 281 h 281"/>
                <a:gd name="T54" fmla="*/ 145 w 270"/>
                <a:gd name="T55" fmla="*/ 278 h 281"/>
                <a:gd name="T56" fmla="*/ 137 w 270"/>
                <a:gd name="T57" fmla="*/ 270 h 281"/>
                <a:gd name="T58" fmla="*/ 126 w 270"/>
                <a:gd name="T59" fmla="*/ 263 h 281"/>
                <a:gd name="T60" fmla="*/ 119 w 270"/>
                <a:gd name="T61" fmla="*/ 267 h 281"/>
                <a:gd name="T62" fmla="*/ 108 w 270"/>
                <a:gd name="T63" fmla="*/ 270 h 281"/>
                <a:gd name="T64" fmla="*/ 96 w 270"/>
                <a:gd name="T65" fmla="*/ 263 h 281"/>
                <a:gd name="T66" fmla="*/ 89 w 270"/>
                <a:gd name="T67" fmla="*/ 255 h 281"/>
                <a:gd name="T68" fmla="*/ 78 w 270"/>
                <a:gd name="T69" fmla="*/ 244 h 281"/>
                <a:gd name="T70" fmla="*/ 74 w 270"/>
                <a:gd name="T71" fmla="*/ 237 h 281"/>
                <a:gd name="T72" fmla="*/ 63 w 270"/>
                <a:gd name="T73" fmla="*/ 226 h 281"/>
                <a:gd name="T74" fmla="*/ 56 w 270"/>
                <a:gd name="T75" fmla="*/ 222 h 281"/>
                <a:gd name="T76" fmla="*/ 52 w 270"/>
                <a:gd name="T77" fmla="*/ 215 h 281"/>
                <a:gd name="T78" fmla="*/ 37 w 270"/>
                <a:gd name="T79" fmla="*/ 207 h 281"/>
                <a:gd name="T80" fmla="*/ 33 w 270"/>
                <a:gd name="T81" fmla="*/ 204 h 281"/>
                <a:gd name="T82" fmla="*/ 26 w 270"/>
                <a:gd name="T83" fmla="*/ 192 h 281"/>
                <a:gd name="T84" fmla="*/ 19 w 270"/>
                <a:gd name="T85" fmla="*/ 174 h 281"/>
                <a:gd name="T86" fmla="*/ 15 w 270"/>
                <a:gd name="T87" fmla="*/ 166 h 281"/>
                <a:gd name="T88" fmla="*/ 8 w 270"/>
                <a:gd name="T89" fmla="*/ 155 h 281"/>
                <a:gd name="T90" fmla="*/ 8 w 270"/>
                <a:gd name="T91" fmla="*/ 144 h 281"/>
                <a:gd name="T92" fmla="*/ 0 w 270"/>
                <a:gd name="T93" fmla="*/ 140 h 281"/>
                <a:gd name="T94" fmla="*/ 4 w 270"/>
                <a:gd name="T95" fmla="*/ 126 h 281"/>
                <a:gd name="T96" fmla="*/ 8 w 270"/>
                <a:gd name="T97" fmla="*/ 115 h 281"/>
                <a:gd name="T98" fmla="*/ 15 w 270"/>
                <a:gd name="T99" fmla="*/ 100 h 281"/>
                <a:gd name="T100" fmla="*/ 33 w 270"/>
                <a:gd name="T101" fmla="*/ 96 h 281"/>
                <a:gd name="T102" fmla="*/ 45 w 270"/>
                <a:gd name="T103"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 h="281">
                  <a:moveTo>
                    <a:pt x="45" y="0"/>
                  </a:moveTo>
                  <a:lnTo>
                    <a:pt x="241" y="0"/>
                  </a:lnTo>
                  <a:lnTo>
                    <a:pt x="241" y="0"/>
                  </a:lnTo>
                  <a:lnTo>
                    <a:pt x="241" y="3"/>
                  </a:lnTo>
                  <a:lnTo>
                    <a:pt x="241" y="3"/>
                  </a:lnTo>
                  <a:lnTo>
                    <a:pt x="241" y="3"/>
                  </a:lnTo>
                  <a:lnTo>
                    <a:pt x="241" y="3"/>
                  </a:lnTo>
                  <a:lnTo>
                    <a:pt x="241" y="3"/>
                  </a:lnTo>
                  <a:lnTo>
                    <a:pt x="241" y="7"/>
                  </a:lnTo>
                  <a:lnTo>
                    <a:pt x="245" y="11"/>
                  </a:lnTo>
                  <a:lnTo>
                    <a:pt x="248" y="14"/>
                  </a:lnTo>
                  <a:lnTo>
                    <a:pt x="248" y="14"/>
                  </a:lnTo>
                  <a:lnTo>
                    <a:pt x="245" y="14"/>
                  </a:lnTo>
                  <a:lnTo>
                    <a:pt x="245" y="14"/>
                  </a:lnTo>
                  <a:lnTo>
                    <a:pt x="245" y="11"/>
                  </a:lnTo>
                  <a:lnTo>
                    <a:pt x="245" y="14"/>
                  </a:lnTo>
                  <a:lnTo>
                    <a:pt x="245" y="14"/>
                  </a:lnTo>
                  <a:lnTo>
                    <a:pt x="248" y="25"/>
                  </a:lnTo>
                  <a:lnTo>
                    <a:pt x="248" y="33"/>
                  </a:lnTo>
                  <a:lnTo>
                    <a:pt x="248" y="37"/>
                  </a:lnTo>
                  <a:lnTo>
                    <a:pt x="252" y="44"/>
                  </a:lnTo>
                  <a:lnTo>
                    <a:pt x="252" y="48"/>
                  </a:lnTo>
                  <a:lnTo>
                    <a:pt x="256" y="48"/>
                  </a:lnTo>
                  <a:lnTo>
                    <a:pt x="263" y="55"/>
                  </a:lnTo>
                  <a:lnTo>
                    <a:pt x="263" y="55"/>
                  </a:lnTo>
                  <a:lnTo>
                    <a:pt x="267" y="55"/>
                  </a:lnTo>
                  <a:lnTo>
                    <a:pt x="270" y="59"/>
                  </a:lnTo>
                  <a:lnTo>
                    <a:pt x="270" y="59"/>
                  </a:lnTo>
                  <a:lnTo>
                    <a:pt x="270" y="59"/>
                  </a:lnTo>
                  <a:lnTo>
                    <a:pt x="270" y="63"/>
                  </a:lnTo>
                  <a:lnTo>
                    <a:pt x="267" y="66"/>
                  </a:lnTo>
                  <a:lnTo>
                    <a:pt x="263" y="66"/>
                  </a:lnTo>
                  <a:lnTo>
                    <a:pt x="263" y="66"/>
                  </a:lnTo>
                  <a:lnTo>
                    <a:pt x="259" y="66"/>
                  </a:lnTo>
                  <a:lnTo>
                    <a:pt x="256" y="70"/>
                  </a:lnTo>
                  <a:lnTo>
                    <a:pt x="252" y="70"/>
                  </a:lnTo>
                  <a:lnTo>
                    <a:pt x="252" y="70"/>
                  </a:lnTo>
                  <a:lnTo>
                    <a:pt x="256" y="74"/>
                  </a:lnTo>
                  <a:lnTo>
                    <a:pt x="252" y="74"/>
                  </a:lnTo>
                  <a:lnTo>
                    <a:pt x="248" y="74"/>
                  </a:lnTo>
                  <a:lnTo>
                    <a:pt x="248" y="74"/>
                  </a:lnTo>
                  <a:lnTo>
                    <a:pt x="248" y="77"/>
                  </a:lnTo>
                  <a:lnTo>
                    <a:pt x="245" y="81"/>
                  </a:lnTo>
                  <a:lnTo>
                    <a:pt x="248" y="81"/>
                  </a:lnTo>
                  <a:lnTo>
                    <a:pt x="248" y="85"/>
                  </a:lnTo>
                  <a:lnTo>
                    <a:pt x="248" y="85"/>
                  </a:lnTo>
                  <a:lnTo>
                    <a:pt x="245" y="89"/>
                  </a:lnTo>
                  <a:lnTo>
                    <a:pt x="245" y="96"/>
                  </a:lnTo>
                  <a:lnTo>
                    <a:pt x="241" y="100"/>
                  </a:lnTo>
                  <a:lnTo>
                    <a:pt x="241" y="103"/>
                  </a:lnTo>
                  <a:lnTo>
                    <a:pt x="241" y="103"/>
                  </a:lnTo>
                  <a:lnTo>
                    <a:pt x="237" y="107"/>
                  </a:lnTo>
                  <a:lnTo>
                    <a:pt x="241" y="115"/>
                  </a:lnTo>
                  <a:lnTo>
                    <a:pt x="241" y="118"/>
                  </a:lnTo>
                  <a:lnTo>
                    <a:pt x="241" y="118"/>
                  </a:lnTo>
                  <a:lnTo>
                    <a:pt x="241" y="118"/>
                  </a:lnTo>
                  <a:lnTo>
                    <a:pt x="241" y="122"/>
                  </a:lnTo>
                  <a:lnTo>
                    <a:pt x="241" y="129"/>
                  </a:lnTo>
                  <a:lnTo>
                    <a:pt x="233" y="137"/>
                  </a:lnTo>
                  <a:lnTo>
                    <a:pt x="233" y="140"/>
                  </a:lnTo>
                  <a:lnTo>
                    <a:pt x="233" y="140"/>
                  </a:lnTo>
                  <a:lnTo>
                    <a:pt x="230" y="140"/>
                  </a:lnTo>
                  <a:lnTo>
                    <a:pt x="230" y="144"/>
                  </a:lnTo>
                  <a:lnTo>
                    <a:pt x="226" y="148"/>
                  </a:lnTo>
                  <a:lnTo>
                    <a:pt x="226" y="152"/>
                  </a:lnTo>
                  <a:lnTo>
                    <a:pt x="219" y="155"/>
                  </a:lnTo>
                  <a:lnTo>
                    <a:pt x="219" y="159"/>
                  </a:lnTo>
                  <a:lnTo>
                    <a:pt x="215" y="170"/>
                  </a:lnTo>
                  <a:lnTo>
                    <a:pt x="211" y="170"/>
                  </a:lnTo>
                  <a:lnTo>
                    <a:pt x="211" y="170"/>
                  </a:lnTo>
                  <a:lnTo>
                    <a:pt x="211" y="170"/>
                  </a:lnTo>
                  <a:lnTo>
                    <a:pt x="208" y="178"/>
                  </a:lnTo>
                  <a:lnTo>
                    <a:pt x="208" y="178"/>
                  </a:lnTo>
                  <a:lnTo>
                    <a:pt x="208" y="181"/>
                  </a:lnTo>
                  <a:lnTo>
                    <a:pt x="208" y="185"/>
                  </a:lnTo>
                  <a:lnTo>
                    <a:pt x="204" y="189"/>
                  </a:lnTo>
                  <a:lnTo>
                    <a:pt x="204" y="192"/>
                  </a:lnTo>
                  <a:lnTo>
                    <a:pt x="204" y="196"/>
                  </a:lnTo>
                  <a:lnTo>
                    <a:pt x="204" y="204"/>
                  </a:lnTo>
                  <a:lnTo>
                    <a:pt x="200" y="207"/>
                  </a:lnTo>
                  <a:lnTo>
                    <a:pt x="200" y="207"/>
                  </a:lnTo>
                  <a:lnTo>
                    <a:pt x="196" y="207"/>
                  </a:lnTo>
                  <a:lnTo>
                    <a:pt x="196" y="207"/>
                  </a:lnTo>
                  <a:lnTo>
                    <a:pt x="193" y="207"/>
                  </a:lnTo>
                  <a:lnTo>
                    <a:pt x="189" y="207"/>
                  </a:lnTo>
                  <a:lnTo>
                    <a:pt x="189" y="211"/>
                  </a:lnTo>
                  <a:lnTo>
                    <a:pt x="189" y="211"/>
                  </a:lnTo>
                  <a:lnTo>
                    <a:pt x="185" y="215"/>
                  </a:lnTo>
                  <a:lnTo>
                    <a:pt x="185" y="215"/>
                  </a:lnTo>
                  <a:lnTo>
                    <a:pt x="189" y="218"/>
                  </a:lnTo>
                  <a:lnTo>
                    <a:pt x="196" y="215"/>
                  </a:lnTo>
                  <a:lnTo>
                    <a:pt x="196" y="218"/>
                  </a:lnTo>
                  <a:lnTo>
                    <a:pt x="200" y="222"/>
                  </a:lnTo>
                  <a:lnTo>
                    <a:pt x="200" y="222"/>
                  </a:lnTo>
                  <a:lnTo>
                    <a:pt x="204" y="222"/>
                  </a:lnTo>
                  <a:lnTo>
                    <a:pt x="204" y="230"/>
                  </a:lnTo>
                  <a:lnTo>
                    <a:pt x="208" y="230"/>
                  </a:lnTo>
                  <a:lnTo>
                    <a:pt x="208" y="230"/>
                  </a:lnTo>
                  <a:lnTo>
                    <a:pt x="211" y="233"/>
                  </a:lnTo>
                  <a:lnTo>
                    <a:pt x="211" y="233"/>
                  </a:lnTo>
                  <a:lnTo>
                    <a:pt x="215" y="233"/>
                  </a:lnTo>
                  <a:lnTo>
                    <a:pt x="215" y="237"/>
                  </a:lnTo>
                  <a:lnTo>
                    <a:pt x="219" y="241"/>
                  </a:lnTo>
                  <a:lnTo>
                    <a:pt x="219" y="244"/>
                  </a:lnTo>
                  <a:lnTo>
                    <a:pt x="222" y="248"/>
                  </a:lnTo>
                  <a:lnTo>
                    <a:pt x="222" y="252"/>
                  </a:lnTo>
                  <a:lnTo>
                    <a:pt x="215" y="259"/>
                  </a:lnTo>
                  <a:lnTo>
                    <a:pt x="211" y="263"/>
                  </a:lnTo>
                  <a:lnTo>
                    <a:pt x="211" y="263"/>
                  </a:lnTo>
                  <a:lnTo>
                    <a:pt x="208" y="267"/>
                  </a:lnTo>
                  <a:lnTo>
                    <a:pt x="208" y="267"/>
                  </a:lnTo>
                  <a:lnTo>
                    <a:pt x="204" y="267"/>
                  </a:lnTo>
                  <a:lnTo>
                    <a:pt x="204" y="270"/>
                  </a:lnTo>
                  <a:lnTo>
                    <a:pt x="204" y="270"/>
                  </a:lnTo>
                  <a:lnTo>
                    <a:pt x="200" y="274"/>
                  </a:lnTo>
                  <a:lnTo>
                    <a:pt x="196" y="274"/>
                  </a:lnTo>
                  <a:lnTo>
                    <a:pt x="193" y="278"/>
                  </a:lnTo>
                  <a:lnTo>
                    <a:pt x="189" y="274"/>
                  </a:lnTo>
                  <a:lnTo>
                    <a:pt x="185" y="274"/>
                  </a:lnTo>
                  <a:lnTo>
                    <a:pt x="182" y="278"/>
                  </a:lnTo>
                  <a:lnTo>
                    <a:pt x="178" y="278"/>
                  </a:lnTo>
                  <a:lnTo>
                    <a:pt x="178" y="278"/>
                  </a:lnTo>
                  <a:lnTo>
                    <a:pt x="174" y="278"/>
                  </a:lnTo>
                  <a:lnTo>
                    <a:pt x="174" y="278"/>
                  </a:lnTo>
                  <a:lnTo>
                    <a:pt x="174" y="281"/>
                  </a:lnTo>
                  <a:lnTo>
                    <a:pt x="170" y="281"/>
                  </a:lnTo>
                  <a:lnTo>
                    <a:pt x="167" y="281"/>
                  </a:lnTo>
                  <a:lnTo>
                    <a:pt x="167" y="278"/>
                  </a:lnTo>
                  <a:lnTo>
                    <a:pt x="163" y="278"/>
                  </a:lnTo>
                  <a:lnTo>
                    <a:pt x="159" y="278"/>
                  </a:lnTo>
                  <a:lnTo>
                    <a:pt x="156" y="278"/>
                  </a:lnTo>
                  <a:lnTo>
                    <a:pt x="152" y="274"/>
                  </a:lnTo>
                  <a:lnTo>
                    <a:pt x="152" y="278"/>
                  </a:lnTo>
                  <a:lnTo>
                    <a:pt x="152" y="278"/>
                  </a:lnTo>
                  <a:lnTo>
                    <a:pt x="152" y="281"/>
                  </a:lnTo>
                  <a:lnTo>
                    <a:pt x="152" y="281"/>
                  </a:lnTo>
                  <a:lnTo>
                    <a:pt x="152" y="281"/>
                  </a:lnTo>
                  <a:lnTo>
                    <a:pt x="148" y="281"/>
                  </a:lnTo>
                  <a:lnTo>
                    <a:pt x="145" y="281"/>
                  </a:lnTo>
                  <a:lnTo>
                    <a:pt x="145" y="278"/>
                  </a:lnTo>
                  <a:lnTo>
                    <a:pt x="145" y="278"/>
                  </a:lnTo>
                  <a:lnTo>
                    <a:pt x="145" y="274"/>
                  </a:lnTo>
                  <a:lnTo>
                    <a:pt x="141" y="274"/>
                  </a:lnTo>
                  <a:lnTo>
                    <a:pt x="141" y="270"/>
                  </a:lnTo>
                  <a:lnTo>
                    <a:pt x="137" y="270"/>
                  </a:lnTo>
                  <a:lnTo>
                    <a:pt x="137" y="270"/>
                  </a:lnTo>
                  <a:lnTo>
                    <a:pt x="133" y="267"/>
                  </a:lnTo>
                  <a:lnTo>
                    <a:pt x="130" y="263"/>
                  </a:lnTo>
                  <a:lnTo>
                    <a:pt x="130" y="263"/>
                  </a:lnTo>
                  <a:lnTo>
                    <a:pt x="126" y="263"/>
                  </a:lnTo>
                  <a:lnTo>
                    <a:pt x="126" y="263"/>
                  </a:lnTo>
                  <a:lnTo>
                    <a:pt x="122" y="267"/>
                  </a:lnTo>
                  <a:lnTo>
                    <a:pt x="119" y="267"/>
                  </a:lnTo>
                  <a:lnTo>
                    <a:pt x="119" y="267"/>
                  </a:lnTo>
                  <a:lnTo>
                    <a:pt x="119" y="267"/>
                  </a:lnTo>
                  <a:lnTo>
                    <a:pt x="115" y="267"/>
                  </a:lnTo>
                  <a:lnTo>
                    <a:pt x="111" y="267"/>
                  </a:lnTo>
                  <a:lnTo>
                    <a:pt x="111" y="267"/>
                  </a:lnTo>
                  <a:lnTo>
                    <a:pt x="108" y="270"/>
                  </a:lnTo>
                  <a:lnTo>
                    <a:pt x="108" y="270"/>
                  </a:lnTo>
                  <a:lnTo>
                    <a:pt x="104" y="267"/>
                  </a:lnTo>
                  <a:lnTo>
                    <a:pt x="100" y="267"/>
                  </a:lnTo>
                  <a:lnTo>
                    <a:pt x="100" y="263"/>
                  </a:lnTo>
                  <a:lnTo>
                    <a:pt x="96" y="263"/>
                  </a:lnTo>
                  <a:lnTo>
                    <a:pt x="96" y="263"/>
                  </a:lnTo>
                  <a:lnTo>
                    <a:pt x="93" y="259"/>
                  </a:lnTo>
                  <a:lnTo>
                    <a:pt x="93" y="259"/>
                  </a:lnTo>
                  <a:lnTo>
                    <a:pt x="93" y="259"/>
                  </a:lnTo>
                  <a:lnTo>
                    <a:pt x="93" y="255"/>
                  </a:lnTo>
                  <a:lnTo>
                    <a:pt x="89" y="255"/>
                  </a:lnTo>
                  <a:lnTo>
                    <a:pt x="89" y="252"/>
                  </a:lnTo>
                  <a:lnTo>
                    <a:pt x="85" y="248"/>
                  </a:lnTo>
                  <a:lnTo>
                    <a:pt x="89" y="248"/>
                  </a:lnTo>
                  <a:lnTo>
                    <a:pt x="85" y="244"/>
                  </a:lnTo>
                  <a:lnTo>
                    <a:pt x="78" y="244"/>
                  </a:lnTo>
                  <a:lnTo>
                    <a:pt x="78" y="244"/>
                  </a:lnTo>
                  <a:lnTo>
                    <a:pt x="78" y="241"/>
                  </a:lnTo>
                  <a:lnTo>
                    <a:pt x="78" y="241"/>
                  </a:lnTo>
                  <a:lnTo>
                    <a:pt x="74" y="237"/>
                  </a:lnTo>
                  <a:lnTo>
                    <a:pt x="74" y="237"/>
                  </a:lnTo>
                  <a:lnTo>
                    <a:pt x="71" y="233"/>
                  </a:lnTo>
                  <a:lnTo>
                    <a:pt x="71" y="230"/>
                  </a:lnTo>
                  <a:lnTo>
                    <a:pt x="67" y="226"/>
                  </a:lnTo>
                  <a:lnTo>
                    <a:pt x="63" y="230"/>
                  </a:lnTo>
                  <a:lnTo>
                    <a:pt x="63" y="226"/>
                  </a:lnTo>
                  <a:lnTo>
                    <a:pt x="59" y="226"/>
                  </a:lnTo>
                  <a:lnTo>
                    <a:pt x="59" y="226"/>
                  </a:lnTo>
                  <a:lnTo>
                    <a:pt x="56" y="222"/>
                  </a:lnTo>
                  <a:lnTo>
                    <a:pt x="56" y="222"/>
                  </a:lnTo>
                  <a:lnTo>
                    <a:pt x="56" y="222"/>
                  </a:lnTo>
                  <a:lnTo>
                    <a:pt x="59" y="218"/>
                  </a:lnTo>
                  <a:lnTo>
                    <a:pt x="59" y="218"/>
                  </a:lnTo>
                  <a:lnTo>
                    <a:pt x="56" y="215"/>
                  </a:lnTo>
                  <a:lnTo>
                    <a:pt x="56" y="215"/>
                  </a:lnTo>
                  <a:lnTo>
                    <a:pt x="52" y="215"/>
                  </a:lnTo>
                  <a:lnTo>
                    <a:pt x="52" y="211"/>
                  </a:lnTo>
                  <a:lnTo>
                    <a:pt x="48" y="211"/>
                  </a:lnTo>
                  <a:lnTo>
                    <a:pt x="45" y="211"/>
                  </a:lnTo>
                  <a:lnTo>
                    <a:pt x="41" y="211"/>
                  </a:lnTo>
                  <a:lnTo>
                    <a:pt x="37" y="207"/>
                  </a:lnTo>
                  <a:lnTo>
                    <a:pt x="37" y="204"/>
                  </a:lnTo>
                  <a:lnTo>
                    <a:pt x="41" y="204"/>
                  </a:lnTo>
                  <a:lnTo>
                    <a:pt x="37" y="200"/>
                  </a:lnTo>
                  <a:lnTo>
                    <a:pt x="33" y="200"/>
                  </a:lnTo>
                  <a:lnTo>
                    <a:pt x="33" y="204"/>
                  </a:lnTo>
                  <a:lnTo>
                    <a:pt x="26" y="204"/>
                  </a:lnTo>
                  <a:lnTo>
                    <a:pt x="26" y="200"/>
                  </a:lnTo>
                  <a:lnTo>
                    <a:pt x="26" y="196"/>
                  </a:lnTo>
                  <a:lnTo>
                    <a:pt x="26" y="192"/>
                  </a:lnTo>
                  <a:lnTo>
                    <a:pt x="26" y="192"/>
                  </a:lnTo>
                  <a:lnTo>
                    <a:pt x="30" y="189"/>
                  </a:lnTo>
                  <a:lnTo>
                    <a:pt x="26" y="185"/>
                  </a:lnTo>
                  <a:lnTo>
                    <a:pt x="22" y="181"/>
                  </a:lnTo>
                  <a:lnTo>
                    <a:pt x="19" y="174"/>
                  </a:lnTo>
                  <a:lnTo>
                    <a:pt x="19" y="174"/>
                  </a:lnTo>
                  <a:lnTo>
                    <a:pt x="15" y="170"/>
                  </a:lnTo>
                  <a:lnTo>
                    <a:pt x="15" y="170"/>
                  </a:lnTo>
                  <a:lnTo>
                    <a:pt x="15" y="170"/>
                  </a:lnTo>
                  <a:lnTo>
                    <a:pt x="15" y="166"/>
                  </a:lnTo>
                  <a:lnTo>
                    <a:pt x="15" y="166"/>
                  </a:lnTo>
                  <a:lnTo>
                    <a:pt x="15" y="163"/>
                  </a:lnTo>
                  <a:lnTo>
                    <a:pt x="15" y="163"/>
                  </a:lnTo>
                  <a:lnTo>
                    <a:pt x="15" y="159"/>
                  </a:lnTo>
                  <a:lnTo>
                    <a:pt x="8" y="159"/>
                  </a:lnTo>
                  <a:lnTo>
                    <a:pt x="8" y="155"/>
                  </a:lnTo>
                  <a:lnTo>
                    <a:pt x="8" y="152"/>
                  </a:lnTo>
                  <a:lnTo>
                    <a:pt x="8" y="148"/>
                  </a:lnTo>
                  <a:lnTo>
                    <a:pt x="8" y="148"/>
                  </a:lnTo>
                  <a:lnTo>
                    <a:pt x="4" y="144"/>
                  </a:lnTo>
                  <a:lnTo>
                    <a:pt x="8" y="144"/>
                  </a:lnTo>
                  <a:lnTo>
                    <a:pt x="8" y="140"/>
                  </a:lnTo>
                  <a:lnTo>
                    <a:pt x="4" y="140"/>
                  </a:lnTo>
                  <a:lnTo>
                    <a:pt x="0" y="144"/>
                  </a:lnTo>
                  <a:lnTo>
                    <a:pt x="0" y="144"/>
                  </a:lnTo>
                  <a:lnTo>
                    <a:pt x="0" y="140"/>
                  </a:lnTo>
                  <a:lnTo>
                    <a:pt x="4" y="133"/>
                  </a:lnTo>
                  <a:lnTo>
                    <a:pt x="8" y="133"/>
                  </a:lnTo>
                  <a:lnTo>
                    <a:pt x="8" y="129"/>
                  </a:lnTo>
                  <a:lnTo>
                    <a:pt x="4" y="126"/>
                  </a:lnTo>
                  <a:lnTo>
                    <a:pt x="4" y="126"/>
                  </a:lnTo>
                  <a:lnTo>
                    <a:pt x="8" y="122"/>
                  </a:lnTo>
                  <a:lnTo>
                    <a:pt x="8" y="118"/>
                  </a:lnTo>
                  <a:lnTo>
                    <a:pt x="8" y="118"/>
                  </a:lnTo>
                  <a:lnTo>
                    <a:pt x="8" y="115"/>
                  </a:lnTo>
                  <a:lnTo>
                    <a:pt x="8" y="115"/>
                  </a:lnTo>
                  <a:lnTo>
                    <a:pt x="11" y="115"/>
                  </a:lnTo>
                  <a:lnTo>
                    <a:pt x="15" y="107"/>
                  </a:lnTo>
                  <a:lnTo>
                    <a:pt x="19" y="103"/>
                  </a:lnTo>
                  <a:lnTo>
                    <a:pt x="15" y="103"/>
                  </a:lnTo>
                  <a:lnTo>
                    <a:pt x="15" y="100"/>
                  </a:lnTo>
                  <a:lnTo>
                    <a:pt x="19" y="96"/>
                  </a:lnTo>
                  <a:lnTo>
                    <a:pt x="22" y="96"/>
                  </a:lnTo>
                  <a:lnTo>
                    <a:pt x="26" y="96"/>
                  </a:lnTo>
                  <a:lnTo>
                    <a:pt x="30" y="96"/>
                  </a:lnTo>
                  <a:lnTo>
                    <a:pt x="33" y="96"/>
                  </a:lnTo>
                  <a:lnTo>
                    <a:pt x="30" y="37"/>
                  </a:lnTo>
                  <a:lnTo>
                    <a:pt x="30" y="37"/>
                  </a:lnTo>
                  <a:lnTo>
                    <a:pt x="30" y="29"/>
                  </a:lnTo>
                  <a:lnTo>
                    <a:pt x="48" y="29"/>
                  </a:lnTo>
                  <a:lnTo>
                    <a:pt x="45" y="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03" name="Freeform 102"/>
            <p:cNvSpPr>
              <a:spLocks/>
            </p:cNvSpPr>
            <p:nvPr/>
          </p:nvSpPr>
          <p:spPr bwMode="auto">
            <a:xfrm>
              <a:off x="4992947" y="2885195"/>
              <a:ext cx="324231" cy="223874"/>
            </a:xfrm>
            <a:custGeom>
              <a:avLst/>
              <a:gdLst>
                <a:gd name="T0" fmla="*/ 34 w 252"/>
                <a:gd name="T1" fmla="*/ 137 h 174"/>
                <a:gd name="T2" fmla="*/ 30 w 252"/>
                <a:gd name="T3" fmla="*/ 126 h 174"/>
                <a:gd name="T4" fmla="*/ 23 w 252"/>
                <a:gd name="T5" fmla="*/ 123 h 174"/>
                <a:gd name="T6" fmla="*/ 19 w 252"/>
                <a:gd name="T7" fmla="*/ 115 h 174"/>
                <a:gd name="T8" fmla="*/ 11 w 252"/>
                <a:gd name="T9" fmla="*/ 111 h 174"/>
                <a:gd name="T10" fmla="*/ 0 w 252"/>
                <a:gd name="T11" fmla="*/ 108 h 174"/>
                <a:gd name="T12" fmla="*/ 4 w 252"/>
                <a:gd name="T13" fmla="*/ 104 h 174"/>
                <a:gd name="T14" fmla="*/ 11 w 252"/>
                <a:gd name="T15" fmla="*/ 100 h 174"/>
                <a:gd name="T16" fmla="*/ 15 w 252"/>
                <a:gd name="T17" fmla="*/ 100 h 174"/>
                <a:gd name="T18" fmla="*/ 19 w 252"/>
                <a:gd name="T19" fmla="*/ 85 h 174"/>
                <a:gd name="T20" fmla="*/ 23 w 252"/>
                <a:gd name="T21" fmla="*/ 74 h 174"/>
                <a:gd name="T22" fmla="*/ 26 w 252"/>
                <a:gd name="T23" fmla="*/ 63 h 174"/>
                <a:gd name="T24" fmla="*/ 30 w 252"/>
                <a:gd name="T25" fmla="*/ 63 h 174"/>
                <a:gd name="T26" fmla="*/ 41 w 252"/>
                <a:gd name="T27" fmla="*/ 45 h 174"/>
                <a:gd name="T28" fmla="*/ 45 w 252"/>
                <a:gd name="T29" fmla="*/ 33 h 174"/>
                <a:gd name="T30" fmla="*/ 48 w 252"/>
                <a:gd name="T31" fmla="*/ 30 h 174"/>
                <a:gd name="T32" fmla="*/ 56 w 252"/>
                <a:gd name="T33" fmla="*/ 11 h 174"/>
                <a:gd name="T34" fmla="*/ 63 w 252"/>
                <a:gd name="T35" fmla="*/ 11 h 174"/>
                <a:gd name="T36" fmla="*/ 71 w 252"/>
                <a:gd name="T37" fmla="*/ 0 h 174"/>
                <a:gd name="T38" fmla="*/ 82 w 252"/>
                <a:gd name="T39" fmla="*/ 8 h 174"/>
                <a:gd name="T40" fmla="*/ 89 w 252"/>
                <a:gd name="T41" fmla="*/ 4 h 174"/>
                <a:gd name="T42" fmla="*/ 97 w 252"/>
                <a:gd name="T43" fmla="*/ 4 h 174"/>
                <a:gd name="T44" fmla="*/ 104 w 252"/>
                <a:gd name="T45" fmla="*/ 8 h 174"/>
                <a:gd name="T46" fmla="*/ 115 w 252"/>
                <a:gd name="T47" fmla="*/ 11 h 174"/>
                <a:gd name="T48" fmla="*/ 126 w 252"/>
                <a:gd name="T49" fmla="*/ 19 h 174"/>
                <a:gd name="T50" fmla="*/ 130 w 252"/>
                <a:gd name="T51" fmla="*/ 22 h 174"/>
                <a:gd name="T52" fmla="*/ 141 w 252"/>
                <a:gd name="T53" fmla="*/ 26 h 174"/>
                <a:gd name="T54" fmla="*/ 145 w 252"/>
                <a:gd name="T55" fmla="*/ 37 h 174"/>
                <a:gd name="T56" fmla="*/ 148 w 252"/>
                <a:gd name="T57" fmla="*/ 41 h 174"/>
                <a:gd name="T58" fmla="*/ 148 w 252"/>
                <a:gd name="T59" fmla="*/ 52 h 174"/>
                <a:gd name="T60" fmla="*/ 145 w 252"/>
                <a:gd name="T61" fmla="*/ 63 h 174"/>
                <a:gd name="T62" fmla="*/ 156 w 252"/>
                <a:gd name="T63" fmla="*/ 59 h 174"/>
                <a:gd name="T64" fmla="*/ 160 w 252"/>
                <a:gd name="T65" fmla="*/ 63 h 174"/>
                <a:gd name="T66" fmla="*/ 171 w 252"/>
                <a:gd name="T67" fmla="*/ 78 h 174"/>
                <a:gd name="T68" fmla="*/ 178 w 252"/>
                <a:gd name="T69" fmla="*/ 89 h 174"/>
                <a:gd name="T70" fmla="*/ 252 w 252"/>
                <a:gd name="T71" fmla="*/ 104 h 174"/>
                <a:gd name="T72" fmla="*/ 178 w 252"/>
                <a:gd name="T73" fmla="*/ 152 h 174"/>
                <a:gd name="T74" fmla="*/ 171 w 252"/>
                <a:gd name="T75" fmla="*/ 156 h 174"/>
                <a:gd name="T76" fmla="*/ 160 w 252"/>
                <a:gd name="T77" fmla="*/ 163 h 174"/>
                <a:gd name="T78" fmla="*/ 148 w 252"/>
                <a:gd name="T79" fmla="*/ 167 h 174"/>
                <a:gd name="T80" fmla="*/ 137 w 252"/>
                <a:gd name="T81" fmla="*/ 167 h 174"/>
                <a:gd name="T82" fmla="*/ 130 w 252"/>
                <a:gd name="T83" fmla="*/ 163 h 174"/>
                <a:gd name="T84" fmla="*/ 119 w 252"/>
                <a:gd name="T85" fmla="*/ 163 h 174"/>
                <a:gd name="T86" fmla="*/ 108 w 252"/>
                <a:gd name="T87" fmla="*/ 174 h 174"/>
                <a:gd name="T88" fmla="*/ 100 w 252"/>
                <a:gd name="T89" fmla="*/ 174 h 174"/>
                <a:gd name="T90" fmla="*/ 85 w 252"/>
                <a:gd name="T91" fmla="*/ 171 h 174"/>
                <a:gd name="T92" fmla="*/ 78 w 252"/>
                <a:gd name="T93" fmla="*/ 167 h 174"/>
                <a:gd name="T94" fmla="*/ 60 w 252"/>
                <a:gd name="T95" fmla="*/ 160 h 174"/>
                <a:gd name="T96" fmla="*/ 48 w 252"/>
                <a:gd name="T97" fmla="*/ 160 h 174"/>
                <a:gd name="T98" fmla="*/ 45 w 252"/>
                <a:gd name="T99" fmla="*/ 145 h 174"/>
                <a:gd name="T100" fmla="*/ 37 w 252"/>
                <a:gd name="T101" fmla="*/ 14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2" h="174">
                  <a:moveTo>
                    <a:pt x="37" y="145"/>
                  </a:moveTo>
                  <a:lnTo>
                    <a:pt x="37" y="141"/>
                  </a:lnTo>
                  <a:lnTo>
                    <a:pt x="34" y="137"/>
                  </a:lnTo>
                  <a:lnTo>
                    <a:pt x="34" y="134"/>
                  </a:lnTo>
                  <a:lnTo>
                    <a:pt x="30" y="130"/>
                  </a:lnTo>
                  <a:lnTo>
                    <a:pt x="30" y="126"/>
                  </a:lnTo>
                  <a:lnTo>
                    <a:pt x="26" y="126"/>
                  </a:lnTo>
                  <a:lnTo>
                    <a:pt x="26" y="126"/>
                  </a:lnTo>
                  <a:lnTo>
                    <a:pt x="23" y="123"/>
                  </a:lnTo>
                  <a:lnTo>
                    <a:pt x="23" y="123"/>
                  </a:lnTo>
                  <a:lnTo>
                    <a:pt x="19" y="123"/>
                  </a:lnTo>
                  <a:lnTo>
                    <a:pt x="19" y="115"/>
                  </a:lnTo>
                  <a:lnTo>
                    <a:pt x="15" y="115"/>
                  </a:lnTo>
                  <a:lnTo>
                    <a:pt x="15" y="115"/>
                  </a:lnTo>
                  <a:lnTo>
                    <a:pt x="11" y="111"/>
                  </a:lnTo>
                  <a:lnTo>
                    <a:pt x="11" y="108"/>
                  </a:lnTo>
                  <a:lnTo>
                    <a:pt x="4" y="111"/>
                  </a:lnTo>
                  <a:lnTo>
                    <a:pt x="0" y="108"/>
                  </a:lnTo>
                  <a:lnTo>
                    <a:pt x="0" y="108"/>
                  </a:lnTo>
                  <a:lnTo>
                    <a:pt x="4" y="104"/>
                  </a:lnTo>
                  <a:lnTo>
                    <a:pt x="4" y="104"/>
                  </a:lnTo>
                  <a:lnTo>
                    <a:pt x="4" y="100"/>
                  </a:lnTo>
                  <a:lnTo>
                    <a:pt x="8" y="100"/>
                  </a:lnTo>
                  <a:lnTo>
                    <a:pt x="11" y="100"/>
                  </a:lnTo>
                  <a:lnTo>
                    <a:pt x="11" y="100"/>
                  </a:lnTo>
                  <a:lnTo>
                    <a:pt x="15" y="100"/>
                  </a:lnTo>
                  <a:lnTo>
                    <a:pt x="15" y="100"/>
                  </a:lnTo>
                  <a:lnTo>
                    <a:pt x="19" y="97"/>
                  </a:lnTo>
                  <a:lnTo>
                    <a:pt x="19" y="89"/>
                  </a:lnTo>
                  <a:lnTo>
                    <a:pt x="19" y="85"/>
                  </a:lnTo>
                  <a:lnTo>
                    <a:pt x="19" y="82"/>
                  </a:lnTo>
                  <a:lnTo>
                    <a:pt x="23" y="78"/>
                  </a:lnTo>
                  <a:lnTo>
                    <a:pt x="23" y="74"/>
                  </a:lnTo>
                  <a:lnTo>
                    <a:pt x="23" y="71"/>
                  </a:lnTo>
                  <a:lnTo>
                    <a:pt x="23" y="71"/>
                  </a:lnTo>
                  <a:lnTo>
                    <a:pt x="26" y="63"/>
                  </a:lnTo>
                  <a:lnTo>
                    <a:pt x="26" y="63"/>
                  </a:lnTo>
                  <a:lnTo>
                    <a:pt x="26" y="63"/>
                  </a:lnTo>
                  <a:lnTo>
                    <a:pt x="30" y="63"/>
                  </a:lnTo>
                  <a:lnTo>
                    <a:pt x="34" y="52"/>
                  </a:lnTo>
                  <a:lnTo>
                    <a:pt x="34" y="48"/>
                  </a:lnTo>
                  <a:lnTo>
                    <a:pt x="41" y="45"/>
                  </a:lnTo>
                  <a:lnTo>
                    <a:pt x="41" y="41"/>
                  </a:lnTo>
                  <a:lnTo>
                    <a:pt x="45" y="37"/>
                  </a:lnTo>
                  <a:lnTo>
                    <a:pt x="45" y="33"/>
                  </a:lnTo>
                  <a:lnTo>
                    <a:pt x="48" y="33"/>
                  </a:lnTo>
                  <a:lnTo>
                    <a:pt x="48" y="33"/>
                  </a:lnTo>
                  <a:lnTo>
                    <a:pt x="48" y="30"/>
                  </a:lnTo>
                  <a:lnTo>
                    <a:pt x="56" y="22"/>
                  </a:lnTo>
                  <a:lnTo>
                    <a:pt x="56" y="15"/>
                  </a:lnTo>
                  <a:lnTo>
                    <a:pt x="56" y="11"/>
                  </a:lnTo>
                  <a:lnTo>
                    <a:pt x="56" y="11"/>
                  </a:lnTo>
                  <a:lnTo>
                    <a:pt x="60" y="11"/>
                  </a:lnTo>
                  <a:lnTo>
                    <a:pt x="63" y="11"/>
                  </a:lnTo>
                  <a:lnTo>
                    <a:pt x="63" y="11"/>
                  </a:lnTo>
                  <a:lnTo>
                    <a:pt x="67" y="11"/>
                  </a:lnTo>
                  <a:lnTo>
                    <a:pt x="71" y="0"/>
                  </a:lnTo>
                  <a:lnTo>
                    <a:pt x="74" y="4"/>
                  </a:lnTo>
                  <a:lnTo>
                    <a:pt x="74" y="4"/>
                  </a:lnTo>
                  <a:lnTo>
                    <a:pt x="82" y="8"/>
                  </a:lnTo>
                  <a:lnTo>
                    <a:pt x="82" y="8"/>
                  </a:lnTo>
                  <a:lnTo>
                    <a:pt x="85" y="4"/>
                  </a:lnTo>
                  <a:lnTo>
                    <a:pt x="89" y="4"/>
                  </a:lnTo>
                  <a:lnTo>
                    <a:pt x="93" y="4"/>
                  </a:lnTo>
                  <a:lnTo>
                    <a:pt x="93" y="4"/>
                  </a:lnTo>
                  <a:lnTo>
                    <a:pt x="97" y="4"/>
                  </a:lnTo>
                  <a:lnTo>
                    <a:pt x="100" y="8"/>
                  </a:lnTo>
                  <a:lnTo>
                    <a:pt x="100" y="8"/>
                  </a:lnTo>
                  <a:lnTo>
                    <a:pt x="104" y="8"/>
                  </a:lnTo>
                  <a:lnTo>
                    <a:pt x="108" y="8"/>
                  </a:lnTo>
                  <a:lnTo>
                    <a:pt x="111" y="11"/>
                  </a:lnTo>
                  <a:lnTo>
                    <a:pt x="115" y="11"/>
                  </a:lnTo>
                  <a:lnTo>
                    <a:pt x="119" y="15"/>
                  </a:lnTo>
                  <a:lnTo>
                    <a:pt x="119" y="19"/>
                  </a:lnTo>
                  <a:lnTo>
                    <a:pt x="126" y="19"/>
                  </a:lnTo>
                  <a:lnTo>
                    <a:pt x="126" y="19"/>
                  </a:lnTo>
                  <a:lnTo>
                    <a:pt x="130" y="19"/>
                  </a:lnTo>
                  <a:lnTo>
                    <a:pt x="130" y="22"/>
                  </a:lnTo>
                  <a:lnTo>
                    <a:pt x="134" y="22"/>
                  </a:lnTo>
                  <a:lnTo>
                    <a:pt x="137" y="26"/>
                  </a:lnTo>
                  <a:lnTo>
                    <a:pt x="141" y="26"/>
                  </a:lnTo>
                  <a:lnTo>
                    <a:pt x="145" y="33"/>
                  </a:lnTo>
                  <a:lnTo>
                    <a:pt x="145" y="33"/>
                  </a:lnTo>
                  <a:lnTo>
                    <a:pt x="145" y="37"/>
                  </a:lnTo>
                  <a:lnTo>
                    <a:pt x="148" y="37"/>
                  </a:lnTo>
                  <a:lnTo>
                    <a:pt x="152" y="41"/>
                  </a:lnTo>
                  <a:lnTo>
                    <a:pt x="148" y="41"/>
                  </a:lnTo>
                  <a:lnTo>
                    <a:pt x="148" y="45"/>
                  </a:lnTo>
                  <a:lnTo>
                    <a:pt x="148" y="48"/>
                  </a:lnTo>
                  <a:lnTo>
                    <a:pt x="148" y="52"/>
                  </a:lnTo>
                  <a:lnTo>
                    <a:pt x="145" y="56"/>
                  </a:lnTo>
                  <a:lnTo>
                    <a:pt x="145" y="59"/>
                  </a:lnTo>
                  <a:lnTo>
                    <a:pt x="145" y="63"/>
                  </a:lnTo>
                  <a:lnTo>
                    <a:pt x="145" y="63"/>
                  </a:lnTo>
                  <a:lnTo>
                    <a:pt x="152" y="63"/>
                  </a:lnTo>
                  <a:lnTo>
                    <a:pt x="156" y="59"/>
                  </a:lnTo>
                  <a:lnTo>
                    <a:pt x="160" y="59"/>
                  </a:lnTo>
                  <a:lnTo>
                    <a:pt x="163" y="63"/>
                  </a:lnTo>
                  <a:lnTo>
                    <a:pt x="160" y="63"/>
                  </a:lnTo>
                  <a:lnTo>
                    <a:pt x="163" y="71"/>
                  </a:lnTo>
                  <a:lnTo>
                    <a:pt x="167" y="78"/>
                  </a:lnTo>
                  <a:lnTo>
                    <a:pt x="171" y="78"/>
                  </a:lnTo>
                  <a:lnTo>
                    <a:pt x="171" y="82"/>
                  </a:lnTo>
                  <a:lnTo>
                    <a:pt x="171" y="89"/>
                  </a:lnTo>
                  <a:lnTo>
                    <a:pt x="178" y="89"/>
                  </a:lnTo>
                  <a:lnTo>
                    <a:pt x="182" y="93"/>
                  </a:lnTo>
                  <a:lnTo>
                    <a:pt x="230" y="104"/>
                  </a:lnTo>
                  <a:lnTo>
                    <a:pt x="252" y="104"/>
                  </a:lnTo>
                  <a:lnTo>
                    <a:pt x="200" y="152"/>
                  </a:lnTo>
                  <a:lnTo>
                    <a:pt x="189" y="152"/>
                  </a:lnTo>
                  <a:lnTo>
                    <a:pt x="178" y="152"/>
                  </a:lnTo>
                  <a:lnTo>
                    <a:pt x="174" y="152"/>
                  </a:lnTo>
                  <a:lnTo>
                    <a:pt x="174" y="152"/>
                  </a:lnTo>
                  <a:lnTo>
                    <a:pt x="171" y="156"/>
                  </a:lnTo>
                  <a:lnTo>
                    <a:pt x="167" y="160"/>
                  </a:lnTo>
                  <a:lnTo>
                    <a:pt x="163" y="160"/>
                  </a:lnTo>
                  <a:lnTo>
                    <a:pt x="160" y="163"/>
                  </a:lnTo>
                  <a:lnTo>
                    <a:pt x="156" y="163"/>
                  </a:lnTo>
                  <a:lnTo>
                    <a:pt x="148" y="163"/>
                  </a:lnTo>
                  <a:lnTo>
                    <a:pt x="148" y="167"/>
                  </a:lnTo>
                  <a:lnTo>
                    <a:pt x="148" y="167"/>
                  </a:lnTo>
                  <a:lnTo>
                    <a:pt x="145" y="167"/>
                  </a:lnTo>
                  <a:lnTo>
                    <a:pt x="137" y="167"/>
                  </a:lnTo>
                  <a:lnTo>
                    <a:pt x="134" y="167"/>
                  </a:lnTo>
                  <a:lnTo>
                    <a:pt x="134" y="163"/>
                  </a:lnTo>
                  <a:lnTo>
                    <a:pt x="130" y="163"/>
                  </a:lnTo>
                  <a:lnTo>
                    <a:pt x="122" y="163"/>
                  </a:lnTo>
                  <a:lnTo>
                    <a:pt x="122" y="163"/>
                  </a:lnTo>
                  <a:lnTo>
                    <a:pt x="119" y="163"/>
                  </a:lnTo>
                  <a:lnTo>
                    <a:pt x="115" y="167"/>
                  </a:lnTo>
                  <a:lnTo>
                    <a:pt x="115" y="167"/>
                  </a:lnTo>
                  <a:lnTo>
                    <a:pt x="108" y="174"/>
                  </a:lnTo>
                  <a:lnTo>
                    <a:pt x="108" y="174"/>
                  </a:lnTo>
                  <a:lnTo>
                    <a:pt x="104" y="174"/>
                  </a:lnTo>
                  <a:lnTo>
                    <a:pt x="100" y="174"/>
                  </a:lnTo>
                  <a:lnTo>
                    <a:pt x="97" y="174"/>
                  </a:lnTo>
                  <a:lnTo>
                    <a:pt x="93" y="171"/>
                  </a:lnTo>
                  <a:lnTo>
                    <a:pt x="85" y="171"/>
                  </a:lnTo>
                  <a:lnTo>
                    <a:pt x="85" y="171"/>
                  </a:lnTo>
                  <a:lnTo>
                    <a:pt x="82" y="167"/>
                  </a:lnTo>
                  <a:lnTo>
                    <a:pt x="78" y="167"/>
                  </a:lnTo>
                  <a:lnTo>
                    <a:pt x="71" y="160"/>
                  </a:lnTo>
                  <a:lnTo>
                    <a:pt x="67" y="160"/>
                  </a:lnTo>
                  <a:lnTo>
                    <a:pt x="60" y="160"/>
                  </a:lnTo>
                  <a:lnTo>
                    <a:pt x="56" y="156"/>
                  </a:lnTo>
                  <a:lnTo>
                    <a:pt x="52" y="160"/>
                  </a:lnTo>
                  <a:lnTo>
                    <a:pt x="48" y="160"/>
                  </a:lnTo>
                  <a:lnTo>
                    <a:pt x="45" y="156"/>
                  </a:lnTo>
                  <a:lnTo>
                    <a:pt x="45" y="145"/>
                  </a:lnTo>
                  <a:lnTo>
                    <a:pt x="45" y="145"/>
                  </a:lnTo>
                  <a:lnTo>
                    <a:pt x="41" y="148"/>
                  </a:lnTo>
                  <a:lnTo>
                    <a:pt x="37" y="145"/>
                  </a:lnTo>
                  <a:lnTo>
                    <a:pt x="37" y="145"/>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04" name="Freeform 103"/>
            <p:cNvSpPr>
              <a:spLocks/>
            </p:cNvSpPr>
            <p:nvPr/>
          </p:nvSpPr>
          <p:spPr bwMode="auto">
            <a:xfrm>
              <a:off x="5059853" y="2823436"/>
              <a:ext cx="142816" cy="114511"/>
            </a:xfrm>
            <a:custGeom>
              <a:avLst/>
              <a:gdLst>
                <a:gd name="T0" fmla="*/ 96 w 111"/>
                <a:gd name="T1" fmla="*/ 85 h 89"/>
                <a:gd name="T2" fmla="*/ 93 w 111"/>
                <a:gd name="T3" fmla="*/ 81 h 89"/>
                <a:gd name="T4" fmla="*/ 89 w 111"/>
                <a:gd name="T5" fmla="*/ 74 h 89"/>
                <a:gd name="T6" fmla="*/ 82 w 111"/>
                <a:gd name="T7" fmla="*/ 70 h 89"/>
                <a:gd name="T8" fmla="*/ 78 w 111"/>
                <a:gd name="T9" fmla="*/ 67 h 89"/>
                <a:gd name="T10" fmla="*/ 74 w 111"/>
                <a:gd name="T11" fmla="*/ 67 h 89"/>
                <a:gd name="T12" fmla="*/ 67 w 111"/>
                <a:gd name="T13" fmla="*/ 63 h 89"/>
                <a:gd name="T14" fmla="*/ 59 w 111"/>
                <a:gd name="T15" fmla="*/ 59 h 89"/>
                <a:gd name="T16" fmla="*/ 52 w 111"/>
                <a:gd name="T17" fmla="*/ 56 h 89"/>
                <a:gd name="T18" fmla="*/ 48 w 111"/>
                <a:gd name="T19" fmla="*/ 56 h 89"/>
                <a:gd name="T20" fmla="*/ 41 w 111"/>
                <a:gd name="T21" fmla="*/ 52 h 89"/>
                <a:gd name="T22" fmla="*/ 37 w 111"/>
                <a:gd name="T23" fmla="*/ 52 h 89"/>
                <a:gd name="T24" fmla="*/ 30 w 111"/>
                <a:gd name="T25" fmla="*/ 56 h 89"/>
                <a:gd name="T26" fmla="*/ 22 w 111"/>
                <a:gd name="T27" fmla="*/ 52 h 89"/>
                <a:gd name="T28" fmla="*/ 19 w 111"/>
                <a:gd name="T29" fmla="*/ 48 h 89"/>
                <a:gd name="T30" fmla="*/ 11 w 111"/>
                <a:gd name="T31" fmla="*/ 59 h 89"/>
                <a:gd name="T32" fmla="*/ 8 w 111"/>
                <a:gd name="T33" fmla="*/ 59 h 89"/>
                <a:gd name="T34" fmla="*/ 4 w 111"/>
                <a:gd name="T35" fmla="*/ 56 h 89"/>
                <a:gd name="T36" fmla="*/ 4 w 111"/>
                <a:gd name="T37" fmla="*/ 44 h 89"/>
                <a:gd name="T38" fmla="*/ 4 w 111"/>
                <a:gd name="T39" fmla="*/ 41 h 89"/>
                <a:gd name="T40" fmla="*/ 8 w 111"/>
                <a:gd name="T41" fmla="*/ 30 h 89"/>
                <a:gd name="T42" fmla="*/ 11 w 111"/>
                <a:gd name="T43" fmla="*/ 26 h 89"/>
                <a:gd name="T44" fmla="*/ 8 w 111"/>
                <a:gd name="T45" fmla="*/ 22 h 89"/>
                <a:gd name="T46" fmla="*/ 11 w 111"/>
                <a:gd name="T47" fmla="*/ 15 h 89"/>
                <a:gd name="T48" fmla="*/ 15 w 111"/>
                <a:gd name="T49" fmla="*/ 15 h 89"/>
                <a:gd name="T50" fmla="*/ 15 w 111"/>
                <a:gd name="T51" fmla="*/ 11 h 89"/>
                <a:gd name="T52" fmla="*/ 19 w 111"/>
                <a:gd name="T53" fmla="*/ 11 h 89"/>
                <a:gd name="T54" fmla="*/ 26 w 111"/>
                <a:gd name="T55" fmla="*/ 7 h 89"/>
                <a:gd name="T56" fmla="*/ 30 w 111"/>
                <a:gd name="T57" fmla="*/ 7 h 89"/>
                <a:gd name="T58" fmla="*/ 33 w 111"/>
                <a:gd name="T59" fmla="*/ 0 h 89"/>
                <a:gd name="T60" fmla="*/ 37 w 111"/>
                <a:gd name="T61" fmla="*/ 4 h 89"/>
                <a:gd name="T62" fmla="*/ 48 w 111"/>
                <a:gd name="T63" fmla="*/ 33 h 89"/>
                <a:gd name="T64" fmla="*/ 48 w 111"/>
                <a:gd name="T65" fmla="*/ 37 h 89"/>
                <a:gd name="T66" fmla="*/ 52 w 111"/>
                <a:gd name="T67" fmla="*/ 37 h 89"/>
                <a:gd name="T68" fmla="*/ 56 w 111"/>
                <a:gd name="T69" fmla="*/ 44 h 89"/>
                <a:gd name="T70" fmla="*/ 56 w 111"/>
                <a:gd name="T71" fmla="*/ 44 h 89"/>
                <a:gd name="T72" fmla="*/ 56 w 111"/>
                <a:gd name="T73" fmla="*/ 41 h 89"/>
                <a:gd name="T74" fmla="*/ 59 w 111"/>
                <a:gd name="T75" fmla="*/ 44 h 89"/>
                <a:gd name="T76" fmla="*/ 63 w 111"/>
                <a:gd name="T77" fmla="*/ 48 h 89"/>
                <a:gd name="T78" fmla="*/ 67 w 111"/>
                <a:gd name="T79" fmla="*/ 48 h 89"/>
                <a:gd name="T80" fmla="*/ 70 w 111"/>
                <a:gd name="T81" fmla="*/ 48 h 89"/>
                <a:gd name="T82" fmla="*/ 74 w 111"/>
                <a:gd name="T83" fmla="*/ 52 h 89"/>
                <a:gd name="T84" fmla="*/ 82 w 111"/>
                <a:gd name="T85" fmla="*/ 56 h 89"/>
                <a:gd name="T86" fmla="*/ 85 w 111"/>
                <a:gd name="T87" fmla="*/ 63 h 89"/>
                <a:gd name="T88" fmla="*/ 93 w 111"/>
                <a:gd name="T89" fmla="*/ 67 h 89"/>
                <a:gd name="T90" fmla="*/ 96 w 111"/>
                <a:gd name="T91" fmla="*/ 70 h 89"/>
                <a:gd name="T92" fmla="*/ 96 w 111"/>
                <a:gd name="T93" fmla="*/ 70 h 89"/>
                <a:gd name="T94" fmla="*/ 104 w 111"/>
                <a:gd name="T95" fmla="*/ 78 h 89"/>
                <a:gd name="T96" fmla="*/ 104 w 111"/>
                <a:gd name="T97" fmla="*/ 81 h 89"/>
                <a:gd name="T98" fmla="*/ 108 w 111"/>
                <a:gd name="T99" fmla="*/ 81 h 89"/>
                <a:gd name="T100" fmla="*/ 111 w 111"/>
                <a:gd name="T101" fmla="*/ 81 h 89"/>
                <a:gd name="T102" fmla="*/ 111 w 111"/>
                <a:gd name="T103" fmla="*/ 85 h 89"/>
                <a:gd name="T104" fmla="*/ 108 w 111"/>
                <a:gd name="T105" fmla="*/ 89 h 89"/>
                <a:gd name="T106" fmla="*/ 100 w 111"/>
                <a:gd name="T10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 h="89">
                  <a:moveTo>
                    <a:pt x="100" y="89"/>
                  </a:moveTo>
                  <a:lnTo>
                    <a:pt x="96" y="85"/>
                  </a:lnTo>
                  <a:lnTo>
                    <a:pt x="93" y="85"/>
                  </a:lnTo>
                  <a:lnTo>
                    <a:pt x="93" y="81"/>
                  </a:lnTo>
                  <a:lnTo>
                    <a:pt x="93" y="81"/>
                  </a:lnTo>
                  <a:lnTo>
                    <a:pt x="89" y="74"/>
                  </a:lnTo>
                  <a:lnTo>
                    <a:pt x="85" y="74"/>
                  </a:lnTo>
                  <a:lnTo>
                    <a:pt x="82" y="70"/>
                  </a:lnTo>
                  <a:lnTo>
                    <a:pt x="78" y="70"/>
                  </a:lnTo>
                  <a:lnTo>
                    <a:pt x="78" y="67"/>
                  </a:lnTo>
                  <a:lnTo>
                    <a:pt x="74" y="67"/>
                  </a:lnTo>
                  <a:lnTo>
                    <a:pt x="74" y="67"/>
                  </a:lnTo>
                  <a:lnTo>
                    <a:pt x="67" y="67"/>
                  </a:lnTo>
                  <a:lnTo>
                    <a:pt x="67" y="63"/>
                  </a:lnTo>
                  <a:lnTo>
                    <a:pt x="63" y="59"/>
                  </a:lnTo>
                  <a:lnTo>
                    <a:pt x="59" y="59"/>
                  </a:lnTo>
                  <a:lnTo>
                    <a:pt x="56" y="56"/>
                  </a:lnTo>
                  <a:lnTo>
                    <a:pt x="52" y="56"/>
                  </a:lnTo>
                  <a:lnTo>
                    <a:pt x="48" y="56"/>
                  </a:lnTo>
                  <a:lnTo>
                    <a:pt x="48" y="56"/>
                  </a:lnTo>
                  <a:lnTo>
                    <a:pt x="45" y="52"/>
                  </a:lnTo>
                  <a:lnTo>
                    <a:pt x="41" y="52"/>
                  </a:lnTo>
                  <a:lnTo>
                    <a:pt x="41" y="52"/>
                  </a:lnTo>
                  <a:lnTo>
                    <a:pt x="37" y="52"/>
                  </a:lnTo>
                  <a:lnTo>
                    <a:pt x="33" y="52"/>
                  </a:lnTo>
                  <a:lnTo>
                    <a:pt x="30" y="56"/>
                  </a:lnTo>
                  <a:lnTo>
                    <a:pt x="30" y="56"/>
                  </a:lnTo>
                  <a:lnTo>
                    <a:pt x="22" y="52"/>
                  </a:lnTo>
                  <a:lnTo>
                    <a:pt x="22" y="52"/>
                  </a:lnTo>
                  <a:lnTo>
                    <a:pt x="19" y="48"/>
                  </a:lnTo>
                  <a:lnTo>
                    <a:pt x="15" y="59"/>
                  </a:lnTo>
                  <a:lnTo>
                    <a:pt x="11" y="59"/>
                  </a:lnTo>
                  <a:lnTo>
                    <a:pt x="11" y="59"/>
                  </a:lnTo>
                  <a:lnTo>
                    <a:pt x="8" y="59"/>
                  </a:lnTo>
                  <a:lnTo>
                    <a:pt x="4" y="59"/>
                  </a:lnTo>
                  <a:lnTo>
                    <a:pt x="4" y="56"/>
                  </a:lnTo>
                  <a:lnTo>
                    <a:pt x="0" y="48"/>
                  </a:lnTo>
                  <a:lnTo>
                    <a:pt x="4" y="44"/>
                  </a:lnTo>
                  <a:lnTo>
                    <a:pt x="4" y="44"/>
                  </a:lnTo>
                  <a:lnTo>
                    <a:pt x="4" y="41"/>
                  </a:lnTo>
                  <a:lnTo>
                    <a:pt x="8" y="37"/>
                  </a:lnTo>
                  <a:lnTo>
                    <a:pt x="8" y="30"/>
                  </a:lnTo>
                  <a:lnTo>
                    <a:pt x="11" y="26"/>
                  </a:lnTo>
                  <a:lnTo>
                    <a:pt x="11" y="26"/>
                  </a:lnTo>
                  <a:lnTo>
                    <a:pt x="11" y="22"/>
                  </a:lnTo>
                  <a:lnTo>
                    <a:pt x="8" y="22"/>
                  </a:lnTo>
                  <a:lnTo>
                    <a:pt x="11" y="18"/>
                  </a:lnTo>
                  <a:lnTo>
                    <a:pt x="11" y="15"/>
                  </a:lnTo>
                  <a:lnTo>
                    <a:pt x="11" y="15"/>
                  </a:lnTo>
                  <a:lnTo>
                    <a:pt x="15" y="15"/>
                  </a:lnTo>
                  <a:lnTo>
                    <a:pt x="19" y="15"/>
                  </a:lnTo>
                  <a:lnTo>
                    <a:pt x="15" y="11"/>
                  </a:lnTo>
                  <a:lnTo>
                    <a:pt x="15" y="11"/>
                  </a:lnTo>
                  <a:lnTo>
                    <a:pt x="19" y="11"/>
                  </a:lnTo>
                  <a:lnTo>
                    <a:pt x="22" y="7"/>
                  </a:lnTo>
                  <a:lnTo>
                    <a:pt x="26" y="7"/>
                  </a:lnTo>
                  <a:lnTo>
                    <a:pt x="26" y="7"/>
                  </a:lnTo>
                  <a:lnTo>
                    <a:pt x="30" y="7"/>
                  </a:lnTo>
                  <a:lnTo>
                    <a:pt x="33" y="4"/>
                  </a:lnTo>
                  <a:lnTo>
                    <a:pt x="33" y="0"/>
                  </a:lnTo>
                  <a:lnTo>
                    <a:pt x="33" y="0"/>
                  </a:lnTo>
                  <a:lnTo>
                    <a:pt x="37" y="4"/>
                  </a:lnTo>
                  <a:lnTo>
                    <a:pt x="45" y="22"/>
                  </a:lnTo>
                  <a:lnTo>
                    <a:pt x="48" y="33"/>
                  </a:lnTo>
                  <a:lnTo>
                    <a:pt x="48" y="33"/>
                  </a:lnTo>
                  <a:lnTo>
                    <a:pt x="48" y="37"/>
                  </a:lnTo>
                  <a:lnTo>
                    <a:pt x="48" y="37"/>
                  </a:lnTo>
                  <a:lnTo>
                    <a:pt x="52" y="37"/>
                  </a:lnTo>
                  <a:lnTo>
                    <a:pt x="52" y="41"/>
                  </a:lnTo>
                  <a:lnTo>
                    <a:pt x="56" y="44"/>
                  </a:lnTo>
                  <a:lnTo>
                    <a:pt x="56" y="48"/>
                  </a:lnTo>
                  <a:lnTo>
                    <a:pt x="56" y="44"/>
                  </a:lnTo>
                  <a:lnTo>
                    <a:pt x="56" y="44"/>
                  </a:lnTo>
                  <a:lnTo>
                    <a:pt x="56" y="41"/>
                  </a:lnTo>
                  <a:lnTo>
                    <a:pt x="56" y="41"/>
                  </a:lnTo>
                  <a:lnTo>
                    <a:pt x="59" y="44"/>
                  </a:lnTo>
                  <a:lnTo>
                    <a:pt x="59" y="44"/>
                  </a:lnTo>
                  <a:lnTo>
                    <a:pt x="63" y="48"/>
                  </a:lnTo>
                  <a:lnTo>
                    <a:pt x="63" y="48"/>
                  </a:lnTo>
                  <a:lnTo>
                    <a:pt x="67" y="48"/>
                  </a:lnTo>
                  <a:lnTo>
                    <a:pt x="67" y="48"/>
                  </a:lnTo>
                  <a:lnTo>
                    <a:pt x="70" y="48"/>
                  </a:lnTo>
                  <a:lnTo>
                    <a:pt x="70" y="48"/>
                  </a:lnTo>
                  <a:lnTo>
                    <a:pt x="74" y="52"/>
                  </a:lnTo>
                  <a:lnTo>
                    <a:pt x="74" y="52"/>
                  </a:lnTo>
                  <a:lnTo>
                    <a:pt x="82" y="56"/>
                  </a:lnTo>
                  <a:lnTo>
                    <a:pt x="82" y="56"/>
                  </a:lnTo>
                  <a:lnTo>
                    <a:pt x="85" y="63"/>
                  </a:lnTo>
                  <a:lnTo>
                    <a:pt x="89" y="67"/>
                  </a:lnTo>
                  <a:lnTo>
                    <a:pt x="93" y="67"/>
                  </a:lnTo>
                  <a:lnTo>
                    <a:pt x="96" y="70"/>
                  </a:lnTo>
                  <a:lnTo>
                    <a:pt x="96" y="70"/>
                  </a:lnTo>
                  <a:lnTo>
                    <a:pt x="96" y="67"/>
                  </a:lnTo>
                  <a:lnTo>
                    <a:pt x="96" y="70"/>
                  </a:lnTo>
                  <a:lnTo>
                    <a:pt x="100" y="74"/>
                  </a:lnTo>
                  <a:lnTo>
                    <a:pt x="104" y="78"/>
                  </a:lnTo>
                  <a:lnTo>
                    <a:pt x="104" y="78"/>
                  </a:lnTo>
                  <a:lnTo>
                    <a:pt x="104" y="81"/>
                  </a:lnTo>
                  <a:lnTo>
                    <a:pt x="104" y="81"/>
                  </a:lnTo>
                  <a:lnTo>
                    <a:pt x="108" y="81"/>
                  </a:lnTo>
                  <a:lnTo>
                    <a:pt x="108" y="85"/>
                  </a:lnTo>
                  <a:lnTo>
                    <a:pt x="111" y="81"/>
                  </a:lnTo>
                  <a:lnTo>
                    <a:pt x="111" y="85"/>
                  </a:lnTo>
                  <a:lnTo>
                    <a:pt x="111" y="85"/>
                  </a:lnTo>
                  <a:lnTo>
                    <a:pt x="108" y="85"/>
                  </a:lnTo>
                  <a:lnTo>
                    <a:pt x="108" y="89"/>
                  </a:lnTo>
                  <a:lnTo>
                    <a:pt x="104" y="89"/>
                  </a:lnTo>
                  <a:lnTo>
                    <a:pt x="100" y="89"/>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05" name="Freeform 104"/>
            <p:cNvSpPr>
              <a:spLocks/>
            </p:cNvSpPr>
            <p:nvPr/>
          </p:nvSpPr>
          <p:spPr bwMode="auto">
            <a:xfrm>
              <a:off x="5179510" y="2932800"/>
              <a:ext cx="28306" cy="33452"/>
            </a:xfrm>
            <a:custGeom>
              <a:avLst/>
              <a:gdLst>
                <a:gd name="T0" fmla="*/ 18 w 22"/>
                <a:gd name="T1" fmla="*/ 26 h 26"/>
                <a:gd name="T2" fmla="*/ 15 w 22"/>
                <a:gd name="T3" fmla="*/ 22 h 26"/>
                <a:gd name="T4" fmla="*/ 11 w 22"/>
                <a:gd name="T5" fmla="*/ 22 h 26"/>
                <a:gd name="T6" fmla="*/ 7 w 22"/>
                <a:gd name="T7" fmla="*/ 26 h 26"/>
                <a:gd name="T8" fmla="*/ 0 w 22"/>
                <a:gd name="T9" fmla="*/ 26 h 26"/>
                <a:gd name="T10" fmla="*/ 0 w 22"/>
                <a:gd name="T11" fmla="*/ 26 h 26"/>
                <a:gd name="T12" fmla="*/ 0 w 22"/>
                <a:gd name="T13" fmla="*/ 22 h 26"/>
                <a:gd name="T14" fmla="*/ 0 w 22"/>
                <a:gd name="T15" fmla="*/ 19 h 26"/>
                <a:gd name="T16" fmla="*/ 3 w 22"/>
                <a:gd name="T17" fmla="*/ 15 h 26"/>
                <a:gd name="T18" fmla="*/ 3 w 22"/>
                <a:gd name="T19" fmla="*/ 11 h 26"/>
                <a:gd name="T20" fmla="*/ 3 w 22"/>
                <a:gd name="T21" fmla="*/ 8 h 26"/>
                <a:gd name="T22" fmla="*/ 3 w 22"/>
                <a:gd name="T23" fmla="*/ 4 h 26"/>
                <a:gd name="T24" fmla="*/ 11 w 22"/>
                <a:gd name="T25" fmla="*/ 4 h 26"/>
                <a:gd name="T26" fmla="*/ 15 w 22"/>
                <a:gd name="T27" fmla="*/ 4 h 26"/>
                <a:gd name="T28" fmla="*/ 15 w 22"/>
                <a:gd name="T29" fmla="*/ 0 h 26"/>
                <a:gd name="T30" fmla="*/ 18 w 22"/>
                <a:gd name="T31" fmla="*/ 0 h 26"/>
                <a:gd name="T32" fmla="*/ 18 w 22"/>
                <a:gd name="T33" fmla="*/ 0 h 26"/>
                <a:gd name="T34" fmla="*/ 18 w 22"/>
                <a:gd name="T35" fmla="*/ 0 h 26"/>
                <a:gd name="T36" fmla="*/ 22 w 22"/>
                <a:gd name="T37" fmla="*/ 4 h 26"/>
                <a:gd name="T38" fmla="*/ 22 w 22"/>
                <a:gd name="T39" fmla="*/ 4 h 26"/>
                <a:gd name="T40" fmla="*/ 22 w 22"/>
                <a:gd name="T41" fmla="*/ 4 h 26"/>
                <a:gd name="T42" fmla="*/ 22 w 22"/>
                <a:gd name="T43" fmla="*/ 8 h 26"/>
                <a:gd name="T44" fmla="*/ 22 w 22"/>
                <a:gd name="T45" fmla="*/ 11 h 26"/>
                <a:gd name="T46" fmla="*/ 18 w 22"/>
                <a:gd name="T47" fmla="*/ 11 h 26"/>
                <a:gd name="T48" fmla="*/ 18 w 22"/>
                <a:gd name="T49" fmla="*/ 11 h 26"/>
                <a:gd name="T50" fmla="*/ 15 w 22"/>
                <a:gd name="T51" fmla="*/ 15 h 26"/>
                <a:gd name="T52" fmla="*/ 11 w 22"/>
                <a:gd name="T53" fmla="*/ 15 h 26"/>
                <a:gd name="T54" fmla="*/ 15 w 22"/>
                <a:gd name="T55" fmla="*/ 19 h 26"/>
                <a:gd name="T56" fmla="*/ 15 w 22"/>
                <a:gd name="T57" fmla="*/ 19 h 26"/>
                <a:gd name="T58" fmla="*/ 18 w 22"/>
                <a:gd name="T59" fmla="*/ 15 h 26"/>
                <a:gd name="T60" fmla="*/ 22 w 22"/>
                <a:gd name="T61" fmla="*/ 15 h 26"/>
                <a:gd name="T62" fmla="*/ 22 w 22"/>
                <a:gd name="T63" fmla="*/ 19 h 26"/>
                <a:gd name="T64" fmla="*/ 18 w 22"/>
                <a:gd name="T65" fmla="*/ 22 h 26"/>
                <a:gd name="T66" fmla="*/ 18 w 22"/>
                <a:gd name="T6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 h="26">
                  <a:moveTo>
                    <a:pt x="18" y="26"/>
                  </a:moveTo>
                  <a:lnTo>
                    <a:pt x="15" y="22"/>
                  </a:lnTo>
                  <a:lnTo>
                    <a:pt x="11" y="22"/>
                  </a:lnTo>
                  <a:lnTo>
                    <a:pt x="7" y="26"/>
                  </a:lnTo>
                  <a:lnTo>
                    <a:pt x="0" y="26"/>
                  </a:lnTo>
                  <a:lnTo>
                    <a:pt x="0" y="26"/>
                  </a:lnTo>
                  <a:lnTo>
                    <a:pt x="0" y="22"/>
                  </a:lnTo>
                  <a:lnTo>
                    <a:pt x="0" y="19"/>
                  </a:lnTo>
                  <a:lnTo>
                    <a:pt x="3" y="15"/>
                  </a:lnTo>
                  <a:lnTo>
                    <a:pt x="3" y="11"/>
                  </a:lnTo>
                  <a:lnTo>
                    <a:pt x="3" y="8"/>
                  </a:lnTo>
                  <a:lnTo>
                    <a:pt x="3" y="4"/>
                  </a:lnTo>
                  <a:lnTo>
                    <a:pt x="11" y="4"/>
                  </a:lnTo>
                  <a:lnTo>
                    <a:pt x="15" y="4"/>
                  </a:lnTo>
                  <a:lnTo>
                    <a:pt x="15" y="0"/>
                  </a:lnTo>
                  <a:lnTo>
                    <a:pt x="18" y="0"/>
                  </a:lnTo>
                  <a:lnTo>
                    <a:pt x="18" y="0"/>
                  </a:lnTo>
                  <a:lnTo>
                    <a:pt x="18" y="0"/>
                  </a:lnTo>
                  <a:lnTo>
                    <a:pt x="22" y="4"/>
                  </a:lnTo>
                  <a:lnTo>
                    <a:pt x="22" y="4"/>
                  </a:lnTo>
                  <a:lnTo>
                    <a:pt x="22" y="4"/>
                  </a:lnTo>
                  <a:lnTo>
                    <a:pt x="22" y="8"/>
                  </a:lnTo>
                  <a:lnTo>
                    <a:pt x="22" y="11"/>
                  </a:lnTo>
                  <a:lnTo>
                    <a:pt x="18" y="11"/>
                  </a:lnTo>
                  <a:lnTo>
                    <a:pt x="18" y="11"/>
                  </a:lnTo>
                  <a:lnTo>
                    <a:pt x="15" y="15"/>
                  </a:lnTo>
                  <a:lnTo>
                    <a:pt x="11" y="15"/>
                  </a:lnTo>
                  <a:lnTo>
                    <a:pt x="15" y="19"/>
                  </a:lnTo>
                  <a:lnTo>
                    <a:pt x="15" y="19"/>
                  </a:lnTo>
                  <a:lnTo>
                    <a:pt x="18" y="15"/>
                  </a:lnTo>
                  <a:lnTo>
                    <a:pt x="22" y="15"/>
                  </a:lnTo>
                  <a:lnTo>
                    <a:pt x="22" y="19"/>
                  </a:lnTo>
                  <a:lnTo>
                    <a:pt x="18" y="22"/>
                  </a:lnTo>
                  <a:lnTo>
                    <a:pt x="18" y="26"/>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06" name="Freeform 105"/>
            <p:cNvSpPr>
              <a:spLocks/>
            </p:cNvSpPr>
            <p:nvPr/>
          </p:nvSpPr>
          <p:spPr bwMode="auto">
            <a:xfrm>
              <a:off x="5165357" y="2946952"/>
              <a:ext cx="213581" cy="258613"/>
            </a:xfrm>
            <a:custGeom>
              <a:avLst/>
              <a:gdLst>
                <a:gd name="T0" fmla="*/ 14 w 166"/>
                <a:gd name="T1" fmla="*/ 115 h 201"/>
                <a:gd name="T2" fmla="*/ 29 w 166"/>
                <a:gd name="T3" fmla="*/ 112 h 201"/>
                <a:gd name="T4" fmla="*/ 40 w 166"/>
                <a:gd name="T5" fmla="*/ 104 h 201"/>
                <a:gd name="T6" fmla="*/ 55 w 166"/>
                <a:gd name="T7" fmla="*/ 104 h 201"/>
                <a:gd name="T8" fmla="*/ 96 w 166"/>
                <a:gd name="T9" fmla="*/ 56 h 201"/>
                <a:gd name="T10" fmla="*/ 37 w 166"/>
                <a:gd name="T11" fmla="*/ 41 h 201"/>
                <a:gd name="T12" fmla="*/ 33 w 166"/>
                <a:gd name="T13" fmla="*/ 30 h 201"/>
                <a:gd name="T14" fmla="*/ 29 w 166"/>
                <a:gd name="T15" fmla="*/ 11 h 201"/>
                <a:gd name="T16" fmla="*/ 33 w 166"/>
                <a:gd name="T17" fmla="*/ 8 h 201"/>
                <a:gd name="T18" fmla="*/ 48 w 166"/>
                <a:gd name="T19" fmla="*/ 23 h 201"/>
                <a:gd name="T20" fmla="*/ 59 w 166"/>
                <a:gd name="T21" fmla="*/ 26 h 201"/>
                <a:gd name="T22" fmla="*/ 70 w 166"/>
                <a:gd name="T23" fmla="*/ 23 h 201"/>
                <a:gd name="T24" fmla="*/ 77 w 166"/>
                <a:gd name="T25" fmla="*/ 19 h 201"/>
                <a:gd name="T26" fmla="*/ 85 w 166"/>
                <a:gd name="T27" fmla="*/ 19 h 201"/>
                <a:gd name="T28" fmla="*/ 103 w 166"/>
                <a:gd name="T29" fmla="*/ 11 h 201"/>
                <a:gd name="T30" fmla="*/ 114 w 166"/>
                <a:gd name="T31" fmla="*/ 11 h 201"/>
                <a:gd name="T32" fmla="*/ 125 w 166"/>
                <a:gd name="T33" fmla="*/ 11 h 201"/>
                <a:gd name="T34" fmla="*/ 137 w 166"/>
                <a:gd name="T35" fmla="*/ 8 h 201"/>
                <a:gd name="T36" fmla="*/ 144 w 166"/>
                <a:gd name="T37" fmla="*/ 8 h 201"/>
                <a:gd name="T38" fmla="*/ 155 w 166"/>
                <a:gd name="T39" fmla="*/ 4 h 201"/>
                <a:gd name="T40" fmla="*/ 155 w 166"/>
                <a:gd name="T41" fmla="*/ 0 h 201"/>
                <a:gd name="T42" fmla="*/ 159 w 166"/>
                <a:gd name="T43" fmla="*/ 0 h 201"/>
                <a:gd name="T44" fmla="*/ 166 w 166"/>
                <a:gd name="T45" fmla="*/ 0 h 201"/>
                <a:gd name="T46" fmla="*/ 163 w 166"/>
                <a:gd name="T47" fmla="*/ 8 h 201"/>
                <a:gd name="T48" fmla="*/ 166 w 166"/>
                <a:gd name="T49" fmla="*/ 11 h 201"/>
                <a:gd name="T50" fmla="*/ 163 w 166"/>
                <a:gd name="T51" fmla="*/ 15 h 201"/>
                <a:gd name="T52" fmla="*/ 163 w 166"/>
                <a:gd name="T53" fmla="*/ 23 h 201"/>
                <a:gd name="T54" fmla="*/ 166 w 166"/>
                <a:gd name="T55" fmla="*/ 23 h 201"/>
                <a:gd name="T56" fmla="*/ 166 w 166"/>
                <a:gd name="T57" fmla="*/ 26 h 201"/>
                <a:gd name="T58" fmla="*/ 159 w 166"/>
                <a:gd name="T59" fmla="*/ 30 h 201"/>
                <a:gd name="T60" fmla="*/ 159 w 166"/>
                <a:gd name="T61" fmla="*/ 37 h 201"/>
                <a:gd name="T62" fmla="*/ 151 w 166"/>
                <a:gd name="T63" fmla="*/ 56 h 201"/>
                <a:gd name="T64" fmla="*/ 144 w 166"/>
                <a:gd name="T65" fmla="*/ 60 h 201"/>
                <a:gd name="T66" fmla="*/ 140 w 166"/>
                <a:gd name="T67" fmla="*/ 67 h 201"/>
                <a:gd name="T68" fmla="*/ 125 w 166"/>
                <a:gd name="T69" fmla="*/ 93 h 201"/>
                <a:gd name="T70" fmla="*/ 114 w 166"/>
                <a:gd name="T71" fmla="*/ 112 h 201"/>
                <a:gd name="T72" fmla="*/ 81 w 166"/>
                <a:gd name="T73" fmla="*/ 141 h 201"/>
                <a:gd name="T74" fmla="*/ 63 w 166"/>
                <a:gd name="T75" fmla="*/ 152 h 201"/>
                <a:gd name="T76" fmla="*/ 44 w 166"/>
                <a:gd name="T77" fmla="*/ 167 h 201"/>
                <a:gd name="T78" fmla="*/ 33 w 166"/>
                <a:gd name="T79" fmla="*/ 178 h 201"/>
                <a:gd name="T80" fmla="*/ 26 w 166"/>
                <a:gd name="T81" fmla="*/ 186 h 201"/>
                <a:gd name="T82" fmla="*/ 0 w 166"/>
                <a:gd name="T83" fmla="*/ 190 h 201"/>
                <a:gd name="T84" fmla="*/ 14 w 166"/>
                <a:gd name="T85" fmla="*/ 11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6" h="201">
                  <a:moveTo>
                    <a:pt x="14" y="119"/>
                  </a:moveTo>
                  <a:lnTo>
                    <a:pt x="14" y="119"/>
                  </a:lnTo>
                  <a:lnTo>
                    <a:pt x="14" y="115"/>
                  </a:lnTo>
                  <a:lnTo>
                    <a:pt x="22" y="115"/>
                  </a:lnTo>
                  <a:lnTo>
                    <a:pt x="26" y="115"/>
                  </a:lnTo>
                  <a:lnTo>
                    <a:pt x="29" y="112"/>
                  </a:lnTo>
                  <a:lnTo>
                    <a:pt x="33" y="112"/>
                  </a:lnTo>
                  <a:lnTo>
                    <a:pt x="37" y="108"/>
                  </a:lnTo>
                  <a:lnTo>
                    <a:pt x="40" y="104"/>
                  </a:lnTo>
                  <a:lnTo>
                    <a:pt x="40" y="104"/>
                  </a:lnTo>
                  <a:lnTo>
                    <a:pt x="44" y="104"/>
                  </a:lnTo>
                  <a:lnTo>
                    <a:pt x="55" y="104"/>
                  </a:lnTo>
                  <a:lnTo>
                    <a:pt x="66" y="104"/>
                  </a:lnTo>
                  <a:lnTo>
                    <a:pt x="118" y="56"/>
                  </a:lnTo>
                  <a:lnTo>
                    <a:pt x="96" y="56"/>
                  </a:lnTo>
                  <a:lnTo>
                    <a:pt x="48" y="45"/>
                  </a:lnTo>
                  <a:lnTo>
                    <a:pt x="44" y="41"/>
                  </a:lnTo>
                  <a:lnTo>
                    <a:pt x="37" y="41"/>
                  </a:lnTo>
                  <a:lnTo>
                    <a:pt x="37" y="34"/>
                  </a:lnTo>
                  <a:lnTo>
                    <a:pt x="37" y="30"/>
                  </a:lnTo>
                  <a:lnTo>
                    <a:pt x="33" y="30"/>
                  </a:lnTo>
                  <a:lnTo>
                    <a:pt x="29" y="23"/>
                  </a:lnTo>
                  <a:lnTo>
                    <a:pt x="26" y="15"/>
                  </a:lnTo>
                  <a:lnTo>
                    <a:pt x="29" y="11"/>
                  </a:lnTo>
                  <a:lnTo>
                    <a:pt x="33" y="8"/>
                  </a:lnTo>
                  <a:lnTo>
                    <a:pt x="33" y="8"/>
                  </a:lnTo>
                  <a:lnTo>
                    <a:pt x="33" y="8"/>
                  </a:lnTo>
                  <a:lnTo>
                    <a:pt x="44" y="19"/>
                  </a:lnTo>
                  <a:lnTo>
                    <a:pt x="44" y="23"/>
                  </a:lnTo>
                  <a:lnTo>
                    <a:pt x="48" y="23"/>
                  </a:lnTo>
                  <a:lnTo>
                    <a:pt x="51" y="26"/>
                  </a:lnTo>
                  <a:lnTo>
                    <a:pt x="55" y="26"/>
                  </a:lnTo>
                  <a:lnTo>
                    <a:pt x="59" y="26"/>
                  </a:lnTo>
                  <a:lnTo>
                    <a:pt x="63" y="23"/>
                  </a:lnTo>
                  <a:lnTo>
                    <a:pt x="66" y="23"/>
                  </a:lnTo>
                  <a:lnTo>
                    <a:pt x="70" y="23"/>
                  </a:lnTo>
                  <a:lnTo>
                    <a:pt x="74" y="15"/>
                  </a:lnTo>
                  <a:lnTo>
                    <a:pt x="77" y="15"/>
                  </a:lnTo>
                  <a:lnTo>
                    <a:pt x="77" y="19"/>
                  </a:lnTo>
                  <a:lnTo>
                    <a:pt x="81" y="19"/>
                  </a:lnTo>
                  <a:lnTo>
                    <a:pt x="81" y="15"/>
                  </a:lnTo>
                  <a:lnTo>
                    <a:pt x="85" y="19"/>
                  </a:lnTo>
                  <a:lnTo>
                    <a:pt x="92" y="19"/>
                  </a:lnTo>
                  <a:lnTo>
                    <a:pt x="100" y="11"/>
                  </a:lnTo>
                  <a:lnTo>
                    <a:pt x="103" y="11"/>
                  </a:lnTo>
                  <a:lnTo>
                    <a:pt x="107" y="11"/>
                  </a:lnTo>
                  <a:lnTo>
                    <a:pt x="111" y="11"/>
                  </a:lnTo>
                  <a:lnTo>
                    <a:pt x="114" y="11"/>
                  </a:lnTo>
                  <a:lnTo>
                    <a:pt x="118" y="11"/>
                  </a:lnTo>
                  <a:lnTo>
                    <a:pt x="125" y="11"/>
                  </a:lnTo>
                  <a:lnTo>
                    <a:pt x="125" y="11"/>
                  </a:lnTo>
                  <a:lnTo>
                    <a:pt x="125" y="11"/>
                  </a:lnTo>
                  <a:lnTo>
                    <a:pt x="137" y="8"/>
                  </a:lnTo>
                  <a:lnTo>
                    <a:pt x="137" y="8"/>
                  </a:lnTo>
                  <a:lnTo>
                    <a:pt x="144" y="8"/>
                  </a:lnTo>
                  <a:lnTo>
                    <a:pt x="144" y="8"/>
                  </a:lnTo>
                  <a:lnTo>
                    <a:pt x="144" y="8"/>
                  </a:lnTo>
                  <a:lnTo>
                    <a:pt x="151" y="8"/>
                  </a:lnTo>
                  <a:lnTo>
                    <a:pt x="151" y="4"/>
                  </a:lnTo>
                  <a:lnTo>
                    <a:pt x="155" y="4"/>
                  </a:lnTo>
                  <a:lnTo>
                    <a:pt x="155" y="0"/>
                  </a:lnTo>
                  <a:lnTo>
                    <a:pt x="155" y="0"/>
                  </a:lnTo>
                  <a:lnTo>
                    <a:pt x="155" y="0"/>
                  </a:lnTo>
                  <a:lnTo>
                    <a:pt x="159" y="0"/>
                  </a:lnTo>
                  <a:lnTo>
                    <a:pt x="159" y="0"/>
                  </a:lnTo>
                  <a:lnTo>
                    <a:pt x="159" y="0"/>
                  </a:lnTo>
                  <a:lnTo>
                    <a:pt x="163" y="0"/>
                  </a:lnTo>
                  <a:lnTo>
                    <a:pt x="166" y="0"/>
                  </a:lnTo>
                  <a:lnTo>
                    <a:pt x="166" y="0"/>
                  </a:lnTo>
                  <a:lnTo>
                    <a:pt x="166" y="4"/>
                  </a:lnTo>
                  <a:lnTo>
                    <a:pt x="163" y="8"/>
                  </a:lnTo>
                  <a:lnTo>
                    <a:pt x="163" y="8"/>
                  </a:lnTo>
                  <a:lnTo>
                    <a:pt x="163" y="11"/>
                  </a:lnTo>
                  <a:lnTo>
                    <a:pt x="163" y="11"/>
                  </a:lnTo>
                  <a:lnTo>
                    <a:pt x="166" y="11"/>
                  </a:lnTo>
                  <a:lnTo>
                    <a:pt x="166" y="11"/>
                  </a:lnTo>
                  <a:lnTo>
                    <a:pt x="163" y="15"/>
                  </a:lnTo>
                  <a:lnTo>
                    <a:pt x="163" y="15"/>
                  </a:lnTo>
                  <a:lnTo>
                    <a:pt x="163" y="19"/>
                  </a:lnTo>
                  <a:lnTo>
                    <a:pt x="163" y="23"/>
                  </a:lnTo>
                  <a:lnTo>
                    <a:pt x="163" y="23"/>
                  </a:lnTo>
                  <a:lnTo>
                    <a:pt x="166" y="23"/>
                  </a:lnTo>
                  <a:lnTo>
                    <a:pt x="166" y="23"/>
                  </a:lnTo>
                  <a:lnTo>
                    <a:pt x="166" y="23"/>
                  </a:lnTo>
                  <a:lnTo>
                    <a:pt x="166" y="26"/>
                  </a:lnTo>
                  <a:lnTo>
                    <a:pt x="166" y="26"/>
                  </a:lnTo>
                  <a:lnTo>
                    <a:pt x="166" y="26"/>
                  </a:lnTo>
                  <a:lnTo>
                    <a:pt x="163" y="26"/>
                  </a:lnTo>
                  <a:lnTo>
                    <a:pt x="163" y="26"/>
                  </a:lnTo>
                  <a:lnTo>
                    <a:pt x="159" y="30"/>
                  </a:lnTo>
                  <a:lnTo>
                    <a:pt x="163" y="30"/>
                  </a:lnTo>
                  <a:lnTo>
                    <a:pt x="159" y="34"/>
                  </a:lnTo>
                  <a:lnTo>
                    <a:pt x="159" y="37"/>
                  </a:lnTo>
                  <a:lnTo>
                    <a:pt x="159" y="41"/>
                  </a:lnTo>
                  <a:lnTo>
                    <a:pt x="155" y="49"/>
                  </a:lnTo>
                  <a:lnTo>
                    <a:pt x="151" y="56"/>
                  </a:lnTo>
                  <a:lnTo>
                    <a:pt x="148" y="56"/>
                  </a:lnTo>
                  <a:lnTo>
                    <a:pt x="148" y="56"/>
                  </a:lnTo>
                  <a:lnTo>
                    <a:pt x="144" y="60"/>
                  </a:lnTo>
                  <a:lnTo>
                    <a:pt x="144" y="63"/>
                  </a:lnTo>
                  <a:lnTo>
                    <a:pt x="144" y="63"/>
                  </a:lnTo>
                  <a:lnTo>
                    <a:pt x="140" y="67"/>
                  </a:lnTo>
                  <a:lnTo>
                    <a:pt x="133" y="82"/>
                  </a:lnTo>
                  <a:lnTo>
                    <a:pt x="133" y="86"/>
                  </a:lnTo>
                  <a:lnTo>
                    <a:pt x="125" y="93"/>
                  </a:lnTo>
                  <a:lnTo>
                    <a:pt x="125" y="97"/>
                  </a:lnTo>
                  <a:lnTo>
                    <a:pt x="114" y="112"/>
                  </a:lnTo>
                  <a:lnTo>
                    <a:pt x="114" y="112"/>
                  </a:lnTo>
                  <a:lnTo>
                    <a:pt x="107" y="119"/>
                  </a:lnTo>
                  <a:lnTo>
                    <a:pt x="100" y="126"/>
                  </a:lnTo>
                  <a:lnTo>
                    <a:pt x="81" y="141"/>
                  </a:lnTo>
                  <a:lnTo>
                    <a:pt x="74" y="149"/>
                  </a:lnTo>
                  <a:lnTo>
                    <a:pt x="70" y="149"/>
                  </a:lnTo>
                  <a:lnTo>
                    <a:pt x="63" y="152"/>
                  </a:lnTo>
                  <a:lnTo>
                    <a:pt x="59" y="156"/>
                  </a:lnTo>
                  <a:lnTo>
                    <a:pt x="48" y="167"/>
                  </a:lnTo>
                  <a:lnTo>
                    <a:pt x="44" y="167"/>
                  </a:lnTo>
                  <a:lnTo>
                    <a:pt x="37" y="178"/>
                  </a:lnTo>
                  <a:lnTo>
                    <a:pt x="33" y="178"/>
                  </a:lnTo>
                  <a:lnTo>
                    <a:pt x="33" y="178"/>
                  </a:lnTo>
                  <a:lnTo>
                    <a:pt x="29" y="182"/>
                  </a:lnTo>
                  <a:lnTo>
                    <a:pt x="26" y="182"/>
                  </a:lnTo>
                  <a:lnTo>
                    <a:pt x="26" y="186"/>
                  </a:lnTo>
                  <a:lnTo>
                    <a:pt x="11" y="201"/>
                  </a:lnTo>
                  <a:lnTo>
                    <a:pt x="11" y="201"/>
                  </a:lnTo>
                  <a:lnTo>
                    <a:pt x="0" y="190"/>
                  </a:lnTo>
                  <a:lnTo>
                    <a:pt x="0" y="134"/>
                  </a:lnTo>
                  <a:lnTo>
                    <a:pt x="14" y="119"/>
                  </a:lnTo>
                  <a:lnTo>
                    <a:pt x="14" y="119"/>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07" name="Freeform 106"/>
            <p:cNvSpPr>
              <a:spLocks/>
            </p:cNvSpPr>
            <p:nvPr/>
          </p:nvSpPr>
          <p:spPr bwMode="auto">
            <a:xfrm>
              <a:off x="6579362" y="2770683"/>
              <a:ext cx="47606" cy="42459"/>
            </a:xfrm>
            <a:custGeom>
              <a:avLst/>
              <a:gdLst>
                <a:gd name="T0" fmla="*/ 9 w 10"/>
                <a:gd name="T1" fmla="*/ 0 h 9"/>
                <a:gd name="T2" fmla="*/ 8 w 10"/>
                <a:gd name="T3" fmla="*/ 0 h 9"/>
                <a:gd name="T4" fmla="*/ 8 w 10"/>
                <a:gd name="T5" fmla="*/ 1 h 9"/>
                <a:gd name="T6" fmla="*/ 7 w 10"/>
                <a:gd name="T7" fmla="*/ 0 h 9"/>
                <a:gd name="T8" fmla="*/ 6 w 10"/>
                <a:gd name="T9" fmla="*/ 0 h 9"/>
                <a:gd name="T10" fmla="*/ 6 w 10"/>
                <a:gd name="T11" fmla="*/ 0 h 9"/>
                <a:gd name="T12" fmla="*/ 5 w 10"/>
                <a:gd name="T13" fmla="*/ 1 h 9"/>
                <a:gd name="T14" fmla="*/ 4 w 10"/>
                <a:gd name="T15" fmla="*/ 1 h 9"/>
                <a:gd name="T16" fmla="*/ 3 w 10"/>
                <a:gd name="T17" fmla="*/ 1 h 9"/>
                <a:gd name="T18" fmla="*/ 3 w 10"/>
                <a:gd name="T19" fmla="*/ 1 h 9"/>
                <a:gd name="T20" fmla="*/ 2 w 10"/>
                <a:gd name="T21" fmla="*/ 2 h 9"/>
                <a:gd name="T22" fmla="*/ 1 w 10"/>
                <a:gd name="T23" fmla="*/ 3 h 9"/>
                <a:gd name="T24" fmla="*/ 0 w 10"/>
                <a:gd name="T25" fmla="*/ 4 h 9"/>
                <a:gd name="T26" fmla="*/ 0 w 10"/>
                <a:gd name="T27" fmla="*/ 4 h 9"/>
                <a:gd name="T28" fmla="*/ 0 w 10"/>
                <a:gd name="T29" fmla="*/ 6 h 9"/>
                <a:gd name="T30" fmla="*/ 1 w 10"/>
                <a:gd name="T31" fmla="*/ 7 h 9"/>
                <a:gd name="T32" fmla="*/ 1 w 10"/>
                <a:gd name="T33" fmla="*/ 7 h 9"/>
                <a:gd name="T34" fmla="*/ 2 w 10"/>
                <a:gd name="T35" fmla="*/ 8 h 9"/>
                <a:gd name="T36" fmla="*/ 3 w 10"/>
                <a:gd name="T37" fmla="*/ 8 h 9"/>
                <a:gd name="T38" fmla="*/ 3 w 10"/>
                <a:gd name="T39" fmla="*/ 8 h 9"/>
                <a:gd name="T40" fmla="*/ 4 w 10"/>
                <a:gd name="T41" fmla="*/ 8 h 9"/>
                <a:gd name="T42" fmla="*/ 5 w 10"/>
                <a:gd name="T43" fmla="*/ 9 h 9"/>
                <a:gd name="T44" fmla="*/ 5 w 10"/>
                <a:gd name="T45" fmla="*/ 8 h 9"/>
                <a:gd name="T46" fmla="*/ 5 w 10"/>
                <a:gd name="T47" fmla="*/ 8 h 9"/>
                <a:gd name="T48" fmla="*/ 6 w 10"/>
                <a:gd name="T49" fmla="*/ 7 h 9"/>
                <a:gd name="T50" fmla="*/ 7 w 10"/>
                <a:gd name="T51" fmla="*/ 8 h 9"/>
                <a:gd name="T52" fmla="*/ 7 w 10"/>
                <a:gd name="T53" fmla="*/ 7 h 9"/>
                <a:gd name="T54" fmla="*/ 7 w 10"/>
                <a:gd name="T55" fmla="*/ 7 h 9"/>
                <a:gd name="T56" fmla="*/ 8 w 10"/>
                <a:gd name="T57" fmla="*/ 6 h 9"/>
                <a:gd name="T58" fmla="*/ 9 w 10"/>
                <a:gd name="T59" fmla="*/ 6 h 9"/>
                <a:gd name="T60" fmla="*/ 9 w 10"/>
                <a:gd name="T61" fmla="*/ 5 h 9"/>
                <a:gd name="T62" fmla="*/ 9 w 10"/>
                <a:gd name="T63" fmla="*/ 4 h 9"/>
                <a:gd name="T64" fmla="*/ 10 w 10"/>
                <a:gd name="T65" fmla="*/ 4 h 9"/>
                <a:gd name="T66" fmla="*/ 10 w 10"/>
                <a:gd name="T67" fmla="*/ 3 h 9"/>
                <a:gd name="T68" fmla="*/ 10 w 10"/>
                <a:gd name="T69" fmla="*/ 2 h 9"/>
                <a:gd name="T70" fmla="*/ 10 w 10"/>
                <a:gd name="T71" fmla="*/ 1 h 9"/>
                <a:gd name="T72" fmla="*/ 9 w 10"/>
                <a:gd name="T7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 h="9">
                  <a:moveTo>
                    <a:pt x="9" y="0"/>
                  </a:moveTo>
                  <a:cubicBezTo>
                    <a:pt x="8" y="0"/>
                    <a:pt x="8" y="0"/>
                    <a:pt x="8" y="0"/>
                  </a:cubicBezTo>
                  <a:cubicBezTo>
                    <a:pt x="8" y="1"/>
                    <a:pt x="8" y="1"/>
                    <a:pt x="8" y="1"/>
                  </a:cubicBezTo>
                  <a:cubicBezTo>
                    <a:pt x="8" y="1"/>
                    <a:pt x="7" y="0"/>
                    <a:pt x="7" y="0"/>
                  </a:cubicBezTo>
                  <a:cubicBezTo>
                    <a:pt x="6" y="0"/>
                    <a:pt x="6" y="0"/>
                    <a:pt x="6" y="0"/>
                  </a:cubicBezTo>
                  <a:cubicBezTo>
                    <a:pt x="6" y="0"/>
                    <a:pt x="6" y="0"/>
                    <a:pt x="6" y="0"/>
                  </a:cubicBezTo>
                  <a:cubicBezTo>
                    <a:pt x="5" y="1"/>
                    <a:pt x="5" y="1"/>
                    <a:pt x="5" y="1"/>
                  </a:cubicBezTo>
                  <a:cubicBezTo>
                    <a:pt x="4" y="1"/>
                    <a:pt x="4" y="1"/>
                    <a:pt x="4" y="1"/>
                  </a:cubicBezTo>
                  <a:cubicBezTo>
                    <a:pt x="3" y="1"/>
                    <a:pt x="3" y="1"/>
                    <a:pt x="3" y="1"/>
                  </a:cubicBezTo>
                  <a:cubicBezTo>
                    <a:pt x="3" y="1"/>
                    <a:pt x="3" y="1"/>
                    <a:pt x="3" y="1"/>
                  </a:cubicBezTo>
                  <a:cubicBezTo>
                    <a:pt x="2" y="2"/>
                    <a:pt x="2" y="2"/>
                    <a:pt x="2" y="2"/>
                  </a:cubicBezTo>
                  <a:cubicBezTo>
                    <a:pt x="1" y="3"/>
                    <a:pt x="1" y="3"/>
                    <a:pt x="1" y="3"/>
                  </a:cubicBezTo>
                  <a:cubicBezTo>
                    <a:pt x="0" y="4"/>
                    <a:pt x="0" y="4"/>
                    <a:pt x="0" y="4"/>
                  </a:cubicBezTo>
                  <a:cubicBezTo>
                    <a:pt x="0" y="4"/>
                    <a:pt x="0" y="4"/>
                    <a:pt x="0" y="4"/>
                  </a:cubicBezTo>
                  <a:cubicBezTo>
                    <a:pt x="0" y="6"/>
                    <a:pt x="0" y="6"/>
                    <a:pt x="0" y="6"/>
                  </a:cubicBezTo>
                  <a:cubicBezTo>
                    <a:pt x="1" y="7"/>
                    <a:pt x="1" y="7"/>
                    <a:pt x="1" y="7"/>
                  </a:cubicBezTo>
                  <a:cubicBezTo>
                    <a:pt x="1" y="7"/>
                    <a:pt x="1" y="7"/>
                    <a:pt x="1" y="7"/>
                  </a:cubicBezTo>
                  <a:cubicBezTo>
                    <a:pt x="2" y="8"/>
                    <a:pt x="2" y="8"/>
                    <a:pt x="2" y="8"/>
                  </a:cubicBezTo>
                  <a:cubicBezTo>
                    <a:pt x="3" y="8"/>
                    <a:pt x="3" y="8"/>
                    <a:pt x="3" y="8"/>
                  </a:cubicBezTo>
                  <a:cubicBezTo>
                    <a:pt x="3" y="8"/>
                    <a:pt x="3" y="8"/>
                    <a:pt x="3" y="8"/>
                  </a:cubicBezTo>
                  <a:cubicBezTo>
                    <a:pt x="4" y="8"/>
                    <a:pt x="4" y="8"/>
                    <a:pt x="4" y="8"/>
                  </a:cubicBezTo>
                  <a:cubicBezTo>
                    <a:pt x="5" y="9"/>
                    <a:pt x="5" y="9"/>
                    <a:pt x="5" y="9"/>
                  </a:cubicBezTo>
                  <a:cubicBezTo>
                    <a:pt x="5" y="8"/>
                    <a:pt x="5" y="8"/>
                    <a:pt x="5" y="8"/>
                  </a:cubicBezTo>
                  <a:cubicBezTo>
                    <a:pt x="5" y="8"/>
                    <a:pt x="5" y="8"/>
                    <a:pt x="5" y="8"/>
                  </a:cubicBezTo>
                  <a:cubicBezTo>
                    <a:pt x="6" y="7"/>
                    <a:pt x="6" y="7"/>
                    <a:pt x="6" y="7"/>
                  </a:cubicBezTo>
                  <a:cubicBezTo>
                    <a:pt x="7" y="8"/>
                    <a:pt x="7" y="8"/>
                    <a:pt x="7" y="8"/>
                  </a:cubicBezTo>
                  <a:cubicBezTo>
                    <a:pt x="7" y="7"/>
                    <a:pt x="7" y="7"/>
                    <a:pt x="7" y="7"/>
                  </a:cubicBezTo>
                  <a:cubicBezTo>
                    <a:pt x="7" y="7"/>
                    <a:pt x="7" y="7"/>
                    <a:pt x="7" y="7"/>
                  </a:cubicBezTo>
                  <a:cubicBezTo>
                    <a:pt x="8" y="6"/>
                    <a:pt x="8" y="6"/>
                    <a:pt x="8" y="6"/>
                  </a:cubicBezTo>
                  <a:cubicBezTo>
                    <a:pt x="9" y="6"/>
                    <a:pt x="9" y="6"/>
                    <a:pt x="9" y="6"/>
                  </a:cubicBezTo>
                  <a:cubicBezTo>
                    <a:pt x="9" y="5"/>
                    <a:pt x="9" y="5"/>
                    <a:pt x="9" y="5"/>
                  </a:cubicBezTo>
                  <a:cubicBezTo>
                    <a:pt x="9" y="4"/>
                    <a:pt x="9" y="4"/>
                    <a:pt x="9" y="4"/>
                  </a:cubicBezTo>
                  <a:cubicBezTo>
                    <a:pt x="10" y="4"/>
                    <a:pt x="10" y="4"/>
                    <a:pt x="10" y="4"/>
                  </a:cubicBezTo>
                  <a:cubicBezTo>
                    <a:pt x="10" y="3"/>
                    <a:pt x="10" y="3"/>
                    <a:pt x="10" y="3"/>
                  </a:cubicBezTo>
                  <a:cubicBezTo>
                    <a:pt x="10" y="2"/>
                    <a:pt x="10" y="2"/>
                    <a:pt x="10" y="2"/>
                  </a:cubicBezTo>
                  <a:cubicBezTo>
                    <a:pt x="10" y="1"/>
                    <a:pt x="10" y="1"/>
                    <a:pt x="10" y="1"/>
                  </a:cubicBezTo>
                  <a:lnTo>
                    <a:pt x="9" y="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08" name="Freeform 107"/>
            <p:cNvSpPr>
              <a:spLocks/>
            </p:cNvSpPr>
            <p:nvPr/>
          </p:nvSpPr>
          <p:spPr bwMode="auto">
            <a:xfrm>
              <a:off x="5655563" y="1893199"/>
              <a:ext cx="1295638" cy="872337"/>
            </a:xfrm>
            <a:custGeom>
              <a:avLst/>
              <a:gdLst>
                <a:gd name="T0" fmla="*/ 970 w 1007"/>
                <a:gd name="T1" fmla="*/ 118 h 678"/>
                <a:gd name="T2" fmla="*/ 937 w 1007"/>
                <a:gd name="T3" fmla="*/ 103 h 678"/>
                <a:gd name="T4" fmla="*/ 911 w 1007"/>
                <a:gd name="T5" fmla="*/ 85 h 678"/>
                <a:gd name="T6" fmla="*/ 874 w 1007"/>
                <a:gd name="T7" fmla="*/ 77 h 678"/>
                <a:gd name="T8" fmla="*/ 840 w 1007"/>
                <a:gd name="T9" fmla="*/ 33 h 678"/>
                <a:gd name="T10" fmla="*/ 815 w 1007"/>
                <a:gd name="T11" fmla="*/ 7 h 678"/>
                <a:gd name="T12" fmla="*/ 774 w 1007"/>
                <a:gd name="T13" fmla="*/ 0 h 678"/>
                <a:gd name="T14" fmla="*/ 733 w 1007"/>
                <a:gd name="T15" fmla="*/ 25 h 678"/>
                <a:gd name="T16" fmla="*/ 741 w 1007"/>
                <a:gd name="T17" fmla="*/ 66 h 678"/>
                <a:gd name="T18" fmla="*/ 711 w 1007"/>
                <a:gd name="T19" fmla="*/ 100 h 678"/>
                <a:gd name="T20" fmla="*/ 778 w 1007"/>
                <a:gd name="T21" fmla="*/ 159 h 678"/>
                <a:gd name="T22" fmla="*/ 733 w 1007"/>
                <a:gd name="T23" fmla="*/ 192 h 678"/>
                <a:gd name="T24" fmla="*/ 663 w 1007"/>
                <a:gd name="T25" fmla="*/ 226 h 678"/>
                <a:gd name="T26" fmla="*/ 578 w 1007"/>
                <a:gd name="T27" fmla="*/ 289 h 678"/>
                <a:gd name="T28" fmla="*/ 437 w 1007"/>
                <a:gd name="T29" fmla="*/ 274 h 678"/>
                <a:gd name="T30" fmla="*/ 374 w 1007"/>
                <a:gd name="T31" fmla="*/ 230 h 678"/>
                <a:gd name="T32" fmla="*/ 326 w 1007"/>
                <a:gd name="T33" fmla="*/ 185 h 678"/>
                <a:gd name="T34" fmla="*/ 281 w 1007"/>
                <a:gd name="T35" fmla="*/ 163 h 678"/>
                <a:gd name="T36" fmla="*/ 248 w 1007"/>
                <a:gd name="T37" fmla="*/ 166 h 678"/>
                <a:gd name="T38" fmla="*/ 204 w 1007"/>
                <a:gd name="T39" fmla="*/ 226 h 678"/>
                <a:gd name="T40" fmla="*/ 181 w 1007"/>
                <a:gd name="T41" fmla="*/ 252 h 678"/>
                <a:gd name="T42" fmla="*/ 137 w 1007"/>
                <a:gd name="T43" fmla="*/ 281 h 678"/>
                <a:gd name="T44" fmla="*/ 44 w 1007"/>
                <a:gd name="T45" fmla="*/ 296 h 678"/>
                <a:gd name="T46" fmla="*/ 30 w 1007"/>
                <a:gd name="T47" fmla="*/ 333 h 678"/>
                <a:gd name="T48" fmla="*/ 15 w 1007"/>
                <a:gd name="T49" fmla="*/ 382 h 678"/>
                <a:gd name="T50" fmla="*/ 48 w 1007"/>
                <a:gd name="T51" fmla="*/ 385 h 678"/>
                <a:gd name="T52" fmla="*/ 89 w 1007"/>
                <a:gd name="T53" fmla="*/ 400 h 678"/>
                <a:gd name="T54" fmla="*/ 148 w 1007"/>
                <a:gd name="T55" fmla="*/ 411 h 678"/>
                <a:gd name="T56" fmla="*/ 200 w 1007"/>
                <a:gd name="T57" fmla="*/ 482 h 678"/>
                <a:gd name="T58" fmla="*/ 237 w 1007"/>
                <a:gd name="T59" fmla="*/ 519 h 678"/>
                <a:gd name="T60" fmla="*/ 300 w 1007"/>
                <a:gd name="T61" fmla="*/ 534 h 678"/>
                <a:gd name="T62" fmla="*/ 370 w 1007"/>
                <a:gd name="T63" fmla="*/ 556 h 678"/>
                <a:gd name="T64" fmla="*/ 441 w 1007"/>
                <a:gd name="T65" fmla="*/ 549 h 678"/>
                <a:gd name="T66" fmla="*/ 500 w 1007"/>
                <a:gd name="T67" fmla="*/ 537 h 678"/>
                <a:gd name="T68" fmla="*/ 541 w 1007"/>
                <a:gd name="T69" fmla="*/ 589 h 678"/>
                <a:gd name="T70" fmla="*/ 548 w 1007"/>
                <a:gd name="T71" fmla="*/ 626 h 678"/>
                <a:gd name="T72" fmla="*/ 570 w 1007"/>
                <a:gd name="T73" fmla="*/ 660 h 678"/>
                <a:gd name="T74" fmla="*/ 611 w 1007"/>
                <a:gd name="T75" fmla="*/ 645 h 678"/>
                <a:gd name="T76" fmla="*/ 663 w 1007"/>
                <a:gd name="T77" fmla="*/ 634 h 678"/>
                <a:gd name="T78" fmla="*/ 711 w 1007"/>
                <a:gd name="T79" fmla="*/ 660 h 678"/>
                <a:gd name="T80" fmla="*/ 737 w 1007"/>
                <a:gd name="T81" fmla="*/ 678 h 678"/>
                <a:gd name="T82" fmla="*/ 748 w 1007"/>
                <a:gd name="T83" fmla="*/ 664 h 678"/>
                <a:gd name="T84" fmla="*/ 789 w 1007"/>
                <a:gd name="T85" fmla="*/ 641 h 678"/>
                <a:gd name="T86" fmla="*/ 822 w 1007"/>
                <a:gd name="T87" fmla="*/ 638 h 678"/>
                <a:gd name="T88" fmla="*/ 852 w 1007"/>
                <a:gd name="T89" fmla="*/ 619 h 678"/>
                <a:gd name="T90" fmla="*/ 874 w 1007"/>
                <a:gd name="T91" fmla="*/ 600 h 678"/>
                <a:gd name="T92" fmla="*/ 881 w 1007"/>
                <a:gd name="T93" fmla="*/ 586 h 678"/>
                <a:gd name="T94" fmla="*/ 889 w 1007"/>
                <a:gd name="T95" fmla="*/ 563 h 678"/>
                <a:gd name="T96" fmla="*/ 907 w 1007"/>
                <a:gd name="T97" fmla="*/ 537 h 678"/>
                <a:gd name="T98" fmla="*/ 907 w 1007"/>
                <a:gd name="T99" fmla="*/ 511 h 678"/>
                <a:gd name="T100" fmla="*/ 874 w 1007"/>
                <a:gd name="T101" fmla="*/ 500 h 678"/>
                <a:gd name="T102" fmla="*/ 852 w 1007"/>
                <a:gd name="T103" fmla="*/ 467 h 678"/>
                <a:gd name="T104" fmla="*/ 892 w 1007"/>
                <a:gd name="T105" fmla="*/ 459 h 678"/>
                <a:gd name="T106" fmla="*/ 848 w 1007"/>
                <a:gd name="T107" fmla="*/ 396 h 678"/>
                <a:gd name="T108" fmla="*/ 889 w 1007"/>
                <a:gd name="T109" fmla="*/ 370 h 678"/>
                <a:gd name="T110" fmla="*/ 844 w 1007"/>
                <a:gd name="T111" fmla="*/ 356 h 678"/>
                <a:gd name="T112" fmla="*/ 803 w 1007"/>
                <a:gd name="T113" fmla="*/ 345 h 678"/>
                <a:gd name="T114" fmla="*/ 837 w 1007"/>
                <a:gd name="T115" fmla="*/ 304 h 678"/>
                <a:gd name="T116" fmla="*/ 855 w 1007"/>
                <a:gd name="T117" fmla="*/ 319 h 678"/>
                <a:gd name="T118" fmla="*/ 870 w 1007"/>
                <a:gd name="T119" fmla="*/ 319 h 678"/>
                <a:gd name="T120" fmla="*/ 985 w 1007"/>
                <a:gd name="T121" fmla="*/ 233 h 678"/>
                <a:gd name="T122" fmla="*/ 985 w 1007"/>
                <a:gd name="T123" fmla="*/ 178 h 678"/>
                <a:gd name="T124" fmla="*/ 1003 w 1007"/>
                <a:gd name="T125" fmla="*/ 15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07" h="678">
                  <a:moveTo>
                    <a:pt x="1003" y="118"/>
                  </a:moveTo>
                  <a:lnTo>
                    <a:pt x="1003" y="115"/>
                  </a:lnTo>
                  <a:lnTo>
                    <a:pt x="1003" y="115"/>
                  </a:lnTo>
                  <a:lnTo>
                    <a:pt x="1000" y="111"/>
                  </a:lnTo>
                  <a:lnTo>
                    <a:pt x="1000" y="111"/>
                  </a:lnTo>
                  <a:lnTo>
                    <a:pt x="1000" y="107"/>
                  </a:lnTo>
                  <a:lnTo>
                    <a:pt x="1000" y="107"/>
                  </a:lnTo>
                  <a:lnTo>
                    <a:pt x="1000" y="103"/>
                  </a:lnTo>
                  <a:lnTo>
                    <a:pt x="996" y="103"/>
                  </a:lnTo>
                  <a:lnTo>
                    <a:pt x="992" y="103"/>
                  </a:lnTo>
                  <a:lnTo>
                    <a:pt x="992" y="103"/>
                  </a:lnTo>
                  <a:lnTo>
                    <a:pt x="989" y="103"/>
                  </a:lnTo>
                  <a:lnTo>
                    <a:pt x="985" y="103"/>
                  </a:lnTo>
                  <a:lnTo>
                    <a:pt x="985" y="103"/>
                  </a:lnTo>
                  <a:lnTo>
                    <a:pt x="985" y="107"/>
                  </a:lnTo>
                  <a:lnTo>
                    <a:pt x="981" y="107"/>
                  </a:lnTo>
                  <a:lnTo>
                    <a:pt x="981" y="107"/>
                  </a:lnTo>
                  <a:lnTo>
                    <a:pt x="981" y="111"/>
                  </a:lnTo>
                  <a:lnTo>
                    <a:pt x="977" y="111"/>
                  </a:lnTo>
                  <a:lnTo>
                    <a:pt x="974" y="111"/>
                  </a:lnTo>
                  <a:lnTo>
                    <a:pt x="974" y="115"/>
                  </a:lnTo>
                  <a:lnTo>
                    <a:pt x="974" y="115"/>
                  </a:lnTo>
                  <a:lnTo>
                    <a:pt x="970" y="118"/>
                  </a:lnTo>
                  <a:lnTo>
                    <a:pt x="970" y="118"/>
                  </a:lnTo>
                  <a:lnTo>
                    <a:pt x="970" y="122"/>
                  </a:lnTo>
                  <a:lnTo>
                    <a:pt x="970" y="122"/>
                  </a:lnTo>
                  <a:lnTo>
                    <a:pt x="966" y="122"/>
                  </a:lnTo>
                  <a:lnTo>
                    <a:pt x="963" y="126"/>
                  </a:lnTo>
                  <a:lnTo>
                    <a:pt x="963" y="126"/>
                  </a:lnTo>
                  <a:lnTo>
                    <a:pt x="959" y="126"/>
                  </a:lnTo>
                  <a:lnTo>
                    <a:pt x="959" y="126"/>
                  </a:lnTo>
                  <a:lnTo>
                    <a:pt x="955" y="126"/>
                  </a:lnTo>
                  <a:lnTo>
                    <a:pt x="955" y="126"/>
                  </a:lnTo>
                  <a:lnTo>
                    <a:pt x="952" y="122"/>
                  </a:lnTo>
                  <a:lnTo>
                    <a:pt x="952" y="122"/>
                  </a:lnTo>
                  <a:lnTo>
                    <a:pt x="948" y="126"/>
                  </a:lnTo>
                  <a:lnTo>
                    <a:pt x="944" y="126"/>
                  </a:lnTo>
                  <a:lnTo>
                    <a:pt x="944" y="122"/>
                  </a:lnTo>
                  <a:lnTo>
                    <a:pt x="944" y="118"/>
                  </a:lnTo>
                  <a:lnTo>
                    <a:pt x="940" y="118"/>
                  </a:lnTo>
                  <a:lnTo>
                    <a:pt x="937" y="115"/>
                  </a:lnTo>
                  <a:lnTo>
                    <a:pt x="937" y="115"/>
                  </a:lnTo>
                  <a:lnTo>
                    <a:pt x="940" y="111"/>
                  </a:lnTo>
                  <a:lnTo>
                    <a:pt x="940" y="111"/>
                  </a:lnTo>
                  <a:lnTo>
                    <a:pt x="937" y="107"/>
                  </a:lnTo>
                  <a:lnTo>
                    <a:pt x="937" y="103"/>
                  </a:lnTo>
                  <a:lnTo>
                    <a:pt x="937" y="103"/>
                  </a:lnTo>
                  <a:lnTo>
                    <a:pt x="933" y="103"/>
                  </a:lnTo>
                  <a:lnTo>
                    <a:pt x="933" y="100"/>
                  </a:lnTo>
                  <a:lnTo>
                    <a:pt x="937" y="100"/>
                  </a:lnTo>
                  <a:lnTo>
                    <a:pt x="937" y="96"/>
                  </a:lnTo>
                  <a:lnTo>
                    <a:pt x="937" y="96"/>
                  </a:lnTo>
                  <a:lnTo>
                    <a:pt x="933" y="96"/>
                  </a:lnTo>
                  <a:lnTo>
                    <a:pt x="933" y="100"/>
                  </a:lnTo>
                  <a:lnTo>
                    <a:pt x="929" y="100"/>
                  </a:lnTo>
                  <a:lnTo>
                    <a:pt x="929" y="100"/>
                  </a:lnTo>
                  <a:lnTo>
                    <a:pt x="926" y="100"/>
                  </a:lnTo>
                  <a:lnTo>
                    <a:pt x="926" y="96"/>
                  </a:lnTo>
                  <a:lnTo>
                    <a:pt x="922" y="96"/>
                  </a:lnTo>
                  <a:lnTo>
                    <a:pt x="922" y="96"/>
                  </a:lnTo>
                  <a:lnTo>
                    <a:pt x="918" y="96"/>
                  </a:lnTo>
                  <a:lnTo>
                    <a:pt x="918" y="92"/>
                  </a:lnTo>
                  <a:lnTo>
                    <a:pt x="918" y="92"/>
                  </a:lnTo>
                  <a:lnTo>
                    <a:pt x="915" y="92"/>
                  </a:lnTo>
                  <a:lnTo>
                    <a:pt x="915" y="92"/>
                  </a:lnTo>
                  <a:lnTo>
                    <a:pt x="915" y="89"/>
                  </a:lnTo>
                  <a:lnTo>
                    <a:pt x="911" y="89"/>
                  </a:lnTo>
                  <a:lnTo>
                    <a:pt x="911" y="89"/>
                  </a:lnTo>
                  <a:lnTo>
                    <a:pt x="911" y="85"/>
                  </a:lnTo>
                  <a:lnTo>
                    <a:pt x="907" y="85"/>
                  </a:lnTo>
                  <a:lnTo>
                    <a:pt x="907" y="85"/>
                  </a:lnTo>
                  <a:lnTo>
                    <a:pt x="907" y="89"/>
                  </a:lnTo>
                  <a:lnTo>
                    <a:pt x="903" y="85"/>
                  </a:lnTo>
                  <a:lnTo>
                    <a:pt x="903" y="89"/>
                  </a:lnTo>
                  <a:lnTo>
                    <a:pt x="903" y="89"/>
                  </a:lnTo>
                  <a:lnTo>
                    <a:pt x="900" y="89"/>
                  </a:lnTo>
                  <a:lnTo>
                    <a:pt x="900" y="85"/>
                  </a:lnTo>
                  <a:lnTo>
                    <a:pt x="896" y="85"/>
                  </a:lnTo>
                  <a:lnTo>
                    <a:pt x="892" y="85"/>
                  </a:lnTo>
                  <a:lnTo>
                    <a:pt x="892" y="85"/>
                  </a:lnTo>
                  <a:lnTo>
                    <a:pt x="892" y="81"/>
                  </a:lnTo>
                  <a:lnTo>
                    <a:pt x="892" y="81"/>
                  </a:lnTo>
                  <a:lnTo>
                    <a:pt x="892" y="81"/>
                  </a:lnTo>
                  <a:lnTo>
                    <a:pt x="889" y="85"/>
                  </a:lnTo>
                  <a:lnTo>
                    <a:pt x="885" y="81"/>
                  </a:lnTo>
                  <a:lnTo>
                    <a:pt x="885" y="85"/>
                  </a:lnTo>
                  <a:lnTo>
                    <a:pt x="885" y="81"/>
                  </a:lnTo>
                  <a:lnTo>
                    <a:pt x="881" y="85"/>
                  </a:lnTo>
                  <a:lnTo>
                    <a:pt x="881" y="81"/>
                  </a:lnTo>
                  <a:lnTo>
                    <a:pt x="878" y="81"/>
                  </a:lnTo>
                  <a:lnTo>
                    <a:pt x="878" y="81"/>
                  </a:lnTo>
                  <a:lnTo>
                    <a:pt x="874" y="77"/>
                  </a:lnTo>
                  <a:lnTo>
                    <a:pt x="870" y="74"/>
                  </a:lnTo>
                  <a:lnTo>
                    <a:pt x="870" y="70"/>
                  </a:lnTo>
                  <a:lnTo>
                    <a:pt x="870" y="70"/>
                  </a:lnTo>
                  <a:lnTo>
                    <a:pt x="866" y="70"/>
                  </a:lnTo>
                  <a:lnTo>
                    <a:pt x="866" y="66"/>
                  </a:lnTo>
                  <a:lnTo>
                    <a:pt x="866" y="66"/>
                  </a:lnTo>
                  <a:lnTo>
                    <a:pt x="866" y="63"/>
                  </a:lnTo>
                  <a:lnTo>
                    <a:pt x="863" y="63"/>
                  </a:lnTo>
                  <a:lnTo>
                    <a:pt x="863" y="59"/>
                  </a:lnTo>
                  <a:lnTo>
                    <a:pt x="859" y="55"/>
                  </a:lnTo>
                  <a:lnTo>
                    <a:pt x="855" y="51"/>
                  </a:lnTo>
                  <a:lnTo>
                    <a:pt x="855" y="48"/>
                  </a:lnTo>
                  <a:lnTo>
                    <a:pt x="852" y="48"/>
                  </a:lnTo>
                  <a:lnTo>
                    <a:pt x="852" y="48"/>
                  </a:lnTo>
                  <a:lnTo>
                    <a:pt x="848" y="48"/>
                  </a:lnTo>
                  <a:lnTo>
                    <a:pt x="852" y="44"/>
                  </a:lnTo>
                  <a:lnTo>
                    <a:pt x="852" y="44"/>
                  </a:lnTo>
                  <a:lnTo>
                    <a:pt x="848" y="44"/>
                  </a:lnTo>
                  <a:lnTo>
                    <a:pt x="848" y="40"/>
                  </a:lnTo>
                  <a:lnTo>
                    <a:pt x="844" y="40"/>
                  </a:lnTo>
                  <a:lnTo>
                    <a:pt x="844" y="37"/>
                  </a:lnTo>
                  <a:lnTo>
                    <a:pt x="844" y="33"/>
                  </a:lnTo>
                  <a:lnTo>
                    <a:pt x="840" y="33"/>
                  </a:lnTo>
                  <a:lnTo>
                    <a:pt x="837" y="29"/>
                  </a:lnTo>
                  <a:lnTo>
                    <a:pt x="837" y="29"/>
                  </a:lnTo>
                  <a:lnTo>
                    <a:pt x="837" y="25"/>
                  </a:lnTo>
                  <a:lnTo>
                    <a:pt x="837" y="25"/>
                  </a:lnTo>
                  <a:lnTo>
                    <a:pt x="833" y="25"/>
                  </a:lnTo>
                  <a:lnTo>
                    <a:pt x="833" y="25"/>
                  </a:lnTo>
                  <a:lnTo>
                    <a:pt x="833" y="22"/>
                  </a:lnTo>
                  <a:lnTo>
                    <a:pt x="833" y="22"/>
                  </a:lnTo>
                  <a:lnTo>
                    <a:pt x="833" y="18"/>
                  </a:lnTo>
                  <a:lnTo>
                    <a:pt x="829" y="18"/>
                  </a:lnTo>
                  <a:lnTo>
                    <a:pt x="829" y="14"/>
                  </a:lnTo>
                  <a:lnTo>
                    <a:pt x="829" y="14"/>
                  </a:lnTo>
                  <a:lnTo>
                    <a:pt x="829" y="14"/>
                  </a:lnTo>
                  <a:lnTo>
                    <a:pt x="826" y="14"/>
                  </a:lnTo>
                  <a:lnTo>
                    <a:pt x="822" y="14"/>
                  </a:lnTo>
                  <a:lnTo>
                    <a:pt x="822" y="11"/>
                  </a:lnTo>
                  <a:lnTo>
                    <a:pt x="822" y="11"/>
                  </a:lnTo>
                  <a:lnTo>
                    <a:pt x="822" y="11"/>
                  </a:lnTo>
                  <a:lnTo>
                    <a:pt x="822" y="7"/>
                  </a:lnTo>
                  <a:lnTo>
                    <a:pt x="818" y="11"/>
                  </a:lnTo>
                  <a:lnTo>
                    <a:pt x="818" y="7"/>
                  </a:lnTo>
                  <a:lnTo>
                    <a:pt x="818" y="7"/>
                  </a:lnTo>
                  <a:lnTo>
                    <a:pt x="815" y="7"/>
                  </a:lnTo>
                  <a:lnTo>
                    <a:pt x="818" y="7"/>
                  </a:lnTo>
                  <a:lnTo>
                    <a:pt x="815" y="3"/>
                  </a:lnTo>
                  <a:lnTo>
                    <a:pt x="815" y="3"/>
                  </a:lnTo>
                  <a:lnTo>
                    <a:pt x="811" y="3"/>
                  </a:lnTo>
                  <a:lnTo>
                    <a:pt x="811" y="3"/>
                  </a:lnTo>
                  <a:lnTo>
                    <a:pt x="807" y="3"/>
                  </a:lnTo>
                  <a:lnTo>
                    <a:pt x="807" y="3"/>
                  </a:lnTo>
                  <a:lnTo>
                    <a:pt x="803" y="3"/>
                  </a:lnTo>
                  <a:lnTo>
                    <a:pt x="803" y="3"/>
                  </a:lnTo>
                  <a:lnTo>
                    <a:pt x="803" y="3"/>
                  </a:lnTo>
                  <a:lnTo>
                    <a:pt x="803" y="7"/>
                  </a:lnTo>
                  <a:lnTo>
                    <a:pt x="800" y="3"/>
                  </a:lnTo>
                  <a:lnTo>
                    <a:pt x="800" y="3"/>
                  </a:lnTo>
                  <a:lnTo>
                    <a:pt x="796" y="3"/>
                  </a:lnTo>
                  <a:lnTo>
                    <a:pt x="792" y="3"/>
                  </a:lnTo>
                  <a:lnTo>
                    <a:pt x="792" y="3"/>
                  </a:lnTo>
                  <a:lnTo>
                    <a:pt x="789" y="0"/>
                  </a:lnTo>
                  <a:lnTo>
                    <a:pt x="785" y="0"/>
                  </a:lnTo>
                  <a:lnTo>
                    <a:pt x="781" y="0"/>
                  </a:lnTo>
                  <a:lnTo>
                    <a:pt x="781" y="0"/>
                  </a:lnTo>
                  <a:lnTo>
                    <a:pt x="778" y="0"/>
                  </a:lnTo>
                  <a:lnTo>
                    <a:pt x="778" y="0"/>
                  </a:lnTo>
                  <a:lnTo>
                    <a:pt x="774" y="0"/>
                  </a:lnTo>
                  <a:lnTo>
                    <a:pt x="770" y="0"/>
                  </a:lnTo>
                  <a:lnTo>
                    <a:pt x="770" y="0"/>
                  </a:lnTo>
                  <a:lnTo>
                    <a:pt x="770" y="3"/>
                  </a:lnTo>
                  <a:lnTo>
                    <a:pt x="766" y="3"/>
                  </a:lnTo>
                  <a:lnTo>
                    <a:pt x="763" y="3"/>
                  </a:lnTo>
                  <a:lnTo>
                    <a:pt x="759" y="3"/>
                  </a:lnTo>
                  <a:lnTo>
                    <a:pt x="759" y="3"/>
                  </a:lnTo>
                  <a:lnTo>
                    <a:pt x="755" y="3"/>
                  </a:lnTo>
                  <a:lnTo>
                    <a:pt x="755" y="7"/>
                  </a:lnTo>
                  <a:lnTo>
                    <a:pt x="752" y="7"/>
                  </a:lnTo>
                  <a:lnTo>
                    <a:pt x="748" y="7"/>
                  </a:lnTo>
                  <a:lnTo>
                    <a:pt x="748" y="7"/>
                  </a:lnTo>
                  <a:lnTo>
                    <a:pt x="748" y="7"/>
                  </a:lnTo>
                  <a:lnTo>
                    <a:pt x="744" y="7"/>
                  </a:lnTo>
                  <a:lnTo>
                    <a:pt x="741" y="7"/>
                  </a:lnTo>
                  <a:lnTo>
                    <a:pt x="737" y="11"/>
                  </a:lnTo>
                  <a:lnTo>
                    <a:pt x="737" y="11"/>
                  </a:lnTo>
                  <a:lnTo>
                    <a:pt x="737" y="14"/>
                  </a:lnTo>
                  <a:lnTo>
                    <a:pt x="733" y="18"/>
                  </a:lnTo>
                  <a:lnTo>
                    <a:pt x="733" y="18"/>
                  </a:lnTo>
                  <a:lnTo>
                    <a:pt x="733" y="22"/>
                  </a:lnTo>
                  <a:lnTo>
                    <a:pt x="733" y="22"/>
                  </a:lnTo>
                  <a:lnTo>
                    <a:pt x="733" y="25"/>
                  </a:lnTo>
                  <a:lnTo>
                    <a:pt x="733" y="25"/>
                  </a:lnTo>
                  <a:lnTo>
                    <a:pt x="737" y="25"/>
                  </a:lnTo>
                  <a:lnTo>
                    <a:pt x="741" y="25"/>
                  </a:lnTo>
                  <a:lnTo>
                    <a:pt x="741" y="25"/>
                  </a:lnTo>
                  <a:lnTo>
                    <a:pt x="744" y="25"/>
                  </a:lnTo>
                  <a:lnTo>
                    <a:pt x="744" y="29"/>
                  </a:lnTo>
                  <a:lnTo>
                    <a:pt x="748" y="29"/>
                  </a:lnTo>
                  <a:lnTo>
                    <a:pt x="748" y="33"/>
                  </a:lnTo>
                  <a:lnTo>
                    <a:pt x="748" y="33"/>
                  </a:lnTo>
                  <a:lnTo>
                    <a:pt x="752" y="37"/>
                  </a:lnTo>
                  <a:lnTo>
                    <a:pt x="748" y="40"/>
                  </a:lnTo>
                  <a:lnTo>
                    <a:pt x="748" y="40"/>
                  </a:lnTo>
                  <a:lnTo>
                    <a:pt x="744" y="44"/>
                  </a:lnTo>
                  <a:lnTo>
                    <a:pt x="744" y="48"/>
                  </a:lnTo>
                  <a:lnTo>
                    <a:pt x="744" y="48"/>
                  </a:lnTo>
                  <a:lnTo>
                    <a:pt x="741" y="51"/>
                  </a:lnTo>
                  <a:lnTo>
                    <a:pt x="741" y="55"/>
                  </a:lnTo>
                  <a:lnTo>
                    <a:pt x="741" y="55"/>
                  </a:lnTo>
                  <a:lnTo>
                    <a:pt x="741" y="59"/>
                  </a:lnTo>
                  <a:lnTo>
                    <a:pt x="741" y="63"/>
                  </a:lnTo>
                  <a:lnTo>
                    <a:pt x="744" y="63"/>
                  </a:lnTo>
                  <a:lnTo>
                    <a:pt x="744" y="66"/>
                  </a:lnTo>
                  <a:lnTo>
                    <a:pt x="741" y="66"/>
                  </a:lnTo>
                  <a:lnTo>
                    <a:pt x="741" y="70"/>
                  </a:lnTo>
                  <a:lnTo>
                    <a:pt x="744" y="70"/>
                  </a:lnTo>
                  <a:lnTo>
                    <a:pt x="744" y="77"/>
                  </a:lnTo>
                  <a:lnTo>
                    <a:pt x="741" y="77"/>
                  </a:lnTo>
                  <a:lnTo>
                    <a:pt x="741" y="81"/>
                  </a:lnTo>
                  <a:lnTo>
                    <a:pt x="744" y="81"/>
                  </a:lnTo>
                  <a:lnTo>
                    <a:pt x="744" y="81"/>
                  </a:lnTo>
                  <a:lnTo>
                    <a:pt x="744" y="81"/>
                  </a:lnTo>
                  <a:lnTo>
                    <a:pt x="748" y="81"/>
                  </a:lnTo>
                  <a:lnTo>
                    <a:pt x="748" y="85"/>
                  </a:lnTo>
                  <a:lnTo>
                    <a:pt x="748" y="89"/>
                  </a:lnTo>
                  <a:lnTo>
                    <a:pt x="744" y="92"/>
                  </a:lnTo>
                  <a:lnTo>
                    <a:pt x="737" y="92"/>
                  </a:lnTo>
                  <a:lnTo>
                    <a:pt x="733" y="92"/>
                  </a:lnTo>
                  <a:lnTo>
                    <a:pt x="726" y="100"/>
                  </a:lnTo>
                  <a:lnTo>
                    <a:pt x="726" y="100"/>
                  </a:lnTo>
                  <a:lnTo>
                    <a:pt x="722" y="100"/>
                  </a:lnTo>
                  <a:lnTo>
                    <a:pt x="718" y="100"/>
                  </a:lnTo>
                  <a:lnTo>
                    <a:pt x="715" y="100"/>
                  </a:lnTo>
                  <a:lnTo>
                    <a:pt x="715" y="96"/>
                  </a:lnTo>
                  <a:lnTo>
                    <a:pt x="711" y="96"/>
                  </a:lnTo>
                  <a:lnTo>
                    <a:pt x="711" y="100"/>
                  </a:lnTo>
                  <a:lnTo>
                    <a:pt x="711" y="100"/>
                  </a:lnTo>
                  <a:lnTo>
                    <a:pt x="707" y="122"/>
                  </a:lnTo>
                  <a:lnTo>
                    <a:pt x="707" y="126"/>
                  </a:lnTo>
                  <a:lnTo>
                    <a:pt x="707" y="129"/>
                  </a:lnTo>
                  <a:lnTo>
                    <a:pt x="707" y="133"/>
                  </a:lnTo>
                  <a:lnTo>
                    <a:pt x="703" y="140"/>
                  </a:lnTo>
                  <a:lnTo>
                    <a:pt x="707" y="144"/>
                  </a:lnTo>
                  <a:lnTo>
                    <a:pt x="715" y="148"/>
                  </a:lnTo>
                  <a:lnTo>
                    <a:pt x="722" y="144"/>
                  </a:lnTo>
                  <a:lnTo>
                    <a:pt x="726" y="144"/>
                  </a:lnTo>
                  <a:lnTo>
                    <a:pt x="733" y="144"/>
                  </a:lnTo>
                  <a:lnTo>
                    <a:pt x="737" y="148"/>
                  </a:lnTo>
                  <a:lnTo>
                    <a:pt x="741" y="144"/>
                  </a:lnTo>
                  <a:lnTo>
                    <a:pt x="741" y="140"/>
                  </a:lnTo>
                  <a:lnTo>
                    <a:pt x="741" y="137"/>
                  </a:lnTo>
                  <a:lnTo>
                    <a:pt x="744" y="137"/>
                  </a:lnTo>
                  <a:lnTo>
                    <a:pt x="748" y="133"/>
                  </a:lnTo>
                  <a:lnTo>
                    <a:pt x="755" y="137"/>
                  </a:lnTo>
                  <a:lnTo>
                    <a:pt x="759" y="140"/>
                  </a:lnTo>
                  <a:lnTo>
                    <a:pt x="766" y="144"/>
                  </a:lnTo>
                  <a:lnTo>
                    <a:pt x="770" y="152"/>
                  </a:lnTo>
                  <a:lnTo>
                    <a:pt x="774" y="155"/>
                  </a:lnTo>
                  <a:lnTo>
                    <a:pt x="778" y="159"/>
                  </a:lnTo>
                  <a:lnTo>
                    <a:pt x="778" y="159"/>
                  </a:lnTo>
                  <a:lnTo>
                    <a:pt x="778" y="163"/>
                  </a:lnTo>
                  <a:lnTo>
                    <a:pt x="774" y="163"/>
                  </a:lnTo>
                  <a:lnTo>
                    <a:pt x="774" y="166"/>
                  </a:lnTo>
                  <a:lnTo>
                    <a:pt x="774" y="166"/>
                  </a:lnTo>
                  <a:lnTo>
                    <a:pt x="770" y="166"/>
                  </a:lnTo>
                  <a:lnTo>
                    <a:pt x="770" y="166"/>
                  </a:lnTo>
                  <a:lnTo>
                    <a:pt x="766" y="166"/>
                  </a:lnTo>
                  <a:lnTo>
                    <a:pt x="766" y="166"/>
                  </a:lnTo>
                  <a:lnTo>
                    <a:pt x="759" y="166"/>
                  </a:lnTo>
                  <a:lnTo>
                    <a:pt x="759" y="166"/>
                  </a:lnTo>
                  <a:lnTo>
                    <a:pt x="755" y="170"/>
                  </a:lnTo>
                  <a:lnTo>
                    <a:pt x="752" y="174"/>
                  </a:lnTo>
                  <a:lnTo>
                    <a:pt x="748" y="174"/>
                  </a:lnTo>
                  <a:lnTo>
                    <a:pt x="744" y="174"/>
                  </a:lnTo>
                  <a:lnTo>
                    <a:pt x="744" y="174"/>
                  </a:lnTo>
                  <a:lnTo>
                    <a:pt x="744" y="178"/>
                  </a:lnTo>
                  <a:lnTo>
                    <a:pt x="741" y="178"/>
                  </a:lnTo>
                  <a:lnTo>
                    <a:pt x="741" y="178"/>
                  </a:lnTo>
                  <a:lnTo>
                    <a:pt x="737" y="178"/>
                  </a:lnTo>
                  <a:lnTo>
                    <a:pt x="737" y="178"/>
                  </a:lnTo>
                  <a:lnTo>
                    <a:pt x="733" y="185"/>
                  </a:lnTo>
                  <a:lnTo>
                    <a:pt x="733" y="189"/>
                  </a:lnTo>
                  <a:lnTo>
                    <a:pt x="733" y="192"/>
                  </a:lnTo>
                  <a:lnTo>
                    <a:pt x="733" y="192"/>
                  </a:lnTo>
                  <a:lnTo>
                    <a:pt x="729" y="192"/>
                  </a:lnTo>
                  <a:lnTo>
                    <a:pt x="722" y="200"/>
                  </a:lnTo>
                  <a:lnTo>
                    <a:pt x="718" y="200"/>
                  </a:lnTo>
                  <a:lnTo>
                    <a:pt x="711" y="196"/>
                  </a:lnTo>
                  <a:lnTo>
                    <a:pt x="711" y="200"/>
                  </a:lnTo>
                  <a:lnTo>
                    <a:pt x="707" y="204"/>
                  </a:lnTo>
                  <a:lnTo>
                    <a:pt x="703" y="207"/>
                  </a:lnTo>
                  <a:lnTo>
                    <a:pt x="700" y="207"/>
                  </a:lnTo>
                  <a:lnTo>
                    <a:pt x="700" y="211"/>
                  </a:lnTo>
                  <a:lnTo>
                    <a:pt x="696" y="215"/>
                  </a:lnTo>
                  <a:lnTo>
                    <a:pt x="696" y="215"/>
                  </a:lnTo>
                  <a:lnTo>
                    <a:pt x="692" y="211"/>
                  </a:lnTo>
                  <a:lnTo>
                    <a:pt x="689" y="211"/>
                  </a:lnTo>
                  <a:lnTo>
                    <a:pt x="685" y="211"/>
                  </a:lnTo>
                  <a:lnTo>
                    <a:pt x="681" y="207"/>
                  </a:lnTo>
                  <a:lnTo>
                    <a:pt x="674" y="207"/>
                  </a:lnTo>
                  <a:lnTo>
                    <a:pt x="670" y="207"/>
                  </a:lnTo>
                  <a:lnTo>
                    <a:pt x="666" y="211"/>
                  </a:lnTo>
                  <a:lnTo>
                    <a:pt x="663" y="215"/>
                  </a:lnTo>
                  <a:lnTo>
                    <a:pt x="663" y="222"/>
                  </a:lnTo>
                  <a:lnTo>
                    <a:pt x="663" y="222"/>
                  </a:lnTo>
                  <a:lnTo>
                    <a:pt x="663" y="226"/>
                  </a:lnTo>
                  <a:lnTo>
                    <a:pt x="670" y="230"/>
                  </a:lnTo>
                  <a:lnTo>
                    <a:pt x="678" y="233"/>
                  </a:lnTo>
                  <a:lnTo>
                    <a:pt x="678" y="237"/>
                  </a:lnTo>
                  <a:lnTo>
                    <a:pt x="674" y="237"/>
                  </a:lnTo>
                  <a:lnTo>
                    <a:pt x="674" y="241"/>
                  </a:lnTo>
                  <a:lnTo>
                    <a:pt x="666" y="248"/>
                  </a:lnTo>
                  <a:lnTo>
                    <a:pt x="663" y="255"/>
                  </a:lnTo>
                  <a:lnTo>
                    <a:pt x="659" y="259"/>
                  </a:lnTo>
                  <a:lnTo>
                    <a:pt x="655" y="259"/>
                  </a:lnTo>
                  <a:lnTo>
                    <a:pt x="652" y="263"/>
                  </a:lnTo>
                  <a:lnTo>
                    <a:pt x="648" y="263"/>
                  </a:lnTo>
                  <a:lnTo>
                    <a:pt x="644" y="263"/>
                  </a:lnTo>
                  <a:lnTo>
                    <a:pt x="641" y="267"/>
                  </a:lnTo>
                  <a:lnTo>
                    <a:pt x="633" y="267"/>
                  </a:lnTo>
                  <a:lnTo>
                    <a:pt x="626" y="267"/>
                  </a:lnTo>
                  <a:lnTo>
                    <a:pt x="622" y="270"/>
                  </a:lnTo>
                  <a:lnTo>
                    <a:pt x="618" y="270"/>
                  </a:lnTo>
                  <a:lnTo>
                    <a:pt x="607" y="274"/>
                  </a:lnTo>
                  <a:lnTo>
                    <a:pt x="596" y="278"/>
                  </a:lnTo>
                  <a:lnTo>
                    <a:pt x="592" y="281"/>
                  </a:lnTo>
                  <a:lnTo>
                    <a:pt x="585" y="289"/>
                  </a:lnTo>
                  <a:lnTo>
                    <a:pt x="581" y="289"/>
                  </a:lnTo>
                  <a:lnTo>
                    <a:pt x="578" y="289"/>
                  </a:lnTo>
                  <a:lnTo>
                    <a:pt x="574" y="289"/>
                  </a:lnTo>
                  <a:lnTo>
                    <a:pt x="574" y="285"/>
                  </a:lnTo>
                  <a:lnTo>
                    <a:pt x="574" y="285"/>
                  </a:lnTo>
                  <a:lnTo>
                    <a:pt x="566" y="285"/>
                  </a:lnTo>
                  <a:lnTo>
                    <a:pt x="559" y="289"/>
                  </a:lnTo>
                  <a:lnTo>
                    <a:pt x="555" y="285"/>
                  </a:lnTo>
                  <a:lnTo>
                    <a:pt x="548" y="285"/>
                  </a:lnTo>
                  <a:lnTo>
                    <a:pt x="541" y="281"/>
                  </a:lnTo>
                  <a:lnTo>
                    <a:pt x="529" y="278"/>
                  </a:lnTo>
                  <a:lnTo>
                    <a:pt x="522" y="270"/>
                  </a:lnTo>
                  <a:lnTo>
                    <a:pt x="518" y="270"/>
                  </a:lnTo>
                  <a:lnTo>
                    <a:pt x="507" y="270"/>
                  </a:lnTo>
                  <a:lnTo>
                    <a:pt x="496" y="270"/>
                  </a:lnTo>
                  <a:lnTo>
                    <a:pt x="496" y="270"/>
                  </a:lnTo>
                  <a:lnTo>
                    <a:pt x="492" y="270"/>
                  </a:lnTo>
                  <a:lnTo>
                    <a:pt x="492" y="274"/>
                  </a:lnTo>
                  <a:lnTo>
                    <a:pt x="485" y="274"/>
                  </a:lnTo>
                  <a:lnTo>
                    <a:pt x="478" y="274"/>
                  </a:lnTo>
                  <a:lnTo>
                    <a:pt x="467" y="274"/>
                  </a:lnTo>
                  <a:lnTo>
                    <a:pt x="455" y="274"/>
                  </a:lnTo>
                  <a:lnTo>
                    <a:pt x="448" y="274"/>
                  </a:lnTo>
                  <a:lnTo>
                    <a:pt x="441" y="274"/>
                  </a:lnTo>
                  <a:lnTo>
                    <a:pt x="437" y="274"/>
                  </a:lnTo>
                  <a:lnTo>
                    <a:pt x="433" y="274"/>
                  </a:lnTo>
                  <a:lnTo>
                    <a:pt x="429" y="267"/>
                  </a:lnTo>
                  <a:lnTo>
                    <a:pt x="429" y="263"/>
                  </a:lnTo>
                  <a:lnTo>
                    <a:pt x="426" y="259"/>
                  </a:lnTo>
                  <a:lnTo>
                    <a:pt x="422" y="255"/>
                  </a:lnTo>
                  <a:lnTo>
                    <a:pt x="422" y="252"/>
                  </a:lnTo>
                  <a:lnTo>
                    <a:pt x="422" y="252"/>
                  </a:lnTo>
                  <a:lnTo>
                    <a:pt x="418" y="248"/>
                  </a:lnTo>
                  <a:lnTo>
                    <a:pt x="415" y="248"/>
                  </a:lnTo>
                  <a:lnTo>
                    <a:pt x="415" y="248"/>
                  </a:lnTo>
                  <a:lnTo>
                    <a:pt x="415" y="244"/>
                  </a:lnTo>
                  <a:lnTo>
                    <a:pt x="415" y="244"/>
                  </a:lnTo>
                  <a:lnTo>
                    <a:pt x="411" y="244"/>
                  </a:lnTo>
                  <a:lnTo>
                    <a:pt x="411" y="244"/>
                  </a:lnTo>
                  <a:lnTo>
                    <a:pt x="407" y="244"/>
                  </a:lnTo>
                  <a:lnTo>
                    <a:pt x="404" y="241"/>
                  </a:lnTo>
                  <a:lnTo>
                    <a:pt x="396" y="237"/>
                  </a:lnTo>
                  <a:lnTo>
                    <a:pt x="392" y="237"/>
                  </a:lnTo>
                  <a:lnTo>
                    <a:pt x="392" y="237"/>
                  </a:lnTo>
                  <a:lnTo>
                    <a:pt x="389" y="237"/>
                  </a:lnTo>
                  <a:lnTo>
                    <a:pt x="389" y="233"/>
                  </a:lnTo>
                  <a:lnTo>
                    <a:pt x="385" y="233"/>
                  </a:lnTo>
                  <a:lnTo>
                    <a:pt x="374" y="230"/>
                  </a:lnTo>
                  <a:lnTo>
                    <a:pt x="370" y="230"/>
                  </a:lnTo>
                  <a:lnTo>
                    <a:pt x="370" y="230"/>
                  </a:lnTo>
                  <a:lnTo>
                    <a:pt x="367" y="230"/>
                  </a:lnTo>
                  <a:lnTo>
                    <a:pt x="359" y="230"/>
                  </a:lnTo>
                  <a:lnTo>
                    <a:pt x="341" y="230"/>
                  </a:lnTo>
                  <a:lnTo>
                    <a:pt x="337" y="226"/>
                  </a:lnTo>
                  <a:lnTo>
                    <a:pt x="333" y="222"/>
                  </a:lnTo>
                  <a:lnTo>
                    <a:pt x="333" y="218"/>
                  </a:lnTo>
                  <a:lnTo>
                    <a:pt x="333" y="215"/>
                  </a:lnTo>
                  <a:lnTo>
                    <a:pt x="337" y="215"/>
                  </a:lnTo>
                  <a:lnTo>
                    <a:pt x="337" y="215"/>
                  </a:lnTo>
                  <a:lnTo>
                    <a:pt x="337" y="211"/>
                  </a:lnTo>
                  <a:lnTo>
                    <a:pt x="337" y="207"/>
                  </a:lnTo>
                  <a:lnTo>
                    <a:pt x="337" y="204"/>
                  </a:lnTo>
                  <a:lnTo>
                    <a:pt x="337" y="204"/>
                  </a:lnTo>
                  <a:lnTo>
                    <a:pt x="337" y="200"/>
                  </a:lnTo>
                  <a:lnTo>
                    <a:pt x="337" y="200"/>
                  </a:lnTo>
                  <a:lnTo>
                    <a:pt x="333" y="196"/>
                  </a:lnTo>
                  <a:lnTo>
                    <a:pt x="330" y="192"/>
                  </a:lnTo>
                  <a:lnTo>
                    <a:pt x="330" y="192"/>
                  </a:lnTo>
                  <a:lnTo>
                    <a:pt x="326" y="189"/>
                  </a:lnTo>
                  <a:lnTo>
                    <a:pt x="326" y="189"/>
                  </a:lnTo>
                  <a:lnTo>
                    <a:pt x="326" y="185"/>
                  </a:lnTo>
                  <a:lnTo>
                    <a:pt x="322" y="181"/>
                  </a:lnTo>
                  <a:lnTo>
                    <a:pt x="322" y="181"/>
                  </a:lnTo>
                  <a:lnTo>
                    <a:pt x="318" y="178"/>
                  </a:lnTo>
                  <a:lnTo>
                    <a:pt x="318" y="178"/>
                  </a:lnTo>
                  <a:lnTo>
                    <a:pt x="315" y="174"/>
                  </a:lnTo>
                  <a:lnTo>
                    <a:pt x="315" y="174"/>
                  </a:lnTo>
                  <a:lnTo>
                    <a:pt x="311" y="174"/>
                  </a:lnTo>
                  <a:lnTo>
                    <a:pt x="307" y="178"/>
                  </a:lnTo>
                  <a:lnTo>
                    <a:pt x="307" y="178"/>
                  </a:lnTo>
                  <a:lnTo>
                    <a:pt x="307" y="178"/>
                  </a:lnTo>
                  <a:lnTo>
                    <a:pt x="304" y="174"/>
                  </a:lnTo>
                  <a:lnTo>
                    <a:pt x="304" y="174"/>
                  </a:lnTo>
                  <a:lnTo>
                    <a:pt x="300" y="174"/>
                  </a:lnTo>
                  <a:lnTo>
                    <a:pt x="296" y="174"/>
                  </a:lnTo>
                  <a:lnTo>
                    <a:pt x="296" y="174"/>
                  </a:lnTo>
                  <a:lnTo>
                    <a:pt x="292" y="178"/>
                  </a:lnTo>
                  <a:lnTo>
                    <a:pt x="292" y="178"/>
                  </a:lnTo>
                  <a:lnTo>
                    <a:pt x="289" y="174"/>
                  </a:lnTo>
                  <a:lnTo>
                    <a:pt x="289" y="174"/>
                  </a:lnTo>
                  <a:lnTo>
                    <a:pt x="289" y="170"/>
                  </a:lnTo>
                  <a:lnTo>
                    <a:pt x="285" y="170"/>
                  </a:lnTo>
                  <a:lnTo>
                    <a:pt x="281" y="166"/>
                  </a:lnTo>
                  <a:lnTo>
                    <a:pt x="281" y="163"/>
                  </a:lnTo>
                  <a:lnTo>
                    <a:pt x="278" y="163"/>
                  </a:lnTo>
                  <a:lnTo>
                    <a:pt x="278" y="163"/>
                  </a:lnTo>
                  <a:lnTo>
                    <a:pt x="274" y="159"/>
                  </a:lnTo>
                  <a:lnTo>
                    <a:pt x="274" y="159"/>
                  </a:lnTo>
                  <a:lnTo>
                    <a:pt x="274" y="155"/>
                  </a:lnTo>
                  <a:lnTo>
                    <a:pt x="274" y="159"/>
                  </a:lnTo>
                  <a:lnTo>
                    <a:pt x="274" y="159"/>
                  </a:lnTo>
                  <a:lnTo>
                    <a:pt x="274" y="159"/>
                  </a:lnTo>
                  <a:lnTo>
                    <a:pt x="270" y="155"/>
                  </a:lnTo>
                  <a:lnTo>
                    <a:pt x="270" y="155"/>
                  </a:lnTo>
                  <a:lnTo>
                    <a:pt x="270" y="152"/>
                  </a:lnTo>
                  <a:lnTo>
                    <a:pt x="270" y="152"/>
                  </a:lnTo>
                  <a:lnTo>
                    <a:pt x="270" y="152"/>
                  </a:lnTo>
                  <a:lnTo>
                    <a:pt x="267" y="152"/>
                  </a:lnTo>
                  <a:lnTo>
                    <a:pt x="263" y="148"/>
                  </a:lnTo>
                  <a:lnTo>
                    <a:pt x="263" y="152"/>
                  </a:lnTo>
                  <a:lnTo>
                    <a:pt x="263" y="152"/>
                  </a:lnTo>
                  <a:lnTo>
                    <a:pt x="259" y="155"/>
                  </a:lnTo>
                  <a:lnTo>
                    <a:pt x="255" y="159"/>
                  </a:lnTo>
                  <a:lnTo>
                    <a:pt x="255" y="163"/>
                  </a:lnTo>
                  <a:lnTo>
                    <a:pt x="255" y="163"/>
                  </a:lnTo>
                  <a:lnTo>
                    <a:pt x="252" y="166"/>
                  </a:lnTo>
                  <a:lnTo>
                    <a:pt x="248" y="166"/>
                  </a:lnTo>
                  <a:lnTo>
                    <a:pt x="244" y="170"/>
                  </a:lnTo>
                  <a:lnTo>
                    <a:pt x="244" y="174"/>
                  </a:lnTo>
                  <a:lnTo>
                    <a:pt x="244" y="178"/>
                  </a:lnTo>
                  <a:lnTo>
                    <a:pt x="248" y="185"/>
                  </a:lnTo>
                  <a:lnTo>
                    <a:pt x="252" y="189"/>
                  </a:lnTo>
                  <a:lnTo>
                    <a:pt x="252" y="192"/>
                  </a:lnTo>
                  <a:lnTo>
                    <a:pt x="248" y="196"/>
                  </a:lnTo>
                  <a:lnTo>
                    <a:pt x="244" y="196"/>
                  </a:lnTo>
                  <a:lnTo>
                    <a:pt x="241" y="200"/>
                  </a:lnTo>
                  <a:lnTo>
                    <a:pt x="237" y="200"/>
                  </a:lnTo>
                  <a:lnTo>
                    <a:pt x="237" y="200"/>
                  </a:lnTo>
                  <a:lnTo>
                    <a:pt x="237" y="196"/>
                  </a:lnTo>
                  <a:lnTo>
                    <a:pt x="233" y="196"/>
                  </a:lnTo>
                  <a:lnTo>
                    <a:pt x="226" y="200"/>
                  </a:lnTo>
                  <a:lnTo>
                    <a:pt x="222" y="200"/>
                  </a:lnTo>
                  <a:lnTo>
                    <a:pt x="215" y="196"/>
                  </a:lnTo>
                  <a:lnTo>
                    <a:pt x="211" y="196"/>
                  </a:lnTo>
                  <a:lnTo>
                    <a:pt x="211" y="196"/>
                  </a:lnTo>
                  <a:lnTo>
                    <a:pt x="207" y="204"/>
                  </a:lnTo>
                  <a:lnTo>
                    <a:pt x="207" y="207"/>
                  </a:lnTo>
                  <a:lnTo>
                    <a:pt x="207" y="211"/>
                  </a:lnTo>
                  <a:lnTo>
                    <a:pt x="204" y="218"/>
                  </a:lnTo>
                  <a:lnTo>
                    <a:pt x="204" y="226"/>
                  </a:lnTo>
                  <a:lnTo>
                    <a:pt x="204" y="230"/>
                  </a:lnTo>
                  <a:lnTo>
                    <a:pt x="207" y="230"/>
                  </a:lnTo>
                  <a:lnTo>
                    <a:pt x="211" y="230"/>
                  </a:lnTo>
                  <a:lnTo>
                    <a:pt x="207" y="233"/>
                  </a:lnTo>
                  <a:lnTo>
                    <a:pt x="207" y="237"/>
                  </a:lnTo>
                  <a:lnTo>
                    <a:pt x="207" y="237"/>
                  </a:lnTo>
                  <a:lnTo>
                    <a:pt x="204" y="237"/>
                  </a:lnTo>
                  <a:lnTo>
                    <a:pt x="200" y="237"/>
                  </a:lnTo>
                  <a:lnTo>
                    <a:pt x="200" y="237"/>
                  </a:lnTo>
                  <a:lnTo>
                    <a:pt x="196" y="237"/>
                  </a:lnTo>
                  <a:lnTo>
                    <a:pt x="193" y="237"/>
                  </a:lnTo>
                  <a:lnTo>
                    <a:pt x="185" y="241"/>
                  </a:lnTo>
                  <a:lnTo>
                    <a:pt x="181" y="241"/>
                  </a:lnTo>
                  <a:lnTo>
                    <a:pt x="178" y="241"/>
                  </a:lnTo>
                  <a:lnTo>
                    <a:pt x="178" y="241"/>
                  </a:lnTo>
                  <a:lnTo>
                    <a:pt x="174" y="241"/>
                  </a:lnTo>
                  <a:lnTo>
                    <a:pt x="170" y="244"/>
                  </a:lnTo>
                  <a:lnTo>
                    <a:pt x="170" y="244"/>
                  </a:lnTo>
                  <a:lnTo>
                    <a:pt x="174" y="248"/>
                  </a:lnTo>
                  <a:lnTo>
                    <a:pt x="178" y="248"/>
                  </a:lnTo>
                  <a:lnTo>
                    <a:pt x="181" y="248"/>
                  </a:lnTo>
                  <a:lnTo>
                    <a:pt x="181" y="248"/>
                  </a:lnTo>
                  <a:lnTo>
                    <a:pt x="181" y="252"/>
                  </a:lnTo>
                  <a:lnTo>
                    <a:pt x="181" y="255"/>
                  </a:lnTo>
                  <a:lnTo>
                    <a:pt x="181" y="259"/>
                  </a:lnTo>
                  <a:lnTo>
                    <a:pt x="185" y="259"/>
                  </a:lnTo>
                  <a:lnTo>
                    <a:pt x="185" y="263"/>
                  </a:lnTo>
                  <a:lnTo>
                    <a:pt x="189" y="267"/>
                  </a:lnTo>
                  <a:lnTo>
                    <a:pt x="189" y="270"/>
                  </a:lnTo>
                  <a:lnTo>
                    <a:pt x="193" y="270"/>
                  </a:lnTo>
                  <a:lnTo>
                    <a:pt x="193" y="278"/>
                  </a:lnTo>
                  <a:lnTo>
                    <a:pt x="189" y="278"/>
                  </a:lnTo>
                  <a:lnTo>
                    <a:pt x="189" y="281"/>
                  </a:lnTo>
                  <a:lnTo>
                    <a:pt x="193" y="285"/>
                  </a:lnTo>
                  <a:lnTo>
                    <a:pt x="189" y="285"/>
                  </a:lnTo>
                  <a:lnTo>
                    <a:pt x="189" y="289"/>
                  </a:lnTo>
                  <a:lnTo>
                    <a:pt x="189" y="289"/>
                  </a:lnTo>
                  <a:lnTo>
                    <a:pt x="189" y="293"/>
                  </a:lnTo>
                  <a:lnTo>
                    <a:pt x="185" y="296"/>
                  </a:lnTo>
                  <a:lnTo>
                    <a:pt x="178" y="293"/>
                  </a:lnTo>
                  <a:lnTo>
                    <a:pt x="170" y="285"/>
                  </a:lnTo>
                  <a:lnTo>
                    <a:pt x="167" y="285"/>
                  </a:lnTo>
                  <a:lnTo>
                    <a:pt x="159" y="285"/>
                  </a:lnTo>
                  <a:lnTo>
                    <a:pt x="152" y="285"/>
                  </a:lnTo>
                  <a:lnTo>
                    <a:pt x="144" y="285"/>
                  </a:lnTo>
                  <a:lnTo>
                    <a:pt x="137" y="281"/>
                  </a:lnTo>
                  <a:lnTo>
                    <a:pt x="130" y="285"/>
                  </a:lnTo>
                  <a:lnTo>
                    <a:pt x="126" y="285"/>
                  </a:lnTo>
                  <a:lnTo>
                    <a:pt x="122" y="285"/>
                  </a:lnTo>
                  <a:lnTo>
                    <a:pt x="118" y="285"/>
                  </a:lnTo>
                  <a:lnTo>
                    <a:pt x="115" y="289"/>
                  </a:lnTo>
                  <a:lnTo>
                    <a:pt x="107" y="285"/>
                  </a:lnTo>
                  <a:lnTo>
                    <a:pt x="100" y="285"/>
                  </a:lnTo>
                  <a:lnTo>
                    <a:pt x="96" y="285"/>
                  </a:lnTo>
                  <a:lnTo>
                    <a:pt x="93" y="285"/>
                  </a:lnTo>
                  <a:lnTo>
                    <a:pt x="89" y="285"/>
                  </a:lnTo>
                  <a:lnTo>
                    <a:pt x="85" y="285"/>
                  </a:lnTo>
                  <a:lnTo>
                    <a:pt x="81" y="285"/>
                  </a:lnTo>
                  <a:lnTo>
                    <a:pt x="81" y="285"/>
                  </a:lnTo>
                  <a:lnTo>
                    <a:pt x="81" y="289"/>
                  </a:lnTo>
                  <a:lnTo>
                    <a:pt x="81" y="293"/>
                  </a:lnTo>
                  <a:lnTo>
                    <a:pt x="81" y="296"/>
                  </a:lnTo>
                  <a:lnTo>
                    <a:pt x="78" y="296"/>
                  </a:lnTo>
                  <a:lnTo>
                    <a:pt x="67" y="296"/>
                  </a:lnTo>
                  <a:lnTo>
                    <a:pt x="56" y="296"/>
                  </a:lnTo>
                  <a:lnTo>
                    <a:pt x="52" y="293"/>
                  </a:lnTo>
                  <a:lnTo>
                    <a:pt x="44" y="293"/>
                  </a:lnTo>
                  <a:lnTo>
                    <a:pt x="44" y="296"/>
                  </a:lnTo>
                  <a:lnTo>
                    <a:pt x="44" y="296"/>
                  </a:lnTo>
                  <a:lnTo>
                    <a:pt x="41" y="300"/>
                  </a:lnTo>
                  <a:lnTo>
                    <a:pt x="41" y="300"/>
                  </a:lnTo>
                  <a:lnTo>
                    <a:pt x="41" y="300"/>
                  </a:lnTo>
                  <a:lnTo>
                    <a:pt x="41" y="304"/>
                  </a:lnTo>
                  <a:lnTo>
                    <a:pt x="37" y="311"/>
                  </a:lnTo>
                  <a:lnTo>
                    <a:pt x="33" y="315"/>
                  </a:lnTo>
                  <a:lnTo>
                    <a:pt x="37" y="319"/>
                  </a:lnTo>
                  <a:lnTo>
                    <a:pt x="44" y="319"/>
                  </a:lnTo>
                  <a:lnTo>
                    <a:pt x="48" y="322"/>
                  </a:lnTo>
                  <a:lnTo>
                    <a:pt x="52" y="322"/>
                  </a:lnTo>
                  <a:lnTo>
                    <a:pt x="52" y="319"/>
                  </a:lnTo>
                  <a:lnTo>
                    <a:pt x="52" y="315"/>
                  </a:lnTo>
                  <a:lnTo>
                    <a:pt x="56" y="315"/>
                  </a:lnTo>
                  <a:lnTo>
                    <a:pt x="63" y="322"/>
                  </a:lnTo>
                  <a:lnTo>
                    <a:pt x="63" y="326"/>
                  </a:lnTo>
                  <a:lnTo>
                    <a:pt x="59" y="330"/>
                  </a:lnTo>
                  <a:lnTo>
                    <a:pt x="56" y="330"/>
                  </a:lnTo>
                  <a:lnTo>
                    <a:pt x="48" y="330"/>
                  </a:lnTo>
                  <a:lnTo>
                    <a:pt x="44" y="330"/>
                  </a:lnTo>
                  <a:lnTo>
                    <a:pt x="41" y="326"/>
                  </a:lnTo>
                  <a:lnTo>
                    <a:pt x="37" y="330"/>
                  </a:lnTo>
                  <a:lnTo>
                    <a:pt x="33" y="330"/>
                  </a:lnTo>
                  <a:lnTo>
                    <a:pt x="30" y="333"/>
                  </a:lnTo>
                  <a:lnTo>
                    <a:pt x="26" y="333"/>
                  </a:lnTo>
                  <a:lnTo>
                    <a:pt x="26" y="337"/>
                  </a:lnTo>
                  <a:lnTo>
                    <a:pt x="30" y="341"/>
                  </a:lnTo>
                  <a:lnTo>
                    <a:pt x="30" y="341"/>
                  </a:lnTo>
                  <a:lnTo>
                    <a:pt x="22" y="345"/>
                  </a:lnTo>
                  <a:lnTo>
                    <a:pt x="15" y="345"/>
                  </a:lnTo>
                  <a:lnTo>
                    <a:pt x="18" y="348"/>
                  </a:lnTo>
                  <a:lnTo>
                    <a:pt x="18" y="348"/>
                  </a:lnTo>
                  <a:lnTo>
                    <a:pt x="11" y="352"/>
                  </a:lnTo>
                  <a:lnTo>
                    <a:pt x="11" y="356"/>
                  </a:lnTo>
                  <a:lnTo>
                    <a:pt x="7" y="356"/>
                  </a:lnTo>
                  <a:lnTo>
                    <a:pt x="4" y="356"/>
                  </a:lnTo>
                  <a:lnTo>
                    <a:pt x="0" y="356"/>
                  </a:lnTo>
                  <a:lnTo>
                    <a:pt x="0" y="363"/>
                  </a:lnTo>
                  <a:lnTo>
                    <a:pt x="4" y="367"/>
                  </a:lnTo>
                  <a:lnTo>
                    <a:pt x="7" y="367"/>
                  </a:lnTo>
                  <a:lnTo>
                    <a:pt x="11" y="367"/>
                  </a:lnTo>
                  <a:lnTo>
                    <a:pt x="11" y="370"/>
                  </a:lnTo>
                  <a:lnTo>
                    <a:pt x="11" y="370"/>
                  </a:lnTo>
                  <a:lnTo>
                    <a:pt x="11" y="378"/>
                  </a:lnTo>
                  <a:lnTo>
                    <a:pt x="15" y="378"/>
                  </a:lnTo>
                  <a:lnTo>
                    <a:pt x="15" y="382"/>
                  </a:lnTo>
                  <a:lnTo>
                    <a:pt x="15" y="382"/>
                  </a:lnTo>
                  <a:lnTo>
                    <a:pt x="11" y="389"/>
                  </a:lnTo>
                  <a:lnTo>
                    <a:pt x="7" y="400"/>
                  </a:lnTo>
                  <a:lnTo>
                    <a:pt x="7" y="400"/>
                  </a:lnTo>
                  <a:lnTo>
                    <a:pt x="11" y="404"/>
                  </a:lnTo>
                  <a:lnTo>
                    <a:pt x="15" y="404"/>
                  </a:lnTo>
                  <a:lnTo>
                    <a:pt x="18" y="404"/>
                  </a:lnTo>
                  <a:lnTo>
                    <a:pt x="22" y="400"/>
                  </a:lnTo>
                  <a:lnTo>
                    <a:pt x="26" y="400"/>
                  </a:lnTo>
                  <a:lnTo>
                    <a:pt x="26" y="396"/>
                  </a:lnTo>
                  <a:lnTo>
                    <a:pt x="30" y="396"/>
                  </a:lnTo>
                  <a:lnTo>
                    <a:pt x="30" y="396"/>
                  </a:lnTo>
                  <a:lnTo>
                    <a:pt x="33" y="400"/>
                  </a:lnTo>
                  <a:lnTo>
                    <a:pt x="37" y="400"/>
                  </a:lnTo>
                  <a:lnTo>
                    <a:pt x="37" y="396"/>
                  </a:lnTo>
                  <a:lnTo>
                    <a:pt x="37" y="396"/>
                  </a:lnTo>
                  <a:lnTo>
                    <a:pt x="37" y="393"/>
                  </a:lnTo>
                  <a:lnTo>
                    <a:pt x="41" y="393"/>
                  </a:lnTo>
                  <a:lnTo>
                    <a:pt x="41" y="393"/>
                  </a:lnTo>
                  <a:lnTo>
                    <a:pt x="41" y="393"/>
                  </a:lnTo>
                  <a:lnTo>
                    <a:pt x="44" y="393"/>
                  </a:lnTo>
                  <a:lnTo>
                    <a:pt x="48" y="393"/>
                  </a:lnTo>
                  <a:lnTo>
                    <a:pt x="48" y="389"/>
                  </a:lnTo>
                  <a:lnTo>
                    <a:pt x="48" y="385"/>
                  </a:lnTo>
                  <a:lnTo>
                    <a:pt x="48" y="385"/>
                  </a:lnTo>
                  <a:lnTo>
                    <a:pt x="52" y="382"/>
                  </a:lnTo>
                  <a:lnTo>
                    <a:pt x="52" y="378"/>
                  </a:lnTo>
                  <a:lnTo>
                    <a:pt x="52" y="374"/>
                  </a:lnTo>
                  <a:lnTo>
                    <a:pt x="59" y="374"/>
                  </a:lnTo>
                  <a:lnTo>
                    <a:pt x="59" y="378"/>
                  </a:lnTo>
                  <a:lnTo>
                    <a:pt x="63" y="378"/>
                  </a:lnTo>
                  <a:lnTo>
                    <a:pt x="63" y="382"/>
                  </a:lnTo>
                  <a:lnTo>
                    <a:pt x="63" y="385"/>
                  </a:lnTo>
                  <a:lnTo>
                    <a:pt x="63" y="385"/>
                  </a:lnTo>
                  <a:lnTo>
                    <a:pt x="67" y="385"/>
                  </a:lnTo>
                  <a:lnTo>
                    <a:pt x="67" y="389"/>
                  </a:lnTo>
                  <a:lnTo>
                    <a:pt x="67" y="393"/>
                  </a:lnTo>
                  <a:lnTo>
                    <a:pt x="67" y="396"/>
                  </a:lnTo>
                  <a:lnTo>
                    <a:pt x="67" y="404"/>
                  </a:lnTo>
                  <a:lnTo>
                    <a:pt x="70" y="404"/>
                  </a:lnTo>
                  <a:lnTo>
                    <a:pt x="70" y="408"/>
                  </a:lnTo>
                  <a:lnTo>
                    <a:pt x="74" y="408"/>
                  </a:lnTo>
                  <a:lnTo>
                    <a:pt x="78" y="408"/>
                  </a:lnTo>
                  <a:lnTo>
                    <a:pt x="81" y="408"/>
                  </a:lnTo>
                  <a:lnTo>
                    <a:pt x="81" y="404"/>
                  </a:lnTo>
                  <a:lnTo>
                    <a:pt x="85" y="404"/>
                  </a:lnTo>
                  <a:lnTo>
                    <a:pt x="89" y="400"/>
                  </a:lnTo>
                  <a:lnTo>
                    <a:pt x="89" y="396"/>
                  </a:lnTo>
                  <a:lnTo>
                    <a:pt x="93" y="396"/>
                  </a:lnTo>
                  <a:lnTo>
                    <a:pt x="100" y="393"/>
                  </a:lnTo>
                  <a:lnTo>
                    <a:pt x="104" y="389"/>
                  </a:lnTo>
                  <a:lnTo>
                    <a:pt x="104" y="393"/>
                  </a:lnTo>
                  <a:lnTo>
                    <a:pt x="111" y="393"/>
                  </a:lnTo>
                  <a:lnTo>
                    <a:pt x="115" y="389"/>
                  </a:lnTo>
                  <a:lnTo>
                    <a:pt x="122" y="389"/>
                  </a:lnTo>
                  <a:lnTo>
                    <a:pt x="122" y="393"/>
                  </a:lnTo>
                  <a:lnTo>
                    <a:pt x="115" y="396"/>
                  </a:lnTo>
                  <a:lnTo>
                    <a:pt x="118" y="396"/>
                  </a:lnTo>
                  <a:lnTo>
                    <a:pt x="118" y="396"/>
                  </a:lnTo>
                  <a:lnTo>
                    <a:pt x="118" y="396"/>
                  </a:lnTo>
                  <a:lnTo>
                    <a:pt x="122" y="396"/>
                  </a:lnTo>
                  <a:lnTo>
                    <a:pt x="126" y="400"/>
                  </a:lnTo>
                  <a:lnTo>
                    <a:pt x="126" y="396"/>
                  </a:lnTo>
                  <a:lnTo>
                    <a:pt x="130" y="396"/>
                  </a:lnTo>
                  <a:lnTo>
                    <a:pt x="133" y="396"/>
                  </a:lnTo>
                  <a:lnTo>
                    <a:pt x="133" y="396"/>
                  </a:lnTo>
                  <a:lnTo>
                    <a:pt x="137" y="396"/>
                  </a:lnTo>
                  <a:lnTo>
                    <a:pt x="137" y="396"/>
                  </a:lnTo>
                  <a:lnTo>
                    <a:pt x="141" y="404"/>
                  </a:lnTo>
                  <a:lnTo>
                    <a:pt x="148" y="411"/>
                  </a:lnTo>
                  <a:lnTo>
                    <a:pt x="152" y="415"/>
                  </a:lnTo>
                  <a:lnTo>
                    <a:pt x="152" y="419"/>
                  </a:lnTo>
                  <a:lnTo>
                    <a:pt x="155" y="419"/>
                  </a:lnTo>
                  <a:lnTo>
                    <a:pt x="155" y="422"/>
                  </a:lnTo>
                  <a:lnTo>
                    <a:pt x="163" y="422"/>
                  </a:lnTo>
                  <a:lnTo>
                    <a:pt x="170" y="422"/>
                  </a:lnTo>
                  <a:lnTo>
                    <a:pt x="170" y="422"/>
                  </a:lnTo>
                  <a:lnTo>
                    <a:pt x="174" y="426"/>
                  </a:lnTo>
                  <a:lnTo>
                    <a:pt x="178" y="430"/>
                  </a:lnTo>
                  <a:lnTo>
                    <a:pt x="185" y="430"/>
                  </a:lnTo>
                  <a:lnTo>
                    <a:pt x="189" y="437"/>
                  </a:lnTo>
                  <a:lnTo>
                    <a:pt x="193" y="445"/>
                  </a:lnTo>
                  <a:lnTo>
                    <a:pt x="196" y="445"/>
                  </a:lnTo>
                  <a:lnTo>
                    <a:pt x="200" y="448"/>
                  </a:lnTo>
                  <a:lnTo>
                    <a:pt x="200" y="456"/>
                  </a:lnTo>
                  <a:lnTo>
                    <a:pt x="204" y="463"/>
                  </a:lnTo>
                  <a:lnTo>
                    <a:pt x="207" y="463"/>
                  </a:lnTo>
                  <a:lnTo>
                    <a:pt x="207" y="471"/>
                  </a:lnTo>
                  <a:lnTo>
                    <a:pt x="211" y="474"/>
                  </a:lnTo>
                  <a:lnTo>
                    <a:pt x="207" y="478"/>
                  </a:lnTo>
                  <a:lnTo>
                    <a:pt x="207" y="478"/>
                  </a:lnTo>
                  <a:lnTo>
                    <a:pt x="204" y="478"/>
                  </a:lnTo>
                  <a:lnTo>
                    <a:pt x="200" y="482"/>
                  </a:lnTo>
                  <a:lnTo>
                    <a:pt x="200" y="482"/>
                  </a:lnTo>
                  <a:lnTo>
                    <a:pt x="200" y="482"/>
                  </a:lnTo>
                  <a:lnTo>
                    <a:pt x="200" y="485"/>
                  </a:lnTo>
                  <a:lnTo>
                    <a:pt x="204" y="489"/>
                  </a:lnTo>
                  <a:lnTo>
                    <a:pt x="204" y="493"/>
                  </a:lnTo>
                  <a:lnTo>
                    <a:pt x="207" y="497"/>
                  </a:lnTo>
                  <a:lnTo>
                    <a:pt x="204" y="497"/>
                  </a:lnTo>
                  <a:lnTo>
                    <a:pt x="207" y="500"/>
                  </a:lnTo>
                  <a:lnTo>
                    <a:pt x="207" y="500"/>
                  </a:lnTo>
                  <a:lnTo>
                    <a:pt x="207" y="504"/>
                  </a:lnTo>
                  <a:lnTo>
                    <a:pt x="211" y="504"/>
                  </a:lnTo>
                  <a:lnTo>
                    <a:pt x="211" y="508"/>
                  </a:lnTo>
                  <a:lnTo>
                    <a:pt x="215" y="508"/>
                  </a:lnTo>
                  <a:lnTo>
                    <a:pt x="218" y="508"/>
                  </a:lnTo>
                  <a:lnTo>
                    <a:pt x="222" y="508"/>
                  </a:lnTo>
                  <a:lnTo>
                    <a:pt x="222" y="508"/>
                  </a:lnTo>
                  <a:lnTo>
                    <a:pt x="226" y="508"/>
                  </a:lnTo>
                  <a:lnTo>
                    <a:pt x="230" y="511"/>
                  </a:lnTo>
                  <a:lnTo>
                    <a:pt x="233" y="511"/>
                  </a:lnTo>
                  <a:lnTo>
                    <a:pt x="233" y="515"/>
                  </a:lnTo>
                  <a:lnTo>
                    <a:pt x="237" y="515"/>
                  </a:lnTo>
                  <a:lnTo>
                    <a:pt x="237" y="519"/>
                  </a:lnTo>
                  <a:lnTo>
                    <a:pt x="237" y="519"/>
                  </a:lnTo>
                  <a:lnTo>
                    <a:pt x="237" y="519"/>
                  </a:lnTo>
                  <a:lnTo>
                    <a:pt x="244" y="519"/>
                  </a:lnTo>
                  <a:lnTo>
                    <a:pt x="244" y="523"/>
                  </a:lnTo>
                  <a:lnTo>
                    <a:pt x="248" y="523"/>
                  </a:lnTo>
                  <a:lnTo>
                    <a:pt x="248" y="523"/>
                  </a:lnTo>
                  <a:lnTo>
                    <a:pt x="252" y="519"/>
                  </a:lnTo>
                  <a:lnTo>
                    <a:pt x="255" y="519"/>
                  </a:lnTo>
                  <a:lnTo>
                    <a:pt x="263" y="523"/>
                  </a:lnTo>
                  <a:lnTo>
                    <a:pt x="263" y="523"/>
                  </a:lnTo>
                  <a:lnTo>
                    <a:pt x="267" y="523"/>
                  </a:lnTo>
                  <a:lnTo>
                    <a:pt x="270" y="523"/>
                  </a:lnTo>
                  <a:lnTo>
                    <a:pt x="274" y="530"/>
                  </a:lnTo>
                  <a:lnTo>
                    <a:pt x="278" y="530"/>
                  </a:lnTo>
                  <a:lnTo>
                    <a:pt x="281" y="530"/>
                  </a:lnTo>
                  <a:lnTo>
                    <a:pt x="285" y="534"/>
                  </a:lnTo>
                  <a:lnTo>
                    <a:pt x="285" y="537"/>
                  </a:lnTo>
                  <a:lnTo>
                    <a:pt x="289" y="537"/>
                  </a:lnTo>
                  <a:lnTo>
                    <a:pt x="289" y="537"/>
                  </a:lnTo>
                  <a:lnTo>
                    <a:pt x="289" y="534"/>
                  </a:lnTo>
                  <a:lnTo>
                    <a:pt x="292" y="534"/>
                  </a:lnTo>
                  <a:lnTo>
                    <a:pt x="292" y="534"/>
                  </a:lnTo>
                  <a:lnTo>
                    <a:pt x="296" y="534"/>
                  </a:lnTo>
                  <a:lnTo>
                    <a:pt x="300" y="534"/>
                  </a:lnTo>
                  <a:lnTo>
                    <a:pt x="300" y="541"/>
                  </a:lnTo>
                  <a:lnTo>
                    <a:pt x="304" y="541"/>
                  </a:lnTo>
                  <a:lnTo>
                    <a:pt x="311" y="541"/>
                  </a:lnTo>
                  <a:lnTo>
                    <a:pt x="315" y="541"/>
                  </a:lnTo>
                  <a:lnTo>
                    <a:pt x="311" y="549"/>
                  </a:lnTo>
                  <a:lnTo>
                    <a:pt x="315" y="552"/>
                  </a:lnTo>
                  <a:lnTo>
                    <a:pt x="318" y="552"/>
                  </a:lnTo>
                  <a:lnTo>
                    <a:pt x="322" y="552"/>
                  </a:lnTo>
                  <a:lnTo>
                    <a:pt x="322" y="552"/>
                  </a:lnTo>
                  <a:lnTo>
                    <a:pt x="326" y="552"/>
                  </a:lnTo>
                  <a:lnTo>
                    <a:pt x="330" y="549"/>
                  </a:lnTo>
                  <a:lnTo>
                    <a:pt x="337" y="549"/>
                  </a:lnTo>
                  <a:lnTo>
                    <a:pt x="341" y="549"/>
                  </a:lnTo>
                  <a:lnTo>
                    <a:pt x="341" y="552"/>
                  </a:lnTo>
                  <a:lnTo>
                    <a:pt x="348" y="556"/>
                  </a:lnTo>
                  <a:lnTo>
                    <a:pt x="348" y="560"/>
                  </a:lnTo>
                  <a:lnTo>
                    <a:pt x="352" y="560"/>
                  </a:lnTo>
                  <a:lnTo>
                    <a:pt x="355" y="560"/>
                  </a:lnTo>
                  <a:lnTo>
                    <a:pt x="359" y="560"/>
                  </a:lnTo>
                  <a:lnTo>
                    <a:pt x="363" y="556"/>
                  </a:lnTo>
                  <a:lnTo>
                    <a:pt x="367" y="556"/>
                  </a:lnTo>
                  <a:lnTo>
                    <a:pt x="367" y="560"/>
                  </a:lnTo>
                  <a:lnTo>
                    <a:pt x="370" y="556"/>
                  </a:lnTo>
                  <a:lnTo>
                    <a:pt x="374" y="556"/>
                  </a:lnTo>
                  <a:lnTo>
                    <a:pt x="374" y="560"/>
                  </a:lnTo>
                  <a:lnTo>
                    <a:pt x="374" y="563"/>
                  </a:lnTo>
                  <a:lnTo>
                    <a:pt x="378" y="563"/>
                  </a:lnTo>
                  <a:lnTo>
                    <a:pt x="378" y="563"/>
                  </a:lnTo>
                  <a:lnTo>
                    <a:pt x="381" y="563"/>
                  </a:lnTo>
                  <a:lnTo>
                    <a:pt x="385" y="556"/>
                  </a:lnTo>
                  <a:lnTo>
                    <a:pt x="392" y="552"/>
                  </a:lnTo>
                  <a:lnTo>
                    <a:pt x="400" y="552"/>
                  </a:lnTo>
                  <a:lnTo>
                    <a:pt x="400" y="552"/>
                  </a:lnTo>
                  <a:lnTo>
                    <a:pt x="407" y="556"/>
                  </a:lnTo>
                  <a:lnTo>
                    <a:pt x="411" y="556"/>
                  </a:lnTo>
                  <a:lnTo>
                    <a:pt x="415" y="552"/>
                  </a:lnTo>
                  <a:lnTo>
                    <a:pt x="418" y="556"/>
                  </a:lnTo>
                  <a:lnTo>
                    <a:pt x="422" y="556"/>
                  </a:lnTo>
                  <a:lnTo>
                    <a:pt x="422" y="556"/>
                  </a:lnTo>
                  <a:lnTo>
                    <a:pt x="426" y="556"/>
                  </a:lnTo>
                  <a:lnTo>
                    <a:pt x="429" y="556"/>
                  </a:lnTo>
                  <a:lnTo>
                    <a:pt x="433" y="556"/>
                  </a:lnTo>
                  <a:lnTo>
                    <a:pt x="437" y="552"/>
                  </a:lnTo>
                  <a:lnTo>
                    <a:pt x="437" y="552"/>
                  </a:lnTo>
                  <a:lnTo>
                    <a:pt x="441" y="552"/>
                  </a:lnTo>
                  <a:lnTo>
                    <a:pt x="441" y="549"/>
                  </a:lnTo>
                  <a:lnTo>
                    <a:pt x="444" y="549"/>
                  </a:lnTo>
                  <a:lnTo>
                    <a:pt x="444" y="545"/>
                  </a:lnTo>
                  <a:lnTo>
                    <a:pt x="448" y="541"/>
                  </a:lnTo>
                  <a:lnTo>
                    <a:pt x="452" y="541"/>
                  </a:lnTo>
                  <a:lnTo>
                    <a:pt x="459" y="541"/>
                  </a:lnTo>
                  <a:lnTo>
                    <a:pt x="463" y="537"/>
                  </a:lnTo>
                  <a:lnTo>
                    <a:pt x="463" y="534"/>
                  </a:lnTo>
                  <a:lnTo>
                    <a:pt x="463" y="534"/>
                  </a:lnTo>
                  <a:lnTo>
                    <a:pt x="467" y="530"/>
                  </a:lnTo>
                  <a:lnTo>
                    <a:pt x="470" y="534"/>
                  </a:lnTo>
                  <a:lnTo>
                    <a:pt x="474" y="534"/>
                  </a:lnTo>
                  <a:lnTo>
                    <a:pt x="481" y="534"/>
                  </a:lnTo>
                  <a:lnTo>
                    <a:pt x="481" y="534"/>
                  </a:lnTo>
                  <a:lnTo>
                    <a:pt x="481" y="530"/>
                  </a:lnTo>
                  <a:lnTo>
                    <a:pt x="489" y="526"/>
                  </a:lnTo>
                  <a:lnTo>
                    <a:pt x="492" y="526"/>
                  </a:lnTo>
                  <a:lnTo>
                    <a:pt x="492" y="530"/>
                  </a:lnTo>
                  <a:lnTo>
                    <a:pt x="496" y="530"/>
                  </a:lnTo>
                  <a:lnTo>
                    <a:pt x="496" y="530"/>
                  </a:lnTo>
                  <a:lnTo>
                    <a:pt x="492" y="534"/>
                  </a:lnTo>
                  <a:lnTo>
                    <a:pt x="496" y="537"/>
                  </a:lnTo>
                  <a:lnTo>
                    <a:pt x="496" y="537"/>
                  </a:lnTo>
                  <a:lnTo>
                    <a:pt x="500" y="537"/>
                  </a:lnTo>
                  <a:lnTo>
                    <a:pt x="500" y="537"/>
                  </a:lnTo>
                  <a:lnTo>
                    <a:pt x="504" y="541"/>
                  </a:lnTo>
                  <a:lnTo>
                    <a:pt x="504" y="545"/>
                  </a:lnTo>
                  <a:lnTo>
                    <a:pt x="500" y="545"/>
                  </a:lnTo>
                  <a:lnTo>
                    <a:pt x="500" y="549"/>
                  </a:lnTo>
                  <a:lnTo>
                    <a:pt x="504" y="549"/>
                  </a:lnTo>
                  <a:lnTo>
                    <a:pt x="507" y="549"/>
                  </a:lnTo>
                  <a:lnTo>
                    <a:pt x="511" y="549"/>
                  </a:lnTo>
                  <a:lnTo>
                    <a:pt x="511" y="552"/>
                  </a:lnTo>
                  <a:lnTo>
                    <a:pt x="515" y="552"/>
                  </a:lnTo>
                  <a:lnTo>
                    <a:pt x="518" y="552"/>
                  </a:lnTo>
                  <a:lnTo>
                    <a:pt x="522" y="552"/>
                  </a:lnTo>
                  <a:lnTo>
                    <a:pt x="526" y="552"/>
                  </a:lnTo>
                  <a:lnTo>
                    <a:pt x="526" y="556"/>
                  </a:lnTo>
                  <a:lnTo>
                    <a:pt x="529" y="556"/>
                  </a:lnTo>
                  <a:lnTo>
                    <a:pt x="529" y="560"/>
                  </a:lnTo>
                  <a:lnTo>
                    <a:pt x="533" y="560"/>
                  </a:lnTo>
                  <a:lnTo>
                    <a:pt x="537" y="563"/>
                  </a:lnTo>
                  <a:lnTo>
                    <a:pt x="537" y="567"/>
                  </a:lnTo>
                  <a:lnTo>
                    <a:pt x="541" y="574"/>
                  </a:lnTo>
                  <a:lnTo>
                    <a:pt x="541" y="578"/>
                  </a:lnTo>
                  <a:lnTo>
                    <a:pt x="541" y="586"/>
                  </a:lnTo>
                  <a:lnTo>
                    <a:pt x="541" y="589"/>
                  </a:lnTo>
                  <a:lnTo>
                    <a:pt x="537" y="589"/>
                  </a:lnTo>
                  <a:lnTo>
                    <a:pt x="537" y="589"/>
                  </a:lnTo>
                  <a:lnTo>
                    <a:pt x="533" y="593"/>
                  </a:lnTo>
                  <a:lnTo>
                    <a:pt x="533" y="593"/>
                  </a:lnTo>
                  <a:lnTo>
                    <a:pt x="533" y="597"/>
                  </a:lnTo>
                  <a:lnTo>
                    <a:pt x="533" y="600"/>
                  </a:lnTo>
                  <a:lnTo>
                    <a:pt x="533" y="600"/>
                  </a:lnTo>
                  <a:lnTo>
                    <a:pt x="529" y="600"/>
                  </a:lnTo>
                  <a:lnTo>
                    <a:pt x="529" y="600"/>
                  </a:lnTo>
                  <a:lnTo>
                    <a:pt x="526" y="604"/>
                  </a:lnTo>
                  <a:lnTo>
                    <a:pt x="529" y="608"/>
                  </a:lnTo>
                  <a:lnTo>
                    <a:pt x="526" y="608"/>
                  </a:lnTo>
                  <a:lnTo>
                    <a:pt x="526" y="612"/>
                  </a:lnTo>
                  <a:lnTo>
                    <a:pt x="529" y="612"/>
                  </a:lnTo>
                  <a:lnTo>
                    <a:pt x="529" y="615"/>
                  </a:lnTo>
                  <a:lnTo>
                    <a:pt x="533" y="615"/>
                  </a:lnTo>
                  <a:lnTo>
                    <a:pt x="533" y="619"/>
                  </a:lnTo>
                  <a:lnTo>
                    <a:pt x="533" y="623"/>
                  </a:lnTo>
                  <a:lnTo>
                    <a:pt x="537" y="619"/>
                  </a:lnTo>
                  <a:lnTo>
                    <a:pt x="544" y="619"/>
                  </a:lnTo>
                  <a:lnTo>
                    <a:pt x="544" y="623"/>
                  </a:lnTo>
                  <a:lnTo>
                    <a:pt x="544" y="623"/>
                  </a:lnTo>
                  <a:lnTo>
                    <a:pt x="548" y="626"/>
                  </a:lnTo>
                  <a:lnTo>
                    <a:pt x="552" y="623"/>
                  </a:lnTo>
                  <a:lnTo>
                    <a:pt x="552" y="626"/>
                  </a:lnTo>
                  <a:lnTo>
                    <a:pt x="552" y="630"/>
                  </a:lnTo>
                  <a:lnTo>
                    <a:pt x="552" y="630"/>
                  </a:lnTo>
                  <a:lnTo>
                    <a:pt x="555" y="634"/>
                  </a:lnTo>
                  <a:lnTo>
                    <a:pt x="555" y="634"/>
                  </a:lnTo>
                  <a:lnTo>
                    <a:pt x="559" y="634"/>
                  </a:lnTo>
                  <a:lnTo>
                    <a:pt x="559" y="634"/>
                  </a:lnTo>
                  <a:lnTo>
                    <a:pt x="563" y="634"/>
                  </a:lnTo>
                  <a:lnTo>
                    <a:pt x="566" y="638"/>
                  </a:lnTo>
                  <a:lnTo>
                    <a:pt x="566" y="638"/>
                  </a:lnTo>
                  <a:lnTo>
                    <a:pt x="566" y="641"/>
                  </a:lnTo>
                  <a:lnTo>
                    <a:pt x="566" y="641"/>
                  </a:lnTo>
                  <a:lnTo>
                    <a:pt x="563" y="649"/>
                  </a:lnTo>
                  <a:lnTo>
                    <a:pt x="559" y="649"/>
                  </a:lnTo>
                  <a:lnTo>
                    <a:pt x="559" y="652"/>
                  </a:lnTo>
                  <a:lnTo>
                    <a:pt x="563" y="652"/>
                  </a:lnTo>
                  <a:lnTo>
                    <a:pt x="566" y="652"/>
                  </a:lnTo>
                  <a:lnTo>
                    <a:pt x="566" y="652"/>
                  </a:lnTo>
                  <a:lnTo>
                    <a:pt x="570" y="652"/>
                  </a:lnTo>
                  <a:lnTo>
                    <a:pt x="570" y="652"/>
                  </a:lnTo>
                  <a:lnTo>
                    <a:pt x="570" y="656"/>
                  </a:lnTo>
                  <a:lnTo>
                    <a:pt x="570" y="660"/>
                  </a:lnTo>
                  <a:lnTo>
                    <a:pt x="574" y="664"/>
                  </a:lnTo>
                  <a:lnTo>
                    <a:pt x="578" y="660"/>
                  </a:lnTo>
                  <a:lnTo>
                    <a:pt x="581" y="660"/>
                  </a:lnTo>
                  <a:lnTo>
                    <a:pt x="589" y="656"/>
                  </a:lnTo>
                  <a:lnTo>
                    <a:pt x="592" y="660"/>
                  </a:lnTo>
                  <a:lnTo>
                    <a:pt x="592" y="660"/>
                  </a:lnTo>
                  <a:lnTo>
                    <a:pt x="589" y="664"/>
                  </a:lnTo>
                  <a:lnTo>
                    <a:pt x="589" y="664"/>
                  </a:lnTo>
                  <a:lnTo>
                    <a:pt x="592" y="664"/>
                  </a:lnTo>
                  <a:lnTo>
                    <a:pt x="592" y="667"/>
                  </a:lnTo>
                  <a:lnTo>
                    <a:pt x="600" y="664"/>
                  </a:lnTo>
                  <a:lnTo>
                    <a:pt x="600" y="664"/>
                  </a:lnTo>
                  <a:lnTo>
                    <a:pt x="600" y="660"/>
                  </a:lnTo>
                  <a:lnTo>
                    <a:pt x="600" y="656"/>
                  </a:lnTo>
                  <a:lnTo>
                    <a:pt x="600" y="656"/>
                  </a:lnTo>
                  <a:lnTo>
                    <a:pt x="600" y="649"/>
                  </a:lnTo>
                  <a:lnTo>
                    <a:pt x="600" y="649"/>
                  </a:lnTo>
                  <a:lnTo>
                    <a:pt x="600" y="645"/>
                  </a:lnTo>
                  <a:lnTo>
                    <a:pt x="607" y="645"/>
                  </a:lnTo>
                  <a:lnTo>
                    <a:pt x="607" y="649"/>
                  </a:lnTo>
                  <a:lnTo>
                    <a:pt x="607" y="645"/>
                  </a:lnTo>
                  <a:lnTo>
                    <a:pt x="607" y="645"/>
                  </a:lnTo>
                  <a:lnTo>
                    <a:pt x="611" y="645"/>
                  </a:lnTo>
                  <a:lnTo>
                    <a:pt x="611" y="645"/>
                  </a:lnTo>
                  <a:lnTo>
                    <a:pt x="611" y="641"/>
                  </a:lnTo>
                  <a:lnTo>
                    <a:pt x="615" y="641"/>
                  </a:lnTo>
                  <a:lnTo>
                    <a:pt x="618" y="641"/>
                  </a:lnTo>
                  <a:lnTo>
                    <a:pt x="618" y="645"/>
                  </a:lnTo>
                  <a:lnTo>
                    <a:pt x="618" y="645"/>
                  </a:lnTo>
                  <a:lnTo>
                    <a:pt x="622" y="645"/>
                  </a:lnTo>
                  <a:lnTo>
                    <a:pt x="622" y="641"/>
                  </a:lnTo>
                  <a:lnTo>
                    <a:pt x="626" y="641"/>
                  </a:lnTo>
                  <a:lnTo>
                    <a:pt x="629" y="641"/>
                  </a:lnTo>
                  <a:lnTo>
                    <a:pt x="629" y="641"/>
                  </a:lnTo>
                  <a:lnTo>
                    <a:pt x="629" y="641"/>
                  </a:lnTo>
                  <a:lnTo>
                    <a:pt x="633" y="645"/>
                  </a:lnTo>
                  <a:lnTo>
                    <a:pt x="637" y="641"/>
                  </a:lnTo>
                  <a:lnTo>
                    <a:pt x="637" y="638"/>
                  </a:lnTo>
                  <a:lnTo>
                    <a:pt x="641" y="638"/>
                  </a:lnTo>
                  <a:lnTo>
                    <a:pt x="644" y="641"/>
                  </a:lnTo>
                  <a:lnTo>
                    <a:pt x="648" y="638"/>
                  </a:lnTo>
                  <a:lnTo>
                    <a:pt x="648" y="634"/>
                  </a:lnTo>
                  <a:lnTo>
                    <a:pt x="652" y="630"/>
                  </a:lnTo>
                  <a:lnTo>
                    <a:pt x="655" y="630"/>
                  </a:lnTo>
                  <a:lnTo>
                    <a:pt x="659" y="630"/>
                  </a:lnTo>
                  <a:lnTo>
                    <a:pt x="663" y="634"/>
                  </a:lnTo>
                  <a:lnTo>
                    <a:pt x="663" y="634"/>
                  </a:lnTo>
                  <a:lnTo>
                    <a:pt x="666" y="634"/>
                  </a:lnTo>
                  <a:lnTo>
                    <a:pt x="666" y="638"/>
                  </a:lnTo>
                  <a:lnTo>
                    <a:pt x="674" y="638"/>
                  </a:lnTo>
                  <a:lnTo>
                    <a:pt x="678" y="638"/>
                  </a:lnTo>
                  <a:lnTo>
                    <a:pt x="681" y="638"/>
                  </a:lnTo>
                  <a:lnTo>
                    <a:pt x="685" y="638"/>
                  </a:lnTo>
                  <a:lnTo>
                    <a:pt x="681" y="641"/>
                  </a:lnTo>
                  <a:lnTo>
                    <a:pt x="681" y="641"/>
                  </a:lnTo>
                  <a:lnTo>
                    <a:pt x="678" y="649"/>
                  </a:lnTo>
                  <a:lnTo>
                    <a:pt x="681" y="649"/>
                  </a:lnTo>
                  <a:lnTo>
                    <a:pt x="681" y="652"/>
                  </a:lnTo>
                  <a:lnTo>
                    <a:pt x="689" y="652"/>
                  </a:lnTo>
                  <a:lnTo>
                    <a:pt x="689" y="656"/>
                  </a:lnTo>
                  <a:lnTo>
                    <a:pt x="692" y="656"/>
                  </a:lnTo>
                  <a:lnTo>
                    <a:pt x="696" y="660"/>
                  </a:lnTo>
                  <a:lnTo>
                    <a:pt x="700" y="656"/>
                  </a:lnTo>
                  <a:lnTo>
                    <a:pt x="700" y="660"/>
                  </a:lnTo>
                  <a:lnTo>
                    <a:pt x="703" y="656"/>
                  </a:lnTo>
                  <a:lnTo>
                    <a:pt x="703" y="660"/>
                  </a:lnTo>
                  <a:lnTo>
                    <a:pt x="707" y="660"/>
                  </a:lnTo>
                  <a:lnTo>
                    <a:pt x="707" y="660"/>
                  </a:lnTo>
                  <a:lnTo>
                    <a:pt x="711" y="660"/>
                  </a:lnTo>
                  <a:lnTo>
                    <a:pt x="711" y="660"/>
                  </a:lnTo>
                  <a:lnTo>
                    <a:pt x="711" y="656"/>
                  </a:lnTo>
                  <a:lnTo>
                    <a:pt x="711" y="652"/>
                  </a:lnTo>
                  <a:lnTo>
                    <a:pt x="715" y="656"/>
                  </a:lnTo>
                  <a:lnTo>
                    <a:pt x="718" y="660"/>
                  </a:lnTo>
                  <a:lnTo>
                    <a:pt x="718" y="660"/>
                  </a:lnTo>
                  <a:lnTo>
                    <a:pt x="722" y="664"/>
                  </a:lnTo>
                  <a:lnTo>
                    <a:pt x="726" y="660"/>
                  </a:lnTo>
                  <a:lnTo>
                    <a:pt x="726" y="664"/>
                  </a:lnTo>
                  <a:lnTo>
                    <a:pt x="729" y="660"/>
                  </a:lnTo>
                  <a:lnTo>
                    <a:pt x="729" y="660"/>
                  </a:lnTo>
                  <a:lnTo>
                    <a:pt x="733" y="660"/>
                  </a:lnTo>
                  <a:lnTo>
                    <a:pt x="733" y="660"/>
                  </a:lnTo>
                  <a:lnTo>
                    <a:pt x="737" y="664"/>
                  </a:lnTo>
                  <a:lnTo>
                    <a:pt x="733" y="664"/>
                  </a:lnTo>
                  <a:lnTo>
                    <a:pt x="733" y="664"/>
                  </a:lnTo>
                  <a:lnTo>
                    <a:pt x="729" y="667"/>
                  </a:lnTo>
                  <a:lnTo>
                    <a:pt x="729" y="671"/>
                  </a:lnTo>
                  <a:lnTo>
                    <a:pt x="733" y="675"/>
                  </a:lnTo>
                  <a:lnTo>
                    <a:pt x="737" y="675"/>
                  </a:lnTo>
                  <a:lnTo>
                    <a:pt x="737" y="678"/>
                  </a:lnTo>
                  <a:lnTo>
                    <a:pt x="737" y="678"/>
                  </a:lnTo>
                  <a:lnTo>
                    <a:pt x="737" y="678"/>
                  </a:lnTo>
                  <a:lnTo>
                    <a:pt x="737" y="678"/>
                  </a:lnTo>
                  <a:lnTo>
                    <a:pt x="741" y="678"/>
                  </a:lnTo>
                  <a:lnTo>
                    <a:pt x="741" y="678"/>
                  </a:lnTo>
                  <a:lnTo>
                    <a:pt x="744" y="678"/>
                  </a:lnTo>
                  <a:lnTo>
                    <a:pt x="748" y="675"/>
                  </a:lnTo>
                  <a:lnTo>
                    <a:pt x="744" y="675"/>
                  </a:lnTo>
                  <a:lnTo>
                    <a:pt x="744" y="675"/>
                  </a:lnTo>
                  <a:lnTo>
                    <a:pt x="744" y="675"/>
                  </a:lnTo>
                  <a:lnTo>
                    <a:pt x="744" y="671"/>
                  </a:lnTo>
                  <a:lnTo>
                    <a:pt x="741" y="671"/>
                  </a:lnTo>
                  <a:lnTo>
                    <a:pt x="741" y="667"/>
                  </a:lnTo>
                  <a:lnTo>
                    <a:pt x="741" y="667"/>
                  </a:lnTo>
                  <a:lnTo>
                    <a:pt x="744" y="664"/>
                  </a:lnTo>
                  <a:lnTo>
                    <a:pt x="744" y="664"/>
                  </a:lnTo>
                  <a:lnTo>
                    <a:pt x="744" y="660"/>
                  </a:lnTo>
                  <a:lnTo>
                    <a:pt x="744" y="660"/>
                  </a:lnTo>
                  <a:lnTo>
                    <a:pt x="744" y="660"/>
                  </a:lnTo>
                  <a:lnTo>
                    <a:pt x="744" y="660"/>
                  </a:lnTo>
                  <a:lnTo>
                    <a:pt x="744" y="664"/>
                  </a:lnTo>
                  <a:lnTo>
                    <a:pt x="748" y="664"/>
                  </a:lnTo>
                  <a:lnTo>
                    <a:pt x="748" y="664"/>
                  </a:lnTo>
                  <a:lnTo>
                    <a:pt x="748" y="664"/>
                  </a:lnTo>
                  <a:lnTo>
                    <a:pt x="748" y="664"/>
                  </a:lnTo>
                  <a:lnTo>
                    <a:pt x="748" y="664"/>
                  </a:lnTo>
                  <a:lnTo>
                    <a:pt x="748" y="664"/>
                  </a:lnTo>
                  <a:lnTo>
                    <a:pt x="748" y="664"/>
                  </a:lnTo>
                  <a:lnTo>
                    <a:pt x="752" y="664"/>
                  </a:lnTo>
                  <a:lnTo>
                    <a:pt x="755" y="660"/>
                  </a:lnTo>
                  <a:lnTo>
                    <a:pt x="755" y="660"/>
                  </a:lnTo>
                  <a:lnTo>
                    <a:pt x="759" y="660"/>
                  </a:lnTo>
                  <a:lnTo>
                    <a:pt x="763" y="660"/>
                  </a:lnTo>
                  <a:lnTo>
                    <a:pt x="763" y="656"/>
                  </a:lnTo>
                  <a:lnTo>
                    <a:pt x="766" y="656"/>
                  </a:lnTo>
                  <a:lnTo>
                    <a:pt x="766" y="656"/>
                  </a:lnTo>
                  <a:lnTo>
                    <a:pt x="770" y="656"/>
                  </a:lnTo>
                  <a:lnTo>
                    <a:pt x="774" y="656"/>
                  </a:lnTo>
                  <a:lnTo>
                    <a:pt x="778" y="652"/>
                  </a:lnTo>
                  <a:lnTo>
                    <a:pt x="781" y="652"/>
                  </a:lnTo>
                  <a:lnTo>
                    <a:pt x="781" y="649"/>
                  </a:lnTo>
                  <a:lnTo>
                    <a:pt x="781" y="649"/>
                  </a:lnTo>
                  <a:lnTo>
                    <a:pt x="785" y="649"/>
                  </a:lnTo>
                  <a:lnTo>
                    <a:pt x="785" y="649"/>
                  </a:lnTo>
                  <a:lnTo>
                    <a:pt x="785" y="649"/>
                  </a:lnTo>
                  <a:lnTo>
                    <a:pt x="789" y="645"/>
                  </a:lnTo>
                  <a:lnTo>
                    <a:pt x="789" y="645"/>
                  </a:lnTo>
                  <a:lnTo>
                    <a:pt x="789" y="641"/>
                  </a:lnTo>
                  <a:lnTo>
                    <a:pt x="789" y="638"/>
                  </a:lnTo>
                  <a:lnTo>
                    <a:pt x="789" y="638"/>
                  </a:lnTo>
                  <a:lnTo>
                    <a:pt x="789" y="634"/>
                  </a:lnTo>
                  <a:lnTo>
                    <a:pt x="789" y="638"/>
                  </a:lnTo>
                  <a:lnTo>
                    <a:pt x="792" y="638"/>
                  </a:lnTo>
                  <a:lnTo>
                    <a:pt x="796" y="641"/>
                  </a:lnTo>
                  <a:lnTo>
                    <a:pt x="800" y="641"/>
                  </a:lnTo>
                  <a:lnTo>
                    <a:pt x="800" y="641"/>
                  </a:lnTo>
                  <a:lnTo>
                    <a:pt x="800" y="645"/>
                  </a:lnTo>
                  <a:lnTo>
                    <a:pt x="796" y="645"/>
                  </a:lnTo>
                  <a:lnTo>
                    <a:pt x="796" y="645"/>
                  </a:lnTo>
                  <a:lnTo>
                    <a:pt x="803" y="645"/>
                  </a:lnTo>
                  <a:lnTo>
                    <a:pt x="803" y="641"/>
                  </a:lnTo>
                  <a:lnTo>
                    <a:pt x="807" y="641"/>
                  </a:lnTo>
                  <a:lnTo>
                    <a:pt x="807" y="638"/>
                  </a:lnTo>
                  <a:lnTo>
                    <a:pt x="811" y="641"/>
                  </a:lnTo>
                  <a:lnTo>
                    <a:pt x="811" y="641"/>
                  </a:lnTo>
                  <a:lnTo>
                    <a:pt x="815" y="638"/>
                  </a:lnTo>
                  <a:lnTo>
                    <a:pt x="815" y="638"/>
                  </a:lnTo>
                  <a:lnTo>
                    <a:pt x="815" y="638"/>
                  </a:lnTo>
                  <a:lnTo>
                    <a:pt x="818" y="638"/>
                  </a:lnTo>
                  <a:lnTo>
                    <a:pt x="818" y="641"/>
                  </a:lnTo>
                  <a:lnTo>
                    <a:pt x="822" y="638"/>
                  </a:lnTo>
                  <a:lnTo>
                    <a:pt x="822" y="638"/>
                  </a:lnTo>
                  <a:lnTo>
                    <a:pt x="826" y="638"/>
                  </a:lnTo>
                  <a:lnTo>
                    <a:pt x="826" y="638"/>
                  </a:lnTo>
                  <a:lnTo>
                    <a:pt x="826" y="638"/>
                  </a:lnTo>
                  <a:lnTo>
                    <a:pt x="826" y="634"/>
                  </a:lnTo>
                  <a:lnTo>
                    <a:pt x="829" y="634"/>
                  </a:lnTo>
                  <a:lnTo>
                    <a:pt x="833" y="634"/>
                  </a:lnTo>
                  <a:lnTo>
                    <a:pt x="833" y="634"/>
                  </a:lnTo>
                  <a:lnTo>
                    <a:pt x="833" y="634"/>
                  </a:lnTo>
                  <a:lnTo>
                    <a:pt x="837" y="634"/>
                  </a:lnTo>
                  <a:lnTo>
                    <a:pt x="837" y="634"/>
                  </a:lnTo>
                  <a:lnTo>
                    <a:pt x="840" y="630"/>
                  </a:lnTo>
                  <a:lnTo>
                    <a:pt x="840" y="630"/>
                  </a:lnTo>
                  <a:lnTo>
                    <a:pt x="840" y="626"/>
                  </a:lnTo>
                  <a:lnTo>
                    <a:pt x="840" y="626"/>
                  </a:lnTo>
                  <a:lnTo>
                    <a:pt x="840" y="623"/>
                  </a:lnTo>
                  <a:lnTo>
                    <a:pt x="840" y="623"/>
                  </a:lnTo>
                  <a:lnTo>
                    <a:pt x="844" y="619"/>
                  </a:lnTo>
                  <a:lnTo>
                    <a:pt x="848" y="619"/>
                  </a:lnTo>
                  <a:lnTo>
                    <a:pt x="848" y="623"/>
                  </a:lnTo>
                  <a:lnTo>
                    <a:pt x="852" y="623"/>
                  </a:lnTo>
                  <a:lnTo>
                    <a:pt x="852" y="619"/>
                  </a:lnTo>
                  <a:lnTo>
                    <a:pt x="852" y="619"/>
                  </a:lnTo>
                  <a:lnTo>
                    <a:pt x="852" y="615"/>
                  </a:lnTo>
                  <a:lnTo>
                    <a:pt x="855" y="615"/>
                  </a:lnTo>
                  <a:lnTo>
                    <a:pt x="855" y="615"/>
                  </a:lnTo>
                  <a:lnTo>
                    <a:pt x="855" y="615"/>
                  </a:lnTo>
                  <a:lnTo>
                    <a:pt x="859" y="615"/>
                  </a:lnTo>
                  <a:lnTo>
                    <a:pt x="859" y="615"/>
                  </a:lnTo>
                  <a:lnTo>
                    <a:pt x="859" y="612"/>
                  </a:lnTo>
                  <a:lnTo>
                    <a:pt x="863" y="612"/>
                  </a:lnTo>
                  <a:lnTo>
                    <a:pt x="863" y="612"/>
                  </a:lnTo>
                  <a:lnTo>
                    <a:pt x="859" y="608"/>
                  </a:lnTo>
                  <a:lnTo>
                    <a:pt x="859" y="612"/>
                  </a:lnTo>
                  <a:lnTo>
                    <a:pt x="855" y="608"/>
                  </a:lnTo>
                  <a:lnTo>
                    <a:pt x="859" y="608"/>
                  </a:lnTo>
                  <a:lnTo>
                    <a:pt x="863" y="604"/>
                  </a:lnTo>
                  <a:lnTo>
                    <a:pt x="863" y="604"/>
                  </a:lnTo>
                  <a:lnTo>
                    <a:pt x="866" y="604"/>
                  </a:lnTo>
                  <a:lnTo>
                    <a:pt x="870" y="608"/>
                  </a:lnTo>
                  <a:lnTo>
                    <a:pt x="870" y="604"/>
                  </a:lnTo>
                  <a:lnTo>
                    <a:pt x="866" y="600"/>
                  </a:lnTo>
                  <a:lnTo>
                    <a:pt x="866" y="600"/>
                  </a:lnTo>
                  <a:lnTo>
                    <a:pt x="866" y="600"/>
                  </a:lnTo>
                  <a:lnTo>
                    <a:pt x="870" y="600"/>
                  </a:lnTo>
                  <a:lnTo>
                    <a:pt x="874" y="600"/>
                  </a:lnTo>
                  <a:lnTo>
                    <a:pt x="874" y="597"/>
                  </a:lnTo>
                  <a:lnTo>
                    <a:pt x="870" y="597"/>
                  </a:lnTo>
                  <a:lnTo>
                    <a:pt x="870" y="597"/>
                  </a:lnTo>
                  <a:lnTo>
                    <a:pt x="866" y="593"/>
                  </a:lnTo>
                  <a:lnTo>
                    <a:pt x="870" y="593"/>
                  </a:lnTo>
                  <a:lnTo>
                    <a:pt x="870" y="597"/>
                  </a:lnTo>
                  <a:lnTo>
                    <a:pt x="874" y="597"/>
                  </a:lnTo>
                  <a:lnTo>
                    <a:pt x="874" y="597"/>
                  </a:lnTo>
                  <a:lnTo>
                    <a:pt x="874" y="593"/>
                  </a:lnTo>
                  <a:lnTo>
                    <a:pt x="870" y="593"/>
                  </a:lnTo>
                  <a:lnTo>
                    <a:pt x="870" y="589"/>
                  </a:lnTo>
                  <a:lnTo>
                    <a:pt x="874" y="589"/>
                  </a:lnTo>
                  <a:lnTo>
                    <a:pt x="874" y="589"/>
                  </a:lnTo>
                  <a:lnTo>
                    <a:pt x="878" y="589"/>
                  </a:lnTo>
                  <a:lnTo>
                    <a:pt x="878" y="593"/>
                  </a:lnTo>
                  <a:lnTo>
                    <a:pt x="878" y="593"/>
                  </a:lnTo>
                  <a:lnTo>
                    <a:pt x="881" y="593"/>
                  </a:lnTo>
                  <a:lnTo>
                    <a:pt x="881" y="589"/>
                  </a:lnTo>
                  <a:lnTo>
                    <a:pt x="881" y="589"/>
                  </a:lnTo>
                  <a:lnTo>
                    <a:pt x="878" y="589"/>
                  </a:lnTo>
                  <a:lnTo>
                    <a:pt x="878" y="586"/>
                  </a:lnTo>
                  <a:lnTo>
                    <a:pt x="881" y="586"/>
                  </a:lnTo>
                  <a:lnTo>
                    <a:pt x="881" y="586"/>
                  </a:lnTo>
                  <a:lnTo>
                    <a:pt x="878" y="586"/>
                  </a:lnTo>
                  <a:lnTo>
                    <a:pt x="881" y="582"/>
                  </a:lnTo>
                  <a:lnTo>
                    <a:pt x="878" y="578"/>
                  </a:lnTo>
                  <a:lnTo>
                    <a:pt x="878" y="578"/>
                  </a:lnTo>
                  <a:lnTo>
                    <a:pt x="874" y="582"/>
                  </a:lnTo>
                  <a:lnTo>
                    <a:pt x="878" y="578"/>
                  </a:lnTo>
                  <a:lnTo>
                    <a:pt x="878" y="574"/>
                  </a:lnTo>
                  <a:lnTo>
                    <a:pt x="885" y="574"/>
                  </a:lnTo>
                  <a:lnTo>
                    <a:pt x="881" y="571"/>
                  </a:lnTo>
                  <a:lnTo>
                    <a:pt x="881" y="574"/>
                  </a:lnTo>
                  <a:lnTo>
                    <a:pt x="878" y="571"/>
                  </a:lnTo>
                  <a:lnTo>
                    <a:pt x="881" y="571"/>
                  </a:lnTo>
                  <a:lnTo>
                    <a:pt x="878" y="567"/>
                  </a:lnTo>
                  <a:lnTo>
                    <a:pt x="874" y="567"/>
                  </a:lnTo>
                  <a:lnTo>
                    <a:pt x="878" y="567"/>
                  </a:lnTo>
                  <a:lnTo>
                    <a:pt x="878" y="563"/>
                  </a:lnTo>
                  <a:lnTo>
                    <a:pt x="878" y="567"/>
                  </a:lnTo>
                  <a:lnTo>
                    <a:pt x="878" y="563"/>
                  </a:lnTo>
                  <a:lnTo>
                    <a:pt x="881" y="563"/>
                  </a:lnTo>
                  <a:lnTo>
                    <a:pt x="881" y="563"/>
                  </a:lnTo>
                  <a:lnTo>
                    <a:pt x="881" y="567"/>
                  </a:lnTo>
                  <a:lnTo>
                    <a:pt x="885" y="567"/>
                  </a:lnTo>
                  <a:lnTo>
                    <a:pt x="889" y="563"/>
                  </a:lnTo>
                  <a:lnTo>
                    <a:pt x="889" y="560"/>
                  </a:lnTo>
                  <a:lnTo>
                    <a:pt x="892" y="560"/>
                  </a:lnTo>
                  <a:lnTo>
                    <a:pt x="889" y="560"/>
                  </a:lnTo>
                  <a:lnTo>
                    <a:pt x="885" y="556"/>
                  </a:lnTo>
                  <a:lnTo>
                    <a:pt x="889" y="556"/>
                  </a:lnTo>
                  <a:lnTo>
                    <a:pt x="889" y="556"/>
                  </a:lnTo>
                  <a:lnTo>
                    <a:pt x="892" y="556"/>
                  </a:lnTo>
                  <a:lnTo>
                    <a:pt x="892" y="552"/>
                  </a:lnTo>
                  <a:lnTo>
                    <a:pt x="892" y="552"/>
                  </a:lnTo>
                  <a:lnTo>
                    <a:pt x="892" y="552"/>
                  </a:lnTo>
                  <a:lnTo>
                    <a:pt x="892" y="549"/>
                  </a:lnTo>
                  <a:lnTo>
                    <a:pt x="892" y="549"/>
                  </a:lnTo>
                  <a:lnTo>
                    <a:pt x="892" y="545"/>
                  </a:lnTo>
                  <a:lnTo>
                    <a:pt x="892" y="545"/>
                  </a:lnTo>
                  <a:lnTo>
                    <a:pt x="889" y="541"/>
                  </a:lnTo>
                  <a:lnTo>
                    <a:pt x="896" y="545"/>
                  </a:lnTo>
                  <a:lnTo>
                    <a:pt x="896" y="541"/>
                  </a:lnTo>
                  <a:lnTo>
                    <a:pt x="900" y="537"/>
                  </a:lnTo>
                  <a:lnTo>
                    <a:pt x="900" y="537"/>
                  </a:lnTo>
                  <a:lnTo>
                    <a:pt x="903" y="537"/>
                  </a:lnTo>
                  <a:lnTo>
                    <a:pt x="903" y="541"/>
                  </a:lnTo>
                  <a:lnTo>
                    <a:pt x="903" y="537"/>
                  </a:lnTo>
                  <a:lnTo>
                    <a:pt x="907" y="537"/>
                  </a:lnTo>
                  <a:lnTo>
                    <a:pt x="903" y="534"/>
                  </a:lnTo>
                  <a:lnTo>
                    <a:pt x="900" y="534"/>
                  </a:lnTo>
                  <a:lnTo>
                    <a:pt x="900" y="530"/>
                  </a:lnTo>
                  <a:lnTo>
                    <a:pt x="900" y="530"/>
                  </a:lnTo>
                  <a:lnTo>
                    <a:pt x="903" y="530"/>
                  </a:lnTo>
                  <a:lnTo>
                    <a:pt x="903" y="530"/>
                  </a:lnTo>
                  <a:lnTo>
                    <a:pt x="903" y="526"/>
                  </a:lnTo>
                  <a:lnTo>
                    <a:pt x="900" y="526"/>
                  </a:lnTo>
                  <a:lnTo>
                    <a:pt x="903" y="526"/>
                  </a:lnTo>
                  <a:lnTo>
                    <a:pt x="903" y="526"/>
                  </a:lnTo>
                  <a:lnTo>
                    <a:pt x="903" y="523"/>
                  </a:lnTo>
                  <a:lnTo>
                    <a:pt x="903" y="523"/>
                  </a:lnTo>
                  <a:lnTo>
                    <a:pt x="896" y="523"/>
                  </a:lnTo>
                  <a:lnTo>
                    <a:pt x="900" y="523"/>
                  </a:lnTo>
                  <a:lnTo>
                    <a:pt x="900" y="519"/>
                  </a:lnTo>
                  <a:lnTo>
                    <a:pt x="903" y="519"/>
                  </a:lnTo>
                  <a:lnTo>
                    <a:pt x="907" y="519"/>
                  </a:lnTo>
                  <a:lnTo>
                    <a:pt x="907" y="519"/>
                  </a:lnTo>
                  <a:lnTo>
                    <a:pt x="907" y="519"/>
                  </a:lnTo>
                  <a:lnTo>
                    <a:pt x="907" y="519"/>
                  </a:lnTo>
                  <a:lnTo>
                    <a:pt x="911" y="519"/>
                  </a:lnTo>
                  <a:lnTo>
                    <a:pt x="911" y="515"/>
                  </a:lnTo>
                  <a:lnTo>
                    <a:pt x="907" y="511"/>
                  </a:lnTo>
                  <a:lnTo>
                    <a:pt x="907" y="511"/>
                  </a:lnTo>
                  <a:lnTo>
                    <a:pt x="903" y="511"/>
                  </a:lnTo>
                  <a:lnTo>
                    <a:pt x="907" y="515"/>
                  </a:lnTo>
                  <a:lnTo>
                    <a:pt x="907" y="515"/>
                  </a:lnTo>
                  <a:lnTo>
                    <a:pt x="903" y="515"/>
                  </a:lnTo>
                  <a:lnTo>
                    <a:pt x="900" y="519"/>
                  </a:lnTo>
                  <a:lnTo>
                    <a:pt x="896" y="515"/>
                  </a:lnTo>
                  <a:lnTo>
                    <a:pt x="896" y="515"/>
                  </a:lnTo>
                  <a:lnTo>
                    <a:pt x="900" y="515"/>
                  </a:lnTo>
                  <a:lnTo>
                    <a:pt x="907" y="508"/>
                  </a:lnTo>
                  <a:lnTo>
                    <a:pt x="907" y="508"/>
                  </a:lnTo>
                  <a:lnTo>
                    <a:pt x="903" y="508"/>
                  </a:lnTo>
                  <a:lnTo>
                    <a:pt x="903" y="504"/>
                  </a:lnTo>
                  <a:lnTo>
                    <a:pt x="903" y="508"/>
                  </a:lnTo>
                  <a:lnTo>
                    <a:pt x="896" y="500"/>
                  </a:lnTo>
                  <a:lnTo>
                    <a:pt x="892" y="500"/>
                  </a:lnTo>
                  <a:lnTo>
                    <a:pt x="889" y="504"/>
                  </a:lnTo>
                  <a:lnTo>
                    <a:pt x="885" y="504"/>
                  </a:lnTo>
                  <a:lnTo>
                    <a:pt x="881" y="497"/>
                  </a:lnTo>
                  <a:lnTo>
                    <a:pt x="878" y="500"/>
                  </a:lnTo>
                  <a:lnTo>
                    <a:pt x="874" y="500"/>
                  </a:lnTo>
                  <a:lnTo>
                    <a:pt x="874" y="504"/>
                  </a:lnTo>
                  <a:lnTo>
                    <a:pt x="874" y="500"/>
                  </a:lnTo>
                  <a:lnTo>
                    <a:pt x="878" y="497"/>
                  </a:lnTo>
                  <a:lnTo>
                    <a:pt x="881" y="497"/>
                  </a:lnTo>
                  <a:lnTo>
                    <a:pt x="881" y="497"/>
                  </a:lnTo>
                  <a:lnTo>
                    <a:pt x="885" y="497"/>
                  </a:lnTo>
                  <a:lnTo>
                    <a:pt x="889" y="497"/>
                  </a:lnTo>
                  <a:lnTo>
                    <a:pt x="889" y="493"/>
                  </a:lnTo>
                  <a:lnTo>
                    <a:pt x="892" y="493"/>
                  </a:lnTo>
                  <a:lnTo>
                    <a:pt x="892" y="493"/>
                  </a:lnTo>
                  <a:lnTo>
                    <a:pt x="896" y="489"/>
                  </a:lnTo>
                  <a:lnTo>
                    <a:pt x="900" y="489"/>
                  </a:lnTo>
                  <a:lnTo>
                    <a:pt x="900" y="485"/>
                  </a:lnTo>
                  <a:lnTo>
                    <a:pt x="896" y="482"/>
                  </a:lnTo>
                  <a:lnTo>
                    <a:pt x="889" y="474"/>
                  </a:lnTo>
                  <a:lnTo>
                    <a:pt x="885" y="474"/>
                  </a:lnTo>
                  <a:lnTo>
                    <a:pt x="878" y="467"/>
                  </a:lnTo>
                  <a:lnTo>
                    <a:pt x="874" y="467"/>
                  </a:lnTo>
                  <a:lnTo>
                    <a:pt x="870" y="471"/>
                  </a:lnTo>
                  <a:lnTo>
                    <a:pt x="866" y="471"/>
                  </a:lnTo>
                  <a:lnTo>
                    <a:pt x="863" y="467"/>
                  </a:lnTo>
                  <a:lnTo>
                    <a:pt x="863" y="463"/>
                  </a:lnTo>
                  <a:lnTo>
                    <a:pt x="859" y="463"/>
                  </a:lnTo>
                  <a:lnTo>
                    <a:pt x="855" y="467"/>
                  </a:lnTo>
                  <a:lnTo>
                    <a:pt x="852" y="467"/>
                  </a:lnTo>
                  <a:lnTo>
                    <a:pt x="848" y="467"/>
                  </a:lnTo>
                  <a:lnTo>
                    <a:pt x="844" y="471"/>
                  </a:lnTo>
                  <a:lnTo>
                    <a:pt x="848" y="463"/>
                  </a:lnTo>
                  <a:lnTo>
                    <a:pt x="852" y="463"/>
                  </a:lnTo>
                  <a:lnTo>
                    <a:pt x="852" y="463"/>
                  </a:lnTo>
                  <a:lnTo>
                    <a:pt x="855" y="463"/>
                  </a:lnTo>
                  <a:lnTo>
                    <a:pt x="855" y="463"/>
                  </a:lnTo>
                  <a:lnTo>
                    <a:pt x="859" y="463"/>
                  </a:lnTo>
                  <a:lnTo>
                    <a:pt x="863" y="463"/>
                  </a:lnTo>
                  <a:lnTo>
                    <a:pt x="863" y="467"/>
                  </a:lnTo>
                  <a:lnTo>
                    <a:pt x="866" y="467"/>
                  </a:lnTo>
                  <a:lnTo>
                    <a:pt x="870" y="467"/>
                  </a:lnTo>
                  <a:lnTo>
                    <a:pt x="870" y="467"/>
                  </a:lnTo>
                  <a:lnTo>
                    <a:pt x="878" y="467"/>
                  </a:lnTo>
                  <a:lnTo>
                    <a:pt x="881" y="467"/>
                  </a:lnTo>
                  <a:lnTo>
                    <a:pt x="881" y="467"/>
                  </a:lnTo>
                  <a:lnTo>
                    <a:pt x="885" y="471"/>
                  </a:lnTo>
                  <a:lnTo>
                    <a:pt x="892" y="471"/>
                  </a:lnTo>
                  <a:lnTo>
                    <a:pt x="896" y="471"/>
                  </a:lnTo>
                  <a:lnTo>
                    <a:pt x="900" y="471"/>
                  </a:lnTo>
                  <a:lnTo>
                    <a:pt x="896" y="467"/>
                  </a:lnTo>
                  <a:lnTo>
                    <a:pt x="896" y="467"/>
                  </a:lnTo>
                  <a:lnTo>
                    <a:pt x="892" y="459"/>
                  </a:lnTo>
                  <a:lnTo>
                    <a:pt x="892" y="459"/>
                  </a:lnTo>
                  <a:lnTo>
                    <a:pt x="889" y="459"/>
                  </a:lnTo>
                  <a:lnTo>
                    <a:pt x="885" y="459"/>
                  </a:lnTo>
                  <a:lnTo>
                    <a:pt x="881" y="459"/>
                  </a:lnTo>
                  <a:lnTo>
                    <a:pt x="878" y="452"/>
                  </a:lnTo>
                  <a:lnTo>
                    <a:pt x="878" y="448"/>
                  </a:lnTo>
                  <a:lnTo>
                    <a:pt x="874" y="445"/>
                  </a:lnTo>
                  <a:lnTo>
                    <a:pt x="870" y="441"/>
                  </a:lnTo>
                  <a:lnTo>
                    <a:pt x="870" y="437"/>
                  </a:lnTo>
                  <a:lnTo>
                    <a:pt x="870" y="434"/>
                  </a:lnTo>
                  <a:lnTo>
                    <a:pt x="870" y="434"/>
                  </a:lnTo>
                  <a:lnTo>
                    <a:pt x="863" y="426"/>
                  </a:lnTo>
                  <a:lnTo>
                    <a:pt x="855" y="422"/>
                  </a:lnTo>
                  <a:lnTo>
                    <a:pt x="852" y="422"/>
                  </a:lnTo>
                  <a:lnTo>
                    <a:pt x="852" y="419"/>
                  </a:lnTo>
                  <a:lnTo>
                    <a:pt x="844" y="415"/>
                  </a:lnTo>
                  <a:lnTo>
                    <a:pt x="844" y="415"/>
                  </a:lnTo>
                  <a:lnTo>
                    <a:pt x="844" y="408"/>
                  </a:lnTo>
                  <a:lnTo>
                    <a:pt x="844" y="404"/>
                  </a:lnTo>
                  <a:lnTo>
                    <a:pt x="844" y="400"/>
                  </a:lnTo>
                  <a:lnTo>
                    <a:pt x="844" y="396"/>
                  </a:lnTo>
                  <a:lnTo>
                    <a:pt x="844" y="396"/>
                  </a:lnTo>
                  <a:lnTo>
                    <a:pt x="848" y="396"/>
                  </a:lnTo>
                  <a:lnTo>
                    <a:pt x="852" y="393"/>
                  </a:lnTo>
                  <a:lnTo>
                    <a:pt x="852" y="393"/>
                  </a:lnTo>
                  <a:lnTo>
                    <a:pt x="855" y="389"/>
                  </a:lnTo>
                  <a:lnTo>
                    <a:pt x="852" y="389"/>
                  </a:lnTo>
                  <a:lnTo>
                    <a:pt x="852" y="385"/>
                  </a:lnTo>
                  <a:lnTo>
                    <a:pt x="852" y="385"/>
                  </a:lnTo>
                  <a:lnTo>
                    <a:pt x="859" y="385"/>
                  </a:lnTo>
                  <a:lnTo>
                    <a:pt x="859" y="382"/>
                  </a:lnTo>
                  <a:lnTo>
                    <a:pt x="863" y="382"/>
                  </a:lnTo>
                  <a:lnTo>
                    <a:pt x="863" y="378"/>
                  </a:lnTo>
                  <a:lnTo>
                    <a:pt x="859" y="374"/>
                  </a:lnTo>
                  <a:lnTo>
                    <a:pt x="863" y="374"/>
                  </a:lnTo>
                  <a:lnTo>
                    <a:pt x="863" y="378"/>
                  </a:lnTo>
                  <a:lnTo>
                    <a:pt x="866" y="374"/>
                  </a:lnTo>
                  <a:lnTo>
                    <a:pt x="866" y="374"/>
                  </a:lnTo>
                  <a:lnTo>
                    <a:pt x="870" y="374"/>
                  </a:lnTo>
                  <a:lnTo>
                    <a:pt x="874" y="374"/>
                  </a:lnTo>
                  <a:lnTo>
                    <a:pt x="878" y="370"/>
                  </a:lnTo>
                  <a:lnTo>
                    <a:pt x="878" y="370"/>
                  </a:lnTo>
                  <a:lnTo>
                    <a:pt x="881" y="370"/>
                  </a:lnTo>
                  <a:lnTo>
                    <a:pt x="881" y="370"/>
                  </a:lnTo>
                  <a:lnTo>
                    <a:pt x="885" y="374"/>
                  </a:lnTo>
                  <a:lnTo>
                    <a:pt x="889" y="370"/>
                  </a:lnTo>
                  <a:lnTo>
                    <a:pt x="889" y="370"/>
                  </a:lnTo>
                  <a:lnTo>
                    <a:pt x="885" y="367"/>
                  </a:lnTo>
                  <a:lnTo>
                    <a:pt x="885" y="367"/>
                  </a:lnTo>
                  <a:lnTo>
                    <a:pt x="889" y="363"/>
                  </a:lnTo>
                  <a:lnTo>
                    <a:pt x="889" y="363"/>
                  </a:lnTo>
                  <a:lnTo>
                    <a:pt x="885" y="359"/>
                  </a:lnTo>
                  <a:lnTo>
                    <a:pt x="885" y="359"/>
                  </a:lnTo>
                  <a:lnTo>
                    <a:pt x="889" y="359"/>
                  </a:lnTo>
                  <a:lnTo>
                    <a:pt x="889" y="356"/>
                  </a:lnTo>
                  <a:lnTo>
                    <a:pt x="885" y="359"/>
                  </a:lnTo>
                  <a:lnTo>
                    <a:pt x="878" y="359"/>
                  </a:lnTo>
                  <a:lnTo>
                    <a:pt x="881" y="356"/>
                  </a:lnTo>
                  <a:lnTo>
                    <a:pt x="878" y="356"/>
                  </a:lnTo>
                  <a:lnTo>
                    <a:pt x="874" y="359"/>
                  </a:lnTo>
                  <a:lnTo>
                    <a:pt x="863" y="359"/>
                  </a:lnTo>
                  <a:lnTo>
                    <a:pt x="863" y="356"/>
                  </a:lnTo>
                  <a:lnTo>
                    <a:pt x="859" y="356"/>
                  </a:lnTo>
                  <a:lnTo>
                    <a:pt x="859" y="352"/>
                  </a:lnTo>
                  <a:lnTo>
                    <a:pt x="855" y="352"/>
                  </a:lnTo>
                  <a:lnTo>
                    <a:pt x="855" y="352"/>
                  </a:lnTo>
                  <a:lnTo>
                    <a:pt x="848" y="356"/>
                  </a:lnTo>
                  <a:lnTo>
                    <a:pt x="844" y="356"/>
                  </a:lnTo>
                  <a:lnTo>
                    <a:pt x="844" y="356"/>
                  </a:lnTo>
                  <a:lnTo>
                    <a:pt x="844" y="359"/>
                  </a:lnTo>
                  <a:lnTo>
                    <a:pt x="844" y="359"/>
                  </a:lnTo>
                  <a:lnTo>
                    <a:pt x="837" y="363"/>
                  </a:lnTo>
                  <a:lnTo>
                    <a:pt x="840" y="363"/>
                  </a:lnTo>
                  <a:lnTo>
                    <a:pt x="840" y="363"/>
                  </a:lnTo>
                  <a:lnTo>
                    <a:pt x="840" y="367"/>
                  </a:lnTo>
                  <a:lnTo>
                    <a:pt x="837" y="367"/>
                  </a:lnTo>
                  <a:lnTo>
                    <a:pt x="833" y="367"/>
                  </a:lnTo>
                  <a:lnTo>
                    <a:pt x="829" y="370"/>
                  </a:lnTo>
                  <a:lnTo>
                    <a:pt x="826" y="367"/>
                  </a:lnTo>
                  <a:lnTo>
                    <a:pt x="822" y="359"/>
                  </a:lnTo>
                  <a:lnTo>
                    <a:pt x="822" y="356"/>
                  </a:lnTo>
                  <a:lnTo>
                    <a:pt x="822" y="356"/>
                  </a:lnTo>
                  <a:lnTo>
                    <a:pt x="818" y="356"/>
                  </a:lnTo>
                  <a:lnTo>
                    <a:pt x="815" y="356"/>
                  </a:lnTo>
                  <a:lnTo>
                    <a:pt x="815" y="352"/>
                  </a:lnTo>
                  <a:lnTo>
                    <a:pt x="815" y="352"/>
                  </a:lnTo>
                  <a:lnTo>
                    <a:pt x="811" y="356"/>
                  </a:lnTo>
                  <a:lnTo>
                    <a:pt x="811" y="352"/>
                  </a:lnTo>
                  <a:lnTo>
                    <a:pt x="811" y="356"/>
                  </a:lnTo>
                  <a:lnTo>
                    <a:pt x="807" y="352"/>
                  </a:lnTo>
                  <a:lnTo>
                    <a:pt x="807" y="348"/>
                  </a:lnTo>
                  <a:lnTo>
                    <a:pt x="803" y="345"/>
                  </a:lnTo>
                  <a:lnTo>
                    <a:pt x="800" y="345"/>
                  </a:lnTo>
                  <a:lnTo>
                    <a:pt x="800" y="341"/>
                  </a:lnTo>
                  <a:lnTo>
                    <a:pt x="796" y="337"/>
                  </a:lnTo>
                  <a:lnTo>
                    <a:pt x="800" y="337"/>
                  </a:lnTo>
                  <a:lnTo>
                    <a:pt x="800" y="333"/>
                  </a:lnTo>
                  <a:lnTo>
                    <a:pt x="800" y="333"/>
                  </a:lnTo>
                  <a:lnTo>
                    <a:pt x="800" y="330"/>
                  </a:lnTo>
                  <a:lnTo>
                    <a:pt x="800" y="330"/>
                  </a:lnTo>
                  <a:lnTo>
                    <a:pt x="800" y="326"/>
                  </a:lnTo>
                  <a:lnTo>
                    <a:pt x="807" y="330"/>
                  </a:lnTo>
                  <a:lnTo>
                    <a:pt x="815" y="330"/>
                  </a:lnTo>
                  <a:lnTo>
                    <a:pt x="818" y="330"/>
                  </a:lnTo>
                  <a:lnTo>
                    <a:pt x="818" y="326"/>
                  </a:lnTo>
                  <a:lnTo>
                    <a:pt x="818" y="326"/>
                  </a:lnTo>
                  <a:lnTo>
                    <a:pt x="818" y="326"/>
                  </a:lnTo>
                  <a:lnTo>
                    <a:pt x="818" y="322"/>
                  </a:lnTo>
                  <a:lnTo>
                    <a:pt x="818" y="319"/>
                  </a:lnTo>
                  <a:lnTo>
                    <a:pt x="818" y="319"/>
                  </a:lnTo>
                  <a:lnTo>
                    <a:pt x="822" y="311"/>
                  </a:lnTo>
                  <a:lnTo>
                    <a:pt x="826" y="307"/>
                  </a:lnTo>
                  <a:lnTo>
                    <a:pt x="829" y="307"/>
                  </a:lnTo>
                  <a:lnTo>
                    <a:pt x="833" y="304"/>
                  </a:lnTo>
                  <a:lnTo>
                    <a:pt x="837" y="304"/>
                  </a:lnTo>
                  <a:lnTo>
                    <a:pt x="837" y="296"/>
                  </a:lnTo>
                  <a:lnTo>
                    <a:pt x="840" y="293"/>
                  </a:lnTo>
                  <a:lnTo>
                    <a:pt x="840" y="289"/>
                  </a:lnTo>
                  <a:lnTo>
                    <a:pt x="840" y="289"/>
                  </a:lnTo>
                  <a:lnTo>
                    <a:pt x="844" y="285"/>
                  </a:lnTo>
                  <a:lnTo>
                    <a:pt x="848" y="285"/>
                  </a:lnTo>
                  <a:lnTo>
                    <a:pt x="848" y="289"/>
                  </a:lnTo>
                  <a:lnTo>
                    <a:pt x="852" y="289"/>
                  </a:lnTo>
                  <a:lnTo>
                    <a:pt x="852" y="285"/>
                  </a:lnTo>
                  <a:lnTo>
                    <a:pt x="855" y="289"/>
                  </a:lnTo>
                  <a:lnTo>
                    <a:pt x="863" y="293"/>
                  </a:lnTo>
                  <a:lnTo>
                    <a:pt x="866" y="296"/>
                  </a:lnTo>
                  <a:lnTo>
                    <a:pt x="863" y="296"/>
                  </a:lnTo>
                  <a:lnTo>
                    <a:pt x="863" y="300"/>
                  </a:lnTo>
                  <a:lnTo>
                    <a:pt x="859" y="304"/>
                  </a:lnTo>
                  <a:lnTo>
                    <a:pt x="859" y="307"/>
                  </a:lnTo>
                  <a:lnTo>
                    <a:pt x="855" y="307"/>
                  </a:lnTo>
                  <a:lnTo>
                    <a:pt x="855" y="307"/>
                  </a:lnTo>
                  <a:lnTo>
                    <a:pt x="855" y="311"/>
                  </a:lnTo>
                  <a:lnTo>
                    <a:pt x="859" y="315"/>
                  </a:lnTo>
                  <a:lnTo>
                    <a:pt x="859" y="319"/>
                  </a:lnTo>
                  <a:lnTo>
                    <a:pt x="855" y="319"/>
                  </a:lnTo>
                  <a:lnTo>
                    <a:pt x="855" y="319"/>
                  </a:lnTo>
                  <a:lnTo>
                    <a:pt x="859" y="322"/>
                  </a:lnTo>
                  <a:lnTo>
                    <a:pt x="863" y="322"/>
                  </a:lnTo>
                  <a:lnTo>
                    <a:pt x="866" y="319"/>
                  </a:lnTo>
                  <a:lnTo>
                    <a:pt x="863" y="322"/>
                  </a:lnTo>
                  <a:lnTo>
                    <a:pt x="863" y="322"/>
                  </a:lnTo>
                  <a:lnTo>
                    <a:pt x="863" y="322"/>
                  </a:lnTo>
                  <a:lnTo>
                    <a:pt x="863" y="326"/>
                  </a:lnTo>
                  <a:lnTo>
                    <a:pt x="863" y="326"/>
                  </a:lnTo>
                  <a:lnTo>
                    <a:pt x="863" y="326"/>
                  </a:lnTo>
                  <a:lnTo>
                    <a:pt x="859" y="326"/>
                  </a:lnTo>
                  <a:lnTo>
                    <a:pt x="855" y="330"/>
                  </a:lnTo>
                  <a:lnTo>
                    <a:pt x="855" y="330"/>
                  </a:lnTo>
                  <a:lnTo>
                    <a:pt x="852" y="330"/>
                  </a:lnTo>
                  <a:lnTo>
                    <a:pt x="855" y="333"/>
                  </a:lnTo>
                  <a:lnTo>
                    <a:pt x="855" y="333"/>
                  </a:lnTo>
                  <a:lnTo>
                    <a:pt x="859" y="333"/>
                  </a:lnTo>
                  <a:lnTo>
                    <a:pt x="859" y="333"/>
                  </a:lnTo>
                  <a:lnTo>
                    <a:pt x="863" y="333"/>
                  </a:lnTo>
                  <a:lnTo>
                    <a:pt x="863" y="330"/>
                  </a:lnTo>
                  <a:lnTo>
                    <a:pt x="870" y="326"/>
                  </a:lnTo>
                  <a:lnTo>
                    <a:pt x="870" y="326"/>
                  </a:lnTo>
                  <a:lnTo>
                    <a:pt x="866" y="322"/>
                  </a:lnTo>
                  <a:lnTo>
                    <a:pt x="870" y="319"/>
                  </a:lnTo>
                  <a:lnTo>
                    <a:pt x="878" y="315"/>
                  </a:lnTo>
                  <a:lnTo>
                    <a:pt x="881" y="315"/>
                  </a:lnTo>
                  <a:lnTo>
                    <a:pt x="881" y="311"/>
                  </a:lnTo>
                  <a:lnTo>
                    <a:pt x="885" y="311"/>
                  </a:lnTo>
                  <a:lnTo>
                    <a:pt x="889" y="307"/>
                  </a:lnTo>
                  <a:lnTo>
                    <a:pt x="892" y="311"/>
                  </a:lnTo>
                  <a:lnTo>
                    <a:pt x="892" y="311"/>
                  </a:lnTo>
                  <a:lnTo>
                    <a:pt x="896" y="311"/>
                  </a:lnTo>
                  <a:lnTo>
                    <a:pt x="903" y="304"/>
                  </a:lnTo>
                  <a:lnTo>
                    <a:pt x="903" y="307"/>
                  </a:lnTo>
                  <a:lnTo>
                    <a:pt x="903" y="307"/>
                  </a:lnTo>
                  <a:lnTo>
                    <a:pt x="911" y="304"/>
                  </a:lnTo>
                  <a:lnTo>
                    <a:pt x="959" y="274"/>
                  </a:lnTo>
                  <a:lnTo>
                    <a:pt x="963" y="252"/>
                  </a:lnTo>
                  <a:lnTo>
                    <a:pt x="977" y="241"/>
                  </a:lnTo>
                  <a:lnTo>
                    <a:pt x="977" y="241"/>
                  </a:lnTo>
                  <a:lnTo>
                    <a:pt x="977" y="237"/>
                  </a:lnTo>
                  <a:lnTo>
                    <a:pt x="977" y="237"/>
                  </a:lnTo>
                  <a:lnTo>
                    <a:pt x="977" y="233"/>
                  </a:lnTo>
                  <a:lnTo>
                    <a:pt x="977" y="233"/>
                  </a:lnTo>
                  <a:lnTo>
                    <a:pt x="977" y="233"/>
                  </a:lnTo>
                  <a:lnTo>
                    <a:pt x="981" y="233"/>
                  </a:lnTo>
                  <a:lnTo>
                    <a:pt x="985" y="233"/>
                  </a:lnTo>
                  <a:lnTo>
                    <a:pt x="985" y="230"/>
                  </a:lnTo>
                  <a:lnTo>
                    <a:pt x="985" y="230"/>
                  </a:lnTo>
                  <a:lnTo>
                    <a:pt x="985" y="226"/>
                  </a:lnTo>
                  <a:lnTo>
                    <a:pt x="985" y="226"/>
                  </a:lnTo>
                  <a:lnTo>
                    <a:pt x="985" y="222"/>
                  </a:lnTo>
                  <a:lnTo>
                    <a:pt x="985" y="218"/>
                  </a:lnTo>
                  <a:lnTo>
                    <a:pt x="981" y="218"/>
                  </a:lnTo>
                  <a:lnTo>
                    <a:pt x="981" y="215"/>
                  </a:lnTo>
                  <a:lnTo>
                    <a:pt x="981" y="211"/>
                  </a:lnTo>
                  <a:lnTo>
                    <a:pt x="981" y="207"/>
                  </a:lnTo>
                  <a:lnTo>
                    <a:pt x="981" y="204"/>
                  </a:lnTo>
                  <a:lnTo>
                    <a:pt x="977" y="200"/>
                  </a:lnTo>
                  <a:lnTo>
                    <a:pt x="977" y="200"/>
                  </a:lnTo>
                  <a:lnTo>
                    <a:pt x="977" y="196"/>
                  </a:lnTo>
                  <a:lnTo>
                    <a:pt x="974" y="192"/>
                  </a:lnTo>
                  <a:lnTo>
                    <a:pt x="974" y="189"/>
                  </a:lnTo>
                  <a:lnTo>
                    <a:pt x="974" y="189"/>
                  </a:lnTo>
                  <a:lnTo>
                    <a:pt x="974" y="189"/>
                  </a:lnTo>
                  <a:lnTo>
                    <a:pt x="977" y="189"/>
                  </a:lnTo>
                  <a:lnTo>
                    <a:pt x="977" y="185"/>
                  </a:lnTo>
                  <a:lnTo>
                    <a:pt x="977" y="181"/>
                  </a:lnTo>
                  <a:lnTo>
                    <a:pt x="981" y="178"/>
                  </a:lnTo>
                  <a:lnTo>
                    <a:pt x="985" y="178"/>
                  </a:lnTo>
                  <a:lnTo>
                    <a:pt x="985" y="178"/>
                  </a:lnTo>
                  <a:lnTo>
                    <a:pt x="989" y="181"/>
                  </a:lnTo>
                  <a:lnTo>
                    <a:pt x="1000" y="181"/>
                  </a:lnTo>
                  <a:lnTo>
                    <a:pt x="1000" y="181"/>
                  </a:lnTo>
                  <a:lnTo>
                    <a:pt x="1003" y="181"/>
                  </a:lnTo>
                  <a:lnTo>
                    <a:pt x="1003" y="181"/>
                  </a:lnTo>
                  <a:lnTo>
                    <a:pt x="1003" y="178"/>
                  </a:lnTo>
                  <a:lnTo>
                    <a:pt x="1003" y="178"/>
                  </a:lnTo>
                  <a:lnTo>
                    <a:pt x="1003" y="174"/>
                  </a:lnTo>
                  <a:lnTo>
                    <a:pt x="1003" y="174"/>
                  </a:lnTo>
                  <a:lnTo>
                    <a:pt x="1003" y="174"/>
                  </a:lnTo>
                  <a:lnTo>
                    <a:pt x="1000" y="170"/>
                  </a:lnTo>
                  <a:lnTo>
                    <a:pt x="1003" y="166"/>
                  </a:lnTo>
                  <a:lnTo>
                    <a:pt x="1003" y="166"/>
                  </a:lnTo>
                  <a:lnTo>
                    <a:pt x="1003" y="163"/>
                  </a:lnTo>
                  <a:lnTo>
                    <a:pt x="1003" y="163"/>
                  </a:lnTo>
                  <a:lnTo>
                    <a:pt x="1003" y="163"/>
                  </a:lnTo>
                  <a:lnTo>
                    <a:pt x="1003" y="163"/>
                  </a:lnTo>
                  <a:lnTo>
                    <a:pt x="1003" y="159"/>
                  </a:lnTo>
                  <a:lnTo>
                    <a:pt x="1003" y="159"/>
                  </a:lnTo>
                  <a:lnTo>
                    <a:pt x="1003" y="155"/>
                  </a:lnTo>
                  <a:lnTo>
                    <a:pt x="1003" y="155"/>
                  </a:lnTo>
                  <a:lnTo>
                    <a:pt x="1003" y="155"/>
                  </a:lnTo>
                  <a:lnTo>
                    <a:pt x="1003" y="152"/>
                  </a:lnTo>
                  <a:lnTo>
                    <a:pt x="1003" y="152"/>
                  </a:lnTo>
                  <a:lnTo>
                    <a:pt x="1003" y="148"/>
                  </a:lnTo>
                  <a:lnTo>
                    <a:pt x="1003" y="144"/>
                  </a:lnTo>
                  <a:lnTo>
                    <a:pt x="1003" y="144"/>
                  </a:lnTo>
                  <a:lnTo>
                    <a:pt x="1003" y="144"/>
                  </a:lnTo>
                  <a:lnTo>
                    <a:pt x="1003" y="140"/>
                  </a:lnTo>
                  <a:lnTo>
                    <a:pt x="1003" y="140"/>
                  </a:lnTo>
                  <a:lnTo>
                    <a:pt x="1003" y="140"/>
                  </a:lnTo>
                  <a:lnTo>
                    <a:pt x="1003" y="137"/>
                  </a:lnTo>
                  <a:lnTo>
                    <a:pt x="1000" y="137"/>
                  </a:lnTo>
                  <a:lnTo>
                    <a:pt x="1003" y="137"/>
                  </a:lnTo>
                  <a:lnTo>
                    <a:pt x="1003" y="133"/>
                  </a:lnTo>
                  <a:lnTo>
                    <a:pt x="1003" y="133"/>
                  </a:lnTo>
                  <a:lnTo>
                    <a:pt x="1000" y="129"/>
                  </a:lnTo>
                  <a:lnTo>
                    <a:pt x="1000" y="129"/>
                  </a:lnTo>
                  <a:lnTo>
                    <a:pt x="1003" y="126"/>
                  </a:lnTo>
                  <a:lnTo>
                    <a:pt x="1003" y="126"/>
                  </a:lnTo>
                  <a:lnTo>
                    <a:pt x="1007" y="126"/>
                  </a:lnTo>
                  <a:lnTo>
                    <a:pt x="1007" y="122"/>
                  </a:lnTo>
                  <a:lnTo>
                    <a:pt x="1007" y="118"/>
                  </a:lnTo>
                  <a:lnTo>
                    <a:pt x="1003" y="11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09" name="Freeform 108"/>
            <p:cNvSpPr>
              <a:spLocks/>
            </p:cNvSpPr>
            <p:nvPr/>
          </p:nvSpPr>
          <p:spPr bwMode="auto">
            <a:xfrm>
              <a:off x="6808384" y="2651027"/>
              <a:ext cx="38599" cy="81058"/>
            </a:xfrm>
            <a:custGeom>
              <a:avLst/>
              <a:gdLst>
                <a:gd name="T0" fmla="*/ 26 w 30"/>
                <a:gd name="T1" fmla="*/ 4 h 63"/>
                <a:gd name="T2" fmla="*/ 26 w 30"/>
                <a:gd name="T3" fmla="*/ 4 h 63"/>
                <a:gd name="T4" fmla="*/ 22 w 30"/>
                <a:gd name="T5" fmla="*/ 0 h 63"/>
                <a:gd name="T6" fmla="*/ 19 w 30"/>
                <a:gd name="T7" fmla="*/ 0 h 63"/>
                <a:gd name="T8" fmla="*/ 19 w 30"/>
                <a:gd name="T9" fmla="*/ 0 h 63"/>
                <a:gd name="T10" fmla="*/ 19 w 30"/>
                <a:gd name="T11" fmla="*/ 4 h 63"/>
                <a:gd name="T12" fmla="*/ 15 w 30"/>
                <a:gd name="T13" fmla="*/ 4 h 63"/>
                <a:gd name="T14" fmla="*/ 11 w 30"/>
                <a:gd name="T15" fmla="*/ 8 h 63"/>
                <a:gd name="T16" fmla="*/ 7 w 30"/>
                <a:gd name="T17" fmla="*/ 11 h 63"/>
                <a:gd name="T18" fmla="*/ 7 w 30"/>
                <a:gd name="T19" fmla="*/ 15 h 63"/>
                <a:gd name="T20" fmla="*/ 7 w 30"/>
                <a:gd name="T21" fmla="*/ 15 h 63"/>
                <a:gd name="T22" fmla="*/ 7 w 30"/>
                <a:gd name="T23" fmla="*/ 15 h 63"/>
                <a:gd name="T24" fmla="*/ 4 w 30"/>
                <a:gd name="T25" fmla="*/ 23 h 63"/>
                <a:gd name="T26" fmla="*/ 0 w 30"/>
                <a:gd name="T27" fmla="*/ 30 h 63"/>
                <a:gd name="T28" fmla="*/ 0 w 30"/>
                <a:gd name="T29" fmla="*/ 30 h 63"/>
                <a:gd name="T30" fmla="*/ 0 w 30"/>
                <a:gd name="T31" fmla="*/ 30 h 63"/>
                <a:gd name="T32" fmla="*/ 0 w 30"/>
                <a:gd name="T33" fmla="*/ 37 h 63"/>
                <a:gd name="T34" fmla="*/ 0 w 30"/>
                <a:gd name="T35" fmla="*/ 41 h 63"/>
                <a:gd name="T36" fmla="*/ 4 w 30"/>
                <a:gd name="T37" fmla="*/ 45 h 63"/>
                <a:gd name="T38" fmla="*/ 4 w 30"/>
                <a:gd name="T39" fmla="*/ 45 h 63"/>
                <a:gd name="T40" fmla="*/ 4 w 30"/>
                <a:gd name="T41" fmla="*/ 45 h 63"/>
                <a:gd name="T42" fmla="*/ 4 w 30"/>
                <a:gd name="T43" fmla="*/ 49 h 63"/>
                <a:gd name="T44" fmla="*/ 4 w 30"/>
                <a:gd name="T45" fmla="*/ 49 h 63"/>
                <a:gd name="T46" fmla="*/ 7 w 30"/>
                <a:gd name="T47" fmla="*/ 49 h 63"/>
                <a:gd name="T48" fmla="*/ 7 w 30"/>
                <a:gd name="T49" fmla="*/ 52 h 63"/>
                <a:gd name="T50" fmla="*/ 11 w 30"/>
                <a:gd name="T51" fmla="*/ 52 h 63"/>
                <a:gd name="T52" fmla="*/ 15 w 30"/>
                <a:gd name="T53" fmla="*/ 56 h 63"/>
                <a:gd name="T54" fmla="*/ 15 w 30"/>
                <a:gd name="T55" fmla="*/ 60 h 63"/>
                <a:gd name="T56" fmla="*/ 15 w 30"/>
                <a:gd name="T57" fmla="*/ 63 h 63"/>
                <a:gd name="T58" fmla="*/ 15 w 30"/>
                <a:gd name="T59" fmla="*/ 63 h 63"/>
                <a:gd name="T60" fmla="*/ 19 w 30"/>
                <a:gd name="T61" fmla="*/ 63 h 63"/>
                <a:gd name="T62" fmla="*/ 19 w 30"/>
                <a:gd name="T63" fmla="*/ 60 h 63"/>
                <a:gd name="T64" fmla="*/ 19 w 30"/>
                <a:gd name="T65" fmla="*/ 56 h 63"/>
                <a:gd name="T66" fmla="*/ 19 w 30"/>
                <a:gd name="T67" fmla="*/ 52 h 63"/>
                <a:gd name="T68" fmla="*/ 19 w 30"/>
                <a:gd name="T69" fmla="*/ 49 h 63"/>
                <a:gd name="T70" fmla="*/ 22 w 30"/>
                <a:gd name="T71" fmla="*/ 41 h 63"/>
                <a:gd name="T72" fmla="*/ 22 w 30"/>
                <a:gd name="T73" fmla="*/ 37 h 63"/>
                <a:gd name="T74" fmla="*/ 26 w 30"/>
                <a:gd name="T75" fmla="*/ 37 h 63"/>
                <a:gd name="T76" fmla="*/ 22 w 30"/>
                <a:gd name="T77" fmla="*/ 37 h 63"/>
                <a:gd name="T78" fmla="*/ 26 w 30"/>
                <a:gd name="T79" fmla="*/ 30 h 63"/>
                <a:gd name="T80" fmla="*/ 26 w 30"/>
                <a:gd name="T81" fmla="*/ 26 h 63"/>
                <a:gd name="T82" fmla="*/ 22 w 30"/>
                <a:gd name="T83" fmla="*/ 23 h 63"/>
                <a:gd name="T84" fmla="*/ 26 w 30"/>
                <a:gd name="T85" fmla="*/ 19 h 63"/>
                <a:gd name="T86" fmla="*/ 26 w 30"/>
                <a:gd name="T87" fmla="*/ 11 h 63"/>
                <a:gd name="T88" fmla="*/ 26 w 30"/>
                <a:gd name="T89" fmla="*/ 8 h 63"/>
                <a:gd name="T90" fmla="*/ 30 w 30"/>
                <a:gd name="T91" fmla="*/ 8 h 63"/>
                <a:gd name="T92" fmla="*/ 30 w 30"/>
                <a:gd name="T93" fmla="*/ 4 h 63"/>
                <a:gd name="T94" fmla="*/ 26 w 30"/>
                <a:gd name="T95"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 h="63">
                  <a:moveTo>
                    <a:pt x="26" y="4"/>
                  </a:moveTo>
                  <a:lnTo>
                    <a:pt x="26" y="4"/>
                  </a:lnTo>
                  <a:lnTo>
                    <a:pt x="22" y="0"/>
                  </a:lnTo>
                  <a:lnTo>
                    <a:pt x="19" y="0"/>
                  </a:lnTo>
                  <a:lnTo>
                    <a:pt x="19" y="0"/>
                  </a:lnTo>
                  <a:lnTo>
                    <a:pt x="19" y="4"/>
                  </a:lnTo>
                  <a:lnTo>
                    <a:pt x="15" y="4"/>
                  </a:lnTo>
                  <a:lnTo>
                    <a:pt x="11" y="8"/>
                  </a:lnTo>
                  <a:lnTo>
                    <a:pt x="7" y="11"/>
                  </a:lnTo>
                  <a:lnTo>
                    <a:pt x="7" y="15"/>
                  </a:lnTo>
                  <a:lnTo>
                    <a:pt x="7" y="15"/>
                  </a:lnTo>
                  <a:lnTo>
                    <a:pt x="7" y="15"/>
                  </a:lnTo>
                  <a:lnTo>
                    <a:pt x="4" y="23"/>
                  </a:lnTo>
                  <a:lnTo>
                    <a:pt x="0" y="30"/>
                  </a:lnTo>
                  <a:lnTo>
                    <a:pt x="0" y="30"/>
                  </a:lnTo>
                  <a:lnTo>
                    <a:pt x="0" y="30"/>
                  </a:lnTo>
                  <a:lnTo>
                    <a:pt x="0" y="37"/>
                  </a:lnTo>
                  <a:lnTo>
                    <a:pt x="0" y="41"/>
                  </a:lnTo>
                  <a:lnTo>
                    <a:pt x="4" y="45"/>
                  </a:lnTo>
                  <a:lnTo>
                    <a:pt x="4" y="45"/>
                  </a:lnTo>
                  <a:lnTo>
                    <a:pt x="4" y="45"/>
                  </a:lnTo>
                  <a:lnTo>
                    <a:pt x="4" y="49"/>
                  </a:lnTo>
                  <a:lnTo>
                    <a:pt x="4" y="49"/>
                  </a:lnTo>
                  <a:lnTo>
                    <a:pt x="7" y="49"/>
                  </a:lnTo>
                  <a:lnTo>
                    <a:pt x="7" y="52"/>
                  </a:lnTo>
                  <a:lnTo>
                    <a:pt x="11" y="52"/>
                  </a:lnTo>
                  <a:lnTo>
                    <a:pt x="15" y="56"/>
                  </a:lnTo>
                  <a:lnTo>
                    <a:pt x="15" y="60"/>
                  </a:lnTo>
                  <a:lnTo>
                    <a:pt x="15" y="63"/>
                  </a:lnTo>
                  <a:lnTo>
                    <a:pt x="15" y="63"/>
                  </a:lnTo>
                  <a:lnTo>
                    <a:pt x="19" y="63"/>
                  </a:lnTo>
                  <a:lnTo>
                    <a:pt x="19" y="60"/>
                  </a:lnTo>
                  <a:lnTo>
                    <a:pt x="19" y="56"/>
                  </a:lnTo>
                  <a:lnTo>
                    <a:pt x="19" y="52"/>
                  </a:lnTo>
                  <a:lnTo>
                    <a:pt x="19" y="49"/>
                  </a:lnTo>
                  <a:lnTo>
                    <a:pt x="22" y="41"/>
                  </a:lnTo>
                  <a:lnTo>
                    <a:pt x="22" y="37"/>
                  </a:lnTo>
                  <a:lnTo>
                    <a:pt x="26" y="37"/>
                  </a:lnTo>
                  <a:lnTo>
                    <a:pt x="22" y="37"/>
                  </a:lnTo>
                  <a:lnTo>
                    <a:pt x="26" y="30"/>
                  </a:lnTo>
                  <a:lnTo>
                    <a:pt x="26" y="26"/>
                  </a:lnTo>
                  <a:lnTo>
                    <a:pt x="22" y="23"/>
                  </a:lnTo>
                  <a:lnTo>
                    <a:pt x="26" y="19"/>
                  </a:lnTo>
                  <a:lnTo>
                    <a:pt x="26" y="11"/>
                  </a:lnTo>
                  <a:lnTo>
                    <a:pt x="26" y="8"/>
                  </a:lnTo>
                  <a:lnTo>
                    <a:pt x="30" y="8"/>
                  </a:lnTo>
                  <a:lnTo>
                    <a:pt x="30" y="4"/>
                  </a:lnTo>
                  <a:lnTo>
                    <a:pt x="26" y="4"/>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10" name="Freeform 109"/>
            <p:cNvSpPr>
              <a:spLocks noEditPoints="1"/>
            </p:cNvSpPr>
            <p:nvPr/>
          </p:nvSpPr>
          <p:spPr bwMode="auto">
            <a:xfrm>
              <a:off x="4959495" y="3071756"/>
              <a:ext cx="223874" cy="195569"/>
            </a:xfrm>
            <a:custGeom>
              <a:avLst/>
              <a:gdLst>
                <a:gd name="T0" fmla="*/ 45 w 174"/>
                <a:gd name="T1" fmla="*/ 15 h 152"/>
                <a:gd name="T2" fmla="*/ 49 w 174"/>
                <a:gd name="T3" fmla="*/ 15 h 152"/>
                <a:gd name="T4" fmla="*/ 52 w 174"/>
                <a:gd name="T5" fmla="*/ 11 h 152"/>
                <a:gd name="T6" fmla="*/ 63 w 174"/>
                <a:gd name="T7" fmla="*/ 0 h 152"/>
                <a:gd name="T8" fmla="*/ 71 w 174"/>
                <a:gd name="T9" fmla="*/ 0 h 152"/>
                <a:gd name="T10" fmla="*/ 71 w 174"/>
                <a:gd name="T11" fmla="*/ 11 h 152"/>
                <a:gd name="T12" fmla="*/ 78 w 174"/>
                <a:gd name="T13" fmla="*/ 15 h 152"/>
                <a:gd name="T14" fmla="*/ 86 w 174"/>
                <a:gd name="T15" fmla="*/ 15 h 152"/>
                <a:gd name="T16" fmla="*/ 97 w 174"/>
                <a:gd name="T17" fmla="*/ 15 h 152"/>
                <a:gd name="T18" fmla="*/ 108 w 174"/>
                <a:gd name="T19" fmla="*/ 22 h 152"/>
                <a:gd name="T20" fmla="*/ 111 w 174"/>
                <a:gd name="T21" fmla="*/ 26 h 152"/>
                <a:gd name="T22" fmla="*/ 123 w 174"/>
                <a:gd name="T23" fmla="*/ 29 h 152"/>
                <a:gd name="T24" fmla="*/ 130 w 174"/>
                <a:gd name="T25" fmla="*/ 29 h 152"/>
                <a:gd name="T26" fmla="*/ 134 w 174"/>
                <a:gd name="T27" fmla="*/ 29 h 152"/>
                <a:gd name="T28" fmla="*/ 141 w 174"/>
                <a:gd name="T29" fmla="*/ 22 h 152"/>
                <a:gd name="T30" fmla="*/ 148 w 174"/>
                <a:gd name="T31" fmla="*/ 18 h 152"/>
                <a:gd name="T32" fmla="*/ 156 w 174"/>
                <a:gd name="T33" fmla="*/ 18 h 152"/>
                <a:gd name="T34" fmla="*/ 160 w 174"/>
                <a:gd name="T35" fmla="*/ 22 h 152"/>
                <a:gd name="T36" fmla="*/ 171 w 174"/>
                <a:gd name="T37" fmla="*/ 22 h 152"/>
                <a:gd name="T38" fmla="*/ 160 w 174"/>
                <a:gd name="T39" fmla="*/ 37 h 152"/>
                <a:gd name="T40" fmla="*/ 171 w 174"/>
                <a:gd name="T41" fmla="*/ 104 h 152"/>
                <a:gd name="T42" fmla="*/ 163 w 174"/>
                <a:gd name="T43" fmla="*/ 111 h 152"/>
                <a:gd name="T44" fmla="*/ 160 w 174"/>
                <a:gd name="T45" fmla="*/ 115 h 152"/>
                <a:gd name="T46" fmla="*/ 156 w 174"/>
                <a:gd name="T47" fmla="*/ 115 h 152"/>
                <a:gd name="T48" fmla="*/ 148 w 174"/>
                <a:gd name="T49" fmla="*/ 118 h 152"/>
                <a:gd name="T50" fmla="*/ 148 w 174"/>
                <a:gd name="T51" fmla="*/ 122 h 152"/>
                <a:gd name="T52" fmla="*/ 145 w 174"/>
                <a:gd name="T53" fmla="*/ 126 h 152"/>
                <a:gd name="T54" fmla="*/ 141 w 174"/>
                <a:gd name="T55" fmla="*/ 130 h 152"/>
                <a:gd name="T56" fmla="*/ 141 w 174"/>
                <a:gd name="T57" fmla="*/ 137 h 152"/>
                <a:gd name="T58" fmla="*/ 130 w 174"/>
                <a:gd name="T59" fmla="*/ 148 h 152"/>
                <a:gd name="T60" fmla="*/ 126 w 174"/>
                <a:gd name="T61" fmla="*/ 152 h 152"/>
                <a:gd name="T62" fmla="*/ 104 w 174"/>
                <a:gd name="T63" fmla="*/ 137 h 152"/>
                <a:gd name="T64" fmla="*/ 104 w 174"/>
                <a:gd name="T65" fmla="*/ 133 h 152"/>
                <a:gd name="T66" fmla="*/ 41 w 174"/>
                <a:gd name="T67" fmla="*/ 96 h 152"/>
                <a:gd name="T68" fmla="*/ 41 w 174"/>
                <a:gd name="T69" fmla="*/ 81 h 152"/>
                <a:gd name="T70" fmla="*/ 45 w 174"/>
                <a:gd name="T71" fmla="*/ 74 h 152"/>
                <a:gd name="T72" fmla="*/ 49 w 174"/>
                <a:gd name="T73" fmla="*/ 70 h 152"/>
                <a:gd name="T74" fmla="*/ 52 w 174"/>
                <a:gd name="T75" fmla="*/ 67 h 152"/>
                <a:gd name="T76" fmla="*/ 60 w 174"/>
                <a:gd name="T77" fmla="*/ 63 h 152"/>
                <a:gd name="T78" fmla="*/ 60 w 174"/>
                <a:gd name="T79" fmla="*/ 59 h 152"/>
                <a:gd name="T80" fmla="*/ 63 w 174"/>
                <a:gd name="T81" fmla="*/ 52 h 152"/>
                <a:gd name="T82" fmla="*/ 60 w 174"/>
                <a:gd name="T83" fmla="*/ 44 h 152"/>
                <a:gd name="T84" fmla="*/ 60 w 174"/>
                <a:gd name="T85" fmla="*/ 44 h 152"/>
                <a:gd name="T86" fmla="*/ 56 w 174"/>
                <a:gd name="T87" fmla="*/ 37 h 152"/>
                <a:gd name="T88" fmla="*/ 52 w 174"/>
                <a:gd name="T89" fmla="*/ 29 h 152"/>
                <a:gd name="T90" fmla="*/ 49 w 174"/>
                <a:gd name="T91" fmla="*/ 26 h 152"/>
                <a:gd name="T92" fmla="*/ 49 w 174"/>
                <a:gd name="T93" fmla="*/ 22 h 152"/>
                <a:gd name="T94" fmla="*/ 45 w 174"/>
                <a:gd name="T95" fmla="*/ 18 h 152"/>
                <a:gd name="T96" fmla="*/ 45 w 174"/>
                <a:gd name="T97" fmla="*/ 18 h 152"/>
                <a:gd name="T98" fmla="*/ 0 w 174"/>
                <a:gd name="T99" fmla="*/ 96 h 152"/>
                <a:gd name="T100" fmla="*/ 15 w 174"/>
                <a:gd name="T101" fmla="*/ 96 h 152"/>
                <a:gd name="T102" fmla="*/ 0 w 174"/>
                <a:gd name="T103"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 h="152">
                  <a:moveTo>
                    <a:pt x="45" y="18"/>
                  </a:moveTo>
                  <a:lnTo>
                    <a:pt x="45" y="15"/>
                  </a:lnTo>
                  <a:lnTo>
                    <a:pt x="49" y="15"/>
                  </a:lnTo>
                  <a:lnTo>
                    <a:pt x="49" y="15"/>
                  </a:lnTo>
                  <a:lnTo>
                    <a:pt x="52" y="11"/>
                  </a:lnTo>
                  <a:lnTo>
                    <a:pt x="52" y="11"/>
                  </a:lnTo>
                  <a:lnTo>
                    <a:pt x="56" y="7"/>
                  </a:lnTo>
                  <a:lnTo>
                    <a:pt x="63" y="0"/>
                  </a:lnTo>
                  <a:lnTo>
                    <a:pt x="67" y="3"/>
                  </a:lnTo>
                  <a:lnTo>
                    <a:pt x="71" y="0"/>
                  </a:lnTo>
                  <a:lnTo>
                    <a:pt x="71" y="0"/>
                  </a:lnTo>
                  <a:lnTo>
                    <a:pt x="71" y="11"/>
                  </a:lnTo>
                  <a:lnTo>
                    <a:pt x="74" y="15"/>
                  </a:lnTo>
                  <a:lnTo>
                    <a:pt x="78" y="15"/>
                  </a:lnTo>
                  <a:lnTo>
                    <a:pt x="82" y="11"/>
                  </a:lnTo>
                  <a:lnTo>
                    <a:pt x="86" y="15"/>
                  </a:lnTo>
                  <a:lnTo>
                    <a:pt x="93" y="15"/>
                  </a:lnTo>
                  <a:lnTo>
                    <a:pt x="97" y="15"/>
                  </a:lnTo>
                  <a:lnTo>
                    <a:pt x="104" y="22"/>
                  </a:lnTo>
                  <a:lnTo>
                    <a:pt x="108" y="22"/>
                  </a:lnTo>
                  <a:lnTo>
                    <a:pt x="111" y="26"/>
                  </a:lnTo>
                  <a:lnTo>
                    <a:pt x="111" y="26"/>
                  </a:lnTo>
                  <a:lnTo>
                    <a:pt x="119" y="26"/>
                  </a:lnTo>
                  <a:lnTo>
                    <a:pt x="123" y="29"/>
                  </a:lnTo>
                  <a:lnTo>
                    <a:pt x="126" y="29"/>
                  </a:lnTo>
                  <a:lnTo>
                    <a:pt x="130" y="29"/>
                  </a:lnTo>
                  <a:lnTo>
                    <a:pt x="134" y="29"/>
                  </a:lnTo>
                  <a:lnTo>
                    <a:pt x="134" y="29"/>
                  </a:lnTo>
                  <a:lnTo>
                    <a:pt x="141" y="22"/>
                  </a:lnTo>
                  <a:lnTo>
                    <a:pt x="141" y="22"/>
                  </a:lnTo>
                  <a:lnTo>
                    <a:pt x="145" y="18"/>
                  </a:lnTo>
                  <a:lnTo>
                    <a:pt x="148" y="18"/>
                  </a:lnTo>
                  <a:lnTo>
                    <a:pt x="148" y="18"/>
                  </a:lnTo>
                  <a:lnTo>
                    <a:pt x="156" y="18"/>
                  </a:lnTo>
                  <a:lnTo>
                    <a:pt x="160" y="18"/>
                  </a:lnTo>
                  <a:lnTo>
                    <a:pt x="160" y="22"/>
                  </a:lnTo>
                  <a:lnTo>
                    <a:pt x="163" y="22"/>
                  </a:lnTo>
                  <a:lnTo>
                    <a:pt x="171" y="22"/>
                  </a:lnTo>
                  <a:lnTo>
                    <a:pt x="174" y="22"/>
                  </a:lnTo>
                  <a:lnTo>
                    <a:pt x="160" y="37"/>
                  </a:lnTo>
                  <a:lnTo>
                    <a:pt x="160" y="93"/>
                  </a:lnTo>
                  <a:lnTo>
                    <a:pt x="171" y="104"/>
                  </a:lnTo>
                  <a:lnTo>
                    <a:pt x="171" y="104"/>
                  </a:lnTo>
                  <a:lnTo>
                    <a:pt x="163" y="111"/>
                  </a:lnTo>
                  <a:lnTo>
                    <a:pt x="163" y="111"/>
                  </a:lnTo>
                  <a:lnTo>
                    <a:pt x="160" y="115"/>
                  </a:lnTo>
                  <a:lnTo>
                    <a:pt x="163" y="115"/>
                  </a:lnTo>
                  <a:lnTo>
                    <a:pt x="156" y="115"/>
                  </a:lnTo>
                  <a:lnTo>
                    <a:pt x="152" y="118"/>
                  </a:lnTo>
                  <a:lnTo>
                    <a:pt x="148" y="118"/>
                  </a:lnTo>
                  <a:lnTo>
                    <a:pt x="148" y="122"/>
                  </a:lnTo>
                  <a:lnTo>
                    <a:pt x="148" y="122"/>
                  </a:lnTo>
                  <a:lnTo>
                    <a:pt x="145" y="126"/>
                  </a:lnTo>
                  <a:lnTo>
                    <a:pt x="145" y="126"/>
                  </a:lnTo>
                  <a:lnTo>
                    <a:pt x="145" y="126"/>
                  </a:lnTo>
                  <a:lnTo>
                    <a:pt x="141" y="130"/>
                  </a:lnTo>
                  <a:lnTo>
                    <a:pt x="141" y="133"/>
                  </a:lnTo>
                  <a:lnTo>
                    <a:pt x="141" y="137"/>
                  </a:lnTo>
                  <a:lnTo>
                    <a:pt x="137" y="141"/>
                  </a:lnTo>
                  <a:lnTo>
                    <a:pt x="130" y="148"/>
                  </a:lnTo>
                  <a:lnTo>
                    <a:pt x="126" y="152"/>
                  </a:lnTo>
                  <a:lnTo>
                    <a:pt x="126" y="152"/>
                  </a:lnTo>
                  <a:lnTo>
                    <a:pt x="108" y="137"/>
                  </a:lnTo>
                  <a:lnTo>
                    <a:pt x="104" y="137"/>
                  </a:lnTo>
                  <a:lnTo>
                    <a:pt x="104" y="133"/>
                  </a:lnTo>
                  <a:lnTo>
                    <a:pt x="104" y="133"/>
                  </a:lnTo>
                  <a:lnTo>
                    <a:pt x="100" y="130"/>
                  </a:lnTo>
                  <a:lnTo>
                    <a:pt x="41" y="96"/>
                  </a:lnTo>
                  <a:lnTo>
                    <a:pt x="37" y="96"/>
                  </a:lnTo>
                  <a:lnTo>
                    <a:pt x="41" y="81"/>
                  </a:lnTo>
                  <a:lnTo>
                    <a:pt x="41" y="78"/>
                  </a:lnTo>
                  <a:lnTo>
                    <a:pt x="45" y="74"/>
                  </a:lnTo>
                  <a:lnTo>
                    <a:pt x="49" y="70"/>
                  </a:lnTo>
                  <a:lnTo>
                    <a:pt x="49" y="70"/>
                  </a:lnTo>
                  <a:lnTo>
                    <a:pt x="52" y="67"/>
                  </a:lnTo>
                  <a:lnTo>
                    <a:pt x="52" y="67"/>
                  </a:lnTo>
                  <a:lnTo>
                    <a:pt x="52" y="63"/>
                  </a:lnTo>
                  <a:lnTo>
                    <a:pt x="60" y="63"/>
                  </a:lnTo>
                  <a:lnTo>
                    <a:pt x="60" y="59"/>
                  </a:lnTo>
                  <a:lnTo>
                    <a:pt x="60" y="59"/>
                  </a:lnTo>
                  <a:lnTo>
                    <a:pt x="63" y="55"/>
                  </a:lnTo>
                  <a:lnTo>
                    <a:pt x="63" y="52"/>
                  </a:lnTo>
                  <a:lnTo>
                    <a:pt x="63" y="48"/>
                  </a:lnTo>
                  <a:lnTo>
                    <a:pt x="60" y="44"/>
                  </a:lnTo>
                  <a:lnTo>
                    <a:pt x="63" y="44"/>
                  </a:lnTo>
                  <a:lnTo>
                    <a:pt x="60" y="44"/>
                  </a:lnTo>
                  <a:lnTo>
                    <a:pt x="56" y="41"/>
                  </a:lnTo>
                  <a:lnTo>
                    <a:pt x="56" y="37"/>
                  </a:lnTo>
                  <a:lnTo>
                    <a:pt x="52" y="33"/>
                  </a:lnTo>
                  <a:lnTo>
                    <a:pt x="52" y="29"/>
                  </a:lnTo>
                  <a:lnTo>
                    <a:pt x="52" y="26"/>
                  </a:lnTo>
                  <a:lnTo>
                    <a:pt x="49" y="26"/>
                  </a:lnTo>
                  <a:lnTo>
                    <a:pt x="49" y="26"/>
                  </a:lnTo>
                  <a:lnTo>
                    <a:pt x="49" y="22"/>
                  </a:lnTo>
                  <a:lnTo>
                    <a:pt x="45" y="18"/>
                  </a:lnTo>
                  <a:lnTo>
                    <a:pt x="45" y="18"/>
                  </a:lnTo>
                  <a:lnTo>
                    <a:pt x="45" y="18"/>
                  </a:lnTo>
                  <a:lnTo>
                    <a:pt x="45" y="18"/>
                  </a:lnTo>
                  <a:lnTo>
                    <a:pt x="45" y="18"/>
                  </a:lnTo>
                  <a:close/>
                  <a:moveTo>
                    <a:pt x="0" y="96"/>
                  </a:moveTo>
                  <a:lnTo>
                    <a:pt x="8" y="96"/>
                  </a:lnTo>
                  <a:lnTo>
                    <a:pt x="15" y="96"/>
                  </a:lnTo>
                  <a:lnTo>
                    <a:pt x="0" y="96"/>
                  </a:lnTo>
                  <a:lnTo>
                    <a:pt x="0" y="96"/>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11" name="Freeform 110"/>
            <p:cNvSpPr>
              <a:spLocks/>
            </p:cNvSpPr>
            <p:nvPr/>
          </p:nvSpPr>
          <p:spPr bwMode="auto">
            <a:xfrm>
              <a:off x="4917035" y="3094915"/>
              <a:ext cx="123517" cy="110650"/>
            </a:xfrm>
            <a:custGeom>
              <a:avLst/>
              <a:gdLst>
                <a:gd name="T0" fmla="*/ 74 w 96"/>
                <a:gd name="T1" fmla="*/ 60 h 86"/>
                <a:gd name="T2" fmla="*/ 82 w 96"/>
                <a:gd name="T3" fmla="*/ 52 h 86"/>
                <a:gd name="T4" fmla="*/ 85 w 96"/>
                <a:gd name="T5" fmla="*/ 49 h 86"/>
                <a:gd name="T6" fmla="*/ 85 w 96"/>
                <a:gd name="T7" fmla="*/ 45 h 86"/>
                <a:gd name="T8" fmla="*/ 93 w 96"/>
                <a:gd name="T9" fmla="*/ 41 h 86"/>
                <a:gd name="T10" fmla="*/ 96 w 96"/>
                <a:gd name="T11" fmla="*/ 37 h 86"/>
                <a:gd name="T12" fmla="*/ 96 w 96"/>
                <a:gd name="T13" fmla="*/ 30 h 86"/>
                <a:gd name="T14" fmla="*/ 96 w 96"/>
                <a:gd name="T15" fmla="*/ 26 h 86"/>
                <a:gd name="T16" fmla="*/ 89 w 96"/>
                <a:gd name="T17" fmla="*/ 23 h 86"/>
                <a:gd name="T18" fmla="*/ 85 w 96"/>
                <a:gd name="T19" fmla="*/ 15 h 86"/>
                <a:gd name="T20" fmla="*/ 85 w 96"/>
                <a:gd name="T21" fmla="*/ 8 h 86"/>
                <a:gd name="T22" fmla="*/ 82 w 96"/>
                <a:gd name="T23" fmla="*/ 8 h 86"/>
                <a:gd name="T24" fmla="*/ 78 w 96"/>
                <a:gd name="T25" fmla="*/ 0 h 86"/>
                <a:gd name="T26" fmla="*/ 74 w 96"/>
                <a:gd name="T27" fmla="*/ 4 h 86"/>
                <a:gd name="T28" fmla="*/ 67 w 96"/>
                <a:gd name="T29" fmla="*/ 8 h 86"/>
                <a:gd name="T30" fmla="*/ 59 w 96"/>
                <a:gd name="T31" fmla="*/ 4 h 86"/>
                <a:gd name="T32" fmla="*/ 52 w 96"/>
                <a:gd name="T33" fmla="*/ 8 h 86"/>
                <a:gd name="T34" fmla="*/ 48 w 96"/>
                <a:gd name="T35" fmla="*/ 8 h 86"/>
                <a:gd name="T36" fmla="*/ 48 w 96"/>
                <a:gd name="T37" fmla="*/ 11 h 86"/>
                <a:gd name="T38" fmla="*/ 41 w 96"/>
                <a:gd name="T39" fmla="*/ 11 h 86"/>
                <a:gd name="T40" fmla="*/ 37 w 96"/>
                <a:gd name="T41" fmla="*/ 8 h 86"/>
                <a:gd name="T42" fmla="*/ 30 w 96"/>
                <a:gd name="T43" fmla="*/ 8 h 86"/>
                <a:gd name="T44" fmla="*/ 26 w 96"/>
                <a:gd name="T45" fmla="*/ 8 h 86"/>
                <a:gd name="T46" fmla="*/ 26 w 96"/>
                <a:gd name="T47" fmla="*/ 11 h 86"/>
                <a:gd name="T48" fmla="*/ 26 w 96"/>
                <a:gd name="T49" fmla="*/ 11 h 86"/>
                <a:gd name="T50" fmla="*/ 22 w 96"/>
                <a:gd name="T51" fmla="*/ 15 h 86"/>
                <a:gd name="T52" fmla="*/ 22 w 96"/>
                <a:gd name="T53" fmla="*/ 26 h 86"/>
                <a:gd name="T54" fmla="*/ 22 w 96"/>
                <a:gd name="T55" fmla="*/ 30 h 86"/>
                <a:gd name="T56" fmla="*/ 26 w 96"/>
                <a:gd name="T57" fmla="*/ 34 h 86"/>
                <a:gd name="T58" fmla="*/ 19 w 96"/>
                <a:gd name="T59" fmla="*/ 45 h 86"/>
                <a:gd name="T60" fmla="*/ 11 w 96"/>
                <a:gd name="T61" fmla="*/ 52 h 86"/>
                <a:gd name="T62" fmla="*/ 4 w 96"/>
                <a:gd name="T63" fmla="*/ 67 h 86"/>
                <a:gd name="T64" fmla="*/ 4 w 96"/>
                <a:gd name="T65" fmla="*/ 75 h 86"/>
                <a:gd name="T66" fmla="*/ 0 w 96"/>
                <a:gd name="T67" fmla="*/ 86 h 86"/>
                <a:gd name="T68" fmla="*/ 0 w 96"/>
                <a:gd name="T69" fmla="*/ 86 h 86"/>
                <a:gd name="T70" fmla="*/ 7 w 96"/>
                <a:gd name="T71" fmla="*/ 82 h 86"/>
                <a:gd name="T72" fmla="*/ 11 w 96"/>
                <a:gd name="T73" fmla="*/ 86 h 86"/>
                <a:gd name="T74" fmla="*/ 15 w 96"/>
                <a:gd name="T75" fmla="*/ 82 h 86"/>
                <a:gd name="T76" fmla="*/ 15 w 96"/>
                <a:gd name="T77" fmla="*/ 82 h 86"/>
                <a:gd name="T78" fmla="*/ 19 w 96"/>
                <a:gd name="T79" fmla="*/ 82 h 86"/>
                <a:gd name="T80" fmla="*/ 22 w 96"/>
                <a:gd name="T81" fmla="*/ 78 h 86"/>
                <a:gd name="T82" fmla="*/ 33 w 96"/>
                <a:gd name="T83" fmla="*/ 78 h 86"/>
                <a:gd name="T84" fmla="*/ 70 w 96"/>
                <a:gd name="T85" fmla="*/ 7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 h="86">
                  <a:moveTo>
                    <a:pt x="74" y="63"/>
                  </a:moveTo>
                  <a:lnTo>
                    <a:pt x="74" y="60"/>
                  </a:lnTo>
                  <a:lnTo>
                    <a:pt x="78" y="56"/>
                  </a:lnTo>
                  <a:lnTo>
                    <a:pt x="82" y="52"/>
                  </a:lnTo>
                  <a:lnTo>
                    <a:pt x="82" y="52"/>
                  </a:lnTo>
                  <a:lnTo>
                    <a:pt x="85" y="49"/>
                  </a:lnTo>
                  <a:lnTo>
                    <a:pt x="85" y="49"/>
                  </a:lnTo>
                  <a:lnTo>
                    <a:pt x="85" y="45"/>
                  </a:lnTo>
                  <a:lnTo>
                    <a:pt x="93" y="45"/>
                  </a:lnTo>
                  <a:lnTo>
                    <a:pt x="93" y="41"/>
                  </a:lnTo>
                  <a:lnTo>
                    <a:pt x="93" y="41"/>
                  </a:lnTo>
                  <a:lnTo>
                    <a:pt x="96" y="37"/>
                  </a:lnTo>
                  <a:lnTo>
                    <a:pt x="96" y="34"/>
                  </a:lnTo>
                  <a:lnTo>
                    <a:pt x="96" y="30"/>
                  </a:lnTo>
                  <a:lnTo>
                    <a:pt x="93" y="26"/>
                  </a:lnTo>
                  <a:lnTo>
                    <a:pt x="96" y="26"/>
                  </a:lnTo>
                  <a:lnTo>
                    <a:pt x="93" y="26"/>
                  </a:lnTo>
                  <a:lnTo>
                    <a:pt x="89" y="23"/>
                  </a:lnTo>
                  <a:lnTo>
                    <a:pt x="89" y="19"/>
                  </a:lnTo>
                  <a:lnTo>
                    <a:pt x="85" y="15"/>
                  </a:lnTo>
                  <a:lnTo>
                    <a:pt x="85" y="11"/>
                  </a:lnTo>
                  <a:lnTo>
                    <a:pt x="85" y="8"/>
                  </a:lnTo>
                  <a:lnTo>
                    <a:pt x="82" y="8"/>
                  </a:lnTo>
                  <a:lnTo>
                    <a:pt x="82" y="8"/>
                  </a:lnTo>
                  <a:lnTo>
                    <a:pt x="82" y="4"/>
                  </a:lnTo>
                  <a:lnTo>
                    <a:pt x="78" y="0"/>
                  </a:lnTo>
                  <a:lnTo>
                    <a:pt x="78" y="0"/>
                  </a:lnTo>
                  <a:lnTo>
                    <a:pt x="74" y="4"/>
                  </a:lnTo>
                  <a:lnTo>
                    <a:pt x="70" y="4"/>
                  </a:lnTo>
                  <a:lnTo>
                    <a:pt x="67" y="8"/>
                  </a:lnTo>
                  <a:lnTo>
                    <a:pt x="63" y="4"/>
                  </a:lnTo>
                  <a:lnTo>
                    <a:pt x="59" y="4"/>
                  </a:lnTo>
                  <a:lnTo>
                    <a:pt x="56" y="8"/>
                  </a:lnTo>
                  <a:lnTo>
                    <a:pt x="52" y="8"/>
                  </a:lnTo>
                  <a:lnTo>
                    <a:pt x="52" y="8"/>
                  </a:lnTo>
                  <a:lnTo>
                    <a:pt x="48" y="8"/>
                  </a:lnTo>
                  <a:lnTo>
                    <a:pt x="48" y="8"/>
                  </a:lnTo>
                  <a:lnTo>
                    <a:pt x="48" y="11"/>
                  </a:lnTo>
                  <a:lnTo>
                    <a:pt x="44" y="11"/>
                  </a:lnTo>
                  <a:lnTo>
                    <a:pt x="41" y="11"/>
                  </a:lnTo>
                  <a:lnTo>
                    <a:pt x="41" y="8"/>
                  </a:lnTo>
                  <a:lnTo>
                    <a:pt x="37" y="8"/>
                  </a:lnTo>
                  <a:lnTo>
                    <a:pt x="33" y="8"/>
                  </a:lnTo>
                  <a:lnTo>
                    <a:pt x="30" y="8"/>
                  </a:lnTo>
                  <a:lnTo>
                    <a:pt x="26" y="4"/>
                  </a:lnTo>
                  <a:lnTo>
                    <a:pt x="26" y="8"/>
                  </a:lnTo>
                  <a:lnTo>
                    <a:pt x="26" y="8"/>
                  </a:lnTo>
                  <a:lnTo>
                    <a:pt x="26" y="11"/>
                  </a:lnTo>
                  <a:lnTo>
                    <a:pt x="26" y="11"/>
                  </a:lnTo>
                  <a:lnTo>
                    <a:pt x="26" y="11"/>
                  </a:lnTo>
                  <a:lnTo>
                    <a:pt x="26" y="15"/>
                  </a:lnTo>
                  <a:lnTo>
                    <a:pt x="22" y="15"/>
                  </a:lnTo>
                  <a:lnTo>
                    <a:pt x="22" y="19"/>
                  </a:lnTo>
                  <a:lnTo>
                    <a:pt x="22" y="26"/>
                  </a:lnTo>
                  <a:lnTo>
                    <a:pt x="22" y="30"/>
                  </a:lnTo>
                  <a:lnTo>
                    <a:pt x="22" y="30"/>
                  </a:lnTo>
                  <a:lnTo>
                    <a:pt x="26" y="34"/>
                  </a:lnTo>
                  <a:lnTo>
                    <a:pt x="26" y="34"/>
                  </a:lnTo>
                  <a:lnTo>
                    <a:pt x="26" y="37"/>
                  </a:lnTo>
                  <a:lnTo>
                    <a:pt x="19" y="45"/>
                  </a:lnTo>
                  <a:lnTo>
                    <a:pt x="11" y="52"/>
                  </a:lnTo>
                  <a:lnTo>
                    <a:pt x="11" y="52"/>
                  </a:lnTo>
                  <a:lnTo>
                    <a:pt x="4" y="63"/>
                  </a:lnTo>
                  <a:lnTo>
                    <a:pt x="4" y="67"/>
                  </a:lnTo>
                  <a:lnTo>
                    <a:pt x="4" y="71"/>
                  </a:lnTo>
                  <a:lnTo>
                    <a:pt x="4" y="75"/>
                  </a:lnTo>
                  <a:lnTo>
                    <a:pt x="0" y="82"/>
                  </a:lnTo>
                  <a:lnTo>
                    <a:pt x="0" y="86"/>
                  </a:lnTo>
                  <a:lnTo>
                    <a:pt x="0" y="86"/>
                  </a:lnTo>
                  <a:lnTo>
                    <a:pt x="0" y="86"/>
                  </a:lnTo>
                  <a:lnTo>
                    <a:pt x="4" y="86"/>
                  </a:lnTo>
                  <a:lnTo>
                    <a:pt x="7" y="82"/>
                  </a:lnTo>
                  <a:lnTo>
                    <a:pt x="7" y="82"/>
                  </a:lnTo>
                  <a:lnTo>
                    <a:pt x="11" y="86"/>
                  </a:lnTo>
                  <a:lnTo>
                    <a:pt x="11" y="86"/>
                  </a:lnTo>
                  <a:lnTo>
                    <a:pt x="15" y="82"/>
                  </a:lnTo>
                  <a:lnTo>
                    <a:pt x="15" y="82"/>
                  </a:lnTo>
                  <a:lnTo>
                    <a:pt x="15" y="82"/>
                  </a:lnTo>
                  <a:lnTo>
                    <a:pt x="19" y="82"/>
                  </a:lnTo>
                  <a:lnTo>
                    <a:pt x="19" y="82"/>
                  </a:lnTo>
                  <a:lnTo>
                    <a:pt x="19" y="82"/>
                  </a:lnTo>
                  <a:lnTo>
                    <a:pt x="22" y="78"/>
                  </a:lnTo>
                  <a:lnTo>
                    <a:pt x="33" y="78"/>
                  </a:lnTo>
                  <a:lnTo>
                    <a:pt x="33" y="78"/>
                  </a:lnTo>
                  <a:lnTo>
                    <a:pt x="48" y="78"/>
                  </a:lnTo>
                  <a:lnTo>
                    <a:pt x="70" y="78"/>
                  </a:lnTo>
                  <a:lnTo>
                    <a:pt x="74" y="63"/>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12" name="Freeform 111"/>
            <p:cNvSpPr>
              <a:spLocks/>
            </p:cNvSpPr>
            <p:nvPr/>
          </p:nvSpPr>
          <p:spPr bwMode="auto">
            <a:xfrm>
              <a:off x="4597952" y="2961106"/>
              <a:ext cx="276626" cy="167262"/>
            </a:xfrm>
            <a:custGeom>
              <a:avLst/>
              <a:gdLst>
                <a:gd name="T0" fmla="*/ 137 w 215"/>
                <a:gd name="T1" fmla="*/ 4 h 130"/>
                <a:gd name="T2" fmla="*/ 148 w 215"/>
                <a:gd name="T3" fmla="*/ 19 h 130"/>
                <a:gd name="T4" fmla="*/ 148 w 215"/>
                <a:gd name="T5" fmla="*/ 30 h 130"/>
                <a:gd name="T6" fmla="*/ 155 w 215"/>
                <a:gd name="T7" fmla="*/ 34 h 130"/>
                <a:gd name="T8" fmla="*/ 159 w 215"/>
                <a:gd name="T9" fmla="*/ 41 h 130"/>
                <a:gd name="T10" fmla="*/ 174 w 215"/>
                <a:gd name="T11" fmla="*/ 45 h 130"/>
                <a:gd name="T12" fmla="*/ 181 w 215"/>
                <a:gd name="T13" fmla="*/ 52 h 130"/>
                <a:gd name="T14" fmla="*/ 178 w 215"/>
                <a:gd name="T15" fmla="*/ 56 h 130"/>
                <a:gd name="T16" fmla="*/ 185 w 215"/>
                <a:gd name="T17" fmla="*/ 64 h 130"/>
                <a:gd name="T18" fmla="*/ 196 w 215"/>
                <a:gd name="T19" fmla="*/ 71 h 130"/>
                <a:gd name="T20" fmla="*/ 200 w 215"/>
                <a:gd name="T21" fmla="*/ 78 h 130"/>
                <a:gd name="T22" fmla="*/ 207 w 215"/>
                <a:gd name="T23" fmla="*/ 82 h 130"/>
                <a:gd name="T24" fmla="*/ 215 w 215"/>
                <a:gd name="T25" fmla="*/ 93 h 130"/>
                <a:gd name="T26" fmla="*/ 207 w 215"/>
                <a:gd name="T27" fmla="*/ 89 h 130"/>
                <a:gd name="T28" fmla="*/ 193 w 215"/>
                <a:gd name="T29" fmla="*/ 89 h 130"/>
                <a:gd name="T30" fmla="*/ 185 w 215"/>
                <a:gd name="T31" fmla="*/ 89 h 130"/>
                <a:gd name="T32" fmla="*/ 181 w 215"/>
                <a:gd name="T33" fmla="*/ 89 h 130"/>
                <a:gd name="T34" fmla="*/ 170 w 215"/>
                <a:gd name="T35" fmla="*/ 93 h 130"/>
                <a:gd name="T36" fmla="*/ 167 w 215"/>
                <a:gd name="T37" fmla="*/ 93 h 130"/>
                <a:gd name="T38" fmla="*/ 152 w 215"/>
                <a:gd name="T39" fmla="*/ 97 h 130"/>
                <a:gd name="T40" fmla="*/ 141 w 215"/>
                <a:gd name="T41" fmla="*/ 97 h 130"/>
                <a:gd name="T42" fmla="*/ 130 w 215"/>
                <a:gd name="T43" fmla="*/ 101 h 130"/>
                <a:gd name="T44" fmla="*/ 126 w 215"/>
                <a:gd name="T45" fmla="*/ 104 h 130"/>
                <a:gd name="T46" fmla="*/ 118 w 215"/>
                <a:gd name="T47" fmla="*/ 104 h 130"/>
                <a:gd name="T48" fmla="*/ 104 w 215"/>
                <a:gd name="T49" fmla="*/ 101 h 130"/>
                <a:gd name="T50" fmla="*/ 93 w 215"/>
                <a:gd name="T51" fmla="*/ 97 h 130"/>
                <a:gd name="T52" fmla="*/ 81 w 215"/>
                <a:gd name="T53" fmla="*/ 93 h 130"/>
                <a:gd name="T54" fmla="*/ 74 w 215"/>
                <a:gd name="T55" fmla="*/ 93 h 130"/>
                <a:gd name="T56" fmla="*/ 74 w 215"/>
                <a:gd name="T57" fmla="*/ 101 h 130"/>
                <a:gd name="T58" fmla="*/ 70 w 215"/>
                <a:gd name="T59" fmla="*/ 108 h 130"/>
                <a:gd name="T60" fmla="*/ 67 w 215"/>
                <a:gd name="T61" fmla="*/ 112 h 130"/>
                <a:gd name="T62" fmla="*/ 59 w 215"/>
                <a:gd name="T63" fmla="*/ 112 h 130"/>
                <a:gd name="T64" fmla="*/ 44 w 215"/>
                <a:gd name="T65" fmla="*/ 115 h 130"/>
                <a:gd name="T66" fmla="*/ 30 w 215"/>
                <a:gd name="T67" fmla="*/ 130 h 130"/>
                <a:gd name="T68" fmla="*/ 30 w 215"/>
                <a:gd name="T69" fmla="*/ 123 h 130"/>
                <a:gd name="T70" fmla="*/ 15 w 215"/>
                <a:gd name="T71" fmla="*/ 108 h 130"/>
                <a:gd name="T72" fmla="*/ 4 w 215"/>
                <a:gd name="T73" fmla="*/ 101 h 130"/>
                <a:gd name="T74" fmla="*/ 4 w 215"/>
                <a:gd name="T75" fmla="*/ 82 h 130"/>
                <a:gd name="T76" fmla="*/ 4 w 215"/>
                <a:gd name="T77" fmla="*/ 75 h 130"/>
                <a:gd name="T78" fmla="*/ 15 w 215"/>
                <a:gd name="T79" fmla="*/ 56 h 130"/>
                <a:gd name="T80" fmla="*/ 22 w 215"/>
                <a:gd name="T81" fmla="*/ 52 h 130"/>
                <a:gd name="T82" fmla="*/ 33 w 215"/>
                <a:gd name="T83" fmla="*/ 56 h 130"/>
                <a:gd name="T84" fmla="*/ 37 w 215"/>
                <a:gd name="T85" fmla="*/ 49 h 130"/>
                <a:gd name="T86" fmla="*/ 48 w 215"/>
                <a:gd name="T87" fmla="*/ 52 h 130"/>
                <a:gd name="T88" fmla="*/ 70 w 215"/>
                <a:gd name="T89" fmla="*/ 45 h 130"/>
                <a:gd name="T90" fmla="*/ 74 w 215"/>
                <a:gd name="T91" fmla="*/ 38 h 130"/>
                <a:gd name="T92" fmla="*/ 78 w 215"/>
                <a:gd name="T93" fmla="*/ 30 h 130"/>
                <a:gd name="T94" fmla="*/ 93 w 215"/>
                <a:gd name="T95" fmla="*/ 34 h 130"/>
                <a:gd name="T96" fmla="*/ 107 w 215"/>
                <a:gd name="T97" fmla="*/ 26 h 130"/>
                <a:gd name="T98" fmla="*/ 107 w 215"/>
                <a:gd name="T99" fmla="*/ 19 h 130"/>
                <a:gd name="T100" fmla="*/ 115 w 215"/>
                <a:gd name="T101" fmla="*/ 12 h 130"/>
                <a:gd name="T102" fmla="*/ 122 w 215"/>
                <a:gd name="T103" fmla="*/ 4 h 130"/>
                <a:gd name="T104" fmla="*/ 137 w 215"/>
                <a:gd name="T10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5" h="130">
                  <a:moveTo>
                    <a:pt x="137" y="0"/>
                  </a:moveTo>
                  <a:lnTo>
                    <a:pt x="137" y="4"/>
                  </a:lnTo>
                  <a:lnTo>
                    <a:pt x="137" y="4"/>
                  </a:lnTo>
                  <a:lnTo>
                    <a:pt x="137" y="4"/>
                  </a:lnTo>
                  <a:lnTo>
                    <a:pt x="141" y="8"/>
                  </a:lnTo>
                  <a:lnTo>
                    <a:pt x="141" y="8"/>
                  </a:lnTo>
                  <a:lnTo>
                    <a:pt x="144" y="15"/>
                  </a:lnTo>
                  <a:lnTo>
                    <a:pt x="148" y="19"/>
                  </a:lnTo>
                  <a:lnTo>
                    <a:pt x="152" y="23"/>
                  </a:lnTo>
                  <a:lnTo>
                    <a:pt x="148" y="26"/>
                  </a:lnTo>
                  <a:lnTo>
                    <a:pt x="148" y="26"/>
                  </a:lnTo>
                  <a:lnTo>
                    <a:pt x="148" y="30"/>
                  </a:lnTo>
                  <a:lnTo>
                    <a:pt x="148" y="34"/>
                  </a:lnTo>
                  <a:lnTo>
                    <a:pt x="148" y="38"/>
                  </a:lnTo>
                  <a:lnTo>
                    <a:pt x="155" y="38"/>
                  </a:lnTo>
                  <a:lnTo>
                    <a:pt x="155" y="34"/>
                  </a:lnTo>
                  <a:lnTo>
                    <a:pt x="159" y="34"/>
                  </a:lnTo>
                  <a:lnTo>
                    <a:pt x="163" y="38"/>
                  </a:lnTo>
                  <a:lnTo>
                    <a:pt x="159" y="38"/>
                  </a:lnTo>
                  <a:lnTo>
                    <a:pt x="159" y="41"/>
                  </a:lnTo>
                  <a:lnTo>
                    <a:pt x="163" y="45"/>
                  </a:lnTo>
                  <a:lnTo>
                    <a:pt x="167" y="45"/>
                  </a:lnTo>
                  <a:lnTo>
                    <a:pt x="170" y="45"/>
                  </a:lnTo>
                  <a:lnTo>
                    <a:pt x="174" y="45"/>
                  </a:lnTo>
                  <a:lnTo>
                    <a:pt x="174" y="49"/>
                  </a:lnTo>
                  <a:lnTo>
                    <a:pt x="178" y="49"/>
                  </a:lnTo>
                  <a:lnTo>
                    <a:pt x="178" y="49"/>
                  </a:lnTo>
                  <a:lnTo>
                    <a:pt x="181" y="52"/>
                  </a:lnTo>
                  <a:lnTo>
                    <a:pt x="181" y="52"/>
                  </a:lnTo>
                  <a:lnTo>
                    <a:pt x="178" y="56"/>
                  </a:lnTo>
                  <a:lnTo>
                    <a:pt x="178" y="56"/>
                  </a:lnTo>
                  <a:lnTo>
                    <a:pt x="178" y="56"/>
                  </a:lnTo>
                  <a:lnTo>
                    <a:pt x="181" y="60"/>
                  </a:lnTo>
                  <a:lnTo>
                    <a:pt x="181" y="60"/>
                  </a:lnTo>
                  <a:lnTo>
                    <a:pt x="185" y="60"/>
                  </a:lnTo>
                  <a:lnTo>
                    <a:pt x="185" y="64"/>
                  </a:lnTo>
                  <a:lnTo>
                    <a:pt x="189" y="60"/>
                  </a:lnTo>
                  <a:lnTo>
                    <a:pt x="193" y="64"/>
                  </a:lnTo>
                  <a:lnTo>
                    <a:pt x="193" y="67"/>
                  </a:lnTo>
                  <a:lnTo>
                    <a:pt x="196" y="71"/>
                  </a:lnTo>
                  <a:lnTo>
                    <a:pt x="196" y="71"/>
                  </a:lnTo>
                  <a:lnTo>
                    <a:pt x="200" y="75"/>
                  </a:lnTo>
                  <a:lnTo>
                    <a:pt x="200" y="75"/>
                  </a:lnTo>
                  <a:lnTo>
                    <a:pt x="200" y="78"/>
                  </a:lnTo>
                  <a:lnTo>
                    <a:pt x="200" y="78"/>
                  </a:lnTo>
                  <a:lnTo>
                    <a:pt x="207" y="78"/>
                  </a:lnTo>
                  <a:lnTo>
                    <a:pt x="211" y="82"/>
                  </a:lnTo>
                  <a:lnTo>
                    <a:pt x="207" y="82"/>
                  </a:lnTo>
                  <a:lnTo>
                    <a:pt x="211" y="86"/>
                  </a:lnTo>
                  <a:lnTo>
                    <a:pt x="211" y="89"/>
                  </a:lnTo>
                  <a:lnTo>
                    <a:pt x="215" y="89"/>
                  </a:lnTo>
                  <a:lnTo>
                    <a:pt x="215" y="93"/>
                  </a:lnTo>
                  <a:lnTo>
                    <a:pt x="215" y="93"/>
                  </a:lnTo>
                  <a:lnTo>
                    <a:pt x="215" y="93"/>
                  </a:lnTo>
                  <a:lnTo>
                    <a:pt x="211" y="89"/>
                  </a:lnTo>
                  <a:lnTo>
                    <a:pt x="207" y="89"/>
                  </a:lnTo>
                  <a:lnTo>
                    <a:pt x="204" y="93"/>
                  </a:lnTo>
                  <a:lnTo>
                    <a:pt x="204" y="93"/>
                  </a:lnTo>
                  <a:lnTo>
                    <a:pt x="196" y="93"/>
                  </a:lnTo>
                  <a:lnTo>
                    <a:pt x="193" y="89"/>
                  </a:lnTo>
                  <a:lnTo>
                    <a:pt x="193" y="89"/>
                  </a:lnTo>
                  <a:lnTo>
                    <a:pt x="189" y="89"/>
                  </a:lnTo>
                  <a:lnTo>
                    <a:pt x="189" y="89"/>
                  </a:lnTo>
                  <a:lnTo>
                    <a:pt x="185" y="89"/>
                  </a:lnTo>
                  <a:lnTo>
                    <a:pt x="181" y="89"/>
                  </a:lnTo>
                  <a:lnTo>
                    <a:pt x="181" y="89"/>
                  </a:lnTo>
                  <a:lnTo>
                    <a:pt x="181" y="89"/>
                  </a:lnTo>
                  <a:lnTo>
                    <a:pt x="181" y="89"/>
                  </a:lnTo>
                  <a:lnTo>
                    <a:pt x="178" y="93"/>
                  </a:lnTo>
                  <a:lnTo>
                    <a:pt x="178" y="93"/>
                  </a:lnTo>
                  <a:lnTo>
                    <a:pt x="174" y="93"/>
                  </a:lnTo>
                  <a:lnTo>
                    <a:pt x="170" y="93"/>
                  </a:lnTo>
                  <a:lnTo>
                    <a:pt x="170" y="93"/>
                  </a:lnTo>
                  <a:lnTo>
                    <a:pt x="167" y="93"/>
                  </a:lnTo>
                  <a:lnTo>
                    <a:pt x="167" y="93"/>
                  </a:lnTo>
                  <a:lnTo>
                    <a:pt x="167" y="93"/>
                  </a:lnTo>
                  <a:lnTo>
                    <a:pt x="167" y="93"/>
                  </a:lnTo>
                  <a:lnTo>
                    <a:pt x="163" y="93"/>
                  </a:lnTo>
                  <a:lnTo>
                    <a:pt x="155" y="93"/>
                  </a:lnTo>
                  <a:lnTo>
                    <a:pt x="152" y="97"/>
                  </a:lnTo>
                  <a:lnTo>
                    <a:pt x="152" y="97"/>
                  </a:lnTo>
                  <a:lnTo>
                    <a:pt x="144" y="97"/>
                  </a:lnTo>
                  <a:lnTo>
                    <a:pt x="144" y="97"/>
                  </a:lnTo>
                  <a:lnTo>
                    <a:pt x="141" y="97"/>
                  </a:lnTo>
                  <a:lnTo>
                    <a:pt x="137" y="97"/>
                  </a:lnTo>
                  <a:lnTo>
                    <a:pt x="133" y="97"/>
                  </a:lnTo>
                  <a:lnTo>
                    <a:pt x="133" y="97"/>
                  </a:lnTo>
                  <a:lnTo>
                    <a:pt x="130" y="101"/>
                  </a:lnTo>
                  <a:lnTo>
                    <a:pt x="130" y="104"/>
                  </a:lnTo>
                  <a:lnTo>
                    <a:pt x="133" y="104"/>
                  </a:lnTo>
                  <a:lnTo>
                    <a:pt x="130" y="104"/>
                  </a:lnTo>
                  <a:lnTo>
                    <a:pt x="126" y="104"/>
                  </a:lnTo>
                  <a:lnTo>
                    <a:pt x="126" y="104"/>
                  </a:lnTo>
                  <a:lnTo>
                    <a:pt x="122" y="104"/>
                  </a:lnTo>
                  <a:lnTo>
                    <a:pt x="118" y="104"/>
                  </a:lnTo>
                  <a:lnTo>
                    <a:pt x="118" y="104"/>
                  </a:lnTo>
                  <a:lnTo>
                    <a:pt x="115" y="104"/>
                  </a:lnTo>
                  <a:lnTo>
                    <a:pt x="111" y="104"/>
                  </a:lnTo>
                  <a:lnTo>
                    <a:pt x="107" y="104"/>
                  </a:lnTo>
                  <a:lnTo>
                    <a:pt x="104" y="101"/>
                  </a:lnTo>
                  <a:lnTo>
                    <a:pt x="100" y="101"/>
                  </a:lnTo>
                  <a:lnTo>
                    <a:pt x="100" y="101"/>
                  </a:lnTo>
                  <a:lnTo>
                    <a:pt x="96" y="97"/>
                  </a:lnTo>
                  <a:lnTo>
                    <a:pt x="93" y="97"/>
                  </a:lnTo>
                  <a:lnTo>
                    <a:pt x="89" y="93"/>
                  </a:lnTo>
                  <a:lnTo>
                    <a:pt x="89" y="93"/>
                  </a:lnTo>
                  <a:lnTo>
                    <a:pt x="85" y="93"/>
                  </a:lnTo>
                  <a:lnTo>
                    <a:pt x="81" y="93"/>
                  </a:lnTo>
                  <a:lnTo>
                    <a:pt x="81" y="93"/>
                  </a:lnTo>
                  <a:lnTo>
                    <a:pt x="81" y="93"/>
                  </a:lnTo>
                  <a:lnTo>
                    <a:pt x="78" y="93"/>
                  </a:lnTo>
                  <a:lnTo>
                    <a:pt x="74" y="93"/>
                  </a:lnTo>
                  <a:lnTo>
                    <a:pt x="74" y="97"/>
                  </a:lnTo>
                  <a:lnTo>
                    <a:pt x="74" y="97"/>
                  </a:lnTo>
                  <a:lnTo>
                    <a:pt x="74" y="101"/>
                  </a:lnTo>
                  <a:lnTo>
                    <a:pt x="74" y="101"/>
                  </a:lnTo>
                  <a:lnTo>
                    <a:pt x="70" y="101"/>
                  </a:lnTo>
                  <a:lnTo>
                    <a:pt x="70" y="101"/>
                  </a:lnTo>
                  <a:lnTo>
                    <a:pt x="70" y="104"/>
                  </a:lnTo>
                  <a:lnTo>
                    <a:pt x="70" y="108"/>
                  </a:lnTo>
                  <a:lnTo>
                    <a:pt x="70" y="108"/>
                  </a:lnTo>
                  <a:lnTo>
                    <a:pt x="70" y="112"/>
                  </a:lnTo>
                  <a:lnTo>
                    <a:pt x="70" y="112"/>
                  </a:lnTo>
                  <a:lnTo>
                    <a:pt x="67" y="112"/>
                  </a:lnTo>
                  <a:lnTo>
                    <a:pt x="67" y="115"/>
                  </a:lnTo>
                  <a:lnTo>
                    <a:pt x="63" y="112"/>
                  </a:lnTo>
                  <a:lnTo>
                    <a:pt x="63" y="112"/>
                  </a:lnTo>
                  <a:lnTo>
                    <a:pt x="59" y="112"/>
                  </a:lnTo>
                  <a:lnTo>
                    <a:pt x="56" y="112"/>
                  </a:lnTo>
                  <a:lnTo>
                    <a:pt x="56" y="112"/>
                  </a:lnTo>
                  <a:lnTo>
                    <a:pt x="52" y="112"/>
                  </a:lnTo>
                  <a:lnTo>
                    <a:pt x="44" y="115"/>
                  </a:lnTo>
                  <a:lnTo>
                    <a:pt x="44" y="115"/>
                  </a:lnTo>
                  <a:lnTo>
                    <a:pt x="41" y="115"/>
                  </a:lnTo>
                  <a:lnTo>
                    <a:pt x="37" y="119"/>
                  </a:lnTo>
                  <a:lnTo>
                    <a:pt x="30" y="130"/>
                  </a:lnTo>
                  <a:lnTo>
                    <a:pt x="30" y="130"/>
                  </a:lnTo>
                  <a:lnTo>
                    <a:pt x="30" y="130"/>
                  </a:lnTo>
                  <a:lnTo>
                    <a:pt x="30" y="127"/>
                  </a:lnTo>
                  <a:lnTo>
                    <a:pt x="30" y="123"/>
                  </a:lnTo>
                  <a:lnTo>
                    <a:pt x="22" y="123"/>
                  </a:lnTo>
                  <a:lnTo>
                    <a:pt x="22" y="119"/>
                  </a:lnTo>
                  <a:lnTo>
                    <a:pt x="18" y="115"/>
                  </a:lnTo>
                  <a:lnTo>
                    <a:pt x="15" y="108"/>
                  </a:lnTo>
                  <a:lnTo>
                    <a:pt x="15" y="108"/>
                  </a:lnTo>
                  <a:lnTo>
                    <a:pt x="11" y="104"/>
                  </a:lnTo>
                  <a:lnTo>
                    <a:pt x="7" y="101"/>
                  </a:lnTo>
                  <a:lnTo>
                    <a:pt x="4" y="101"/>
                  </a:lnTo>
                  <a:lnTo>
                    <a:pt x="4" y="93"/>
                  </a:lnTo>
                  <a:lnTo>
                    <a:pt x="4" y="89"/>
                  </a:lnTo>
                  <a:lnTo>
                    <a:pt x="4" y="86"/>
                  </a:lnTo>
                  <a:lnTo>
                    <a:pt x="4" y="82"/>
                  </a:lnTo>
                  <a:lnTo>
                    <a:pt x="4" y="78"/>
                  </a:lnTo>
                  <a:lnTo>
                    <a:pt x="0" y="75"/>
                  </a:lnTo>
                  <a:lnTo>
                    <a:pt x="4" y="75"/>
                  </a:lnTo>
                  <a:lnTo>
                    <a:pt x="4" y="75"/>
                  </a:lnTo>
                  <a:lnTo>
                    <a:pt x="7" y="71"/>
                  </a:lnTo>
                  <a:lnTo>
                    <a:pt x="11" y="67"/>
                  </a:lnTo>
                  <a:lnTo>
                    <a:pt x="15" y="60"/>
                  </a:lnTo>
                  <a:lnTo>
                    <a:pt x="15" y="56"/>
                  </a:lnTo>
                  <a:lnTo>
                    <a:pt x="18" y="56"/>
                  </a:lnTo>
                  <a:lnTo>
                    <a:pt x="18" y="52"/>
                  </a:lnTo>
                  <a:lnTo>
                    <a:pt x="18" y="52"/>
                  </a:lnTo>
                  <a:lnTo>
                    <a:pt x="22" y="52"/>
                  </a:lnTo>
                  <a:lnTo>
                    <a:pt x="22" y="56"/>
                  </a:lnTo>
                  <a:lnTo>
                    <a:pt x="26" y="56"/>
                  </a:lnTo>
                  <a:lnTo>
                    <a:pt x="30" y="56"/>
                  </a:lnTo>
                  <a:lnTo>
                    <a:pt x="33" y="56"/>
                  </a:lnTo>
                  <a:lnTo>
                    <a:pt x="33" y="52"/>
                  </a:lnTo>
                  <a:lnTo>
                    <a:pt x="33" y="49"/>
                  </a:lnTo>
                  <a:lnTo>
                    <a:pt x="37" y="49"/>
                  </a:lnTo>
                  <a:lnTo>
                    <a:pt x="37" y="49"/>
                  </a:lnTo>
                  <a:lnTo>
                    <a:pt x="41" y="52"/>
                  </a:lnTo>
                  <a:lnTo>
                    <a:pt x="41" y="56"/>
                  </a:lnTo>
                  <a:lnTo>
                    <a:pt x="44" y="52"/>
                  </a:lnTo>
                  <a:lnTo>
                    <a:pt x="48" y="52"/>
                  </a:lnTo>
                  <a:lnTo>
                    <a:pt x="52" y="49"/>
                  </a:lnTo>
                  <a:lnTo>
                    <a:pt x="56" y="49"/>
                  </a:lnTo>
                  <a:lnTo>
                    <a:pt x="67" y="45"/>
                  </a:lnTo>
                  <a:lnTo>
                    <a:pt x="70" y="45"/>
                  </a:lnTo>
                  <a:lnTo>
                    <a:pt x="74" y="41"/>
                  </a:lnTo>
                  <a:lnTo>
                    <a:pt x="78" y="41"/>
                  </a:lnTo>
                  <a:lnTo>
                    <a:pt x="78" y="38"/>
                  </a:lnTo>
                  <a:lnTo>
                    <a:pt x="74" y="38"/>
                  </a:lnTo>
                  <a:lnTo>
                    <a:pt x="74" y="34"/>
                  </a:lnTo>
                  <a:lnTo>
                    <a:pt x="74" y="34"/>
                  </a:lnTo>
                  <a:lnTo>
                    <a:pt x="74" y="30"/>
                  </a:lnTo>
                  <a:lnTo>
                    <a:pt x="78" y="30"/>
                  </a:lnTo>
                  <a:lnTo>
                    <a:pt x="81" y="30"/>
                  </a:lnTo>
                  <a:lnTo>
                    <a:pt x="85" y="34"/>
                  </a:lnTo>
                  <a:lnTo>
                    <a:pt x="89" y="34"/>
                  </a:lnTo>
                  <a:lnTo>
                    <a:pt x="93" y="34"/>
                  </a:lnTo>
                  <a:lnTo>
                    <a:pt x="100" y="30"/>
                  </a:lnTo>
                  <a:lnTo>
                    <a:pt x="104" y="30"/>
                  </a:lnTo>
                  <a:lnTo>
                    <a:pt x="104" y="26"/>
                  </a:lnTo>
                  <a:lnTo>
                    <a:pt x="107" y="26"/>
                  </a:lnTo>
                  <a:lnTo>
                    <a:pt x="104" y="23"/>
                  </a:lnTo>
                  <a:lnTo>
                    <a:pt x="107" y="23"/>
                  </a:lnTo>
                  <a:lnTo>
                    <a:pt x="107" y="19"/>
                  </a:lnTo>
                  <a:lnTo>
                    <a:pt x="107" y="19"/>
                  </a:lnTo>
                  <a:lnTo>
                    <a:pt x="111" y="15"/>
                  </a:lnTo>
                  <a:lnTo>
                    <a:pt x="111" y="15"/>
                  </a:lnTo>
                  <a:lnTo>
                    <a:pt x="115" y="15"/>
                  </a:lnTo>
                  <a:lnTo>
                    <a:pt x="115" y="12"/>
                  </a:lnTo>
                  <a:lnTo>
                    <a:pt x="118" y="12"/>
                  </a:lnTo>
                  <a:lnTo>
                    <a:pt x="118" y="8"/>
                  </a:lnTo>
                  <a:lnTo>
                    <a:pt x="118" y="8"/>
                  </a:lnTo>
                  <a:lnTo>
                    <a:pt x="122" y="4"/>
                  </a:lnTo>
                  <a:lnTo>
                    <a:pt x="126" y="4"/>
                  </a:lnTo>
                  <a:lnTo>
                    <a:pt x="130" y="4"/>
                  </a:lnTo>
                  <a:lnTo>
                    <a:pt x="133" y="4"/>
                  </a:lnTo>
                  <a:lnTo>
                    <a:pt x="137" y="0"/>
                  </a:lnTo>
                  <a:lnTo>
                    <a:pt x="137" y="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13" name="Freeform 112"/>
            <p:cNvSpPr>
              <a:spLocks/>
            </p:cNvSpPr>
            <p:nvPr/>
          </p:nvSpPr>
          <p:spPr bwMode="auto">
            <a:xfrm>
              <a:off x="4488589" y="2517218"/>
              <a:ext cx="328091" cy="277912"/>
            </a:xfrm>
            <a:custGeom>
              <a:avLst/>
              <a:gdLst>
                <a:gd name="T0" fmla="*/ 237 w 255"/>
                <a:gd name="T1" fmla="*/ 208 h 216"/>
                <a:gd name="T2" fmla="*/ 248 w 255"/>
                <a:gd name="T3" fmla="*/ 60 h 216"/>
                <a:gd name="T4" fmla="*/ 244 w 255"/>
                <a:gd name="T5" fmla="*/ 49 h 216"/>
                <a:gd name="T6" fmla="*/ 248 w 255"/>
                <a:gd name="T7" fmla="*/ 41 h 216"/>
                <a:gd name="T8" fmla="*/ 244 w 255"/>
                <a:gd name="T9" fmla="*/ 34 h 216"/>
                <a:gd name="T10" fmla="*/ 248 w 255"/>
                <a:gd name="T11" fmla="*/ 23 h 216"/>
                <a:gd name="T12" fmla="*/ 244 w 255"/>
                <a:gd name="T13" fmla="*/ 19 h 216"/>
                <a:gd name="T14" fmla="*/ 237 w 255"/>
                <a:gd name="T15" fmla="*/ 19 h 216"/>
                <a:gd name="T16" fmla="*/ 226 w 255"/>
                <a:gd name="T17" fmla="*/ 15 h 216"/>
                <a:gd name="T18" fmla="*/ 215 w 255"/>
                <a:gd name="T19" fmla="*/ 12 h 216"/>
                <a:gd name="T20" fmla="*/ 215 w 255"/>
                <a:gd name="T21" fmla="*/ 12 h 216"/>
                <a:gd name="T22" fmla="*/ 207 w 255"/>
                <a:gd name="T23" fmla="*/ 4 h 216"/>
                <a:gd name="T24" fmla="*/ 200 w 255"/>
                <a:gd name="T25" fmla="*/ 4 h 216"/>
                <a:gd name="T26" fmla="*/ 196 w 255"/>
                <a:gd name="T27" fmla="*/ 4 h 216"/>
                <a:gd name="T28" fmla="*/ 189 w 255"/>
                <a:gd name="T29" fmla="*/ 4 h 216"/>
                <a:gd name="T30" fmla="*/ 178 w 255"/>
                <a:gd name="T31" fmla="*/ 4 h 216"/>
                <a:gd name="T32" fmla="*/ 166 w 255"/>
                <a:gd name="T33" fmla="*/ 12 h 216"/>
                <a:gd name="T34" fmla="*/ 163 w 255"/>
                <a:gd name="T35" fmla="*/ 19 h 216"/>
                <a:gd name="T36" fmla="*/ 166 w 255"/>
                <a:gd name="T37" fmla="*/ 30 h 216"/>
                <a:gd name="T38" fmla="*/ 166 w 255"/>
                <a:gd name="T39" fmla="*/ 38 h 216"/>
                <a:gd name="T40" fmla="*/ 163 w 255"/>
                <a:gd name="T41" fmla="*/ 45 h 216"/>
                <a:gd name="T42" fmla="*/ 152 w 255"/>
                <a:gd name="T43" fmla="*/ 49 h 216"/>
                <a:gd name="T44" fmla="*/ 141 w 255"/>
                <a:gd name="T45" fmla="*/ 41 h 216"/>
                <a:gd name="T46" fmla="*/ 126 w 255"/>
                <a:gd name="T47" fmla="*/ 34 h 216"/>
                <a:gd name="T48" fmla="*/ 107 w 255"/>
                <a:gd name="T49" fmla="*/ 30 h 216"/>
                <a:gd name="T50" fmla="*/ 100 w 255"/>
                <a:gd name="T51" fmla="*/ 30 h 216"/>
                <a:gd name="T52" fmla="*/ 89 w 255"/>
                <a:gd name="T53" fmla="*/ 19 h 216"/>
                <a:gd name="T54" fmla="*/ 85 w 255"/>
                <a:gd name="T55" fmla="*/ 12 h 216"/>
                <a:gd name="T56" fmla="*/ 70 w 255"/>
                <a:gd name="T57" fmla="*/ 4 h 216"/>
                <a:gd name="T58" fmla="*/ 55 w 255"/>
                <a:gd name="T59" fmla="*/ 4 h 216"/>
                <a:gd name="T60" fmla="*/ 37 w 255"/>
                <a:gd name="T61" fmla="*/ 4 h 216"/>
                <a:gd name="T62" fmla="*/ 29 w 255"/>
                <a:gd name="T63" fmla="*/ 0 h 216"/>
                <a:gd name="T64" fmla="*/ 29 w 255"/>
                <a:gd name="T65" fmla="*/ 8 h 216"/>
                <a:gd name="T66" fmla="*/ 29 w 255"/>
                <a:gd name="T67" fmla="*/ 15 h 216"/>
                <a:gd name="T68" fmla="*/ 18 w 255"/>
                <a:gd name="T69" fmla="*/ 23 h 216"/>
                <a:gd name="T70" fmla="*/ 11 w 255"/>
                <a:gd name="T71" fmla="*/ 23 h 216"/>
                <a:gd name="T72" fmla="*/ 7 w 255"/>
                <a:gd name="T73" fmla="*/ 26 h 216"/>
                <a:gd name="T74" fmla="*/ 11 w 255"/>
                <a:gd name="T75" fmla="*/ 34 h 216"/>
                <a:gd name="T76" fmla="*/ 11 w 255"/>
                <a:gd name="T77" fmla="*/ 38 h 216"/>
                <a:gd name="T78" fmla="*/ 7 w 255"/>
                <a:gd name="T79" fmla="*/ 41 h 216"/>
                <a:gd name="T80" fmla="*/ 4 w 255"/>
                <a:gd name="T81" fmla="*/ 45 h 216"/>
                <a:gd name="T82" fmla="*/ 0 w 255"/>
                <a:gd name="T83" fmla="*/ 45 h 216"/>
                <a:gd name="T84" fmla="*/ 0 w 255"/>
                <a:gd name="T85" fmla="*/ 49 h 216"/>
                <a:gd name="T86" fmla="*/ 0 w 255"/>
                <a:gd name="T87" fmla="*/ 52 h 216"/>
                <a:gd name="T88" fmla="*/ 4 w 255"/>
                <a:gd name="T89" fmla="*/ 67 h 216"/>
                <a:gd name="T90" fmla="*/ 4 w 255"/>
                <a:gd name="T91" fmla="*/ 75 h 216"/>
                <a:gd name="T92" fmla="*/ 7 w 255"/>
                <a:gd name="T93" fmla="*/ 86 h 216"/>
                <a:gd name="T94" fmla="*/ 4 w 255"/>
                <a:gd name="T95" fmla="*/ 97 h 216"/>
                <a:gd name="T96" fmla="*/ 7 w 255"/>
                <a:gd name="T97" fmla="*/ 104 h 216"/>
                <a:gd name="T98" fmla="*/ 0 w 255"/>
                <a:gd name="T99" fmla="*/ 108 h 216"/>
                <a:gd name="T100" fmla="*/ 0 w 255"/>
                <a:gd name="T101" fmla="*/ 112 h 216"/>
                <a:gd name="T102" fmla="*/ 4 w 255"/>
                <a:gd name="T103" fmla="*/ 119 h 216"/>
                <a:gd name="T104" fmla="*/ 7 w 255"/>
                <a:gd name="T105" fmla="*/ 127 h 216"/>
                <a:gd name="T106" fmla="*/ 11 w 255"/>
                <a:gd name="T107" fmla="*/ 130 h 216"/>
                <a:gd name="T108" fmla="*/ 11 w 255"/>
                <a:gd name="T109" fmla="*/ 138 h 216"/>
                <a:gd name="T110" fmla="*/ 15 w 255"/>
                <a:gd name="T111" fmla="*/ 141 h 216"/>
                <a:gd name="T112" fmla="*/ 26 w 255"/>
                <a:gd name="T113" fmla="*/ 141 h 216"/>
                <a:gd name="T114" fmla="*/ 33 w 255"/>
                <a:gd name="T115" fmla="*/ 145 h 216"/>
                <a:gd name="T116" fmla="*/ 37 w 255"/>
                <a:gd name="T117" fmla="*/ 153 h 216"/>
                <a:gd name="T118" fmla="*/ 41 w 255"/>
                <a:gd name="T119" fmla="*/ 156 h 216"/>
                <a:gd name="T120" fmla="*/ 74 w 255"/>
                <a:gd name="T121" fmla="*/ 167 h 216"/>
                <a:gd name="T122" fmla="*/ 237 w 255"/>
                <a:gd name="T123" fmla="*/ 216 h 216"/>
                <a:gd name="T124" fmla="*/ 237 w 255"/>
                <a:gd name="T12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5" h="216">
                  <a:moveTo>
                    <a:pt x="237" y="216"/>
                  </a:moveTo>
                  <a:lnTo>
                    <a:pt x="237" y="208"/>
                  </a:lnTo>
                  <a:lnTo>
                    <a:pt x="255" y="208"/>
                  </a:lnTo>
                  <a:lnTo>
                    <a:pt x="248" y="60"/>
                  </a:lnTo>
                  <a:lnTo>
                    <a:pt x="244" y="52"/>
                  </a:lnTo>
                  <a:lnTo>
                    <a:pt x="244" y="49"/>
                  </a:lnTo>
                  <a:lnTo>
                    <a:pt x="244" y="45"/>
                  </a:lnTo>
                  <a:lnTo>
                    <a:pt x="248" y="41"/>
                  </a:lnTo>
                  <a:lnTo>
                    <a:pt x="248" y="38"/>
                  </a:lnTo>
                  <a:lnTo>
                    <a:pt x="244" y="34"/>
                  </a:lnTo>
                  <a:lnTo>
                    <a:pt x="248" y="26"/>
                  </a:lnTo>
                  <a:lnTo>
                    <a:pt x="248" y="23"/>
                  </a:lnTo>
                  <a:lnTo>
                    <a:pt x="248" y="19"/>
                  </a:lnTo>
                  <a:lnTo>
                    <a:pt x="244" y="19"/>
                  </a:lnTo>
                  <a:lnTo>
                    <a:pt x="240" y="15"/>
                  </a:lnTo>
                  <a:lnTo>
                    <a:pt x="237" y="19"/>
                  </a:lnTo>
                  <a:lnTo>
                    <a:pt x="226" y="15"/>
                  </a:lnTo>
                  <a:lnTo>
                    <a:pt x="226" y="15"/>
                  </a:lnTo>
                  <a:lnTo>
                    <a:pt x="222" y="15"/>
                  </a:lnTo>
                  <a:lnTo>
                    <a:pt x="215" y="12"/>
                  </a:lnTo>
                  <a:lnTo>
                    <a:pt x="215" y="12"/>
                  </a:lnTo>
                  <a:lnTo>
                    <a:pt x="215" y="12"/>
                  </a:lnTo>
                  <a:lnTo>
                    <a:pt x="215" y="8"/>
                  </a:lnTo>
                  <a:lnTo>
                    <a:pt x="207" y="4"/>
                  </a:lnTo>
                  <a:lnTo>
                    <a:pt x="203" y="4"/>
                  </a:lnTo>
                  <a:lnTo>
                    <a:pt x="200" y="4"/>
                  </a:lnTo>
                  <a:lnTo>
                    <a:pt x="196" y="4"/>
                  </a:lnTo>
                  <a:lnTo>
                    <a:pt x="196" y="4"/>
                  </a:lnTo>
                  <a:lnTo>
                    <a:pt x="192" y="4"/>
                  </a:lnTo>
                  <a:lnTo>
                    <a:pt x="189" y="4"/>
                  </a:lnTo>
                  <a:lnTo>
                    <a:pt x="185" y="4"/>
                  </a:lnTo>
                  <a:lnTo>
                    <a:pt x="178" y="4"/>
                  </a:lnTo>
                  <a:lnTo>
                    <a:pt x="170" y="8"/>
                  </a:lnTo>
                  <a:lnTo>
                    <a:pt x="166" y="12"/>
                  </a:lnTo>
                  <a:lnTo>
                    <a:pt x="166" y="15"/>
                  </a:lnTo>
                  <a:lnTo>
                    <a:pt x="163" y="19"/>
                  </a:lnTo>
                  <a:lnTo>
                    <a:pt x="163" y="26"/>
                  </a:lnTo>
                  <a:lnTo>
                    <a:pt x="166" y="30"/>
                  </a:lnTo>
                  <a:lnTo>
                    <a:pt x="166" y="38"/>
                  </a:lnTo>
                  <a:lnTo>
                    <a:pt x="166" y="38"/>
                  </a:lnTo>
                  <a:lnTo>
                    <a:pt x="163" y="41"/>
                  </a:lnTo>
                  <a:lnTo>
                    <a:pt x="163" y="45"/>
                  </a:lnTo>
                  <a:lnTo>
                    <a:pt x="155" y="49"/>
                  </a:lnTo>
                  <a:lnTo>
                    <a:pt x="152" y="49"/>
                  </a:lnTo>
                  <a:lnTo>
                    <a:pt x="144" y="49"/>
                  </a:lnTo>
                  <a:lnTo>
                    <a:pt x="141" y="41"/>
                  </a:lnTo>
                  <a:lnTo>
                    <a:pt x="133" y="38"/>
                  </a:lnTo>
                  <a:lnTo>
                    <a:pt x="126" y="34"/>
                  </a:lnTo>
                  <a:lnTo>
                    <a:pt x="115" y="30"/>
                  </a:lnTo>
                  <a:lnTo>
                    <a:pt x="107" y="30"/>
                  </a:lnTo>
                  <a:lnTo>
                    <a:pt x="107" y="30"/>
                  </a:lnTo>
                  <a:lnTo>
                    <a:pt x="100" y="30"/>
                  </a:lnTo>
                  <a:lnTo>
                    <a:pt x="96" y="30"/>
                  </a:lnTo>
                  <a:lnTo>
                    <a:pt x="89" y="19"/>
                  </a:lnTo>
                  <a:lnTo>
                    <a:pt x="89" y="15"/>
                  </a:lnTo>
                  <a:lnTo>
                    <a:pt x="85" y="12"/>
                  </a:lnTo>
                  <a:lnTo>
                    <a:pt x="74" y="8"/>
                  </a:lnTo>
                  <a:lnTo>
                    <a:pt x="70" y="4"/>
                  </a:lnTo>
                  <a:lnTo>
                    <a:pt x="63" y="4"/>
                  </a:lnTo>
                  <a:lnTo>
                    <a:pt x="55" y="4"/>
                  </a:lnTo>
                  <a:lnTo>
                    <a:pt x="44" y="4"/>
                  </a:lnTo>
                  <a:lnTo>
                    <a:pt x="37" y="4"/>
                  </a:lnTo>
                  <a:lnTo>
                    <a:pt x="33" y="0"/>
                  </a:lnTo>
                  <a:lnTo>
                    <a:pt x="29" y="0"/>
                  </a:lnTo>
                  <a:lnTo>
                    <a:pt x="29" y="0"/>
                  </a:lnTo>
                  <a:lnTo>
                    <a:pt x="29" y="8"/>
                  </a:lnTo>
                  <a:lnTo>
                    <a:pt x="29" y="8"/>
                  </a:lnTo>
                  <a:lnTo>
                    <a:pt x="29" y="15"/>
                  </a:lnTo>
                  <a:lnTo>
                    <a:pt x="18" y="19"/>
                  </a:lnTo>
                  <a:lnTo>
                    <a:pt x="18" y="23"/>
                  </a:lnTo>
                  <a:lnTo>
                    <a:pt x="15" y="23"/>
                  </a:lnTo>
                  <a:lnTo>
                    <a:pt x="11" y="23"/>
                  </a:lnTo>
                  <a:lnTo>
                    <a:pt x="7" y="26"/>
                  </a:lnTo>
                  <a:lnTo>
                    <a:pt x="7" y="26"/>
                  </a:lnTo>
                  <a:lnTo>
                    <a:pt x="7" y="30"/>
                  </a:lnTo>
                  <a:lnTo>
                    <a:pt x="11" y="34"/>
                  </a:lnTo>
                  <a:lnTo>
                    <a:pt x="11" y="38"/>
                  </a:lnTo>
                  <a:lnTo>
                    <a:pt x="11" y="38"/>
                  </a:lnTo>
                  <a:lnTo>
                    <a:pt x="11" y="41"/>
                  </a:lnTo>
                  <a:lnTo>
                    <a:pt x="7" y="41"/>
                  </a:lnTo>
                  <a:lnTo>
                    <a:pt x="7" y="45"/>
                  </a:lnTo>
                  <a:lnTo>
                    <a:pt x="4" y="45"/>
                  </a:lnTo>
                  <a:lnTo>
                    <a:pt x="4" y="45"/>
                  </a:lnTo>
                  <a:lnTo>
                    <a:pt x="0" y="45"/>
                  </a:lnTo>
                  <a:lnTo>
                    <a:pt x="0" y="45"/>
                  </a:lnTo>
                  <a:lnTo>
                    <a:pt x="0" y="49"/>
                  </a:lnTo>
                  <a:lnTo>
                    <a:pt x="0" y="52"/>
                  </a:lnTo>
                  <a:lnTo>
                    <a:pt x="0" y="52"/>
                  </a:lnTo>
                  <a:lnTo>
                    <a:pt x="4" y="56"/>
                  </a:lnTo>
                  <a:lnTo>
                    <a:pt x="4" y="67"/>
                  </a:lnTo>
                  <a:lnTo>
                    <a:pt x="4" y="71"/>
                  </a:lnTo>
                  <a:lnTo>
                    <a:pt x="4" y="75"/>
                  </a:lnTo>
                  <a:lnTo>
                    <a:pt x="4" y="82"/>
                  </a:lnTo>
                  <a:lnTo>
                    <a:pt x="7" y="86"/>
                  </a:lnTo>
                  <a:lnTo>
                    <a:pt x="4" y="93"/>
                  </a:lnTo>
                  <a:lnTo>
                    <a:pt x="4" y="97"/>
                  </a:lnTo>
                  <a:lnTo>
                    <a:pt x="7" y="101"/>
                  </a:lnTo>
                  <a:lnTo>
                    <a:pt x="7" y="104"/>
                  </a:lnTo>
                  <a:lnTo>
                    <a:pt x="4" y="104"/>
                  </a:lnTo>
                  <a:lnTo>
                    <a:pt x="0" y="108"/>
                  </a:lnTo>
                  <a:lnTo>
                    <a:pt x="0" y="112"/>
                  </a:lnTo>
                  <a:lnTo>
                    <a:pt x="0" y="112"/>
                  </a:lnTo>
                  <a:lnTo>
                    <a:pt x="0" y="112"/>
                  </a:lnTo>
                  <a:lnTo>
                    <a:pt x="4" y="119"/>
                  </a:lnTo>
                  <a:lnTo>
                    <a:pt x="7" y="123"/>
                  </a:lnTo>
                  <a:lnTo>
                    <a:pt x="7" y="127"/>
                  </a:lnTo>
                  <a:lnTo>
                    <a:pt x="11" y="130"/>
                  </a:lnTo>
                  <a:lnTo>
                    <a:pt x="11" y="130"/>
                  </a:lnTo>
                  <a:lnTo>
                    <a:pt x="11" y="134"/>
                  </a:lnTo>
                  <a:lnTo>
                    <a:pt x="11" y="138"/>
                  </a:lnTo>
                  <a:lnTo>
                    <a:pt x="11" y="138"/>
                  </a:lnTo>
                  <a:lnTo>
                    <a:pt x="15" y="141"/>
                  </a:lnTo>
                  <a:lnTo>
                    <a:pt x="22" y="141"/>
                  </a:lnTo>
                  <a:lnTo>
                    <a:pt x="26" y="141"/>
                  </a:lnTo>
                  <a:lnTo>
                    <a:pt x="29" y="141"/>
                  </a:lnTo>
                  <a:lnTo>
                    <a:pt x="33" y="145"/>
                  </a:lnTo>
                  <a:lnTo>
                    <a:pt x="37" y="153"/>
                  </a:lnTo>
                  <a:lnTo>
                    <a:pt x="37" y="153"/>
                  </a:lnTo>
                  <a:lnTo>
                    <a:pt x="41" y="156"/>
                  </a:lnTo>
                  <a:lnTo>
                    <a:pt x="41" y="156"/>
                  </a:lnTo>
                  <a:lnTo>
                    <a:pt x="70" y="164"/>
                  </a:lnTo>
                  <a:lnTo>
                    <a:pt x="74" y="167"/>
                  </a:lnTo>
                  <a:lnTo>
                    <a:pt x="107" y="153"/>
                  </a:lnTo>
                  <a:lnTo>
                    <a:pt x="237" y="216"/>
                  </a:lnTo>
                  <a:lnTo>
                    <a:pt x="237" y="216"/>
                  </a:lnTo>
                  <a:lnTo>
                    <a:pt x="237" y="216"/>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14" name="Freeform 113"/>
            <p:cNvSpPr>
              <a:spLocks noEditPoints="1"/>
            </p:cNvSpPr>
            <p:nvPr/>
          </p:nvSpPr>
          <p:spPr bwMode="auto">
            <a:xfrm>
              <a:off x="4444842" y="2427154"/>
              <a:ext cx="81058" cy="147963"/>
            </a:xfrm>
            <a:custGeom>
              <a:avLst/>
              <a:gdLst>
                <a:gd name="T0" fmla="*/ 38 w 63"/>
                <a:gd name="T1" fmla="*/ 115 h 115"/>
                <a:gd name="T2" fmla="*/ 41 w 63"/>
                <a:gd name="T3" fmla="*/ 115 h 115"/>
                <a:gd name="T4" fmla="*/ 45 w 63"/>
                <a:gd name="T5" fmla="*/ 111 h 115"/>
                <a:gd name="T6" fmla="*/ 45 w 63"/>
                <a:gd name="T7" fmla="*/ 108 h 115"/>
                <a:gd name="T8" fmla="*/ 41 w 63"/>
                <a:gd name="T9" fmla="*/ 100 h 115"/>
                <a:gd name="T10" fmla="*/ 41 w 63"/>
                <a:gd name="T11" fmla="*/ 96 h 115"/>
                <a:gd name="T12" fmla="*/ 49 w 63"/>
                <a:gd name="T13" fmla="*/ 93 h 115"/>
                <a:gd name="T14" fmla="*/ 52 w 63"/>
                <a:gd name="T15" fmla="*/ 89 h 115"/>
                <a:gd name="T16" fmla="*/ 63 w 63"/>
                <a:gd name="T17" fmla="*/ 78 h 115"/>
                <a:gd name="T18" fmla="*/ 63 w 63"/>
                <a:gd name="T19" fmla="*/ 70 h 115"/>
                <a:gd name="T20" fmla="*/ 60 w 63"/>
                <a:gd name="T21" fmla="*/ 70 h 115"/>
                <a:gd name="T22" fmla="*/ 56 w 63"/>
                <a:gd name="T23" fmla="*/ 67 h 115"/>
                <a:gd name="T24" fmla="*/ 52 w 63"/>
                <a:gd name="T25" fmla="*/ 63 h 115"/>
                <a:gd name="T26" fmla="*/ 52 w 63"/>
                <a:gd name="T27" fmla="*/ 63 h 115"/>
                <a:gd name="T28" fmla="*/ 49 w 63"/>
                <a:gd name="T29" fmla="*/ 63 h 115"/>
                <a:gd name="T30" fmla="*/ 45 w 63"/>
                <a:gd name="T31" fmla="*/ 63 h 115"/>
                <a:gd name="T32" fmla="*/ 38 w 63"/>
                <a:gd name="T33" fmla="*/ 56 h 115"/>
                <a:gd name="T34" fmla="*/ 49 w 63"/>
                <a:gd name="T35" fmla="*/ 44 h 115"/>
                <a:gd name="T36" fmla="*/ 52 w 63"/>
                <a:gd name="T37" fmla="*/ 41 h 115"/>
                <a:gd name="T38" fmla="*/ 56 w 63"/>
                <a:gd name="T39" fmla="*/ 37 h 115"/>
                <a:gd name="T40" fmla="*/ 52 w 63"/>
                <a:gd name="T41" fmla="*/ 33 h 115"/>
                <a:gd name="T42" fmla="*/ 49 w 63"/>
                <a:gd name="T43" fmla="*/ 26 h 115"/>
                <a:gd name="T44" fmla="*/ 45 w 63"/>
                <a:gd name="T45" fmla="*/ 19 h 115"/>
                <a:gd name="T46" fmla="*/ 49 w 63"/>
                <a:gd name="T47" fmla="*/ 15 h 115"/>
                <a:gd name="T48" fmla="*/ 52 w 63"/>
                <a:gd name="T49" fmla="*/ 7 h 115"/>
                <a:gd name="T50" fmla="*/ 45 w 63"/>
                <a:gd name="T51" fmla="*/ 11 h 115"/>
                <a:gd name="T52" fmla="*/ 41 w 63"/>
                <a:gd name="T53" fmla="*/ 11 h 115"/>
                <a:gd name="T54" fmla="*/ 38 w 63"/>
                <a:gd name="T55" fmla="*/ 4 h 115"/>
                <a:gd name="T56" fmla="*/ 34 w 63"/>
                <a:gd name="T57" fmla="*/ 0 h 115"/>
                <a:gd name="T58" fmla="*/ 30 w 63"/>
                <a:gd name="T59" fmla="*/ 4 h 115"/>
                <a:gd name="T60" fmla="*/ 26 w 63"/>
                <a:gd name="T61" fmla="*/ 4 h 115"/>
                <a:gd name="T62" fmla="*/ 15 w 63"/>
                <a:gd name="T63" fmla="*/ 7 h 115"/>
                <a:gd name="T64" fmla="*/ 15 w 63"/>
                <a:gd name="T65" fmla="*/ 11 h 115"/>
                <a:gd name="T66" fmla="*/ 15 w 63"/>
                <a:gd name="T67" fmla="*/ 15 h 115"/>
                <a:gd name="T68" fmla="*/ 12 w 63"/>
                <a:gd name="T69" fmla="*/ 30 h 115"/>
                <a:gd name="T70" fmla="*/ 15 w 63"/>
                <a:gd name="T71" fmla="*/ 33 h 115"/>
                <a:gd name="T72" fmla="*/ 15 w 63"/>
                <a:gd name="T73" fmla="*/ 37 h 115"/>
                <a:gd name="T74" fmla="*/ 15 w 63"/>
                <a:gd name="T75" fmla="*/ 41 h 115"/>
                <a:gd name="T76" fmla="*/ 12 w 63"/>
                <a:gd name="T77" fmla="*/ 48 h 115"/>
                <a:gd name="T78" fmla="*/ 8 w 63"/>
                <a:gd name="T79" fmla="*/ 52 h 115"/>
                <a:gd name="T80" fmla="*/ 4 w 63"/>
                <a:gd name="T81" fmla="*/ 56 h 115"/>
                <a:gd name="T82" fmla="*/ 0 w 63"/>
                <a:gd name="T83" fmla="*/ 63 h 115"/>
                <a:gd name="T84" fmla="*/ 4 w 63"/>
                <a:gd name="T85" fmla="*/ 67 h 115"/>
                <a:gd name="T86" fmla="*/ 8 w 63"/>
                <a:gd name="T87" fmla="*/ 70 h 115"/>
                <a:gd name="T88" fmla="*/ 12 w 63"/>
                <a:gd name="T89" fmla="*/ 78 h 115"/>
                <a:gd name="T90" fmla="*/ 19 w 63"/>
                <a:gd name="T91" fmla="*/ 82 h 115"/>
                <a:gd name="T92" fmla="*/ 26 w 63"/>
                <a:gd name="T93" fmla="*/ 85 h 115"/>
                <a:gd name="T94" fmla="*/ 34 w 63"/>
                <a:gd name="T95" fmla="*/ 115 h 115"/>
                <a:gd name="T96" fmla="*/ 49 w 63"/>
                <a:gd name="T97" fmla="*/ 59 h 115"/>
                <a:gd name="T98" fmla="*/ 56 w 63"/>
                <a:gd name="T99" fmla="*/ 59 h 115"/>
                <a:gd name="T100" fmla="*/ 49 w 63"/>
                <a:gd name="T101" fmla="*/ 5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115">
                  <a:moveTo>
                    <a:pt x="34" y="115"/>
                  </a:moveTo>
                  <a:lnTo>
                    <a:pt x="38" y="115"/>
                  </a:lnTo>
                  <a:lnTo>
                    <a:pt x="38" y="115"/>
                  </a:lnTo>
                  <a:lnTo>
                    <a:pt x="41" y="115"/>
                  </a:lnTo>
                  <a:lnTo>
                    <a:pt x="41" y="111"/>
                  </a:lnTo>
                  <a:lnTo>
                    <a:pt x="45" y="111"/>
                  </a:lnTo>
                  <a:lnTo>
                    <a:pt x="45" y="108"/>
                  </a:lnTo>
                  <a:lnTo>
                    <a:pt x="45" y="108"/>
                  </a:lnTo>
                  <a:lnTo>
                    <a:pt x="45" y="104"/>
                  </a:lnTo>
                  <a:lnTo>
                    <a:pt x="41" y="100"/>
                  </a:lnTo>
                  <a:lnTo>
                    <a:pt x="41" y="96"/>
                  </a:lnTo>
                  <a:lnTo>
                    <a:pt x="41" y="96"/>
                  </a:lnTo>
                  <a:lnTo>
                    <a:pt x="45" y="93"/>
                  </a:lnTo>
                  <a:lnTo>
                    <a:pt x="49" y="93"/>
                  </a:lnTo>
                  <a:lnTo>
                    <a:pt x="52" y="93"/>
                  </a:lnTo>
                  <a:lnTo>
                    <a:pt x="52" y="89"/>
                  </a:lnTo>
                  <a:lnTo>
                    <a:pt x="63" y="85"/>
                  </a:lnTo>
                  <a:lnTo>
                    <a:pt x="63" y="78"/>
                  </a:lnTo>
                  <a:lnTo>
                    <a:pt x="63" y="78"/>
                  </a:lnTo>
                  <a:lnTo>
                    <a:pt x="63" y="70"/>
                  </a:lnTo>
                  <a:lnTo>
                    <a:pt x="63" y="70"/>
                  </a:lnTo>
                  <a:lnTo>
                    <a:pt x="60" y="70"/>
                  </a:lnTo>
                  <a:lnTo>
                    <a:pt x="56" y="67"/>
                  </a:lnTo>
                  <a:lnTo>
                    <a:pt x="56" y="67"/>
                  </a:lnTo>
                  <a:lnTo>
                    <a:pt x="56" y="63"/>
                  </a:lnTo>
                  <a:lnTo>
                    <a:pt x="52" y="63"/>
                  </a:lnTo>
                  <a:lnTo>
                    <a:pt x="52" y="63"/>
                  </a:lnTo>
                  <a:lnTo>
                    <a:pt x="52" y="63"/>
                  </a:lnTo>
                  <a:lnTo>
                    <a:pt x="52" y="67"/>
                  </a:lnTo>
                  <a:lnTo>
                    <a:pt x="49" y="63"/>
                  </a:lnTo>
                  <a:lnTo>
                    <a:pt x="49" y="63"/>
                  </a:lnTo>
                  <a:lnTo>
                    <a:pt x="45" y="63"/>
                  </a:lnTo>
                  <a:lnTo>
                    <a:pt x="41" y="59"/>
                  </a:lnTo>
                  <a:lnTo>
                    <a:pt x="38" y="56"/>
                  </a:lnTo>
                  <a:lnTo>
                    <a:pt x="41" y="52"/>
                  </a:lnTo>
                  <a:lnTo>
                    <a:pt x="49" y="44"/>
                  </a:lnTo>
                  <a:lnTo>
                    <a:pt x="52" y="41"/>
                  </a:lnTo>
                  <a:lnTo>
                    <a:pt x="52" y="41"/>
                  </a:lnTo>
                  <a:lnTo>
                    <a:pt x="52" y="37"/>
                  </a:lnTo>
                  <a:lnTo>
                    <a:pt x="56" y="37"/>
                  </a:lnTo>
                  <a:lnTo>
                    <a:pt x="52" y="33"/>
                  </a:lnTo>
                  <a:lnTo>
                    <a:pt x="52" y="33"/>
                  </a:lnTo>
                  <a:lnTo>
                    <a:pt x="52" y="30"/>
                  </a:lnTo>
                  <a:lnTo>
                    <a:pt x="49" y="26"/>
                  </a:lnTo>
                  <a:lnTo>
                    <a:pt x="45" y="22"/>
                  </a:lnTo>
                  <a:lnTo>
                    <a:pt x="45" y="19"/>
                  </a:lnTo>
                  <a:lnTo>
                    <a:pt x="49" y="15"/>
                  </a:lnTo>
                  <a:lnTo>
                    <a:pt x="49" y="15"/>
                  </a:lnTo>
                  <a:lnTo>
                    <a:pt x="52" y="7"/>
                  </a:lnTo>
                  <a:lnTo>
                    <a:pt x="52" y="7"/>
                  </a:lnTo>
                  <a:lnTo>
                    <a:pt x="52" y="4"/>
                  </a:lnTo>
                  <a:lnTo>
                    <a:pt x="45" y="11"/>
                  </a:lnTo>
                  <a:lnTo>
                    <a:pt x="41" y="11"/>
                  </a:lnTo>
                  <a:lnTo>
                    <a:pt x="41" y="11"/>
                  </a:lnTo>
                  <a:lnTo>
                    <a:pt x="38" y="7"/>
                  </a:lnTo>
                  <a:lnTo>
                    <a:pt x="38" y="4"/>
                  </a:lnTo>
                  <a:lnTo>
                    <a:pt x="38" y="4"/>
                  </a:lnTo>
                  <a:lnTo>
                    <a:pt x="34" y="0"/>
                  </a:lnTo>
                  <a:lnTo>
                    <a:pt x="30" y="0"/>
                  </a:lnTo>
                  <a:lnTo>
                    <a:pt x="30" y="4"/>
                  </a:lnTo>
                  <a:lnTo>
                    <a:pt x="30" y="0"/>
                  </a:lnTo>
                  <a:lnTo>
                    <a:pt x="26" y="4"/>
                  </a:lnTo>
                  <a:lnTo>
                    <a:pt x="19" y="4"/>
                  </a:lnTo>
                  <a:lnTo>
                    <a:pt x="15" y="7"/>
                  </a:lnTo>
                  <a:lnTo>
                    <a:pt x="15" y="7"/>
                  </a:lnTo>
                  <a:lnTo>
                    <a:pt x="15" y="11"/>
                  </a:lnTo>
                  <a:lnTo>
                    <a:pt x="15" y="11"/>
                  </a:lnTo>
                  <a:lnTo>
                    <a:pt x="15" y="15"/>
                  </a:lnTo>
                  <a:lnTo>
                    <a:pt x="15" y="22"/>
                  </a:lnTo>
                  <a:lnTo>
                    <a:pt x="12" y="30"/>
                  </a:lnTo>
                  <a:lnTo>
                    <a:pt x="12" y="33"/>
                  </a:lnTo>
                  <a:lnTo>
                    <a:pt x="15" y="33"/>
                  </a:lnTo>
                  <a:lnTo>
                    <a:pt x="15" y="33"/>
                  </a:lnTo>
                  <a:lnTo>
                    <a:pt x="15" y="37"/>
                  </a:lnTo>
                  <a:lnTo>
                    <a:pt x="12" y="37"/>
                  </a:lnTo>
                  <a:lnTo>
                    <a:pt x="15" y="41"/>
                  </a:lnTo>
                  <a:lnTo>
                    <a:pt x="12" y="41"/>
                  </a:lnTo>
                  <a:lnTo>
                    <a:pt x="12" y="48"/>
                  </a:lnTo>
                  <a:lnTo>
                    <a:pt x="12" y="48"/>
                  </a:lnTo>
                  <a:lnTo>
                    <a:pt x="8" y="52"/>
                  </a:lnTo>
                  <a:lnTo>
                    <a:pt x="8" y="52"/>
                  </a:lnTo>
                  <a:lnTo>
                    <a:pt x="4" y="56"/>
                  </a:lnTo>
                  <a:lnTo>
                    <a:pt x="0" y="63"/>
                  </a:lnTo>
                  <a:lnTo>
                    <a:pt x="0" y="63"/>
                  </a:lnTo>
                  <a:lnTo>
                    <a:pt x="4" y="67"/>
                  </a:lnTo>
                  <a:lnTo>
                    <a:pt x="4" y="67"/>
                  </a:lnTo>
                  <a:lnTo>
                    <a:pt x="4" y="70"/>
                  </a:lnTo>
                  <a:lnTo>
                    <a:pt x="8" y="70"/>
                  </a:lnTo>
                  <a:lnTo>
                    <a:pt x="12" y="74"/>
                  </a:lnTo>
                  <a:lnTo>
                    <a:pt x="12" y="78"/>
                  </a:lnTo>
                  <a:lnTo>
                    <a:pt x="15" y="82"/>
                  </a:lnTo>
                  <a:lnTo>
                    <a:pt x="19" y="82"/>
                  </a:lnTo>
                  <a:lnTo>
                    <a:pt x="19" y="82"/>
                  </a:lnTo>
                  <a:lnTo>
                    <a:pt x="26" y="85"/>
                  </a:lnTo>
                  <a:lnTo>
                    <a:pt x="34" y="115"/>
                  </a:lnTo>
                  <a:lnTo>
                    <a:pt x="34" y="115"/>
                  </a:lnTo>
                  <a:close/>
                  <a:moveTo>
                    <a:pt x="49" y="59"/>
                  </a:moveTo>
                  <a:lnTo>
                    <a:pt x="49" y="59"/>
                  </a:lnTo>
                  <a:lnTo>
                    <a:pt x="52" y="59"/>
                  </a:lnTo>
                  <a:lnTo>
                    <a:pt x="56" y="59"/>
                  </a:lnTo>
                  <a:lnTo>
                    <a:pt x="52" y="63"/>
                  </a:lnTo>
                  <a:lnTo>
                    <a:pt x="49" y="59"/>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15" name="Freeform 114"/>
            <p:cNvSpPr>
              <a:spLocks/>
            </p:cNvSpPr>
            <p:nvPr/>
          </p:nvSpPr>
          <p:spPr bwMode="auto">
            <a:xfrm>
              <a:off x="4116753" y="2432300"/>
              <a:ext cx="424588" cy="371837"/>
            </a:xfrm>
            <a:custGeom>
              <a:avLst/>
              <a:gdLst>
                <a:gd name="T0" fmla="*/ 326 w 330"/>
                <a:gd name="T1" fmla="*/ 219 h 289"/>
                <a:gd name="T2" fmla="*/ 318 w 330"/>
                <a:gd name="T3" fmla="*/ 207 h 289"/>
                <a:gd name="T4" fmla="*/ 304 w 330"/>
                <a:gd name="T5" fmla="*/ 207 h 289"/>
                <a:gd name="T6" fmla="*/ 300 w 330"/>
                <a:gd name="T7" fmla="*/ 200 h 289"/>
                <a:gd name="T8" fmla="*/ 296 w 330"/>
                <a:gd name="T9" fmla="*/ 193 h 289"/>
                <a:gd name="T10" fmla="*/ 289 w 330"/>
                <a:gd name="T11" fmla="*/ 178 h 289"/>
                <a:gd name="T12" fmla="*/ 289 w 330"/>
                <a:gd name="T13" fmla="*/ 174 h 289"/>
                <a:gd name="T14" fmla="*/ 296 w 330"/>
                <a:gd name="T15" fmla="*/ 167 h 289"/>
                <a:gd name="T16" fmla="*/ 296 w 330"/>
                <a:gd name="T17" fmla="*/ 152 h 289"/>
                <a:gd name="T18" fmla="*/ 293 w 330"/>
                <a:gd name="T19" fmla="*/ 137 h 289"/>
                <a:gd name="T20" fmla="*/ 289 w 330"/>
                <a:gd name="T21" fmla="*/ 118 h 289"/>
                <a:gd name="T22" fmla="*/ 289 w 330"/>
                <a:gd name="T23" fmla="*/ 111 h 289"/>
                <a:gd name="T24" fmla="*/ 274 w 330"/>
                <a:gd name="T25" fmla="*/ 78 h 289"/>
                <a:gd name="T26" fmla="*/ 267 w 330"/>
                <a:gd name="T27" fmla="*/ 70 h 289"/>
                <a:gd name="T28" fmla="*/ 259 w 330"/>
                <a:gd name="T29" fmla="*/ 63 h 289"/>
                <a:gd name="T30" fmla="*/ 255 w 330"/>
                <a:gd name="T31" fmla="*/ 59 h 289"/>
                <a:gd name="T32" fmla="*/ 263 w 330"/>
                <a:gd name="T33" fmla="*/ 48 h 289"/>
                <a:gd name="T34" fmla="*/ 267 w 330"/>
                <a:gd name="T35" fmla="*/ 37 h 289"/>
                <a:gd name="T36" fmla="*/ 270 w 330"/>
                <a:gd name="T37" fmla="*/ 33 h 289"/>
                <a:gd name="T38" fmla="*/ 267 w 330"/>
                <a:gd name="T39" fmla="*/ 29 h 289"/>
                <a:gd name="T40" fmla="*/ 270 w 330"/>
                <a:gd name="T41" fmla="*/ 11 h 289"/>
                <a:gd name="T42" fmla="*/ 270 w 330"/>
                <a:gd name="T43" fmla="*/ 3 h 289"/>
                <a:gd name="T44" fmla="*/ 263 w 330"/>
                <a:gd name="T45" fmla="*/ 3 h 289"/>
                <a:gd name="T46" fmla="*/ 248 w 330"/>
                <a:gd name="T47" fmla="*/ 0 h 289"/>
                <a:gd name="T48" fmla="*/ 241 w 330"/>
                <a:gd name="T49" fmla="*/ 3 h 289"/>
                <a:gd name="T50" fmla="*/ 233 w 330"/>
                <a:gd name="T51" fmla="*/ 0 h 289"/>
                <a:gd name="T52" fmla="*/ 226 w 330"/>
                <a:gd name="T53" fmla="*/ 7 h 289"/>
                <a:gd name="T54" fmla="*/ 218 w 330"/>
                <a:gd name="T55" fmla="*/ 7 h 289"/>
                <a:gd name="T56" fmla="*/ 207 w 330"/>
                <a:gd name="T57" fmla="*/ 3 h 289"/>
                <a:gd name="T58" fmla="*/ 200 w 330"/>
                <a:gd name="T59" fmla="*/ 3 h 289"/>
                <a:gd name="T60" fmla="*/ 193 w 330"/>
                <a:gd name="T61" fmla="*/ 3 h 289"/>
                <a:gd name="T62" fmla="*/ 185 w 330"/>
                <a:gd name="T63" fmla="*/ 7 h 289"/>
                <a:gd name="T64" fmla="*/ 174 w 330"/>
                <a:gd name="T65" fmla="*/ 7 h 289"/>
                <a:gd name="T66" fmla="*/ 159 w 330"/>
                <a:gd name="T67" fmla="*/ 7 h 289"/>
                <a:gd name="T68" fmla="*/ 144 w 330"/>
                <a:gd name="T69" fmla="*/ 15 h 289"/>
                <a:gd name="T70" fmla="*/ 141 w 330"/>
                <a:gd name="T71" fmla="*/ 22 h 289"/>
                <a:gd name="T72" fmla="*/ 133 w 330"/>
                <a:gd name="T73" fmla="*/ 22 h 289"/>
                <a:gd name="T74" fmla="*/ 126 w 330"/>
                <a:gd name="T75" fmla="*/ 22 h 289"/>
                <a:gd name="T76" fmla="*/ 118 w 330"/>
                <a:gd name="T77" fmla="*/ 29 h 289"/>
                <a:gd name="T78" fmla="*/ 107 w 330"/>
                <a:gd name="T79" fmla="*/ 33 h 289"/>
                <a:gd name="T80" fmla="*/ 111 w 330"/>
                <a:gd name="T81" fmla="*/ 40 h 289"/>
                <a:gd name="T82" fmla="*/ 111 w 330"/>
                <a:gd name="T83" fmla="*/ 48 h 289"/>
                <a:gd name="T84" fmla="*/ 115 w 330"/>
                <a:gd name="T85" fmla="*/ 66 h 289"/>
                <a:gd name="T86" fmla="*/ 118 w 330"/>
                <a:gd name="T87" fmla="*/ 74 h 289"/>
                <a:gd name="T88" fmla="*/ 126 w 330"/>
                <a:gd name="T89" fmla="*/ 78 h 289"/>
                <a:gd name="T90" fmla="*/ 122 w 330"/>
                <a:gd name="T91" fmla="*/ 85 h 289"/>
                <a:gd name="T92" fmla="*/ 93 w 330"/>
                <a:gd name="T93" fmla="*/ 92 h 289"/>
                <a:gd name="T94" fmla="*/ 89 w 330"/>
                <a:gd name="T95" fmla="*/ 104 h 289"/>
                <a:gd name="T96" fmla="*/ 59 w 330"/>
                <a:gd name="T97" fmla="*/ 122 h 289"/>
                <a:gd name="T98" fmla="*/ 33 w 330"/>
                <a:gd name="T99" fmla="*/ 130 h 289"/>
                <a:gd name="T100" fmla="*/ 15 w 330"/>
                <a:gd name="T101" fmla="*/ 133 h 289"/>
                <a:gd name="T102" fmla="*/ 0 w 330"/>
                <a:gd name="T103" fmla="*/ 144 h 289"/>
                <a:gd name="T104" fmla="*/ 0 w 330"/>
                <a:gd name="T105" fmla="*/ 159 h 289"/>
                <a:gd name="T106" fmla="*/ 59 w 330"/>
                <a:gd name="T107" fmla="*/ 196 h 289"/>
                <a:gd name="T108" fmla="*/ 170 w 330"/>
                <a:gd name="T109" fmla="*/ 270 h 289"/>
                <a:gd name="T110" fmla="*/ 185 w 330"/>
                <a:gd name="T111" fmla="*/ 274 h 289"/>
                <a:gd name="T112" fmla="*/ 193 w 330"/>
                <a:gd name="T113" fmla="*/ 278 h 289"/>
                <a:gd name="T114" fmla="*/ 193 w 330"/>
                <a:gd name="T115" fmla="*/ 289 h 289"/>
                <a:gd name="T116" fmla="*/ 211 w 330"/>
                <a:gd name="T117" fmla="*/ 289 h 289"/>
                <a:gd name="T118" fmla="*/ 237 w 330"/>
                <a:gd name="T119" fmla="*/ 282 h 289"/>
                <a:gd name="T120" fmla="*/ 330 w 330"/>
                <a:gd name="T121" fmla="*/ 22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0" h="289">
                  <a:moveTo>
                    <a:pt x="330" y="222"/>
                  </a:moveTo>
                  <a:lnTo>
                    <a:pt x="330" y="222"/>
                  </a:lnTo>
                  <a:lnTo>
                    <a:pt x="326" y="219"/>
                  </a:lnTo>
                  <a:lnTo>
                    <a:pt x="326" y="219"/>
                  </a:lnTo>
                  <a:lnTo>
                    <a:pt x="322" y="211"/>
                  </a:lnTo>
                  <a:lnTo>
                    <a:pt x="318" y="207"/>
                  </a:lnTo>
                  <a:lnTo>
                    <a:pt x="315" y="207"/>
                  </a:lnTo>
                  <a:lnTo>
                    <a:pt x="311" y="207"/>
                  </a:lnTo>
                  <a:lnTo>
                    <a:pt x="304" y="207"/>
                  </a:lnTo>
                  <a:lnTo>
                    <a:pt x="300" y="204"/>
                  </a:lnTo>
                  <a:lnTo>
                    <a:pt x="300" y="204"/>
                  </a:lnTo>
                  <a:lnTo>
                    <a:pt x="300" y="200"/>
                  </a:lnTo>
                  <a:lnTo>
                    <a:pt x="300" y="196"/>
                  </a:lnTo>
                  <a:lnTo>
                    <a:pt x="300" y="196"/>
                  </a:lnTo>
                  <a:lnTo>
                    <a:pt x="296" y="193"/>
                  </a:lnTo>
                  <a:lnTo>
                    <a:pt x="296" y="189"/>
                  </a:lnTo>
                  <a:lnTo>
                    <a:pt x="293" y="185"/>
                  </a:lnTo>
                  <a:lnTo>
                    <a:pt x="289" y="178"/>
                  </a:lnTo>
                  <a:lnTo>
                    <a:pt x="289" y="178"/>
                  </a:lnTo>
                  <a:lnTo>
                    <a:pt x="289" y="178"/>
                  </a:lnTo>
                  <a:lnTo>
                    <a:pt x="289" y="174"/>
                  </a:lnTo>
                  <a:lnTo>
                    <a:pt x="293" y="170"/>
                  </a:lnTo>
                  <a:lnTo>
                    <a:pt x="296" y="170"/>
                  </a:lnTo>
                  <a:lnTo>
                    <a:pt x="296" y="167"/>
                  </a:lnTo>
                  <a:lnTo>
                    <a:pt x="293" y="163"/>
                  </a:lnTo>
                  <a:lnTo>
                    <a:pt x="293" y="159"/>
                  </a:lnTo>
                  <a:lnTo>
                    <a:pt x="296" y="152"/>
                  </a:lnTo>
                  <a:lnTo>
                    <a:pt x="293" y="148"/>
                  </a:lnTo>
                  <a:lnTo>
                    <a:pt x="293" y="141"/>
                  </a:lnTo>
                  <a:lnTo>
                    <a:pt x="293" y="137"/>
                  </a:lnTo>
                  <a:lnTo>
                    <a:pt x="293" y="133"/>
                  </a:lnTo>
                  <a:lnTo>
                    <a:pt x="293" y="122"/>
                  </a:lnTo>
                  <a:lnTo>
                    <a:pt x="289" y="118"/>
                  </a:lnTo>
                  <a:lnTo>
                    <a:pt x="289" y="118"/>
                  </a:lnTo>
                  <a:lnTo>
                    <a:pt x="289" y="115"/>
                  </a:lnTo>
                  <a:lnTo>
                    <a:pt x="289" y="111"/>
                  </a:lnTo>
                  <a:lnTo>
                    <a:pt x="281" y="81"/>
                  </a:lnTo>
                  <a:lnTo>
                    <a:pt x="274" y="78"/>
                  </a:lnTo>
                  <a:lnTo>
                    <a:pt x="274" y="78"/>
                  </a:lnTo>
                  <a:lnTo>
                    <a:pt x="270" y="78"/>
                  </a:lnTo>
                  <a:lnTo>
                    <a:pt x="267" y="74"/>
                  </a:lnTo>
                  <a:lnTo>
                    <a:pt x="267" y="70"/>
                  </a:lnTo>
                  <a:lnTo>
                    <a:pt x="263" y="66"/>
                  </a:lnTo>
                  <a:lnTo>
                    <a:pt x="259" y="66"/>
                  </a:lnTo>
                  <a:lnTo>
                    <a:pt x="259" y="63"/>
                  </a:lnTo>
                  <a:lnTo>
                    <a:pt x="259" y="63"/>
                  </a:lnTo>
                  <a:lnTo>
                    <a:pt x="255" y="59"/>
                  </a:lnTo>
                  <a:lnTo>
                    <a:pt x="255" y="59"/>
                  </a:lnTo>
                  <a:lnTo>
                    <a:pt x="259" y="52"/>
                  </a:lnTo>
                  <a:lnTo>
                    <a:pt x="263" y="48"/>
                  </a:lnTo>
                  <a:lnTo>
                    <a:pt x="263" y="48"/>
                  </a:lnTo>
                  <a:lnTo>
                    <a:pt x="267" y="44"/>
                  </a:lnTo>
                  <a:lnTo>
                    <a:pt x="267" y="44"/>
                  </a:lnTo>
                  <a:lnTo>
                    <a:pt x="267" y="37"/>
                  </a:lnTo>
                  <a:lnTo>
                    <a:pt x="270" y="37"/>
                  </a:lnTo>
                  <a:lnTo>
                    <a:pt x="267" y="33"/>
                  </a:lnTo>
                  <a:lnTo>
                    <a:pt x="270" y="33"/>
                  </a:lnTo>
                  <a:lnTo>
                    <a:pt x="270" y="29"/>
                  </a:lnTo>
                  <a:lnTo>
                    <a:pt x="270" y="29"/>
                  </a:lnTo>
                  <a:lnTo>
                    <a:pt x="267" y="29"/>
                  </a:lnTo>
                  <a:lnTo>
                    <a:pt x="267" y="26"/>
                  </a:lnTo>
                  <a:lnTo>
                    <a:pt x="270" y="18"/>
                  </a:lnTo>
                  <a:lnTo>
                    <a:pt x="270" y="11"/>
                  </a:lnTo>
                  <a:lnTo>
                    <a:pt x="270" y="7"/>
                  </a:lnTo>
                  <a:lnTo>
                    <a:pt x="270" y="7"/>
                  </a:lnTo>
                  <a:lnTo>
                    <a:pt x="270" y="3"/>
                  </a:lnTo>
                  <a:lnTo>
                    <a:pt x="270" y="3"/>
                  </a:lnTo>
                  <a:lnTo>
                    <a:pt x="267" y="3"/>
                  </a:lnTo>
                  <a:lnTo>
                    <a:pt x="263" y="3"/>
                  </a:lnTo>
                  <a:lnTo>
                    <a:pt x="255" y="7"/>
                  </a:lnTo>
                  <a:lnTo>
                    <a:pt x="252" y="3"/>
                  </a:lnTo>
                  <a:lnTo>
                    <a:pt x="248" y="0"/>
                  </a:lnTo>
                  <a:lnTo>
                    <a:pt x="248" y="3"/>
                  </a:lnTo>
                  <a:lnTo>
                    <a:pt x="244" y="3"/>
                  </a:lnTo>
                  <a:lnTo>
                    <a:pt x="241" y="3"/>
                  </a:lnTo>
                  <a:lnTo>
                    <a:pt x="237" y="3"/>
                  </a:lnTo>
                  <a:lnTo>
                    <a:pt x="237" y="0"/>
                  </a:lnTo>
                  <a:lnTo>
                    <a:pt x="233" y="0"/>
                  </a:lnTo>
                  <a:lnTo>
                    <a:pt x="233" y="3"/>
                  </a:lnTo>
                  <a:lnTo>
                    <a:pt x="230" y="3"/>
                  </a:lnTo>
                  <a:lnTo>
                    <a:pt x="226" y="7"/>
                  </a:lnTo>
                  <a:lnTo>
                    <a:pt x="226" y="7"/>
                  </a:lnTo>
                  <a:lnTo>
                    <a:pt x="222" y="7"/>
                  </a:lnTo>
                  <a:lnTo>
                    <a:pt x="218" y="7"/>
                  </a:lnTo>
                  <a:lnTo>
                    <a:pt x="215" y="7"/>
                  </a:lnTo>
                  <a:lnTo>
                    <a:pt x="215" y="3"/>
                  </a:lnTo>
                  <a:lnTo>
                    <a:pt x="207" y="3"/>
                  </a:lnTo>
                  <a:lnTo>
                    <a:pt x="207" y="3"/>
                  </a:lnTo>
                  <a:lnTo>
                    <a:pt x="204" y="3"/>
                  </a:lnTo>
                  <a:lnTo>
                    <a:pt x="200" y="3"/>
                  </a:lnTo>
                  <a:lnTo>
                    <a:pt x="196" y="3"/>
                  </a:lnTo>
                  <a:lnTo>
                    <a:pt x="196" y="3"/>
                  </a:lnTo>
                  <a:lnTo>
                    <a:pt x="193" y="3"/>
                  </a:lnTo>
                  <a:lnTo>
                    <a:pt x="193" y="7"/>
                  </a:lnTo>
                  <a:lnTo>
                    <a:pt x="189" y="7"/>
                  </a:lnTo>
                  <a:lnTo>
                    <a:pt x="185" y="7"/>
                  </a:lnTo>
                  <a:lnTo>
                    <a:pt x="181" y="11"/>
                  </a:lnTo>
                  <a:lnTo>
                    <a:pt x="178" y="11"/>
                  </a:lnTo>
                  <a:lnTo>
                    <a:pt x="174" y="7"/>
                  </a:lnTo>
                  <a:lnTo>
                    <a:pt x="170" y="7"/>
                  </a:lnTo>
                  <a:lnTo>
                    <a:pt x="163" y="11"/>
                  </a:lnTo>
                  <a:lnTo>
                    <a:pt x="159" y="7"/>
                  </a:lnTo>
                  <a:lnTo>
                    <a:pt x="152" y="15"/>
                  </a:lnTo>
                  <a:lnTo>
                    <a:pt x="148" y="15"/>
                  </a:lnTo>
                  <a:lnTo>
                    <a:pt x="144" y="15"/>
                  </a:lnTo>
                  <a:lnTo>
                    <a:pt x="141" y="18"/>
                  </a:lnTo>
                  <a:lnTo>
                    <a:pt x="141" y="18"/>
                  </a:lnTo>
                  <a:lnTo>
                    <a:pt x="141" y="22"/>
                  </a:lnTo>
                  <a:lnTo>
                    <a:pt x="137" y="22"/>
                  </a:lnTo>
                  <a:lnTo>
                    <a:pt x="137" y="22"/>
                  </a:lnTo>
                  <a:lnTo>
                    <a:pt x="133" y="22"/>
                  </a:lnTo>
                  <a:lnTo>
                    <a:pt x="133" y="22"/>
                  </a:lnTo>
                  <a:lnTo>
                    <a:pt x="130" y="22"/>
                  </a:lnTo>
                  <a:lnTo>
                    <a:pt x="126" y="22"/>
                  </a:lnTo>
                  <a:lnTo>
                    <a:pt x="122" y="26"/>
                  </a:lnTo>
                  <a:lnTo>
                    <a:pt x="122" y="26"/>
                  </a:lnTo>
                  <a:lnTo>
                    <a:pt x="118" y="29"/>
                  </a:lnTo>
                  <a:lnTo>
                    <a:pt x="118" y="33"/>
                  </a:lnTo>
                  <a:lnTo>
                    <a:pt x="111" y="33"/>
                  </a:lnTo>
                  <a:lnTo>
                    <a:pt x="107" y="33"/>
                  </a:lnTo>
                  <a:lnTo>
                    <a:pt x="107" y="33"/>
                  </a:lnTo>
                  <a:lnTo>
                    <a:pt x="111" y="37"/>
                  </a:lnTo>
                  <a:lnTo>
                    <a:pt x="111" y="40"/>
                  </a:lnTo>
                  <a:lnTo>
                    <a:pt x="111" y="40"/>
                  </a:lnTo>
                  <a:lnTo>
                    <a:pt x="111" y="44"/>
                  </a:lnTo>
                  <a:lnTo>
                    <a:pt x="111" y="48"/>
                  </a:lnTo>
                  <a:lnTo>
                    <a:pt x="111" y="52"/>
                  </a:lnTo>
                  <a:lnTo>
                    <a:pt x="115" y="55"/>
                  </a:lnTo>
                  <a:lnTo>
                    <a:pt x="115" y="66"/>
                  </a:lnTo>
                  <a:lnTo>
                    <a:pt x="118" y="70"/>
                  </a:lnTo>
                  <a:lnTo>
                    <a:pt x="118" y="74"/>
                  </a:lnTo>
                  <a:lnTo>
                    <a:pt x="118" y="74"/>
                  </a:lnTo>
                  <a:lnTo>
                    <a:pt x="122" y="78"/>
                  </a:lnTo>
                  <a:lnTo>
                    <a:pt x="122" y="78"/>
                  </a:lnTo>
                  <a:lnTo>
                    <a:pt x="126" y="78"/>
                  </a:lnTo>
                  <a:lnTo>
                    <a:pt x="122" y="81"/>
                  </a:lnTo>
                  <a:lnTo>
                    <a:pt x="122" y="81"/>
                  </a:lnTo>
                  <a:lnTo>
                    <a:pt x="122" y="85"/>
                  </a:lnTo>
                  <a:lnTo>
                    <a:pt x="104" y="85"/>
                  </a:lnTo>
                  <a:lnTo>
                    <a:pt x="100" y="85"/>
                  </a:lnTo>
                  <a:lnTo>
                    <a:pt x="93" y="92"/>
                  </a:lnTo>
                  <a:lnTo>
                    <a:pt x="93" y="92"/>
                  </a:lnTo>
                  <a:lnTo>
                    <a:pt x="89" y="96"/>
                  </a:lnTo>
                  <a:lnTo>
                    <a:pt x="89" y="104"/>
                  </a:lnTo>
                  <a:lnTo>
                    <a:pt x="89" y="104"/>
                  </a:lnTo>
                  <a:lnTo>
                    <a:pt x="78" y="111"/>
                  </a:lnTo>
                  <a:lnTo>
                    <a:pt x="59" y="122"/>
                  </a:lnTo>
                  <a:lnTo>
                    <a:pt x="44" y="130"/>
                  </a:lnTo>
                  <a:lnTo>
                    <a:pt x="41" y="130"/>
                  </a:lnTo>
                  <a:lnTo>
                    <a:pt x="33" y="130"/>
                  </a:lnTo>
                  <a:lnTo>
                    <a:pt x="30" y="130"/>
                  </a:lnTo>
                  <a:lnTo>
                    <a:pt x="26" y="130"/>
                  </a:lnTo>
                  <a:lnTo>
                    <a:pt x="15" y="133"/>
                  </a:lnTo>
                  <a:lnTo>
                    <a:pt x="11" y="137"/>
                  </a:lnTo>
                  <a:lnTo>
                    <a:pt x="7" y="141"/>
                  </a:lnTo>
                  <a:lnTo>
                    <a:pt x="0" y="144"/>
                  </a:lnTo>
                  <a:lnTo>
                    <a:pt x="0" y="155"/>
                  </a:lnTo>
                  <a:lnTo>
                    <a:pt x="0" y="155"/>
                  </a:lnTo>
                  <a:lnTo>
                    <a:pt x="0" y="159"/>
                  </a:lnTo>
                  <a:lnTo>
                    <a:pt x="0" y="159"/>
                  </a:lnTo>
                  <a:lnTo>
                    <a:pt x="0" y="159"/>
                  </a:lnTo>
                  <a:lnTo>
                    <a:pt x="59" y="196"/>
                  </a:lnTo>
                  <a:lnTo>
                    <a:pt x="59" y="196"/>
                  </a:lnTo>
                  <a:lnTo>
                    <a:pt x="167" y="263"/>
                  </a:lnTo>
                  <a:lnTo>
                    <a:pt x="170" y="270"/>
                  </a:lnTo>
                  <a:lnTo>
                    <a:pt x="174" y="270"/>
                  </a:lnTo>
                  <a:lnTo>
                    <a:pt x="178" y="270"/>
                  </a:lnTo>
                  <a:lnTo>
                    <a:pt x="185" y="274"/>
                  </a:lnTo>
                  <a:lnTo>
                    <a:pt x="185" y="274"/>
                  </a:lnTo>
                  <a:lnTo>
                    <a:pt x="189" y="278"/>
                  </a:lnTo>
                  <a:lnTo>
                    <a:pt x="193" y="278"/>
                  </a:lnTo>
                  <a:lnTo>
                    <a:pt x="193" y="282"/>
                  </a:lnTo>
                  <a:lnTo>
                    <a:pt x="193" y="285"/>
                  </a:lnTo>
                  <a:lnTo>
                    <a:pt x="193" y="289"/>
                  </a:lnTo>
                  <a:lnTo>
                    <a:pt x="196" y="289"/>
                  </a:lnTo>
                  <a:lnTo>
                    <a:pt x="204" y="289"/>
                  </a:lnTo>
                  <a:lnTo>
                    <a:pt x="211" y="289"/>
                  </a:lnTo>
                  <a:lnTo>
                    <a:pt x="211" y="289"/>
                  </a:lnTo>
                  <a:lnTo>
                    <a:pt x="211" y="289"/>
                  </a:lnTo>
                  <a:lnTo>
                    <a:pt x="237" y="282"/>
                  </a:lnTo>
                  <a:lnTo>
                    <a:pt x="255" y="267"/>
                  </a:lnTo>
                  <a:lnTo>
                    <a:pt x="330" y="222"/>
                  </a:lnTo>
                  <a:lnTo>
                    <a:pt x="330" y="222"/>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16" name="Freeform 115"/>
            <p:cNvSpPr>
              <a:spLocks/>
            </p:cNvSpPr>
            <p:nvPr/>
          </p:nvSpPr>
          <p:spPr bwMode="auto">
            <a:xfrm>
              <a:off x="4030547" y="2455459"/>
              <a:ext cx="248320" cy="176270"/>
            </a:xfrm>
            <a:custGeom>
              <a:avLst/>
              <a:gdLst>
                <a:gd name="T0" fmla="*/ 67 w 193"/>
                <a:gd name="T1" fmla="*/ 126 h 137"/>
                <a:gd name="T2" fmla="*/ 78 w 193"/>
                <a:gd name="T3" fmla="*/ 119 h 137"/>
                <a:gd name="T4" fmla="*/ 93 w 193"/>
                <a:gd name="T5" fmla="*/ 112 h 137"/>
                <a:gd name="T6" fmla="*/ 100 w 193"/>
                <a:gd name="T7" fmla="*/ 112 h 137"/>
                <a:gd name="T8" fmla="*/ 111 w 193"/>
                <a:gd name="T9" fmla="*/ 112 h 137"/>
                <a:gd name="T10" fmla="*/ 145 w 193"/>
                <a:gd name="T11" fmla="*/ 93 h 137"/>
                <a:gd name="T12" fmla="*/ 156 w 193"/>
                <a:gd name="T13" fmla="*/ 86 h 137"/>
                <a:gd name="T14" fmla="*/ 160 w 193"/>
                <a:gd name="T15" fmla="*/ 74 h 137"/>
                <a:gd name="T16" fmla="*/ 167 w 193"/>
                <a:gd name="T17" fmla="*/ 67 h 137"/>
                <a:gd name="T18" fmla="*/ 189 w 193"/>
                <a:gd name="T19" fmla="*/ 67 h 137"/>
                <a:gd name="T20" fmla="*/ 189 w 193"/>
                <a:gd name="T21" fmla="*/ 63 h 137"/>
                <a:gd name="T22" fmla="*/ 189 w 193"/>
                <a:gd name="T23" fmla="*/ 60 h 137"/>
                <a:gd name="T24" fmla="*/ 185 w 193"/>
                <a:gd name="T25" fmla="*/ 56 h 137"/>
                <a:gd name="T26" fmla="*/ 185 w 193"/>
                <a:gd name="T27" fmla="*/ 52 h 137"/>
                <a:gd name="T28" fmla="*/ 182 w 193"/>
                <a:gd name="T29" fmla="*/ 37 h 137"/>
                <a:gd name="T30" fmla="*/ 178 w 193"/>
                <a:gd name="T31" fmla="*/ 30 h 137"/>
                <a:gd name="T32" fmla="*/ 178 w 193"/>
                <a:gd name="T33" fmla="*/ 22 h 137"/>
                <a:gd name="T34" fmla="*/ 178 w 193"/>
                <a:gd name="T35" fmla="*/ 19 h 137"/>
                <a:gd name="T36" fmla="*/ 174 w 193"/>
                <a:gd name="T37" fmla="*/ 15 h 137"/>
                <a:gd name="T38" fmla="*/ 163 w 193"/>
                <a:gd name="T39" fmla="*/ 15 h 137"/>
                <a:gd name="T40" fmla="*/ 160 w 193"/>
                <a:gd name="T41" fmla="*/ 11 h 137"/>
                <a:gd name="T42" fmla="*/ 160 w 193"/>
                <a:gd name="T43" fmla="*/ 11 h 137"/>
                <a:gd name="T44" fmla="*/ 152 w 193"/>
                <a:gd name="T45" fmla="*/ 15 h 137"/>
                <a:gd name="T46" fmla="*/ 141 w 193"/>
                <a:gd name="T47" fmla="*/ 11 h 137"/>
                <a:gd name="T48" fmla="*/ 134 w 193"/>
                <a:gd name="T49" fmla="*/ 15 h 137"/>
                <a:gd name="T50" fmla="*/ 126 w 193"/>
                <a:gd name="T51" fmla="*/ 8 h 137"/>
                <a:gd name="T52" fmla="*/ 123 w 193"/>
                <a:gd name="T53" fmla="*/ 4 h 137"/>
                <a:gd name="T54" fmla="*/ 123 w 193"/>
                <a:gd name="T55" fmla="*/ 4 h 137"/>
                <a:gd name="T56" fmla="*/ 119 w 193"/>
                <a:gd name="T57" fmla="*/ 4 h 137"/>
                <a:gd name="T58" fmla="*/ 115 w 193"/>
                <a:gd name="T59" fmla="*/ 4 h 137"/>
                <a:gd name="T60" fmla="*/ 111 w 193"/>
                <a:gd name="T61" fmla="*/ 15 h 137"/>
                <a:gd name="T62" fmla="*/ 108 w 193"/>
                <a:gd name="T63" fmla="*/ 26 h 137"/>
                <a:gd name="T64" fmla="*/ 97 w 193"/>
                <a:gd name="T65" fmla="*/ 37 h 137"/>
                <a:gd name="T66" fmla="*/ 93 w 193"/>
                <a:gd name="T67" fmla="*/ 37 h 137"/>
                <a:gd name="T68" fmla="*/ 82 w 193"/>
                <a:gd name="T69" fmla="*/ 45 h 137"/>
                <a:gd name="T70" fmla="*/ 74 w 193"/>
                <a:gd name="T71" fmla="*/ 48 h 137"/>
                <a:gd name="T72" fmla="*/ 67 w 193"/>
                <a:gd name="T73" fmla="*/ 52 h 137"/>
                <a:gd name="T74" fmla="*/ 63 w 193"/>
                <a:gd name="T75" fmla="*/ 63 h 137"/>
                <a:gd name="T76" fmla="*/ 56 w 193"/>
                <a:gd name="T77" fmla="*/ 71 h 137"/>
                <a:gd name="T78" fmla="*/ 52 w 193"/>
                <a:gd name="T79" fmla="*/ 82 h 137"/>
                <a:gd name="T80" fmla="*/ 52 w 193"/>
                <a:gd name="T81" fmla="*/ 93 h 137"/>
                <a:gd name="T82" fmla="*/ 56 w 193"/>
                <a:gd name="T83" fmla="*/ 97 h 137"/>
                <a:gd name="T84" fmla="*/ 45 w 193"/>
                <a:gd name="T85" fmla="*/ 112 h 137"/>
                <a:gd name="T86" fmla="*/ 37 w 193"/>
                <a:gd name="T87" fmla="*/ 119 h 137"/>
                <a:gd name="T88" fmla="*/ 23 w 193"/>
                <a:gd name="T89" fmla="*/ 130 h 137"/>
                <a:gd name="T90" fmla="*/ 0 w 193"/>
                <a:gd name="T91" fmla="*/ 137 h 137"/>
                <a:gd name="T92" fmla="*/ 67 w 193"/>
                <a:gd name="T93"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3" h="137">
                  <a:moveTo>
                    <a:pt x="67" y="137"/>
                  </a:moveTo>
                  <a:lnTo>
                    <a:pt x="67" y="126"/>
                  </a:lnTo>
                  <a:lnTo>
                    <a:pt x="74" y="123"/>
                  </a:lnTo>
                  <a:lnTo>
                    <a:pt x="78" y="119"/>
                  </a:lnTo>
                  <a:lnTo>
                    <a:pt x="82" y="115"/>
                  </a:lnTo>
                  <a:lnTo>
                    <a:pt x="93" y="112"/>
                  </a:lnTo>
                  <a:lnTo>
                    <a:pt x="97" y="112"/>
                  </a:lnTo>
                  <a:lnTo>
                    <a:pt x="100" y="112"/>
                  </a:lnTo>
                  <a:lnTo>
                    <a:pt x="108" y="112"/>
                  </a:lnTo>
                  <a:lnTo>
                    <a:pt x="111" y="112"/>
                  </a:lnTo>
                  <a:lnTo>
                    <a:pt x="126" y="104"/>
                  </a:lnTo>
                  <a:lnTo>
                    <a:pt x="145" y="93"/>
                  </a:lnTo>
                  <a:lnTo>
                    <a:pt x="156" y="86"/>
                  </a:lnTo>
                  <a:lnTo>
                    <a:pt x="156" y="86"/>
                  </a:lnTo>
                  <a:lnTo>
                    <a:pt x="156" y="78"/>
                  </a:lnTo>
                  <a:lnTo>
                    <a:pt x="160" y="74"/>
                  </a:lnTo>
                  <a:lnTo>
                    <a:pt x="160" y="74"/>
                  </a:lnTo>
                  <a:lnTo>
                    <a:pt x="167" y="67"/>
                  </a:lnTo>
                  <a:lnTo>
                    <a:pt x="171" y="67"/>
                  </a:lnTo>
                  <a:lnTo>
                    <a:pt x="189" y="67"/>
                  </a:lnTo>
                  <a:lnTo>
                    <a:pt x="189" y="63"/>
                  </a:lnTo>
                  <a:lnTo>
                    <a:pt x="189" y="63"/>
                  </a:lnTo>
                  <a:lnTo>
                    <a:pt x="193" y="60"/>
                  </a:lnTo>
                  <a:lnTo>
                    <a:pt x="189" y="60"/>
                  </a:lnTo>
                  <a:lnTo>
                    <a:pt x="189" y="60"/>
                  </a:lnTo>
                  <a:lnTo>
                    <a:pt x="185" y="56"/>
                  </a:lnTo>
                  <a:lnTo>
                    <a:pt x="185" y="56"/>
                  </a:lnTo>
                  <a:lnTo>
                    <a:pt x="185" y="52"/>
                  </a:lnTo>
                  <a:lnTo>
                    <a:pt x="182" y="48"/>
                  </a:lnTo>
                  <a:lnTo>
                    <a:pt x="182" y="37"/>
                  </a:lnTo>
                  <a:lnTo>
                    <a:pt x="178" y="34"/>
                  </a:lnTo>
                  <a:lnTo>
                    <a:pt x="178" y="30"/>
                  </a:lnTo>
                  <a:lnTo>
                    <a:pt x="178" y="26"/>
                  </a:lnTo>
                  <a:lnTo>
                    <a:pt x="178" y="22"/>
                  </a:lnTo>
                  <a:lnTo>
                    <a:pt x="178" y="22"/>
                  </a:lnTo>
                  <a:lnTo>
                    <a:pt x="178" y="19"/>
                  </a:lnTo>
                  <a:lnTo>
                    <a:pt x="174" y="15"/>
                  </a:lnTo>
                  <a:lnTo>
                    <a:pt x="174" y="15"/>
                  </a:lnTo>
                  <a:lnTo>
                    <a:pt x="171" y="15"/>
                  </a:lnTo>
                  <a:lnTo>
                    <a:pt x="163" y="15"/>
                  </a:lnTo>
                  <a:lnTo>
                    <a:pt x="160" y="11"/>
                  </a:lnTo>
                  <a:lnTo>
                    <a:pt x="160" y="11"/>
                  </a:lnTo>
                  <a:lnTo>
                    <a:pt x="160" y="11"/>
                  </a:lnTo>
                  <a:lnTo>
                    <a:pt x="160" y="11"/>
                  </a:lnTo>
                  <a:lnTo>
                    <a:pt x="156" y="11"/>
                  </a:lnTo>
                  <a:lnTo>
                    <a:pt x="152" y="15"/>
                  </a:lnTo>
                  <a:lnTo>
                    <a:pt x="145" y="11"/>
                  </a:lnTo>
                  <a:lnTo>
                    <a:pt x="141" y="11"/>
                  </a:lnTo>
                  <a:lnTo>
                    <a:pt x="137" y="15"/>
                  </a:lnTo>
                  <a:lnTo>
                    <a:pt x="134" y="15"/>
                  </a:lnTo>
                  <a:lnTo>
                    <a:pt x="130" y="15"/>
                  </a:lnTo>
                  <a:lnTo>
                    <a:pt x="126" y="8"/>
                  </a:lnTo>
                  <a:lnTo>
                    <a:pt x="123" y="8"/>
                  </a:lnTo>
                  <a:lnTo>
                    <a:pt x="123" y="4"/>
                  </a:lnTo>
                  <a:lnTo>
                    <a:pt x="123" y="4"/>
                  </a:lnTo>
                  <a:lnTo>
                    <a:pt x="123" y="4"/>
                  </a:lnTo>
                  <a:lnTo>
                    <a:pt x="123" y="0"/>
                  </a:lnTo>
                  <a:lnTo>
                    <a:pt x="119" y="4"/>
                  </a:lnTo>
                  <a:lnTo>
                    <a:pt x="119" y="4"/>
                  </a:lnTo>
                  <a:lnTo>
                    <a:pt x="115" y="4"/>
                  </a:lnTo>
                  <a:lnTo>
                    <a:pt x="111" y="8"/>
                  </a:lnTo>
                  <a:lnTo>
                    <a:pt x="111" y="15"/>
                  </a:lnTo>
                  <a:lnTo>
                    <a:pt x="108" y="19"/>
                  </a:lnTo>
                  <a:lnTo>
                    <a:pt x="108" y="26"/>
                  </a:lnTo>
                  <a:lnTo>
                    <a:pt x="104" y="30"/>
                  </a:lnTo>
                  <a:lnTo>
                    <a:pt x="97" y="37"/>
                  </a:lnTo>
                  <a:lnTo>
                    <a:pt x="97" y="37"/>
                  </a:lnTo>
                  <a:lnTo>
                    <a:pt x="93" y="37"/>
                  </a:lnTo>
                  <a:lnTo>
                    <a:pt x="86" y="41"/>
                  </a:lnTo>
                  <a:lnTo>
                    <a:pt x="82" y="45"/>
                  </a:lnTo>
                  <a:lnTo>
                    <a:pt x="82" y="45"/>
                  </a:lnTo>
                  <a:lnTo>
                    <a:pt x="74" y="48"/>
                  </a:lnTo>
                  <a:lnTo>
                    <a:pt x="71" y="48"/>
                  </a:lnTo>
                  <a:lnTo>
                    <a:pt x="67" y="52"/>
                  </a:lnTo>
                  <a:lnTo>
                    <a:pt x="60" y="56"/>
                  </a:lnTo>
                  <a:lnTo>
                    <a:pt x="63" y="63"/>
                  </a:lnTo>
                  <a:lnTo>
                    <a:pt x="63" y="67"/>
                  </a:lnTo>
                  <a:lnTo>
                    <a:pt x="56" y="71"/>
                  </a:lnTo>
                  <a:lnTo>
                    <a:pt x="52" y="78"/>
                  </a:lnTo>
                  <a:lnTo>
                    <a:pt x="52" y="82"/>
                  </a:lnTo>
                  <a:lnTo>
                    <a:pt x="56" y="89"/>
                  </a:lnTo>
                  <a:lnTo>
                    <a:pt x="52" y="93"/>
                  </a:lnTo>
                  <a:lnTo>
                    <a:pt x="52" y="93"/>
                  </a:lnTo>
                  <a:lnTo>
                    <a:pt x="56" y="97"/>
                  </a:lnTo>
                  <a:lnTo>
                    <a:pt x="56" y="100"/>
                  </a:lnTo>
                  <a:lnTo>
                    <a:pt x="45" y="112"/>
                  </a:lnTo>
                  <a:lnTo>
                    <a:pt x="41" y="115"/>
                  </a:lnTo>
                  <a:lnTo>
                    <a:pt x="37" y="119"/>
                  </a:lnTo>
                  <a:lnTo>
                    <a:pt x="34" y="119"/>
                  </a:lnTo>
                  <a:lnTo>
                    <a:pt x="23" y="130"/>
                  </a:lnTo>
                  <a:lnTo>
                    <a:pt x="4" y="134"/>
                  </a:lnTo>
                  <a:lnTo>
                    <a:pt x="0" y="137"/>
                  </a:lnTo>
                  <a:lnTo>
                    <a:pt x="67" y="137"/>
                  </a:lnTo>
                  <a:lnTo>
                    <a:pt x="67" y="137"/>
                  </a:lnTo>
                  <a:lnTo>
                    <a:pt x="67" y="137"/>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17" name="Freeform 116"/>
            <p:cNvSpPr>
              <a:spLocks/>
            </p:cNvSpPr>
            <p:nvPr/>
          </p:nvSpPr>
          <p:spPr bwMode="auto">
            <a:xfrm>
              <a:off x="3945629" y="2631726"/>
              <a:ext cx="171122" cy="129950"/>
            </a:xfrm>
            <a:custGeom>
              <a:avLst/>
              <a:gdLst>
                <a:gd name="T0" fmla="*/ 133 w 133"/>
                <a:gd name="T1" fmla="*/ 4 h 101"/>
                <a:gd name="T2" fmla="*/ 133 w 133"/>
                <a:gd name="T3" fmla="*/ 0 h 101"/>
                <a:gd name="T4" fmla="*/ 66 w 133"/>
                <a:gd name="T5" fmla="*/ 0 h 101"/>
                <a:gd name="T6" fmla="*/ 63 w 133"/>
                <a:gd name="T7" fmla="*/ 8 h 101"/>
                <a:gd name="T8" fmla="*/ 63 w 133"/>
                <a:gd name="T9" fmla="*/ 15 h 101"/>
                <a:gd name="T10" fmla="*/ 59 w 133"/>
                <a:gd name="T11" fmla="*/ 15 h 101"/>
                <a:gd name="T12" fmla="*/ 48 w 133"/>
                <a:gd name="T13" fmla="*/ 19 h 101"/>
                <a:gd name="T14" fmla="*/ 44 w 133"/>
                <a:gd name="T15" fmla="*/ 23 h 101"/>
                <a:gd name="T16" fmla="*/ 40 w 133"/>
                <a:gd name="T17" fmla="*/ 26 h 101"/>
                <a:gd name="T18" fmla="*/ 44 w 133"/>
                <a:gd name="T19" fmla="*/ 30 h 101"/>
                <a:gd name="T20" fmla="*/ 33 w 133"/>
                <a:gd name="T21" fmla="*/ 41 h 101"/>
                <a:gd name="T22" fmla="*/ 33 w 133"/>
                <a:gd name="T23" fmla="*/ 45 h 101"/>
                <a:gd name="T24" fmla="*/ 26 w 133"/>
                <a:gd name="T25" fmla="*/ 52 h 101"/>
                <a:gd name="T26" fmla="*/ 22 w 133"/>
                <a:gd name="T27" fmla="*/ 56 h 101"/>
                <a:gd name="T28" fmla="*/ 18 w 133"/>
                <a:gd name="T29" fmla="*/ 64 h 101"/>
                <a:gd name="T30" fmla="*/ 18 w 133"/>
                <a:gd name="T31" fmla="*/ 64 h 101"/>
                <a:gd name="T32" fmla="*/ 11 w 133"/>
                <a:gd name="T33" fmla="*/ 71 h 101"/>
                <a:gd name="T34" fmla="*/ 11 w 133"/>
                <a:gd name="T35" fmla="*/ 75 h 101"/>
                <a:gd name="T36" fmla="*/ 15 w 133"/>
                <a:gd name="T37" fmla="*/ 75 h 101"/>
                <a:gd name="T38" fmla="*/ 11 w 133"/>
                <a:gd name="T39" fmla="*/ 75 h 101"/>
                <a:gd name="T40" fmla="*/ 3 w 133"/>
                <a:gd name="T41" fmla="*/ 86 h 101"/>
                <a:gd name="T42" fmla="*/ 3 w 133"/>
                <a:gd name="T43" fmla="*/ 86 h 101"/>
                <a:gd name="T44" fmla="*/ 0 w 133"/>
                <a:gd name="T45" fmla="*/ 90 h 101"/>
                <a:gd name="T46" fmla="*/ 0 w 133"/>
                <a:gd name="T47" fmla="*/ 93 h 101"/>
                <a:gd name="T48" fmla="*/ 0 w 133"/>
                <a:gd name="T49" fmla="*/ 93 h 101"/>
                <a:gd name="T50" fmla="*/ 0 w 133"/>
                <a:gd name="T51" fmla="*/ 101 h 101"/>
                <a:gd name="T52" fmla="*/ 66 w 133"/>
                <a:gd name="T53" fmla="*/ 101 h 101"/>
                <a:gd name="T54" fmla="*/ 66 w 133"/>
                <a:gd name="T55" fmla="*/ 71 h 101"/>
                <a:gd name="T56" fmla="*/ 66 w 133"/>
                <a:gd name="T57" fmla="*/ 67 h 101"/>
                <a:gd name="T58" fmla="*/ 70 w 133"/>
                <a:gd name="T59" fmla="*/ 67 h 101"/>
                <a:gd name="T60" fmla="*/ 74 w 133"/>
                <a:gd name="T61" fmla="*/ 64 h 101"/>
                <a:gd name="T62" fmla="*/ 81 w 133"/>
                <a:gd name="T63" fmla="*/ 64 h 101"/>
                <a:gd name="T64" fmla="*/ 81 w 133"/>
                <a:gd name="T65" fmla="*/ 26 h 101"/>
                <a:gd name="T66" fmla="*/ 133 w 133"/>
                <a:gd name="T67" fmla="*/ 26 h 101"/>
                <a:gd name="T68" fmla="*/ 133 w 133"/>
                <a:gd name="T69" fmla="*/ 4 h 101"/>
                <a:gd name="T70" fmla="*/ 133 w 133"/>
                <a:gd name="T71" fmla="*/ 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3" h="101">
                  <a:moveTo>
                    <a:pt x="133" y="4"/>
                  </a:moveTo>
                  <a:lnTo>
                    <a:pt x="133" y="0"/>
                  </a:lnTo>
                  <a:lnTo>
                    <a:pt x="66" y="0"/>
                  </a:lnTo>
                  <a:lnTo>
                    <a:pt x="63" y="8"/>
                  </a:lnTo>
                  <a:lnTo>
                    <a:pt x="63" y="15"/>
                  </a:lnTo>
                  <a:lnTo>
                    <a:pt x="59" y="15"/>
                  </a:lnTo>
                  <a:lnTo>
                    <a:pt x="48" y="19"/>
                  </a:lnTo>
                  <a:lnTo>
                    <a:pt x="44" y="23"/>
                  </a:lnTo>
                  <a:lnTo>
                    <a:pt x="40" y="26"/>
                  </a:lnTo>
                  <a:lnTo>
                    <a:pt x="44" y="30"/>
                  </a:lnTo>
                  <a:lnTo>
                    <a:pt x="33" y="41"/>
                  </a:lnTo>
                  <a:lnTo>
                    <a:pt x="33" y="45"/>
                  </a:lnTo>
                  <a:lnTo>
                    <a:pt x="26" y="52"/>
                  </a:lnTo>
                  <a:lnTo>
                    <a:pt x="22" y="56"/>
                  </a:lnTo>
                  <a:lnTo>
                    <a:pt x="18" y="64"/>
                  </a:lnTo>
                  <a:lnTo>
                    <a:pt x="18" y="64"/>
                  </a:lnTo>
                  <a:lnTo>
                    <a:pt x="11" y="71"/>
                  </a:lnTo>
                  <a:lnTo>
                    <a:pt x="11" y="75"/>
                  </a:lnTo>
                  <a:lnTo>
                    <a:pt x="15" y="75"/>
                  </a:lnTo>
                  <a:lnTo>
                    <a:pt x="11" y="75"/>
                  </a:lnTo>
                  <a:lnTo>
                    <a:pt x="3" y="86"/>
                  </a:lnTo>
                  <a:lnTo>
                    <a:pt x="3" y="86"/>
                  </a:lnTo>
                  <a:lnTo>
                    <a:pt x="0" y="90"/>
                  </a:lnTo>
                  <a:lnTo>
                    <a:pt x="0" y="93"/>
                  </a:lnTo>
                  <a:lnTo>
                    <a:pt x="0" y="93"/>
                  </a:lnTo>
                  <a:lnTo>
                    <a:pt x="0" y="101"/>
                  </a:lnTo>
                  <a:lnTo>
                    <a:pt x="66" y="101"/>
                  </a:lnTo>
                  <a:lnTo>
                    <a:pt x="66" y="71"/>
                  </a:lnTo>
                  <a:lnTo>
                    <a:pt x="66" y="67"/>
                  </a:lnTo>
                  <a:lnTo>
                    <a:pt x="70" y="67"/>
                  </a:lnTo>
                  <a:lnTo>
                    <a:pt x="74" y="64"/>
                  </a:lnTo>
                  <a:lnTo>
                    <a:pt x="81" y="64"/>
                  </a:lnTo>
                  <a:lnTo>
                    <a:pt x="81" y="26"/>
                  </a:lnTo>
                  <a:lnTo>
                    <a:pt x="133" y="26"/>
                  </a:lnTo>
                  <a:lnTo>
                    <a:pt x="133" y="4"/>
                  </a:lnTo>
                  <a:lnTo>
                    <a:pt x="133" y="4"/>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18" name="Freeform 117"/>
            <p:cNvSpPr>
              <a:spLocks/>
            </p:cNvSpPr>
            <p:nvPr/>
          </p:nvSpPr>
          <p:spPr bwMode="auto">
            <a:xfrm>
              <a:off x="3945629" y="2636874"/>
              <a:ext cx="247033" cy="253467"/>
            </a:xfrm>
            <a:custGeom>
              <a:avLst/>
              <a:gdLst>
                <a:gd name="T0" fmla="*/ 66 w 192"/>
                <a:gd name="T1" fmla="*/ 97 h 197"/>
                <a:gd name="T2" fmla="*/ 66 w 192"/>
                <a:gd name="T3" fmla="*/ 63 h 197"/>
                <a:gd name="T4" fmla="*/ 74 w 192"/>
                <a:gd name="T5" fmla="*/ 60 h 197"/>
                <a:gd name="T6" fmla="*/ 81 w 192"/>
                <a:gd name="T7" fmla="*/ 22 h 197"/>
                <a:gd name="T8" fmla="*/ 133 w 192"/>
                <a:gd name="T9" fmla="*/ 0 h 197"/>
                <a:gd name="T10" fmla="*/ 192 w 192"/>
                <a:gd name="T11" fmla="*/ 37 h 197"/>
                <a:gd name="T12" fmla="*/ 174 w 192"/>
                <a:gd name="T13" fmla="*/ 37 h 197"/>
                <a:gd name="T14" fmla="*/ 192 w 192"/>
                <a:gd name="T15" fmla="*/ 171 h 197"/>
                <a:gd name="T16" fmla="*/ 126 w 192"/>
                <a:gd name="T17" fmla="*/ 186 h 197"/>
                <a:gd name="T18" fmla="*/ 122 w 192"/>
                <a:gd name="T19" fmla="*/ 182 h 197"/>
                <a:gd name="T20" fmla="*/ 118 w 192"/>
                <a:gd name="T21" fmla="*/ 186 h 197"/>
                <a:gd name="T22" fmla="*/ 118 w 192"/>
                <a:gd name="T23" fmla="*/ 178 h 197"/>
                <a:gd name="T24" fmla="*/ 103 w 192"/>
                <a:gd name="T25" fmla="*/ 182 h 197"/>
                <a:gd name="T26" fmla="*/ 100 w 192"/>
                <a:gd name="T27" fmla="*/ 189 h 197"/>
                <a:gd name="T28" fmla="*/ 96 w 192"/>
                <a:gd name="T29" fmla="*/ 178 h 197"/>
                <a:gd name="T30" fmla="*/ 85 w 192"/>
                <a:gd name="T31" fmla="*/ 182 h 197"/>
                <a:gd name="T32" fmla="*/ 85 w 192"/>
                <a:gd name="T33" fmla="*/ 189 h 197"/>
                <a:gd name="T34" fmla="*/ 81 w 192"/>
                <a:gd name="T35" fmla="*/ 193 h 197"/>
                <a:gd name="T36" fmla="*/ 77 w 192"/>
                <a:gd name="T37" fmla="*/ 197 h 197"/>
                <a:gd name="T38" fmla="*/ 70 w 192"/>
                <a:gd name="T39" fmla="*/ 189 h 197"/>
                <a:gd name="T40" fmla="*/ 66 w 192"/>
                <a:gd name="T41" fmla="*/ 186 h 197"/>
                <a:gd name="T42" fmla="*/ 63 w 192"/>
                <a:gd name="T43" fmla="*/ 182 h 197"/>
                <a:gd name="T44" fmla="*/ 59 w 192"/>
                <a:gd name="T45" fmla="*/ 175 h 197"/>
                <a:gd name="T46" fmla="*/ 55 w 192"/>
                <a:gd name="T47" fmla="*/ 175 h 197"/>
                <a:gd name="T48" fmla="*/ 52 w 192"/>
                <a:gd name="T49" fmla="*/ 175 h 197"/>
                <a:gd name="T50" fmla="*/ 48 w 192"/>
                <a:gd name="T51" fmla="*/ 175 h 197"/>
                <a:gd name="T52" fmla="*/ 40 w 192"/>
                <a:gd name="T53" fmla="*/ 167 h 197"/>
                <a:gd name="T54" fmla="*/ 29 w 192"/>
                <a:gd name="T55" fmla="*/ 167 h 197"/>
                <a:gd name="T56" fmla="*/ 15 w 192"/>
                <a:gd name="T57" fmla="*/ 171 h 197"/>
                <a:gd name="T58" fmla="*/ 7 w 192"/>
                <a:gd name="T59" fmla="*/ 175 h 197"/>
                <a:gd name="T60" fmla="*/ 7 w 192"/>
                <a:gd name="T61" fmla="*/ 167 h 197"/>
                <a:gd name="T62" fmla="*/ 11 w 192"/>
                <a:gd name="T63" fmla="*/ 156 h 197"/>
                <a:gd name="T64" fmla="*/ 11 w 192"/>
                <a:gd name="T65" fmla="*/ 130 h 197"/>
                <a:gd name="T66" fmla="*/ 7 w 192"/>
                <a:gd name="T67" fmla="*/ 123 h 197"/>
                <a:gd name="T68" fmla="*/ 11 w 192"/>
                <a:gd name="T69" fmla="*/ 115 h 197"/>
                <a:gd name="T70" fmla="*/ 11 w 192"/>
                <a:gd name="T71" fmla="*/ 111 h 197"/>
                <a:gd name="T72" fmla="*/ 3 w 192"/>
                <a:gd name="T73" fmla="*/ 104 h 197"/>
                <a:gd name="T74" fmla="*/ 3 w 192"/>
                <a:gd name="T75" fmla="*/ 100 h 197"/>
                <a:gd name="T76" fmla="*/ 0 w 192"/>
                <a:gd name="T77" fmla="*/ 100 h 197"/>
                <a:gd name="T78" fmla="*/ 0 w 192"/>
                <a:gd name="T79" fmla="*/ 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2" h="197">
                  <a:moveTo>
                    <a:pt x="0" y="97"/>
                  </a:moveTo>
                  <a:lnTo>
                    <a:pt x="66" y="97"/>
                  </a:lnTo>
                  <a:lnTo>
                    <a:pt x="66" y="67"/>
                  </a:lnTo>
                  <a:lnTo>
                    <a:pt x="66" y="63"/>
                  </a:lnTo>
                  <a:lnTo>
                    <a:pt x="70" y="63"/>
                  </a:lnTo>
                  <a:lnTo>
                    <a:pt x="74" y="60"/>
                  </a:lnTo>
                  <a:lnTo>
                    <a:pt x="81" y="60"/>
                  </a:lnTo>
                  <a:lnTo>
                    <a:pt x="81" y="22"/>
                  </a:lnTo>
                  <a:lnTo>
                    <a:pt x="133" y="22"/>
                  </a:lnTo>
                  <a:lnTo>
                    <a:pt x="133" y="0"/>
                  </a:lnTo>
                  <a:lnTo>
                    <a:pt x="192" y="37"/>
                  </a:lnTo>
                  <a:lnTo>
                    <a:pt x="192" y="37"/>
                  </a:lnTo>
                  <a:lnTo>
                    <a:pt x="192" y="37"/>
                  </a:lnTo>
                  <a:lnTo>
                    <a:pt x="174" y="37"/>
                  </a:lnTo>
                  <a:lnTo>
                    <a:pt x="185" y="171"/>
                  </a:lnTo>
                  <a:lnTo>
                    <a:pt x="192" y="171"/>
                  </a:lnTo>
                  <a:lnTo>
                    <a:pt x="185" y="186"/>
                  </a:lnTo>
                  <a:lnTo>
                    <a:pt x="126" y="186"/>
                  </a:lnTo>
                  <a:lnTo>
                    <a:pt x="126" y="186"/>
                  </a:lnTo>
                  <a:lnTo>
                    <a:pt x="122" y="182"/>
                  </a:lnTo>
                  <a:lnTo>
                    <a:pt x="122" y="182"/>
                  </a:lnTo>
                  <a:lnTo>
                    <a:pt x="118" y="186"/>
                  </a:lnTo>
                  <a:lnTo>
                    <a:pt x="118" y="186"/>
                  </a:lnTo>
                  <a:lnTo>
                    <a:pt x="118" y="178"/>
                  </a:lnTo>
                  <a:lnTo>
                    <a:pt x="111" y="178"/>
                  </a:lnTo>
                  <a:lnTo>
                    <a:pt x="103" y="182"/>
                  </a:lnTo>
                  <a:lnTo>
                    <a:pt x="100" y="189"/>
                  </a:lnTo>
                  <a:lnTo>
                    <a:pt x="100" y="189"/>
                  </a:lnTo>
                  <a:lnTo>
                    <a:pt x="96" y="182"/>
                  </a:lnTo>
                  <a:lnTo>
                    <a:pt x="96" y="178"/>
                  </a:lnTo>
                  <a:lnTo>
                    <a:pt x="92" y="178"/>
                  </a:lnTo>
                  <a:lnTo>
                    <a:pt x="85" y="182"/>
                  </a:lnTo>
                  <a:lnTo>
                    <a:pt x="85" y="186"/>
                  </a:lnTo>
                  <a:lnTo>
                    <a:pt x="85" y="189"/>
                  </a:lnTo>
                  <a:lnTo>
                    <a:pt x="85" y="193"/>
                  </a:lnTo>
                  <a:lnTo>
                    <a:pt x="81" y="193"/>
                  </a:lnTo>
                  <a:lnTo>
                    <a:pt x="77" y="197"/>
                  </a:lnTo>
                  <a:lnTo>
                    <a:pt x="77" y="197"/>
                  </a:lnTo>
                  <a:lnTo>
                    <a:pt x="74" y="193"/>
                  </a:lnTo>
                  <a:lnTo>
                    <a:pt x="70" y="189"/>
                  </a:lnTo>
                  <a:lnTo>
                    <a:pt x="66" y="189"/>
                  </a:lnTo>
                  <a:lnTo>
                    <a:pt x="66" y="186"/>
                  </a:lnTo>
                  <a:lnTo>
                    <a:pt x="63" y="186"/>
                  </a:lnTo>
                  <a:lnTo>
                    <a:pt x="63" y="182"/>
                  </a:lnTo>
                  <a:lnTo>
                    <a:pt x="59" y="178"/>
                  </a:lnTo>
                  <a:lnTo>
                    <a:pt x="59" y="175"/>
                  </a:lnTo>
                  <a:lnTo>
                    <a:pt x="59" y="175"/>
                  </a:lnTo>
                  <a:lnTo>
                    <a:pt x="55" y="175"/>
                  </a:lnTo>
                  <a:lnTo>
                    <a:pt x="55" y="175"/>
                  </a:lnTo>
                  <a:lnTo>
                    <a:pt x="52" y="175"/>
                  </a:lnTo>
                  <a:lnTo>
                    <a:pt x="48" y="175"/>
                  </a:lnTo>
                  <a:lnTo>
                    <a:pt x="48" y="175"/>
                  </a:lnTo>
                  <a:lnTo>
                    <a:pt x="44" y="171"/>
                  </a:lnTo>
                  <a:lnTo>
                    <a:pt x="40" y="167"/>
                  </a:lnTo>
                  <a:lnTo>
                    <a:pt x="33" y="167"/>
                  </a:lnTo>
                  <a:lnTo>
                    <a:pt x="29" y="167"/>
                  </a:lnTo>
                  <a:lnTo>
                    <a:pt x="22" y="167"/>
                  </a:lnTo>
                  <a:lnTo>
                    <a:pt x="15" y="171"/>
                  </a:lnTo>
                  <a:lnTo>
                    <a:pt x="11" y="175"/>
                  </a:lnTo>
                  <a:lnTo>
                    <a:pt x="7" y="175"/>
                  </a:lnTo>
                  <a:lnTo>
                    <a:pt x="3" y="175"/>
                  </a:lnTo>
                  <a:lnTo>
                    <a:pt x="7" y="167"/>
                  </a:lnTo>
                  <a:lnTo>
                    <a:pt x="7" y="160"/>
                  </a:lnTo>
                  <a:lnTo>
                    <a:pt x="11" y="156"/>
                  </a:lnTo>
                  <a:lnTo>
                    <a:pt x="15" y="145"/>
                  </a:lnTo>
                  <a:lnTo>
                    <a:pt x="11" y="130"/>
                  </a:lnTo>
                  <a:lnTo>
                    <a:pt x="7" y="123"/>
                  </a:lnTo>
                  <a:lnTo>
                    <a:pt x="7" y="123"/>
                  </a:lnTo>
                  <a:lnTo>
                    <a:pt x="11" y="123"/>
                  </a:lnTo>
                  <a:lnTo>
                    <a:pt x="11" y="115"/>
                  </a:lnTo>
                  <a:lnTo>
                    <a:pt x="11" y="111"/>
                  </a:lnTo>
                  <a:lnTo>
                    <a:pt x="11" y="111"/>
                  </a:lnTo>
                  <a:lnTo>
                    <a:pt x="7" y="104"/>
                  </a:lnTo>
                  <a:lnTo>
                    <a:pt x="3" y="104"/>
                  </a:lnTo>
                  <a:lnTo>
                    <a:pt x="3" y="104"/>
                  </a:lnTo>
                  <a:lnTo>
                    <a:pt x="3" y="100"/>
                  </a:lnTo>
                  <a:lnTo>
                    <a:pt x="0" y="104"/>
                  </a:lnTo>
                  <a:lnTo>
                    <a:pt x="0" y="100"/>
                  </a:lnTo>
                  <a:lnTo>
                    <a:pt x="0" y="97"/>
                  </a:lnTo>
                  <a:lnTo>
                    <a:pt x="0" y="97"/>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19" name="Freeform 118"/>
            <p:cNvSpPr>
              <a:spLocks/>
            </p:cNvSpPr>
            <p:nvPr/>
          </p:nvSpPr>
          <p:spPr bwMode="auto">
            <a:xfrm>
              <a:off x="4044701" y="2684480"/>
              <a:ext cx="343531" cy="292066"/>
            </a:xfrm>
            <a:custGeom>
              <a:avLst/>
              <a:gdLst>
                <a:gd name="T0" fmla="*/ 8 w 267"/>
                <a:gd name="T1" fmla="*/ 156 h 227"/>
                <a:gd name="T2" fmla="*/ 8 w 267"/>
                <a:gd name="T3" fmla="*/ 145 h 227"/>
                <a:gd name="T4" fmla="*/ 19 w 267"/>
                <a:gd name="T5" fmla="*/ 145 h 227"/>
                <a:gd name="T6" fmla="*/ 26 w 267"/>
                <a:gd name="T7" fmla="*/ 145 h 227"/>
                <a:gd name="T8" fmla="*/ 41 w 267"/>
                <a:gd name="T9" fmla="*/ 149 h 227"/>
                <a:gd name="T10" fmla="*/ 45 w 267"/>
                <a:gd name="T11" fmla="*/ 145 h 227"/>
                <a:gd name="T12" fmla="*/ 108 w 267"/>
                <a:gd name="T13" fmla="*/ 149 h 227"/>
                <a:gd name="T14" fmla="*/ 97 w 267"/>
                <a:gd name="T15" fmla="*/ 0 h 227"/>
                <a:gd name="T16" fmla="*/ 226 w 267"/>
                <a:gd name="T17" fmla="*/ 74 h 227"/>
                <a:gd name="T18" fmla="*/ 241 w 267"/>
                <a:gd name="T19" fmla="*/ 78 h 227"/>
                <a:gd name="T20" fmla="*/ 249 w 267"/>
                <a:gd name="T21" fmla="*/ 82 h 227"/>
                <a:gd name="T22" fmla="*/ 249 w 267"/>
                <a:gd name="T23" fmla="*/ 93 h 227"/>
                <a:gd name="T24" fmla="*/ 267 w 267"/>
                <a:gd name="T25" fmla="*/ 93 h 227"/>
                <a:gd name="T26" fmla="*/ 263 w 267"/>
                <a:gd name="T27" fmla="*/ 134 h 227"/>
                <a:gd name="T28" fmla="*/ 260 w 267"/>
                <a:gd name="T29" fmla="*/ 145 h 227"/>
                <a:gd name="T30" fmla="*/ 241 w 267"/>
                <a:gd name="T31" fmla="*/ 149 h 227"/>
                <a:gd name="T32" fmla="*/ 226 w 267"/>
                <a:gd name="T33" fmla="*/ 152 h 227"/>
                <a:gd name="T34" fmla="*/ 208 w 267"/>
                <a:gd name="T35" fmla="*/ 156 h 227"/>
                <a:gd name="T36" fmla="*/ 204 w 267"/>
                <a:gd name="T37" fmla="*/ 156 h 227"/>
                <a:gd name="T38" fmla="*/ 189 w 267"/>
                <a:gd name="T39" fmla="*/ 152 h 227"/>
                <a:gd name="T40" fmla="*/ 174 w 267"/>
                <a:gd name="T41" fmla="*/ 160 h 227"/>
                <a:gd name="T42" fmla="*/ 152 w 267"/>
                <a:gd name="T43" fmla="*/ 175 h 227"/>
                <a:gd name="T44" fmla="*/ 134 w 267"/>
                <a:gd name="T45" fmla="*/ 178 h 227"/>
                <a:gd name="T46" fmla="*/ 130 w 267"/>
                <a:gd name="T47" fmla="*/ 186 h 227"/>
                <a:gd name="T48" fmla="*/ 119 w 267"/>
                <a:gd name="T49" fmla="*/ 201 h 227"/>
                <a:gd name="T50" fmla="*/ 115 w 267"/>
                <a:gd name="T51" fmla="*/ 208 h 227"/>
                <a:gd name="T52" fmla="*/ 112 w 267"/>
                <a:gd name="T53" fmla="*/ 215 h 227"/>
                <a:gd name="T54" fmla="*/ 112 w 267"/>
                <a:gd name="T55" fmla="*/ 223 h 227"/>
                <a:gd name="T56" fmla="*/ 100 w 267"/>
                <a:gd name="T57" fmla="*/ 223 h 227"/>
                <a:gd name="T58" fmla="*/ 93 w 267"/>
                <a:gd name="T59" fmla="*/ 223 h 227"/>
                <a:gd name="T60" fmla="*/ 82 w 267"/>
                <a:gd name="T61" fmla="*/ 227 h 227"/>
                <a:gd name="T62" fmla="*/ 75 w 267"/>
                <a:gd name="T63" fmla="*/ 227 h 227"/>
                <a:gd name="T64" fmla="*/ 67 w 267"/>
                <a:gd name="T65" fmla="*/ 223 h 227"/>
                <a:gd name="T66" fmla="*/ 67 w 267"/>
                <a:gd name="T67" fmla="*/ 215 h 227"/>
                <a:gd name="T68" fmla="*/ 60 w 267"/>
                <a:gd name="T69" fmla="*/ 219 h 227"/>
                <a:gd name="T70" fmla="*/ 63 w 267"/>
                <a:gd name="T71" fmla="*/ 208 h 227"/>
                <a:gd name="T72" fmla="*/ 60 w 267"/>
                <a:gd name="T73" fmla="*/ 204 h 227"/>
                <a:gd name="T74" fmla="*/ 52 w 267"/>
                <a:gd name="T75" fmla="*/ 197 h 227"/>
                <a:gd name="T76" fmla="*/ 45 w 267"/>
                <a:gd name="T77" fmla="*/ 197 h 227"/>
                <a:gd name="T78" fmla="*/ 37 w 267"/>
                <a:gd name="T79" fmla="*/ 201 h 227"/>
                <a:gd name="T80" fmla="*/ 26 w 267"/>
                <a:gd name="T81" fmla="*/ 201 h 227"/>
                <a:gd name="T82" fmla="*/ 19 w 267"/>
                <a:gd name="T83" fmla="*/ 201 h 227"/>
                <a:gd name="T84" fmla="*/ 19 w 267"/>
                <a:gd name="T85" fmla="*/ 193 h 227"/>
                <a:gd name="T86" fmla="*/ 15 w 267"/>
                <a:gd name="T87" fmla="*/ 189 h 227"/>
                <a:gd name="T88" fmla="*/ 12 w 267"/>
                <a:gd name="T89" fmla="*/ 182 h 227"/>
                <a:gd name="T90" fmla="*/ 8 w 267"/>
                <a:gd name="T91" fmla="*/ 178 h 227"/>
                <a:gd name="T92" fmla="*/ 0 w 267"/>
                <a:gd name="T93" fmla="*/ 171 h 227"/>
                <a:gd name="T94" fmla="*/ 0 w 267"/>
                <a:gd name="T95" fmla="*/ 1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7" h="227">
                  <a:moveTo>
                    <a:pt x="0" y="160"/>
                  </a:moveTo>
                  <a:lnTo>
                    <a:pt x="4" y="156"/>
                  </a:lnTo>
                  <a:lnTo>
                    <a:pt x="8" y="156"/>
                  </a:lnTo>
                  <a:lnTo>
                    <a:pt x="8" y="152"/>
                  </a:lnTo>
                  <a:lnTo>
                    <a:pt x="8" y="149"/>
                  </a:lnTo>
                  <a:lnTo>
                    <a:pt x="8" y="145"/>
                  </a:lnTo>
                  <a:lnTo>
                    <a:pt x="15" y="141"/>
                  </a:lnTo>
                  <a:lnTo>
                    <a:pt x="19" y="141"/>
                  </a:lnTo>
                  <a:lnTo>
                    <a:pt x="19" y="145"/>
                  </a:lnTo>
                  <a:lnTo>
                    <a:pt x="23" y="152"/>
                  </a:lnTo>
                  <a:lnTo>
                    <a:pt x="23" y="152"/>
                  </a:lnTo>
                  <a:lnTo>
                    <a:pt x="26" y="145"/>
                  </a:lnTo>
                  <a:lnTo>
                    <a:pt x="34" y="141"/>
                  </a:lnTo>
                  <a:lnTo>
                    <a:pt x="41" y="141"/>
                  </a:lnTo>
                  <a:lnTo>
                    <a:pt x="41" y="149"/>
                  </a:lnTo>
                  <a:lnTo>
                    <a:pt x="41" y="149"/>
                  </a:lnTo>
                  <a:lnTo>
                    <a:pt x="45" y="145"/>
                  </a:lnTo>
                  <a:lnTo>
                    <a:pt x="45" y="145"/>
                  </a:lnTo>
                  <a:lnTo>
                    <a:pt x="49" y="149"/>
                  </a:lnTo>
                  <a:lnTo>
                    <a:pt x="49" y="149"/>
                  </a:lnTo>
                  <a:lnTo>
                    <a:pt x="108" y="149"/>
                  </a:lnTo>
                  <a:lnTo>
                    <a:pt x="115" y="134"/>
                  </a:lnTo>
                  <a:lnTo>
                    <a:pt x="108" y="134"/>
                  </a:lnTo>
                  <a:lnTo>
                    <a:pt x="97" y="0"/>
                  </a:lnTo>
                  <a:lnTo>
                    <a:pt x="115" y="0"/>
                  </a:lnTo>
                  <a:lnTo>
                    <a:pt x="223" y="67"/>
                  </a:lnTo>
                  <a:lnTo>
                    <a:pt x="226" y="74"/>
                  </a:lnTo>
                  <a:lnTo>
                    <a:pt x="230" y="74"/>
                  </a:lnTo>
                  <a:lnTo>
                    <a:pt x="234" y="74"/>
                  </a:lnTo>
                  <a:lnTo>
                    <a:pt x="241" y="78"/>
                  </a:lnTo>
                  <a:lnTo>
                    <a:pt x="241" y="78"/>
                  </a:lnTo>
                  <a:lnTo>
                    <a:pt x="245" y="82"/>
                  </a:lnTo>
                  <a:lnTo>
                    <a:pt x="249" y="82"/>
                  </a:lnTo>
                  <a:lnTo>
                    <a:pt x="249" y="86"/>
                  </a:lnTo>
                  <a:lnTo>
                    <a:pt x="249" y="89"/>
                  </a:lnTo>
                  <a:lnTo>
                    <a:pt x="249" y="93"/>
                  </a:lnTo>
                  <a:lnTo>
                    <a:pt x="252" y="93"/>
                  </a:lnTo>
                  <a:lnTo>
                    <a:pt x="260" y="93"/>
                  </a:lnTo>
                  <a:lnTo>
                    <a:pt x="267" y="93"/>
                  </a:lnTo>
                  <a:lnTo>
                    <a:pt x="267" y="93"/>
                  </a:lnTo>
                  <a:lnTo>
                    <a:pt x="267" y="119"/>
                  </a:lnTo>
                  <a:lnTo>
                    <a:pt x="263" y="134"/>
                  </a:lnTo>
                  <a:lnTo>
                    <a:pt x="263" y="134"/>
                  </a:lnTo>
                  <a:lnTo>
                    <a:pt x="263" y="141"/>
                  </a:lnTo>
                  <a:lnTo>
                    <a:pt x="260" y="145"/>
                  </a:lnTo>
                  <a:lnTo>
                    <a:pt x="252" y="149"/>
                  </a:lnTo>
                  <a:lnTo>
                    <a:pt x="249" y="149"/>
                  </a:lnTo>
                  <a:lnTo>
                    <a:pt x="241" y="149"/>
                  </a:lnTo>
                  <a:lnTo>
                    <a:pt x="237" y="152"/>
                  </a:lnTo>
                  <a:lnTo>
                    <a:pt x="234" y="152"/>
                  </a:lnTo>
                  <a:lnTo>
                    <a:pt x="226" y="152"/>
                  </a:lnTo>
                  <a:lnTo>
                    <a:pt x="223" y="156"/>
                  </a:lnTo>
                  <a:lnTo>
                    <a:pt x="219" y="156"/>
                  </a:lnTo>
                  <a:lnTo>
                    <a:pt x="208" y="156"/>
                  </a:lnTo>
                  <a:lnTo>
                    <a:pt x="204" y="156"/>
                  </a:lnTo>
                  <a:lnTo>
                    <a:pt x="204" y="156"/>
                  </a:lnTo>
                  <a:lnTo>
                    <a:pt x="204" y="156"/>
                  </a:lnTo>
                  <a:lnTo>
                    <a:pt x="200" y="152"/>
                  </a:lnTo>
                  <a:lnTo>
                    <a:pt x="197" y="152"/>
                  </a:lnTo>
                  <a:lnTo>
                    <a:pt x="189" y="152"/>
                  </a:lnTo>
                  <a:lnTo>
                    <a:pt x="182" y="156"/>
                  </a:lnTo>
                  <a:lnTo>
                    <a:pt x="178" y="156"/>
                  </a:lnTo>
                  <a:lnTo>
                    <a:pt x="174" y="160"/>
                  </a:lnTo>
                  <a:lnTo>
                    <a:pt x="160" y="167"/>
                  </a:lnTo>
                  <a:lnTo>
                    <a:pt x="152" y="171"/>
                  </a:lnTo>
                  <a:lnTo>
                    <a:pt x="152" y="175"/>
                  </a:lnTo>
                  <a:lnTo>
                    <a:pt x="141" y="178"/>
                  </a:lnTo>
                  <a:lnTo>
                    <a:pt x="141" y="178"/>
                  </a:lnTo>
                  <a:lnTo>
                    <a:pt x="134" y="178"/>
                  </a:lnTo>
                  <a:lnTo>
                    <a:pt x="134" y="178"/>
                  </a:lnTo>
                  <a:lnTo>
                    <a:pt x="134" y="178"/>
                  </a:lnTo>
                  <a:lnTo>
                    <a:pt x="130" y="186"/>
                  </a:lnTo>
                  <a:lnTo>
                    <a:pt x="130" y="186"/>
                  </a:lnTo>
                  <a:lnTo>
                    <a:pt x="126" y="193"/>
                  </a:lnTo>
                  <a:lnTo>
                    <a:pt x="119" y="201"/>
                  </a:lnTo>
                  <a:lnTo>
                    <a:pt x="115" y="204"/>
                  </a:lnTo>
                  <a:lnTo>
                    <a:pt x="115" y="204"/>
                  </a:lnTo>
                  <a:lnTo>
                    <a:pt x="115" y="208"/>
                  </a:lnTo>
                  <a:lnTo>
                    <a:pt x="115" y="212"/>
                  </a:lnTo>
                  <a:lnTo>
                    <a:pt x="112" y="212"/>
                  </a:lnTo>
                  <a:lnTo>
                    <a:pt x="112" y="215"/>
                  </a:lnTo>
                  <a:lnTo>
                    <a:pt x="112" y="219"/>
                  </a:lnTo>
                  <a:lnTo>
                    <a:pt x="112" y="223"/>
                  </a:lnTo>
                  <a:lnTo>
                    <a:pt x="112" y="223"/>
                  </a:lnTo>
                  <a:lnTo>
                    <a:pt x="108" y="227"/>
                  </a:lnTo>
                  <a:lnTo>
                    <a:pt x="100" y="227"/>
                  </a:lnTo>
                  <a:lnTo>
                    <a:pt x="100" y="223"/>
                  </a:lnTo>
                  <a:lnTo>
                    <a:pt x="100" y="223"/>
                  </a:lnTo>
                  <a:lnTo>
                    <a:pt x="97" y="223"/>
                  </a:lnTo>
                  <a:lnTo>
                    <a:pt x="93" y="223"/>
                  </a:lnTo>
                  <a:lnTo>
                    <a:pt x="93" y="223"/>
                  </a:lnTo>
                  <a:lnTo>
                    <a:pt x="89" y="227"/>
                  </a:lnTo>
                  <a:lnTo>
                    <a:pt x="82" y="227"/>
                  </a:lnTo>
                  <a:lnTo>
                    <a:pt x="78" y="223"/>
                  </a:lnTo>
                  <a:lnTo>
                    <a:pt x="78" y="223"/>
                  </a:lnTo>
                  <a:lnTo>
                    <a:pt x="75" y="227"/>
                  </a:lnTo>
                  <a:lnTo>
                    <a:pt x="75" y="223"/>
                  </a:lnTo>
                  <a:lnTo>
                    <a:pt x="71" y="223"/>
                  </a:lnTo>
                  <a:lnTo>
                    <a:pt x="67" y="223"/>
                  </a:lnTo>
                  <a:lnTo>
                    <a:pt x="67" y="219"/>
                  </a:lnTo>
                  <a:lnTo>
                    <a:pt x="67" y="219"/>
                  </a:lnTo>
                  <a:lnTo>
                    <a:pt x="67" y="215"/>
                  </a:lnTo>
                  <a:lnTo>
                    <a:pt x="63" y="215"/>
                  </a:lnTo>
                  <a:lnTo>
                    <a:pt x="63" y="219"/>
                  </a:lnTo>
                  <a:lnTo>
                    <a:pt x="60" y="219"/>
                  </a:lnTo>
                  <a:lnTo>
                    <a:pt x="60" y="215"/>
                  </a:lnTo>
                  <a:lnTo>
                    <a:pt x="63" y="212"/>
                  </a:lnTo>
                  <a:lnTo>
                    <a:pt x="63" y="208"/>
                  </a:lnTo>
                  <a:lnTo>
                    <a:pt x="60" y="208"/>
                  </a:lnTo>
                  <a:lnTo>
                    <a:pt x="60" y="208"/>
                  </a:lnTo>
                  <a:lnTo>
                    <a:pt x="60" y="204"/>
                  </a:lnTo>
                  <a:lnTo>
                    <a:pt x="56" y="201"/>
                  </a:lnTo>
                  <a:lnTo>
                    <a:pt x="52" y="197"/>
                  </a:lnTo>
                  <a:lnTo>
                    <a:pt x="52" y="197"/>
                  </a:lnTo>
                  <a:lnTo>
                    <a:pt x="52" y="197"/>
                  </a:lnTo>
                  <a:lnTo>
                    <a:pt x="49" y="197"/>
                  </a:lnTo>
                  <a:lnTo>
                    <a:pt x="45" y="197"/>
                  </a:lnTo>
                  <a:lnTo>
                    <a:pt x="41" y="197"/>
                  </a:lnTo>
                  <a:lnTo>
                    <a:pt x="37" y="201"/>
                  </a:lnTo>
                  <a:lnTo>
                    <a:pt x="37" y="201"/>
                  </a:lnTo>
                  <a:lnTo>
                    <a:pt x="34" y="201"/>
                  </a:lnTo>
                  <a:lnTo>
                    <a:pt x="30" y="201"/>
                  </a:lnTo>
                  <a:lnTo>
                    <a:pt x="26" y="201"/>
                  </a:lnTo>
                  <a:lnTo>
                    <a:pt x="23" y="201"/>
                  </a:lnTo>
                  <a:lnTo>
                    <a:pt x="19" y="201"/>
                  </a:lnTo>
                  <a:lnTo>
                    <a:pt x="19" y="201"/>
                  </a:lnTo>
                  <a:lnTo>
                    <a:pt x="19" y="201"/>
                  </a:lnTo>
                  <a:lnTo>
                    <a:pt x="19" y="197"/>
                  </a:lnTo>
                  <a:lnTo>
                    <a:pt x="19" y="193"/>
                  </a:lnTo>
                  <a:lnTo>
                    <a:pt x="15" y="193"/>
                  </a:lnTo>
                  <a:lnTo>
                    <a:pt x="15" y="189"/>
                  </a:lnTo>
                  <a:lnTo>
                    <a:pt x="15" y="189"/>
                  </a:lnTo>
                  <a:lnTo>
                    <a:pt x="15" y="186"/>
                  </a:lnTo>
                  <a:lnTo>
                    <a:pt x="12" y="186"/>
                  </a:lnTo>
                  <a:lnTo>
                    <a:pt x="12" y="182"/>
                  </a:lnTo>
                  <a:lnTo>
                    <a:pt x="12" y="182"/>
                  </a:lnTo>
                  <a:lnTo>
                    <a:pt x="8" y="182"/>
                  </a:lnTo>
                  <a:lnTo>
                    <a:pt x="8" y="178"/>
                  </a:lnTo>
                  <a:lnTo>
                    <a:pt x="4" y="175"/>
                  </a:lnTo>
                  <a:lnTo>
                    <a:pt x="0" y="175"/>
                  </a:lnTo>
                  <a:lnTo>
                    <a:pt x="0" y="171"/>
                  </a:lnTo>
                  <a:lnTo>
                    <a:pt x="0" y="164"/>
                  </a:lnTo>
                  <a:lnTo>
                    <a:pt x="0" y="164"/>
                  </a:lnTo>
                  <a:lnTo>
                    <a:pt x="0" y="160"/>
                  </a:lnTo>
                  <a:lnTo>
                    <a:pt x="0" y="16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20" name="Freeform 119"/>
            <p:cNvSpPr>
              <a:spLocks/>
            </p:cNvSpPr>
            <p:nvPr/>
          </p:nvSpPr>
          <p:spPr bwMode="auto">
            <a:xfrm>
              <a:off x="4188802" y="2880048"/>
              <a:ext cx="160829" cy="105504"/>
            </a:xfrm>
            <a:custGeom>
              <a:avLst/>
              <a:gdLst>
                <a:gd name="T0" fmla="*/ 0 w 125"/>
                <a:gd name="T1" fmla="*/ 67 h 82"/>
                <a:gd name="T2" fmla="*/ 0 w 125"/>
                <a:gd name="T3" fmla="*/ 60 h 82"/>
                <a:gd name="T4" fmla="*/ 3 w 125"/>
                <a:gd name="T5" fmla="*/ 56 h 82"/>
                <a:gd name="T6" fmla="*/ 3 w 125"/>
                <a:gd name="T7" fmla="*/ 52 h 82"/>
                <a:gd name="T8" fmla="*/ 14 w 125"/>
                <a:gd name="T9" fmla="*/ 41 h 82"/>
                <a:gd name="T10" fmla="*/ 18 w 125"/>
                <a:gd name="T11" fmla="*/ 34 h 82"/>
                <a:gd name="T12" fmla="*/ 22 w 125"/>
                <a:gd name="T13" fmla="*/ 26 h 82"/>
                <a:gd name="T14" fmla="*/ 29 w 125"/>
                <a:gd name="T15" fmla="*/ 26 h 82"/>
                <a:gd name="T16" fmla="*/ 40 w 125"/>
                <a:gd name="T17" fmla="*/ 23 h 82"/>
                <a:gd name="T18" fmla="*/ 48 w 125"/>
                <a:gd name="T19" fmla="*/ 15 h 82"/>
                <a:gd name="T20" fmla="*/ 66 w 125"/>
                <a:gd name="T21" fmla="*/ 4 h 82"/>
                <a:gd name="T22" fmla="*/ 77 w 125"/>
                <a:gd name="T23" fmla="*/ 0 h 82"/>
                <a:gd name="T24" fmla="*/ 88 w 125"/>
                <a:gd name="T25" fmla="*/ 0 h 82"/>
                <a:gd name="T26" fmla="*/ 92 w 125"/>
                <a:gd name="T27" fmla="*/ 4 h 82"/>
                <a:gd name="T28" fmla="*/ 92 w 125"/>
                <a:gd name="T29" fmla="*/ 8 h 82"/>
                <a:gd name="T30" fmla="*/ 88 w 125"/>
                <a:gd name="T31" fmla="*/ 15 h 82"/>
                <a:gd name="T32" fmla="*/ 103 w 125"/>
                <a:gd name="T33" fmla="*/ 30 h 82"/>
                <a:gd name="T34" fmla="*/ 118 w 125"/>
                <a:gd name="T35" fmla="*/ 34 h 82"/>
                <a:gd name="T36" fmla="*/ 118 w 125"/>
                <a:gd name="T37" fmla="*/ 34 h 82"/>
                <a:gd name="T38" fmla="*/ 122 w 125"/>
                <a:gd name="T39" fmla="*/ 37 h 82"/>
                <a:gd name="T40" fmla="*/ 122 w 125"/>
                <a:gd name="T41" fmla="*/ 45 h 82"/>
                <a:gd name="T42" fmla="*/ 125 w 125"/>
                <a:gd name="T43" fmla="*/ 49 h 82"/>
                <a:gd name="T44" fmla="*/ 118 w 125"/>
                <a:gd name="T45" fmla="*/ 52 h 82"/>
                <a:gd name="T46" fmla="*/ 111 w 125"/>
                <a:gd name="T47" fmla="*/ 52 h 82"/>
                <a:gd name="T48" fmla="*/ 107 w 125"/>
                <a:gd name="T49" fmla="*/ 56 h 82"/>
                <a:gd name="T50" fmla="*/ 107 w 125"/>
                <a:gd name="T51" fmla="*/ 63 h 82"/>
                <a:gd name="T52" fmla="*/ 100 w 125"/>
                <a:gd name="T53" fmla="*/ 63 h 82"/>
                <a:gd name="T54" fmla="*/ 81 w 125"/>
                <a:gd name="T55" fmla="*/ 60 h 82"/>
                <a:gd name="T56" fmla="*/ 81 w 125"/>
                <a:gd name="T57" fmla="*/ 60 h 82"/>
                <a:gd name="T58" fmla="*/ 74 w 125"/>
                <a:gd name="T59" fmla="*/ 63 h 82"/>
                <a:gd name="T60" fmla="*/ 59 w 125"/>
                <a:gd name="T61" fmla="*/ 63 h 82"/>
                <a:gd name="T62" fmla="*/ 44 w 125"/>
                <a:gd name="T63" fmla="*/ 63 h 82"/>
                <a:gd name="T64" fmla="*/ 40 w 125"/>
                <a:gd name="T65" fmla="*/ 67 h 82"/>
                <a:gd name="T66" fmla="*/ 40 w 125"/>
                <a:gd name="T67" fmla="*/ 75 h 82"/>
                <a:gd name="T68" fmla="*/ 44 w 125"/>
                <a:gd name="T69" fmla="*/ 82 h 82"/>
                <a:gd name="T70" fmla="*/ 37 w 125"/>
                <a:gd name="T71" fmla="*/ 78 h 82"/>
                <a:gd name="T72" fmla="*/ 33 w 125"/>
                <a:gd name="T73" fmla="*/ 82 h 82"/>
                <a:gd name="T74" fmla="*/ 22 w 125"/>
                <a:gd name="T75" fmla="*/ 78 h 82"/>
                <a:gd name="T76" fmla="*/ 18 w 125"/>
                <a:gd name="T77" fmla="*/ 75 h 82"/>
                <a:gd name="T78" fmla="*/ 14 w 125"/>
                <a:gd name="T79" fmla="*/ 75 h 82"/>
                <a:gd name="T80" fmla="*/ 7 w 125"/>
                <a:gd name="T81" fmla="*/ 71 h 82"/>
                <a:gd name="T82" fmla="*/ 0 w 125"/>
                <a:gd name="T83" fmla="*/ 7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82">
                  <a:moveTo>
                    <a:pt x="0" y="71"/>
                  </a:moveTo>
                  <a:lnTo>
                    <a:pt x="0" y="67"/>
                  </a:lnTo>
                  <a:lnTo>
                    <a:pt x="0" y="63"/>
                  </a:lnTo>
                  <a:lnTo>
                    <a:pt x="0" y="60"/>
                  </a:lnTo>
                  <a:lnTo>
                    <a:pt x="3" y="60"/>
                  </a:lnTo>
                  <a:lnTo>
                    <a:pt x="3" y="56"/>
                  </a:lnTo>
                  <a:lnTo>
                    <a:pt x="3" y="52"/>
                  </a:lnTo>
                  <a:lnTo>
                    <a:pt x="3" y="52"/>
                  </a:lnTo>
                  <a:lnTo>
                    <a:pt x="7" y="49"/>
                  </a:lnTo>
                  <a:lnTo>
                    <a:pt x="14" y="41"/>
                  </a:lnTo>
                  <a:lnTo>
                    <a:pt x="18" y="34"/>
                  </a:lnTo>
                  <a:lnTo>
                    <a:pt x="18" y="34"/>
                  </a:lnTo>
                  <a:lnTo>
                    <a:pt x="22" y="26"/>
                  </a:lnTo>
                  <a:lnTo>
                    <a:pt x="22" y="26"/>
                  </a:lnTo>
                  <a:lnTo>
                    <a:pt x="22" y="26"/>
                  </a:lnTo>
                  <a:lnTo>
                    <a:pt x="29" y="26"/>
                  </a:lnTo>
                  <a:lnTo>
                    <a:pt x="29" y="26"/>
                  </a:lnTo>
                  <a:lnTo>
                    <a:pt x="40" y="23"/>
                  </a:lnTo>
                  <a:lnTo>
                    <a:pt x="40" y="19"/>
                  </a:lnTo>
                  <a:lnTo>
                    <a:pt x="48" y="15"/>
                  </a:lnTo>
                  <a:lnTo>
                    <a:pt x="62" y="8"/>
                  </a:lnTo>
                  <a:lnTo>
                    <a:pt x="66" y="4"/>
                  </a:lnTo>
                  <a:lnTo>
                    <a:pt x="70" y="4"/>
                  </a:lnTo>
                  <a:lnTo>
                    <a:pt x="77" y="0"/>
                  </a:lnTo>
                  <a:lnTo>
                    <a:pt x="85" y="0"/>
                  </a:lnTo>
                  <a:lnTo>
                    <a:pt x="88" y="0"/>
                  </a:lnTo>
                  <a:lnTo>
                    <a:pt x="92" y="4"/>
                  </a:lnTo>
                  <a:lnTo>
                    <a:pt x="92" y="4"/>
                  </a:lnTo>
                  <a:lnTo>
                    <a:pt x="92" y="4"/>
                  </a:lnTo>
                  <a:lnTo>
                    <a:pt x="92" y="8"/>
                  </a:lnTo>
                  <a:lnTo>
                    <a:pt x="88" y="12"/>
                  </a:lnTo>
                  <a:lnTo>
                    <a:pt x="88" y="15"/>
                  </a:lnTo>
                  <a:lnTo>
                    <a:pt x="103" y="26"/>
                  </a:lnTo>
                  <a:lnTo>
                    <a:pt x="103" y="30"/>
                  </a:lnTo>
                  <a:lnTo>
                    <a:pt x="111" y="34"/>
                  </a:lnTo>
                  <a:lnTo>
                    <a:pt x="118" y="34"/>
                  </a:lnTo>
                  <a:lnTo>
                    <a:pt x="118" y="34"/>
                  </a:lnTo>
                  <a:lnTo>
                    <a:pt x="118" y="34"/>
                  </a:lnTo>
                  <a:lnTo>
                    <a:pt x="122" y="37"/>
                  </a:lnTo>
                  <a:lnTo>
                    <a:pt x="122" y="37"/>
                  </a:lnTo>
                  <a:lnTo>
                    <a:pt x="118" y="41"/>
                  </a:lnTo>
                  <a:lnTo>
                    <a:pt x="122" y="45"/>
                  </a:lnTo>
                  <a:lnTo>
                    <a:pt x="125" y="45"/>
                  </a:lnTo>
                  <a:lnTo>
                    <a:pt x="125" y="49"/>
                  </a:lnTo>
                  <a:lnTo>
                    <a:pt x="122" y="52"/>
                  </a:lnTo>
                  <a:lnTo>
                    <a:pt x="118" y="52"/>
                  </a:lnTo>
                  <a:lnTo>
                    <a:pt x="111" y="52"/>
                  </a:lnTo>
                  <a:lnTo>
                    <a:pt x="111" y="52"/>
                  </a:lnTo>
                  <a:lnTo>
                    <a:pt x="107" y="56"/>
                  </a:lnTo>
                  <a:lnTo>
                    <a:pt x="107" y="56"/>
                  </a:lnTo>
                  <a:lnTo>
                    <a:pt x="103" y="60"/>
                  </a:lnTo>
                  <a:lnTo>
                    <a:pt x="107" y="63"/>
                  </a:lnTo>
                  <a:lnTo>
                    <a:pt x="100" y="63"/>
                  </a:lnTo>
                  <a:lnTo>
                    <a:pt x="100" y="63"/>
                  </a:lnTo>
                  <a:lnTo>
                    <a:pt x="85" y="60"/>
                  </a:lnTo>
                  <a:lnTo>
                    <a:pt x="81" y="60"/>
                  </a:lnTo>
                  <a:lnTo>
                    <a:pt x="81" y="60"/>
                  </a:lnTo>
                  <a:lnTo>
                    <a:pt x="81" y="60"/>
                  </a:lnTo>
                  <a:lnTo>
                    <a:pt x="77" y="63"/>
                  </a:lnTo>
                  <a:lnTo>
                    <a:pt x="74" y="63"/>
                  </a:lnTo>
                  <a:lnTo>
                    <a:pt x="66" y="63"/>
                  </a:lnTo>
                  <a:lnTo>
                    <a:pt x="59" y="63"/>
                  </a:lnTo>
                  <a:lnTo>
                    <a:pt x="59" y="63"/>
                  </a:lnTo>
                  <a:lnTo>
                    <a:pt x="44" y="63"/>
                  </a:lnTo>
                  <a:lnTo>
                    <a:pt x="40" y="63"/>
                  </a:lnTo>
                  <a:lnTo>
                    <a:pt x="40" y="67"/>
                  </a:lnTo>
                  <a:lnTo>
                    <a:pt x="40" y="71"/>
                  </a:lnTo>
                  <a:lnTo>
                    <a:pt x="40" y="75"/>
                  </a:lnTo>
                  <a:lnTo>
                    <a:pt x="44" y="78"/>
                  </a:lnTo>
                  <a:lnTo>
                    <a:pt x="44" y="82"/>
                  </a:lnTo>
                  <a:lnTo>
                    <a:pt x="40" y="82"/>
                  </a:lnTo>
                  <a:lnTo>
                    <a:pt x="37" y="78"/>
                  </a:lnTo>
                  <a:lnTo>
                    <a:pt x="37" y="78"/>
                  </a:lnTo>
                  <a:lnTo>
                    <a:pt x="33" y="82"/>
                  </a:lnTo>
                  <a:lnTo>
                    <a:pt x="29" y="82"/>
                  </a:lnTo>
                  <a:lnTo>
                    <a:pt x="22" y="78"/>
                  </a:lnTo>
                  <a:lnTo>
                    <a:pt x="22" y="78"/>
                  </a:lnTo>
                  <a:lnTo>
                    <a:pt x="18" y="75"/>
                  </a:lnTo>
                  <a:lnTo>
                    <a:pt x="14" y="75"/>
                  </a:lnTo>
                  <a:lnTo>
                    <a:pt x="14" y="75"/>
                  </a:lnTo>
                  <a:lnTo>
                    <a:pt x="11" y="75"/>
                  </a:lnTo>
                  <a:lnTo>
                    <a:pt x="7" y="71"/>
                  </a:lnTo>
                  <a:lnTo>
                    <a:pt x="0" y="67"/>
                  </a:lnTo>
                  <a:lnTo>
                    <a:pt x="0" y="71"/>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21" name="Freeform 120"/>
            <p:cNvSpPr>
              <a:spLocks/>
            </p:cNvSpPr>
            <p:nvPr/>
          </p:nvSpPr>
          <p:spPr bwMode="auto">
            <a:xfrm>
              <a:off x="3931478" y="2851742"/>
              <a:ext cx="137670" cy="91351"/>
            </a:xfrm>
            <a:custGeom>
              <a:avLst/>
              <a:gdLst>
                <a:gd name="T0" fmla="*/ 18 w 107"/>
                <a:gd name="T1" fmla="*/ 8 h 71"/>
                <a:gd name="T2" fmla="*/ 26 w 107"/>
                <a:gd name="T3" fmla="*/ 4 h 71"/>
                <a:gd name="T4" fmla="*/ 40 w 107"/>
                <a:gd name="T5" fmla="*/ 0 h 71"/>
                <a:gd name="T6" fmla="*/ 51 w 107"/>
                <a:gd name="T7" fmla="*/ 0 h 71"/>
                <a:gd name="T8" fmla="*/ 59 w 107"/>
                <a:gd name="T9" fmla="*/ 8 h 71"/>
                <a:gd name="T10" fmla="*/ 63 w 107"/>
                <a:gd name="T11" fmla="*/ 8 h 71"/>
                <a:gd name="T12" fmla="*/ 66 w 107"/>
                <a:gd name="T13" fmla="*/ 8 h 71"/>
                <a:gd name="T14" fmla="*/ 70 w 107"/>
                <a:gd name="T15" fmla="*/ 8 h 71"/>
                <a:gd name="T16" fmla="*/ 74 w 107"/>
                <a:gd name="T17" fmla="*/ 15 h 71"/>
                <a:gd name="T18" fmla="*/ 77 w 107"/>
                <a:gd name="T19" fmla="*/ 19 h 71"/>
                <a:gd name="T20" fmla="*/ 81 w 107"/>
                <a:gd name="T21" fmla="*/ 22 h 71"/>
                <a:gd name="T22" fmla="*/ 88 w 107"/>
                <a:gd name="T23" fmla="*/ 30 h 71"/>
                <a:gd name="T24" fmla="*/ 88 w 107"/>
                <a:gd name="T25" fmla="*/ 34 h 71"/>
                <a:gd name="T26" fmla="*/ 88 w 107"/>
                <a:gd name="T27" fmla="*/ 41 h 71"/>
                <a:gd name="T28" fmla="*/ 92 w 107"/>
                <a:gd name="T29" fmla="*/ 45 h 71"/>
                <a:gd name="T30" fmla="*/ 96 w 107"/>
                <a:gd name="T31" fmla="*/ 52 h 71"/>
                <a:gd name="T32" fmla="*/ 100 w 107"/>
                <a:gd name="T33" fmla="*/ 52 h 71"/>
                <a:gd name="T34" fmla="*/ 103 w 107"/>
                <a:gd name="T35" fmla="*/ 56 h 71"/>
                <a:gd name="T36" fmla="*/ 103 w 107"/>
                <a:gd name="T37" fmla="*/ 59 h 71"/>
                <a:gd name="T38" fmla="*/ 107 w 107"/>
                <a:gd name="T39" fmla="*/ 63 h 71"/>
                <a:gd name="T40" fmla="*/ 107 w 107"/>
                <a:gd name="T41" fmla="*/ 71 h 71"/>
                <a:gd name="T42" fmla="*/ 103 w 107"/>
                <a:gd name="T43" fmla="*/ 67 h 71"/>
                <a:gd name="T44" fmla="*/ 96 w 107"/>
                <a:gd name="T45" fmla="*/ 63 h 71"/>
                <a:gd name="T46" fmla="*/ 88 w 107"/>
                <a:gd name="T47" fmla="*/ 63 h 71"/>
                <a:gd name="T48" fmla="*/ 81 w 107"/>
                <a:gd name="T49" fmla="*/ 63 h 71"/>
                <a:gd name="T50" fmla="*/ 63 w 107"/>
                <a:gd name="T51" fmla="*/ 59 h 71"/>
                <a:gd name="T52" fmla="*/ 63 w 107"/>
                <a:gd name="T53" fmla="*/ 59 h 71"/>
                <a:gd name="T54" fmla="*/ 40 w 107"/>
                <a:gd name="T55" fmla="*/ 59 h 71"/>
                <a:gd name="T56" fmla="*/ 33 w 107"/>
                <a:gd name="T57" fmla="*/ 63 h 71"/>
                <a:gd name="T58" fmla="*/ 18 w 107"/>
                <a:gd name="T59" fmla="*/ 67 h 71"/>
                <a:gd name="T60" fmla="*/ 14 w 107"/>
                <a:gd name="T61" fmla="*/ 63 h 71"/>
                <a:gd name="T62" fmla="*/ 14 w 107"/>
                <a:gd name="T63" fmla="*/ 63 h 71"/>
                <a:gd name="T64" fmla="*/ 18 w 107"/>
                <a:gd name="T65" fmla="*/ 59 h 71"/>
                <a:gd name="T66" fmla="*/ 11 w 107"/>
                <a:gd name="T67" fmla="*/ 59 h 71"/>
                <a:gd name="T68" fmla="*/ 11 w 107"/>
                <a:gd name="T69" fmla="*/ 59 h 71"/>
                <a:gd name="T70" fmla="*/ 14 w 107"/>
                <a:gd name="T71" fmla="*/ 52 h 71"/>
                <a:gd name="T72" fmla="*/ 26 w 107"/>
                <a:gd name="T73" fmla="*/ 48 h 71"/>
                <a:gd name="T74" fmla="*/ 33 w 107"/>
                <a:gd name="T75" fmla="*/ 48 h 71"/>
                <a:gd name="T76" fmla="*/ 37 w 107"/>
                <a:gd name="T77" fmla="*/ 48 h 71"/>
                <a:gd name="T78" fmla="*/ 40 w 107"/>
                <a:gd name="T79" fmla="*/ 45 h 71"/>
                <a:gd name="T80" fmla="*/ 48 w 107"/>
                <a:gd name="T81" fmla="*/ 48 h 71"/>
                <a:gd name="T82" fmla="*/ 55 w 107"/>
                <a:gd name="T83" fmla="*/ 52 h 71"/>
                <a:gd name="T84" fmla="*/ 63 w 107"/>
                <a:gd name="T85" fmla="*/ 48 h 71"/>
                <a:gd name="T86" fmla="*/ 59 w 107"/>
                <a:gd name="T87" fmla="*/ 48 h 71"/>
                <a:gd name="T88" fmla="*/ 48 w 107"/>
                <a:gd name="T89" fmla="*/ 45 h 71"/>
                <a:gd name="T90" fmla="*/ 40 w 107"/>
                <a:gd name="T91" fmla="*/ 41 h 71"/>
                <a:gd name="T92" fmla="*/ 33 w 107"/>
                <a:gd name="T93" fmla="*/ 41 h 71"/>
                <a:gd name="T94" fmla="*/ 22 w 107"/>
                <a:gd name="T95" fmla="*/ 45 h 71"/>
                <a:gd name="T96" fmla="*/ 14 w 107"/>
                <a:gd name="T97" fmla="*/ 48 h 71"/>
                <a:gd name="T98" fmla="*/ 14 w 107"/>
                <a:gd name="T99" fmla="*/ 45 h 71"/>
                <a:gd name="T100" fmla="*/ 14 w 107"/>
                <a:gd name="T101" fmla="*/ 41 h 71"/>
                <a:gd name="T102" fmla="*/ 11 w 107"/>
                <a:gd name="T103" fmla="*/ 37 h 71"/>
                <a:gd name="T104" fmla="*/ 0 w 107"/>
                <a:gd name="T105" fmla="*/ 30 h 71"/>
                <a:gd name="T106" fmla="*/ 14 w 107"/>
                <a:gd name="T107"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7" h="71">
                  <a:moveTo>
                    <a:pt x="14" y="8"/>
                  </a:moveTo>
                  <a:lnTo>
                    <a:pt x="18" y="8"/>
                  </a:lnTo>
                  <a:lnTo>
                    <a:pt x="22" y="8"/>
                  </a:lnTo>
                  <a:lnTo>
                    <a:pt x="26" y="4"/>
                  </a:lnTo>
                  <a:lnTo>
                    <a:pt x="33" y="0"/>
                  </a:lnTo>
                  <a:lnTo>
                    <a:pt x="40" y="0"/>
                  </a:lnTo>
                  <a:lnTo>
                    <a:pt x="44" y="0"/>
                  </a:lnTo>
                  <a:lnTo>
                    <a:pt x="51" y="0"/>
                  </a:lnTo>
                  <a:lnTo>
                    <a:pt x="55" y="4"/>
                  </a:lnTo>
                  <a:lnTo>
                    <a:pt x="59" y="8"/>
                  </a:lnTo>
                  <a:lnTo>
                    <a:pt x="59" y="8"/>
                  </a:lnTo>
                  <a:lnTo>
                    <a:pt x="63" y="8"/>
                  </a:lnTo>
                  <a:lnTo>
                    <a:pt x="66" y="8"/>
                  </a:lnTo>
                  <a:lnTo>
                    <a:pt x="66" y="8"/>
                  </a:lnTo>
                  <a:lnTo>
                    <a:pt x="70" y="8"/>
                  </a:lnTo>
                  <a:lnTo>
                    <a:pt x="70" y="8"/>
                  </a:lnTo>
                  <a:lnTo>
                    <a:pt x="70" y="11"/>
                  </a:lnTo>
                  <a:lnTo>
                    <a:pt x="74" y="15"/>
                  </a:lnTo>
                  <a:lnTo>
                    <a:pt x="74" y="19"/>
                  </a:lnTo>
                  <a:lnTo>
                    <a:pt x="77" y="19"/>
                  </a:lnTo>
                  <a:lnTo>
                    <a:pt x="77" y="22"/>
                  </a:lnTo>
                  <a:lnTo>
                    <a:pt x="81" y="22"/>
                  </a:lnTo>
                  <a:lnTo>
                    <a:pt x="85" y="26"/>
                  </a:lnTo>
                  <a:lnTo>
                    <a:pt x="88" y="30"/>
                  </a:lnTo>
                  <a:lnTo>
                    <a:pt x="88" y="30"/>
                  </a:lnTo>
                  <a:lnTo>
                    <a:pt x="88" y="34"/>
                  </a:lnTo>
                  <a:lnTo>
                    <a:pt x="88" y="34"/>
                  </a:lnTo>
                  <a:lnTo>
                    <a:pt x="88" y="41"/>
                  </a:lnTo>
                  <a:lnTo>
                    <a:pt x="88" y="45"/>
                  </a:lnTo>
                  <a:lnTo>
                    <a:pt x="92" y="45"/>
                  </a:lnTo>
                  <a:lnTo>
                    <a:pt x="96" y="48"/>
                  </a:lnTo>
                  <a:lnTo>
                    <a:pt x="96" y="52"/>
                  </a:lnTo>
                  <a:lnTo>
                    <a:pt x="100" y="52"/>
                  </a:lnTo>
                  <a:lnTo>
                    <a:pt x="100" y="52"/>
                  </a:lnTo>
                  <a:lnTo>
                    <a:pt x="100" y="56"/>
                  </a:lnTo>
                  <a:lnTo>
                    <a:pt x="103" y="56"/>
                  </a:lnTo>
                  <a:lnTo>
                    <a:pt x="103" y="59"/>
                  </a:lnTo>
                  <a:lnTo>
                    <a:pt x="103" y="59"/>
                  </a:lnTo>
                  <a:lnTo>
                    <a:pt x="103" y="63"/>
                  </a:lnTo>
                  <a:lnTo>
                    <a:pt x="107" y="63"/>
                  </a:lnTo>
                  <a:lnTo>
                    <a:pt x="107" y="67"/>
                  </a:lnTo>
                  <a:lnTo>
                    <a:pt x="107" y="71"/>
                  </a:lnTo>
                  <a:lnTo>
                    <a:pt x="107" y="67"/>
                  </a:lnTo>
                  <a:lnTo>
                    <a:pt x="103" y="67"/>
                  </a:lnTo>
                  <a:lnTo>
                    <a:pt x="100" y="67"/>
                  </a:lnTo>
                  <a:lnTo>
                    <a:pt x="96" y="63"/>
                  </a:lnTo>
                  <a:lnTo>
                    <a:pt x="96" y="67"/>
                  </a:lnTo>
                  <a:lnTo>
                    <a:pt x="88" y="63"/>
                  </a:lnTo>
                  <a:lnTo>
                    <a:pt x="85" y="63"/>
                  </a:lnTo>
                  <a:lnTo>
                    <a:pt x="81" y="63"/>
                  </a:lnTo>
                  <a:lnTo>
                    <a:pt x="74" y="59"/>
                  </a:lnTo>
                  <a:lnTo>
                    <a:pt x="63" y="59"/>
                  </a:lnTo>
                  <a:lnTo>
                    <a:pt x="63" y="59"/>
                  </a:lnTo>
                  <a:lnTo>
                    <a:pt x="63" y="59"/>
                  </a:lnTo>
                  <a:lnTo>
                    <a:pt x="55" y="59"/>
                  </a:lnTo>
                  <a:lnTo>
                    <a:pt x="40" y="59"/>
                  </a:lnTo>
                  <a:lnTo>
                    <a:pt x="37" y="59"/>
                  </a:lnTo>
                  <a:lnTo>
                    <a:pt x="33" y="63"/>
                  </a:lnTo>
                  <a:lnTo>
                    <a:pt x="22" y="63"/>
                  </a:lnTo>
                  <a:lnTo>
                    <a:pt x="18" y="67"/>
                  </a:lnTo>
                  <a:lnTo>
                    <a:pt x="14" y="67"/>
                  </a:lnTo>
                  <a:lnTo>
                    <a:pt x="14" y="63"/>
                  </a:lnTo>
                  <a:lnTo>
                    <a:pt x="11" y="59"/>
                  </a:lnTo>
                  <a:lnTo>
                    <a:pt x="14" y="63"/>
                  </a:lnTo>
                  <a:lnTo>
                    <a:pt x="14" y="63"/>
                  </a:lnTo>
                  <a:lnTo>
                    <a:pt x="18" y="59"/>
                  </a:lnTo>
                  <a:lnTo>
                    <a:pt x="14" y="59"/>
                  </a:lnTo>
                  <a:lnTo>
                    <a:pt x="11" y="59"/>
                  </a:lnTo>
                  <a:lnTo>
                    <a:pt x="11" y="59"/>
                  </a:lnTo>
                  <a:lnTo>
                    <a:pt x="11" y="59"/>
                  </a:lnTo>
                  <a:lnTo>
                    <a:pt x="11" y="56"/>
                  </a:lnTo>
                  <a:lnTo>
                    <a:pt x="14" y="52"/>
                  </a:lnTo>
                  <a:lnTo>
                    <a:pt x="22" y="52"/>
                  </a:lnTo>
                  <a:lnTo>
                    <a:pt x="26" y="48"/>
                  </a:lnTo>
                  <a:lnTo>
                    <a:pt x="29" y="48"/>
                  </a:lnTo>
                  <a:lnTo>
                    <a:pt x="33" y="48"/>
                  </a:lnTo>
                  <a:lnTo>
                    <a:pt x="33" y="48"/>
                  </a:lnTo>
                  <a:lnTo>
                    <a:pt x="37" y="48"/>
                  </a:lnTo>
                  <a:lnTo>
                    <a:pt x="37" y="48"/>
                  </a:lnTo>
                  <a:lnTo>
                    <a:pt x="40" y="45"/>
                  </a:lnTo>
                  <a:lnTo>
                    <a:pt x="44" y="48"/>
                  </a:lnTo>
                  <a:lnTo>
                    <a:pt x="48" y="48"/>
                  </a:lnTo>
                  <a:lnTo>
                    <a:pt x="51" y="48"/>
                  </a:lnTo>
                  <a:lnTo>
                    <a:pt x="55" y="52"/>
                  </a:lnTo>
                  <a:lnTo>
                    <a:pt x="59" y="52"/>
                  </a:lnTo>
                  <a:lnTo>
                    <a:pt x="63" y="48"/>
                  </a:lnTo>
                  <a:lnTo>
                    <a:pt x="59" y="48"/>
                  </a:lnTo>
                  <a:lnTo>
                    <a:pt x="59" y="48"/>
                  </a:lnTo>
                  <a:lnTo>
                    <a:pt x="51" y="45"/>
                  </a:lnTo>
                  <a:lnTo>
                    <a:pt x="48" y="45"/>
                  </a:lnTo>
                  <a:lnTo>
                    <a:pt x="44" y="41"/>
                  </a:lnTo>
                  <a:lnTo>
                    <a:pt x="40" y="41"/>
                  </a:lnTo>
                  <a:lnTo>
                    <a:pt x="37" y="41"/>
                  </a:lnTo>
                  <a:lnTo>
                    <a:pt x="33" y="41"/>
                  </a:lnTo>
                  <a:lnTo>
                    <a:pt x="26" y="45"/>
                  </a:lnTo>
                  <a:lnTo>
                    <a:pt x="22" y="45"/>
                  </a:lnTo>
                  <a:lnTo>
                    <a:pt x="22" y="48"/>
                  </a:lnTo>
                  <a:lnTo>
                    <a:pt x="14" y="48"/>
                  </a:lnTo>
                  <a:lnTo>
                    <a:pt x="14" y="45"/>
                  </a:lnTo>
                  <a:lnTo>
                    <a:pt x="14" y="45"/>
                  </a:lnTo>
                  <a:lnTo>
                    <a:pt x="11" y="41"/>
                  </a:lnTo>
                  <a:lnTo>
                    <a:pt x="14" y="41"/>
                  </a:lnTo>
                  <a:lnTo>
                    <a:pt x="14" y="37"/>
                  </a:lnTo>
                  <a:lnTo>
                    <a:pt x="11" y="37"/>
                  </a:lnTo>
                  <a:lnTo>
                    <a:pt x="7" y="34"/>
                  </a:lnTo>
                  <a:lnTo>
                    <a:pt x="0" y="30"/>
                  </a:lnTo>
                  <a:lnTo>
                    <a:pt x="11" y="19"/>
                  </a:lnTo>
                  <a:lnTo>
                    <a:pt x="14" y="11"/>
                  </a:lnTo>
                  <a:lnTo>
                    <a:pt x="14" y="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22" name="Freeform 121"/>
            <p:cNvSpPr>
              <a:spLocks/>
            </p:cNvSpPr>
            <p:nvPr/>
          </p:nvSpPr>
          <p:spPr bwMode="auto">
            <a:xfrm>
              <a:off x="3945629" y="2904494"/>
              <a:ext cx="66905" cy="19300"/>
            </a:xfrm>
            <a:custGeom>
              <a:avLst/>
              <a:gdLst>
                <a:gd name="T0" fmla="*/ 0 w 52"/>
                <a:gd name="T1" fmla="*/ 15 h 15"/>
                <a:gd name="T2" fmla="*/ 3 w 52"/>
                <a:gd name="T3" fmla="*/ 11 h 15"/>
                <a:gd name="T4" fmla="*/ 11 w 52"/>
                <a:gd name="T5" fmla="*/ 11 h 15"/>
                <a:gd name="T6" fmla="*/ 15 w 52"/>
                <a:gd name="T7" fmla="*/ 7 h 15"/>
                <a:gd name="T8" fmla="*/ 18 w 52"/>
                <a:gd name="T9" fmla="*/ 7 h 15"/>
                <a:gd name="T10" fmla="*/ 22 w 52"/>
                <a:gd name="T11" fmla="*/ 7 h 15"/>
                <a:gd name="T12" fmla="*/ 22 w 52"/>
                <a:gd name="T13" fmla="*/ 7 h 15"/>
                <a:gd name="T14" fmla="*/ 26 w 52"/>
                <a:gd name="T15" fmla="*/ 7 h 15"/>
                <a:gd name="T16" fmla="*/ 26 w 52"/>
                <a:gd name="T17" fmla="*/ 7 h 15"/>
                <a:gd name="T18" fmla="*/ 29 w 52"/>
                <a:gd name="T19" fmla="*/ 4 h 15"/>
                <a:gd name="T20" fmla="*/ 33 w 52"/>
                <a:gd name="T21" fmla="*/ 7 h 15"/>
                <a:gd name="T22" fmla="*/ 37 w 52"/>
                <a:gd name="T23" fmla="*/ 7 h 15"/>
                <a:gd name="T24" fmla="*/ 40 w 52"/>
                <a:gd name="T25" fmla="*/ 7 h 15"/>
                <a:gd name="T26" fmla="*/ 44 w 52"/>
                <a:gd name="T27" fmla="*/ 11 h 15"/>
                <a:gd name="T28" fmla="*/ 48 w 52"/>
                <a:gd name="T29" fmla="*/ 11 h 15"/>
                <a:gd name="T30" fmla="*/ 52 w 52"/>
                <a:gd name="T31" fmla="*/ 7 h 15"/>
                <a:gd name="T32" fmla="*/ 48 w 52"/>
                <a:gd name="T33" fmla="*/ 7 h 15"/>
                <a:gd name="T34" fmla="*/ 48 w 52"/>
                <a:gd name="T35" fmla="*/ 7 h 15"/>
                <a:gd name="T36" fmla="*/ 40 w 52"/>
                <a:gd name="T37" fmla="*/ 4 h 15"/>
                <a:gd name="T38" fmla="*/ 37 w 52"/>
                <a:gd name="T39" fmla="*/ 4 h 15"/>
                <a:gd name="T40" fmla="*/ 33 w 52"/>
                <a:gd name="T41" fmla="*/ 0 h 15"/>
                <a:gd name="T42" fmla="*/ 29 w 52"/>
                <a:gd name="T43" fmla="*/ 0 h 15"/>
                <a:gd name="T44" fmla="*/ 26 w 52"/>
                <a:gd name="T45" fmla="*/ 0 h 15"/>
                <a:gd name="T46" fmla="*/ 22 w 52"/>
                <a:gd name="T47" fmla="*/ 0 h 15"/>
                <a:gd name="T48" fmla="*/ 15 w 52"/>
                <a:gd name="T49" fmla="*/ 4 h 15"/>
                <a:gd name="T50" fmla="*/ 11 w 52"/>
                <a:gd name="T51" fmla="*/ 4 h 15"/>
                <a:gd name="T52" fmla="*/ 11 w 52"/>
                <a:gd name="T53" fmla="*/ 7 h 15"/>
                <a:gd name="T54" fmla="*/ 3 w 52"/>
                <a:gd name="T55" fmla="*/ 7 h 15"/>
                <a:gd name="T56" fmla="*/ 3 w 52"/>
                <a:gd name="T57" fmla="*/ 7 h 15"/>
                <a:gd name="T58" fmla="*/ 7 w 52"/>
                <a:gd name="T59" fmla="*/ 11 h 15"/>
                <a:gd name="T60" fmla="*/ 11 w 52"/>
                <a:gd name="T61" fmla="*/ 7 h 15"/>
                <a:gd name="T62" fmla="*/ 7 w 52"/>
                <a:gd name="T63" fmla="*/ 11 h 15"/>
                <a:gd name="T64" fmla="*/ 3 w 52"/>
                <a:gd name="T65" fmla="*/ 11 h 15"/>
                <a:gd name="T66" fmla="*/ 0 w 52"/>
                <a:gd name="T67" fmla="*/ 7 h 15"/>
                <a:gd name="T68" fmla="*/ 0 w 52"/>
                <a:gd name="T69" fmla="*/ 11 h 15"/>
                <a:gd name="T70" fmla="*/ 0 w 52"/>
                <a:gd name="T71" fmla="*/ 11 h 15"/>
                <a:gd name="T72" fmla="*/ 0 w 52"/>
                <a:gd name="T7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15">
                  <a:moveTo>
                    <a:pt x="0" y="15"/>
                  </a:moveTo>
                  <a:lnTo>
                    <a:pt x="3" y="11"/>
                  </a:lnTo>
                  <a:lnTo>
                    <a:pt x="11" y="11"/>
                  </a:lnTo>
                  <a:lnTo>
                    <a:pt x="15" y="7"/>
                  </a:lnTo>
                  <a:lnTo>
                    <a:pt x="18" y="7"/>
                  </a:lnTo>
                  <a:lnTo>
                    <a:pt x="22" y="7"/>
                  </a:lnTo>
                  <a:lnTo>
                    <a:pt x="22" y="7"/>
                  </a:lnTo>
                  <a:lnTo>
                    <a:pt x="26" y="7"/>
                  </a:lnTo>
                  <a:lnTo>
                    <a:pt x="26" y="7"/>
                  </a:lnTo>
                  <a:lnTo>
                    <a:pt x="29" y="4"/>
                  </a:lnTo>
                  <a:lnTo>
                    <a:pt x="33" y="7"/>
                  </a:lnTo>
                  <a:lnTo>
                    <a:pt x="37" y="7"/>
                  </a:lnTo>
                  <a:lnTo>
                    <a:pt x="40" y="7"/>
                  </a:lnTo>
                  <a:lnTo>
                    <a:pt x="44" y="11"/>
                  </a:lnTo>
                  <a:lnTo>
                    <a:pt x="48" y="11"/>
                  </a:lnTo>
                  <a:lnTo>
                    <a:pt x="52" y="7"/>
                  </a:lnTo>
                  <a:lnTo>
                    <a:pt x="48" y="7"/>
                  </a:lnTo>
                  <a:lnTo>
                    <a:pt x="48" y="7"/>
                  </a:lnTo>
                  <a:lnTo>
                    <a:pt x="40" y="4"/>
                  </a:lnTo>
                  <a:lnTo>
                    <a:pt x="37" y="4"/>
                  </a:lnTo>
                  <a:lnTo>
                    <a:pt x="33" y="0"/>
                  </a:lnTo>
                  <a:lnTo>
                    <a:pt x="29" y="0"/>
                  </a:lnTo>
                  <a:lnTo>
                    <a:pt x="26" y="0"/>
                  </a:lnTo>
                  <a:lnTo>
                    <a:pt x="22" y="0"/>
                  </a:lnTo>
                  <a:lnTo>
                    <a:pt x="15" y="4"/>
                  </a:lnTo>
                  <a:lnTo>
                    <a:pt x="11" y="4"/>
                  </a:lnTo>
                  <a:lnTo>
                    <a:pt x="11" y="7"/>
                  </a:lnTo>
                  <a:lnTo>
                    <a:pt x="3" y="7"/>
                  </a:lnTo>
                  <a:lnTo>
                    <a:pt x="3" y="7"/>
                  </a:lnTo>
                  <a:lnTo>
                    <a:pt x="7" y="11"/>
                  </a:lnTo>
                  <a:lnTo>
                    <a:pt x="11" y="7"/>
                  </a:lnTo>
                  <a:lnTo>
                    <a:pt x="7" y="11"/>
                  </a:lnTo>
                  <a:lnTo>
                    <a:pt x="3" y="11"/>
                  </a:lnTo>
                  <a:lnTo>
                    <a:pt x="0" y="7"/>
                  </a:lnTo>
                  <a:lnTo>
                    <a:pt x="0" y="11"/>
                  </a:lnTo>
                  <a:lnTo>
                    <a:pt x="0" y="11"/>
                  </a:lnTo>
                  <a:lnTo>
                    <a:pt x="0" y="15"/>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23" name="Freeform 122"/>
            <p:cNvSpPr>
              <a:spLocks/>
            </p:cNvSpPr>
            <p:nvPr/>
          </p:nvSpPr>
          <p:spPr bwMode="auto">
            <a:xfrm>
              <a:off x="3949489" y="2927653"/>
              <a:ext cx="63045" cy="33452"/>
            </a:xfrm>
            <a:custGeom>
              <a:avLst/>
              <a:gdLst>
                <a:gd name="T0" fmla="*/ 0 w 49"/>
                <a:gd name="T1" fmla="*/ 8 h 26"/>
                <a:gd name="T2" fmla="*/ 4 w 49"/>
                <a:gd name="T3" fmla="*/ 8 h 26"/>
                <a:gd name="T4" fmla="*/ 8 w 49"/>
                <a:gd name="T5" fmla="*/ 4 h 26"/>
                <a:gd name="T6" fmla="*/ 19 w 49"/>
                <a:gd name="T7" fmla="*/ 4 h 26"/>
                <a:gd name="T8" fmla="*/ 23 w 49"/>
                <a:gd name="T9" fmla="*/ 0 h 26"/>
                <a:gd name="T10" fmla="*/ 26 w 49"/>
                <a:gd name="T11" fmla="*/ 0 h 26"/>
                <a:gd name="T12" fmla="*/ 41 w 49"/>
                <a:gd name="T13" fmla="*/ 0 h 26"/>
                <a:gd name="T14" fmla="*/ 49 w 49"/>
                <a:gd name="T15" fmla="*/ 0 h 26"/>
                <a:gd name="T16" fmla="*/ 49 w 49"/>
                <a:gd name="T17" fmla="*/ 4 h 26"/>
                <a:gd name="T18" fmla="*/ 49 w 49"/>
                <a:gd name="T19" fmla="*/ 8 h 26"/>
                <a:gd name="T20" fmla="*/ 49 w 49"/>
                <a:gd name="T21" fmla="*/ 12 h 26"/>
                <a:gd name="T22" fmla="*/ 49 w 49"/>
                <a:gd name="T23" fmla="*/ 15 h 26"/>
                <a:gd name="T24" fmla="*/ 49 w 49"/>
                <a:gd name="T25" fmla="*/ 19 h 26"/>
                <a:gd name="T26" fmla="*/ 45 w 49"/>
                <a:gd name="T27" fmla="*/ 19 h 26"/>
                <a:gd name="T28" fmla="*/ 41 w 49"/>
                <a:gd name="T29" fmla="*/ 19 h 26"/>
                <a:gd name="T30" fmla="*/ 37 w 49"/>
                <a:gd name="T31" fmla="*/ 23 h 26"/>
                <a:gd name="T32" fmla="*/ 34 w 49"/>
                <a:gd name="T33" fmla="*/ 23 h 26"/>
                <a:gd name="T34" fmla="*/ 30 w 49"/>
                <a:gd name="T35" fmla="*/ 26 h 26"/>
                <a:gd name="T36" fmla="*/ 26 w 49"/>
                <a:gd name="T37" fmla="*/ 26 h 26"/>
                <a:gd name="T38" fmla="*/ 26 w 49"/>
                <a:gd name="T39" fmla="*/ 26 h 26"/>
                <a:gd name="T40" fmla="*/ 26 w 49"/>
                <a:gd name="T41" fmla="*/ 23 h 26"/>
                <a:gd name="T42" fmla="*/ 19 w 49"/>
                <a:gd name="T43" fmla="*/ 26 h 26"/>
                <a:gd name="T44" fmla="*/ 23 w 49"/>
                <a:gd name="T45" fmla="*/ 23 h 26"/>
                <a:gd name="T46" fmla="*/ 23 w 49"/>
                <a:gd name="T47" fmla="*/ 23 h 26"/>
                <a:gd name="T48" fmla="*/ 23 w 49"/>
                <a:gd name="T49" fmla="*/ 19 h 26"/>
                <a:gd name="T50" fmla="*/ 19 w 49"/>
                <a:gd name="T51" fmla="*/ 19 h 26"/>
                <a:gd name="T52" fmla="*/ 19 w 49"/>
                <a:gd name="T53" fmla="*/ 19 h 26"/>
                <a:gd name="T54" fmla="*/ 15 w 49"/>
                <a:gd name="T55" fmla="*/ 15 h 26"/>
                <a:gd name="T56" fmla="*/ 26 w 49"/>
                <a:gd name="T57" fmla="*/ 15 h 26"/>
                <a:gd name="T58" fmla="*/ 26 w 49"/>
                <a:gd name="T59" fmla="*/ 15 h 26"/>
                <a:gd name="T60" fmla="*/ 23 w 49"/>
                <a:gd name="T61" fmla="*/ 15 h 26"/>
                <a:gd name="T62" fmla="*/ 19 w 49"/>
                <a:gd name="T63" fmla="*/ 15 h 26"/>
                <a:gd name="T64" fmla="*/ 15 w 49"/>
                <a:gd name="T65" fmla="*/ 15 h 26"/>
                <a:gd name="T66" fmla="*/ 12 w 49"/>
                <a:gd name="T67" fmla="*/ 15 h 26"/>
                <a:gd name="T68" fmla="*/ 12 w 49"/>
                <a:gd name="T69" fmla="*/ 15 h 26"/>
                <a:gd name="T70" fmla="*/ 8 w 49"/>
                <a:gd name="T71" fmla="*/ 15 h 26"/>
                <a:gd name="T72" fmla="*/ 4 w 49"/>
                <a:gd name="T73" fmla="*/ 12 h 26"/>
                <a:gd name="T74" fmla="*/ 8 w 49"/>
                <a:gd name="T75" fmla="*/ 8 h 26"/>
                <a:gd name="T76" fmla="*/ 4 w 49"/>
                <a:gd name="T77" fmla="*/ 8 h 26"/>
                <a:gd name="T78" fmla="*/ 0 w 49"/>
                <a:gd name="T79" fmla="*/ 8 h 26"/>
                <a:gd name="T80" fmla="*/ 0 w 49"/>
                <a:gd name="T81" fmla="*/ 8 h 26"/>
                <a:gd name="T82" fmla="*/ 0 w 49"/>
                <a:gd name="T83"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 h="26">
                  <a:moveTo>
                    <a:pt x="0" y="8"/>
                  </a:moveTo>
                  <a:lnTo>
                    <a:pt x="4" y="8"/>
                  </a:lnTo>
                  <a:lnTo>
                    <a:pt x="8" y="4"/>
                  </a:lnTo>
                  <a:lnTo>
                    <a:pt x="19" y="4"/>
                  </a:lnTo>
                  <a:lnTo>
                    <a:pt x="23" y="0"/>
                  </a:lnTo>
                  <a:lnTo>
                    <a:pt x="26" y="0"/>
                  </a:lnTo>
                  <a:lnTo>
                    <a:pt x="41" y="0"/>
                  </a:lnTo>
                  <a:lnTo>
                    <a:pt x="49" y="0"/>
                  </a:lnTo>
                  <a:lnTo>
                    <a:pt x="49" y="4"/>
                  </a:lnTo>
                  <a:lnTo>
                    <a:pt x="49" y="8"/>
                  </a:lnTo>
                  <a:lnTo>
                    <a:pt x="49" y="12"/>
                  </a:lnTo>
                  <a:lnTo>
                    <a:pt x="49" y="15"/>
                  </a:lnTo>
                  <a:lnTo>
                    <a:pt x="49" y="19"/>
                  </a:lnTo>
                  <a:lnTo>
                    <a:pt x="45" y="19"/>
                  </a:lnTo>
                  <a:lnTo>
                    <a:pt x="41" y="19"/>
                  </a:lnTo>
                  <a:lnTo>
                    <a:pt x="37" y="23"/>
                  </a:lnTo>
                  <a:lnTo>
                    <a:pt x="34" y="23"/>
                  </a:lnTo>
                  <a:lnTo>
                    <a:pt x="30" y="26"/>
                  </a:lnTo>
                  <a:lnTo>
                    <a:pt x="26" y="26"/>
                  </a:lnTo>
                  <a:lnTo>
                    <a:pt x="26" y="26"/>
                  </a:lnTo>
                  <a:lnTo>
                    <a:pt x="26" y="23"/>
                  </a:lnTo>
                  <a:lnTo>
                    <a:pt x="19" y="26"/>
                  </a:lnTo>
                  <a:lnTo>
                    <a:pt x="23" y="23"/>
                  </a:lnTo>
                  <a:lnTo>
                    <a:pt x="23" y="23"/>
                  </a:lnTo>
                  <a:lnTo>
                    <a:pt x="23" y="19"/>
                  </a:lnTo>
                  <a:lnTo>
                    <a:pt x="19" y="19"/>
                  </a:lnTo>
                  <a:lnTo>
                    <a:pt x="19" y="19"/>
                  </a:lnTo>
                  <a:lnTo>
                    <a:pt x="15" y="15"/>
                  </a:lnTo>
                  <a:lnTo>
                    <a:pt x="26" y="15"/>
                  </a:lnTo>
                  <a:lnTo>
                    <a:pt x="26" y="15"/>
                  </a:lnTo>
                  <a:lnTo>
                    <a:pt x="23" y="15"/>
                  </a:lnTo>
                  <a:lnTo>
                    <a:pt x="19" y="15"/>
                  </a:lnTo>
                  <a:lnTo>
                    <a:pt x="15" y="15"/>
                  </a:lnTo>
                  <a:lnTo>
                    <a:pt x="12" y="15"/>
                  </a:lnTo>
                  <a:lnTo>
                    <a:pt x="12" y="15"/>
                  </a:lnTo>
                  <a:lnTo>
                    <a:pt x="8" y="15"/>
                  </a:lnTo>
                  <a:lnTo>
                    <a:pt x="4" y="12"/>
                  </a:lnTo>
                  <a:lnTo>
                    <a:pt x="8" y="8"/>
                  </a:lnTo>
                  <a:lnTo>
                    <a:pt x="4" y="8"/>
                  </a:lnTo>
                  <a:lnTo>
                    <a:pt x="0" y="8"/>
                  </a:lnTo>
                  <a:lnTo>
                    <a:pt x="0" y="8"/>
                  </a:lnTo>
                  <a:lnTo>
                    <a:pt x="0" y="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24" name="Freeform 123"/>
            <p:cNvSpPr>
              <a:spLocks/>
            </p:cNvSpPr>
            <p:nvPr/>
          </p:nvSpPr>
          <p:spPr bwMode="auto">
            <a:xfrm>
              <a:off x="3988089" y="2927653"/>
              <a:ext cx="153109" cy="133810"/>
            </a:xfrm>
            <a:custGeom>
              <a:avLst/>
              <a:gdLst>
                <a:gd name="T0" fmla="*/ 4 w 119"/>
                <a:gd name="T1" fmla="*/ 23 h 104"/>
                <a:gd name="T2" fmla="*/ 11 w 119"/>
                <a:gd name="T3" fmla="*/ 19 h 104"/>
                <a:gd name="T4" fmla="*/ 19 w 119"/>
                <a:gd name="T5" fmla="*/ 19 h 104"/>
                <a:gd name="T6" fmla="*/ 19 w 119"/>
                <a:gd name="T7" fmla="*/ 12 h 104"/>
                <a:gd name="T8" fmla="*/ 19 w 119"/>
                <a:gd name="T9" fmla="*/ 4 h 104"/>
                <a:gd name="T10" fmla="*/ 19 w 119"/>
                <a:gd name="T11" fmla="*/ 0 h 104"/>
                <a:gd name="T12" fmla="*/ 37 w 119"/>
                <a:gd name="T13" fmla="*/ 4 h 104"/>
                <a:gd name="T14" fmla="*/ 44 w 119"/>
                <a:gd name="T15" fmla="*/ 4 h 104"/>
                <a:gd name="T16" fmla="*/ 52 w 119"/>
                <a:gd name="T17" fmla="*/ 4 h 104"/>
                <a:gd name="T18" fmla="*/ 59 w 119"/>
                <a:gd name="T19" fmla="*/ 8 h 104"/>
                <a:gd name="T20" fmla="*/ 63 w 119"/>
                <a:gd name="T21" fmla="*/ 12 h 104"/>
                <a:gd name="T22" fmla="*/ 67 w 119"/>
                <a:gd name="T23" fmla="*/ 12 h 104"/>
                <a:gd name="T24" fmla="*/ 74 w 119"/>
                <a:gd name="T25" fmla="*/ 12 h 104"/>
                <a:gd name="T26" fmla="*/ 81 w 119"/>
                <a:gd name="T27" fmla="*/ 12 h 104"/>
                <a:gd name="T28" fmla="*/ 85 w 119"/>
                <a:gd name="T29" fmla="*/ 8 h 104"/>
                <a:gd name="T30" fmla="*/ 93 w 119"/>
                <a:gd name="T31" fmla="*/ 8 h 104"/>
                <a:gd name="T32" fmla="*/ 96 w 119"/>
                <a:gd name="T33" fmla="*/ 8 h 104"/>
                <a:gd name="T34" fmla="*/ 100 w 119"/>
                <a:gd name="T35" fmla="*/ 12 h 104"/>
                <a:gd name="T36" fmla="*/ 104 w 119"/>
                <a:gd name="T37" fmla="*/ 19 h 104"/>
                <a:gd name="T38" fmla="*/ 107 w 119"/>
                <a:gd name="T39" fmla="*/ 19 h 104"/>
                <a:gd name="T40" fmla="*/ 104 w 119"/>
                <a:gd name="T41" fmla="*/ 26 h 104"/>
                <a:gd name="T42" fmla="*/ 107 w 119"/>
                <a:gd name="T43" fmla="*/ 30 h 104"/>
                <a:gd name="T44" fmla="*/ 111 w 119"/>
                <a:gd name="T45" fmla="*/ 26 h 104"/>
                <a:gd name="T46" fmla="*/ 111 w 119"/>
                <a:gd name="T47" fmla="*/ 30 h 104"/>
                <a:gd name="T48" fmla="*/ 115 w 119"/>
                <a:gd name="T49" fmla="*/ 34 h 104"/>
                <a:gd name="T50" fmla="*/ 119 w 119"/>
                <a:gd name="T51" fmla="*/ 38 h 104"/>
                <a:gd name="T52" fmla="*/ 111 w 119"/>
                <a:gd name="T53" fmla="*/ 41 h 104"/>
                <a:gd name="T54" fmla="*/ 111 w 119"/>
                <a:gd name="T55" fmla="*/ 41 h 104"/>
                <a:gd name="T56" fmla="*/ 111 w 119"/>
                <a:gd name="T57" fmla="*/ 52 h 104"/>
                <a:gd name="T58" fmla="*/ 111 w 119"/>
                <a:gd name="T59" fmla="*/ 60 h 104"/>
                <a:gd name="T60" fmla="*/ 115 w 119"/>
                <a:gd name="T61" fmla="*/ 64 h 104"/>
                <a:gd name="T62" fmla="*/ 111 w 119"/>
                <a:gd name="T63" fmla="*/ 64 h 104"/>
                <a:gd name="T64" fmla="*/ 111 w 119"/>
                <a:gd name="T65" fmla="*/ 71 h 104"/>
                <a:gd name="T66" fmla="*/ 115 w 119"/>
                <a:gd name="T67" fmla="*/ 75 h 104"/>
                <a:gd name="T68" fmla="*/ 107 w 119"/>
                <a:gd name="T69" fmla="*/ 82 h 104"/>
                <a:gd name="T70" fmla="*/ 107 w 119"/>
                <a:gd name="T71" fmla="*/ 90 h 104"/>
                <a:gd name="T72" fmla="*/ 100 w 119"/>
                <a:gd name="T73" fmla="*/ 97 h 104"/>
                <a:gd name="T74" fmla="*/ 78 w 119"/>
                <a:gd name="T75" fmla="*/ 104 h 104"/>
                <a:gd name="T76" fmla="*/ 67 w 119"/>
                <a:gd name="T77" fmla="*/ 101 h 104"/>
                <a:gd name="T78" fmla="*/ 63 w 119"/>
                <a:gd name="T79" fmla="*/ 93 h 104"/>
                <a:gd name="T80" fmla="*/ 63 w 119"/>
                <a:gd name="T81" fmla="*/ 93 h 104"/>
                <a:gd name="T82" fmla="*/ 70 w 119"/>
                <a:gd name="T83" fmla="*/ 67 h 104"/>
                <a:gd name="T84" fmla="*/ 70 w 119"/>
                <a:gd name="T85" fmla="*/ 64 h 104"/>
                <a:gd name="T86" fmla="*/ 70 w 119"/>
                <a:gd name="T87" fmla="*/ 60 h 104"/>
                <a:gd name="T88" fmla="*/ 67 w 119"/>
                <a:gd name="T89" fmla="*/ 56 h 104"/>
                <a:gd name="T90" fmla="*/ 63 w 119"/>
                <a:gd name="T91" fmla="*/ 49 h 104"/>
                <a:gd name="T92" fmla="*/ 59 w 119"/>
                <a:gd name="T93" fmla="*/ 41 h 104"/>
                <a:gd name="T94" fmla="*/ 41 w 119"/>
                <a:gd name="T95" fmla="*/ 41 h 104"/>
                <a:gd name="T96" fmla="*/ 37 w 119"/>
                <a:gd name="T97" fmla="*/ 49 h 104"/>
                <a:gd name="T98" fmla="*/ 30 w 119"/>
                <a:gd name="T99" fmla="*/ 52 h 104"/>
                <a:gd name="T100" fmla="*/ 26 w 119"/>
                <a:gd name="T101" fmla="*/ 52 h 104"/>
                <a:gd name="T102" fmla="*/ 19 w 119"/>
                <a:gd name="T103" fmla="*/ 45 h 104"/>
                <a:gd name="T104" fmla="*/ 15 w 119"/>
                <a:gd name="T105" fmla="*/ 45 h 104"/>
                <a:gd name="T106" fmla="*/ 15 w 119"/>
                <a:gd name="T107" fmla="*/ 41 h 104"/>
                <a:gd name="T108" fmla="*/ 11 w 119"/>
                <a:gd name="T109" fmla="*/ 41 h 104"/>
                <a:gd name="T110" fmla="*/ 7 w 119"/>
                <a:gd name="T111" fmla="*/ 41 h 104"/>
                <a:gd name="T112" fmla="*/ 4 w 119"/>
                <a:gd name="T113" fmla="*/ 30 h 104"/>
                <a:gd name="T114" fmla="*/ 0 w 119"/>
                <a:gd name="T11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 h="104">
                  <a:moveTo>
                    <a:pt x="0" y="26"/>
                  </a:moveTo>
                  <a:lnTo>
                    <a:pt x="4" y="23"/>
                  </a:lnTo>
                  <a:lnTo>
                    <a:pt x="7" y="23"/>
                  </a:lnTo>
                  <a:lnTo>
                    <a:pt x="11" y="19"/>
                  </a:lnTo>
                  <a:lnTo>
                    <a:pt x="15" y="19"/>
                  </a:lnTo>
                  <a:lnTo>
                    <a:pt x="19" y="19"/>
                  </a:lnTo>
                  <a:lnTo>
                    <a:pt x="19" y="15"/>
                  </a:lnTo>
                  <a:lnTo>
                    <a:pt x="19" y="12"/>
                  </a:lnTo>
                  <a:lnTo>
                    <a:pt x="19" y="8"/>
                  </a:lnTo>
                  <a:lnTo>
                    <a:pt x="19" y="4"/>
                  </a:lnTo>
                  <a:lnTo>
                    <a:pt x="19" y="0"/>
                  </a:lnTo>
                  <a:lnTo>
                    <a:pt x="19" y="0"/>
                  </a:lnTo>
                  <a:lnTo>
                    <a:pt x="30" y="0"/>
                  </a:lnTo>
                  <a:lnTo>
                    <a:pt x="37" y="4"/>
                  </a:lnTo>
                  <a:lnTo>
                    <a:pt x="41" y="4"/>
                  </a:lnTo>
                  <a:lnTo>
                    <a:pt x="44" y="4"/>
                  </a:lnTo>
                  <a:lnTo>
                    <a:pt x="52" y="8"/>
                  </a:lnTo>
                  <a:lnTo>
                    <a:pt x="52" y="4"/>
                  </a:lnTo>
                  <a:lnTo>
                    <a:pt x="56" y="8"/>
                  </a:lnTo>
                  <a:lnTo>
                    <a:pt x="59" y="8"/>
                  </a:lnTo>
                  <a:lnTo>
                    <a:pt x="63" y="8"/>
                  </a:lnTo>
                  <a:lnTo>
                    <a:pt x="63" y="12"/>
                  </a:lnTo>
                  <a:lnTo>
                    <a:pt x="63" y="12"/>
                  </a:lnTo>
                  <a:lnTo>
                    <a:pt x="67" y="12"/>
                  </a:lnTo>
                  <a:lnTo>
                    <a:pt x="70" y="12"/>
                  </a:lnTo>
                  <a:lnTo>
                    <a:pt x="74" y="12"/>
                  </a:lnTo>
                  <a:lnTo>
                    <a:pt x="78" y="12"/>
                  </a:lnTo>
                  <a:lnTo>
                    <a:pt x="81" y="12"/>
                  </a:lnTo>
                  <a:lnTo>
                    <a:pt x="81" y="12"/>
                  </a:lnTo>
                  <a:lnTo>
                    <a:pt x="85" y="8"/>
                  </a:lnTo>
                  <a:lnTo>
                    <a:pt x="89" y="8"/>
                  </a:lnTo>
                  <a:lnTo>
                    <a:pt x="93" y="8"/>
                  </a:lnTo>
                  <a:lnTo>
                    <a:pt x="96" y="8"/>
                  </a:lnTo>
                  <a:lnTo>
                    <a:pt x="96" y="8"/>
                  </a:lnTo>
                  <a:lnTo>
                    <a:pt x="96" y="8"/>
                  </a:lnTo>
                  <a:lnTo>
                    <a:pt x="100" y="12"/>
                  </a:lnTo>
                  <a:lnTo>
                    <a:pt x="104" y="15"/>
                  </a:lnTo>
                  <a:lnTo>
                    <a:pt x="104" y="19"/>
                  </a:lnTo>
                  <a:lnTo>
                    <a:pt x="104" y="19"/>
                  </a:lnTo>
                  <a:lnTo>
                    <a:pt x="107" y="19"/>
                  </a:lnTo>
                  <a:lnTo>
                    <a:pt x="107" y="23"/>
                  </a:lnTo>
                  <a:lnTo>
                    <a:pt x="104" y="26"/>
                  </a:lnTo>
                  <a:lnTo>
                    <a:pt x="104" y="30"/>
                  </a:lnTo>
                  <a:lnTo>
                    <a:pt x="107" y="30"/>
                  </a:lnTo>
                  <a:lnTo>
                    <a:pt x="107" y="26"/>
                  </a:lnTo>
                  <a:lnTo>
                    <a:pt x="111" y="26"/>
                  </a:lnTo>
                  <a:lnTo>
                    <a:pt x="111" y="30"/>
                  </a:lnTo>
                  <a:lnTo>
                    <a:pt x="111" y="30"/>
                  </a:lnTo>
                  <a:lnTo>
                    <a:pt x="111" y="34"/>
                  </a:lnTo>
                  <a:lnTo>
                    <a:pt x="115" y="34"/>
                  </a:lnTo>
                  <a:lnTo>
                    <a:pt x="119" y="34"/>
                  </a:lnTo>
                  <a:lnTo>
                    <a:pt x="119" y="38"/>
                  </a:lnTo>
                  <a:lnTo>
                    <a:pt x="115" y="38"/>
                  </a:lnTo>
                  <a:lnTo>
                    <a:pt x="111" y="41"/>
                  </a:lnTo>
                  <a:lnTo>
                    <a:pt x="111" y="41"/>
                  </a:lnTo>
                  <a:lnTo>
                    <a:pt x="111" y="41"/>
                  </a:lnTo>
                  <a:lnTo>
                    <a:pt x="111" y="49"/>
                  </a:lnTo>
                  <a:lnTo>
                    <a:pt x="111" y="52"/>
                  </a:lnTo>
                  <a:lnTo>
                    <a:pt x="111" y="56"/>
                  </a:lnTo>
                  <a:lnTo>
                    <a:pt x="111" y="60"/>
                  </a:lnTo>
                  <a:lnTo>
                    <a:pt x="115" y="60"/>
                  </a:lnTo>
                  <a:lnTo>
                    <a:pt x="115" y="64"/>
                  </a:lnTo>
                  <a:lnTo>
                    <a:pt x="111" y="64"/>
                  </a:lnTo>
                  <a:lnTo>
                    <a:pt x="111" y="64"/>
                  </a:lnTo>
                  <a:lnTo>
                    <a:pt x="111" y="67"/>
                  </a:lnTo>
                  <a:lnTo>
                    <a:pt x="111" y="71"/>
                  </a:lnTo>
                  <a:lnTo>
                    <a:pt x="115" y="71"/>
                  </a:lnTo>
                  <a:lnTo>
                    <a:pt x="115" y="75"/>
                  </a:lnTo>
                  <a:lnTo>
                    <a:pt x="107" y="82"/>
                  </a:lnTo>
                  <a:lnTo>
                    <a:pt x="107" y="82"/>
                  </a:lnTo>
                  <a:lnTo>
                    <a:pt x="104" y="86"/>
                  </a:lnTo>
                  <a:lnTo>
                    <a:pt x="107" y="90"/>
                  </a:lnTo>
                  <a:lnTo>
                    <a:pt x="104" y="93"/>
                  </a:lnTo>
                  <a:lnTo>
                    <a:pt x="100" y="97"/>
                  </a:lnTo>
                  <a:lnTo>
                    <a:pt x="104" y="97"/>
                  </a:lnTo>
                  <a:lnTo>
                    <a:pt x="78" y="104"/>
                  </a:lnTo>
                  <a:lnTo>
                    <a:pt x="70" y="101"/>
                  </a:lnTo>
                  <a:lnTo>
                    <a:pt x="67" y="101"/>
                  </a:lnTo>
                  <a:lnTo>
                    <a:pt x="63" y="97"/>
                  </a:lnTo>
                  <a:lnTo>
                    <a:pt x="63" y="93"/>
                  </a:lnTo>
                  <a:lnTo>
                    <a:pt x="63" y="93"/>
                  </a:lnTo>
                  <a:lnTo>
                    <a:pt x="63" y="93"/>
                  </a:lnTo>
                  <a:lnTo>
                    <a:pt x="70" y="86"/>
                  </a:lnTo>
                  <a:lnTo>
                    <a:pt x="70" y="67"/>
                  </a:lnTo>
                  <a:lnTo>
                    <a:pt x="70" y="67"/>
                  </a:lnTo>
                  <a:lnTo>
                    <a:pt x="70" y="64"/>
                  </a:lnTo>
                  <a:lnTo>
                    <a:pt x="70" y="64"/>
                  </a:lnTo>
                  <a:lnTo>
                    <a:pt x="70" y="60"/>
                  </a:lnTo>
                  <a:lnTo>
                    <a:pt x="70" y="60"/>
                  </a:lnTo>
                  <a:lnTo>
                    <a:pt x="67" y="56"/>
                  </a:lnTo>
                  <a:lnTo>
                    <a:pt x="70" y="52"/>
                  </a:lnTo>
                  <a:lnTo>
                    <a:pt x="63" y="49"/>
                  </a:lnTo>
                  <a:lnTo>
                    <a:pt x="63" y="45"/>
                  </a:lnTo>
                  <a:lnTo>
                    <a:pt x="59" y="41"/>
                  </a:lnTo>
                  <a:lnTo>
                    <a:pt x="48" y="41"/>
                  </a:lnTo>
                  <a:lnTo>
                    <a:pt x="41" y="41"/>
                  </a:lnTo>
                  <a:lnTo>
                    <a:pt x="41" y="45"/>
                  </a:lnTo>
                  <a:lnTo>
                    <a:pt x="37" y="49"/>
                  </a:lnTo>
                  <a:lnTo>
                    <a:pt x="37" y="52"/>
                  </a:lnTo>
                  <a:lnTo>
                    <a:pt x="30" y="52"/>
                  </a:lnTo>
                  <a:lnTo>
                    <a:pt x="30" y="52"/>
                  </a:lnTo>
                  <a:lnTo>
                    <a:pt x="26" y="52"/>
                  </a:lnTo>
                  <a:lnTo>
                    <a:pt x="22" y="49"/>
                  </a:lnTo>
                  <a:lnTo>
                    <a:pt x="19" y="45"/>
                  </a:lnTo>
                  <a:lnTo>
                    <a:pt x="15" y="45"/>
                  </a:lnTo>
                  <a:lnTo>
                    <a:pt x="15" y="45"/>
                  </a:lnTo>
                  <a:lnTo>
                    <a:pt x="15" y="41"/>
                  </a:lnTo>
                  <a:lnTo>
                    <a:pt x="15" y="41"/>
                  </a:lnTo>
                  <a:lnTo>
                    <a:pt x="15" y="38"/>
                  </a:lnTo>
                  <a:lnTo>
                    <a:pt x="11" y="41"/>
                  </a:lnTo>
                  <a:lnTo>
                    <a:pt x="11" y="41"/>
                  </a:lnTo>
                  <a:lnTo>
                    <a:pt x="7" y="41"/>
                  </a:lnTo>
                  <a:lnTo>
                    <a:pt x="4" y="34"/>
                  </a:lnTo>
                  <a:lnTo>
                    <a:pt x="4" y="30"/>
                  </a:lnTo>
                  <a:lnTo>
                    <a:pt x="0" y="26"/>
                  </a:lnTo>
                  <a:lnTo>
                    <a:pt x="0" y="26"/>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25" name="Freeform 124"/>
            <p:cNvSpPr>
              <a:spLocks noEditPoints="1"/>
            </p:cNvSpPr>
            <p:nvPr/>
          </p:nvSpPr>
          <p:spPr bwMode="auto">
            <a:xfrm>
              <a:off x="4021540" y="2980405"/>
              <a:ext cx="56612" cy="66905"/>
            </a:xfrm>
            <a:custGeom>
              <a:avLst/>
              <a:gdLst>
                <a:gd name="T0" fmla="*/ 11 w 44"/>
                <a:gd name="T1" fmla="*/ 45 h 52"/>
                <a:gd name="T2" fmla="*/ 11 w 44"/>
                <a:gd name="T3" fmla="*/ 41 h 52"/>
                <a:gd name="T4" fmla="*/ 11 w 44"/>
                <a:gd name="T5" fmla="*/ 41 h 52"/>
                <a:gd name="T6" fmla="*/ 7 w 44"/>
                <a:gd name="T7" fmla="*/ 41 h 52"/>
                <a:gd name="T8" fmla="*/ 7 w 44"/>
                <a:gd name="T9" fmla="*/ 41 h 52"/>
                <a:gd name="T10" fmla="*/ 7 w 44"/>
                <a:gd name="T11" fmla="*/ 41 h 52"/>
                <a:gd name="T12" fmla="*/ 11 w 44"/>
                <a:gd name="T13" fmla="*/ 45 h 52"/>
                <a:gd name="T14" fmla="*/ 11 w 44"/>
                <a:gd name="T15" fmla="*/ 45 h 52"/>
                <a:gd name="T16" fmla="*/ 11 w 44"/>
                <a:gd name="T17" fmla="*/ 45 h 52"/>
                <a:gd name="T18" fmla="*/ 4 w 44"/>
                <a:gd name="T19" fmla="*/ 11 h 52"/>
                <a:gd name="T20" fmla="*/ 4 w 44"/>
                <a:gd name="T21" fmla="*/ 11 h 52"/>
                <a:gd name="T22" fmla="*/ 11 w 44"/>
                <a:gd name="T23" fmla="*/ 11 h 52"/>
                <a:gd name="T24" fmla="*/ 11 w 44"/>
                <a:gd name="T25" fmla="*/ 8 h 52"/>
                <a:gd name="T26" fmla="*/ 15 w 44"/>
                <a:gd name="T27" fmla="*/ 4 h 52"/>
                <a:gd name="T28" fmla="*/ 15 w 44"/>
                <a:gd name="T29" fmla="*/ 0 h 52"/>
                <a:gd name="T30" fmla="*/ 22 w 44"/>
                <a:gd name="T31" fmla="*/ 0 h 52"/>
                <a:gd name="T32" fmla="*/ 33 w 44"/>
                <a:gd name="T33" fmla="*/ 0 h 52"/>
                <a:gd name="T34" fmla="*/ 37 w 44"/>
                <a:gd name="T35" fmla="*/ 4 h 52"/>
                <a:gd name="T36" fmla="*/ 37 w 44"/>
                <a:gd name="T37" fmla="*/ 8 h 52"/>
                <a:gd name="T38" fmla="*/ 44 w 44"/>
                <a:gd name="T39" fmla="*/ 11 h 52"/>
                <a:gd name="T40" fmla="*/ 41 w 44"/>
                <a:gd name="T41" fmla="*/ 15 h 52"/>
                <a:gd name="T42" fmla="*/ 44 w 44"/>
                <a:gd name="T43" fmla="*/ 19 h 52"/>
                <a:gd name="T44" fmla="*/ 44 w 44"/>
                <a:gd name="T45" fmla="*/ 19 h 52"/>
                <a:gd name="T46" fmla="*/ 44 w 44"/>
                <a:gd name="T47" fmla="*/ 23 h 52"/>
                <a:gd name="T48" fmla="*/ 44 w 44"/>
                <a:gd name="T49" fmla="*/ 23 h 52"/>
                <a:gd name="T50" fmla="*/ 44 w 44"/>
                <a:gd name="T51" fmla="*/ 26 h 52"/>
                <a:gd name="T52" fmla="*/ 44 w 44"/>
                <a:gd name="T53" fmla="*/ 26 h 52"/>
                <a:gd name="T54" fmla="*/ 44 w 44"/>
                <a:gd name="T55" fmla="*/ 45 h 52"/>
                <a:gd name="T56" fmla="*/ 37 w 44"/>
                <a:gd name="T57" fmla="*/ 52 h 52"/>
                <a:gd name="T58" fmla="*/ 33 w 44"/>
                <a:gd name="T59" fmla="*/ 49 h 52"/>
                <a:gd name="T60" fmla="*/ 30 w 44"/>
                <a:gd name="T61" fmla="*/ 49 h 52"/>
                <a:gd name="T62" fmla="*/ 18 w 44"/>
                <a:gd name="T63" fmla="*/ 45 h 52"/>
                <a:gd name="T64" fmla="*/ 15 w 44"/>
                <a:gd name="T65" fmla="*/ 45 h 52"/>
                <a:gd name="T66" fmla="*/ 15 w 44"/>
                <a:gd name="T67" fmla="*/ 45 h 52"/>
                <a:gd name="T68" fmla="*/ 15 w 44"/>
                <a:gd name="T69" fmla="*/ 41 h 52"/>
                <a:gd name="T70" fmla="*/ 11 w 44"/>
                <a:gd name="T71" fmla="*/ 37 h 52"/>
                <a:gd name="T72" fmla="*/ 15 w 44"/>
                <a:gd name="T73" fmla="*/ 37 h 52"/>
                <a:gd name="T74" fmla="*/ 15 w 44"/>
                <a:gd name="T75" fmla="*/ 37 h 52"/>
                <a:gd name="T76" fmla="*/ 11 w 44"/>
                <a:gd name="T77" fmla="*/ 37 h 52"/>
                <a:gd name="T78" fmla="*/ 7 w 44"/>
                <a:gd name="T79" fmla="*/ 34 h 52"/>
                <a:gd name="T80" fmla="*/ 7 w 44"/>
                <a:gd name="T81" fmla="*/ 30 h 52"/>
                <a:gd name="T82" fmla="*/ 4 w 44"/>
                <a:gd name="T83" fmla="*/ 26 h 52"/>
                <a:gd name="T84" fmla="*/ 0 w 44"/>
                <a:gd name="T85" fmla="*/ 26 h 52"/>
                <a:gd name="T86" fmla="*/ 0 w 44"/>
                <a:gd name="T87" fmla="*/ 23 h 52"/>
                <a:gd name="T88" fmla="*/ 4 w 44"/>
                <a:gd name="T89" fmla="*/ 19 h 52"/>
                <a:gd name="T90" fmla="*/ 0 w 44"/>
                <a:gd name="T91" fmla="*/ 19 h 52"/>
                <a:gd name="T92" fmla="*/ 0 w 44"/>
                <a:gd name="T93" fmla="*/ 15 h 52"/>
                <a:gd name="T94" fmla="*/ 4 w 44"/>
                <a:gd name="T95" fmla="*/ 11 h 52"/>
                <a:gd name="T96" fmla="*/ 4 w 44"/>
                <a:gd name="T97"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52">
                  <a:moveTo>
                    <a:pt x="11" y="45"/>
                  </a:moveTo>
                  <a:lnTo>
                    <a:pt x="11" y="41"/>
                  </a:lnTo>
                  <a:lnTo>
                    <a:pt x="11" y="41"/>
                  </a:lnTo>
                  <a:lnTo>
                    <a:pt x="7" y="41"/>
                  </a:lnTo>
                  <a:lnTo>
                    <a:pt x="7" y="41"/>
                  </a:lnTo>
                  <a:lnTo>
                    <a:pt x="7" y="41"/>
                  </a:lnTo>
                  <a:lnTo>
                    <a:pt x="11" y="45"/>
                  </a:lnTo>
                  <a:lnTo>
                    <a:pt x="11" y="45"/>
                  </a:lnTo>
                  <a:lnTo>
                    <a:pt x="11" y="45"/>
                  </a:lnTo>
                  <a:close/>
                  <a:moveTo>
                    <a:pt x="4" y="11"/>
                  </a:moveTo>
                  <a:lnTo>
                    <a:pt x="4" y="11"/>
                  </a:lnTo>
                  <a:lnTo>
                    <a:pt x="11" y="11"/>
                  </a:lnTo>
                  <a:lnTo>
                    <a:pt x="11" y="8"/>
                  </a:lnTo>
                  <a:lnTo>
                    <a:pt x="15" y="4"/>
                  </a:lnTo>
                  <a:lnTo>
                    <a:pt x="15" y="0"/>
                  </a:lnTo>
                  <a:lnTo>
                    <a:pt x="22" y="0"/>
                  </a:lnTo>
                  <a:lnTo>
                    <a:pt x="33" y="0"/>
                  </a:lnTo>
                  <a:lnTo>
                    <a:pt x="37" y="4"/>
                  </a:lnTo>
                  <a:lnTo>
                    <a:pt x="37" y="8"/>
                  </a:lnTo>
                  <a:lnTo>
                    <a:pt x="44" y="11"/>
                  </a:lnTo>
                  <a:lnTo>
                    <a:pt x="41" y="15"/>
                  </a:lnTo>
                  <a:lnTo>
                    <a:pt x="44" y="19"/>
                  </a:lnTo>
                  <a:lnTo>
                    <a:pt x="44" y="19"/>
                  </a:lnTo>
                  <a:lnTo>
                    <a:pt x="44" y="23"/>
                  </a:lnTo>
                  <a:lnTo>
                    <a:pt x="44" y="23"/>
                  </a:lnTo>
                  <a:lnTo>
                    <a:pt x="44" y="26"/>
                  </a:lnTo>
                  <a:lnTo>
                    <a:pt x="44" y="26"/>
                  </a:lnTo>
                  <a:lnTo>
                    <a:pt x="44" y="45"/>
                  </a:lnTo>
                  <a:lnTo>
                    <a:pt x="37" y="52"/>
                  </a:lnTo>
                  <a:lnTo>
                    <a:pt x="33" y="49"/>
                  </a:lnTo>
                  <a:lnTo>
                    <a:pt x="30" y="49"/>
                  </a:lnTo>
                  <a:lnTo>
                    <a:pt x="18" y="45"/>
                  </a:lnTo>
                  <a:lnTo>
                    <a:pt x="15" y="45"/>
                  </a:lnTo>
                  <a:lnTo>
                    <a:pt x="15" y="45"/>
                  </a:lnTo>
                  <a:lnTo>
                    <a:pt x="15" y="41"/>
                  </a:lnTo>
                  <a:lnTo>
                    <a:pt x="11" y="37"/>
                  </a:lnTo>
                  <a:lnTo>
                    <a:pt x="15" y="37"/>
                  </a:lnTo>
                  <a:lnTo>
                    <a:pt x="15" y="37"/>
                  </a:lnTo>
                  <a:lnTo>
                    <a:pt x="11" y="37"/>
                  </a:lnTo>
                  <a:lnTo>
                    <a:pt x="7" y="34"/>
                  </a:lnTo>
                  <a:lnTo>
                    <a:pt x="7" y="30"/>
                  </a:lnTo>
                  <a:lnTo>
                    <a:pt x="4" y="26"/>
                  </a:lnTo>
                  <a:lnTo>
                    <a:pt x="0" y="26"/>
                  </a:lnTo>
                  <a:lnTo>
                    <a:pt x="0" y="23"/>
                  </a:lnTo>
                  <a:lnTo>
                    <a:pt x="4" y="19"/>
                  </a:lnTo>
                  <a:lnTo>
                    <a:pt x="0" y="19"/>
                  </a:lnTo>
                  <a:lnTo>
                    <a:pt x="0" y="15"/>
                  </a:lnTo>
                  <a:lnTo>
                    <a:pt x="4" y="11"/>
                  </a:lnTo>
                  <a:lnTo>
                    <a:pt x="4" y="11"/>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26" name="Freeform 125"/>
            <p:cNvSpPr>
              <a:spLocks/>
            </p:cNvSpPr>
            <p:nvPr/>
          </p:nvSpPr>
          <p:spPr bwMode="auto">
            <a:xfrm>
              <a:off x="4060141" y="3009998"/>
              <a:ext cx="84918" cy="81058"/>
            </a:xfrm>
            <a:custGeom>
              <a:avLst/>
              <a:gdLst>
                <a:gd name="T0" fmla="*/ 0 w 66"/>
                <a:gd name="T1" fmla="*/ 26 h 63"/>
                <a:gd name="T2" fmla="*/ 0 w 66"/>
                <a:gd name="T3" fmla="*/ 26 h 63"/>
                <a:gd name="T4" fmla="*/ 3 w 66"/>
                <a:gd name="T5" fmla="*/ 22 h 63"/>
                <a:gd name="T6" fmla="*/ 7 w 66"/>
                <a:gd name="T7" fmla="*/ 18 h 63"/>
                <a:gd name="T8" fmla="*/ 11 w 66"/>
                <a:gd name="T9" fmla="*/ 14 h 63"/>
                <a:gd name="T10" fmla="*/ 11 w 66"/>
                <a:gd name="T11" fmla="*/ 14 h 63"/>
                <a:gd name="T12" fmla="*/ 11 w 66"/>
                <a:gd name="T13" fmla="*/ 11 h 63"/>
                <a:gd name="T14" fmla="*/ 14 w 66"/>
                <a:gd name="T15" fmla="*/ 7 h 63"/>
                <a:gd name="T16" fmla="*/ 14 w 66"/>
                <a:gd name="T17" fmla="*/ 7 h 63"/>
                <a:gd name="T18" fmla="*/ 14 w 66"/>
                <a:gd name="T19" fmla="*/ 3 h 63"/>
                <a:gd name="T20" fmla="*/ 18 w 66"/>
                <a:gd name="T21" fmla="*/ 0 h 63"/>
                <a:gd name="T22" fmla="*/ 18 w 66"/>
                <a:gd name="T23" fmla="*/ 3 h 63"/>
                <a:gd name="T24" fmla="*/ 25 w 66"/>
                <a:gd name="T25" fmla="*/ 0 h 63"/>
                <a:gd name="T26" fmla="*/ 29 w 66"/>
                <a:gd name="T27" fmla="*/ 0 h 63"/>
                <a:gd name="T28" fmla="*/ 33 w 66"/>
                <a:gd name="T29" fmla="*/ 3 h 63"/>
                <a:gd name="T30" fmla="*/ 37 w 66"/>
                <a:gd name="T31" fmla="*/ 7 h 63"/>
                <a:gd name="T32" fmla="*/ 33 w 66"/>
                <a:gd name="T33" fmla="*/ 11 h 63"/>
                <a:gd name="T34" fmla="*/ 33 w 66"/>
                <a:gd name="T35" fmla="*/ 14 h 63"/>
                <a:gd name="T36" fmla="*/ 37 w 66"/>
                <a:gd name="T37" fmla="*/ 18 h 63"/>
                <a:gd name="T38" fmla="*/ 40 w 66"/>
                <a:gd name="T39" fmla="*/ 18 h 63"/>
                <a:gd name="T40" fmla="*/ 44 w 66"/>
                <a:gd name="T41" fmla="*/ 14 h 63"/>
                <a:gd name="T42" fmla="*/ 48 w 66"/>
                <a:gd name="T43" fmla="*/ 14 h 63"/>
                <a:gd name="T44" fmla="*/ 48 w 66"/>
                <a:gd name="T45" fmla="*/ 18 h 63"/>
                <a:gd name="T46" fmla="*/ 51 w 66"/>
                <a:gd name="T47" fmla="*/ 18 h 63"/>
                <a:gd name="T48" fmla="*/ 48 w 66"/>
                <a:gd name="T49" fmla="*/ 22 h 63"/>
                <a:gd name="T50" fmla="*/ 51 w 66"/>
                <a:gd name="T51" fmla="*/ 26 h 63"/>
                <a:gd name="T52" fmla="*/ 48 w 66"/>
                <a:gd name="T53" fmla="*/ 29 h 63"/>
                <a:gd name="T54" fmla="*/ 44 w 66"/>
                <a:gd name="T55" fmla="*/ 33 h 63"/>
                <a:gd name="T56" fmla="*/ 48 w 66"/>
                <a:gd name="T57" fmla="*/ 33 h 63"/>
                <a:gd name="T58" fmla="*/ 48 w 66"/>
                <a:gd name="T59" fmla="*/ 37 h 63"/>
                <a:gd name="T60" fmla="*/ 51 w 66"/>
                <a:gd name="T61" fmla="*/ 33 h 63"/>
                <a:gd name="T62" fmla="*/ 51 w 66"/>
                <a:gd name="T63" fmla="*/ 33 h 63"/>
                <a:gd name="T64" fmla="*/ 55 w 66"/>
                <a:gd name="T65" fmla="*/ 37 h 63"/>
                <a:gd name="T66" fmla="*/ 59 w 66"/>
                <a:gd name="T67" fmla="*/ 37 h 63"/>
                <a:gd name="T68" fmla="*/ 59 w 66"/>
                <a:gd name="T69" fmla="*/ 37 h 63"/>
                <a:gd name="T70" fmla="*/ 59 w 66"/>
                <a:gd name="T71" fmla="*/ 40 h 63"/>
                <a:gd name="T72" fmla="*/ 63 w 66"/>
                <a:gd name="T73" fmla="*/ 40 h 63"/>
                <a:gd name="T74" fmla="*/ 66 w 66"/>
                <a:gd name="T75" fmla="*/ 40 h 63"/>
                <a:gd name="T76" fmla="*/ 66 w 66"/>
                <a:gd name="T77" fmla="*/ 44 h 63"/>
                <a:gd name="T78" fmla="*/ 63 w 66"/>
                <a:gd name="T79" fmla="*/ 48 h 63"/>
                <a:gd name="T80" fmla="*/ 66 w 66"/>
                <a:gd name="T81" fmla="*/ 48 h 63"/>
                <a:gd name="T82" fmla="*/ 63 w 66"/>
                <a:gd name="T83" fmla="*/ 51 h 63"/>
                <a:gd name="T84" fmla="*/ 63 w 66"/>
                <a:gd name="T85" fmla="*/ 51 h 63"/>
                <a:gd name="T86" fmla="*/ 63 w 66"/>
                <a:gd name="T87" fmla="*/ 55 h 63"/>
                <a:gd name="T88" fmla="*/ 63 w 66"/>
                <a:gd name="T89" fmla="*/ 59 h 63"/>
                <a:gd name="T90" fmla="*/ 63 w 66"/>
                <a:gd name="T91" fmla="*/ 63 h 63"/>
                <a:gd name="T92" fmla="*/ 63 w 66"/>
                <a:gd name="T93" fmla="*/ 63 h 63"/>
                <a:gd name="T94" fmla="*/ 48 w 66"/>
                <a:gd name="T95" fmla="*/ 59 h 63"/>
                <a:gd name="T96" fmla="*/ 37 w 66"/>
                <a:gd name="T97" fmla="*/ 51 h 63"/>
                <a:gd name="T98" fmla="*/ 33 w 66"/>
                <a:gd name="T99" fmla="*/ 51 h 63"/>
                <a:gd name="T100" fmla="*/ 22 w 66"/>
                <a:gd name="T101" fmla="*/ 40 h 63"/>
                <a:gd name="T102" fmla="*/ 14 w 66"/>
                <a:gd name="T103" fmla="*/ 37 h 63"/>
                <a:gd name="T104" fmla="*/ 11 w 66"/>
                <a:gd name="T105" fmla="*/ 37 h 63"/>
                <a:gd name="T106" fmla="*/ 7 w 66"/>
                <a:gd name="T107" fmla="*/ 33 h 63"/>
                <a:gd name="T108" fmla="*/ 7 w 66"/>
                <a:gd name="T109" fmla="*/ 29 h 63"/>
                <a:gd name="T110" fmla="*/ 7 w 66"/>
                <a:gd name="T111" fmla="*/ 29 h 63"/>
                <a:gd name="T112" fmla="*/ 3 w 66"/>
                <a:gd name="T113" fmla="*/ 26 h 63"/>
                <a:gd name="T114" fmla="*/ 0 w 66"/>
                <a:gd name="T115"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6" h="63">
                  <a:moveTo>
                    <a:pt x="0" y="26"/>
                  </a:moveTo>
                  <a:lnTo>
                    <a:pt x="0" y="26"/>
                  </a:lnTo>
                  <a:lnTo>
                    <a:pt x="3" y="22"/>
                  </a:lnTo>
                  <a:lnTo>
                    <a:pt x="7" y="18"/>
                  </a:lnTo>
                  <a:lnTo>
                    <a:pt x="11" y="14"/>
                  </a:lnTo>
                  <a:lnTo>
                    <a:pt x="11" y="14"/>
                  </a:lnTo>
                  <a:lnTo>
                    <a:pt x="11" y="11"/>
                  </a:lnTo>
                  <a:lnTo>
                    <a:pt x="14" y="7"/>
                  </a:lnTo>
                  <a:lnTo>
                    <a:pt x="14" y="7"/>
                  </a:lnTo>
                  <a:lnTo>
                    <a:pt x="14" y="3"/>
                  </a:lnTo>
                  <a:lnTo>
                    <a:pt x="18" y="0"/>
                  </a:lnTo>
                  <a:lnTo>
                    <a:pt x="18" y="3"/>
                  </a:lnTo>
                  <a:lnTo>
                    <a:pt x="25" y="0"/>
                  </a:lnTo>
                  <a:lnTo>
                    <a:pt x="29" y="0"/>
                  </a:lnTo>
                  <a:lnTo>
                    <a:pt x="33" y="3"/>
                  </a:lnTo>
                  <a:lnTo>
                    <a:pt x="37" y="7"/>
                  </a:lnTo>
                  <a:lnTo>
                    <a:pt x="33" y="11"/>
                  </a:lnTo>
                  <a:lnTo>
                    <a:pt x="33" y="14"/>
                  </a:lnTo>
                  <a:lnTo>
                    <a:pt x="37" y="18"/>
                  </a:lnTo>
                  <a:lnTo>
                    <a:pt x="40" y="18"/>
                  </a:lnTo>
                  <a:lnTo>
                    <a:pt x="44" y="14"/>
                  </a:lnTo>
                  <a:lnTo>
                    <a:pt x="48" y="14"/>
                  </a:lnTo>
                  <a:lnTo>
                    <a:pt x="48" y="18"/>
                  </a:lnTo>
                  <a:lnTo>
                    <a:pt x="51" y="18"/>
                  </a:lnTo>
                  <a:lnTo>
                    <a:pt x="48" y="22"/>
                  </a:lnTo>
                  <a:lnTo>
                    <a:pt x="51" y="26"/>
                  </a:lnTo>
                  <a:lnTo>
                    <a:pt x="48" y="29"/>
                  </a:lnTo>
                  <a:lnTo>
                    <a:pt x="44" y="33"/>
                  </a:lnTo>
                  <a:lnTo>
                    <a:pt x="48" y="33"/>
                  </a:lnTo>
                  <a:lnTo>
                    <a:pt x="48" y="37"/>
                  </a:lnTo>
                  <a:lnTo>
                    <a:pt x="51" y="33"/>
                  </a:lnTo>
                  <a:lnTo>
                    <a:pt x="51" y="33"/>
                  </a:lnTo>
                  <a:lnTo>
                    <a:pt x="55" y="37"/>
                  </a:lnTo>
                  <a:lnTo>
                    <a:pt x="59" y="37"/>
                  </a:lnTo>
                  <a:lnTo>
                    <a:pt x="59" y="37"/>
                  </a:lnTo>
                  <a:lnTo>
                    <a:pt x="59" y="40"/>
                  </a:lnTo>
                  <a:lnTo>
                    <a:pt x="63" y="40"/>
                  </a:lnTo>
                  <a:lnTo>
                    <a:pt x="66" y="40"/>
                  </a:lnTo>
                  <a:lnTo>
                    <a:pt x="66" y="44"/>
                  </a:lnTo>
                  <a:lnTo>
                    <a:pt x="63" y="48"/>
                  </a:lnTo>
                  <a:lnTo>
                    <a:pt x="66" y="48"/>
                  </a:lnTo>
                  <a:lnTo>
                    <a:pt x="63" y="51"/>
                  </a:lnTo>
                  <a:lnTo>
                    <a:pt x="63" y="51"/>
                  </a:lnTo>
                  <a:lnTo>
                    <a:pt x="63" y="55"/>
                  </a:lnTo>
                  <a:lnTo>
                    <a:pt x="63" y="59"/>
                  </a:lnTo>
                  <a:lnTo>
                    <a:pt x="63" y="63"/>
                  </a:lnTo>
                  <a:lnTo>
                    <a:pt x="63" y="63"/>
                  </a:lnTo>
                  <a:lnTo>
                    <a:pt x="48" y="59"/>
                  </a:lnTo>
                  <a:lnTo>
                    <a:pt x="37" y="51"/>
                  </a:lnTo>
                  <a:lnTo>
                    <a:pt x="33" y="51"/>
                  </a:lnTo>
                  <a:lnTo>
                    <a:pt x="22" y="40"/>
                  </a:lnTo>
                  <a:lnTo>
                    <a:pt x="14" y="37"/>
                  </a:lnTo>
                  <a:lnTo>
                    <a:pt x="11" y="37"/>
                  </a:lnTo>
                  <a:lnTo>
                    <a:pt x="7" y="33"/>
                  </a:lnTo>
                  <a:lnTo>
                    <a:pt x="7" y="29"/>
                  </a:lnTo>
                  <a:lnTo>
                    <a:pt x="7" y="29"/>
                  </a:lnTo>
                  <a:lnTo>
                    <a:pt x="3" y="26"/>
                  </a:lnTo>
                  <a:lnTo>
                    <a:pt x="0" y="26"/>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27" name="Freeform 126"/>
            <p:cNvSpPr>
              <a:spLocks/>
            </p:cNvSpPr>
            <p:nvPr/>
          </p:nvSpPr>
          <p:spPr bwMode="auto">
            <a:xfrm>
              <a:off x="4116751" y="2966251"/>
              <a:ext cx="133810" cy="128663"/>
            </a:xfrm>
            <a:custGeom>
              <a:avLst/>
              <a:gdLst>
                <a:gd name="T0" fmla="*/ 19 w 104"/>
                <a:gd name="T1" fmla="*/ 97 h 100"/>
                <a:gd name="T2" fmla="*/ 19 w 104"/>
                <a:gd name="T3" fmla="*/ 89 h 100"/>
                <a:gd name="T4" fmla="*/ 19 w 104"/>
                <a:gd name="T5" fmla="*/ 85 h 100"/>
                <a:gd name="T6" fmla="*/ 19 w 104"/>
                <a:gd name="T7" fmla="*/ 82 h 100"/>
                <a:gd name="T8" fmla="*/ 22 w 104"/>
                <a:gd name="T9" fmla="*/ 74 h 100"/>
                <a:gd name="T10" fmla="*/ 15 w 104"/>
                <a:gd name="T11" fmla="*/ 74 h 100"/>
                <a:gd name="T12" fmla="*/ 15 w 104"/>
                <a:gd name="T13" fmla="*/ 71 h 100"/>
                <a:gd name="T14" fmla="*/ 7 w 104"/>
                <a:gd name="T15" fmla="*/ 67 h 100"/>
                <a:gd name="T16" fmla="*/ 4 w 104"/>
                <a:gd name="T17" fmla="*/ 71 h 100"/>
                <a:gd name="T18" fmla="*/ 0 w 104"/>
                <a:gd name="T19" fmla="*/ 67 h 100"/>
                <a:gd name="T20" fmla="*/ 7 w 104"/>
                <a:gd name="T21" fmla="*/ 60 h 100"/>
                <a:gd name="T22" fmla="*/ 7 w 104"/>
                <a:gd name="T23" fmla="*/ 52 h 100"/>
                <a:gd name="T24" fmla="*/ 15 w 104"/>
                <a:gd name="T25" fmla="*/ 45 h 100"/>
                <a:gd name="T26" fmla="*/ 11 w 104"/>
                <a:gd name="T27" fmla="*/ 41 h 100"/>
                <a:gd name="T28" fmla="*/ 11 w 104"/>
                <a:gd name="T29" fmla="*/ 34 h 100"/>
                <a:gd name="T30" fmla="*/ 15 w 104"/>
                <a:gd name="T31" fmla="*/ 34 h 100"/>
                <a:gd name="T32" fmla="*/ 11 w 104"/>
                <a:gd name="T33" fmla="*/ 30 h 100"/>
                <a:gd name="T34" fmla="*/ 11 w 104"/>
                <a:gd name="T35" fmla="*/ 22 h 100"/>
                <a:gd name="T36" fmla="*/ 11 w 104"/>
                <a:gd name="T37" fmla="*/ 11 h 100"/>
                <a:gd name="T38" fmla="*/ 11 w 104"/>
                <a:gd name="T39" fmla="*/ 11 h 100"/>
                <a:gd name="T40" fmla="*/ 22 w 104"/>
                <a:gd name="T41" fmla="*/ 4 h 100"/>
                <a:gd name="T42" fmla="*/ 26 w 104"/>
                <a:gd name="T43" fmla="*/ 8 h 100"/>
                <a:gd name="T44" fmla="*/ 37 w 104"/>
                <a:gd name="T45" fmla="*/ 4 h 100"/>
                <a:gd name="T46" fmla="*/ 41 w 104"/>
                <a:gd name="T47" fmla="*/ 4 h 100"/>
                <a:gd name="T48" fmla="*/ 44 w 104"/>
                <a:gd name="T49" fmla="*/ 4 h 100"/>
                <a:gd name="T50" fmla="*/ 52 w 104"/>
                <a:gd name="T51" fmla="*/ 8 h 100"/>
                <a:gd name="T52" fmla="*/ 56 w 104"/>
                <a:gd name="T53" fmla="*/ 0 h 100"/>
                <a:gd name="T54" fmla="*/ 67 w 104"/>
                <a:gd name="T55" fmla="*/ 8 h 100"/>
                <a:gd name="T56" fmla="*/ 70 w 104"/>
                <a:gd name="T57" fmla="*/ 8 h 100"/>
                <a:gd name="T58" fmla="*/ 78 w 104"/>
                <a:gd name="T59" fmla="*/ 11 h 100"/>
                <a:gd name="T60" fmla="*/ 85 w 104"/>
                <a:gd name="T61" fmla="*/ 15 h 100"/>
                <a:gd name="T62" fmla="*/ 93 w 104"/>
                <a:gd name="T63" fmla="*/ 11 h 100"/>
                <a:gd name="T64" fmla="*/ 96 w 104"/>
                <a:gd name="T65" fmla="*/ 15 h 100"/>
                <a:gd name="T66" fmla="*/ 100 w 104"/>
                <a:gd name="T67" fmla="*/ 15 h 100"/>
                <a:gd name="T68" fmla="*/ 100 w 104"/>
                <a:gd name="T69" fmla="*/ 22 h 100"/>
                <a:gd name="T70" fmla="*/ 104 w 104"/>
                <a:gd name="T71" fmla="*/ 30 h 100"/>
                <a:gd name="T72" fmla="*/ 104 w 104"/>
                <a:gd name="T73" fmla="*/ 37 h 100"/>
                <a:gd name="T74" fmla="*/ 100 w 104"/>
                <a:gd name="T75" fmla="*/ 41 h 100"/>
                <a:gd name="T76" fmla="*/ 93 w 104"/>
                <a:gd name="T77" fmla="*/ 52 h 100"/>
                <a:gd name="T78" fmla="*/ 93 w 104"/>
                <a:gd name="T79" fmla="*/ 56 h 100"/>
                <a:gd name="T80" fmla="*/ 93 w 104"/>
                <a:gd name="T81" fmla="*/ 63 h 100"/>
                <a:gd name="T82" fmla="*/ 89 w 104"/>
                <a:gd name="T83" fmla="*/ 67 h 100"/>
                <a:gd name="T84" fmla="*/ 93 w 104"/>
                <a:gd name="T85" fmla="*/ 74 h 100"/>
                <a:gd name="T86" fmla="*/ 100 w 104"/>
                <a:gd name="T87" fmla="*/ 78 h 100"/>
                <a:gd name="T88" fmla="*/ 100 w 104"/>
                <a:gd name="T89" fmla="*/ 85 h 100"/>
                <a:gd name="T90" fmla="*/ 93 w 104"/>
                <a:gd name="T91" fmla="*/ 85 h 100"/>
                <a:gd name="T92" fmla="*/ 93 w 104"/>
                <a:gd name="T93" fmla="*/ 82 h 100"/>
                <a:gd name="T94" fmla="*/ 89 w 104"/>
                <a:gd name="T95" fmla="*/ 89 h 100"/>
                <a:gd name="T96" fmla="*/ 70 w 104"/>
                <a:gd name="T97" fmla="*/ 85 h 100"/>
                <a:gd name="T98" fmla="*/ 44 w 104"/>
                <a:gd name="T99" fmla="*/ 89 h 100"/>
                <a:gd name="T100" fmla="*/ 33 w 104"/>
                <a:gd name="T101" fmla="*/ 93 h 100"/>
                <a:gd name="T102" fmla="*/ 26 w 104"/>
                <a:gd name="T103" fmla="*/ 93 h 100"/>
                <a:gd name="T104" fmla="*/ 19 w 104"/>
                <a:gd name="T105" fmla="*/ 9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4" h="100">
                  <a:moveTo>
                    <a:pt x="19" y="97"/>
                  </a:moveTo>
                  <a:lnTo>
                    <a:pt x="19" y="97"/>
                  </a:lnTo>
                  <a:lnTo>
                    <a:pt x="19" y="93"/>
                  </a:lnTo>
                  <a:lnTo>
                    <a:pt x="19" y="89"/>
                  </a:lnTo>
                  <a:lnTo>
                    <a:pt x="19" y="85"/>
                  </a:lnTo>
                  <a:lnTo>
                    <a:pt x="19" y="85"/>
                  </a:lnTo>
                  <a:lnTo>
                    <a:pt x="22" y="82"/>
                  </a:lnTo>
                  <a:lnTo>
                    <a:pt x="19" y="82"/>
                  </a:lnTo>
                  <a:lnTo>
                    <a:pt x="22" y="78"/>
                  </a:lnTo>
                  <a:lnTo>
                    <a:pt x="22" y="74"/>
                  </a:lnTo>
                  <a:lnTo>
                    <a:pt x="19" y="74"/>
                  </a:lnTo>
                  <a:lnTo>
                    <a:pt x="15" y="74"/>
                  </a:lnTo>
                  <a:lnTo>
                    <a:pt x="15" y="71"/>
                  </a:lnTo>
                  <a:lnTo>
                    <a:pt x="15" y="71"/>
                  </a:lnTo>
                  <a:lnTo>
                    <a:pt x="11" y="71"/>
                  </a:lnTo>
                  <a:lnTo>
                    <a:pt x="7" y="67"/>
                  </a:lnTo>
                  <a:lnTo>
                    <a:pt x="7" y="67"/>
                  </a:lnTo>
                  <a:lnTo>
                    <a:pt x="4" y="71"/>
                  </a:lnTo>
                  <a:lnTo>
                    <a:pt x="4" y="67"/>
                  </a:lnTo>
                  <a:lnTo>
                    <a:pt x="0" y="67"/>
                  </a:lnTo>
                  <a:lnTo>
                    <a:pt x="4" y="63"/>
                  </a:lnTo>
                  <a:lnTo>
                    <a:pt x="7" y="60"/>
                  </a:lnTo>
                  <a:lnTo>
                    <a:pt x="4" y="56"/>
                  </a:lnTo>
                  <a:lnTo>
                    <a:pt x="7" y="52"/>
                  </a:lnTo>
                  <a:lnTo>
                    <a:pt x="7" y="52"/>
                  </a:lnTo>
                  <a:lnTo>
                    <a:pt x="15" y="45"/>
                  </a:lnTo>
                  <a:lnTo>
                    <a:pt x="15" y="41"/>
                  </a:lnTo>
                  <a:lnTo>
                    <a:pt x="11" y="41"/>
                  </a:lnTo>
                  <a:lnTo>
                    <a:pt x="11" y="37"/>
                  </a:lnTo>
                  <a:lnTo>
                    <a:pt x="11" y="34"/>
                  </a:lnTo>
                  <a:lnTo>
                    <a:pt x="11" y="34"/>
                  </a:lnTo>
                  <a:lnTo>
                    <a:pt x="15" y="34"/>
                  </a:lnTo>
                  <a:lnTo>
                    <a:pt x="15" y="30"/>
                  </a:lnTo>
                  <a:lnTo>
                    <a:pt x="11" y="30"/>
                  </a:lnTo>
                  <a:lnTo>
                    <a:pt x="11" y="26"/>
                  </a:lnTo>
                  <a:lnTo>
                    <a:pt x="11" y="22"/>
                  </a:lnTo>
                  <a:lnTo>
                    <a:pt x="11" y="19"/>
                  </a:lnTo>
                  <a:lnTo>
                    <a:pt x="11" y="11"/>
                  </a:lnTo>
                  <a:lnTo>
                    <a:pt x="11" y="11"/>
                  </a:lnTo>
                  <a:lnTo>
                    <a:pt x="11" y="11"/>
                  </a:lnTo>
                  <a:lnTo>
                    <a:pt x="15" y="8"/>
                  </a:lnTo>
                  <a:lnTo>
                    <a:pt x="22" y="4"/>
                  </a:lnTo>
                  <a:lnTo>
                    <a:pt x="22" y="4"/>
                  </a:lnTo>
                  <a:lnTo>
                    <a:pt x="26" y="8"/>
                  </a:lnTo>
                  <a:lnTo>
                    <a:pt x="33" y="8"/>
                  </a:lnTo>
                  <a:lnTo>
                    <a:pt x="37" y="4"/>
                  </a:lnTo>
                  <a:lnTo>
                    <a:pt x="37" y="4"/>
                  </a:lnTo>
                  <a:lnTo>
                    <a:pt x="41" y="4"/>
                  </a:lnTo>
                  <a:lnTo>
                    <a:pt x="44" y="4"/>
                  </a:lnTo>
                  <a:lnTo>
                    <a:pt x="44" y="4"/>
                  </a:lnTo>
                  <a:lnTo>
                    <a:pt x="44" y="8"/>
                  </a:lnTo>
                  <a:lnTo>
                    <a:pt x="52" y="8"/>
                  </a:lnTo>
                  <a:lnTo>
                    <a:pt x="56" y="4"/>
                  </a:lnTo>
                  <a:lnTo>
                    <a:pt x="56" y="0"/>
                  </a:lnTo>
                  <a:lnTo>
                    <a:pt x="63" y="4"/>
                  </a:lnTo>
                  <a:lnTo>
                    <a:pt x="67" y="8"/>
                  </a:lnTo>
                  <a:lnTo>
                    <a:pt x="70" y="8"/>
                  </a:lnTo>
                  <a:lnTo>
                    <a:pt x="70" y="8"/>
                  </a:lnTo>
                  <a:lnTo>
                    <a:pt x="74" y="8"/>
                  </a:lnTo>
                  <a:lnTo>
                    <a:pt x="78" y="11"/>
                  </a:lnTo>
                  <a:lnTo>
                    <a:pt x="78" y="11"/>
                  </a:lnTo>
                  <a:lnTo>
                    <a:pt x="85" y="15"/>
                  </a:lnTo>
                  <a:lnTo>
                    <a:pt x="89" y="15"/>
                  </a:lnTo>
                  <a:lnTo>
                    <a:pt x="93" y="11"/>
                  </a:lnTo>
                  <a:lnTo>
                    <a:pt x="93" y="11"/>
                  </a:lnTo>
                  <a:lnTo>
                    <a:pt x="96" y="15"/>
                  </a:lnTo>
                  <a:lnTo>
                    <a:pt x="100" y="15"/>
                  </a:lnTo>
                  <a:lnTo>
                    <a:pt x="100" y="15"/>
                  </a:lnTo>
                  <a:lnTo>
                    <a:pt x="100" y="22"/>
                  </a:lnTo>
                  <a:lnTo>
                    <a:pt x="100" y="22"/>
                  </a:lnTo>
                  <a:lnTo>
                    <a:pt x="100" y="26"/>
                  </a:lnTo>
                  <a:lnTo>
                    <a:pt x="104" y="30"/>
                  </a:lnTo>
                  <a:lnTo>
                    <a:pt x="104" y="34"/>
                  </a:lnTo>
                  <a:lnTo>
                    <a:pt x="104" y="37"/>
                  </a:lnTo>
                  <a:lnTo>
                    <a:pt x="104" y="37"/>
                  </a:lnTo>
                  <a:lnTo>
                    <a:pt x="100" y="41"/>
                  </a:lnTo>
                  <a:lnTo>
                    <a:pt x="93" y="48"/>
                  </a:lnTo>
                  <a:lnTo>
                    <a:pt x="93" y="52"/>
                  </a:lnTo>
                  <a:lnTo>
                    <a:pt x="93" y="52"/>
                  </a:lnTo>
                  <a:lnTo>
                    <a:pt x="93" y="56"/>
                  </a:lnTo>
                  <a:lnTo>
                    <a:pt x="93" y="60"/>
                  </a:lnTo>
                  <a:lnTo>
                    <a:pt x="93" y="63"/>
                  </a:lnTo>
                  <a:lnTo>
                    <a:pt x="89" y="67"/>
                  </a:lnTo>
                  <a:lnTo>
                    <a:pt x="89" y="67"/>
                  </a:lnTo>
                  <a:lnTo>
                    <a:pt x="93" y="67"/>
                  </a:lnTo>
                  <a:lnTo>
                    <a:pt x="93" y="74"/>
                  </a:lnTo>
                  <a:lnTo>
                    <a:pt x="96" y="78"/>
                  </a:lnTo>
                  <a:lnTo>
                    <a:pt x="100" y="78"/>
                  </a:lnTo>
                  <a:lnTo>
                    <a:pt x="100" y="82"/>
                  </a:lnTo>
                  <a:lnTo>
                    <a:pt x="100" y="85"/>
                  </a:lnTo>
                  <a:lnTo>
                    <a:pt x="96" y="85"/>
                  </a:lnTo>
                  <a:lnTo>
                    <a:pt x="93" y="85"/>
                  </a:lnTo>
                  <a:lnTo>
                    <a:pt x="93" y="85"/>
                  </a:lnTo>
                  <a:lnTo>
                    <a:pt x="93" y="82"/>
                  </a:lnTo>
                  <a:lnTo>
                    <a:pt x="89" y="85"/>
                  </a:lnTo>
                  <a:lnTo>
                    <a:pt x="89" y="89"/>
                  </a:lnTo>
                  <a:lnTo>
                    <a:pt x="78" y="85"/>
                  </a:lnTo>
                  <a:lnTo>
                    <a:pt x="70" y="85"/>
                  </a:lnTo>
                  <a:lnTo>
                    <a:pt x="48" y="85"/>
                  </a:lnTo>
                  <a:lnTo>
                    <a:pt x="44" y="89"/>
                  </a:lnTo>
                  <a:lnTo>
                    <a:pt x="44" y="89"/>
                  </a:lnTo>
                  <a:lnTo>
                    <a:pt x="33" y="93"/>
                  </a:lnTo>
                  <a:lnTo>
                    <a:pt x="30" y="93"/>
                  </a:lnTo>
                  <a:lnTo>
                    <a:pt x="26" y="93"/>
                  </a:lnTo>
                  <a:lnTo>
                    <a:pt x="22" y="100"/>
                  </a:lnTo>
                  <a:lnTo>
                    <a:pt x="19" y="97"/>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28" name="Freeform 127"/>
            <p:cNvSpPr>
              <a:spLocks/>
            </p:cNvSpPr>
            <p:nvPr/>
          </p:nvSpPr>
          <p:spPr bwMode="auto">
            <a:xfrm>
              <a:off x="4231263" y="2957246"/>
              <a:ext cx="90064" cy="128663"/>
            </a:xfrm>
            <a:custGeom>
              <a:avLst/>
              <a:gdLst>
                <a:gd name="T0" fmla="*/ 4 w 70"/>
                <a:gd name="T1" fmla="*/ 92 h 100"/>
                <a:gd name="T2" fmla="*/ 11 w 70"/>
                <a:gd name="T3" fmla="*/ 92 h 100"/>
                <a:gd name="T4" fmla="*/ 11 w 70"/>
                <a:gd name="T5" fmla="*/ 85 h 100"/>
                <a:gd name="T6" fmla="*/ 4 w 70"/>
                <a:gd name="T7" fmla="*/ 81 h 100"/>
                <a:gd name="T8" fmla="*/ 0 w 70"/>
                <a:gd name="T9" fmla="*/ 74 h 100"/>
                <a:gd name="T10" fmla="*/ 4 w 70"/>
                <a:gd name="T11" fmla="*/ 70 h 100"/>
                <a:gd name="T12" fmla="*/ 4 w 70"/>
                <a:gd name="T13" fmla="*/ 63 h 100"/>
                <a:gd name="T14" fmla="*/ 4 w 70"/>
                <a:gd name="T15" fmla="*/ 59 h 100"/>
                <a:gd name="T16" fmla="*/ 11 w 70"/>
                <a:gd name="T17" fmla="*/ 48 h 100"/>
                <a:gd name="T18" fmla="*/ 15 w 70"/>
                <a:gd name="T19" fmla="*/ 44 h 100"/>
                <a:gd name="T20" fmla="*/ 15 w 70"/>
                <a:gd name="T21" fmla="*/ 37 h 100"/>
                <a:gd name="T22" fmla="*/ 11 w 70"/>
                <a:gd name="T23" fmla="*/ 29 h 100"/>
                <a:gd name="T24" fmla="*/ 11 w 70"/>
                <a:gd name="T25" fmla="*/ 22 h 100"/>
                <a:gd name="T26" fmla="*/ 7 w 70"/>
                <a:gd name="T27" fmla="*/ 15 h 100"/>
                <a:gd name="T28" fmla="*/ 7 w 70"/>
                <a:gd name="T29" fmla="*/ 7 h 100"/>
                <a:gd name="T30" fmla="*/ 11 w 70"/>
                <a:gd name="T31" fmla="*/ 3 h 100"/>
                <a:gd name="T32" fmla="*/ 26 w 70"/>
                <a:gd name="T33" fmla="*/ 3 h 100"/>
                <a:gd name="T34" fmla="*/ 41 w 70"/>
                <a:gd name="T35" fmla="*/ 3 h 100"/>
                <a:gd name="T36" fmla="*/ 48 w 70"/>
                <a:gd name="T37" fmla="*/ 0 h 100"/>
                <a:gd name="T38" fmla="*/ 52 w 70"/>
                <a:gd name="T39" fmla="*/ 3 h 100"/>
                <a:gd name="T40" fmla="*/ 52 w 70"/>
                <a:gd name="T41" fmla="*/ 7 h 100"/>
                <a:gd name="T42" fmla="*/ 59 w 70"/>
                <a:gd name="T43" fmla="*/ 15 h 100"/>
                <a:gd name="T44" fmla="*/ 59 w 70"/>
                <a:gd name="T45" fmla="*/ 18 h 100"/>
                <a:gd name="T46" fmla="*/ 63 w 70"/>
                <a:gd name="T47" fmla="*/ 26 h 100"/>
                <a:gd name="T48" fmla="*/ 63 w 70"/>
                <a:gd name="T49" fmla="*/ 33 h 100"/>
                <a:gd name="T50" fmla="*/ 63 w 70"/>
                <a:gd name="T51" fmla="*/ 37 h 100"/>
                <a:gd name="T52" fmla="*/ 63 w 70"/>
                <a:gd name="T53" fmla="*/ 41 h 100"/>
                <a:gd name="T54" fmla="*/ 63 w 70"/>
                <a:gd name="T55" fmla="*/ 44 h 100"/>
                <a:gd name="T56" fmla="*/ 63 w 70"/>
                <a:gd name="T57" fmla="*/ 52 h 100"/>
                <a:gd name="T58" fmla="*/ 63 w 70"/>
                <a:gd name="T59" fmla="*/ 63 h 100"/>
                <a:gd name="T60" fmla="*/ 63 w 70"/>
                <a:gd name="T61" fmla="*/ 70 h 100"/>
                <a:gd name="T62" fmla="*/ 63 w 70"/>
                <a:gd name="T63" fmla="*/ 78 h 100"/>
                <a:gd name="T64" fmla="*/ 67 w 70"/>
                <a:gd name="T65" fmla="*/ 78 h 100"/>
                <a:gd name="T66" fmla="*/ 63 w 70"/>
                <a:gd name="T67" fmla="*/ 81 h 100"/>
                <a:gd name="T68" fmla="*/ 44 w 70"/>
                <a:gd name="T69" fmla="*/ 92 h 100"/>
                <a:gd name="T70" fmla="*/ 22 w 70"/>
                <a:gd name="T71" fmla="*/ 100 h 100"/>
                <a:gd name="T72" fmla="*/ 4 w 70"/>
                <a:gd name="T73"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 h="100">
                  <a:moveTo>
                    <a:pt x="4" y="92"/>
                  </a:moveTo>
                  <a:lnTo>
                    <a:pt x="4" y="92"/>
                  </a:lnTo>
                  <a:lnTo>
                    <a:pt x="7" y="92"/>
                  </a:lnTo>
                  <a:lnTo>
                    <a:pt x="11" y="92"/>
                  </a:lnTo>
                  <a:lnTo>
                    <a:pt x="11" y="89"/>
                  </a:lnTo>
                  <a:lnTo>
                    <a:pt x="11" y="85"/>
                  </a:lnTo>
                  <a:lnTo>
                    <a:pt x="7" y="85"/>
                  </a:lnTo>
                  <a:lnTo>
                    <a:pt x="4" y="81"/>
                  </a:lnTo>
                  <a:lnTo>
                    <a:pt x="4" y="74"/>
                  </a:lnTo>
                  <a:lnTo>
                    <a:pt x="0" y="74"/>
                  </a:lnTo>
                  <a:lnTo>
                    <a:pt x="0" y="74"/>
                  </a:lnTo>
                  <a:lnTo>
                    <a:pt x="4" y="70"/>
                  </a:lnTo>
                  <a:lnTo>
                    <a:pt x="4" y="67"/>
                  </a:lnTo>
                  <a:lnTo>
                    <a:pt x="4" y="63"/>
                  </a:lnTo>
                  <a:lnTo>
                    <a:pt x="4" y="59"/>
                  </a:lnTo>
                  <a:lnTo>
                    <a:pt x="4" y="59"/>
                  </a:lnTo>
                  <a:lnTo>
                    <a:pt x="4" y="55"/>
                  </a:lnTo>
                  <a:lnTo>
                    <a:pt x="11" y="48"/>
                  </a:lnTo>
                  <a:lnTo>
                    <a:pt x="15" y="44"/>
                  </a:lnTo>
                  <a:lnTo>
                    <a:pt x="15" y="44"/>
                  </a:lnTo>
                  <a:lnTo>
                    <a:pt x="15" y="41"/>
                  </a:lnTo>
                  <a:lnTo>
                    <a:pt x="15" y="37"/>
                  </a:lnTo>
                  <a:lnTo>
                    <a:pt x="11" y="33"/>
                  </a:lnTo>
                  <a:lnTo>
                    <a:pt x="11" y="29"/>
                  </a:lnTo>
                  <a:lnTo>
                    <a:pt x="11" y="29"/>
                  </a:lnTo>
                  <a:lnTo>
                    <a:pt x="11" y="22"/>
                  </a:lnTo>
                  <a:lnTo>
                    <a:pt x="11" y="18"/>
                  </a:lnTo>
                  <a:lnTo>
                    <a:pt x="7" y="15"/>
                  </a:lnTo>
                  <a:lnTo>
                    <a:pt x="7" y="11"/>
                  </a:lnTo>
                  <a:lnTo>
                    <a:pt x="7" y="7"/>
                  </a:lnTo>
                  <a:lnTo>
                    <a:pt x="7" y="3"/>
                  </a:lnTo>
                  <a:lnTo>
                    <a:pt x="11" y="3"/>
                  </a:lnTo>
                  <a:lnTo>
                    <a:pt x="26" y="3"/>
                  </a:lnTo>
                  <a:lnTo>
                    <a:pt x="26" y="3"/>
                  </a:lnTo>
                  <a:lnTo>
                    <a:pt x="33" y="3"/>
                  </a:lnTo>
                  <a:lnTo>
                    <a:pt x="41" y="3"/>
                  </a:lnTo>
                  <a:lnTo>
                    <a:pt x="44" y="3"/>
                  </a:lnTo>
                  <a:lnTo>
                    <a:pt x="48" y="0"/>
                  </a:lnTo>
                  <a:lnTo>
                    <a:pt x="48" y="0"/>
                  </a:lnTo>
                  <a:lnTo>
                    <a:pt x="52" y="3"/>
                  </a:lnTo>
                  <a:lnTo>
                    <a:pt x="52" y="7"/>
                  </a:lnTo>
                  <a:lnTo>
                    <a:pt x="52" y="7"/>
                  </a:lnTo>
                  <a:lnTo>
                    <a:pt x="55" y="11"/>
                  </a:lnTo>
                  <a:lnTo>
                    <a:pt x="59" y="15"/>
                  </a:lnTo>
                  <a:lnTo>
                    <a:pt x="59" y="15"/>
                  </a:lnTo>
                  <a:lnTo>
                    <a:pt x="59" y="18"/>
                  </a:lnTo>
                  <a:lnTo>
                    <a:pt x="59" y="26"/>
                  </a:lnTo>
                  <a:lnTo>
                    <a:pt x="63" y="26"/>
                  </a:lnTo>
                  <a:lnTo>
                    <a:pt x="63" y="26"/>
                  </a:lnTo>
                  <a:lnTo>
                    <a:pt x="63" y="33"/>
                  </a:lnTo>
                  <a:lnTo>
                    <a:pt x="63" y="33"/>
                  </a:lnTo>
                  <a:lnTo>
                    <a:pt x="63" y="37"/>
                  </a:lnTo>
                  <a:lnTo>
                    <a:pt x="63" y="37"/>
                  </a:lnTo>
                  <a:lnTo>
                    <a:pt x="63" y="41"/>
                  </a:lnTo>
                  <a:lnTo>
                    <a:pt x="63" y="41"/>
                  </a:lnTo>
                  <a:lnTo>
                    <a:pt x="63" y="44"/>
                  </a:lnTo>
                  <a:lnTo>
                    <a:pt x="63" y="48"/>
                  </a:lnTo>
                  <a:lnTo>
                    <a:pt x="63" y="52"/>
                  </a:lnTo>
                  <a:lnTo>
                    <a:pt x="67" y="59"/>
                  </a:lnTo>
                  <a:lnTo>
                    <a:pt x="63" y="63"/>
                  </a:lnTo>
                  <a:lnTo>
                    <a:pt x="63" y="67"/>
                  </a:lnTo>
                  <a:lnTo>
                    <a:pt x="63" y="70"/>
                  </a:lnTo>
                  <a:lnTo>
                    <a:pt x="63" y="74"/>
                  </a:lnTo>
                  <a:lnTo>
                    <a:pt x="63" y="78"/>
                  </a:lnTo>
                  <a:lnTo>
                    <a:pt x="67" y="78"/>
                  </a:lnTo>
                  <a:lnTo>
                    <a:pt x="67" y="78"/>
                  </a:lnTo>
                  <a:lnTo>
                    <a:pt x="70" y="81"/>
                  </a:lnTo>
                  <a:lnTo>
                    <a:pt x="63" y="81"/>
                  </a:lnTo>
                  <a:lnTo>
                    <a:pt x="52" y="85"/>
                  </a:lnTo>
                  <a:lnTo>
                    <a:pt x="44" y="92"/>
                  </a:lnTo>
                  <a:lnTo>
                    <a:pt x="33" y="92"/>
                  </a:lnTo>
                  <a:lnTo>
                    <a:pt x="22" y="100"/>
                  </a:lnTo>
                  <a:lnTo>
                    <a:pt x="15" y="96"/>
                  </a:lnTo>
                  <a:lnTo>
                    <a:pt x="4" y="96"/>
                  </a:lnTo>
                  <a:lnTo>
                    <a:pt x="4" y="92"/>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29" name="Freeform 128"/>
            <p:cNvSpPr>
              <a:spLocks/>
            </p:cNvSpPr>
            <p:nvPr/>
          </p:nvSpPr>
          <p:spPr bwMode="auto">
            <a:xfrm>
              <a:off x="4293020" y="2957246"/>
              <a:ext cx="42459" cy="104218"/>
            </a:xfrm>
            <a:custGeom>
              <a:avLst/>
              <a:gdLst>
                <a:gd name="T0" fmla="*/ 19 w 33"/>
                <a:gd name="T1" fmla="*/ 3 h 81"/>
                <a:gd name="T2" fmla="*/ 4 w 33"/>
                <a:gd name="T3" fmla="*/ 0 h 81"/>
                <a:gd name="T4" fmla="*/ 0 w 33"/>
                <a:gd name="T5" fmla="*/ 0 h 81"/>
                <a:gd name="T6" fmla="*/ 4 w 33"/>
                <a:gd name="T7" fmla="*/ 3 h 81"/>
                <a:gd name="T8" fmla="*/ 4 w 33"/>
                <a:gd name="T9" fmla="*/ 7 h 81"/>
                <a:gd name="T10" fmla="*/ 4 w 33"/>
                <a:gd name="T11" fmla="*/ 7 h 81"/>
                <a:gd name="T12" fmla="*/ 7 w 33"/>
                <a:gd name="T13" fmla="*/ 11 h 81"/>
                <a:gd name="T14" fmla="*/ 11 w 33"/>
                <a:gd name="T15" fmla="*/ 15 h 81"/>
                <a:gd name="T16" fmla="*/ 11 w 33"/>
                <a:gd name="T17" fmla="*/ 15 h 81"/>
                <a:gd name="T18" fmla="*/ 11 w 33"/>
                <a:gd name="T19" fmla="*/ 18 h 81"/>
                <a:gd name="T20" fmla="*/ 11 w 33"/>
                <a:gd name="T21" fmla="*/ 26 h 81"/>
                <a:gd name="T22" fmla="*/ 15 w 33"/>
                <a:gd name="T23" fmla="*/ 26 h 81"/>
                <a:gd name="T24" fmla="*/ 15 w 33"/>
                <a:gd name="T25" fmla="*/ 26 h 81"/>
                <a:gd name="T26" fmla="*/ 15 w 33"/>
                <a:gd name="T27" fmla="*/ 33 h 81"/>
                <a:gd name="T28" fmla="*/ 15 w 33"/>
                <a:gd name="T29" fmla="*/ 33 h 81"/>
                <a:gd name="T30" fmla="*/ 15 w 33"/>
                <a:gd name="T31" fmla="*/ 37 h 81"/>
                <a:gd name="T32" fmla="*/ 15 w 33"/>
                <a:gd name="T33" fmla="*/ 37 h 81"/>
                <a:gd name="T34" fmla="*/ 15 w 33"/>
                <a:gd name="T35" fmla="*/ 41 h 81"/>
                <a:gd name="T36" fmla="*/ 15 w 33"/>
                <a:gd name="T37" fmla="*/ 41 h 81"/>
                <a:gd name="T38" fmla="*/ 15 w 33"/>
                <a:gd name="T39" fmla="*/ 44 h 81"/>
                <a:gd name="T40" fmla="*/ 15 w 33"/>
                <a:gd name="T41" fmla="*/ 48 h 81"/>
                <a:gd name="T42" fmla="*/ 15 w 33"/>
                <a:gd name="T43" fmla="*/ 52 h 81"/>
                <a:gd name="T44" fmla="*/ 19 w 33"/>
                <a:gd name="T45" fmla="*/ 59 h 81"/>
                <a:gd name="T46" fmla="*/ 15 w 33"/>
                <a:gd name="T47" fmla="*/ 63 h 81"/>
                <a:gd name="T48" fmla="*/ 15 w 33"/>
                <a:gd name="T49" fmla="*/ 67 h 81"/>
                <a:gd name="T50" fmla="*/ 15 w 33"/>
                <a:gd name="T51" fmla="*/ 70 h 81"/>
                <a:gd name="T52" fmla="*/ 15 w 33"/>
                <a:gd name="T53" fmla="*/ 74 h 81"/>
                <a:gd name="T54" fmla="*/ 15 w 33"/>
                <a:gd name="T55" fmla="*/ 78 h 81"/>
                <a:gd name="T56" fmla="*/ 19 w 33"/>
                <a:gd name="T57" fmla="*/ 78 h 81"/>
                <a:gd name="T58" fmla="*/ 19 w 33"/>
                <a:gd name="T59" fmla="*/ 78 h 81"/>
                <a:gd name="T60" fmla="*/ 22 w 33"/>
                <a:gd name="T61" fmla="*/ 81 h 81"/>
                <a:gd name="T62" fmla="*/ 22 w 33"/>
                <a:gd name="T63" fmla="*/ 81 h 81"/>
                <a:gd name="T64" fmla="*/ 33 w 33"/>
                <a:gd name="T65" fmla="*/ 78 h 81"/>
                <a:gd name="T66" fmla="*/ 33 w 33"/>
                <a:gd name="T67" fmla="*/ 78 h 81"/>
                <a:gd name="T68" fmla="*/ 33 w 33"/>
                <a:gd name="T69" fmla="*/ 74 h 81"/>
                <a:gd name="T70" fmla="*/ 33 w 33"/>
                <a:gd name="T71" fmla="*/ 70 h 81"/>
                <a:gd name="T72" fmla="*/ 33 w 33"/>
                <a:gd name="T73" fmla="*/ 67 h 81"/>
                <a:gd name="T74" fmla="*/ 30 w 33"/>
                <a:gd name="T75" fmla="*/ 63 h 81"/>
                <a:gd name="T76" fmla="*/ 30 w 33"/>
                <a:gd name="T77" fmla="*/ 44 h 81"/>
                <a:gd name="T78" fmla="*/ 33 w 33"/>
                <a:gd name="T79" fmla="*/ 41 h 81"/>
                <a:gd name="T80" fmla="*/ 33 w 33"/>
                <a:gd name="T81" fmla="*/ 41 h 81"/>
                <a:gd name="T82" fmla="*/ 33 w 33"/>
                <a:gd name="T83" fmla="*/ 37 h 81"/>
                <a:gd name="T84" fmla="*/ 33 w 33"/>
                <a:gd name="T85" fmla="*/ 33 h 81"/>
                <a:gd name="T86" fmla="*/ 33 w 33"/>
                <a:gd name="T87" fmla="*/ 29 h 81"/>
                <a:gd name="T88" fmla="*/ 30 w 33"/>
                <a:gd name="T89" fmla="*/ 22 h 81"/>
                <a:gd name="T90" fmla="*/ 26 w 33"/>
                <a:gd name="T91" fmla="*/ 15 h 81"/>
                <a:gd name="T92" fmla="*/ 26 w 33"/>
                <a:gd name="T93" fmla="*/ 15 h 81"/>
                <a:gd name="T94" fmla="*/ 22 w 33"/>
                <a:gd name="T95" fmla="*/ 15 h 81"/>
                <a:gd name="T96" fmla="*/ 19 w 33"/>
                <a:gd name="T97" fmla="*/ 11 h 81"/>
                <a:gd name="T98" fmla="*/ 19 w 33"/>
                <a:gd name="T99" fmla="*/ 7 h 81"/>
                <a:gd name="T100" fmla="*/ 19 w 33"/>
                <a:gd name="T101" fmla="*/ 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 h="81">
                  <a:moveTo>
                    <a:pt x="19" y="3"/>
                  </a:moveTo>
                  <a:lnTo>
                    <a:pt x="4" y="0"/>
                  </a:lnTo>
                  <a:lnTo>
                    <a:pt x="0" y="0"/>
                  </a:lnTo>
                  <a:lnTo>
                    <a:pt x="4" y="3"/>
                  </a:lnTo>
                  <a:lnTo>
                    <a:pt x="4" y="7"/>
                  </a:lnTo>
                  <a:lnTo>
                    <a:pt x="4" y="7"/>
                  </a:lnTo>
                  <a:lnTo>
                    <a:pt x="7" y="11"/>
                  </a:lnTo>
                  <a:lnTo>
                    <a:pt x="11" y="15"/>
                  </a:lnTo>
                  <a:lnTo>
                    <a:pt x="11" y="15"/>
                  </a:lnTo>
                  <a:lnTo>
                    <a:pt x="11" y="18"/>
                  </a:lnTo>
                  <a:lnTo>
                    <a:pt x="11" y="26"/>
                  </a:lnTo>
                  <a:lnTo>
                    <a:pt x="15" y="26"/>
                  </a:lnTo>
                  <a:lnTo>
                    <a:pt x="15" y="26"/>
                  </a:lnTo>
                  <a:lnTo>
                    <a:pt x="15" y="33"/>
                  </a:lnTo>
                  <a:lnTo>
                    <a:pt x="15" y="33"/>
                  </a:lnTo>
                  <a:lnTo>
                    <a:pt x="15" y="37"/>
                  </a:lnTo>
                  <a:lnTo>
                    <a:pt x="15" y="37"/>
                  </a:lnTo>
                  <a:lnTo>
                    <a:pt x="15" y="41"/>
                  </a:lnTo>
                  <a:lnTo>
                    <a:pt x="15" y="41"/>
                  </a:lnTo>
                  <a:lnTo>
                    <a:pt x="15" y="44"/>
                  </a:lnTo>
                  <a:lnTo>
                    <a:pt x="15" y="48"/>
                  </a:lnTo>
                  <a:lnTo>
                    <a:pt x="15" y="52"/>
                  </a:lnTo>
                  <a:lnTo>
                    <a:pt x="19" y="59"/>
                  </a:lnTo>
                  <a:lnTo>
                    <a:pt x="15" y="63"/>
                  </a:lnTo>
                  <a:lnTo>
                    <a:pt x="15" y="67"/>
                  </a:lnTo>
                  <a:lnTo>
                    <a:pt x="15" y="70"/>
                  </a:lnTo>
                  <a:lnTo>
                    <a:pt x="15" y="74"/>
                  </a:lnTo>
                  <a:lnTo>
                    <a:pt x="15" y="78"/>
                  </a:lnTo>
                  <a:lnTo>
                    <a:pt x="19" y="78"/>
                  </a:lnTo>
                  <a:lnTo>
                    <a:pt x="19" y="78"/>
                  </a:lnTo>
                  <a:lnTo>
                    <a:pt x="22" y="81"/>
                  </a:lnTo>
                  <a:lnTo>
                    <a:pt x="22" y="81"/>
                  </a:lnTo>
                  <a:lnTo>
                    <a:pt x="33" y="78"/>
                  </a:lnTo>
                  <a:lnTo>
                    <a:pt x="33" y="78"/>
                  </a:lnTo>
                  <a:lnTo>
                    <a:pt x="33" y="74"/>
                  </a:lnTo>
                  <a:lnTo>
                    <a:pt x="33" y="70"/>
                  </a:lnTo>
                  <a:lnTo>
                    <a:pt x="33" y="67"/>
                  </a:lnTo>
                  <a:lnTo>
                    <a:pt x="30" y="63"/>
                  </a:lnTo>
                  <a:lnTo>
                    <a:pt x="30" y="44"/>
                  </a:lnTo>
                  <a:lnTo>
                    <a:pt x="33" y="41"/>
                  </a:lnTo>
                  <a:lnTo>
                    <a:pt x="33" y="41"/>
                  </a:lnTo>
                  <a:lnTo>
                    <a:pt x="33" y="37"/>
                  </a:lnTo>
                  <a:lnTo>
                    <a:pt x="33" y="33"/>
                  </a:lnTo>
                  <a:lnTo>
                    <a:pt x="33" y="29"/>
                  </a:lnTo>
                  <a:lnTo>
                    <a:pt x="30" y="22"/>
                  </a:lnTo>
                  <a:lnTo>
                    <a:pt x="26" y="15"/>
                  </a:lnTo>
                  <a:lnTo>
                    <a:pt x="26" y="15"/>
                  </a:lnTo>
                  <a:lnTo>
                    <a:pt x="22" y="15"/>
                  </a:lnTo>
                  <a:lnTo>
                    <a:pt x="19" y="11"/>
                  </a:lnTo>
                  <a:lnTo>
                    <a:pt x="19" y="7"/>
                  </a:lnTo>
                  <a:lnTo>
                    <a:pt x="19" y="3"/>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30" name="Freeform 129"/>
            <p:cNvSpPr>
              <a:spLocks/>
            </p:cNvSpPr>
            <p:nvPr/>
          </p:nvSpPr>
          <p:spPr bwMode="auto">
            <a:xfrm>
              <a:off x="4317467" y="2932800"/>
              <a:ext cx="65619" cy="124804"/>
            </a:xfrm>
            <a:custGeom>
              <a:avLst/>
              <a:gdLst>
                <a:gd name="T0" fmla="*/ 25 w 51"/>
                <a:gd name="T1" fmla="*/ 8 h 97"/>
                <a:gd name="T2" fmla="*/ 18 w 51"/>
                <a:gd name="T3" fmla="*/ 11 h 97"/>
                <a:gd name="T4" fmla="*/ 11 w 51"/>
                <a:gd name="T5" fmla="*/ 11 h 97"/>
                <a:gd name="T6" fmla="*/ 7 w 51"/>
                <a:gd name="T7" fmla="*/ 15 h 97"/>
                <a:gd name="T8" fmla="*/ 7 w 51"/>
                <a:gd name="T9" fmla="*/ 22 h 97"/>
                <a:gd name="T10" fmla="*/ 0 w 51"/>
                <a:gd name="T11" fmla="*/ 26 h 97"/>
                <a:gd name="T12" fmla="*/ 3 w 51"/>
                <a:gd name="T13" fmla="*/ 34 h 97"/>
                <a:gd name="T14" fmla="*/ 7 w 51"/>
                <a:gd name="T15" fmla="*/ 34 h 97"/>
                <a:gd name="T16" fmla="*/ 14 w 51"/>
                <a:gd name="T17" fmla="*/ 48 h 97"/>
                <a:gd name="T18" fmla="*/ 14 w 51"/>
                <a:gd name="T19" fmla="*/ 56 h 97"/>
                <a:gd name="T20" fmla="*/ 14 w 51"/>
                <a:gd name="T21" fmla="*/ 60 h 97"/>
                <a:gd name="T22" fmla="*/ 11 w 51"/>
                <a:gd name="T23" fmla="*/ 82 h 97"/>
                <a:gd name="T24" fmla="*/ 14 w 51"/>
                <a:gd name="T25" fmla="*/ 89 h 97"/>
                <a:gd name="T26" fmla="*/ 14 w 51"/>
                <a:gd name="T27" fmla="*/ 97 h 97"/>
                <a:gd name="T28" fmla="*/ 33 w 51"/>
                <a:gd name="T29" fmla="*/ 93 h 97"/>
                <a:gd name="T30" fmla="*/ 33 w 51"/>
                <a:gd name="T31" fmla="*/ 89 h 97"/>
                <a:gd name="T32" fmla="*/ 33 w 51"/>
                <a:gd name="T33" fmla="*/ 78 h 97"/>
                <a:gd name="T34" fmla="*/ 33 w 51"/>
                <a:gd name="T35" fmla="*/ 71 h 97"/>
                <a:gd name="T36" fmla="*/ 33 w 51"/>
                <a:gd name="T37" fmla="*/ 67 h 97"/>
                <a:gd name="T38" fmla="*/ 33 w 51"/>
                <a:gd name="T39" fmla="*/ 67 h 97"/>
                <a:gd name="T40" fmla="*/ 33 w 51"/>
                <a:gd name="T41" fmla="*/ 63 h 97"/>
                <a:gd name="T42" fmla="*/ 33 w 51"/>
                <a:gd name="T43" fmla="*/ 56 h 97"/>
                <a:gd name="T44" fmla="*/ 33 w 51"/>
                <a:gd name="T45" fmla="*/ 52 h 97"/>
                <a:gd name="T46" fmla="*/ 37 w 51"/>
                <a:gd name="T47" fmla="*/ 52 h 97"/>
                <a:gd name="T48" fmla="*/ 40 w 51"/>
                <a:gd name="T49" fmla="*/ 48 h 97"/>
                <a:gd name="T50" fmla="*/ 44 w 51"/>
                <a:gd name="T51" fmla="*/ 41 h 97"/>
                <a:gd name="T52" fmla="*/ 48 w 51"/>
                <a:gd name="T53" fmla="*/ 41 h 97"/>
                <a:gd name="T54" fmla="*/ 44 w 51"/>
                <a:gd name="T55" fmla="*/ 34 h 97"/>
                <a:gd name="T56" fmla="*/ 48 w 51"/>
                <a:gd name="T57" fmla="*/ 30 h 97"/>
                <a:gd name="T58" fmla="*/ 51 w 51"/>
                <a:gd name="T59" fmla="*/ 30 h 97"/>
                <a:gd name="T60" fmla="*/ 48 w 51"/>
                <a:gd name="T61" fmla="*/ 19 h 97"/>
                <a:gd name="T62" fmla="*/ 44 w 51"/>
                <a:gd name="T63" fmla="*/ 15 h 97"/>
                <a:gd name="T64" fmla="*/ 44 w 51"/>
                <a:gd name="T65" fmla="*/ 11 h 97"/>
                <a:gd name="T66" fmla="*/ 37 w 51"/>
                <a:gd name="T67" fmla="*/ 8 h 97"/>
                <a:gd name="T68" fmla="*/ 29 w 51"/>
                <a:gd name="T69" fmla="*/ 0 h 97"/>
                <a:gd name="T70" fmla="*/ 29 w 51"/>
                <a:gd name="T71" fmla="*/ 4 h 97"/>
                <a:gd name="T72" fmla="*/ 25 w 51"/>
                <a:gd name="T73"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 h="97">
                  <a:moveTo>
                    <a:pt x="25" y="4"/>
                  </a:moveTo>
                  <a:lnTo>
                    <a:pt x="25" y="8"/>
                  </a:lnTo>
                  <a:lnTo>
                    <a:pt x="22" y="11"/>
                  </a:lnTo>
                  <a:lnTo>
                    <a:pt x="18" y="11"/>
                  </a:lnTo>
                  <a:lnTo>
                    <a:pt x="11" y="11"/>
                  </a:lnTo>
                  <a:lnTo>
                    <a:pt x="11" y="11"/>
                  </a:lnTo>
                  <a:lnTo>
                    <a:pt x="7" y="15"/>
                  </a:lnTo>
                  <a:lnTo>
                    <a:pt x="7" y="15"/>
                  </a:lnTo>
                  <a:lnTo>
                    <a:pt x="3" y="19"/>
                  </a:lnTo>
                  <a:lnTo>
                    <a:pt x="7" y="22"/>
                  </a:lnTo>
                  <a:lnTo>
                    <a:pt x="0" y="22"/>
                  </a:lnTo>
                  <a:lnTo>
                    <a:pt x="0" y="26"/>
                  </a:lnTo>
                  <a:lnTo>
                    <a:pt x="0" y="30"/>
                  </a:lnTo>
                  <a:lnTo>
                    <a:pt x="3" y="34"/>
                  </a:lnTo>
                  <a:lnTo>
                    <a:pt x="7" y="34"/>
                  </a:lnTo>
                  <a:lnTo>
                    <a:pt x="7" y="34"/>
                  </a:lnTo>
                  <a:lnTo>
                    <a:pt x="11" y="41"/>
                  </a:lnTo>
                  <a:lnTo>
                    <a:pt x="14" y="48"/>
                  </a:lnTo>
                  <a:lnTo>
                    <a:pt x="14" y="52"/>
                  </a:lnTo>
                  <a:lnTo>
                    <a:pt x="14" y="56"/>
                  </a:lnTo>
                  <a:lnTo>
                    <a:pt x="14" y="60"/>
                  </a:lnTo>
                  <a:lnTo>
                    <a:pt x="14" y="60"/>
                  </a:lnTo>
                  <a:lnTo>
                    <a:pt x="11" y="63"/>
                  </a:lnTo>
                  <a:lnTo>
                    <a:pt x="11" y="82"/>
                  </a:lnTo>
                  <a:lnTo>
                    <a:pt x="14" y="86"/>
                  </a:lnTo>
                  <a:lnTo>
                    <a:pt x="14" y="89"/>
                  </a:lnTo>
                  <a:lnTo>
                    <a:pt x="14" y="93"/>
                  </a:lnTo>
                  <a:lnTo>
                    <a:pt x="14" y="97"/>
                  </a:lnTo>
                  <a:lnTo>
                    <a:pt x="22" y="97"/>
                  </a:lnTo>
                  <a:lnTo>
                    <a:pt x="33" y="93"/>
                  </a:lnTo>
                  <a:lnTo>
                    <a:pt x="33" y="93"/>
                  </a:lnTo>
                  <a:lnTo>
                    <a:pt x="33" y="89"/>
                  </a:lnTo>
                  <a:lnTo>
                    <a:pt x="33" y="82"/>
                  </a:lnTo>
                  <a:lnTo>
                    <a:pt x="33" y="78"/>
                  </a:lnTo>
                  <a:lnTo>
                    <a:pt x="33" y="78"/>
                  </a:lnTo>
                  <a:lnTo>
                    <a:pt x="33" y="71"/>
                  </a:lnTo>
                  <a:lnTo>
                    <a:pt x="33" y="71"/>
                  </a:lnTo>
                  <a:lnTo>
                    <a:pt x="33" y="67"/>
                  </a:lnTo>
                  <a:lnTo>
                    <a:pt x="33" y="67"/>
                  </a:lnTo>
                  <a:lnTo>
                    <a:pt x="33" y="67"/>
                  </a:lnTo>
                  <a:lnTo>
                    <a:pt x="33" y="63"/>
                  </a:lnTo>
                  <a:lnTo>
                    <a:pt x="33" y="63"/>
                  </a:lnTo>
                  <a:lnTo>
                    <a:pt x="33" y="60"/>
                  </a:lnTo>
                  <a:lnTo>
                    <a:pt x="33" y="56"/>
                  </a:lnTo>
                  <a:lnTo>
                    <a:pt x="33" y="52"/>
                  </a:lnTo>
                  <a:lnTo>
                    <a:pt x="33" y="52"/>
                  </a:lnTo>
                  <a:lnTo>
                    <a:pt x="37" y="52"/>
                  </a:lnTo>
                  <a:lnTo>
                    <a:pt x="37" y="52"/>
                  </a:lnTo>
                  <a:lnTo>
                    <a:pt x="40" y="48"/>
                  </a:lnTo>
                  <a:lnTo>
                    <a:pt x="40" y="48"/>
                  </a:lnTo>
                  <a:lnTo>
                    <a:pt x="44" y="45"/>
                  </a:lnTo>
                  <a:lnTo>
                    <a:pt x="44" y="41"/>
                  </a:lnTo>
                  <a:lnTo>
                    <a:pt x="48" y="41"/>
                  </a:lnTo>
                  <a:lnTo>
                    <a:pt x="48" y="41"/>
                  </a:lnTo>
                  <a:lnTo>
                    <a:pt x="48" y="37"/>
                  </a:lnTo>
                  <a:lnTo>
                    <a:pt x="44" y="34"/>
                  </a:lnTo>
                  <a:lnTo>
                    <a:pt x="44" y="34"/>
                  </a:lnTo>
                  <a:lnTo>
                    <a:pt x="48" y="30"/>
                  </a:lnTo>
                  <a:lnTo>
                    <a:pt x="51" y="30"/>
                  </a:lnTo>
                  <a:lnTo>
                    <a:pt x="51" y="30"/>
                  </a:lnTo>
                  <a:lnTo>
                    <a:pt x="48" y="22"/>
                  </a:lnTo>
                  <a:lnTo>
                    <a:pt x="48" y="19"/>
                  </a:lnTo>
                  <a:lnTo>
                    <a:pt x="44" y="19"/>
                  </a:lnTo>
                  <a:lnTo>
                    <a:pt x="44" y="15"/>
                  </a:lnTo>
                  <a:lnTo>
                    <a:pt x="44" y="11"/>
                  </a:lnTo>
                  <a:lnTo>
                    <a:pt x="44" y="11"/>
                  </a:lnTo>
                  <a:lnTo>
                    <a:pt x="40" y="8"/>
                  </a:lnTo>
                  <a:lnTo>
                    <a:pt x="37" y="8"/>
                  </a:lnTo>
                  <a:lnTo>
                    <a:pt x="37" y="4"/>
                  </a:lnTo>
                  <a:lnTo>
                    <a:pt x="29" y="0"/>
                  </a:lnTo>
                  <a:lnTo>
                    <a:pt x="29" y="0"/>
                  </a:lnTo>
                  <a:lnTo>
                    <a:pt x="29" y="4"/>
                  </a:lnTo>
                  <a:lnTo>
                    <a:pt x="25" y="4"/>
                  </a:lnTo>
                  <a:lnTo>
                    <a:pt x="25" y="4"/>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31" name="Freeform 130"/>
            <p:cNvSpPr>
              <a:spLocks noEditPoints="1"/>
            </p:cNvSpPr>
            <p:nvPr/>
          </p:nvSpPr>
          <p:spPr bwMode="auto">
            <a:xfrm>
              <a:off x="4550346" y="2714072"/>
              <a:ext cx="247033" cy="319084"/>
            </a:xfrm>
            <a:custGeom>
              <a:avLst/>
              <a:gdLst>
                <a:gd name="T0" fmla="*/ 189 w 192"/>
                <a:gd name="T1" fmla="*/ 63 h 248"/>
                <a:gd name="T2" fmla="*/ 185 w 192"/>
                <a:gd name="T3" fmla="*/ 122 h 248"/>
                <a:gd name="T4" fmla="*/ 174 w 192"/>
                <a:gd name="T5" fmla="*/ 126 h 248"/>
                <a:gd name="T6" fmla="*/ 174 w 192"/>
                <a:gd name="T7" fmla="*/ 133 h 248"/>
                <a:gd name="T8" fmla="*/ 167 w 192"/>
                <a:gd name="T9" fmla="*/ 141 h 248"/>
                <a:gd name="T10" fmla="*/ 167 w 192"/>
                <a:gd name="T11" fmla="*/ 148 h 248"/>
                <a:gd name="T12" fmla="*/ 167 w 192"/>
                <a:gd name="T13" fmla="*/ 155 h 248"/>
                <a:gd name="T14" fmla="*/ 159 w 192"/>
                <a:gd name="T15" fmla="*/ 166 h 248"/>
                <a:gd name="T16" fmla="*/ 163 w 192"/>
                <a:gd name="T17" fmla="*/ 166 h 248"/>
                <a:gd name="T18" fmla="*/ 163 w 192"/>
                <a:gd name="T19" fmla="*/ 170 h 248"/>
                <a:gd name="T20" fmla="*/ 167 w 192"/>
                <a:gd name="T21" fmla="*/ 178 h 248"/>
                <a:gd name="T22" fmla="*/ 174 w 192"/>
                <a:gd name="T23" fmla="*/ 185 h 248"/>
                <a:gd name="T24" fmla="*/ 174 w 192"/>
                <a:gd name="T25" fmla="*/ 192 h 248"/>
                <a:gd name="T26" fmla="*/ 167 w 192"/>
                <a:gd name="T27" fmla="*/ 196 h 248"/>
                <a:gd name="T28" fmla="*/ 155 w 192"/>
                <a:gd name="T29" fmla="*/ 200 h 248"/>
                <a:gd name="T30" fmla="*/ 152 w 192"/>
                <a:gd name="T31" fmla="*/ 204 h 248"/>
                <a:gd name="T32" fmla="*/ 148 w 192"/>
                <a:gd name="T33" fmla="*/ 207 h 248"/>
                <a:gd name="T34" fmla="*/ 144 w 192"/>
                <a:gd name="T35" fmla="*/ 215 h 248"/>
                <a:gd name="T36" fmla="*/ 141 w 192"/>
                <a:gd name="T37" fmla="*/ 218 h 248"/>
                <a:gd name="T38" fmla="*/ 130 w 192"/>
                <a:gd name="T39" fmla="*/ 226 h 248"/>
                <a:gd name="T40" fmla="*/ 118 w 192"/>
                <a:gd name="T41" fmla="*/ 222 h 248"/>
                <a:gd name="T42" fmla="*/ 111 w 192"/>
                <a:gd name="T43" fmla="*/ 226 h 248"/>
                <a:gd name="T44" fmla="*/ 115 w 192"/>
                <a:gd name="T45" fmla="*/ 230 h 248"/>
                <a:gd name="T46" fmla="*/ 107 w 192"/>
                <a:gd name="T47" fmla="*/ 237 h 248"/>
                <a:gd name="T48" fmla="*/ 89 w 192"/>
                <a:gd name="T49" fmla="*/ 241 h 248"/>
                <a:gd name="T50" fmla="*/ 78 w 192"/>
                <a:gd name="T51" fmla="*/ 248 h 248"/>
                <a:gd name="T52" fmla="*/ 74 w 192"/>
                <a:gd name="T53" fmla="*/ 241 h 248"/>
                <a:gd name="T54" fmla="*/ 70 w 192"/>
                <a:gd name="T55" fmla="*/ 248 h 248"/>
                <a:gd name="T56" fmla="*/ 59 w 192"/>
                <a:gd name="T57" fmla="*/ 248 h 248"/>
                <a:gd name="T58" fmla="*/ 55 w 192"/>
                <a:gd name="T59" fmla="*/ 241 h 248"/>
                <a:gd name="T60" fmla="*/ 48 w 192"/>
                <a:gd name="T61" fmla="*/ 233 h 248"/>
                <a:gd name="T62" fmla="*/ 33 w 192"/>
                <a:gd name="T63" fmla="*/ 222 h 248"/>
                <a:gd name="T64" fmla="*/ 33 w 192"/>
                <a:gd name="T65" fmla="*/ 215 h 248"/>
                <a:gd name="T66" fmla="*/ 33 w 192"/>
                <a:gd name="T67" fmla="*/ 211 h 248"/>
                <a:gd name="T68" fmla="*/ 41 w 192"/>
                <a:gd name="T69" fmla="*/ 211 h 248"/>
                <a:gd name="T70" fmla="*/ 48 w 192"/>
                <a:gd name="T71" fmla="*/ 211 h 248"/>
                <a:gd name="T72" fmla="*/ 55 w 192"/>
                <a:gd name="T73" fmla="*/ 211 h 248"/>
                <a:gd name="T74" fmla="*/ 52 w 192"/>
                <a:gd name="T75" fmla="*/ 207 h 248"/>
                <a:gd name="T76" fmla="*/ 44 w 192"/>
                <a:gd name="T77" fmla="*/ 200 h 248"/>
                <a:gd name="T78" fmla="*/ 48 w 192"/>
                <a:gd name="T79" fmla="*/ 189 h 248"/>
                <a:gd name="T80" fmla="*/ 48 w 192"/>
                <a:gd name="T81" fmla="*/ 185 h 248"/>
                <a:gd name="T82" fmla="*/ 44 w 192"/>
                <a:gd name="T83" fmla="*/ 178 h 248"/>
                <a:gd name="T84" fmla="*/ 37 w 192"/>
                <a:gd name="T85" fmla="*/ 166 h 248"/>
                <a:gd name="T86" fmla="*/ 26 w 192"/>
                <a:gd name="T87" fmla="*/ 159 h 248"/>
                <a:gd name="T88" fmla="*/ 18 w 192"/>
                <a:gd name="T89" fmla="*/ 137 h 248"/>
                <a:gd name="T90" fmla="*/ 22 w 192"/>
                <a:gd name="T91" fmla="*/ 133 h 248"/>
                <a:gd name="T92" fmla="*/ 52 w 192"/>
                <a:gd name="T93" fmla="*/ 85 h 248"/>
                <a:gd name="T94" fmla="*/ 59 w 192"/>
                <a:gd name="T95" fmla="*/ 48 h 248"/>
                <a:gd name="T96" fmla="*/ 48 w 192"/>
                <a:gd name="T97" fmla="*/ 29 h 248"/>
                <a:gd name="T98" fmla="*/ 41 w 192"/>
                <a:gd name="T99" fmla="*/ 7 h 248"/>
                <a:gd name="T100" fmla="*/ 0 w 192"/>
                <a:gd name="T101" fmla="*/ 16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2" h="248">
                  <a:moveTo>
                    <a:pt x="41" y="7"/>
                  </a:moveTo>
                  <a:lnTo>
                    <a:pt x="59" y="0"/>
                  </a:lnTo>
                  <a:lnTo>
                    <a:pt x="189" y="63"/>
                  </a:lnTo>
                  <a:lnTo>
                    <a:pt x="192" y="122"/>
                  </a:lnTo>
                  <a:lnTo>
                    <a:pt x="189" y="122"/>
                  </a:lnTo>
                  <a:lnTo>
                    <a:pt x="185" y="122"/>
                  </a:lnTo>
                  <a:lnTo>
                    <a:pt x="181" y="122"/>
                  </a:lnTo>
                  <a:lnTo>
                    <a:pt x="178" y="122"/>
                  </a:lnTo>
                  <a:lnTo>
                    <a:pt x="174" y="126"/>
                  </a:lnTo>
                  <a:lnTo>
                    <a:pt x="174" y="129"/>
                  </a:lnTo>
                  <a:lnTo>
                    <a:pt x="178" y="129"/>
                  </a:lnTo>
                  <a:lnTo>
                    <a:pt x="174" y="133"/>
                  </a:lnTo>
                  <a:lnTo>
                    <a:pt x="170" y="141"/>
                  </a:lnTo>
                  <a:lnTo>
                    <a:pt x="167" y="141"/>
                  </a:lnTo>
                  <a:lnTo>
                    <a:pt x="167" y="141"/>
                  </a:lnTo>
                  <a:lnTo>
                    <a:pt x="167" y="144"/>
                  </a:lnTo>
                  <a:lnTo>
                    <a:pt x="167" y="144"/>
                  </a:lnTo>
                  <a:lnTo>
                    <a:pt x="167" y="148"/>
                  </a:lnTo>
                  <a:lnTo>
                    <a:pt x="163" y="152"/>
                  </a:lnTo>
                  <a:lnTo>
                    <a:pt x="163" y="152"/>
                  </a:lnTo>
                  <a:lnTo>
                    <a:pt x="167" y="155"/>
                  </a:lnTo>
                  <a:lnTo>
                    <a:pt x="167" y="159"/>
                  </a:lnTo>
                  <a:lnTo>
                    <a:pt x="163" y="159"/>
                  </a:lnTo>
                  <a:lnTo>
                    <a:pt x="159" y="166"/>
                  </a:lnTo>
                  <a:lnTo>
                    <a:pt x="159" y="170"/>
                  </a:lnTo>
                  <a:lnTo>
                    <a:pt x="159" y="170"/>
                  </a:lnTo>
                  <a:lnTo>
                    <a:pt x="163" y="166"/>
                  </a:lnTo>
                  <a:lnTo>
                    <a:pt x="167" y="166"/>
                  </a:lnTo>
                  <a:lnTo>
                    <a:pt x="167" y="170"/>
                  </a:lnTo>
                  <a:lnTo>
                    <a:pt x="163" y="170"/>
                  </a:lnTo>
                  <a:lnTo>
                    <a:pt x="167" y="174"/>
                  </a:lnTo>
                  <a:lnTo>
                    <a:pt x="167" y="174"/>
                  </a:lnTo>
                  <a:lnTo>
                    <a:pt x="167" y="178"/>
                  </a:lnTo>
                  <a:lnTo>
                    <a:pt x="167" y="181"/>
                  </a:lnTo>
                  <a:lnTo>
                    <a:pt x="167" y="185"/>
                  </a:lnTo>
                  <a:lnTo>
                    <a:pt x="174" y="185"/>
                  </a:lnTo>
                  <a:lnTo>
                    <a:pt x="174" y="189"/>
                  </a:lnTo>
                  <a:lnTo>
                    <a:pt x="174" y="189"/>
                  </a:lnTo>
                  <a:lnTo>
                    <a:pt x="174" y="192"/>
                  </a:lnTo>
                  <a:lnTo>
                    <a:pt x="174" y="192"/>
                  </a:lnTo>
                  <a:lnTo>
                    <a:pt x="170" y="196"/>
                  </a:lnTo>
                  <a:lnTo>
                    <a:pt x="167" y="196"/>
                  </a:lnTo>
                  <a:lnTo>
                    <a:pt x="163" y="196"/>
                  </a:lnTo>
                  <a:lnTo>
                    <a:pt x="159" y="196"/>
                  </a:lnTo>
                  <a:lnTo>
                    <a:pt x="155" y="200"/>
                  </a:lnTo>
                  <a:lnTo>
                    <a:pt x="155" y="200"/>
                  </a:lnTo>
                  <a:lnTo>
                    <a:pt x="155" y="204"/>
                  </a:lnTo>
                  <a:lnTo>
                    <a:pt x="152" y="204"/>
                  </a:lnTo>
                  <a:lnTo>
                    <a:pt x="152" y="207"/>
                  </a:lnTo>
                  <a:lnTo>
                    <a:pt x="148" y="207"/>
                  </a:lnTo>
                  <a:lnTo>
                    <a:pt x="148" y="207"/>
                  </a:lnTo>
                  <a:lnTo>
                    <a:pt x="144" y="211"/>
                  </a:lnTo>
                  <a:lnTo>
                    <a:pt x="144" y="211"/>
                  </a:lnTo>
                  <a:lnTo>
                    <a:pt x="144" y="215"/>
                  </a:lnTo>
                  <a:lnTo>
                    <a:pt x="141" y="215"/>
                  </a:lnTo>
                  <a:lnTo>
                    <a:pt x="144" y="218"/>
                  </a:lnTo>
                  <a:lnTo>
                    <a:pt x="141" y="218"/>
                  </a:lnTo>
                  <a:lnTo>
                    <a:pt x="141" y="222"/>
                  </a:lnTo>
                  <a:lnTo>
                    <a:pt x="137" y="222"/>
                  </a:lnTo>
                  <a:lnTo>
                    <a:pt x="130" y="226"/>
                  </a:lnTo>
                  <a:lnTo>
                    <a:pt x="126" y="226"/>
                  </a:lnTo>
                  <a:lnTo>
                    <a:pt x="122" y="226"/>
                  </a:lnTo>
                  <a:lnTo>
                    <a:pt x="118" y="222"/>
                  </a:lnTo>
                  <a:lnTo>
                    <a:pt x="115" y="222"/>
                  </a:lnTo>
                  <a:lnTo>
                    <a:pt x="111" y="222"/>
                  </a:lnTo>
                  <a:lnTo>
                    <a:pt x="111" y="226"/>
                  </a:lnTo>
                  <a:lnTo>
                    <a:pt x="111" y="226"/>
                  </a:lnTo>
                  <a:lnTo>
                    <a:pt x="111" y="230"/>
                  </a:lnTo>
                  <a:lnTo>
                    <a:pt x="115" y="230"/>
                  </a:lnTo>
                  <a:lnTo>
                    <a:pt x="115" y="233"/>
                  </a:lnTo>
                  <a:lnTo>
                    <a:pt x="111" y="233"/>
                  </a:lnTo>
                  <a:lnTo>
                    <a:pt x="107" y="237"/>
                  </a:lnTo>
                  <a:lnTo>
                    <a:pt x="104" y="237"/>
                  </a:lnTo>
                  <a:lnTo>
                    <a:pt x="93" y="241"/>
                  </a:lnTo>
                  <a:lnTo>
                    <a:pt x="89" y="241"/>
                  </a:lnTo>
                  <a:lnTo>
                    <a:pt x="85" y="244"/>
                  </a:lnTo>
                  <a:lnTo>
                    <a:pt x="81" y="244"/>
                  </a:lnTo>
                  <a:lnTo>
                    <a:pt x="78" y="248"/>
                  </a:lnTo>
                  <a:lnTo>
                    <a:pt x="78" y="244"/>
                  </a:lnTo>
                  <a:lnTo>
                    <a:pt x="74" y="241"/>
                  </a:lnTo>
                  <a:lnTo>
                    <a:pt x="74" y="241"/>
                  </a:lnTo>
                  <a:lnTo>
                    <a:pt x="70" y="241"/>
                  </a:lnTo>
                  <a:lnTo>
                    <a:pt x="70" y="244"/>
                  </a:lnTo>
                  <a:lnTo>
                    <a:pt x="70" y="248"/>
                  </a:lnTo>
                  <a:lnTo>
                    <a:pt x="67" y="248"/>
                  </a:lnTo>
                  <a:lnTo>
                    <a:pt x="63" y="248"/>
                  </a:lnTo>
                  <a:lnTo>
                    <a:pt x="59" y="248"/>
                  </a:lnTo>
                  <a:lnTo>
                    <a:pt x="59" y="244"/>
                  </a:lnTo>
                  <a:lnTo>
                    <a:pt x="55" y="244"/>
                  </a:lnTo>
                  <a:lnTo>
                    <a:pt x="55" y="241"/>
                  </a:lnTo>
                  <a:lnTo>
                    <a:pt x="55" y="237"/>
                  </a:lnTo>
                  <a:lnTo>
                    <a:pt x="52" y="233"/>
                  </a:lnTo>
                  <a:lnTo>
                    <a:pt x="48" y="233"/>
                  </a:lnTo>
                  <a:lnTo>
                    <a:pt x="44" y="226"/>
                  </a:lnTo>
                  <a:lnTo>
                    <a:pt x="37" y="222"/>
                  </a:lnTo>
                  <a:lnTo>
                    <a:pt x="33" y="222"/>
                  </a:lnTo>
                  <a:lnTo>
                    <a:pt x="33" y="218"/>
                  </a:lnTo>
                  <a:lnTo>
                    <a:pt x="33" y="218"/>
                  </a:lnTo>
                  <a:lnTo>
                    <a:pt x="33" y="215"/>
                  </a:lnTo>
                  <a:lnTo>
                    <a:pt x="33" y="215"/>
                  </a:lnTo>
                  <a:lnTo>
                    <a:pt x="33" y="211"/>
                  </a:lnTo>
                  <a:lnTo>
                    <a:pt x="33" y="211"/>
                  </a:lnTo>
                  <a:lnTo>
                    <a:pt x="37" y="211"/>
                  </a:lnTo>
                  <a:lnTo>
                    <a:pt x="37" y="211"/>
                  </a:lnTo>
                  <a:lnTo>
                    <a:pt x="41" y="211"/>
                  </a:lnTo>
                  <a:lnTo>
                    <a:pt x="44" y="211"/>
                  </a:lnTo>
                  <a:lnTo>
                    <a:pt x="44" y="211"/>
                  </a:lnTo>
                  <a:lnTo>
                    <a:pt x="48" y="211"/>
                  </a:lnTo>
                  <a:lnTo>
                    <a:pt x="52" y="211"/>
                  </a:lnTo>
                  <a:lnTo>
                    <a:pt x="52" y="211"/>
                  </a:lnTo>
                  <a:lnTo>
                    <a:pt x="55" y="211"/>
                  </a:lnTo>
                  <a:lnTo>
                    <a:pt x="55" y="211"/>
                  </a:lnTo>
                  <a:lnTo>
                    <a:pt x="55" y="211"/>
                  </a:lnTo>
                  <a:lnTo>
                    <a:pt x="52" y="207"/>
                  </a:lnTo>
                  <a:lnTo>
                    <a:pt x="48" y="204"/>
                  </a:lnTo>
                  <a:lnTo>
                    <a:pt x="48" y="204"/>
                  </a:lnTo>
                  <a:lnTo>
                    <a:pt x="44" y="200"/>
                  </a:lnTo>
                  <a:lnTo>
                    <a:pt x="44" y="196"/>
                  </a:lnTo>
                  <a:lnTo>
                    <a:pt x="44" y="192"/>
                  </a:lnTo>
                  <a:lnTo>
                    <a:pt x="48" y="189"/>
                  </a:lnTo>
                  <a:lnTo>
                    <a:pt x="44" y="189"/>
                  </a:lnTo>
                  <a:lnTo>
                    <a:pt x="44" y="185"/>
                  </a:lnTo>
                  <a:lnTo>
                    <a:pt x="48" y="185"/>
                  </a:lnTo>
                  <a:lnTo>
                    <a:pt x="48" y="181"/>
                  </a:lnTo>
                  <a:lnTo>
                    <a:pt x="44" y="178"/>
                  </a:lnTo>
                  <a:lnTo>
                    <a:pt x="44" y="178"/>
                  </a:lnTo>
                  <a:lnTo>
                    <a:pt x="44" y="174"/>
                  </a:lnTo>
                  <a:lnTo>
                    <a:pt x="41" y="170"/>
                  </a:lnTo>
                  <a:lnTo>
                    <a:pt x="37" y="166"/>
                  </a:lnTo>
                  <a:lnTo>
                    <a:pt x="30" y="163"/>
                  </a:lnTo>
                  <a:lnTo>
                    <a:pt x="30" y="163"/>
                  </a:lnTo>
                  <a:lnTo>
                    <a:pt x="26" y="159"/>
                  </a:lnTo>
                  <a:lnTo>
                    <a:pt x="22" y="155"/>
                  </a:lnTo>
                  <a:lnTo>
                    <a:pt x="22" y="155"/>
                  </a:lnTo>
                  <a:lnTo>
                    <a:pt x="18" y="137"/>
                  </a:lnTo>
                  <a:lnTo>
                    <a:pt x="18" y="133"/>
                  </a:lnTo>
                  <a:lnTo>
                    <a:pt x="22" y="133"/>
                  </a:lnTo>
                  <a:lnTo>
                    <a:pt x="22" y="133"/>
                  </a:lnTo>
                  <a:lnTo>
                    <a:pt x="26" y="129"/>
                  </a:lnTo>
                  <a:lnTo>
                    <a:pt x="52" y="107"/>
                  </a:lnTo>
                  <a:lnTo>
                    <a:pt x="52" y="85"/>
                  </a:lnTo>
                  <a:lnTo>
                    <a:pt x="55" y="55"/>
                  </a:lnTo>
                  <a:lnTo>
                    <a:pt x="59" y="55"/>
                  </a:lnTo>
                  <a:lnTo>
                    <a:pt x="59" y="48"/>
                  </a:lnTo>
                  <a:lnTo>
                    <a:pt x="48" y="37"/>
                  </a:lnTo>
                  <a:lnTo>
                    <a:pt x="48" y="33"/>
                  </a:lnTo>
                  <a:lnTo>
                    <a:pt x="48" y="29"/>
                  </a:lnTo>
                  <a:lnTo>
                    <a:pt x="41" y="11"/>
                  </a:lnTo>
                  <a:lnTo>
                    <a:pt x="41" y="7"/>
                  </a:lnTo>
                  <a:lnTo>
                    <a:pt x="41" y="7"/>
                  </a:lnTo>
                  <a:close/>
                  <a:moveTo>
                    <a:pt x="4" y="163"/>
                  </a:moveTo>
                  <a:lnTo>
                    <a:pt x="4" y="163"/>
                  </a:lnTo>
                  <a:lnTo>
                    <a:pt x="0" y="163"/>
                  </a:lnTo>
                  <a:lnTo>
                    <a:pt x="0" y="163"/>
                  </a:lnTo>
                  <a:lnTo>
                    <a:pt x="4" y="163"/>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32" name="Freeform 131"/>
            <p:cNvSpPr>
              <a:spLocks/>
            </p:cNvSpPr>
            <p:nvPr/>
          </p:nvSpPr>
          <p:spPr bwMode="auto">
            <a:xfrm>
              <a:off x="4302026" y="2717933"/>
              <a:ext cx="324231" cy="229020"/>
            </a:xfrm>
            <a:custGeom>
              <a:avLst/>
              <a:gdLst>
                <a:gd name="T0" fmla="*/ 52 w 252"/>
                <a:gd name="T1" fmla="*/ 175 h 178"/>
                <a:gd name="T2" fmla="*/ 49 w 252"/>
                <a:gd name="T3" fmla="*/ 171 h 178"/>
                <a:gd name="T4" fmla="*/ 41 w 252"/>
                <a:gd name="T5" fmla="*/ 167 h 178"/>
                <a:gd name="T6" fmla="*/ 37 w 252"/>
                <a:gd name="T7" fmla="*/ 171 h 178"/>
                <a:gd name="T8" fmla="*/ 30 w 252"/>
                <a:gd name="T9" fmla="*/ 167 h 178"/>
                <a:gd name="T10" fmla="*/ 34 w 252"/>
                <a:gd name="T11" fmla="*/ 163 h 178"/>
                <a:gd name="T12" fmla="*/ 30 w 252"/>
                <a:gd name="T13" fmla="*/ 160 h 178"/>
                <a:gd name="T14" fmla="*/ 23 w 252"/>
                <a:gd name="T15" fmla="*/ 160 h 178"/>
                <a:gd name="T16" fmla="*/ 15 w 252"/>
                <a:gd name="T17" fmla="*/ 152 h 178"/>
                <a:gd name="T18" fmla="*/ 0 w 252"/>
                <a:gd name="T19" fmla="*/ 138 h 178"/>
                <a:gd name="T20" fmla="*/ 4 w 252"/>
                <a:gd name="T21" fmla="*/ 130 h 178"/>
                <a:gd name="T22" fmla="*/ 8 w 252"/>
                <a:gd name="T23" fmla="*/ 130 h 178"/>
                <a:gd name="T24" fmla="*/ 23 w 252"/>
                <a:gd name="T25" fmla="*/ 130 h 178"/>
                <a:gd name="T26" fmla="*/ 34 w 252"/>
                <a:gd name="T27" fmla="*/ 126 h 178"/>
                <a:gd name="T28" fmla="*/ 41 w 252"/>
                <a:gd name="T29" fmla="*/ 123 h 178"/>
                <a:gd name="T30" fmla="*/ 52 w 252"/>
                <a:gd name="T31" fmla="*/ 123 h 178"/>
                <a:gd name="T32" fmla="*/ 63 w 252"/>
                <a:gd name="T33" fmla="*/ 115 h 178"/>
                <a:gd name="T34" fmla="*/ 63 w 252"/>
                <a:gd name="T35" fmla="*/ 108 h 178"/>
                <a:gd name="T36" fmla="*/ 67 w 252"/>
                <a:gd name="T37" fmla="*/ 67 h 178"/>
                <a:gd name="T38" fmla="*/ 111 w 252"/>
                <a:gd name="T39" fmla="*/ 45 h 178"/>
                <a:gd name="T40" fmla="*/ 215 w 252"/>
                <a:gd name="T41" fmla="*/ 8 h 178"/>
                <a:gd name="T42" fmla="*/ 234 w 252"/>
                <a:gd name="T43" fmla="*/ 4 h 178"/>
                <a:gd name="T44" fmla="*/ 241 w 252"/>
                <a:gd name="T45" fmla="*/ 26 h 178"/>
                <a:gd name="T46" fmla="*/ 241 w 252"/>
                <a:gd name="T47" fmla="*/ 34 h 178"/>
                <a:gd name="T48" fmla="*/ 252 w 252"/>
                <a:gd name="T49" fmla="*/ 52 h 178"/>
                <a:gd name="T50" fmla="*/ 245 w 252"/>
                <a:gd name="T51" fmla="*/ 82 h 178"/>
                <a:gd name="T52" fmla="*/ 219 w 252"/>
                <a:gd name="T53" fmla="*/ 126 h 178"/>
                <a:gd name="T54" fmla="*/ 215 w 252"/>
                <a:gd name="T55" fmla="*/ 130 h 178"/>
                <a:gd name="T56" fmla="*/ 211 w 252"/>
                <a:gd name="T57" fmla="*/ 134 h 178"/>
                <a:gd name="T58" fmla="*/ 211 w 252"/>
                <a:gd name="T59" fmla="*/ 149 h 178"/>
                <a:gd name="T60" fmla="*/ 208 w 252"/>
                <a:gd name="T61" fmla="*/ 156 h 178"/>
                <a:gd name="T62" fmla="*/ 204 w 252"/>
                <a:gd name="T63" fmla="*/ 156 h 178"/>
                <a:gd name="T64" fmla="*/ 200 w 252"/>
                <a:gd name="T65" fmla="*/ 156 h 178"/>
                <a:gd name="T66" fmla="*/ 197 w 252"/>
                <a:gd name="T67" fmla="*/ 160 h 178"/>
                <a:gd name="T68" fmla="*/ 189 w 252"/>
                <a:gd name="T69" fmla="*/ 160 h 178"/>
                <a:gd name="T70" fmla="*/ 182 w 252"/>
                <a:gd name="T71" fmla="*/ 156 h 178"/>
                <a:gd name="T72" fmla="*/ 171 w 252"/>
                <a:gd name="T73" fmla="*/ 156 h 178"/>
                <a:gd name="T74" fmla="*/ 156 w 252"/>
                <a:gd name="T75" fmla="*/ 156 h 178"/>
                <a:gd name="T76" fmla="*/ 149 w 252"/>
                <a:gd name="T77" fmla="*/ 163 h 178"/>
                <a:gd name="T78" fmla="*/ 141 w 252"/>
                <a:gd name="T79" fmla="*/ 163 h 178"/>
                <a:gd name="T80" fmla="*/ 130 w 252"/>
                <a:gd name="T81" fmla="*/ 160 h 178"/>
                <a:gd name="T82" fmla="*/ 126 w 252"/>
                <a:gd name="T83" fmla="*/ 156 h 178"/>
                <a:gd name="T84" fmla="*/ 123 w 252"/>
                <a:gd name="T85" fmla="*/ 156 h 178"/>
                <a:gd name="T86" fmla="*/ 115 w 252"/>
                <a:gd name="T87" fmla="*/ 156 h 178"/>
                <a:gd name="T88" fmla="*/ 111 w 252"/>
                <a:gd name="T89" fmla="*/ 156 h 178"/>
                <a:gd name="T90" fmla="*/ 108 w 252"/>
                <a:gd name="T91" fmla="*/ 160 h 178"/>
                <a:gd name="T92" fmla="*/ 100 w 252"/>
                <a:gd name="T93" fmla="*/ 152 h 178"/>
                <a:gd name="T94" fmla="*/ 97 w 252"/>
                <a:gd name="T95" fmla="*/ 149 h 178"/>
                <a:gd name="T96" fmla="*/ 89 w 252"/>
                <a:gd name="T97" fmla="*/ 149 h 178"/>
                <a:gd name="T98" fmla="*/ 86 w 252"/>
                <a:gd name="T99" fmla="*/ 149 h 178"/>
                <a:gd name="T100" fmla="*/ 82 w 252"/>
                <a:gd name="T101" fmla="*/ 149 h 178"/>
                <a:gd name="T102" fmla="*/ 74 w 252"/>
                <a:gd name="T103" fmla="*/ 149 h 178"/>
                <a:gd name="T104" fmla="*/ 67 w 252"/>
                <a:gd name="T105" fmla="*/ 149 h 178"/>
                <a:gd name="T106" fmla="*/ 63 w 252"/>
                <a:gd name="T107" fmla="*/ 152 h 178"/>
                <a:gd name="T108" fmla="*/ 60 w 252"/>
                <a:gd name="T109" fmla="*/ 156 h 178"/>
                <a:gd name="T110" fmla="*/ 60 w 252"/>
                <a:gd name="T111" fmla="*/ 156 h 178"/>
                <a:gd name="T112" fmla="*/ 60 w 252"/>
                <a:gd name="T113" fmla="*/ 160 h 178"/>
                <a:gd name="T114" fmla="*/ 63 w 252"/>
                <a:gd name="T115" fmla="*/ 163 h 178"/>
                <a:gd name="T116" fmla="*/ 56 w 252"/>
                <a:gd name="T117" fmla="*/ 167 h 178"/>
                <a:gd name="T118" fmla="*/ 56 w 252"/>
                <a:gd name="T119" fmla="*/ 171 h 178"/>
                <a:gd name="T120" fmla="*/ 60 w 252"/>
                <a:gd name="T121" fmla="*/ 175 h 178"/>
                <a:gd name="T122" fmla="*/ 56 w 252"/>
                <a:gd name="T123"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78">
                  <a:moveTo>
                    <a:pt x="56" y="178"/>
                  </a:moveTo>
                  <a:lnTo>
                    <a:pt x="52" y="175"/>
                  </a:lnTo>
                  <a:lnTo>
                    <a:pt x="49" y="175"/>
                  </a:lnTo>
                  <a:lnTo>
                    <a:pt x="49" y="171"/>
                  </a:lnTo>
                  <a:lnTo>
                    <a:pt x="41" y="167"/>
                  </a:lnTo>
                  <a:lnTo>
                    <a:pt x="41" y="167"/>
                  </a:lnTo>
                  <a:lnTo>
                    <a:pt x="41" y="171"/>
                  </a:lnTo>
                  <a:lnTo>
                    <a:pt x="37" y="171"/>
                  </a:lnTo>
                  <a:lnTo>
                    <a:pt x="34" y="171"/>
                  </a:lnTo>
                  <a:lnTo>
                    <a:pt x="30" y="167"/>
                  </a:lnTo>
                  <a:lnTo>
                    <a:pt x="34" y="163"/>
                  </a:lnTo>
                  <a:lnTo>
                    <a:pt x="34" y="163"/>
                  </a:lnTo>
                  <a:lnTo>
                    <a:pt x="30" y="160"/>
                  </a:lnTo>
                  <a:lnTo>
                    <a:pt x="30" y="160"/>
                  </a:lnTo>
                  <a:lnTo>
                    <a:pt x="30" y="160"/>
                  </a:lnTo>
                  <a:lnTo>
                    <a:pt x="23" y="160"/>
                  </a:lnTo>
                  <a:lnTo>
                    <a:pt x="15" y="156"/>
                  </a:lnTo>
                  <a:lnTo>
                    <a:pt x="15" y="152"/>
                  </a:lnTo>
                  <a:lnTo>
                    <a:pt x="0" y="141"/>
                  </a:lnTo>
                  <a:lnTo>
                    <a:pt x="0" y="138"/>
                  </a:lnTo>
                  <a:lnTo>
                    <a:pt x="4" y="134"/>
                  </a:lnTo>
                  <a:lnTo>
                    <a:pt x="4" y="130"/>
                  </a:lnTo>
                  <a:lnTo>
                    <a:pt x="4" y="130"/>
                  </a:lnTo>
                  <a:lnTo>
                    <a:pt x="8" y="130"/>
                  </a:lnTo>
                  <a:lnTo>
                    <a:pt x="19" y="130"/>
                  </a:lnTo>
                  <a:lnTo>
                    <a:pt x="23" y="130"/>
                  </a:lnTo>
                  <a:lnTo>
                    <a:pt x="26" y="126"/>
                  </a:lnTo>
                  <a:lnTo>
                    <a:pt x="34" y="126"/>
                  </a:lnTo>
                  <a:lnTo>
                    <a:pt x="37" y="126"/>
                  </a:lnTo>
                  <a:lnTo>
                    <a:pt x="41" y="123"/>
                  </a:lnTo>
                  <a:lnTo>
                    <a:pt x="49" y="123"/>
                  </a:lnTo>
                  <a:lnTo>
                    <a:pt x="52" y="123"/>
                  </a:lnTo>
                  <a:lnTo>
                    <a:pt x="60" y="119"/>
                  </a:lnTo>
                  <a:lnTo>
                    <a:pt x="63" y="115"/>
                  </a:lnTo>
                  <a:lnTo>
                    <a:pt x="63" y="108"/>
                  </a:lnTo>
                  <a:lnTo>
                    <a:pt x="63" y="108"/>
                  </a:lnTo>
                  <a:lnTo>
                    <a:pt x="67" y="93"/>
                  </a:lnTo>
                  <a:lnTo>
                    <a:pt x="67" y="67"/>
                  </a:lnTo>
                  <a:lnTo>
                    <a:pt x="93" y="60"/>
                  </a:lnTo>
                  <a:lnTo>
                    <a:pt x="111" y="45"/>
                  </a:lnTo>
                  <a:lnTo>
                    <a:pt x="186" y="0"/>
                  </a:lnTo>
                  <a:lnTo>
                    <a:pt x="215" y="8"/>
                  </a:lnTo>
                  <a:lnTo>
                    <a:pt x="219" y="11"/>
                  </a:lnTo>
                  <a:lnTo>
                    <a:pt x="234" y="4"/>
                  </a:lnTo>
                  <a:lnTo>
                    <a:pt x="234" y="8"/>
                  </a:lnTo>
                  <a:lnTo>
                    <a:pt x="241" y="26"/>
                  </a:lnTo>
                  <a:lnTo>
                    <a:pt x="241" y="30"/>
                  </a:lnTo>
                  <a:lnTo>
                    <a:pt x="241" y="34"/>
                  </a:lnTo>
                  <a:lnTo>
                    <a:pt x="252" y="45"/>
                  </a:lnTo>
                  <a:lnTo>
                    <a:pt x="252" y="52"/>
                  </a:lnTo>
                  <a:lnTo>
                    <a:pt x="248" y="52"/>
                  </a:lnTo>
                  <a:lnTo>
                    <a:pt x="245" y="82"/>
                  </a:lnTo>
                  <a:lnTo>
                    <a:pt x="245" y="104"/>
                  </a:lnTo>
                  <a:lnTo>
                    <a:pt x="219" y="126"/>
                  </a:lnTo>
                  <a:lnTo>
                    <a:pt x="215" y="130"/>
                  </a:lnTo>
                  <a:lnTo>
                    <a:pt x="215" y="130"/>
                  </a:lnTo>
                  <a:lnTo>
                    <a:pt x="211" y="130"/>
                  </a:lnTo>
                  <a:lnTo>
                    <a:pt x="211" y="134"/>
                  </a:lnTo>
                  <a:lnTo>
                    <a:pt x="215" y="152"/>
                  </a:lnTo>
                  <a:lnTo>
                    <a:pt x="211" y="149"/>
                  </a:lnTo>
                  <a:lnTo>
                    <a:pt x="208" y="152"/>
                  </a:lnTo>
                  <a:lnTo>
                    <a:pt x="208" y="156"/>
                  </a:lnTo>
                  <a:lnTo>
                    <a:pt x="208" y="156"/>
                  </a:lnTo>
                  <a:lnTo>
                    <a:pt x="204" y="156"/>
                  </a:lnTo>
                  <a:lnTo>
                    <a:pt x="204" y="156"/>
                  </a:lnTo>
                  <a:lnTo>
                    <a:pt x="200" y="156"/>
                  </a:lnTo>
                  <a:lnTo>
                    <a:pt x="197" y="156"/>
                  </a:lnTo>
                  <a:lnTo>
                    <a:pt x="197" y="160"/>
                  </a:lnTo>
                  <a:lnTo>
                    <a:pt x="193" y="160"/>
                  </a:lnTo>
                  <a:lnTo>
                    <a:pt x="189" y="160"/>
                  </a:lnTo>
                  <a:lnTo>
                    <a:pt x="186" y="160"/>
                  </a:lnTo>
                  <a:lnTo>
                    <a:pt x="182" y="156"/>
                  </a:lnTo>
                  <a:lnTo>
                    <a:pt x="174" y="156"/>
                  </a:lnTo>
                  <a:lnTo>
                    <a:pt x="171" y="156"/>
                  </a:lnTo>
                  <a:lnTo>
                    <a:pt x="160" y="156"/>
                  </a:lnTo>
                  <a:lnTo>
                    <a:pt x="156" y="156"/>
                  </a:lnTo>
                  <a:lnTo>
                    <a:pt x="152" y="163"/>
                  </a:lnTo>
                  <a:lnTo>
                    <a:pt x="149" y="163"/>
                  </a:lnTo>
                  <a:lnTo>
                    <a:pt x="145" y="163"/>
                  </a:lnTo>
                  <a:lnTo>
                    <a:pt x="141" y="163"/>
                  </a:lnTo>
                  <a:lnTo>
                    <a:pt x="137" y="163"/>
                  </a:lnTo>
                  <a:lnTo>
                    <a:pt x="130" y="160"/>
                  </a:lnTo>
                  <a:lnTo>
                    <a:pt x="126" y="160"/>
                  </a:lnTo>
                  <a:lnTo>
                    <a:pt x="126" y="156"/>
                  </a:lnTo>
                  <a:lnTo>
                    <a:pt x="126" y="156"/>
                  </a:lnTo>
                  <a:lnTo>
                    <a:pt x="123" y="156"/>
                  </a:lnTo>
                  <a:lnTo>
                    <a:pt x="123" y="156"/>
                  </a:lnTo>
                  <a:lnTo>
                    <a:pt x="115" y="156"/>
                  </a:lnTo>
                  <a:lnTo>
                    <a:pt x="115" y="156"/>
                  </a:lnTo>
                  <a:lnTo>
                    <a:pt x="111" y="156"/>
                  </a:lnTo>
                  <a:lnTo>
                    <a:pt x="111" y="160"/>
                  </a:lnTo>
                  <a:lnTo>
                    <a:pt x="108" y="160"/>
                  </a:lnTo>
                  <a:lnTo>
                    <a:pt x="104" y="160"/>
                  </a:lnTo>
                  <a:lnTo>
                    <a:pt x="100" y="152"/>
                  </a:lnTo>
                  <a:lnTo>
                    <a:pt x="100" y="152"/>
                  </a:lnTo>
                  <a:lnTo>
                    <a:pt x="97" y="149"/>
                  </a:lnTo>
                  <a:lnTo>
                    <a:pt x="93" y="149"/>
                  </a:lnTo>
                  <a:lnTo>
                    <a:pt x="89" y="149"/>
                  </a:lnTo>
                  <a:lnTo>
                    <a:pt x="86" y="149"/>
                  </a:lnTo>
                  <a:lnTo>
                    <a:pt x="86" y="149"/>
                  </a:lnTo>
                  <a:lnTo>
                    <a:pt x="82" y="149"/>
                  </a:lnTo>
                  <a:lnTo>
                    <a:pt x="82" y="149"/>
                  </a:lnTo>
                  <a:lnTo>
                    <a:pt x="74" y="149"/>
                  </a:lnTo>
                  <a:lnTo>
                    <a:pt x="74" y="149"/>
                  </a:lnTo>
                  <a:lnTo>
                    <a:pt x="71" y="149"/>
                  </a:lnTo>
                  <a:lnTo>
                    <a:pt x="67" y="149"/>
                  </a:lnTo>
                  <a:lnTo>
                    <a:pt x="67" y="149"/>
                  </a:lnTo>
                  <a:lnTo>
                    <a:pt x="63" y="152"/>
                  </a:lnTo>
                  <a:lnTo>
                    <a:pt x="60" y="152"/>
                  </a:lnTo>
                  <a:lnTo>
                    <a:pt x="60" y="156"/>
                  </a:lnTo>
                  <a:lnTo>
                    <a:pt x="63" y="156"/>
                  </a:lnTo>
                  <a:lnTo>
                    <a:pt x="60" y="156"/>
                  </a:lnTo>
                  <a:lnTo>
                    <a:pt x="60" y="160"/>
                  </a:lnTo>
                  <a:lnTo>
                    <a:pt x="60" y="160"/>
                  </a:lnTo>
                  <a:lnTo>
                    <a:pt x="63" y="163"/>
                  </a:lnTo>
                  <a:lnTo>
                    <a:pt x="63" y="163"/>
                  </a:lnTo>
                  <a:lnTo>
                    <a:pt x="60" y="163"/>
                  </a:lnTo>
                  <a:lnTo>
                    <a:pt x="56" y="167"/>
                  </a:lnTo>
                  <a:lnTo>
                    <a:pt x="56" y="171"/>
                  </a:lnTo>
                  <a:lnTo>
                    <a:pt x="56" y="171"/>
                  </a:lnTo>
                  <a:lnTo>
                    <a:pt x="60" y="175"/>
                  </a:lnTo>
                  <a:lnTo>
                    <a:pt x="60" y="175"/>
                  </a:lnTo>
                  <a:lnTo>
                    <a:pt x="60" y="178"/>
                  </a:lnTo>
                  <a:lnTo>
                    <a:pt x="56" y="17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33" name="Freeform 132"/>
            <p:cNvSpPr>
              <a:spLocks/>
            </p:cNvSpPr>
            <p:nvPr/>
          </p:nvSpPr>
          <p:spPr bwMode="auto">
            <a:xfrm>
              <a:off x="4359925" y="2909640"/>
              <a:ext cx="238027" cy="185275"/>
            </a:xfrm>
            <a:custGeom>
              <a:avLst/>
              <a:gdLst>
                <a:gd name="T0" fmla="*/ 174 w 185"/>
                <a:gd name="T1" fmla="*/ 7 h 144"/>
                <a:gd name="T2" fmla="*/ 163 w 185"/>
                <a:gd name="T3" fmla="*/ 3 h 144"/>
                <a:gd name="T4" fmla="*/ 159 w 185"/>
                <a:gd name="T5" fmla="*/ 7 h 144"/>
                <a:gd name="T6" fmla="*/ 152 w 185"/>
                <a:gd name="T7" fmla="*/ 7 h 144"/>
                <a:gd name="T8" fmla="*/ 144 w 185"/>
                <a:gd name="T9" fmla="*/ 11 h 144"/>
                <a:gd name="T10" fmla="*/ 129 w 185"/>
                <a:gd name="T11" fmla="*/ 7 h 144"/>
                <a:gd name="T12" fmla="*/ 111 w 185"/>
                <a:gd name="T13" fmla="*/ 7 h 144"/>
                <a:gd name="T14" fmla="*/ 100 w 185"/>
                <a:gd name="T15" fmla="*/ 14 h 144"/>
                <a:gd name="T16" fmla="*/ 85 w 185"/>
                <a:gd name="T17" fmla="*/ 11 h 144"/>
                <a:gd name="T18" fmla="*/ 81 w 185"/>
                <a:gd name="T19" fmla="*/ 7 h 144"/>
                <a:gd name="T20" fmla="*/ 70 w 185"/>
                <a:gd name="T21" fmla="*/ 7 h 144"/>
                <a:gd name="T22" fmla="*/ 66 w 185"/>
                <a:gd name="T23" fmla="*/ 11 h 144"/>
                <a:gd name="T24" fmla="*/ 55 w 185"/>
                <a:gd name="T25" fmla="*/ 3 h 144"/>
                <a:gd name="T26" fmla="*/ 48 w 185"/>
                <a:gd name="T27" fmla="*/ 0 h 144"/>
                <a:gd name="T28" fmla="*/ 41 w 185"/>
                <a:gd name="T29" fmla="*/ 0 h 144"/>
                <a:gd name="T30" fmla="*/ 29 w 185"/>
                <a:gd name="T31" fmla="*/ 0 h 144"/>
                <a:gd name="T32" fmla="*/ 22 w 185"/>
                <a:gd name="T33" fmla="*/ 0 h 144"/>
                <a:gd name="T34" fmla="*/ 15 w 185"/>
                <a:gd name="T35" fmla="*/ 3 h 144"/>
                <a:gd name="T36" fmla="*/ 15 w 185"/>
                <a:gd name="T37" fmla="*/ 7 h 144"/>
                <a:gd name="T38" fmla="*/ 18 w 185"/>
                <a:gd name="T39" fmla="*/ 14 h 144"/>
                <a:gd name="T40" fmla="*/ 11 w 185"/>
                <a:gd name="T41" fmla="*/ 18 h 144"/>
                <a:gd name="T42" fmla="*/ 15 w 185"/>
                <a:gd name="T43" fmla="*/ 26 h 144"/>
                <a:gd name="T44" fmla="*/ 11 w 185"/>
                <a:gd name="T45" fmla="*/ 29 h 144"/>
                <a:gd name="T46" fmla="*/ 15 w 185"/>
                <a:gd name="T47" fmla="*/ 37 h 144"/>
                <a:gd name="T48" fmla="*/ 18 w 185"/>
                <a:gd name="T49" fmla="*/ 48 h 144"/>
                <a:gd name="T50" fmla="*/ 11 w 185"/>
                <a:gd name="T51" fmla="*/ 52 h 144"/>
                <a:gd name="T52" fmla="*/ 15 w 185"/>
                <a:gd name="T53" fmla="*/ 59 h 144"/>
                <a:gd name="T54" fmla="*/ 7 w 185"/>
                <a:gd name="T55" fmla="*/ 66 h 144"/>
                <a:gd name="T56" fmla="*/ 4 w 185"/>
                <a:gd name="T57" fmla="*/ 70 h 144"/>
                <a:gd name="T58" fmla="*/ 0 w 185"/>
                <a:gd name="T59" fmla="*/ 74 h 144"/>
                <a:gd name="T60" fmla="*/ 0 w 185"/>
                <a:gd name="T61" fmla="*/ 81 h 144"/>
                <a:gd name="T62" fmla="*/ 0 w 185"/>
                <a:gd name="T63" fmla="*/ 85 h 144"/>
                <a:gd name="T64" fmla="*/ 0 w 185"/>
                <a:gd name="T65" fmla="*/ 96 h 144"/>
                <a:gd name="T66" fmla="*/ 0 w 185"/>
                <a:gd name="T67" fmla="*/ 107 h 144"/>
                <a:gd name="T68" fmla="*/ 11 w 185"/>
                <a:gd name="T69" fmla="*/ 111 h 144"/>
                <a:gd name="T70" fmla="*/ 33 w 185"/>
                <a:gd name="T71" fmla="*/ 129 h 144"/>
                <a:gd name="T72" fmla="*/ 37 w 185"/>
                <a:gd name="T73" fmla="*/ 141 h 144"/>
                <a:gd name="T74" fmla="*/ 63 w 185"/>
                <a:gd name="T75" fmla="*/ 144 h 144"/>
                <a:gd name="T76" fmla="*/ 78 w 185"/>
                <a:gd name="T77" fmla="*/ 141 h 144"/>
                <a:gd name="T78" fmla="*/ 85 w 185"/>
                <a:gd name="T79" fmla="*/ 137 h 144"/>
                <a:gd name="T80" fmla="*/ 89 w 185"/>
                <a:gd name="T81" fmla="*/ 141 h 144"/>
                <a:gd name="T82" fmla="*/ 96 w 185"/>
                <a:gd name="T83" fmla="*/ 129 h 144"/>
                <a:gd name="T84" fmla="*/ 96 w 185"/>
                <a:gd name="T85" fmla="*/ 122 h 144"/>
                <a:gd name="T86" fmla="*/ 104 w 185"/>
                <a:gd name="T87" fmla="*/ 115 h 144"/>
                <a:gd name="T88" fmla="*/ 107 w 185"/>
                <a:gd name="T89" fmla="*/ 107 h 144"/>
                <a:gd name="T90" fmla="*/ 115 w 185"/>
                <a:gd name="T91" fmla="*/ 104 h 144"/>
                <a:gd name="T92" fmla="*/ 122 w 185"/>
                <a:gd name="T93" fmla="*/ 104 h 144"/>
                <a:gd name="T94" fmla="*/ 129 w 185"/>
                <a:gd name="T95" fmla="*/ 111 h 144"/>
                <a:gd name="T96" fmla="*/ 137 w 185"/>
                <a:gd name="T97" fmla="*/ 107 h 144"/>
                <a:gd name="T98" fmla="*/ 141 w 185"/>
                <a:gd name="T99" fmla="*/ 104 h 144"/>
                <a:gd name="T100" fmla="*/ 144 w 185"/>
                <a:gd name="T101" fmla="*/ 96 h 144"/>
                <a:gd name="T102" fmla="*/ 148 w 185"/>
                <a:gd name="T103" fmla="*/ 85 h 144"/>
                <a:gd name="T104" fmla="*/ 159 w 185"/>
                <a:gd name="T105" fmla="*/ 78 h 144"/>
                <a:gd name="T106" fmla="*/ 159 w 185"/>
                <a:gd name="T107" fmla="*/ 66 h 144"/>
                <a:gd name="T108" fmla="*/ 166 w 185"/>
                <a:gd name="T109" fmla="*/ 63 h 144"/>
                <a:gd name="T110" fmla="*/ 170 w 185"/>
                <a:gd name="T111" fmla="*/ 52 h 144"/>
                <a:gd name="T112" fmla="*/ 174 w 185"/>
                <a:gd name="T113" fmla="*/ 44 h 144"/>
                <a:gd name="T114" fmla="*/ 181 w 185"/>
                <a:gd name="T115" fmla="*/ 40 h 144"/>
                <a:gd name="T116" fmla="*/ 185 w 185"/>
                <a:gd name="T117" fmla="*/ 33 h 144"/>
                <a:gd name="T118" fmla="*/ 185 w 185"/>
                <a:gd name="T119" fmla="*/ 26 h 144"/>
                <a:gd name="T120" fmla="*/ 181 w 185"/>
                <a:gd name="T121" fmla="*/ 18 h 144"/>
                <a:gd name="T122" fmla="*/ 178 w 185"/>
                <a:gd name="T123" fmla="*/ 1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5" h="144">
                  <a:moveTo>
                    <a:pt x="178" y="11"/>
                  </a:moveTo>
                  <a:lnTo>
                    <a:pt x="178" y="11"/>
                  </a:lnTo>
                  <a:lnTo>
                    <a:pt x="174" y="7"/>
                  </a:lnTo>
                  <a:lnTo>
                    <a:pt x="170" y="3"/>
                  </a:lnTo>
                  <a:lnTo>
                    <a:pt x="166" y="0"/>
                  </a:lnTo>
                  <a:lnTo>
                    <a:pt x="163" y="3"/>
                  </a:lnTo>
                  <a:lnTo>
                    <a:pt x="163" y="7"/>
                  </a:lnTo>
                  <a:lnTo>
                    <a:pt x="163" y="7"/>
                  </a:lnTo>
                  <a:lnTo>
                    <a:pt x="159" y="7"/>
                  </a:lnTo>
                  <a:lnTo>
                    <a:pt x="159" y="7"/>
                  </a:lnTo>
                  <a:lnTo>
                    <a:pt x="155" y="7"/>
                  </a:lnTo>
                  <a:lnTo>
                    <a:pt x="152" y="7"/>
                  </a:lnTo>
                  <a:lnTo>
                    <a:pt x="152" y="11"/>
                  </a:lnTo>
                  <a:lnTo>
                    <a:pt x="148" y="11"/>
                  </a:lnTo>
                  <a:lnTo>
                    <a:pt x="144" y="11"/>
                  </a:lnTo>
                  <a:lnTo>
                    <a:pt x="141" y="11"/>
                  </a:lnTo>
                  <a:lnTo>
                    <a:pt x="137" y="7"/>
                  </a:lnTo>
                  <a:lnTo>
                    <a:pt x="129" y="7"/>
                  </a:lnTo>
                  <a:lnTo>
                    <a:pt x="126" y="7"/>
                  </a:lnTo>
                  <a:lnTo>
                    <a:pt x="115" y="7"/>
                  </a:lnTo>
                  <a:lnTo>
                    <a:pt x="111" y="7"/>
                  </a:lnTo>
                  <a:lnTo>
                    <a:pt x="107" y="14"/>
                  </a:lnTo>
                  <a:lnTo>
                    <a:pt x="104" y="14"/>
                  </a:lnTo>
                  <a:lnTo>
                    <a:pt x="100" y="14"/>
                  </a:lnTo>
                  <a:lnTo>
                    <a:pt x="96" y="14"/>
                  </a:lnTo>
                  <a:lnTo>
                    <a:pt x="92" y="14"/>
                  </a:lnTo>
                  <a:lnTo>
                    <a:pt x="85" y="11"/>
                  </a:lnTo>
                  <a:lnTo>
                    <a:pt x="81" y="11"/>
                  </a:lnTo>
                  <a:lnTo>
                    <a:pt x="81" y="7"/>
                  </a:lnTo>
                  <a:lnTo>
                    <a:pt x="81" y="7"/>
                  </a:lnTo>
                  <a:lnTo>
                    <a:pt x="78" y="7"/>
                  </a:lnTo>
                  <a:lnTo>
                    <a:pt x="78" y="7"/>
                  </a:lnTo>
                  <a:lnTo>
                    <a:pt x="70" y="7"/>
                  </a:lnTo>
                  <a:lnTo>
                    <a:pt x="70" y="7"/>
                  </a:lnTo>
                  <a:lnTo>
                    <a:pt x="66" y="7"/>
                  </a:lnTo>
                  <a:lnTo>
                    <a:pt x="66" y="11"/>
                  </a:lnTo>
                  <a:lnTo>
                    <a:pt x="63" y="11"/>
                  </a:lnTo>
                  <a:lnTo>
                    <a:pt x="59" y="11"/>
                  </a:lnTo>
                  <a:lnTo>
                    <a:pt x="55" y="3"/>
                  </a:lnTo>
                  <a:lnTo>
                    <a:pt x="55" y="3"/>
                  </a:lnTo>
                  <a:lnTo>
                    <a:pt x="52" y="0"/>
                  </a:lnTo>
                  <a:lnTo>
                    <a:pt x="48" y="0"/>
                  </a:lnTo>
                  <a:lnTo>
                    <a:pt x="44" y="0"/>
                  </a:lnTo>
                  <a:lnTo>
                    <a:pt x="41" y="0"/>
                  </a:lnTo>
                  <a:lnTo>
                    <a:pt x="41" y="0"/>
                  </a:lnTo>
                  <a:lnTo>
                    <a:pt x="37" y="0"/>
                  </a:lnTo>
                  <a:lnTo>
                    <a:pt x="37" y="0"/>
                  </a:lnTo>
                  <a:lnTo>
                    <a:pt x="29" y="0"/>
                  </a:lnTo>
                  <a:lnTo>
                    <a:pt x="29" y="0"/>
                  </a:lnTo>
                  <a:lnTo>
                    <a:pt x="26" y="0"/>
                  </a:lnTo>
                  <a:lnTo>
                    <a:pt x="22" y="0"/>
                  </a:lnTo>
                  <a:lnTo>
                    <a:pt x="22" y="0"/>
                  </a:lnTo>
                  <a:lnTo>
                    <a:pt x="18" y="3"/>
                  </a:lnTo>
                  <a:lnTo>
                    <a:pt x="15" y="3"/>
                  </a:lnTo>
                  <a:lnTo>
                    <a:pt x="15" y="7"/>
                  </a:lnTo>
                  <a:lnTo>
                    <a:pt x="18" y="7"/>
                  </a:lnTo>
                  <a:lnTo>
                    <a:pt x="15" y="7"/>
                  </a:lnTo>
                  <a:lnTo>
                    <a:pt x="15" y="11"/>
                  </a:lnTo>
                  <a:lnTo>
                    <a:pt x="15" y="11"/>
                  </a:lnTo>
                  <a:lnTo>
                    <a:pt x="18" y="14"/>
                  </a:lnTo>
                  <a:lnTo>
                    <a:pt x="18" y="14"/>
                  </a:lnTo>
                  <a:lnTo>
                    <a:pt x="15" y="14"/>
                  </a:lnTo>
                  <a:lnTo>
                    <a:pt x="11" y="18"/>
                  </a:lnTo>
                  <a:lnTo>
                    <a:pt x="11" y="22"/>
                  </a:lnTo>
                  <a:lnTo>
                    <a:pt x="11" y="22"/>
                  </a:lnTo>
                  <a:lnTo>
                    <a:pt x="15" y="26"/>
                  </a:lnTo>
                  <a:lnTo>
                    <a:pt x="15" y="26"/>
                  </a:lnTo>
                  <a:lnTo>
                    <a:pt x="15" y="29"/>
                  </a:lnTo>
                  <a:lnTo>
                    <a:pt x="11" y="29"/>
                  </a:lnTo>
                  <a:lnTo>
                    <a:pt x="11" y="33"/>
                  </a:lnTo>
                  <a:lnTo>
                    <a:pt x="11" y="37"/>
                  </a:lnTo>
                  <a:lnTo>
                    <a:pt x="15" y="37"/>
                  </a:lnTo>
                  <a:lnTo>
                    <a:pt x="15" y="40"/>
                  </a:lnTo>
                  <a:lnTo>
                    <a:pt x="18" y="48"/>
                  </a:lnTo>
                  <a:lnTo>
                    <a:pt x="18" y="48"/>
                  </a:lnTo>
                  <a:lnTo>
                    <a:pt x="15" y="48"/>
                  </a:lnTo>
                  <a:lnTo>
                    <a:pt x="11" y="52"/>
                  </a:lnTo>
                  <a:lnTo>
                    <a:pt x="11" y="52"/>
                  </a:lnTo>
                  <a:lnTo>
                    <a:pt x="15" y="55"/>
                  </a:lnTo>
                  <a:lnTo>
                    <a:pt x="15" y="59"/>
                  </a:lnTo>
                  <a:lnTo>
                    <a:pt x="15" y="59"/>
                  </a:lnTo>
                  <a:lnTo>
                    <a:pt x="11" y="59"/>
                  </a:lnTo>
                  <a:lnTo>
                    <a:pt x="11" y="63"/>
                  </a:lnTo>
                  <a:lnTo>
                    <a:pt x="7" y="66"/>
                  </a:lnTo>
                  <a:lnTo>
                    <a:pt x="7" y="66"/>
                  </a:lnTo>
                  <a:lnTo>
                    <a:pt x="4" y="70"/>
                  </a:lnTo>
                  <a:lnTo>
                    <a:pt x="4" y="70"/>
                  </a:lnTo>
                  <a:lnTo>
                    <a:pt x="0" y="70"/>
                  </a:lnTo>
                  <a:lnTo>
                    <a:pt x="0" y="70"/>
                  </a:lnTo>
                  <a:lnTo>
                    <a:pt x="0" y="74"/>
                  </a:lnTo>
                  <a:lnTo>
                    <a:pt x="0" y="78"/>
                  </a:lnTo>
                  <a:lnTo>
                    <a:pt x="0" y="81"/>
                  </a:lnTo>
                  <a:lnTo>
                    <a:pt x="0" y="81"/>
                  </a:lnTo>
                  <a:lnTo>
                    <a:pt x="0" y="85"/>
                  </a:lnTo>
                  <a:lnTo>
                    <a:pt x="0" y="85"/>
                  </a:lnTo>
                  <a:lnTo>
                    <a:pt x="0" y="85"/>
                  </a:lnTo>
                  <a:lnTo>
                    <a:pt x="0" y="89"/>
                  </a:lnTo>
                  <a:lnTo>
                    <a:pt x="0" y="89"/>
                  </a:lnTo>
                  <a:lnTo>
                    <a:pt x="0" y="96"/>
                  </a:lnTo>
                  <a:lnTo>
                    <a:pt x="0" y="96"/>
                  </a:lnTo>
                  <a:lnTo>
                    <a:pt x="0" y="100"/>
                  </a:lnTo>
                  <a:lnTo>
                    <a:pt x="0" y="107"/>
                  </a:lnTo>
                  <a:lnTo>
                    <a:pt x="0" y="111"/>
                  </a:lnTo>
                  <a:lnTo>
                    <a:pt x="7" y="111"/>
                  </a:lnTo>
                  <a:lnTo>
                    <a:pt x="11" y="111"/>
                  </a:lnTo>
                  <a:lnTo>
                    <a:pt x="22" y="115"/>
                  </a:lnTo>
                  <a:lnTo>
                    <a:pt x="29" y="122"/>
                  </a:lnTo>
                  <a:lnTo>
                    <a:pt x="33" y="129"/>
                  </a:lnTo>
                  <a:lnTo>
                    <a:pt x="33" y="133"/>
                  </a:lnTo>
                  <a:lnTo>
                    <a:pt x="37" y="133"/>
                  </a:lnTo>
                  <a:lnTo>
                    <a:pt x="37" y="141"/>
                  </a:lnTo>
                  <a:lnTo>
                    <a:pt x="41" y="144"/>
                  </a:lnTo>
                  <a:lnTo>
                    <a:pt x="48" y="144"/>
                  </a:lnTo>
                  <a:lnTo>
                    <a:pt x="63" y="144"/>
                  </a:lnTo>
                  <a:lnTo>
                    <a:pt x="66" y="141"/>
                  </a:lnTo>
                  <a:lnTo>
                    <a:pt x="70" y="144"/>
                  </a:lnTo>
                  <a:lnTo>
                    <a:pt x="78" y="141"/>
                  </a:lnTo>
                  <a:lnTo>
                    <a:pt x="81" y="141"/>
                  </a:lnTo>
                  <a:lnTo>
                    <a:pt x="85" y="141"/>
                  </a:lnTo>
                  <a:lnTo>
                    <a:pt x="85" y="137"/>
                  </a:lnTo>
                  <a:lnTo>
                    <a:pt x="89" y="141"/>
                  </a:lnTo>
                  <a:lnTo>
                    <a:pt x="89" y="141"/>
                  </a:lnTo>
                  <a:lnTo>
                    <a:pt x="89" y="141"/>
                  </a:lnTo>
                  <a:lnTo>
                    <a:pt x="89" y="137"/>
                  </a:lnTo>
                  <a:lnTo>
                    <a:pt x="96" y="133"/>
                  </a:lnTo>
                  <a:lnTo>
                    <a:pt x="96" y="129"/>
                  </a:lnTo>
                  <a:lnTo>
                    <a:pt x="96" y="126"/>
                  </a:lnTo>
                  <a:lnTo>
                    <a:pt x="96" y="122"/>
                  </a:lnTo>
                  <a:lnTo>
                    <a:pt x="96" y="122"/>
                  </a:lnTo>
                  <a:lnTo>
                    <a:pt x="96" y="118"/>
                  </a:lnTo>
                  <a:lnTo>
                    <a:pt x="100" y="118"/>
                  </a:lnTo>
                  <a:lnTo>
                    <a:pt x="104" y="115"/>
                  </a:lnTo>
                  <a:lnTo>
                    <a:pt x="104" y="115"/>
                  </a:lnTo>
                  <a:lnTo>
                    <a:pt x="107" y="111"/>
                  </a:lnTo>
                  <a:lnTo>
                    <a:pt x="107" y="107"/>
                  </a:lnTo>
                  <a:lnTo>
                    <a:pt x="111" y="107"/>
                  </a:lnTo>
                  <a:lnTo>
                    <a:pt x="115" y="104"/>
                  </a:lnTo>
                  <a:lnTo>
                    <a:pt x="115" y="104"/>
                  </a:lnTo>
                  <a:lnTo>
                    <a:pt x="115" y="104"/>
                  </a:lnTo>
                  <a:lnTo>
                    <a:pt x="118" y="107"/>
                  </a:lnTo>
                  <a:lnTo>
                    <a:pt x="122" y="104"/>
                  </a:lnTo>
                  <a:lnTo>
                    <a:pt x="126" y="107"/>
                  </a:lnTo>
                  <a:lnTo>
                    <a:pt x="126" y="111"/>
                  </a:lnTo>
                  <a:lnTo>
                    <a:pt x="129" y="111"/>
                  </a:lnTo>
                  <a:lnTo>
                    <a:pt x="129" y="111"/>
                  </a:lnTo>
                  <a:lnTo>
                    <a:pt x="133" y="111"/>
                  </a:lnTo>
                  <a:lnTo>
                    <a:pt x="137" y="107"/>
                  </a:lnTo>
                  <a:lnTo>
                    <a:pt x="137" y="107"/>
                  </a:lnTo>
                  <a:lnTo>
                    <a:pt x="137" y="104"/>
                  </a:lnTo>
                  <a:lnTo>
                    <a:pt x="141" y="104"/>
                  </a:lnTo>
                  <a:lnTo>
                    <a:pt x="144" y="100"/>
                  </a:lnTo>
                  <a:lnTo>
                    <a:pt x="144" y="100"/>
                  </a:lnTo>
                  <a:lnTo>
                    <a:pt x="144" y="96"/>
                  </a:lnTo>
                  <a:lnTo>
                    <a:pt x="148" y="89"/>
                  </a:lnTo>
                  <a:lnTo>
                    <a:pt x="148" y="89"/>
                  </a:lnTo>
                  <a:lnTo>
                    <a:pt x="148" y="85"/>
                  </a:lnTo>
                  <a:lnTo>
                    <a:pt x="152" y="85"/>
                  </a:lnTo>
                  <a:lnTo>
                    <a:pt x="155" y="81"/>
                  </a:lnTo>
                  <a:lnTo>
                    <a:pt x="159" y="78"/>
                  </a:lnTo>
                  <a:lnTo>
                    <a:pt x="159" y="74"/>
                  </a:lnTo>
                  <a:lnTo>
                    <a:pt x="159" y="74"/>
                  </a:lnTo>
                  <a:lnTo>
                    <a:pt x="159" y="66"/>
                  </a:lnTo>
                  <a:lnTo>
                    <a:pt x="163" y="66"/>
                  </a:lnTo>
                  <a:lnTo>
                    <a:pt x="166" y="63"/>
                  </a:lnTo>
                  <a:lnTo>
                    <a:pt x="166" y="63"/>
                  </a:lnTo>
                  <a:lnTo>
                    <a:pt x="170" y="59"/>
                  </a:lnTo>
                  <a:lnTo>
                    <a:pt x="170" y="55"/>
                  </a:lnTo>
                  <a:lnTo>
                    <a:pt x="170" y="52"/>
                  </a:lnTo>
                  <a:lnTo>
                    <a:pt x="170" y="48"/>
                  </a:lnTo>
                  <a:lnTo>
                    <a:pt x="174" y="44"/>
                  </a:lnTo>
                  <a:lnTo>
                    <a:pt x="174" y="44"/>
                  </a:lnTo>
                  <a:lnTo>
                    <a:pt x="174" y="40"/>
                  </a:lnTo>
                  <a:lnTo>
                    <a:pt x="178" y="40"/>
                  </a:lnTo>
                  <a:lnTo>
                    <a:pt x="181" y="40"/>
                  </a:lnTo>
                  <a:lnTo>
                    <a:pt x="181" y="37"/>
                  </a:lnTo>
                  <a:lnTo>
                    <a:pt x="185" y="37"/>
                  </a:lnTo>
                  <a:lnTo>
                    <a:pt x="185" y="33"/>
                  </a:lnTo>
                  <a:lnTo>
                    <a:pt x="185" y="29"/>
                  </a:lnTo>
                  <a:lnTo>
                    <a:pt x="185" y="29"/>
                  </a:lnTo>
                  <a:lnTo>
                    <a:pt x="185" y="26"/>
                  </a:lnTo>
                  <a:lnTo>
                    <a:pt x="181" y="26"/>
                  </a:lnTo>
                  <a:lnTo>
                    <a:pt x="181" y="22"/>
                  </a:lnTo>
                  <a:lnTo>
                    <a:pt x="181" y="18"/>
                  </a:lnTo>
                  <a:lnTo>
                    <a:pt x="181" y="14"/>
                  </a:lnTo>
                  <a:lnTo>
                    <a:pt x="178" y="11"/>
                  </a:lnTo>
                  <a:lnTo>
                    <a:pt x="178" y="11"/>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34" name="Freeform 133"/>
            <p:cNvSpPr>
              <a:spLocks/>
            </p:cNvSpPr>
            <p:nvPr/>
          </p:nvSpPr>
          <p:spPr bwMode="auto">
            <a:xfrm>
              <a:off x="4430689" y="3172113"/>
              <a:ext cx="5147" cy="3860"/>
            </a:xfrm>
            <a:custGeom>
              <a:avLst/>
              <a:gdLst>
                <a:gd name="T0" fmla="*/ 0 w 4"/>
                <a:gd name="T1" fmla="*/ 3 h 3"/>
                <a:gd name="T2" fmla="*/ 0 w 4"/>
                <a:gd name="T3" fmla="*/ 0 h 3"/>
                <a:gd name="T4" fmla="*/ 0 w 4"/>
                <a:gd name="T5" fmla="*/ 0 h 3"/>
                <a:gd name="T6" fmla="*/ 4 w 4"/>
                <a:gd name="T7" fmla="*/ 0 h 3"/>
                <a:gd name="T8" fmla="*/ 4 w 4"/>
                <a:gd name="T9" fmla="*/ 3 h 3"/>
                <a:gd name="T10" fmla="*/ 0 w 4"/>
                <a:gd name="T11" fmla="*/ 3 h 3"/>
                <a:gd name="T12" fmla="*/ 0 w 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0" y="3"/>
                  </a:moveTo>
                  <a:lnTo>
                    <a:pt x="0" y="0"/>
                  </a:lnTo>
                  <a:lnTo>
                    <a:pt x="0" y="0"/>
                  </a:lnTo>
                  <a:lnTo>
                    <a:pt x="4" y="0"/>
                  </a:lnTo>
                  <a:lnTo>
                    <a:pt x="4" y="3"/>
                  </a:lnTo>
                  <a:lnTo>
                    <a:pt x="0" y="3"/>
                  </a:lnTo>
                  <a:lnTo>
                    <a:pt x="0" y="3"/>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35" name="Freeform 134"/>
            <p:cNvSpPr>
              <a:spLocks/>
            </p:cNvSpPr>
            <p:nvPr/>
          </p:nvSpPr>
          <p:spPr bwMode="auto">
            <a:xfrm>
              <a:off x="4469289" y="3105207"/>
              <a:ext cx="9007" cy="14153"/>
            </a:xfrm>
            <a:custGeom>
              <a:avLst/>
              <a:gdLst>
                <a:gd name="T0" fmla="*/ 0 w 7"/>
                <a:gd name="T1" fmla="*/ 7 h 11"/>
                <a:gd name="T2" fmla="*/ 0 w 7"/>
                <a:gd name="T3" fmla="*/ 3 h 11"/>
                <a:gd name="T4" fmla="*/ 4 w 7"/>
                <a:gd name="T5" fmla="*/ 3 h 11"/>
                <a:gd name="T6" fmla="*/ 4 w 7"/>
                <a:gd name="T7" fmla="*/ 0 h 11"/>
                <a:gd name="T8" fmla="*/ 7 w 7"/>
                <a:gd name="T9" fmla="*/ 0 h 11"/>
                <a:gd name="T10" fmla="*/ 7 w 7"/>
                <a:gd name="T11" fmla="*/ 0 h 11"/>
                <a:gd name="T12" fmla="*/ 7 w 7"/>
                <a:gd name="T13" fmla="*/ 3 h 11"/>
                <a:gd name="T14" fmla="*/ 7 w 7"/>
                <a:gd name="T15" fmla="*/ 11 h 11"/>
                <a:gd name="T16" fmla="*/ 4 w 7"/>
                <a:gd name="T17" fmla="*/ 7 h 11"/>
                <a:gd name="T18" fmla="*/ 0 w 7"/>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1">
                  <a:moveTo>
                    <a:pt x="0" y="7"/>
                  </a:moveTo>
                  <a:lnTo>
                    <a:pt x="0" y="3"/>
                  </a:lnTo>
                  <a:lnTo>
                    <a:pt x="4" y="3"/>
                  </a:lnTo>
                  <a:lnTo>
                    <a:pt x="4" y="0"/>
                  </a:lnTo>
                  <a:lnTo>
                    <a:pt x="7" y="0"/>
                  </a:lnTo>
                  <a:lnTo>
                    <a:pt x="7" y="0"/>
                  </a:lnTo>
                  <a:lnTo>
                    <a:pt x="7" y="3"/>
                  </a:lnTo>
                  <a:lnTo>
                    <a:pt x="7" y="11"/>
                  </a:lnTo>
                  <a:lnTo>
                    <a:pt x="4" y="7"/>
                  </a:lnTo>
                  <a:lnTo>
                    <a:pt x="0" y="7"/>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36" name="Freeform 135"/>
            <p:cNvSpPr>
              <a:spLocks/>
            </p:cNvSpPr>
            <p:nvPr/>
          </p:nvSpPr>
          <p:spPr bwMode="auto">
            <a:xfrm>
              <a:off x="4474436" y="2923794"/>
              <a:ext cx="162115" cy="218727"/>
            </a:xfrm>
            <a:custGeom>
              <a:avLst/>
              <a:gdLst>
                <a:gd name="T0" fmla="*/ 7 w 126"/>
                <a:gd name="T1" fmla="*/ 122 h 170"/>
                <a:gd name="T2" fmla="*/ 7 w 126"/>
                <a:gd name="T3" fmla="*/ 111 h 170"/>
                <a:gd name="T4" fmla="*/ 11 w 126"/>
                <a:gd name="T5" fmla="*/ 107 h 170"/>
                <a:gd name="T6" fmla="*/ 18 w 126"/>
                <a:gd name="T7" fmla="*/ 100 h 170"/>
                <a:gd name="T8" fmla="*/ 26 w 126"/>
                <a:gd name="T9" fmla="*/ 93 h 170"/>
                <a:gd name="T10" fmla="*/ 29 w 126"/>
                <a:gd name="T11" fmla="*/ 96 h 170"/>
                <a:gd name="T12" fmla="*/ 37 w 126"/>
                <a:gd name="T13" fmla="*/ 100 h 170"/>
                <a:gd name="T14" fmla="*/ 44 w 126"/>
                <a:gd name="T15" fmla="*/ 100 h 170"/>
                <a:gd name="T16" fmla="*/ 48 w 126"/>
                <a:gd name="T17" fmla="*/ 93 h 170"/>
                <a:gd name="T18" fmla="*/ 55 w 126"/>
                <a:gd name="T19" fmla="*/ 89 h 170"/>
                <a:gd name="T20" fmla="*/ 59 w 126"/>
                <a:gd name="T21" fmla="*/ 78 h 170"/>
                <a:gd name="T22" fmla="*/ 66 w 126"/>
                <a:gd name="T23" fmla="*/ 70 h 170"/>
                <a:gd name="T24" fmla="*/ 70 w 126"/>
                <a:gd name="T25" fmla="*/ 63 h 170"/>
                <a:gd name="T26" fmla="*/ 77 w 126"/>
                <a:gd name="T27" fmla="*/ 52 h 170"/>
                <a:gd name="T28" fmla="*/ 81 w 126"/>
                <a:gd name="T29" fmla="*/ 44 h 170"/>
                <a:gd name="T30" fmla="*/ 85 w 126"/>
                <a:gd name="T31" fmla="*/ 33 h 170"/>
                <a:gd name="T32" fmla="*/ 89 w 126"/>
                <a:gd name="T33" fmla="*/ 29 h 170"/>
                <a:gd name="T34" fmla="*/ 96 w 126"/>
                <a:gd name="T35" fmla="*/ 26 h 170"/>
                <a:gd name="T36" fmla="*/ 96 w 126"/>
                <a:gd name="T37" fmla="*/ 18 h 170"/>
                <a:gd name="T38" fmla="*/ 92 w 126"/>
                <a:gd name="T39" fmla="*/ 11 h 170"/>
                <a:gd name="T40" fmla="*/ 89 w 126"/>
                <a:gd name="T41" fmla="*/ 0 h 170"/>
                <a:gd name="T42" fmla="*/ 103 w 126"/>
                <a:gd name="T43" fmla="*/ 11 h 170"/>
                <a:gd name="T44" fmla="*/ 107 w 126"/>
                <a:gd name="T45" fmla="*/ 18 h 170"/>
                <a:gd name="T46" fmla="*/ 103 w 126"/>
                <a:gd name="T47" fmla="*/ 26 h 170"/>
                <a:gd name="T48" fmla="*/ 103 w 126"/>
                <a:gd name="T49" fmla="*/ 33 h 170"/>
                <a:gd name="T50" fmla="*/ 107 w 126"/>
                <a:gd name="T51" fmla="*/ 41 h 170"/>
                <a:gd name="T52" fmla="*/ 114 w 126"/>
                <a:gd name="T53" fmla="*/ 48 h 170"/>
                <a:gd name="T54" fmla="*/ 111 w 126"/>
                <a:gd name="T55" fmla="*/ 48 h 170"/>
                <a:gd name="T56" fmla="*/ 103 w 126"/>
                <a:gd name="T57" fmla="*/ 48 h 170"/>
                <a:gd name="T58" fmla="*/ 96 w 126"/>
                <a:gd name="T59" fmla="*/ 48 h 170"/>
                <a:gd name="T60" fmla="*/ 92 w 126"/>
                <a:gd name="T61" fmla="*/ 52 h 170"/>
                <a:gd name="T62" fmla="*/ 92 w 126"/>
                <a:gd name="T63" fmla="*/ 55 h 170"/>
                <a:gd name="T64" fmla="*/ 103 w 126"/>
                <a:gd name="T65" fmla="*/ 63 h 170"/>
                <a:gd name="T66" fmla="*/ 114 w 126"/>
                <a:gd name="T67" fmla="*/ 74 h 170"/>
                <a:gd name="T68" fmla="*/ 114 w 126"/>
                <a:gd name="T69" fmla="*/ 85 h 170"/>
                <a:gd name="T70" fmla="*/ 107 w 126"/>
                <a:gd name="T71" fmla="*/ 96 h 170"/>
                <a:gd name="T72" fmla="*/ 100 w 126"/>
                <a:gd name="T73" fmla="*/ 104 h 170"/>
                <a:gd name="T74" fmla="*/ 100 w 126"/>
                <a:gd name="T75" fmla="*/ 111 h 170"/>
                <a:gd name="T76" fmla="*/ 100 w 126"/>
                <a:gd name="T77" fmla="*/ 122 h 170"/>
                <a:gd name="T78" fmla="*/ 107 w 126"/>
                <a:gd name="T79" fmla="*/ 133 h 170"/>
                <a:gd name="T80" fmla="*/ 114 w 126"/>
                <a:gd name="T81" fmla="*/ 144 h 170"/>
                <a:gd name="T82" fmla="*/ 126 w 126"/>
                <a:gd name="T83" fmla="*/ 152 h 170"/>
                <a:gd name="T84" fmla="*/ 126 w 126"/>
                <a:gd name="T85" fmla="*/ 159 h 170"/>
                <a:gd name="T86" fmla="*/ 126 w 126"/>
                <a:gd name="T87" fmla="*/ 163 h 170"/>
                <a:gd name="T88" fmla="*/ 122 w 126"/>
                <a:gd name="T89" fmla="*/ 170 h 170"/>
                <a:gd name="T90" fmla="*/ 122 w 126"/>
                <a:gd name="T91" fmla="*/ 170 h 170"/>
                <a:gd name="T92" fmla="*/ 118 w 126"/>
                <a:gd name="T93" fmla="*/ 170 h 170"/>
                <a:gd name="T94" fmla="*/ 111 w 126"/>
                <a:gd name="T95" fmla="*/ 167 h 170"/>
                <a:gd name="T96" fmla="*/ 107 w 126"/>
                <a:gd name="T97" fmla="*/ 170 h 170"/>
                <a:gd name="T98" fmla="*/ 100 w 126"/>
                <a:gd name="T99" fmla="*/ 167 h 170"/>
                <a:gd name="T100" fmla="*/ 96 w 126"/>
                <a:gd name="T101" fmla="*/ 167 h 170"/>
                <a:gd name="T102" fmla="*/ 74 w 126"/>
                <a:gd name="T103" fmla="*/ 163 h 170"/>
                <a:gd name="T104" fmla="*/ 66 w 126"/>
                <a:gd name="T105" fmla="*/ 163 h 170"/>
                <a:gd name="T106" fmla="*/ 63 w 126"/>
                <a:gd name="T107" fmla="*/ 163 h 170"/>
                <a:gd name="T108" fmla="*/ 55 w 126"/>
                <a:gd name="T109" fmla="*/ 163 h 170"/>
                <a:gd name="T110" fmla="*/ 48 w 126"/>
                <a:gd name="T111" fmla="*/ 163 h 170"/>
                <a:gd name="T112" fmla="*/ 44 w 126"/>
                <a:gd name="T113" fmla="*/ 167 h 170"/>
                <a:gd name="T114" fmla="*/ 22 w 126"/>
                <a:gd name="T115" fmla="*/ 167 h 170"/>
                <a:gd name="T116" fmla="*/ 18 w 126"/>
                <a:gd name="T117" fmla="*/ 163 h 170"/>
                <a:gd name="T118" fmla="*/ 18 w 126"/>
                <a:gd name="T119" fmla="*/ 148 h 170"/>
                <a:gd name="T120" fmla="*/ 18 w 126"/>
                <a:gd name="T121" fmla="*/ 137 h 170"/>
                <a:gd name="T122" fmla="*/ 7 w 126"/>
                <a:gd name="T123" fmla="*/ 137 h 170"/>
                <a:gd name="T124" fmla="*/ 0 w 126"/>
                <a:gd name="T125" fmla="*/ 13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6" h="170">
                  <a:moveTo>
                    <a:pt x="0" y="130"/>
                  </a:moveTo>
                  <a:lnTo>
                    <a:pt x="0" y="126"/>
                  </a:lnTo>
                  <a:lnTo>
                    <a:pt x="7" y="122"/>
                  </a:lnTo>
                  <a:lnTo>
                    <a:pt x="7" y="118"/>
                  </a:lnTo>
                  <a:lnTo>
                    <a:pt x="7" y="115"/>
                  </a:lnTo>
                  <a:lnTo>
                    <a:pt x="7" y="111"/>
                  </a:lnTo>
                  <a:lnTo>
                    <a:pt x="7" y="111"/>
                  </a:lnTo>
                  <a:lnTo>
                    <a:pt x="7" y="107"/>
                  </a:lnTo>
                  <a:lnTo>
                    <a:pt x="11" y="107"/>
                  </a:lnTo>
                  <a:lnTo>
                    <a:pt x="15" y="104"/>
                  </a:lnTo>
                  <a:lnTo>
                    <a:pt x="15" y="104"/>
                  </a:lnTo>
                  <a:lnTo>
                    <a:pt x="18" y="100"/>
                  </a:lnTo>
                  <a:lnTo>
                    <a:pt x="18" y="96"/>
                  </a:lnTo>
                  <a:lnTo>
                    <a:pt x="22" y="96"/>
                  </a:lnTo>
                  <a:lnTo>
                    <a:pt x="26" y="93"/>
                  </a:lnTo>
                  <a:lnTo>
                    <a:pt x="26" y="93"/>
                  </a:lnTo>
                  <a:lnTo>
                    <a:pt x="26" y="93"/>
                  </a:lnTo>
                  <a:lnTo>
                    <a:pt x="29" y="96"/>
                  </a:lnTo>
                  <a:lnTo>
                    <a:pt x="33" y="93"/>
                  </a:lnTo>
                  <a:lnTo>
                    <a:pt x="37" y="96"/>
                  </a:lnTo>
                  <a:lnTo>
                    <a:pt x="37" y="100"/>
                  </a:lnTo>
                  <a:lnTo>
                    <a:pt x="40" y="100"/>
                  </a:lnTo>
                  <a:lnTo>
                    <a:pt x="40" y="100"/>
                  </a:lnTo>
                  <a:lnTo>
                    <a:pt x="44" y="100"/>
                  </a:lnTo>
                  <a:lnTo>
                    <a:pt x="48" y="96"/>
                  </a:lnTo>
                  <a:lnTo>
                    <a:pt x="48" y="96"/>
                  </a:lnTo>
                  <a:lnTo>
                    <a:pt x="48" y="93"/>
                  </a:lnTo>
                  <a:lnTo>
                    <a:pt x="52" y="93"/>
                  </a:lnTo>
                  <a:lnTo>
                    <a:pt x="55" y="89"/>
                  </a:lnTo>
                  <a:lnTo>
                    <a:pt x="55" y="89"/>
                  </a:lnTo>
                  <a:lnTo>
                    <a:pt x="55" y="85"/>
                  </a:lnTo>
                  <a:lnTo>
                    <a:pt x="59" y="78"/>
                  </a:lnTo>
                  <a:lnTo>
                    <a:pt x="59" y="78"/>
                  </a:lnTo>
                  <a:lnTo>
                    <a:pt x="59" y="74"/>
                  </a:lnTo>
                  <a:lnTo>
                    <a:pt x="63" y="74"/>
                  </a:lnTo>
                  <a:lnTo>
                    <a:pt x="66" y="70"/>
                  </a:lnTo>
                  <a:lnTo>
                    <a:pt x="70" y="67"/>
                  </a:lnTo>
                  <a:lnTo>
                    <a:pt x="70" y="63"/>
                  </a:lnTo>
                  <a:lnTo>
                    <a:pt x="70" y="63"/>
                  </a:lnTo>
                  <a:lnTo>
                    <a:pt x="70" y="55"/>
                  </a:lnTo>
                  <a:lnTo>
                    <a:pt x="74" y="55"/>
                  </a:lnTo>
                  <a:lnTo>
                    <a:pt x="77" y="52"/>
                  </a:lnTo>
                  <a:lnTo>
                    <a:pt x="77" y="52"/>
                  </a:lnTo>
                  <a:lnTo>
                    <a:pt x="81" y="48"/>
                  </a:lnTo>
                  <a:lnTo>
                    <a:pt x="81" y="44"/>
                  </a:lnTo>
                  <a:lnTo>
                    <a:pt x="81" y="41"/>
                  </a:lnTo>
                  <a:lnTo>
                    <a:pt x="81" y="37"/>
                  </a:lnTo>
                  <a:lnTo>
                    <a:pt x="85" y="33"/>
                  </a:lnTo>
                  <a:lnTo>
                    <a:pt x="85" y="33"/>
                  </a:lnTo>
                  <a:lnTo>
                    <a:pt x="85" y="29"/>
                  </a:lnTo>
                  <a:lnTo>
                    <a:pt x="89" y="29"/>
                  </a:lnTo>
                  <a:lnTo>
                    <a:pt x="92" y="29"/>
                  </a:lnTo>
                  <a:lnTo>
                    <a:pt x="92" y="26"/>
                  </a:lnTo>
                  <a:lnTo>
                    <a:pt x="96" y="26"/>
                  </a:lnTo>
                  <a:lnTo>
                    <a:pt x="96" y="22"/>
                  </a:lnTo>
                  <a:lnTo>
                    <a:pt x="96" y="18"/>
                  </a:lnTo>
                  <a:lnTo>
                    <a:pt x="96" y="18"/>
                  </a:lnTo>
                  <a:lnTo>
                    <a:pt x="96" y="15"/>
                  </a:lnTo>
                  <a:lnTo>
                    <a:pt x="92" y="15"/>
                  </a:lnTo>
                  <a:lnTo>
                    <a:pt x="92" y="11"/>
                  </a:lnTo>
                  <a:lnTo>
                    <a:pt x="92" y="7"/>
                  </a:lnTo>
                  <a:lnTo>
                    <a:pt x="92" y="3"/>
                  </a:lnTo>
                  <a:lnTo>
                    <a:pt x="89" y="0"/>
                  </a:lnTo>
                  <a:lnTo>
                    <a:pt x="96" y="3"/>
                  </a:lnTo>
                  <a:lnTo>
                    <a:pt x="100" y="7"/>
                  </a:lnTo>
                  <a:lnTo>
                    <a:pt x="103" y="11"/>
                  </a:lnTo>
                  <a:lnTo>
                    <a:pt x="103" y="15"/>
                  </a:lnTo>
                  <a:lnTo>
                    <a:pt x="103" y="15"/>
                  </a:lnTo>
                  <a:lnTo>
                    <a:pt x="107" y="18"/>
                  </a:lnTo>
                  <a:lnTo>
                    <a:pt x="107" y="22"/>
                  </a:lnTo>
                  <a:lnTo>
                    <a:pt x="103" y="22"/>
                  </a:lnTo>
                  <a:lnTo>
                    <a:pt x="103" y="26"/>
                  </a:lnTo>
                  <a:lnTo>
                    <a:pt x="107" y="26"/>
                  </a:lnTo>
                  <a:lnTo>
                    <a:pt x="103" y="29"/>
                  </a:lnTo>
                  <a:lnTo>
                    <a:pt x="103" y="33"/>
                  </a:lnTo>
                  <a:lnTo>
                    <a:pt x="103" y="37"/>
                  </a:lnTo>
                  <a:lnTo>
                    <a:pt x="107" y="41"/>
                  </a:lnTo>
                  <a:lnTo>
                    <a:pt x="107" y="41"/>
                  </a:lnTo>
                  <a:lnTo>
                    <a:pt x="111" y="44"/>
                  </a:lnTo>
                  <a:lnTo>
                    <a:pt x="114" y="48"/>
                  </a:lnTo>
                  <a:lnTo>
                    <a:pt x="114" y="48"/>
                  </a:lnTo>
                  <a:lnTo>
                    <a:pt x="114" y="48"/>
                  </a:lnTo>
                  <a:lnTo>
                    <a:pt x="111" y="48"/>
                  </a:lnTo>
                  <a:lnTo>
                    <a:pt x="111" y="48"/>
                  </a:lnTo>
                  <a:lnTo>
                    <a:pt x="107" y="48"/>
                  </a:lnTo>
                  <a:lnTo>
                    <a:pt x="103" y="48"/>
                  </a:lnTo>
                  <a:lnTo>
                    <a:pt x="103" y="48"/>
                  </a:lnTo>
                  <a:lnTo>
                    <a:pt x="100" y="48"/>
                  </a:lnTo>
                  <a:lnTo>
                    <a:pt x="96" y="48"/>
                  </a:lnTo>
                  <a:lnTo>
                    <a:pt x="96" y="48"/>
                  </a:lnTo>
                  <a:lnTo>
                    <a:pt x="92" y="48"/>
                  </a:lnTo>
                  <a:lnTo>
                    <a:pt x="92" y="48"/>
                  </a:lnTo>
                  <a:lnTo>
                    <a:pt x="92" y="52"/>
                  </a:lnTo>
                  <a:lnTo>
                    <a:pt x="92" y="52"/>
                  </a:lnTo>
                  <a:lnTo>
                    <a:pt x="92" y="55"/>
                  </a:lnTo>
                  <a:lnTo>
                    <a:pt x="92" y="55"/>
                  </a:lnTo>
                  <a:lnTo>
                    <a:pt x="92" y="59"/>
                  </a:lnTo>
                  <a:lnTo>
                    <a:pt x="96" y="59"/>
                  </a:lnTo>
                  <a:lnTo>
                    <a:pt x="103" y="63"/>
                  </a:lnTo>
                  <a:lnTo>
                    <a:pt x="107" y="70"/>
                  </a:lnTo>
                  <a:lnTo>
                    <a:pt x="111" y="70"/>
                  </a:lnTo>
                  <a:lnTo>
                    <a:pt x="114" y="74"/>
                  </a:lnTo>
                  <a:lnTo>
                    <a:pt x="114" y="78"/>
                  </a:lnTo>
                  <a:lnTo>
                    <a:pt x="114" y="81"/>
                  </a:lnTo>
                  <a:lnTo>
                    <a:pt x="114" y="85"/>
                  </a:lnTo>
                  <a:lnTo>
                    <a:pt x="111" y="85"/>
                  </a:lnTo>
                  <a:lnTo>
                    <a:pt x="111" y="89"/>
                  </a:lnTo>
                  <a:lnTo>
                    <a:pt x="107" y="96"/>
                  </a:lnTo>
                  <a:lnTo>
                    <a:pt x="103" y="100"/>
                  </a:lnTo>
                  <a:lnTo>
                    <a:pt x="100" y="104"/>
                  </a:lnTo>
                  <a:lnTo>
                    <a:pt x="100" y="104"/>
                  </a:lnTo>
                  <a:lnTo>
                    <a:pt x="96" y="104"/>
                  </a:lnTo>
                  <a:lnTo>
                    <a:pt x="100" y="107"/>
                  </a:lnTo>
                  <a:lnTo>
                    <a:pt x="100" y="111"/>
                  </a:lnTo>
                  <a:lnTo>
                    <a:pt x="100" y="115"/>
                  </a:lnTo>
                  <a:lnTo>
                    <a:pt x="100" y="118"/>
                  </a:lnTo>
                  <a:lnTo>
                    <a:pt x="100" y="122"/>
                  </a:lnTo>
                  <a:lnTo>
                    <a:pt x="100" y="130"/>
                  </a:lnTo>
                  <a:lnTo>
                    <a:pt x="103" y="130"/>
                  </a:lnTo>
                  <a:lnTo>
                    <a:pt x="107" y="133"/>
                  </a:lnTo>
                  <a:lnTo>
                    <a:pt x="111" y="137"/>
                  </a:lnTo>
                  <a:lnTo>
                    <a:pt x="111" y="137"/>
                  </a:lnTo>
                  <a:lnTo>
                    <a:pt x="114" y="144"/>
                  </a:lnTo>
                  <a:lnTo>
                    <a:pt x="118" y="148"/>
                  </a:lnTo>
                  <a:lnTo>
                    <a:pt x="118" y="152"/>
                  </a:lnTo>
                  <a:lnTo>
                    <a:pt x="126" y="152"/>
                  </a:lnTo>
                  <a:lnTo>
                    <a:pt x="126" y="156"/>
                  </a:lnTo>
                  <a:lnTo>
                    <a:pt x="126" y="159"/>
                  </a:lnTo>
                  <a:lnTo>
                    <a:pt x="126" y="159"/>
                  </a:lnTo>
                  <a:lnTo>
                    <a:pt x="126" y="159"/>
                  </a:lnTo>
                  <a:lnTo>
                    <a:pt x="126" y="159"/>
                  </a:lnTo>
                  <a:lnTo>
                    <a:pt x="126" y="163"/>
                  </a:lnTo>
                  <a:lnTo>
                    <a:pt x="122" y="167"/>
                  </a:lnTo>
                  <a:lnTo>
                    <a:pt x="122" y="167"/>
                  </a:lnTo>
                  <a:lnTo>
                    <a:pt x="122" y="170"/>
                  </a:lnTo>
                  <a:lnTo>
                    <a:pt x="122" y="170"/>
                  </a:lnTo>
                  <a:lnTo>
                    <a:pt x="122" y="170"/>
                  </a:lnTo>
                  <a:lnTo>
                    <a:pt x="122" y="170"/>
                  </a:lnTo>
                  <a:lnTo>
                    <a:pt x="118" y="170"/>
                  </a:lnTo>
                  <a:lnTo>
                    <a:pt x="118" y="170"/>
                  </a:lnTo>
                  <a:lnTo>
                    <a:pt x="118" y="170"/>
                  </a:lnTo>
                  <a:lnTo>
                    <a:pt x="114" y="170"/>
                  </a:lnTo>
                  <a:lnTo>
                    <a:pt x="111" y="170"/>
                  </a:lnTo>
                  <a:lnTo>
                    <a:pt x="111" y="167"/>
                  </a:lnTo>
                  <a:lnTo>
                    <a:pt x="107" y="167"/>
                  </a:lnTo>
                  <a:lnTo>
                    <a:pt x="107" y="170"/>
                  </a:lnTo>
                  <a:lnTo>
                    <a:pt x="107" y="170"/>
                  </a:lnTo>
                  <a:lnTo>
                    <a:pt x="103" y="167"/>
                  </a:lnTo>
                  <a:lnTo>
                    <a:pt x="103" y="167"/>
                  </a:lnTo>
                  <a:lnTo>
                    <a:pt x="100" y="167"/>
                  </a:lnTo>
                  <a:lnTo>
                    <a:pt x="100" y="167"/>
                  </a:lnTo>
                  <a:lnTo>
                    <a:pt x="100" y="167"/>
                  </a:lnTo>
                  <a:lnTo>
                    <a:pt x="96" y="167"/>
                  </a:lnTo>
                  <a:lnTo>
                    <a:pt x="96" y="167"/>
                  </a:lnTo>
                  <a:lnTo>
                    <a:pt x="74" y="167"/>
                  </a:lnTo>
                  <a:lnTo>
                    <a:pt x="74" y="163"/>
                  </a:lnTo>
                  <a:lnTo>
                    <a:pt x="74" y="163"/>
                  </a:lnTo>
                  <a:lnTo>
                    <a:pt x="70" y="167"/>
                  </a:lnTo>
                  <a:lnTo>
                    <a:pt x="66" y="163"/>
                  </a:lnTo>
                  <a:lnTo>
                    <a:pt x="66" y="163"/>
                  </a:lnTo>
                  <a:lnTo>
                    <a:pt x="66" y="163"/>
                  </a:lnTo>
                  <a:lnTo>
                    <a:pt x="63" y="163"/>
                  </a:lnTo>
                  <a:lnTo>
                    <a:pt x="59" y="163"/>
                  </a:lnTo>
                  <a:lnTo>
                    <a:pt x="55" y="163"/>
                  </a:lnTo>
                  <a:lnTo>
                    <a:pt x="55" y="163"/>
                  </a:lnTo>
                  <a:lnTo>
                    <a:pt x="48" y="163"/>
                  </a:lnTo>
                  <a:lnTo>
                    <a:pt x="48" y="163"/>
                  </a:lnTo>
                  <a:lnTo>
                    <a:pt x="48" y="163"/>
                  </a:lnTo>
                  <a:lnTo>
                    <a:pt x="44" y="167"/>
                  </a:lnTo>
                  <a:lnTo>
                    <a:pt x="44" y="167"/>
                  </a:lnTo>
                  <a:lnTo>
                    <a:pt x="44" y="167"/>
                  </a:lnTo>
                  <a:lnTo>
                    <a:pt x="26" y="167"/>
                  </a:lnTo>
                  <a:lnTo>
                    <a:pt x="22" y="167"/>
                  </a:lnTo>
                  <a:lnTo>
                    <a:pt x="22" y="167"/>
                  </a:lnTo>
                  <a:lnTo>
                    <a:pt x="18" y="167"/>
                  </a:lnTo>
                  <a:lnTo>
                    <a:pt x="22" y="163"/>
                  </a:lnTo>
                  <a:lnTo>
                    <a:pt x="18" y="163"/>
                  </a:lnTo>
                  <a:lnTo>
                    <a:pt x="22" y="156"/>
                  </a:lnTo>
                  <a:lnTo>
                    <a:pt x="22" y="152"/>
                  </a:lnTo>
                  <a:lnTo>
                    <a:pt x="18" y="148"/>
                  </a:lnTo>
                  <a:lnTo>
                    <a:pt x="18" y="141"/>
                  </a:lnTo>
                  <a:lnTo>
                    <a:pt x="18" y="141"/>
                  </a:lnTo>
                  <a:lnTo>
                    <a:pt x="18" y="137"/>
                  </a:lnTo>
                  <a:lnTo>
                    <a:pt x="11" y="137"/>
                  </a:lnTo>
                  <a:lnTo>
                    <a:pt x="11" y="137"/>
                  </a:lnTo>
                  <a:lnTo>
                    <a:pt x="7" y="137"/>
                  </a:lnTo>
                  <a:lnTo>
                    <a:pt x="7" y="126"/>
                  </a:lnTo>
                  <a:lnTo>
                    <a:pt x="3" y="130"/>
                  </a:lnTo>
                  <a:lnTo>
                    <a:pt x="0" y="13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37" name="Freeform 136"/>
            <p:cNvSpPr>
              <a:spLocks/>
            </p:cNvSpPr>
            <p:nvPr/>
          </p:nvSpPr>
          <p:spPr bwMode="auto">
            <a:xfrm>
              <a:off x="4478295" y="3133513"/>
              <a:ext cx="119657" cy="119657"/>
            </a:xfrm>
            <a:custGeom>
              <a:avLst/>
              <a:gdLst>
                <a:gd name="T0" fmla="*/ 41 w 93"/>
                <a:gd name="T1" fmla="*/ 4 h 93"/>
                <a:gd name="T2" fmla="*/ 45 w 93"/>
                <a:gd name="T3" fmla="*/ 0 h 93"/>
                <a:gd name="T4" fmla="*/ 52 w 93"/>
                <a:gd name="T5" fmla="*/ 0 h 93"/>
                <a:gd name="T6" fmla="*/ 56 w 93"/>
                <a:gd name="T7" fmla="*/ 0 h 93"/>
                <a:gd name="T8" fmla="*/ 63 w 93"/>
                <a:gd name="T9" fmla="*/ 0 h 93"/>
                <a:gd name="T10" fmla="*/ 63 w 93"/>
                <a:gd name="T11" fmla="*/ 0 h 93"/>
                <a:gd name="T12" fmla="*/ 71 w 93"/>
                <a:gd name="T13" fmla="*/ 0 h 93"/>
                <a:gd name="T14" fmla="*/ 71 w 93"/>
                <a:gd name="T15" fmla="*/ 4 h 93"/>
                <a:gd name="T16" fmla="*/ 71 w 93"/>
                <a:gd name="T17" fmla="*/ 7 h 93"/>
                <a:gd name="T18" fmla="*/ 71 w 93"/>
                <a:gd name="T19" fmla="*/ 11 h 93"/>
                <a:gd name="T20" fmla="*/ 71 w 93"/>
                <a:gd name="T21" fmla="*/ 15 h 93"/>
                <a:gd name="T22" fmla="*/ 74 w 93"/>
                <a:gd name="T23" fmla="*/ 15 h 93"/>
                <a:gd name="T24" fmla="*/ 82 w 93"/>
                <a:gd name="T25" fmla="*/ 15 h 93"/>
                <a:gd name="T26" fmla="*/ 89 w 93"/>
                <a:gd name="T27" fmla="*/ 15 h 93"/>
                <a:gd name="T28" fmla="*/ 93 w 93"/>
                <a:gd name="T29" fmla="*/ 19 h 93"/>
                <a:gd name="T30" fmla="*/ 93 w 93"/>
                <a:gd name="T31" fmla="*/ 22 h 93"/>
                <a:gd name="T32" fmla="*/ 89 w 93"/>
                <a:gd name="T33" fmla="*/ 26 h 93"/>
                <a:gd name="T34" fmla="*/ 86 w 93"/>
                <a:gd name="T35" fmla="*/ 30 h 93"/>
                <a:gd name="T36" fmla="*/ 86 w 93"/>
                <a:gd name="T37" fmla="*/ 33 h 93"/>
                <a:gd name="T38" fmla="*/ 86 w 93"/>
                <a:gd name="T39" fmla="*/ 33 h 93"/>
                <a:gd name="T40" fmla="*/ 82 w 93"/>
                <a:gd name="T41" fmla="*/ 37 h 93"/>
                <a:gd name="T42" fmla="*/ 86 w 93"/>
                <a:gd name="T43" fmla="*/ 41 h 93"/>
                <a:gd name="T44" fmla="*/ 89 w 93"/>
                <a:gd name="T45" fmla="*/ 41 h 93"/>
                <a:gd name="T46" fmla="*/ 89 w 93"/>
                <a:gd name="T47" fmla="*/ 45 h 93"/>
                <a:gd name="T48" fmla="*/ 93 w 93"/>
                <a:gd name="T49" fmla="*/ 48 h 93"/>
                <a:gd name="T50" fmla="*/ 86 w 93"/>
                <a:gd name="T51" fmla="*/ 67 h 93"/>
                <a:gd name="T52" fmla="*/ 86 w 93"/>
                <a:gd name="T53" fmla="*/ 70 h 93"/>
                <a:gd name="T54" fmla="*/ 86 w 93"/>
                <a:gd name="T55" fmla="*/ 70 h 93"/>
                <a:gd name="T56" fmla="*/ 78 w 93"/>
                <a:gd name="T57" fmla="*/ 67 h 93"/>
                <a:gd name="T58" fmla="*/ 74 w 93"/>
                <a:gd name="T59" fmla="*/ 70 h 93"/>
                <a:gd name="T60" fmla="*/ 67 w 93"/>
                <a:gd name="T61" fmla="*/ 67 h 93"/>
                <a:gd name="T62" fmla="*/ 63 w 93"/>
                <a:gd name="T63" fmla="*/ 63 h 93"/>
                <a:gd name="T64" fmla="*/ 60 w 93"/>
                <a:gd name="T65" fmla="*/ 67 h 93"/>
                <a:gd name="T66" fmla="*/ 56 w 93"/>
                <a:gd name="T67" fmla="*/ 70 h 93"/>
                <a:gd name="T68" fmla="*/ 52 w 93"/>
                <a:gd name="T69" fmla="*/ 70 h 93"/>
                <a:gd name="T70" fmla="*/ 45 w 93"/>
                <a:gd name="T71" fmla="*/ 70 h 93"/>
                <a:gd name="T72" fmla="*/ 41 w 93"/>
                <a:gd name="T73" fmla="*/ 74 h 93"/>
                <a:gd name="T74" fmla="*/ 41 w 93"/>
                <a:gd name="T75" fmla="*/ 78 h 93"/>
                <a:gd name="T76" fmla="*/ 49 w 93"/>
                <a:gd name="T77" fmla="*/ 78 h 93"/>
                <a:gd name="T78" fmla="*/ 52 w 93"/>
                <a:gd name="T79" fmla="*/ 78 h 93"/>
                <a:gd name="T80" fmla="*/ 52 w 93"/>
                <a:gd name="T81" fmla="*/ 89 h 93"/>
                <a:gd name="T82" fmla="*/ 45 w 93"/>
                <a:gd name="T83" fmla="*/ 85 h 93"/>
                <a:gd name="T84" fmla="*/ 41 w 93"/>
                <a:gd name="T85" fmla="*/ 89 h 93"/>
                <a:gd name="T86" fmla="*/ 41 w 93"/>
                <a:gd name="T87" fmla="*/ 89 h 93"/>
                <a:gd name="T88" fmla="*/ 37 w 93"/>
                <a:gd name="T89" fmla="*/ 93 h 93"/>
                <a:gd name="T90" fmla="*/ 34 w 93"/>
                <a:gd name="T91" fmla="*/ 89 h 93"/>
                <a:gd name="T92" fmla="*/ 26 w 93"/>
                <a:gd name="T93" fmla="*/ 82 h 93"/>
                <a:gd name="T94" fmla="*/ 15 w 93"/>
                <a:gd name="T95" fmla="*/ 74 h 93"/>
                <a:gd name="T96" fmla="*/ 12 w 93"/>
                <a:gd name="T97" fmla="*/ 70 h 93"/>
                <a:gd name="T98" fmla="*/ 8 w 93"/>
                <a:gd name="T99" fmla="*/ 63 h 93"/>
                <a:gd name="T100" fmla="*/ 4 w 93"/>
                <a:gd name="T101" fmla="*/ 56 h 93"/>
                <a:gd name="T102" fmla="*/ 4 w 93"/>
                <a:gd name="T103" fmla="*/ 52 h 93"/>
                <a:gd name="T104" fmla="*/ 0 w 93"/>
                <a:gd name="T105" fmla="*/ 45 h 93"/>
                <a:gd name="T106" fmla="*/ 8 w 93"/>
                <a:gd name="T107" fmla="*/ 45 h 93"/>
                <a:gd name="T108" fmla="*/ 8 w 93"/>
                <a:gd name="T109" fmla="*/ 30 h 93"/>
                <a:gd name="T110" fmla="*/ 15 w 93"/>
                <a:gd name="T111" fmla="*/ 30 h 93"/>
                <a:gd name="T112" fmla="*/ 8 w 93"/>
                <a:gd name="T113" fmla="*/ 26 h 93"/>
                <a:gd name="T114" fmla="*/ 12 w 93"/>
                <a:gd name="T115" fmla="*/ 22 h 93"/>
                <a:gd name="T116" fmla="*/ 15 w 93"/>
                <a:gd name="T117" fmla="*/ 19 h 93"/>
                <a:gd name="T118" fmla="*/ 19 w 93"/>
                <a:gd name="T119" fmla="*/ 22 h 93"/>
                <a:gd name="T120" fmla="*/ 41 w 93"/>
                <a:gd name="T121"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 h="93">
                  <a:moveTo>
                    <a:pt x="41" y="4"/>
                  </a:moveTo>
                  <a:lnTo>
                    <a:pt x="41" y="4"/>
                  </a:lnTo>
                  <a:lnTo>
                    <a:pt x="45" y="0"/>
                  </a:lnTo>
                  <a:lnTo>
                    <a:pt x="45" y="0"/>
                  </a:lnTo>
                  <a:lnTo>
                    <a:pt x="45" y="0"/>
                  </a:lnTo>
                  <a:lnTo>
                    <a:pt x="52" y="0"/>
                  </a:lnTo>
                  <a:lnTo>
                    <a:pt x="52" y="0"/>
                  </a:lnTo>
                  <a:lnTo>
                    <a:pt x="56" y="0"/>
                  </a:lnTo>
                  <a:lnTo>
                    <a:pt x="60" y="0"/>
                  </a:lnTo>
                  <a:lnTo>
                    <a:pt x="63" y="0"/>
                  </a:lnTo>
                  <a:lnTo>
                    <a:pt x="63" y="0"/>
                  </a:lnTo>
                  <a:lnTo>
                    <a:pt x="63" y="0"/>
                  </a:lnTo>
                  <a:lnTo>
                    <a:pt x="67" y="4"/>
                  </a:lnTo>
                  <a:lnTo>
                    <a:pt x="71" y="0"/>
                  </a:lnTo>
                  <a:lnTo>
                    <a:pt x="71" y="0"/>
                  </a:lnTo>
                  <a:lnTo>
                    <a:pt x="71" y="4"/>
                  </a:lnTo>
                  <a:lnTo>
                    <a:pt x="71" y="4"/>
                  </a:lnTo>
                  <a:lnTo>
                    <a:pt x="71" y="7"/>
                  </a:lnTo>
                  <a:lnTo>
                    <a:pt x="71" y="7"/>
                  </a:lnTo>
                  <a:lnTo>
                    <a:pt x="71" y="11"/>
                  </a:lnTo>
                  <a:lnTo>
                    <a:pt x="71" y="15"/>
                  </a:lnTo>
                  <a:lnTo>
                    <a:pt x="71" y="15"/>
                  </a:lnTo>
                  <a:lnTo>
                    <a:pt x="74" y="19"/>
                  </a:lnTo>
                  <a:lnTo>
                    <a:pt x="74" y="15"/>
                  </a:lnTo>
                  <a:lnTo>
                    <a:pt x="78" y="15"/>
                  </a:lnTo>
                  <a:lnTo>
                    <a:pt x="82" y="15"/>
                  </a:lnTo>
                  <a:lnTo>
                    <a:pt x="86" y="15"/>
                  </a:lnTo>
                  <a:lnTo>
                    <a:pt x="89" y="15"/>
                  </a:lnTo>
                  <a:lnTo>
                    <a:pt x="93" y="15"/>
                  </a:lnTo>
                  <a:lnTo>
                    <a:pt x="93" y="19"/>
                  </a:lnTo>
                  <a:lnTo>
                    <a:pt x="93" y="22"/>
                  </a:lnTo>
                  <a:lnTo>
                    <a:pt x="93" y="22"/>
                  </a:lnTo>
                  <a:lnTo>
                    <a:pt x="93" y="26"/>
                  </a:lnTo>
                  <a:lnTo>
                    <a:pt x="89" y="26"/>
                  </a:lnTo>
                  <a:lnTo>
                    <a:pt x="86" y="30"/>
                  </a:lnTo>
                  <a:lnTo>
                    <a:pt x="86" y="30"/>
                  </a:lnTo>
                  <a:lnTo>
                    <a:pt x="86" y="33"/>
                  </a:lnTo>
                  <a:lnTo>
                    <a:pt x="86" y="33"/>
                  </a:lnTo>
                  <a:lnTo>
                    <a:pt x="86" y="33"/>
                  </a:lnTo>
                  <a:lnTo>
                    <a:pt x="86" y="33"/>
                  </a:lnTo>
                  <a:lnTo>
                    <a:pt x="82" y="37"/>
                  </a:lnTo>
                  <a:lnTo>
                    <a:pt x="82" y="37"/>
                  </a:lnTo>
                  <a:lnTo>
                    <a:pt x="86" y="37"/>
                  </a:lnTo>
                  <a:lnTo>
                    <a:pt x="86" y="41"/>
                  </a:lnTo>
                  <a:lnTo>
                    <a:pt x="86" y="41"/>
                  </a:lnTo>
                  <a:lnTo>
                    <a:pt x="89" y="41"/>
                  </a:lnTo>
                  <a:lnTo>
                    <a:pt x="89" y="45"/>
                  </a:lnTo>
                  <a:lnTo>
                    <a:pt x="89" y="45"/>
                  </a:lnTo>
                  <a:lnTo>
                    <a:pt x="93" y="45"/>
                  </a:lnTo>
                  <a:lnTo>
                    <a:pt x="93" y="48"/>
                  </a:lnTo>
                  <a:lnTo>
                    <a:pt x="89" y="56"/>
                  </a:lnTo>
                  <a:lnTo>
                    <a:pt x="86" y="67"/>
                  </a:lnTo>
                  <a:lnTo>
                    <a:pt x="89" y="70"/>
                  </a:lnTo>
                  <a:lnTo>
                    <a:pt x="86" y="70"/>
                  </a:lnTo>
                  <a:lnTo>
                    <a:pt x="86" y="70"/>
                  </a:lnTo>
                  <a:lnTo>
                    <a:pt x="86" y="70"/>
                  </a:lnTo>
                  <a:lnTo>
                    <a:pt x="82" y="67"/>
                  </a:lnTo>
                  <a:lnTo>
                    <a:pt x="78" y="67"/>
                  </a:lnTo>
                  <a:lnTo>
                    <a:pt x="74" y="70"/>
                  </a:lnTo>
                  <a:lnTo>
                    <a:pt x="74" y="70"/>
                  </a:lnTo>
                  <a:lnTo>
                    <a:pt x="71" y="70"/>
                  </a:lnTo>
                  <a:lnTo>
                    <a:pt x="67" y="67"/>
                  </a:lnTo>
                  <a:lnTo>
                    <a:pt x="67" y="63"/>
                  </a:lnTo>
                  <a:lnTo>
                    <a:pt x="63" y="63"/>
                  </a:lnTo>
                  <a:lnTo>
                    <a:pt x="60" y="63"/>
                  </a:lnTo>
                  <a:lnTo>
                    <a:pt x="60" y="67"/>
                  </a:lnTo>
                  <a:lnTo>
                    <a:pt x="60" y="70"/>
                  </a:lnTo>
                  <a:lnTo>
                    <a:pt x="56" y="70"/>
                  </a:lnTo>
                  <a:lnTo>
                    <a:pt x="52" y="70"/>
                  </a:lnTo>
                  <a:lnTo>
                    <a:pt x="52" y="70"/>
                  </a:lnTo>
                  <a:lnTo>
                    <a:pt x="49" y="74"/>
                  </a:lnTo>
                  <a:lnTo>
                    <a:pt x="45" y="70"/>
                  </a:lnTo>
                  <a:lnTo>
                    <a:pt x="45" y="70"/>
                  </a:lnTo>
                  <a:lnTo>
                    <a:pt x="41" y="74"/>
                  </a:lnTo>
                  <a:lnTo>
                    <a:pt x="41" y="74"/>
                  </a:lnTo>
                  <a:lnTo>
                    <a:pt x="41" y="78"/>
                  </a:lnTo>
                  <a:lnTo>
                    <a:pt x="45" y="78"/>
                  </a:lnTo>
                  <a:lnTo>
                    <a:pt x="49" y="78"/>
                  </a:lnTo>
                  <a:lnTo>
                    <a:pt x="49" y="78"/>
                  </a:lnTo>
                  <a:lnTo>
                    <a:pt x="52" y="78"/>
                  </a:lnTo>
                  <a:lnTo>
                    <a:pt x="52" y="85"/>
                  </a:lnTo>
                  <a:lnTo>
                    <a:pt x="52" y="89"/>
                  </a:lnTo>
                  <a:lnTo>
                    <a:pt x="49" y="85"/>
                  </a:lnTo>
                  <a:lnTo>
                    <a:pt x="45" y="85"/>
                  </a:lnTo>
                  <a:lnTo>
                    <a:pt x="45" y="89"/>
                  </a:lnTo>
                  <a:lnTo>
                    <a:pt x="41" y="89"/>
                  </a:lnTo>
                  <a:lnTo>
                    <a:pt x="41" y="89"/>
                  </a:lnTo>
                  <a:lnTo>
                    <a:pt x="41" y="89"/>
                  </a:lnTo>
                  <a:lnTo>
                    <a:pt x="37" y="93"/>
                  </a:lnTo>
                  <a:lnTo>
                    <a:pt x="37" y="93"/>
                  </a:lnTo>
                  <a:lnTo>
                    <a:pt x="34" y="93"/>
                  </a:lnTo>
                  <a:lnTo>
                    <a:pt x="34" y="89"/>
                  </a:lnTo>
                  <a:lnTo>
                    <a:pt x="26" y="85"/>
                  </a:lnTo>
                  <a:lnTo>
                    <a:pt x="26" y="82"/>
                  </a:lnTo>
                  <a:lnTo>
                    <a:pt x="19" y="78"/>
                  </a:lnTo>
                  <a:lnTo>
                    <a:pt x="15" y="74"/>
                  </a:lnTo>
                  <a:lnTo>
                    <a:pt x="15" y="74"/>
                  </a:lnTo>
                  <a:lnTo>
                    <a:pt x="12" y="70"/>
                  </a:lnTo>
                  <a:lnTo>
                    <a:pt x="8" y="67"/>
                  </a:lnTo>
                  <a:lnTo>
                    <a:pt x="8" y="63"/>
                  </a:lnTo>
                  <a:lnTo>
                    <a:pt x="8" y="59"/>
                  </a:lnTo>
                  <a:lnTo>
                    <a:pt x="4" y="56"/>
                  </a:lnTo>
                  <a:lnTo>
                    <a:pt x="4" y="52"/>
                  </a:lnTo>
                  <a:lnTo>
                    <a:pt x="4" y="52"/>
                  </a:lnTo>
                  <a:lnTo>
                    <a:pt x="0" y="45"/>
                  </a:lnTo>
                  <a:lnTo>
                    <a:pt x="0" y="45"/>
                  </a:lnTo>
                  <a:lnTo>
                    <a:pt x="4" y="45"/>
                  </a:lnTo>
                  <a:lnTo>
                    <a:pt x="8" y="45"/>
                  </a:lnTo>
                  <a:lnTo>
                    <a:pt x="8" y="33"/>
                  </a:lnTo>
                  <a:lnTo>
                    <a:pt x="8" y="30"/>
                  </a:lnTo>
                  <a:lnTo>
                    <a:pt x="8" y="33"/>
                  </a:lnTo>
                  <a:lnTo>
                    <a:pt x="15" y="30"/>
                  </a:lnTo>
                  <a:lnTo>
                    <a:pt x="12" y="30"/>
                  </a:lnTo>
                  <a:lnTo>
                    <a:pt x="8" y="26"/>
                  </a:lnTo>
                  <a:lnTo>
                    <a:pt x="12" y="26"/>
                  </a:lnTo>
                  <a:lnTo>
                    <a:pt x="12" y="22"/>
                  </a:lnTo>
                  <a:lnTo>
                    <a:pt x="15" y="22"/>
                  </a:lnTo>
                  <a:lnTo>
                    <a:pt x="15" y="19"/>
                  </a:lnTo>
                  <a:lnTo>
                    <a:pt x="19" y="19"/>
                  </a:lnTo>
                  <a:lnTo>
                    <a:pt x="19" y="22"/>
                  </a:lnTo>
                  <a:lnTo>
                    <a:pt x="41" y="22"/>
                  </a:lnTo>
                  <a:lnTo>
                    <a:pt x="41" y="4"/>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38" name="Freeform 137"/>
            <p:cNvSpPr>
              <a:spLocks/>
            </p:cNvSpPr>
            <p:nvPr/>
          </p:nvSpPr>
          <p:spPr bwMode="auto">
            <a:xfrm>
              <a:off x="4488588" y="3138661"/>
              <a:ext cx="42459" cy="23159"/>
            </a:xfrm>
            <a:custGeom>
              <a:avLst/>
              <a:gdLst>
                <a:gd name="T0" fmla="*/ 4 w 33"/>
                <a:gd name="T1" fmla="*/ 18 h 18"/>
                <a:gd name="T2" fmla="*/ 7 w 33"/>
                <a:gd name="T3" fmla="*/ 18 h 18"/>
                <a:gd name="T4" fmla="*/ 7 w 33"/>
                <a:gd name="T5" fmla="*/ 15 h 18"/>
                <a:gd name="T6" fmla="*/ 11 w 33"/>
                <a:gd name="T7" fmla="*/ 15 h 18"/>
                <a:gd name="T8" fmla="*/ 11 w 33"/>
                <a:gd name="T9" fmla="*/ 18 h 18"/>
                <a:gd name="T10" fmla="*/ 33 w 33"/>
                <a:gd name="T11" fmla="*/ 18 h 18"/>
                <a:gd name="T12" fmla="*/ 33 w 33"/>
                <a:gd name="T13" fmla="*/ 0 h 18"/>
                <a:gd name="T14" fmla="*/ 15 w 33"/>
                <a:gd name="T15" fmla="*/ 0 h 18"/>
                <a:gd name="T16" fmla="*/ 11 w 33"/>
                <a:gd name="T17" fmla="*/ 0 h 18"/>
                <a:gd name="T18" fmla="*/ 11 w 33"/>
                <a:gd name="T19" fmla="*/ 0 h 18"/>
                <a:gd name="T20" fmla="*/ 7 w 33"/>
                <a:gd name="T21" fmla="*/ 0 h 18"/>
                <a:gd name="T22" fmla="*/ 7 w 33"/>
                <a:gd name="T23" fmla="*/ 0 h 18"/>
                <a:gd name="T24" fmla="*/ 11 w 33"/>
                <a:gd name="T25" fmla="*/ 3 h 18"/>
                <a:gd name="T26" fmla="*/ 4 w 33"/>
                <a:gd name="T27" fmla="*/ 7 h 18"/>
                <a:gd name="T28" fmla="*/ 0 w 33"/>
                <a:gd name="T29" fmla="*/ 15 h 18"/>
                <a:gd name="T30" fmla="*/ 4 w 33"/>
                <a:gd name="T31" fmla="*/ 15 h 18"/>
                <a:gd name="T32" fmla="*/ 4 w 33"/>
                <a:gd name="T3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18">
                  <a:moveTo>
                    <a:pt x="4" y="18"/>
                  </a:moveTo>
                  <a:lnTo>
                    <a:pt x="7" y="18"/>
                  </a:lnTo>
                  <a:lnTo>
                    <a:pt x="7" y="15"/>
                  </a:lnTo>
                  <a:lnTo>
                    <a:pt x="11" y="15"/>
                  </a:lnTo>
                  <a:lnTo>
                    <a:pt x="11" y="18"/>
                  </a:lnTo>
                  <a:lnTo>
                    <a:pt x="33" y="18"/>
                  </a:lnTo>
                  <a:lnTo>
                    <a:pt x="33" y="0"/>
                  </a:lnTo>
                  <a:lnTo>
                    <a:pt x="15" y="0"/>
                  </a:lnTo>
                  <a:lnTo>
                    <a:pt x="11" y="0"/>
                  </a:lnTo>
                  <a:lnTo>
                    <a:pt x="11" y="0"/>
                  </a:lnTo>
                  <a:lnTo>
                    <a:pt x="7" y="0"/>
                  </a:lnTo>
                  <a:lnTo>
                    <a:pt x="7" y="0"/>
                  </a:lnTo>
                  <a:lnTo>
                    <a:pt x="11" y="3"/>
                  </a:lnTo>
                  <a:lnTo>
                    <a:pt x="4" y="7"/>
                  </a:lnTo>
                  <a:lnTo>
                    <a:pt x="0" y="15"/>
                  </a:lnTo>
                  <a:lnTo>
                    <a:pt x="4" y="15"/>
                  </a:lnTo>
                  <a:lnTo>
                    <a:pt x="4" y="1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39" name="Freeform 138"/>
            <p:cNvSpPr>
              <a:spLocks/>
            </p:cNvSpPr>
            <p:nvPr/>
          </p:nvSpPr>
          <p:spPr bwMode="auto">
            <a:xfrm>
              <a:off x="4525901" y="3105208"/>
              <a:ext cx="162115" cy="171122"/>
            </a:xfrm>
            <a:custGeom>
              <a:avLst/>
              <a:gdLst>
                <a:gd name="T0" fmla="*/ 4 w 126"/>
                <a:gd name="T1" fmla="*/ 111 h 133"/>
                <a:gd name="T2" fmla="*/ 8 w 126"/>
                <a:gd name="T3" fmla="*/ 107 h 133"/>
                <a:gd name="T4" fmla="*/ 15 w 126"/>
                <a:gd name="T5" fmla="*/ 107 h 133"/>
                <a:gd name="T6" fmla="*/ 12 w 126"/>
                <a:gd name="T7" fmla="*/ 100 h 133"/>
                <a:gd name="T8" fmla="*/ 4 w 126"/>
                <a:gd name="T9" fmla="*/ 96 h 133"/>
                <a:gd name="T10" fmla="*/ 8 w 126"/>
                <a:gd name="T11" fmla="*/ 92 h 133"/>
                <a:gd name="T12" fmla="*/ 15 w 126"/>
                <a:gd name="T13" fmla="*/ 92 h 133"/>
                <a:gd name="T14" fmla="*/ 23 w 126"/>
                <a:gd name="T15" fmla="*/ 89 h 133"/>
                <a:gd name="T16" fmla="*/ 30 w 126"/>
                <a:gd name="T17" fmla="*/ 85 h 133"/>
                <a:gd name="T18" fmla="*/ 37 w 126"/>
                <a:gd name="T19" fmla="*/ 92 h 133"/>
                <a:gd name="T20" fmla="*/ 45 w 126"/>
                <a:gd name="T21" fmla="*/ 89 h 133"/>
                <a:gd name="T22" fmla="*/ 49 w 126"/>
                <a:gd name="T23" fmla="*/ 92 h 133"/>
                <a:gd name="T24" fmla="*/ 52 w 126"/>
                <a:gd name="T25" fmla="*/ 78 h 133"/>
                <a:gd name="T26" fmla="*/ 52 w 126"/>
                <a:gd name="T27" fmla="*/ 67 h 133"/>
                <a:gd name="T28" fmla="*/ 49 w 126"/>
                <a:gd name="T29" fmla="*/ 63 h 133"/>
                <a:gd name="T30" fmla="*/ 45 w 126"/>
                <a:gd name="T31" fmla="*/ 59 h 133"/>
                <a:gd name="T32" fmla="*/ 49 w 126"/>
                <a:gd name="T33" fmla="*/ 55 h 133"/>
                <a:gd name="T34" fmla="*/ 49 w 126"/>
                <a:gd name="T35" fmla="*/ 52 h 133"/>
                <a:gd name="T36" fmla="*/ 56 w 126"/>
                <a:gd name="T37" fmla="*/ 48 h 133"/>
                <a:gd name="T38" fmla="*/ 56 w 126"/>
                <a:gd name="T39" fmla="*/ 41 h 133"/>
                <a:gd name="T40" fmla="*/ 49 w 126"/>
                <a:gd name="T41" fmla="*/ 37 h 133"/>
                <a:gd name="T42" fmla="*/ 37 w 126"/>
                <a:gd name="T43" fmla="*/ 37 h 133"/>
                <a:gd name="T44" fmla="*/ 34 w 126"/>
                <a:gd name="T45" fmla="*/ 37 h 133"/>
                <a:gd name="T46" fmla="*/ 34 w 126"/>
                <a:gd name="T47" fmla="*/ 29 h 133"/>
                <a:gd name="T48" fmla="*/ 56 w 126"/>
                <a:gd name="T49" fmla="*/ 26 h 133"/>
                <a:gd name="T50" fmla="*/ 60 w 126"/>
                <a:gd name="T51" fmla="*/ 26 h 133"/>
                <a:gd name="T52" fmla="*/ 67 w 126"/>
                <a:gd name="T53" fmla="*/ 29 h 133"/>
                <a:gd name="T54" fmla="*/ 71 w 126"/>
                <a:gd name="T55" fmla="*/ 26 h 133"/>
                <a:gd name="T56" fmla="*/ 78 w 126"/>
                <a:gd name="T57" fmla="*/ 29 h 133"/>
                <a:gd name="T58" fmla="*/ 82 w 126"/>
                <a:gd name="T59" fmla="*/ 29 h 133"/>
                <a:gd name="T60" fmla="*/ 82 w 126"/>
                <a:gd name="T61" fmla="*/ 29 h 133"/>
                <a:gd name="T62" fmla="*/ 86 w 126"/>
                <a:gd name="T63" fmla="*/ 22 h 133"/>
                <a:gd name="T64" fmla="*/ 97 w 126"/>
                <a:gd name="T65" fmla="*/ 3 h 133"/>
                <a:gd name="T66" fmla="*/ 108 w 126"/>
                <a:gd name="T67" fmla="*/ 0 h 133"/>
                <a:gd name="T68" fmla="*/ 115 w 126"/>
                <a:gd name="T69" fmla="*/ 0 h 133"/>
                <a:gd name="T70" fmla="*/ 123 w 126"/>
                <a:gd name="T71" fmla="*/ 3 h 133"/>
                <a:gd name="T72" fmla="*/ 126 w 126"/>
                <a:gd name="T73" fmla="*/ 3 h 133"/>
                <a:gd name="T74" fmla="*/ 123 w 126"/>
                <a:gd name="T75" fmla="*/ 11 h 133"/>
                <a:gd name="T76" fmla="*/ 119 w 126"/>
                <a:gd name="T77" fmla="*/ 29 h 133"/>
                <a:gd name="T78" fmla="*/ 115 w 126"/>
                <a:gd name="T79" fmla="*/ 37 h 133"/>
                <a:gd name="T80" fmla="*/ 112 w 126"/>
                <a:gd name="T81" fmla="*/ 48 h 133"/>
                <a:gd name="T82" fmla="*/ 112 w 126"/>
                <a:gd name="T83" fmla="*/ 55 h 133"/>
                <a:gd name="T84" fmla="*/ 104 w 126"/>
                <a:gd name="T85" fmla="*/ 70 h 133"/>
                <a:gd name="T86" fmla="*/ 97 w 126"/>
                <a:gd name="T87" fmla="*/ 74 h 133"/>
                <a:gd name="T88" fmla="*/ 89 w 126"/>
                <a:gd name="T89" fmla="*/ 85 h 133"/>
                <a:gd name="T90" fmla="*/ 82 w 126"/>
                <a:gd name="T91" fmla="*/ 96 h 133"/>
                <a:gd name="T92" fmla="*/ 82 w 126"/>
                <a:gd name="T93" fmla="*/ 107 h 133"/>
                <a:gd name="T94" fmla="*/ 78 w 126"/>
                <a:gd name="T95" fmla="*/ 115 h 133"/>
                <a:gd name="T96" fmla="*/ 67 w 126"/>
                <a:gd name="T97" fmla="*/ 126 h 133"/>
                <a:gd name="T98" fmla="*/ 56 w 126"/>
                <a:gd name="T99" fmla="*/ 130 h 133"/>
                <a:gd name="T100" fmla="*/ 56 w 126"/>
                <a:gd name="T101" fmla="*/ 122 h 133"/>
                <a:gd name="T102" fmla="*/ 49 w 126"/>
                <a:gd name="T103" fmla="*/ 126 h 133"/>
                <a:gd name="T104" fmla="*/ 45 w 126"/>
                <a:gd name="T105" fmla="*/ 126 h 133"/>
                <a:gd name="T106" fmla="*/ 37 w 126"/>
                <a:gd name="T107" fmla="*/ 130 h 133"/>
                <a:gd name="T108" fmla="*/ 34 w 126"/>
                <a:gd name="T109" fmla="*/ 126 h 133"/>
                <a:gd name="T110" fmla="*/ 30 w 126"/>
                <a:gd name="T111" fmla="*/ 122 h 133"/>
                <a:gd name="T112" fmla="*/ 26 w 126"/>
                <a:gd name="T113" fmla="*/ 126 h 133"/>
                <a:gd name="T114" fmla="*/ 19 w 126"/>
                <a:gd name="T115" fmla="*/ 130 h 133"/>
                <a:gd name="T116" fmla="*/ 15 w 126"/>
                <a:gd name="T117" fmla="*/ 133 h 133"/>
                <a:gd name="T118" fmla="*/ 12 w 126"/>
                <a:gd name="T119" fmla="*/ 126 h 133"/>
                <a:gd name="T120" fmla="*/ 4 w 126"/>
                <a:gd name="T121" fmla="*/ 11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33">
                  <a:moveTo>
                    <a:pt x="0" y="115"/>
                  </a:moveTo>
                  <a:lnTo>
                    <a:pt x="4" y="111"/>
                  </a:lnTo>
                  <a:lnTo>
                    <a:pt x="4" y="111"/>
                  </a:lnTo>
                  <a:lnTo>
                    <a:pt x="4" y="111"/>
                  </a:lnTo>
                  <a:lnTo>
                    <a:pt x="8" y="111"/>
                  </a:lnTo>
                  <a:lnTo>
                    <a:pt x="8" y="107"/>
                  </a:lnTo>
                  <a:lnTo>
                    <a:pt x="12" y="107"/>
                  </a:lnTo>
                  <a:lnTo>
                    <a:pt x="15" y="111"/>
                  </a:lnTo>
                  <a:lnTo>
                    <a:pt x="15" y="107"/>
                  </a:lnTo>
                  <a:lnTo>
                    <a:pt x="15" y="100"/>
                  </a:lnTo>
                  <a:lnTo>
                    <a:pt x="12" y="100"/>
                  </a:lnTo>
                  <a:lnTo>
                    <a:pt x="12" y="100"/>
                  </a:lnTo>
                  <a:lnTo>
                    <a:pt x="8" y="100"/>
                  </a:lnTo>
                  <a:lnTo>
                    <a:pt x="4" y="100"/>
                  </a:lnTo>
                  <a:lnTo>
                    <a:pt x="4" y="96"/>
                  </a:lnTo>
                  <a:lnTo>
                    <a:pt x="4" y="96"/>
                  </a:lnTo>
                  <a:lnTo>
                    <a:pt x="8" y="92"/>
                  </a:lnTo>
                  <a:lnTo>
                    <a:pt x="8" y="92"/>
                  </a:lnTo>
                  <a:lnTo>
                    <a:pt x="12" y="96"/>
                  </a:lnTo>
                  <a:lnTo>
                    <a:pt x="15" y="92"/>
                  </a:lnTo>
                  <a:lnTo>
                    <a:pt x="15" y="92"/>
                  </a:lnTo>
                  <a:lnTo>
                    <a:pt x="19" y="92"/>
                  </a:lnTo>
                  <a:lnTo>
                    <a:pt x="23" y="92"/>
                  </a:lnTo>
                  <a:lnTo>
                    <a:pt x="23" y="89"/>
                  </a:lnTo>
                  <a:lnTo>
                    <a:pt x="23" y="85"/>
                  </a:lnTo>
                  <a:lnTo>
                    <a:pt x="26" y="85"/>
                  </a:lnTo>
                  <a:lnTo>
                    <a:pt x="30" y="85"/>
                  </a:lnTo>
                  <a:lnTo>
                    <a:pt x="30" y="89"/>
                  </a:lnTo>
                  <a:lnTo>
                    <a:pt x="34" y="92"/>
                  </a:lnTo>
                  <a:lnTo>
                    <a:pt x="37" y="92"/>
                  </a:lnTo>
                  <a:lnTo>
                    <a:pt x="37" y="92"/>
                  </a:lnTo>
                  <a:lnTo>
                    <a:pt x="41" y="89"/>
                  </a:lnTo>
                  <a:lnTo>
                    <a:pt x="45" y="89"/>
                  </a:lnTo>
                  <a:lnTo>
                    <a:pt x="49" y="92"/>
                  </a:lnTo>
                  <a:lnTo>
                    <a:pt x="49" y="92"/>
                  </a:lnTo>
                  <a:lnTo>
                    <a:pt x="49" y="92"/>
                  </a:lnTo>
                  <a:lnTo>
                    <a:pt x="52" y="92"/>
                  </a:lnTo>
                  <a:lnTo>
                    <a:pt x="49" y="89"/>
                  </a:lnTo>
                  <a:lnTo>
                    <a:pt x="52" y="78"/>
                  </a:lnTo>
                  <a:lnTo>
                    <a:pt x="56" y="70"/>
                  </a:lnTo>
                  <a:lnTo>
                    <a:pt x="56" y="67"/>
                  </a:lnTo>
                  <a:lnTo>
                    <a:pt x="52" y="67"/>
                  </a:lnTo>
                  <a:lnTo>
                    <a:pt x="52" y="67"/>
                  </a:lnTo>
                  <a:lnTo>
                    <a:pt x="52" y="63"/>
                  </a:lnTo>
                  <a:lnTo>
                    <a:pt x="49" y="63"/>
                  </a:lnTo>
                  <a:lnTo>
                    <a:pt x="49" y="63"/>
                  </a:lnTo>
                  <a:lnTo>
                    <a:pt x="49" y="59"/>
                  </a:lnTo>
                  <a:lnTo>
                    <a:pt x="45" y="59"/>
                  </a:lnTo>
                  <a:lnTo>
                    <a:pt x="45" y="59"/>
                  </a:lnTo>
                  <a:lnTo>
                    <a:pt x="49" y="55"/>
                  </a:lnTo>
                  <a:lnTo>
                    <a:pt x="49" y="55"/>
                  </a:lnTo>
                  <a:lnTo>
                    <a:pt x="49" y="55"/>
                  </a:lnTo>
                  <a:lnTo>
                    <a:pt x="49" y="55"/>
                  </a:lnTo>
                  <a:lnTo>
                    <a:pt x="49" y="52"/>
                  </a:lnTo>
                  <a:lnTo>
                    <a:pt x="49" y="52"/>
                  </a:lnTo>
                  <a:lnTo>
                    <a:pt x="52" y="48"/>
                  </a:lnTo>
                  <a:lnTo>
                    <a:pt x="56" y="48"/>
                  </a:lnTo>
                  <a:lnTo>
                    <a:pt x="56" y="44"/>
                  </a:lnTo>
                  <a:lnTo>
                    <a:pt x="56" y="44"/>
                  </a:lnTo>
                  <a:lnTo>
                    <a:pt x="56" y="41"/>
                  </a:lnTo>
                  <a:lnTo>
                    <a:pt x="56" y="37"/>
                  </a:lnTo>
                  <a:lnTo>
                    <a:pt x="52" y="37"/>
                  </a:lnTo>
                  <a:lnTo>
                    <a:pt x="49" y="37"/>
                  </a:lnTo>
                  <a:lnTo>
                    <a:pt x="45" y="37"/>
                  </a:lnTo>
                  <a:lnTo>
                    <a:pt x="41" y="37"/>
                  </a:lnTo>
                  <a:lnTo>
                    <a:pt x="37" y="37"/>
                  </a:lnTo>
                  <a:lnTo>
                    <a:pt x="37" y="41"/>
                  </a:lnTo>
                  <a:lnTo>
                    <a:pt x="34" y="37"/>
                  </a:lnTo>
                  <a:lnTo>
                    <a:pt x="34" y="37"/>
                  </a:lnTo>
                  <a:lnTo>
                    <a:pt x="34" y="33"/>
                  </a:lnTo>
                  <a:lnTo>
                    <a:pt x="34" y="29"/>
                  </a:lnTo>
                  <a:lnTo>
                    <a:pt x="34" y="29"/>
                  </a:lnTo>
                  <a:lnTo>
                    <a:pt x="34" y="26"/>
                  </a:lnTo>
                  <a:lnTo>
                    <a:pt x="56" y="26"/>
                  </a:lnTo>
                  <a:lnTo>
                    <a:pt x="56" y="26"/>
                  </a:lnTo>
                  <a:lnTo>
                    <a:pt x="60" y="26"/>
                  </a:lnTo>
                  <a:lnTo>
                    <a:pt x="60" y="26"/>
                  </a:lnTo>
                  <a:lnTo>
                    <a:pt x="60" y="26"/>
                  </a:lnTo>
                  <a:lnTo>
                    <a:pt x="63" y="26"/>
                  </a:lnTo>
                  <a:lnTo>
                    <a:pt x="63" y="26"/>
                  </a:lnTo>
                  <a:lnTo>
                    <a:pt x="67" y="29"/>
                  </a:lnTo>
                  <a:lnTo>
                    <a:pt x="67" y="29"/>
                  </a:lnTo>
                  <a:lnTo>
                    <a:pt x="67" y="26"/>
                  </a:lnTo>
                  <a:lnTo>
                    <a:pt x="71" y="26"/>
                  </a:lnTo>
                  <a:lnTo>
                    <a:pt x="71" y="29"/>
                  </a:lnTo>
                  <a:lnTo>
                    <a:pt x="74" y="29"/>
                  </a:lnTo>
                  <a:lnTo>
                    <a:pt x="78" y="29"/>
                  </a:lnTo>
                  <a:lnTo>
                    <a:pt x="78" y="29"/>
                  </a:lnTo>
                  <a:lnTo>
                    <a:pt x="78" y="29"/>
                  </a:lnTo>
                  <a:lnTo>
                    <a:pt x="82" y="29"/>
                  </a:lnTo>
                  <a:lnTo>
                    <a:pt x="82" y="29"/>
                  </a:lnTo>
                  <a:lnTo>
                    <a:pt x="82" y="29"/>
                  </a:lnTo>
                  <a:lnTo>
                    <a:pt x="82" y="29"/>
                  </a:lnTo>
                  <a:lnTo>
                    <a:pt x="82" y="26"/>
                  </a:lnTo>
                  <a:lnTo>
                    <a:pt x="82" y="26"/>
                  </a:lnTo>
                  <a:lnTo>
                    <a:pt x="86" y="22"/>
                  </a:lnTo>
                  <a:lnTo>
                    <a:pt x="86" y="18"/>
                  </a:lnTo>
                  <a:lnTo>
                    <a:pt x="93" y="7"/>
                  </a:lnTo>
                  <a:lnTo>
                    <a:pt x="97" y="3"/>
                  </a:lnTo>
                  <a:lnTo>
                    <a:pt x="100" y="3"/>
                  </a:lnTo>
                  <a:lnTo>
                    <a:pt x="100" y="3"/>
                  </a:lnTo>
                  <a:lnTo>
                    <a:pt x="108" y="0"/>
                  </a:lnTo>
                  <a:lnTo>
                    <a:pt x="112" y="0"/>
                  </a:lnTo>
                  <a:lnTo>
                    <a:pt x="112" y="0"/>
                  </a:lnTo>
                  <a:lnTo>
                    <a:pt x="115" y="0"/>
                  </a:lnTo>
                  <a:lnTo>
                    <a:pt x="119" y="0"/>
                  </a:lnTo>
                  <a:lnTo>
                    <a:pt x="119" y="0"/>
                  </a:lnTo>
                  <a:lnTo>
                    <a:pt x="123" y="3"/>
                  </a:lnTo>
                  <a:lnTo>
                    <a:pt x="123" y="0"/>
                  </a:lnTo>
                  <a:lnTo>
                    <a:pt x="126" y="0"/>
                  </a:lnTo>
                  <a:lnTo>
                    <a:pt x="126" y="3"/>
                  </a:lnTo>
                  <a:lnTo>
                    <a:pt x="126" y="3"/>
                  </a:lnTo>
                  <a:lnTo>
                    <a:pt x="126" y="11"/>
                  </a:lnTo>
                  <a:lnTo>
                    <a:pt x="123" y="11"/>
                  </a:lnTo>
                  <a:lnTo>
                    <a:pt x="123" y="15"/>
                  </a:lnTo>
                  <a:lnTo>
                    <a:pt x="115" y="22"/>
                  </a:lnTo>
                  <a:lnTo>
                    <a:pt x="119" y="29"/>
                  </a:lnTo>
                  <a:lnTo>
                    <a:pt x="115" y="33"/>
                  </a:lnTo>
                  <a:lnTo>
                    <a:pt x="115" y="33"/>
                  </a:lnTo>
                  <a:lnTo>
                    <a:pt x="115" y="37"/>
                  </a:lnTo>
                  <a:lnTo>
                    <a:pt x="112" y="41"/>
                  </a:lnTo>
                  <a:lnTo>
                    <a:pt x="115" y="44"/>
                  </a:lnTo>
                  <a:lnTo>
                    <a:pt x="112" y="48"/>
                  </a:lnTo>
                  <a:lnTo>
                    <a:pt x="115" y="48"/>
                  </a:lnTo>
                  <a:lnTo>
                    <a:pt x="112" y="52"/>
                  </a:lnTo>
                  <a:lnTo>
                    <a:pt x="112" y="55"/>
                  </a:lnTo>
                  <a:lnTo>
                    <a:pt x="108" y="59"/>
                  </a:lnTo>
                  <a:lnTo>
                    <a:pt x="108" y="63"/>
                  </a:lnTo>
                  <a:lnTo>
                    <a:pt x="104" y="70"/>
                  </a:lnTo>
                  <a:lnTo>
                    <a:pt x="100" y="74"/>
                  </a:lnTo>
                  <a:lnTo>
                    <a:pt x="97" y="74"/>
                  </a:lnTo>
                  <a:lnTo>
                    <a:pt x="97" y="74"/>
                  </a:lnTo>
                  <a:lnTo>
                    <a:pt x="93" y="78"/>
                  </a:lnTo>
                  <a:lnTo>
                    <a:pt x="89" y="81"/>
                  </a:lnTo>
                  <a:lnTo>
                    <a:pt x="89" y="85"/>
                  </a:lnTo>
                  <a:lnTo>
                    <a:pt x="86" y="89"/>
                  </a:lnTo>
                  <a:lnTo>
                    <a:pt x="82" y="92"/>
                  </a:lnTo>
                  <a:lnTo>
                    <a:pt x="82" y="96"/>
                  </a:lnTo>
                  <a:lnTo>
                    <a:pt x="82" y="96"/>
                  </a:lnTo>
                  <a:lnTo>
                    <a:pt x="82" y="104"/>
                  </a:lnTo>
                  <a:lnTo>
                    <a:pt x="82" y="107"/>
                  </a:lnTo>
                  <a:lnTo>
                    <a:pt x="82" y="111"/>
                  </a:lnTo>
                  <a:lnTo>
                    <a:pt x="78" y="115"/>
                  </a:lnTo>
                  <a:lnTo>
                    <a:pt x="78" y="115"/>
                  </a:lnTo>
                  <a:lnTo>
                    <a:pt x="74" y="118"/>
                  </a:lnTo>
                  <a:lnTo>
                    <a:pt x="74" y="118"/>
                  </a:lnTo>
                  <a:lnTo>
                    <a:pt x="67" y="126"/>
                  </a:lnTo>
                  <a:lnTo>
                    <a:pt x="63" y="130"/>
                  </a:lnTo>
                  <a:lnTo>
                    <a:pt x="60" y="130"/>
                  </a:lnTo>
                  <a:lnTo>
                    <a:pt x="56" y="130"/>
                  </a:lnTo>
                  <a:lnTo>
                    <a:pt x="56" y="126"/>
                  </a:lnTo>
                  <a:lnTo>
                    <a:pt x="52" y="126"/>
                  </a:lnTo>
                  <a:lnTo>
                    <a:pt x="56" y="122"/>
                  </a:lnTo>
                  <a:lnTo>
                    <a:pt x="56" y="122"/>
                  </a:lnTo>
                  <a:lnTo>
                    <a:pt x="52" y="122"/>
                  </a:lnTo>
                  <a:lnTo>
                    <a:pt x="49" y="126"/>
                  </a:lnTo>
                  <a:lnTo>
                    <a:pt x="45" y="126"/>
                  </a:lnTo>
                  <a:lnTo>
                    <a:pt x="45" y="126"/>
                  </a:lnTo>
                  <a:lnTo>
                    <a:pt x="45" y="126"/>
                  </a:lnTo>
                  <a:lnTo>
                    <a:pt x="41" y="130"/>
                  </a:lnTo>
                  <a:lnTo>
                    <a:pt x="37" y="130"/>
                  </a:lnTo>
                  <a:lnTo>
                    <a:pt x="37" y="130"/>
                  </a:lnTo>
                  <a:lnTo>
                    <a:pt x="37" y="126"/>
                  </a:lnTo>
                  <a:lnTo>
                    <a:pt x="34" y="126"/>
                  </a:lnTo>
                  <a:lnTo>
                    <a:pt x="34" y="126"/>
                  </a:lnTo>
                  <a:lnTo>
                    <a:pt x="34" y="130"/>
                  </a:lnTo>
                  <a:lnTo>
                    <a:pt x="34" y="126"/>
                  </a:lnTo>
                  <a:lnTo>
                    <a:pt x="30" y="122"/>
                  </a:lnTo>
                  <a:lnTo>
                    <a:pt x="30" y="122"/>
                  </a:lnTo>
                  <a:lnTo>
                    <a:pt x="26" y="122"/>
                  </a:lnTo>
                  <a:lnTo>
                    <a:pt x="26" y="126"/>
                  </a:lnTo>
                  <a:lnTo>
                    <a:pt x="23" y="126"/>
                  </a:lnTo>
                  <a:lnTo>
                    <a:pt x="23" y="126"/>
                  </a:lnTo>
                  <a:lnTo>
                    <a:pt x="19" y="130"/>
                  </a:lnTo>
                  <a:lnTo>
                    <a:pt x="19" y="130"/>
                  </a:lnTo>
                  <a:lnTo>
                    <a:pt x="15" y="133"/>
                  </a:lnTo>
                  <a:lnTo>
                    <a:pt x="15" y="133"/>
                  </a:lnTo>
                  <a:lnTo>
                    <a:pt x="12" y="130"/>
                  </a:lnTo>
                  <a:lnTo>
                    <a:pt x="12" y="130"/>
                  </a:lnTo>
                  <a:lnTo>
                    <a:pt x="12" y="126"/>
                  </a:lnTo>
                  <a:lnTo>
                    <a:pt x="12" y="122"/>
                  </a:lnTo>
                  <a:lnTo>
                    <a:pt x="4" y="118"/>
                  </a:lnTo>
                  <a:lnTo>
                    <a:pt x="4" y="118"/>
                  </a:lnTo>
                  <a:lnTo>
                    <a:pt x="0" y="115"/>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40" name="Freeform 139"/>
            <p:cNvSpPr>
              <a:spLocks/>
            </p:cNvSpPr>
            <p:nvPr/>
          </p:nvSpPr>
          <p:spPr bwMode="auto">
            <a:xfrm>
              <a:off x="4545201" y="3262177"/>
              <a:ext cx="24446" cy="28306"/>
            </a:xfrm>
            <a:custGeom>
              <a:avLst/>
              <a:gdLst>
                <a:gd name="T0" fmla="*/ 19 w 19"/>
                <a:gd name="T1" fmla="*/ 8 h 22"/>
                <a:gd name="T2" fmla="*/ 19 w 19"/>
                <a:gd name="T3" fmla="*/ 4 h 22"/>
                <a:gd name="T4" fmla="*/ 15 w 19"/>
                <a:gd name="T5" fmla="*/ 0 h 22"/>
                <a:gd name="T6" fmla="*/ 15 w 19"/>
                <a:gd name="T7" fmla="*/ 0 h 22"/>
                <a:gd name="T8" fmla="*/ 11 w 19"/>
                <a:gd name="T9" fmla="*/ 0 h 22"/>
                <a:gd name="T10" fmla="*/ 11 w 19"/>
                <a:gd name="T11" fmla="*/ 4 h 22"/>
                <a:gd name="T12" fmla="*/ 8 w 19"/>
                <a:gd name="T13" fmla="*/ 4 h 22"/>
                <a:gd name="T14" fmla="*/ 8 w 19"/>
                <a:gd name="T15" fmla="*/ 4 h 22"/>
                <a:gd name="T16" fmla="*/ 4 w 19"/>
                <a:gd name="T17" fmla="*/ 8 h 22"/>
                <a:gd name="T18" fmla="*/ 4 w 19"/>
                <a:gd name="T19" fmla="*/ 8 h 22"/>
                <a:gd name="T20" fmla="*/ 0 w 19"/>
                <a:gd name="T21" fmla="*/ 11 h 22"/>
                <a:gd name="T22" fmla="*/ 0 w 19"/>
                <a:gd name="T23" fmla="*/ 11 h 22"/>
                <a:gd name="T24" fmla="*/ 0 w 19"/>
                <a:gd name="T25" fmla="*/ 11 h 22"/>
                <a:gd name="T26" fmla="*/ 4 w 19"/>
                <a:gd name="T27" fmla="*/ 19 h 22"/>
                <a:gd name="T28" fmla="*/ 0 w 19"/>
                <a:gd name="T29" fmla="*/ 19 h 22"/>
                <a:gd name="T30" fmla="*/ 0 w 19"/>
                <a:gd name="T31" fmla="*/ 22 h 22"/>
                <a:gd name="T32" fmla="*/ 4 w 19"/>
                <a:gd name="T33" fmla="*/ 19 h 22"/>
                <a:gd name="T34" fmla="*/ 8 w 19"/>
                <a:gd name="T35" fmla="*/ 19 h 22"/>
                <a:gd name="T36" fmla="*/ 11 w 19"/>
                <a:gd name="T37" fmla="*/ 19 h 22"/>
                <a:gd name="T38" fmla="*/ 8 w 19"/>
                <a:gd name="T39" fmla="*/ 11 h 22"/>
                <a:gd name="T40" fmla="*/ 11 w 19"/>
                <a:gd name="T41" fmla="*/ 11 h 22"/>
                <a:gd name="T42" fmla="*/ 15 w 19"/>
                <a:gd name="T43" fmla="*/ 8 h 22"/>
                <a:gd name="T44" fmla="*/ 19 w 19"/>
                <a:gd name="T45"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22">
                  <a:moveTo>
                    <a:pt x="19" y="8"/>
                  </a:moveTo>
                  <a:lnTo>
                    <a:pt x="19" y="4"/>
                  </a:lnTo>
                  <a:lnTo>
                    <a:pt x="15" y="0"/>
                  </a:lnTo>
                  <a:lnTo>
                    <a:pt x="15" y="0"/>
                  </a:lnTo>
                  <a:lnTo>
                    <a:pt x="11" y="0"/>
                  </a:lnTo>
                  <a:lnTo>
                    <a:pt x="11" y="4"/>
                  </a:lnTo>
                  <a:lnTo>
                    <a:pt x="8" y="4"/>
                  </a:lnTo>
                  <a:lnTo>
                    <a:pt x="8" y="4"/>
                  </a:lnTo>
                  <a:lnTo>
                    <a:pt x="4" y="8"/>
                  </a:lnTo>
                  <a:lnTo>
                    <a:pt x="4" y="8"/>
                  </a:lnTo>
                  <a:lnTo>
                    <a:pt x="0" y="11"/>
                  </a:lnTo>
                  <a:lnTo>
                    <a:pt x="0" y="11"/>
                  </a:lnTo>
                  <a:lnTo>
                    <a:pt x="0" y="11"/>
                  </a:lnTo>
                  <a:lnTo>
                    <a:pt x="4" y="19"/>
                  </a:lnTo>
                  <a:lnTo>
                    <a:pt x="0" y="19"/>
                  </a:lnTo>
                  <a:lnTo>
                    <a:pt x="0" y="22"/>
                  </a:lnTo>
                  <a:lnTo>
                    <a:pt x="4" y="19"/>
                  </a:lnTo>
                  <a:lnTo>
                    <a:pt x="8" y="19"/>
                  </a:lnTo>
                  <a:lnTo>
                    <a:pt x="11" y="19"/>
                  </a:lnTo>
                  <a:lnTo>
                    <a:pt x="8" y="11"/>
                  </a:lnTo>
                  <a:lnTo>
                    <a:pt x="11" y="11"/>
                  </a:lnTo>
                  <a:lnTo>
                    <a:pt x="15" y="8"/>
                  </a:lnTo>
                  <a:lnTo>
                    <a:pt x="19" y="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41" name="Freeform 140"/>
            <p:cNvSpPr>
              <a:spLocks/>
            </p:cNvSpPr>
            <p:nvPr/>
          </p:nvSpPr>
          <p:spPr bwMode="auto">
            <a:xfrm>
              <a:off x="4911889" y="3195272"/>
              <a:ext cx="238027" cy="220014"/>
            </a:xfrm>
            <a:custGeom>
              <a:avLst/>
              <a:gdLst>
                <a:gd name="T0" fmla="*/ 23 w 185"/>
                <a:gd name="T1" fmla="*/ 4 h 171"/>
                <a:gd name="T2" fmla="*/ 78 w 185"/>
                <a:gd name="T3" fmla="*/ 0 h 171"/>
                <a:gd name="T4" fmla="*/ 141 w 185"/>
                <a:gd name="T5" fmla="*/ 37 h 171"/>
                <a:gd name="T6" fmla="*/ 163 w 185"/>
                <a:gd name="T7" fmla="*/ 56 h 171"/>
                <a:gd name="T8" fmla="*/ 163 w 185"/>
                <a:gd name="T9" fmla="*/ 60 h 171"/>
                <a:gd name="T10" fmla="*/ 156 w 185"/>
                <a:gd name="T11" fmla="*/ 74 h 171"/>
                <a:gd name="T12" fmla="*/ 163 w 185"/>
                <a:gd name="T13" fmla="*/ 86 h 171"/>
                <a:gd name="T14" fmla="*/ 167 w 185"/>
                <a:gd name="T15" fmla="*/ 93 h 171"/>
                <a:gd name="T16" fmla="*/ 163 w 185"/>
                <a:gd name="T17" fmla="*/ 97 h 171"/>
                <a:gd name="T18" fmla="*/ 167 w 185"/>
                <a:gd name="T19" fmla="*/ 108 h 171"/>
                <a:gd name="T20" fmla="*/ 167 w 185"/>
                <a:gd name="T21" fmla="*/ 119 h 171"/>
                <a:gd name="T22" fmla="*/ 167 w 185"/>
                <a:gd name="T23" fmla="*/ 123 h 171"/>
                <a:gd name="T24" fmla="*/ 171 w 185"/>
                <a:gd name="T25" fmla="*/ 126 h 171"/>
                <a:gd name="T26" fmla="*/ 174 w 185"/>
                <a:gd name="T27" fmla="*/ 141 h 171"/>
                <a:gd name="T28" fmla="*/ 185 w 185"/>
                <a:gd name="T29" fmla="*/ 145 h 171"/>
                <a:gd name="T30" fmla="*/ 182 w 185"/>
                <a:gd name="T31" fmla="*/ 145 h 171"/>
                <a:gd name="T32" fmla="*/ 174 w 185"/>
                <a:gd name="T33" fmla="*/ 149 h 171"/>
                <a:gd name="T34" fmla="*/ 167 w 185"/>
                <a:gd name="T35" fmla="*/ 152 h 171"/>
                <a:gd name="T36" fmla="*/ 160 w 185"/>
                <a:gd name="T37" fmla="*/ 152 h 171"/>
                <a:gd name="T38" fmla="*/ 148 w 185"/>
                <a:gd name="T39" fmla="*/ 156 h 171"/>
                <a:gd name="T40" fmla="*/ 141 w 185"/>
                <a:gd name="T41" fmla="*/ 156 h 171"/>
                <a:gd name="T42" fmla="*/ 141 w 185"/>
                <a:gd name="T43" fmla="*/ 160 h 171"/>
                <a:gd name="T44" fmla="*/ 130 w 185"/>
                <a:gd name="T45" fmla="*/ 160 h 171"/>
                <a:gd name="T46" fmla="*/ 126 w 185"/>
                <a:gd name="T47" fmla="*/ 160 h 171"/>
                <a:gd name="T48" fmla="*/ 119 w 185"/>
                <a:gd name="T49" fmla="*/ 163 h 171"/>
                <a:gd name="T50" fmla="*/ 111 w 185"/>
                <a:gd name="T51" fmla="*/ 160 h 171"/>
                <a:gd name="T52" fmla="*/ 108 w 185"/>
                <a:gd name="T53" fmla="*/ 160 h 171"/>
                <a:gd name="T54" fmla="*/ 104 w 185"/>
                <a:gd name="T55" fmla="*/ 160 h 171"/>
                <a:gd name="T56" fmla="*/ 82 w 185"/>
                <a:gd name="T57" fmla="*/ 171 h 171"/>
                <a:gd name="T58" fmla="*/ 74 w 185"/>
                <a:gd name="T59" fmla="*/ 134 h 171"/>
                <a:gd name="T60" fmla="*/ 71 w 185"/>
                <a:gd name="T61" fmla="*/ 130 h 171"/>
                <a:gd name="T62" fmla="*/ 67 w 185"/>
                <a:gd name="T63" fmla="*/ 130 h 171"/>
                <a:gd name="T64" fmla="*/ 63 w 185"/>
                <a:gd name="T65" fmla="*/ 130 h 171"/>
                <a:gd name="T66" fmla="*/ 60 w 185"/>
                <a:gd name="T67" fmla="*/ 126 h 171"/>
                <a:gd name="T68" fmla="*/ 56 w 185"/>
                <a:gd name="T69" fmla="*/ 123 h 171"/>
                <a:gd name="T70" fmla="*/ 52 w 185"/>
                <a:gd name="T71" fmla="*/ 119 h 171"/>
                <a:gd name="T72" fmla="*/ 37 w 185"/>
                <a:gd name="T73" fmla="*/ 119 h 171"/>
                <a:gd name="T74" fmla="*/ 34 w 185"/>
                <a:gd name="T75" fmla="*/ 112 h 171"/>
                <a:gd name="T76" fmla="*/ 26 w 185"/>
                <a:gd name="T77" fmla="*/ 112 h 171"/>
                <a:gd name="T78" fmla="*/ 8 w 185"/>
                <a:gd name="T79" fmla="*/ 86 h 171"/>
                <a:gd name="T80" fmla="*/ 8 w 185"/>
                <a:gd name="T81" fmla="*/ 52 h 171"/>
                <a:gd name="T82" fmla="*/ 23 w 185"/>
                <a:gd name="T83" fmla="*/ 45 h 171"/>
                <a:gd name="T84" fmla="*/ 26 w 185"/>
                <a:gd name="T85" fmla="*/ 37 h 171"/>
                <a:gd name="T86" fmla="*/ 26 w 185"/>
                <a:gd name="T87" fmla="*/ 34 h 171"/>
                <a:gd name="T88" fmla="*/ 23 w 185"/>
                <a:gd name="T89" fmla="*/ 26 h 171"/>
                <a:gd name="T90" fmla="*/ 23 w 185"/>
                <a:gd name="T91" fmla="*/ 26 h 171"/>
                <a:gd name="T92" fmla="*/ 26 w 185"/>
                <a:gd name="T93" fmla="*/ 22 h 171"/>
                <a:gd name="T94" fmla="*/ 26 w 185"/>
                <a:gd name="T95" fmla="*/ 15 h 171"/>
                <a:gd name="T96" fmla="*/ 26 w 185"/>
                <a:gd name="T97" fmla="*/ 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5" h="171">
                  <a:moveTo>
                    <a:pt x="23" y="4"/>
                  </a:moveTo>
                  <a:lnTo>
                    <a:pt x="23" y="4"/>
                  </a:lnTo>
                  <a:lnTo>
                    <a:pt x="23" y="4"/>
                  </a:lnTo>
                  <a:lnTo>
                    <a:pt x="26" y="0"/>
                  </a:lnTo>
                  <a:lnTo>
                    <a:pt x="45" y="0"/>
                  </a:lnTo>
                  <a:lnTo>
                    <a:pt x="78" y="0"/>
                  </a:lnTo>
                  <a:lnTo>
                    <a:pt x="137" y="34"/>
                  </a:lnTo>
                  <a:lnTo>
                    <a:pt x="141" y="37"/>
                  </a:lnTo>
                  <a:lnTo>
                    <a:pt x="141" y="37"/>
                  </a:lnTo>
                  <a:lnTo>
                    <a:pt x="141" y="41"/>
                  </a:lnTo>
                  <a:lnTo>
                    <a:pt x="145" y="41"/>
                  </a:lnTo>
                  <a:lnTo>
                    <a:pt x="163" y="56"/>
                  </a:lnTo>
                  <a:lnTo>
                    <a:pt x="163" y="56"/>
                  </a:lnTo>
                  <a:lnTo>
                    <a:pt x="163" y="56"/>
                  </a:lnTo>
                  <a:lnTo>
                    <a:pt x="163" y="60"/>
                  </a:lnTo>
                  <a:lnTo>
                    <a:pt x="163" y="60"/>
                  </a:lnTo>
                  <a:lnTo>
                    <a:pt x="160" y="71"/>
                  </a:lnTo>
                  <a:lnTo>
                    <a:pt x="156" y="74"/>
                  </a:lnTo>
                  <a:lnTo>
                    <a:pt x="156" y="78"/>
                  </a:lnTo>
                  <a:lnTo>
                    <a:pt x="163" y="82"/>
                  </a:lnTo>
                  <a:lnTo>
                    <a:pt x="163" y="86"/>
                  </a:lnTo>
                  <a:lnTo>
                    <a:pt x="167" y="86"/>
                  </a:lnTo>
                  <a:lnTo>
                    <a:pt x="171" y="93"/>
                  </a:lnTo>
                  <a:lnTo>
                    <a:pt x="167" y="93"/>
                  </a:lnTo>
                  <a:lnTo>
                    <a:pt x="167" y="93"/>
                  </a:lnTo>
                  <a:lnTo>
                    <a:pt x="163" y="93"/>
                  </a:lnTo>
                  <a:lnTo>
                    <a:pt x="163" y="97"/>
                  </a:lnTo>
                  <a:lnTo>
                    <a:pt x="163" y="104"/>
                  </a:lnTo>
                  <a:lnTo>
                    <a:pt x="167" y="104"/>
                  </a:lnTo>
                  <a:lnTo>
                    <a:pt x="167" y="108"/>
                  </a:lnTo>
                  <a:lnTo>
                    <a:pt x="163" y="112"/>
                  </a:lnTo>
                  <a:lnTo>
                    <a:pt x="163" y="115"/>
                  </a:lnTo>
                  <a:lnTo>
                    <a:pt x="167" y="119"/>
                  </a:lnTo>
                  <a:lnTo>
                    <a:pt x="167" y="119"/>
                  </a:lnTo>
                  <a:lnTo>
                    <a:pt x="167" y="119"/>
                  </a:lnTo>
                  <a:lnTo>
                    <a:pt x="167" y="123"/>
                  </a:lnTo>
                  <a:lnTo>
                    <a:pt x="171" y="123"/>
                  </a:lnTo>
                  <a:lnTo>
                    <a:pt x="167" y="126"/>
                  </a:lnTo>
                  <a:lnTo>
                    <a:pt x="171" y="126"/>
                  </a:lnTo>
                  <a:lnTo>
                    <a:pt x="171" y="134"/>
                  </a:lnTo>
                  <a:lnTo>
                    <a:pt x="171" y="134"/>
                  </a:lnTo>
                  <a:lnTo>
                    <a:pt x="174" y="141"/>
                  </a:lnTo>
                  <a:lnTo>
                    <a:pt x="182" y="141"/>
                  </a:lnTo>
                  <a:lnTo>
                    <a:pt x="185" y="141"/>
                  </a:lnTo>
                  <a:lnTo>
                    <a:pt x="185" y="145"/>
                  </a:lnTo>
                  <a:lnTo>
                    <a:pt x="185" y="145"/>
                  </a:lnTo>
                  <a:lnTo>
                    <a:pt x="185" y="145"/>
                  </a:lnTo>
                  <a:lnTo>
                    <a:pt x="182" y="145"/>
                  </a:lnTo>
                  <a:lnTo>
                    <a:pt x="178" y="145"/>
                  </a:lnTo>
                  <a:lnTo>
                    <a:pt x="178" y="149"/>
                  </a:lnTo>
                  <a:lnTo>
                    <a:pt x="174" y="149"/>
                  </a:lnTo>
                  <a:lnTo>
                    <a:pt x="171" y="149"/>
                  </a:lnTo>
                  <a:lnTo>
                    <a:pt x="171" y="152"/>
                  </a:lnTo>
                  <a:lnTo>
                    <a:pt x="167" y="152"/>
                  </a:lnTo>
                  <a:lnTo>
                    <a:pt x="163" y="152"/>
                  </a:lnTo>
                  <a:lnTo>
                    <a:pt x="163" y="156"/>
                  </a:lnTo>
                  <a:lnTo>
                    <a:pt x="160" y="152"/>
                  </a:lnTo>
                  <a:lnTo>
                    <a:pt x="152" y="156"/>
                  </a:lnTo>
                  <a:lnTo>
                    <a:pt x="152" y="156"/>
                  </a:lnTo>
                  <a:lnTo>
                    <a:pt x="148" y="156"/>
                  </a:lnTo>
                  <a:lnTo>
                    <a:pt x="145" y="156"/>
                  </a:lnTo>
                  <a:lnTo>
                    <a:pt x="145" y="156"/>
                  </a:lnTo>
                  <a:lnTo>
                    <a:pt x="141" y="156"/>
                  </a:lnTo>
                  <a:lnTo>
                    <a:pt x="141" y="156"/>
                  </a:lnTo>
                  <a:lnTo>
                    <a:pt x="141" y="160"/>
                  </a:lnTo>
                  <a:lnTo>
                    <a:pt x="141" y="160"/>
                  </a:lnTo>
                  <a:lnTo>
                    <a:pt x="134" y="160"/>
                  </a:lnTo>
                  <a:lnTo>
                    <a:pt x="130" y="163"/>
                  </a:lnTo>
                  <a:lnTo>
                    <a:pt x="130" y="160"/>
                  </a:lnTo>
                  <a:lnTo>
                    <a:pt x="126" y="160"/>
                  </a:lnTo>
                  <a:lnTo>
                    <a:pt x="126" y="160"/>
                  </a:lnTo>
                  <a:lnTo>
                    <a:pt x="126" y="160"/>
                  </a:lnTo>
                  <a:lnTo>
                    <a:pt x="123" y="160"/>
                  </a:lnTo>
                  <a:lnTo>
                    <a:pt x="123" y="160"/>
                  </a:lnTo>
                  <a:lnTo>
                    <a:pt x="119" y="163"/>
                  </a:lnTo>
                  <a:lnTo>
                    <a:pt x="115" y="163"/>
                  </a:lnTo>
                  <a:lnTo>
                    <a:pt x="115" y="163"/>
                  </a:lnTo>
                  <a:lnTo>
                    <a:pt x="111" y="160"/>
                  </a:lnTo>
                  <a:lnTo>
                    <a:pt x="111" y="160"/>
                  </a:lnTo>
                  <a:lnTo>
                    <a:pt x="108" y="160"/>
                  </a:lnTo>
                  <a:lnTo>
                    <a:pt x="108" y="160"/>
                  </a:lnTo>
                  <a:lnTo>
                    <a:pt x="108" y="156"/>
                  </a:lnTo>
                  <a:lnTo>
                    <a:pt x="104" y="156"/>
                  </a:lnTo>
                  <a:lnTo>
                    <a:pt x="104" y="160"/>
                  </a:lnTo>
                  <a:lnTo>
                    <a:pt x="100" y="160"/>
                  </a:lnTo>
                  <a:lnTo>
                    <a:pt x="86" y="160"/>
                  </a:lnTo>
                  <a:lnTo>
                    <a:pt x="82" y="171"/>
                  </a:lnTo>
                  <a:lnTo>
                    <a:pt x="82" y="145"/>
                  </a:lnTo>
                  <a:lnTo>
                    <a:pt x="82" y="141"/>
                  </a:lnTo>
                  <a:lnTo>
                    <a:pt x="74" y="134"/>
                  </a:lnTo>
                  <a:lnTo>
                    <a:pt x="74" y="134"/>
                  </a:lnTo>
                  <a:lnTo>
                    <a:pt x="71" y="130"/>
                  </a:lnTo>
                  <a:lnTo>
                    <a:pt x="71" y="130"/>
                  </a:lnTo>
                  <a:lnTo>
                    <a:pt x="71" y="130"/>
                  </a:lnTo>
                  <a:lnTo>
                    <a:pt x="71" y="130"/>
                  </a:lnTo>
                  <a:lnTo>
                    <a:pt x="67" y="130"/>
                  </a:lnTo>
                  <a:lnTo>
                    <a:pt x="67" y="130"/>
                  </a:lnTo>
                  <a:lnTo>
                    <a:pt x="67" y="130"/>
                  </a:lnTo>
                  <a:lnTo>
                    <a:pt x="63" y="130"/>
                  </a:lnTo>
                  <a:lnTo>
                    <a:pt x="63" y="126"/>
                  </a:lnTo>
                  <a:lnTo>
                    <a:pt x="60" y="126"/>
                  </a:lnTo>
                  <a:lnTo>
                    <a:pt x="60" y="126"/>
                  </a:lnTo>
                  <a:lnTo>
                    <a:pt x="60" y="126"/>
                  </a:lnTo>
                  <a:lnTo>
                    <a:pt x="60" y="126"/>
                  </a:lnTo>
                  <a:lnTo>
                    <a:pt x="56" y="123"/>
                  </a:lnTo>
                  <a:lnTo>
                    <a:pt x="56" y="123"/>
                  </a:lnTo>
                  <a:lnTo>
                    <a:pt x="52" y="123"/>
                  </a:lnTo>
                  <a:lnTo>
                    <a:pt x="52" y="119"/>
                  </a:lnTo>
                  <a:lnTo>
                    <a:pt x="48" y="119"/>
                  </a:lnTo>
                  <a:lnTo>
                    <a:pt x="41" y="119"/>
                  </a:lnTo>
                  <a:lnTo>
                    <a:pt x="37" y="119"/>
                  </a:lnTo>
                  <a:lnTo>
                    <a:pt x="37" y="115"/>
                  </a:lnTo>
                  <a:lnTo>
                    <a:pt x="37" y="115"/>
                  </a:lnTo>
                  <a:lnTo>
                    <a:pt x="34" y="112"/>
                  </a:lnTo>
                  <a:lnTo>
                    <a:pt x="34" y="112"/>
                  </a:lnTo>
                  <a:lnTo>
                    <a:pt x="30" y="112"/>
                  </a:lnTo>
                  <a:lnTo>
                    <a:pt x="26" y="112"/>
                  </a:lnTo>
                  <a:lnTo>
                    <a:pt x="23" y="112"/>
                  </a:lnTo>
                  <a:lnTo>
                    <a:pt x="19" y="97"/>
                  </a:lnTo>
                  <a:lnTo>
                    <a:pt x="8" y="86"/>
                  </a:lnTo>
                  <a:lnTo>
                    <a:pt x="4" y="67"/>
                  </a:lnTo>
                  <a:lnTo>
                    <a:pt x="0" y="52"/>
                  </a:lnTo>
                  <a:lnTo>
                    <a:pt x="8" y="52"/>
                  </a:lnTo>
                  <a:lnTo>
                    <a:pt x="15" y="52"/>
                  </a:lnTo>
                  <a:lnTo>
                    <a:pt x="15" y="48"/>
                  </a:lnTo>
                  <a:lnTo>
                    <a:pt x="23" y="45"/>
                  </a:lnTo>
                  <a:lnTo>
                    <a:pt x="23" y="45"/>
                  </a:lnTo>
                  <a:lnTo>
                    <a:pt x="26" y="41"/>
                  </a:lnTo>
                  <a:lnTo>
                    <a:pt x="26" y="37"/>
                  </a:lnTo>
                  <a:lnTo>
                    <a:pt x="30" y="37"/>
                  </a:lnTo>
                  <a:lnTo>
                    <a:pt x="26" y="34"/>
                  </a:lnTo>
                  <a:lnTo>
                    <a:pt x="26" y="34"/>
                  </a:lnTo>
                  <a:lnTo>
                    <a:pt x="26" y="30"/>
                  </a:lnTo>
                  <a:lnTo>
                    <a:pt x="23" y="30"/>
                  </a:lnTo>
                  <a:lnTo>
                    <a:pt x="23" y="26"/>
                  </a:lnTo>
                  <a:lnTo>
                    <a:pt x="23" y="26"/>
                  </a:lnTo>
                  <a:lnTo>
                    <a:pt x="23" y="22"/>
                  </a:lnTo>
                  <a:lnTo>
                    <a:pt x="23" y="26"/>
                  </a:lnTo>
                  <a:lnTo>
                    <a:pt x="23" y="26"/>
                  </a:lnTo>
                  <a:lnTo>
                    <a:pt x="26" y="22"/>
                  </a:lnTo>
                  <a:lnTo>
                    <a:pt x="26" y="22"/>
                  </a:lnTo>
                  <a:lnTo>
                    <a:pt x="26" y="22"/>
                  </a:lnTo>
                  <a:lnTo>
                    <a:pt x="30" y="19"/>
                  </a:lnTo>
                  <a:lnTo>
                    <a:pt x="26" y="15"/>
                  </a:lnTo>
                  <a:lnTo>
                    <a:pt x="26" y="11"/>
                  </a:lnTo>
                  <a:lnTo>
                    <a:pt x="26" y="11"/>
                  </a:lnTo>
                  <a:lnTo>
                    <a:pt x="26" y="8"/>
                  </a:lnTo>
                  <a:lnTo>
                    <a:pt x="23" y="8"/>
                  </a:lnTo>
                  <a:lnTo>
                    <a:pt x="23" y="4"/>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42" name="Freeform 141"/>
            <p:cNvSpPr>
              <a:spLocks/>
            </p:cNvSpPr>
            <p:nvPr/>
          </p:nvSpPr>
          <p:spPr bwMode="auto">
            <a:xfrm>
              <a:off x="4908029" y="3200419"/>
              <a:ext cx="42459" cy="33452"/>
            </a:xfrm>
            <a:custGeom>
              <a:avLst/>
              <a:gdLst>
                <a:gd name="T0" fmla="*/ 7 w 33"/>
                <a:gd name="T1" fmla="*/ 4 h 26"/>
                <a:gd name="T2" fmla="*/ 7 w 33"/>
                <a:gd name="T3" fmla="*/ 4 h 26"/>
                <a:gd name="T4" fmla="*/ 11 w 33"/>
                <a:gd name="T5" fmla="*/ 4 h 26"/>
                <a:gd name="T6" fmla="*/ 14 w 33"/>
                <a:gd name="T7" fmla="*/ 0 h 26"/>
                <a:gd name="T8" fmla="*/ 14 w 33"/>
                <a:gd name="T9" fmla="*/ 0 h 26"/>
                <a:gd name="T10" fmla="*/ 18 w 33"/>
                <a:gd name="T11" fmla="*/ 4 h 26"/>
                <a:gd name="T12" fmla="*/ 18 w 33"/>
                <a:gd name="T13" fmla="*/ 4 h 26"/>
                <a:gd name="T14" fmla="*/ 22 w 33"/>
                <a:gd name="T15" fmla="*/ 0 h 26"/>
                <a:gd name="T16" fmla="*/ 22 w 33"/>
                <a:gd name="T17" fmla="*/ 0 h 26"/>
                <a:gd name="T18" fmla="*/ 22 w 33"/>
                <a:gd name="T19" fmla="*/ 0 h 26"/>
                <a:gd name="T20" fmla="*/ 26 w 33"/>
                <a:gd name="T21" fmla="*/ 4 h 26"/>
                <a:gd name="T22" fmla="*/ 29 w 33"/>
                <a:gd name="T23" fmla="*/ 4 h 26"/>
                <a:gd name="T24" fmla="*/ 29 w 33"/>
                <a:gd name="T25" fmla="*/ 7 h 26"/>
                <a:gd name="T26" fmla="*/ 29 w 33"/>
                <a:gd name="T27" fmla="*/ 7 h 26"/>
                <a:gd name="T28" fmla="*/ 29 w 33"/>
                <a:gd name="T29" fmla="*/ 11 h 26"/>
                <a:gd name="T30" fmla="*/ 33 w 33"/>
                <a:gd name="T31" fmla="*/ 15 h 26"/>
                <a:gd name="T32" fmla="*/ 29 w 33"/>
                <a:gd name="T33" fmla="*/ 18 h 26"/>
                <a:gd name="T34" fmla="*/ 29 w 33"/>
                <a:gd name="T35" fmla="*/ 18 h 26"/>
                <a:gd name="T36" fmla="*/ 29 w 33"/>
                <a:gd name="T37" fmla="*/ 18 h 26"/>
                <a:gd name="T38" fmla="*/ 26 w 33"/>
                <a:gd name="T39" fmla="*/ 22 h 26"/>
                <a:gd name="T40" fmla="*/ 26 w 33"/>
                <a:gd name="T41" fmla="*/ 22 h 26"/>
                <a:gd name="T42" fmla="*/ 26 w 33"/>
                <a:gd name="T43" fmla="*/ 18 h 26"/>
                <a:gd name="T44" fmla="*/ 26 w 33"/>
                <a:gd name="T45" fmla="*/ 18 h 26"/>
                <a:gd name="T46" fmla="*/ 22 w 33"/>
                <a:gd name="T47" fmla="*/ 18 h 26"/>
                <a:gd name="T48" fmla="*/ 22 w 33"/>
                <a:gd name="T49" fmla="*/ 15 h 26"/>
                <a:gd name="T50" fmla="*/ 18 w 33"/>
                <a:gd name="T51" fmla="*/ 15 h 26"/>
                <a:gd name="T52" fmla="*/ 18 w 33"/>
                <a:gd name="T53" fmla="*/ 15 h 26"/>
                <a:gd name="T54" fmla="*/ 18 w 33"/>
                <a:gd name="T55" fmla="*/ 15 h 26"/>
                <a:gd name="T56" fmla="*/ 18 w 33"/>
                <a:gd name="T57" fmla="*/ 18 h 26"/>
                <a:gd name="T58" fmla="*/ 14 w 33"/>
                <a:gd name="T59" fmla="*/ 22 h 26"/>
                <a:gd name="T60" fmla="*/ 14 w 33"/>
                <a:gd name="T61" fmla="*/ 22 h 26"/>
                <a:gd name="T62" fmla="*/ 11 w 33"/>
                <a:gd name="T63" fmla="*/ 26 h 26"/>
                <a:gd name="T64" fmla="*/ 11 w 33"/>
                <a:gd name="T65" fmla="*/ 22 h 26"/>
                <a:gd name="T66" fmla="*/ 11 w 33"/>
                <a:gd name="T67" fmla="*/ 22 h 26"/>
                <a:gd name="T68" fmla="*/ 7 w 33"/>
                <a:gd name="T69" fmla="*/ 26 h 26"/>
                <a:gd name="T70" fmla="*/ 7 w 33"/>
                <a:gd name="T71" fmla="*/ 22 h 26"/>
                <a:gd name="T72" fmla="*/ 3 w 33"/>
                <a:gd name="T73" fmla="*/ 22 h 26"/>
                <a:gd name="T74" fmla="*/ 3 w 33"/>
                <a:gd name="T75" fmla="*/ 18 h 26"/>
                <a:gd name="T76" fmla="*/ 0 w 33"/>
                <a:gd name="T77" fmla="*/ 18 h 26"/>
                <a:gd name="T78" fmla="*/ 0 w 33"/>
                <a:gd name="T79" fmla="*/ 22 h 26"/>
                <a:gd name="T80" fmla="*/ 0 w 33"/>
                <a:gd name="T81" fmla="*/ 18 h 26"/>
                <a:gd name="T82" fmla="*/ 0 w 33"/>
                <a:gd name="T83" fmla="*/ 7 h 26"/>
                <a:gd name="T84" fmla="*/ 3 w 33"/>
                <a:gd name="T85" fmla="*/ 7 h 26"/>
                <a:gd name="T86" fmla="*/ 7 w 33"/>
                <a:gd name="T87"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26">
                  <a:moveTo>
                    <a:pt x="7" y="4"/>
                  </a:moveTo>
                  <a:lnTo>
                    <a:pt x="7" y="4"/>
                  </a:lnTo>
                  <a:lnTo>
                    <a:pt x="11" y="4"/>
                  </a:lnTo>
                  <a:lnTo>
                    <a:pt x="14" y="0"/>
                  </a:lnTo>
                  <a:lnTo>
                    <a:pt x="14" y="0"/>
                  </a:lnTo>
                  <a:lnTo>
                    <a:pt x="18" y="4"/>
                  </a:lnTo>
                  <a:lnTo>
                    <a:pt x="18" y="4"/>
                  </a:lnTo>
                  <a:lnTo>
                    <a:pt x="22" y="0"/>
                  </a:lnTo>
                  <a:lnTo>
                    <a:pt x="22" y="0"/>
                  </a:lnTo>
                  <a:lnTo>
                    <a:pt x="22" y="0"/>
                  </a:lnTo>
                  <a:lnTo>
                    <a:pt x="26" y="4"/>
                  </a:lnTo>
                  <a:lnTo>
                    <a:pt x="29" y="4"/>
                  </a:lnTo>
                  <a:lnTo>
                    <a:pt x="29" y="7"/>
                  </a:lnTo>
                  <a:lnTo>
                    <a:pt x="29" y="7"/>
                  </a:lnTo>
                  <a:lnTo>
                    <a:pt x="29" y="11"/>
                  </a:lnTo>
                  <a:lnTo>
                    <a:pt x="33" y="15"/>
                  </a:lnTo>
                  <a:lnTo>
                    <a:pt x="29" y="18"/>
                  </a:lnTo>
                  <a:lnTo>
                    <a:pt x="29" y="18"/>
                  </a:lnTo>
                  <a:lnTo>
                    <a:pt x="29" y="18"/>
                  </a:lnTo>
                  <a:lnTo>
                    <a:pt x="26" y="22"/>
                  </a:lnTo>
                  <a:lnTo>
                    <a:pt x="26" y="22"/>
                  </a:lnTo>
                  <a:lnTo>
                    <a:pt x="26" y="18"/>
                  </a:lnTo>
                  <a:lnTo>
                    <a:pt x="26" y="18"/>
                  </a:lnTo>
                  <a:lnTo>
                    <a:pt x="22" y="18"/>
                  </a:lnTo>
                  <a:lnTo>
                    <a:pt x="22" y="15"/>
                  </a:lnTo>
                  <a:lnTo>
                    <a:pt x="18" y="15"/>
                  </a:lnTo>
                  <a:lnTo>
                    <a:pt x="18" y="15"/>
                  </a:lnTo>
                  <a:lnTo>
                    <a:pt x="18" y="15"/>
                  </a:lnTo>
                  <a:lnTo>
                    <a:pt x="18" y="18"/>
                  </a:lnTo>
                  <a:lnTo>
                    <a:pt x="14" y="22"/>
                  </a:lnTo>
                  <a:lnTo>
                    <a:pt x="14" y="22"/>
                  </a:lnTo>
                  <a:lnTo>
                    <a:pt x="11" y="26"/>
                  </a:lnTo>
                  <a:lnTo>
                    <a:pt x="11" y="22"/>
                  </a:lnTo>
                  <a:lnTo>
                    <a:pt x="11" y="22"/>
                  </a:lnTo>
                  <a:lnTo>
                    <a:pt x="7" y="26"/>
                  </a:lnTo>
                  <a:lnTo>
                    <a:pt x="7" y="22"/>
                  </a:lnTo>
                  <a:lnTo>
                    <a:pt x="3" y="22"/>
                  </a:lnTo>
                  <a:lnTo>
                    <a:pt x="3" y="18"/>
                  </a:lnTo>
                  <a:lnTo>
                    <a:pt x="0" y="18"/>
                  </a:lnTo>
                  <a:lnTo>
                    <a:pt x="0" y="22"/>
                  </a:lnTo>
                  <a:lnTo>
                    <a:pt x="0" y="18"/>
                  </a:lnTo>
                  <a:lnTo>
                    <a:pt x="0" y="7"/>
                  </a:lnTo>
                  <a:lnTo>
                    <a:pt x="3" y="7"/>
                  </a:lnTo>
                  <a:lnTo>
                    <a:pt x="7" y="4"/>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43" name="Freeform 142"/>
            <p:cNvSpPr>
              <a:spLocks/>
            </p:cNvSpPr>
            <p:nvPr/>
          </p:nvSpPr>
          <p:spPr bwMode="auto">
            <a:xfrm>
              <a:off x="4908029" y="3219720"/>
              <a:ext cx="42459" cy="42459"/>
            </a:xfrm>
            <a:custGeom>
              <a:avLst/>
              <a:gdLst>
                <a:gd name="T0" fmla="*/ 3 w 33"/>
                <a:gd name="T1" fmla="*/ 33 h 33"/>
                <a:gd name="T2" fmla="*/ 11 w 33"/>
                <a:gd name="T3" fmla="*/ 33 h 33"/>
                <a:gd name="T4" fmla="*/ 18 w 33"/>
                <a:gd name="T5" fmla="*/ 33 h 33"/>
                <a:gd name="T6" fmla="*/ 18 w 33"/>
                <a:gd name="T7" fmla="*/ 29 h 33"/>
                <a:gd name="T8" fmla="*/ 26 w 33"/>
                <a:gd name="T9" fmla="*/ 26 h 33"/>
                <a:gd name="T10" fmla="*/ 26 w 33"/>
                <a:gd name="T11" fmla="*/ 26 h 33"/>
                <a:gd name="T12" fmla="*/ 29 w 33"/>
                <a:gd name="T13" fmla="*/ 22 h 33"/>
                <a:gd name="T14" fmla="*/ 29 w 33"/>
                <a:gd name="T15" fmla="*/ 18 h 33"/>
                <a:gd name="T16" fmla="*/ 33 w 33"/>
                <a:gd name="T17" fmla="*/ 18 h 33"/>
                <a:gd name="T18" fmla="*/ 29 w 33"/>
                <a:gd name="T19" fmla="*/ 15 h 33"/>
                <a:gd name="T20" fmla="*/ 29 w 33"/>
                <a:gd name="T21" fmla="*/ 15 h 33"/>
                <a:gd name="T22" fmla="*/ 29 w 33"/>
                <a:gd name="T23" fmla="*/ 11 h 33"/>
                <a:gd name="T24" fmla="*/ 26 w 33"/>
                <a:gd name="T25" fmla="*/ 11 h 33"/>
                <a:gd name="T26" fmla="*/ 26 w 33"/>
                <a:gd name="T27" fmla="*/ 7 h 33"/>
                <a:gd name="T28" fmla="*/ 26 w 33"/>
                <a:gd name="T29" fmla="*/ 7 h 33"/>
                <a:gd name="T30" fmla="*/ 26 w 33"/>
                <a:gd name="T31" fmla="*/ 3 h 33"/>
                <a:gd name="T32" fmla="*/ 22 w 33"/>
                <a:gd name="T33" fmla="*/ 3 h 33"/>
                <a:gd name="T34" fmla="*/ 22 w 33"/>
                <a:gd name="T35" fmla="*/ 0 h 33"/>
                <a:gd name="T36" fmla="*/ 18 w 33"/>
                <a:gd name="T37" fmla="*/ 0 h 33"/>
                <a:gd name="T38" fmla="*/ 18 w 33"/>
                <a:gd name="T39" fmla="*/ 0 h 33"/>
                <a:gd name="T40" fmla="*/ 18 w 33"/>
                <a:gd name="T41" fmla="*/ 0 h 33"/>
                <a:gd name="T42" fmla="*/ 18 w 33"/>
                <a:gd name="T43" fmla="*/ 3 h 33"/>
                <a:gd name="T44" fmla="*/ 14 w 33"/>
                <a:gd name="T45" fmla="*/ 7 h 33"/>
                <a:gd name="T46" fmla="*/ 14 w 33"/>
                <a:gd name="T47" fmla="*/ 7 h 33"/>
                <a:gd name="T48" fmla="*/ 11 w 33"/>
                <a:gd name="T49" fmla="*/ 11 h 33"/>
                <a:gd name="T50" fmla="*/ 11 w 33"/>
                <a:gd name="T51" fmla="*/ 7 h 33"/>
                <a:gd name="T52" fmla="*/ 11 w 33"/>
                <a:gd name="T53" fmla="*/ 7 h 33"/>
                <a:gd name="T54" fmla="*/ 7 w 33"/>
                <a:gd name="T55" fmla="*/ 11 h 33"/>
                <a:gd name="T56" fmla="*/ 7 w 33"/>
                <a:gd name="T57" fmla="*/ 7 h 33"/>
                <a:gd name="T58" fmla="*/ 3 w 33"/>
                <a:gd name="T59" fmla="*/ 7 h 33"/>
                <a:gd name="T60" fmla="*/ 3 w 33"/>
                <a:gd name="T61" fmla="*/ 3 h 33"/>
                <a:gd name="T62" fmla="*/ 0 w 33"/>
                <a:gd name="T63" fmla="*/ 3 h 33"/>
                <a:gd name="T64" fmla="*/ 0 w 33"/>
                <a:gd name="T65" fmla="*/ 7 h 33"/>
                <a:gd name="T66" fmla="*/ 0 w 33"/>
                <a:gd name="T67" fmla="*/ 7 h 33"/>
                <a:gd name="T68" fmla="*/ 0 w 33"/>
                <a:gd name="T69" fmla="*/ 11 h 33"/>
                <a:gd name="T70" fmla="*/ 0 w 33"/>
                <a:gd name="T71" fmla="*/ 15 h 33"/>
                <a:gd name="T72" fmla="*/ 0 w 33"/>
                <a:gd name="T73" fmla="*/ 18 h 33"/>
                <a:gd name="T74" fmla="*/ 3 w 33"/>
                <a:gd name="T7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 h="33">
                  <a:moveTo>
                    <a:pt x="3" y="33"/>
                  </a:moveTo>
                  <a:lnTo>
                    <a:pt x="11" y="33"/>
                  </a:lnTo>
                  <a:lnTo>
                    <a:pt x="18" y="33"/>
                  </a:lnTo>
                  <a:lnTo>
                    <a:pt x="18" y="29"/>
                  </a:lnTo>
                  <a:lnTo>
                    <a:pt x="26" y="26"/>
                  </a:lnTo>
                  <a:lnTo>
                    <a:pt x="26" y="26"/>
                  </a:lnTo>
                  <a:lnTo>
                    <a:pt x="29" y="22"/>
                  </a:lnTo>
                  <a:lnTo>
                    <a:pt x="29" y="18"/>
                  </a:lnTo>
                  <a:lnTo>
                    <a:pt x="33" y="18"/>
                  </a:lnTo>
                  <a:lnTo>
                    <a:pt x="29" y="15"/>
                  </a:lnTo>
                  <a:lnTo>
                    <a:pt x="29" y="15"/>
                  </a:lnTo>
                  <a:lnTo>
                    <a:pt x="29" y="11"/>
                  </a:lnTo>
                  <a:lnTo>
                    <a:pt x="26" y="11"/>
                  </a:lnTo>
                  <a:lnTo>
                    <a:pt x="26" y="7"/>
                  </a:lnTo>
                  <a:lnTo>
                    <a:pt x="26" y="7"/>
                  </a:lnTo>
                  <a:lnTo>
                    <a:pt x="26" y="3"/>
                  </a:lnTo>
                  <a:lnTo>
                    <a:pt x="22" y="3"/>
                  </a:lnTo>
                  <a:lnTo>
                    <a:pt x="22" y="0"/>
                  </a:lnTo>
                  <a:lnTo>
                    <a:pt x="18" y="0"/>
                  </a:lnTo>
                  <a:lnTo>
                    <a:pt x="18" y="0"/>
                  </a:lnTo>
                  <a:lnTo>
                    <a:pt x="18" y="0"/>
                  </a:lnTo>
                  <a:lnTo>
                    <a:pt x="18" y="3"/>
                  </a:lnTo>
                  <a:lnTo>
                    <a:pt x="14" y="7"/>
                  </a:lnTo>
                  <a:lnTo>
                    <a:pt x="14" y="7"/>
                  </a:lnTo>
                  <a:lnTo>
                    <a:pt x="11" y="11"/>
                  </a:lnTo>
                  <a:lnTo>
                    <a:pt x="11" y="7"/>
                  </a:lnTo>
                  <a:lnTo>
                    <a:pt x="11" y="7"/>
                  </a:lnTo>
                  <a:lnTo>
                    <a:pt x="7" y="11"/>
                  </a:lnTo>
                  <a:lnTo>
                    <a:pt x="7" y="7"/>
                  </a:lnTo>
                  <a:lnTo>
                    <a:pt x="3" y="7"/>
                  </a:lnTo>
                  <a:lnTo>
                    <a:pt x="3" y="3"/>
                  </a:lnTo>
                  <a:lnTo>
                    <a:pt x="0" y="3"/>
                  </a:lnTo>
                  <a:lnTo>
                    <a:pt x="0" y="7"/>
                  </a:lnTo>
                  <a:lnTo>
                    <a:pt x="0" y="7"/>
                  </a:lnTo>
                  <a:lnTo>
                    <a:pt x="0" y="11"/>
                  </a:lnTo>
                  <a:lnTo>
                    <a:pt x="0" y="15"/>
                  </a:lnTo>
                  <a:lnTo>
                    <a:pt x="0" y="18"/>
                  </a:lnTo>
                  <a:lnTo>
                    <a:pt x="3" y="33"/>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44" name="Freeform 143"/>
            <p:cNvSpPr>
              <a:spLocks/>
            </p:cNvSpPr>
            <p:nvPr/>
          </p:nvSpPr>
          <p:spPr bwMode="auto">
            <a:xfrm>
              <a:off x="4545201" y="3075616"/>
              <a:ext cx="405289" cy="362831"/>
            </a:xfrm>
            <a:custGeom>
              <a:avLst/>
              <a:gdLst>
                <a:gd name="T0" fmla="*/ 11 w 315"/>
                <a:gd name="T1" fmla="*/ 156 h 282"/>
                <a:gd name="T2" fmla="*/ 22 w 315"/>
                <a:gd name="T3" fmla="*/ 153 h 282"/>
                <a:gd name="T4" fmla="*/ 37 w 315"/>
                <a:gd name="T5" fmla="*/ 145 h 282"/>
                <a:gd name="T6" fmla="*/ 45 w 315"/>
                <a:gd name="T7" fmla="*/ 153 h 282"/>
                <a:gd name="T8" fmla="*/ 63 w 315"/>
                <a:gd name="T9" fmla="*/ 138 h 282"/>
                <a:gd name="T10" fmla="*/ 67 w 315"/>
                <a:gd name="T11" fmla="*/ 115 h 282"/>
                <a:gd name="T12" fmla="*/ 82 w 315"/>
                <a:gd name="T13" fmla="*/ 97 h 282"/>
                <a:gd name="T14" fmla="*/ 97 w 315"/>
                <a:gd name="T15" fmla="*/ 75 h 282"/>
                <a:gd name="T16" fmla="*/ 100 w 315"/>
                <a:gd name="T17" fmla="*/ 56 h 282"/>
                <a:gd name="T18" fmla="*/ 111 w 315"/>
                <a:gd name="T19" fmla="*/ 34 h 282"/>
                <a:gd name="T20" fmla="*/ 111 w 315"/>
                <a:gd name="T21" fmla="*/ 15 h 282"/>
                <a:gd name="T22" fmla="*/ 115 w 315"/>
                <a:gd name="T23" fmla="*/ 8 h 282"/>
                <a:gd name="T24" fmla="*/ 126 w 315"/>
                <a:gd name="T25" fmla="*/ 4 h 282"/>
                <a:gd name="T26" fmla="*/ 141 w 315"/>
                <a:gd name="T27" fmla="*/ 12 h 282"/>
                <a:gd name="T28" fmla="*/ 159 w 315"/>
                <a:gd name="T29" fmla="*/ 15 h 282"/>
                <a:gd name="T30" fmla="*/ 171 w 315"/>
                <a:gd name="T31" fmla="*/ 15 h 282"/>
                <a:gd name="T32" fmla="*/ 185 w 315"/>
                <a:gd name="T33" fmla="*/ 8 h 282"/>
                <a:gd name="T34" fmla="*/ 208 w 315"/>
                <a:gd name="T35" fmla="*/ 4 h 282"/>
                <a:gd name="T36" fmla="*/ 215 w 315"/>
                <a:gd name="T37" fmla="*/ 4 h 282"/>
                <a:gd name="T38" fmla="*/ 222 w 315"/>
                <a:gd name="T39" fmla="*/ 0 h 282"/>
                <a:gd name="T40" fmla="*/ 237 w 315"/>
                <a:gd name="T41" fmla="*/ 4 h 282"/>
                <a:gd name="T42" fmla="*/ 256 w 315"/>
                <a:gd name="T43" fmla="*/ 4 h 282"/>
                <a:gd name="T44" fmla="*/ 271 w 315"/>
                <a:gd name="T45" fmla="*/ 15 h 282"/>
                <a:gd name="T46" fmla="*/ 282 w 315"/>
                <a:gd name="T47" fmla="*/ 12 h 282"/>
                <a:gd name="T48" fmla="*/ 293 w 315"/>
                <a:gd name="T49" fmla="*/ 8 h 282"/>
                <a:gd name="T50" fmla="*/ 308 w 315"/>
                <a:gd name="T51" fmla="*/ 19 h 282"/>
                <a:gd name="T52" fmla="*/ 315 w 315"/>
                <a:gd name="T53" fmla="*/ 26 h 282"/>
                <a:gd name="T54" fmla="*/ 311 w 315"/>
                <a:gd name="T55" fmla="*/ 45 h 282"/>
                <a:gd name="T56" fmla="*/ 300 w 315"/>
                <a:gd name="T57" fmla="*/ 67 h 282"/>
                <a:gd name="T58" fmla="*/ 289 w 315"/>
                <a:gd name="T59" fmla="*/ 101 h 282"/>
                <a:gd name="T60" fmla="*/ 282 w 315"/>
                <a:gd name="T61" fmla="*/ 127 h 282"/>
                <a:gd name="T62" fmla="*/ 304 w 315"/>
                <a:gd name="T63" fmla="*/ 201 h 282"/>
                <a:gd name="T64" fmla="*/ 274 w 315"/>
                <a:gd name="T65" fmla="*/ 227 h 282"/>
                <a:gd name="T66" fmla="*/ 274 w 315"/>
                <a:gd name="T67" fmla="*/ 238 h 282"/>
                <a:gd name="T68" fmla="*/ 271 w 315"/>
                <a:gd name="T69" fmla="*/ 256 h 282"/>
                <a:gd name="T70" fmla="*/ 285 w 315"/>
                <a:gd name="T71" fmla="*/ 268 h 282"/>
                <a:gd name="T72" fmla="*/ 289 w 315"/>
                <a:gd name="T73" fmla="*/ 282 h 282"/>
                <a:gd name="T74" fmla="*/ 278 w 315"/>
                <a:gd name="T75" fmla="*/ 282 h 282"/>
                <a:gd name="T76" fmla="*/ 256 w 315"/>
                <a:gd name="T77" fmla="*/ 264 h 282"/>
                <a:gd name="T78" fmla="*/ 245 w 315"/>
                <a:gd name="T79" fmla="*/ 253 h 282"/>
                <a:gd name="T80" fmla="*/ 234 w 315"/>
                <a:gd name="T81" fmla="*/ 260 h 282"/>
                <a:gd name="T82" fmla="*/ 219 w 315"/>
                <a:gd name="T83" fmla="*/ 256 h 282"/>
                <a:gd name="T84" fmla="*/ 211 w 315"/>
                <a:gd name="T85" fmla="*/ 249 h 282"/>
                <a:gd name="T86" fmla="*/ 204 w 315"/>
                <a:gd name="T87" fmla="*/ 253 h 282"/>
                <a:gd name="T88" fmla="*/ 196 w 315"/>
                <a:gd name="T89" fmla="*/ 245 h 282"/>
                <a:gd name="T90" fmla="*/ 182 w 315"/>
                <a:gd name="T91" fmla="*/ 249 h 282"/>
                <a:gd name="T92" fmla="*/ 171 w 315"/>
                <a:gd name="T93" fmla="*/ 249 h 282"/>
                <a:gd name="T94" fmla="*/ 167 w 315"/>
                <a:gd name="T95" fmla="*/ 242 h 282"/>
                <a:gd name="T96" fmla="*/ 163 w 315"/>
                <a:gd name="T97" fmla="*/ 230 h 282"/>
                <a:gd name="T98" fmla="*/ 163 w 315"/>
                <a:gd name="T99" fmla="*/ 223 h 282"/>
                <a:gd name="T100" fmla="*/ 159 w 315"/>
                <a:gd name="T101" fmla="*/ 208 h 282"/>
                <a:gd name="T102" fmla="*/ 159 w 315"/>
                <a:gd name="T103" fmla="*/ 197 h 282"/>
                <a:gd name="T104" fmla="*/ 141 w 315"/>
                <a:gd name="T105" fmla="*/ 186 h 282"/>
                <a:gd name="T106" fmla="*/ 122 w 315"/>
                <a:gd name="T107" fmla="*/ 190 h 282"/>
                <a:gd name="T108" fmla="*/ 104 w 315"/>
                <a:gd name="T109" fmla="*/ 201 h 282"/>
                <a:gd name="T110" fmla="*/ 85 w 315"/>
                <a:gd name="T111" fmla="*/ 193 h 282"/>
                <a:gd name="T112" fmla="*/ 82 w 315"/>
                <a:gd name="T113" fmla="*/ 182 h 282"/>
                <a:gd name="T114" fmla="*/ 78 w 315"/>
                <a:gd name="T115" fmla="*/ 171 h 282"/>
                <a:gd name="T116" fmla="*/ 37 w 315"/>
                <a:gd name="T117" fmla="*/ 167 h 282"/>
                <a:gd name="T118" fmla="*/ 19 w 315"/>
                <a:gd name="T119" fmla="*/ 167 h 282"/>
                <a:gd name="T120" fmla="*/ 11 w 315"/>
                <a:gd name="T121" fmla="*/ 1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 h="282">
                  <a:moveTo>
                    <a:pt x="0" y="167"/>
                  </a:moveTo>
                  <a:lnTo>
                    <a:pt x="4" y="164"/>
                  </a:lnTo>
                  <a:lnTo>
                    <a:pt x="8" y="164"/>
                  </a:lnTo>
                  <a:lnTo>
                    <a:pt x="11" y="164"/>
                  </a:lnTo>
                  <a:lnTo>
                    <a:pt x="8" y="156"/>
                  </a:lnTo>
                  <a:lnTo>
                    <a:pt x="11" y="156"/>
                  </a:lnTo>
                  <a:lnTo>
                    <a:pt x="15" y="153"/>
                  </a:lnTo>
                  <a:lnTo>
                    <a:pt x="19" y="149"/>
                  </a:lnTo>
                  <a:lnTo>
                    <a:pt x="19" y="149"/>
                  </a:lnTo>
                  <a:lnTo>
                    <a:pt x="22" y="149"/>
                  </a:lnTo>
                  <a:lnTo>
                    <a:pt x="22" y="153"/>
                  </a:lnTo>
                  <a:lnTo>
                    <a:pt x="22" y="153"/>
                  </a:lnTo>
                  <a:lnTo>
                    <a:pt x="26" y="153"/>
                  </a:lnTo>
                  <a:lnTo>
                    <a:pt x="30" y="149"/>
                  </a:lnTo>
                  <a:lnTo>
                    <a:pt x="30" y="149"/>
                  </a:lnTo>
                  <a:lnTo>
                    <a:pt x="30" y="149"/>
                  </a:lnTo>
                  <a:lnTo>
                    <a:pt x="34" y="149"/>
                  </a:lnTo>
                  <a:lnTo>
                    <a:pt x="37" y="145"/>
                  </a:lnTo>
                  <a:lnTo>
                    <a:pt x="41" y="145"/>
                  </a:lnTo>
                  <a:lnTo>
                    <a:pt x="41" y="145"/>
                  </a:lnTo>
                  <a:lnTo>
                    <a:pt x="37" y="149"/>
                  </a:lnTo>
                  <a:lnTo>
                    <a:pt x="41" y="149"/>
                  </a:lnTo>
                  <a:lnTo>
                    <a:pt x="41" y="153"/>
                  </a:lnTo>
                  <a:lnTo>
                    <a:pt x="45" y="153"/>
                  </a:lnTo>
                  <a:lnTo>
                    <a:pt x="48" y="153"/>
                  </a:lnTo>
                  <a:lnTo>
                    <a:pt x="52" y="149"/>
                  </a:lnTo>
                  <a:lnTo>
                    <a:pt x="59" y="141"/>
                  </a:lnTo>
                  <a:lnTo>
                    <a:pt x="59" y="141"/>
                  </a:lnTo>
                  <a:lnTo>
                    <a:pt x="63" y="138"/>
                  </a:lnTo>
                  <a:lnTo>
                    <a:pt x="63" y="138"/>
                  </a:lnTo>
                  <a:lnTo>
                    <a:pt x="67" y="134"/>
                  </a:lnTo>
                  <a:lnTo>
                    <a:pt x="67" y="130"/>
                  </a:lnTo>
                  <a:lnTo>
                    <a:pt x="67" y="127"/>
                  </a:lnTo>
                  <a:lnTo>
                    <a:pt x="67" y="119"/>
                  </a:lnTo>
                  <a:lnTo>
                    <a:pt x="67" y="119"/>
                  </a:lnTo>
                  <a:lnTo>
                    <a:pt x="67" y="115"/>
                  </a:lnTo>
                  <a:lnTo>
                    <a:pt x="71" y="112"/>
                  </a:lnTo>
                  <a:lnTo>
                    <a:pt x="74" y="108"/>
                  </a:lnTo>
                  <a:lnTo>
                    <a:pt x="74" y="104"/>
                  </a:lnTo>
                  <a:lnTo>
                    <a:pt x="78" y="101"/>
                  </a:lnTo>
                  <a:lnTo>
                    <a:pt x="82" y="97"/>
                  </a:lnTo>
                  <a:lnTo>
                    <a:pt x="82" y="97"/>
                  </a:lnTo>
                  <a:lnTo>
                    <a:pt x="85" y="97"/>
                  </a:lnTo>
                  <a:lnTo>
                    <a:pt x="89" y="93"/>
                  </a:lnTo>
                  <a:lnTo>
                    <a:pt x="93" y="86"/>
                  </a:lnTo>
                  <a:lnTo>
                    <a:pt x="93" y="82"/>
                  </a:lnTo>
                  <a:lnTo>
                    <a:pt x="97" y="78"/>
                  </a:lnTo>
                  <a:lnTo>
                    <a:pt x="97" y="75"/>
                  </a:lnTo>
                  <a:lnTo>
                    <a:pt x="100" y="71"/>
                  </a:lnTo>
                  <a:lnTo>
                    <a:pt x="97" y="71"/>
                  </a:lnTo>
                  <a:lnTo>
                    <a:pt x="100" y="67"/>
                  </a:lnTo>
                  <a:lnTo>
                    <a:pt x="97" y="64"/>
                  </a:lnTo>
                  <a:lnTo>
                    <a:pt x="100" y="60"/>
                  </a:lnTo>
                  <a:lnTo>
                    <a:pt x="100" y="56"/>
                  </a:lnTo>
                  <a:lnTo>
                    <a:pt x="100" y="56"/>
                  </a:lnTo>
                  <a:lnTo>
                    <a:pt x="104" y="52"/>
                  </a:lnTo>
                  <a:lnTo>
                    <a:pt x="100" y="45"/>
                  </a:lnTo>
                  <a:lnTo>
                    <a:pt x="108" y="38"/>
                  </a:lnTo>
                  <a:lnTo>
                    <a:pt x="108" y="34"/>
                  </a:lnTo>
                  <a:lnTo>
                    <a:pt x="111" y="34"/>
                  </a:lnTo>
                  <a:lnTo>
                    <a:pt x="111" y="26"/>
                  </a:lnTo>
                  <a:lnTo>
                    <a:pt x="111" y="26"/>
                  </a:lnTo>
                  <a:lnTo>
                    <a:pt x="111" y="23"/>
                  </a:lnTo>
                  <a:lnTo>
                    <a:pt x="111" y="19"/>
                  </a:lnTo>
                  <a:lnTo>
                    <a:pt x="111" y="19"/>
                  </a:lnTo>
                  <a:lnTo>
                    <a:pt x="111" y="15"/>
                  </a:lnTo>
                  <a:lnTo>
                    <a:pt x="111" y="12"/>
                  </a:lnTo>
                  <a:lnTo>
                    <a:pt x="111" y="12"/>
                  </a:lnTo>
                  <a:lnTo>
                    <a:pt x="115" y="12"/>
                  </a:lnTo>
                  <a:lnTo>
                    <a:pt x="115" y="12"/>
                  </a:lnTo>
                  <a:lnTo>
                    <a:pt x="115" y="8"/>
                  </a:lnTo>
                  <a:lnTo>
                    <a:pt x="115" y="8"/>
                  </a:lnTo>
                  <a:lnTo>
                    <a:pt x="115" y="4"/>
                  </a:lnTo>
                  <a:lnTo>
                    <a:pt x="119" y="4"/>
                  </a:lnTo>
                  <a:lnTo>
                    <a:pt x="122" y="4"/>
                  </a:lnTo>
                  <a:lnTo>
                    <a:pt x="122" y="4"/>
                  </a:lnTo>
                  <a:lnTo>
                    <a:pt x="122" y="4"/>
                  </a:lnTo>
                  <a:lnTo>
                    <a:pt x="126" y="4"/>
                  </a:lnTo>
                  <a:lnTo>
                    <a:pt x="130" y="4"/>
                  </a:lnTo>
                  <a:lnTo>
                    <a:pt x="130" y="4"/>
                  </a:lnTo>
                  <a:lnTo>
                    <a:pt x="134" y="8"/>
                  </a:lnTo>
                  <a:lnTo>
                    <a:pt x="137" y="8"/>
                  </a:lnTo>
                  <a:lnTo>
                    <a:pt x="141" y="12"/>
                  </a:lnTo>
                  <a:lnTo>
                    <a:pt x="141" y="12"/>
                  </a:lnTo>
                  <a:lnTo>
                    <a:pt x="145" y="12"/>
                  </a:lnTo>
                  <a:lnTo>
                    <a:pt x="148" y="15"/>
                  </a:lnTo>
                  <a:lnTo>
                    <a:pt x="152" y="15"/>
                  </a:lnTo>
                  <a:lnTo>
                    <a:pt x="156" y="15"/>
                  </a:lnTo>
                  <a:lnTo>
                    <a:pt x="159" y="15"/>
                  </a:lnTo>
                  <a:lnTo>
                    <a:pt x="159" y="15"/>
                  </a:lnTo>
                  <a:lnTo>
                    <a:pt x="163" y="15"/>
                  </a:lnTo>
                  <a:lnTo>
                    <a:pt x="167" y="15"/>
                  </a:lnTo>
                  <a:lnTo>
                    <a:pt x="167" y="15"/>
                  </a:lnTo>
                  <a:lnTo>
                    <a:pt x="171" y="15"/>
                  </a:lnTo>
                  <a:lnTo>
                    <a:pt x="174" y="15"/>
                  </a:lnTo>
                  <a:lnTo>
                    <a:pt x="171" y="15"/>
                  </a:lnTo>
                  <a:lnTo>
                    <a:pt x="171" y="12"/>
                  </a:lnTo>
                  <a:lnTo>
                    <a:pt x="174" y="8"/>
                  </a:lnTo>
                  <a:lnTo>
                    <a:pt x="174" y="8"/>
                  </a:lnTo>
                  <a:lnTo>
                    <a:pt x="178" y="8"/>
                  </a:lnTo>
                  <a:lnTo>
                    <a:pt x="182" y="8"/>
                  </a:lnTo>
                  <a:lnTo>
                    <a:pt x="185" y="8"/>
                  </a:lnTo>
                  <a:lnTo>
                    <a:pt x="185" y="8"/>
                  </a:lnTo>
                  <a:lnTo>
                    <a:pt x="193" y="8"/>
                  </a:lnTo>
                  <a:lnTo>
                    <a:pt x="193" y="8"/>
                  </a:lnTo>
                  <a:lnTo>
                    <a:pt x="196" y="4"/>
                  </a:lnTo>
                  <a:lnTo>
                    <a:pt x="204" y="4"/>
                  </a:lnTo>
                  <a:lnTo>
                    <a:pt x="208" y="4"/>
                  </a:lnTo>
                  <a:lnTo>
                    <a:pt x="208" y="4"/>
                  </a:lnTo>
                  <a:lnTo>
                    <a:pt x="208" y="4"/>
                  </a:lnTo>
                  <a:lnTo>
                    <a:pt x="208" y="4"/>
                  </a:lnTo>
                  <a:lnTo>
                    <a:pt x="211" y="4"/>
                  </a:lnTo>
                  <a:lnTo>
                    <a:pt x="211" y="4"/>
                  </a:lnTo>
                  <a:lnTo>
                    <a:pt x="215" y="4"/>
                  </a:lnTo>
                  <a:lnTo>
                    <a:pt x="219" y="4"/>
                  </a:lnTo>
                  <a:lnTo>
                    <a:pt x="219" y="4"/>
                  </a:lnTo>
                  <a:lnTo>
                    <a:pt x="222" y="0"/>
                  </a:lnTo>
                  <a:lnTo>
                    <a:pt x="222" y="0"/>
                  </a:lnTo>
                  <a:lnTo>
                    <a:pt x="222" y="0"/>
                  </a:lnTo>
                  <a:lnTo>
                    <a:pt x="222" y="0"/>
                  </a:lnTo>
                  <a:lnTo>
                    <a:pt x="226" y="0"/>
                  </a:lnTo>
                  <a:lnTo>
                    <a:pt x="230" y="0"/>
                  </a:lnTo>
                  <a:lnTo>
                    <a:pt x="230" y="0"/>
                  </a:lnTo>
                  <a:lnTo>
                    <a:pt x="234" y="0"/>
                  </a:lnTo>
                  <a:lnTo>
                    <a:pt x="234" y="0"/>
                  </a:lnTo>
                  <a:lnTo>
                    <a:pt x="237" y="4"/>
                  </a:lnTo>
                  <a:lnTo>
                    <a:pt x="245" y="4"/>
                  </a:lnTo>
                  <a:lnTo>
                    <a:pt x="245" y="4"/>
                  </a:lnTo>
                  <a:lnTo>
                    <a:pt x="248" y="0"/>
                  </a:lnTo>
                  <a:lnTo>
                    <a:pt x="252" y="0"/>
                  </a:lnTo>
                  <a:lnTo>
                    <a:pt x="256" y="4"/>
                  </a:lnTo>
                  <a:lnTo>
                    <a:pt x="256" y="4"/>
                  </a:lnTo>
                  <a:lnTo>
                    <a:pt x="259" y="8"/>
                  </a:lnTo>
                  <a:lnTo>
                    <a:pt x="259" y="8"/>
                  </a:lnTo>
                  <a:lnTo>
                    <a:pt x="263" y="8"/>
                  </a:lnTo>
                  <a:lnTo>
                    <a:pt x="263" y="12"/>
                  </a:lnTo>
                  <a:lnTo>
                    <a:pt x="267" y="12"/>
                  </a:lnTo>
                  <a:lnTo>
                    <a:pt x="271" y="15"/>
                  </a:lnTo>
                  <a:lnTo>
                    <a:pt x="271" y="15"/>
                  </a:lnTo>
                  <a:lnTo>
                    <a:pt x="274" y="12"/>
                  </a:lnTo>
                  <a:lnTo>
                    <a:pt x="274" y="12"/>
                  </a:lnTo>
                  <a:lnTo>
                    <a:pt x="278" y="12"/>
                  </a:lnTo>
                  <a:lnTo>
                    <a:pt x="282" y="12"/>
                  </a:lnTo>
                  <a:lnTo>
                    <a:pt x="282" y="12"/>
                  </a:lnTo>
                  <a:lnTo>
                    <a:pt x="282" y="12"/>
                  </a:lnTo>
                  <a:lnTo>
                    <a:pt x="285" y="12"/>
                  </a:lnTo>
                  <a:lnTo>
                    <a:pt x="289" y="8"/>
                  </a:lnTo>
                  <a:lnTo>
                    <a:pt x="289" y="8"/>
                  </a:lnTo>
                  <a:lnTo>
                    <a:pt x="293" y="8"/>
                  </a:lnTo>
                  <a:lnTo>
                    <a:pt x="293" y="8"/>
                  </a:lnTo>
                  <a:lnTo>
                    <a:pt x="296" y="12"/>
                  </a:lnTo>
                  <a:lnTo>
                    <a:pt x="300" y="15"/>
                  </a:lnTo>
                  <a:lnTo>
                    <a:pt x="300" y="15"/>
                  </a:lnTo>
                  <a:lnTo>
                    <a:pt x="304" y="15"/>
                  </a:lnTo>
                  <a:lnTo>
                    <a:pt x="304" y="19"/>
                  </a:lnTo>
                  <a:lnTo>
                    <a:pt x="308" y="19"/>
                  </a:lnTo>
                  <a:lnTo>
                    <a:pt x="308" y="23"/>
                  </a:lnTo>
                  <a:lnTo>
                    <a:pt x="308" y="23"/>
                  </a:lnTo>
                  <a:lnTo>
                    <a:pt x="308" y="26"/>
                  </a:lnTo>
                  <a:lnTo>
                    <a:pt x="311" y="26"/>
                  </a:lnTo>
                  <a:lnTo>
                    <a:pt x="315" y="26"/>
                  </a:lnTo>
                  <a:lnTo>
                    <a:pt x="315" y="26"/>
                  </a:lnTo>
                  <a:lnTo>
                    <a:pt x="315" y="30"/>
                  </a:lnTo>
                  <a:lnTo>
                    <a:pt x="311" y="30"/>
                  </a:lnTo>
                  <a:lnTo>
                    <a:pt x="311" y="34"/>
                  </a:lnTo>
                  <a:lnTo>
                    <a:pt x="311" y="41"/>
                  </a:lnTo>
                  <a:lnTo>
                    <a:pt x="311" y="45"/>
                  </a:lnTo>
                  <a:lnTo>
                    <a:pt x="311" y="45"/>
                  </a:lnTo>
                  <a:lnTo>
                    <a:pt x="315" y="49"/>
                  </a:lnTo>
                  <a:lnTo>
                    <a:pt x="315" y="49"/>
                  </a:lnTo>
                  <a:lnTo>
                    <a:pt x="315" y="52"/>
                  </a:lnTo>
                  <a:lnTo>
                    <a:pt x="308" y="60"/>
                  </a:lnTo>
                  <a:lnTo>
                    <a:pt x="300" y="67"/>
                  </a:lnTo>
                  <a:lnTo>
                    <a:pt x="300" y="67"/>
                  </a:lnTo>
                  <a:lnTo>
                    <a:pt x="293" y="78"/>
                  </a:lnTo>
                  <a:lnTo>
                    <a:pt x="293" y="82"/>
                  </a:lnTo>
                  <a:lnTo>
                    <a:pt x="293" y="86"/>
                  </a:lnTo>
                  <a:lnTo>
                    <a:pt x="293" y="90"/>
                  </a:lnTo>
                  <a:lnTo>
                    <a:pt x="289" y="97"/>
                  </a:lnTo>
                  <a:lnTo>
                    <a:pt x="289" y="101"/>
                  </a:lnTo>
                  <a:lnTo>
                    <a:pt x="285" y="104"/>
                  </a:lnTo>
                  <a:lnTo>
                    <a:pt x="282" y="104"/>
                  </a:lnTo>
                  <a:lnTo>
                    <a:pt x="282" y="115"/>
                  </a:lnTo>
                  <a:lnTo>
                    <a:pt x="282" y="119"/>
                  </a:lnTo>
                  <a:lnTo>
                    <a:pt x="282" y="123"/>
                  </a:lnTo>
                  <a:lnTo>
                    <a:pt x="282" y="127"/>
                  </a:lnTo>
                  <a:lnTo>
                    <a:pt x="282" y="130"/>
                  </a:lnTo>
                  <a:lnTo>
                    <a:pt x="289" y="160"/>
                  </a:lnTo>
                  <a:lnTo>
                    <a:pt x="293" y="179"/>
                  </a:lnTo>
                  <a:lnTo>
                    <a:pt x="304" y="190"/>
                  </a:lnTo>
                  <a:lnTo>
                    <a:pt x="308" y="205"/>
                  </a:lnTo>
                  <a:lnTo>
                    <a:pt x="304" y="201"/>
                  </a:lnTo>
                  <a:lnTo>
                    <a:pt x="278" y="208"/>
                  </a:lnTo>
                  <a:lnTo>
                    <a:pt x="271" y="219"/>
                  </a:lnTo>
                  <a:lnTo>
                    <a:pt x="271" y="223"/>
                  </a:lnTo>
                  <a:lnTo>
                    <a:pt x="274" y="223"/>
                  </a:lnTo>
                  <a:lnTo>
                    <a:pt x="274" y="227"/>
                  </a:lnTo>
                  <a:lnTo>
                    <a:pt x="274" y="227"/>
                  </a:lnTo>
                  <a:lnTo>
                    <a:pt x="274" y="227"/>
                  </a:lnTo>
                  <a:lnTo>
                    <a:pt x="274" y="230"/>
                  </a:lnTo>
                  <a:lnTo>
                    <a:pt x="274" y="230"/>
                  </a:lnTo>
                  <a:lnTo>
                    <a:pt x="274" y="234"/>
                  </a:lnTo>
                  <a:lnTo>
                    <a:pt x="274" y="238"/>
                  </a:lnTo>
                  <a:lnTo>
                    <a:pt x="274" y="238"/>
                  </a:lnTo>
                  <a:lnTo>
                    <a:pt x="274" y="238"/>
                  </a:lnTo>
                  <a:lnTo>
                    <a:pt x="271" y="242"/>
                  </a:lnTo>
                  <a:lnTo>
                    <a:pt x="271" y="242"/>
                  </a:lnTo>
                  <a:lnTo>
                    <a:pt x="271" y="245"/>
                  </a:lnTo>
                  <a:lnTo>
                    <a:pt x="271" y="253"/>
                  </a:lnTo>
                  <a:lnTo>
                    <a:pt x="271" y="256"/>
                  </a:lnTo>
                  <a:lnTo>
                    <a:pt x="271" y="260"/>
                  </a:lnTo>
                  <a:lnTo>
                    <a:pt x="274" y="264"/>
                  </a:lnTo>
                  <a:lnTo>
                    <a:pt x="278" y="264"/>
                  </a:lnTo>
                  <a:lnTo>
                    <a:pt x="278" y="268"/>
                  </a:lnTo>
                  <a:lnTo>
                    <a:pt x="285" y="268"/>
                  </a:lnTo>
                  <a:lnTo>
                    <a:pt x="285" y="268"/>
                  </a:lnTo>
                  <a:lnTo>
                    <a:pt x="285" y="264"/>
                  </a:lnTo>
                  <a:lnTo>
                    <a:pt x="285" y="264"/>
                  </a:lnTo>
                  <a:lnTo>
                    <a:pt x="289" y="264"/>
                  </a:lnTo>
                  <a:lnTo>
                    <a:pt x="289" y="264"/>
                  </a:lnTo>
                  <a:lnTo>
                    <a:pt x="293" y="279"/>
                  </a:lnTo>
                  <a:lnTo>
                    <a:pt x="289" y="282"/>
                  </a:lnTo>
                  <a:lnTo>
                    <a:pt x="289" y="282"/>
                  </a:lnTo>
                  <a:lnTo>
                    <a:pt x="289" y="279"/>
                  </a:lnTo>
                  <a:lnTo>
                    <a:pt x="285" y="279"/>
                  </a:lnTo>
                  <a:lnTo>
                    <a:pt x="285" y="279"/>
                  </a:lnTo>
                  <a:lnTo>
                    <a:pt x="282" y="282"/>
                  </a:lnTo>
                  <a:lnTo>
                    <a:pt x="278" y="282"/>
                  </a:lnTo>
                  <a:lnTo>
                    <a:pt x="274" y="279"/>
                  </a:lnTo>
                  <a:lnTo>
                    <a:pt x="271" y="275"/>
                  </a:lnTo>
                  <a:lnTo>
                    <a:pt x="271" y="271"/>
                  </a:lnTo>
                  <a:lnTo>
                    <a:pt x="267" y="268"/>
                  </a:lnTo>
                  <a:lnTo>
                    <a:pt x="263" y="268"/>
                  </a:lnTo>
                  <a:lnTo>
                    <a:pt x="256" y="264"/>
                  </a:lnTo>
                  <a:lnTo>
                    <a:pt x="252" y="264"/>
                  </a:lnTo>
                  <a:lnTo>
                    <a:pt x="252" y="260"/>
                  </a:lnTo>
                  <a:lnTo>
                    <a:pt x="248" y="256"/>
                  </a:lnTo>
                  <a:lnTo>
                    <a:pt x="248" y="253"/>
                  </a:lnTo>
                  <a:lnTo>
                    <a:pt x="248" y="253"/>
                  </a:lnTo>
                  <a:lnTo>
                    <a:pt x="245" y="253"/>
                  </a:lnTo>
                  <a:lnTo>
                    <a:pt x="245" y="253"/>
                  </a:lnTo>
                  <a:lnTo>
                    <a:pt x="241" y="256"/>
                  </a:lnTo>
                  <a:lnTo>
                    <a:pt x="241" y="260"/>
                  </a:lnTo>
                  <a:lnTo>
                    <a:pt x="237" y="260"/>
                  </a:lnTo>
                  <a:lnTo>
                    <a:pt x="234" y="260"/>
                  </a:lnTo>
                  <a:lnTo>
                    <a:pt x="234" y="260"/>
                  </a:lnTo>
                  <a:lnTo>
                    <a:pt x="230" y="260"/>
                  </a:lnTo>
                  <a:lnTo>
                    <a:pt x="226" y="260"/>
                  </a:lnTo>
                  <a:lnTo>
                    <a:pt x="222" y="256"/>
                  </a:lnTo>
                  <a:lnTo>
                    <a:pt x="222" y="256"/>
                  </a:lnTo>
                  <a:lnTo>
                    <a:pt x="219" y="256"/>
                  </a:lnTo>
                  <a:lnTo>
                    <a:pt x="219" y="256"/>
                  </a:lnTo>
                  <a:lnTo>
                    <a:pt x="219" y="253"/>
                  </a:lnTo>
                  <a:lnTo>
                    <a:pt x="219" y="253"/>
                  </a:lnTo>
                  <a:lnTo>
                    <a:pt x="215" y="249"/>
                  </a:lnTo>
                  <a:lnTo>
                    <a:pt x="215" y="249"/>
                  </a:lnTo>
                  <a:lnTo>
                    <a:pt x="215" y="249"/>
                  </a:lnTo>
                  <a:lnTo>
                    <a:pt x="211" y="249"/>
                  </a:lnTo>
                  <a:lnTo>
                    <a:pt x="211" y="249"/>
                  </a:lnTo>
                  <a:lnTo>
                    <a:pt x="208" y="249"/>
                  </a:lnTo>
                  <a:lnTo>
                    <a:pt x="204" y="249"/>
                  </a:lnTo>
                  <a:lnTo>
                    <a:pt x="204" y="253"/>
                  </a:lnTo>
                  <a:lnTo>
                    <a:pt x="204" y="253"/>
                  </a:lnTo>
                  <a:lnTo>
                    <a:pt x="204" y="253"/>
                  </a:lnTo>
                  <a:lnTo>
                    <a:pt x="200" y="249"/>
                  </a:lnTo>
                  <a:lnTo>
                    <a:pt x="200" y="249"/>
                  </a:lnTo>
                  <a:lnTo>
                    <a:pt x="200" y="245"/>
                  </a:lnTo>
                  <a:lnTo>
                    <a:pt x="196" y="245"/>
                  </a:lnTo>
                  <a:lnTo>
                    <a:pt x="196" y="245"/>
                  </a:lnTo>
                  <a:lnTo>
                    <a:pt x="196" y="245"/>
                  </a:lnTo>
                  <a:lnTo>
                    <a:pt x="193" y="245"/>
                  </a:lnTo>
                  <a:lnTo>
                    <a:pt x="189" y="245"/>
                  </a:lnTo>
                  <a:lnTo>
                    <a:pt x="185" y="249"/>
                  </a:lnTo>
                  <a:lnTo>
                    <a:pt x="185" y="249"/>
                  </a:lnTo>
                  <a:lnTo>
                    <a:pt x="182" y="249"/>
                  </a:lnTo>
                  <a:lnTo>
                    <a:pt x="182" y="249"/>
                  </a:lnTo>
                  <a:lnTo>
                    <a:pt x="178" y="249"/>
                  </a:lnTo>
                  <a:lnTo>
                    <a:pt x="174" y="249"/>
                  </a:lnTo>
                  <a:lnTo>
                    <a:pt x="174" y="245"/>
                  </a:lnTo>
                  <a:lnTo>
                    <a:pt x="171" y="245"/>
                  </a:lnTo>
                  <a:lnTo>
                    <a:pt x="171" y="245"/>
                  </a:lnTo>
                  <a:lnTo>
                    <a:pt x="171" y="249"/>
                  </a:lnTo>
                  <a:lnTo>
                    <a:pt x="171" y="249"/>
                  </a:lnTo>
                  <a:lnTo>
                    <a:pt x="167" y="249"/>
                  </a:lnTo>
                  <a:lnTo>
                    <a:pt x="167" y="249"/>
                  </a:lnTo>
                  <a:lnTo>
                    <a:pt x="167" y="245"/>
                  </a:lnTo>
                  <a:lnTo>
                    <a:pt x="167" y="245"/>
                  </a:lnTo>
                  <a:lnTo>
                    <a:pt x="167" y="242"/>
                  </a:lnTo>
                  <a:lnTo>
                    <a:pt x="167" y="242"/>
                  </a:lnTo>
                  <a:lnTo>
                    <a:pt x="167" y="238"/>
                  </a:lnTo>
                  <a:lnTo>
                    <a:pt x="167" y="238"/>
                  </a:lnTo>
                  <a:lnTo>
                    <a:pt x="167" y="234"/>
                  </a:lnTo>
                  <a:lnTo>
                    <a:pt x="167" y="234"/>
                  </a:lnTo>
                  <a:lnTo>
                    <a:pt x="163" y="230"/>
                  </a:lnTo>
                  <a:lnTo>
                    <a:pt x="163" y="230"/>
                  </a:lnTo>
                  <a:lnTo>
                    <a:pt x="167" y="227"/>
                  </a:lnTo>
                  <a:lnTo>
                    <a:pt x="163" y="227"/>
                  </a:lnTo>
                  <a:lnTo>
                    <a:pt x="163" y="227"/>
                  </a:lnTo>
                  <a:lnTo>
                    <a:pt x="163" y="223"/>
                  </a:lnTo>
                  <a:lnTo>
                    <a:pt x="163" y="223"/>
                  </a:lnTo>
                  <a:lnTo>
                    <a:pt x="163" y="223"/>
                  </a:lnTo>
                  <a:lnTo>
                    <a:pt x="159" y="219"/>
                  </a:lnTo>
                  <a:lnTo>
                    <a:pt x="159" y="219"/>
                  </a:lnTo>
                  <a:lnTo>
                    <a:pt x="159" y="216"/>
                  </a:lnTo>
                  <a:lnTo>
                    <a:pt x="159" y="216"/>
                  </a:lnTo>
                  <a:lnTo>
                    <a:pt x="159" y="208"/>
                  </a:lnTo>
                  <a:lnTo>
                    <a:pt x="159" y="208"/>
                  </a:lnTo>
                  <a:lnTo>
                    <a:pt x="159" y="205"/>
                  </a:lnTo>
                  <a:lnTo>
                    <a:pt x="159" y="205"/>
                  </a:lnTo>
                  <a:lnTo>
                    <a:pt x="159" y="205"/>
                  </a:lnTo>
                  <a:lnTo>
                    <a:pt x="159" y="201"/>
                  </a:lnTo>
                  <a:lnTo>
                    <a:pt x="159" y="197"/>
                  </a:lnTo>
                  <a:lnTo>
                    <a:pt x="159" y="197"/>
                  </a:lnTo>
                  <a:lnTo>
                    <a:pt x="159" y="193"/>
                  </a:lnTo>
                  <a:lnTo>
                    <a:pt x="159" y="190"/>
                  </a:lnTo>
                  <a:lnTo>
                    <a:pt x="159" y="190"/>
                  </a:lnTo>
                  <a:lnTo>
                    <a:pt x="141" y="190"/>
                  </a:lnTo>
                  <a:lnTo>
                    <a:pt x="141" y="186"/>
                  </a:lnTo>
                  <a:lnTo>
                    <a:pt x="141" y="186"/>
                  </a:lnTo>
                  <a:lnTo>
                    <a:pt x="141" y="182"/>
                  </a:lnTo>
                  <a:lnTo>
                    <a:pt x="137" y="182"/>
                  </a:lnTo>
                  <a:lnTo>
                    <a:pt x="137" y="186"/>
                  </a:lnTo>
                  <a:lnTo>
                    <a:pt x="122" y="186"/>
                  </a:lnTo>
                  <a:lnTo>
                    <a:pt x="122" y="190"/>
                  </a:lnTo>
                  <a:lnTo>
                    <a:pt x="119" y="190"/>
                  </a:lnTo>
                  <a:lnTo>
                    <a:pt x="119" y="193"/>
                  </a:lnTo>
                  <a:lnTo>
                    <a:pt x="119" y="193"/>
                  </a:lnTo>
                  <a:lnTo>
                    <a:pt x="119" y="197"/>
                  </a:lnTo>
                  <a:lnTo>
                    <a:pt x="108" y="201"/>
                  </a:lnTo>
                  <a:lnTo>
                    <a:pt x="104" y="201"/>
                  </a:lnTo>
                  <a:lnTo>
                    <a:pt x="100" y="201"/>
                  </a:lnTo>
                  <a:lnTo>
                    <a:pt x="97" y="201"/>
                  </a:lnTo>
                  <a:lnTo>
                    <a:pt x="93" y="201"/>
                  </a:lnTo>
                  <a:lnTo>
                    <a:pt x="89" y="201"/>
                  </a:lnTo>
                  <a:lnTo>
                    <a:pt x="89" y="201"/>
                  </a:lnTo>
                  <a:lnTo>
                    <a:pt x="85" y="193"/>
                  </a:lnTo>
                  <a:lnTo>
                    <a:pt x="85" y="193"/>
                  </a:lnTo>
                  <a:lnTo>
                    <a:pt x="82" y="190"/>
                  </a:lnTo>
                  <a:lnTo>
                    <a:pt x="82" y="190"/>
                  </a:lnTo>
                  <a:lnTo>
                    <a:pt x="82" y="186"/>
                  </a:lnTo>
                  <a:lnTo>
                    <a:pt x="82" y="186"/>
                  </a:lnTo>
                  <a:lnTo>
                    <a:pt x="82" y="182"/>
                  </a:lnTo>
                  <a:lnTo>
                    <a:pt x="78" y="179"/>
                  </a:lnTo>
                  <a:lnTo>
                    <a:pt x="78" y="179"/>
                  </a:lnTo>
                  <a:lnTo>
                    <a:pt x="78" y="175"/>
                  </a:lnTo>
                  <a:lnTo>
                    <a:pt x="78" y="175"/>
                  </a:lnTo>
                  <a:lnTo>
                    <a:pt x="78" y="171"/>
                  </a:lnTo>
                  <a:lnTo>
                    <a:pt x="78" y="171"/>
                  </a:lnTo>
                  <a:lnTo>
                    <a:pt x="78" y="171"/>
                  </a:lnTo>
                  <a:lnTo>
                    <a:pt x="78" y="167"/>
                  </a:lnTo>
                  <a:lnTo>
                    <a:pt x="59" y="167"/>
                  </a:lnTo>
                  <a:lnTo>
                    <a:pt x="48" y="167"/>
                  </a:lnTo>
                  <a:lnTo>
                    <a:pt x="41" y="167"/>
                  </a:lnTo>
                  <a:lnTo>
                    <a:pt x="37" y="167"/>
                  </a:lnTo>
                  <a:lnTo>
                    <a:pt x="34" y="167"/>
                  </a:lnTo>
                  <a:lnTo>
                    <a:pt x="30" y="167"/>
                  </a:lnTo>
                  <a:lnTo>
                    <a:pt x="26" y="167"/>
                  </a:lnTo>
                  <a:lnTo>
                    <a:pt x="22" y="167"/>
                  </a:lnTo>
                  <a:lnTo>
                    <a:pt x="22" y="167"/>
                  </a:lnTo>
                  <a:lnTo>
                    <a:pt x="19" y="167"/>
                  </a:lnTo>
                  <a:lnTo>
                    <a:pt x="15" y="167"/>
                  </a:lnTo>
                  <a:lnTo>
                    <a:pt x="11" y="167"/>
                  </a:lnTo>
                  <a:lnTo>
                    <a:pt x="11" y="171"/>
                  </a:lnTo>
                  <a:lnTo>
                    <a:pt x="11" y="171"/>
                  </a:lnTo>
                  <a:lnTo>
                    <a:pt x="11" y="171"/>
                  </a:lnTo>
                  <a:lnTo>
                    <a:pt x="11" y="171"/>
                  </a:lnTo>
                  <a:lnTo>
                    <a:pt x="8" y="171"/>
                  </a:lnTo>
                  <a:lnTo>
                    <a:pt x="8" y="171"/>
                  </a:lnTo>
                  <a:lnTo>
                    <a:pt x="8" y="167"/>
                  </a:lnTo>
                  <a:lnTo>
                    <a:pt x="4" y="167"/>
                  </a:lnTo>
                  <a:lnTo>
                    <a:pt x="0" y="167"/>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45" name="Freeform 144"/>
            <p:cNvSpPr>
              <a:spLocks/>
            </p:cNvSpPr>
            <p:nvPr/>
          </p:nvSpPr>
          <p:spPr bwMode="auto">
            <a:xfrm>
              <a:off x="4983940" y="3357388"/>
              <a:ext cx="66905" cy="153109"/>
            </a:xfrm>
            <a:custGeom>
              <a:avLst/>
              <a:gdLst>
                <a:gd name="T0" fmla="*/ 4 w 52"/>
                <a:gd name="T1" fmla="*/ 0 h 119"/>
                <a:gd name="T2" fmla="*/ 7 w 52"/>
                <a:gd name="T3" fmla="*/ 4 h 119"/>
                <a:gd name="T4" fmla="*/ 11 w 52"/>
                <a:gd name="T5" fmla="*/ 4 h 119"/>
                <a:gd name="T6" fmla="*/ 15 w 52"/>
                <a:gd name="T7" fmla="*/ 4 h 119"/>
                <a:gd name="T8" fmla="*/ 15 w 52"/>
                <a:gd name="T9" fmla="*/ 4 h 119"/>
                <a:gd name="T10" fmla="*/ 18 w 52"/>
                <a:gd name="T11" fmla="*/ 8 h 119"/>
                <a:gd name="T12" fmla="*/ 26 w 52"/>
                <a:gd name="T13" fmla="*/ 15 h 119"/>
                <a:gd name="T14" fmla="*/ 26 w 52"/>
                <a:gd name="T15" fmla="*/ 45 h 119"/>
                <a:gd name="T16" fmla="*/ 26 w 52"/>
                <a:gd name="T17" fmla="*/ 60 h 119"/>
                <a:gd name="T18" fmla="*/ 33 w 52"/>
                <a:gd name="T19" fmla="*/ 63 h 119"/>
                <a:gd name="T20" fmla="*/ 37 w 52"/>
                <a:gd name="T21" fmla="*/ 67 h 119"/>
                <a:gd name="T22" fmla="*/ 44 w 52"/>
                <a:gd name="T23" fmla="*/ 75 h 119"/>
                <a:gd name="T24" fmla="*/ 48 w 52"/>
                <a:gd name="T25" fmla="*/ 82 h 119"/>
                <a:gd name="T26" fmla="*/ 52 w 52"/>
                <a:gd name="T27" fmla="*/ 86 h 119"/>
                <a:gd name="T28" fmla="*/ 48 w 52"/>
                <a:gd name="T29" fmla="*/ 89 h 119"/>
                <a:gd name="T30" fmla="*/ 44 w 52"/>
                <a:gd name="T31" fmla="*/ 89 h 119"/>
                <a:gd name="T32" fmla="*/ 44 w 52"/>
                <a:gd name="T33" fmla="*/ 93 h 119"/>
                <a:gd name="T34" fmla="*/ 48 w 52"/>
                <a:gd name="T35" fmla="*/ 100 h 119"/>
                <a:gd name="T36" fmla="*/ 44 w 52"/>
                <a:gd name="T37" fmla="*/ 104 h 119"/>
                <a:gd name="T38" fmla="*/ 41 w 52"/>
                <a:gd name="T39" fmla="*/ 108 h 119"/>
                <a:gd name="T40" fmla="*/ 37 w 52"/>
                <a:gd name="T41" fmla="*/ 115 h 119"/>
                <a:gd name="T42" fmla="*/ 37 w 52"/>
                <a:gd name="T43" fmla="*/ 119 h 119"/>
                <a:gd name="T44" fmla="*/ 33 w 52"/>
                <a:gd name="T45" fmla="*/ 119 h 119"/>
                <a:gd name="T46" fmla="*/ 33 w 52"/>
                <a:gd name="T47" fmla="*/ 115 h 119"/>
                <a:gd name="T48" fmla="*/ 30 w 52"/>
                <a:gd name="T49" fmla="*/ 112 h 119"/>
                <a:gd name="T50" fmla="*/ 22 w 52"/>
                <a:gd name="T51" fmla="*/ 108 h 119"/>
                <a:gd name="T52" fmla="*/ 22 w 52"/>
                <a:gd name="T53" fmla="*/ 100 h 119"/>
                <a:gd name="T54" fmla="*/ 22 w 52"/>
                <a:gd name="T55" fmla="*/ 97 h 119"/>
                <a:gd name="T56" fmla="*/ 26 w 52"/>
                <a:gd name="T57" fmla="*/ 89 h 119"/>
                <a:gd name="T58" fmla="*/ 30 w 52"/>
                <a:gd name="T59" fmla="*/ 82 h 119"/>
                <a:gd name="T60" fmla="*/ 22 w 52"/>
                <a:gd name="T61" fmla="*/ 78 h 119"/>
                <a:gd name="T62" fmla="*/ 18 w 52"/>
                <a:gd name="T63" fmla="*/ 78 h 119"/>
                <a:gd name="T64" fmla="*/ 15 w 52"/>
                <a:gd name="T65" fmla="*/ 78 h 119"/>
                <a:gd name="T66" fmla="*/ 11 w 52"/>
                <a:gd name="T67" fmla="*/ 78 h 119"/>
                <a:gd name="T68" fmla="*/ 7 w 52"/>
                <a:gd name="T69" fmla="*/ 75 h 119"/>
                <a:gd name="T70" fmla="*/ 4 w 52"/>
                <a:gd name="T71" fmla="*/ 75 h 119"/>
                <a:gd name="T72" fmla="*/ 0 w 52"/>
                <a:gd name="T73" fmla="*/ 67 h 119"/>
                <a:gd name="T74" fmla="*/ 0 w 52"/>
                <a:gd name="T75" fmla="*/ 63 h 119"/>
                <a:gd name="T76" fmla="*/ 4 w 52"/>
                <a:gd name="T77" fmla="*/ 60 h 119"/>
                <a:gd name="T78" fmla="*/ 4 w 52"/>
                <a:gd name="T79" fmla="*/ 56 h 119"/>
                <a:gd name="T80" fmla="*/ 4 w 52"/>
                <a:gd name="T81" fmla="*/ 56 h 119"/>
                <a:gd name="T82" fmla="*/ 7 w 52"/>
                <a:gd name="T83" fmla="*/ 52 h 119"/>
                <a:gd name="T84" fmla="*/ 11 w 52"/>
                <a:gd name="T85" fmla="*/ 49 h 119"/>
                <a:gd name="T86" fmla="*/ 11 w 52"/>
                <a:gd name="T87" fmla="*/ 49 h 119"/>
                <a:gd name="T88" fmla="*/ 11 w 52"/>
                <a:gd name="T89" fmla="*/ 45 h 119"/>
                <a:gd name="T90" fmla="*/ 11 w 52"/>
                <a:gd name="T91" fmla="*/ 41 h 119"/>
                <a:gd name="T92" fmla="*/ 7 w 52"/>
                <a:gd name="T93" fmla="*/ 37 h 119"/>
                <a:gd name="T94" fmla="*/ 11 w 52"/>
                <a:gd name="T95" fmla="*/ 34 h 119"/>
                <a:gd name="T96" fmla="*/ 7 w 52"/>
                <a:gd name="T97" fmla="*/ 30 h 119"/>
                <a:gd name="T98" fmla="*/ 11 w 52"/>
                <a:gd name="T99" fmla="*/ 23 h 119"/>
                <a:gd name="T100" fmla="*/ 15 w 52"/>
                <a:gd name="T101" fmla="*/ 23 h 119"/>
                <a:gd name="T102" fmla="*/ 11 w 52"/>
                <a:gd name="T103" fmla="*/ 15 h 119"/>
                <a:gd name="T104" fmla="*/ 7 w 52"/>
                <a:gd name="T105" fmla="*/ 11 h 119"/>
                <a:gd name="T106" fmla="*/ 11 w 52"/>
                <a:gd name="T107" fmla="*/ 8 h 119"/>
                <a:gd name="T108" fmla="*/ 7 w 52"/>
                <a:gd name="T109" fmla="*/ 8 h 119"/>
                <a:gd name="T110" fmla="*/ 4 w 52"/>
                <a:gd name="T111" fmla="*/ 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 h="119">
                  <a:moveTo>
                    <a:pt x="4" y="0"/>
                  </a:moveTo>
                  <a:lnTo>
                    <a:pt x="4" y="0"/>
                  </a:lnTo>
                  <a:lnTo>
                    <a:pt x="7" y="0"/>
                  </a:lnTo>
                  <a:lnTo>
                    <a:pt x="7" y="4"/>
                  </a:lnTo>
                  <a:lnTo>
                    <a:pt x="11" y="4"/>
                  </a:lnTo>
                  <a:lnTo>
                    <a:pt x="11" y="4"/>
                  </a:lnTo>
                  <a:lnTo>
                    <a:pt x="11" y="4"/>
                  </a:lnTo>
                  <a:lnTo>
                    <a:pt x="15" y="4"/>
                  </a:lnTo>
                  <a:lnTo>
                    <a:pt x="15" y="4"/>
                  </a:lnTo>
                  <a:lnTo>
                    <a:pt x="15" y="4"/>
                  </a:lnTo>
                  <a:lnTo>
                    <a:pt x="15" y="4"/>
                  </a:lnTo>
                  <a:lnTo>
                    <a:pt x="18" y="8"/>
                  </a:lnTo>
                  <a:lnTo>
                    <a:pt x="18" y="8"/>
                  </a:lnTo>
                  <a:lnTo>
                    <a:pt x="26" y="15"/>
                  </a:lnTo>
                  <a:lnTo>
                    <a:pt x="26" y="19"/>
                  </a:lnTo>
                  <a:lnTo>
                    <a:pt x="26" y="45"/>
                  </a:lnTo>
                  <a:lnTo>
                    <a:pt x="26" y="49"/>
                  </a:lnTo>
                  <a:lnTo>
                    <a:pt x="26" y="60"/>
                  </a:lnTo>
                  <a:lnTo>
                    <a:pt x="33" y="63"/>
                  </a:lnTo>
                  <a:lnTo>
                    <a:pt x="33" y="63"/>
                  </a:lnTo>
                  <a:lnTo>
                    <a:pt x="37" y="67"/>
                  </a:lnTo>
                  <a:lnTo>
                    <a:pt x="37" y="67"/>
                  </a:lnTo>
                  <a:lnTo>
                    <a:pt x="44" y="71"/>
                  </a:lnTo>
                  <a:lnTo>
                    <a:pt x="44" y="75"/>
                  </a:lnTo>
                  <a:lnTo>
                    <a:pt x="48" y="78"/>
                  </a:lnTo>
                  <a:lnTo>
                    <a:pt x="48" y="82"/>
                  </a:lnTo>
                  <a:lnTo>
                    <a:pt x="52" y="86"/>
                  </a:lnTo>
                  <a:lnTo>
                    <a:pt x="52" y="86"/>
                  </a:lnTo>
                  <a:lnTo>
                    <a:pt x="48" y="86"/>
                  </a:lnTo>
                  <a:lnTo>
                    <a:pt x="48" y="89"/>
                  </a:lnTo>
                  <a:lnTo>
                    <a:pt x="48" y="89"/>
                  </a:lnTo>
                  <a:lnTo>
                    <a:pt x="44" y="89"/>
                  </a:lnTo>
                  <a:lnTo>
                    <a:pt x="48" y="89"/>
                  </a:lnTo>
                  <a:lnTo>
                    <a:pt x="44" y="93"/>
                  </a:lnTo>
                  <a:lnTo>
                    <a:pt x="48" y="93"/>
                  </a:lnTo>
                  <a:lnTo>
                    <a:pt x="48" y="100"/>
                  </a:lnTo>
                  <a:lnTo>
                    <a:pt x="48" y="100"/>
                  </a:lnTo>
                  <a:lnTo>
                    <a:pt x="44" y="104"/>
                  </a:lnTo>
                  <a:lnTo>
                    <a:pt x="41" y="104"/>
                  </a:lnTo>
                  <a:lnTo>
                    <a:pt x="41" y="108"/>
                  </a:lnTo>
                  <a:lnTo>
                    <a:pt x="41" y="112"/>
                  </a:lnTo>
                  <a:lnTo>
                    <a:pt x="37" y="115"/>
                  </a:lnTo>
                  <a:lnTo>
                    <a:pt x="37" y="119"/>
                  </a:lnTo>
                  <a:lnTo>
                    <a:pt x="37" y="119"/>
                  </a:lnTo>
                  <a:lnTo>
                    <a:pt x="33" y="119"/>
                  </a:lnTo>
                  <a:lnTo>
                    <a:pt x="33" y="119"/>
                  </a:lnTo>
                  <a:lnTo>
                    <a:pt x="33" y="115"/>
                  </a:lnTo>
                  <a:lnTo>
                    <a:pt x="33" y="115"/>
                  </a:lnTo>
                  <a:lnTo>
                    <a:pt x="30" y="112"/>
                  </a:lnTo>
                  <a:lnTo>
                    <a:pt x="30" y="112"/>
                  </a:lnTo>
                  <a:lnTo>
                    <a:pt x="26" y="108"/>
                  </a:lnTo>
                  <a:lnTo>
                    <a:pt x="22" y="108"/>
                  </a:lnTo>
                  <a:lnTo>
                    <a:pt x="22" y="104"/>
                  </a:lnTo>
                  <a:lnTo>
                    <a:pt x="22" y="100"/>
                  </a:lnTo>
                  <a:lnTo>
                    <a:pt x="22" y="97"/>
                  </a:lnTo>
                  <a:lnTo>
                    <a:pt x="22" y="97"/>
                  </a:lnTo>
                  <a:lnTo>
                    <a:pt x="22" y="93"/>
                  </a:lnTo>
                  <a:lnTo>
                    <a:pt x="26" y="89"/>
                  </a:lnTo>
                  <a:lnTo>
                    <a:pt x="30" y="86"/>
                  </a:lnTo>
                  <a:lnTo>
                    <a:pt x="30" y="82"/>
                  </a:lnTo>
                  <a:lnTo>
                    <a:pt x="26" y="78"/>
                  </a:lnTo>
                  <a:lnTo>
                    <a:pt x="22" y="78"/>
                  </a:lnTo>
                  <a:lnTo>
                    <a:pt x="18" y="78"/>
                  </a:lnTo>
                  <a:lnTo>
                    <a:pt x="18" y="78"/>
                  </a:lnTo>
                  <a:lnTo>
                    <a:pt x="15" y="78"/>
                  </a:lnTo>
                  <a:lnTo>
                    <a:pt x="15" y="78"/>
                  </a:lnTo>
                  <a:lnTo>
                    <a:pt x="11" y="78"/>
                  </a:lnTo>
                  <a:lnTo>
                    <a:pt x="11" y="78"/>
                  </a:lnTo>
                  <a:lnTo>
                    <a:pt x="11" y="75"/>
                  </a:lnTo>
                  <a:lnTo>
                    <a:pt x="7" y="75"/>
                  </a:lnTo>
                  <a:lnTo>
                    <a:pt x="7" y="71"/>
                  </a:lnTo>
                  <a:lnTo>
                    <a:pt x="4" y="75"/>
                  </a:lnTo>
                  <a:lnTo>
                    <a:pt x="4" y="71"/>
                  </a:lnTo>
                  <a:lnTo>
                    <a:pt x="0" y="67"/>
                  </a:lnTo>
                  <a:lnTo>
                    <a:pt x="0" y="67"/>
                  </a:lnTo>
                  <a:lnTo>
                    <a:pt x="0" y="63"/>
                  </a:lnTo>
                  <a:lnTo>
                    <a:pt x="0" y="63"/>
                  </a:lnTo>
                  <a:lnTo>
                    <a:pt x="4" y="60"/>
                  </a:lnTo>
                  <a:lnTo>
                    <a:pt x="4" y="60"/>
                  </a:lnTo>
                  <a:lnTo>
                    <a:pt x="4" y="56"/>
                  </a:lnTo>
                  <a:lnTo>
                    <a:pt x="4" y="56"/>
                  </a:lnTo>
                  <a:lnTo>
                    <a:pt x="4" y="56"/>
                  </a:lnTo>
                  <a:lnTo>
                    <a:pt x="4" y="52"/>
                  </a:lnTo>
                  <a:lnTo>
                    <a:pt x="7" y="52"/>
                  </a:lnTo>
                  <a:lnTo>
                    <a:pt x="11" y="49"/>
                  </a:lnTo>
                  <a:lnTo>
                    <a:pt x="11" y="49"/>
                  </a:lnTo>
                  <a:lnTo>
                    <a:pt x="11" y="49"/>
                  </a:lnTo>
                  <a:lnTo>
                    <a:pt x="11" y="49"/>
                  </a:lnTo>
                  <a:lnTo>
                    <a:pt x="11" y="45"/>
                  </a:lnTo>
                  <a:lnTo>
                    <a:pt x="11" y="45"/>
                  </a:lnTo>
                  <a:lnTo>
                    <a:pt x="7" y="41"/>
                  </a:lnTo>
                  <a:lnTo>
                    <a:pt x="11" y="41"/>
                  </a:lnTo>
                  <a:lnTo>
                    <a:pt x="11" y="41"/>
                  </a:lnTo>
                  <a:lnTo>
                    <a:pt x="7" y="37"/>
                  </a:lnTo>
                  <a:lnTo>
                    <a:pt x="11" y="37"/>
                  </a:lnTo>
                  <a:lnTo>
                    <a:pt x="11" y="34"/>
                  </a:lnTo>
                  <a:lnTo>
                    <a:pt x="11" y="34"/>
                  </a:lnTo>
                  <a:lnTo>
                    <a:pt x="7" y="30"/>
                  </a:lnTo>
                  <a:lnTo>
                    <a:pt x="7" y="26"/>
                  </a:lnTo>
                  <a:lnTo>
                    <a:pt x="11" y="23"/>
                  </a:lnTo>
                  <a:lnTo>
                    <a:pt x="11" y="23"/>
                  </a:lnTo>
                  <a:lnTo>
                    <a:pt x="15" y="23"/>
                  </a:lnTo>
                  <a:lnTo>
                    <a:pt x="15" y="19"/>
                  </a:lnTo>
                  <a:lnTo>
                    <a:pt x="11" y="15"/>
                  </a:lnTo>
                  <a:lnTo>
                    <a:pt x="11" y="15"/>
                  </a:lnTo>
                  <a:lnTo>
                    <a:pt x="7" y="11"/>
                  </a:lnTo>
                  <a:lnTo>
                    <a:pt x="11" y="8"/>
                  </a:lnTo>
                  <a:lnTo>
                    <a:pt x="11" y="8"/>
                  </a:lnTo>
                  <a:lnTo>
                    <a:pt x="7" y="8"/>
                  </a:lnTo>
                  <a:lnTo>
                    <a:pt x="7" y="8"/>
                  </a:lnTo>
                  <a:lnTo>
                    <a:pt x="7" y="4"/>
                  </a:lnTo>
                  <a:lnTo>
                    <a:pt x="4" y="4"/>
                  </a:lnTo>
                  <a:lnTo>
                    <a:pt x="4" y="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46" name="Freeform 145"/>
            <p:cNvSpPr>
              <a:spLocks/>
            </p:cNvSpPr>
            <p:nvPr/>
          </p:nvSpPr>
          <p:spPr bwMode="auto">
            <a:xfrm>
              <a:off x="4749773" y="3334228"/>
              <a:ext cx="253467" cy="195569"/>
            </a:xfrm>
            <a:custGeom>
              <a:avLst/>
              <a:gdLst>
                <a:gd name="T0" fmla="*/ 41 w 197"/>
                <a:gd name="T1" fmla="*/ 48 h 152"/>
                <a:gd name="T2" fmla="*/ 45 w 197"/>
                <a:gd name="T3" fmla="*/ 52 h 152"/>
                <a:gd name="T4" fmla="*/ 52 w 197"/>
                <a:gd name="T5" fmla="*/ 48 h 152"/>
                <a:gd name="T6" fmla="*/ 60 w 197"/>
                <a:gd name="T7" fmla="*/ 52 h 152"/>
                <a:gd name="T8" fmla="*/ 63 w 197"/>
                <a:gd name="T9" fmla="*/ 55 h 152"/>
                <a:gd name="T10" fmla="*/ 75 w 197"/>
                <a:gd name="T11" fmla="*/ 59 h 152"/>
                <a:gd name="T12" fmla="*/ 82 w 197"/>
                <a:gd name="T13" fmla="*/ 55 h 152"/>
                <a:gd name="T14" fmla="*/ 89 w 197"/>
                <a:gd name="T15" fmla="*/ 52 h 152"/>
                <a:gd name="T16" fmla="*/ 97 w 197"/>
                <a:gd name="T17" fmla="*/ 63 h 152"/>
                <a:gd name="T18" fmla="*/ 112 w 197"/>
                <a:gd name="T19" fmla="*/ 74 h 152"/>
                <a:gd name="T20" fmla="*/ 126 w 197"/>
                <a:gd name="T21" fmla="*/ 78 h 152"/>
                <a:gd name="T22" fmla="*/ 130 w 197"/>
                <a:gd name="T23" fmla="*/ 81 h 152"/>
                <a:gd name="T24" fmla="*/ 126 w 197"/>
                <a:gd name="T25" fmla="*/ 63 h 152"/>
                <a:gd name="T26" fmla="*/ 119 w 197"/>
                <a:gd name="T27" fmla="*/ 67 h 152"/>
                <a:gd name="T28" fmla="*/ 112 w 197"/>
                <a:gd name="T29" fmla="*/ 55 h 152"/>
                <a:gd name="T30" fmla="*/ 112 w 197"/>
                <a:gd name="T31" fmla="*/ 41 h 152"/>
                <a:gd name="T32" fmla="*/ 115 w 197"/>
                <a:gd name="T33" fmla="*/ 33 h 152"/>
                <a:gd name="T34" fmla="*/ 115 w 197"/>
                <a:gd name="T35" fmla="*/ 26 h 152"/>
                <a:gd name="T36" fmla="*/ 112 w 197"/>
                <a:gd name="T37" fmla="*/ 18 h 152"/>
                <a:gd name="T38" fmla="*/ 156 w 197"/>
                <a:gd name="T39" fmla="*/ 4 h 152"/>
                <a:gd name="T40" fmla="*/ 163 w 197"/>
                <a:gd name="T41" fmla="*/ 7 h 152"/>
                <a:gd name="T42" fmla="*/ 178 w 197"/>
                <a:gd name="T43" fmla="*/ 11 h 152"/>
                <a:gd name="T44" fmla="*/ 186 w 197"/>
                <a:gd name="T45" fmla="*/ 18 h 152"/>
                <a:gd name="T46" fmla="*/ 189 w 197"/>
                <a:gd name="T47" fmla="*/ 26 h 152"/>
                <a:gd name="T48" fmla="*/ 189 w 197"/>
                <a:gd name="T49" fmla="*/ 29 h 152"/>
                <a:gd name="T50" fmla="*/ 197 w 197"/>
                <a:gd name="T51" fmla="*/ 41 h 152"/>
                <a:gd name="T52" fmla="*/ 189 w 197"/>
                <a:gd name="T53" fmla="*/ 48 h 152"/>
                <a:gd name="T54" fmla="*/ 189 w 197"/>
                <a:gd name="T55" fmla="*/ 55 h 152"/>
                <a:gd name="T56" fmla="*/ 193 w 197"/>
                <a:gd name="T57" fmla="*/ 63 h 152"/>
                <a:gd name="T58" fmla="*/ 193 w 197"/>
                <a:gd name="T59" fmla="*/ 67 h 152"/>
                <a:gd name="T60" fmla="*/ 186 w 197"/>
                <a:gd name="T61" fmla="*/ 74 h 152"/>
                <a:gd name="T62" fmla="*/ 186 w 197"/>
                <a:gd name="T63" fmla="*/ 78 h 152"/>
                <a:gd name="T64" fmla="*/ 182 w 197"/>
                <a:gd name="T65" fmla="*/ 85 h 152"/>
                <a:gd name="T66" fmla="*/ 182 w 197"/>
                <a:gd name="T67" fmla="*/ 93 h 152"/>
                <a:gd name="T68" fmla="*/ 149 w 197"/>
                <a:gd name="T69" fmla="*/ 104 h 152"/>
                <a:gd name="T70" fmla="*/ 141 w 197"/>
                <a:gd name="T71" fmla="*/ 115 h 152"/>
                <a:gd name="T72" fmla="*/ 134 w 197"/>
                <a:gd name="T73" fmla="*/ 115 h 152"/>
                <a:gd name="T74" fmla="*/ 123 w 197"/>
                <a:gd name="T75" fmla="*/ 115 h 152"/>
                <a:gd name="T76" fmla="*/ 115 w 197"/>
                <a:gd name="T77" fmla="*/ 122 h 152"/>
                <a:gd name="T78" fmla="*/ 112 w 197"/>
                <a:gd name="T79" fmla="*/ 126 h 152"/>
                <a:gd name="T80" fmla="*/ 86 w 197"/>
                <a:gd name="T81" fmla="*/ 148 h 152"/>
                <a:gd name="T82" fmla="*/ 75 w 197"/>
                <a:gd name="T83" fmla="*/ 148 h 152"/>
                <a:gd name="T84" fmla="*/ 67 w 197"/>
                <a:gd name="T85" fmla="*/ 148 h 152"/>
                <a:gd name="T86" fmla="*/ 60 w 197"/>
                <a:gd name="T87" fmla="*/ 148 h 152"/>
                <a:gd name="T88" fmla="*/ 49 w 197"/>
                <a:gd name="T89" fmla="*/ 144 h 152"/>
                <a:gd name="T90" fmla="*/ 45 w 197"/>
                <a:gd name="T91" fmla="*/ 141 h 152"/>
                <a:gd name="T92" fmla="*/ 23 w 197"/>
                <a:gd name="T93" fmla="*/ 144 h 152"/>
                <a:gd name="T94" fmla="*/ 15 w 197"/>
                <a:gd name="T95" fmla="*/ 137 h 152"/>
                <a:gd name="T96" fmla="*/ 8 w 197"/>
                <a:gd name="T97" fmla="*/ 130 h 152"/>
                <a:gd name="T98" fmla="*/ 0 w 197"/>
                <a:gd name="T99" fmla="*/ 122 h 152"/>
                <a:gd name="T100" fmla="*/ 37 w 197"/>
                <a:gd name="T101" fmla="*/ 70 h 152"/>
                <a:gd name="T102" fmla="*/ 37 w 197"/>
                <a:gd name="T103" fmla="*/ 59 h 152"/>
                <a:gd name="T104" fmla="*/ 37 w 197"/>
                <a:gd name="T105" fmla="*/ 4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7" h="152">
                  <a:moveTo>
                    <a:pt x="37" y="44"/>
                  </a:moveTo>
                  <a:lnTo>
                    <a:pt x="37" y="44"/>
                  </a:lnTo>
                  <a:lnTo>
                    <a:pt x="41" y="44"/>
                  </a:lnTo>
                  <a:lnTo>
                    <a:pt x="41" y="48"/>
                  </a:lnTo>
                  <a:lnTo>
                    <a:pt x="41" y="48"/>
                  </a:lnTo>
                  <a:lnTo>
                    <a:pt x="45" y="52"/>
                  </a:lnTo>
                  <a:lnTo>
                    <a:pt x="45" y="52"/>
                  </a:lnTo>
                  <a:lnTo>
                    <a:pt x="45" y="52"/>
                  </a:lnTo>
                  <a:lnTo>
                    <a:pt x="45" y="48"/>
                  </a:lnTo>
                  <a:lnTo>
                    <a:pt x="49" y="48"/>
                  </a:lnTo>
                  <a:lnTo>
                    <a:pt x="52" y="48"/>
                  </a:lnTo>
                  <a:lnTo>
                    <a:pt x="52" y="48"/>
                  </a:lnTo>
                  <a:lnTo>
                    <a:pt x="56" y="48"/>
                  </a:lnTo>
                  <a:lnTo>
                    <a:pt x="56" y="48"/>
                  </a:lnTo>
                  <a:lnTo>
                    <a:pt x="56" y="48"/>
                  </a:lnTo>
                  <a:lnTo>
                    <a:pt x="60" y="52"/>
                  </a:lnTo>
                  <a:lnTo>
                    <a:pt x="60" y="52"/>
                  </a:lnTo>
                  <a:lnTo>
                    <a:pt x="60" y="55"/>
                  </a:lnTo>
                  <a:lnTo>
                    <a:pt x="60" y="55"/>
                  </a:lnTo>
                  <a:lnTo>
                    <a:pt x="63" y="55"/>
                  </a:lnTo>
                  <a:lnTo>
                    <a:pt x="63" y="55"/>
                  </a:lnTo>
                  <a:lnTo>
                    <a:pt x="67" y="59"/>
                  </a:lnTo>
                  <a:lnTo>
                    <a:pt x="71" y="59"/>
                  </a:lnTo>
                  <a:lnTo>
                    <a:pt x="75" y="59"/>
                  </a:lnTo>
                  <a:lnTo>
                    <a:pt x="75" y="59"/>
                  </a:lnTo>
                  <a:lnTo>
                    <a:pt x="78" y="59"/>
                  </a:lnTo>
                  <a:lnTo>
                    <a:pt x="82" y="59"/>
                  </a:lnTo>
                  <a:lnTo>
                    <a:pt x="82" y="55"/>
                  </a:lnTo>
                  <a:lnTo>
                    <a:pt x="86" y="52"/>
                  </a:lnTo>
                  <a:lnTo>
                    <a:pt x="86" y="52"/>
                  </a:lnTo>
                  <a:lnTo>
                    <a:pt x="89" y="52"/>
                  </a:lnTo>
                  <a:lnTo>
                    <a:pt x="89" y="52"/>
                  </a:lnTo>
                  <a:lnTo>
                    <a:pt x="89" y="55"/>
                  </a:lnTo>
                  <a:lnTo>
                    <a:pt x="93" y="59"/>
                  </a:lnTo>
                  <a:lnTo>
                    <a:pt x="93" y="63"/>
                  </a:lnTo>
                  <a:lnTo>
                    <a:pt x="97" y="63"/>
                  </a:lnTo>
                  <a:lnTo>
                    <a:pt x="104" y="67"/>
                  </a:lnTo>
                  <a:lnTo>
                    <a:pt x="108" y="67"/>
                  </a:lnTo>
                  <a:lnTo>
                    <a:pt x="112" y="70"/>
                  </a:lnTo>
                  <a:lnTo>
                    <a:pt x="112" y="74"/>
                  </a:lnTo>
                  <a:lnTo>
                    <a:pt x="115" y="78"/>
                  </a:lnTo>
                  <a:lnTo>
                    <a:pt x="119" y="81"/>
                  </a:lnTo>
                  <a:lnTo>
                    <a:pt x="123" y="81"/>
                  </a:lnTo>
                  <a:lnTo>
                    <a:pt x="126" y="78"/>
                  </a:lnTo>
                  <a:lnTo>
                    <a:pt x="126" y="78"/>
                  </a:lnTo>
                  <a:lnTo>
                    <a:pt x="130" y="78"/>
                  </a:lnTo>
                  <a:lnTo>
                    <a:pt x="130" y="81"/>
                  </a:lnTo>
                  <a:lnTo>
                    <a:pt x="130" y="81"/>
                  </a:lnTo>
                  <a:lnTo>
                    <a:pt x="134" y="78"/>
                  </a:lnTo>
                  <a:lnTo>
                    <a:pt x="130" y="63"/>
                  </a:lnTo>
                  <a:lnTo>
                    <a:pt x="130" y="63"/>
                  </a:lnTo>
                  <a:lnTo>
                    <a:pt x="126" y="63"/>
                  </a:lnTo>
                  <a:lnTo>
                    <a:pt x="126" y="63"/>
                  </a:lnTo>
                  <a:lnTo>
                    <a:pt x="126" y="67"/>
                  </a:lnTo>
                  <a:lnTo>
                    <a:pt x="126" y="67"/>
                  </a:lnTo>
                  <a:lnTo>
                    <a:pt x="119" y="67"/>
                  </a:lnTo>
                  <a:lnTo>
                    <a:pt x="119" y="63"/>
                  </a:lnTo>
                  <a:lnTo>
                    <a:pt x="115" y="63"/>
                  </a:lnTo>
                  <a:lnTo>
                    <a:pt x="112" y="59"/>
                  </a:lnTo>
                  <a:lnTo>
                    <a:pt x="112" y="55"/>
                  </a:lnTo>
                  <a:lnTo>
                    <a:pt x="112" y="52"/>
                  </a:lnTo>
                  <a:lnTo>
                    <a:pt x="112" y="44"/>
                  </a:lnTo>
                  <a:lnTo>
                    <a:pt x="112" y="41"/>
                  </a:lnTo>
                  <a:lnTo>
                    <a:pt x="112" y="41"/>
                  </a:lnTo>
                  <a:lnTo>
                    <a:pt x="115" y="37"/>
                  </a:lnTo>
                  <a:lnTo>
                    <a:pt x="115" y="37"/>
                  </a:lnTo>
                  <a:lnTo>
                    <a:pt x="115" y="37"/>
                  </a:lnTo>
                  <a:lnTo>
                    <a:pt x="115" y="33"/>
                  </a:lnTo>
                  <a:lnTo>
                    <a:pt x="115" y="29"/>
                  </a:lnTo>
                  <a:lnTo>
                    <a:pt x="115" y="29"/>
                  </a:lnTo>
                  <a:lnTo>
                    <a:pt x="115" y="26"/>
                  </a:lnTo>
                  <a:lnTo>
                    <a:pt x="115" y="26"/>
                  </a:lnTo>
                  <a:lnTo>
                    <a:pt x="115" y="26"/>
                  </a:lnTo>
                  <a:lnTo>
                    <a:pt x="115" y="22"/>
                  </a:lnTo>
                  <a:lnTo>
                    <a:pt x="112" y="22"/>
                  </a:lnTo>
                  <a:lnTo>
                    <a:pt x="112" y="18"/>
                  </a:lnTo>
                  <a:lnTo>
                    <a:pt x="119" y="7"/>
                  </a:lnTo>
                  <a:lnTo>
                    <a:pt x="145" y="0"/>
                  </a:lnTo>
                  <a:lnTo>
                    <a:pt x="152" y="4"/>
                  </a:lnTo>
                  <a:lnTo>
                    <a:pt x="156" y="4"/>
                  </a:lnTo>
                  <a:lnTo>
                    <a:pt x="160" y="4"/>
                  </a:lnTo>
                  <a:lnTo>
                    <a:pt x="160" y="4"/>
                  </a:lnTo>
                  <a:lnTo>
                    <a:pt x="163" y="7"/>
                  </a:lnTo>
                  <a:lnTo>
                    <a:pt x="163" y="7"/>
                  </a:lnTo>
                  <a:lnTo>
                    <a:pt x="163" y="11"/>
                  </a:lnTo>
                  <a:lnTo>
                    <a:pt x="167" y="11"/>
                  </a:lnTo>
                  <a:lnTo>
                    <a:pt x="174" y="11"/>
                  </a:lnTo>
                  <a:lnTo>
                    <a:pt x="178" y="11"/>
                  </a:lnTo>
                  <a:lnTo>
                    <a:pt x="178" y="15"/>
                  </a:lnTo>
                  <a:lnTo>
                    <a:pt x="182" y="15"/>
                  </a:lnTo>
                  <a:lnTo>
                    <a:pt x="182" y="15"/>
                  </a:lnTo>
                  <a:lnTo>
                    <a:pt x="186" y="18"/>
                  </a:lnTo>
                  <a:lnTo>
                    <a:pt x="186" y="18"/>
                  </a:lnTo>
                  <a:lnTo>
                    <a:pt x="186" y="22"/>
                  </a:lnTo>
                  <a:lnTo>
                    <a:pt x="189" y="22"/>
                  </a:lnTo>
                  <a:lnTo>
                    <a:pt x="189" y="26"/>
                  </a:lnTo>
                  <a:lnTo>
                    <a:pt x="189" y="26"/>
                  </a:lnTo>
                  <a:lnTo>
                    <a:pt x="193" y="26"/>
                  </a:lnTo>
                  <a:lnTo>
                    <a:pt x="193" y="26"/>
                  </a:lnTo>
                  <a:lnTo>
                    <a:pt x="189" y="29"/>
                  </a:lnTo>
                  <a:lnTo>
                    <a:pt x="193" y="33"/>
                  </a:lnTo>
                  <a:lnTo>
                    <a:pt x="193" y="33"/>
                  </a:lnTo>
                  <a:lnTo>
                    <a:pt x="197" y="37"/>
                  </a:lnTo>
                  <a:lnTo>
                    <a:pt x="197" y="41"/>
                  </a:lnTo>
                  <a:lnTo>
                    <a:pt x="193" y="41"/>
                  </a:lnTo>
                  <a:lnTo>
                    <a:pt x="193" y="41"/>
                  </a:lnTo>
                  <a:lnTo>
                    <a:pt x="189" y="44"/>
                  </a:lnTo>
                  <a:lnTo>
                    <a:pt x="189" y="48"/>
                  </a:lnTo>
                  <a:lnTo>
                    <a:pt x="193" y="52"/>
                  </a:lnTo>
                  <a:lnTo>
                    <a:pt x="193" y="52"/>
                  </a:lnTo>
                  <a:lnTo>
                    <a:pt x="193" y="55"/>
                  </a:lnTo>
                  <a:lnTo>
                    <a:pt x="189" y="55"/>
                  </a:lnTo>
                  <a:lnTo>
                    <a:pt x="193" y="59"/>
                  </a:lnTo>
                  <a:lnTo>
                    <a:pt x="193" y="59"/>
                  </a:lnTo>
                  <a:lnTo>
                    <a:pt x="189" y="59"/>
                  </a:lnTo>
                  <a:lnTo>
                    <a:pt x="193" y="63"/>
                  </a:lnTo>
                  <a:lnTo>
                    <a:pt x="193" y="63"/>
                  </a:lnTo>
                  <a:lnTo>
                    <a:pt x="193" y="67"/>
                  </a:lnTo>
                  <a:lnTo>
                    <a:pt x="193" y="67"/>
                  </a:lnTo>
                  <a:lnTo>
                    <a:pt x="193" y="67"/>
                  </a:lnTo>
                  <a:lnTo>
                    <a:pt x="193" y="67"/>
                  </a:lnTo>
                  <a:lnTo>
                    <a:pt x="189" y="70"/>
                  </a:lnTo>
                  <a:lnTo>
                    <a:pt x="186" y="70"/>
                  </a:lnTo>
                  <a:lnTo>
                    <a:pt x="186" y="74"/>
                  </a:lnTo>
                  <a:lnTo>
                    <a:pt x="186" y="74"/>
                  </a:lnTo>
                  <a:lnTo>
                    <a:pt x="186" y="74"/>
                  </a:lnTo>
                  <a:lnTo>
                    <a:pt x="186" y="78"/>
                  </a:lnTo>
                  <a:lnTo>
                    <a:pt x="186" y="78"/>
                  </a:lnTo>
                  <a:lnTo>
                    <a:pt x="182" y="81"/>
                  </a:lnTo>
                  <a:lnTo>
                    <a:pt x="182" y="81"/>
                  </a:lnTo>
                  <a:lnTo>
                    <a:pt x="182" y="85"/>
                  </a:lnTo>
                  <a:lnTo>
                    <a:pt x="182" y="85"/>
                  </a:lnTo>
                  <a:lnTo>
                    <a:pt x="186" y="89"/>
                  </a:lnTo>
                  <a:lnTo>
                    <a:pt x="186" y="93"/>
                  </a:lnTo>
                  <a:lnTo>
                    <a:pt x="186" y="93"/>
                  </a:lnTo>
                  <a:lnTo>
                    <a:pt x="182" y="93"/>
                  </a:lnTo>
                  <a:lnTo>
                    <a:pt x="171" y="96"/>
                  </a:lnTo>
                  <a:lnTo>
                    <a:pt x="167" y="96"/>
                  </a:lnTo>
                  <a:lnTo>
                    <a:pt x="152" y="104"/>
                  </a:lnTo>
                  <a:lnTo>
                    <a:pt x="149" y="104"/>
                  </a:lnTo>
                  <a:lnTo>
                    <a:pt x="141" y="107"/>
                  </a:lnTo>
                  <a:lnTo>
                    <a:pt x="141" y="107"/>
                  </a:lnTo>
                  <a:lnTo>
                    <a:pt x="141" y="111"/>
                  </a:lnTo>
                  <a:lnTo>
                    <a:pt x="141" y="115"/>
                  </a:lnTo>
                  <a:lnTo>
                    <a:pt x="141" y="115"/>
                  </a:lnTo>
                  <a:lnTo>
                    <a:pt x="137" y="115"/>
                  </a:lnTo>
                  <a:lnTo>
                    <a:pt x="134" y="115"/>
                  </a:lnTo>
                  <a:lnTo>
                    <a:pt x="134" y="115"/>
                  </a:lnTo>
                  <a:lnTo>
                    <a:pt x="134" y="115"/>
                  </a:lnTo>
                  <a:lnTo>
                    <a:pt x="130" y="115"/>
                  </a:lnTo>
                  <a:lnTo>
                    <a:pt x="126" y="115"/>
                  </a:lnTo>
                  <a:lnTo>
                    <a:pt x="123" y="115"/>
                  </a:lnTo>
                  <a:lnTo>
                    <a:pt x="119" y="115"/>
                  </a:lnTo>
                  <a:lnTo>
                    <a:pt x="115" y="118"/>
                  </a:lnTo>
                  <a:lnTo>
                    <a:pt x="115" y="122"/>
                  </a:lnTo>
                  <a:lnTo>
                    <a:pt x="115" y="122"/>
                  </a:lnTo>
                  <a:lnTo>
                    <a:pt x="115" y="122"/>
                  </a:lnTo>
                  <a:lnTo>
                    <a:pt x="115" y="126"/>
                  </a:lnTo>
                  <a:lnTo>
                    <a:pt x="115" y="126"/>
                  </a:lnTo>
                  <a:lnTo>
                    <a:pt x="112" y="126"/>
                  </a:lnTo>
                  <a:lnTo>
                    <a:pt x="108" y="130"/>
                  </a:lnTo>
                  <a:lnTo>
                    <a:pt x="97" y="133"/>
                  </a:lnTo>
                  <a:lnTo>
                    <a:pt x="89" y="144"/>
                  </a:lnTo>
                  <a:lnTo>
                    <a:pt x="86" y="148"/>
                  </a:lnTo>
                  <a:lnTo>
                    <a:pt x="82" y="152"/>
                  </a:lnTo>
                  <a:lnTo>
                    <a:pt x="78" y="152"/>
                  </a:lnTo>
                  <a:lnTo>
                    <a:pt x="75" y="148"/>
                  </a:lnTo>
                  <a:lnTo>
                    <a:pt x="75" y="148"/>
                  </a:lnTo>
                  <a:lnTo>
                    <a:pt x="75" y="148"/>
                  </a:lnTo>
                  <a:lnTo>
                    <a:pt x="75" y="148"/>
                  </a:lnTo>
                  <a:lnTo>
                    <a:pt x="71" y="148"/>
                  </a:lnTo>
                  <a:lnTo>
                    <a:pt x="67" y="148"/>
                  </a:lnTo>
                  <a:lnTo>
                    <a:pt x="63" y="148"/>
                  </a:lnTo>
                  <a:lnTo>
                    <a:pt x="63" y="148"/>
                  </a:lnTo>
                  <a:lnTo>
                    <a:pt x="60" y="148"/>
                  </a:lnTo>
                  <a:lnTo>
                    <a:pt x="60" y="148"/>
                  </a:lnTo>
                  <a:lnTo>
                    <a:pt x="56" y="148"/>
                  </a:lnTo>
                  <a:lnTo>
                    <a:pt x="52" y="148"/>
                  </a:lnTo>
                  <a:lnTo>
                    <a:pt x="52" y="144"/>
                  </a:lnTo>
                  <a:lnTo>
                    <a:pt x="49" y="144"/>
                  </a:lnTo>
                  <a:lnTo>
                    <a:pt x="49" y="144"/>
                  </a:lnTo>
                  <a:lnTo>
                    <a:pt x="49" y="144"/>
                  </a:lnTo>
                  <a:lnTo>
                    <a:pt x="45" y="141"/>
                  </a:lnTo>
                  <a:lnTo>
                    <a:pt x="45" y="141"/>
                  </a:lnTo>
                  <a:lnTo>
                    <a:pt x="45" y="141"/>
                  </a:lnTo>
                  <a:lnTo>
                    <a:pt x="41" y="144"/>
                  </a:lnTo>
                  <a:lnTo>
                    <a:pt x="37" y="141"/>
                  </a:lnTo>
                  <a:lnTo>
                    <a:pt x="23" y="144"/>
                  </a:lnTo>
                  <a:lnTo>
                    <a:pt x="23" y="144"/>
                  </a:lnTo>
                  <a:lnTo>
                    <a:pt x="19" y="141"/>
                  </a:lnTo>
                  <a:lnTo>
                    <a:pt x="19" y="141"/>
                  </a:lnTo>
                  <a:lnTo>
                    <a:pt x="15" y="137"/>
                  </a:lnTo>
                  <a:lnTo>
                    <a:pt x="15" y="137"/>
                  </a:lnTo>
                  <a:lnTo>
                    <a:pt x="12" y="137"/>
                  </a:lnTo>
                  <a:lnTo>
                    <a:pt x="8" y="133"/>
                  </a:lnTo>
                  <a:lnTo>
                    <a:pt x="8" y="130"/>
                  </a:lnTo>
                  <a:lnTo>
                    <a:pt x="4" y="130"/>
                  </a:lnTo>
                  <a:lnTo>
                    <a:pt x="4" y="130"/>
                  </a:lnTo>
                  <a:lnTo>
                    <a:pt x="0" y="126"/>
                  </a:lnTo>
                  <a:lnTo>
                    <a:pt x="0" y="122"/>
                  </a:lnTo>
                  <a:lnTo>
                    <a:pt x="0" y="74"/>
                  </a:lnTo>
                  <a:lnTo>
                    <a:pt x="37" y="74"/>
                  </a:lnTo>
                  <a:lnTo>
                    <a:pt x="37" y="74"/>
                  </a:lnTo>
                  <a:lnTo>
                    <a:pt x="37" y="70"/>
                  </a:lnTo>
                  <a:lnTo>
                    <a:pt x="37" y="67"/>
                  </a:lnTo>
                  <a:lnTo>
                    <a:pt x="37" y="67"/>
                  </a:lnTo>
                  <a:lnTo>
                    <a:pt x="37" y="63"/>
                  </a:lnTo>
                  <a:lnTo>
                    <a:pt x="37" y="59"/>
                  </a:lnTo>
                  <a:lnTo>
                    <a:pt x="37" y="52"/>
                  </a:lnTo>
                  <a:lnTo>
                    <a:pt x="34" y="48"/>
                  </a:lnTo>
                  <a:lnTo>
                    <a:pt x="37" y="48"/>
                  </a:lnTo>
                  <a:lnTo>
                    <a:pt x="37" y="44"/>
                  </a:lnTo>
                  <a:lnTo>
                    <a:pt x="37" y="44"/>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47" name="Freeform 146"/>
            <p:cNvSpPr>
              <a:spLocks/>
            </p:cNvSpPr>
            <p:nvPr/>
          </p:nvSpPr>
          <p:spPr bwMode="auto">
            <a:xfrm>
              <a:off x="4531048" y="3290482"/>
              <a:ext cx="266333" cy="239313"/>
            </a:xfrm>
            <a:custGeom>
              <a:avLst/>
              <a:gdLst>
                <a:gd name="T0" fmla="*/ 189 w 207"/>
                <a:gd name="T1" fmla="*/ 175 h 186"/>
                <a:gd name="T2" fmla="*/ 178 w 207"/>
                <a:gd name="T3" fmla="*/ 167 h 186"/>
                <a:gd name="T4" fmla="*/ 170 w 207"/>
                <a:gd name="T5" fmla="*/ 160 h 186"/>
                <a:gd name="T6" fmla="*/ 207 w 207"/>
                <a:gd name="T7" fmla="*/ 108 h 186"/>
                <a:gd name="T8" fmla="*/ 207 w 207"/>
                <a:gd name="T9" fmla="*/ 97 h 186"/>
                <a:gd name="T10" fmla="*/ 207 w 207"/>
                <a:gd name="T11" fmla="*/ 82 h 186"/>
                <a:gd name="T12" fmla="*/ 200 w 207"/>
                <a:gd name="T13" fmla="*/ 78 h 186"/>
                <a:gd name="T14" fmla="*/ 193 w 207"/>
                <a:gd name="T15" fmla="*/ 82 h 186"/>
                <a:gd name="T16" fmla="*/ 182 w 207"/>
                <a:gd name="T17" fmla="*/ 78 h 186"/>
                <a:gd name="T18" fmla="*/ 178 w 207"/>
                <a:gd name="T19" fmla="*/ 82 h 186"/>
                <a:gd name="T20" fmla="*/ 178 w 207"/>
                <a:gd name="T21" fmla="*/ 75 h 186"/>
                <a:gd name="T22" fmla="*/ 178 w 207"/>
                <a:gd name="T23" fmla="*/ 67 h 186"/>
                <a:gd name="T24" fmla="*/ 178 w 207"/>
                <a:gd name="T25" fmla="*/ 60 h 186"/>
                <a:gd name="T26" fmla="*/ 174 w 207"/>
                <a:gd name="T27" fmla="*/ 56 h 186"/>
                <a:gd name="T28" fmla="*/ 170 w 207"/>
                <a:gd name="T29" fmla="*/ 49 h 186"/>
                <a:gd name="T30" fmla="*/ 170 w 207"/>
                <a:gd name="T31" fmla="*/ 38 h 186"/>
                <a:gd name="T32" fmla="*/ 170 w 207"/>
                <a:gd name="T33" fmla="*/ 30 h 186"/>
                <a:gd name="T34" fmla="*/ 170 w 207"/>
                <a:gd name="T35" fmla="*/ 23 h 186"/>
                <a:gd name="T36" fmla="*/ 152 w 207"/>
                <a:gd name="T37" fmla="*/ 15 h 186"/>
                <a:gd name="T38" fmla="*/ 133 w 207"/>
                <a:gd name="T39" fmla="*/ 23 h 186"/>
                <a:gd name="T40" fmla="*/ 130 w 207"/>
                <a:gd name="T41" fmla="*/ 30 h 186"/>
                <a:gd name="T42" fmla="*/ 108 w 207"/>
                <a:gd name="T43" fmla="*/ 34 h 186"/>
                <a:gd name="T44" fmla="*/ 96 w 207"/>
                <a:gd name="T45" fmla="*/ 26 h 186"/>
                <a:gd name="T46" fmla="*/ 93 w 207"/>
                <a:gd name="T47" fmla="*/ 19 h 186"/>
                <a:gd name="T48" fmla="*/ 89 w 207"/>
                <a:gd name="T49" fmla="*/ 12 h 186"/>
                <a:gd name="T50" fmla="*/ 89 w 207"/>
                <a:gd name="T51" fmla="*/ 4 h 186"/>
                <a:gd name="T52" fmla="*/ 59 w 207"/>
                <a:gd name="T53" fmla="*/ 0 h 186"/>
                <a:gd name="T54" fmla="*/ 41 w 207"/>
                <a:gd name="T55" fmla="*/ 0 h 186"/>
                <a:gd name="T56" fmla="*/ 30 w 207"/>
                <a:gd name="T57" fmla="*/ 0 h 186"/>
                <a:gd name="T58" fmla="*/ 22 w 207"/>
                <a:gd name="T59" fmla="*/ 4 h 186"/>
                <a:gd name="T60" fmla="*/ 15 w 207"/>
                <a:gd name="T61" fmla="*/ 4 h 186"/>
                <a:gd name="T62" fmla="*/ 26 w 207"/>
                <a:gd name="T63" fmla="*/ 30 h 186"/>
                <a:gd name="T64" fmla="*/ 30 w 207"/>
                <a:gd name="T65" fmla="*/ 49 h 186"/>
                <a:gd name="T66" fmla="*/ 37 w 207"/>
                <a:gd name="T67" fmla="*/ 71 h 186"/>
                <a:gd name="T68" fmla="*/ 33 w 207"/>
                <a:gd name="T69" fmla="*/ 101 h 186"/>
                <a:gd name="T70" fmla="*/ 15 w 207"/>
                <a:gd name="T71" fmla="*/ 115 h 186"/>
                <a:gd name="T72" fmla="*/ 8 w 207"/>
                <a:gd name="T73" fmla="*/ 141 h 186"/>
                <a:gd name="T74" fmla="*/ 4 w 207"/>
                <a:gd name="T75" fmla="*/ 160 h 186"/>
                <a:gd name="T76" fmla="*/ 0 w 207"/>
                <a:gd name="T77" fmla="*/ 175 h 186"/>
                <a:gd name="T78" fmla="*/ 8 w 207"/>
                <a:gd name="T79" fmla="*/ 171 h 186"/>
                <a:gd name="T80" fmla="*/ 15 w 207"/>
                <a:gd name="T81" fmla="*/ 171 h 186"/>
                <a:gd name="T82" fmla="*/ 26 w 207"/>
                <a:gd name="T83" fmla="*/ 167 h 186"/>
                <a:gd name="T84" fmla="*/ 30 w 207"/>
                <a:gd name="T85" fmla="*/ 167 h 186"/>
                <a:gd name="T86" fmla="*/ 33 w 207"/>
                <a:gd name="T87" fmla="*/ 171 h 186"/>
                <a:gd name="T88" fmla="*/ 45 w 207"/>
                <a:gd name="T89" fmla="*/ 175 h 186"/>
                <a:gd name="T90" fmla="*/ 111 w 207"/>
                <a:gd name="T91" fmla="*/ 175 h 186"/>
                <a:gd name="T92" fmla="*/ 119 w 207"/>
                <a:gd name="T93" fmla="*/ 178 h 186"/>
                <a:gd name="T94" fmla="*/ 126 w 207"/>
                <a:gd name="T95" fmla="*/ 182 h 186"/>
                <a:gd name="T96" fmla="*/ 137 w 207"/>
                <a:gd name="T97" fmla="*/ 182 h 186"/>
                <a:gd name="T98" fmla="*/ 145 w 207"/>
                <a:gd name="T99" fmla="*/ 182 h 186"/>
                <a:gd name="T100" fmla="*/ 156 w 207"/>
                <a:gd name="T101" fmla="*/ 186 h 186"/>
                <a:gd name="T102" fmla="*/ 159 w 207"/>
                <a:gd name="T103" fmla="*/ 182 h 186"/>
                <a:gd name="T104" fmla="*/ 163 w 207"/>
                <a:gd name="T105" fmla="*/ 186 h 186"/>
                <a:gd name="T106" fmla="*/ 193 w 207"/>
                <a:gd name="T107" fmla="*/ 17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7" h="186">
                  <a:moveTo>
                    <a:pt x="193" y="178"/>
                  </a:moveTo>
                  <a:lnTo>
                    <a:pt x="193" y="178"/>
                  </a:lnTo>
                  <a:lnTo>
                    <a:pt x="189" y="175"/>
                  </a:lnTo>
                  <a:lnTo>
                    <a:pt x="189" y="175"/>
                  </a:lnTo>
                  <a:lnTo>
                    <a:pt x="185" y="171"/>
                  </a:lnTo>
                  <a:lnTo>
                    <a:pt x="185" y="171"/>
                  </a:lnTo>
                  <a:lnTo>
                    <a:pt x="182" y="171"/>
                  </a:lnTo>
                  <a:lnTo>
                    <a:pt x="178" y="167"/>
                  </a:lnTo>
                  <a:lnTo>
                    <a:pt x="178" y="164"/>
                  </a:lnTo>
                  <a:lnTo>
                    <a:pt x="174" y="164"/>
                  </a:lnTo>
                  <a:lnTo>
                    <a:pt x="174" y="164"/>
                  </a:lnTo>
                  <a:lnTo>
                    <a:pt x="170" y="160"/>
                  </a:lnTo>
                  <a:lnTo>
                    <a:pt x="170" y="156"/>
                  </a:lnTo>
                  <a:lnTo>
                    <a:pt x="170" y="108"/>
                  </a:lnTo>
                  <a:lnTo>
                    <a:pt x="207" y="108"/>
                  </a:lnTo>
                  <a:lnTo>
                    <a:pt x="207" y="108"/>
                  </a:lnTo>
                  <a:lnTo>
                    <a:pt x="207" y="104"/>
                  </a:lnTo>
                  <a:lnTo>
                    <a:pt x="207" y="101"/>
                  </a:lnTo>
                  <a:lnTo>
                    <a:pt x="207" y="101"/>
                  </a:lnTo>
                  <a:lnTo>
                    <a:pt x="207" y="97"/>
                  </a:lnTo>
                  <a:lnTo>
                    <a:pt x="207" y="93"/>
                  </a:lnTo>
                  <a:lnTo>
                    <a:pt x="207" y="86"/>
                  </a:lnTo>
                  <a:lnTo>
                    <a:pt x="204" y="82"/>
                  </a:lnTo>
                  <a:lnTo>
                    <a:pt x="207" y="82"/>
                  </a:lnTo>
                  <a:lnTo>
                    <a:pt x="207" y="78"/>
                  </a:lnTo>
                  <a:lnTo>
                    <a:pt x="207" y="78"/>
                  </a:lnTo>
                  <a:lnTo>
                    <a:pt x="204" y="78"/>
                  </a:lnTo>
                  <a:lnTo>
                    <a:pt x="200" y="78"/>
                  </a:lnTo>
                  <a:lnTo>
                    <a:pt x="196" y="82"/>
                  </a:lnTo>
                  <a:lnTo>
                    <a:pt x="196" y="82"/>
                  </a:lnTo>
                  <a:lnTo>
                    <a:pt x="193" y="82"/>
                  </a:lnTo>
                  <a:lnTo>
                    <a:pt x="193" y="82"/>
                  </a:lnTo>
                  <a:lnTo>
                    <a:pt x="189" y="82"/>
                  </a:lnTo>
                  <a:lnTo>
                    <a:pt x="185" y="82"/>
                  </a:lnTo>
                  <a:lnTo>
                    <a:pt x="185" y="78"/>
                  </a:lnTo>
                  <a:lnTo>
                    <a:pt x="182" y="78"/>
                  </a:lnTo>
                  <a:lnTo>
                    <a:pt x="182" y="78"/>
                  </a:lnTo>
                  <a:lnTo>
                    <a:pt x="182" y="82"/>
                  </a:lnTo>
                  <a:lnTo>
                    <a:pt x="182" y="82"/>
                  </a:lnTo>
                  <a:lnTo>
                    <a:pt x="178" y="82"/>
                  </a:lnTo>
                  <a:lnTo>
                    <a:pt x="178" y="82"/>
                  </a:lnTo>
                  <a:lnTo>
                    <a:pt x="178" y="78"/>
                  </a:lnTo>
                  <a:lnTo>
                    <a:pt x="178" y="78"/>
                  </a:lnTo>
                  <a:lnTo>
                    <a:pt x="178" y="75"/>
                  </a:lnTo>
                  <a:lnTo>
                    <a:pt x="178" y="75"/>
                  </a:lnTo>
                  <a:lnTo>
                    <a:pt x="178" y="71"/>
                  </a:lnTo>
                  <a:lnTo>
                    <a:pt x="178" y="71"/>
                  </a:lnTo>
                  <a:lnTo>
                    <a:pt x="178" y="67"/>
                  </a:lnTo>
                  <a:lnTo>
                    <a:pt x="178" y="67"/>
                  </a:lnTo>
                  <a:lnTo>
                    <a:pt x="174" y="63"/>
                  </a:lnTo>
                  <a:lnTo>
                    <a:pt x="174" y="63"/>
                  </a:lnTo>
                  <a:lnTo>
                    <a:pt x="178" y="60"/>
                  </a:lnTo>
                  <a:lnTo>
                    <a:pt x="174" y="60"/>
                  </a:lnTo>
                  <a:lnTo>
                    <a:pt x="174" y="60"/>
                  </a:lnTo>
                  <a:lnTo>
                    <a:pt x="174" y="56"/>
                  </a:lnTo>
                  <a:lnTo>
                    <a:pt x="174" y="56"/>
                  </a:lnTo>
                  <a:lnTo>
                    <a:pt x="174" y="56"/>
                  </a:lnTo>
                  <a:lnTo>
                    <a:pt x="170" y="52"/>
                  </a:lnTo>
                  <a:lnTo>
                    <a:pt x="170" y="52"/>
                  </a:lnTo>
                  <a:lnTo>
                    <a:pt x="170" y="49"/>
                  </a:lnTo>
                  <a:lnTo>
                    <a:pt x="170" y="49"/>
                  </a:lnTo>
                  <a:lnTo>
                    <a:pt x="170" y="41"/>
                  </a:lnTo>
                  <a:lnTo>
                    <a:pt x="170" y="41"/>
                  </a:lnTo>
                  <a:lnTo>
                    <a:pt x="170" y="38"/>
                  </a:lnTo>
                  <a:lnTo>
                    <a:pt x="170" y="38"/>
                  </a:lnTo>
                  <a:lnTo>
                    <a:pt x="170" y="38"/>
                  </a:lnTo>
                  <a:lnTo>
                    <a:pt x="170" y="34"/>
                  </a:lnTo>
                  <a:lnTo>
                    <a:pt x="170" y="30"/>
                  </a:lnTo>
                  <a:lnTo>
                    <a:pt x="170" y="30"/>
                  </a:lnTo>
                  <a:lnTo>
                    <a:pt x="170" y="26"/>
                  </a:lnTo>
                  <a:lnTo>
                    <a:pt x="170" y="23"/>
                  </a:lnTo>
                  <a:lnTo>
                    <a:pt x="170" y="23"/>
                  </a:lnTo>
                  <a:lnTo>
                    <a:pt x="152" y="23"/>
                  </a:lnTo>
                  <a:lnTo>
                    <a:pt x="152" y="19"/>
                  </a:lnTo>
                  <a:lnTo>
                    <a:pt x="152" y="19"/>
                  </a:lnTo>
                  <a:lnTo>
                    <a:pt x="152" y="15"/>
                  </a:lnTo>
                  <a:lnTo>
                    <a:pt x="148" y="15"/>
                  </a:lnTo>
                  <a:lnTo>
                    <a:pt x="148" y="19"/>
                  </a:lnTo>
                  <a:lnTo>
                    <a:pt x="133" y="19"/>
                  </a:lnTo>
                  <a:lnTo>
                    <a:pt x="133" y="23"/>
                  </a:lnTo>
                  <a:lnTo>
                    <a:pt x="130" y="23"/>
                  </a:lnTo>
                  <a:lnTo>
                    <a:pt x="130" y="26"/>
                  </a:lnTo>
                  <a:lnTo>
                    <a:pt x="130" y="26"/>
                  </a:lnTo>
                  <a:lnTo>
                    <a:pt x="130" y="30"/>
                  </a:lnTo>
                  <a:lnTo>
                    <a:pt x="119" y="34"/>
                  </a:lnTo>
                  <a:lnTo>
                    <a:pt x="115" y="34"/>
                  </a:lnTo>
                  <a:lnTo>
                    <a:pt x="111" y="34"/>
                  </a:lnTo>
                  <a:lnTo>
                    <a:pt x="108" y="34"/>
                  </a:lnTo>
                  <a:lnTo>
                    <a:pt x="104" y="34"/>
                  </a:lnTo>
                  <a:lnTo>
                    <a:pt x="100" y="34"/>
                  </a:lnTo>
                  <a:lnTo>
                    <a:pt x="100" y="34"/>
                  </a:lnTo>
                  <a:lnTo>
                    <a:pt x="96" y="26"/>
                  </a:lnTo>
                  <a:lnTo>
                    <a:pt x="96" y="26"/>
                  </a:lnTo>
                  <a:lnTo>
                    <a:pt x="93" y="23"/>
                  </a:lnTo>
                  <a:lnTo>
                    <a:pt x="93" y="23"/>
                  </a:lnTo>
                  <a:lnTo>
                    <a:pt x="93" y="19"/>
                  </a:lnTo>
                  <a:lnTo>
                    <a:pt x="93" y="19"/>
                  </a:lnTo>
                  <a:lnTo>
                    <a:pt x="93" y="15"/>
                  </a:lnTo>
                  <a:lnTo>
                    <a:pt x="89" y="12"/>
                  </a:lnTo>
                  <a:lnTo>
                    <a:pt x="89" y="12"/>
                  </a:lnTo>
                  <a:lnTo>
                    <a:pt x="89" y="8"/>
                  </a:lnTo>
                  <a:lnTo>
                    <a:pt x="89" y="8"/>
                  </a:lnTo>
                  <a:lnTo>
                    <a:pt x="89" y="4"/>
                  </a:lnTo>
                  <a:lnTo>
                    <a:pt x="89" y="4"/>
                  </a:lnTo>
                  <a:lnTo>
                    <a:pt x="89" y="4"/>
                  </a:lnTo>
                  <a:lnTo>
                    <a:pt x="89" y="0"/>
                  </a:lnTo>
                  <a:lnTo>
                    <a:pt x="70" y="0"/>
                  </a:lnTo>
                  <a:lnTo>
                    <a:pt x="59" y="0"/>
                  </a:lnTo>
                  <a:lnTo>
                    <a:pt x="52" y="0"/>
                  </a:lnTo>
                  <a:lnTo>
                    <a:pt x="48" y="0"/>
                  </a:lnTo>
                  <a:lnTo>
                    <a:pt x="45" y="0"/>
                  </a:lnTo>
                  <a:lnTo>
                    <a:pt x="41" y="0"/>
                  </a:lnTo>
                  <a:lnTo>
                    <a:pt x="37" y="0"/>
                  </a:lnTo>
                  <a:lnTo>
                    <a:pt x="33" y="0"/>
                  </a:lnTo>
                  <a:lnTo>
                    <a:pt x="33" y="0"/>
                  </a:lnTo>
                  <a:lnTo>
                    <a:pt x="30" y="0"/>
                  </a:lnTo>
                  <a:lnTo>
                    <a:pt x="26" y="0"/>
                  </a:lnTo>
                  <a:lnTo>
                    <a:pt x="22" y="0"/>
                  </a:lnTo>
                  <a:lnTo>
                    <a:pt x="22" y="4"/>
                  </a:lnTo>
                  <a:lnTo>
                    <a:pt x="22" y="4"/>
                  </a:lnTo>
                  <a:lnTo>
                    <a:pt x="22" y="4"/>
                  </a:lnTo>
                  <a:lnTo>
                    <a:pt x="22" y="4"/>
                  </a:lnTo>
                  <a:lnTo>
                    <a:pt x="19" y="4"/>
                  </a:lnTo>
                  <a:lnTo>
                    <a:pt x="15" y="4"/>
                  </a:lnTo>
                  <a:lnTo>
                    <a:pt x="19" y="8"/>
                  </a:lnTo>
                  <a:lnTo>
                    <a:pt x="19" y="12"/>
                  </a:lnTo>
                  <a:lnTo>
                    <a:pt x="26" y="19"/>
                  </a:lnTo>
                  <a:lnTo>
                    <a:pt x="26" y="30"/>
                  </a:lnTo>
                  <a:lnTo>
                    <a:pt x="33" y="38"/>
                  </a:lnTo>
                  <a:lnTo>
                    <a:pt x="30" y="41"/>
                  </a:lnTo>
                  <a:lnTo>
                    <a:pt x="26" y="49"/>
                  </a:lnTo>
                  <a:lnTo>
                    <a:pt x="30" y="49"/>
                  </a:lnTo>
                  <a:lnTo>
                    <a:pt x="30" y="56"/>
                  </a:lnTo>
                  <a:lnTo>
                    <a:pt x="30" y="60"/>
                  </a:lnTo>
                  <a:lnTo>
                    <a:pt x="30" y="63"/>
                  </a:lnTo>
                  <a:lnTo>
                    <a:pt x="37" y="71"/>
                  </a:lnTo>
                  <a:lnTo>
                    <a:pt x="37" y="75"/>
                  </a:lnTo>
                  <a:lnTo>
                    <a:pt x="41" y="78"/>
                  </a:lnTo>
                  <a:lnTo>
                    <a:pt x="41" y="89"/>
                  </a:lnTo>
                  <a:lnTo>
                    <a:pt x="33" y="101"/>
                  </a:lnTo>
                  <a:lnTo>
                    <a:pt x="30" y="101"/>
                  </a:lnTo>
                  <a:lnTo>
                    <a:pt x="22" y="104"/>
                  </a:lnTo>
                  <a:lnTo>
                    <a:pt x="22" y="108"/>
                  </a:lnTo>
                  <a:lnTo>
                    <a:pt x="15" y="115"/>
                  </a:lnTo>
                  <a:lnTo>
                    <a:pt x="15" y="123"/>
                  </a:lnTo>
                  <a:lnTo>
                    <a:pt x="11" y="123"/>
                  </a:lnTo>
                  <a:lnTo>
                    <a:pt x="11" y="134"/>
                  </a:lnTo>
                  <a:lnTo>
                    <a:pt x="8" y="141"/>
                  </a:lnTo>
                  <a:lnTo>
                    <a:pt x="8" y="145"/>
                  </a:lnTo>
                  <a:lnTo>
                    <a:pt x="4" y="149"/>
                  </a:lnTo>
                  <a:lnTo>
                    <a:pt x="4" y="156"/>
                  </a:lnTo>
                  <a:lnTo>
                    <a:pt x="4" y="160"/>
                  </a:lnTo>
                  <a:lnTo>
                    <a:pt x="4" y="167"/>
                  </a:lnTo>
                  <a:lnTo>
                    <a:pt x="0" y="171"/>
                  </a:lnTo>
                  <a:lnTo>
                    <a:pt x="0" y="175"/>
                  </a:lnTo>
                  <a:lnTo>
                    <a:pt x="0" y="175"/>
                  </a:lnTo>
                  <a:lnTo>
                    <a:pt x="4" y="175"/>
                  </a:lnTo>
                  <a:lnTo>
                    <a:pt x="4" y="175"/>
                  </a:lnTo>
                  <a:lnTo>
                    <a:pt x="8" y="175"/>
                  </a:lnTo>
                  <a:lnTo>
                    <a:pt x="8" y="171"/>
                  </a:lnTo>
                  <a:lnTo>
                    <a:pt x="8" y="171"/>
                  </a:lnTo>
                  <a:lnTo>
                    <a:pt x="11" y="171"/>
                  </a:lnTo>
                  <a:lnTo>
                    <a:pt x="15" y="175"/>
                  </a:lnTo>
                  <a:lnTo>
                    <a:pt x="15" y="171"/>
                  </a:lnTo>
                  <a:lnTo>
                    <a:pt x="15" y="171"/>
                  </a:lnTo>
                  <a:lnTo>
                    <a:pt x="22" y="167"/>
                  </a:lnTo>
                  <a:lnTo>
                    <a:pt x="22" y="167"/>
                  </a:lnTo>
                  <a:lnTo>
                    <a:pt x="26" y="167"/>
                  </a:lnTo>
                  <a:lnTo>
                    <a:pt x="26" y="167"/>
                  </a:lnTo>
                  <a:lnTo>
                    <a:pt x="26" y="167"/>
                  </a:lnTo>
                  <a:lnTo>
                    <a:pt x="30" y="167"/>
                  </a:lnTo>
                  <a:lnTo>
                    <a:pt x="30" y="167"/>
                  </a:lnTo>
                  <a:lnTo>
                    <a:pt x="30" y="171"/>
                  </a:lnTo>
                  <a:lnTo>
                    <a:pt x="33" y="171"/>
                  </a:lnTo>
                  <a:lnTo>
                    <a:pt x="33" y="171"/>
                  </a:lnTo>
                  <a:lnTo>
                    <a:pt x="33" y="171"/>
                  </a:lnTo>
                  <a:lnTo>
                    <a:pt x="37" y="175"/>
                  </a:lnTo>
                  <a:lnTo>
                    <a:pt x="41" y="175"/>
                  </a:lnTo>
                  <a:lnTo>
                    <a:pt x="45" y="175"/>
                  </a:lnTo>
                  <a:lnTo>
                    <a:pt x="45" y="175"/>
                  </a:lnTo>
                  <a:lnTo>
                    <a:pt x="48" y="175"/>
                  </a:lnTo>
                  <a:lnTo>
                    <a:pt x="48" y="175"/>
                  </a:lnTo>
                  <a:lnTo>
                    <a:pt x="48" y="175"/>
                  </a:lnTo>
                  <a:lnTo>
                    <a:pt x="111" y="175"/>
                  </a:lnTo>
                  <a:lnTo>
                    <a:pt x="111" y="175"/>
                  </a:lnTo>
                  <a:lnTo>
                    <a:pt x="115" y="178"/>
                  </a:lnTo>
                  <a:lnTo>
                    <a:pt x="115" y="178"/>
                  </a:lnTo>
                  <a:lnTo>
                    <a:pt x="119" y="178"/>
                  </a:lnTo>
                  <a:lnTo>
                    <a:pt x="122" y="182"/>
                  </a:lnTo>
                  <a:lnTo>
                    <a:pt x="122" y="182"/>
                  </a:lnTo>
                  <a:lnTo>
                    <a:pt x="126" y="182"/>
                  </a:lnTo>
                  <a:lnTo>
                    <a:pt x="126" y="182"/>
                  </a:lnTo>
                  <a:lnTo>
                    <a:pt x="130" y="182"/>
                  </a:lnTo>
                  <a:lnTo>
                    <a:pt x="130" y="182"/>
                  </a:lnTo>
                  <a:lnTo>
                    <a:pt x="133" y="182"/>
                  </a:lnTo>
                  <a:lnTo>
                    <a:pt x="137" y="182"/>
                  </a:lnTo>
                  <a:lnTo>
                    <a:pt x="141" y="182"/>
                  </a:lnTo>
                  <a:lnTo>
                    <a:pt x="141" y="178"/>
                  </a:lnTo>
                  <a:lnTo>
                    <a:pt x="141" y="182"/>
                  </a:lnTo>
                  <a:lnTo>
                    <a:pt x="145" y="182"/>
                  </a:lnTo>
                  <a:lnTo>
                    <a:pt x="148" y="182"/>
                  </a:lnTo>
                  <a:lnTo>
                    <a:pt x="148" y="186"/>
                  </a:lnTo>
                  <a:lnTo>
                    <a:pt x="152" y="186"/>
                  </a:lnTo>
                  <a:lnTo>
                    <a:pt x="156" y="186"/>
                  </a:lnTo>
                  <a:lnTo>
                    <a:pt x="156" y="182"/>
                  </a:lnTo>
                  <a:lnTo>
                    <a:pt x="156" y="182"/>
                  </a:lnTo>
                  <a:lnTo>
                    <a:pt x="159" y="182"/>
                  </a:lnTo>
                  <a:lnTo>
                    <a:pt x="159" y="182"/>
                  </a:lnTo>
                  <a:lnTo>
                    <a:pt x="159" y="182"/>
                  </a:lnTo>
                  <a:lnTo>
                    <a:pt x="163" y="186"/>
                  </a:lnTo>
                  <a:lnTo>
                    <a:pt x="163" y="186"/>
                  </a:lnTo>
                  <a:lnTo>
                    <a:pt x="163" y="186"/>
                  </a:lnTo>
                  <a:lnTo>
                    <a:pt x="167" y="186"/>
                  </a:lnTo>
                  <a:lnTo>
                    <a:pt x="167" y="186"/>
                  </a:lnTo>
                  <a:lnTo>
                    <a:pt x="167" y="186"/>
                  </a:lnTo>
                  <a:lnTo>
                    <a:pt x="193" y="17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48" name="Freeform 147"/>
            <p:cNvSpPr>
              <a:spLocks/>
            </p:cNvSpPr>
            <p:nvPr/>
          </p:nvSpPr>
          <p:spPr bwMode="auto">
            <a:xfrm>
              <a:off x="4816680" y="3482191"/>
              <a:ext cx="167262" cy="133810"/>
            </a:xfrm>
            <a:custGeom>
              <a:avLst/>
              <a:gdLst>
                <a:gd name="T0" fmla="*/ 8 w 130"/>
                <a:gd name="T1" fmla="*/ 33 h 104"/>
                <a:gd name="T2" fmla="*/ 11 w 130"/>
                <a:gd name="T3" fmla="*/ 33 h 104"/>
                <a:gd name="T4" fmla="*/ 23 w 130"/>
                <a:gd name="T5" fmla="*/ 33 h 104"/>
                <a:gd name="T6" fmla="*/ 23 w 130"/>
                <a:gd name="T7" fmla="*/ 33 h 104"/>
                <a:gd name="T8" fmla="*/ 34 w 130"/>
                <a:gd name="T9" fmla="*/ 33 h 104"/>
                <a:gd name="T10" fmla="*/ 56 w 130"/>
                <a:gd name="T11" fmla="*/ 15 h 104"/>
                <a:gd name="T12" fmla="*/ 63 w 130"/>
                <a:gd name="T13" fmla="*/ 11 h 104"/>
                <a:gd name="T14" fmla="*/ 63 w 130"/>
                <a:gd name="T15" fmla="*/ 7 h 104"/>
                <a:gd name="T16" fmla="*/ 71 w 130"/>
                <a:gd name="T17" fmla="*/ 0 h 104"/>
                <a:gd name="T18" fmla="*/ 82 w 130"/>
                <a:gd name="T19" fmla="*/ 0 h 104"/>
                <a:gd name="T20" fmla="*/ 85 w 130"/>
                <a:gd name="T21" fmla="*/ 0 h 104"/>
                <a:gd name="T22" fmla="*/ 89 w 130"/>
                <a:gd name="T23" fmla="*/ 3 h 104"/>
                <a:gd name="T24" fmla="*/ 97 w 130"/>
                <a:gd name="T25" fmla="*/ 7 h 104"/>
                <a:gd name="T26" fmla="*/ 104 w 130"/>
                <a:gd name="T27" fmla="*/ 7 h 104"/>
                <a:gd name="T28" fmla="*/ 115 w 130"/>
                <a:gd name="T29" fmla="*/ 11 h 104"/>
                <a:gd name="T30" fmla="*/ 126 w 130"/>
                <a:gd name="T31" fmla="*/ 18 h 104"/>
                <a:gd name="T32" fmla="*/ 130 w 130"/>
                <a:gd name="T33" fmla="*/ 22 h 104"/>
                <a:gd name="T34" fmla="*/ 130 w 130"/>
                <a:gd name="T35" fmla="*/ 29 h 104"/>
                <a:gd name="T36" fmla="*/ 126 w 130"/>
                <a:gd name="T37" fmla="*/ 37 h 104"/>
                <a:gd name="T38" fmla="*/ 130 w 130"/>
                <a:gd name="T39" fmla="*/ 41 h 104"/>
                <a:gd name="T40" fmla="*/ 126 w 130"/>
                <a:gd name="T41" fmla="*/ 48 h 104"/>
                <a:gd name="T42" fmla="*/ 122 w 130"/>
                <a:gd name="T43" fmla="*/ 52 h 104"/>
                <a:gd name="T44" fmla="*/ 126 w 130"/>
                <a:gd name="T45" fmla="*/ 59 h 104"/>
                <a:gd name="T46" fmla="*/ 126 w 130"/>
                <a:gd name="T47" fmla="*/ 63 h 104"/>
                <a:gd name="T48" fmla="*/ 122 w 130"/>
                <a:gd name="T49" fmla="*/ 70 h 104"/>
                <a:gd name="T50" fmla="*/ 119 w 130"/>
                <a:gd name="T51" fmla="*/ 74 h 104"/>
                <a:gd name="T52" fmla="*/ 119 w 130"/>
                <a:gd name="T53" fmla="*/ 85 h 104"/>
                <a:gd name="T54" fmla="*/ 97 w 130"/>
                <a:gd name="T55" fmla="*/ 104 h 104"/>
                <a:gd name="T56" fmla="*/ 85 w 130"/>
                <a:gd name="T57" fmla="*/ 104 h 104"/>
                <a:gd name="T58" fmla="*/ 78 w 130"/>
                <a:gd name="T59" fmla="*/ 100 h 104"/>
                <a:gd name="T60" fmla="*/ 67 w 130"/>
                <a:gd name="T61" fmla="*/ 100 h 104"/>
                <a:gd name="T62" fmla="*/ 63 w 130"/>
                <a:gd name="T63" fmla="*/ 96 h 104"/>
                <a:gd name="T64" fmla="*/ 56 w 130"/>
                <a:gd name="T65" fmla="*/ 93 h 104"/>
                <a:gd name="T66" fmla="*/ 48 w 130"/>
                <a:gd name="T67" fmla="*/ 93 h 104"/>
                <a:gd name="T68" fmla="*/ 41 w 130"/>
                <a:gd name="T69" fmla="*/ 85 h 104"/>
                <a:gd name="T70" fmla="*/ 37 w 130"/>
                <a:gd name="T71" fmla="*/ 78 h 104"/>
                <a:gd name="T72" fmla="*/ 34 w 130"/>
                <a:gd name="T73" fmla="*/ 74 h 104"/>
                <a:gd name="T74" fmla="*/ 34 w 130"/>
                <a:gd name="T75" fmla="*/ 70 h 104"/>
                <a:gd name="T76" fmla="*/ 26 w 130"/>
                <a:gd name="T77" fmla="*/ 67 h 104"/>
                <a:gd name="T78" fmla="*/ 19 w 130"/>
                <a:gd name="T79" fmla="*/ 55 h 104"/>
                <a:gd name="T80" fmla="*/ 15 w 130"/>
                <a:gd name="T81" fmla="*/ 52 h 104"/>
                <a:gd name="T82" fmla="*/ 11 w 130"/>
                <a:gd name="T83" fmla="*/ 44 h 104"/>
                <a:gd name="T84" fmla="*/ 8 w 130"/>
                <a:gd name="T85" fmla="*/ 41 h 104"/>
                <a:gd name="T86" fmla="*/ 0 w 130"/>
                <a:gd name="T87" fmla="*/ 37 h 104"/>
                <a:gd name="T88" fmla="*/ 0 w 130"/>
                <a:gd name="T89" fmla="*/ 33 h 104"/>
                <a:gd name="T90" fmla="*/ 0 w 130"/>
                <a:gd name="T91" fmla="*/ 3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04">
                  <a:moveTo>
                    <a:pt x="0" y="33"/>
                  </a:moveTo>
                  <a:lnTo>
                    <a:pt x="4" y="33"/>
                  </a:lnTo>
                  <a:lnTo>
                    <a:pt x="8" y="33"/>
                  </a:lnTo>
                  <a:lnTo>
                    <a:pt x="8" y="33"/>
                  </a:lnTo>
                  <a:lnTo>
                    <a:pt x="11" y="33"/>
                  </a:lnTo>
                  <a:lnTo>
                    <a:pt x="11" y="33"/>
                  </a:lnTo>
                  <a:lnTo>
                    <a:pt x="15" y="33"/>
                  </a:lnTo>
                  <a:lnTo>
                    <a:pt x="19" y="33"/>
                  </a:lnTo>
                  <a:lnTo>
                    <a:pt x="23" y="33"/>
                  </a:lnTo>
                  <a:lnTo>
                    <a:pt x="23" y="33"/>
                  </a:lnTo>
                  <a:lnTo>
                    <a:pt x="23" y="33"/>
                  </a:lnTo>
                  <a:lnTo>
                    <a:pt x="23" y="33"/>
                  </a:lnTo>
                  <a:lnTo>
                    <a:pt x="26" y="37"/>
                  </a:lnTo>
                  <a:lnTo>
                    <a:pt x="30" y="37"/>
                  </a:lnTo>
                  <a:lnTo>
                    <a:pt x="34" y="33"/>
                  </a:lnTo>
                  <a:lnTo>
                    <a:pt x="37" y="29"/>
                  </a:lnTo>
                  <a:lnTo>
                    <a:pt x="45" y="18"/>
                  </a:lnTo>
                  <a:lnTo>
                    <a:pt x="56" y="15"/>
                  </a:lnTo>
                  <a:lnTo>
                    <a:pt x="60" y="11"/>
                  </a:lnTo>
                  <a:lnTo>
                    <a:pt x="63" y="11"/>
                  </a:lnTo>
                  <a:lnTo>
                    <a:pt x="63" y="11"/>
                  </a:lnTo>
                  <a:lnTo>
                    <a:pt x="63" y="7"/>
                  </a:lnTo>
                  <a:lnTo>
                    <a:pt x="63" y="7"/>
                  </a:lnTo>
                  <a:lnTo>
                    <a:pt x="63" y="7"/>
                  </a:lnTo>
                  <a:lnTo>
                    <a:pt x="63" y="3"/>
                  </a:lnTo>
                  <a:lnTo>
                    <a:pt x="67" y="0"/>
                  </a:lnTo>
                  <a:lnTo>
                    <a:pt x="71" y="0"/>
                  </a:lnTo>
                  <a:lnTo>
                    <a:pt x="74" y="0"/>
                  </a:lnTo>
                  <a:lnTo>
                    <a:pt x="78" y="0"/>
                  </a:lnTo>
                  <a:lnTo>
                    <a:pt x="82" y="0"/>
                  </a:lnTo>
                  <a:lnTo>
                    <a:pt x="82" y="0"/>
                  </a:lnTo>
                  <a:lnTo>
                    <a:pt x="82" y="0"/>
                  </a:lnTo>
                  <a:lnTo>
                    <a:pt x="85" y="0"/>
                  </a:lnTo>
                  <a:lnTo>
                    <a:pt x="89" y="0"/>
                  </a:lnTo>
                  <a:lnTo>
                    <a:pt x="89" y="0"/>
                  </a:lnTo>
                  <a:lnTo>
                    <a:pt x="89" y="3"/>
                  </a:lnTo>
                  <a:lnTo>
                    <a:pt x="97" y="3"/>
                  </a:lnTo>
                  <a:lnTo>
                    <a:pt x="97" y="3"/>
                  </a:lnTo>
                  <a:lnTo>
                    <a:pt x="97" y="7"/>
                  </a:lnTo>
                  <a:lnTo>
                    <a:pt x="100" y="7"/>
                  </a:lnTo>
                  <a:lnTo>
                    <a:pt x="100" y="3"/>
                  </a:lnTo>
                  <a:lnTo>
                    <a:pt x="104" y="7"/>
                  </a:lnTo>
                  <a:lnTo>
                    <a:pt x="111" y="7"/>
                  </a:lnTo>
                  <a:lnTo>
                    <a:pt x="111" y="11"/>
                  </a:lnTo>
                  <a:lnTo>
                    <a:pt x="115" y="11"/>
                  </a:lnTo>
                  <a:lnTo>
                    <a:pt x="122" y="11"/>
                  </a:lnTo>
                  <a:lnTo>
                    <a:pt x="122" y="15"/>
                  </a:lnTo>
                  <a:lnTo>
                    <a:pt x="126" y="18"/>
                  </a:lnTo>
                  <a:lnTo>
                    <a:pt x="130" y="18"/>
                  </a:lnTo>
                  <a:lnTo>
                    <a:pt x="130" y="18"/>
                  </a:lnTo>
                  <a:lnTo>
                    <a:pt x="130" y="22"/>
                  </a:lnTo>
                  <a:lnTo>
                    <a:pt x="130" y="26"/>
                  </a:lnTo>
                  <a:lnTo>
                    <a:pt x="130" y="26"/>
                  </a:lnTo>
                  <a:lnTo>
                    <a:pt x="130" y="29"/>
                  </a:lnTo>
                  <a:lnTo>
                    <a:pt x="130" y="29"/>
                  </a:lnTo>
                  <a:lnTo>
                    <a:pt x="126" y="33"/>
                  </a:lnTo>
                  <a:lnTo>
                    <a:pt x="126" y="37"/>
                  </a:lnTo>
                  <a:lnTo>
                    <a:pt x="126" y="41"/>
                  </a:lnTo>
                  <a:lnTo>
                    <a:pt x="126" y="41"/>
                  </a:lnTo>
                  <a:lnTo>
                    <a:pt x="130" y="41"/>
                  </a:lnTo>
                  <a:lnTo>
                    <a:pt x="126" y="41"/>
                  </a:lnTo>
                  <a:lnTo>
                    <a:pt x="126" y="44"/>
                  </a:lnTo>
                  <a:lnTo>
                    <a:pt x="126" y="48"/>
                  </a:lnTo>
                  <a:lnTo>
                    <a:pt x="126" y="48"/>
                  </a:lnTo>
                  <a:lnTo>
                    <a:pt x="122" y="52"/>
                  </a:lnTo>
                  <a:lnTo>
                    <a:pt x="122" y="52"/>
                  </a:lnTo>
                  <a:lnTo>
                    <a:pt x="126" y="55"/>
                  </a:lnTo>
                  <a:lnTo>
                    <a:pt x="126" y="55"/>
                  </a:lnTo>
                  <a:lnTo>
                    <a:pt x="126" y="59"/>
                  </a:lnTo>
                  <a:lnTo>
                    <a:pt x="126" y="59"/>
                  </a:lnTo>
                  <a:lnTo>
                    <a:pt x="126" y="63"/>
                  </a:lnTo>
                  <a:lnTo>
                    <a:pt x="126" y="63"/>
                  </a:lnTo>
                  <a:lnTo>
                    <a:pt x="126" y="67"/>
                  </a:lnTo>
                  <a:lnTo>
                    <a:pt x="122" y="70"/>
                  </a:lnTo>
                  <a:lnTo>
                    <a:pt x="122" y="70"/>
                  </a:lnTo>
                  <a:lnTo>
                    <a:pt x="119" y="70"/>
                  </a:lnTo>
                  <a:lnTo>
                    <a:pt x="119" y="74"/>
                  </a:lnTo>
                  <a:lnTo>
                    <a:pt x="119" y="74"/>
                  </a:lnTo>
                  <a:lnTo>
                    <a:pt x="119" y="78"/>
                  </a:lnTo>
                  <a:lnTo>
                    <a:pt x="119" y="81"/>
                  </a:lnTo>
                  <a:lnTo>
                    <a:pt x="119" y="85"/>
                  </a:lnTo>
                  <a:lnTo>
                    <a:pt x="119" y="89"/>
                  </a:lnTo>
                  <a:lnTo>
                    <a:pt x="100" y="104"/>
                  </a:lnTo>
                  <a:lnTo>
                    <a:pt x="97" y="104"/>
                  </a:lnTo>
                  <a:lnTo>
                    <a:pt x="89" y="100"/>
                  </a:lnTo>
                  <a:lnTo>
                    <a:pt x="85" y="104"/>
                  </a:lnTo>
                  <a:lnTo>
                    <a:pt x="85" y="104"/>
                  </a:lnTo>
                  <a:lnTo>
                    <a:pt x="82" y="104"/>
                  </a:lnTo>
                  <a:lnTo>
                    <a:pt x="78" y="100"/>
                  </a:lnTo>
                  <a:lnTo>
                    <a:pt x="78" y="100"/>
                  </a:lnTo>
                  <a:lnTo>
                    <a:pt x="74" y="100"/>
                  </a:lnTo>
                  <a:lnTo>
                    <a:pt x="71" y="100"/>
                  </a:lnTo>
                  <a:lnTo>
                    <a:pt x="67" y="100"/>
                  </a:lnTo>
                  <a:lnTo>
                    <a:pt x="63" y="96"/>
                  </a:lnTo>
                  <a:lnTo>
                    <a:pt x="63" y="96"/>
                  </a:lnTo>
                  <a:lnTo>
                    <a:pt x="63" y="96"/>
                  </a:lnTo>
                  <a:lnTo>
                    <a:pt x="63" y="93"/>
                  </a:lnTo>
                  <a:lnTo>
                    <a:pt x="60" y="93"/>
                  </a:lnTo>
                  <a:lnTo>
                    <a:pt x="56" y="93"/>
                  </a:lnTo>
                  <a:lnTo>
                    <a:pt x="56" y="93"/>
                  </a:lnTo>
                  <a:lnTo>
                    <a:pt x="52" y="89"/>
                  </a:lnTo>
                  <a:lnTo>
                    <a:pt x="48" y="93"/>
                  </a:lnTo>
                  <a:lnTo>
                    <a:pt x="45" y="89"/>
                  </a:lnTo>
                  <a:lnTo>
                    <a:pt x="45" y="89"/>
                  </a:lnTo>
                  <a:lnTo>
                    <a:pt x="41" y="85"/>
                  </a:lnTo>
                  <a:lnTo>
                    <a:pt x="37" y="81"/>
                  </a:lnTo>
                  <a:lnTo>
                    <a:pt x="37" y="81"/>
                  </a:lnTo>
                  <a:lnTo>
                    <a:pt x="37" y="78"/>
                  </a:lnTo>
                  <a:lnTo>
                    <a:pt x="37" y="74"/>
                  </a:lnTo>
                  <a:lnTo>
                    <a:pt x="37" y="74"/>
                  </a:lnTo>
                  <a:lnTo>
                    <a:pt x="34" y="74"/>
                  </a:lnTo>
                  <a:lnTo>
                    <a:pt x="34" y="70"/>
                  </a:lnTo>
                  <a:lnTo>
                    <a:pt x="34" y="70"/>
                  </a:lnTo>
                  <a:lnTo>
                    <a:pt x="34" y="70"/>
                  </a:lnTo>
                  <a:lnTo>
                    <a:pt x="30" y="67"/>
                  </a:lnTo>
                  <a:lnTo>
                    <a:pt x="30" y="67"/>
                  </a:lnTo>
                  <a:lnTo>
                    <a:pt x="26" y="67"/>
                  </a:lnTo>
                  <a:lnTo>
                    <a:pt x="23" y="63"/>
                  </a:lnTo>
                  <a:lnTo>
                    <a:pt x="19" y="55"/>
                  </a:lnTo>
                  <a:lnTo>
                    <a:pt x="19" y="55"/>
                  </a:lnTo>
                  <a:lnTo>
                    <a:pt x="15" y="55"/>
                  </a:lnTo>
                  <a:lnTo>
                    <a:pt x="15" y="52"/>
                  </a:lnTo>
                  <a:lnTo>
                    <a:pt x="15" y="52"/>
                  </a:lnTo>
                  <a:lnTo>
                    <a:pt x="11" y="48"/>
                  </a:lnTo>
                  <a:lnTo>
                    <a:pt x="11" y="48"/>
                  </a:lnTo>
                  <a:lnTo>
                    <a:pt x="11" y="44"/>
                  </a:lnTo>
                  <a:lnTo>
                    <a:pt x="8" y="44"/>
                  </a:lnTo>
                  <a:lnTo>
                    <a:pt x="8" y="44"/>
                  </a:lnTo>
                  <a:lnTo>
                    <a:pt x="8" y="41"/>
                  </a:lnTo>
                  <a:lnTo>
                    <a:pt x="4" y="41"/>
                  </a:lnTo>
                  <a:lnTo>
                    <a:pt x="4" y="37"/>
                  </a:lnTo>
                  <a:lnTo>
                    <a:pt x="0" y="37"/>
                  </a:lnTo>
                  <a:lnTo>
                    <a:pt x="0" y="37"/>
                  </a:lnTo>
                  <a:lnTo>
                    <a:pt x="0" y="33"/>
                  </a:lnTo>
                  <a:lnTo>
                    <a:pt x="0" y="33"/>
                  </a:lnTo>
                  <a:lnTo>
                    <a:pt x="0" y="33"/>
                  </a:lnTo>
                  <a:lnTo>
                    <a:pt x="0" y="33"/>
                  </a:lnTo>
                  <a:lnTo>
                    <a:pt x="0" y="33"/>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49" name="Freeform 148"/>
            <p:cNvSpPr>
              <a:spLocks/>
            </p:cNvSpPr>
            <p:nvPr/>
          </p:nvSpPr>
          <p:spPr bwMode="auto">
            <a:xfrm>
              <a:off x="4702168" y="3524650"/>
              <a:ext cx="200714" cy="176270"/>
            </a:xfrm>
            <a:custGeom>
              <a:avLst/>
              <a:gdLst>
                <a:gd name="T0" fmla="*/ 89 w 156"/>
                <a:gd name="T1" fmla="*/ 0 h 137"/>
                <a:gd name="T2" fmla="*/ 93 w 156"/>
                <a:gd name="T3" fmla="*/ 4 h 137"/>
                <a:gd name="T4" fmla="*/ 97 w 156"/>
                <a:gd name="T5" fmla="*/ 11 h 137"/>
                <a:gd name="T6" fmla="*/ 100 w 156"/>
                <a:gd name="T7" fmla="*/ 15 h 137"/>
                <a:gd name="T8" fmla="*/ 104 w 156"/>
                <a:gd name="T9" fmla="*/ 19 h 137"/>
                <a:gd name="T10" fmla="*/ 108 w 156"/>
                <a:gd name="T11" fmla="*/ 22 h 137"/>
                <a:gd name="T12" fmla="*/ 119 w 156"/>
                <a:gd name="T13" fmla="*/ 34 h 137"/>
                <a:gd name="T14" fmla="*/ 123 w 156"/>
                <a:gd name="T15" fmla="*/ 37 h 137"/>
                <a:gd name="T16" fmla="*/ 126 w 156"/>
                <a:gd name="T17" fmla="*/ 41 h 137"/>
                <a:gd name="T18" fmla="*/ 126 w 156"/>
                <a:gd name="T19" fmla="*/ 48 h 137"/>
                <a:gd name="T20" fmla="*/ 134 w 156"/>
                <a:gd name="T21" fmla="*/ 56 h 137"/>
                <a:gd name="T22" fmla="*/ 141 w 156"/>
                <a:gd name="T23" fmla="*/ 56 h 137"/>
                <a:gd name="T24" fmla="*/ 149 w 156"/>
                <a:gd name="T25" fmla="*/ 60 h 137"/>
                <a:gd name="T26" fmla="*/ 152 w 156"/>
                <a:gd name="T27" fmla="*/ 63 h 137"/>
                <a:gd name="T28" fmla="*/ 152 w 156"/>
                <a:gd name="T29" fmla="*/ 67 h 137"/>
                <a:gd name="T30" fmla="*/ 149 w 156"/>
                <a:gd name="T31" fmla="*/ 67 h 137"/>
                <a:gd name="T32" fmla="*/ 145 w 156"/>
                <a:gd name="T33" fmla="*/ 74 h 137"/>
                <a:gd name="T34" fmla="*/ 137 w 156"/>
                <a:gd name="T35" fmla="*/ 74 h 137"/>
                <a:gd name="T36" fmla="*/ 130 w 156"/>
                <a:gd name="T37" fmla="*/ 78 h 137"/>
                <a:gd name="T38" fmla="*/ 126 w 156"/>
                <a:gd name="T39" fmla="*/ 82 h 137"/>
                <a:gd name="T40" fmla="*/ 119 w 156"/>
                <a:gd name="T41" fmla="*/ 85 h 137"/>
                <a:gd name="T42" fmla="*/ 112 w 156"/>
                <a:gd name="T43" fmla="*/ 93 h 137"/>
                <a:gd name="T44" fmla="*/ 112 w 156"/>
                <a:gd name="T45" fmla="*/ 97 h 137"/>
                <a:gd name="T46" fmla="*/ 108 w 156"/>
                <a:gd name="T47" fmla="*/ 100 h 137"/>
                <a:gd name="T48" fmla="*/ 104 w 156"/>
                <a:gd name="T49" fmla="*/ 104 h 137"/>
                <a:gd name="T50" fmla="*/ 97 w 156"/>
                <a:gd name="T51" fmla="*/ 108 h 137"/>
                <a:gd name="T52" fmla="*/ 93 w 156"/>
                <a:gd name="T53" fmla="*/ 115 h 137"/>
                <a:gd name="T54" fmla="*/ 93 w 156"/>
                <a:gd name="T55" fmla="*/ 123 h 137"/>
                <a:gd name="T56" fmla="*/ 86 w 156"/>
                <a:gd name="T57" fmla="*/ 123 h 137"/>
                <a:gd name="T58" fmla="*/ 74 w 156"/>
                <a:gd name="T59" fmla="*/ 123 h 137"/>
                <a:gd name="T60" fmla="*/ 63 w 156"/>
                <a:gd name="T61" fmla="*/ 119 h 137"/>
                <a:gd name="T62" fmla="*/ 56 w 156"/>
                <a:gd name="T63" fmla="*/ 115 h 137"/>
                <a:gd name="T64" fmla="*/ 45 w 156"/>
                <a:gd name="T65" fmla="*/ 126 h 137"/>
                <a:gd name="T66" fmla="*/ 34 w 156"/>
                <a:gd name="T67" fmla="*/ 134 h 137"/>
                <a:gd name="T68" fmla="*/ 26 w 156"/>
                <a:gd name="T69" fmla="*/ 137 h 137"/>
                <a:gd name="T70" fmla="*/ 15 w 156"/>
                <a:gd name="T71" fmla="*/ 137 h 137"/>
                <a:gd name="T72" fmla="*/ 12 w 156"/>
                <a:gd name="T73" fmla="*/ 130 h 137"/>
                <a:gd name="T74" fmla="*/ 8 w 156"/>
                <a:gd name="T75" fmla="*/ 115 h 137"/>
                <a:gd name="T76" fmla="*/ 0 w 156"/>
                <a:gd name="T77" fmla="*/ 111 h 137"/>
                <a:gd name="T78" fmla="*/ 19 w 156"/>
                <a:gd name="T79" fmla="*/ 63 h 137"/>
                <a:gd name="T80" fmla="*/ 49 w 156"/>
                <a:gd name="T81" fmla="*/ 8 h 137"/>
                <a:gd name="T82" fmla="*/ 56 w 156"/>
                <a:gd name="T83" fmla="*/ 4 h 137"/>
                <a:gd name="T84" fmla="*/ 60 w 156"/>
                <a:gd name="T85" fmla="*/ 8 h 137"/>
                <a:gd name="T86" fmla="*/ 60 w 156"/>
                <a:gd name="T87" fmla="*/ 11 h 137"/>
                <a:gd name="T88" fmla="*/ 74 w 156"/>
                <a:gd name="T89" fmla="*/ 0 h 137"/>
                <a:gd name="T90" fmla="*/ 78 w 156"/>
                <a:gd name="T91" fmla="*/ 4 h 137"/>
                <a:gd name="T92" fmla="*/ 89 w 156"/>
                <a:gd name="T93"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6" h="137">
                  <a:moveTo>
                    <a:pt x="89" y="0"/>
                  </a:moveTo>
                  <a:lnTo>
                    <a:pt x="89" y="0"/>
                  </a:lnTo>
                  <a:lnTo>
                    <a:pt x="89" y="0"/>
                  </a:lnTo>
                  <a:lnTo>
                    <a:pt x="89" y="4"/>
                  </a:lnTo>
                  <a:lnTo>
                    <a:pt x="89" y="4"/>
                  </a:lnTo>
                  <a:lnTo>
                    <a:pt x="93" y="4"/>
                  </a:lnTo>
                  <a:lnTo>
                    <a:pt x="93" y="8"/>
                  </a:lnTo>
                  <a:lnTo>
                    <a:pt x="97" y="8"/>
                  </a:lnTo>
                  <a:lnTo>
                    <a:pt x="97" y="11"/>
                  </a:lnTo>
                  <a:lnTo>
                    <a:pt x="97" y="11"/>
                  </a:lnTo>
                  <a:lnTo>
                    <a:pt x="100" y="11"/>
                  </a:lnTo>
                  <a:lnTo>
                    <a:pt x="100" y="15"/>
                  </a:lnTo>
                  <a:lnTo>
                    <a:pt x="100" y="15"/>
                  </a:lnTo>
                  <a:lnTo>
                    <a:pt x="104" y="19"/>
                  </a:lnTo>
                  <a:lnTo>
                    <a:pt x="104" y="19"/>
                  </a:lnTo>
                  <a:lnTo>
                    <a:pt x="104" y="22"/>
                  </a:lnTo>
                  <a:lnTo>
                    <a:pt x="108" y="22"/>
                  </a:lnTo>
                  <a:lnTo>
                    <a:pt x="108" y="22"/>
                  </a:lnTo>
                  <a:lnTo>
                    <a:pt x="112" y="30"/>
                  </a:lnTo>
                  <a:lnTo>
                    <a:pt x="115" y="34"/>
                  </a:lnTo>
                  <a:lnTo>
                    <a:pt x="119" y="34"/>
                  </a:lnTo>
                  <a:lnTo>
                    <a:pt x="119" y="34"/>
                  </a:lnTo>
                  <a:lnTo>
                    <a:pt x="123" y="37"/>
                  </a:lnTo>
                  <a:lnTo>
                    <a:pt x="123" y="37"/>
                  </a:lnTo>
                  <a:lnTo>
                    <a:pt x="123" y="37"/>
                  </a:lnTo>
                  <a:lnTo>
                    <a:pt x="123" y="41"/>
                  </a:lnTo>
                  <a:lnTo>
                    <a:pt x="126" y="41"/>
                  </a:lnTo>
                  <a:lnTo>
                    <a:pt x="126" y="41"/>
                  </a:lnTo>
                  <a:lnTo>
                    <a:pt x="126" y="45"/>
                  </a:lnTo>
                  <a:lnTo>
                    <a:pt x="126" y="48"/>
                  </a:lnTo>
                  <a:lnTo>
                    <a:pt x="126" y="48"/>
                  </a:lnTo>
                  <a:lnTo>
                    <a:pt x="130" y="52"/>
                  </a:lnTo>
                  <a:lnTo>
                    <a:pt x="134" y="56"/>
                  </a:lnTo>
                  <a:lnTo>
                    <a:pt x="134" y="56"/>
                  </a:lnTo>
                  <a:lnTo>
                    <a:pt x="137" y="60"/>
                  </a:lnTo>
                  <a:lnTo>
                    <a:pt x="141" y="56"/>
                  </a:lnTo>
                  <a:lnTo>
                    <a:pt x="145" y="60"/>
                  </a:lnTo>
                  <a:lnTo>
                    <a:pt x="145" y="60"/>
                  </a:lnTo>
                  <a:lnTo>
                    <a:pt x="149" y="60"/>
                  </a:lnTo>
                  <a:lnTo>
                    <a:pt x="152" y="60"/>
                  </a:lnTo>
                  <a:lnTo>
                    <a:pt x="152" y="63"/>
                  </a:lnTo>
                  <a:lnTo>
                    <a:pt x="152" y="63"/>
                  </a:lnTo>
                  <a:lnTo>
                    <a:pt x="152" y="63"/>
                  </a:lnTo>
                  <a:lnTo>
                    <a:pt x="156" y="67"/>
                  </a:lnTo>
                  <a:lnTo>
                    <a:pt x="152" y="67"/>
                  </a:lnTo>
                  <a:lnTo>
                    <a:pt x="152" y="67"/>
                  </a:lnTo>
                  <a:lnTo>
                    <a:pt x="149" y="67"/>
                  </a:lnTo>
                  <a:lnTo>
                    <a:pt x="149" y="67"/>
                  </a:lnTo>
                  <a:lnTo>
                    <a:pt x="149" y="71"/>
                  </a:lnTo>
                  <a:lnTo>
                    <a:pt x="145" y="71"/>
                  </a:lnTo>
                  <a:lnTo>
                    <a:pt x="145" y="74"/>
                  </a:lnTo>
                  <a:lnTo>
                    <a:pt x="141" y="74"/>
                  </a:lnTo>
                  <a:lnTo>
                    <a:pt x="137" y="74"/>
                  </a:lnTo>
                  <a:lnTo>
                    <a:pt x="137" y="74"/>
                  </a:lnTo>
                  <a:lnTo>
                    <a:pt x="137" y="74"/>
                  </a:lnTo>
                  <a:lnTo>
                    <a:pt x="134" y="74"/>
                  </a:lnTo>
                  <a:lnTo>
                    <a:pt x="130" y="78"/>
                  </a:lnTo>
                  <a:lnTo>
                    <a:pt x="126" y="78"/>
                  </a:lnTo>
                  <a:lnTo>
                    <a:pt x="126" y="82"/>
                  </a:lnTo>
                  <a:lnTo>
                    <a:pt x="126" y="82"/>
                  </a:lnTo>
                  <a:lnTo>
                    <a:pt x="123" y="82"/>
                  </a:lnTo>
                  <a:lnTo>
                    <a:pt x="123" y="85"/>
                  </a:lnTo>
                  <a:lnTo>
                    <a:pt x="119" y="85"/>
                  </a:lnTo>
                  <a:lnTo>
                    <a:pt x="119" y="85"/>
                  </a:lnTo>
                  <a:lnTo>
                    <a:pt x="112" y="89"/>
                  </a:lnTo>
                  <a:lnTo>
                    <a:pt x="112" y="93"/>
                  </a:lnTo>
                  <a:lnTo>
                    <a:pt x="115" y="97"/>
                  </a:lnTo>
                  <a:lnTo>
                    <a:pt x="115" y="97"/>
                  </a:lnTo>
                  <a:lnTo>
                    <a:pt x="112" y="97"/>
                  </a:lnTo>
                  <a:lnTo>
                    <a:pt x="112" y="100"/>
                  </a:lnTo>
                  <a:lnTo>
                    <a:pt x="108" y="100"/>
                  </a:lnTo>
                  <a:lnTo>
                    <a:pt x="108" y="100"/>
                  </a:lnTo>
                  <a:lnTo>
                    <a:pt x="104" y="104"/>
                  </a:lnTo>
                  <a:lnTo>
                    <a:pt x="104" y="104"/>
                  </a:lnTo>
                  <a:lnTo>
                    <a:pt x="104" y="104"/>
                  </a:lnTo>
                  <a:lnTo>
                    <a:pt x="100" y="108"/>
                  </a:lnTo>
                  <a:lnTo>
                    <a:pt x="100" y="108"/>
                  </a:lnTo>
                  <a:lnTo>
                    <a:pt x="97" y="108"/>
                  </a:lnTo>
                  <a:lnTo>
                    <a:pt x="93" y="111"/>
                  </a:lnTo>
                  <a:lnTo>
                    <a:pt x="93" y="115"/>
                  </a:lnTo>
                  <a:lnTo>
                    <a:pt x="93" y="115"/>
                  </a:lnTo>
                  <a:lnTo>
                    <a:pt x="93" y="119"/>
                  </a:lnTo>
                  <a:lnTo>
                    <a:pt x="93" y="119"/>
                  </a:lnTo>
                  <a:lnTo>
                    <a:pt x="93" y="123"/>
                  </a:lnTo>
                  <a:lnTo>
                    <a:pt x="89" y="123"/>
                  </a:lnTo>
                  <a:lnTo>
                    <a:pt x="86" y="123"/>
                  </a:lnTo>
                  <a:lnTo>
                    <a:pt x="86" y="123"/>
                  </a:lnTo>
                  <a:lnTo>
                    <a:pt x="82" y="123"/>
                  </a:lnTo>
                  <a:lnTo>
                    <a:pt x="78" y="123"/>
                  </a:lnTo>
                  <a:lnTo>
                    <a:pt x="74" y="123"/>
                  </a:lnTo>
                  <a:lnTo>
                    <a:pt x="74" y="123"/>
                  </a:lnTo>
                  <a:lnTo>
                    <a:pt x="71" y="123"/>
                  </a:lnTo>
                  <a:lnTo>
                    <a:pt x="63" y="119"/>
                  </a:lnTo>
                  <a:lnTo>
                    <a:pt x="63" y="119"/>
                  </a:lnTo>
                  <a:lnTo>
                    <a:pt x="60" y="115"/>
                  </a:lnTo>
                  <a:lnTo>
                    <a:pt x="56" y="115"/>
                  </a:lnTo>
                  <a:lnTo>
                    <a:pt x="52" y="115"/>
                  </a:lnTo>
                  <a:lnTo>
                    <a:pt x="49" y="119"/>
                  </a:lnTo>
                  <a:lnTo>
                    <a:pt x="45" y="126"/>
                  </a:lnTo>
                  <a:lnTo>
                    <a:pt x="41" y="130"/>
                  </a:lnTo>
                  <a:lnTo>
                    <a:pt x="37" y="130"/>
                  </a:lnTo>
                  <a:lnTo>
                    <a:pt x="34" y="134"/>
                  </a:lnTo>
                  <a:lnTo>
                    <a:pt x="30" y="134"/>
                  </a:lnTo>
                  <a:lnTo>
                    <a:pt x="26" y="137"/>
                  </a:lnTo>
                  <a:lnTo>
                    <a:pt x="26" y="137"/>
                  </a:lnTo>
                  <a:lnTo>
                    <a:pt x="23" y="137"/>
                  </a:lnTo>
                  <a:lnTo>
                    <a:pt x="19" y="137"/>
                  </a:lnTo>
                  <a:lnTo>
                    <a:pt x="15" y="137"/>
                  </a:lnTo>
                  <a:lnTo>
                    <a:pt x="12" y="137"/>
                  </a:lnTo>
                  <a:lnTo>
                    <a:pt x="12" y="134"/>
                  </a:lnTo>
                  <a:lnTo>
                    <a:pt x="12" y="130"/>
                  </a:lnTo>
                  <a:lnTo>
                    <a:pt x="12" y="126"/>
                  </a:lnTo>
                  <a:lnTo>
                    <a:pt x="8" y="119"/>
                  </a:lnTo>
                  <a:lnTo>
                    <a:pt x="8" y="115"/>
                  </a:lnTo>
                  <a:lnTo>
                    <a:pt x="0" y="111"/>
                  </a:lnTo>
                  <a:lnTo>
                    <a:pt x="0" y="111"/>
                  </a:lnTo>
                  <a:lnTo>
                    <a:pt x="0" y="111"/>
                  </a:lnTo>
                  <a:lnTo>
                    <a:pt x="0" y="108"/>
                  </a:lnTo>
                  <a:lnTo>
                    <a:pt x="4" y="63"/>
                  </a:lnTo>
                  <a:lnTo>
                    <a:pt x="19" y="63"/>
                  </a:lnTo>
                  <a:lnTo>
                    <a:pt x="23" y="8"/>
                  </a:lnTo>
                  <a:lnTo>
                    <a:pt x="34" y="8"/>
                  </a:lnTo>
                  <a:lnTo>
                    <a:pt x="49" y="8"/>
                  </a:lnTo>
                  <a:lnTo>
                    <a:pt x="56" y="4"/>
                  </a:lnTo>
                  <a:lnTo>
                    <a:pt x="56" y="4"/>
                  </a:lnTo>
                  <a:lnTo>
                    <a:pt x="56" y="4"/>
                  </a:lnTo>
                  <a:lnTo>
                    <a:pt x="60" y="4"/>
                  </a:lnTo>
                  <a:lnTo>
                    <a:pt x="60" y="8"/>
                  </a:lnTo>
                  <a:lnTo>
                    <a:pt x="60" y="8"/>
                  </a:lnTo>
                  <a:lnTo>
                    <a:pt x="60" y="8"/>
                  </a:lnTo>
                  <a:lnTo>
                    <a:pt x="60" y="11"/>
                  </a:lnTo>
                  <a:lnTo>
                    <a:pt x="60" y="11"/>
                  </a:lnTo>
                  <a:lnTo>
                    <a:pt x="67" y="8"/>
                  </a:lnTo>
                  <a:lnTo>
                    <a:pt x="71" y="4"/>
                  </a:lnTo>
                  <a:lnTo>
                    <a:pt x="74" y="0"/>
                  </a:lnTo>
                  <a:lnTo>
                    <a:pt x="74" y="0"/>
                  </a:lnTo>
                  <a:lnTo>
                    <a:pt x="78" y="4"/>
                  </a:lnTo>
                  <a:lnTo>
                    <a:pt x="78" y="4"/>
                  </a:lnTo>
                  <a:lnTo>
                    <a:pt x="82" y="0"/>
                  </a:lnTo>
                  <a:lnTo>
                    <a:pt x="86" y="0"/>
                  </a:lnTo>
                  <a:lnTo>
                    <a:pt x="89" y="0"/>
                  </a:lnTo>
                  <a:lnTo>
                    <a:pt x="89" y="0"/>
                  </a:lnTo>
                  <a:lnTo>
                    <a:pt x="89" y="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50" name="Freeform 149"/>
            <p:cNvSpPr>
              <a:spLocks/>
            </p:cNvSpPr>
            <p:nvPr/>
          </p:nvSpPr>
          <p:spPr bwMode="auto">
            <a:xfrm>
              <a:off x="4531048" y="3505351"/>
              <a:ext cx="285632" cy="244460"/>
            </a:xfrm>
            <a:custGeom>
              <a:avLst/>
              <a:gdLst>
                <a:gd name="T0" fmla="*/ 137 w 222"/>
                <a:gd name="T1" fmla="*/ 78 h 190"/>
                <a:gd name="T2" fmla="*/ 167 w 222"/>
                <a:gd name="T3" fmla="*/ 23 h 190"/>
                <a:gd name="T4" fmla="*/ 189 w 222"/>
                <a:gd name="T5" fmla="*/ 19 h 190"/>
                <a:gd name="T6" fmla="*/ 193 w 222"/>
                <a:gd name="T7" fmla="*/ 23 h 190"/>
                <a:gd name="T8" fmla="*/ 193 w 222"/>
                <a:gd name="T9" fmla="*/ 26 h 190"/>
                <a:gd name="T10" fmla="*/ 204 w 222"/>
                <a:gd name="T11" fmla="*/ 19 h 190"/>
                <a:gd name="T12" fmla="*/ 211 w 222"/>
                <a:gd name="T13" fmla="*/ 19 h 190"/>
                <a:gd name="T14" fmla="*/ 219 w 222"/>
                <a:gd name="T15" fmla="*/ 15 h 190"/>
                <a:gd name="T16" fmla="*/ 219 w 222"/>
                <a:gd name="T17" fmla="*/ 11 h 190"/>
                <a:gd name="T18" fmla="*/ 215 w 222"/>
                <a:gd name="T19" fmla="*/ 8 h 190"/>
                <a:gd name="T20" fmla="*/ 211 w 222"/>
                <a:gd name="T21" fmla="*/ 11 h 190"/>
                <a:gd name="T22" fmla="*/ 167 w 222"/>
                <a:gd name="T23" fmla="*/ 19 h 190"/>
                <a:gd name="T24" fmla="*/ 163 w 222"/>
                <a:gd name="T25" fmla="*/ 19 h 190"/>
                <a:gd name="T26" fmla="*/ 159 w 222"/>
                <a:gd name="T27" fmla="*/ 15 h 190"/>
                <a:gd name="T28" fmla="*/ 156 w 222"/>
                <a:gd name="T29" fmla="*/ 15 h 190"/>
                <a:gd name="T30" fmla="*/ 148 w 222"/>
                <a:gd name="T31" fmla="*/ 19 h 190"/>
                <a:gd name="T32" fmla="*/ 141 w 222"/>
                <a:gd name="T33" fmla="*/ 15 h 190"/>
                <a:gd name="T34" fmla="*/ 137 w 222"/>
                <a:gd name="T35" fmla="*/ 15 h 190"/>
                <a:gd name="T36" fmla="*/ 130 w 222"/>
                <a:gd name="T37" fmla="*/ 15 h 190"/>
                <a:gd name="T38" fmla="*/ 122 w 222"/>
                <a:gd name="T39" fmla="*/ 15 h 190"/>
                <a:gd name="T40" fmla="*/ 115 w 222"/>
                <a:gd name="T41" fmla="*/ 11 h 190"/>
                <a:gd name="T42" fmla="*/ 111 w 222"/>
                <a:gd name="T43" fmla="*/ 8 h 190"/>
                <a:gd name="T44" fmla="*/ 48 w 222"/>
                <a:gd name="T45" fmla="*/ 8 h 190"/>
                <a:gd name="T46" fmla="*/ 41 w 222"/>
                <a:gd name="T47" fmla="*/ 8 h 190"/>
                <a:gd name="T48" fmla="*/ 33 w 222"/>
                <a:gd name="T49" fmla="*/ 4 h 190"/>
                <a:gd name="T50" fmla="*/ 30 w 222"/>
                <a:gd name="T51" fmla="*/ 0 h 190"/>
                <a:gd name="T52" fmla="*/ 26 w 222"/>
                <a:gd name="T53" fmla="*/ 0 h 190"/>
                <a:gd name="T54" fmla="*/ 22 w 222"/>
                <a:gd name="T55" fmla="*/ 0 h 190"/>
                <a:gd name="T56" fmla="*/ 15 w 222"/>
                <a:gd name="T57" fmla="*/ 8 h 190"/>
                <a:gd name="T58" fmla="*/ 8 w 222"/>
                <a:gd name="T59" fmla="*/ 4 h 190"/>
                <a:gd name="T60" fmla="*/ 4 w 222"/>
                <a:gd name="T61" fmla="*/ 8 h 190"/>
                <a:gd name="T62" fmla="*/ 4 w 222"/>
                <a:gd name="T63" fmla="*/ 19 h 190"/>
                <a:gd name="T64" fmla="*/ 26 w 222"/>
                <a:gd name="T65" fmla="*/ 52 h 190"/>
                <a:gd name="T66" fmla="*/ 33 w 222"/>
                <a:gd name="T67" fmla="*/ 75 h 190"/>
                <a:gd name="T68" fmla="*/ 41 w 222"/>
                <a:gd name="T69" fmla="*/ 93 h 190"/>
                <a:gd name="T70" fmla="*/ 48 w 222"/>
                <a:gd name="T71" fmla="*/ 123 h 190"/>
                <a:gd name="T72" fmla="*/ 48 w 222"/>
                <a:gd name="T73" fmla="*/ 134 h 190"/>
                <a:gd name="T74" fmla="*/ 52 w 222"/>
                <a:gd name="T75" fmla="*/ 145 h 190"/>
                <a:gd name="T76" fmla="*/ 52 w 222"/>
                <a:gd name="T77" fmla="*/ 152 h 190"/>
                <a:gd name="T78" fmla="*/ 59 w 222"/>
                <a:gd name="T79" fmla="*/ 167 h 190"/>
                <a:gd name="T80" fmla="*/ 67 w 222"/>
                <a:gd name="T81" fmla="*/ 178 h 190"/>
                <a:gd name="T82" fmla="*/ 78 w 222"/>
                <a:gd name="T83" fmla="*/ 178 h 190"/>
                <a:gd name="T84" fmla="*/ 82 w 222"/>
                <a:gd name="T85" fmla="*/ 175 h 190"/>
                <a:gd name="T86" fmla="*/ 89 w 222"/>
                <a:gd name="T87" fmla="*/ 175 h 190"/>
                <a:gd name="T88" fmla="*/ 96 w 222"/>
                <a:gd name="T89" fmla="*/ 186 h 190"/>
                <a:gd name="T90" fmla="*/ 104 w 222"/>
                <a:gd name="T91" fmla="*/ 186 h 190"/>
                <a:gd name="T92" fmla="*/ 111 w 222"/>
                <a:gd name="T93" fmla="*/ 186 h 190"/>
                <a:gd name="T94" fmla="*/ 115 w 222"/>
                <a:gd name="T95" fmla="*/ 190 h 190"/>
                <a:gd name="T96" fmla="*/ 119 w 222"/>
                <a:gd name="T97" fmla="*/ 182 h 190"/>
                <a:gd name="T98" fmla="*/ 130 w 222"/>
                <a:gd name="T99" fmla="*/ 178 h 190"/>
                <a:gd name="T100" fmla="*/ 133 w 222"/>
                <a:gd name="T101" fmla="*/ 12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2" h="190">
                  <a:moveTo>
                    <a:pt x="133" y="126"/>
                  </a:moveTo>
                  <a:lnTo>
                    <a:pt x="133" y="123"/>
                  </a:lnTo>
                  <a:lnTo>
                    <a:pt x="137" y="78"/>
                  </a:lnTo>
                  <a:lnTo>
                    <a:pt x="152" y="78"/>
                  </a:lnTo>
                  <a:lnTo>
                    <a:pt x="156" y="23"/>
                  </a:lnTo>
                  <a:lnTo>
                    <a:pt x="167" y="23"/>
                  </a:lnTo>
                  <a:lnTo>
                    <a:pt x="182" y="23"/>
                  </a:lnTo>
                  <a:lnTo>
                    <a:pt x="189" y="19"/>
                  </a:lnTo>
                  <a:lnTo>
                    <a:pt x="189" y="19"/>
                  </a:lnTo>
                  <a:lnTo>
                    <a:pt x="189" y="19"/>
                  </a:lnTo>
                  <a:lnTo>
                    <a:pt x="193" y="19"/>
                  </a:lnTo>
                  <a:lnTo>
                    <a:pt x="193" y="23"/>
                  </a:lnTo>
                  <a:lnTo>
                    <a:pt x="193" y="23"/>
                  </a:lnTo>
                  <a:lnTo>
                    <a:pt x="193" y="23"/>
                  </a:lnTo>
                  <a:lnTo>
                    <a:pt x="193" y="26"/>
                  </a:lnTo>
                  <a:lnTo>
                    <a:pt x="193" y="26"/>
                  </a:lnTo>
                  <a:lnTo>
                    <a:pt x="200" y="23"/>
                  </a:lnTo>
                  <a:lnTo>
                    <a:pt x="204" y="19"/>
                  </a:lnTo>
                  <a:lnTo>
                    <a:pt x="207" y="15"/>
                  </a:lnTo>
                  <a:lnTo>
                    <a:pt x="207" y="15"/>
                  </a:lnTo>
                  <a:lnTo>
                    <a:pt x="211" y="19"/>
                  </a:lnTo>
                  <a:lnTo>
                    <a:pt x="211" y="19"/>
                  </a:lnTo>
                  <a:lnTo>
                    <a:pt x="215" y="15"/>
                  </a:lnTo>
                  <a:lnTo>
                    <a:pt x="219" y="15"/>
                  </a:lnTo>
                  <a:lnTo>
                    <a:pt x="222" y="15"/>
                  </a:lnTo>
                  <a:lnTo>
                    <a:pt x="222" y="11"/>
                  </a:lnTo>
                  <a:lnTo>
                    <a:pt x="219" y="11"/>
                  </a:lnTo>
                  <a:lnTo>
                    <a:pt x="219" y="11"/>
                  </a:lnTo>
                  <a:lnTo>
                    <a:pt x="219" y="11"/>
                  </a:lnTo>
                  <a:lnTo>
                    <a:pt x="215" y="8"/>
                  </a:lnTo>
                  <a:lnTo>
                    <a:pt x="215" y="8"/>
                  </a:lnTo>
                  <a:lnTo>
                    <a:pt x="215" y="8"/>
                  </a:lnTo>
                  <a:lnTo>
                    <a:pt x="211" y="11"/>
                  </a:lnTo>
                  <a:lnTo>
                    <a:pt x="207" y="8"/>
                  </a:lnTo>
                  <a:lnTo>
                    <a:pt x="167" y="19"/>
                  </a:lnTo>
                  <a:lnTo>
                    <a:pt x="167" y="19"/>
                  </a:lnTo>
                  <a:lnTo>
                    <a:pt x="167" y="19"/>
                  </a:lnTo>
                  <a:lnTo>
                    <a:pt x="163" y="19"/>
                  </a:lnTo>
                  <a:lnTo>
                    <a:pt x="163" y="19"/>
                  </a:lnTo>
                  <a:lnTo>
                    <a:pt x="163" y="19"/>
                  </a:lnTo>
                  <a:lnTo>
                    <a:pt x="159" y="15"/>
                  </a:lnTo>
                  <a:lnTo>
                    <a:pt x="159" y="15"/>
                  </a:lnTo>
                  <a:lnTo>
                    <a:pt x="159" y="15"/>
                  </a:lnTo>
                  <a:lnTo>
                    <a:pt x="156" y="15"/>
                  </a:lnTo>
                  <a:lnTo>
                    <a:pt x="156" y="15"/>
                  </a:lnTo>
                  <a:lnTo>
                    <a:pt x="156" y="19"/>
                  </a:lnTo>
                  <a:lnTo>
                    <a:pt x="152" y="19"/>
                  </a:lnTo>
                  <a:lnTo>
                    <a:pt x="148" y="19"/>
                  </a:lnTo>
                  <a:lnTo>
                    <a:pt x="148" y="15"/>
                  </a:lnTo>
                  <a:lnTo>
                    <a:pt x="145" y="15"/>
                  </a:lnTo>
                  <a:lnTo>
                    <a:pt x="141" y="15"/>
                  </a:lnTo>
                  <a:lnTo>
                    <a:pt x="141" y="11"/>
                  </a:lnTo>
                  <a:lnTo>
                    <a:pt x="141" y="15"/>
                  </a:lnTo>
                  <a:lnTo>
                    <a:pt x="137" y="15"/>
                  </a:lnTo>
                  <a:lnTo>
                    <a:pt x="133" y="15"/>
                  </a:lnTo>
                  <a:lnTo>
                    <a:pt x="130" y="15"/>
                  </a:lnTo>
                  <a:lnTo>
                    <a:pt x="130" y="15"/>
                  </a:lnTo>
                  <a:lnTo>
                    <a:pt x="126" y="15"/>
                  </a:lnTo>
                  <a:lnTo>
                    <a:pt x="126" y="15"/>
                  </a:lnTo>
                  <a:lnTo>
                    <a:pt x="122" y="15"/>
                  </a:lnTo>
                  <a:lnTo>
                    <a:pt x="122" y="15"/>
                  </a:lnTo>
                  <a:lnTo>
                    <a:pt x="119" y="11"/>
                  </a:lnTo>
                  <a:lnTo>
                    <a:pt x="115" y="11"/>
                  </a:lnTo>
                  <a:lnTo>
                    <a:pt x="115" y="11"/>
                  </a:lnTo>
                  <a:lnTo>
                    <a:pt x="111" y="8"/>
                  </a:lnTo>
                  <a:lnTo>
                    <a:pt x="111" y="8"/>
                  </a:lnTo>
                  <a:lnTo>
                    <a:pt x="48" y="8"/>
                  </a:lnTo>
                  <a:lnTo>
                    <a:pt x="48" y="8"/>
                  </a:lnTo>
                  <a:lnTo>
                    <a:pt x="48" y="8"/>
                  </a:lnTo>
                  <a:lnTo>
                    <a:pt x="45" y="8"/>
                  </a:lnTo>
                  <a:lnTo>
                    <a:pt x="45" y="8"/>
                  </a:lnTo>
                  <a:lnTo>
                    <a:pt x="41" y="8"/>
                  </a:lnTo>
                  <a:lnTo>
                    <a:pt x="37" y="8"/>
                  </a:lnTo>
                  <a:lnTo>
                    <a:pt x="33" y="4"/>
                  </a:lnTo>
                  <a:lnTo>
                    <a:pt x="33" y="4"/>
                  </a:lnTo>
                  <a:lnTo>
                    <a:pt x="33" y="4"/>
                  </a:lnTo>
                  <a:lnTo>
                    <a:pt x="30" y="4"/>
                  </a:lnTo>
                  <a:lnTo>
                    <a:pt x="30" y="0"/>
                  </a:lnTo>
                  <a:lnTo>
                    <a:pt x="30" y="0"/>
                  </a:lnTo>
                  <a:lnTo>
                    <a:pt x="26" y="0"/>
                  </a:lnTo>
                  <a:lnTo>
                    <a:pt x="26" y="0"/>
                  </a:lnTo>
                  <a:lnTo>
                    <a:pt x="26" y="0"/>
                  </a:lnTo>
                  <a:lnTo>
                    <a:pt x="22" y="0"/>
                  </a:lnTo>
                  <a:lnTo>
                    <a:pt x="22" y="0"/>
                  </a:lnTo>
                  <a:lnTo>
                    <a:pt x="15" y="4"/>
                  </a:lnTo>
                  <a:lnTo>
                    <a:pt x="15" y="4"/>
                  </a:lnTo>
                  <a:lnTo>
                    <a:pt x="15" y="8"/>
                  </a:lnTo>
                  <a:lnTo>
                    <a:pt x="11" y="4"/>
                  </a:lnTo>
                  <a:lnTo>
                    <a:pt x="8" y="4"/>
                  </a:lnTo>
                  <a:lnTo>
                    <a:pt x="8" y="4"/>
                  </a:lnTo>
                  <a:lnTo>
                    <a:pt x="8" y="8"/>
                  </a:lnTo>
                  <a:lnTo>
                    <a:pt x="4" y="8"/>
                  </a:lnTo>
                  <a:lnTo>
                    <a:pt x="4" y="8"/>
                  </a:lnTo>
                  <a:lnTo>
                    <a:pt x="0" y="8"/>
                  </a:lnTo>
                  <a:lnTo>
                    <a:pt x="0" y="8"/>
                  </a:lnTo>
                  <a:lnTo>
                    <a:pt x="4" y="19"/>
                  </a:lnTo>
                  <a:lnTo>
                    <a:pt x="11" y="30"/>
                  </a:lnTo>
                  <a:lnTo>
                    <a:pt x="19" y="37"/>
                  </a:lnTo>
                  <a:lnTo>
                    <a:pt x="26" y="52"/>
                  </a:lnTo>
                  <a:lnTo>
                    <a:pt x="26" y="60"/>
                  </a:lnTo>
                  <a:lnTo>
                    <a:pt x="33" y="71"/>
                  </a:lnTo>
                  <a:lnTo>
                    <a:pt x="33" y="75"/>
                  </a:lnTo>
                  <a:lnTo>
                    <a:pt x="45" y="86"/>
                  </a:lnTo>
                  <a:lnTo>
                    <a:pt x="45" y="93"/>
                  </a:lnTo>
                  <a:lnTo>
                    <a:pt x="41" y="93"/>
                  </a:lnTo>
                  <a:lnTo>
                    <a:pt x="45" y="100"/>
                  </a:lnTo>
                  <a:lnTo>
                    <a:pt x="45" y="112"/>
                  </a:lnTo>
                  <a:lnTo>
                    <a:pt x="48" y="123"/>
                  </a:lnTo>
                  <a:lnTo>
                    <a:pt x="48" y="130"/>
                  </a:lnTo>
                  <a:lnTo>
                    <a:pt x="52" y="134"/>
                  </a:lnTo>
                  <a:lnTo>
                    <a:pt x="48" y="134"/>
                  </a:lnTo>
                  <a:lnTo>
                    <a:pt x="52" y="138"/>
                  </a:lnTo>
                  <a:lnTo>
                    <a:pt x="52" y="145"/>
                  </a:lnTo>
                  <a:lnTo>
                    <a:pt x="52" y="145"/>
                  </a:lnTo>
                  <a:lnTo>
                    <a:pt x="56" y="149"/>
                  </a:lnTo>
                  <a:lnTo>
                    <a:pt x="52" y="149"/>
                  </a:lnTo>
                  <a:lnTo>
                    <a:pt x="52" y="152"/>
                  </a:lnTo>
                  <a:lnTo>
                    <a:pt x="56" y="156"/>
                  </a:lnTo>
                  <a:lnTo>
                    <a:pt x="56" y="164"/>
                  </a:lnTo>
                  <a:lnTo>
                    <a:pt x="59" y="167"/>
                  </a:lnTo>
                  <a:lnTo>
                    <a:pt x="63" y="171"/>
                  </a:lnTo>
                  <a:lnTo>
                    <a:pt x="67" y="175"/>
                  </a:lnTo>
                  <a:lnTo>
                    <a:pt x="67" y="178"/>
                  </a:lnTo>
                  <a:lnTo>
                    <a:pt x="74" y="182"/>
                  </a:lnTo>
                  <a:lnTo>
                    <a:pt x="78" y="182"/>
                  </a:lnTo>
                  <a:lnTo>
                    <a:pt x="78" y="178"/>
                  </a:lnTo>
                  <a:lnTo>
                    <a:pt x="78" y="178"/>
                  </a:lnTo>
                  <a:lnTo>
                    <a:pt x="78" y="178"/>
                  </a:lnTo>
                  <a:lnTo>
                    <a:pt x="82" y="175"/>
                  </a:lnTo>
                  <a:lnTo>
                    <a:pt x="85" y="175"/>
                  </a:lnTo>
                  <a:lnTo>
                    <a:pt x="85" y="175"/>
                  </a:lnTo>
                  <a:lnTo>
                    <a:pt x="89" y="175"/>
                  </a:lnTo>
                  <a:lnTo>
                    <a:pt x="89" y="178"/>
                  </a:lnTo>
                  <a:lnTo>
                    <a:pt x="89" y="186"/>
                  </a:lnTo>
                  <a:lnTo>
                    <a:pt x="96" y="186"/>
                  </a:lnTo>
                  <a:lnTo>
                    <a:pt x="100" y="186"/>
                  </a:lnTo>
                  <a:lnTo>
                    <a:pt x="100" y="186"/>
                  </a:lnTo>
                  <a:lnTo>
                    <a:pt x="104" y="186"/>
                  </a:lnTo>
                  <a:lnTo>
                    <a:pt x="108" y="186"/>
                  </a:lnTo>
                  <a:lnTo>
                    <a:pt x="108" y="186"/>
                  </a:lnTo>
                  <a:lnTo>
                    <a:pt x="111" y="186"/>
                  </a:lnTo>
                  <a:lnTo>
                    <a:pt x="111" y="190"/>
                  </a:lnTo>
                  <a:lnTo>
                    <a:pt x="115" y="190"/>
                  </a:lnTo>
                  <a:lnTo>
                    <a:pt x="115" y="190"/>
                  </a:lnTo>
                  <a:lnTo>
                    <a:pt x="115" y="186"/>
                  </a:lnTo>
                  <a:lnTo>
                    <a:pt x="119" y="182"/>
                  </a:lnTo>
                  <a:lnTo>
                    <a:pt x="119" y="182"/>
                  </a:lnTo>
                  <a:lnTo>
                    <a:pt x="122" y="182"/>
                  </a:lnTo>
                  <a:lnTo>
                    <a:pt x="126" y="178"/>
                  </a:lnTo>
                  <a:lnTo>
                    <a:pt x="130" y="178"/>
                  </a:lnTo>
                  <a:lnTo>
                    <a:pt x="133" y="178"/>
                  </a:lnTo>
                  <a:lnTo>
                    <a:pt x="133" y="126"/>
                  </a:lnTo>
                  <a:lnTo>
                    <a:pt x="133" y="126"/>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51" name="Freeform 150"/>
            <p:cNvSpPr>
              <a:spLocks/>
            </p:cNvSpPr>
            <p:nvPr/>
          </p:nvSpPr>
          <p:spPr bwMode="auto">
            <a:xfrm>
              <a:off x="5450989" y="3586408"/>
              <a:ext cx="14153" cy="10293"/>
            </a:xfrm>
            <a:custGeom>
              <a:avLst/>
              <a:gdLst>
                <a:gd name="T0" fmla="*/ 0 w 11"/>
                <a:gd name="T1" fmla="*/ 0 h 8"/>
                <a:gd name="T2" fmla="*/ 0 w 11"/>
                <a:gd name="T3" fmla="*/ 4 h 8"/>
                <a:gd name="T4" fmla="*/ 3 w 11"/>
                <a:gd name="T5" fmla="*/ 8 h 8"/>
                <a:gd name="T6" fmla="*/ 3 w 11"/>
                <a:gd name="T7" fmla="*/ 8 h 8"/>
                <a:gd name="T8" fmla="*/ 11 w 11"/>
                <a:gd name="T9" fmla="*/ 4 h 8"/>
                <a:gd name="T10" fmla="*/ 7 w 11"/>
                <a:gd name="T11" fmla="*/ 4 h 8"/>
                <a:gd name="T12" fmla="*/ 7 w 11"/>
                <a:gd name="T13" fmla="*/ 0 h 8"/>
                <a:gd name="T14" fmla="*/ 3 w 11"/>
                <a:gd name="T15" fmla="*/ 0 h 8"/>
                <a:gd name="T16" fmla="*/ 0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0" y="0"/>
                  </a:moveTo>
                  <a:lnTo>
                    <a:pt x="0" y="4"/>
                  </a:lnTo>
                  <a:lnTo>
                    <a:pt x="3" y="8"/>
                  </a:lnTo>
                  <a:lnTo>
                    <a:pt x="3" y="8"/>
                  </a:lnTo>
                  <a:lnTo>
                    <a:pt x="11" y="4"/>
                  </a:lnTo>
                  <a:lnTo>
                    <a:pt x="7" y="4"/>
                  </a:lnTo>
                  <a:lnTo>
                    <a:pt x="7" y="0"/>
                  </a:lnTo>
                  <a:lnTo>
                    <a:pt x="3" y="0"/>
                  </a:lnTo>
                  <a:lnTo>
                    <a:pt x="0" y="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52" name="Freeform 151"/>
            <p:cNvSpPr>
              <a:spLocks noEditPoints="1"/>
            </p:cNvSpPr>
            <p:nvPr/>
          </p:nvSpPr>
          <p:spPr bwMode="auto">
            <a:xfrm>
              <a:off x="5188516" y="3410141"/>
              <a:ext cx="162115" cy="272767"/>
            </a:xfrm>
            <a:custGeom>
              <a:avLst/>
              <a:gdLst>
                <a:gd name="T0" fmla="*/ 37 w 126"/>
                <a:gd name="T1" fmla="*/ 208 h 212"/>
                <a:gd name="T2" fmla="*/ 59 w 126"/>
                <a:gd name="T3" fmla="*/ 204 h 212"/>
                <a:gd name="T4" fmla="*/ 67 w 126"/>
                <a:gd name="T5" fmla="*/ 193 h 212"/>
                <a:gd name="T6" fmla="*/ 70 w 126"/>
                <a:gd name="T7" fmla="*/ 182 h 212"/>
                <a:gd name="T8" fmla="*/ 74 w 126"/>
                <a:gd name="T9" fmla="*/ 174 h 212"/>
                <a:gd name="T10" fmla="*/ 85 w 126"/>
                <a:gd name="T11" fmla="*/ 152 h 212"/>
                <a:gd name="T12" fmla="*/ 96 w 126"/>
                <a:gd name="T13" fmla="*/ 123 h 212"/>
                <a:gd name="T14" fmla="*/ 104 w 126"/>
                <a:gd name="T15" fmla="*/ 104 h 212"/>
                <a:gd name="T16" fmla="*/ 111 w 126"/>
                <a:gd name="T17" fmla="*/ 85 h 212"/>
                <a:gd name="T18" fmla="*/ 111 w 126"/>
                <a:gd name="T19" fmla="*/ 71 h 212"/>
                <a:gd name="T20" fmla="*/ 115 w 126"/>
                <a:gd name="T21" fmla="*/ 63 h 212"/>
                <a:gd name="T22" fmla="*/ 115 w 126"/>
                <a:gd name="T23" fmla="*/ 52 h 212"/>
                <a:gd name="T24" fmla="*/ 122 w 126"/>
                <a:gd name="T25" fmla="*/ 59 h 212"/>
                <a:gd name="T26" fmla="*/ 126 w 126"/>
                <a:gd name="T27" fmla="*/ 52 h 212"/>
                <a:gd name="T28" fmla="*/ 122 w 126"/>
                <a:gd name="T29" fmla="*/ 41 h 212"/>
                <a:gd name="T30" fmla="*/ 122 w 126"/>
                <a:gd name="T31" fmla="*/ 34 h 212"/>
                <a:gd name="T32" fmla="*/ 119 w 126"/>
                <a:gd name="T33" fmla="*/ 11 h 212"/>
                <a:gd name="T34" fmla="*/ 111 w 126"/>
                <a:gd name="T35" fmla="*/ 8 h 212"/>
                <a:gd name="T36" fmla="*/ 107 w 126"/>
                <a:gd name="T37" fmla="*/ 4 h 212"/>
                <a:gd name="T38" fmla="*/ 104 w 126"/>
                <a:gd name="T39" fmla="*/ 8 h 212"/>
                <a:gd name="T40" fmla="*/ 104 w 126"/>
                <a:gd name="T41" fmla="*/ 15 h 212"/>
                <a:gd name="T42" fmla="*/ 96 w 126"/>
                <a:gd name="T43" fmla="*/ 26 h 212"/>
                <a:gd name="T44" fmla="*/ 93 w 126"/>
                <a:gd name="T45" fmla="*/ 26 h 212"/>
                <a:gd name="T46" fmla="*/ 93 w 126"/>
                <a:gd name="T47" fmla="*/ 34 h 212"/>
                <a:gd name="T48" fmla="*/ 85 w 126"/>
                <a:gd name="T49" fmla="*/ 37 h 212"/>
                <a:gd name="T50" fmla="*/ 89 w 126"/>
                <a:gd name="T51" fmla="*/ 41 h 212"/>
                <a:gd name="T52" fmla="*/ 78 w 126"/>
                <a:gd name="T53" fmla="*/ 48 h 212"/>
                <a:gd name="T54" fmla="*/ 74 w 126"/>
                <a:gd name="T55" fmla="*/ 45 h 212"/>
                <a:gd name="T56" fmla="*/ 74 w 126"/>
                <a:gd name="T57" fmla="*/ 52 h 212"/>
                <a:gd name="T58" fmla="*/ 70 w 126"/>
                <a:gd name="T59" fmla="*/ 56 h 212"/>
                <a:gd name="T60" fmla="*/ 70 w 126"/>
                <a:gd name="T61" fmla="*/ 48 h 212"/>
                <a:gd name="T62" fmla="*/ 63 w 126"/>
                <a:gd name="T63" fmla="*/ 63 h 212"/>
                <a:gd name="T64" fmla="*/ 59 w 126"/>
                <a:gd name="T65" fmla="*/ 56 h 212"/>
                <a:gd name="T66" fmla="*/ 48 w 126"/>
                <a:gd name="T67" fmla="*/ 59 h 212"/>
                <a:gd name="T68" fmla="*/ 45 w 126"/>
                <a:gd name="T69" fmla="*/ 59 h 212"/>
                <a:gd name="T70" fmla="*/ 33 w 126"/>
                <a:gd name="T71" fmla="*/ 67 h 212"/>
                <a:gd name="T72" fmla="*/ 26 w 126"/>
                <a:gd name="T73" fmla="*/ 67 h 212"/>
                <a:gd name="T74" fmla="*/ 19 w 126"/>
                <a:gd name="T75" fmla="*/ 82 h 212"/>
                <a:gd name="T76" fmla="*/ 19 w 126"/>
                <a:gd name="T77" fmla="*/ 93 h 212"/>
                <a:gd name="T78" fmla="*/ 26 w 126"/>
                <a:gd name="T79" fmla="*/ 111 h 212"/>
                <a:gd name="T80" fmla="*/ 22 w 126"/>
                <a:gd name="T81" fmla="*/ 123 h 212"/>
                <a:gd name="T82" fmla="*/ 15 w 126"/>
                <a:gd name="T83" fmla="*/ 134 h 212"/>
                <a:gd name="T84" fmla="*/ 8 w 126"/>
                <a:gd name="T85" fmla="*/ 141 h 212"/>
                <a:gd name="T86" fmla="*/ 4 w 126"/>
                <a:gd name="T87" fmla="*/ 156 h 212"/>
                <a:gd name="T88" fmla="*/ 8 w 126"/>
                <a:gd name="T89" fmla="*/ 171 h 212"/>
                <a:gd name="T90" fmla="*/ 11 w 126"/>
                <a:gd name="T91" fmla="*/ 174 h 212"/>
                <a:gd name="T92" fmla="*/ 8 w 126"/>
                <a:gd name="T93" fmla="*/ 186 h 212"/>
                <a:gd name="T94" fmla="*/ 8 w 126"/>
                <a:gd name="T95" fmla="*/ 197 h 212"/>
                <a:gd name="T96" fmla="*/ 15 w 126"/>
                <a:gd name="T97" fmla="*/ 204 h 212"/>
                <a:gd name="T98" fmla="*/ 26 w 126"/>
                <a:gd name="T99" fmla="*/ 208 h 212"/>
                <a:gd name="T100" fmla="*/ 26 w 126"/>
                <a:gd name="T101" fmla="*/ 212 h 212"/>
                <a:gd name="T102" fmla="*/ 100 w 126"/>
                <a:gd name="T103" fmla="*/ 11 h 212"/>
                <a:gd name="T104" fmla="*/ 100 w 126"/>
                <a:gd name="T105" fmla="*/ 19 h 212"/>
                <a:gd name="T106" fmla="*/ 100 w 126"/>
                <a:gd name="T107" fmla="*/ 19 h 212"/>
                <a:gd name="T108" fmla="*/ 96 w 126"/>
                <a:gd name="T109" fmla="*/ 19 h 212"/>
                <a:gd name="T110" fmla="*/ 93 w 126"/>
                <a:gd name="T111" fmla="*/ 19 h 212"/>
                <a:gd name="T112" fmla="*/ 115 w 126"/>
                <a:gd name="T113" fmla="*/ 74 h 212"/>
                <a:gd name="T114" fmla="*/ 119 w 126"/>
                <a:gd name="T115" fmla="*/ 7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 h="212">
                  <a:moveTo>
                    <a:pt x="26" y="212"/>
                  </a:moveTo>
                  <a:lnTo>
                    <a:pt x="30" y="212"/>
                  </a:lnTo>
                  <a:lnTo>
                    <a:pt x="33" y="212"/>
                  </a:lnTo>
                  <a:lnTo>
                    <a:pt x="37" y="208"/>
                  </a:lnTo>
                  <a:lnTo>
                    <a:pt x="41" y="204"/>
                  </a:lnTo>
                  <a:lnTo>
                    <a:pt x="52" y="204"/>
                  </a:lnTo>
                  <a:lnTo>
                    <a:pt x="56" y="204"/>
                  </a:lnTo>
                  <a:lnTo>
                    <a:pt x="59" y="204"/>
                  </a:lnTo>
                  <a:lnTo>
                    <a:pt x="59" y="200"/>
                  </a:lnTo>
                  <a:lnTo>
                    <a:pt x="63" y="200"/>
                  </a:lnTo>
                  <a:lnTo>
                    <a:pt x="67" y="197"/>
                  </a:lnTo>
                  <a:lnTo>
                    <a:pt x="67" y="193"/>
                  </a:lnTo>
                  <a:lnTo>
                    <a:pt x="67" y="189"/>
                  </a:lnTo>
                  <a:lnTo>
                    <a:pt x="70" y="186"/>
                  </a:lnTo>
                  <a:lnTo>
                    <a:pt x="70" y="182"/>
                  </a:lnTo>
                  <a:lnTo>
                    <a:pt x="70" y="182"/>
                  </a:lnTo>
                  <a:lnTo>
                    <a:pt x="70" y="182"/>
                  </a:lnTo>
                  <a:lnTo>
                    <a:pt x="74" y="174"/>
                  </a:lnTo>
                  <a:lnTo>
                    <a:pt x="74" y="174"/>
                  </a:lnTo>
                  <a:lnTo>
                    <a:pt x="74" y="174"/>
                  </a:lnTo>
                  <a:lnTo>
                    <a:pt x="78" y="171"/>
                  </a:lnTo>
                  <a:lnTo>
                    <a:pt x="82" y="160"/>
                  </a:lnTo>
                  <a:lnTo>
                    <a:pt x="82" y="156"/>
                  </a:lnTo>
                  <a:lnTo>
                    <a:pt x="85" y="152"/>
                  </a:lnTo>
                  <a:lnTo>
                    <a:pt x="85" y="145"/>
                  </a:lnTo>
                  <a:lnTo>
                    <a:pt x="89" y="137"/>
                  </a:lnTo>
                  <a:lnTo>
                    <a:pt x="93" y="126"/>
                  </a:lnTo>
                  <a:lnTo>
                    <a:pt x="96" y="123"/>
                  </a:lnTo>
                  <a:lnTo>
                    <a:pt x="96" y="119"/>
                  </a:lnTo>
                  <a:lnTo>
                    <a:pt x="100" y="111"/>
                  </a:lnTo>
                  <a:lnTo>
                    <a:pt x="100" y="111"/>
                  </a:lnTo>
                  <a:lnTo>
                    <a:pt x="104" y="104"/>
                  </a:lnTo>
                  <a:lnTo>
                    <a:pt x="107" y="97"/>
                  </a:lnTo>
                  <a:lnTo>
                    <a:pt x="107" y="89"/>
                  </a:lnTo>
                  <a:lnTo>
                    <a:pt x="111" y="89"/>
                  </a:lnTo>
                  <a:lnTo>
                    <a:pt x="111" y="85"/>
                  </a:lnTo>
                  <a:lnTo>
                    <a:pt x="107" y="82"/>
                  </a:lnTo>
                  <a:lnTo>
                    <a:pt x="111" y="78"/>
                  </a:lnTo>
                  <a:lnTo>
                    <a:pt x="115" y="74"/>
                  </a:lnTo>
                  <a:lnTo>
                    <a:pt x="111" y="71"/>
                  </a:lnTo>
                  <a:lnTo>
                    <a:pt x="115" y="71"/>
                  </a:lnTo>
                  <a:lnTo>
                    <a:pt x="115" y="67"/>
                  </a:lnTo>
                  <a:lnTo>
                    <a:pt x="115" y="63"/>
                  </a:lnTo>
                  <a:lnTo>
                    <a:pt x="115" y="63"/>
                  </a:lnTo>
                  <a:lnTo>
                    <a:pt x="115" y="59"/>
                  </a:lnTo>
                  <a:lnTo>
                    <a:pt x="115" y="59"/>
                  </a:lnTo>
                  <a:lnTo>
                    <a:pt x="115" y="56"/>
                  </a:lnTo>
                  <a:lnTo>
                    <a:pt x="115" y="52"/>
                  </a:lnTo>
                  <a:lnTo>
                    <a:pt x="119" y="56"/>
                  </a:lnTo>
                  <a:lnTo>
                    <a:pt x="119" y="56"/>
                  </a:lnTo>
                  <a:lnTo>
                    <a:pt x="122" y="59"/>
                  </a:lnTo>
                  <a:lnTo>
                    <a:pt x="122" y="59"/>
                  </a:lnTo>
                  <a:lnTo>
                    <a:pt x="122" y="59"/>
                  </a:lnTo>
                  <a:lnTo>
                    <a:pt x="122" y="56"/>
                  </a:lnTo>
                  <a:lnTo>
                    <a:pt x="126" y="56"/>
                  </a:lnTo>
                  <a:lnTo>
                    <a:pt x="126" y="52"/>
                  </a:lnTo>
                  <a:lnTo>
                    <a:pt x="126" y="52"/>
                  </a:lnTo>
                  <a:lnTo>
                    <a:pt x="126" y="48"/>
                  </a:lnTo>
                  <a:lnTo>
                    <a:pt x="122" y="45"/>
                  </a:lnTo>
                  <a:lnTo>
                    <a:pt x="122" y="41"/>
                  </a:lnTo>
                  <a:lnTo>
                    <a:pt x="122" y="41"/>
                  </a:lnTo>
                  <a:lnTo>
                    <a:pt x="122" y="37"/>
                  </a:lnTo>
                  <a:lnTo>
                    <a:pt x="122" y="34"/>
                  </a:lnTo>
                  <a:lnTo>
                    <a:pt x="122" y="34"/>
                  </a:lnTo>
                  <a:lnTo>
                    <a:pt x="122" y="26"/>
                  </a:lnTo>
                  <a:lnTo>
                    <a:pt x="122" y="22"/>
                  </a:lnTo>
                  <a:lnTo>
                    <a:pt x="122" y="15"/>
                  </a:lnTo>
                  <a:lnTo>
                    <a:pt x="119" y="11"/>
                  </a:lnTo>
                  <a:lnTo>
                    <a:pt x="119" y="15"/>
                  </a:lnTo>
                  <a:lnTo>
                    <a:pt x="115" y="11"/>
                  </a:lnTo>
                  <a:lnTo>
                    <a:pt x="115" y="8"/>
                  </a:lnTo>
                  <a:lnTo>
                    <a:pt x="111" y="8"/>
                  </a:lnTo>
                  <a:lnTo>
                    <a:pt x="115" y="4"/>
                  </a:lnTo>
                  <a:lnTo>
                    <a:pt x="111" y="0"/>
                  </a:lnTo>
                  <a:lnTo>
                    <a:pt x="107" y="4"/>
                  </a:lnTo>
                  <a:lnTo>
                    <a:pt x="107" y="4"/>
                  </a:lnTo>
                  <a:lnTo>
                    <a:pt x="107" y="8"/>
                  </a:lnTo>
                  <a:lnTo>
                    <a:pt x="104" y="4"/>
                  </a:lnTo>
                  <a:lnTo>
                    <a:pt x="100" y="4"/>
                  </a:lnTo>
                  <a:lnTo>
                    <a:pt x="104" y="8"/>
                  </a:lnTo>
                  <a:lnTo>
                    <a:pt x="104" y="11"/>
                  </a:lnTo>
                  <a:lnTo>
                    <a:pt x="107" y="11"/>
                  </a:lnTo>
                  <a:lnTo>
                    <a:pt x="107" y="15"/>
                  </a:lnTo>
                  <a:lnTo>
                    <a:pt x="104" y="15"/>
                  </a:lnTo>
                  <a:lnTo>
                    <a:pt x="104" y="22"/>
                  </a:lnTo>
                  <a:lnTo>
                    <a:pt x="100" y="22"/>
                  </a:lnTo>
                  <a:lnTo>
                    <a:pt x="100" y="22"/>
                  </a:lnTo>
                  <a:lnTo>
                    <a:pt x="96" y="26"/>
                  </a:lnTo>
                  <a:lnTo>
                    <a:pt x="96" y="30"/>
                  </a:lnTo>
                  <a:lnTo>
                    <a:pt x="93" y="30"/>
                  </a:lnTo>
                  <a:lnTo>
                    <a:pt x="93" y="30"/>
                  </a:lnTo>
                  <a:lnTo>
                    <a:pt x="93" y="26"/>
                  </a:lnTo>
                  <a:lnTo>
                    <a:pt x="89" y="26"/>
                  </a:lnTo>
                  <a:lnTo>
                    <a:pt x="89" y="26"/>
                  </a:lnTo>
                  <a:lnTo>
                    <a:pt x="89" y="30"/>
                  </a:lnTo>
                  <a:lnTo>
                    <a:pt x="93" y="34"/>
                  </a:lnTo>
                  <a:lnTo>
                    <a:pt x="93" y="34"/>
                  </a:lnTo>
                  <a:lnTo>
                    <a:pt x="89" y="34"/>
                  </a:lnTo>
                  <a:lnTo>
                    <a:pt x="89" y="34"/>
                  </a:lnTo>
                  <a:lnTo>
                    <a:pt x="85" y="37"/>
                  </a:lnTo>
                  <a:lnTo>
                    <a:pt x="85" y="37"/>
                  </a:lnTo>
                  <a:lnTo>
                    <a:pt x="89" y="41"/>
                  </a:lnTo>
                  <a:lnTo>
                    <a:pt x="89" y="41"/>
                  </a:lnTo>
                  <a:lnTo>
                    <a:pt x="89" y="41"/>
                  </a:lnTo>
                  <a:lnTo>
                    <a:pt x="85" y="41"/>
                  </a:lnTo>
                  <a:lnTo>
                    <a:pt x="85" y="41"/>
                  </a:lnTo>
                  <a:lnTo>
                    <a:pt x="85" y="45"/>
                  </a:lnTo>
                  <a:lnTo>
                    <a:pt x="78" y="48"/>
                  </a:lnTo>
                  <a:lnTo>
                    <a:pt x="78" y="45"/>
                  </a:lnTo>
                  <a:lnTo>
                    <a:pt x="82" y="45"/>
                  </a:lnTo>
                  <a:lnTo>
                    <a:pt x="78" y="41"/>
                  </a:lnTo>
                  <a:lnTo>
                    <a:pt x="74" y="45"/>
                  </a:lnTo>
                  <a:lnTo>
                    <a:pt x="78" y="45"/>
                  </a:lnTo>
                  <a:lnTo>
                    <a:pt x="78" y="45"/>
                  </a:lnTo>
                  <a:lnTo>
                    <a:pt x="74" y="48"/>
                  </a:lnTo>
                  <a:lnTo>
                    <a:pt x="74" y="52"/>
                  </a:lnTo>
                  <a:lnTo>
                    <a:pt x="78" y="52"/>
                  </a:lnTo>
                  <a:lnTo>
                    <a:pt x="78" y="52"/>
                  </a:lnTo>
                  <a:lnTo>
                    <a:pt x="74" y="52"/>
                  </a:lnTo>
                  <a:lnTo>
                    <a:pt x="70" y="56"/>
                  </a:lnTo>
                  <a:lnTo>
                    <a:pt x="70" y="52"/>
                  </a:lnTo>
                  <a:lnTo>
                    <a:pt x="70" y="52"/>
                  </a:lnTo>
                  <a:lnTo>
                    <a:pt x="70" y="52"/>
                  </a:lnTo>
                  <a:lnTo>
                    <a:pt x="70" y="48"/>
                  </a:lnTo>
                  <a:lnTo>
                    <a:pt x="63" y="56"/>
                  </a:lnTo>
                  <a:lnTo>
                    <a:pt x="63" y="59"/>
                  </a:lnTo>
                  <a:lnTo>
                    <a:pt x="63" y="59"/>
                  </a:lnTo>
                  <a:lnTo>
                    <a:pt x="63" y="63"/>
                  </a:lnTo>
                  <a:lnTo>
                    <a:pt x="59" y="59"/>
                  </a:lnTo>
                  <a:lnTo>
                    <a:pt x="59" y="59"/>
                  </a:lnTo>
                  <a:lnTo>
                    <a:pt x="59" y="56"/>
                  </a:lnTo>
                  <a:lnTo>
                    <a:pt x="59" y="56"/>
                  </a:lnTo>
                  <a:lnTo>
                    <a:pt x="56" y="59"/>
                  </a:lnTo>
                  <a:lnTo>
                    <a:pt x="48" y="56"/>
                  </a:lnTo>
                  <a:lnTo>
                    <a:pt x="48" y="59"/>
                  </a:lnTo>
                  <a:lnTo>
                    <a:pt x="48" y="59"/>
                  </a:lnTo>
                  <a:lnTo>
                    <a:pt x="48" y="63"/>
                  </a:lnTo>
                  <a:lnTo>
                    <a:pt x="48" y="63"/>
                  </a:lnTo>
                  <a:lnTo>
                    <a:pt x="45" y="63"/>
                  </a:lnTo>
                  <a:lnTo>
                    <a:pt x="45" y="59"/>
                  </a:lnTo>
                  <a:lnTo>
                    <a:pt x="45" y="59"/>
                  </a:lnTo>
                  <a:lnTo>
                    <a:pt x="41" y="63"/>
                  </a:lnTo>
                  <a:lnTo>
                    <a:pt x="41" y="59"/>
                  </a:lnTo>
                  <a:lnTo>
                    <a:pt x="33" y="67"/>
                  </a:lnTo>
                  <a:lnTo>
                    <a:pt x="33" y="67"/>
                  </a:lnTo>
                  <a:lnTo>
                    <a:pt x="30" y="63"/>
                  </a:lnTo>
                  <a:lnTo>
                    <a:pt x="26" y="63"/>
                  </a:lnTo>
                  <a:lnTo>
                    <a:pt x="26" y="67"/>
                  </a:lnTo>
                  <a:lnTo>
                    <a:pt x="26" y="71"/>
                  </a:lnTo>
                  <a:lnTo>
                    <a:pt x="22" y="78"/>
                  </a:lnTo>
                  <a:lnTo>
                    <a:pt x="22" y="78"/>
                  </a:lnTo>
                  <a:lnTo>
                    <a:pt x="19" y="82"/>
                  </a:lnTo>
                  <a:lnTo>
                    <a:pt x="19" y="85"/>
                  </a:lnTo>
                  <a:lnTo>
                    <a:pt x="19" y="89"/>
                  </a:lnTo>
                  <a:lnTo>
                    <a:pt x="19" y="89"/>
                  </a:lnTo>
                  <a:lnTo>
                    <a:pt x="19" y="93"/>
                  </a:lnTo>
                  <a:lnTo>
                    <a:pt x="19" y="97"/>
                  </a:lnTo>
                  <a:lnTo>
                    <a:pt x="22" y="108"/>
                  </a:lnTo>
                  <a:lnTo>
                    <a:pt x="22" y="108"/>
                  </a:lnTo>
                  <a:lnTo>
                    <a:pt x="26" y="111"/>
                  </a:lnTo>
                  <a:lnTo>
                    <a:pt x="26" y="111"/>
                  </a:lnTo>
                  <a:lnTo>
                    <a:pt x="26" y="115"/>
                  </a:lnTo>
                  <a:lnTo>
                    <a:pt x="26" y="115"/>
                  </a:lnTo>
                  <a:lnTo>
                    <a:pt x="22" y="123"/>
                  </a:lnTo>
                  <a:lnTo>
                    <a:pt x="19" y="126"/>
                  </a:lnTo>
                  <a:lnTo>
                    <a:pt x="19" y="130"/>
                  </a:lnTo>
                  <a:lnTo>
                    <a:pt x="19" y="130"/>
                  </a:lnTo>
                  <a:lnTo>
                    <a:pt x="15" y="134"/>
                  </a:lnTo>
                  <a:lnTo>
                    <a:pt x="15" y="134"/>
                  </a:lnTo>
                  <a:lnTo>
                    <a:pt x="15" y="141"/>
                  </a:lnTo>
                  <a:lnTo>
                    <a:pt x="11" y="141"/>
                  </a:lnTo>
                  <a:lnTo>
                    <a:pt x="8" y="141"/>
                  </a:lnTo>
                  <a:lnTo>
                    <a:pt x="4" y="145"/>
                  </a:lnTo>
                  <a:lnTo>
                    <a:pt x="4" y="149"/>
                  </a:lnTo>
                  <a:lnTo>
                    <a:pt x="0" y="152"/>
                  </a:lnTo>
                  <a:lnTo>
                    <a:pt x="4" y="156"/>
                  </a:lnTo>
                  <a:lnTo>
                    <a:pt x="0" y="160"/>
                  </a:lnTo>
                  <a:lnTo>
                    <a:pt x="4" y="160"/>
                  </a:lnTo>
                  <a:lnTo>
                    <a:pt x="4" y="167"/>
                  </a:lnTo>
                  <a:lnTo>
                    <a:pt x="8" y="171"/>
                  </a:lnTo>
                  <a:lnTo>
                    <a:pt x="8" y="174"/>
                  </a:lnTo>
                  <a:lnTo>
                    <a:pt x="8" y="174"/>
                  </a:lnTo>
                  <a:lnTo>
                    <a:pt x="8" y="178"/>
                  </a:lnTo>
                  <a:lnTo>
                    <a:pt x="11" y="174"/>
                  </a:lnTo>
                  <a:lnTo>
                    <a:pt x="8" y="178"/>
                  </a:lnTo>
                  <a:lnTo>
                    <a:pt x="4" y="178"/>
                  </a:lnTo>
                  <a:lnTo>
                    <a:pt x="4" y="182"/>
                  </a:lnTo>
                  <a:lnTo>
                    <a:pt x="8" y="186"/>
                  </a:lnTo>
                  <a:lnTo>
                    <a:pt x="4" y="193"/>
                  </a:lnTo>
                  <a:lnTo>
                    <a:pt x="8" y="193"/>
                  </a:lnTo>
                  <a:lnTo>
                    <a:pt x="8" y="197"/>
                  </a:lnTo>
                  <a:lnTo>
                    <a:pt x="8" y="197"/>
                  </a:lnTo>
                  <a:lnTo>
                    <a:pt x="11" y="200"/>
                  </a:lnTo>
                  <a:lnTo>
                    <a:pt x="11" y="200"/>
                  </a:lnTo>
                  <a:lnTo>
                    <a:pt x="15" y="204"/>
                  </a:lnTo>
                  <a:lnTo>
                    <a:pt x="15" y="204"/>
                  </a:lnTo>
                  <a:lnTo>
                    <a:pt x="19" y="204"/>
                  </a:lnTo>
                  <a:lnTo>
                    <a:pt x="19" y="204"/>
                  </a:lnTo>
                  <a:lnTo>
                    <a:pt x="22" y="204"/>
                  </a:lnTo>
                  <a:lnTo>
                    <a:pt x="26" y="208"/>
                  </a:lnTo>
                  <a:lnTo>
                    <a:pt x="26" y="208"/>
                  </a:lnTo>
                  <a:lnTo>
                    <a:pt x="26" y="212"/>
                  </a:lnTo>
                  <a:lnTo>
                    <a:pt x="26" y="212"/>
                  </a:lnTo>
                  <a:lnTo>
                    <a:pt x="26" y="212"/>
                  </a:lnTo>
                  <a:close/>
                  <a:moveTo>
                    <a:pt x="100" y="15"/>
                  </a:moveTo>
                  <a:lnTo>
                    <a:pt x="100" y="15"/>
                  </a:lnTo>
                  <a:lnTo>
                    <a:pt x="100" y="11"/>
                  </a:lnTo>
                  <a:lnTo>
                    <a:pt x="100" y="11"/>
                  </a:lnTo>
                  <a:lnTo>
                    <a:pt x="100" y="15"/>
                  </a:lnTo>
                  <a:lnTo>
                    <a:pt x="100" y="15"/>
                  </a:lnTo>
                  <a:close/>
                  <a:moveTo>
                    <a:pt x="100" y="19"/>
                  </a:moveTo>
                  <a:lnTo>
                    <a:pt x="100" y="19"/>
                  </a:lnTo>
                  <a:lnTo>
                    <a:pt x="100" y="19"/>
                  </a:lnTo>
                  <a:lnTo>
                    <a:pt x="100" y="22"/>
                  </a:lnTo>
                  <a:lnTo>
                    <a:pt x="100" y="19"/>
                  </a:lnTo>
                  <a:lnTo>
                    <a:pt x="100" y="19"/>
                  </a:lnTo>
                  <a:close/>
                  <a:moveTo>
                    <a:pt x="93" y="19"/>
                  </a:moveTo>
                  <a:lnTo>
                    <a:pt x="93" y="19"/>
                  </a:lnTo>
                  <a:lnTo>
                    <a:pt x="93" y="19"/>
                  </a:lnTo>
                  <a:lnTo>
                    <a:pt x="96" y="19"/>
                  </a:lnTo>
                  <a:lnTo>
                    <a:pt x="96" y="22"/>
                  </a:lnTo>
                  <a:lnTo>
                    <a:pt x="93" y="22"/>
                  </a:lnTo>
                  <a:lnTo>
                    <a:pt x="93" y="22"/>
                  </a:lnTo>
                  <a:lnTo>
                    <a:pt x="93" y="19"/>
                  </a:lnTo>
                  <a:lnTo>
                    <a:pt x="93" y="19"/>
                  </a:lnTo>
                  <a:close/>
                  <a:moveTo>
                    <a:pt x="115" y="78"/>
                  </a:moveTo>
                  <a:lnTo>
                    <a:pt x="115" y="78"/>
                  </a:lnTo>
                  <a:lnTo>
                    <a:pt x="115" y="74"/>
                  </a:lnTo>
                  <a:lnTo>
                    <a:pt x="115" y="74"/>
                  </a:lnTo>
                  <a:lnTo>
                    <a:pt x="119" y="74"/>
                  </a:lnTo>
                  <a:lnTo>
                    <a:pt x="119" y="71"/>
                  </a:lnTo>
                  <a:lnTo>
                    <a:pt x="119" y="74"/>
                  </a:lnTo>
                  <a:lnTo>
                    <a:pt x="119" y="74"/>
                  </a:lnTo>
                  <a:lnTo>
                    <a:pt x="115" y="7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53" name="Freeform 152"/>
            <p:cNvSpPr>
              <a:spLocks/>
            </p:cNvSpPr>
            <p:nvPr/>
          </p:nvSpPr>
          <p:spPr bwMode="auto">
            <a:xfrm>
              <a:off x="4931190" y="3381834"/>
              <a:ext cx="218727" cy="319084"/>
            </a:xfrm>
            <a:custGeom>
              <a:avLst/>
              <a:gdLst>
                <a:gd name="T0" fmla="*/ 30 w 170"/>
                <a:gd name="T1" fmla="*/ 156 h 248"/>
                <a:gd name="T2" fmla="*/ 33 w 170"/>
                <a:gd name="T3" fmla="*/ 148 h 248"/>
                <a:gd name="T4" fmla="*/ 37 w 170"/>
                <a:gd name="T5" fmla="*/ 137 h 248"/>
                <a:gd name="T6" fmla="*/ 37 w 170"/>
                <a:gd name="T7" fmla="*/ 126 h 248"/>
                <a:gd name="T8" fmla="*/ 37 w 170"/>
                <a:gd name="T9" fmla="*/ 119 h 248"/>
                <a:gd name="T10" fmla="*/ 41 w 170"/>
                <a:gd name="T11" fmla="*/ 107 h 248"/>
                <a:gd name="T12" fmla="*/ 41 w 170"/>
                <a:gd name="T13" fmla="*/ 96 h 248"/>
                <a:gd name="T14" fmla="*/ 22 w 170"/>
                <a:gd name="T15" fmla="*/ 89 h 248"/>
                <a:gd name="T16" fmla="*/ 8 w 170"/>
                <a:gd name="T17" fmla="*/ 85 h 248"/>
                <a:gd name="T18" fmla="*/ 0 w 170"/>
                <a:gd name="T19" fmla="*/ 70 h 248"/>
                <a:gd name="T20" fmla="*/ 30 w 170"/>
                <a:gd name="T21" fmla="*/ 59 h 248"/>
                <a:gd name="T22" fmla="*/ 52 w 170"/>
                <a:gd name="T23" fmla="*/ 56 h 248"/>
                <a:gd name="T24" fmla="*/ 59 w 170"/>
                <a:gd name="T25" fmla="*/ 59 h 248"/>
                <a:gd name="T26" fmla="*/ 71 w 170"/>
                <a:gd name="T27" fmla="*/ 67 h 248"/>
                <a:gd name="T28" fmla="*/ 63 w 170"/>
                <a:gd name="T29" fmla="*/ 81 h 248"/>
                <a:gd name="T30" fmla="*/ 71 w 170"/>
                <a:gd name="T31" fmla="*/ 93 h 248"/>
                <a:gd name="T32" fmla="*/ 78 w 170"/>
                <a:gd name="T33" fmla="*/ 100 h 248"/>
                <a:gd name="T34" fmla="*/ 82 w 170"/>
                <a:gd name="T35" fmla="*/ 85 h 248"/>
                <a:gd name="T36" fmla="*/ 85 w 170"/>
                <a:gd name="T37" fmla="*/ 74 h 248"/>
                <a:gd name="T38" fmla="*/ 89 w 170"/>
                <a:gd name="T39" fmla="*/ 67 h 248"/>
                <a:gd name="T40" fmla="*/ 85 w 170"/>
                <a:gd name="T41" fmla="*/ 56 h 248"/>
                <a:gd name="T42" fmla="*/ 74 w 170"/>
                <a:gd name="T43" fmla="*/ 44 h 248"/>
                <a:gd name="T44" fmla="*/ 89 w 170"/>
                <a:gd name="T45" fmla="*/ 15 h 248"/>
                <a:gd name="T46" fmla="*/ 96 w 170"/>
                <a:gd name="T47" fmla="*/ 15 h 248"/>
                <a:gd name="T48" fmla="*/ 108 w 170"/>
                <a:gd name="T49" fmla="*/ 15 h 248"/>
                <a:gd name="T50" fmla="*/ 115 w 170"/>
                <a:gd name="T51" fmla="*/ 15 h 248"/>
                <a:gd name="T52" fmla="*/ 126 w 170"/>
                <a:gd name="T53" fmla="*/ 11 h 248"/>
                <a:gd name="T54" fmla="*/ 137 w 170"/>
                <a:gd name="T55" fmla="*/ 11 h 248"/>
                <a:gd name="T56" fmla="*/ 152 w 170"/>
                <a:gd name="T57" fmla="*/ 7 h 248"/>
                <a:gd name="T58" fmla="*/ 163 w 170"/>
                <a:gd name="T59" fmla="*/ 0 h 248"/>
                <a:gd name="T60" fmla="*/ 170 w 170"/>
                <a:gd name="T61" fmla="*/ 4 h 248"/>
                <a:gd name="T62" fmla="*/ 167 w 170"/>
                <a:gd name="T63" fmla="*/ 15 h 248"/>
                <a:gd name="T64" fmla="*/ 167 w 170"/>
                <a:gd name="T65" fmla="*/ 26 h 248"/>
                <a:gd name="T66" fmla="*/ 167 w 170"/>
                <a:gd name="T67" fmla="*/ 37 h 248"/>
                <a:gd name="T68" fmla="*/ 163 w 170"/>
                <a:gd name="T69" fmla="*/ 56 h 248"/>
                <a:gd name="T70" fmla="*/ 170 w 170"/>
                <a:gd name="T71" fmla="*/ 63 h 248"/>
                <a:gd name="T72" fmla="*/ 163 w 170"/>
                <a:gd name="T73" fmla="*/ 67 h 248"/>
                <a:gd name="T74" fmla="*/ 163 w 170"/>
                <a:gd name="T75" fmla="*/ 74 h 248"/>
                <a:gd name="T76" fmla="*/ 156 w 170"/>
                <a:gd name="T77" fmla="*/ 85 h 248"/>
                <a:gd name="T78" fmla="*/ 141 w 170"/>
                <a:gd name="T79" fmla="*/ 96 h 248"/>
                <a:gd name="T80" fmla="*/ 111 w 170"/>
                <a:gd name="T81" fmla="*/ 107 h 248"/>
                <a:gd name="T82" fmla="*/ 104 w 170"/>
                <a:gd name="T83" fmla="*/ 111 h 248"/>
                <a:gd name="T84" fmla="*/ 93 w 170"/>
                <a:gd name="T85" fmla="*/ 122 h 248"/>
                <a:gd name="T86" fmla="*/ 78 w 170"/>
                <a:gd name="T87" fmla="*/ 133 h 248"/>
                <a:gd name="T88" fmla="*/ 67 w 170"/>
                <a:gd name="T89" fmla="*/ 137 h 248"/>
                <a:gd name="T90" fmla="*/ 67 w 170"/>
                <a:gd name="T91" fmla="*/ 145 h 248"/>
                <a:gd name="T92" fmla="*/ 67 w 170"/>
                <a:gd name="T93" fmla="*/ 159 h 248"/>
                <a:gd name="T94" fmla="*/ 71 w 170"/>
                <a:gd name="T95" fmla="*/ 178 h 248"/>
                <a:gd name="T96" fmla="*/ 78 w 170"/>
                <a:gd name="T97" fmla="*/ 178 h 248"/>
                <a:gd name="T98" fmla="*/ 74 w 170"/>
                <a:gd name="T99" fmla="*/ 189 h 248"/>
                <a:gd name="T100" fmla="*/ 71 w 170"/>
                <a:gd name="T101" fmla="*/ 200 h 248"/>
                <a:gd name="T102" fmla="*/ 71 w 170"/>
                <a:gd name="T103" fmla="*/ 211 h 248"/>
                <a:gd name="T104" fmla="*/ 30 w 170"/>
                <a:gd name="T105" fmla="*/ 230 h 248"/>
                <a:gd name="T106" fmla="*/ 22 w 170"/>
                <a:gd name="T107" fmla="*/ 237 h 248"/>
                <a:gd name="T108" fmla="*/ 30 w 170"/>
                <a:gd name="T109" fmla="*/ 241 h 248"/>
                <a:gd name="T110" fmla="*/ 30 w 170"/>
                <a:gd name="T111" fmla="*/ 248 h 248"/>
                <a:gd name="T112" fmla="*/ 19 w 170"/>
                <a:gd name="T113" fmla="*/ 248 h 248"/>
                <a:gd name="T114" fmla="*/ 15 w 170"/>
                <a:gd name="T115" fmla="*/ 237 h 248"/>
                <a:gd name="T116" fmla="*/ 15 w 170"/>
                <a:gd name="T117" fmla="*/ 222 h 248"/>
                <a:gd name="T118" fmla="*/ 15 w 170"/>
                <a:gd name="T119" fmla="*/ 200 h 248"/>
                <a:gd name="T120" fmla="*/ 11 w 170"/>
                <a:gd name="T121" fmla="*/ 18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0" h="248">
                  <a:moveTo>
                    <a:pt x="11" y="182"/>
                  </a:moveTo>
                  <a:lnTo>
                    <a:pt x="30" y="167"/>
                  </a:lnTo>
                  <a:lnTo>
                    <a:pt x="30" y="163"/>
                  </a:lnTo>
                  <a:lnTo>
                    <a:pt x="30" y="159"/>
                  </a:lnTo>
                  <a:lnTo>
                    <a:pt x="30" y="156"/>
                  </a:lnTo>
                  <a:lnTo>
                    <a:pt x="30" y="152"/>
                  </a:lnTo>
                  <a:lnTo>
                    <a:pt x="30" y="152"/>
                  </a:lnTo>
                  <a:lnTo>
                    <a:pt x="30" y="148"/>
                  </a:lnTo>
                  <a:lnTo>
                    <a:pt x="33" y="148"/>
                  </a:lnTo>
                  <a:lnTo>
                    <a:pt x="33" y="148"/>
                  </a:lnTo>
                  <a:lnTo>
                    <a:pt x="37" y="145"/>
                  </a:lnTo>
                  <a:lnTo>
                    <a:pt x="37" y="141"/>
                  </a:lnTo>
                  <a:lnTo>
                    <a:pt x="37" y="141"/>
                  </a:lnTo>
                  <a:lnTo>
                    <a:pt x="37" y="137"/>
                  </a:lnTo>
                  <a:lnTo>
                    <a:pt x="37" y="137"/>
                  </a:lnTo>
                  <a:lnTo>
                    <a:pt x="37" y="133"/>
                  </a:lnTo>
                  <a:lnTo>
                    <a:pt x="37" y="133"/>
                  </a:lnTo>
                  <a:lnTo>
                    <a:pt x="33" y="130"/>
                  </a:lnTo>
                  <a:lnTo>
                    <a:pt x="33" y="130"/>
                  </a:lnTo>
                  <a:lnTo>
                    <a:pt x="37" y="126"/>
                  </a:lnTo>
                  <a:lnTo>
                    <a:pt x="37" y="126"/>
                  </a:lnTo>
                  <a:lnTo>
                    <a:pt x="37" y="122"/>
                  </a:lnTo>
                  <a:lnTo>
                    <a:pt x="37" y="119"/>
                  </a:lnTo>
                  <a:lnTo>
                    <a:pt x="41" y="119"/>
                  </a:lnTo>
                  <a:lnTo>
                    <a:pt x="37" y="119"/>
                  </a:lnTo>
                  <a:lnTo>
                    <a:pt x="37" y="119"/>
                  </a:lnTo>
                  <a:lnTo>
                    <a:pt x="37" y="115"/>
                  </a:lnTo>
                  <a:lnTo>
                    <a:pt x="37" y="111"/>
                  </a:lnTo>
                  <a:lnTo>
                    <a:pt x="41" y="107"/>
                  </a:lnTo>
                  <a:lnTo>
                    <a:pt x="41" y="107"/>
                  </a:lnTo>
                  <a:lnTo>
                    <a:pt x="41" y="104"/>
                  </a:lnTo>
                  <a:lnTo>
                    <a:pt x="41" y="104"/>
                  </a:lnTo>
                  <a:lnTo>
                    <a:pt x="41" y="100"/>
                  </a:lnTo>
                  <a:lnTo>
                    <a:pt x="41" y="96"/>
                  </a:lnTo>
                  <a:lnTo>
                    <a:pt x="41" y="96"/>
                  </a:lnTo>
                  <a:lnTo>
                    <a:pt x="37" y="96"/>
                  </a:lnTo>
                  <a:lnTo>
                    <a:pt x="33" y="93"/>
                  </a:lnTo>
                  <a:lnTo>
                    <a:pt x="33" y="89"/>
                  </a:lnTo>
                  <a:lnTo>
                    <a:pt x="26" y="89"/>
                  </a:lnTo>
                  <a:lnTo>
                    <a:pt x="22" y="89"/>
                  </a:lnTo>
                  <a:lnTo>
                    <a:pt x="22" y="85"/>
                  </a:lnTo>
                  <a:lnTo>
                    <a:pt x="15" y="85"/>
                  </a:lnTo>
                  <a:lnTo>
                    <a:pt x="11" y="81"/>
                  </a:lnTo>
                  <a:lnTo>
                    <a:pt x="11" y="85"/>
                  </a:lnTo>
                  <a:lnTo>
                    <a:pt x="8" y="85"/>
                  </a:lnTo>
                  <a:lnTo>
                    <a:pt x="8" y="81"/>
                  </a:lnTo>
                  <a:lnTo>
                    <a:pt x="8" y="81"/>
                  </a:lnTo>
                  <a:lnTo>
                    <a:pt x="0" y="81"/>
                  </a:lnTo>
                  <a:lnTo>
                    <a:pt x="0" y="74"/>
                  </a:lnTo>
                  <a:lnTo>
                    <a:pt x="0" y="70"/>
                  </a:lnTo>
                  <a:lnTo>
                    <a:pt x="0" y="70"/>
                  </a:lnTo>
                  <a:lnTo>
                    <a:pt x="8" y="67"/>
                  </a:lnTo>
                  <a:lnTo>
                    <a:pt x="11" y="67"/>
                  </a:lnTo>
                  <a:lnTo>
                    <a:pt x="26" y="59"/>
                  </a:lnTo>
                  <a:lnTo>
                    <a:pt x="30" y="59"/>
                  </a:lnTo>
                  <a:lnTo>
                    <a:pt x="41" y="56"/>
                  </a:lnTo>
                  <a:lnTo>
                    <a:pt x="45" y="56"/>
                  </a:lnTo>
                  <a:lnTo>
                    <a:pt x="48" y="52"/>
                  </a:lnTo>
                  <a:lnTo>
                    <a:pt x="48" y="56"/>
                  </a:lnTo>
                  <a:lnTo>
                    <a:pt x="52" y="56"/>
                  </a:lnTo>
                  <a:lnTo>
                    <a:pt x="52" y="59"/>
                  </a:lnTo>
                  <a:lnTo>
                    <a:pt x="52" y="59"/>
                  </a:lnTo>
                  <a:lnTo>
                    <a:pt x="56" y="59"/>
                  </a:lnTo>
                  <a:lnTo>
                    <a:pt x="56" y="59"/>
                  </a:lnTo>
                  <a:lnTo>
                    <a:pt x="59" y="59"/>
                  </a:lnTo>
                  <a:lnTo>
                    <a:pt x="59" y="59"/>
                  </a:lnTo>
                  <a:lnTo>
                    <a:pt x="63" y="59"/>
                  </a:lnTo>
                  <a:lnTo>
                    <a:pt x="67" y="59"/>
                  </a:lnTo>
                  <a:lnTo>
                    <a:pt x="71" y="63"/>
                  </a:lnTo>
                  <a:lnTo>
                    <a:pt x="71" y="67"/>
                  </a:lnTo>
                  <a:lnTo>
                    <a:pt x="67" y="70"/>
                  </a:lnTo>
                  <a:lnTo>
                    <a:pt x="63" y="74"/>
                  </a:lnTo>
                  <a:lnTo>
                    <a:pt x="63" y="78"/>
                  </a:lnTo>
                  <a:lnTo>
                    <a:pt x="63" y="78"/>
                  </a:lnTo>
                  <a:lnTo>
                    <a:pt x="63" y="81"/>
                  </a:lnTo>
                  <a:lnTo>
                    <a:pt x="63" y="85"/>
                  </a:lnTo>
                  <a:lnTo>
                    <a:pt x="63" y="89"/>
                  </a:lnTo>
                  <a:lnTo>
                    <a:pt x="67" y="89"/>
                  </a:lnTo>
                  <a:lnTo>
                    <a:pt x="71" y="93"/>
                  </a:lnTo>
                  <a:lnTo>
                    <a:pt x="71" y="93"/>
                  </a:lnTo>
                  <a:lnTo>
                    <a:pt x="74" y="96"/>
                  </a:lnTo>
                  <a:lnTo>
                    <a:pt x="74" y="96"/>
                  </a:lnTo>
                  <a:lnTo>
                    <a:pt x="74" y="100"/>
                  </a:lnTo>
                  <a:lnTo>
                    <a:pt x="74" y="100"/>
                  </a:lnTo>
                  <a:lnTo>
                    <a:pt x="78" y="100"/>
                  </a:lnTo>
                  <a:lnTo>
                    <a:pt x="78" y="100"/>
                  </a:lnTo>
                  <a:lnTo>
                    <a:pt x="78" y="96"/>
                  </a:lnTo>
                  <a:lnTo>
                    <a:pt x="82" y="93"/>
                  </a:lnTo>
                  <a:lnTo>
                    <a:pt x="82" y="89"/>
                  </a:lnTo>
                  <a:lnTo>
                    <a:pt x="82" y="85"/>
                  </a:lnTo>
                  <a:lnTo>
                    <a:pt x="85" y="85"/>
                  </a:lnTo>
                  <a:lnTo>
                    <a:pt x="89" y="81"/>
                  </a:lnTo>
                  <a:lnTo>
                    <a:pt x="89" y="81"/>
                  </a:lnTo>
                  <a:lnTo>
                    <a:pt x="89" y="74"/>
                  </a:lnTo>
                  <a:lnTo>
                    <a:pt x="85" y="74"/>
                  </a:lnTo>
                  <a:lnTo>
                    <a:pt x="89" y="70"/>
                  </a:lnTo>
                  <a:lnTo>
                    <a:pt x="85" y="70"/>
                  </a:lnTo>
                  <a:lnTo>
                    <a:pt x="89" y="70"/>
                  </a:lnTo>
                  <a:lnTo>
                    <a:pt x="89" y="70"/>
                  </a:lnTo>
                  <a:lnTo>
                    <a:pt x="89" y="67"/>
                  </a:lnTo>
                  <a:lnTo>
                    <a:pt x="93" y="67"/>
                  </a:lnTo>
                  <a:lnTo>
                    <a:pt x="93" y="67"/>
                  </a:lnTo>
                  <a:lnTo>
                    <a:pt x="89" y="63"/>
                  </a:lnTo>
                  <a:lnTo>
                    <a:pt x="89" y="59"/>
                  </a:lnTo>
                  <a:lnTo>
                    <a:pt x="85" y="56"/>
                  </a:lnTo>
                  <a:lnTo>
                    <a:pt x="85" y="52"/>
                  </a:lnTo>
                  <a:lnTo>
                    <a:pt x="78" y="48"/>
                  </a:lnTo>
                  <a:lnTo>
                    <a:pt x="78" y="48"/>
                  </a:lnTo>
                  <a:lnTo>
                    <a:pt x="74" y="44"/>
                  </a:lnTo>
                  <a:lnTo>
                    <a:pt x="74" y="44"/>
                  </a:lnTo>
                  <a:lnTo>
                    <a:pt x="67" y="41"/>
                  </a:lnTo>
                  <a:lnTo>
                    <a:pt x="67" y="30"/>
                  </a:lnTo>
                  <a:lnTo>
                    <a:pt x="71" y="15"/>
                  </a:lnTo>
                  <a:lnTo>
                    <a:pt x="85" y="15"/>
                  </a:lnTo>
                  <a:lnTo>
                    <a:pt x="89" y="15"/>
                  </a:lnTo>
                  <a:lnTo>
                    <a:pt x="89" y="11"/>
                  </a:lnTo>
                  <a:lnTo>
                    <a:pt x="93" y="11"/>
                  </a:lnTo>
                  <a:lnTo>
                    <a:pt x="93" y="15"/>
                  </a:lnTo>
                  <a:lnTo>
                    <a:pt x="93" y="15"/>
                  </a:lnTo>
                  <a:lnTo>
                    <a:pt x="96" y="15"/>
                  </a:lnTo>
                  <a:lnTo>
                    <a:pt x="96" y="15"/>
                  </a:lnTo>
                  <a:lnTo>
                    <a:pt x="100" y="18"/>
                  </a:lnTo>
                  <a:lnTo>
                    <a:pt x="100" y="18"/>
                  </a:lnTo>
                  <a:lnTo>
                    <a:pt x="104" y="18"/>
                  </a:lnTo>
                  <a:lnTo>
                    <a:pt x="108" y="15"/>
                  </a:lnTo>
                  <a:lnTo>
                    <a:pt x="108" y="15"/>
                  </a:lnTo>
                  <a:lnTo>
                    <a:pt x="111" y="15"/>
                  </a:lnTo>
                  <a:lnTo>
                    <a:pt x="111" y="15"/>
                  </a:lnTo>
                  <a:lnTo>
                    <a:pt x="111" y="15"/>
                  </a:lnTo>
                  <a:lnTo>
                    <a:pt x="115" y="15"/>
                  </a:lnTo>
                  <a:lnTo>
                    <a:pt x="115" y="18"/>
                  </a:lnTo>
                  <a:lnTo>
                    <a:pt x="119" y="15"/>
                  </a:lnTo>
                  <a:lnTo>
                    <a:pt x="126" y="15"/>
                  </a:lnTo>
                  <a:lnTo>
                    <a:pt x="126" y="15"/>
                  </a:lnTo>
                  <a:lnTo>
                    <a:pt x="126" y="11"/>
                  </a:lnTo>
                  <a:lnTo>
                    <a:pt x="126" y="11"/>
                  </a:lnTo>
                  <a:lnTo>
                    <a:pt x="130" y="11"/>
                  </a:lnTo>
                  <a:lnTo>
                    <a:pt x="130" y="11"/>
                  </a:lnTo>
                  <a:lnTo>
                    <a:pt x="133" y="11"/>
                  </a:lnTo>
                  <a:lnTo>
                    <a:pt x="137" y="11"/>
                  </a:lnTo>
                  <a:lnTo>
                    <a:pt x="137" y="11"/>
                  </a:lnTo>
                  <a:lnTo>
                    <a:pt x="145" y="7"/>
                  </a:lnTo>
                  <a:lnTo>
                    <a:pt x="148" y="11"/>
                  </a:lnTo>
                  <a:lnTo>
                    <a:pt x="148" y="7"/>
                  </a:lnTo>
                  <a:lnTo>
                    <a:pt x="152" y="7"/>
                  </a:lnTo>
                  <a:lnTo>
                    <a:pt x="156" y="7"/>
                  </a:lnTo>
                  <a:lnTo>
                    <a:pt x="156" y="4"/>
                  </a:lnTo>
                  <a:lnTo>
                    <a:pt x="159" y="4"/>
                  </a:lnTo>
                  <a:lnTo>
                    <a:pt x="163" y="4"/>
                  </a:lnTo>
                  <a:lnTo>
                    <a:pt x="163" y="0"/>
                  </a:lnTo>
                  <a:lnTo>
                    <a:pt x="167" y="0"/>
                  </a:lnTo>
                  <a:lnTo>
                    <a:pt x="170" y="0"/>
                  </a:lnTo>
                  <a:lnTo>
                    <a:pt x="170" y="0"/>
                  </a:lnTo>
                  <a:lnTo>
                    <a:pt x="170" y="0"/>
                  </a:lnTo>
                  <a:lnTo>
                    <a:pt x="170" y="4"/>
                  </a:lnTo>
                  <a:lnTo>
                    <a:pt x="170" y="7"/>
                  </a:lnTo>
                  <a:lnTo>
                    <a:pt x="170" y="7"/>
                  </a:lnTo>
                  <a:lnTo>
                    <a:pt x="167" y="11"/>
                  </a:lnTo>
                  <a:lnTo>
                    <a:pt x="167" y="11"/>
                  </a:lnTo>
                  <a:lnTo>
                    <a:pt x="167" y="15"/>
                  </a:lnTo>
                  <a:lnTo>
                    <a:pt x="167" y="15"/>
                  </a:lnTo>
                  <a:lnTo>
                    <a:pt x="167" y="15"/>
                  </a:lnTo>
                  <a:lnTo>
                    <a:pt x="167" y="22"/>
                  </a:lnTo>
                  <a:lnTo>
                    <a:pt x="167" y="22"/>
                  </a:lnTo>
                  <a:lnTo>
                    <a:pt x="167" y="26"/>
                  </a:lnTo>
                  <a:lnTo>
                    <a:pt x="167" y="30"/>
                  </a:lnTo>
                  <a:lnTo>
                    <a:pt x="167" y="30"/>
                  </a:lnTo>
                  <a:lnTo>
                    <a:pt x="167" y="33"/>
                  </a:lnTo>
                  <a:lnTo>
                    <a:pt x="167" y="33"/>
                  </a:lnTo>
                  <a:lnTo>
                    <a:pt x="167" y="37"/>
                  </a:lnTo>
                  <a:lnTo>
                    <a:pt x="167" y="44"/>
                  </a:lnTo>
                  <a:lnTo>
                    <a:pt x="167" y="44"/>
                  </a:lnTo>
                  <a:lnTo>
                    <a:pt x="167" y="48"/>
                  </a:lnTo>
                  <a:lnTo>
                    <a:pt x="167" y="56"/>
                  </a:lnTo>
                  <a:lnTo>
                    <a:pt x="163" y="56"/>
                  </a:lnTo>
                  <a:lnTo>
                    <a:pt x="163" y="56"/>
                  </a:lnTo>
                  <a:lnTo>
                    <a:pt x="163" y="56"/>
                  </a:lnTo>
                  <a:lnTo>
                    <a:pt x="167" y="56"/>
                  </a:lnTo>
                  <a:lnTo>
                    <a:pt x="170" y="56"/>
                  </a:lnTo>
                  <a:lnTo>
                    <a:pt x="170" y="63"/>
                  </a:lnTo>
                  <a:lnTo>
                    <a:pt x="167" y="67"/>
                  </a:lnTo>
                  <a:lnTo>
                    <a:pt x="167" y="67"/>
                  </a:lnTo>
                  <a:lnTo>
                    <a:pt x="167" y="67"/>
                  </a:lnTo>
                  <a:lnTo>
                    <a:pt x="167" y="67"/>
                  </a:lnTo>
                  <a:lnTo>
                    <a:pt x="163" y="67"/>
                  </a:lnTo>
                  <a:lnTo>
                    <a:pt x="163" y="70"/>
                  </a:lnTo>
                  <a:lnTo>
                    <a:pt x="163" y="70"/>
                  </a:lnTo>
                  <a:lnTo>
                    <a:pt x="163" y="70"/>
                  </a:lnTo>
                  <a:lnTo>
                    <a:pt x="167" y="70"/>
                  </a:lnTo>
                  <a:lnTo>
                    <a:pt x="163" y="74"/>
                  </a:lnTo>
                  <a:lnTo>
                    <a:pt x="163" y="78"/>
                  </a:lnTo>
                  <a:lnTo>
                    <a:pt x="163" y="78"/>
                  </a:lnTo>
                  <a:lnTo>
                    <a:pt x="159" y="81"/>
                  </a:lnTo>
                  <a:lnTo>
                    <a:pt x="159" y="81"/>
                  </a:lnTo>
                  <a:lnTo>
                    <a:pt x="156" y="85"/>
                  </a:lnTo>
                  <a:lnTo>
                    <a:pt x="152" y="85"/>
                  </a:lnTo>
                  <a:lnTo>
                    <a:pt x="152" y="89"/>
                  </a:lnTo>
                  <a:lnTo>
                    <a:pt x="141" y="96"/>
                  </a:lnTo>
                  <a:lnTo>
                    <a:pt x="141" y="96"/>
                  </a:lnTo>
                  <a:lnTo>
                    <a:pt x="141" y="96"/>
                  </a:lnTo>
                  <a:lnTo>
                    <a:pt x="130" y="104"/>
                  </a:lnTo>
                  <a:lnTo>
                    <a:pt x="126" y="100"/>
                  </a:lnTo>
                  <a:lnTo>
                    <a:pt x="126" y="104"/>
                  </a:lnTo>
                  <a:lnTo>
                    <a:pt x="119" y="104"/>
                  </a:lnTo>
                  <a:lnTo>
                    <a:pt x="111" y="107"/>
                  </a:lnTo>
                  <a:lnTo>
                    <a:pt x="111" y="107"/>
                  </a:lnTo>
                  <a:lnTo>
                    <a:pt x="111" y="107"/>
                  </a:lnTo>
                  <a:lnTo>
                    <a:pt x="108" y="115"/>
                  </a:lnTo>
                  <a:lnTo>
                    <a:pt x="104" y="115"/>
                  </a:lnTo>
                  <a:lnTo>
                    <a:pt x="104" y="111"/>
                  </a:lnTo>
                  <a:lnTo>
                    <a:pt x="104" y="115"/>
                  </a:lnTo>
                  <a:lnTo>
                    <a:pt x="100" y="115"/>
                  </a:lnTo>
                  <a:lnTo>
                    <a:pt x="100" y="119"/>
                  </a:lnTo>
                  <a:lnTo>
                    <a:pt x="93" y="122"/>
                  </a:lnTo>
                  <a:lnTo>
                    <a:pt x="93" y="122"/>
                  </a:lnTo>
                  <a:lnTo>
                    <a:pt x="93" y="126"/>
                  </a:lnTo>
                  <a:lnTo>
                    <a:pt x="93" y="126"/>
                  </a:lnTo>
                  <a:lnTo>
                    <a:pt x="93" y="126"/>
                  </a:lnTo>
                  <a:lnTo>
                    <a:pt x="89" y="126"/>
                  </a:lnTo>
                  <a:lnTo>
                    <a:pt x="78" y="133"/>
                  </a:lnTo>
                  <a:lnTo>
                    <a:pt x="78" y="137"/>
                  </a:lnTo>
                  <a:lnTo>
                    <a:pt x="78" y="137"/>
                  </a:lnTo>
                  <a:lnTo>
                    <a:pt x="71" y="137"/>
                  </a:lnTo>
                  <a:lnTo>
                    <a:pt x="71" y="141"/>
                  </a:lnTo>
                  <a:lnTo>
                    <a:pt x="67" y="137"/>
                  </a:lnTo>
                  <a:lnTo>
                    <a:pt x="67" y="137"/>
                  </a:lnTo>
                  <a:lnTo>
                    <a:pt x="67" y="141"/>
                  </a:lnTo>
                  <a:lnTo>
                    <a:pt x="67" y="141"/>
                  </a:lnTo>
                  <a:lnTo>
                    <a:pt x="67" y="145"/>
                  </a:lnTo>
                  <a:lnTo>
                    <a:pt x="67" y="145"/>
                  </a:lnTo>
                  <a:lnTo>
                    <a:pt x="67" y="148"/>
                  </a:lnTo>
                  <a:lnTo>
                    <a:pt x="63" y="148"/>
                  </a:lnTo>
                  <a:lnTo>
                    <a:pt x="71" y="156"/>
                  </a:lnTo>
                  <a:lnTo>
                    <a:pt x="71" y="159"/>
                  </a:lnTo>
                  <a:lnTo>
                    <a:pt x="67" y="159"/>
                  </a:lnTo>
                  <a:lnTo>
                    <a:pt x="71" y="159"/>
                  </a:lnTo>
                  <a:lnTo>
                    <a:pt x="71" y="163"/>
                  </a:lnTo>
                  <a:lnTo>
                    <a:pt x="71" y="167"/>
                  </a:lnTo>
                  <a:lnTo>
                    <a:pt x="74" y="171"/>
                  </a:lnTo>
                  <a:lnTo>
                    <a:pt x="71" y="178"/>
                  </a:lnTo>
                  <a:lnTo>
                    <a:pt x="74" y="182"/>
                  </a:lnTo>
                  <a:lnTo>
                    <a:pt x="74" y="182"/>
                  </a:lnTo>
                  <a:lnTo>
                    <a:pt x="74" y="178"/>
                  </a:lnTo>
                  <a:lnTo>
                    <a:pt x="74" y="174"/>
                  </a:lnTo>
                  <a:lnTo>
                    <a:pt x="78" y="178"/>
                  </a:lnTo>
                  <a:lnTo>
                    <a:pt x="78" y="178"/>
                  </a:lnTo>
                  <a:lnTo>
                    <a:pt x="78" y="182"/>
                  </a:lnTo>
                  <a:lnTo>
                    <a:pt x="74" y="185"/>
                  </a:lnTo>
                  <a:lnTo>
                    <a:pt x="74" y="189"/>
                  </a:lnTo>
                  <a:lnTo>
                    <a:pt x="74" y="189"/>
                  </a:lnTo>
                  <a:lnTo>
                    <a:pt x="74" y="193"/>
                  </a:lnTo>
                  <a:lnTo>
                    <a:pt x="74" y="196"/>
                  </a:lnTo>
                  <a:lnTo>
                    <a:pt x="74" y="196"/>
                  </a:lnTo>
                  <a:lnTo>
                    <a:pt x="71" y="200"/>
                  </a:lnTo>
                  <a:lnTo>
                    <a:pt x="71" y="200"/>
                  </a:lnTo>
                  <a:lnTo>
                    <a:pt x="71" y="204"/>
                  </a:lnTo>
                  <a:lnTo>
                    <a:pt x="74" y="200"/>
                  </a:lnTo>
                  <a:lnTo>
                    <a:pt x="74" y="204"/>
                  </a:lnTo>
                  <a:lnTo>
                    <a:pt x="74" y="208"/>
                  </a:lnTo>
                  <a:lnTo>
                    <a:pt x="71" y="211"/>
                  </a:lnTo>
                  <a:lnTo>
                    <a:pt x="67" y="215"/>
                  </a:lnTo>
                  <a:lnTo>
                    <a:pt x="56" y="219"/>
                  </a:lnTo>
                  <a:lnTo>
                    <a:pt x="41" y="222"/>
                  </a:lnTo>
                  <a:lnTo>
                    <a:pt x="37" y="226"/>
                  </a:lnTo>
                  <a:lnTo>
                    <a:pt x="30" y="230"/>
                  </a:lnTo>
                  <a:lnTo>
                    <a:pt x="30" y="230"/>
                  </a:lnTo>
                  <a:lnTo>
                    <a:pt x="30" y="234"/>
                  </a:lnTo>
                  <a:lnTo>
                    <a:pt x="26" y="237"/>
                  </a:lnTo>
                  <a:lnTo>
                    <a:pt x="26" y="237"/>
                  </a:lnTo>
                  <a:lnTo>
                    <a:pt x="22" y="237"/>
                  </a:lnTo>
                  <a:lnTo>
                    <a:pt x="22" y="237"/>
                  </a:lnTo>
                  <a:lnTo>
                    <a:pt x="26" y="241"/>
                  </a:lnTo>
                  <a:lnTo>
                    <a:pt x="26" y="241"/>
                  </a:lnTo>
                  <a:lnTo>
                    <a:pt x="26" y="241"/>
                  </a:lnTo>
                  <a:lnTo>
                    <a:pt x="30" y="241"/>
                  </a:lnTo>
                  <a:lnTo>
                    <a:pt x="30" y="241"/>
                  </a:lnTo>
                  <a:lnTo>
                    <a:pt x="30" y="237"/>
                  </a:lnTo>
                  <a:lnTo>
                    <a:pt x="30" y="241"/>
                  </a:lnTo>
                  <a:lnTo>
                    <a:pt x="30" y="245"/>
                  </a:lnTo>
                  <a:lnTo>
                    <a:pt x="30" y="248"/>
                  </a:lnTo>
                  <a:lnTo>
                    <a:pt x="30" y="248"/>
                  </a:lnTo>
                  <a:lnTo>
                    <a:pt x="26" y="248"/>
                  </a:lnTo>
                  <a:lnTo>
                    <a:pt x="19" y="248"/>
                  </a:lnTo>
                  <a:lnTo>
                    <a:pt x="19" y="248"/>
                  </a:lnTo>
                  <a:lnTo>
                    <a:pt x="19" y="248"/>
                  </a:lnTo>
                  <a:lnTo>
                    <a:pt x="19" y="245"/>
                  </a:lnTo>
                  <a:lnTo>
                    <a:pt x="19" y="245"/>
                  </a:lnTo>
                  <a:lnTo>
                    <a:pt x="19" y="241"/>
                  </a:lnTo>
                  <a:lnTo>
                    <a:pt x="19" y="241"/>
                  </a:lnTo>
                  <a:lnTo>
                    <a:pt x="15" y="237"/>
                  </a:lnTo>
                  <a:lnTo>
                    <a:pt x="15" y="237"/>
                  </a:lnTo>
                  <a:lnTo>
                    <a:pt x="15" y="237"/>
                  </a:lnTo>
                  <a:lnTo>
                    <a:pt x="15" y="234"/>
                  </a:lnTo>
                  <a:lnTo>
                    <a:pt x="15" y="226"/>
                  </a:lnTo>
                  <a:lnTo>
                    <a:pt x="15" y="222"/>
                  </a:lnTo>
                  <a:lnTo>
                    <a:pt x="15" y="211"/>
                  </a:lnTo>
                  <a:lnTo>
                    <a:pt x="15" y="208"/>
                  </a:lnTo>
                  <a:lnTo>
                    <a:pt x="15" y="204"/>
                  </a:lnTo>
                  <a:lnTo>
                    <a:pt x="15" y="204"/>
                  </a:lnTo>
                  <a:lnTo>
                    <a:pt x="15" y="200"/>
                  </a:lnTo>
                  <a:lnTo>
                    <a:pt x="15" y="196"/>
                  </a:lnTo>
                  <a:lnTo>
                    <a:pt x="11" y="193"/>
                  </a:lnTo>
                  <a:lnTo>
                    <a:pt x="11" y="185"/>
                  </a:lnTo>
                  <a:lnTo>
                    <a:pt x="11" y="182"/>
                  </a:lnTo>
                  <a:lnTo>
                    <a:pt x="11" y="182"/>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54" name="Freeform 153"/>
            <p:cNvSpPr>
              <a:spLocks/>
            </p:cNvSpPr>
            <p:nvPr/>
          </p:nvSpPr>
          <p:spPr bwMode="auto">
            <a:xfrm>
              <a:off x="4926044" y="3682906"/>
              <a:ext cx="29593" cy="28306"/>
            </a:xfrm>
            <a:custGeom>
              <a:avLst/>
              <a:gdLst>
                <a:gd name="T0" fmla="*/ 19 w 23"/>
                <a:gd name="T1" fmla="*/ 3 h 22"/>
                <a:gd name="T2" fmla="*/ 19 w 23"/>
                <a:gd name="T3" fmla="*/ 3 h 22"/>
                <a:gd name="T4" fmla="*/ 19 w 23"/>
                <a:gd name="T5" fmla="*/ 3 h 22"/>
                <a:gd name="T6" fmla="*/ 23 w 23"/>
                <a:gd name="T7" fmla="*/ 7 h 22"/>
                <a:gd name="T8" fmla="*/ 23 w 23"/>
                <a:gd name="T9" fmla="*/ 7 h 22"/>
                <a:gd name="T10" fmla="*/ 23 w 23"/>
                <a:gd name="T11" fmla="*/ 11 h 22"/>
                <a:gd name="T12" fmla="*/ 23 w 23"/>
                <a:gd name="T13" fmla="*/ 11 h 22"/>
                <a:gd name="T14" fmla="*/ 23 w 23"/>
                <a:gd name="T15" fmla="*/ 14 h 22"/>
                <a:gd name="T16" fmla="*/ 23 w 23"/>
                <a:gd name="T17" fmla="*/ 14 h 22"/>
                <a:gd name="T18" fmla="*/ 23 w 23"/>
                <a:gd name="T19" fmla="*/ 14 h 22"/>
                <a:gd name="T20" fmla="*/ 19 w 23"/>
                <a:gd name="T21" fmla="*/ 14 h 22"/>
                <a:gd name="T22" fmla="*/ 19 w 23"/>
                <a:gd name="T23" fmla="*/ 18 h 22"/>
                <a:gd name="T24" fmla="*/ 19 w 23"/>
                <a:gd name="T25" fmla="*/ 22 h 22"/>
                <a:gd name="T26" fmla="*/ 15 w 23"/>
                <a:gd name="T27" fmla="*/ 22 h 22"/>
                <a:gd name="T28" fmla="*/ 12 w 23"/>
                <a:gd name="T29" fmla="*/ 22 h 22"/>
                <a:gd name="T30" fmla="*/ 4 w 23"/>
                <a:gd name="T31" fmla="*/ 18 h 22"/>
                <a:gd name="T32" fmla="*/ 4 w 23"/>
                <a:gd name="T33" fmla="*/ 14 h 22"/>
                <a:gd name="T34" fmla="*/ 0 w 23"/>
                <a:gd name="T35" fmla="*/ 14 h 22"/>
                <a:gd name="T36" fmla="*/ 0 w 23"/>
                <a:gd name="T37" fmla="*/ 11 h 22"/>
                <a:gd name="T38" fmla="*/ 0 w 23"/>
                <a:gd name="T39" fmla="*/ 7 h 22"/>
                <a:gd name="T40" fmla="*/ 4 w 23"/>
                <a:gd name="T41" fmla="*/ 3 h 22"/>
                <a:gd name="T42" fmla="*/ 8 w 23"/>
                <a:gd name="T43" fmla="*/ 0 h 22"/>
                <a:gd name="T44" fmla="*/ 8 w 23"/>
                <a:gd name="T45" fmla="*/ 0 h 22"/>
                <a:gd name="T46" fmla="*/ 12 w 23"/>
                <a:gd name="T47" fmla="*/ 0 h 22"/>
                <a:gd name="T48" fmla="*/ 15 w 23"/>
                <a:gd name="T49" fmla="*/ 3 h 22"/>
                <a:gd name="T50" fmla="*/ 19 w 23"/>
                <a:gd name="T51" fmla="*/ 3 h 22"/>
                <a:gd name="T52" fmla="*/ 19 w 23"/>
                <a:gd name="T53"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2">
                  <a:moveTo>
                    <a:pt x="19" y="3"/>
                  </a:moveTo>
                  <a:lnTo>
                    <a:pt x="19" y="3"/>
                  </a:lnTo>
                  <a:lnTo>
                    <a:pt x="19" y="3"/>
                  </a:lnTo>
                  <a:lnTo>
                    <a:pt x="23" y="7"/>
                  </a:lnTo>
                  <a:lnTo>
                    <a:pt x="23" y="7"/>
                  </a:lnTo>
                  <a:lnTo>
                    <a:pt x="23" y="11"/>
                  </a:lnTo>
                  <a:lnTo>
                    <a:pt x="23" y="11"/>
                  </a:lnTo>
                  <a:lnTo>
                    <a:pt x="23" y="14"/>
                  </a:lnTo>
                  <a:lnTo>
                    <a:pt x="23" y="14"/>
                  </a:lnTo>
                  <a:lnTo>
                    <a:pt x="23" y="14"/>
                  </a:lnTo>
                  <a:lnTo>
                    <a:pt x="19" y="14"/>
                  </a:lnTo>
                  <a:lnTo>
                    <a:pt x="19" y="18"/>
                  </a:lnTo>
                  <a:lnTo>
                    <a:pt x="19" y="22"/>
                  </a:lnTo>
                  <a:lnTo>
                    <a:pt x="15" y="22"/>
                  </a:lnTo>
                  <a:lnTo>
                    <a:pt x="12" y="22"/>
                  </a:lnTo>
                  <a:lnTo>
                    <a:pt x="4" y="18"/>
                  </a:lnTo>
                  <a:lnTo>
                    <a:pt x="4" y="14"/>
                  </a:lnTo>
                  <a:lnTo>
                    <a:pt x="0" y="14"/>
                  </a:lnTo>
                  <a:lnTo>
                    <a:pt x="0" y="11"/>
                  </a:lnTo>
                  <a:lnTo>
                    <a:pt x="0" y="7"/>
                  </a:lnTo>
                  <a:lnTo>
                    <a:pt x="4" y="3"/>
                  </a:lnTo>
                  <a:lnTo>
                    <a:pt x="8" y="0"/>
                  </a:lnTo>
                  <a:lnTo>
                    <a:pt x="8" y="0"/>
                  </a:lnTo>
                  <a:lnTo>
                    <a:pt x="12" y="0"/>
                  </a:lnTo>
                  <a:lnTo>
                    <a:pt x="15" y="3"/>
                  </a:lnTo>
                  <a:lnTo>
                    <a:pt x="19" y="3"/>
                  </a:lnTo>
                  <a:lnTo>
                    <a:pt x="19" y="3"/>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55" name="Freeform 154"/>
            <p:cNvSpPr>
              <a:spLocks noEditPoints="1"/>
            </p:cNvSpPr>
            <p:nvPr/>
          </p:nvSpPr>
          <p:spPr bwMode="auto">
            <a:xfrm>
              <a:off x="4626258" y="3610855"/>
              <a:ext cx="343531" cy="262473"/>
            </a:xfrm>
            <a:custGeom>
              <a:avLst/>
              <a:gdLst>
                <a:gd name="T0" fmla="*/ 4 w 267"/>
                <a:gd name="T1" fmla="*/ 96 h 204"/>
                <a:gd name="T2" fmla="*/ 15 w 267"/>
                <a:gd name="T3" fmla="*/ 96 h 204"/>
                <a:gd name="T4" fmla="*/ 30 w 267"/>
                <a:gd name="T5" fmla="*/ 104 h 204"/>
                <a:gd name="T6" fmla="*/ 41 w 267"/>
                <a:gd name="T7" fmla="*/ 108 h 204"/>
                <a:gd name="T8" fmla="*/ 48 w 267"/>
                <a:gd name="T9" fmla="*/ 100 h 204"/>
                <a:gd name="T10" fmla="*/ 67 w 267"/>
                <a:gd name="T11" fmla="*/ 48 h 204"/>
                <a:gd name="T12" fmla="*/ 71 w 267"/>
                <a:gd name="T13" fmla="*/ 70 h 204"/>
                <a:gd name="T14" fmla="*/ 85 w 267"/>
                <a:gd name="T15" fmla="*/ 70 h 204"/>
                <a:gd name="T16" fmla="*/ 104 w 267"/>
                <a:gd name="T17" fmla="*/ 59 h 204"/>
                <a:gd name="T18" fmla="*/ 122 w 267"/>
                <a:gd name="T19" fmla="*/ 52 h 204"/>
                <a:gd name="T20" fmla="*/ 137 w 267"/>
                <a:gd name="T21" fmla="*/ 56 h 204"/>
                <a:gd name="T22" fmla="*/ 152 w 267"/>
                <a:gd name="T23" fmla="*/ 56 h 204"/>
                <a:gd name="T24" fmla="*/ 152 w 267"/>
                <a:gd name="T25" fmla="*/ 44 h 204"/>
                <a:gd name="T26" fmla="*/ 163 w 267"/>
                <a:gd name="T27" fmla="*/ 37 h 204"/>
                <a:gd name="T28" fmla="*/ 171 w 267"/>
                <a:gd name="T29" fmla="*/ 30 h 204"/>
                <a:gd name="T30" fmla="*/ 178 w 267"/>
                <a:gd name="T31" fmla="*/ 18 h 204"/>
                <a:gd name="T32" fmla="*/ 185 w 267"/>
                <a:gd name="T33" fmla="*/ 15 h 204"/>
                <a:gd name="T34" fmla="*/ 196 w 267"/>
                <a:gd name="T35" fmla="*/ 7 h 204"/>
                <a:gd name="T36" fmla="*/ 208 w 267"/>
                <a:gd name="T37" fmla="*/ 4 h 204"/>
                <a:gd name="T38" fmla="*/ 219 w 267"/>
                <a:gd name="T39" fmla="*/ 0 h 204"/>
                <a:gd name="T40" fmla="*/ 233 w 267"/>
                <a:gd name="T41" fmla="*/ 4 h 204"/>
                <a:gd name="T42" fmla="*/ 248 w 267"/>
                <a:gd name="T43" fmla="*/ 7 h 204"/>
                <a:gd name="T44" fmla="*/ 252 w 267"/>
                <a:gd name="T45" fmla="*/ 26 h 204"/>
                <a:gd name="T46" fmla="*/ 252 w 267"/>
                <a:gd name="T47" fmla="*/ 56 h 204"/>
                <a:gd name="T48" fmla="*/ 241 w 267"/>
                <a:gd name="T49" fmla="*/ 56 h 204"/>
                <a:gd name="T50" fmla="*/ 237 w 267"/>
                <a:gd name="T51" fmla="*/ 70 h 204"/>
                <a:gd name="T52" fmla="*/ 252 w 267"/>
                <a:gd name="T53" fmla="*/ 74 h 204"/>
                <a:gd name="T54" fmla="*/ 267 w 267"/>
                <a:gd name="T55" fmla="*/ 70 h 204"/>
                <a:gd name="T56" fmla="*/ 263 w 267"/>
                <a:gd name="T57" fmla="*/ 85 h 204"/>
                <a:gd name="T58" fmla="*/ 252 w 267"/>
                <a:gd name="T59" fmla="*/ 104 h 204"/>
                <a:gd name="T60" fmla="*/ 241 w 267"/>
                <a:gd name="T61" fmla="*/ 111 h 204"/>
                <a:gd name="T62" fmla="*/ 230 w 267"/>
                <a:gd name="T63" fmla="*/ 122 h 204"/>
                <a:gd name="T64" fmla="*/ 211 w 267"/>
                <a:gd name="T65" fmla="*/ 148 h 204"/>
                <a:gd name="T66" fmla="*/ 185 w 267"/>
                <a:gd name="T67" fmla="*/ 167 h 204"/>
                <a:gd name="T68" fmla="*/ 167 w 267"/>
                <a:gd name="T69" fmla="*/ 182 h 204"/>
                <a:gd name="T70" fmla="*/ 152 w 267"/>
                <a:gd name="T71" fmla="*/ 185 h 204"/>
                <a:gd name="T72" fmla="*/ 141 w 267"/>
                <a:gd name="T73" fmla="*/ 193 h 204"/>
                <a:gd name="T74" fmla="*/ 130 w 267"/>
                <a:gd name="T75" fmla="*/ 193 h 204"/>
                <a:gd name="T76" fmla="*/ 104 w 267"/>
                <a:gd name="T77" fmla="*/ 193 h 204"/>
                <a:gd name="T78" fmla="*/ 89 w 267"/>
                <a:gd name="T79" fmla="*/ 193 h 204"/>
                <a:gd name="T80" fmla="*/ 82 w 267"/>
                <a:gd name="T81" fmla="*/ 197 h 204"/>
                <a:gd name="T82" fmla="*/ 63 w 267"/>
                <a:gd name="T83" fmla="*/ 197 h 204"/>
                <a:gd name="T84" fmla="*/ 52 w 267"/>
                <a:gd name="T85" fmla="*/ 204 h 204"/>
                <a:gd name="T86" fmla="*/ 37 w 267"/>
                <a:gd name="T87" fmla="*/ 197 h 204"/>
                <a:gd name="T88" fmla="*/ 30 w 267"/>
                <a:gd name="T89" fmla="*/ 193 h 204"/>
                <a:gd name="T90" fmla="*/ 26 w 267"/>
                <a:gd name="T91" fmla="*/ 189 h 204"/>
                <a:gd name="T92" fmla="*/ 19 w 267"/>
                <a:gd name="T93" fmla="*/ 171 h 204"/>
                <a:gd name="T94" fmla="*/ 26 w 267"/>
                <a:gd name="T95" fmla="*/ 167 h 204"/>
                <a:gd name="T96" fmla="*/ 19 w 267"/>
                <a:gd name="T97" fmla="*/ 145 h 204"/>
                <a:gd name="T98" fmla="*/ 8 w 267"/>
                <a:gd name="T99" fmla="*/ 108 h 204"/>
                <a:gd name="T100" fmla="*/ 174 w 267"/>
                <a:gd name="T101" fmla="*/ 130 h 204"/>
                <a:gd name="T102" fmla="*/ 185 w 267"/>
                <a:gd name="T103" fmla="*/ 133 h 204"/>
                <a:gd name="T104" fmla="*/ 196 w 267"/>
                <a:gd name="T105" fmla="*/ 126 h 204"/>
                <a:gd name="T106" fmla="*/ 200 w 267"/>
                <a:gd name="T107" fmla="*/ 119 h 204"/>
                <a:gd name="T108" fmla="*/ 200 w 267"/>
                <a:gd name="T109" fmla="*/ 104 h 204"/>
                <a:gd name="T110" fmla="*/ 193 w 267"/>
                <a:gd name="T111" fmla="*/ 100 h 204"/>
                <a:gd name="T112" fmla="*/ 178 w 267"/>
                <a:gd name="T113" fmla="*/ 108 h 204"/>
                <a:gd name="T114" fmla="*/ 174 w 267"/>
                <a:gd name="T115" fmla="*/ 12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7" h="204">
                  <a:moveTo>
                    <a:pt x="0" y="100"/>
                  </a:moveTo>
                  <a:lnTo>
                    <a:pt x="4" y="100"/>
                  </a:lnTo>
                  <a:lnTo>
                    <a:pt x="4" y="96"/>
                  </a:lnTo>
                  <a:lnTo>
                    <a:pt x="4" y="96"/>
                  </a:lnTo>
                  <a:lnTo>
                    <a:pt x="4" y="96"/>
                  </a:lnTo>
                  <a:lnTo>
                    <a:pt x="8" y="93"/>
                  </a:lnTo>
                  <a:lnTo>
                    <a:pt x="11" y="93"/>
                  </a:lnTo>
                  <a:lnTo>
                    <a:pt x="11" y="93"/>
                  </a:lnTo>
                  <a:lnTo>
                    <a:pt x="15" y="93"/>
                  </a:lnTo>
                  <a:lnTo>
                    <a:pt x="15" y="96"/>
                  </a:lnTo>
                  <a:lnTo>
                    <a:pt x="15" y="104"/>
                  </a:lnTo>
                  <a:lnTo>
                    <a:pt x="22" y="104"/>
                  </a:lnTo>
                  <a:lnTo>
                    <a:pt x="26" y="104"/>
                  </a:lnTo>
                  <a:lnTo>
                    <a:pt x="26" y="104"/>
                  </a:lnTo>
                  <a:lnTo>
                    <a:pt x="30" y="104"/>
                  </a:lnTo>
                  <a:lnTo>
                    <a:pt x="34" y="104"/>
                  </a:lnTo>
                  <a:lnTo>
                    <a:pt x="34" y="104"/>
                  </a:lnTo>
                  <a:lnTo>
                    <a:pt x="37" y="104"/>
                  </a:lnTo>
                  <a:lnTo>
                    <a:pt x="37" y="108"/>
                  </a:lnTo>
                  <a:lnTo>
                    <a:pt x="41" y="108"/>
                  </a:lnTo>
                  <a:lnTo>
                    <a:pt x="41" y="108"/>
                  </a:lnTo>
                  <a:lnTo>
                    <a:pt x="41" y="104"/>
                  </a:lnTo>
                  <a:lnTo>
                    <a:pt x="45" y="100"/>
                  </a:lnTo>
                  <a:lnTo>
                    <a:pt x="45" y="100"/>
                  </a:lnTo>
                  <a:lnTo>
                    <a:pt x="48" y="100"/>
                  </a:lnTo>
                  <a:lnTo>
                    <a:pt x="52" y="96"/>
                  </a:lnTo>
                  <a:lnTo>
                    <a:pt x="56" y="96"/>
                  </a:lnTo>
                  <a:lnTo>
                    <a:pt x="59" y="96"/>
                  </a:lnTo>
                  <a:lnTo>
                    <a:pt x="59" y="44"/>
                  </a:lnTo>
                  <a:lnTo>
                    <a:pt x="67" y="48"/>
                  </a:lnTo>
                  <a:lnTo>
                    <a:pt x="67" y="52"/>
                  </a:lnTo>
                  <a:lnTo>
                    <a:pt x="71" y="59"/>
                  </a:lnTo>
                  <a:lnTo>
                    <a:pt x="71" y="63"/>
                  </a:lnTo>
                  <a:lnTo>
                    <a:pt x="71" y="67"/>
                  </a:lnTo>
                  <a:lnTo>
                    <a:pt x="71" y="70"/>
                  </a:lnTo>
                  <a:lnTo>
                    <a:pt x="74" y="70"/>
                  </a:lnTo>
                  <a:lnTo>
                    <a:pt x="78" y="70"/>
                  </a:lnTo>
                  <a:lnTo>
                    <a:pt x="82" y="70"/>
                  </a:lnTo>
                  <a:lnTo>
                    <a:pt x="85" y="70"/>
                  </a:lnTo>
                  <a:lnTo>
                    <a:pt x="85" y="70"/>
                  </a:lnTo>
                  <a:lnTo>
                    <a:pt x="89" y="67"/>
                  </a:lnTo>
                  <a:lnTo>
                    <a:pt x="93" y="67"/>
                  </a:lnTo>
                  <a:lnTo>
                    <a:pt x="96" y="63"/>
                  </a:lnTo>
                  <a:lnTo>
                    <a:pt x="100" y="63"/>
                  </a:lnTo>
                  <a:lnTo>
                    <a:pt x="104" y="59"/>
                  </a:lnTo>
                  <a:lnTo>
                    <a:pt x="108" y="52"/>
                  </a:lnTo>
                  <a:lnTo>
                    <a:pt x="111" y="48"/>
                  </a:lnTo>
                  <a:lnTo>
                    <a:pt x="115" y="48"/>
                  </a:lnTo>
                  <a:lnTo>
                    <a:pt x="119" y="48"/>
                  </a:lnTo>
                  <a:lnTo>
                    <a:pt x="122" y="52"/>
                  </a:lnTo>
                  <a:lnTo>
                    <a:pt x="122" y="52"/>
                  </a:lnTo>
                  <a:lnTo>
                    <a:pt x="130" y="56"/>
                  </a:lnTo>
                  <a:lnTo>
                    <a:pt x="133" y="56"/>
                  </a:lnTo>
                  <a:lnTo>
                    <a:pt x="133" y="56"/>
                  </a:lnTo>
                  <a:lnTo>
                    <a:pt x="137" y="56"/>
                  </a:lnTo>
                  <a:lnTo>
                    <a:pt x="141" y="56"/>
                  </a:lnTo>
                  <a:lnTo>
                    <a:pt x="145" y="56"/>
                  </a:lnTo>
                  <a:lnTo>
                    <a:pt x="145" y="56"/>
                  </a:lnTo>
                  <a:lnTo>
                    <a:pt x="148" y="56"/>
                  </a:lnTo>
                  <a:lnTo>
                    <a:pt x="152" y="56"/>
                  </a:lnTo>
                  <a:lnTo>
                    <a:pt x="152" y="52"/>
                  </a:lnTo>
                  <a:lnTo>
                    <a:pt x="152" y="52"/>
                  </a:lnTo>
                  <a:lnTo>
                    <a:pt x="152" y="48"/>
                  </a:lnTo>
                  <a:lnTo>
                    <a:pt x="152" y="48"/>
                  </a:lnTo>
                  <a:lnTo>
                    <a:pt x="152" y="44"/>
                  </a:lnTo>
                  <a:lnTo>
                    <a:pt x="156" y="41"/>
                  </a:lnTo>
                  <a:lnTo>
                    <a:pt x="159" y="41"/>
                  </a:lnTo>
                  <a:lnTo>
                    <a:pt x="159" y="41"/>
                  </a:lnTo>
                  <a:lnTo>
                    <a:pt x="163" y="37"/>
                  </a:lnTo>
                  <a:lnTo>
                    <a:pt x="163" y="37"/>
                  </a:lnTo>
                  <a:lnTo>
                    <a:pt x="163" y="37"/>
                  </a:lnTo>
                  <a:lnTo>
                    <a:pt x="167" y="33"/>
                  </a:lnTo>
                  <a:lnTo>
                    <a:pt x="167" y="33"/>
                  </a:lnTo>
                  <a:lnTo>
                    <a:pt x="171" y="33"/>
                  </a:lnTo>
                  <a:lnTo>
                    <a:pt x="171" y="30"/>
                  </a:lnTo>
                  <a:lnTo>
                    <a:pt x="174" y="30"/>
                  </a:lnTo>
                  <a:lnTo>
                    <a:pt x="174" y="30"/>
                  </a:lnTo>
                  <a:lnTo>
                    <a:pt x="171" y="26"/>
                  </a:lnTo>
                  <a:lnTo>
                    <a:pt x="171" y="22"/>
                  </a:lnTo>
                  <a:lnTo>
                    <a:pt x="178" y="18"/>
                  </a:lnTo>
                  <a:lnTo>
                    <a:pt x="178" y="18"/>
                  </a:lnTo>
                  <a:lnTo>
                    <a:pt x="182" y="18"/>
                  </a:lnTo>
                  <a:lnTo>
                    <a:pt x="182" y="15"/>
                  </a:lnTo>
                  <a:lnTo>
                    <a:pt x="185" y="15"/>
                  </a:lnTo>
                  <a:lnTo>
                    <a:pt x="185" y="15"/>
                  </a:lnTo>
                  <a:lnTo>
                    <a:pt x="185" y="11"/>
                  </a:lnTo>
                  <a:lnTo>
                    <a:pt x="189" y="11"/>
                  </a:lnTo>
                  <a:lnTo>
                    <a:pt x="193" y="7"/>
                  </a:lnTo>
                  <a:lnTo>
                    <a:pt x="196" y="7"/>
                  </a:lnTo>
                  <a:lnTo>
                    <a:pt x="196" y="7"/>
                  </a:lnTo>
                  <a:lnTo>
                    <a:pt x="196" y="7"/>
                  </a:lnTo>
                  <a:lnTo>
                    <a:pt x="200" y="7"/>
                  </a:lnTo>
                  <a:lnTo>
                    <a:pt x="204" y="7"/>
                  </a:lnTo>
                  <a:lnTo>
                    <a:pt x="204" y="4"/>
                  </a:lnTo>
                  <a:lnTo>
                    <a:pt x="208" y="4"/>
                  </a:lnTo>
                  <a:lnTo>
                    <a:pt x="208" y="0"/>
                  </a:lnTo>
                  <a:lnTo>
                    <a:pt x="208" y="0"/>
                  </a:lnTo>
                  <a:lnTo>
                    <a:pt x="211" y="0"/>
                  </a:lnTo>
                  <a:lnTo>
                    <a:pt x="211" y="0"/>
                  </a:lnTo>
                  <a:lnTo>
                    <a:pt x="219" y="0"/>
                  </a:lnTo>
                  <a:lnTo>
                    <a:pt x="222" y="0"/>
                  </a:lnTo>
                  <a:lnTo>
                    <a:pt x="226" y="0"/>
                  </a:lnTo>
                  <a:lnTo>
                    <a:pt x="226" y="0"/>
                  </a:lnTo>
                  <a:lnTo>
                    <a:pt x="230" y="4"/>
                  </a:lnTo>
                  <a:lnTo>
                    <a:pt x="233" y="4"/>
                  </a:lnTo>
                  <a:lnTo>
                    <a:pt x="233" y="4"/>
                  </a:lnTo>
                  <a:lnTo>
                    <a:pt x="237" y="0"/>
                  </a:lnTo>
                  <a:lnTo>
                    <a:pt x="245" y="4"/>
                  </a:lnTo>
                  <a:lnTo>
                    <a:pt x="248" y="4"/>
                  </a:lnTo>
                  <a:lnTo>
                    <a:pt x="248" y="7"/>
                  </a:lnTo>
                  <a:lnTo>
                    <a:pt x="248" y="15"/>
                  </a:lnTo>
                  <a:lnTo>
                    <a:pt x="252" y="18"/>
                  </a:lnTo>
                  <a:lnTo>
                    <a:pt x="252" y="22"/>
                  </a:lnTo>
                  <a:lnTo>
                    <a:pt x="252" y="26"/>
                  </a:lnTo>
                  <a:lnTo>
                    <a:pt x="252" y="26"/>
                  </a:lnTo>
                  <a:lnTo>
                    <a:pt x="252" y="30"/>
                  </a:lnTo>
                  <a:lnTo>
                    <a:pt x="252" y="33"/>
                  </a:lnTo>
                  <a:lnTo>
                    <a:pt x="252" y="44"/>
                  </a:lnTo>
                  <a:lnTo>
                    <a:pt x="252" y="48"/>
                  </a:lnTo>
                  <a:lnTo>
                    <a:pt x="252" y="56"/>
                  </a:lnTo>
                  <a:lnTo>
                    <a:pt x="252" y="59"/>
                  </a:lnTo>
                  <a:lnTo>
                    <a:pt x="248" y="59"/>
                  </a:lnTo>
                  <a:lnTo>
                    <a:pt x="245" y="56"/>
                  </a:lnTo>
                  <a:lnTo>
                    <a:pt x="241" y="56"/>
                  </a:lnTo>
                  <a:lnTo>
                    <a:pt x="241" y="56"/>
                  </a:lnTo>
                  <a:lnTo>
                    <a:pt x="237" y="59"/>
                  </a:lnTo>
                  <a:lnTo>
                    <a:pt x="233" y="63"/>
                  </a:lnTo>
                  <a:lnTo>
                    <a:pt x="233" y="67"/>
                  </a:lnTo>
                  <a:lnTo>
                    <a:pt x="233" y="70"/>
                  </a:lnTo>
                  <a:lnTo>
                    <a:pt x="237" y="70"/>
                  </a:lnTo>
                  <a:lnTo>
                    <a:pt x="237" y="74"/>
                  </a:lnTo>
                  <a:lnTo>
                    <a:pt x="245" y="78"/>
                  </a:lnTo>
                  <a:lnTo>
                    <a:pt x="248" y="78"/>
                  </a:lnTo>
                  <a:lnTo>
                    <a:pt x="252" y="78"/>
                  </a:lnTo>
                  <a:lnTo>
                    <a:pt x="252" y="74"/>
                  </a:lnTo>
                  <a:lnTo>
                    <a:pt x="252" y="70"/>
                  </a:lnTo>
                  <a:lnTo>
                    <a:pt x="256" y="70"/>
                  </a:lnTo>
                  <a:lnTo>
                    <a:pt x="256" y="70"/>
                  </a:lnTo>
                  <a:lnTo>
                    <a:pt x="263" y="70"/>
                  </a:lnTo>
                  <a:lnTo>
                    <a:pt x="267" y="70"/>
                  </a:lnTo>
                  <a:lnTo>
                    <a:pt x="267" y="70"/>
                  </a:lnTo>
                  <a:lnTo>
                    <a:pt x="263" y="74"/>
                  </a:lnTo>
                  <a:lnTo>
                    <a:pt x="267" y="74"/>
                  </a:lnTo>
                  <a:lnTo>
                    <a:pt x="263" y="82"/>
                  </a:lnTo>
                  <a:lnTo>
                    <a:pt x="263" y="85"/>
                  </a:lnTo>
                  <a:lnTo>
                    <a:pt x="259" y="89"/>
                  </a:lnTo>
                  <a:lnTo>
                    <a:pt x="259" y="96"/>
                  </a:lnTo>
                  <a:lnTo>
                    <a:pt x="256" y="96"/>
                  </a:lnTo>
                  <a:lnTo>
                    <a:pt x="256" y="100"/>
                  </a:lnTo>
                  <a:lnTo>
                    <a:pt x="252" y="104"/>
                  </a:lnTo>
                  <a:lnTo>
                    <a:pt x="248" y="104"/>
                  </a:lnTo>
                  <a:lnTo>
                    <a:pt x="248" y="108"/>
                  </a:lnTo>
                  <a:lnTo>
                    <a:pt x="245" y="108"/>
                  </a:lnTo>
                  <a:lnTo>
                    <a:pt x="245" y="111"/>
                  </a:lnTo>
                  <a:lnTo>
                    <a:pt x="241" y="111"/>
                  </a:lnTo>
                  <a:lnTo>
                    <a:pt x="237" y="115"/>
                  </a:lnTo>
                  <a:lnTo>
                    <a:pt x="233" y="119"/>
                  </a:lnTo>
                  <a:lnTo>
                    <a:pt x="233" y="119"/>
                  </a:lnTo>
                  <a:lnTo>
                    <a:pt x="233" y="122"/>
                  </a:lnTo>
                  <a:lnTo>
                    <a:pt x="230" y="122"/>
                  </a:lnTo>
                  <a:lnTo>
                    <a:pt x="226" y="126"/>
                  </a:lnTo>
                  <a:lnTo>
                    <a:pt x="219" y="137"/>
                  </a:lnTo>
                  <a:lnTo>
                    <a:pt x="215" y="141"/>
                  </a:lnTo>
                  <a:lnTo>
                    <a:pt x="215" y="148"/>
                  </a:lnTo>
                  <a:lnTo>
                    <a:pt x="211" y="148"/>
                  </a:lnTo>
                  <a:lnTo>
                    <a:pt x="208" y="152"/>
                  </a:lnTo>
                  <a:lnTo>
                    <a:pt x="208" y="152"/>
                  </a:lnTo>
                  <a:lnTo>
                    <a:pt x="204" y="152"/>
                  </a:lnTo>
                  <a:lnTo>
                    <a:pt x="189" y="167"/>
                  </a:lnTo>
                  <a:lnTo>
                    <a:pt x="185" y="167"/>
                  </a:lnTo>
                  <a:lnTo>
                    <a:pt x="185" y="171"/>
                  </a:lnTo>
                  <a:lnTo>
                    <a:pt x="185" y="171"/>
                  </a:lnTo>
                  <a:lnTo>
                    <a:pt x="171" y="178"/>
                  </a:lnTo>
                  <a:lnTo>
                    <a:pt x="171" y="182"/>
                  </a:lnTo>
                  <a:lnTo>
                    <a:pt x="167" y="182"/>
                  </a:lnTo>
                  <a:lnTo>
                    <a:pt x="167" y="182"/>
                  </a:lnTo>
                  <a:lnTo>
                    <a:pt x="159" y="185"/>
                  </a:lnTo>
                  <a:lnTo>
                    <a:pt x="156" y="185"/>
                  </a:lnTo>
                  <a:lnTo>
                    <a:pt x="152" y="185"/>
                  </a:lnTo>
                  <a:lnTo>
                    <a:pt x="152" y="185"/>
                  </a:lnTo>
                  <a:lnTo>
                    <a:pt x="145" y="185"/>
                  </a:lnTo>
                  <a:lnTo>
                    <a:pt x="141" y="185"/>
                  </a:lnTo>
                  <a:lnTo>
                    <a:pt x="141" y="189"/>
                  </a:lnTo>
                  <a:lnTo>
                    <a:pt x="141" y="193"/>
                  </a:lnTo>
                  <a:lnTo>
                    <a:pt x="141" y="193"/>
                  </a:lnTo>
                  <a:lnTo>
                    <a:pt x="137" y="193"/>
                  </a:lnTo>
                  <a:lnTo>
                    <a:pt x="133" y="189"/>
                  </a:lnTo>
                  <a:lnTo>
                    <a:pt x="130" y="189"/>
                  </a:lnTo>
                  <a:lnTo>
                    <a:pt x="126" y="193"/>
                  </a:lnTo>
                  <a:lnTo>
                    <a:pt x="130" y="193"/>
                  </a:lnTo>
                  <a:lnTo>
                    <a:pt x="126" y="197"/>
                  </a:lnTo>
                  <a:lnTo>
                    <a:pt x="119" y="193"/>
                  </a:lnTo>
                  <a:lnTo>
                    <a:pt x="119" y="193"/>
                  </a:lnTo>
                  <a:lnTo>
                    <a:pt x="111" y="189"/>
                  </a:lnTo>
                  <a:lnTo>
                    <a:pt x="104" y="193"/>
                  </a:lnTo>
                  <a:lnTo>
                    <a:pt x="104" y="193"/>
                  </a:lnTo>
                  <a:lnTo>
                    <a:pt x="104" y="193"/>
                  </a:lnTo>
                  <a:lnTo>
                    <a:pt x="100" y="193"/>
                  </a:lnTo>
                  <a:lnTo>
                    <a:pt x="89" y="193"/>
                  </a:lnTo>
                  <a:lnTo>
                    <a:pt x="89" y="193"/>
                  </a:lnTo>
                  <a:lnTo>
                    <a:pt x="85" y="197"/>
                  </a:lnTo>
                  <a:lnTo>
                    <a:pt x="85" y="193"/>
                  </a:lnTo>
                  <a:lnTo>
                    <a:pt x="82" y="193"/>
                  </a:lnTo>
                  <a:lnTo>
                    <a:pt x="82" y="197"/>
                  </a:lnTo>
                  <a:lnTo>
                    <a:pt x="82" y="197"/>
                  </a:lnTo>
                  <a:lnTo>
                    <a:pt x="74" y="197"/>
                  </a:lnTo>
                  <a:lnTo>
                    <a:pt x="74" y="197"/>
                  </a:lnTo>
                  <a:lnTo>
                    <a:pt x="67" y="197"/>
                  </a:lnTo>
                  <a:lnTo>
                    <a:pt x="63" y="197"/>
                  </a:lnTo>
                  <a:lnTo>
                    <a:pt x="63" y="197"/>
                  </a:lnTo>
                  <a:lnTo>
                    <a:pt x="59" y="197"/>
                  </a:lnTo>
                  <a:lnTo>
                    <a:pt x="56" y="200"/>
                  </a:lnTo>
                  <a:lnTo>
                    <a:pt x="52" y="200"/>
                  </a:lnTo>
                  <a:lnTo>
                    <a:pt x="52" y="204"/>
                  </a:lnTo>
                  <a:lnTo>
                    <a:pt x="52" y="204"/>
                  </a:lnTo>
                  <a:lnTo>
                    <a:pt x="48" y="204"/>
                  </a:lnTo>
                  <a:lnTo>
                    <a:pt x="41" y="200"/>
                  </a:lnTo>
                  <a:lnTo>
                    <a:pt x="41" y="200"/>
                  </a:lnTo>
                  <a:lnTo>
                    <a:pt x="37" y="197"/>
                  </a:lnTo>
                  <a:lnTo>
                    <a:pt x="37" y="197"/>
                  </a:lnTo>
                  <a:lnTo>
                    <a:pt x="34" y="197"/>
                  </a:lnTo>
                  <a:lnTo>
                    <a:pt x="34" y="197"/>
                  </a:lnTo>
                  <a:lnTo>
                    <a:pt x="34" y="197"/>
                  </a:lnTo>
                  <a:lnTo>
                    <a:pt x="34" y="193"/>
                  </a:lnTo>
                  <a:lnTo>
                    <a:pt x="30" y="193"/>
                  </a:lnTo>
                  <a:lnTo>
                    <a:pt x="26" y="193"/>
                  </a:lnTo>
                  <a:lnTo>
                    <a:pt x="26" y="197"/>
                  </a:lnTo>
                  <a:lnTo>
                    <a:pt x="22" y="197"/>
                  </a:lnTo>
                  <a:lnTo>
                    <a:pt x="22" y="193"/>
                  </a:lnTo>
                  <a:lnTo>
                    <a:pt x="26" y="189"/>
                  </a:lnTo>
                  <a:lnTo>
                    <a:pt x="22" y="185"/>
                  </a:lnTo>
                  <a:lnTo>
                    <a:pt x="26" y="182"/>
                  </a:lnTo>
                  <a:lnTo>
                    <a:pt x="22" y="178"/>
                  </a:lnTo>
                  <a:lnTo>
                    <a:pt x="22" y="174"/>
                  </a:lnTo>
                  <a:lnTo>
                    <a:pt x="19" y="171"/>
                  </a:lnTo>
                  <a:lnTo>
                    <a:pt x="19" y="167"/>
                  </a:lnTo>
                  <a:lnTo>
                    <a:pt x="19" y="167"/>
                  </a:lnTo>
                  <a:lnTo>
                    <a:pt x="22" y="167"/>
                  </a:lnTo>
                  <a:lnTo>
                    <a:pt x="22" y="167"/>
                  </a:lnTo>
                  <a:lnTo>
                    <a:pt x="26" y="167"/>
                  </a:lnTo>
                  <a:lnTo>
                    <a:pt x="26" y="163"/>
                  </a:lnTo>
                  <a:lnTo>
                    <a:pt x="22" y="156"/>
                  </a:lnTo>
                  <a:lnTo>
                    <a:pt x="26" y="156"/>
                  </a:lnTo>
                  <a:lnTo>
                    <a:pt x="19" y="148"/>
                  </a:lnTo>
                  <a:lnTo>
                    <a:pt x="19" y="145"/>
                  </a:lnTo>
                  <a:lnTo>
                    <a:pt x="15" y="137"/>
                  </a:lnTo>
                  <a:lnTo>
                    <a:pt x="11" y="130"/>
                  </a:lnTo>
                  <a:lnTo>
                    <a:pt x="8" y="122"/>
                  </a:lnTo>
                  <a:lnTo>
                    <a:pt x="11" y="119"/>
                  </a:lnTo>
                  <a:lnTo>
                    <a:pt x="8" y="108"/>
                  </a:lnTo>
                  <a:lnTo>
                    <a:pt x="0" y="104"/>
                  </a:lnTo>
                  <a:lnTo>
                    <a:pt x="0" y="100"/>
                  </a:lnTo>
                  <a:lnTo>
                    <a:pt x="0" y="100"/>
                  </a:lnTo>
                  <a:lnTo>
                    <a:pt x="0" y="100"/>
                  </a:lnTo>
                  <a:close/>
                  <a:moveTo>
                    <a:pt x="174" y="130"/>
                  </a:moveTo>
                  <a:lnTo>
                    <a:pt x="178" y="130"/>
                  </a:lnTo>
                  <a:lnTo>
                    <a:pt x="178" y="133"/>
                  </a:lnTo>
                  <a:lnTo>
                    <a:pt x="182" y="133"/>
                  </a:lnTo>
                  <a:lnTo>
                    <a:pt x="185" y="133"/>
                  </a:lnTo>
                  <a:lnTo>
                    <a:pt x="185" y="133"/>
                  </a:lnTo>
                  <a:lnTo>
                    <a:pt x="189" y="130"/>
                  </a:lnTo>
                  <a:lnTo>
                    <a:pt x="189" y="126"/>
                  </a:lnTo>
                  <a:lnTo>
                    <a:pt x="193" y="126"/>
                  </a:lnTo>
                  <a:lnTo>
                    <a:pt x="193" y="126"/>
                  </a:lnTo>
                  <a:lnTo>
                    <a:pt x="196" y="126"/>
                  </a:lnTo>
                  <a:lnTo>
                    <a:pt x="200" y="126"/>
                  </a:lnTo>
                  <a:lnTo>
                    <a:pt x="204" y="122"/>
                  </a:lnTo>
                  <a:lnTo>
                    <a:pt x="204" y="122"/>
                  </a:lnTo>
                  <a:lnTo>
                    <a:pt x="200" y="119"/>
                  </a:lnTo>
                  <a:lnTo>
                    <a:pt x="200" y="119"/>
                  </a:lnTo>
                  <a:lnTo>
                    <a:pt x="204" y="119"/>
                  </a:lnTo>
                  <a:lnTo>
                    <a:pt x="208" y="115"/>
                  </a:lnTo>
                  <a:lnTo>
                    <a:pt x="208" y="111"/>
                  </a:lnTo>
                  <a:lnTo>
                    <a:pt x="204" y="104"/>
                  </a:lnTo>
                  <a:lnTo>
                    <a:pt x="200" y="104"/>
                  </a:lnTo>
                  <a:lnTo>
                    <a:pt x="196" y="104"/>
                  </a:lnTo>
                  <a:lnTo>
                    <a:pt x="196" y="104"/>
                  </a:lnTo>
                  <a:lnTo>
                    <a:pt x="196" y="104"/>
                  </a:lnTo>
                  <a:lnTo>
                    <a:pt x="193" y="100"/>
                  </a:lnTo>
                  <a:lnTo>
                    <a:pt x="193" y="100"/>
                  </a:lnTo>
                  <a:lnTo>
                    <a:pt x="189" y="104"/>
                  </a:lnTo>
                  <a:lnTo>
                    <a:pt x="189" y="104"/>
                  </a:lnTo>
                  <a:lnTo>
                    <a:pt x="185" y="104"/>
                  </a:lnTo>
                  <a:lnTo>
                    <a:pt x="182" y="108"/>
                  </a:lnTo>
                  <a:lnTo>
                    <a:pt x="178" y="108"/>
                  </a:lnTo>
                  <a:lnTo>
                    <a:pt x="174" y="115"/>
                  </a:lnTo>
                  <a:lnTo>
                    <a:pt x="171" y="115"/>
                  </a:lnTo>
                  <a:lnTo>
                    <a:pt x="171" y="119"/>
                  </a:lnTo>
                  <a:lnTo>
                    <a:pt x="171" y="119"/>
                  </a:lnTo>
                  <a:lnTo>
                    <a:pt x="174" y="122"/>
                  </a:lnTo>
                  <a:lnTo>
                    <a:pt x="174" y="122"/>
                  </a:lnTo>
                  <a:lnTo>
                    <a:pt x="174" y="126"/>
                  </a:lnTo>
                  <a:lnTo>
                    <a:pt x="174" y="13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56" name="Freeform 155"/>
            <p:cNvSpPr>
              <a:spLocks/>
            </p:cNvSpPr>
            <p:nvPr/>
          </p:nvSpPr>
          <p:spPr bwMode="auto">
            <a:xfrm>
              <a:off x="4846271" y="3739519"/>
              <a:ext cx="47606" cy="42459"/>
            </a:xfrm>
            <a:custGeom>
              <a:avLst/>
              <a:gdLst>
                <a:gd name="T0" fmla="*/ 3 w 37"/>
                <a:gd name="T1" fmla="*/ 30 h 33"/>
                <a:gd name="T2" fmla="*/ 3 w 37"/>
                <a:gd name="T3" fmla="*/ 26 h 33"/>
                <a:gd name="T4" fmla="*/ 3 w 37"/>
                <a:gd name="T5" fmla="*/ 22 h 33"/>
                <a:gd name="T6" fmla="*/ 3 w 37"/>
                <a:gd name="T7" fmla="*/ 22 h 33"/>
                <a:gd name="T8" fmla="*/ 0 w 37"/>
                <a:gd name="T9" fmla="*/ 19 h 33"/>
                <a:gd name="T10" fmla="*/ 0 w 37"/>
                <a:gd name="T11" fmla="*/ 19 h 33"/>
                <a:gd name="T12" fmla="*/ 0 w 37"/>
                <a:gd name="T13" fmla="*/ 15 h 33"/>
                <a:gd name="T14" fmla="*/ 3 w 37"/>
                <a:gd name="T15" fmla="*/ 15 h 33"/>
                <a:gd name="T16" fmla="*/ 7 w 37"/>
                <a:gd name="T17" fmla="*/ 8 h 33"/>
                <a:gd name="T18" fmla="*/ 11 w 37"/>
                <a:gd name="T19" fmla="*/ 8 h 33"/>
                <a:gd name="T20" fmla="*/ 14 w 37"/>
                <a:gd name="T21" fmla="*/ 4 h 33"/>
                <a:gd name="T22" fmla="*/ 18 w 37"/>
                <a:gd name="T23" fmla="*/ 4 h 33"/>
                <a:gd name="T24" fmla="*/ 18 w 37"/>
                <a:gd name="T25" fmla="*/ 4 h 33"/>
                <a:gd name="T26" fmla="*/ 22 w 37"/>
                <a:gd name="T27" fmla="*/ 0 h 33"/>
                <a:gd name="T28" fmla="*/ 22 w 37"/>
                <a:gd name="T29" fmla="*/ 0 h 33"/>
                <a:gd name="T30" fmla="*/ 25 w 37"/>
                <a:gd name="T31" fmla="*/ 4 h 33"/>
                <a:gd name="T32" fmla="*/ 25 w 37"/>
                <a:gd name="T33" fmla="*/ 4 h 33"/>
                <a:gd name="T34" fmla="*/ 25 w 37"/>
                <a:gd name="T35" fmla="*/ 4 h 33"/>
                <a:gd name="T36" fmla="*/ 29 w 37"/>
                <a:gd name="T37" fmla="*/ 4 h 33"/>
                <a:gd name="T38" fmla="*/ 33 w 37"/>
                <a:gd name="T39" fmla="*/ 4 h 33"/>
                <a:gd name="T40" fmla="*/ 37 w 37"/>
                <a:gd name="T41" fmla="*/ 11 h 33"/>
                <a:gd name="T42" fmla="*/ 37 w 37"/>
                <a:gd name="T43" fmla="*/ 15 h 33"/>
                <a:gd name="T44" fmla="*/ 33 w 37"/>
                <a:gd name="T45" fmla="*/ 19 h 33"/>
                <a:gd name="T46" fmla="*/ 29 w 37"/>
                <a:gd name="T47" fmla="*/ 19 h 33"/>
                <a:gd name="T48" fmla="*/ 29 w 37"/>
                <a:gd name="T49" fmla="*/ 19 h 33"/>
                <a:gd name="T50" fmla="*/ 33 w 37"/>
                <a:gd name="T51" fmla="*/ 22 h 33"/>
                <a:gd name="T52" fmla="*/ 33 w 37"/>
                <a:gd name="T53" fmla="*/ 22 h 33"/>
                <a:gd name="T54" fmla="*/ 29 w 37"/>
                <a:gd name="T55" fmla="*/ 26 h 33"/>
                <a:gd name="T56" fmla="*/ 25 w 37"/>
                <a:gd name="T57" fmla="*/ 26 h 33"/>
                <a:gd name="T58" fmla="*/ 22 w 37"/>
                <a:gd name="T59" fmla="*/ 26 h 33"/>
                <a:gd name="T60" fmla="*/ 22 w 37"/>
                <a:gd name="T61" fmla="*/ 26 h 33"/>
                <a:gd name="T62" fmla="*/ 18 w 37"/>
                <a:gd name="T63" fmla="*/ 26 h 33"/>
                <a:gd name="T64" fmla="*/ 18 w 37"/>
                <a:gd name="T65" fmla="*/ 30 h 33"/>
                <a:gd name="T66" fmla="*/ 14 w 37"/>
                <a:gd name="T67" fmla="*/ 33 h 33"/>
                <a:gd name="T68" fmla="*/ 14 w 37"/>
                <a:gd name="T69" fmla="*/ 33 h 33"/>
                <a:gd name="T70" fmla="*/ 11 w 37"/>
                <a:gd name="T71" fmla="*/ 33 h 33"/>
                <a:gd name="T72" fmla="*/ 7 w 37"/>
                <a:gd name="T73" fmla="*/ 33 h 33"/>
                <a:gd name="T74" fmla="*/ 7 w 37"/>
                <a:gd name="T75" fmla="*/ 30 h 33"/>
                <a:gd name="T76" fmla="*/ 3 w 37"/>
                <a:gd name="T7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 h="33">
                  <a:moveTo>
                    <a:pt x="3" y="30"/>
                  </a:moveTo>
                  <a:lnTo>
                    <a:pt x="3" y="26"/>
                  </a:lnTo>
                  <a:lnTo>
                    <a:pt x="3" y="22"/>
                  </a:lnTo>
                  <a:lnTo>
                    <a:pt x="3" y="22"/>
                  </a:lnTo>
                  <a:lnTo>
                    <a:pt x="0" y="19"/>
                  </a:lnTo>
                  <a:lnTo>
                    <a:pt x="0" y="19"/>
                  </a:lnTo>
                  <a:lnTo>
                    <a:pt x="0" y="15"/>
                  </a:lnTo>
                  <a:lnTo>
                    <a:pt x="3" y="15"/>
                  </a:lnTo>
                  <a:lnTo>
                    <a:pt x="7" y="8"/>
                  </a:lnTo>
                  <a:lnTo>
                    <a:pt x="11" y="8"/>
                  </a:lnTo>
                  <a:lnTo>
                    <a:pt x="14" y="4"/>
                  </a:lnTo>
                  <a:lnTo>
                    <a:pt x="18" y="4"/>
                  </a:lnTo>
                  <a:lnTo>
                    <a:pt x="18" y="4"/>
                  </a:lnTo>
                  <a:lnTo>
                    <a:pt x="22" y="0"/>
                  </a:lnTo>
                  <a:lnTo>
                    <a:pt x="22" y="0"/>
                  </a:lnTo>
                  <a:lnTo>
                    <a:pt x="25" y="4"/>
                  </a:lnTo>
                  <a:lnTo>
                    <a:pt x="25" y="4"/>
                  </a:lnTo>
                  <a:lnTo>
                    <a:pt x="25" y="4"/>
                  </a:lnTo>
                  <a:lnTo>
                    <a:pt x="29" y="4"/>
                  </a:lnTo>
                  <a:lnTo>
                    <a:pt x="33" y="4"/>
                  </a:lnTo>
                  <a:lnTo>
                    <a:pt x="37" y="11"/>
                  </a:lnTo>
                  <a:lnTo>
                    <a:pt x="37" y="15"/>
                  </a:lnTo>
                  <a:lnTo>
                    <a:pt x="33" y="19"/>
                  </a:lnTo>
                  <a:lnTo>
                    <a:pt x="29" y="19"/>
                  </a:lnTo>
                  <a:lnTo>
                    <a:pt x="29" y="19"/>
                  </a:lnTo>
                  <a:lnTo>
                    <a:pt x="33" y="22"/>
                  </a:lnTo>
                  <a:lnTo>
                    <a:pt x="33" y="22"/>
                  </a:lnTo>
                  <a:lnTo>
                    <a:pt x="29" y="26"/>
                  </a:lnTo>
                  <a:lnTo>
                    <a:pt x="25" y="26"/>
                  </a:lnTo>
                  <a:lnTo>
                    <a:pt x="22" y="26"/>
                  </a:lnTo>
                  <a:lnTo>
                    <a:pt x="22" y="26"/>
                  </a:lnTo>
                  <a:lnTo>
                    <a:pt x="18" y="26"/>
                  </a:lnTo>
                  <a:lnTo>
                    <a:pt x="18" y="30"/>
                  </a:lnTo>
                  <a:lnTo>
                    <a:pt x="14" y="33"/>
                  </a:lnTo>
                  <a:lnTo>
                    <a:pt x="14" y="33"/>
                  </a:lnTo>
                  <a:lnTo>
                    <a:pt x="11" y="33"/>
                  </a:lnTo>
                  <a:lnTo>
                    <a:pt x="7" y="33"/>
                  </a:lnTo>
                  <a:lnTo>
                    <a:pt x="7" y="30"/>
                  </a:lnTo>
                  <a:lnTo>
                    <a:pt x="3" y="3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57" name="Freeform 156"/>
            <p:cNvSpPr>
              <a:spLocks noEditPoints="1"/>
            </p:cNvSpPr>
            <p:nvPr/>
          </p:nvSpPr>
          <p:spPr bwMode="auto">
            <a:xfrm>
              <a:off x="6646269" y="3386981"/>
              <a:ext cx="862043" cy="829878"/>
            </a:xfrm>
            <a:custGeom>
              <a:avLst/>
              <a:gdLst>
                <a:gd name="T0" fmla="*/ 179 w 181"/>
                <a:gd name="T1" fmla="*/ 73 h 174"/>
                <a:gd name="T2" fmla="*/ 154 w 181"/>
                <a:gd name="T3" fmla="*/ 37 h 174"/>
                <a:gd name="T4" fmla="*/ 123 w 181"/>
                <a:gd name="T5" fmla="*/ 29 h 174"/>
                <a:gd name="T6" fmla="*/ 111 w 181"/>
                <a:gd name="T7" fmla="*/ 16 h 174"/>
                <a:gd name="T8" fmla="*/ 112 w 181"/>
                <a:gd name="T9" fmla="*/ 17 h 174"/>
                <a:gd name="T10" fmla="*/ 110 w 181"/>
                <a:gd name="T11" fmla="*/ 7 h 174"/>
                <a:gd name="T12" fmla="*/ 86 w 181"/>
                <a:gd name="T13" fmla="*/ 4 h 174"/>
                <a:gd name="T14" fmla="*/ 86 w 181"/>
                <a:gd name="T15" fmla="*/ 4 h 174"/>
                <a:gd name="T16" fmla="*/ 58 w 181"/>
                <a:gd name="T17" fmla="*/ 22 h 174"/>
                <a:gd name="T18" fmla="*/ 1 w 181"/>
                <a:gd name="T19" fmla="*/ 65 h 174"/>
                <a:gd name="T20" fmla="*/ 98 w 181"/>
                <a:gd name="T21" fmla="*/ 124 h 174"/>
                <a:gd name="T22" fmla="*/ 133 w 181"/>
                <a:gd name="T23" fmla="*/ 144 h 174"/>
                <a:gd name="T24" fmla="*/ 122 w 181"/>
                <a:gd name="T25" fmla="*/ 154 h 174"/>
                <a:gd name="T26" fmla="*/ 137 w 181"/>
                <a:gd name="T27" fmla="*/ 150 h 174"/>
                <a:gd name="T28" fmla="*/ 132 w 181"/>
                <a:gd name="T29" fmla="*/ 168 h 174"/>
                <a:gd name="T30" fmla="*/ 120 w 181"/>
                <a:gd name="T31" fmla="*/ 167 h 174"/>
                <a:gd name="T32" fmla="*/ 123 w 181"/>
                <a:gd name="T33" fmla="*/ 156 h 174"/>
                <a:gd name="T34" fmla="*/ 135 w 181"/>
                <a:gd name="T35" fmla="*/ 157 h 174"/>
                <a:gd name="T36" fmla="*/ 130 w 181"/>
                <a:gd name="T37" fmla="*/ 169 h 174"/>
                <a:gd name="T38" fmla="*/ 125 w 181"/>
                <a:gd name="T39" fmla="*/ 173 h 174"/>
                <a:gd name="T40" fmla="*/ 9 w 181"/>
                <a:gd name="T41" fmla="*/ 115 h 174"/>
                <a:gd name="T42" fmla="*/ 22 w 181"/>
                <a:gd name="T43" fmla="*/ 111 h 174"/>
                <a:gd name="T44" fmla="*/ 38 w 181"/>
                <a:gd name="T45" fmla="*/ 110 h 174"/>
                <a:gd name="T46" fmla="*/ 58 w 181"/>
                <a:gd name="T47" fmla="*/ 102 h 174"/>
                <a:gd name="T48" fmla="*/ 83 w 181"/>
                <a:gd name="T49" fmla="*/ 102 h 174"/>
                <a:gd name="T50" fmla="*/ 91 w 181"/>
                <a:gd name="T51" fmla="*/ 115 h 174"/>
                <a:gd name="T52" fmla="*/ 99 w 181"/>
                <a:gd name="T53" fmla="*/ 111 h 174"/>
                <a:gd name="T54" fmla="*/ 100 w 181"/>
                <a:gd name="T55" fmla="*/ 116 h 174"/>
                <a:gd name="T56" fmla="*/ 102 w 181"/>
                <a:gd name="T57" fmla="*/ 123 h 174"/>
                <a:gd name="T58" fmla="*/ 106 w 181"/>
                <a:gd name="T59" fmla="*/ 133 h 174"/>
                <a:gd name="T60" fmla="*/ 120 w 181"/>
                <a:gd name="T61" fmla="*/ 143 h 174"/>
                <a:gd name="T62" fmla="*/ 130 w 181"/>
                <a:gd name="T63" fmla="*/ 141 h 174"/>
                <a:gd name="T64" fmla="*/ 139 w 181"/>
                <a:gd name="T65" fmla="*/ 140 h 174"/>
                <a:gd name="T66" fmla="*/ 153 w 181"/>
                <a:gd name="T67" fmla="*/ 129 h 174"/>
                <a:gd name="T68" fmla="*/ 167 w 181"/>
                <a:gd name="T69" fmla="*/ 110 h 174"/>
                <a:gd name="T70" fmla="*/ 176 w 181"/>
                <a:gd name="T71" fmla="*/ 92 h 174"/>
                <a:gd name="T72" fmla="*/ 178 w 181"/>
                <a:gd name="T73" fmla="*/ 71 h 174"/>
                <a:gd name="T74" fmla="*/ 170 w 181"/>
                <a:gd name="T75" fmla="*/ 59 h 174"/>
                <a:gd name="T76" fmla="*/ 166 w 181"/>
                <a:gd name="T77" fmla="*/ 53 h 174"/>
                <a:gd name="T78" fmla="*/ 159 w 181"/>
                <a:gd name="T79" fmla="*/ 43 h 174"/>
                <a:gd name="T80" fmla="*/ 152 w 181"/>
                <a:gd name="T81" fmla="*/ 31 h 174"/>
                <a:gd name="T82" fmla="*/ 146 w 181"/>
                <a:gd name="T83" fmla="*/ 18 h 174"/>
                <a:gd name="T84" fmla="*/ 141 w 181"/>
                <a:gd name="T85" fmla="*/ 5 h 174"/>
                <a:gd name="T86" fmla="*/ 135 w 181"/>
                <a:gd name="T87" fmla="*/ 13 h 174"/>
                <a:gd name="T88" fmla="*/ 130 w 181"/>
                <a:gd name="T89" fmla="*/ 33 h 174"/>
                <a:gd name="T90" fmla="*/ 113 w 181"/>
                <a:gd name="T91" fmla="*/ 25 h 174"/>
                <a:gd name="T92" fmla="*/ 110 w 181"/>
                <a:gd name="T93" fmla="*/ 13 h 174"/>
                <a:gd name="T94" fmla="*/ 112 w 181"/>
                <a:gd name="T95" fmla="*/ 9 h 174"/>
                <a:gd name="T96" fmla="*/ 105 w 181"/>
                <a:gd name="T97" fmla="*/ 7 h 174"/>
                <a:gd name="T98" fmla="*/ 93 w 181"/>
                <a:gd name="T99" fmla="*/ 4 h 174"/>
                <a:gd name="T100" fmla="*/ 88 w 181"/>
                <a:gd name="T101" fmla="*/ 9 h 174"/>
                <a:gd name="T102" fmla="*/ 82 w 181"/>
                <a:gd name="T103" fmla="*/ 15 h 174"/>
                <a:gd name="T104" fmla="*/ 79 w 181"/>
                <a:gd name="T105" fmla="*/ 20 h 174"/>
                <a:gd name="T106" fmla="*/ 74 w 181"/>
                <a:gd name="T107" fmla="*/ 22 h 174"/>
                <a:gd name="T108" fmla="*/ 65 w 181"/>
                <a:gd name="T109" fmla="*/ 17 h 174"/>
                <a:gd name="T110" fmla="*/ 60 w 181"/>
                <a:gd name="T111" fmla="*/ 22 h 174"/>
                <a:gd name="T112" fmla="*/ 56 w 181"/>
                <a:gd name="T113" fmla="*/ 27 h 174"/>
                <a:gd name="T114" fmla="*/ 51 w 181"/>
                <a:gd name="T115" fmla="*/ 28 h 174"/>
                <a:gd name="T116" fmla="*/ 43 w 181"/>
                <a:gd name="T117" fmla="*/ 37 h 174"/>
                <a:gd name="T118" fmla="*/ 21 w 181"/>
                <a:gd name="T119" fmla="*/ 45 h 174"/>
                <a:gd name="T120" fmla="*/ 7 w 181"/>
                <a:gd name="T121" fmla="*/ 52 h 174"/>
                <a:gd name="T122" fmla="*/ 4 w 181"/>
                <a:gd name="T123" fmla="*/ 69 h 174"/>
                <a:gd name="T124" fmla="*/ 7 w 181"/>
                <a:gd name="T125"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1" h="174">
                  <a:moveTo>
                    <a:pt x="178" y="83"/>
                  </a:moveTo>
                  <a:cubicBezTo>
                    <a:pt x="179" y="81"/>
                    <a:pt x="179" y="81"/>
                    <a:pt x="179" y="81"/>
                  </a:cubicBezTo>
                  <a:cubicBezTo>
                    <a:pt x="179" y="82"/>
                    <a:pt x="179" y="82"/>
                    <a:pt x="179" y="82"/>
                  </a:cubicBezTo>
                  <a:cubicBezTo>
                    <a:pt x="178" y="83"/>
                    <a:pt x="178" y="83"/>
                    <a:pt x="178" y="83"/>
                  </a:cubicBezTo>
                  <a:close/>
                  <a:moveTo>
                    <a:pt x="179" y="73"/>
                  </a:moveTo>
                  <a:cubicBezTo>
                    <a:pt x="178" y="72"/>
                    <a:pt x="178" y="72"/>
                    <a:pt x="178" y="72"/>
                  </a:cubicBezTo>
                  <a:cubicBezTo>
                    <a:pt x="179" y="71"/>
                    <a:pt x="179" y="71"/>
                    <a:pt x="179" y="71"/>
                  </a:cubicBezTo>
                  <a:cubicBezTo>
                    <a:pt x="179" y="70"/>
                    <a:pt x="179" y="70"/>
                    <a:pt x="179" y="70"/>
                  </a:cubicBezTo>
                  <a:cubicBezTo>
                    <a:pt x="179" y="69"/>
                    <a:pt x="179" y="69"/>
                    <a:pt x="179" y="69"/>
                  </a:cubicBezTo>
                  <a:cubicBezTo>
                    <a:pt x="180" y="68"/>
                    <a:pt x="180" y="68"/>
                    <a:pt x="180" y="68"/>
                  </a:cubicBezTo>
                  <a:cubicBezTo>
                    <a:pt x="180" y="68"/>
                    <a:pt x="180" y="68"/>
                    <a:pt x="180" y="68"/>
                  </a:cubicBezTo>
                  <a:cubicBezTo>
                    <a:pt x="180" y="67"/>
                    <a:pt x="180" y="67"/>
                    <a:pt x="180" y="67"/>
                  </a:cubicBezTo>
                  <a:cubicBezTo>
                    <a:pt x="180" y="67"/>
                    <a:pt x="180" y="67"/>
                    <a:pt x="180" y="67"/>
                  </a:cubicBezTo>
                  <a:cubicBezTo>
                    <a:pt x="181" y="68"/>
                    <a:pt x="181" y="68"/>
                    <a:pt x="181" y="68"/>
                  </a:cubicBezTo>
                  <a:cubicBezTo>
                    <a:pt x="180" y="69"/>
                    <a:pt x="180" y="69"/>
                    <a:pt x="180" y="69"/>
                  </a:cubicBezTo>
                  <a:cubicBezTo>
                    <a:pt x="179" y="71"/>
                    <a:pt x="179" y="71"/>
                    <a:pt x="179" y="71"/>
                  </a:cubicBezTo>
                  <a:cubicBezTo>
                    <a:pt x="179" y="72"/>
                    <a:pt x="179" y="72"/>
                    <a:pt x="179" y="72"/>
                  </a:cubicBezTo>
                  <a:cubicBezTo>
                    <a:pt x="179" y="73"/>
                    <a:pt x="179" y="73"/>
                    <a:pt x="179" y="73"/>
                  </a:cubicBezTo>
                  <a:cubicBezTo>
                    <a:pt x="179" y="73"/>
                    <a:pt x="179" y="73"/>
                    <a:pt x="179" y="73"/>
                  </a:cubicBezTo>
                  <a:close/>
                  <a:moveTo>
                    <a:pt x="171" y="61"/>
                  </a:moveTo>
                  <a:cubicBezTo>
                    <a:pt x="172" y="62"/>
                    <a:pt x="172" y="62"/>
                    <a:pt x="172" y="62"/>
                  </a:cubicBezTo>
                  <a:cubicBezTo>
                    <a:pt x="173" y="63"/>
                    <a:pt x="173" y="63"/>
                    <a:pt x="173" y="63"/>
                  </a:cubicBezTo>
                  <a:cubicBezTo>
                    <a:pt x="173" y="62"/>
                    <a:pt x="173" y="62"/>
                    <a:pt x="173" y="62"/>
                  </a:cubicBezTo>
                  <a:cubicBezTo>
                    <a:pt x="173" y="62"/>
                    <a:pt x="173" y="62"/>
                    <a:pt x="173" y="62"/>
                  </a:cubicBezTo>
                  <a:cubicBezTo>
                    <a:pt x="173" y="61"/>
                    <a:pt x="173" y="61"/>
                    <a:pt x="173" y="61"/>
                  </a:cubicBezTo>
                  <a:cubicBezTo>
                    <a:pt x="172" y="61"/>
                    <a:pt x="172" y="61"/>
                    <a:pt x="172" y="61"/>
                  </a:cubicBezTo>
                  <a:cubicBezTo>
                    <a:pt x="172" y="61"/>
                    <a:pt x="172" y="61"/>
                    <a:pt x="172" y="61"/>
                  </a:cubicBezTo>
                  <a:cubicBezTo>
                    <a:pt x="171" y="61"/>
                    <a:pt x="171" y="61"/>
                    <a:pt x="171" y="61"/>
                  </a:cubicBezTo>
                  <a:close/>
                  <a:moveTo>
                    <a:pt x="170" y="55"/>
                  </a:moveTo>
                  <a:cubicBezTo>
                    <a:pt x="170" y="55"/>
                    <a:pt x="170" y="55"/>
                    <a:pt x="170" y="55"/>
                  </a:cubicBezTo>
                  <a:cubicBezTo>
                    <a:pt x="170" y="55"/>
                    <a:pt x="170" y="55"/>
                    <a:pt x="170" y="55"/>
                  </a:cubicBezTo>
                  <a:cubicBezTo>
                    <a:pt x="170" y="55"/>
                    <a:pt x="170" y="55"/>
                    <a:pt x="170" y="55"/>
                  </a:cubicBezTo>
                  <a:close/>
                  <a:moveTo>
                    <a:pt x="153" y="38"/>
                  </a:moveTo>
                  <a:cubicBezTo>
                    <a:pt x="154" y="37"/>
                    <a:pt x="154" y="37"/>
                    <a:pt x="154" y="37"/>
                  </a:cubicBezTo>
                  <a:cubicBezTo>
                    <a:pt x="153" y="36"/>
                    <a:pt x="153" y="36"/>
                    <a:pt x="153" y="36"/>
                  </a:cubicBezTo>
                  <a:cubicBezTo>
                    <a:pt x="154" y="36"/>
                    <a:pt x="154" y="36"/>
                    <a:pt x="154" y="36"/>
                  </a:cubicBezTo>
                  <a:cubicBezTo>
                    <a:pt x="154" y="36"/>
                    <a:pt x="154" y="36"/>
                    <a:pt x="154" y="36"/>
                  </a:cubicBezTo>
                  <a:cubicBezTo>
                    <a:pt x="154" y="37"/>
                    <a:pt x="154" y="37"/>
                    <a:pt x="154" y="37"/>
                  </a:cubicBezTo>
                  <a:cubicBezTo>
                    <a:pt x="154" y="38"/>
                    <a:pt x="154" y="38"/>
                    <a:pt x="154" y="38"/>
                  </a:cubicBezTo>
                  <a:cubicBezTo>
                    <a:pt x="153" y="38"/>
                    <a:pt x="153" y="38"/>
                    <a:pt x="153" y="38"/>
                  </a:cubicBezTo>
                  <a:close/>
                  <a:moveTo>
                    <a:pt x="139" y="0"/>
                  </a:moveTo>
                  <a:cubicBezTo>
                    <a:pt x="139" y="0"/>
                    <a:pt x="139" y="0"/>
                    <a:pt x="139" y="0"/>
                  </a:cubicBezTo>
                  <a:cubicBezTo>
                    <a:pt x="139" y="0"/>
                    <a:pt x="139" y="0"/>
                    <a:pt x="139" y="0"/>
                  </a:cubicBezTo>
                  <a:cubicBezTo>
                    <a:pt x="139" y="0"/>
                    <a:pt x="139" y="0"/>
                    <a:pt x="139" y="0"/>
                  </a:cubicBezTo>
                  <a:close/>
                  <a:moveTo>
                    <a:pt x="138" y="2"/>
                  </a:moveTo>
                  <a:cubicBezTo>
                    <a:pt x="138" y="3"/>
                    <a:pt x="138" y="3"/>
                    <a:pt x="138" y="3"/>
                  </a:cubicBezTo>
                  <a:cubicBezTo>
                    <a:pt x="139" y="2"/>
                    <a:pt x="139" y="2"/>
                    <a:pt x="139" y="2"/>
                  </a:cubicBezTo>
                  <a:cubicBezTo>
                    <a:pt x="139" y="2"/>
                    <a:pt x="139" y="2"/>
                    <a:pt x="139" y="2"/>
                  </a:cubicBezTo>
                  <a:cubicBezTo>
                    <a:pt x="139" y="2"/>
                    <a:pt x="139" y="2"/>
                    <a:pt x="139" y="2"/>
                  </a:cubicBezTo>
                  <a:cubicBezTo>
                    <a:pt x="138" y="2"/>
                    <a:pt x="138" y="2"/>
                    <a:pt x="138" y="2"/>
                  </a:cubicBezTo>
                  <a:close/>
                  <a:moveTo>
                    <a:pt x="124" y="30"/>
                  </a:moveTo>
                  <a:cubicBezTo>
                    <a:pt x="124" y="31"/>
                    <a:pt x="124" y="31"/>
                    <a:pt x="124" y="31"/>
                  </a:cubicBezTo>
                  <a:cubicBezTo>
                    <a:pt x="125" y="31"/>
                    <a:pt x="125" y="31"/>
                    <a:pt x="125" y="31"/>
                  </a:cubicBezTo>
                  <a:cubicBezTo>
                    <a:pt x="125" y="30"/>
                    <a:pt x="125" y="30"/>
                    <a:pt x="125" y="30"/>
                  </a:cubicBezTo>
                  <a:cubicBezTo>
                    <a:pt x="124" y="30"/>
                    <a:pt x="124" y="30"/>
                    <a:pt x="124" y="30"/>
                  </a:cubicBezTo>
                  <a:close/>
                  <a:moveTo>
                    <a:pt x="123" y="29"/>
                  </a:moveTo>
                  <a:cubicBezTo>
                    <a:pt x="123" y="29"/>
                    <a:pt x="123" y="29"/>
                    <a:pt x="123" y="29"/>
                  </a:cubicBezTo>
                  <a:cubicBezTo>
                    <a:pt x="124" y="29"/>
                    <a:pt x="124" y="29"/>
                    <a:pt x="124" y="29"/>
                  </a:cubicBezTo>
                  <a:cubicBezTo>
                    <a:pt x="124" y="28"/>
                    <a:pt x="124" y="28"/>
                    <a:pt x="124" y="28"/>
                  </a:cubicBezTo>
                  <a:cubicBezTo>
                    <a:pt x="125" y="28"/>
                    <a:pt x="125" y="28"/>
                    <a:pt x="125" y="28"/>
                  </a:cubicBezTo>
                  <a:cubicBezTo>
                    <a:pt x="125" y="28"/>
                    <a:pt x="125" y="28"/>
                    <a:pt x="125" y="28"/>
                  </a:cubicBezTo>
                  <a:cubicBezTo>
                    <a:pt x="124" y="28"/>
                    <a:pt x="124" y="28"/>
                    <a:pt x="124" y="28"/>
                  </a:cubicBezTo>
                  <a:cubicBezTo>
                    <a:pt x="123" y="28"/>
                    <a:pt x="123" y="28"/>
                    <a:pt x="123" y="28"/>
                  </a:cubicBezTo>
                  <a:cubicBezTo>
                    <a:pt x="123" y="28"/>
                    <a:pt x="123" y="29"/>
                    <a:pt x="123" y="29"/>
                  </a:cubicBezTo>
                  <a:close/>
                  <a:moveTo>
                    <a:pt x="114" y="25"/>
                  </a:moveTo>
                  <a:cubicBezTo>
                    <a:pt x="114" y="24"/>
                    <a:pt x="114" y="24"/>
                    <a:pt x="114" y="24"/>
                  </a:cubicBezTo>
                  <a:cubicBezTo>
                    <a:pt x="114" y="24"/>
                    <a:pt x="114" y="24"/>
                    <a:pt x="114" y="24"/>
                  </a:cubicBezTo>
                  <a:cubicBezTo>
                    <a:pt x="114" y="24"/>
                    <a:pt x="114" y="24"/>
                    <a:pt x="114" y="24"/>
                  </a:cubicBezTo>
                  <a:cubicBezTo>
                    <a:pt x="114" y="25"/>
                    <a:pt x="114" y="25"/>
                    <a:pt x="114" y="25"/>
                  </a:cubicBezTo>
                  <a:close/>
                  <a:moveTo>
                    <a:pt x="111" y="16"/>
                  </a:moveTo>
                  <a:cubicBezTo>
                    <a:pt x="111" y="16"/>
                    <a:pt x="111" y="16"/>
                    <a:pt x="111" y="16"/>
                  </a:cubicBezTo>
                  <a:cubicBezTo>
                    <a:pt x="111" y="16"/>
                    <a:pt x="111" y="16"/>
                    <a:pt x="111" y="16"/>
                  </a:cubicBezTo>
                  <a:cubicBezTo>
                    <a:pt x="111" y="16"/>
                    <a:pt x="111" y="16"/>
                    <a:pt x="111" y="16"/>
                  </a:cubicBezTo>
                  <a:cubicBezTo>
                    <a:pt x="111" y="15"/>
                    <a:pt x="111" y="15"/>
                    <a:pt x="111" y="15"/>
                  </a:cubicBezTo>
                  <a:cubicBezTo>
                    <a:pt x="112" y="16"/>
                    <a:pt x="112" y="16"/>
                    <a:pt x="112" y="16"/>
                  </a:cubicBezTo>
                  <a:cubicBezTo>
                    <a:pt x="111" y="16"/>
                    <a:pt x="111" y="16"/>
                    <a:pt x="111" y="16"/>
                  </a:cubicBezTo>
                  <a:close/>
                  <a:moveTo>
                    <a:pt x="112" y="17"/>
                  </a:moveTo>
                  <a:cubicBezTo>
                    <a:pt x="112" y="18"/>
                    <a:pt x="112" y="18"/>
                    <a:pt x="112" y="18"/>
                  </a:cubicBezTo>
                  <a:cubicBezTo>
                    <a:pt x="112" y="18"/>
                    <a:pt x="112" y="18"/>
                    <a:pt x="112" y="18"/>
                  </a:cubicBezTo>
                  <a:cubicBezTo>
                    <a:pt x="113" y="17"/>
                    <a:pt x="113" y="17"/>
                    <a:pt x="113" y="17"/>
                  </a:cubicBezTo>
                  <a:cubicBezTo>
                    <a:pt x="114" y="18"/>
                    <a:pt x="114" y="18"/>
                    <a:pt x="114" y="18"/>
                  </a:cubicBezTo>
                  <a:cubicBezTo>
                    <a:pt x="114" y="17"/>
                    <a:pt x="114" y="17"/>
                    <a:pt x="114" y="17"/>
                  </a:cubicBezTo>
                  <a:cubicBezTo>
                    <a:pt x="114" y="17"/>
                    <a:pt x="114" y="17"/>
                    <a:pt x="114" y="17"/>
                  </a:cubicBezTo>
                  <a:cubicBezTo>
                    <a:pt x="113" y="17"/>
                    <a:pt x="113" y="17"/>
                    <a:pt x="113" y="17"/>
                  </a:cubicBezTo>
                  <a:cubicBezTo>
                    <a:pt x="113" y="17"/>
                    <a:pt x="113" y="17"/>
                    <a:pt x="113" y="17"/>
                  </a:cubicBezTo>
                  <a:cubicBezTo>
                    <a:pt x="114" y="16"/>
                    <a:pt x="114" y="16"/>
                    <a:pt x="114" y="16"/>
                  </a:cubicBezTo>
                  <a:cubicBezTo>
                    <a:pt x="114" y="16"/>
                    <a:pt x="114" y="16"/>
                    <a:pt x="114" y="16"/>
                  </a:cubicBezTo>
                  <a:cubicBezTo>
                    <a:pt x="113" y="16"/>
                    <a:pt x="113" y="16"/>
                    <a:pt x="113" y="16"/>
                  </a:cubicBezTo>
                  <a:cubicBezTo>
                    <a:pt x="113" y="15"/>
                    <a:pt x="113" y="15"/>
                    <a:pt x="113" y="15"/>
                  </a:cubicBezTo>
                  <a:cubicBezTo>
                    <a:pt x="113" y="16"/>
                    <a:pt x="113" y="16"/>
                    <a:pt x="113" y="16"/>
                  </a:cubicBezTo>
                  <a:cubicBezTo>
                    <a:pt x="113" y="16"/>
                    <a:pt x="113" y="16"/>
                    <a:pt x="113" y="16"/>
                  </a:cubicBezTo>
                  <a:cubicBezTo>
                    <a:pt x="112" y="16"/>
                    <a:pt x="112" y="16"/>
                    <a:pt x="112" y="16"/>
                  </a:cubicBezTo>
                  <a:cubicBezTo>
                    <a:pt x="112" y="16"/>
                    <a:pt x="112" y="16"/>
                    <a:pt x="112" y="16"/>
                  </a:cubicBezTo>
                  <a:cubicBezTo>
                    <a:pt x="112" y="16"/>
                    <a:pt x="112" y="16"/>
                    <a:pt x="112" y="16"/>
                  </a:cubicBezTo>
                  <a:cubicBezTo>
                    <a:pt x="112" y="17"/>
                    <a:pt x="112" y="17"/>
                    <a:pt x="112" y="17"/>
                  </a:cubicBezTo>
                  <a:close/>
                  <a:moveTo>
                    <a:pt x="113" y="5"/>
                  </a:moveTo>
                  <a:cubicBezTo>
                    <a:pt x="113" y="5"/>
                    <a:pt x="113" y="5"/>
                    <a:pt x="113" y="5"/>
                  </a:cubicBezTo>
                  <a:cubicBezTo>
                    <a:pt x="114" y="5"/>
                    <a:pt x="114" y="5"/>
                    <a:pt x="114" y="5"/>
                  </a:cubicBezTo>
                  <a:cubicBezTo>
                    <a:pt x="114" y="4"/>
                    <a:pt x="114" y="4"/>
                    <a:pt x="114" y="4"/>
                  </a:cubicBezTo>
                  <a:cubicBezTo>
                    <a:pt x="114" y="4"/>
                    <a:pt x="114" y="4"/>
                    <a:pt x="114" y="4"/>
                  </a:cubicBezTo>
                  <a:cubicBezTo>
                    <a:pt x="113" y="4"/>
                    <a:pt x="113" y="4"/>
                    <a:pt x="113" y="4"/>
                  </a:cubicBezTo>
                  <a:cubicBezTo>
                    <a:pt x="113" y="5"/>
                    <a:pt x="113" y="5"/>
                    <a:pt x="113" y="5"/>
                  </a:cubicBezTo>
                  <a:close/>
                  <a:moveTo>
                    <a:pt x="112" y="6"/>
                  </a:moveTo>
                  <a:cubicBezTo>
                    <a:pt x="112" y="6"/>
                    <a:pt x="112" y="6"/>
                    <a:pt x="112" y="6"/>
                  </a:cubicBezTo>
                  <a:cubicBezTo>
                    <a:pt x="112" y="5"/>
                    <a:pt x="112" y="5"/>
                    <a:pt x="112" y="5"/>
                  </a:cubicBezTo>
                  <a:cubicBezTo>
                    <a:pt x="112" y="6"/>
                    <a:pt x="112" y="6"/>
                    <a:pt x="112" y="6"/>
                  </a:cubicBezTo>
                  <a:close/>
                  <a:moveTo>
                    <a:pt x="111" y="6"/>
                  </a:moveTo>
                  <a:cubicBezTo>
                    <a:pt x="111" y="6"/>
                    <a:pt x="111" y="6"/>
                    <a:pt x="111" y="6"/>
                  </a:cubicBezTo>
                  <a:cubicBezTo>
                    <a:pt x="112" y="6"/>
                    <a:pt x="112" y="6"/>
                    <a:pt x="112" y="6"/>
                  </a:cubicBezTo>
                  <a:cubicBezTo>
                    <a:pt x="111" y="6"/>
                    <a:pt x="111" y="6"/>
                    <a:pt x="111" y="6"/>
                  </a:cubicBezTo>
                  <a:close/>
                  <a:moveTo>
                    <a:pt x="110" y="7"/>
                  </a:moveTo>
                  <a:cubicBezTo>
                    <a:pt x="110" y="7"/>
                    <a:pt x="110" y="7"/>
                    <a:pt x="110" y="7"/>
                  </a:cubicBezTo>
                  <a:cubicBezTo>
                    <a:pt x="110" y="6"/>
                    <a:pt x="110" y="6"/>
                    <a:pt x="110" y="6"/>
                  </a:cubicBezTo>
                  <a:cubicBezTo>
                    <a:pt x="110" y="7"/>
                    <a:pt x="110" y="7"/>
                    <a:pt x="110" y="7"/>
                  </a:cubicBezTo>
                  <a:close/>
                  <a:moveTo>
                    <a:pt x="108" y="8"/>
                  </a:moveTo>
                  <a:cubicBezTo>
                    <a:pt x="108" y="7"/>
                    <a:pt x="108" y="7"/>
                    <a:pt x="108" y="7"/>
                  </a:cubicBezTo>
                  <a:cubicBezTo>
                    <a:pt x="109" y="7"/>
                    <a:pt x="109" y="7"/>
                    <a:pt x="109" y="7"/>
                  </a:cubicBezTo>
                  <a:cubicBezTo>
                    <a:pt x="110" y="7"/>
                    <a:pt x="110" y="7"/>
                    <a:pt x="110" y="7"/>
                  </a:cubicBezTo>
                  <a:cubicBezTo>
                    <a:pt x="110" y="7"/>
                    <a:pt x="110" y="7"/>
                    <a:pt x="110" y="7"/>
                  </a:cubicBezTo>
                  <a:cubicBezTo>
                    <a:pt x="109" y="7"/>
                    <a:pt x="109" y="7"/>
                    <a:pt x="109" y="7"/>
                  </a:cubicBezTo>
                  <a:cubicBezTo>
                    <a:pt x="108" y="8"/>
                    <a:pt x="108" y="8"/>
                    <a:pt x="108" y="8"/>
                  </a:cubicBezTo>
                  <a:close/>
                  <a:moveTo>
                    <a:pt x="107" y="8"/>
                  </a:moveTo>
                  <a:cubicBezTo>
                    <a:pt x="107" y="8"/>
                    <a:pt x="107" y="8"/>
                    <a:pt x="107" y="8"/>
                  </a:cubicBezTo>
                  <a:cubicBezTo>
                    <a:pt x="108" y="8"/>
                    <a:pt x="108" y="8"/>
                    <a:pt x="108" y="8"/>
                  </a:cubicBezTo>
                  <a:cubicBezTo>
                    <a:pt x="108" y="8"/>
                    <a:pt x="108" y="8"/>
                    <a:pt x="108" y="8"/>
                  </a:cubicBezTo>
                  <a:cubicBezTo>
                    <a:pt x="107" y="8"/>
                    <a:pt x="107" y="8"/>
                    <a:pt x="107" y="8"/>
                  </a:cubicBezTo>
                  <a:close/>
                  <a:moveTo>
                    <a:pt x="96" y="5"/>
                  </a:moveTo>
                  <a:cubicBezTo>
                    <a:pt x="95" y="4"/>
                    <a:pt x="95" y="4"/>
                    <a:pt x="95" y="4"/>
                  </a:cubicBezTo>
                  <a:cubicBezTo>
                    <a:pt x="95" y="4"/>
                    <a:pt x="95" y="4"/>
                    <a:pt x="95" y="4"/>
                  </a:cubicBezTo>
                  <a:cubicBezTo>
                    <a:pt x="96" y="3"/>
                    <a:pt x="96" y="3"/>
                    <a:pt x="96" y="3"/>
                  </a:cubicBezTo>
                  <a:cubicBezTo>
                    <a:pt x="96" y="4"/>
                    <a:pt x="96" y="4"/>
                    <a:pt x="96" y="4"/>
                  </a:cubicBezTo>
                  <a:cubicBezTo>
                    <a:pt x="96" y="5"/>
                    <a:pt x="96" y="5"/>
                    <a:pt x="96" y="5"/>
                  </a:cubicBezTo>
                  <a:close/>
                  <a:moveTo>
                    <a:pt x="86" y="4"/>
                  </a:moveTo>
                  <a:cubicBezTo>
                    <a:pt x="86" y="5"/>
                    <a:pt x="86" y="5"/>
                    <a:pt x="86" y="5"/>
                  </a:cubicBezTo>
                  <a:cubicBezTo>
                    <a:pt x="87" y="6"/>
                    <a:pt x="87" y="6"/>
                    <a:pt x="87" y="6"/>
                  </a:cubicBezTo>
                  <a:cubicBezTo>
                    <a:pt x="87" y="7"/>
                    <a:pt x="87" y="7"/>
                    <a:pt x="87" y="7"/>
                  </a:cubicBezTo>
                  <a:cubicBezTo>
                    <a:pt x="89" y="7"/>
                    <a:pt x="89" y="7"/>
                    <a:pt x="89" y="7"/>
                  </a:cubicBezTo>
                  <a:cubicBezTo>
                    <a:pt x="90" y="6"/>
                    <a:pt x="90" y="6"/>
                    <a:pt x="90" y="6"/>
                  </a:cubicBezTo>
                  <a:cubicBezTo>
                    <a:pt x="90" y="6"/>
                    <a:pt x="90" y="6"/>
                    <a:pt x="90" y="6"/>
                  </a:cubicBezTo>
                  <a:cubicBezTo>
                    <a:pt x="91" y="6"/>
                    <a:pt x="91" y="6"/>
                    <a:pt x="91" y="6"/>
                  </a:cubicBezTo>
                  <a:cubicBezTo>
                    <a:pt x="91" y="5"/>
                    <a:pt x="91" y="5"/>
                    <a:pt x="91" y="5"/>
                  </a:cubicBezTo>
                  <a:cubicBezTo>
                    <a:pt x="91" y="5"/>
                    <a:pt x="91" y="5"/>
                    <a:pt x="91" y="5"/>
                  </a:cubicBezTo>
                  <a:cubicBezTo>
                    <a:pt x="90" y="4"/>
                    <a:pt x="90" y="4"/>
                    <a:pt x="90" y="4"/>
                  </a:cubicBezTo>
                  <a:cubicBezTo>
                    <a:pt x="90" y="4"/>
                    <a:pt x="90" y="4"/>
                    <a:pt x="90" y="4"/>
                  </a:cubicBezTo>
                  <a:cubicBezTo>
                    <a:pt x="89" y="5"/>
                    <a:pt x="89" y="5"/>
                    <a:pt x="89" y="5"/>
                  </a:cubicBezTo>
                  <a:cubicBezTo>
                    <a:pt x="88" y="5"/>
                    <a:pt x="88" y="5"/>
                    <a:pt x="88" y="5"/>
                  </a:cubicBezTo>
                  <a:cubicBezTo>
                    <a:pt x="88" y="5"/>
                    <a:pt x="88" y="5"/>
                    <a:pt x="88" y="5"/>
                  </a:cubicBezTo>
                  <a:cubicBezTo>
                    <a:pt x="87" y="5"/>
                    <a:pt x="87" y="5"/>
                    <a:pt x="87" y="5"/>
                  </a:cubicBezTo>
                  <a:cubicBezTo>
                    <a:pt x="87" y="5"/>
                    <a:pt x="87" y="5"/>
                    <a:pt x="87" y="5"/>
                  </a:cubicBezTo>
                  <a:cubicBezTo>
                    <a:pt x="87" y="5"/>
                    <a:pt x="87" y="5"/>
                    <a:pt x="87" y="5"/>
                  </a:cubicBezTo>
                  <a:cubicBezTo>
                    <a:pt x="86" y="4"/>
                    <a:pt x="86" y="4"/>
                    <a:pt x="86" y="4"/>
                  </a:cubicBezTo>
                  <a:cubicBezTo>
                    <a:pt x="86" y="4"/>
                    <a:pt x="86" y="4"/>
                    <a:pt x="86" y="4"/>
                  </a:cubicBezTo>
                  <a:cubicBezTo>
                    <a:pt x="86" y="4"/>
                    <a:pt x="86" y="4"/>
                    <a:pt x="86" y="4"/>
                  </a:cubicBezTo>
                  <a:close/>
                  <a:moveTo>
                    <a:pt x="86" y="5"/>
                  </a:moveTo>
                  <a:cubicBezTo>
                    <a:pt x="86" y="6"/>
                    <a:pt x="86" y="6"/>
                    <a:pt x="86" y="6"/>
                  </a:cubicBezTo>
                  <a:cubicBezTo>
                    <a:pt x="87" y="6"/>
                    <a:pt x="87" y="6"/>
                    <a:pt x="87" y="6"/>
                  </a:cubicBezTo>
                  <a:cubicBezTo>
                    <a:pt x="87" y="7"/>
                    <a:pt x="87" y="7"/>
                    <a:pt x="87" y="7"/>
                  </a:cubicBezTo>
                  <a:cubicBezTo>
                    <a:pt x="86" y="6"/>
                    <a:pt x="86" y="6"/>
                    <a:pt x="86" y="6"/>
                  </a:cubicBezTo>
                  <a:cubicBezTo>
                    <a:pt x="85" y="6"/>
                    <a:pt x="85" y="6"/>
                    <a:pt x="85" y="6"/>
                  </a:cubicBezTo>
                  <a:cubicBezTo>
                    <a:pt x="85" y="6"/>
                    <a:pt x="85" y="6"/>
                    <a:pt x="85" y="6"/>
                  </a:cubicBezTo>
                  <a:cubicBezTo>
                    <a:pt x="85" y="6"/>
                    <a:pt x="85" y="6"/>
                    <a:pt x="85" y="6"/>
                  </a:cubicBezTo>
                  <a:cubicBezTo>
                    <a:pt x="85" y="6"/>
                    <a:pt x="85" y="6"/>
                    <a:pt x="85" y="6"/>
                  </a:cubicBezTo>
                  <a:cubicBezTo>
                    <a:pt x="85" y="6"/>
                    <a:pt x="85" y="6"/>
                    <a:pt x="85" y="6"/>
                  </a:cubicBezTo>
                  <a:cubicBezTo>
                    <a:pt x="85" y="6"/>
                    <a:pt x="85" y="6"/>
                    <a:pt x="85" y="6"/>
                  </a:cubicBezTo>
                  <a:cubicBezTo>
                    <a:pt x="85" y="5"/>
                    <a:pt x="85" y="5"/>
                    <a:pt x="85" y="5"/>
                  </a:cubicBezTo>
                  <a:cubicBezTo>
                    <a:pt x="85" y="5"/>
                    <a:pt x="85" y="5"/>
                    <a:pt x="85" y="5"/>
                  </a:cubicBezTo>
                  <a:cubicBezTo>
                    <a:pt x="85" y="5"/>
                    <a:pt x="85" y="5"/>
                    <a:pt x="85" y="5"/>
                  </a:cubicBezTo>
                  <a:cubicBezTo>
                    <a:pt x="86" y="5"/>
                    <a:pt x="86" y="5"/>
                    <a:pt x="86" y="5"/>
                  </a:cubicBezTo>
                  <a:close/>
                  <a:moveTo>
                    <a:pt x="57" y="22"/>
                  </a:moveTo>
                  <a:cubicBezTo>
                    <a:pt x="58" y="22"/>
                    <a:pt x="58" y="22"/>
                    <a:pt x="58" y="22"/>
                  </a:cubicBezTo>
                  <a:cubicBezTo>
                    <a:pt x="58" y="22"/>
                    <a:pt x="58" y="22"/>
                    <a:pt x="58" y="22"/>
                  </a:cubicBezTo>
                  <a:cubicBezTo>
                    <a:pt x="58" y="21"/>
                    <a:pt x="58" y="21"/>
                    <a:pt x="58" y="21"/>
                  </a:cubicBezTo>
                  <a:cubicBezTo>
                    <a:pt x="58" y="21"/>
                    <a:pt x="57" y="22"/>
                    <a:pt x="57" y="22"/>
                  </a:cubicBezTo>
                  <a:close/>
                  <a:moveTo>
                    <a:pt x="57" y="25"/>
                  </a:moveTo>
                  <a:cubicBezTo>
                    <a:pt x="57" y="24"/>
                    <a:pt x="57" y="24"/>
                    <a:pt x="57" y="24"/>
                  </a:cubicBezTo>
                  <a:cubicBezTo>
                    <a:pt x="57" y="23"/>
                    <a:pt x="57" y="23"/>
                    <a:pt x="57" y="23"/>
                  </a:cubicBezTo>
                  <a:cubicBezTo>
                    <a:pt x="57" y="24"/>
                    <a:pt x="57" y="24"/>
                    <a:pt x="57" y="24"/>
                  </a:cubicBezTo>
                  <a:cubicBezTo>
                    <a:pt x="57" y="25"/>
                    <a:pt x="57" y="25"/>
                    <a:pt x="57" y="25"/>
                  </a:cubicBezTo>
                  <a:close/>
                  <a:moveTo>
                    <a:pt x="61" y="19"/>
                  </a:moveTo>
                  <a:cubicBezTo>
                    <a:pt x="61" y="19"/>
                    <a:pt x="61" y="19"/>
                    <a:pt x="61" y="19"/>
                  </a:cubicBezTo>
                  <a:cubicBezTo>
                    <a:pt x="61" y="18"/>
                    <a:pt x="61" y="18"/>
                    <a:pt x="61" y="18"/>
                  </a:cubicBezTo>
                  <a:cubicBezTo>
                    <a:pt x="61" y="18"/>
                    <a:pt x="61" y="18"/>
                    <a:pt x="61" y="18"/>
                  </a:cubicBezTo>
                  <a:cubicBezTo>
                    <a:pt x="61" y="19"/>
                    <a:pt x="61" y="19"/>
                    <a:pt x="61" y="19"/>
                  </a:cubicBezTo>
                  <a:close/>
                  <a:moveTo>
                    <a:pt x="14" y="46"/>
                  </a:moveTo>
                  <a:cubicBezTo>
                    <a:pt x="14" y="46"/>
                    <a:pt x="14" y="46"/>
                    <a:pt x="14" y="46"/>
                  </a:cubicBezTo>
                  <a:cubicBezTo>
                    <a:pt x="15" y="45"/>
                    <a:pt x="15" y="45"/>
                    <a:pt x="15" y="45"/>
                  </a:cubicBezTo>
                  <a:cubicBezTo>
                    <a:pt x="15" y="46"/>
                    <a:pt x="15" y="46"/>
                    <a:pt x="15" y="46"/>
                  </a:cubicBezTo>
                  <a:cubicBezTo>
                    <a:pt x="14" y="46"/>
                    <a:pt x="14" y="46"/>
                    <a:pt x="14" y="46"/>
                  </a:cubicBezTo>
                  <a:close/>
                  <a:moveTo>
                    <a:pt x="1" y="67"/>
                  </a:moveTo>
                  <a:cubicBezTo>
                    <a:pt x="1" y="65"/>
                    <a:pt x="1" y="65"/>
                    <a:pt x="1" y="65"/>
                  </a:cubicBezTo>
                  <a:cubicBezTo>
                    <a:pt x="1" y="66"/>
                    <a:pt x="1" y="66"/>
                    <a:pt x="1" y="66"/>
                  </a:cubicBezTo>
                  <a:cubicBezTo>
                    <a:pt x="1" y="66"/>
                    <a:pt x="1" y="67"/>
                    <a:pt x="1" y="67"/>
                  </a:cubicBezTo>
                  <a:close/>
                  <a:moveTo>
                    <a:pt x="1" y="70"/>
                  </a:moveTo>
                  <a:cubicBezTo>
                    <a:pt x="0" y="69"/>
                    <a:pt x="0" y="69"/>
                    <a:pt x="0" y="69"/>
                  </a:cubicBezTo>
                  <a:cubicBezTo>
                    <a:pt x="1" y="68"/>
                    <a:pt x="1" y="68"/>
                    <a:pt x="1" y="68"/>
                  </a:cubicBezTo>
                  <a:cubicBezTo>
                    <a:pt x="1" y="69"/>
                    <a:pt x="1" y="69"/>
                    <a:pt x="1" y="69"/>
                  </a:cubicBezTo>
                  <a:cubicBezTo>
                    <a:pt x="1" y="70"/>
                    <a:pt x="1" y="70"/>
                    <a:pt x="1" y="70"/>
                  </a:cubicBezTo>
                  <a:close/>
                  <a:moveTo>
                    <a:pt x="99" y="122"/>
                  </a:moveTo>
                  <a:cubicBezTo>
                    <a:pt x="99" y="123"/>
                    <a:pt x="99" y="123"/>
                    <a:pt x="99" y="123"/>
                  </a:cubicBezTo>
                  <a:cubicBezTo>
                    <a:pt x="99" y="123"/>
                    <a:pt x="99" y="123"/>
                    <a:pt x="99" y="123"/>
                  </a:cubicBezTo>
                  <a:cubicBezTo>
                    <a:pt x="100" y="123"/>
                    <a:pt x="100" y="123"/>
                    <a:pt x="100" y="123"/>
                  </a:cubicBezTo>
                  <a:cubicBezTo>
                    <a:pt x="99" y="124"/>
                    <a:pt x="99" y="124"/>
                    <a:pt x="99" y="124"/>
                  </a:cubicBezTo>
                  <a:cubicBezTo>
                    <a:pt x="100" y="124"/>
                    <a:pt x="100" y="124"/>
                    <a:pt x="100" y="124"/>
                  </a:cubicBezTo>
                  <a:cubicBezTo>
                    <a:pt x="101" y="123"/>
                    <a:pt x="101" y="123"/>
                    <a:pt x="101" y="123"/>
                  </a:cubicBezTo>
                  <a:cubicBezTo>
                    <a:pt x="101" y="124"/>
                    <a:pt x="101" y="124"/>
                    <a:pt x="101" y="124"/>
                  </a:cubicBezTo>
                  <a:cubicBezTo>
                    <a:pt x="101" y="124"/>
                    <a:pt x="101" y="124"/>
                    <a:pt x="101" y="124"/>
                  </a:cubicBezTo>
                  <a:cubicBezTo>
                    <a:pt x="99" y="124"/>
                    <a:pt x="99" y="124"/>
                    <a:pt x="99" y="124"/>
                  </a:cubicBezTo>
                  <a:cubicBezTo>
                    <a:pt x="99" y="124"/>
                    <a:pt x="99" y="124"/>
                    <a:pt x="99" y="124"/>
                  </a:cubicBezTo>
                  <a:cubicBezTo>
                    <a:pt x="98" y="124"/>
                    <a:pt x="98" y="124"/>
                    <a:pt x="98" y="124"/>
                  </a:cubicBezTo>
                  <a:cubicBezTo>
                    <a:pt x="98" y="125"/>
                    <a:pt x="98" y="125"/>
                    <a:pt x="98" y="125"/>
                  </a:cubicBezTo>
                  <a:cubicBezTo>
                    <a:pt x="98" y="125"/>
                    <a:pt x="98" y="125"/>
                    <a:pt x="98" y="125"/>
                  </a:cubicBezTo>
                  <a:cubicBezTo>
                    <a:pt x="98" y="124"/>
                    <a:pt x="98" y="124"/>
                    <a:pt x="98" y="124"/>
                  </a:cubicBezTo>
                  <a:cubicBezTo>
                    <a:pt x="97" y="124"/>
                    <a:pt x="97" y="124"/>
                    <a:pt x="97" y="124"/>
                  </a:cubicBezTo>
                  <a:cubicBezTo>
                    <a:pt x="96" y="124"/>
                    <a:pt x="96" y="124"/>
                    <a:pt x="96" y="124"/>
                  </a:cubicBezTo>
                  <a:cubicBezTo>
                    <a:pt x="96" y="124"/>
                    <a:pt x="96" y="124"/>
                    <a:pt x="96" y="124"/>
                  </a:cubicBezTo>
                  <a:cubicBezTo>
                    <a:pt x="95" y="124"/>
                    <a:pt x="95" y="124"/>
                    <a:pt x="95" y="124"/>
                  </a:cubicBezTo>
                  <a:cubicBezTo>
                    <a:pt x="94" y="124"/>
                    <a:pt x="94" y="124"/>
                    <a:pt x="94" y="124"/>
                  </a:cubicBezTo>
                  <a:cubicBezTo>
                    <a:pt x="94" y="123"/>
                    <a:pt x="94" y="123"/>
                    <a:pt x="94" y="123"/>
                  </a:cubicBezTo>
                  <a:cubicBezTo>
                    <a:pt x="95" y="123"/>
                    <a:pt x="95" y="123"/>
                    <a:pt x="95" y="123"/>
                  </a:cubicBezTo>
                  <a:cubicBezTo>
                    <a:pt x="98" y="122"/>
                    <a:pt x="98" y="122"/>
                    <a:pt x="98" y="122"/>
                  </a:cubicBezTo>
                  <a:cubicBezTo>
                    <a:pt x="98" y="122"/>
                    <a:pt x="98" y="122"/>
                    <a:pt x="98" y="122"/>
                  </a:cubicBezTo>
                  <a:cubicBezTo>
                    <a:pt x="99" y="122"/>
                    <a:pt x="99" y="122"/>
                    <a:pt x="99" y="122"/>
                  </a:cubicBezTo>
                  <a:close/>
                  <a:moveTo>
                    <a:pt x="128" y="141"/>
                  </a:moveTo>
                  <a:cubicBezTo>
                    <a:pt x="129" y="141"/>
                    <a:pt x="129" y="141"/>
                    <a:pt x="129" y="141"/>
                  </a:cubicBezTo>
                  <a:cubicBezTo>
                    <a:pt x="129" y="141"/>
                    <a:pt x="129" y="141"/>
                    <a:pt x="129" y="141"/>
                  </a:cubicBezTo>
                  <a:cubicBezTo>
                    <a:pt x="129" y="142"/>
                    <a:pt x="129" y="142"/>
                    <a:pt x="129" y="142"/>
                  </a:cubicBezTo>
                  <a:cubicBezTo>
                    <a:pt x="128" y="141"/>
                    <a:pt x="128" y="141"/>
                    <a:pt x="128" y="141"/>
                  </a:cubicBezTo>
                  <a:close/>
                  <a:moveTo>
                    <a:pt x="133" y="144"/>
                  </a:moveTo>
                  <a:cubicBezTo>
                    <a:pt x="133" y="144"/>
                    <a:pt x="133" y="144"/>
                    <a:pt x="133" y="144"/>
                  </a:cubicBezTo>
                  <a:cubicBezTo>
                    <a:pt x="133" y="144"/>
                    <a:pt x="133" y="144"/>
                    <a:pt x="133" y="144"/>
                  </a:cubicBezTo>
                  <a:cubicBezTo>
                    <a:pt x="133" y="144"/>
                    <a:pt x="133" y="144"/>
                    <a:pt x="133" y="144"/>
                  </a:cubicBezTo>
                  <a:close/>
                  <a:moveTo>
                    <a:pt x="122" y="155"/>
                  </a:moveTo>
                  <a:cubicBezTo>
                    <a:pt x="122" y="155"/>
                    <a:pt x="122" y="155"/>
                    <a:pt x="122" y="155"/>
                  </a:cubicBezTo>
                  <a:cubicBezTo>
                    <a:pt x="123" y="155"/>
                    <a:pt x="123" y="155"/>
                    <a:pt x="123" y="155"/>
                  </a:cubicBezTo>
                  <a:cubicBezTo>
                    <a:pt x="123" y="155"/>
                    <a:pt x="123" y="155"/>
                    <a:pt x="123" y="155"/>
                  </a:cubicBezTo>
                  <a:cubicBezTo>
                    <a:pt x="123" y="154"/>
                    <a:pt x="123" y="154"/>
                    <a:pt x="123" y="154"/>
                  </a:cubicBezTo>
                  <a:cubicBezTo>
                    <a:pt x="122" y="155"/>
                    <a:pt x="122" y="155"/>
                    <a:pt x="122" y="155"/>
                  </a:cubicBezTo>
                  <a:close/>
                  <a:moveTo>
                    <a:pt x="122" y="153"/>
                  </a:moveTo>
                  <a:cubicBezTo>
                    <a:pt x="122" y="154"/>
                    <a:pt x="122" y="154"/>
                    <a:pt x="122" y="154"/>
                  </a:cubicBezTo>
                  <a:cubicBezTo>
                    <a:pt x="123" y="154"/>
                    <a:pt x="123" y="154"/>
                    <a:pt x="123" y="154"/>
                  </a:cubicBezTo>
                  <a:cubicBezTo>
                    <a:pt x="123" y="153"/>
                    <a:pt x="123" y="153"/>
                    <a:pt x="123" y="153"/>
                  </a:cubicBezTo>
                  <a:cubicBezTo>
                    <a:pt x="122" y="153"/>
                    <a:pt x="122" y="153"/>
                    <a:pt x="122" y="153"/>
                  </a:cubicBezTo>
                  <a:close/>
                  <a:moveTo>
                    <a:pt x="122" y="154"/>
                  </a:moveTo>
                  <a:cubicBezTo>
                    <a:pt x="121" y="154"/>
                    <a:pt x="121" y="154"/>
                    <a:pt x="121" y="154"/>
                  </a:cubicBezTo>
                  <a:cubicBezTo>
                    <a:pt x="121" y="153"/>
                    <a:pt x="121" y="153"/>
                    <a:pt x="121" y="153"/>
                  </a:cubicBezTo>
                  <a:cubicBezTo>
                    <a:pt x="122" y="153"/>
                    <a:pt x="122" y="153"/>
                    <a:pt x="122" y="153"/>
                  </a:cubicBezTo>
                  <a:cubicBezTo>
                    <a:pt x="122" y="154"/>
                    <a:pt x="122" y="154"/>
                    <a:pt x="122" y="154"/>
                  </a:cubicBezTo>
                  <a:cubicBezTo>
                    <a:pt x="122" y="154"/>
                    <a:pt x="122" y="154"/>
                    <a:pt x="122" y="154"/>
                  </a:cubicBezTo>
                  <a:close/>
                  <a:moveTo>
                    <a:pt x="119" y="151"/>
                  </a:moveTo>
                  <a:cubicBezTo>
                    <a:pt x="119" y="151"/>
                    <a:pt x="119" y="151"/>
                    <a:pt x="119" y="151"/>
                  </a:cubicBezTo>
                  <a:cubicBezTo>
                    <a:pt x="119" y="150"/>
                    <a:pt x="119" y="150"/>
                    <a:pt x="119" y="150"/>
                  </a:cubicBezTo>
                  <a:cubicBezTo>
                    <a:pt x="119" y="149"/>
                    <a:pt x="119" y="149"/>
                    <a:pt x="119" y="149"/>
                  </a:cubicBezTo>
                  <a:cubicBezTo>
                    <a:pt x="119" y="149"/>
                    <a:pt x="119" y="149"/>
                    <a:pt x="119" y="149"/>
                  </a:cubicBezTo>
                  <a:cubicBezTo>
                    <a:pt x="120" y="148"/>
                    <a:pt x="120" y="148"/>
                    <a:pt x="120" y="148"/>
                  </a:cubicBezTo>
                  <a:cubicBezTo>
                    <a:pt x="120" y="148"/>
                    <a:pt x="120" y="148"/>
                    <a:pt x="120" y="148"/>
                  </a:cubicBezTo>
                  <a:cubicBezTo>
                    <a:pt x="121" y="148"/>
                    <a:pt x="121" y="148"/>
                    <a:pt x="121" y="148"/>
                  </a:cubicBezTo>
                  <a:cubicBezTo>
                    <a:pt x="121" y="149"/>
                    <a:pt x="121" y="149"/>
                    <a:pt x="121" y="149"/>
                  </a:cubicBezTo>
                  <a:cubicBezTo>
                    <a:pt x="121" y="150"/>
                    <a:pt x="121" y="150"/>
                    <a:pt x="121" y="150"/>
                  </a:cubicBezTo>
                  <a:cubicBezTo>
                    <a:pt x="120" y="150"/>
                    <a:pt x="120" y="150"/>
                    <a:pt x="120" y="150"/>
                  </a:cubicBezTo>
                  <a:cubicBezTo>
                    <a:pt x="120" y="151"/>
                    <a:pt x="120" y="151"/>
                    <a:pt x="120" y="151"/>
                  </a:cubicBezTo>
                  <a:cubicBezTo>
                    <a:pt x="119" y="151"/>
                    <a:pt x="119" y="151"/>
                    <a:pt x="119" y="151"/>
                  </a:cubicBezTo>
                  <a:cubicBezTo>
                    <a:pt x="119" y="151"/>
                    <a:pt x="119" y="151"/>
                    <a:pt x="119" y="151"/>
                  </a:cubicBezTo>
                  <a:close/>
                  <a:moveTo>
                    <a:pt x="136" y="153"/>
                  </a:moveTo>
                  <a:cubicBezTo>
                    <a:pt x="138" y="152"/>
                    <a:pt x="138" y="152"/>
                    <a:pt x="138" y="152"/>
                  </a:cubicBezTo>
                  <a:cubicBezTo>
                    <a:pt x="138" y="152"/>
                    <a:pt x="138" y="152"/>
                    <a:pt x="138" y="152"/>
                  </a:cubicBezTo>
                  <a:cubicBezTo>
                    <a:pt x="137" y="150"/>
                    <a:pt x="137" y="150"/>
                    <a:pt x="137" y="150"/>
                  </a:cubicBezTo>
                  <a:cubicBezTo>
                    <a:pt x="136" y="151"/>
                    <a:pt x="136" y="151"/>
                    <a:pt x="136" y="151"/>
                  </a:cubicBezTo>
                  <a:cubicBezTo>
                    <a:pt x="136" y="151"/>
                    <a:pt x="136" y="151"/>
                    <a:pt x="136" y="151"/>
                  </a:cubicBezTo>
                  <a:cubicBezTo>
                    <a:pt x="136" y="152"/>
                    <a:pt x="136" y="152"/>
                    <a:pt x="136" y="152"/>
                  </a:cubicBezTo>
                  <a:cubicBezTo>
                    <a:pt x="136" y="153"/>
                    <a:pt x="136" y="153"/>
                    <a:pt x="136" y="153"/>
                  </a:cubicBezTo>
                  <a:cubicBezTo>
                    <a:pt x="136" y="153"/>
                    <a:pt x="136" y="153"/>
                    <a:pt x="136" y="153"/>
                  </a:cubicBezTo>
                  <a:close/>
                  <a:moveTo>
                    <a:pt x="136" y="154"/>
                  </a:moveTo>
                  <a:cubicBezTo>
                    <a:pt x="136" y="155"/>
                    <a:pt x="136" y="155"/>
                    <a:pt x="136" y="155"/>
                  </a:cubicBezTo>
                  <a:cubicBezTo>
                    <a:pt x="137" y="155"/>
                    <a:pt x="137" y="155"/>
                    <a:pt x="137" y="155"/>
                  </a:cubicBezTo>
                  <a:cubicBezTo>
                    <a:pt x="138" y="155"/>
                    <a:pt x="138" y="155"/>
                    <a:pt x="138" y="155"/>
                  </a:cubicBezTo>
                  <a:cubicBezTo>
                    <a:pt x="138" y="154"/>
                    <a:pt x="138" y="154"/>
                    <a:pt x="138" y="154"/>
                  </a:cubicBezTo>
                  <a:cubicBezTo>
                    <a:pt x="137" y="154"/>
                    <a:pt x="137" y="154"/>
                    <a:pt x="137" y="154"/>
                  </a:cubicBezTo>
                  <a:cubicBezTo>
                    <a:pt x="136" y="154"/>
                    <a:pt x="136" y="154"/>
                    <a:pt x="136" y="154"/>
                  </a:cubicBezTo>
                  <a:cubicBezTo>
                    <a:pt x="136" y="154"/>
                    <a:pt x="136" y="154"/>
                    <a:pt x="136" y="154"/>
                  </a:cubicBezTo>
                  <a:close/>
                  <a:moveTo>
                    <a:pt x="136" y="156"/>
                  </a:moveTo>
                  <a:cubicBezTo>
                    <a:pt x="136" y="156"/>
                    <a:pt x="136" y="156"/>
                    <a:pt x="136" y="156"/>
                  </a:cubicBezTo>
                  <a:cubicBezTo>
                    <a:pt x="137" y="155"/>
                    <a:pt x="137" y="155"/>
                    <a:pt x="137" y="155"/>
                  </a:cubicBezTo>
                  <a:cubicBezTo>
                    <a:pt x="136" y="156"/>
                    <a:pt x="136" y="156"/>
                    <a:pt x="136" y="156"/>
                  </a:cubicBezTo>
                  <a:close/>
                  <a:moveTo>
                    <a:pt x="132" y="169"/>
                  </a:moveTo>
                  <a:cubicBezTo>
                    <a:pt x="132" y="168"/>
                    <a:pt x="132" y="168"/>
                    <a:pt x="132" y="168"/>
                  </a:cubicBezTo>
                  <a:cubicBezTo>
                    <a:pt x="132" y="169"/>
                    <a:pt x="132" y="169"/>
                    <a:pt x="132" y="169"/>
                  </a:cubicBezTo>
                  <a:cubicBezTo>
                    <a:pt x="132" y="169"/>
                    <a:pt x="132" y="169"/>
                    <a:pt x="132" y="169"/>
                  </a:cubicBezTo>
                  <a:close/>
                  <a:moveTo>
                    <a:pt x="127" y="174"/>
                  </a:moveTo>
                  <a:cubicBezTo>
                    <a:pt x="126" y="173"/>
                    <a:pt x="126" y="173"/>
                    <a:pt x="126" y="173"/>
                  </a:cubicBezTo>
                  <a:cubicBezTo>
                    <a:pt x="127" y="172"/>
                    <a:pt x="127" y="172"/>
                    <a:pt x="127" y="172"/>
                  </a:cubicBezTo>
                  <a:cubicBezTo>
                    <a:pt x="127" y="172"/>
                    <a:pt x="127" y="172"/>
                    <a:pt x="127" y="172"/>
                  </a:cubicBezTo>
                  <a:cubicBezTo>
                    <a:pt x="127" y="172"/>
                    <a:pt x="127" y="172"/>
                    <a:pt x="127" y="172"/>
                  </a:cubicBezTo>
                  <a:cubicBezTo>
                    <a:pt x="127" y="172"/>
                    <a:pt x="127" y="172"/>
                    <a:pt x="127" y="172"/>
                  </a:cubicBezTo>
                  <a:cubicBezTo>
                    <a:pt x="127" y="172"/>
                    <a:pt x="127" y="172"/>
                    <a:pt x="127" y="172"/>
                  </a:cubicBezTo>
                  <a:cubicBezTo>
                    <a:pt x="127" y="174"/>
                    <a:pt x="127" y="174"/>
                    <a:pt x="127" y="174"/>
                  </a:cubicBezTo>
                  <a:close/>
                  <a:moveTo>
                    <a:pt x="121" y="173"/>
                  </a:moveTo>
                  <a:cubicBezTo>
                    <a:pt x="121" y="172"/>
                    <a:pt x="121" y="172"/>
                    <a:pt x="121" y="172"/>
                  </a:cubicBezTo>
                  <a:cubicBezTo>
                    <a:pt x="121" y="172"/>
                    <a:pt x="121" y="172"/>
                    <a:pt x="121" y="172"/>
                  </a:cubicBezTo>
                  <a:cubicBezTo>
                    <a:pt x="120" y="172"/>
                    <a:pt x="120" y="172"/>
                    <a:pt x="120" y="172"/>
                  </a:cubicBezTo>
                  <a:cubicBezTo>
                    <a:pt x="120" y="171"/>
                    <a:pt x="120" y="171"/>
                    <a:pt x="120" y="171"/>
                  </a:cubicBezTo>
                  <a:cubicBezTo>
                    <a:pt x="120" y="170"/>
                    <a:pt x="120" y="170"/>
                    <a:pt x="120" y="170"/>
                  </a:cubicBezTo>
                  <a:cubicBezTo>
                    <a:pt x="120" y="170"/>
                    <a:pt x="120" y="170"/>
                    <a:pt x="120" y="170"/>
                  </a:cubicBezTo>
                  <a:cubicBezTo>
                    <a:pt x="120" y="168"/>
                    <a:pt x="120" y="168"/>
                    <a:pt x="120" y="168"/>
                  </a:cubicBezTo>
                  <a:cubicBezTo>
                    <a:pt x="120" y="167"/>
                    <a:pt x="120" y="167"/>
                    <a:pt x="120" y="167"/>
                  </a:cubicBezTo>
                  <a:cubicBezTo>
                    <a:pt x="120" y="167"/>
                    <a:pt x="120" y="167"/>
                    <a:pt x="120" y="167"/>
                  </a:cubicBezTo>
                  <a:cubicBezTo>
                    <a:pt x="119" y="165"/>
                    <a:pt x="119" y="165"/>
                    <a:pt x="119" y="165"/>
                  </a:cubicBezTo>
                  <a:cubicBezTo>
                    <a:pt x="120" y="165"/>
                    <a:pt x="120" y="165"/>
                    <a:pt x="120" y="165"/>
                  </a:cubicBezTo>
                  <a:cubicBezTo>
                    <a:pt x="121" y="165"/>
                    <a:pt x="121" y="165"/>
                    <a:pt x="121" y="165"/>
                  </a:cubicBezTo>
                  <a:cubicBezTo>
                    <a:pt x="122" y="165"/>
                    <a:pt x="122" y="165"/>
                    <a:pt x="122" y="165"/>
                  </a:cubicBezTo>
                  <a:cubicBezTo>
                    <a:pt x="121" y="165"/>
                    <a:pt x="121" y="165"/>
                    <a:pt x="121" y="165"/>
                  </a:cubicBezTo>
                  <a:cubicBezTo>
                    <a:pt x="121" y="164"/>
                    <a:pt x="121" y="164"/>
                    <a:pt x="121" y="164"/>
                  </a:cubicBezTo>
                  <a:cubicBezTo>
                    <a:pt x="120" y="164"/>
                    <a:pt x="120" y="164"/>
                    <a:pt x="120" y="164"/>
                  </a:cubicBezTo>
                  <a:cubicBezTo>
                    <a:pt x="121" y="163"/>
                    <a:pt x="121" y="163"/>
                    <a:pt x="121" y="163"/>
                  </a:cubicBezTo>
                  <a:cubicBezTo>
                    <a:pt x="120" y="161"/>
                    <a:pt x="120" y="161"/>
                    <a:pt x="120" y="161"/>
                  </a:cubicBezTo>
                  <a:cubicBezTo>
                    <a:pt x="120" y="160"/>
                    <a:pt x="120" y="160"/>
                    <a:pt x="120" y="160"/>
                  </a:cubicBezTo>
                  <a:cubicBezTo>
                    <a:pt x="120" y="159"/>
                    <a:pt x="120" y="159"/>
                    <a:pt x="120" y="159"/>
                  </a:cubicBezTo>
                  <a:cubicBezTo>
                    <a:pt x="120" y="157"/>
                    <a:pt x="120" y="157"/>
                    <a:pt x="120" y="157"/>
                  </a:cubicBezTo>
                  <a:cubicBezTo>
                    <a:pt x="120" y="156"/>
                    <a:pt x="120" y="156"/>
                    <a:pt x="120" y="156"/>
                  </a:cubicBezTo>
                  <a:cubicBezTo>
                    <a:pt x="120" y="156"/>
                    <a:pt x="120" y="156"/>
                    <a:pt x="120" y="156"/>
                  </a:cubicBezTo>
                  <a:cubicBezTo>
                    <a:pt x="121" y="155"/>
                    <a:pt x="121" y="155"/>
                    <a:pt x="121" y="155"/>
                  </a:cubicBezTo>
                  <a:cubicBezTo>
                    <a:pt x="121" y="155"/>
                    <a:pt x="121" y="155"/>
                    <a:pt x="121" y="155"/>
                  </a:cubicBezTo>
                  <a:cubicBezTo>
                    <a:pt x="122" y="155"/>
                    <a:pt x="122" y="155"/>
                    <a:pt x="122" y="155"/>
                  </a:cubicBezTo>
                  <a:cubicBezTo>
                    <a:pt x="123" y="156"/>
                    <a:pt x="123" y="156"/>
                    <a:pt x="123" y="156"/>
                  </a:cubicBezTo>
                  <a:cubicBezTo>
                    <a:pt x="123" y="156"/>
                    <a:pt x="123" y="156"/>
                    <a:pt x="123" y="156"/>
                  </a:cubicBezTo>
                  <a:cubicBezTo>
                    <a:pt x="123" y="156"/>
                    <a:pt x="123" y="156"/>
                    <a:pt x="123" y="156"/>
                  </a:cubicBezTo>
                  <a:cubicBezTo>
                    <a:pt x="124" y="155"/>
                    <a:pt x="124" y="155"/>
                    <a:pt x="124" y="155"/>
                  </a:cubicBezTo>
                  <a:cubicBezTo>
                    <a:pt x="124" y="156"/>
                    <a:pt x="124" y="156"/>
                    <a:pt x="124" y="156"/>
                  </a:cubicBezTo>
                  <a:cubicBezTo>
                    <a:pt x="125" y="157"/>
                    <a:pt x="125" y="157"/>
                    <a:pt x="125" y="157"/>
                  </a:cubicBezTo>
                  <a:cubicBezTo>
                    <a:pt x="126" y="158"/>
                    <a:pt x="126" y="158"/>
                    <a:pt x="126" y="158"/>
                  </a:cubicBezTo>
                  <a:cubicBezTo>
                    <a:pt x="127" y="159"/>
                    <a:pt x="127" y="159"/>
                    <a:pt x="127" y="159"/>
                  </a:cubicBezTo>
                  <a:cubicBezTo>
                    <a:pt x="128" y="158"/>
                    <a:pt x="128" y="158"/>
                    <a:pt x="128" y="158"/>
                  </a:cubicBezTo>
                  <a:cubicBezTo>
                    <a:pt x="129" y="158"/>
                    <a:pt x="129" y="158"/>
                    <a:pt x="129" y="158"/>
                  </a:cubicBezTo>
                  <a:cubicBezTo>
                    <a:pt x="129" y="159"/>
                    <a:pt x="129" y="159"/>
                    <a:pt x="129" y="159"/>
                  </a:cubicBezTo>
                  <a:cubicBezTo>
                    <a:pt x="129" y="158"/>
                    <a:pt x="129" y="158"/>
                    <a:pt x="129" y="158"/>
                  </a:cubicBezTo>
                  <a:cubicBezTo>
                    <a:pt x="130" y="158"/>
                    <a:pt x="130" y="158"/>
                    <a:pt x="130" y="158"/>
                  </a:cubicBezTo>
                  <a:cubicBezTo>
                    <a:pt x="133" y="158"/>
                    <a:pt x="133" y="158"/>
                    <a:pt x="133" y="158"/>
                  </a:cubicBezTo>
                  <a:cubicBezTo>
                    <a:pt x="133" y="158"/>
                    <a:pt x="133" y="158"/>
                    <a:pt x="133" y="158"/>
                  </a:cubicBezTo>
                  <a:cubicBezTo>
                    <a:pt x="134" y="157"/>
                    <a:pt x="134" y="157"/>
                    <a:pt x="134" y="157"/>
                  </a:cubicBezTo>
                  <a:cubicBezTo>
                    <a:pt x="134" y="157"/>
                    <a:pt x="134" y="157"/>
                    <a:pt x="134" y="157"/>
                  </a:cubicBezTo>
                  <a:cubicBezTo>
                    <a:pt x="134" y="157"/>
                    <a:pt x="134" y="157"/>
                    <a:pt x="134" y="157"/>
                  </a:cubicBezTo>
                  <a:cubicBezTo>
                    <a:pt x="135" y="157"/>
                    <a:pt x="135" y="157"/>
                    <a:pt x="135" y="157"/>
                  </a:cubicBezTo>
                  <a:cubicBezTo>
                    <a:pt x="135" y="157"/>
                    <a:pt x="135" y="157"/>
                    <a:pt x="135" y="157"/>
                  </a:cubicBezTo>
                  <a:cubicBezTo>
                    <a:pt x="136" y="157"/>
                    <a:pt x="136" y="157"/>
                    <a:pt x="136" y="157"/>
                  </a:cubicBezTo>
                  <a:cubicBezTo>
                    <a:pt x="136" y="158"/>
                    <a:pt x="136" y="158"/>
                    <a:pt x="136" y="158"/>
                  </a:cubicBezTo>
                  <a:cubicBezTo>
                    <a:pt x="136" y="160"/>
                    <a:pt x="136" y="160"/>
                    <a:pt x="136" y="160"/>
                  </a:cubicBezTo>
                  <a:cubicBezTo>
                    <a:pt x="135" y="161"/>
                    <a:pt x="135" y="161"/>
                    <a:pt x="135" y="161"/>
                  </a:cubicBezTo>
                  <a:cubicBezTo>
                    <a:pt x="135" y="163"/>
                    <a:pt x="135" y="163"/>
                    <a:pt x="135" y="163"/>
                  </a:cubicBezTo>
                  <a:cubicBezTo>
                    <a:pt x="134" y="163"/>
                    <a:pt x="134" y="163"/>
                    <a:pt x="134" y="163"/>
                  </a:cubicBezTo>
                  <a:cubicBezTo>
                    <a:pt x="134" y="164"/>
                    <a:pt x="134" y="164"/>
                    <a:pt x="134" y="164"/>
                  </a:cubicBezTo>
                  <a:cubicBezTo>
                    <a:pt x="134" y="165"/>
                    <a:pt x="134" y="165"/>
                    <a:pt x="134" y="165"/>
                  </a:cubicBezTo>
                  <a:cubicBezTo>
                    <a:pt x="134" y="165"/>
                    <a:pt x="134" y="165"/>
                    <a:pt x="134" y="165"/>
                  </a:cubicBezTo>
                  <a:cubicBezTo>
                    <a:pt x="134" y="166"/>
                    <a:pt x="134" y="166"/>
                    <a:pt x="134" y="166"/>
                  </a:cubicBezTo>
                  <a:cubicBezTo>
                    <a:pt x="134" y="166"/>
                    <a:pt x="134" y="166"/>
                    <a:pt x="134" y="166"/>
                  </a:cubicBezTo>
                  <a:cubicBezTo>
                    <a:pt x="133" y="165"/>
                    <a:pt x="133" y="165"/>
                    <a:pt x="133" y="165"/>
                  </a:cubicBezTo>
                  <a:cubicBezTo>
                    <a:pt x="133" y="165"/>
                    <a:pt x="133" y="165"/>
                    <a:pt x="133" y="165"/>
                  </a:cubicBezTo>
                  <a:cubicBezTo>
                    <a:pt x="132" y="166"/>
                    <a:pt x="132" y="166"/>
                    <a:pt x="132" y="166"/>
                  </a:cubicBezTo>
                  <a:cubicBezTo>
                    <a:pt x="132" y="167"/>
                    <a:pt x="132" y="167"/>
                    <a:pt x="132" y="167"/>
                  </a:cubicBezTo>
                  <a:cubicBezTo>
                    <a:pt x="132" y="168"/>
                    <a:pt x="132" y="168"/>
                    <a:pt x="132" y="168"/>
                  </a:cubicBezTo>
                  <a:cubicBezTo>
                    <a:pt x="131" y="168"/>
                    <a:pt x="131" y="168"/>
                    <a:pt x="131" y="168"/>
                  </a:cubicBezTo>
                  <a:cubicBezTo>
                    <a:pt x="131" y="169"/>
                    <a:pt x="131" y="169"/>
                    <a:pt x="131" y="169"/>
                  </a:cubicBezTo>
                  <a:cubicBezTo>
                    <a:pt x="130" y="169"/>
                    <a:pt x="130" y="169"/>
                    <a:pt x="130" y="169"/>
                  </a:cubicBezTo>
                  <a:cubicBezTo>
                    <a:pt x="131" y="170"/>
                    <a:pt x="131" y="170"/>
                    <a:pt x="131" y="170"/>
                  </a:cubicBezTo>
                  <a:cubicBezTo>
                    <a:pt x="131" y="170"/>
                    <a:pt x="131" y="170"/>
                    <a:pt x="131" y="170"/>
                  </a:cubicBezTo>
                  <a:cubicBezTo>
                    <a:pt x="130" y="172"/>
                    <a:pt x="130" y="172"/>
                    <a:pt x="130" y="172"/>
                  </a:cubicBezTo>
                  <a:cubicBezTo>
                    <a:pt x="130" y="172"/>
                    <a:pt x="130" y="172"/>
                    <a:pt x="130" y="172"/>
                  </a:cubicBezTo>
                  <a:cubicBezTo>
                    <a:pt x="129" y="172"/>
                    <a:pt x="129" y="172"/>
                    <a:pt x="129" y="172"/>
                  </a:cubicBezTo>
                  <a:cubicBezTo>
                    <a:pt x="129" y="171"/>
                    <a:pt x="129" y="171"/>
                    <a:pt x="129" y="171"/>
                  </a:cubicBezTo>
                  <a:cubicBezTo>
                    <a:pt x="130" y="171"/>
                    <a:pt x="130" y="171"/>
                    <a:pt x="130" y="171"/>
                  </a:cubicBezTo>
                  <a:cubicBezTo>
                    <a:pt x="130" y="170"/>
                    <a:pt x="130" y="170"/>
                    <a:pt x="130" y="170"/>
                  </a:cubicBezTo>
                  <a:cubicBezTo>
                    <a:pt x="130" y="170"/>
                    <a:pt x="130" y="170"/>
                    <a:pt x="130" y="170"/>
                  </a:cubicBezTo>
                  <a:cubicBezTo>
                    <a:pt x="129" y="170"/>
                    <a:pt x="129" y="170"/>
                    <a:pt x="129" y="170"/>
                  </a:cubicBezTo>
                  <a:cubicBezTo>
                    <a:pt x="128" y="171"/>
                    <a:pt x="128" y="171"/>
                    <a:pt x="128" y="171"/>
                  </a:cubicBezTo>
                  <a:cubicBezTo>
                    <a:pt x="128" y="171"/>
                    <a:pt x="128" y="171"/>
                    <a:pt x="128" y="171"/>
                  </a:cubicBezTo>
                  <a:cubicBezTo>
                    <a:pt x="128" y="170"/>
                    <a:pt x="128" y="170"/>
                    <a:pt x="128" y="170"/>
                  </a:cubicBezTo>
                  <a:cubicBezTo>
                    <a:pt x="127" y="171"/>
                    <a:pt x="127" y="171"/>
                    <a:pt x="127" y="171"/>
                  </a:cubicBezTo>
                  <a:cubicBezTo>
                    <a:pt x="127" y="171"/>
                    <a:pt x="127" y="171"/>
                    <a:pt x="127" y="171"/>
                  </a:cubicBezTo>
                  <a:cubicBezTo>
                    <a:pt x="126" y="172"/>
                    <a:pt x="126" y="172"/>
                    <a:pt x="126" y="172"/>
                  </a:cubicBezTo>
                  <a:cubicBezTo>
                    <a:pt x="126" y="171"/>
                    <a:pt x="126" y="171"/>
                    <a:pt x="126" y="171"/>
                  </a:cubicBezTo>
                  <a:cubicBezTo>
                    <a:pt x="125" y="172"/>
                    <a:pt x="125" y="172"/>
                    <a:pt x="125" y="172"/>
                  </a:cubicBezTo>
                  <a:cubicBezTo>
                    <a:pt x="125" y="173"/>
                    <a:pt x="125" y="173"/>
                    <a:pt x="125" y="173"/>
                  </a:cubicBezTo>
                  <a:cubicBezTo>
                    <a:pt x="124" y="174"/>
                    <a:pt x="124" y="174"/>
                    <a:pt x="124" y="174"/>
                  </a:cubicBezTo>
                  <a:cubicBezTo>
                    <a:pt x="124" y="174"/>
                    <a:pt x="124" y="174"/>
                    <a:pt x="124" y="174"/>
                  </a:cubicBezTo>
                  <a:cubicBezTo>
                    <a:pt x="123" y="174"/>
                    <a:pt x="123" y="174"/>
                    <a:pt x="123" y="174"/>
                  </a:cubicBezTo>
                  <a:cubicBezTo>
                    <a:pt x="123" y="173"/>
                    <a:pt x="123" y="173"/>
                    <a:pt x="123" y="173"/>
                  </a:cubicBezTo>
                  <a:cubicBezTo>
                    <a:pt x="123" y="174"/>
                    <a:pt x="123" y="174"/>
                    <a:pt x="123" y="174"/>
                  </a:cubicBezTo>
                  <a:cubicBezTo>
                    <a:pt x="122" y="173"/>
                    <a:pt x="122" y="173"/>
                    <a:pt x="122" y="173"/>
                  </a:cubicBezTo>
                  <a:cubicBezTo>
                    <a:pt x="121" y="173"/>
                    <a:pt x="121" y="173"/>
                    <a:pt x="121" y="173"/>
                  </a:cubicBezTo>
                  <a:cubicBezTo>
                    <a:pt x="121" y="173"/>
                    <a:pt x="121" y="173"/>
                    <a:pt x="121" y="173"/>
                  </a:cubicBezTo>
                  <a:close/>
                  <a:moveTo>
                    <a:pt x="2" y="110"/>
                  </a:moveTo>
                  <a:cubicBezTo>
                    <a:pt x="3" y="111"/>
                    <a:pt x="3" y="111"/>
                    <a:pt x="3" y="111"/>
                  </a:cubicBezTo>
                  <a:cubicBezTo>
                    <a:pt x="4" y="111"/>
                    <a:pt x="4" y="111"/>
                    <a:pt x="4" y="111"/>
                  </a:cubicBezTo>
                  <a:cubicBezTo>
                    <a:pt x="6" y="113"/>
                    <a:pt x="6" y="113"/>
                    <a:pt x="6" y="113"/>
                  </a:cubicBezTo>
                  <a:cubicBezTo>
                    <a:pt x="6" y="113"/>
                    <a:pt x="6" y="113"/>
                    <a:pt x="6" y="113"/>
                  </a:cubicBezTo>
                  <a:cubicBezTo>
                    <a:pt x="6" y="114"/>
                    <a:pt x="6" y="114"/>
                    <a:pt x="6" y="114"/>
                  </a:cubicBezTo>
                  <a:cubicBezTo>
                    <a:pt x="7" y="114"/>
                    <a:pt x="7" y="114"/>
                    <a:pt x="7" y="114"/>
                  </a:cubicBezTo>
                  <a:cubicBezTo>
                    <a:pt x="7" y="114"/>
                    <a:pt x="7" y="114"/>
                    <a:pt x="7" y="114"/>
                  </a:cubicBezTo>
                  <a:cubicBezTo>
                    <a:pt x="9" y="114"/>
                    <a:pt x="9" y="114"/>
                    <a:pt x="9" y="114"/>
                  </a:cubicBezTo>
                  <a:cubicBezTo>
                    <a:pt x="9" y="114"/>
                    <a:pt x="9" y="114"/>
                    <a:pt x="9" y="114"/>
                  </a:cubicBezTo>
                  <a:cubicBezTo>
                    <a:pt x="9" y="115"/>
                    <a:pt x="9" y="115"/>
                    <a:pt x="9" y="115"/>
                  </a:cubicBezTo>
                  <a:cubicBezTo>
                    <a:pt x="10" y="115"/>
                    <a:pt x="10" y="115"/>
                    <a:pt x="10" y="115"/>
                  </a:cubicBezTo>
                  <a:cubicBezTo>
                    <a:pt x="11" y="115"/>
                    <a:pt x="11" y="115"/>
                    <a:pt x="11" y="115"/>
                  </a:cubicBezTo>
                  <a:cubicBezTo>
                    <a:pt x="12" y="115"/>
                    <a:pt x="12" y="115"/>
                    <a:pt x="12" y="115"/>
                  </a:cubicBezTo>
                  <a:cubicBezTo>
                    <a:pt x="12" y="115"/>
                    <a:pt x="12" y="115"/>
                    <a:pt x="12" y="115"/>
                  </a:cubicBezTo>
                  <a:cubicBezTo>
                    <a:pt x="13" y="115"/>
                    <a:pt x="13" y="115"/>
                    <a:pt x="13" y="115"/>
                  </a:cubicBezTo>
                  <a:cubicBezTo>
                    <a:pt x="14" y="115"/>
                    <a:pt x="14" y="115"/>
                    <a:pt x="14" y="115"/>
                  </a:cubicBezTo>
                  <a:cubicBezTo>
                    <a:pt x="15" y="115"/>
                    <a:pt x="15" y="115"/>
                    <a:pt x="15" y="115"/>
                  </a:cubicBezTo>
                  <a:cubicBezTo>
                    <a:pt x="15" y="114"/>
                    <a:pt x="15" y="114"/>
                    <a:pt x="15" y="114"/>
                  </a:cubicBezTo>
                  <a:cubicBezTo>
                    <a:pt x="16" y="114"/>
                    <a:pt x="16" y="114"/>
                    <a:pt x="16" y="114"/>
                  </a:cubicBezTo>
                  <a:cubicBezTo>
                    <a:pt x="16" y="113"/>
                    <a:pt x="16" y="113"/>
                    <a:pt x="16" y="113"/>
                  </a:cubicBezTo>
                  <a:cubicBezTo>
                    <a:pt x="18" y="113"/>
                    <a:pt x="18" y="113"/>
                    <a:pt x="18" y="113"/>
                  </a:cubicBezTo>
                  <a:cubicBezTo>
                    <a:pt x="18" y="113"/>
                    <a:pt x="18" y="113"/>
                    <a:pt x="18" y="113"/>
                  </a:cubicBezTo>
                  <a:cubicBezTo>
                    <a:pt x="19" y="112"/>
                    <a:pt x="19" y="112"/>
                    <a:pt x="19" y="112"/>
                  </a:cubicBezTo>
                  <a:cubicBezTo>
                    <a:pt x="19" y="112"/>
                    <a:pt x="19" y="112"/>
                    <a:pt x="19" y="112"/>
                  </a:cubicBezTo>
                  <a:cubicBezTo>
                    <a:pt x="20" y="113"/>
                    <a:pt x="20" y="113"/>
                    <a:pt x="20" y="113"/>
                  </a:cubicBezTo>
                  <a:cubicBezTo>
                    <a:pt x="21" y="112"/>
                    <a:pt x="21" y="112"/>
                    <a:pt x="21" y="112"/>
                  </a:cubicBezTo>
                  <a:cubicBezTo>
                    <a:pt x="21" y="112"/>
                    <a:pt x="21" y="112"/>
                    <a:pt x="21" y="112"/>
                  </a:cubicBezTo>
                  <a:cubicBezTo>
                    <a:pt x="21" y="112"/>
                    <a:pt x="21" y="112"/>
                    <a:pt x="21" y="112"/>
                  </a:cubicBezTo>
                  <a:cubicBezTo>
                    <a:pt x="22" y="111"/>
                    <a:pt x="22" y="111"/>
                    <a:pt x="22" y="111"/>
                  </a:cubicBezTo>
                  <a:cubicBezTo>
                    <a:pt x="24" y="109"/>
                    <a:pt x="24" y="109"/>
                    <a:pt x="24" y="109"/>
                  </a:cubicBezTo>
                  <a:cubicBezTo>
                    <a:pt x="25" y="110"/>
                    <a:pt x="25" y="110"/>
                    <a:pt x="25" y="110"/>
                  </a:cubicBezTo>
                  <a:cubicBezTo>
                    <a:pt x="26" y="110"/>
                    <a:pt x="26" y="110"/>
                    <a:pt x="26" y="110"/>
                  </a:cubicBezTo>
                  <a:cubicBezTo>
                    <a:pt x="26" y="109"/>
                    <a:pt x="26" y="109"/>
                    <a:pt x="26" y="109"/>
                  </a:cubicBezTo>
                  <a:cubicBezTo>
                    <a:pt x="29" y="109"/>
                    <a:pt x="29" y="109"/>
                    <a:pt x="29" y="109"/>
                  </a:cubicBezTo>
                  <a:cubicBezTo>
                    <a:pt x="29" y="109"/>
                    <a:pt x="29" y="109"/>
                    <a:pt x="29" y="109"/>
                  </a:cubicBezTo>
                  <a:cubicBezTo>
                    <a:pt x="31" y="109"/>
                    <a:pt x="31" y="109"/>
                    <a:pt x="31" y="109"/>
                  </a:cubicBezTo>
                  <a:cubicBezTo>
                    <a:pt x="31" y="109"/>
                    <a:pt x="31" y="109"/>
                    <a:pt x="31" y="109"/>
                  </a:cubicBezTo>
                  <a:cubicBezTo>
                    <a:pt x="32" y="109"/>
                    <a:pt x="32" y="109"/>
                    <a:pt x="32" y="109"/>
                  </a:cubicBezTo>
                  <a:cubicBezTo>
                    <a:pt x="33" y="109"/>
                    <a:pt x="33" y="109"/>
                    <a:pt x="33" y="109"/>
                  </a:cubicBezTo>
                  <a:cubicBezTo>
                    <a:pt x="33" y="110"/>
                    <a:pt x="33" y="110"/>
                    <a:pt x="33" y="110"/>
                  </a:cubicBezTo>
                  <a:cubicBezTo>
                    <a:pt x="34" y="110"/>
                    <a:pt x="34" y="110"/>
                    <a:pt x="34" y="110"/>
                  </a:cubicBezTo>
                  <a:cubicBezTo>
                    <a:pt x="34" y="110"/>
                    <a:pt x="34" y="110"/>
                    <a:pt x="34" y="110"/>
                  </a:cubicBezTo>
                  <a:cubicBezTo>
                    <a:pt x="35" y="110"/>
                    <a:pt x="35" y="110"/>
                    <a:pt x="35" y="110"/>
                  </a:cubicBezTo>
                  <a:cubicBezTo>
                    <a:pt x="35" y="110"/>
                    <a:pt x="35" y="110"/>
                    <a:pt x="35" y="110"/>
                  </a:cubicBezTo>
                  <a:cubicBezTo>
                    <a:pt x="37" y="110"/>
                    <a:pt x="37" y="110"/>
                    <a:pt x="37" y="110"/>
                  </a:cubicBezTo>
                  <a:cubicBezTo>
                    <a:pt x="37" y="110"/>
                    <a:pt x="37" y="110"/>
                    <a:pt x="37" y="110"/>
                  </a:cubicBezTo>
                  <a:cubicBezTo>
                    <a:pt x="37" y="110"/>
                    <a:pt x="37" y="110"/>
                    <a:pt x="37" y="110"/>
                  </a:cubicBezTo>
                  <a:cubicBezTo>
                    <a:pt x="38" y="110"/>
                    <a:pt x="38" y="110"/>
                    <a:pt x="38" y="110"/>
                  </a:cubicBezTo>
                  <a:cubicBezTo>
                    <a:pt x="39" y="110"/>
                    <a:pt x="39" y="110"/>
                    <a:pt x="39" y="110"/>
                  </a:cubicBezTo>
                  <a:cubicBezTo>
                    <a:pt x="40" y="109"/>
                    <a:pt x="40" y="109"/>
                    <a:pt x="40" y="109"/>
                  </a:cubicBezTo>
                  <a:cubicBezTo>
                    <a:pt x="41" y="108"/>
                    <a:pt x="41" y="108"/>
                    <a:pt x="41" y="108"/>
                  </a:cubicBezTo>
                  <a:cubicBezTo>
                    <a:pt x="41" y="108"/>
                    <a:pt x="41" y="108"/>
                    <a:pt x="41" y="108"/>
                  </a:cubicBezTo>
                  <a:cubicBezTo>
                    <a:pt x="42" y="107"/>
                    <a:pt x="42" y="107"/>
                    <a:pt x="42" y="107"/>
                  </a:cubicBezTo>
                  <a:cubicBezTo>
                    <a:pt x="43" y="106"/>
                    <a:pt x="43" y="106"/>
                    <a:pt x="43" y="106"/>
                  </a:cubicBezTo>
                  <a:cubicBezTo>
                    <a:pt x="44" y="105"/>
                    <a:pt x="44" y="105"/>
                    <a:pt x="44" y="105"/>
                  </a:cubicBezTo>
                  <a:cubicBezTo>
                    <a:pt x="45" y="105"/>
                    <a:pt x="45" y="105"/>
                    <a:pt x="45" y="105"/>
                  </a:cubicBezTo>
                  <a:cubicBezTo>
                    <a:pt x="46" y="105"/>
                    <a:pt x="46" y="105"/>
                    <a:pt x="46" y="105"/>
                  </a:cubicBezTo>
                  <a:cubicBezTo>
                    <a:pt x="47" y="104"/>
                    <a:pt x="47" y="104"/>
                    <a:pt x="47" y="104"/>
                  </a:cubicBezTo>
                  <a:cubicBezTo>
                    <a:pt x="50" y="103"/>
                    <a:pt x="50" y="103"/>
                    <a:pt x="50" y="103"/>
                  </a:cubicBezTo>
                  <a:cubicBezTo>
                    <a:pt x="51" y="102"/>
                    <a:pt x="51" y="102"/>
                    <a:pt x="51" y="102"/>
                  </a:cubicBezTo>
                  <a:cubicBezTo>
                    <a:pt x="52" y="102"/>
                    <a:pt x="52" y="102"/>
                    <a:pt x="52" y="102"/>
                  </a:cubicBezTo>
                  <a:cubicBezTo>
                    <a:pt x="53" y="102"/>
                    <a:pt x="53" y="102"/>
                    <a:pt x="53" y="102"/>
                  </a:cubicBezTo>
                  <a:cubicBezTo>
                    <a:pt x="53" y="102"/>
                    <a:pt x="53" y="102"/>
                    <a:pt x="53" y="102"/>
                  </a:cubicBezTo>
                  <a:cubicBezTo>
                    <a:pt x="55" y="102"/>
                    <a:pt x="55" y="102"/>
                    <a:pt x="55" y="102"/>
                  </a:cubicBezTo>
                  <a:cubicBezTo>
                    <a:pt x="56" y="102"/>
                    <a:pt x="56" y="102"/>
                    <a:pt x="56" y="102"/>
                  </a:cubicBezTo>
                  <a:cubicBezTo>
                    <a:pt x="57" y="102"/>
                    <a:pt x="57" y="102"/>
                    <a:pt x="57" y="102"/>
                  </a:cubicBezTo>
                  <a:cubicBezTo>
                    <a:pt x="58" y="102"/>
                    <a:pt x="58" y="102"/>
                    <a:pt x="58" y="102"/>
                  </a:cubicBezTo>
                  <a:cubicBezTo>
                    <a:pt x="61" y="101"/>
                    <a:pt x="61" y="101"/>
                    <a:pt x="61" y="101"/>
                  </a:cubicBezTo>
                  <a:cubicBezTo>
                    <a:pt x="62" y="101"/>
                    <a:pt x="62" y="101"/>
                    <a:pt x="62" y="101"/>
                  </a:cubicBezTo>
                  <a:cubicBezTo>
                    <a:pt x="63" y="100"/>
                    <a:pt x="63" y="100"/>
                    <a:pt x="63" y="100"/>
                  </a:cubicBezTo>
                  <a:cubicBezTo>
                    <a:pt x="64" y="100"/>
                    <a:pt x="64" y="100"/>
                    <a:pt x="64" y="100"/>
                  </a:cubicBezTo>
                  <a:cubicBezTo>
                    <a:pt x="65" y="99"/>
                    <a:pt x="65" y="99"/>
                    <a:pt x="65" y="99"/>
                  </a:cubicBezTo>
                  <a:cubicBezTo>
                    <a:pt x="67" y="99"/>
                    <a:pt x="67" y="99"/>
                    <a:pt x="67" y="99"/>
                  </a:cubicBezTo>
                  <a:cubicBezTo>
                    <a:pt x="72" y="99"/>
                    <a:pt x="72" y="99"/>
                    <a:pt x="72" y="99"/>
                  </a:cubicBezTo>
                  <a:cubicBezTo>
                    <a:pt x="74" y="99"/>
                    <a:pt x="74" y="99"/>
                    <a:pt x="74" y="99"/>
                  </a:cubicBezTo>
                  <a:cubicBezTo>
                    <a:pt x="75" y="99"/>
                    <a:pt x="75" y="99"/>
                    <a:pt x="75" y="99"/>
                  </a:cubicBezTo>
                  <a:cubicBezTo>
                    <a:pt x="76" y="99"/>
                    <a:pt x="76" y="99"/>
                    <a:pt x="76" y="99"/>
                  </a:cubicBezTo>
                  <a:cubicBezTo>
                    <a:pt x="77" y="99"/>
                    <a:pt x="77" y="99"/>
                    <a:pt x="77" y="99"/>
                  </a:cubicBezTo>
                  <a:cubicBezTo>
                    <a:pt x="78" y="100"/>
                    <a:pt x="78" y="100"/>
                    <a:pt x="78" y="100"/>
                  </a:cubicBezTo>
                  <a:cubicBezTo>
                    <a:pt x="79" y="102"/>
                    <a:pt x="79" y="102"/>
                    <a:pt x="79" y="102"/>
                  </a:cubicBezTo>
                  <a:cubicBezTo>
                    <a:pt x="80" y="102"/>
                    <a:pt x="80" y="102"/>
                    <a:pt x="80" y="102"/>
                  </a:cubicBezTo>
                  <a:cubicBezTo>
                    <a:pt x="81" y="102"/>
                    <a:pt x="81" y="102"/>
                    <a:pt x="81" y="102"/>
                  </a:cubicBezTo>
                  <a:cubicBezTo>
                    <a:pt x="81" y="101"/>
                    <a:pt x="81" y="101"/>
                    <a:pt x="81" y="101"/>
                  </a:cubicBezTo>
                  <a:cubicBezTo>
                    <a:pt x="82" y="102"/>
                    <a:pt x="82" y="102"/>
                    <a:pt x="82" y="102"/>
                  </a:cubicBezTo>
                  <a:cubicBezTo>
                    <a:pt x="82" y="102"/>
                    <a:pt x="82" y="102"/>
                    <a:pt x="82" y="102"/>
                  </a:cubicBezTo>
                  <a:cubicBezTo>
                    <a:pt x="83" y="102"/>
                    <a:pt x="83" y="102"/>
                    <a:pt x="83" y="102"/>
                  </a:cubicBezTo>
                  <a:cubicBezTo>
                    <a:pt x="84" y="103"/>
                    <a:pt x="84" y="103"/>
                    <a:pt x="84" y="103"/>
                  </a:cubicBezTo>
                  <a:cubicBezTo>
                    <a:pt x="85" y="103"/>
                    <a:pt x="85" y="103"/>
                    <a:pt x="85" y="103"/>
                  </a:cubicBezTo>
                  <a:cubicBezTo>
                    <a:pt x="86" y="103"/>
                    <a:pt x="86" y="103"/>
                    <a:pt x="86" y="103"/>
                  </a:cubicBezTo>
                  <a:cubicBezTo>
                    <a:pt x="88" y="104"/>
                    <a:pt x="88" y="104"/>
                    <a:pt x="88" y="104"/>
                  </a:cubicBezTo>
                  <a:cubicBezTo>
                    <a:pt x="87" y="105"/>
                    <a:pt x="87" y="105"/>
                    <a:pt x="87" y="105"/>
                  </a:cubicBezTo>
                  <a:cubicBezTo>
                    <a:pt x="88" y="105"/>
                    <a:pt x="88" y="105"/>
                    <a:pt x="88" y="105"/>
                  </a:cubicBezTo>
                  <a:cubicBezTo>
                    <a:pt x="89" y="105"/>
                    <a:pt x="89" y="105"/>
                    <a:pt x="89" y="105"/>
                  </a:cubicBezTo>
                  <a:cubicBezTo>
                    <a:pt x="88" y="106"/>
                    <a:pt x="88" y="106"/>
                    <a:pt x="88" y="106"/>
                  </a:cubicBezTo>
                  <a:cubicBezTo>
                    <a:pt x="88" y="106"/>
                    <a:pt x="88" y="106"/>
                    <a:pt x="88" y="106"/>
                  </a:cubicBezTo>
                  <a:cubicBezTo>
                    <a:pt x="88" y="107"/>
                    <a:pt x="88" y="107"/>
                    <a:pt x="88" y="107"/>
                  </a:cubicBezTo>
                  <a:cubicBezTo>
                    <a:pt x="88" y="108"/>
                    <a:pt x="88" y="108"/>
                    <a:pt x="88" y="108"/>
                  </a:cubicBezTo>
                  <a:cubicBezTo>
                    <a:pt x="89" y="108"/>
                    <a:pt x="89" y="108"/>
                    <a:pt x="89" y="108"/>
                  </a:cubicBezTo>
                  <a:cubicBezTo>
                    <a:pt x="90" y="109"/>
                    <a:pt x="90" y="109"/>
                    <a:pt x="90" y="109"/>
                  </a:cubicBezTo>
                  <a:cubicBezTo>
                    <a:pt x="90" y="110"/>
                    <a:pt x="90" y="110"/>
                    <a:pt x="90" y="110"/>
                  </a:cubicBezTo>
                  <a:cubicBezTo>
                    <a:pt x="90" y="111"/>
                    <a:pt x="90" y="111"/>
                    <a:pt x="90" y="111"/>
                  </a:cubicBezTo>
                  <a:cubicBezTo>
                    <a:pt x="91" y="113"/>
                    <a:pt x="91" y="113"/>
                    <a:pt x="91" y="113"/>
                  </a:cubicBezTo>
                  <a:cubicBezTo>
                    <a:pt x="91" y="114"/>
                    <a:pt x="91" y="114"/>
                    <a:pt x="91" y="114"/>
                  </a:cubicBezTo>
                  <a:cubicBezTo>
                    <a:pt x="91" y="114"/>
                    <a:pt x="91" y="114"/>
                    <a:pt x="91" y="114"/>
                  </a:cubicBezTo>
                  <a:cubicBezTo>
                    <a:pt x="91" y="115"/>
                    <a:pt x="91" y="115"/>
                    <a:pt x="91" y="115"/>
                  </a:cubicBezTo>
                  <a:cubicBezTo>
                    <a:pt x="91" y="116"/>
                    <a:pt x="91" y="116"/>
                    <a:pt x="91" y="116"/>
                  </a:cubicBezTo>
                  <a:cubicBezTo>
                    <a:pt x="90" y="116"/>
                    <a:pt x="90" y="116"/>
                    <a:pt x="90" y="116"/>
                  </a:cubicBezTo>
                  <a:cubicBezTo>
                    <a:pt x="90" y="116"/>
                    <a:pt x="90" y="116"/>
                    <a:pt x="90" y="116"/>
                  </a:cubicBezTo>
                  <a:cubicBezTo>
                    <a:pt x="91" y="117"/>
                    <a:pt x="91" y="117"/>
                    <a:pt x="91" y="117"/>
                  </a:cubicBezTo>
                  <a:cubicBezTo>
                    <a:pt x="91" y="117"/>
                    <a:pt x="91" y="117"/>
                    <a:pt x="91" y="117"/>
                  </a:cubicBezTo>
                  <a:cubicBezTo>
                    <a:pt x="92" y="118"/>
                    <a:pt x="92" y="118"/>
                    <a:pt x="92" y="118"/>
                  </a:cubicBezTo>
                  <a:cubicBezTo>
                    <a:pt x="92" y="118"/>
                    <a:pt x="92" y="118"/>
                    <a:pt x="92" y="118"/>
                  </a:cubicBezTo>
                  <a:cubicBezTo>
                    <a:pt x="93" y="118"/>
                    <a:pt x="93" y="118"/>
                    <a:pt x="93" y="118"/>
                  </a:cubicBezTo>
                  <a:cubicBezTo>
                    <a:pt x="93" y="117"/>
                    <a:pt x="93" y="117"/>
                    <a:pt x="93" y="117"/>
                  </a:cubicBezTo>
                  <a:cubicBezTo>
                    <a:pt x="93" y="117"/>
                    <a:pt x="93" y="117"/>
                    <a:pt x="93" y="117"/>
                  </a:cubicBezTo>
                  <a:cubicBezTo>
                    <a:pt x="93" y="116"/>
                    <a:pt x="93" y="116"/>
                    <a:pt x="93" y="116"/>
                  </a:cubicBezTo>
                  <a:cubicBezTo>
                    <a:pt x="94" y="116"/>
                    <a:pt x="94" y="116"/>
                    <a:pt x="94" y="116"/>
                  </a:cubicBezTo>
                  <a:cubicBezTo>
                    <a:pt x="94" y="115"/>
                    <a:pt x="94" y="115"/>
                    <a:pt x="94" y="115"/>
                  </a:cubicBezTo>
                  <a:cubicBezTo>
                    <a:pt x="95" y="115"/>
                    <a:pt x="95" y="115"/>
                    <a:pt x="95" y="115"/>
                  </a:cubicBezTo>
                  <a:cubicBezTo>
                    <a:pt x="95" y="114"/>
                    <a:pt x="95" y="114"/>
                    <a:pt x="95" y="114"/>
                  </a:cubicBezTo>
                  <a:cubicBezTo>
                    <a:pt x="96" y="114"/>
                    <a:pt x="96" y="114"/>
                    <a:pt x="96" y="114"/>
                  </a:cubicBezTo>
                  <a:cubicBezTo>
                    <a:pt x="97" y="113"/>
                    <a:pt x="97" y="113"/>
                    <a:pt x="97" y="113"/>
                  </a:cubicBezTo>
                  <a:cubicBezTo>
                    <a:pt x="98" y="112"/>
                    <a:pt x="98" y="112"/>
                    <a:pt x="98" y="112"/>
                  </a:cubicBezTo>
                  <a:cubicBezTo>
                    <a:pt x="99" y="111"/>
                    <a:pt x="99" y="111"/>
                    <a:pt x="99" y="111"/>
                  </a:cubicBezTo>
                  <a:cubicBezTo>
                    <a:pt x="99" y="111"/>
                    <a:pt x="99" y="111"/>
                    <a:pt x="99" y="111"/>
                  </a:cubicBezTo>
                  <a:cubicBezTo>
                    <a:pt x="100" y="111"/>
                    <a:pt x="100" y="111"/>
                    <a:pt x="100" y="111"/>
                  </a:cubicBezTo>
                  <a:cubicBezTo>
                    <a:pt x="101" y="110"/>
                    <a:pt x="101" y="110"/>
                    <a:pt x="101" y="110"/>
                  </a:cubicBezTo>
                  <a:cubicBezTo>
                    <a:pt x="102" y="108"/>
                    <a:pt x="102" y="108"/>
                    <a:pt x="102" y="108"/>
                  </a:cubicBezTo>
                  <a:cubicBezTo>
                    <a:pt x="103" y="108"/>
                    <a:pt x="103" y="108"/>
                    <a:pt x="103" y="108"/>
                  </a:cubicBezTo>
                  <a:cubicBezTo>
                    <a:pt x="104" y="107"/>
                    <a:pt x="104" y="107"/>
                    <a:pt x="104" y="107"/>
                  </a:cubicBezTo>
                  <a:cubicBezTo>
                    <a:pt x="103" y="106"/>
                    <a:pt x="103" y="106"/>
                    <a:pt x="103" y="106"/>
                  </a:cubicBezTo>
                  <a:cubicBezTo>
                    <a:pt x="104" y="105"/>
                    <a:pt x="104" y="105"/>
                    <a:pt x="104" y="105"/>
                  </a:cubicBezTo>
                  <a:cubicBezTo>
                    <a:pt x="104" y="106"/>
                    <a:pt x="104" y="106"/>
                    <a:pt x="104" y="106"/>
                  </a:cubicBezTo>
                  <a:cubicBezTo>
                    <a:pt x="104" y="107"/>
                    <a:pt x="104" y="107"/>
                    <a:pt x="104" y="107"/>
                  </a:cubicBezTo>
                  <a:cubicBezTo>
                    <a:pt x="104" y="108"/>
                    <a:pt x="104" y="108"/>
                    <a:pt x="104" y="108"/>
                  </a:cubicBezTo>
                  <a:cubicBezTo>
                    <a:pt x="104" y="109"/>
                    <a:pt x="104" y="109"/>
                    <a:pt x="104" y="109"/>
                  </a:cubicBezTo>
                  <a:cubicBezTo>
                    <a:pt x="103" y="111"/>
                    <a:pt x="103" y="111"/>
                    <a:pt x="103" y="111"/>
                  </a:cubicBezTo>
                  <a:cubicBezTo>
                    <a:pt x="102" y="112"/>
                    <a:pt x="102" y="112"/>
                    <a:pt x="102" y="112"/>
                  </a:cubicBezTo>
                  <a:cubicBezTo>
                    <a:pt x="101" y="113"/>
                    <a:pt x="101" y="113"/>
                    <a:pt x="101" y="113"/>
                  </a:cubicBezTo>
                  <a:cubicBezTo>
                    <a:pt x="101" y="114"/>
                    <a:pt x="101" y="114"/>
                    <a:pt x="101" y="114"/>
                  </a:cubicBezTo>
                  <a:cubicBezTo>
                    <a:pt x="101" y="115"/>
                    <a:pt x="101" y="115"/>
                    <a:pt x="101" y="115"/>
                  </a:cubicBezTo>
                  <a:cubicBezTo>
                    <a:pt x="100" y="116"/>
                    <a:pt x="100" y="116"/>
                    <a:pt x="100" y="116"/>
                  </a:cubicBezTo>
                  <a:cubicBezTo>
                    <a:pt x="100" y="116"/>
                    <a:pt x="100" y="116"/>
                    <a:pt x="100" y="116"/>
                  </a:cubicBezTo>
                  <a:cubicBezTo>
                    <a:pt x="99" y="118"/>
                    <a:pt x="99" y="118"/>
                    <a:pt x="99" y="118"/>
                  </a:cubicBezTo>
                  <a:cubicBezTo>
                    <a:pt x="97" y="118"/>
                    <a:pt x="97" y="118"/>
                    <a:pt x="97" y="118"/>
                  </a:cubicBezTo>
                  <a:cubicBezTo>
                    <a:pt x="97" y="119"/>
                    <a:pt x="97" y="119"/>
                    <a:pt x="97" y="119"/>
                  </a:cubicBezTo>
                  <a:cubicBezTo>
                    <a:pt x="96" y="120"/>
                    <a:pt x="96" y="120"/>
                    <a:pt x="96" y="120"/>
                  </a:cubicBezTo>
                  <a:cubicBezTo>
                    <a:pt x="96" y="120"/>
                    <a:pt x="96" y="120"/>
                    <a:pt x="96" y="120"/>
                  </a:cubicBezTo>
                  <a:cubicBezTo>
                    <a:pt x="98" y="120"/>
                    <a:pt x="98" y="120"/>
                    <a:pt x="98" y="120"/>
                  </a:cubicBezTo>
                  <a:cubicBezTo>
                    <a:pt x="99" y="120"/>
                    <a:pt x="99" y="120"/>
                    <a:pt x="99" y="120"/>
                  </a:cubicBezTo>
                  <a:cubicBezTo>
                    <a:pt x="100" y="120"/>
                    <a:pt x="100" y="120"/>
                    <a:pt x="100" y="120"/>
                  </a:cubicBezTo>
                  <a:cubicBezTo>
                    <a:pt x="102" y="118"/>
                    <a:pt x="102" y="118"/>
                    <a:pt x="102" y="118"/>
                  </a:cubicBezTo>
                  <a:cubicBezTo>
                    <a:pt x="102" y="116"/>
                    <a:pt x="102" y="116"/>
                    <a:pt x="102" y="116"/>
                  </a:cubicBezTo>
                  <a:cubicBezTo>
                    <a:pt x="103" y="115"/>
                    <a:pt x="103" y="115"/>
                    <a:pt x="103" y="115"/>
                  </a:cubicBezTo>
                  <a:cubicBezTo>
                    <a:pt x="104" y="115"/>
                    <a:pt x="104" y="115"/>
                    <a:pt x="104" y="115"/>
                  </a:cubicBezTo>
                  <a:cubicBezTo>
                    <a:pt x="104" y="117"/>
                    <a:pt x="104" y="117"/>
                    <a:pt x="104" y="117"/>
                  </a:cubicBezTo>
                  <a:cubicBezTo>
                    <a:pt x="104" y="118"/>
                    <a:pt x="104" y="118"/>
                    <a:pt x="104" y="118"/>
                  </a:cubicBezTo>
                  <a:cubicBezTo>
                    <a:pt x="104" y="118"/>
                    <a:pt x="104" y="118"/>
                    <a:pt x="104" y="118"/>
                  </a:cubicBezTo>
                  <a:cubicBezTo>
                    <a:pt x="104" y="120"/>
                    <a:pt x="104" y="120"/>
                    <a:pt x="104" y="120"/>
                  </a:cubicBezTo>
                  <a:cubicBezTo>
                    <a:pt x="103" y="122"/>
                    <a:pt x="103" y="122"/>
                    <a:pt x="103" y="122"/>
                  </a:cubicBezTo>
                  <a:cubicBezTo>
                    <a:pt x="101" y="122"/>
                    <a:pt x="101" y="122"/>
                    <a:pt x="101" y="122"/>
                  </a:cubicBezTo>
                  <a:cubicBezTo>
                    <a:pt x="102" y="123"/>
                    <a:pt x="102" y="123"/>
                    <a:pt x="102" y="123"/>
                  </a:cubicBezTo>
                  <a:cubicBezTo>
                    <a:pt x="103" y="123"/>
                    <a:pt x="103" y="123"/>
                    <a:pt x="103" y="123"/>
                  </a:cubicBezTo>
                  <a:cubicBezTo>
                    <a:pt x="104" y="123"/>
                    <a:pt x="104" y="123"/>
                    <a:pt x="104" y="123"/>
                  </a:cubicBezTo>
                  <a:cubicBezTo>
                    <a:pt x="104" y="122"/>
                    <a:pt x="104" y="122"/>
                    <a:pt x="104" y="122"/>
                  </a:cubicBezTo>
                  <a:cubicBezTo>
                    <a:pt x="105" y="122"/>
                    <a:pt x="105" y="122"/>
                    <a:pt x="105" y="122"/>
                  </a:cubicBezTo>
                  <a:cubicBezTo>
                    <a:pt x="106" y="121"/>
                    <a:pt x="106" y="121"/>
                    <a:pt x="106" y="121"/>
                  </a:cubicBezTo>
                  <a:cubicBezTo>
                    <a:pt x="107" y="122"/>
                    <a:pt x="107" y="122"/>
                    <a:pt x="107" y="122"/>
                  </a:cubicBezTo>
                  <a:cubicBezTo>
                    <a:pt x="107" y="121"/>
                    <a:pt x="107" y="121"/>
                    <a:pt x="107" y="121"/>
                  </a:cubicBezTo>
                  <a:cubicBezTo>
                    <a:pt x="107" y="122"/>
                    <a:pt x="107" y="122"/>
                    <a:pt x="107" y="122"/>
                  </a:cubicBezTo>
                  <a:cubicBezTo>
                    <a:pt x="106" y="123"/>
                    <a:pt x="106" y="123"/>
                    <a:pt x="106" y="123"/>
                  </a:cubicBezTo>
                  <a:cubicBezTo>
                    <a:pt x="106" y="123"/>
                    <a:pt x="106" y="123"/>
                    <a:pt x="106" y="123"/>
                  </a:cubicBezTo>
                  <a:cubicBezTo>
                    <a:pt x="105" y="123"/>
                    <a:pt x="105" y="123"/>
                    <a:pt x="105" y="123"/>
                  </a:cubicBezTo>
                  <a:cubicBezTo>
                    <a:pt x="106" y="124"/>
                    <a:pt x="106" y="124"/>
                    <a:pt x="106" y="124"/>
                  </a:cubicBezTo>
                  <a:cubicBezTo>
                    <a:pt x="107" y="125"/>
                    <a:pt x="107" y="125"/>
                    <a:pt x="107" y="125"/>
                  </a:cubicBezTo>
                  <a:cubicBezTo>
                    <a:pt x="107" y="126"/>
                    <a:pt x="107" y="126"/>
                    <a:pt x="107" y="126"/>
                  </a:cubicBezTo>
                  <a:cubicBezTo>
                    <a:pt x="107" y="128"/>
                    <a:pt x="107" y="128"/>
                    <a:pt x="107" y="128"/>
                  </a:cubicBezTo>
                  <a:cubicBezTo>
                    <a:pt x="107" y="130"/>
                    <a:pt x="107" y="130"/>
                    <a:pt x="107" y="130"/>
                  </a:cubicBezTo>
                  <a:cubicBezTo>
                    <a:pt x="106" y="131"/>
                    <a:pt x="106" y="131"/>
                    <a:pt x="106" y="131"/>
                  </a:cubicBezTo>
                  <a:cubicBezTo>
                    <a:pt x="106" y="131"/>
                    <a:pt x="106" y="131"/>
                    <a:pt x="106" y="131"/>
                  </a:cubicBezTo>
                  <a:cubicBezTo>
                    <a:pt x="106" y="133"/>
                    <a:pt x="106" y="133"/>
                    <a:pt x="106" y="133"/>
                  </a:cubicBezTo>
                  <a:cubicBezTo>
                    <a:pt x="107" y="133"/>
                    <a:pt x="107" y="133"/>
                    <a:pt x="107" y="133"/>
                  </a:cubicBezTo>
                  <a:cubicBezTo>
                    <a:pt x="107" y="134"/>
                    <a:pt x="107" y="134"/>
                    <a:pt x="107" y="134"/>
                  </a:cubicBezTo>
                  <a:cubicBezTo>
                    <a:pt x="108" y="136"/>
                    <a:pt x="108" y="136"/>
                    <a:pt x="108" y="136"/>
                  </a:cubicBezTo>
                  <a:cubicBezTo>
                    <a:pt x="109" y="138"/>
                    <a:pt x="109" y="138"/>
                    <a:pt x="109" y="138"/>
                  </a:cubicBezTo>
                  <a:cubicBezTo>
                    <a:pt x="110" y="138"/>
                    <a:pt x="110" y="138"/>
                    <a:pt x="110" y="138"/>
                  </a:cubicBezTo>
                  <a:cubicBezTo>
                    <a:pt x="111" y="138"/>
                    <a:pt x="111" y="138"/>
                    <a:pt x="111" y="138"/>
                  </a:cubicBezTo>
                  <a:cubicBezTo>
                    <a:pt x="112" y="139"/>
                    <a:pt x="112" y="139"/>
                    <a:pt x="112" y="139"/>
                  </a:cubicBezTo>
                  <a:cubicBezTo>
                    <a:pt x="113" y="139"/>
                    <a:pt x="113" y="139"/>
                    <a:pt x="113" y="139"/>
                  </a:cubicBezTo>
                  <a:cubicBezTo>
                    <a:pt x="113" y="139"/>
                    <a:pt x="113" y="139"/>
                    <a:pt x="113" y="139"/>
                  </a:cubicBezTo>
                  <a:cubicBezTo>
                    <a:pt x="113" y="139"/>
                    <a:pt x="113" y="139"/>
                    <a:pt x="113" y="139"/>
                  </a:cubicBezTo>
                  <a:cubicBezTo>
                    <a:pt x="114" y="139"/>
                    <a:pt x="114" y="139"/>
                    <a:pt x="114" y="139"/>
                  </a:cubicBezTo>
                  <a:cubicBezTo>
                    <a:pt x="115" y="140"/>
                    <a:pt x="115" y="140"/>
                    <a:pt x="115" y="140"/>
                  </a:cubicBezTo>
                  <a:cubicBezTo>
                    <a:pt x="116" y="140"/>
                    <a:pt x="116" y="140"/>
                    <a:pt x="116" y="140"/>
                  </a:cubicBezTo>
                  <a:cubicBezTo>
                    <a:pt x="117" y="141"/>
                    <a:pt x="117" y="141"/>
                    <a:pt x="117" y="141"/>
                  </a:cubicBezTo>
                  <a:cubicBezTo>
                    <a:pt x="118" y="142"/>
                    <a:pt x="118" y="142"/>
                    <a:pt x="118" y="142"/>
                  </a:cubicBezTo>
                  <a:cubicBezTo>
                    <a:pt x="118" y="142"/>
                    <a:pt x="118" y="142"/>
                    <a:pt x="118" y="142"/>
                  </a:cubicBezTo>
                  <a:cubicBezTo>
                    <a:pt x="119" y="143"/>
                    <a:pt x="119" y="143"/>
                    <a:pt x="119" y="143"/>
                  </a:cubicBezTo>
                  <a:cubicBezTo>
                    <a:pt x="120" y="143"/>
                    <a:pt x="120" y="143"/>
                    <a:pt x="120" y="143"/>
                  </a:cubicBezTo>
                  <a:cubicBezTo>
                    <a:pt x="120" y="143"/>
                    <a:pt x="120" y="143"/>
                    <a:pt x="120" y="143"/>
                  </a:cubicBezTo>
                  <a:cubicBezTo>
                    <a:pt x="122" y="142"/>
                    <a:pt x="122" y="142"/>
                    <a:pt x="122" y="142"/>
                  </a:cubicBezTo>
                  <a:cubicBezTo>
                    <a:pt x="123" y="141"/>
                    <a:pt x="123" y="141"/>
                    <a:pt x="123" y="141"/>
                  </a:cubicBezTo>
                  <a:cubicBezTo>
                    <a:pt x="124" y="141"/>
                    <a:pt x="124" y="141"/>
                    <a:pt x="124" y="141"/>
                  </a:cubicBezTo>
                  <a:cubicBezTo>
                    <a:pt x="125" y="140"/>
                    <a:pt x="125" y="140"/>
                    <a:pt x="125" y="140"/>
                  </a:cubicBezTo>
                  <a:cubicBezTo>
                    <a:pt x="126" y="140"/>
                    <a:pt x="126" y="140"/>
                    <a:pt x="126" y="140"/>
                  </a:cubicBezTo>
                  <a:cubicBezTo>
                    <a:pt x="126" y="140"/>
                    <a:pt x="126" y="140"/>
                    <a:pt x="126" y="140"/>
                  </a:cubicBezTo>
                  <a:cubicBezTo>
                    <a:pt x="126" y="140"/>
                    <a:pt x="126" y="140"/>
                    <a:pt x="126" y="140"/>
                  </a:cubicBezTo>
                  <a:cubicBezTo>
                    <a:pt x="125" y="139"/>
                    <a:pt x="125" y="139"/>
                    <a:pt x="125" y="139"/>
                  </a:cubicBezTo>
                  <a:cubicBezTo>
                    <a:pt x="125" y="139"/>
                    <a:pt x="125" y="139"/>
                    <a:pt x="125" y="139"/>
                  </a:cubicBezTo>
                  <a:cubicBezTo>
                    <a:pt x="127" y="138"/>
                    <a:pt x="127" y="138"/>
                    <a:pt x="127" y="138"/>
                  </a:cubicBezTo>
                  <a:cubicBezTo>
                    <a:pt x="128" y="139"/>
                    <a:pt x="128" y="139"/>
                    <a:pt x="128" y="139"/>
                  </a:cubicBezTo>
                  <a:cubicBezTo>
                    <a:pt x="128" y="140"/>
                    <a:pt x="128" y="140"/>
                    <a:pt x="128" y="140"/>
                  </a:cubicBezTo>
                  <a:cubicBezTo>
                    <a:pt x="127" y="140"/>
                    <a:pt x="127" y="140"/>
                    <a:pt x="127" y="140"/>
                  </a:cubicBezTo>
                  <a:cubicBezTo>
                    <a:pt x="127" y="141"/>
                    <a:pt x="127" y="141"/>
                    <a:pt x="127" y="141"/>
                  </a:cubicBezTo>
                  <a:cubicBezTo>
                    <a:pt x="127" y="141"/>
                    <a:pt x="127" y="141"/>
                    <a:pt x="127" y="141"/>
                  </a:cubicBezTo>
                  <a:cubicBezTo>
                    <a:pt x="128" y="141"/>
                    <a:pt x="128" y="141"/>
                    <a:pt x="128" y="141"/>
                  </a:cubicBezTo>
                  <a:cubicBezTo>
                    <a:pt x="129" y="140"/>
                    <a:pt x="129" y="140"/>
                    <a:pt x="129" y="140"/>
                  </a:cubicBezTo>
                  <a:cubicBezTo>
                    <a:pt x="130" y="141"/>
                    <a:pt x="130" y="141"/>
                    <a:pt x="130" y="141"/>
                  </a:cubicBezTo>
                  <a:cubicBezTo>
                    <a:pt x="130" y="141"/>
                    <a:pt x="130" y="141"/>
                    <a:pt x="130" y="141"/>
                  </a:cubicBezTo>
                  <a:cubicBezTo>
                    <a:pt x="129" y="141"/>
                    <a:pt x="129" y="141"/>
                    <a:pt x="129" y="141"/>
                  </a:cubicBezTo>
                  <a:cubicBezTo>
                    <a:pt x="128" y="142"/>
                    <a:pt x="128" y="142"/>
                    <a:pt x="128" y="142"/>
                  </a:cubicBezTo>
                  <a:cubicBezTo>
                    <a:pt x="130" y="143"/>
                    <a:pt x="130" y="143"/>
                    <a:pt x="130" y="143"/>
                  </a:cubicBezTo>
                  <a:cubicBezTo>
                    <a:pt x="130" y="145"/>
                    <a:pt x="130" y="145"/>
                    <a:pt x="130" y="145"/>
                  </a:cubicBezTo>
                  <a:cubicBezTo>
                    <a:pt x="130" y="144"/>
                    <a:pt x="130" y="144"/>
                    <a:pt x="130" y="144"/>
                  </a:cubicBezTo>
                  <a:cubicBezTo>
                    <a:pt x="131" y="145"/>
                    <a:pt x="131" y="145"/>
                    <a:pt x="131" y="145"/>
                  </a:cubicBezTo>
                  <a:cubicBezTo>
                    <a:pt x="131" y="145"/>
                    <a:pt x="131" y="145"/>
                    <a:pt x="131" y="145"/>
                  </a:cubicBezTo>
                  <a:cubicBezTo>
                    <a:pt x="132" y="146"/>
                    <a:pt x="132" y="146"/>
                    <a:pt x="132" y="146"/>
                  </a:cubicBezTo>
                  <a:cubicBezTo>
                    <a:pt x="132" y="145"/>
                    <a:pt x="132" y="145"/>
                    <a:pt x="132" y="145"/>
                  </a:cubicBezTo>
                  <a:cubicBezTo>
                    <a:pt x="132" y="144"/>
                    <a:pt x="132" y="144"/>
                    <a:pt x="132" y="144"/>
                  </a:cubicBezTo>
                  <a:cubicBezTo>
                    <a:pt x="131" y="145"/>
                    <a:pt x="131" y="145"/>
                    <a:pt x="131" y="145"/>
                  </a:cubicBezTo>
                  <a:cubicBezTo>
                    <a:pt x="131" y="144"/>
                    <a:pt x="131" y="144"/>
                    <a:pt x="131" y="144"/>
                  </a:cubicBezTo>
                  <a:cubicBezTo>
                    <a:pt x="132" y="144"/>
                    <a:pt x="132" y="144"/>
                    <a:pt x="132" y="144"/>
                  </a:cubicBezTo>
                  <a:cubicBezTo>
                    <a:pt x="134" y="144"/>
                    <a:pt x="134" y="144"/>
                    <a:pt x="134" y="144"/>
                  </a:cubicBezTo>
                  <a:cubicBezTo>
                    <a:pt x="134" y="144"/>
                    <a:pt x="134" y="144"/>
                    <a:pt x="134" y="144"/>
                  </a:cubicBezTo>
                  <a:cubicBezTo>
                    <a:pt x="135" y="144"/>
                    <a:pt x="135" y="144"/>
                    <a:pt x="135" y="144"/>
                  </a:cubicBezTo>
                  <a:cubicBezTo>
                    <a:pt x="136" y="142"/>
                    <a:pt x="136" y="142"/>
                    <a:pt x="136" y="142"/>
                  </a:cubicBezTo>
                  <a:cubicBezTo>
                    <a:pt x="138" y="141"/>
                    <a:pt x="138" y="141"/>
                    <a:pt x="138" y="141"/>
                  </a:cubicBezTo>
                  <a:cubicBezTo>
                    <a:pt x="139" y="140"/>
                    <a:pt x="139" y="140"/>
                    <a:pt x="139" y="140"/>
                  </a:cubicBezTo>
                  <a:cubicBezTo>
                    <a:pt x="139" y="140"/>
                    <a:pt x="139" y="140"/>
                    <a:pt x="139" y="140"/>
                  </a:cubicBezTo>
                  <a:cubicBezTo>
                    <a:pt x="138" y="140"/>
                    <a:pt x="138" y="140"/>
                    <a:pt x="138" y="140"/>
                  </a:cubicBezTo>
                  <a:cubicBezTo>
                    <a:pt x="138" y="140"/>
                    <a:pt x="138" y="140"/>
                    <a:pt x="138" y="140"/>
                  </a:cubicBezTo>
                  <a:cubicBezTo>
                    <a:pt x="137" y="140"/>
                    <a:pt x="137" y="140"/>
                    <a:pt x="137" y="140"/>
                  </a:cubicBezTo>
                  <a:cubicBezTo>
                    <a:pt x="138" y="140"/>
                    <a:pt x="138" y="140"/>
                    <a:pt x="138" y="140"/>
                  </a:cubicBezTo>
                  <a:cubicBezTo>
                    <a:pt x="139" y="140"/>
                    <a:pt x="139" y="140"/>
                    <a:pt x="139" y="140"/>
                  </a:cubicBezTo>
                  <a:cubicBezTo>
                    <a:pt x="141" y="139"/>
                    <a:pt x="141" y="139"/>
                    <a:pt x="141" y="139"/>
                  </a:cubicBezTo>
                  <a:cubicBezTo>
                    <a:pt x="145" y="139"/>
                    <a:pt x="145" y="139"/>
                    <a:pt x="145" y="139"/>
                  </a:cubicBezTo>
                  <a:cubicBezTo>
                    <a:pt x="147" y="139"/>
                    <a:pt x="147" y="139"/>
                    <a:pt x="147" y="139"/>
                  </a:cubicBezTo>
                  <a:cubicBezTo>
                    <a:pt x="148" y="138"/>
                    <a:pt x="148" y="138"/>
                    <a:pt x="148" y="138"/>
                  </a:cubicBezTo>
                  <a:cubicBezTo>
                    <a:pt x="148" y="138"/>
                    <a:pt x="148" y="138"/>
                    <a:pt x="148" y="138"/>
                  </a:cubicBezTo>
                  <a:cubicBezTo>
                    <a:pt x="149" y="138"/>
                    <a:pt x="149" y="138"/>
                    <a:pt x="149" y="138"/>
                  </a:cubicBezTo>
                  <a:cubicBezTo>
                    <a:pt x="150" y="137"/>
                    <a:pt x="150" y="137"/>
                    <a:pt x="150" y="137"/>
                  </a:cubicBezTo>
                  <a:cubicBezTo>
                    <a:pt x="151" y="136"/>
                    <a:pt x="151" y="136"/>
                    <a:pt x="151" y="136"/>
                  </a:cubicBezTo>
                  <a:cubicBezTo>
                    <a:pt x="151" y="134"/>
                    <a:pt x="151" y="134"/>
                    <a:pt x="151" y="134"/>
                  </a:cubicBezTo>
                  <a:cubicBezTo>
                    <a:pt x="150" y="133"/>
                    <a:pt x="150" y="133"/>
                    <a:pt x="150" y="133"/>
                  </a:cubicBezTo>
                  <a:cubicBezTo>
                    <a:pt x="152" y="132"/>
                    <a:pt x="152" y="132"/>
                    <a:pt x="152" y="132"/>
                  </a:cubicBezTo>
                  <a:cubicBezTo>
                    <a:pt x="152" y="130"/>
                    <a:pt x="152" y="130"/>
                    <a:pt x="152" y="130"/>
                  </a:cubicBezTo>
                  <a:cubicBezTo>
                    <a:pt x="153" y="129"/>
                    <a:pt x="153" y="129"/>
                    <a:pt x="153" y="129"/>
                  </a:cubicBezTo>
                  <a:cubicBezTo>
                    <a:pt x="153" y="127"/>
                    <a:pt x="153" y="127"/>
                    <a:pt x="153" y="127"/>
                  </a:cubicBezTo>
                  <a:cubicBezTo>
                    <a:pt x="154" y="127"/>
                    <a:pt x="154" y="127"/>
                    <a:pt x="154" y="127"/>
                  </a:cubicBezTo>
                  <a:cubicBezTo>
                    <a:pt x="154" y="126"/>
                    <a:pt x="154" y="126"/>
                    <a:pt x="154" y="126"/>
                  </a:cubicBezTo>
                  <a:cubicBezTo>
                    <a:pt x="156" y="123"/>
                    <a:pt x="156" y="123"/>
                    <a:pt x="156" y="123"/>
                  </a:cubicBezTo>
                  <a:cubicBezTo>
                    <a:pt x="157" y="123"/>
                    <a:pt x="157" y="123"/>
                    <a:pt x="157" y="123"/>
                  </a:cubicBezTo>
                  <a:cubicBezTo>
                    <a:pt x="158" y="121"/>
                    <a:pt x="158" y="121"/>
                    <a:pt x="158" y="121"/>
                  </a:cubicBezTo>
                  <a:cubicBezTo>
                    <a:pt x="159" y="120"/>
                    <a:pt x="159" y="120"/>
                    <a:pt x="159" y="120"/>
                  </a:cubicBezTo>
                  <a:cubicBezTo>
                    <a:pt x="159" y="118"/>
                    <a:pt x="159" y="118"/>
                    <a:pt x="159" y="118"/>
                  </a:cubicBezTo>
                  <a:cubicBezTo>
                    <a:pt x="161" y="117"/>
                    <a:pt x="161" y="117"/>
                    <a:pt x="161" y="117"/>
                  </a:cubicBezTo>
                  <a:cubicBezTo>
                    <a:pt x="160" y="116"/>
                    <a:pt x="160" y="116"/>
                    <a:pt x="160" y="116"/>
                  </a:cubicBezTo>
                  <a:cubicBezTo>
                    <a:pt x="161" y="116"/>
                    <a:pt x="161" y="116"/>
                    <a:pt x="161" y="116"/>
                  </a:cubicBezTo>
                  <a:cubicBezTo>
                    <a:pt x="162" y="115"/>
                    <a:pt x="162" y="115"/>
                    <a:pt x="162" y="115"/>
                  </a:cubicBezTo>
                  <a:cubicBezTo>
                    <a:pt x="161" y="114"/>
                    <a:pt x="161" y="114"/>
                    <a:pt x="161" y="114"/>
                  </a:cubicBezTo>
                  <a:cubicBezTo>
                    <a:pt x="163" y="113"/>
                    <a:pt x="163" y="113"/>
                    <a:pt x="163" y="113"/>
                  </a:cubicBezTo>
                  <a:cubicBezTo>
                    <a:pt x="164" y="112"/>
                    <a:pt x="164" y="112"/>
                    <a:pt x="164" y="112"/>
                  </a:cubicBezTo>
                  <a:cubicBezTo>
                    <a:pt x="164" y="112"/>
                    <a:pt x="164" y="112"/>
                    <a:pt x="164" y="112"/>
                  </a:cubicBezTo>
                  <a:cubicBezTo>
                    <a:pt x="165" y="110"/>
                    <a:pt x="165" y="110"/>
                    <a:pt x="165" y="110"/>
                  </a:cubicBezTo>
                  <a:cubicBezTo>
                    <a:pt x="166" y="110"/>
                    <a:pt x="166" y="110"/>
                    <a:pt x="166" y="110"/>
                  </a:cubicBezTo>
                  <a:cubicBezTo>
                    <a:pt x="167" y="110"/>
                    <a:pt x="167" y="110"/>
                    <a:pt x="167" y="110"/>
                  </a:cubicBezTo>
                  <a:cubicBezTo>
                    <a:pt x="166" y="110"/>
                    <a:pt x="166" y="110"/>
                    <a:pt x="166" y="110"/>
                  </a:cubicBezTo>
                  <a:cubicBezTo>
                    <a:pt x="166" y="109"/>
                    <a:pt x="166" y="109"/>
                    <a:pt x="166" y="109"/>
                  </a:cubicBezTo>
                  <a:cubicBezTo>
                    <a:pt x="168" y="109"/>
                    <a:pt x="168" y="109"/>
                    <a:pt x="168" y="109"/>
                  </a:cubicBezTo>
                  <a:cubicBezTo>
                    <a:pt x="169" y="108"/>
                    <a:pt x="169" y="108"/>
                    <a:pt x="169" y="108"/>
                  </a:cubicBezTo>
                  <a:cubicBezTo>
                    <a:pt x="169" y="107"/>
                    <a:pt x="169" y="107"/>
                    <a:pt x="169" y="107"/>
                  </a:cubicBezTo>
                  <a:cubicBezTo>
                    <a:pt x="169" y="107"/>
                    <a:pt x="169" y="107"/>
                    <a:pt x="169" y="107"/>
                  </a:cubicBezTo>
                  <a:cubicBezTo>
                    <a:pt x="169" y="106"/>
                    <a:pt x="169" y="106"/>
                    <a:pt x="169" y="106"/>
                  </a:cubicBezTo>
                  <a:cubicBezTo>
                    <a:pt x="171" y="105"/>
                    <a:pt x="171" y="105"/>
                    <a:pt x="171" y="105"/>
                  </a:cubicBezTo>
                  <a:cubicBezTo>
                    <a:pt x="171" y="104"/>
                    <a:pt x="171" y="104"/>
                    <a:pt x="171" y="104"/>
                  </a:cubicBezTo>
                  <a:cubicBezTo>
                    <a:pt x="172" y="104"/>
                    <a:pt x="172" y="104"/>
                    <a:pt x="172" y="104"/>
                  </a:cubicBezTo>
                  <a:cubicBezTo>
                    <a:pt x="173" y="102"/>
                    <a:pt x="173" y="102"/>
                    <a:pt x="173" y="102"/>
                  </a:cubicBezTo>
                  <a:cubicBezTo>
                    <a:pt x="173" y="102"/>
                    <a:pt x="173" y="102"/>
                    <a:pt x="173" y="102"/>
                  </a:cubicBezTo>
                  <a:cubicBezTo>
                    <a:pt x="173" y="100"/>
                    <a:pt x="173" y="100"/>
                    <a:pt x="173" y="100"/>
                  </a:cubicBezTo>
                  <a:cubicBezTo>
                    <a:pt x="173" y="100"/>
                    <a:pt x="173" y="100"/>
                    <a:pt x="173" y="100"/>
                  </a:cubicBezTo>
                  <a:cubicBezTo>
                    <a:pt x="173" y="99"/>
                    <a:pt x="173" y="99"/>
                    <a:pt x="173" y="99"/>
                  </a:cubicBezTo>
                  <a:cubicBezTo>
                    <a:pt x="174" y="97"/>
                    <a:pt x="174" y="97"/>
                    <a:pt x="174" y="97"/>
                  </a:cubicBezTo>
                  <a:cubicBezTo>
                    <a:pt x="174" y="95"/>
                    <a:pt x="174" y="95"/>
                    <a:pt x="174" y="95"/>
                  </a:cubicBezTo>
                  <a:cubicBezTo>
                    <a:pt x="176" y="93"/>
                    <a:pt x="176" y="93"/>
                    <a:pt x="176" y="93"/>
                  </a:cubicBezTo>
                  <a:cubicBezTo>
                    <a:pt x="176" y="92"/>
                    <a:pt x="176" y="92"/>
                    <a:pt x="176" y="92"/>
                  </a:cubicBezTo>
                  <a:cubicBezTo>
                    <a:pt x="177" y="90"/>
                    <a:pt x="177" y="90"/>
                    <a:pt x="177" y="90"/>
                  </a:cubicBezTo>
                  <a:cubicBezTo>
                    <a:pt x="178" y="89"/>
                    <a:pt x="178" y="89"/>
                    <a:pt x="178" y="89"/>
                  </a:cubicBezTo>
                  <a:cubicBezTo>
                    <a:pt x="178" y="88"/>
                    <a:pt x="178" y="88"/>
                    <a:pt x="178" y="88"/>
                  </a:cubicBezTo>
                  <a:cubicBezTo>
                    <a:pt x="178" y="87"/>
                    <a:pt x="178" y="87"/>
                    <a:pt x="178" y="87"/>
                  </a:cubicBezTo>
                  <a:cubicBezTo>
                    <a:pt x="179" y="86"/>
                    <a:pt x="179" y="86"/>
                    <a:pt x="179" y="86"/>
                  </a:cubicBezTo>
                  <a:cubicBezTo>
                    <a:pt x="178" y="84"/>
                    <a:pt x="178" y="84"/>
                    <a:pt x="178" y="84"/>
                  </a:cubicBezTo>
                  <a:cubicBezTo>
                    <a:pt x="178" y="83"/>
                    <a:pt x="178" y="83"/>
                    <a:pt x="178" y="83"/>
                  </a:cubicBezTo>
                  <a:cubicBezTo>
                    <a:pt x="178" y="82"/>
                    <a:pt x="178" y="82"/>
                    <a:pt x="178" y="82"/>
                  </a:cubicBezTo>
                  <a:cubicBezTo>
                    <a:pt x="177" y="81"/>
                    <a:pt x="177" y="81"/>
                    <a:pt x="177" y="81"/>
                  </a:cubicBezTo>
                  <a:cubicBezTo>
                    <a:pt x="177" y="80"/>
                    <a:pt x="177" y="80"/>
                    <a:pt x="177" y="80"/>
                  </a:cubicBezTo>
                  <a:cubicBezTo>
                    <a:pt x="178" y="80"/>
                    <a:pt x="178" y="80"/>
                    <a:pt x="178" y="80"/>
                  </a:cubicBezTo>
                  <a:cubicBezTo>
                    <a:pt x="178" y="79"/>
                    <a:pt x="178" y="79"/>
                    <a:pt x="178" y="79"/>
                  </a:cubicBezTo>
                  <a:cubicBezTo>
                    <a:pt x="178" y="78"/>
                    <a:pt x="178" y="78"/>
                    <a:pt x="178" y="78"/>
                  </a:cubicBezTo>
                  <a:cubicBezTo>
                    <a:pt x="178" y="77"/>
                    <a:pt x="178" y="77"/>
                    <a:pt x="178" y="77"/>
                  </a:cubicBezTo>
                  <a:cubicBezTo>
                    <a:pt x="178" y="75"/>
                    <a:pt x="178" y="75"/>
                    <a:pt x="178" y="75"/>
                  </a:cubicBezTo>
                  <a:cubicBezTo>
                    <a:pt x="179" y="74"/>
                    <a:pt x="179" y="74"/>
                    <a:pt x="179" y="74"/>
                  </a:cubicBezTo>
                  <a:cubicBezTo>
                    <a:pt x="178" y="74"/>
                    <a:pt x="178" y="74"/>
                    <a:pt x="178" y="74"/>
                  </a:cubicBezTo>
                  <a:cubicBezTo>
                    <a:pt x="178" y="73"/>
                    <a:pt x="178" y="73"/>
                    <a:pt x="178" y="73"/>
                  </a:cubicBezTo>
                  <a:cubicBezTo>
                    <a:pt x="178" y="71"/>
                    <a:pt x="178" y="71"/>
                    <a:pt x="178" y="71"/>
                  </a:cubicBezTo>
                  <a:cubicBezTo>
                    <a:pt x="178" y="71"/>
                    <a:pt x="178" y="71"/>
                    <a:pt x="178" y="71"/>
                  </a:cubicBezTo>
                  <a:cubicBezTo>
                    <a:pt x="178" y="70"/>
                    <a:pt x="178" y="70"/>
                    <a:pt x="178" y="70"/>
                  </a:cubicBezTo>
                  <a:cubicBezTo>
                    <a:pt x="177" y="70"/>
                    <a:pt x="177" y="70"/>
                    <a:pt x="177" y="70"/>
                  </a:cubicBezTo>
                  <a:cubicBezTo>
                    <a:pt x="177" y="69"/>
                    <a:pt x="177" y="69"/>
                    <a:pt x="177" y="69"/>
                  </a:cubicBezTo>
                  <a:cubicBezTo>
                    <a:pt x="177" y="68"/>
                    <a:pt x="177" y="68"/>
                    <a:pt x="177" y="68"/>
                  </a:cubicBezTo>
                  <a:cubicBezTo>
                    <a:pt x="176" y="68"/>
                    <a:pt x="176" y="68"/>
                    <a:pt x="176" y="68"/>
                  </a:cubicBezTo>
                  <a:cubicBezTo>
                    <a:pt x="175" y="66"/>
                    <a:pt x="175" y="66"/>
                    <a:pt x="175" y="66"/>
                  </a:cubicBezTo>
                  <a:cubicBezTo>
                    <a:pt x="175" y="65"/>
                    <a:pt x="175" y="65"/>
                    <a:pt x="175" y="65"/>
                  </a:cubicBezTo>
                  <a:cubicBezTo>
                    <a:pt x="175" y="64"/>
                    <a:pt x="175" y="64"/>
                    <a:pt x="175" y="64"/>
                  </a:cubicBezTo>
                  <a:cubicBezTo>
                    <a:pt x="174" y="64"/>
                    <a:pt x="174" y="64"/>
                    <a:pt x="174" y="64"/>
                  </a:cubicBezTo>
                  <a:cubicBezTo>
                    <a:pt x="173" y="65"/>
                    <a:pt x="173" y="65"/>
                    <a:pt x="173" y="65"/>
                  </a:cubicBezTo>
                  <a:cubicBezTo>
                    <a:pt x="173" y="64"/>
                    <a:pt x="173" y="64"/>
                    <a:pt x="173" y="64"/>
                  </a:cubicBezTo>
                  <a:cubicBezTo>
                    <a:pt x="173" y="63"/>
                    <a:pt x="173" y="63"/>
                    <a:pt x="173" y="63"/>
                  </a:cubicBezTo>
                  <a:cubicBezTo>
                    <a:pt x="172" y="63"/>
                    <a:pt x="172" y="63"/>
                    <a:pt x="172" y="63"/>
                  </a:cubicBezTo>
                  <a:cubicBezTo>
                    <a:pt x="172" y="62"/>
                    <a:pt x="172" y="62"/>
                    <a:pt x="172" y="62"/>
                  </a:cubicBezTo>
                  <a:cubicBezTo>
                    <a:pt x="171" y="61"/>
                    <a:pt x="171" y="61"/>
                    <a:pt x="171" y="61"/>
                  </a:cubicBezTo>
                  <a:cubicBezTo>
                    <a:pt x="170" y="61"/>
                    <a:pt x="170" y="61"/>
                    <a:pt x="170" y="61"/>
                  </a:cubicBezTo>
                  <a:cubicBezTo>
                    <a:pt x="171" y="60"/>
                    <a:pt x="171" y="60"/>
                    <a:pt x="171" y="60"/>
                  </a:cubicBezTo>
                  <a:cubicBezTo>
                    <a:pt x="170" y="59"/>
                    <a:pt x="170" y="59"/>
                    <a:pt x="170" y="59"/>
                  </a:cubicBezTo>
                  <a:cubicBezTo>
                    <a:pt x="171" y="58"/>
                    <a:pt x="171" y="58"/>
                    <a:pt x="171" y="58"/>
                  </a:cubicBezTo>
                  <a:cubicBezTo>
                    <a:pt x="171" y="57"/>
                    <a:pt x="171" y="57"/>
                    <a:pt x="171" y="57"/>
                  </a:cubicBezTo>
                  <a:cubicBezTo>
                    <a:pt x="171" y="57"/>
                    <a:pt x="171" y="57"/>
                    <a:pt x="171" y="57"/>
                  </a:cubicBezTo>
                  <a:cubicBezTo>
                    <a:pt x="171" y="56"/>
                    <a:pt x="171" y="56"/>
                    <a:pt x="171" y="56"/>
                  </a:cubicBezTo>
                  <a:cubicBezTo>
                    <a:pt x="170" y="56"/>
                    <a:pt x="170" y="56"/>
                    <a:pt x="170" y="56"/>
                  </a:cubicBezTo>
                  <a:cubicBezTo>
                    <a:pt x="170" y="56"/>
                    <a:pt x="170" y="56"/>
                    <a:pt x="170" y="56"/>
                  </a:cubicBezTo>
                  <a:cubicBezTo>
                    <a:pt x="170" y="56"/>
                    <a:pt x="170" y="56"/>
                    <a:pt x="170" y="56"/>
                  </a:cubicBezTo>
                  <a:cubicBezTo>
                    <a:pt x="170" y="57"/>
                    <a:pt x="170" y="57"/>
                    <a:pt x="170" y="57"/>
                  </a:cubicBezTo>
                  <a:cubicBezTo>
                    <a:pt x="168" y="55"/>
                    <a:pt x="168" y="55"/>
                    <a:pt x="168" y="55"/>
                  </a:cubicBezTo>
                  <a:cubicBezTo>
                    <a:pt x="168" y="54"/>
                    <a:pt x="168" y="54"/>
                    <a:pt x="168" y="54"/>
                  </a:cubicBezTo>
                  <a:cubicBezTo>
                    <a:pt x="167" y="54"/>
                    <a:pt x="167" y="54"/>
                    <a:pt x="167" y="54"/>
                  </a:cubicBezTo>
                  <a:cubicBezTo>
                    <a:pt x="167" y="55"/>
                    <a:pt x="167" y="55"/>
                    <a:pt x="167" y="55"/>
                  </a:cubicBezTo>
                  <a:cubicBezTo>
                    <a:pt x="167" y="56"/>
                    <a:pt x="167" y="56"/>
                    <a:pt x="167" y="56"/>
                  </a:cubicBezTo>
                  <a:cubicBezTo>
                    <a:pt x="168" y="57"/>
                    <a:pt x="168" y="57"/>
                    <a:pt x="168" y="57"/>
                  </a:cubicBezTo>
                  <a:cubicBezTo>
                    <a:pt x="167" y="56"/>
                    <a:pt x="167" y="56"/>
                    <a:pt x="167" y="56"/>
                  </a:cubicBezTo>
                  <a:cubicBezTo>
                    <a:pt x="166" y="56"/>
                    <a:pt x="166" y="56"/>
                    <a:pt x="166" y="56"/>
                  </a:cubicBezTo>
                  <a:cubicBezTo>
                    <a:pt x="166" y="55"/>
                    <a:pt x="166" y="55"/>
                    <a:pt x="166" y="55"/>
                  </a:cubicBezTo>
                  <a:cubicBezTo>
                    <a:pt x="166" y="55"/>
                    <a:pt x="166" y="55"/>
                    <a:pt x="166" y="55"/>
                  </a:cubicBezTo>
                  <a:cubicBezTo>
                    <a:pt x="166" y="53"/>
                    <a:pt x="166" y="53"/>
                    <a:pt x="166" y="53"/>
                  </a:cubicBezTo>
                  <a:cubicBezTo>
                    <a:pt x="166" y="52"/>
                    <a:pt x="166" y="52"/>
                    <a:pt x="166" y="52"/>
                  </a:cubicBezTo>
                  <a:cubicBezTo>
                    <a:pt x="166" y="52"/>
                    <a:pt x="166" y="52"/>
                    <a:pt x="166" y="52"/>
                  </a:cubicBezTo>
                  <a:cubicBezTo>
                    <a:pt x="165" y="51"/>
                    <a:pt x="165" y="51"/>
                    <a:pt x="165" y="51"/>
                  </a:cubicBezTo>
                  <a:cubicBezTo>
                    <a:pt x="165" y="51"/>
                    <a:pt x="165" y="51"/>
                    <a:pt x="165" y="51"/>
                  </a:cubicBezTo>
                  <a:cubicBezTo>
                    <a:pt x="165" y="50"/>
                    <a:pt x="165" y="50"/>
                    <a:pt x="165" y="50"/>
                  </a:cubicBezTo>
                  <a:cubicBezTo>
                    <a:pt x="165" y="49"/>
                    <a:pt x="165" y="49"/>
                    <a:pt x="165" y="49"/>
                  </a:cubicBezTo>
                  <a:cubicBezTo>
                    <a:pt x="164" y="48"/>
                    <a:pt x="164" y="48"/>
                    <a:pt x="164" y="48"/>
                  </a:cubicBezTo>
                  <a:cubicBezTo>
                    <a:pt x="163" y="48"/>
                    <a:pt x="163" y="48"/>
                    <a:pt x="163" y="48"/>
                  </a:cubicBezTo>
                  <a:cubicBezTo>
                    <a:pt x="163" y="47"/>
                    <a:pt x="163" y="47"/>
                    <a:pt x="163" y="47"/>
                  </a:cubicBezTo>
                  <a:cubicBezTo>
                    <a:pt x="164" y="47"/>
                    <a:pt x="164" y="47"/>
                    <a:pt x="164" y="47"/>
                  </a:cubicBezTo>
                  <a:cubicBezTo>
                    <a:pt x="164" y="46"/>
                    <a:pt x="164" y="46"/>
                    <a:pt x="164" y="46"/>
                  </a:cubicBezTo>
                  <a:cubicBezTo>
                    <a:pt x="163" y="45"/>
                    <a:pt x="163" y="45"/>
                    <a:pt x="163" y="45"/>
                  </a:cubicBezTo>
                  <a:cubicBezTo>
                    <a:pt x="163" y="45"/>
                    <a:pt x="163" y="45"/>
                    <a:pt x="163" y="45"/>
                  </a:cubicBezTo>
                  <a:cubicBezTo>
                    <a:pt x="162" y="45"/>
                    <a:pt x="162" y="45"/>
                    <a:pt x="162" y="45"/>
                  </a:cubicBezTo>
                  <a:cubicBezTo>
                    <a:pt x="161" y="44"/>
                    <a:pt x="161" y="44"/>
                    <a:pt x="161" y="44"/>
                  </a:cubicBezTo>
                  <a:cubicBezTo>
                    <a:pt x="160" y="44"/>
                    <a:pt x="160" y="44"/>
                    <a:pt x="160" y="44"/>
                  </a:cubicBezTo>
                  <a:cubicBezTo>
                    <a:pt x="160" y="43"/>
                    <a:pt x="160" y="43"/>
                    <a:pt x="160" y="43"/>
                  </a:cubicBezTo>
                  <a:cubicBezTo>
                    <a:pt x="159" y="44"/>
                    <a:pt x="159" y="44"/>
                    <a:pt x="159" y="44"/>
                  </a:cubicBezTo>
                  <a:cubicBezTo>
                    <a:pt x="159" y="43"/>
                    <a:pt x="159" y="43"/>
                    <a:pt x="159" y="43"/>
                  </a:cubicBezTo>
                  <a:cubicBezTo>
                    <a:pt x="158" y="43"/>
                    <a:pt x="158" y="43"/>
                    <a:pt x="158" y="43"/>
                  </a:cubicBezTo>
                  <a:cubicBezTo>
                    <a:pt x="157" y="43"/>
                    <a:pt x="157" y="43"/>
                    <a:pt x="157" y="43"/>
                  </a:cubicBezTo>
                  <a:cubicBezTo>
                    <a:pt x="158" y="43"/>
                    <a:pt x="158" y="43"/>
                    <a:pt x="158" y="43"/>
                  </a:cubicBezTo>
                  <a:cubicBezTo>
                    <a:pt x="159" y="42"/>
                    <a:pt x="159" y="42"/>
                    <a:pt x="159" y="42"/>
                  </a:cubicBezTo>
                  <a:cubicBezTo>
                    <a:pt x="159" y="42"/>
                    <a:pt x="159" y="42"/>
                    <a:pt x="159" y="42"/>
                  </a:cubicBezTo>
                  <a:cubicBezTo>
                    <a:pt x="158" y="41"/>
                    <a:pt x="158" y="41"/>
                    <a:pt x="158" y="41"/>
                  </a:cubicBezTo>
                  <a:cubicBezTo>
                    <a:pt x="157" y="42"/>
                    <a:pt x="157" y="42"/>
                    <a:pt x="157" y="42"/>
                  </a:cubicBezTo>
                  <a:cubicBezTo>
                    <a:pt x="157" y="41"/>
                    <a:pt x="157" y="41"/>
                    <a:pt x="157" y="41"/>
                  </a:cubicBezTo>
                  <a:cubicBezTo>
                    <a:pt x="156" y="41"/>
                    <a:pt x="156" y="41"/>
                    <a:pt x="156" y="41"/>
                  </a:cubicBezTo>
                  <a:cubicBezTo>
                    <a:pt x="156" y="41"/>
                    <a:pt x="156" y="41"/>
                    <a:pt x="156" y="41"/>
                  </a:cubicBezTo>
                  <a:cubicBezTo>
                    <a:pt x="154" y="40"/>
                    <a:pt x="154" y="40"/>
                    <a:pt x="154" y="40"/>
                  </a:cubicBezTo>
                  <a:cubicBezTo>
                    <a:pt x="153" y="39"/>
                    <a:pt x="153" y="39"/>
                    <a:pt x="153" y="39"/>
                  </a:cubicBezTo>
                  <a:cubicBezTo>
                    <a:pt x="153" y="37"/>
                    <a:pt x="153" y="37"/>
                    <a:pt x="153" y="37"/>
                  </a:cubicBezTo>
                  <a:cubicBezTo>
                    <a:pt x="153" y="36"/>
                    <a:pt x="153" y="36"/>
                    <a:pt x="153" y="36"/>
                  </a:cubicBezTo>
                  <a:cubicBezTo>
                    <a:pt x="153" y="35"/>
                    <a:pt x="153" y="35"/>
                    <a:pt x="153" y="35"/>
                  </a:cubicBezTo>
                  <a:cubicBezTo>
                    <a:pt x="153" y="35"/>
                    <a:pt x="153" y="35"/>
                    <a:pt x="153" y="35"/>
                  </a:cubicBezTo>
                  <a:cubicBezTo>
                    <a:pt x="153" y="34"/>
                    <a:pt x="153" y="34"/>
                    <a:pt x="153" y="34"/>
                  </a:cubicBezTo>
                  <a:cubicBezTo>
                    <a:pt x="153" y="32"/>
                    <a:pt x="153" y="32"/>
                    <a:pt x="153" y="32"/>
                  </a:cubicBezTo>
                  <a:cubicBezTo>
                    <a:pt x="152" y="31"/>
                    <a:pt x="152" y="31"/>
                    <a:pt x="152" y="31"/>
                  </a:cubicBezTo>
                  <a:cubicBezTo>
                    <a:pt x="153" y="30"/>
                    <a:pt x="153" y="30"/>
                    <a:pt x="153" y="30"/>
                  </a:cubicBezTo>
                  <a:cubicBezTo>
                    <a:pt x="152" y="30"/>
                    <a:pt x="152" y="30"/>
                    <a:pt x="152" y="30"/>
                  </a:cubicBezTo>
                  <a:cubicBezTo>
                    <a:pt x="152" y="30"/>
                    <a:pt x="152" y="30"/>
                    <a:pt x="152" y="30"/>
                  </a:cubicBezTo>
                  <a:cubicBezTo>
                    <a:pt x="151" y="28"/>
                    <a:pt x="151" y="28"/>
                    <a:pt x="151" y="28"/>
                  </a:cubicBezTo>
                  <a:cubicBezTo>
                    <a:pt x="151" y="26"/>
                    <a:pt x="151" y="26"/>
                    <a:pt x="151" y="26"/>
                  </a:cubicBezTo>
                  <a:cubicBezTo>
                    <a:pt x="151" y="26"/>
                    <a:pt x="151" y="26"/>
                    <a:pt x="151" y="26"/>
                  </a:cubicBezTo>
                  <a:cubicBezTo>
                    <a:pt x="151" y="26"/>
                    <a:pt x="151" y="26"/>
                    <a:pt x="151" y="26"/>
                  </a:cubicBezTo>
                  <a:cubicBezTo>
                    <a:pt x="151" y="25"/>
                    <a:pt x="151" y="25"/>
                    <a:pt x="151" y="25"/>
                  </a:cubicBezTo>
                  <a:cubicBezTo>
                    <a:pt x="151" y="23"/>
                    <a:pt x="151" y="23"/>
                    <a:pt x="151" y="23"/>
                  </a:cubicBezTo>
                  <a:cubicBezTo>
                    <a:pt x="151" y="22"/>
                    <a:pt x="151" y="22"/>
                    <a:pt x="151" y="22"/>
                  </a:cubicBezTo>
                  <a:cubicBezTo>
                    <a:pt x="151" y="21"/>
                    <a:pt x="151" y="21"/>
                    <a:pt x="151" y="21"/>
                  </a:cubicBezTo>
                  <a:cubicBezTo>
                    <a:pt x="151" y="21"/>
                    <a:pt x="151" y="21"/>
                    <a:pt x="151" y="21"/>
                  </a:cubicBezTo>
                  <a:cubicBezTo>
                    <a:pt x="151" y="20"/>
                    <a:pt x="151" y="20"/>
                    <a:pt x="151" y="20"/>
                  </a:cubicBezTo>
                  <a:cubicBezTo>
                    <a:pt x="149" y="19"/>
                    <a:pt x="149" y="19"/>
                    <a:pt x="149" y="19"/>
                  </a:cubicBezTo>
                  <a:cubicBezTo>
                    <a:pt x="148" y="19"/>
                    <a:pt x="148" y="19"/>
                    <a:pt x="148" y="19"/>
                  </a:cubicBezTo>
                  <a:cubicBezTo>
                    <a:pt x="149" y="18"/>
                    <a:pt x="149" y="18"/>
                    <a:pt x="149" y="18"/>
                  </a:cubicBezTo>
                  <a:cubicBezTo>
                    <a:pt x="148" y="17"/>
                    <a:pt x="148" y="17"/>
                    <a:pt x="148" y="17"/>
                  </a:cubicBezTo>
                  <a:cubicBezTo>
                    <a:pt x="147" y="18"/>
                    <a:pt x="147" y="18"/>
                    <a:pt x="147" y="18"/>
                  </a:cubicBezTo>
                  <a:cubicBezTo>
                    <a:pt x="146" y="18"/>
                    <a:pt x="146" y="18"/>
                    <a:pt x="146" y="18"/>
                  </a:cubicBezTo>
                  <a:cubicBezTo>
                    <a:pt x="146" y="18"/>
                    <a:pt x="146" y="18"/>
                    <a:pt x="146" y="18"/>
                  </a:cubicBezTo>
                  <a:cubicBezTo>
                    <a:pt x="145" y="19"/>
                    <a:pt x="145" y="19"/>
                    <a:pt x="145" y="19"/>
                  </a:cubicBezTo>
                  <a:cubicBezTo>
                    <a:pt x="144" y="17"/>
                    <a:pt x="144" y="17"/>
                    <a:pt x="144" y="17"/>
                  </a:cubicBezTo>
                  <a:cubicBezTo>
                    <a:pt x="144" y="17"/>
                    <a:pt x="144" y="17"/>
                    <a:pt x="144" y="17"/>
                  </a:cubicBezTo>
                  <a:cubicBezTo>
                    <a:pt x="144" y="15"/>
                    <a:pt x="144" y="15"/>
                    <a:pt x="144" y="15"/>
                  </a:cubicBezTo>
                  <a:cubicBezTo>
                    <a:pt x="144" y="14"/>
                    <a:pt x="144" y="14"/>
                    <a:pt x="144" y="14"/>
                  </a:cubicBezTo>
                  <a:cubicBezTo>
                    <a:pt x="144" y="12"/>
                    <a:pt x="144" y="12"/>
                    <a:pt x="144" y="12"/>
                  </a:cubicBezTo>
                  <a:cubicBezTo>
                    <a:pt x="144" y="12"/>
                    <a:pt x="144" y="12"/>
                    <a:pt x="144" y="12"/>
                  </a:cubicBezTo>
                  <a:cubicBezTo>
                    <a:pt x="143" y="12"/>
                    <a:pt x="143" y="12"/>
                    <a:pt x="143" y="12"/>
                  </a:cubicBezTo>
                  <a:cubicBezTo>
                    <a:pt x="144" y="11"/>
                    <a:pt x="144" y="11"/>
                    <a:pt x="144" y="11"/>
                  </a:cubicBezTo>
                  <a:cubicBezTo>
                    <a:pt x="143" y="10"/>
                    <a:pt x="143" y="10"/>
                    <a:pt x="143" y="10"/>
                  </a:cubicBezTo>
                  <a:cubicBezTo>
                    <a:pt x="143" y="9"/>
                    <a:pt x="143" y="9"/>
                    <a:pt x="143" y="9"/>
                  </a:cubicBezTo>
                  <a:cubicBezTo>
                    <a:pt x="142" y="9"/>
                    <a:pt x="142" y="9"/>
                    <a:pt x="142" y="9"/>
                  </a:cubicBezTo>
                  <a:cubicBezTo>
                    <a:pt x="142" y="8"/>
                    <a:pt x="142" y="8"/>
                    <a:pt x="142" y="8"/>
                  </a:cubicBezTo>
                  <a:cubicBezTo>
                    <a:pt x="143" y="8"/>
                    <a:pt x="143" y="8"/>
                    <a:pt x="143" y="8"/>
                  </a:cubicBezTo>
                  <a:cubicBezTo>
                    <a:pt x="142" y="7"/>
                    <a:pt x="142" y="7"/>
                    <a:pt x="142" y="7"/>
                  </a:cubicBezTo>
                  <a:cubicBezTo>
                    <a:pt x="142" y="8"/>
                    <a:pt x="142" y="8"/>
                    <a:pt x="142" y="8"/>
                  </a:cubicBezTo>
                  <a:cubicBezTo>
                    <a:pt x="141" y="7"/>
                    <a:pt x="141" y="7"/>
                    <a:pt x="141" y="7"/>
                  </a:cubicBezTo>
                  <a:cubicBezTo>
                    <a:pt x="141" y="5"/>
                    <a:pt x="141" y="5"/>
                    <a:pt x="141" y="5"/>
                  </a:cubicBezTo>
                  <a:cubicBezTo>
                    <a:pt x="141" y="5"/>
                    <a:pt x="141" y="5"/>
                    <a:pt x="141" y="5"/>
                  </a:cubicBezTo>
                  <a:cubicBezTo>
                    <a:pt x="141" y="4"/>
                    <a:pt x="141" y="4"/>
                    <a:pt x="141" y="4"/>
                  </a:cubicBezTo>
                  <a:cubicBezTo>
                    <a:pt x="140" y="3"/>
                    <a:pt x="140" y="3"/>
                    <a:pt x="140" y="3"/>
                  </a:cubicBezTo>
                  <a:cubicBezTo>
                    <a:pt x="140" y="3"/>
                    <a:pt x="140" y="3"/>
                    <a:pt x="140" y="3"/>
                  </a:cubicBezTo>
                  <a:cubicBezTo>
                    <a:pt x="139" y="3"/>
                    <a:pt x="139" y="3"/>
                    <a:pt x="139" y="3"/>
                  </a:cubicBezTo>
                  <a:cubicBezTo>
                    <a:pt x="138" y="4"/>
                    <a:pt x="138" y="4"/>
                    <a:pt x="138" y="4"/>
                  </a:cubicBezTo>
                  <a:cubicBezTo>
                    <a:pt x="138" y="5"/>
                    <a:pt x="138" y="5"/>
                    <a:pt x="138" y="5"/>
                  </a:cubicBezTo>
                  <a:cubicBezTo>
                    <a:pt x="138" y="7"/>
                    <a:pt x="138" y="7"/>
                    <a:pt x="138" y="7"/>
                  </a:cubicBezTo>
                  <a:cubicBezTo>
                    <a:pt x="138" y="7"/>
                    <a:pt x="138" y="7"/>
                    <a:pt x="138" y="7"/>
                  </a:cubicBezTo>
                  <a:cubicBezTo>
                    <a:pt x="138" y="8"/>
                    <a:pt x="138" y="8"/>
                    <a:pt x="138" y="8"/>
                  </a:cubicBezTo>
                  <a:cubicBezTo>
                    <a:pt x="137" y="8"/>
                    <a:pt x="137" y="8"/>
                    <a:pt x="137" y="8"/>
                  </a:cubicBezTo>
                  <a:cubicBezTo>
                    <a:pt x="137" y="9"/>
                    <a:pt x="137" y="9"/>
                    <a:pt x="137" y="9"/>
                  </a:cubicBezTo>
                  <a:cubicBezTo>
                    <a:pt x="136" y="10"/>
                    <a:pt x="136" y="10"/>
                    <a:pt x="136" y="10"/>
                  </a:cubicBezTo>
                  <a:cubicBezTo>
                    <a:pt x="137" y="10"/>
                    <a:pt x="137" y="10"/>
                    <a:pt x="137" y="10"/>
                  </a:cubicBezTo>
                  <a:cubicBezTo>
                    <a:pt x="137" y="11"/>
                    <a:pt x="137" y="11"/>
                    <a:pt x="137" y="11"/>
                  </a:cubicBezTo>
                  <a:cubicBezTo>
                    <a:pt x="137" y="11"/>
                    <a:pt x="137" y="11"/>
                    <a:pt x="137" y="11"/>
                  </a:cubicBezTo>
                  <a:cubicBezTo>
                    <a:pt x="136" y="11"/>
                    <a:pt x="136" y="11"/>
                    <a:pt x="136" y="11"/>
                  </a:cubicBezTo>
                  <a:cubicBezTo>
                    <a:pt x="136" y="12"/>
                    <a:pt x="136" y="12"/>
                    <a:pt x="136" y="12"/>
                  </a:cubicBezTo>
                  <a:cubicBezTo>
                    <a:pt x="135" y="13"/>
                    <a:pt x="135" y="13"/>
                    <a:pt x="135" y="13"/>
                  </a:cubicBezTo>
                  <a:cubicBezTo>
                    <a:pt x="136" y="14"/>
                    <a:pt x="136" y="14"/>
                    <a:pt x="136" y="14"/>
                  </a:cubicBezTo>
                  <a:cubicBezTo>
                    <a:pt x="136" y="14"/>
                    <a:pt x="136" y="14"/>
                    <a:pt x="136" y="14"/>
                  </a:cubicBezTo>
                  <a:cubicBezTo>
                    <a:pt x="136" y="14"/>
                    <a:pt x="136" y="14"/>
                    <a:pt x="136" y="14"/>
                  </a:cubicBezTo>
                  <a:cubicBezTo>
                    <a:pt x="135" y="15"/>
                    <a:pt x="135" y="15"/>
                    <a:pt x="135" y="15"/>
                  </a:cubicBezTo>
                  <a:cubicBezTo>
                    <a:pt x="135" y="17"/>
                    <a:pt x="135" y="17"/>
                    <a:pt x="135" y="17"/>
                  </a:cubicBezTo>
                  <a:cubicBezTo>
                    <a:pt x="135" y="18"/>
                    <a:pt x="135" y="18"/>
                    <a:pt x="135" y="18"/>
                  </a:cubicBezTo>
                  <a:cubicBezTo>
                    <a:pt x="135" y="19"/>
                    <a:pt x="135" y="19"/>
                    <a:pt x="135" y="19"/>
                  </a:cubicBezTo>
                  <a:cubicBezTo>
                    <a:pt x="135" y="20"/>
                    <a:pt x="135" y="20"/>
                    <a:pt x="135" y="20"/>
                  </a:cubicBezTo>
                  <a:cubicBezTo>
                    <a:pt x="135" y="22"/>
                    <a:pt x="135" y="22"/>
                    <a:pt x="135" y="22"/>
                  </a:cubicBezTo>
                  <a:cubicBezTo>
                    <a:pt x="134" y="22"/>
                    <a:pt x="134" y="22"/>
                    <a:pt x="134" y="22"/>
                  </a:cubicBezTo>
                  <a:cubicBezTo>
                    <a:pt x="134" y="23"/>
                    <a:pt x="134" y="23"/>
                    <a:pt x="134" y="23"/>
                  </a:cubicBezTo>
                  <a:cubicBezTo>
                    <a:pt x="133" y="24"/>
                    <a:pt x="133" y="24"/>
                    <a:pt x="133" y="24"/>
                  </a:cubicBezTo>
                  <a:cubicBezTo>
                    <a:pt x="133" y="27"/>
                    <a:pt x="133" y="27"/>
                    <a:pt x="133" y="27"/>
                  </a:cubicBezTo>
                  <a:cubicBezTo>
                    <a:pt x="132" y="28"/>
                    <a:pt x="132" y="28"/>
                    <a:pt x="132" y="28"/>
                  </a:cubicBezTo>
                  <a:cubicBezTo>
                    <a:pt x="133" y="28"/>
                    <a:pt x="133" y="28"/>
                    <a:pt x="133" y="28"/>
                  </a:cubicBezTo>
                  <a:cubicBezTo>
                    <a:pt x="132" y="30"/>
                    <a:pt x="132" y="30"/>
                    <a:pt x="132" y="30"/>
                  </a:cubicBezTo>
                  <a:cubicBezTo>
                    <a:pt x="131" y="30"/>
                    <a:pt x="131" y="30"/>
                    <a:pt x="131" y="30"/>
                  </a:cubicBezTo>
                  <a:cubicBezTo>
                    <a:pt x="131" y="32"/>
                    <a:pt x="131" y="32"/>
                    <a:pt x="131" y="32"/>
                  </a:cubicBezTo>
                  <a:cubicBezTo>
                    <a:pt x="130" y="33"/>
                    <a:pt x="130" y="33"/>
                    <a:pt x="130" y="33"/>
                  </a:cubicBezTo>
                  <a:cubicBezTo>
                    <a:pt x="127" y="34"/>
                    <a:pt x="127" y="34"/>
                    <a:pt x="127" y="34"/>
                  </a:cubicBezTo>
                  <a:cubicBezTo>
                    <a:pt x="126" y="33"/>
                    <a:pt x="126" y="33"/>
                    <a:pt x="126" y="33"/>
                  </a:cubicBezTo>
                  <a:cubicBezTo>
                    <a:pt x="125" y="33"/>
                    <a:pt x="125" y="33"/>
                    <a:pt x="125" y="33"/>
                  </a:cubicBezTo>
                  <a:cubicBezTo>
                    <a:pt x="124" y="32"/>
                    <a:pt x="124" y="32"/>
                    <a:pt x="124" y="32"/>
                  </a:cubicBezTo>
                  <a:cubicBezTo>
                    <a:pt x="123" y="31"/>
                    <a:pt x="123" y="31"/>
                    <a:pt x="123" y="31"/>
                  </a:cubicBezTo>
                  <a:cubicBezTo>
                    <a:pt x="123" y="31"/>
                    <a:pt x="123" y="31"/>
                    <a:pt x="123" y="31"/>
                  </a:cubicBezTo>
                  <a:cubicBezTo>
                    <a:pt x="123" y="31"/>
                    <a:pt x="123" y="31"/>
                    <a:pt x="123" y="31"/>
                  </a:cubicBezTo>
                  <a:cubicBezTo>
                    <a:pt x="122" y="30"/>
                    <a:pt x="122" y="30"/>
                    <a:pt x="122" y="30"/>
                  </a:cubicBezTo>
                  <a:cubicBezTo>
                    <a:pt x="121" y="30"/>
                    <a:pt x="121" y="30"/>
                    <a:pt x="121" y="30"/>
                  </a:cubicBezTo>
                  <a:cubicBezTo>
                    <a:pt x="121" y="29"/>
                    <a:pt x="121" y="29"/>
                    <a:pt x="121" y="29"/>
                  </a:cubicBezTo>
                  <a:cubicBezTo>
                    <a:pt x="119" y="29"/>
                    <a:pt x="119" y="29"/>
                    <a:pt x="119" y="29"/>
                  </a:cubicBezTo>
                  <a:cubicBezTo>
                    <a:pt x="118" y="28"/>
                    <a:pt x="118" y="28"/>
                    <a:pt x="118" y="28"/>
                  </a:cubicBezTo>
                  <a:cubicBezTo>
                    <a:pt x="118" y="28"/>
                    <a:pt x="118" y="28"/>
                    <a:pt x="118" y="28"/>
                  </a:cubicBezTo>
                  <a:cubicBezTo>
                    <a:pt x="117" y="27"/>
                    <a:pt x="117" y="27"/>
                    <a:pt x="117" y="27"/>
                  </a:cubicBezTo>
                  <a:cubicBezTo>
                    <a:pt x="116" y="27"/>
                    <a:pt x="116" y="27"/>
                    <a:pt x="116" y="27"/>
                  </a:cubicBezTo>
                  <a:cubicBezTo>
                    <a:pt x="115" y="26"/>
                    <a:pt x="115" y="26"/>
                    <a:pt x="115" y="26"/>
                  </a:cubicBezTo>
                  <a:cubicBezTo>
                    <a:pt x="114" y="25"/>
                    <a:pt x="114" y="25"/>
                    <a:pt x="114" y="25"/>
                  </a:cubicBezTo>
                  <a:cubicBezTo>
                    <a:pt x="114" y="25"/>
                    <a:pt x="114" y="25"/>
                    <a:pt x="114" y="25"/>
                  </a:cubicBezTo>
                  <a:cubicBezTo>
                    <a:pt x="113" y="25"/>
                    <a:pt x="113" y="25"/>
                    <a:pt x="113" y="25"/>
                  </a:cubicBezTo>
                  <a:cubicBezTo>
                    <a:pt x="112" y="25"/>
                    <a:pt x="112" y="25"/>
                    <a:pt x="112" y="25"/>
                  </a:cubicBezTo>
                  <a:cubicBezTo>
                    <a:pt x="112" y="25"/>
                    <a:pt x="112" y="25"/>
                    <a:pt x="112" y="25"/>
                  </a:cubicBezTo>
                  <a:cubicBezTo>
                    <a:pt x="112" y="25"/>
                    <a:pt x="112" y="25"/>
                    <a:pt x="112" y="25"/>
                  </a:cubicBezTo>
                  <a:cubicBezTo>
                    <a:pt x="111" y="24"/>
                    <a:pt x="111" y="24"/>
                    <a:pt x="111" y="24"/>
                  </a:cubicBezTo>
                  <a:cubicBezTo>
                    <a:pt x="111" y="23"/>
                    <a:pt x="111" y="23"/>
                    <a:pt x="111" y="23"/>
                  </a:cubicBezTo>
                  <a:cubicBezTo>
                    <a:pt x="109" y="22"/>
                    <a:pt x="109" y="22"/>
                    <a:pt x="109" y="22"/>
                  </a:cubicBezTo>
                  <a:cubicBezTo>
                    <a:pt x="109" y="22"/>
                    <a:pt x="109" y="22"/>
                    <a:pt x="109" y="22"/>
                  </a:cubicBezTo>
                  <a:cubicBezTo>
                    <a:pt x="108" y="21"/>
                    <a:pt x="108" y="21"/>
                    <a:pt x="108" y="21"/>
                  </a:cubicBezTo>
                  <a:cubicBezTo>
                    <a:pt x="108" y="20"/>
                    <a:pt x="108" y="20"/>
                    <a:pt x="108" y="20"/>
                  </a:cubicBezTo>
                  <a:cubicBezTo>
                    <a:pt x="108" y="19"/>
                    <a:pt x="108" y="19"/>
                    <a:pt x="108" y="19"/>
                  </a:cubicBezTo>
                  <a:cubicBezTo>
                    <a:pt x="109" y="18"/>
                    <a:pt x="109" y="18"/>
                    <a:pt x="109" y="18"/>
                  </a:cubicBezTo>
                  <a:cubicBezTo>
                    <a:pt x="110" y="17"/>
                    <a:pt x="110" y="17"/>
                    <a:pt x="110" y="17"/>
                  </a:cubicBezTo>
                  <a:cubicBezTo>
                    <a:pt x="110" y="16"/>
                    <a:pt x="110" y="16"/>
                    <a:pt x="110" y="16"/>
                  </a:cubicBezTo>
                  <a:cubicBezTo>
                    <a:pt x="110" y="15"/>
                    <a:pt x="110" y="15"/>
                    <a:pt x="110" y="15"/>
                  </a:cubicBezTo>
                  <a:cubicBezTo>
                    <a:pt x="109" y="16"/>
                    <a:pt x="109" y="16"/>
                    <a:pt x="109" y="16"/>
                  </a:cubicBezTo>
                  <a:cubicBezTo>
                    <a:pt x="109" y="15"/>
                    <a:pt x="109" y="15"/>
                    <a:pt x="109" y="15"/>
                  </a:cubicBezTo>
                  <a:cubicBezTo>
                    <a:pt x="110" y="14"/>
                    <a:pt x="110" y="14"/>
                    <a:pt x="110" y="14"/>
                  </a:cubicBezTo>
                  <a:cubicBezTo>
                    <a:pt x="110" y="13"/>
                    <a:pt x="110" y="13"/>
                    <a:pt x="110" y="13"/>
                  </a:cubicBezTo>
                  <a:cubicBezTo>
                    <a:pt x="110" y="13"/>
                    <a:pt x="110" y="13"/>
                    <a:pt x="110" y="13"/>
                  </a:cubicBezTo>
                  <a:cubicBezTo>
                    <a:pt x="111" y="13"/>
                    <a:pt x="111" y="13"/>
                    <a:pt x="111" y="13"/>
                  </a:cubicBezTo>
                  <a:cubicBezTo>
                    <a:pt x="111" y="13"/>
                    <a:pt x="111" y="13"/>
                    <a:pt x="111" y="13"/>
                  </a:cubicBezTo>
                  <a:cubicBezTo>
                    <a:pt x="112" y="13"/>
                    <a:pt x="112" y="13"/>
                    <a:pt x="112" y="13"/>
                  </a:cubicBezTo>
                  <a:cubicBezTo>
                    <a:pt x="113" y="13"/>
                    <a:pt x="113" y="13"/>
                    <a:pt x="113" y="13"/>
                  </a:cubicBezTo>
                  <a:cubicBezTo>
                    <a:pt x="113" y="12"/>
                    <a:pt x="113" y="12"/>
                    <a:pt x="113" y="12"/>
                  </a:cubicBezTo>
                  <a:cubicBezTo>
                    <a:pt x="112" y="12"/>
                    <a:pt x="112" y="12"/>
                    <a:pt x="112" y="12"/>
                  </a:cubicBezTo>
                  <a:cubicBezTo>
                    <a:pt x="113" y="11"/>
                    <a:pt x="113" y="11"/>
                    <a:pt x="113" y="11"/>
                  </a:cubicBezTo>
                  <a:cubicBezTo>
                    <a:pt x="113" y="11"/>
                    <a:pt x="113" y="11"/>
                    <a:pt x="113" y="11"/>
                  </a:cubicBezTo>
                  <a:cubicBezTo>
                    <a:pt x="114" y="10"/>
                    <a:pt x="114" y="10"/>
                    <a:pt x="114" y="10"/>
                  </a:cubicBezTo>
                  <a:cubicBezTo>
                    <a:pt x="115" y="10"/>
                    <a:pt x="115" y="10"/>
                    <a:pt x="115" y="10"/>
                  </a:cubicBezTo>
                  <a:cubicBezTo>
                    <a:pt x="115" y="9"/>
                    <a:pt x="115" y="9"/>
                    <a:pt x="115" y="9"/>
                  </a:cubicBezTo>
                  <a:cubicBezTo>
                    <a:pt x="115" y="8"/>
                    <a:pt x="115" y="8"/>
                    <a:pt x="115" y="8"/>
                  </a:cubicBezTo>
                  <a:cubicBezTo>
                    <a:pt x="114" y="8"/>
                    <a:pt x="114" y="8"/>
                    <a:pt x="114" y="8"/>
                  </a:cubicBezTo>
                  <a:cubicBezTo>
                    <a:pt x="114" y="9"/>
                    <a:pt x="114" y="9"/>
                    <a:pt x="114" y="9"/>
                  </a:cubicBezTo>
                  <a:cubicBezTo>
                    <a:pt x="113" y="8"/>
                    <a:pt x="113" y="8"/>
                    <a:pt x="113" y="8"/>
                  </a:cubicBezTo>
                  <a:cubicBezTo>
                    <a:pt x="113" y="7"/>
                    <a:pt x="113" y="7"/>
                    <a:pt x="113" y="7"/>
                  </a:cubicBezTo>
                  <a:cubicBezTo>
                    <a:pt x="112" y="7"/>
                    <a:pt x="112" y="7"/>
                    <a:pt x="112" y="7"/>
                  </a:cubicBezTo>
                  <a:cubicBezTo>
                    <a:pt x="111" y="9"/>
                    <a:pt x="111" y="9"/>
                    <a:pt x="111" y="9"/>
                  </a:cubicBezTo>
                  <a:cubicBezTo>
                    <a:pt x="112" y="9"/>
                    <a:pt x="112" y="9"/>
                    <a:pt x="112" y="9"/>
                  </a:cubicBezTo>
                  <a:cubicBezTo>
                    <a:pt x="112" y="9"/>
                    <a:pt x="112" y="9"/>
                    <a:pt x="112" y="9"/>
                  </a:cubicBezTo>
                  <a:cubicBezTo>
                    <a:pt x="111" y="10"/>
                    <a:pt x="111" y="10"/>
                    <a:pt x="111" y="10"/>
                  </a:cubicBezTo>
                  <a:cubicBezTo>
                    <a:pt x="110" y="9"/>
                    <a:pt x="110" y="9"/>
                    <a:pt x="110" y="9"/>
                  </a:cubicBezTo>
                  <a:cubicBezTo>
                    <a:pt x="110" y="9"/>
                    <a:pt x="110" y="9"/>
                    <a:pt x="110" y="9"/>
                  </a:cubicBezTo>
                  <a:cubicBezTo>
                    <a:pt x="110" y="8"/>
                    <a:pt x="110" y="8"/>
                    <a:pt x="110" y="8"/>
                  </a:cubicBezTo>
                  <a:cubicBezTo>
                    <a:pt x="109" y="9"/>
                    <a:pt x="109" y="9"/>
                    <a:pt x="109" y="9"/>
                  </a:cubicBezTo>
                  <a:cubicBezTo>
                    <a:pt x="109" y="9"/>
                    <a:pt x="109" y="9"/>
                    <a:pt x="109" y="9"/>
                  </a:cubicBezTo>
                  <a:cubicBezTo>
                    <a:pt x="109" y="8"/>
                    <a:pt x="109" y="8"/>
                    <a:pt x="109" y="8"/>
                  </a:cubicBezTo>
                  <a:cubicBezTo>
                    <a:pt x="109" y="8"/>
                    <a:pt x="109" y="8"/>
                    <a:pt x="109" y="8"/>
                  </a:cubicBezTo>
                  <a:cubicBezTo>
                    <a:pt x="110" y="8"/>
                    <a:pt x="110" y="8"/>
                    <a:pt x="110" y="8"/>
                  </a:cubicBezTo>
                  <a:cubicBezTo>
                    <a:pt x="109" y="8"/>
                    <a:pt x="109" y="8"/>
                    <a:pt x="109" y="8"/>
                  </a:cubicBezTo>
                  <a:cubicBezTo>
                    <a:pt x="108" y="8"/>
                    <a:pt x="108" y="8"/>
                    <a:pt x="108" y="8"/>
                  </a:cubicBezTo>
                  <a:cubicBezTo>
                    <a:pt x="107" y="9"/>
                    <a:pt x="107" y="9"/>
                    <a:pt x="107" y="9"/>
                  </a:cubicBezTo>
                  <a:cubicBezTo>
                    <a:pt x="107" y="9"/>
                    <a:pt x="107" y="9"/>
                    <a:pt x="107" y="9"/>
                  </a:cubicBezTo>
                  <a:cubicBezTo>
                    <a:pt x="107" y="9"/>
                    <a:pt x="107" y="9"/>
                    <a:pt x="107" y="9"/>
                  </a:cubicBezTo>
                  <a:cubicBezTo>
                    <a:pt x="107" y="9"/>
                    <a:pt x="107" y="9"/>
                    <a:pt x="107" y="9"/>
                  </a:cubicBezTo>
                  <a:cubicBezTo>
                    <a:pt x="106" y="9"/>
                    <a:pt x="106" y="9"/>
                    <a:pt x="106" y="9"/>
                  </a:cubicBezTo>
                  <a:cubicBezTo>
                    <a:pt x="106" y="8"/>
                    <a:pt x="106" y="8"/>
                    <a:pt x="106" y="8"/>
                  </a:cubicBezTo>
                  <a:cubicBezTo>
                    <a:pt x="105" y="7"/>
                    <a:pt x="105" y="7"/>
                    <a:pt x="105" y="7"/>
                  </a:cubicBezTo>
                  <a:cubicBezTo>
                    <a:pt x="105" y="7"/>
                    <a:pt x="105" y="7"/>
                    <a:pt x="105" y="7"/>
                  </a:cubicBezTo>
                  <a:cubicBezTo>
                    <a:pt x="104" y="8"/>
                    <a:pt x="104" y="8"/>
                    <a:pt x="104" y="8"/>
                  </a:cubicBezTo>
                  <a:cubicBezTo>
                    <a:pt x="103" y="8"/>
                    <a:pt x="103" y="8"/>
                    <a:pt x="103" y="8"/>
                  </a:cubicBezTo>
                  <a:cubicBezTo>
                    <a:pt x="102" y="8"/>
                    <a:pt x="102" y="8"/>
                    <a:pt x="102" y="8"/>
                  </a:cubicBezTo>
                  <a:cubicBezTo>
                    <a:pt x="102" y="7"/>
                    <a:pt x="102" y="7"/>
                    <a:pt x="102" y="7"/>
                  </a:cubicBezTo>
                  <a:cubicBezTo>
                    <a:pt x="102" y="7"/>
                    <a:pt x="102" y="7"/>
                    <a:pt x="102" y="7"/>
                  </a:cubicBezTo>
                  <a:cubicBezTo>
                    <a:pt x="101" y="6"/>
                    <a:pt x="101" y="6"/>
                    <a:pt x="101" y="6"/>
                  </a:cubicBezTo>
                  <a:cubicBezTo>
                    <a:pt x="100" y="7"/>
                    <a:pt x="100" y="7"/>
                    <a:pt x="100" y="7"/>
                  </a:cubicBezTo>
                  <a:cubicBezTo>
                    <a:pt x="99" y="7"/>
                    <a:pt x="99" y="7"/>
                    <a:pt x="99" y="7"/>
                  </a:cubicBezTo>
                  <a:cubicBezTo>
                    <a:pt x="98" y="6"/>
                    <a:pt x="98" y="6"/>
                    <a:pt x="98" y="6"/>
                  </a:cubicBezTo>
                  <a:cubicBezTo>
                    <a:pt x="98" y="6"/>
                    <a:pt x="98" y="6"/>
                    <a:pt x="98" y="6"/>
                  </a:cubicBezTo>
                  <a:cubicBezTo>
                    <a:pt x="98" y="5"/>
                    <a:pt x="98" y="5"/>
                    <a:pt x="98" y="5"/>
                  </a:cubicBezTo>
                  <a:cubicBezTo>
                    <a:pt x="97" y="5"/>
                    <a:pt x="97" y="5"/>
                    <a:pt x="97" y="5"/>
                  </a:cubicBezTo>
                  <a:cubicBezTo>
                    <a:pt x="97" y="5"/>
                    <a:pt x="97" y="5"/>
                    <a:pt x="97" y="5"/>
                  </a:cubicBezTo>
                  <a:cubicBezTo>
                    <a:pt x="96" y="6"/>
                    <a:pt x="96" y="6"/>
                    <a:pt x="96" y="6"/>
                  </a:cubicBezTo>
                  <a:cubicBezTo>
                    <a:pt x="96" y="5"/>
                    <a:pt x="96" y="5"/>
                    <a:pt x="96" y="5"/>
                  </a:cubicBezTo>
                  <a:cubicBezTo>
                    <a:pt x="95" y="5"/>
                    <a:pt x="95" y="5"/>
                    <a:pt x="95" y="5"/>
                  </a:cubicBezTo>
                  <a:cubicBezTo>
                    <a:pt x="94" y="4"/>
                    <a:pt x="94" y="4"/>
                    <a:pt x="94" y="4"/>
                  </a:cubicBezTo>
                  <a:cubicBezTo>
                    <a:pt x="93" y="4"/>
                    <a:pt x="93" y="4"/>
                    <a:pt x="93" y="4"/>
                  </a:cubicBezTo>
                  <a:cubicBezTo>
                    <a:pt x="93" y="4"/>
                    <a:pt x="93" y="4"/>
                    <a:pt x="93" y="4"/>
                  </a:cubicBezTo>
                  <a:cubicBezTo>
                    <a:pt x="92" y="4"/>
                    <a:pt x="92" y="4"/>
                    <a:pt x="92" y="4"/>
                  </a:cubicBezTo>
                  <a:cubicBezTo>
                    <a:pt x="93" y="5"/>
                    <a:pt x="93" y="5"/>
                    <a:pt x="93" y="5"/>
                  </a:cubicBezTo>
                  <a:cubicBezTo>
                    <a:pt x="93" y="5"/>
                    <a:pt x="93" y="5"/>
                    <a:pt x="93" y="5"/>
                  </a:cubicBezTo>
                  <a:cubicBezTo>
                    <a:pt x="94" y="5"/>
                    <a:pt x="94" y="5"/>
                    <a:pt x="94" y="5"/>
                  </a:cubicBezTo>
                  <a:cubicBezTo>
                    <a:pt x="94" y="5"/>
                    <a:pt x="94" y="5"/>
                    <a:pt x="94" y="5"/>
                  </a:cubicBezTo>
                  <a:cubicBezTo>
                    <a:pt x="96" y="6"/>
                    <a:pt x="96" y="6"/>
                    <a:pt x="96" y="6"/>
                  </a:cubicBezTo>
                  <a:cubicBezTo>
                    <a:pt x="95" y="7"/>
                    <a:pt x="95" y="7"/>
                    <a:pt x="95" y="7"/>
                  </a:cubicBezTo>
                  <a:cubicBezTo>
                    <a:pt x="96" y="8"/>
                    <a:pt x="96" y="8"/>
                    <a:pt x="96" y="8"/>
                  </a:cubicBezTo>
                  <a:cubicBezTo>
                    <a:pt x="95" y="8"/>
                    <a:pt x="95" y="8"/>
                    <a:pt x="95" y="8"/>
                  </a:cubicBezTo>
                  <a:cubicBezTo>
                    <a:pt x="94" y="9"/>
                    <a:pt x="94" y="9"/>
                    <a:pt x="94" y="9"/>
                  </a:cubicBezTo>
                  <a:cubicBezTo>
                    <a:pt x="94" y="8"/>
                    <a:pt x="94" y="8"/>
                    <a:pt x="94" y="8"/>
                  </a:cubicBezTo>
                  <a:cubicBezTo>
                    <a:pt x="94" y="8"/>
                    <a:pt x="94" y="8"/>
                    <a:pt x="94" y="8"/>
                  </a:cubicBezTo>
                  <a:cubicBezTo>
                    <a:pt x="93" y="9"/>
                    <a:pt x="93" y="9"/>
                    <a:pt x="93" y="9"/>
                  </a:cubicBezTo>
                  <a:cubicBezTo>
                    <a:pt x="90" y="9"/>
                    <a:pt x="90" y="9"/>
                    <a:pt x="90" y="9"/>
                  </a:cubicBezTo>
                  <a:cubicBezTo>
                    <a:pt x="89" y="8"/>
                    <a:pt x="89" y="8"/>
                    <a:pt x="89" y="8"/>
                  </a:cubicBezTo>
                  <a:cubicBezTo>
                    <a:pt x="89" y="8"/>
                    <a:pt x="89" y="8"/>
                    <a:pt x="89" y="8"/>
                  </a:cubicBezTo>
                  <a:cubicBezTo>
                    <a:pt x="88" y="9"/>
                    <a:pt x="88" y="9"/>
                    <a:pt x="88" y="9"/>
                  </a:cubicBezTo>
                  <a:cubicBezTo>
                    <a:pt x="88" y="9"/>
                    <a:pt x="88" y="9"/>
                    <a:pt x="88" y="9"/>
                  </a:cubicBezTo>
                  <a:cubicBezTo>
                    <a:pt x="87" y="9"/>
                    <a:pt x="87" y="9"/>
                    <a:pt x="87" y="9"/>
                  </a:cubicBezTo>
                  <a:cubicBezTo>
                    <a:pt x="88" y="10"/>
                    <a:pt x="88" y="10"/>
                    <a:pt x="88" y="10"/>
                  </a:cubicBezTo>
                  <a:cubicBezTo>
                    <a:pt x="87" y="10"/>
                    <a:pt x="87" y="10"/>
                    <a:pt x="87" y="10"/>
                  </a:cubicBezTo>
                  <a:cubicBezTo>
                    <a:pt x="86" y="10"/>
                    <a:pt x="86" y="10"/>
                    <a:pt x="86" y="10"/>
                  </a:cubicBezTo>
                  <a:cubicBezTo>
                    <a:pt x="86" y="10"/>
                    <a:pt x="86" y="10"/>
                    <a:pt x="86" y="10"/>
                  </a:cubicBezTo>
                  <a:cubicBezTo>
                    <a:pt x="86" y="11"/>
                    <a:pt x="86" y="11"/>
                    <a:pt x="86" y="11"/>
                  </a:cubicBezTo>
                  <a:cubicBezTo>
                    <a:pt x="86" y="11"/>
                    <a:pt x="86" y="11"/>
                    <a:pt x="86" y="11"/>
                  </a:cubicBezTo>
                  <a:cubicBezTo>
                    <a:pt x="85" y="11"/>
                    <a:pt x="85" y="11"/>
                    <a:pt x="85" y="11"/>
                  </a:cubicBezTo>
                  <a:cubicBezTo>
                    <a:pt x="85" y="11"/>
                    <a:pt x="85" y="11"/>
                    <a:pt x="85" y="11"/>
                  </a:cubicBezTo>
                  <a:cubicBezTo>
                    <a:pt x="85" y="12"/>
                    <a:pt x="85" y="12"/>
                    <a:pt x="85" y="12"/>
                  </a:cubicBezTo>
                  <a:cubicBezTo>
                    <a:pt x="85" y="12"/>
                    <a:pt x="85" y="12"/>
                    <a:pt x="85" y="12"/>
                  </a:cubicBezTo>
                  <a:cubicBezTo>
                    <a:pt x="84" y="12"/>
                    <a:pt x="84" y="12"/>
                    <a:pt x="84" y="12"/>
                  </a:cubicBezTo>
                  <a:cubicBezTo>
                    <a:pt x="84" y="13"/>
                    <a:pt x="84" y="13"/>
                    <a:pt x="84" y="13"/>
                  </a:cubicBezTo>
                  <a:cubicBezTo>
                    <a:pt x="85" y="13"/>
                    <a:pt x="85" y="13"/>
                    <a:pt x="85" y="13"/>
                  </a:cubicBezTo>
                  <a:cubicBezTo>
                    <a:pt x="85" y="14"/>
                    <a:pt x="85" y="14"/>
                    <a:pt x="85" y="14"/>
                  </a:cubicBezTo>
                  <a:cubicBezTo>
                    <a:pt x="84" y="13"/>
                    <a:pt x="84" y="13"/>
                    <a:pt x="84" y="13"/>
                  </a:cubicBezTo>
                  <a:cubicBezTo>
                    <a:pt x="83" y="14"/>
                    <a:pt x="83" y="14"/>
                    <a:pt x="83" y="14"/>
                  </a:cubicBezTo>
                  <a:cubicBezTo>
                    <a:pt x="83" y="14"/>
                    <a:pt x="83" y="14"/>
                    <a:pt x="83" y="14"/>
                  </a:cubicBezTo>
                  <a:cubicBezTo>
                    <a:pt x="82" y="15"/>
                    <a:pt x="82" y="15"/>
                    <a:pt x="82" y="15"/>
                  </a:cubicBezTo>
                  <a:cubicBezTo>
                    <a:pt x="81" y="16"/>
                    <a:pt x="81" y="16"/>
                    <a:pt x="81" y="16"/>
                  </a:cubicBezTo>
                  <a:cubicBezTo>
                    <a:pt x="81" y="16"/>
                    <a:pt x="81" y="16"/>
                    <a:pt x="81" y="16"/>
                  </a:cubicBezTo>
                  <a:cubicBezTo>
                    <a:pt x="80" y="18"/>
                    <a:pt x="80" y="18"/>
                    <a:pt x="80" y="18"/>
                  </a:cubicBezTo>
                  <a:cubicBezTo>
                    <a:pt x="80" y="18"/>
                    <a:pt x="80" y="18"/>
                    <a:pt x="80" y="18"/>
                  </a:cubicBezTo>
                  <a:cubicBezTo>
                    <a:pt x="80" y="18"/>
                    <a:pt x="80" y="18"/>
                    <a:pt x="80" y="18"/>
                  </a:cubicBezTo>
                  <a:cubicBezTo>
                    <a:pt x="82" y="19"/>
                    <a:pt x="82" y="19"/>
                    <a:pt x="82" y="19"/>
                  </a:cubicBezTo>
                  <a:cubicBezTo>
                    <a:pt x="81" y="19"/>
                    <a:pt x="81" y="19"/>
                    <a:pt x="81" y="19"/>
                  </a:cubicBezTo>
                  <a:cubicBezTo>
                    <a:pt x="81" y="19"/>
                    <a:pt x="81" y="19"/>
                    <a:pt x="81" y="19"/>
                  </a:cubicBezTo>
                  <a:cubicBezTo>
                    <a:pt x="83" y="20"/>
                    <a:pt x="83" y="20"/>
                    <a:pt x="83" y="20"/>
                  </a:cubicBezTo>
                  <a:cubicBezTo>
                    <a:pt x="82" y="20"/>
                    <a:pt x="82" y="20"/>
                    <a:pt x="82" y="20"/>
                  </a:cubicBezTo>
                  <a:cubicBezTo>
                    <a:pt x="81" y="20"/>
                    <a:pt x="81" y="20"/>
                    <a:pt x="81" y="20"/>
                  </a:cubicBezTo>
                  <a:cubicBezTo>
                    <a:pt x="80" y="20"/>
                    <a:pt x="80" y="20"/>
                    <a:pt x="80" y="20"/>
                  </a:cubicBezTo>
                  <a:cubicBezTo>
                    <a:pt x="80" y="20"/>
                    <a:pt x="80" y="20"/>
                    <a:pt x="80" y="20"/>
                  </a:cubicBezTo>
                  <a:cubicBezTo>
                    <a:pt x="81" y="21"/>
                    <a:pt x="81" y="21"/>
                    <a:pt x="81" y="21"/>
                  </a:cubicBezTo>
                  <a:cubicBezTo>
                    <a:pt x="81" y="22"/>
                    <a:pt x="81" y="22"/>
                    <a:pt x="81" y="22"/>
                  </a:cubicBezTo>
                  <a:cubicBezTo>
                    <a:pt x="82" y="22"/>
                    <a:pt x="82" y="22"/>
                    <a:pt x="82" y="22"/>
                  </a:cubicBezTo>
                  <a:cubicBezTo>
                    <a:pt x="81" y="22"/>
                    <a:pt x="81" y="22"/>
                    <a:pt x="81" y="22"/>
                  </a:cubicBezTo>
                  <a:cubicBezTo>
                    <a:pt x="80" y="20"/>
                    <a:pt x="80" y="20"/>
                    <a:pt x="80" y="20"/>
                  </a:cubicBezTo>
                  <a:cubicBezTo>
                    <a:pt x="79" y="20"/>
                    <a:pt x="79" y="20"/>
                    <a:pt x="79" y="20"/>
                  </a:cubicBezTo>
                  <a:cubicBezTo>
                    <a:pt x="79" y="21"/>
                    <a:pt x="79" y="21"/>
                    <a:pt x="79" y="21"/>
                  </a:cubicBezTo>
                  <a:cubicBezTo>
                    <a:pt x="79" y="21"/>
                    <a:pt x="79" y="21"/>
                    <a:pt x="79" y="21"/>
                  </a:cubicBezTo>
                  <a:cubicBezTo>
                    <a:pt x="79" y="21"/>
                    <a:pt x="79" y="21"/>
                    <a:pt x="79" y="21"/>
                  </a:cubicBezTo>
                  <a:cubicBezTo>
                    <a:pt x="77" y="20"/>
                    <a:pt x="77" y="20"/>
                    <a:pt x="77" y="20"/>
                  </a:cubicBezTo>
                  <a:cubicBezTo>
                    <a:pt x="75" y="20"/>
                    <a:pt x="75" y="20"/>
                    <a:pt x="75" y="20"/>
                  </a:cubicBezTo>
                  <a:cubicBezTo>
                    <a:pt x="76" y="20"/>
                    <a:pt x="76" y="20"/>
                    <a:pt x="76" y="20"/>
                  </a:cubicBezTo>
                  <a:cubicBezTo>
                    <a:pt x="75" y="21"/>
                    <a:pt x="75" y="21"/>
                    <a:pt x="75" y="21"/>
                  </a:cubicBezTo>
                  <a:cubicBezTo>
                    <a:pt x="75" y="20"/>
                    <a:pt x="75" y="20"/>
                    <a:pt x="75" y="20"/>
                  </a:cubicBezTo>
                  <a:cubicBezTo>
                    <a:pt x="75" y="20"/>
                    <a:pt x="75" y="20"/>
                    <a:pt x="75" y="20"/>
                  </a:cubicBezTo>
                  <a:cubicBezTo>
                    <a:pt x="74" y="21"/>
                    <a:pt x="74" y="21"/>
                    <a:pt x="74" y="21"/>
                  </a:cubicBezTo>
                  <a:cubicBezTo>
                    <a:pt x="75" y="22"/>
                    <a:pt x="75" y="22"/>
                    <a:pt x="75" y="22"/>
                  </a:cubicBezTo>
                  <a:cubicBezTo>
                    <a:pt x="75" y="22"/>
                    <a:pt x="75" y="22"/>
                    <a:pt x="75" y="22"/>
                  </a:cubicBezTo>
                  <a:cubicBezTo>
                    <a:pt x="75" y="22"/>
                    <a:pt x="75" y="22"/>
                    <a:pt x="75" y="22"/>
                  </a:cubicBezTo>
                  <a:cubicBezTo>
                    <a:pt x="74" y="22"/>
                    <a:pt x="74" y="22"/>
                    <a:pt x="74" y="22"/>
                  </a:cubicBezTo>
                  <a:cubicBezTo>
                    <a:pt x="74" y="22"/>
                    <a:pt x="74" y="22"/>
                    <a:pt x="74" y="22"/>
                  </a:cubicBezTo>
                  <a:cubicBezTo>
                    <a:pt x="73" y="23"/>
                    <a:pt x="73" y="23"/>
                    <a:pt x="73" y="23"/>
                  </a:cubicBezTo>
                  <a:cubicBezTo>
                    <a:pt x="72" y="23"/>
                    <a:pt x="72" y="23"/>
                    <a:pt x="72" y="23"/>
                  </a:cubicBezTo>
                  <a:cubicBezTo>
                    <a:pt x="73" y="23"/>
                    <a:pt x="73" y="23"/>
                    <a:pt x="73" y="23"/>
                  </a:cubicBezTo>
                  <a:cubicBezTo>
                    <a:pt x="74" y="22"/>
                    <a:pt x="74" y="22"/>
                    <a:pt x="74" y="22"/>
                  </a:cubicBezTo>
                  <a:cubicBezTo>
                    <a:pt x="74" y="20"/>
                    <a:pt x="74" y="20"/>
                    <a:pt x="74" y="20"/>
                  </a:cubicBezTo>
                  <a:cubicBezTo>
                    <a:pt x="74" y="20"/>
                    <a:pt x="74" y="20"/>
                    <a:pt x="74" y="20"/>
                  </a:cubicBezTo>
                  <a:cubicBezTo>
                    <a:pt x="74" y="19"/>
                    <a:pt x="74" y="19"/>
                    <a:pt x="74" y="19"/>
                  </a:cubicBezTo>
                  <a:cubicBezTo>
                    <a:pt x="73" y="19"/>
                    <a:pt x="73" y="19"/>
                    <a:pt x="73" y="19"/>
                  </a:cubicBezTo>
                  <a:cubicBezTo>
                    <a:pt x="72" y="17"/>
                    <a:pt x="72" y="17"/>
                    <a:pt x="72" y="17"/>
                  </a:cubicBezTo>
                  <a:cubicBezTo>
                    <a:pt x="71" y="16"/>
                    <a:pt x="71" y="16"/>
                    <a:pt x="71" y="16"/>
                  </a:cubicBezTo>
                  <a:cubicBezTo>
                    <a:pt x="70" y="16"/>
                    <a:pt x="70" y="16"/>
                    <a:pt x="70" y="16"/>
                  </a:cubicBezTo>
                  <a:cubicBezTo>
                    <a:pt x="69" y="15"/>
                    <a:pt x="69" y="15"/>
                    <a:pt x="69" y="15"/>
                  </a:cubicBezTo>
                  <a:cubicBezTo>
                    <a:pt x="69" y="16"/>
                    <a:pt x="69" y="16"/>
                    <a:pt x="69" y="16"/>
                  </a:cubicBezTo>
                  <a:cubicBezTo>
                    <a:pt x="69" y="16"/>
                    <a:pt x="69" y="16"/>
                    <a:pt x="69" y="16"/>
                  </a:cubicBezTo>
                  <a:cubicBezTo>
                    <a:pt x="68" y="16"/>
                    <a:pt x="68" y="16"/>
                    <a:pt x="68" y="16"/>
                  </a:cubicBezTo>
                  <a:cubicBezTo>
                    <a:pt x="68" y="17"/>
                    <a:pt x="68" y="17"/>
                    <a:pt x="68" y="17"/>
                  </a:cubicBezTo>
                  <a:cubicBezTo>
                    <a:pt x="67" y="17"/>
                    <a:pt x="67" y="17"/>
                    <a:pt x="67" y="17"/>
                  </a:cubicBezTo>
                  <a:cubicBezTo>
                    <a:pt x="67" y="16"/>
                    <a:pt x="67" y="16"/>
                    <a:pt x="67" y="16"/>
                  </a:cubicBezTo>
                  <a:cubicBezTo>
                    <a:pt x="67" y="17"/>
                    <a:pt x="67" y="17"/>
                    <a:pt x="67" y="17"/>
                  </a:cubicBezTo>
                  <a:cubicBezTo>
                    <a:pt x="66" y="17"/>
                    <a:pt x="66" y="17"/>
                    <a:pt x="66" y="17"/>
                  </a:cubicBezTo>
                  <a:cubicBezTo>
                    <a:pt x="66" y="16"/>
                    <a:pt x="66" y="16"/>
                    <a:pt x="66" y="16"/>
                  </a:cubicBezTo>
                  <a:cubicBezTo>
                    <a:pt x="65" y="16"/>
                    <a:pt x="65" y="16"/>
                    <a:pt x="65" y="16"/>
                  </a:cubicBezTo>
                  <a:cubicBezTo>
                    <a:pt x="65" y="17"/>
                    <a:pt x="65" y="17"/>
                    <a:pt x="65" y="17"/>
                  </a:cubicBezTo>
                  <a:cubicBezTo>
                    <a:pt x="66" y="17"/>
                    <a:pt x="66" y="17"/>
                    <a:pt x="66" y="17"/>
                  </a:cubicBezTo>
                  <a:cubicBezTo>
                    <a:pt x="65" y="17"/>
                    <a:pt x="65" y="17"/>
                    <a:pt x="65" y="17"/>
                  </a:cubicBezTo>
                  <a:cubicBezTo>
                    <a:pt x="65" y="18"/>
                    <a:pt x="65" y="18"/>
                    <a:pt x="65" y="18"/>
                  </a:cubicBezTo>
                  <a:cubicBezTo>
                    <a:pt x="65" y="19"/>
                    <a:pt x="65" y="19"/>
                    <a:pt x="65" y="19"/>
                  </a:cubicBezTo>
                  <a:cubicBezTo>
                    <a:pt x="64" y="19"/>
                    <a:pt x="64" y="19"/>
                    <a:pt x="64" y="19"/>
                  </a:cubicBezTo>
                  <a:cubicBezTo>
                    <a:pt x="64" y="19"/>
                    <a:pt x="64" y="19"/>
                    <a:pt x="64" y="19"/>
                  </a:cubicBezTo>
                  <a:cubicBezTo>
                    <a:pt x="63" y="19"/>
                    <a:pt x="63" y="19"/>
                    <a:pt x="63" y="19"/>
                  </a:cubicBezTo>
                  <a:cubicBezTo>
                    <a:pt x="63" y="18"/>
                    <a:pt x="63" y="18"/>
                    <a:pt x="63" y="18"/>
                  </a:cubicBezTo>
                  <a:cubicBezTo>
                    <a:pt x="64" y="18"/>
                    <a:pt x="64" y="18"/>
                    <a:pt x="64" y="18"/>
                  </a:cubicBezTo>
                  <a:cubicBezTo>
                    <a:pt x="63" y="18"/>
                    <a:pt x="63" y="18"/>
                    <a:pt x="63" y="18"/>
                  </a:cubicBezTo>
                  <a:cubicBezTo>
                    <a:pt x="63" y="18"/>
                    <a:pt x="63" y="18"/>
                    <a:pt x="63" y="18"/>
                  </a:cubicBezTo>
                  <a:cubicBezTo>
                    <a:pt x="62" y="19"/>
                    <a:pt x="62" y="19"/>
                    <a:pt x="62" y="19"/>
                  </a:cubicBezTo>
                  <a:cubicBezTo>
                    <a:pt x="61" y="19"/>
                    <a:pt x="61" y="19"/>
                    <a:pt x="61" y="19"/>
                  </a:cubicBezTo>
                  <a:cubicBezTo>
                    <a:pt x="61" y="20"/>
                    <a:pt x="61" y="20"/>
                    <a:pt x="61" y="20"/>
                  </a:cubicBezTo>
                  <a:cubicBezTo>
                    <a:pt x="62" y="20"/>
                    <a:pt x="62" y="20"/>
                    <a:pt x="62" y="20"/>
                  </a:cubicBezTo>
                  <a:cubicBezTo>
                    <a:pt x="61" y="21"/>
                    <a:pt x="61" y="21"/>
                    <a:pt x="61" y="21"/>
                  </a:cubicBezTo>
                  <a:cubicBezTo>
                    <a:pt x="60" y="21"/>
                    <a:pt x="60" y="21"/>
                    <a:pt x="60" y="21"/>
                  </a:cubicBezTo>
                  <a:cubicBezTo>
                    <a:pt x="59" y="21"/>
                    <a:pt x="59" y="21"/>
                    <a:pt x="59" y="21"/>
                  </a:cubicBezTo>
                  <a:cubicBezTo>
                    <a:pt x="60" y="22"/>
                    <a:pt x="60" y="22"/>
                    <a:pt x="60" y="22"/>
                  </a:cubicBezTo>
                  <a:cubicBezTo>
                    <a:pt x="61" y="22"/>
                    <a:pt x="61" y="22"/>
                    <a:pt x="61" y="22"/>
                  </a:cubicBezTo>
                  <a:cubicBezTo>
                    <a:pt x="60" y="23"/>
                    <a:pt x="60" y="23"/>
                    <a:pt x="60" y="23"/>
                  </a:cubicBezTo>
                  <a:cubicBezTo>
                    <a:pt x="60" y="23"/>
                    <a:pt x="60" y="23"/>
                    <a:pt x="60" y="23"/>
                  </a:cubicBezTo>
                  <a:cubicBezTo>
                    <a:pt x="59" y="22"/>
                    <a:pt x="59" y="22"/>
                    <a:pt x="59" y="22"/>
                  </a:cubicBezTo>
                  <a:cubicBezTo>
                    <a:pt x="58" y="23"/>
                    <a:pt x="58" y="23"/>
                    <a:pt x="58" y="23"/>
                  </a:cubicBezTo>
                  <a:cubicBezTo>
                    <a:pt x="57" y="23"/>
                    <a:pt x="57" y="23"/>
                    <a:pt x="57" y="23"/>
                  </a:cubicBezTo>
                  <a:cubicBezTo>
                    <a:pt x="58" y="23"/>
                    <a:pt x="58" y="23"/>
                    <a:pt x="58" y="23"/>
                  </a:cubicBezTo>
                  <a:cubicBezTo>
                    <a:pt x="58" y="24"/>
                    <a:pt x="58" y="24"/>
                    <a:pt x="58" y="24"/>
                  </a:cubicBezTo>
                  <a:cubicBezTo>
                    <a:pt x="58" y="24"/>
                    <a:pt x="58" y="24"/>
                    <a:pt x="58" y="24"/>
                  </a:cubicBezTo>
                  <a:cubicBezTo>
                    <a:pt x="58" y="24"/>
                    <a:pt x="58" y="24"/>
                    <a:pt x="58" y="24"/>
                  </a:cubicBezTo>
                  <a:cubicBezTo>
                    <a:pt x="58" y="25"/>
                    <a:pt x="58" y="25"/>
                    <a:pt x="58" y="25"/>
                  </a:cubicBezTo>
                  <a:cubicBezTo>
                    <a:pt x="58" y="26"/>
                    <a:pt x="58" y="26"/>
                    <a:pt x="58" y="26"/>
                  </a:cubicBezTo>
                  <a:cubicBezTo>
                    <a:pt x="57" y="26"/>
                    <a:pt x="57" y="26"/>
                    <a:pt x="57" y="26"/>
                  </a:cubicBezTo>
                  <a:cubicBezTo>
                    <a:pt x="57" y="27"/>
                    <a:pt x="57" y="27"/>
                    <a:pt x="57" y="27"/>
                  </a:cubicBezTo>
                  <a:cubicBezTo>
                    <a:pt x="58" y="27"/>
                    <a:pt x="58" y="27"/>
                    <a:pt x="58" y="27"/>
                  </a:cubicBezTo>
                  <a:cubicBezTo>
                    <a:pt x="57" y="27"/>
                    <a:pt x="57" y="27"/>
                    <a:pt x="57" y="27"/>
                  </a:cubicBezTo>
                  <a:cubicBezTo>
                    <a:pt x="57" y="28"/>
                    <a:pt x="57" y="28"/>
                    <a:pt x="57" y="28"/>
                  </a:cubicBezTo>
                  <a:cubicBezTo>
                    <a:pt x="56" y="27"/>
                    <a:pt x="56" y="27"/>
                    <a:pt x="56" y="27"/>
                  </a:cubicBezTo>
                  <a:cubicBezTo>
                    <a:pt x="56" y="27"/>
                    <a:pt x="56" y="27"/>
                    <a:pt x="56" y="27"/>
                  </a:cubicBezTo>
                  <a:cubicBezTo>
                    <a:pt x="55" y="26"/>
                    <a:pt x="55" y="26"/>
                    <a:pt x="55" y="26"/>
                  </a:cubicBezTo>
                  <a:cubicBezTo>
                    <a:pt x="55" y="27"/>
                    <a:pt x="55" y="27"/>
                    <a:pt x="55" y="27"/>
                  </a:cubicBezTo>
                  <a:cubicBezTo>
                    <a:pt x="54" y="26"/>
                    <a:pt x="54" y="26"/>
                    <a:pt x="54" y="26"/>
                  </a:cubicBezTo>
                  <a:cubicBezTo>
                    <a:pt x="53" y="26"/>
                    <a:pt x="53" y="26"/>
                    <a:pt x="53" y="26"/>
                  </a:cubicBezTo>
                  <a:cubicBezTo>
                    <a:pt x="53" y="26"/>
                    <a:pt x="53" y="26"/>
                    <a:pt x="53" y="26"/>
                  </a:cubicBezTo>
                  <a:cubicBezTo>
                    <a:pt x="54" y="27"/>
                    <a:pt x="54" y="27"/>
                    <a:pt x="54" y="27"/>
                  </a:cubicBezTo>
                  <a:cubicBezTo>
                    <a:pt x="54" y="27"/>
                    <a:pt x="54" y="27"/>
                    <a:pt x="54" y="27"/>
                  </a:cubicBezTo>
                  <a:cubicBezTo>
                    <a:pt x="53" y="28"/>
                    <a:pt x="53" y="28"/>
                    <a:pt x="53" y="28"/>
                  </a:cubicBezTo>
                  <a:cubicBezTo>
                    <a:pt x="54" y="29"/>
                    <a:pt x="54" y="29"/>
                    <a:pt x="54" y="29"/>
                  </a:cubicBezTo>
                  <a:cubicBezTo>
                    <a:pt x="55" y="29"/>
                    <a:pt x="55" y="29"/>
                    <a:pt x="55" y="29"/>
                  </a:cubicBezTo>
                  <a:cubicBezTo>
                    <a:pt x="54" y="29"/>
                    <a:pt x="54" y="29"/>
                    <a:pt x="54" y="29"/>
                  </a:cubicBezTo>
                  <a:cubicBezTo>
                    <a:pt x="54" y="30"/>
                    <a:pt x="54" y="30"/>
                    <a:pt x="54" y="30"/>
                  </a:cubicBezTo>
                  <a:cubicBezTo>
                    <a:pt x="54" y="30"/>
                    <a:pt x="54" y="30"/>
                    <a:pt x="54" y="30"/>
                  </a:cubicBezTo>
                  <a:cubicBezTo>
                    <a:pt x="54" y="30"/>
                    <a:pt x="54" y="30"/>
                    <a:pt x="54" y="30"/>
                  </a:cubicBezTo>
                  <a:cubicBezTo>
                    <a:pt x="54" y="31"/>
                    <a:pt x="54" y="31"/>
                    <a:pt x="54" y="31"/>
                  </a:cubicBezTo>
                  <a:cubicBezTo>
                    <a:pt x="53" y="32"/>
                    <a:pt x="53" y="32"/>
                    <a:pt x="53" y="32"/>
                  </a:cubicBezTo>
                  <a:cubicBezTo>
                    <a:pt x="53" y="33"/>
                    <a:pt x="53" y="33"/>
                    <a:pt x="53" y="33"/>
                  </a:cubicBezTo>
                  <a:cubicBezTo>
                    <a:pt x="52" y="30"/>
                    <a:pt x="52" y="30"/>
                    <a:pt x="52" y="30"/>
                  </a:cubicBezTo>
                  <a:cubicBezTo>
                    <a:pt x="51" y="28"/>
                    <a:pt x="51" y="28"/>
                    <a:pt x="51" y="28"/>
                  </a:cubicBezTo>
                  <a:cubicBezTo>
                    <a:pt x="50" y="28"/>
                    <a:pt x="50" y="28"/>
                    <a:pt x="50" y="28"/>
                  </a:cubicBezTo>
                  <a:cubicBezTo>
                    <a:pt x="51" y="27"/>
                    <a:pt x="51" y="27"/>
                    <a:pt x="51" y="27"/>
                  </a:cubicBezTo>
                  <a:cubicBezTo>
                    <a:pt x="50" y="27"/>
                    <a:pt x="50" y="27"/>
                    <a:pt x="50" y="27"/>
                  </a:cubicBezTo>
                  <a:cubicBezTo>
                    <a:pt x="49" y="28"/>
                    <a:pt x="49" y="28"/>
                    <a:pt x="49" y="28"/>
                  </a:cubicBezTo>
                  <a:cubicBezTo>
                    <a:pt x="49" y="29"/>
                    <a:pt x="49" y="29"/>
                    <a:pt x="49" y="29"/>
                  </a:cubicBezTo>
                  <a:cubicBezTo>
                    <a:pt x="48" y="29"/>
                    <a:pt x="48" y="29"/>
                    <a:pt x="48" y="29"/>
                  </a:cubicBezTo>
                  <a:cubicBezTo>
                    <a:pt x="48" y="29"/>
                    <a:pt x="48" y="29"/>
                    <a:pt x="48" y="29"/>
                  </a:cubicBezTo>
                  <a:cubicBezTo>
                    <a:pt x="47" y="29"/>
                    <a:pt x="47" y="29"/>
                    <a:pt x="47" y="29"/>
                  </a:cubicBezTo>
                  <a:cubicBezTo>
                    <a:pt x="47" y="30"/>
                    <a:pt x="47" y="30"/>
                    <a:pt x="47" y="30"/>
                  </a:cubicBezTo>
                  <a:cubicBezTo>
                    <a:pt x="46" y="30"/>
                    <a:pt x="46" y="30"/>
                    <a:pt x="46" y="30"/>
                  </a:cubicBezTo>
                  <a:cubicBezTo>
                    <a:pt x="46" y="31"/>
                    <a:pt x="46" y="31"/>
                    <a:pt x="46" y="31"/>
                  </a:cubicBezTo>
                  <a:cubicBezTo>
                    <a:pt x="46" y="34"/>
                    <a:pt x="46" y="34"/>
                    <a:pt x="46" y="34"/>
                  </a:cubicBezTo>
                  <a:cubicBezTo>
                    <a:pt x="47" y="34"/>
                    <a:pt x="47" y="34"/>
                    <a:pt x="47" y="34"/>
                  </a:cubicBezTo>
                  <a:cubicBezTo>
                    <a:pt x="47" y="35"/>
                    <a:pt x="47" y="35"/>
                    <a:pt x="47" y="35"/>
                  </a:cubicBezTo>
                  <a:cubicBezTo>
                    <a:pt x="46" y="35"/>
                    <a:pt x="46" y="35"/>
                    <a:pt x="46" y="35"/>
                  </a:cubicBezTo>
                  <a:cubicBezTo>
                    <a:pt x="46" y="36"/>
                    <a:pt x="46" y="36"/>
                    <a:pt x="46" y="36"/>
                  </a:cubicBezTo>
                  <a:cubicBezTo>
                    <a:pt x="44" y="36"/>
                    <a:pt x="44" y="36"/>
                    <a:pt x="44" y="36"/>
                  </a:cubicBezTo>
                  <a:cubicBezTo>
                    <a:pt x="44" y="36"/>
                    <a:pt x="44" y="36"/>
                    <a:pt x="44" y="36"/>
                  </a:cubicBezTo>
                  <a:cubicBezTo>
                    <a:pt x="43" y="37"/>
                    <a:pt x="43" y="37"/>
                    <a:pt x="43" y="37"/>
                  </a:cubicBezTo>
                  <a:cubicBezTo>
                    <a:pt x="43" y="38"/>
                    <a:pt x="43" y="38"/>
                    <a:pt x="43" y="38"/>
                  </a:cubicBezTo>
                  <a:cubicBezTo>
                    <a:pt x="43" y="39"/>
                    <a:pt x="43" y="39"/>
                    <a:pt x="43" y="39"/>
                  </a:cubicBezTo>
                  <a:cubicBezTo>
                    <a:pt x="41" y="40"/>
                    <a:pt x="41" y="40"/>
                    <a:pt x="41" y="40"/>
                  </a:cubicBezTo>
                  <a:cubicBezTo>
                    <a:pt x="39" y="42"/>
                    <a:pt x="39" y="42"/>
                    <a:pt x="39" y="42"/>
                  </a:cubicBezTo>
                  <a:cubicBezTo>
                    <a:pt x="37" y="42"/>
                    <a:pt x="37" y="42"/>
                    <a:pt x="37" y="42"/>
                  </a:cubicBezTo>
                  <a:cubicBezTo>
                    <a:pt x="36" y="42"/>
                    <a:pt x="36" y="42"/>
                    <a:pt x="36" y="42"/>
                  </a:cubicBezTo>
                  <a:cubicBezTo>
                    <a:pt x="34" y="42"/>
                    <a:pt x="34" y="42"/>
                    <a:pt x="34" y="42"/>
                  </a:cubicBezTo>
                  <a:cubicBezTo>
                    <a:pt x="33" y="43"/>
                    <a:pt x="33" y="43"/>
                    <a:pt x="33" y="43"/>
                  </a:cubicBezTo>
                  <a:cubicBezTo>
                    <a:pt x="32" y="42"/>
                    <a:pt x="32" y="42"/>
                    <a:pt x="32" y="42"/>
                  </a:cubicBezTo>
                  <a:cubicBezTo>
                    <a:pt x="31" y="43"/>
                    <a:pt x="31" y="43"/>
                    <a:pt x="31" y="43"/>
                  </a:cubicBezTo>
                  <a:cubicBezTo>
                    <a:pt x="31" y="44"/>
                    <a:pt x="31" y="44"/>
                    <a:pt x="31" y="44"/>
                  </a:cubicBezTo>
                  <a:cubicBezTo>
                    <a:pt x="30" y="44"/>
                    <a:pt x="30" y="44"/>
                    <a:pt x="30" y="44"/>
                  </a:cubicBezTo>
                  <a:cubicBezTo>
                    <a:pt x="27" y="44"/>
                    <a:pt x="27" y="44"/>
                    <a:pt x="27" y="44"/>
                  </a:cubicBezTo>
                  <a:cubicBezTo>
                    <a:pt x="26" y="44"/>
                    <a:pt x="26" y="44"/>
                    <a:pt x="26" y="44"/>
                  </a:cubicBezTo>
                  <a:cubicBezTo>
                    <a:pt x="26" y="45"/>
                    <a:pt x="26" y="45"/>
                    <a:pt x="26" y="45"/>
                  </a:cubicBezTo>
                  <a:cubicBezTo>
                    <a:pt x="24" y="46"/>
                    <a:pt x="24" y="46"/>
                    <a:pt x="24" y="46"/>
                  </a:cubicBezTo>
                  <a:cubicBezTo>
                    <a:pt x="23" y="46"/>
                    <a:pt x="23" y="46"/>
                    <a:pt x="23" y="46"/>
                  </a:cubicBezTo>
                  <a:cubicBezTo>
                    <a:pt x="22" y="45"/>
                    <a:pt x="22" y="45"/>
                    <a:pt x="22" y="45"/>
                  </a:cubicBezTo>
                  <a:cubicBezTo>
                    <a:pt x="21" y="45"/>
                    <a:pt x="21" y="45"/>
                    <a:pt x="21" y="45"/>
                  </a:cubicBezTo>
                  <a:cubicBezTo>
                    <a:pt x="21" y="45"/>
                    <a:pt x="21" y="45"/>
                    <a:pt x="21" y="45"/>
                  </a:cubicBezTo>
                  <a:cubicBezTo>
                    <a:pt x="20" y="45"/>
                    <a:pt x="20" y="45"/>
                    <a:pt x="20" y="45"/>
                  </a:cubicBezTo>
                  <a:cubicBezTo>
                    <a:pt x="19" y="46"/>
                    <a:pt x="19" y="46"/>
                    <a:pt x="19" y="46"/>
                  </a:cubicBezTo>
                  <a:cubicBezTo>
                    <a:pt x="18" y="47"/>
                    <a:pt x="18" y="47"/>
                    <a:pt x="18" y="47"/>
                  </a:cubicBezTo>
                  <a:cubicBezTo>
                    <a:pt x="17" y="47"/>
                    <a:pt x="17" y="47"/>
                    <a:pt x="17" y="47"/>
                  </a:cubicBezTo>
                  <a:cubicBezTo>
                    <a:pt x="17" y="47"/>
                    <a:pt x="17" y="47"/>
                    <a:pt x="17" y="47"/>
                  </a:cubicBezTo>
                  <a:cubicBezTo>
                    <a:pt x="15" y="48"/>
                    <a:pt x="15" y="48"/>
                    <a:pt x="15" y="48"/>
                  </a:cubicBezTo>
                  <a:cubicBezTo>
                    <a:pt x="14" y="49"/>
                    <a:pt x="14" y="49"/>
                    <a:pt x="14" y="49"/>
                  </a:cubicBezTo>
                  <a:cubicBezTo>
                    <a:pt x="11" y="50"/>
                    <a:pt x="11" y="50"/>
                    <a:pt x="11" y="50"/>
                  </a:cubicBezTo>
                  <a:cubicBezTo>
                    <a:pt x="10" y="51"/>
                    <a:pt x="10" y="51"/>
                    <a:pt x="10" y="51"/>
                  </a:cubicBezTo>
                  <a:cubicBezTo>
                    <a:pt x="10" y="52"/>
                    <a:pt x="10" y="52"/>
                    <a:pt x="10" y="52"/>
                  </a:cubicBezTo>
                  <a:cubicBezTo>
                    <a:pt x="9" y="53"/>
                    <a:pt x="9" y="53"/>
                    <a:pt x="9" y="53"/>
                  </a:cubicBezTo>
                  <a:cubicBezTo>
                    <a:pt x="8" y="53"/>
                    <a:pt x="8" y="53"/>
                    <a:pt x="8" y="53"/>
                  </a:cubicBezTo>
                  <a:cubicBezTo>
                    <a:pt x="9" y="52"/>
                    <a:pt x="9" y="52"/>
                    <a:pt x="9" y="52"/>
                  </a:cubicBezTo>
                  <a:cubicBezTo>
                    <a:pt x="8" y="52"/>
                    <a:pt x="8" y="52"/>
                    <a:pt x="8" y="52"/>
                  </a:cubicBezTo>
                  <a:cubicBezTo>
                    <a:pt x="9" y="51"/>
                    <a:pt x="9" y="51"/>
                    <a:pt x="9" y="51"/>
                  </a:cubicBezTo>
                  <a:cubicBezTo>
                    <a:pt x="9" y="50"/>
                    <a:pt x="9" y="50"/>
                    <a:pt x="9" y="50"/>
                  </a:cubicBezTo>
                  <a:cubicBezTo>
                    <a:pt x="7" y="51"/>
                    <a:pt x="7" y="51"/>
                    <a:pt x="7" y="51"/>
                  </a:cubicBezTo>
                  <a:cubicBezTo>
                    <a:pt x="7" y="52"/>
                    <a:pt x="7" y="52"/>
                    <a:pt x="7" y="52"/>
                  </a:cubicBezTo>
                  <a:cubicBezTo>
                    <a:pt x="6" y="54"/>
                    <a:pt x="6" y="54"/>
                    <a:pt x="6" y="54"/>
                  </a:cubicBezTo>
                  <a:cubicBezTo>
                    <a:pt x="7" y="55"/>
                    <a:pt x="7" y="55"/>
                    <a:pt x="7" y="55"/>
                  </a:cubicBezTo>
                  <a:cubicBezTo>
                    <a:pt x="6" y="56"/>
                    <a:pt x="6" y="56"/>
                    <a:pt x="6" y="56"/>
                  </a:cubicBezTo>
                  <a:cubicBezTo>
                    <a:pt x="6" y="58"/>
                    <a:pt x="6" y="58"/>
                    <a:pt x="6" y="58"/>
                  </a:cubicBezTo>
                  <a:cubicBezTo>
                    <a:pt x="5" y="60"/>
                    <a:pt x="5" y="60"/>
                    <a:pt x="5" y="60"/>
                  </a:cubicBezTo>
                  <a:cubicBezTo>
                    <a:pt x="4" y="62"/>
                    <a:pt x="4" y="62"/>
                    <a:pt x="4" y="62"/>
                  </a:cubicBezTo>
                  <a:cubicBezTo>
                    <a:pt x="4" y="64"/>
                    <a:pt x="4" y="64"/>
                    <a:pt x="4" y="64"/>
                  </a:cubicBezTo>
                  <a:cubicBezTo>
                    <a:pt x="4" y="66"/>
                    <a:pt x="4" y="66"/>
                    <a:pt x="4" y="66"/>
                  </a:cubicBezTo>
                  <a:cubicBezTo>
                    <a:pt x="6" y="68"/>
                    <a:pt x="6" y="68"/>
                    <a:pt x="6" y="68"/>
                  </a:cubicBezTo>
                  <a:cubicBezTo>
                    <a:pt x="6" y="69"/>
                    <a:pt x="6" y="69"/>
                    <a:pt x="6" y="69"/>
                  </a:cubicBezTo>
                  <a:cubicBezTo>
                    <a:pt x="6" y="70"/>
                    <a:pt x="6" y="70"/>
                    <a:pt x="6" y="70"/>
                  </a:cubicBezTo>
                  <a:cubicBezTo>
                    <a:pt x="6" y="71"/>
                    <a:pt x="6" y="71"/>
                    <a:pt x="6" y="71"/>
                  </a:cubicBezTo>
                  <a:cubicBezTo>
                    <a:pt x="6" y="72"/>
                    <a:pt x="6" y="72"/>
                    <a:pt x="6" y="72"/>
                  </a:cubicBezTo>
                  <a:cubicBezTo>
                    <a:pt x="5" y="72"/>
                    <a:pt x="5" y="72"/>
                    <a:pt x="5" y="72"/>
                  </a:cubicBezTo>
                  <a:cubicBezTo>
                    <a:pt x="5" y="71"/>
                    <a:pt x="5" y="71"/>
                    <a:pt x="5" y="71"/>
                  </a:cubicBezTo>
                  <a:cubicBezTo>
                    <a:pt x="5" y="70"/>
                    <a:pt x="5" y="70"/>
                    <a:pt x="5" y="70"/>
                  </a:cubicBezTo>
                  <a:cubicBezTo>
                    <a:pt x="4" y="71"/>
                    <a:pt x="4" y="71"/>
                    <a:pt x="4" y="71"/>
                  </a:cubicBezTo>
                  <a:cubicBezTo>
                    <a:pt x="4" y="71"/>
                    <a:pt x="4" y="71"/>
                    <a:pt x="4" y="71"/>
                  </a:cubicBezTo>
                  <a:cubicBezTo>
                    <a:pt x="4" y="69"/>
                    <a:pt x="4" y="69"/>
                    <a:pt x="4" y="69"/>
                  </a:cubicBezTo>
                  <a:cubicBezTo>
                    <a:pt x="3" y="68"/>
                    <a:pt x="3" y="68"/>
                    <a:pt x="3" y="68"/>
                  </a:cubicBezTo>
                  <a:cubicBezTo>
                    <a:pt x="3" y="68"/>
                    <a:pt x="3" y="68"/>
                    <a:pt x="3" y="68"/>
                  </a:cubicBezTo>
                  <a:cubicBezTo>
                    <a:pt x="3" y="70"/>
                    <a:pt x="3" y="70"/>
                    <a:pt x="3" y="70"/>
                  </a:cubicBezTo>
                  <a:cubicBezTo>
                    <a:pt x="4" y="71"/>
                    <a:pt x="4" y="71"/>
                    <a:pt x="4" y="71"/>
                  </a:cubicBezTo>
                  <a:cubicBezTo>
                    <a:pt x="5" y="73"/>
                    <a:pt x="5" y="73"/>
                    <a:pt x="5" y="73"/>
                  </a:cubicBezTo>
                  <a:cubicBezTo>
                    <a:pt x="4" y="73"/>
                    <a:pt x="4" y="73"/>
                    <a:pt x="4" y="73"/>
                  </a:cubicBezTo>
                  <a:cubicBezTo>
                    <a:pt x="3" y="72"/>
                    <a:pt x="3" y="72"/>
                    <a:pt x="3" y="72"/>
                  </a:cubicBezTo>
                  <a:cubicBezTo>
                    <a:pt x="2" y="70"/>
                    <a:pt x="2" y="70"/>
                    <a:pt x="2" y="70"/>
                  </a:cubicBezTo>
                  <a:cubicBezTo>
                    <a:pt x="2" y="71"/>
                    <a:pt x="2" y="71"/>
                    <a:pt x="2" y="71"/>
                  </a:cubicBezTo>
                  <a:cubicBezTo>
                    <a:pt x="1" y="71"/>
                    <a:pt x="1" y="71"/>
                    <a:pt x="1" y="71"/>
                  </a:cubicBezTo>
                  <a:cubicBezTo>
                    <a:pt x="2" y="73"/>
                    <a:pt x="2" y="73"/>
                    <a:pt x="2" y="73"/>
                  </a:cubicBezTo>
                  <a:cubicBezTo>
                    <a:pt x="4" y="74"/>
                    <a:pt x="4" y="74"/>
                    <a:pt x="4" y="74"/>
                  </a:cubicBezTo>
                  <a:cubicBezTo>
                    <a:pt x="5" y="77"/>
                    <a:pt x="5" y="77"/>
                    <a:pt x="5" y="77"/>
                  </a:cubicBezTo>
                  <a:cubicBezTo>
                    <a:pt x="4" y="81"/>
                    <a:pt x="4" y="81"/>
                    <a:pt x="4" y="81"/>
                  </a:cubicBezTo>
                  <a:cubicBezTo>
                    <a:pt x="5" y="81"/>
                    <a:pt x="5" y="81"/>
                    <a:pt x="5" y="81"/>
                  </a:cubicBezTo>
                  <a:cubicBezTo>
                    <a:pt x="6" y="84"/>
                    <a:pt x="6" y="84"/>
                    <a:pt x="6" y="84"/>
                  </a:cubicBezTo>
                  <a:cubicBezTo>
                    <a:pt x="7" y="87"/>
                    <a:pt x="7" y="87"/>
                    <a:pt x="7" y="87"/>
                  </a:cubicBezTo>
                  <a:cubicBezTo>
                    <a:pt x="6" y="88"/>
                    <a:pt x="6" y="88"/>
                    <a:pt x="6" y="88"/>
                  </a:cubicBezTo>
                  <a:cubicBezTo>
                    <a:pt x="7" y="92"/>
                    <a:pt x="7" y="92"/>
                    <a:pt x="7" y="92"/>
                  </a:cubicBezTo>
                  <a:cubicBezTo>
                    <a:pt x="6" y="93"/>
                    <a:pt x="6" y="93"/>
                    <a:pt x="6" y="93"/>
                  </a:cubicBezTo>
                  <a:cubicBezTo>
                    <a:pt x="7" y="94"/>
                    <a:pt x="7" y="94"/>
                    <a:pt x="7" y="94"/>
                  </a:cubicBezTo>
                  <a:cubicBezTo>
                    <a:pt x="7" y="95"/>
                    <a:pt x="7" y="95"/>
                    <a:pt x="7" y="95"/>
                  </a:cubicBezTo>
                  <a:cubicBezTo>
                    <a:pt x="8" y="97"/>
                    <a:pt x="8" y="97"/>
                    <a:pt x="8" y="97"/>
                  </a:cubicBezTo>
                  <a:cubicBezTo>
                    <a:pt x="8" y="98"/>
                    <a:pt x="8" y="98"/>
                    <a:pt x="8" y="98"/>
                  </a:cubicBezTo>
                  <a:cubicBezTo>
                    <a:pt x="7" y="99"/>
                    <a:pt x="7" y="99"/>
                    <a:pt x="7" y="99"/>
                  </a:cubicBezTo>
                  <a:cubicBezTo>
                    <a:pt x="7" y="99"/>
                    <a:pt x="7" y="99"/>
                    <a:pt x="7" y="99"/>
                  </a:cubicBezTo>
                  <a:cubicBezTo>
                    <a:pt x="7" y="100"/>
                    <a:pt x="7" y="100"/>
                    <a:pt x="7" y="100"/>
                  </a:cubicBezTo>
                  <a:cubicBezTo>
                    <a:pt x="7" y="102"/>
                    <a:pt x="7" y="102"/>
                    <a:pt x="7" y="102"/>
                  </a:cubicBezTo>
                  <a:cubicBezTo>
                    <a:pt x="6" y="103"/>
                    <a:pt x="6" y="103"/>
                    <a:pt x="6" y="103"/>
                  </a:cubicBezTo>
                  <a:cubicBezTo>
                    <a:pt x="6" y="103"/>
                    <a:pt x="6" y="103"/>
                    <a:pt x="6" y="103"/>
                  </a:cubicBezTo>
                  <a:cubicBezTo>
                    <a:pt x="6" y="104"/>
                    <a:pt x="6" y="104"/>
                    <a:pt x="6" y="104"/>
                  </a:cubicBezTo>
                  <a:cubicBezTo>
                    <a:pt x="5" y="105"/>
                    <a:pt x="5" y="105"/>
                    <a:pt x="5" y="105"/>
                  </a:cubicBezTo>
                  <a:cubicBezTo>
                    <a:pt x="6" y="106"/>
                    <a:pt x="6" y="106"/>
                    <a:pt x="6" y="106"/>
                  </a:cubicBezTo>
                  <a:cubicBezTo>
                    <a:pt x="4" y="107"/>
                    <a:pt x="4" y="107"/>
                    <a:pt x="4" y="107"/>
                  </a:cubicBezTo>
                  <a:cubicBezTo>
                    <a:pt x="3" y="106"/>
                    <a:pt x="3" y="106"/>
                    <a:pt x="3" y="106"/>
                  </a:cubicBezTo>
                  <a:cubicBezTo>
                    <a:pt x="2" y="108"/>
                    <a:pt x="2" y="108"/>
                    <a:pt x="2" y="108"/>
                  </a:cubicBezTo>
                  <a:lnTo>
                    <a:pt x="2" y="11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58" name="Freeform 157"/>
            <p:cNvSpPr>
              <a:spLocks noEditPoints="1"/>
            </p:cNvSpPr>
            <p:nvPr/>
          </p:nvSpPr>
          <p:spPr bwMode="auto">
            <a:xfrm>
              <a:off x="3868432" y="1644881"/>
              <a:ext cx="186562" cy="104218"/>
            </a:xfrm>
            <a:custGeom>
              <a:avLst/>
              <a:gdLst>
                <a:gd name="T0" fmla="*/ 52 w 145"/>
                <a:gd name="T1" fmla="*/ 81 h 81"/>
                <a:gd name="T2" fmla="*/ 49 w 145"/>
                <a:gd name="T3" fmla="*/ 70 h 81"/>
                <a:gd name="T4" fmla="*/ 63 w 145"/>
                <a:gd name="T5" fmla="*/ 78 h 81"/>
                <a:gd name="T6" fmla="*/ 78 w 145"/>
                <a:gd name="T7" fmla="*/ 74 h 81"/>
                <a:gd name="T8" fmla="*/ 93 w 145"/>
                <a:gd name="T9" fmla="*/ 70 h 81"/>
                <a:gd name="T10" fmla="*/ 97 w 145"/>
                <a:gd name="T11" fmla="*/ 66 h 81"/>
                <a:gd name="T12" fmla="*/ 104 w 145"/>
                <a:gd name="T13" fmla="*/ 66 h 81"/>
                <a:gd name="T14" fmla="*/ 123 w 145"/>
                <a:gd name="T15" fmla="*/ 55 h 81"/>
                <a:gd name="T16" fmla="*/ 134 w 145"/>
                <a:gd name="T17" fmla="*/ 52 h 81"/>
                <a:gd name="T18" fmla="*/ 134 w 145"/>
                <a:gd name="T19" fmla="*/ 44 h 81"/>
                <a:gd name="T20" fmla="*/ 141 w 145"/>
                <a:gd name="T21" fmla="*/ 44 h 81"/>
                <a:gd name="T22" fmla="*/ 137 w 145"/>
                <a:gd name="T23" fmla="*/ 29 h 81"/>
                <a:gd name="T24" fmla="*/ 137 w 145"/>
                <a:gd name="T25" fmla="*/ 26 h 81"/>
                <a:gd name="T26" fmla="*/ 130 w 145"/>
                <a:gd name="T27" fmla="*/ 22 h 81"/>
                <a:gd name="T28" fmla="*/ 134 w 145"/>
                <a:gd name="T29" fmla="*/ 11 h 81"/>
                <a:gd name="T30" fmla="*/ 130 w 145"/>
                <a:gd name="T31" fmla="*/ 7 h 81"/>
                <a:gd name="T32" fmla="*/ 123 w 145"/>
                <a:gd name="T33" fmla="*/ 7 h 81"/>
                <a:gd name="T34" fmla="*/ 119 w 145"/>
                <a:gd name="T35" fmla="*/ 3 h 81"/>
                <a:gd name="T36" fmla="*/ 108 w 145"/>
                <a:gd name="T37" fmla="*/ 3 h 81"/>
                <a:gd name="T38" fmla="*/ 100 w 145"/>
                <a:gd name="T39" fmla="*/ 7 h 81"/>
                <a:gd name="T40" fmla="*/ 89 w 145"/>
                <a:gd name="T41" fmla="*/ 7 h 81"/>
                <a:gd name="T42" fmla="*/ 86 w 145"/>
                <a:gd name="T43" fmla="*/ 18 h 81"/>
                <a:gd name="T44" fmla="*/ 78 w 145"/>
                <a:gd name="T45" fmla="*/ 11 h 81"/>
                <a:gd name="T46" fmla="*/ 71 w 145"/>
                <a:gd name="T47" fmla="*/ 14 h 81"/>
                <a:gd name="T48" fmla="*/ 63 w 145"/>
                <a:gd name="T49" fmla="*/ 7 h 81"/>
                <a:gd name="T50" fmla="*/ 56 w 145"/>
                <a:gd name="T51" fmla="*/ 22 h 81"/>
                <a:gd name="T52" fmla="*/ 49 w 145"/>
                <a:gd name="T53" fmla="*/ 26 h 81"/>
                <a:gd name="T54" fmla="*/ 41 w 145"/>
                <a:gd name="T55" fmla="*/ 26 h 81"/>
                <a:gd name="T56" fmla="*/ 41 w 145"/>
                <a:gd name="T57" fmla="*/ 14 h 81"/>
                <a:gd name="T58" fmla="*/ 45 w 145"/>
                <a:gd name="T59" fmla="*/ 11 h 81"/>
                <a:gd name="T60" fmla="*/ 34 w 145"/>
                <a:gd name="T61" fmla="*/ 3 h 81"/>
                <a:gd name="T62" fmla="*/ 23 w 145"/>
                <a:gd name="T63" fmla="*/ 0 h 81"/>
                <a:gd name="T64" fmla="*/ 30 w 145"/>
                <a:gd name="T65" fmla="*/ 3 h 81"/>
                <a:gd name="T66" fmla="*/ 26 w 145"/>
                <a:gd name="T67" fmla="*/ 3 h 81"/>
                <a:gd name="T68" fmla="*/ 30 w 145"/>
                <a:gd name="T69" fmla="*/ 11 h 81"/>
                <a:gd name="T70" fmla="*/ 19 w 145"/>
                <a:gd name="T71" fmla="*/ 7 h 81"/>
                <a:gd name="T72" fmla="*/ 15 w 145"/>
                <a:gd name="T73" fmla="*/ 7 h 81"/>
                <a:gd name="T74" fmla="*/ 15 w 145"/>
                <a:gd name="T75" fmla="*/ 14 h 81"/>
                <a:gd name="T76" fmla="*/ 15 w 145"/>
                <a:gd name="T77" fmla="*/ 18 h 81"/>
                <a:gd name="T78" fmla="*/ 8 w 145"/>
                <a:gd name="T79" fmla="*/ 14 h 81"/>
                <a:gd name="T80" fmla="*/ 4 w 145"/>
                <a:gd name="T81" fmla="*/ 18 h 81"/>
                <a:gd name="T82" fmla="*/ 12 w 145"/>
                <a:gd name="T83" fmla="*/ 26 h 81"/>
                <a:gd name="T84" fmla="*/ 19 w 145"/>
                <a:gd name="T85" fmla="*/ 22 h 81"/>
                <a:gd name="T86" fmla="*/ 26 w 145"/>
                <a:gd name="T87" fmla="*/ 22 h 81"/>
                <a:gd name="T88" fmla="*/ 34 w 145"/>
                <a:gd name="T89" fmla="*/ 22 h 81"/>
                <a:gd name="T90" fmla="*/ 37 w 145"/>
                <a:gd name="T91" fmla="*/ 26 h 81"/>
                <a:gd name="T92" fmla="*/ 26 w 145"/>
                <a:gd name="T93" fmla="*/ 33 h 81"/>
                <a:gd name="T94" fmla="*/ 37 w 145"/>
                <a:gd name="T95" fmla="*/ 33 h 81"/>
                <a:gd name="T96" fmla="*/ 23 w 145"/>
                <a:gd name="T97" fmla="*/ 37 h 81"/>
                <a:gd name="T98" fmla="*/ 19 w 145"/>
                <a:gd name="T99" fmla="*/ 33 h 81"/>
                <a:gd name="T100" fmla="*/ 8 w 145"/>
                <a:gd name="T101" fmla="*/ 37 h 81"/>
                <a:gd name="T102" fmla="*/ 12 w 145"/>
                <a:gd name="T103" fmla="*/ 44 h 81"/>
                <a:gd name="T104" fmla="*/ 26 w 145"/>
                <a:gd name="T105" fmla="*/ 44 h 81"/>
                <a:gd name="T106" fmla="*/ 30 w 145"/>
                <a:gd name="T107" fmla="*/ 52 h 81"/>
                <a:gd name="T108" fmla="*/ 30 w 145"/>
                <a:gd name="T109" fmla="*/ 55 h 81"/>
                <a:gd name="T110" fmla="*/ 34 w 145"/>
                <a:gd name="T111" fmla="*/ 55 h 81"/>
                <a:gd name="T112" fmla="*/ 26 w 145"/>
                <a:gd name="T113" fmla="*/ 59 h 81"/>
                <a:gd name="T114" fmla="*/ 19 w 145"/>
                <a:gd name="T115" fmla="*/ 59 h 81"/>
                <a:gd name="T116" fmla="*/ 23 w 145"/>
                <a:gd name="T117" fmla="*/ 70 h 81"/>
                <a:gd name="T118" fmla="*/ 37 w 145"/>
                <a:gd name="T119" fmla="*/ 6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5" h="81">
                  <a:moveTo>
                    <a:pt x="52" y="81"/>
                  </a:moveTo>
                  <a:lnTo>
                    <a:pt x="52" y="81"/>
                  </a:lnTo>
                  <a:lnTo>
                    <a:pt x="52" y="78"/>
                  </a:lnTo>
                  <a:lnTo>
                    <a:pt x="52" y="78"/>
                  </a:lnTo>
                  <a:lnTo>
                    <a:pt x="52" y="81"/>
                  </a:lnTo>
                  <a:lnTo>
                    <a:pt x="52" y="81"/>
                  </a:lnTo>
                  <a:lnTo>
                    <a:pt x="52" y="81"/>
                  </a:lnTo>
                  <a:close/>
                  <a:moveTo>
                    <a:pt x="45" y="70"/>
                  </a:moveTo>
                  <a:lnTo>
                    <a:pt x="49" y="66"/>
                  </a:lnTo>
                  <a:lnTo>
                    <a:pt x="49" y="70"/>
                  </a:lnTo>
                  <a:lnTo>
                    <a:pt x="52" y="74"/>
                  </a:lnTo>
                  <a:lnTo>
                    <a:pt x="52" y="74"/>
                  </a:lnTo>
                  <a:lnTo>
                    <a:pt x="56" y="74"/>
                  </a:lnTo>
                  <a:lnTo>
                    <a:pt x="60" y="74"/>
                  </a:lnTo>
                  <a:lnTo>
                    <a:pt x="63" y="78"/>
                  </a:lnTo>
                  <a:lnTo>
                    <a:pt x="71" y="78"/>
                  </a:lnTo>
                  <a:lnTo>
                    <a:pt x="75" y="78"/>
                  </a:lnTo>
                  <a:lnTo>
                    <a:pt x="78" y="78"/>
                  </a:lnTo>
                  <a:lnTo>
                    <a:pt x="78" y="74"/>
                  </a:lnTo>
                  <a:lnTo>
                    <a:pt x="78" y="74"/>
                  </a:lnTo>
                  <a:lnTo>
                    <a:pt x="78" y="74"/>
                  </a:lnTo>
                  <a:lnTo>
                    <a:pt x="82" y="78"/>
                  </a:lnTo>
                  <a:lnTo>
                    <a:pt x="86" y="74"/>
                  </a:lnTo>
                  <a:lnTo>
                    <a:pt x="86" y="70"/>
                  </a:lnTo>
                  <a:lnTo>
                    <a:pt x="93" y="70"/>
                  </a:lnTo>
                  <a:lnTo>
                    <a:pt x="89" y="70"/>
                  </a:lnTo>
                  <a:lnTo>
                    <a:pt x="89" y="70"/>
                  </a:lnTo>
                  <a:lnTo>
                    <a:pt x="93" y="70"/>
                  </a:lnTo>
                  <a:lnTo>
                    <a:pt x="93" y="70"/>
                  </a:lnTo>
                  <a:lnTo>
                    <a:pt x="97" y="66"/>
                  </a:lnTo>
                  <a:lnTo>
                    <a:pt x="100" y="66"/>
                  </a:lnTo>
                  <a:lnTo>
                    <a:pt x="100" y="66"/>
                  </a:lnTo>
                  <a:lnTo>
                    <a:pt x="104" y="66"/>
                  </a:lnTo>
                  <a:lnTo>
                    <a:pt x="104" y="66"/>
                  </a:lnTo>
                  <a:lnTo>
                    <a:pt x="104" y="66"/>
                  </a:lnTo>
                  <a:lnTo>
                    <a:pt x="112" y="63"/>
                  </a:lnTo>
                  <a:lnTo>
                    <a:pt x="115" y="59"/>
                  </a:lnTo>
                  <a:lnTo>
                    <a:pt x="123" y="55"/>
                  </a:lnTo>
                  <a:lnTo>
                    <a:pt x="123" y="55"/>
                  </a:lnTo>
                  <a:lnTo>
                    <a:pt x="123" y="55"/>
                  </a:lnTo>
                  <a:lnTo>
                    <a:pt x="123" y="52"/>
                  </a:lnTo>
                  <a:lnTo>
                    <a:pt x="126" y="52"/>
                  </a:lnTo>
                  <a:lnTo>
                    <a:pt x="126" y="55"/>
                  </a:lnTo>
                  <a:lnTo>
                    <a:pt x="130" y="55"/>
                  </a:lnTo>
                  <a:lnTo>
                    <a:pt x="134" y="52"/>
                  </a:lnTo>
                  <a:lnTo>
                    <a:pt x="134" y="52"/>
                  </a:lnTo>
                  <a:lnTo>
                    <a:pt x="130" y="52"/>
                  </a:lnTo>
                  <a:lnTo>
                    <a:pt x="130" y="48"/>
                  </a:lnTo>
                  <a:lnTo>
                    <a:pt x="134" y="48"/>
                  </a:lnTo>
                  <a:lnTo>
                    <a:pt x="134" y="44"/>
                  </a:lnTo>
                  <a:lnTo>
                    <a:pt x="134" y="44"/>
                  </a:lnTo>
                  <a:lnTo>
                    <a:pt x="137" y="44"/>
                  </a:lnTo>
                  <a:lnTo>
                    <a:pt x="137" y="48"/>
                  </a:lnTo>
                  <a:lnTo>
                    <a:pt x="141" y="48"/>
                  </a:lnTo>
                  <a:lnTo>
                    <a:pt x="141" y="44"/>
                  </a:lnTo>
                  <a:lnTo>
                    <a:pt x="141" y="40"/>
                  </a:lnTo>
                  <a:lnTo>
                    <a:pt x="137" y="37"/>
                  </a:lnTo>
                  <a:lnTo>
                    <a:pt x="137" y="37"/>
                  </a:lnTo>
                  <a:lnTo>
                    <a:pt x="137" y="33"/>
                  </a:lnTo>
                  <a:lnTo>
                    <a:pt x="137" y="29"/>
                  </a:lnTo>
                  <a:lnTo>
                    <a:pt x="141" y="29"/>
                  </a:lnTo>
                  <a:lnTo>
                    <a:pt x="145" y="29"/>
                  </a:lnTo>
                  <a:lnTo>
                    <a:pt x="145" y="29"/>
                  </a:lnTo>
                  <a:lnTo>
                    <a:pt x="145" y="26"/>
                  </a:lnTo>
                  <a:lnTo>
                    <a:pt x="137" y="26"/>
                  </a:lnTo>
                  <a:lnTo>
                    <a:pt x="134" y="26"/>
                  </a:lnTo>
                  <a:lnTo>
                    <a:pt x="137" y="22"/>
                  </a:lnTo>
                  <a:lnTo>
                    <a:pt x="137" y="22"/>
                  </a:lnTo>
                  <a:lnTo>
                    <a:pt x="134" y="22"/>
                  </a:lnTo>
                  <a:lnTo>
                    <a:pt x="130" y="22"/>
                  </a:lnTo>
                  <a:lnTo>
                    <a:pt x="130" y="18"/>
                  </a:lnTo>
                  <a:lnTo>
                    <a:pt x="134" y="18"/>
                  </a:lnTo>
                  <a:lnTo>
                    <a:pt x="134" y="14"/>
                  </a:lnTo>
                  <a:lnTo>
                    <a:pt x="134" y="11"/>
                  </a:lnTo>
                  <a:lnTo>
                    <a:pt x="134" y="11"/>
                  </a:lnTo>
                  <a:lnTo>
                    <a:pt x="130" y="11"/>
                  </a:lnTo>
                  <a:lnTo>
                    <a:pt x="126" y="11"/>
                  </a:lnTo>
                  <a:lnTo>
                    <a:pt x="126" y="7"/>
                  </a:lnTo>
                  <a:lnTo>
                    <a:pt x="130" y="7"/>
                  </a:lnTo>
                  <a:lnTo>
                    <a:pt x="130" y="7"/>
                  </a:lnTo>
                  <a:lnTo>
                    <a:pt x="130" y="3"/>
                  </a:lnTo>
                  <a:lnTo>
                    <a:pt x="134" y="3"/>
                  </a:lnTo>
                  <a:lnTo>
                    <a:pt x="130" y="3"/>
                  </a:lnTo>
                  <a:lnTo>
                    <a:pt x="130" y="3"/>
                  </a:lnTo>
                  <a:lnTo>
                    <a:pt x="123" y="7"/>
                  </a:lnTo>
                  <a:lnTo>
                    <a:pt x="123" y="11"/>
                  </a:lnTo>
                  <a:lnTo>
                    <a:pt x="119" y="11"/>
                  </a:lnTo>
                  <a:lnTo>
                    <a:pt x="119" y="7"/>
                  </a:lnTo>
                  <a:lnTo>
                    <a:pt x="119" y="7"/>
                  </a:lnTo>
                  <a:lnTo>
                    <a:pt x="119" y="3"/>
                  </a:lnTo>
                  <a:lnTo>
                    <a:pt x="119" y="0"/>
                  </a:lnTo>
                  <a:lnTo>
                    <a:pt x="115" y="0"/>
                  </a:lnTo>
                  <a:lnTo>
                    <a:pt x="112" y="3"/>
                  </a:lnTo>
                  <a:lnTo>
                    <a:pt x="112" y="0"/>
                  </a:lnTo>
                  <a:lnTo>
                    <a:pt x="108" y="3"/>
                  </a:lnTo>
                  <a:lnTo>
                    <a:pt x="108" y="7"/>
                  </a:lnTo>
                  <a:lnTo>
                    <a:pt x="108" y="7"/>
                  </a:lnTo>
                  <a:lnTo>
                    <a:pt x="104" y="7"/>
                  </a:lnTo>
                  <a:lnTo>
                    <a:pt x="100" y="11"/>
                  </a:lnTo>
                  <a:lnTo>
                    <a:pt x="100" y="7"/>
                  </a:lnTo>
                  <a:lnTo>
                    <a:pt x="100" y="7"/>
                  </a:lnTo>
                  <a:lnTo>
                    <a:pt x="97" y="11"/>
                  </a:lnTo>
                  <a:lnTo>
                    <a:pt x="97" y="14"/>
                  </a:lnTo>
                  <a:lnTo>
                    <a:pt x="93" y="14"/>
                  </a:lnTo>
                  <a:lnTo>
                    <a:pt x="89" y="7"/>
                  </a:lnTo>
                  <a:lnTo>
                    <a:pt x="89" y="7"/>
                  </a:lnTo>
                  <a:lnTo>
                    <a:pt x="86" y="7"/>
                  </a:lnTo>
                  <a:lnTo>
                    <a:pt x="86" y="7"/>
                  </a:lnTo>
                  <a:lnTo>
                    <a:pt x="82" y="14"/>
                  </a:lnTo>
                  <a:lnTo>
                    <a:pt x="86" y="18"/>
                  </a:lnTo>
                  <a:lnTo>
                    <a:pt x="82" y="26"/>
                  </a:lnTo>
                  <a:lnTo>
                    <a:pt x="86" y="18"/>
                  </a:lnTo>
                  <a:lnTo>
                    <a:pt x="82" y="14"/>
                  </a:lnTo>
                  <a:lnTo>
                    <a:pt x="82" y="11"/>
                  </a:lnTo>
                  <a:lnTo>
                    <a:pt x="78" y="11"/>
                  </a:lnTo>
                  <a:lnTo>
                    <a:pt x="78" y="7"/>
                  </a:lnTo>
                  <a:lnTo>
                    <a:pt x="78" y="7"/>
                  </a:lnTo>
                  <a:lnTo>
                    <a:pt x="71" y="11"/>
                  </a:lnTo>
                  <a:lnTo>
                    <a:pt x="71" y="14"/>
                  </a:lnTo>
                  <a:lnTo>
                    <a:pt x="71" y="14"/>
                  </a:lnTo>
                  <a:lnTo>
                    <a:pt x="67" y="18"/>
                  </a:lnTo>
                  <a:lnTo>
                    <a:pt x="63" y="18"/>
                  </a:lnTo>
                  <a:lnTo>
                    <a:pt x="63" y="14"/>
                  </a:lnTo>
                  <a:lnTo>
                    <a:pt x="63" y="14"/>
                  </a:lnTo>
                  <a:lnTo>
                    <a:pt x="63" y="7"/>
                  </a:lnTo>
                  <a:lnTo>
                    <a:pt x="60" y="7"/>
                  </a:lnTo>
                  <a:lnTo>
                    <a:pt x="56" y="11"/>
                  </a:lnTo>
                  <a:lnTo>
                    <a:pt x="56" y="18"/>
                  </a:lnTo>
                  <a:lnTo>
                    <a:pt x="60" y="18"/>
                  </a:lnTo>
                  <a:lnTo>
                    <a:pt x="56" y="22"/>
                  </a:lnTo>
                  <a:lnTo>
                    <a:pt x="56" y="26"/>
                  </a:lnTo>
                  <a:lnTo>
                    <a:pt x="52" y="26"/>
                  </a:lnTo>
                  <a:lnTo>
                    <a:pt x="52" y="22"/>
                  </a:lnTo>
                  <a:lnTo>
                    <a:pt x="49" y="26"/>
                  </a:lnTo>
                  <a:lnTo>
                    <a:pt x="49" y="26"/>
                  </a:lnTo>
                  <a:lnTo>
                    <a:pt x="45" y="29"/>
                  </a:lnTo>
                  <a:lnTo>
                    <a:pt x="45" y="33"/>
                  </a:lnTo>
                  <a:lnTo>
                    <a:pt x="45" y="29"/>
                  </a:lnTo>
                  <a:lnTo>
                    <a:pt x="41" y="29"/>
                  </a:lnTo>
                  <a:lnTo>
                    <a:pt x="41" y="26"/>
                  </a:lnTo>
                  <a:lnTo>
                    <a:pt x="45" y="22"/>
                  </a:lnTo>
                  <a:lnTo>
                    <a:pt x="45" y="22"/>
                  </a:lnTo>
                  <a:lnTo>
                    <a:pt x="41" y="22"/>
                  </a:lnTo>
                  <a:lnTo>
                    <a:pt x="41" y="18"/>
                  </a:lnTo>
                  <a:lnTo>
                    <a:pt x="41" y="14"/>
                  </a:lnTo>
                  <a:lnTo>
                    <a:pt x="41" y="18"/>
                  </a:lnTo>
                  <a:lnTo>
                    <a:pt x="45" y="14"/>
                  </a:lnTo>
                  <a:lnTo>
                    <a:pt x="45" y="14"/>
                  </a:lnTo>
                  <a:lnTo>
                    <a:pt x="41" y="11"/>
                  </a:lnTo>
                  <a:lnTo>
                    <a:pt x="45" y="11"/>
                  </a:lnTo>
                  <a:lnTo>
                    <a:pt x="41" y="7"/>
                  </a:lnTo>
                  <a:lnTo>
                    <a:pt x="41" y="7"/>
                  </a:lnTo>
                  <a:lnTo>
                    <a:pt x="37" y="7"/>
                  </a:lnTo>
                  <a:lnTo>
                    <a:pt x="34" y="3"/>
                  </a:lnTo>
                  <a:lnTo>
                    <a:pt x="34" y="3"/>
                  </a:lnTo>
                  <a:lnTo>
                    <a:pt x="34" y="0"/>
                  </a:lnTo>
                  <a:lnTo>
                    <a:pt x="30" y="0"/>
                  </a:lnTo>
                  <a:lnTo>
                    <a:pt x="26" y="0"/>
                  </a:lnTo>
                  <a:lnTo>
                    <a:pt x="23" y="0"/>
                  </a:lnTo>
                  <a:lnTo>
                    <a:pt x="23" y="0"/>
                  </a:lnTo>
                  <a:lnTo>
                    <a:pt x="23" y="3"/>
                  </a:lnTo>
                  <a:lnTo>
                    <a:pt x="23" y="3"/>
                  </a:lnTo>
                  <a:lnTo>
                    <a:pt x="26" y="0"/>
                  </a:lnTo>
                  <a:lnTo>
                    <a:pt x="26" y="0"/>
                  </a:lnTo>
                  <a:lnTo>
                    <a:pt x="30" y="3"/>
                  </a:lnTo>
                  <a:lnTo>
                    <a:pt x="30" y="3"/>
                  </a:lnTo>
                  <a:lnTo>
                    <a:pt x="30" y="3"/>
                  </a:lnTo>
                  <a:lnTo>
                    <a:pt x="26" y="3"/>
                  </a:lnTo>
                  <a:lnTo>
                    <a:pt x="23" y="3"/>
                  </a:lnTo>
                  <a:lnTo>
                    <a:pt x="26" y="3"/>
                  </a:lnTo>
                  <a:lnTo>
                    <a:pt x="30" y="7"/>
                  </a:lnTo>
                  <a:lnTo>
                    <a:pt x="34" y="11"/>
                  </a:lnTo>
                  <a:lnTo>
                    <a:pt x="30" y="11"/>
                  </a:lnTo>
                  <a:lnTo>
                    <a:pt x="30" y="14"/>
                  </a:lnTo>
                  <a:lnTo>
                    <a:pt x="30" y="11"/>
                  </a:lnTo>
                  <a:lnTo>
                    <a:pt x="26" y="7"/>
                  </a:lnTo>
                  <a:lnTo>
                    <a:pt x="23" y="11"/>
                  </a:lnTo>
                  <a:lnTo>
                    <a:pt x="23" y="11"/>
                  </a:lnTo>
                  <a:lnTo>
                    <a:pt x="23" y="7"/>
                  </a:lnTo>
                  <a:lnTo>
                    <a:pt x="19" y="7"/>
                  </a:lnTo>
                  <a:lnTo>
                    <a:pt x="19" y="3"/>
                  </a:lnTo>
                  <a:lnTo>
                    <a:pt x="15" y="7"/>
                  </a:lnTo>
                  <a:lnTo>
                    <a:pt x="19" y="7"/>
                  </a:lnTo>
                  <a:lnTo>
                    <a:pt x="15" y="11"/>
                  </a:lnTo>
                  <a:lnTo>
                    <a:pt x="15" y="7"/>
                  </a:lnTo>
                  <a:lnTo>
                    <a:pt x="12" y="7"/>
                  </a:lnTo>
                  <a:lnTo>
                    <a:pt x="12" y="7"/>
                  </a:lnTo>
                  <a:lnTo>
                    <a:pt x="12" y="11"/>
                  </a:lnTo>
                  <a:lnTo>
                    <a:pt x="15" y="11"/>
                  </a:lnTo>
                  <a:lnTo>
                    <a:pt x="15" y="14"/>
                  </a:lnTo>
                  <a:lnTo>
                    <a:pt x="12" y="11"/>
                  </a:lnTo>
                  <a:lnTo>
                    <a:pt x="12" y="14"/>
                  </a:lnTo>
                  <a:lnTo>
                    <a:pt x="12" y="14"/>
                  </a:lnTo>
                  <a:lnTo>
                    <a:pt x="15" y="14"/>
                  </a:lnTo>
                  <a:lnTo>
                    <a:pt x="15" y="18"/>
                  </a:lnTo>
                  <a:lnTo>
                    <a:pt x="15" y="18"/>
                  </a:lnTo>
                  <a:lnTo>
                    <a:pt x="15" y="18"/>
                  </a:lnTo>
                  <a:lnTo>
                    <a:pt x="12" y="18"/>
                  </a:lnTo>
                  <a:lnTo>
                    <a:pt x="8" y="14"/>
                  </a:lnTo>
                  <a:lnTo>
                    <a:pt x="8" y="14"/>
                  </a:lnTo>
                  <a:lnTo>
                    <a:pt x="4" y="18"/>
                  </a:lnTo>
                  <a:lnTo>
                    <a:pt x="8" y="18"/>
                  </a:lnTo>
                  <a:lnTo>
                    <a:pt x="8" y="22"/>
                  </a:lnTo>
                  <a:lnTo>
                    <a:pt x="8" y="22"/>
                  </a:lnTo>
                  <a:lnTo>
                    <a:pt x="4" y="18"/>
                  </a:lnTo>
                  <a:lnTo>
                    <a:pt x="4" y="18"/>
                  </a:lnTo>
                  <a:lnTo>
                    <a:pt x="0" y="22"/>
                  </a:lnTo>
                  <a:lnTo>
                    <a:pt x="4" y="22"/>
                  </a:lnTo>
                  <a:lnTo>
                    <a:pt x="8" y="26"/>
                  </a:lnTo>
                  <a:lnTo>
                    <a:pt x="12" y="26"/>
                  </a:lnTo>
                  <a:lnTo>
                    <a:pt x="12" y="22"/>
                  </a:lnTo>
                  <a:lnTo>
                    <a:pt x="15" y="22"/>
                  </a:lnTo>
                  <a:lnTo>
                    <a:pt x="19" y="18"/>
                  </a:lnTo>
                  <a:lnTo>
                    <a:pt x="19" y="22"/>
                  </a:lnTo>
                  <a:lnTo>
                    <a:pt x="19" y="22"/>
                  </a:lnTo>
                  <a:lnTo>
                    <a:pt x="19" y="22"/>
                  </a:lnTo>
                  <a:lnTo>
                    <a:pt x="23" y="22"/>
                  </a:lnTo>
                  <a:lnTo>
                    <a:pt x="23" y="26"/>
                  </a:lnTo>
                  <a:lnTo>
                    <a:pt x="26" y="26"/>
                  </a:lnTo>
                  <a:lnTo>
                    <a:pt x="26" y="22"/>
                  </a:lnTo>
                  <a:lnTo>
                    <a:pt x="26" y="22"/>
                  </a:lnTo>
                  <a:lnTo>
                    <a:pt x="30" y="22"/>
                  </a:lnTo>
                  <a:lnTo>
                    <a:pt x="30" y="22"/>
                  </a:lnTo>
                  <a:lnTo>
                    <a:pt x="34" y="22"/>
                  </a:lnTo>
                  <a:lnTo>
                    <a:pt x="34" y="22"/>
                  </a:lnTo>
                  <a:lnTo>
                    <a:pt x="30" y="26"/>
                  </a:lnTo>
                  <a:lnTo>
                    <a:pt x="34" y="26"/>
                  </a:lnTo>
                  <a:lnTo>
                    <a:pt x="34" y="26"/>
                  </a:lnTo>
                  <a:lnTo>
                    <a:pt x="37" y="26"/>
                  </a:lnTo>
                  <a:lnTo>
                    <a:pt x="37" y="26"/>
                  </a:lnTo>
                  <a:lnTo>
                    <a:pt x="34" y="26"/>
                  </a:lnTo>
                  <a:lnTo>
                    <a:pt x="34" y="29"/>
                  </a:lnTo>
                  <a:lnTo>
                    <a:pt x="30" y="29"/>
                  </a:lnTo>
                  <a:lnTo>
                    <a:pt x="26" y="29"/>
                  </a:lnTo>
                  <a:lnTo>
                    <a:pt x="26" y="33"/>
                  </a:lnTo>
                  <a:lnTo>
                    <a:pt x="30" y="33"/>
                  </a:lnTo>
                  <a:lnTo>
                    <a:pt x="34" y="33"/>
                  </a:lnTo>
                  <a:lnTo>
                    <a:pt x="34" y="29"/>
                  </a:lnTo>
                  <a:lnTo>
                    <a:pt x="37" y="29"/>
                  </a:lnTo>
                  <a:lnTo>
                    <a:pt x="37" y="33"/>
                  </a:lnTo>
                  <a:lnTo>
                    <a:pt x="34" y="33"/>
                  </a:lnTo>
                  <a:lnTo>
                    <a:pt x="30" y="37"/>
                  </a:lnTo>
                  <a:lnTo>
                    <a:pt x="26" y="33"/>
                  </a:lnTo>
                  <a:lnTo>
                    <a:pt x="26" y="37"/>
                  </a:lnTo>
                  <a:lnTo>
                    <a:pt x="23" y="37"/>
                  </a:lnTo>
                  <a:lnTo>
                    <a:pt x="23" y="33"/>
                  </a:lnTo>
                  <a:lnTo>
                    <a:pt x="23" y="33"/>
                  </a:lnTo>
                  <a:lnTo>
                    <a:pt x="19" y="33"/>
                  </a:lnTo>
                  <a:lnTo>
                    <a:pt x="19" y="33"/>
                  </a:lnTo>
                  <a:lnTo>
                    <a:pt x="19" y="33"/>
                  </a:lnTo>
                  <a:lnTo>
                    <a:pt x="19" y="37"/>
                  </a:lnTo>
                  <a:lnTo>
                    <a:pt x="15" y="37"/>
                  </a:lnTo>
                  <a:lnTo>
                    <a:pt x="15" y="37"/>
                  </a:lnTo>
                  <a:lnTo>
                    <a:pt x="12" y="37"/>
                  </a:lnTo>
                  <a:lnTo>
                    <a:pt x="8" y="37"/>
                  </a:lnTo>
                  <a:lnTo>
                    <a:pt x="4" y="37"/>
                  </a:lnTo>
                  <a:lnTo>
                    <a:pt x="4" y="37"/>
                  </a:lnTo>
                  <a:lnTo>
                    <a:pt x="4" y="40"/>
                  </a:lnTo>
                  <a:lnTo>
                    <a:pt x="8" y="40"/>
                  </a:lnTo>
                  <a:lnTo>
                    <a:pt x="12" y="44"/>
                  </a:lnTo>
                  <a:lnTo>
                    <a:pt x="12" y="40"/>
                  </a:lnTo>
                  <a:lnTo>
                    <a:pt x="15" y="44"/>
                  </a:lnTo>
                  <a:lnTo>
                    <a:pt x="23" y="44"/>
                  </a:lnTo>
                  <a:lnTo>
                    <a:pt x="26" y="44"/>
                  </a:lnTo>
                  <a:lnTo>
                    <a:pt x="26" y="44"/>
                  </a:lnTo>
                  <a:lnTo>
                    <a:pt x="23" y="44"/>
                  </a:lnTo>
                  <a:lnTo>
                    <a:pt x="23" y="48"/>
                  </a:lnTo>
                  <a:lnTo>
                    <a:pt x="26" y="48"/>
                  </a:lnTo>
                  <a:lnTo>
                    <a:pt x="26" y="52"/>
                  </a:lnTo>
                  <a:lnTo>
                    <a:pt x="30" y="52"/>
                  </a:lnTo>
                  <a:lnTo>
                    <a:pt x="34" y="48"/>
                  </a:lnTo>
                  <a:lnTo>
                    <a:pt x="34" y="48"/>
                  </a:lnTo>
                  <a:lnTo>
                    <a:pt x="30" y="52"/>
                  </a:lnTo>
                  <a:lnTo>
                    <a:pt x="30" y="55"/>
                  </a:lnTo>
                  <a:lnTo>
                    <a:pt x="30" y="55"/>
                  </a:lnTo>
                  <a:lnTo>
                    <a:pt x="34" y="52"/>
                  </a:lnTo>
                  <a:lnTo>
                    <a:pt x="37" y="52"/>
                  </a:lnTo>
                  <a:lnTo>
                    <a:pt x="41" y="55"/>
                  </a:lnTo>
                  <a:lnTo>
                    <a:pt x="37" y="55"/>
                  </a:lnTo>
                  <a:lnTo>
                    <a:pt x="34" y="55"/>
                  </a:lnTo>
                  <a:lnTo>
                    <a:pt x="34" y="55"/>
                  </a:lnTo>
                  <a:lnTo>
                    <a:pt x="30" y="55"/>
                  </a:lnTo>
                  <a:lnTo>
                    <a:pt x="30" y="59"/>
                  </a:lnTo>
                  <a:lnTo>
                    <a:pt x="26" y="59"/>
                  </a:lnTo>
                  <a:lnTo>
                    <a:pt x="26" y="59"/>
                  </a:lnTo>
                  <a:lnTo>
                    <a:pt x="23" y="63"/>
                  </a:lnTo>
                  <a:lnTo>
                    <a:pt x="23" y="59"/>
                  </a:lnTo>
                  <a:lnTo>
                    <a:pt x="19" y="59"/>
                  </a:lnTo>
                  <a:lnTo>
                    <a:pt x="19" y="59"/>
                  </a:lnTo>
                  <a:lnTo>
                    <a:pt x="19" y="59"/>
                  </a:lnTo>
                  <a:lnTo>
                    <a:pt x="19" y="63"/>
                  </a:lnTo>
                  <a:lnTo>
                    <a:pt x="19" y="63"/>
                  </a:lnTo>
                  <a:lnTo>
                    <a:pt x="19" y="63"/>
                  </a:lnTo>
                  <a:lnTo>
                    <a:pt x="19" y="70"/>
                  </a:lnTo>
                  <a:lnTo>
                    <a:pt x="23" y="70"/>
                  </a:lnTo>
                  <a:lnTo>
                    <a:pt x="23" y="66"/>
                  </a:lnTo>
                  <a:lnTo>
                    <a:pt x="26" y="70"/>
                  </a:lnTo>
                  <a:lnTo>
                    <a:pt x="30" y="70"/>
                  </a:lnTo>
                  <a:lnTo>
                    <a:pt x="37" y="66"/>
                  </a:lnTo>
                  <a:lnTo>
                    <a:pt x="37" y="66"/>
                  </a:lnTo>
                  <a:lnTo>
                    <a:pt x="41" y="66"/>
                  </a:lnTo>
                  <a:lnTo>
                    <a:pt x="41" y="70"/>
                  </a:lnTo>
                  <a:lnTo>
                    <a:pt x="45" y="7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59" name="Freeform 158"/>
            <p:cNvSpPr>
              <a:spLocks noEditPoints="1"/>
            </p:cNvSpPr>
            <p:nvPr/>
          </p:nvSpPr>
          <p:spPr bwMode="auto">
            <a:xfrm>
              <a:off x="2373366" y="3181121"/>
              <a:ext cx="42459" cy="24446"/>
            </a:xfrm>
            <a:custGeom>
              <a:avLst/>
              <a:gdLst>
                <a:gd name="T0" fmla="*/ 33 w 33"/>
                <a:gd name="T1" fmla="*/ 15 h 19"/>
                <a:gd name="T2" fmla="*/ 29 w 33"/>
                <a:gd name="T3" fmla="*/ 15 h 19"/>
                <a:gd name="T4" fmla="*/ 29 w 33"/>
                <a:gd name="T5" fmla="*/ 19 h 19"/>
                <a:gd name="T6" fmla="*/ 33 w 33"/>
                <a:gd name="T7" fmla="*/ 15 h 19"/>
                <a:gd name="T8" fmla="*/ 33 w 33"/>
                <a:gd name="T9" fmla="*/ 15 h 19"/>
                <a:gd name="T10" fmla="*/ 33 w 33"/>
                <a:gd name="T11" fmla="*/ 15 h 19"/>
                <a:gd name="T12" fmla="*/ 33 w 33"/>
                <a:gd name="T13" fmla="*/ 15 h 19"/>
                <a:gd name="T14" fmla="*/ 18 w 33"/>
                <a:gd name="T15" fmla="*/ 11 h 19"/>
                <a:gd name="T16" fmla="*/ 22 w 33"/>
                <a:gd name="T17" fmla="*/ 11 h 19"/>
                <a:gd name="T18" fmla="*/ 22 w 33"/>
                <a:gd name="T19" fmla="*/ 11 h 19"/>
                <a:gd name="T20" fmla="*/ 22 w 33"/>
                <a:gd name="T21" fmla="*/ 15 h 19"/>
                <a:gd name="T22" fmla="*/ 18 w 33"/>
                <a:gd name="T23" fmla="*/ 11 h 19"/>
                <a:gd name="T24" fmla="*/ 18 w 33"/>
                <a:gd name="T25" fmla="*/ 11 h 19"/>
                <a:gd name="T26" fmla="*/ 15 w 33"/>
                <a:gd name="T27" fmla="*/ 4 h 19"/>
                <a:gd name="T28" fmla="*/ 15 w 33"/>
                <a:gd name="T29" fmla="*/ 8 h 19"/>
                <a:gd name="T30" fmla="*/ 15 w 33"/>
                <a:gd name="T31" fmla="*/ 8 h 19"/>
                <a:gd name="T32" fmla="*/ 15 w 33"/>
                <a:gd name="T33" fmla="*/ 4 h 19"/>
                <a:gd name="T34" fmla="*/ 15 w 33"/>
                <a:gd name="T35" fmla="*/ 4 h 19"/>
                <a:gd name="T36" fmla="*/ 0 w 33"/>
                <a:gd name="T37" fmla="*/ 8 h 19"/>
                <a:gd name="T38" fmla="*/ 4 w 33"/>
                <a:gd name="T39" fmla="*/ 8 h 19"/>
                <a:gd name="T40" fmla="*/ 4 w 33"/>
                <a:gd name="T41" fmla="*/ 11 h 19"/>
                <a:gd name="T42" fmla="*/ 0 w 33"/>
                <a:gd name="T43" fmla="*/ 11 h 19"/>
                <a:gd name="T44" fmla="*/ 0 w 33"/>
                <a:gd name="T45" fmla="*/ 8 h 19"/>
                <a:gd name="T46" fmla="*/ 0 w 33"/>
                <a:gd name="T47" fmla="*/ 8 h 19"/>
                <a:gd name="T48" fmla="*/ 0 w 33"/>
                <a:gd name="T49" fmla="*/ 8 h 19"/>
                <a:gd name="T50" fmla="*/ 4 w 33"/>
                <a:gd name="T51" fmla="*/ 4 h 19"/>
                <a:gd name="T52" fmla="*/ 4 w 33"/>
                <a:gd name="T53" fmla="*/ 4 h 19"/>
                <a:gd name="T54" fmla="*/ 7 w 33"/>
                <a:gd name="T55" fmla="*/ 8 h 19"/>
                <a:gd name="T56" fmla="*/ 7 w 33"/>
                <a:gd name="T57" fmla="*/ 11 h 19"/>
                <a:gd name="T58" fmla="*/ 7 w 33"/>
                <a:gd name="T59" fmla="*/ 15 h 19"/>
                <a:gd name="T60" fmla="*/ 4 w 33"/>
                <a:gd name="T61" fmla="*/ 15 h 19"/>
                <a:gd name="T62" fmla="*/ 7 w 33"/>
                <a:gd name="T63" fmla="*/ 19 h 19"/>
                <a:gd name="T64" fmla="*/ 11 w 33"/>
                <a:gd name="T65" fmla="*/ 19 h 19"/>
                <a:gd name="T66" fmla="*/ 11 w 33"/>
                <a:gd name="T67" fmla="*/ 15 h 19"/>
                <a:gd name="T68" fmla="*/ 11 w 33"/>
                <a:gd name="T69" fmla="*/ 11 h 19"/>
                <a:gd name="T70" fmla="*/ 11 w 33"/>
                <a:gd name="T71" fmla="*/ 8 h 19"/>
                <a:gd name="T72" fmla="*/ 7 w 33"/>
                <a:gd name="T73" fmla="*/ 4 h 19"/>
                <a:gd name="T74" fmla="*/ 7 w 33"/>
                <a:gd name="T75" fmla="*/ 0 h 19"/>
                <a:gd name="T76" fmla="*/ 7 w 33"/>
                <a:gd name="T77" fmla="*/ 0 h 19"/>
                <a:gd name="T78" fmla="*/ 4 w 33"/>
                <a:gd name="T79" fmla="*/ 0 h 19"/>
                <a:gd name="T80" fmla="*/ 4 w 33"/>
                <a:gd name="T81"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19">
                  <a:moveTo>
                    <a:pt x="33" y="15"/>
                  </a:moveTo>
                  <a:lnTo>
                    <a:pt x="29" y="15"/>
                  </a:lnTo>
                  <a:lnTo>
                    <a:pt x="29" y="19"/>
                  </a:lnTo>
                  <a:lnTo>
                    <a:pt x="33" y="15"/>
                  </a:lnTo>
                  <a:lnTo>
                    <a:pt x="33" y="15"/>
                  </a:lnTo>
                  <a:lnTo>
                    <a:pt x="33" y="15"/>
                  </a:lnTo>
                  <a:lnTo>
                    <a:pt x="33" y="15"/>
                  </a:lnTo>
                  <a:close/>
                  <a:moveTo>
                    <a:pt x="18" y="11"/>
                  </a:moveTo>
                  <a:lnTo>
                    <a:pt x="22" y="11"/>
                  </a:lnTo>
                  <a:lnTo>
                    <a:pt x="22" y="11"/>
                  </a:lnTo>
                  <a:lnTo>
                    <a:pt x="22" y="15"/>
                  </a:lnTo>
                  <a:lnTo>
                    <a:pt x="18" y="11"/>
                  </a:lnTo>
                  <a:lnTo>
                    <a:pt x="18" y="11"/>
                  </a:lnTo>
                  <a:close/>
                  <a:moveTo>
                    <a:pt x="15" y="4"/>
                  </a:moveTo>
                  <a:lnTo>
                    <a:pt x="15" y="8"/>
                  </a:lnTo>
                  <a:lnTo>
                    <a:pt x="15" y="8"/>
                  </a:lnTo>
                  <a:lnTo>
                    <a:pt x="15" y="4"/>
                  </a:lnTo>
                  <a:lnTo>
                    <a:pt x="15" y="4"/>
                  </a:lnTo>
                  <a:close/>
                  <a:moveTo>
                    <a:pt x="0" y="8"/>
                  </a:moveTo>
                  <a:lnTo>
                    <a:pt x="4" y="8"/>
                  </a:lnTo>
                  <a:lnTo>
                    <a:pt x="4" y="11"/>
                  </a:lnTo>
                  <a:lnTo>
                    <a:pt x="0" y="11"/>
                  </a:lnTo>
                  <a:lnTo>
                    <a:pt x="0" y="8"/>
                  </a:lnTo>
                  <a:lnTo>
                    <a:pt x="0" y="8"/>
                  </a:lnTo>
                  <a:lnTo>
                    <a:pt x="0" y="8"/>
                  </a:lnTo>
                  <a:close/>
                  <a:moveTo>
                    <a:pt x="4" y="4"/>
                  </a:moveTo>
                  <a:lnTo>
                    <a:pt x="4" y="4"/>
                  </a:lnTo>
                  <a:lnTo>
                    <a:pt x="7" y="8"/>
                  </a:lnTo>
                  <a:lnTo>
                    <a:pt x="7" y="11"/>
                  </a:lnTo>
                  <a:lnTo>
                    <a:pt x="7" y="15"/>
                  </a:lnTo>
                  <a:lnTo>
                    <a:pt x="4" y="15"/>
                  </a:lnTo>
                  <a:lnTo>
                    <a:pt x="7" y="19"/>
                  </a:lnTo>
                  <a:lnTo>
                    <a:pt x="11" y="19"/>
                  </a:lnTo>
                  <a:lnTo>
                    <a:pt x="11" y="15"/>
                  </a:lnTo>
                  <a:lnTo>
                    <a:pt x="11" y="11"/>
                  </a:lnTo>
                  <a:lnTo>
                    <a:pt x="11" y="8"/>
                  </a:lnTo>
                  <a:lnTo>
                    <a:pt x="7" y="4"/>
                  </a:lnTo>
                  <a:lnTo>
                    <a:pt x="7" y="0"/>
                  </a:lnTo>
                  <a:lnTo>
                    <a:pt x="7" y="0"/>
                  </a:lnTo>
                  <a:lnTo>
                    <a:pt x="4" y="0"/>
                  </a:lnTo>
                  <a:lnTo>
                    <a:pt x="4" y="4"/>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60" name="Freeform 159"/>
            <p:cNvSpPr>
              <a:spLocks noEditPoints="1"/>
            </p:cNvSpPr>
            <p:nvPr/>
          </p:nvSpPr>
          <p:spPr bwMode="auto">
            <a:xfrm>
              <a:off x="2949777" y="2818290"/>
              <a:ext cx="66905" cy="24446"/>
            </a:xfrm>
            <a:custGeom>
              <a:avLst/>
              <a:gdLst>
                <a:gd name="T0" fmla="*/ 44 w 52"/>
                <a:gd name="T1" fmla="*/ 15 h 19"/>
                <a:gd name="T2" fmla="*/ 52 w 52"/>
                <a:gd name="T3" fmla="*/ 19 h 19"/>
                <a:gd name="T4" fmla="*/ 48 w 52"/>
                <a:gd name="T5" fmla="*/ 19 h 19"/>
                <a:gd name="T6" fmla="*/ 44 w 52"/>
                <a:gd name="T7" fmla="*/ 19 h 19"/>
                <a:gd name="T8" fmla="*/ 44 w 52"/>
                <a:gd name="T9" fmla="*/ 15 h 19"/>
                <a:gd name="T10" fmla="*/ 44 w 52"/>
                <a:gd name="T11" fmla="*/ 15 h 19"/>
                <a:gd name="T12" fmla="*/ 48 w 52"/>
                <a:gd name="T13" fmla="*/ 8 h 19"/>
                <a:gd name="T14" fmla="*/ 44 w 52"/>
                <a:gd name="T15" fmla="*/ 8 h 19"/>
                <a:gd name="T16" fmla="*/ 48 w 52"/>
                <a:gd name="T17" fmla="*/ 11 h 19"/>
                <a:gd name="T18" fmla="*/ 48 w 52"/>
                <a:gd name="T19" fmla="*/ 8 h 19"/>
                <a:gd name="T20" fmla="*/ 48 w 52"/>
                <a:gd name="T21" fmla="*/ 8 h 19"/>
                <a:gd name="T22" fmla="*/ 48 w 52"/>
                <a:gd name="T23" fmla="*/ 8 h 19"/>
                <a:gd name="T24" fmla="*/ 29 w 52"/>
                <a:gd name="T25" fmla="*/ 11 h 19"/>
                <a:gd name="T26" fmla="*/ 29 w 52"/>
                <a:gd name="T27" fmla="*/ 11 h 19"/>
                <a:gd name="T28" fmla="*/ 29 w 52"/>
                <a:gd name="T29" fmla="*/ 15 h 19"/>
                <a:gd name="T30" fmla="*/ 33 w 52"/>
                <a:gd name="T31" fmla="*/ 15 h 19"/>
                <a:gd name="T32" fmla="*/ 29 w 52"/>
                <a:gd name="T33" fmla="*/ 11 h 19"/>
                <a:gd name="T34" fmla="*/ 29 w 52"/>
                <a:gd name="T35" fmla="*/ 11 h 19"/>
                <a:gd name="T36" fmla="*/ 22 w 52"/>
                <a:gd name="T37" fmla="*/ 0 h 19"/>
                <a:gd name="T38" fmla="*/ 26 w 52"/>
                <a:gd name="T39" fmla="*/ 0 h 19"/>
                <a:gd name="T40" fmla="*/ 29 w 52"/>
                <a:gd name="T41" fmla="*/ 0 h 19"/>
                <a:gd name="T42" fmla="*/ 29 w 52"/>
                <a:gd name="T43" fmla="*/ 4 h 19"/>
                <a:gd name="T44" fmla="*/ 29 w 52"/>
                <a:gd name="T45" fmla="*/ 4 h 19"/>
                <a:gd name="T46" fmla="*/ 26 w 52"/>
                <a:gd name="T47" fmla="*/ 4 h 19"/>
                <a:gd name="T48" fmla="*/ 22 w 52"/>
                <a:gd name="T49" fmla="*/ 0 h 19"/>
                <a:gd name="T50" fmla="*/ 22 w 52"/>
                <a:gd name="T51" fmla="*/ 0 h 19"/>
                <a:gd name="T52" fmla="*/ 4 w 52"/>
                <a:gd name="T53" fmla="*/ 8 h 19"/>
                <a:gd name="T54" fmla="*/ 4 w 52"/>
                <a:gd name="T55" fmla="*/ 8 h 19"/>
                <a:gd name="T56" fmla="*/ 0 w 52"/>
                <a:gd name="T57" fmla="*/ 8 h 19"/>
                <a:gd name="T58" fmla="*/ 4 w 52"/>
                <a:gd name="T5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19">
                  <a:moveTo>
                    <a:pt x="44" y="15"/>
                  </a:moveTo>
                  <a:lnTo>
                    <a:pt x="52" y="19"/>
                  </a:lnTo>
                  <a:lnTo>
                    <a:pt x="48" y="19"/>
                  </a:lnTo>
                  <a:lnTo>
                    <a:pt x="44" y="19"/>
                  </a:lnTo>
                  <a:lnTo>
                    <a:pt x="44" y="15"/>
                  </a:lnTo>
                  <a:lnTo>
                    <a:pt x="44" y="15"/>
                  </a:lnTo>
                  <a:close/>
                  <a:moveTo>
                    <a:pt x="48" y="8"/>
                  </a:moveTo>
                  <a:lnTo>
                    <a:pt x="44" y="8"/>
                  </a:lnTo>
                  <a:lnTo>
                    <a:pt x="48" y="11"/>
                  </a:lnTo>
                  <a:lnTo>
                    <a:pt x="48" y="8"/>
                  </a:lnTo>
                  <a:lnTo>
                    <a:pt x="48" y="8"/>
                  </a:lnTo>
                  <a:lnTo>
                    <a:pt x="48" y="8"/>
                  </a:lnTo>
                  <a:close/>
                  <a:moveTo>
                    <a:pt x="29" y="11"/>
                  </a:moveTo>
                  <a:lnTo>
                    <a:pt x="29" y="11"/>
                  </a:lnTo>
                  <a:lnTo>
                    <a:pt x="29" y="15"/>
                  </a:lnTo>
                  <a:lnTo>
                    <a:pt x="33" y="15"/>
                  </a:lnTo>
                  <a:lnTo>
                    <a:pt x="29" y="11"/>
                  </a:lnTo>
                  <a:lnTo>
                    <a:pt x="29" y="11"/>
                  </a:lnTo>
                  <a:close/>
                  <a:moveTo>
                    <a:pt x="22" y="0"/>
                  </a:moveTo>
                  <a:lnTo>
                    <a:pt x="26" y="0"/>
                  </a:lnTo>
                  <a:lnTo>
                    <a:pt x="29" y="0"/>
                  </a:lnTo>
                  <a:lnTo>
                    <a:pt x="29" y="4"/>
                  </a:lnTo>
                  <a:lnTo>
                    <a:pt x="29" y="4"/>
                  </a:lnTo>
                  <a:lnTo>
                    <a:pt x="26" y="4"/>
                  </a:lnTo>
                  <a:lnTo>
                    <a:pt x="22" y="0"/>
                  </a:lnTo>
                  <a:lnTo>
                    <a:pt x="22" y="0"/>
                  </a:lnTo>
                  <a:close/>
                  <a:moveTo>
                    <a:pt x="4" y="8"/>
                  </a:moveTo>
                  <a:lnTo>
                    <a:pt x="4" y="8"/>
                  </a:lnTo>
                  <a:lnTo>
                    <a:pt x="0" y="8"/>
                  </a:lnTo>
                  <a:lnTo>
                    <a:pt x="4" y="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61" name="Freeform 160"/>
            <p:cNvSpPr>
              <a:spLocks noEditPoints="1"/>
            </p:cNvSpPr>
            <p:nvPr/>
          </p:nvSpPr>
          <p:spPr bwMode="auto">
            <a:xfrm>
              <a:off x="2897025" y="2813143"/>
              <a:ext cx="47606" cy="15440"/>
            </a:xfrm>
            <a:custGeom>
              <a:avLst/>
              <a:gdLst>
                <a:gd name="T0" fmla="*/ 30 w 37"/>
                <a:gd name="T1" fmla="*/ 8 h 12"/>
                <a:gd name="T2" fmla="*/ 30 w 37"/>
                <a:gd name="T3" fmla="*/ 8 h 12"/>
                <a:gd name="T4" fmla="*/ 37 w 37"/>
                <a:gd name="T5" fmla="*/ 8 h 12"/>
                <a:gd name="T6" fmla="*/ 33 w 37"/>
                <a:gd name="T7" fmla="*/ 8 h 12"/>
                <a:gd name="T8" fmla="*/ 30 w 37"/>
                <a:gd name="T9" fmla="*/ 8 h 12"/>
                <a:gd name="T10" fmla="*/ 30 w 37"/>
                <a:gd name="T11" fmla="*/ 8 h 12"/>
                <a:gd name="T12" fmla="*/ 26 w 37"/>
                <a:gd name="T13" fmla="*/ 0 h 12"/>
                <a:gd name="T14" fmla="*/ 22 w 37"/>
                <a:gd name="T15" fmla="*/ 0 h 12"/>
                <a:gd name="T16" fmla="*/ 15 w 37"/>
                <a:gd name="T17" fmla="*/ 0 h 12"/>
                <a:gd name="T18" fmla="*/ 4 w 37"/>
                <a:gd name="T19" fmla="*/ 0 h 12"/>
                <a:gd name="T20" fmla="*/ 4 w 37"/>
                <a:gd name="T21" fmla="*/ 4 h 12"/>
                <a:gd name="T22" fmla="*/ 0 w 37"/>
                <a:gd name="T23" fmla="*/ 4 h 12"/>
                <a:gd name="T24" fmla="*/ 0 w 37"/>
                <a:gd name="T25" fmla="*/ 4 h 12"/>
                <a:gd name="T26" fmla="*/ 0 w 37"/>
                <a:gd name="T27" fmla="*/ 8 h 12"/>
                <a:gd name="T28" fmla="*/ 0 w 37"/>
                <a:gd name="T29" fmla="*/ 12 h 12"/>
                <a:gd name="T30" fmla="*/ 11 w 37"/>
                <a:gd name="T31" fmla="*/ 12 h 12"/>
                <a:gd name="T32" fmla="*/ 11 w 37"/>
                <a:gd name="T33" fmla="*/ 12 h 12"/>
                <a:gd name="T34" fmla="*/ 19 w 37"/>
                <a:gd name="T35" fmla="*/ 8 h 12"/>
                <a:gd name="T36" fmla="*/ 19 w 37"/>
                <a:gd name="T37" fmla="*/ 12 h 12"/>
                <a:gd name="T38" fmla="*/ 26 w 37"/>
                <a:gd name="T39" fmla="*/ 8 h 12"/>
                <a:gd name="T40" fmla="*/ 30 w 37"/>
                <a:gd name="T41" fmla="*/ 4 h 12"/>
                <a:gd name="T42" fmla="*/ 26 w 37"/>
                <a:gd name="T43" fmla="*/ 4 h 12"/>
                <a:gd name="T44" fmla="*/ 26 w 37"/>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 h="12">
                  <a:moveTo>
                    <a:pt x="30" y="8"/>
                  </a:moveTo>
                  <a:lnTo>
                    <a:pt x="30" y="8"/>
                  </a:lnTo>
                  <a:lnTo>
                    <a:pt x="37" y="8"/>
                  </a:lnTo>
                  <a:lnTo>
                    <a:pt x="33" y="8"/>
                  </a:lnTo>
                  <a:lnTo>
                    <a:pt x="30" y="8"/>
                  </a:lnTo>
                  <a:lnTo>
                    <a:pt x="30" y="8"/>
                  </a:lnTo>
                  <a:close/>
                  <a:moveTo>
                    <a:pt x="26" y="0"/>
                  </a:moveTo>
                  <a:lnTo>
                    <a:pt x="22" y="0"/>
                  </a:lnTo>
                  <a:lnTo>
                    <a:pt x="15" y="0"/>
                  </a:lnTo>
                  <a:lnTo>
                    <a:pt x="4" y="0"/>
                  </a:lnTo>
                  <a:lnTo>
                    <a:pt x="4" y="4"/>
                  </a:lnTo>
                  <a:lnTo>
                    <a:pt x="0" y="4"/>
                  </a:lnTo>
                  <a:lnTo>
                    <a:pt x="0" y="4"/>
                  </a:lnTo>
                  <a:lnTo>
                    <a:pt x="0" y="8"/>
                  </a:lnTo>
                  <a:lnTo>
                    <a:pt x="0" y="12"/>
                  </a:lnTo>
                  <a:lnTo>
                    <a:pt x="11" y="12"/>
                  </a:lnTo>
                  <a:lnTo>
                    <a:pt x="11" y="12"/>
                  </a:lnTo>
                  <a:lnTo>
                    <a:pt x="19" y="8"/>
                  </a:lnTo>
                  <a:lnTo>
                    <a:pt x="19" y="12"/>
                  </a:lnTo>
                  <a:lnTo>
                    <a:pt x="26" y="8"/>
                  </a:lnTo>
                  <a:lnTo>
                    <a:pt x="30" y="4"/>
                  </a:lnTo>
                  <a:lnTo>
                    <a:pt x="26" y="4"/>
                  </a:lnTo>
                  <a:lnTo>
                    <a:pt x="26" y="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62" name="Freeform 161"/>
            <p:cNvSpPr>
              <a:spLocks noEditPoints="1"/>
            </p:cNvSpPr>
            <p:nvPr/>
          </p:nvSpPr>
          <p:spPr bwMode="auto">
            <a:xfrm>
              <a:off x="2796669" y="2784838"/>
              <a:ext cx="81058" cy="47606"/>
            </a:xfrm>
            <a:custGeom>
              <a:avLst/>
              <a:gdLst>
                <a:gd name="T0" fmla="*/ 60 w 63"/>
                <a:gd name="T1" fmla="*/ 30 h 37"/>
                <a:gd name="T2" fmla="*/ 60 w 63"/>
                <a:gd name="T3" fmla="*/ 30 h 37"/>
                <a:gd name="T4" fmla="*/ 56 w 63"/>
                <a:gd name="T5" fmla="*/ 26 h 37"/>
                <a:gd name="T6" fmla="*/ 56 w 63"/>
                <a:gd name="T7" fmla="*/ 26 h 37"/>
                <a:gd name="T8" fmla="*/ 8 w 63"/>
                <a:gd name="T9" fmla="*/ 4 h 37"/>
                <a:gd name="T10" fmla="*/ 8 w 63"/>
                <a:gd name="T11" fmla="*/ 11 h 37"/>
                <a:gd name="T12" fmla="*/ 4 w 63"/>
                <a:gd name="T13" fmla="*/ 15 h 37"/>
                <a:gd name="T14" fmla="*/ 4 w 63"/>
                <a:gd name="T15" fmla="*/ 19 h 37"/>
                <a:gd name="T16" fmla="*/ 4 w 63"/>
                <a:gd name="T17" fmla="*/ 22 h 37"/>
                <a:gd name="T18" fmla="*/ 0 w 63"/>
                <a:gd name="T19" fmla="*/ 30 h 37"/>
                <a:gd name="T20" fmla="*/ 4 w 63"/>
                <a:gd name="T21" fmla="*/ 34 h 37"/>
                <a:gd name="T22" fmla="*/ 8 w 63"/>
                <a:gd name="T23" fmla="*/ 37 h 37"/>
                <a:gd name="T24" fmla="*/ 8 w 63"/>
                <a:gd name="T25" fmla="*/ 37 h 37"/>
                <a:gd name="T26" fmla="*/ 15 w 63"/>
                <a:gd name="T27" fmla="*/ 30 h 37"/>
                <a:gd name="T28" fmla="*/ 15 w 63"/>
                <a:gd name="T29" fmla="*/ 26 h 37"/>
                <a:gd name="T30" fmla="*/ 19 w 63"/>
                <a:gd name="T31" fmla="*/ 26 h 37"/>
                <a:gd name="T32" fmla="*/ 26 w 63"/>
                <a:gd name="T33" fmla="*/ 26 h 37"/>
                <a:gd name="T34" fmla="*/ 26 w 63"/>
                <a:gd name="T35" fmla="*/ 30 h 37"/>
                <a:gd name="T36" fmla="*/ 34 w 63"/>
                <a:gd name="T37" fmla="*/ 22 h 37"/>
                <a:gd name="T38" fmla="*/ 45 w 63"/>
                <a:gd name="T39" fmla="*/ 22 h 37"/>
                <a:gd name="T40" fmla="*/ 52 w 63"/>
                <a:gd name="T41" fmla="*/ 26 h 37"/>
                <a:gd name="T42" fmla="*/ 60 w 63"/>
                <a:gd name="T43" fmla="*/ 26 h 37"/>
                <a:gd name="T44" fmla="*/ 63 w 63"/>
                <a:gd name="T45" fmla="*/ 22 h 37"/>
                <a:gd name="T46" fmla="*/ 63 w 63"/>
                <a:gd name="T47" fmla="*/ 19 h 37"/>
                <a:gd name="T48" fmla="*/ 52 w 63"/>
                <a:gd name="T49" fmla="*/ 15 h 37"/>
                <a:gd name="T50" fmla="*/ 45 w 63"/>
                <a:gd name="T51" fmla="*/ 15 h 37"/>
                <a:gd name="T52" fmla="*/ 37 w 63"/>
                <a:gd name="T53" fmla="*/ 11 h 37"/>
                <a:gd name="T54" fmla="*/ 37 w 63"/>
                <a:gd name="T55" fmla="*/ 8 h 37"/>
                <a:gd name="T56" fmla="*/ 48 w 63"/>
                <a:gd name="T57" fmla="*/ 11 h 37"/>
                <a:gd name="T58" fmla="*/ 48 w 63"/>
                <a:gd name="T59" fmla="*/ 8 h 37"/>
                <a:gd name="T60" fmla="*/ 41 w 63"/>
                <a:gd name="T61" fmla="*/ 8 h 37"/>
                <a:gd name="T62" fmla="*/ 37 w 63"/>
                <a:gd name="T63" fmla="*/ 4 h 37"/>
                <a:gd name="T64" fmla="*/ 34 w 63"/>
                <a:gd name="T65" fmla="*/ 4 h 37"/>
                <a:gd name="T66" fmla="*/ 19 w 63"/>
                <a:gd name="T67" fmla="*/ 0 h 37"/>
                <a:gd name="T68" fmla="*/ 8 w 63"/>
                <a:gd name="T6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 h="37">
                  <a:moveTo>
                    <a:pt x="56" y="26"/>
                  </a:moveTo>
                  <a:lnTo>
                    <a:pt x="60" y="30"/>
                  </a:lnTo>
                  <a:lnTo>
                    <a:pt x="60" y="30"/>
                  </a:lnTo>
                  <a:lnTo>
                    <a:pt x="60" y="30"/>
                  </a:lnTo>
                  <a:lnTo>
                    <a:pt x="56" y="30"/>
                  </a:lnTo>
                  <a:lnTo>
                    <a:pt x="56" y="26"/>
                  </a:lnTo>
                  <a:lnTo>
                    <a:pt x="56" y="26"/>
                  </a:lnTo>
                  <a:lnTo>
                    <a:pt x="56" y="26"/>
                  </a:lnTo>
                  <a:close/>
                  <a:moveTo>
                    <a:pt x="8" y="4"/>
                  </a:moveTo>
                  <a:lnTo>
                    <a:pt x="8" y="4"/>
                  </a:lnTo>
                  <a:lnTo>
                    <a:pt x="4" y="8"/>
                  </a:lnTo>
                  <a:lnTo>
                    <a:pt x="8" y="11"/>
                  </a:lnTo>
                  <a:lnTo>
                    <a:pt x="8" y="15"/>
                  </a:lnTo>
                  <a:lnTo>
                    <a:pt x="4" y="15"/>
                  </a:lnTo>
                  <a:lnTo>
                    <a:pt x="4" y="15"/>
                  </a:lnTo>
                  <a:lnTo>
                    <a:pt x="4" y="19"/>
                  </a:lnTo>
                  <a:lnTo>
                    <a:pt x="4" y="22"/>
                  </a:lnTo>
                  <a:lnTo>
                    <a:pt x="4" y="22"/>
                  </a:lnTo>
                  <a:lnTo>
                    <a:pt x="0" y="26"/>
                  </a:lnTo>
                  <a:lnTo>
                    <a:pt x="0" y="30"/>
                  </a:lnTo>
                  <a:lnTo>
                    <a:pt x="4" y="30"/>
                  </a:lnTo>
                  <a:lnTo>
                    <a:pt x="4" y="34"/>
                  </a:lnTo>
                  <a:lnTo>
                    <a:pt x="4" y="34"/>
                  </a:lnTo>
                  <a:lnTo>
                    <a:pt x="8" y="37"/>
                  </a:lnTo>
                  <a:lnTo>
                    <a:pt x="8" y="37"/>
                  </a:lnTo>
                  <a:lnTo>
                    <a:pt x="8" y="37"/>
                  </a:lnTo>
                  <a:lnTo>
                    <a:pt x="11" y="34"/>
                  </a:lnTo>
                  <a:lnTo>
                    <a:pt x="15" y="30"/>
                  </a:lnTo>
                  <a:lnTo>
                    <a:pt x="15" y="26"/>
                  </a:lnTo>
                  <a:lnTo>
                    <a:pt x="15" y="26"/>
                  </a:lnTo>
                  <a:lnTo>
                    <a:pt x="19" y="26"/>
                  </a:lnTo>
                  <a:lnTo>
                    <a:pt x="19" y="26"/>
                  </a:lnTo>
                  <a:lnTo>
                    <a:pt x="23" y="22"/>
                  </a:lnTo>
                  <a:lnTo>
                    <a:pt x="26" y="26"/>
                  </a:lnTo>
                  <a:lnTo>
                    <a:pt x="26" y="26"/>
                  </a:lnTo>
                  <a:lnTo>
                    <a:pt x="26" y="30"/>
                  </a:lnTo>
                  <a:lnTo>
                    <a:pt x="30" y="26"/>
                  </a:lnTo>
                  <a:lnTo>
                    <a:pt x="34" y="22"/>
                  </a:lnTo>
                  <a:lnTo>
                    <a:pt x="41" y="22"/>
                  </a:lnTo>
                  <a:lnTo>
                    <a:pt x="45" y="22"/>
                  </a:lnTo>
                  <a:lnTo>
                    <a:pt x="48" y="22"/>
                  </a:lnTo>
                  <a:lnTo>
                    <a:pt x="52" y="26"/>
                  </a:lnTo>
                  <a:lnTo>
                    <a:pt x="56" y="26"/>
                  </a:lnTo>
                  <a:lnTo>
                    <a:pt x="60" y="26"/>
                  </a:lnTo>
                  <a:lnTo>
                    <a:pt x="60" y="22"/>
                  </a:lnTo>
                  <a:lnTo>
                    <a:pt x="63" y="22"/>
                  </a:lnTo>
                  <a:lnTo>
                    <a:pt x="63" y="22"/>
                  </a:lnTo>
                  <a:lnTo>
                    <a:pt x="63" y="19"/>
                  </a:lnTo>
                  <a:lnTo>
                    <a:pt x="56" y="15"/>
                  </a:lnTo>
                  <a:lnTo>
                    <a:pt x="52" y="15"/>
                  </a:lnTo>
                  <a:lnTo>
                    <a:pt x="48" y="15"/>
                  </a:lnTo>
                  <a:lnTo>
                    <a:pt x="45" y="15"/>
                  </a:lnTo>
                  <a:lnTo>
                    <a:pt x="41" y="11"/>
                  </a:lnTo>
                  <a:lnTo>
                    <a:pt x="37" y="11"/>
                  </a:lnTo>
                  <a:lnTo>
                    <a:pt x="34" y="11"/>
                  </a:lnTo>
                  <a:lnTo>
                    <a:pt x="37" y="8"/>
                  </a:lnTo>
                  <a:lnTo>
                    <a:pt x="41" y="11"/>
                  </a:lnTo>
                  <a:lnTo>
                    <a:pt x="48" y="11"/>
                  </a:lnTo>
                  <a:lnTo>
                    <a:pt x="52" y="11"/>
                  </a:lnTo>
                  <a:lnTo>
                    <a:pt x="48" y="8"/>
                  </a:lnTo>
                  <a:lnTo>
                    <a:pt x="48" y="8"/>
                  </a:lnTo>
                  <a:lnTo>
                    <a:pt x="41" y="8"/>
                  </a:lnTo>
                  <a:lnTo>
                    <a:pt x="37" y="4"/>
                  </a:lnTo>
                  <a:lnTo>
                    <a:pt x="37" y="4"/>
                  </a:lnTo>
                  <a:lnTo>
                    <a:pt x="34" y="4"/>
                  </a:lnTo>
                  <a:lnTo>
                    <a:pt x="34" y="4"/>
                  </a:lnTo>
                  <a:lnTo>
                    <a:pt x="19" y="0"/>
                  </a:lnTo>
                  <a:lnTo>
                    <a:pt x="19" y="0"/>
                  </a:lnTo>
                  <a:lnTo>
                    <a:pt x="15" y="0"/>
                  </a:lnTo>
                  <a:lnTo>
                    <a:pt x="8" y="0"/>
                  </a:lnTo>
                  <a:lnTo>
                    <a:pt x="8" y="4"/>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63" name="Freeform 162"/>
            <p:cNvSpPr>
              <a:spLocks noEditPoints="1"/>
            </p:cNvSpPr>
            <p:nvPr/>
          </p:nvSpPr>
          <p:spPr bwMode="auto">
            <a:xfrm>
              <a:off x="3244414" y="799562"/>
              <a:ext cx="891636" cy="1040886"/>
            </a:xfrm>
            <a:custGeom>
              <a:avLst/>
              <a:gdLst>
                <a:gd name="T0" fmla="*/ 47 w 187"/>
                <a:gd name="T1" fmla="*/ 209 h 218"/>
                <a:gd name="T2" fmla="*/ 36 w 187"/>
                <a:gd name="T3" fmla="*/ 200 h 218"/>
                <a:gd name="T4" fmla="*/ 31 w 187"/>
                <a:gd name="T5" fmla="*/ 189 h 218"/>
                <a:gd name="T6" fmla="*/ 29 w 187"/>
                <a:gd name="T7" fmla="*/ 185 h 218"/>
                <a:gd name="T8" fmla="*/ 32 w 187"/>
                <a:gd name="T9" fmla="*/ 173 h 218"/>
                <a:gd name="T10" fmla="*/ 31 w 187"/>
                <a:gd name="T11" fmla="*/ 166 h 218"/>
                <a:gd name="T12" fmla="*/ 39 w 187"/>
                <a:gd name="T13" fmla="*/ 161 h 218"/>
                <a:gd name="T14" fmla="*/ 40 w 187"/>
                <a:gd name="T15" fmla="*/ 158 h 218"/>
                <a:gd name="T16" fmla="*/ 43 w 187"/>
                <a:gd name="T17" fmla="*/ 149 h 218"/>
                <a:gd name="T18" fmla="*/ 45 w 187"/>
                <a:gd name="T19" fmla="*/ 141 h 218"/>
                <a:gd name="T20" fmla="*/ 44 w 187"/>
                <a:gd name="T21" fmla="*/ 129 h 218"/>
                <a:gd name="T22" fmla="*/ 33 w 187"/>
                <a:gd name="T23" fmla="*/ 127 h 218"/>
                <a:gd name="T24" fmla="*/ 37 w 187"/>
                <a:gd name="T25" fmla="*/ 108 h 218"/>
                <a:gd name="T26" fmla="*/ 29 w 187"/>
                <a:gd name="T27" fmla="*/ 84 h 218"/>
                <a:gd name="T28" fmla="*/ 6 w 187"/>
                <a:gd name="T29" fmla="*/ 74 h 218"/>
                <a:gd name="T30" fmla="*/ 19 w 187"/>
                <a:gd name="T31" fmla="*/ 64 h 218"/>
                <a:gd name="T32" fmla="*/ 7 w 187"/>
                <a:gd name="T33" fmla="*/ 50 h 218"/>
                <a:gd name="T34" fmla="*/ 37 w 187"/>
                <a:gd name="T35" fmla="*/ 37 h 218"/>
                <a:gd name="T36" fmla="*/ 48 w 187"/>
                <a:gd name="T37" fmla="*/ 25 h 218"/>
                <a:gd name="T38" fmla="*/ 73 w 187"/>
                <a:gd name="T39" fmla="*/ 13 h 218"/>
                <a:gd name="T40" fmla="*/ 86 w 187"/>
                <a:gd name="T41" fmla="*/ 23 h 218"/>
                <a:gd name="T42" fmla="*/ 101 w 187"/>
                <a:gd name="T43" fmla="*/ 23 h 218"/>
                <a:gd name="T44" fmla="*/ 107 w 187"/>
                <a:gd name="T45" fmla="*/ 9 h 218"/>
                <a:gd name="T46" fmla="*/ 126 w 187"/>
                <a:gd name="T47" fmla="*/ 1 h 218"/>
                <a:gd name="T48" fmla="*/ 138 w 187"/>
                <a:gd name="T49" fmla="*/ 9 h 218"/>
                <a:gd name="T50" fmla="*/ 148 w 187"/>
                <a:gd name="T51" fmla="*/ 11 h 218"/>
                <a:gd name="T52" fmla="*/ 165 w 187"/>
                <a:gd name="T53" fmla="*/ 23 h 218"/>
                <a:gd name="T54" fmla="*/ 129 w 187"/>
                <a:gd name="T55" fmla="*/ 28 h 218"/>
                <a:gd name="T56" fmla="*/ 157 w 187"/>
                <a:gd name="T57" fmla="*/ 30 h 218"/>
                <a:gd name="T58" fmla="*/ 163 w 187"/>
                <a:gd name="T59" fmla="*/ 38 h 218"/>
                <a:gd name="T60" fmla="*/ 180 w 187"/>
                <a:gd name="T61" fmla="*/ 42 h 218"/>
                <a:gd name="T62" fmla="*/ 164 w 187"/>
                <a:gd name="T63" fmla="*/ 51 h 218"/>
                <a:gd name="T64" fmla="*/ 157 w 187"/>
                <a:gd name="T65" fmla="*/ 77 h 218"/>
                <a:gd name="T66" fmla="*/ 155 w 187"/>
                <a:gd name="T67" fmla="*/ 88 h 218"/>
                <a:gd name="T68" fmla="*/ 156 w 187"/>
                <a:gd name="T69" fmla="*/ 98 h 218"/>
                <a:gd name="T70" fmla="*/ 152 w 187"/>
                <a:gd name="T71" fmla="*/ 106 h 218"/>
                <a:gd name="T72" fmla="*/ 151 w 187"/>
                <a:gd name="T73" fmla="*/ 117 h 218"/>
                <a:gd name="T74" fmla="*/ 138 w 187"/>
                <a:gd name="T75" fmla="*/ 119 h 218"/>
                <a:gd name="T76" fmla="*/ 132 w 187"/>
                <a:gd name="T77" fmla="*/ 125 h 218"/>
                <a:gd name="T78" fmla="*/ 145 w 187"/>
                <a:gd name="T79" fmla="*/ 136 h 218"/>
                <a:gd name="T80" fmla="*/ 137 w 187"/>
                <a:gd name="T81" fmla="*/ 142 h 218"/>
                <a:gd name="T82" fmla="*/ 125 w 187"/>
                <a:gd name="T83" fmla="*/ 141 h 218"/>
                <a:gd name="T84" fmla="*/ 134 w 187"/>
                <a:gd name="T85" fmla="*/ 147 h 218"/>
                <a:gd name="T86" fmla="*/ 127 w 187"/>
                <a:gd name="T87" fmla="*/ 159 h 218"/>
                <a:gd name="T88" fmla="*/ 106 w 187"/>
                <a:gd name="T89" fmla="*/ 162 h 218"/>
                <a:gd name="T90" fmla="*/ 88 w 187"/>
                <a:gd name="T91" fmla="*/ 178 h 218"/>
                <a:gd name="T92" fmla="*/ 75 w 187"/>
                <a:gd name="T93" fmla="*/ 180 h 218"/>
                <a:gd name="T94" fmla="*/ 65 w 187"/>
                <a:gd name="T95" fmla="*/ 193 h 218"/>
                <a:gd name="T96" fmla="*/ 62 w 187"/>
                <a:gd name="T97" fmla="*/ 203 h 218"/>
                <a:gd name="T98" fmla="*/ 54 w 187"/>
                <a:gd name="T99" fmla="*/ 212 h 218"/>
                <a:gd name="T100" fmla="*/ 62 w 187"/>
                <a:gd name="T101" fmla="*/ 199 h 218"/>
                <a:gd name="T102" fmla="*/ 139 w 187"/>
                <a:gd name="T103" fmla="*/ 153 h 218"/>
                <a:gd name="T104" fmla="*/ 141 w 187"/>
                <a:gd name="T105" fmla="*/ 126 h 218"/>
                <a:gd name="T106" fmla="*/ 150 w 187"/>
                <a:gd name="T107" fmla="*/ 112 h 218"/>
                <a:gd name="T108" fmla="*/ 154 w 187"/>
                <a:gd name="T109" fmla="*/ 94 h 218"/>
                <a:gd name="T110" fmla="*/ 173 w 187"/>
                <a:gd name="T111" fmla="*/ 29 h 218"/>
                <a:gd name="T112" fmla="*/ 106 w 187"/>
                <a:gd name="T113" fmla="*/ 8 h 218"/>
                <a:gd name="T114" fmla="*/ 84 w 187"/>
                <a:gd name="T115" fmla="*/ 17 h 218"/>
                <a:gd name="T116" fmla="*/ 35 w 187"/>
                <a:gd name="T117" fmla="*/ 101 h 218"/>
                <a:gd name="T118" fmla="*/ 35 w 187"/>
                <a:gd name="T119" fmla="*/ 118 h 218"/>
                <a:gd name="T120" fmla="*/ 37 w 187"/>
                <a:gd name="T121" fmla="*/ 210 h 218"/>
                <a:gd name="T122" fmla="*/ 34 w 187"/>
                <a:gd name="T123" fmla="*/ 154 h 218"/>
                <a:gd name="T124" fmla="*/ 43 w 187"/>
                <a:gd name="T125" fmla="*/ 14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7" h="218">
                  <a:moveTo>
                    <a:pt x="55" y="216"/>
                  </a:moveTo>
                  <a:cubicBezTo>
                    <a:pt x="53" y="215"/>
                    <a:pt x="53" y="215"/>
                    <a:pt x="53" y="215"/>
                  </a:cubicBezTo>
                  <a:cubicBezTo>
                    <a:pt x="52" y="215"/>
                    <a:pt x="52" y="215"/>
                    <a:pt x="52" y="215"/>
                  </a:cubicBezTo>
                  <a:cubicBezTo>
                    <a:pt x="52" y="214"/>
                    <a:pt x="52" y="214"/>
                    <a:pt x="52" y="214"/>
                  </a:cubicBezTo>
                  <a:cubicBezTo>
                    <a:pt x="52" y="214"/>
                    <a:pt x="52" y="214"/>
                    <a:pt x="52" y="214"/>
                  </a:cubicBezTo>
                  <a:cubicBezTo>
                    <a:pt x="53" y="214"/>
                    <a:pt x="53" y="214"/>
                    <a:pt x="53" y="214"/>
                  </a:cubicBezTo>
                  <a:cubicBezTo>
                    <a:pt x="53" y="213"/>
                    <a:pt x="53" y="213"/>
                    <a:pt x="53" y="213"/>
                  </a:cubicBezTo>
                  <a:cubicBezTo>
                    <a:pt x="52" y="213"/>
                    <a:pt x="52" y="213"/>
                    <a:pt x="52" y="213"/>
                  </a:cubicBezTo>
                  <a:cubicBezTo>
                    <a:pt x="52" y="214"/>
                    <a:pt x="52" y="214"/>
                    <a:pt x="52" y="214"/>
                  </a:cubicBezTo>
                  <a:cubicBezTo>
                    <a:pt x="51" y="214"/>
                    <a:pt x="51" y="214"/>
                    <a:pt x="51" y="214"/>
                  </a:cubicBezTo>
                  <a:cubicBezTo>
                    <a:pt x="51" y="215"/>
                    <a:pt x="51" y="215"/>
                    <a:pt x="51" y="215"/>
                  </a:cubicBezTo>
                  <a:cubicBezTo>
                    <a:pt x="51" y="215"/>
                    <a:pt x="51" y="215"/>
                    <a:pt x="51" y="215"/>
                  </a:cubicBezTo>
                  <a:cubicBezTo>
                    <a:pt x="50" y="215"/>
                    <a:pt x="50" y="215"/>
                    <a:pt x="50" y="215"/>
                  </a:cubicBezTo>
                  <a:cubicBezTo>
                    <a:pt x="50" y="215"/>
                    <a:pt x="50" y="215"/>
                    <a:pt x="50" y="215"/>
                  </a:cubicBezTo>
                  <a:cubicBezTo>
                    <a:pt x="50" y="216"/>
                    <a:pt x="50" y="216"/>
                    <a:pt x="50" y="216"/>
                  </a:cubicBezTo>
                  <a:cubicBezTo>
                    <a:pt x="50" y="216"/>
                    <a:pt x="50" y="216"/>
                    <a:pt x="50" y="216"/>
                  </a:cubicBezTo>
                  <a:cubicBezTo>
                    <a:pt x="50" y="216"/>
                    <a:pt x="50" y="216"/>
                    <a:pt x="50" y="216"/>
                  </a:cubicBezTo>
                  <a:cubicBezTo>
                    <a:pt x="50" y="215"/>
                    <a:pt x="50" y="215"/>
                    <a:pt x="50" y="215"/>
                  </a:cubicBezTo>
                  <a:cubicBezTo>
                    <a:pt x="50" y="214"/>
                    <a:pt x="50" y="214"/>
                    <a:pt x="50" y="214"/>
                  </a:cubicBezTo>
                  <a:cubicBezTo>
                    <a:pt x="50" y="214"/>
                    <a:pt x="50" y="214"/>
                    <a:pt x="50" y="214"/>
                  </a:cubicBezTo>
                  <a:cubicBezTo>
                    <a:pt x="51" y="213"/>
                    <a:pt x="51" y="213"/>
                    <a:pt x="51" y="213"/>
                  </a:cubicBezTo>
                  <a:cubicBezTo>
                    <a:pt x="51" y="213"/>
                    <a:pt x="51" y="213"/>
                    <a:pt x="51" y="213"/>
                  </a:cubicBezTo>
                  <a:cubicBezTo>
                    <a:pt x="50" y="213"/>
                    <a:pt x="50" y="213"/>
                    <a:pt x="50" y="213"/>
                  </a:cubicBezTo>
                  <a:cubicBezTo>
                    <a:pt x="50" y="214"/>
                    <a:pt x="50" y="214"/>
                    <a:pt x="50" y="214"/>
                  </a:cubicBezTo>
                  <a:cubicBezTo>
                    <a:pt x="49" y="215"/>
                    <a:pt x="49" y="215"/>
                    <a:pt x="49" y="215"/>
                  </a:cubicBezTo>
                  <a:cubicBezTo>
                    <a:pt x="49" y="215"/>
                    <a:pt x="49" y="215"/>
                    <a:pt x="49" y="215"/>
                  </a:cubicBezTo>
                  <a:cubicBezTo>
                    <a:pt x="49" y="214"/>
                    <a:pt x="49" y="214"/>
                    <a:pt x="49" y="214"/>
                  </a:cubicBezTo>
                  <a:cubicBezTo>
                    <a:pt x="49" y="214"/>
                    <a:pt x="49" y="214"/>
                    <a:pt x="49" y="214"/>
                  </a:cubicBezTo>
                  <a:cubicBezTo>
                    <a:pt x="50" y="213"/>
                    <a:pt x="50" y="213"/>
                    <a:pt x="50" y="213"/>
                  </a:cubicBezTo>
                  <a:cubicBezTo>
                    <a:pt x="50" y="212"/>
                    <a:pt x="50" y="212"/>
                    <a:pt x="50" y="212"/>
                  </a:cubicBezTo>
                  <a:cubicBezTo>
                    <a:pt x="50" y="212"/>
                    <a:pt x="50" y="212"/>
                    <a:pt x="50" y="212"/>
                  </a:cubicBezTo>
                  <a:cubicBezTo>
                    <a:pt x="49" y="212"/>
                    <a:pt x="49" y="212"/>
                    <a:pt x="49" y="212"/>
                  </a:cubicBezTo>
                  <a:cubicBezTo>
                    <a:pt x="49" y="213"/>
                    <a:pt x="49" y="213"/>
                    <a:pt x="49" y="213"/>
                  </a:cubicBezTo>
                  <a:cubicBezTo>
                    <a:pt x="48" y="213"/>
                    <a:pt x="48" y="213"/>
                    <a:pt x="48" y="213"/>
                  </a:cubicBezTo>
                  <a:cubicBezTo>
                    <a:pt x="48" y="213"/>
                    <a:pt x="48" y="213"/>
                    <a:pt x="48" y="213"/>
                  </a:cubicBezTo>
                  <a:cubicBezTo>
                    <a:pt x="48" y="212"/>
                    <a:pt x="48" y="212"/>
                    <a:pt x="48" y="212"/>
                  </a:cubicBezTo>
                  <a:cubicBezTo>
                    <a:pt x="49" y="212"/>
                    <a:pt x="49" y="212"/>
                    <a:pt x="49" y="212"/>
                  </a:cubicBezTo>
                  <a:cubicBezTo>
                    <a:pt x="49" y="212"/>
                    <a:pt x="49" y="212"/>
                    <a:pt x="49" y="212"/>
                  </a:cubicBezTo>
                  <a:cubicBezTo>
                    <a:pt x="48" y="212"/>
                    <a:pt x="48" y="212"/>
                    <a:pt x="48" y="212"/>
                  </a:cubicBezTo>
                  <a:cubicBezTo>
                    <a:pt x="48" y="212"/>
                    <a:pt x="48" y="212"/>
                    <a:pt x="48" y="212"/>
                  </a:cubicBezTo>
                  <a:cubicBezTo>
                    <a:pt x="47" y="212"/>
                    <a:pt x="47" y="212"/>
                    <a:pt x="47" y="212"/>
                  </a:cubicBezTo>
                  <a:cubicBezTo>
                    <a:pt x="47" y="213"/>
                    <a:pt x="47" y="213"/>
                    <a:pt x="47" y="213"/>
                  </a:cubicBezTo>
                  <a:cubicBezTo>
                    <a:pt x="47" y="212"/>
                    <a:pt x="47" y="212"/>
                    <a:pt x="47" y="212"/>
                  </a:cubicBezTo>
                  <a:cubicBezTo>
                    <a:pt x="47" y="212"/>
                    <a:pt x="47" y="212"/>
                    <a:pt x="47" y="212"/>
                  </a:cubicBezTo>
                  <a:cubicBezTo>
                    <a:pt x="47" y="212"/>
                    <a:pt x="47" y="212"/>
                    <a:pt x="47" y="212"/>
                  </a:cubicBezTo>
                  <a:cubicBezTo>
                    <a:pt x="46" y="212"/>
                    <a:pt x="46" y="212"/>
                    <a:pt x="46" y="212"/>
                  </a:cubicBezTo>
                  <a:cubicBezTo>
                    <a:pt x="46" y="212"/>
                    <a:pt x="46" y="212"/>
                    <a:pt x="46" y="212"/>
                  </a:cubicBezTo>
                  <a:cubicBezTo>
                    <a:pt x="46" y="212"/>
                    <a:pt x="46" y="212"/>
                    <a:pt x="46" y="212"/>
                  </a:cubicBezTo>
                  <a:cubicBezTo>
                    <a:pt x="47" y="211"/>
                    <a:pt x="47" y="211"/>
                    <a:pt x="47" y="211"/>
                  </a:cubicBezTo>
                  <a:cubicBezTo>
                    <a:pt x="47" y="210"/>
                    <a:pt x="47" y="210"/>
                    <a:pt x="47" y="210"/>
                  </a:cubicBezTo>
                  <a:cubicBezTo>
                    <a:pt x="48" y="210"/>
                    <a:pt x="48" y="210"/>
                    <a:pt x="48" y="210"/>
                  </a:cubicBezTo>
                  <a:cubicBezTo>
                    <a:pt x="49" y="210"/>
                    <a:pt x="49" y="210"/>
                    <a:pt x="49" y="210"/>
                  </a:cubicBezTo>
                  <a:cubicBezTo>
                    <a:pt x="49" y="210"/>
                    <a:pt x="49" y="210"/>
                    <a:pt x="49" y="210"/>
                  </a:cubicBezTo>
                  <a:cubicBezTo>
                    <a:pt x="48" y="210"/>
                    <a:pt x="48" y="210"/>
                    <a:pt x="48" y="210"/>
                  </a:cubicBezTo>
                  <a:cubicBezTo>
                    <a:pt x="47" y="210"/>
                    <a:pt x="47" y="210"/>
                    <a:pt x="47" y="210"/>
                  </a:cubicBezTo>
                  <a:cubicBezTo>
                    <a:pt x="47" y="210"/>
                    <a:pt x="47" y="210"/>
                    <a:pt x="47" y="210"/>
                  </a:cubicBezTo>
                  <a:cubicBezTo>
                    <a:pt x="47" y="210"/>
                    <a:pt x="47" y="210"/>
                    <a:pt x="47" y="210"/>
                  </a:cubicBezTo>
                  <a:cubicBezTo>
                    <a:pt x="48" y="210"/>
                    <a:pt x="48" y="210"/>
                    <a:pt x="48" y="210"/>
                  </a:cubicBezTo>
                  <a:cubicBezTo>
                    <a:pt x="48" y="209"/>
                    <a:pt x="48" y="209"/>
                    <a:pt x="48" y="209"/>
                  </a:cubicBezTo>
                  <a:cubicBezTo>
                    <a:pt x="49" y="209"/>
                    <a:pt x="49" y="209"/>
                    <a:pt x="49" y="209"/>
                  </a:cubicBezTo>
                  <a:cubicBezTo>
                    <a:pt x="50" y="209"/>
                    <a:pt x="50" y="209"/>
                    <a:pt x="50" y="209"/>
                  </a:cubicBezTo>
                  <a:cubicBezTo>
                    <a:pt x="50" y="208"/>
                    <a:pt x="50" y="208"/>
                    <a:pt x="50" y="208"/>
                  </a:cubicBezTo>
                  <a:cubicBezTo>
                    <a:pt x="49" y="208"/>
                    <a:pt x="49" y="208"/>
                    <a:pt x="49" y="208"/>
                  </a:cubicBezTo>
                  <a:cubicBezTo>
                    <a:pt x="49" y="208"/>
                    <a:pt x="49" y="208"/>
                    <a:pt x="49" y="208"/>
                  </a:cubicBezTo>
                  <a:cubicBezTo>
                    <a:pt x="48" y="209"/>
                    <a:pt x="48" y="209"/>
                    <a:pt x="48" y="209"/>
                  </a:cubicBezTo>
                  <a:cubicBezTo>
                    <a:pt x="47" y="209"/>
                    <a:pt x="47" y="209"/>
                    <a:pt x="47" y="209"/>
                  </a:cubicBezTo>
                  <a:cubicBezTo>
                    <a:pt x="46" y="210"/>
                    <a:pt x="46" y="210"/>
                    <a:pt x="46" y="210"/>
                  </a:cubicBezTo>
                  <a:cubicBezTo>
                    <a:pt x="46" y="209"/>
                    <a:pt x="46" y="209"/>
                    <a:pt x="46" y="209"/>
                  </a:cubicBezTo>
                  <a:cubicBezTo>
                    <a:pt x="46" y="209"/>
                    <a:pt x="46" y="209"/>
                    <a:pt x="46" y="209"/>
                  </a:cubicBezTo>
                  <a:cubicBezTo>
                    <a:pt x="47" y="209"/>
                    <a:pt x="47" y="209"/>
                    <a:pt x="47" y="209"/>
                  </a:cubicBezTo>
                  <a:cubicBezTo>
                    <a:pt x="47" y="208"/>
                    <a:pt x="47" y="208"/>
                    <a:pt x="47" y="208"/>
                  </a:cubicBezTo>
                  <a:cubicBezTo>
                    <a:pt x="47" y="208"/>
                    <a:pt x="47" y="208"/>
                    <a:pt x="47" y="208"/>
                  </a:cubicBezTo>
                  <a:cubicBezTo>
                    <a:pt x="47" y="207"/>
                    <a:pt x="47" y="207"/>
                    <a:pt x="47" y="207"/>
                  </a:cubicBezTo>
                  <a:cubicBezTo>
                    <a:pt x="47" y="207"/>
                    <a:pt x="47" y="207"/>
                    <a:pt x="47" y="207"/>
                  </a:cubicBezTo>
                  <a:cubicBezTo>
                    <a:pt x="46" y="207"/>
                    <a:pt x="46" y="207"/>
                    <a:pt x="46" y="207"/>
                  </a:cubicBezTo>
                  <a:cubicBezTo>
                    <a:pt x="46" y="207"/>
                    <a:pt x="46" y="207"/>
                    <a:pt x="46" y="207"/>
                  </a:cubicBezTo>
                  <a:cubicBezTo>
                    <a:pt x="47" y="208"/>
                    <a:pt x="47" y="208"/>
                    <a:pt x="47" y="208"/>
                  </a:cubicBezTo>
                  <a:cubicBezTo>
                    <a:pt x="47" y="208"/>
                    <a:pt x="47" y="208"/>
                    <a:pt x="47" y="208"/>
                  </a:cubicBezTo>
                  <a:cubicBezTo>
                    <a:pt x="46" y="208"/>
                    <a:pt x="46" y="208"/>
                    <a:pt x="46" y="208"/>
                  </a:cubicBezTo>
                  <a:cubicBezTo>
                    <a:pt x="45" y="208"/>
                    <a:pt x="45" y="208"/>
                    <a:pt x="45" y="208"/>
                  </a:cubicBezTo>
                  <a:cubicBezTo>
                    <a:pt x="45" y="208"/>
                    <a:pt x="45" y="208"/>
                    <a:pt x="45" y="208"/>
                  </a:cubicBezTo>
                  <a:cubicBezTo>
                    <a:pt x="44" y="208"/>
                    <a:pt x="44" y="208"/>
                    <a:pt x="44" y="208"/>
                  </a:cubicBezTo>
                  <a:cubicBezTo>
                    <a:pt x="44" y="209"/>
                    <a:pt x="44" y="209"/>
                    <a:pt x="44" y="209"/>
                  </a:cubicBezTo>
                  <a:cubicBezTo>
                    <a:pt x="44" y="209"/>
                    <a:pt x="44" y="209"/>
                    <a:pt x="44" y="209"/>
                  </a:cubicBezTo>
                  <a:cubicBezTo>
                    <a:pt x="43" y="209"/>
                    <a:pt x="43" y="209"/>
                    <a:pt x="43" y="209"/>
                  </a:cubicBezTo>
                  <a:cubicBezTo>
                    <a:pt x="43" y="209"/>
                    <a:pt x="43" y="209"/>
                    <a:pt x="43" y="209"/>
                  </a:cubicBezTo>
                  <a:cubicBezTo>
                    <a:pt x="42" y="209"/>
                    <a:pt x="42" y="209"/>
                    <a:pt x="42" y="209"/>
                  </a:cubicBezTo>
                  <a:cubicBezTo>
                    <a:pt x="42" y="209"/>
                    <a:pt x="42" y="209"/>
                    <a:pt x="42" y="209"/>
                  </a:cubicBezTo>
                  <a:cubicBezTo>
                    <a:pt x="41" y="209"/>
                    <a:pt x="41" y="209"/>
                    <a:pt x="41" y="209"/>
                  </a:cubicBezTo>
                  <a:cubicBezTo>
                    <a:pt x="41" y="209"/>
                    <a:pt x="41" y="209"/>
                    <a:pt x="41" y="209"/>
                  </a:cubicBezTo>
                  <a:cubicBezTo>
                    <a:pt x="40" y="209"/>
                    <a:pt x="40" y="209"/>
                    <a:pt x="40" y="209"/>
                  </a:cubicBezTo>
                  <a:cubicBezTo>
                    <a:pt x="40" y="210"/>
                    <a:pt x="40" y="210"/>
                    <a:pt x="40" y="210"/>
                  </a:cubicBezTo>
                  <a:cubicBezTo>
                    <a:pt x="40" y="210"/>
                    <a:pt x="40" y="210"/>
                    <a:pt x="40" y="210"/>
                  </a:cubicBezTo>
                  <a:cubicBezTo>
                    <a:pt x="40" y="210"/>
                    <a:pt x="40" y="210"/>
                    <a:pt x="40" y="210"/>
                  </a:cubicBezTo>
                  <a:cubicBezTo>
                    <a:pt x="39" y="210"/>
                    <a:pt x="39" y="210"/>
                    <a:pt x="39" y="210"/>
                  </a:cubicBezTo>
                  <a:cubicBezTo>
                    <a:pt x="39" y="210"/>
                    <a:pt x="39" y="210"/>
                    <a:pt x="39" y="210"/>
                  </a:cubicBezTo>
                  <a:cubicBezTo>
                    <a:pt x="39" y="209"/>
                    <a:pt x="39" y="209"/>
                    <a:pt x="39" y="209"/>
                  </a:cubicBezTo>
                  <a:cubicBezTo>
                    <a:pt x="40" y="209"/>
                    <a:pt x="40" y="209"/>
                    <a:pt x="40" y="209"/>
                  </a:cubicBezTo>
                  <a:cubicBezTo>
                    <a:pt x="40" y="209"/>
                    <a:pt x="40" y="209"/>
                    <a:pt x="40" y="209"/>
                  </a:cubicBezTo>
                  <a:cubicBezTo>
                    <a:pt x="40" y="208"/>
                    <a:pt x="40" y="208"/>
                    <a:pt x="40" y="208"/>
                  </a:cubicBezTo>
                  <a:cubicBezTo>
                    <a:pt x="39" y="208"/>
                    <a:pt x="39" y="208"/>
                    <a:pt x="39" y="208"/>
                  </a:cubicBezTo>
                  <a:cubicBezTo>
                    <a:pt x="39" y="207"/>
                    <a:pt x="39" y="207"/>
                    <a:pt x="39" y="207"/>
                  </a:cubicBezTo>
                  <a:cubicBezTo>
                    <a:pt x="39" y="207"/>
                    <a:pt x="39" y="207"/>
                    <a:pt x="39" y="207"/>
                  </a:cubicBezTo>
                  <a:cubicBezTo>
                    <a:pt x="38" y="207"/>
                    <a:pt x="38" y="207"/>
                    <a:pt x="38" y="207"/>
                  </a:cubicBezTo>
                  <a:cubicBezTo>
                    <a:pt x="38" y="207"/>
                    <a:pt x="38" y="207"/>
                    <a:pt x="38" y="207"/>
                  </a:cubicBezTo>
                  <a:cubicBezTo>
                    <a:pt x="37" y="207"/>
                    <a:pt x="37" y="207"/>
                    <a:pt x="37" y="207"/>
                  </a:cubicBezTo>
                  <a:cubicBezTo>
                    <a:pt x="36" y="207"/>
                    <a:pt x="36" y="207"/>
                    <a:pt x="36" y="207"/>
                  </a:cubicBezTo>
                  <a:cubicBezTo>
                    <a:pt x="36" y="207"/>
                    <a:pt x="36" y="207"/>
                    <a:pt x="36" y="207"/>
                  </a:cubicBezTo>
                  <a:cubicBezTo>
                    <a:pt x="37" y="206"/>
                    <a:pt x="37" y="206"/>
                    <a:pt x="37" y="206"/>
                  </a:cubicBezTo>
                  <a:cubicBezTo>
                    <a:pt x="37" y="206"/>
                    <a:pt x="37" y="206"/>
                    <a:pt x="37" y="206"/>
                  </a:cubicBezTo>
                  <a:cubicBezTo>
                    <a:pt x="36" y="206"/>
                    <a:pt x="36" y="206"/>
                    <a:pt x="36" y="206"/>
                  </a:cubicBezTo>
                  <a:cubicBezTo>
                    <a:pt x="36" y="206"/>
                    <a:pt x="36" y="206"/>
                    <a:pt x="36" y="206"/>
                  </a:cubicBezTo>
                  <a:cubicBezTo>
                    <a:pt x="37" y="205"/>
                    <a:pt x="37" y="205"/>
                    <a:pt x="37" y="205"/>
                  </a:cubicBezTo>
                  <a:cubicBezTo>
                    <a:pt x="38" y="205"/>
                    <a:pt x="38" y="205"/>
                    <a:pt x="38" y="205"/>
                  </a:cubicBezTo>
                  <a:cubicBezTo>
                    <a:pt x="38" y="205"/>
                    <a:pt x="38" y="205"/>
                    <a:pt x="38" y="205"/>
                  </a:cubicBezTo>
                  <a:cubicBezTo>
                    <a:pt x="38" y="204"/>
                    <a:pt x="38" y="204"/>
                    <a:pt x="38" y="204"/>
                  </a:cubicBezTo>
                  <a:cubicBezTo>
                    <a:pt x="37" y="204"/>
                    <a:pt x="37" y="204"/>
                    <a:pt x="37" y="204"/>
                  </a:cubicBezTo>
                  <a:cubicBezTo>
                    <a:pt x="36" y="205"/>
                    <a:pt x="36" y="205"/>
                    <a:pt x="36" y="205"/>
                  </a:cubicBezTo>
                  <a:cubicBezTo>
                    <a:pt x="36" y="205"/>
                    <a:pt x="36" y="205"/>
                    <a:pt x="36" y="205"/>
                  </a:cubicBezTo>
                  <a:cubicBezTo>
                    <a:pt x="35" y="205"/>
                    <a:pt x="35" y="205"/>
                    <a:pt x="35" y="205"/>
                  </a:cubicBezTo>
                  <a:cubicBezTo>
                    <a:pt x="34" y="205"/>
                    <a:pt x="34" y="205"/>
                    <a:pt x="34" y="205"/>
                  </a:cubicBezTo>
                  <a:cubicBezTo>
                    <a:pt x="34" y="205"/>
                    <a:pt x="34" y="205"/>
                    <a:pt x="34" y="205"/>
                  </a:cubicBezTo>
                  <a:cubicBezTo>
                    <a:pt x="35" y="204"/>
                    <a:pt x="35" y="204"/>
                    <a:pt x="35" y="204"/>
                  </a:cubicBezTo>
                  <a:cubicBezTo>
                    <a:pt x="35" y="204"/>
                    <a:pt x="35" y="204"/>
                    <a:pt x="35" y="204"/>
                  </a:cubicBezTo>
                  <a:cubicBezTo>
                    <a:pt x="35" y="203"/>
                    <a:pt x="35" y="203"/>
                    <a:pt x="35" y="203"/>
                  </a:cubicBezTo>
                  <a:cubicBezTo>
                    <a:pt x="36" y="203"/>
                    <a:pt x="36" y="203"/>
                    <a:pt x="36" y="203"/>
                  </a:cubicBezTo>
                  <a:cubicBezTo>
                    <a:pt x="36" y="203"/>
                    <a:pt x="36" y="203"/>
                    <a:pt x="36" y="203"/>
                  </a:cubicBezTo>
                  <a:cubicBezTo>
                    <a:pt x="36" y="202"/>
                    <a:pt x="36" y="202"/>
                    <a:pt x="36" y="202"/>
                  </a:cubicBezTo>
                  <a:cubicBezTo>
                    <a:pt x="36" y="202"/>
                    <a:pt x="36" y="202"/>
                    <a:pt x="36" y="202"/>
                  </a:cubicBezTo>
                  <a:cubicBezTo>
                    <a:pt x="35" y="203"/>
                    <a:pt x="35" y="203"/>
                    <a:pt x="35" y="203"/>
                  </a:cubicBezTo>
                  <a:cubicBezTo>
                    <a:pt x="34" y="203"/>
                    <a:pt x="34" y="203"/>
                    <a:pt x="34" y="203"/>
                  </a:cubicBezTo>
                  <a:cubicBezTo>
                    <a:pt x="34" y="203"/>
                    <a:pt x="34" y="203"/>
                    <a:pt x="34" y="203"/>
                  </a:cubicBezTo>
                  <a:cubicBezTo>
                    <a:pt x="34" y="202"/>
                    <a:pt x="34" y="202"/>
                    <a:pt x="34" y="202"/>
                  </a:cubicBezTo>
                  <a:cubicBezTo>
                    <a:pt x="35" y="202"/>
                    <a:pt x="35" y="202"/>
                    <a:pt x="35" y="202"/>
                  </a:cubicBezTo>
                  <a:cubicBezTo>
                    <a:pt x="35" y="202"/>
                    <a:pt x="35" y="202"/>
                    <a:pt x="35" y="202"/>
                  </a:cubicBezTo>
                  <a:cubicBezTo>
                    <a:pt x="36" y="202"/>
                    <a:pt x="36" y="202"/>
                    <a:pt x="36" y="202"/>
                  </a:cubicBezTo>
                  <a:cubicBezTo>
                    <a:pt x="36" y="201"/>
                    <a:pt x="36" y="201"/>
                    <a:pt x="36" y="201"/>
                  </a:cubicBezTo>
                  <a:cubicBezTo>
                    <a:pt x="36" y="201"/>
                    <a:pt x="36" y="201"/>
                    <a:pt x="36" y="201"/>
                  </a:cubicBezTo>
                  <a:cubicBezTo>
                    <a:pt x="37" y="201"/>
                    <a:pt x="37" y="201"/>
                    <a:pt x="37" y="201"/>
                  </a:cubicBezTo>
                  <a:cubicBezTo>
                    <a:pt x="36" y="200"/>
                    <a:pt x="36" y="200"/>
                    <a:pt x="36" y="200"/>
                  </a:cubicBezTo>
                  <a:cubicBezTo>
                    <a:pt x="35" y="201"/>
                    <a:pt x="35" y="201"/>
                    <a:pt x="35" y="201"/>
                  </a:cubicBezTo>
                  <a:cubicBezTo>
                    <a:pt x="35" y="201"/>
                    <a:pt x="35" y="201"/>
                    <a:pt x="35" y="201"/>
                  </a:cubicBezTo>
                  <a:cubicBezTo>
                    <a:pt x="35" y="201"/>
                    <a:pt x="35" y="201"/>
                    <a:pt x="35" y="201"/>
                  </a:cubicBezTo>
                  <a:cubicBezTo>
                    <a:pt x="34" y="201"/>
                    <a:pt x="34" y="201"/>
                    <a:pt x="34" y="201"/>
                  </a:cubicBezTo>
                  <a:cubicBezTo>
                    <a:pt x="34" y="201"/>
                    <a:pt x="34" y="201"/>
                    <a:pt x="34" y="201"/>
                  </a:cubicBezTo>
                  <a:cubicBezTo>
                    <a:pt x="35" y="201"/>
                    <a:pt x="35" y="201"/>
                    <a:pt x="35" y="201"/>
                  </a:cubicBezTo>
                  <a:cubicBezTo>
                    <a:pt x="35" y="200"/>
                    <a:pt x="35" y="200"/>
                    <a:pt x="35" y="200"/>
                  </a:cubicBezTo>
                  <a:cubicBezTo>
                    <a:pt x="34" y="200"/>
                    <a:pt x="34" y="200"/>
                    <a:pt x="34" y="200"/>
                  </a:cubicBezTo>
                  <a:cubicBezTo>
                    <a:pt x="35" y="200"/>
                    <a:pt x="35" y="200"/>
                    <a:pt x="35" y="200"/>
                  </a:cubicBezTo>
                  <a:cubicBezTo>
                    <a:pt x="35" y="199"/>
                    <a:pt x="35" y="199"/>
                    <a:pt x="35" y="199"/>
                  </a:cubicBezTo>
                  <a:cubicBezTo>
                    <a:pt x="34" y="199"/>
                    <a:pt x="34" y="199"/>
                    <a:pt x="34" y="199"/>
                  </a:cubicBezTo>
                  <a:cubicBezTo>
                    <a:pt x="34" y="199"/>
                    <a:pt x="34" y="199"/>
                    <a:pt x="34" y="199"/>
                  </a:cubicBezTo>
                  <a:cubicBezTo>
                    <a:pt x="34" y="199"/>
                    <a:pt x="34" y="199"/>
                    <a:pt x="34" y="199"/>
                  </a:cubicBezTo>
                  <a:cubicBezTo>
                    <a:pt x="34" y="199"/>
                    <a:pt x="34" y="199"/>
                    <a:pt x="34" y="199"/>
                  </a:cubicBezTo>
                  <a:cubicBezTo>
                    <a:pt x="34" y="198"/>
                    <a:pt x="34" y="198"/>
                    <a:pt x="34" y="198"/>
                  </a:cubicBezTo>
                  <a:cubicBezTo>
                    <a:pt x="33" y="198"/>
                    <a:pt x="33" y="198"/>
                    <a:pt x="33" y="198"/>
                  </a:cubicBezTo>
                  <a:cubicBezTo>
                    <a:pt x="33" y="198"/>
                    <a:pt x="33" y="198"/>
                    <a:pt x="33" y="198"/>
                  </a:cubicBezTo>
                  <a:cubicBezTo>
                    <a:pt x="33" y="198"/>
                    <a:pt x="33" y="198"/>
                    <a:pt x="33" y="198"/>
                  </a:cubicBezTo>
                  <a:cubicBezTo>
                    <a:pt x="32" y="198"/>
                    <a:pt x="32" y="198"/>
                    <a:pt x="32" y="198"/>
                  </a:cubicBezTo>
                  <a:cubicBezTo>
                    <a:pt x="33" y="197"/>
                    <a:pt x="33" y="197"/>
                    <a:pt x="33" y="197"/>
                  </a:cubicBezTo>
                  <a:cubicBezTo>
                    <a:pt x="33" y="197"/>
                    <a:pt x="33" y="197"/>
                    <a:pt x="33" y="197"/>
                  </a:cubicBezTo>
                  <a:cubicBezTo>
                    <a:pt x="34" y="197"/>
                    <a:pt x="34" y="197"/>
                    <a:pt x="34" y="197"/>
                  </a:cubicBezTo>
                  <a:cubicBezTo>
                    <a:pt x="34" y="196"/>
                    <a:pt x="34" y="196"/>
                    <a:pt x="34" y="196"/>
                  </a:cubicBezTo>
                  <a:cubicBezTo>
                    <a:pt x="34" y="196"/>
                    <a:pt x="34" y="196"/>
                    <a:pt x="34" y="196"/>
                  </a:cubicBezTo>
                  <a:cubicBezTo>
                    <a:pt x="34" y="195"/>
                    <a:pt x="34" y="195"/>
                    <a:pt x="34" y="195"/>
                  </a:cubicBezTo>
                  <a:cubicBezTo>
                    <a:pt x="34" y="195"/>
                    <a:pt x="34" y="195"/>
                    <a:pt x="34" y="195"/>
                  </a:cubicBezTo>
                  <a:cubicBezTo>
                    <a:pt x="34" y="195"/>
                    <a:pt x="34" y="195"/>
                    <a:pt x="34" y="195"/>
                  </a:cubicBezTo>
                  <a:cubicBezTo>
                    <a:pt x="34" y="195"/>
                    <a:pt x="34" y="195"/>
                    <a:pt x="34" y="195"/>
                  </a:cubicBezTo>
                  <a:cubicBezTo>
                    <a:pt x="34" y="195"/>
                    <a:pt x="34" y="195"/>
                    <a:pt x="34" y="195"/>
                  </a:cubicBezTo>
                  <a:cubicBezTo>
                    <a:pt x="33" y="195"/>
                    <a:pt x="33" y="195"/>
                    <a:pt x="33" y="195"/>
                  </a:cubicBezTo>
                  <a:cubicBezTo>
                    <a:pt x="33" y="195"/>
                    <a:pt x="33" y="195"/>
                    <a:pt x="33" y="195"/>
                  </a:cubicBezTo>
                  <a:cubicBezTo>
                    <a:pt x="32" y="195"/>
                    <a:pt x="32" y="195"/>
                    <a:pt x="32" y="195"/>
                  </a:cubicBezTo>
                  <a:cubicBezTo>
                    <a:pt x="32" y="195"/>
                    <a:pt x="32" y="195"/>
                    <a:pt x="32" y="195"/>
                  </a:cubicBezTo>
                  <a:cubicBezTo>
                    <a:pt x="32" y="194"/>
                    <a:pt x="32" y="194"/>
                    <a:pt x="32" y="194"/>
                  </a:cubicBezTo>
                  <a:cubicBezTo>
                    <a:pt x="32" y="194"/>
                    <a:pt x="32" y="194"/>
                    <a:pt x="32" y="194"/>
                  </a:cubicBezTo>
                  <a:cubicBezTo>
                    <a:pt x="33" y="193"/>
                    <a:pt x="33" y="193"/>
                    <a:pt x="33" y="193"/>
                  </a:cubicBezTo>
                  <a:cubicBezTo>
                    <a:pt x="33" y="193"/>
                    <a:pt x="33" y="193"/>
                    <a:pt x="33" y="193"/>
                  </a:cubicBezTo>
                  <a:cubicBezTo>
                    <a:pt x="33" y="193"/>
                    <a:pt x="33" y="193"/>
                    <a:pt x="33" y="193"/>
                  </a:cubicBezTo>
                  <a:cubicBezTo>
                    <a:pt x="32" y="193"/>
                    <a:pt x="32" y="193"/>
                    <a:pt x="32" y="193"/>
                  </a:cubicBezTo>
                  <a:cubicBezTo>
                    <a:pt x="31" y="193"/>
                    <a:pt x="31" y="193"/>
                    <a:pt x="31" y="193"/>
                  </a:cubicBezTo>
                  <a:cubicBezTo>
                    <a:pt x="31" y="193"/>
                    <a:pt x="31" y="193"/>
                    <a:pt x="31" y="193"/>
                  </a:cubicBezTo>
                  <a:cubicBezTo>
                    <a:pt x="31" y="193"/>
                    <a:pt x="31" y="193"/>
                    <a:pt x="31" y="193"/>
                  </a:cubicBezTo>
                  <a:cubicBezTo>
                    <a:pt x="31" y="192"/>
                    <a:pt x="31" y="192"/>
                    <a:pt x="31" y="192"/>
                  </a:cubicBezTo>
                  <a:cubicBezTo>
                    <a:pt x="31" y="192"/>
                    <a:pt x="31" y="192"/>
                    <a:pt x="31" y="192"/>
                  </a:cubicBezTo>
                  <a:cubicBezTo>
                    <a:pt x="32" y="192"/>
                    <a:pt x="32" y="192"/>
                    <a:pt x="32" y="192"/>
                  </a:cubicBezTo>
                  <a:cubicBezTo>
                    <a:pt x="33" y="192"/>
                    <a:pt x="33" y="192"/>
                    <a:pt x="33" y="192"/>
                  </a:cubicBezTo>
                  <a:cubicBezTo>
                    <a:pt x="33" y="192"/>
                    <a:pt x="33" y="192"/>
                    <a:pt x="33" y="192"/>
                  </a:cubicBezTo>
                  <a:cubicBezTo>
                    <a:pt x="33" y="192"/>
                    <a:pt x="33" y="192"/>
                    <a:pt x="33" y="192"/>
                  </a:cubicBezTo>
                  <a:cubicBezTo>
                    <a:pt x="33" y="192"/>
                    <a:pt x="33" y="192"/>
                    <a:pt x="33" y="192"/>
                  </a:cubicBezTo>
                  <a:cubicBezTo>
                    <a:pt x="32" y="192"/>
                    <a:pt x="32" y="192"/>
                    <a:pt x="32" y="192"/>
                  </a:cubicBezTo>
                  <a:cubicBezTo>
                    <a:pt x="31" y="192"/>
                    <a:pt x="31" y="192"/>
                    <a:pt x="31" y="192"/>
                  </a:cubicBezTo>
                  <a:cubicBezTo>
                    <a:pt x="31" y="192"/>
                    <a:pt x="31" y="192"/>
                    <a:pt x="31" y="192"/>
                  </a:cubicBezTo>
                  <a:cubicBezTo>
                    <a:pt x="30" y="191"/>
                    <a:pt x="30" y="191"/>
                    <a:pt x="30" y="191"/>
                  </a:cubicBezTo>
                  <a:cubicBezTo>
                    <a:pt x="31" y="191"/>
                    <a:pt x="31" y="191"/>
                    <a:pt x="31" y="191"/>
                  </a:cubicBezTo>
                  <a:cubicBezTo>
                    <a:pt x="32" y="191"/>
                    <a:pt x="32" y="191"/>
                    <a:pt x="32" y="191"/>
                  </a:cubicBezTo>
                  <a:cubicBezTo>
                    <a:pt x="33" y="191"/>
                    <a:pt x="33" y="191"/>
                    <a:pt x="33" y="191"/>
                  </a:cubicBezTo>
                  <a:cubicBezTo>
                    <a:pt x="32" y="190"/>
                    <a:pt x="32" y="190"/>
                    <a:pt x="32" y="190"/>
                  </a:cubicBezTo>
                  <a:cubicBezTo>
                    <a:pt x="32" y="190"/>
                    <a:pt x="32" y="190"/>
                    <a:pt x="32" y="190"/>
                  </a:cubicBezTo>
                  <a:cubicBezTo>
                    <a:pt x="31" y="190"/>
                    <a:pt x="31" y="190"/>
                    <a:pt x="31" y="190"/>
                  </a:cubicBezTo>
                  <a:cubicBezTo>
                    <a:pt x="32" y="190"/>
                    <a:pt x="32" y="190"/>
                    <a:pt x="32" y="190"/>
                  </a:cubicBezTo>
                  <a:cubicBezTo>
                    <a:pt x="32" y="190"/>
                    <a:pt x="32" y="190"/>
                    <a:pt x="32" y="190"/>
                  </a:cubicBezTo>
                  <a:cubicBezTo>
                    <a:pt x="33" y="190"/>
                    <a:pt x="33" y="190"/>
                    <a:pt x="33" y="190"/>
                  </a:cubicBezTo>
                  <a:cubicBezTo>
                    <a:pt x="33" y="190"/>
                    <a:pt x="33" y="190"/>
                    <a:pt x="33" y="190"/>
                  </a:cubicBezTo>
                  <a:cubicBezTo>
                    <a:pt x="34" y="190"/>
                    <a:pt x="34" y="190"/>
                    <a:pt x="34" y="190"/>
                  </a:cubicBezTo>
                  <a:cubicBezTo>
                    <a:pt x="34" y="189"/>
                    <a:pt x="34" y="189"/>
                    <a:pt x="34" y="189"/>
                  </a:cubicBezTo>
                  <a:cubicBezTo>
                    <a:pt x="33" y="189"/>
                    <a:pt x="33" y="189"/>
                    <a:pt x="33" y="189"/>
                  </a:cubicBezTo>
                  <a:cubicBezTo>
                    <a:pt x="33" y="190"/>
                    <a:pt x="33" y="190"/>
                    <a:pt x="33" y="190"/>
                  </a:cubicBezTo>
                  <a:cubicBezTo>
                    <a:pt x="32" y="190"/>
                    <a:pt x="32" y="190"/>
                    <a:pt x="32" y="190"/>
                  </a:cubicBezTo>
                  <a:cubicBezTo>
                    <a:pt x="32" y="189"/>
                    <a:pt x="32" y="189"/>
                    <a:pt x="32" y="189"/>
                  </a:cubicBezTo>
                  <a:cubicBezTo>
                    <a:pt x="31" y="189"/>
                    <a:pt x="31" y="189"/>
                    <a:pt x="31" y="189"/>
                  </a:cubicBezTo>
                  <a:cubicBezTo>
                    <a:pt x="31" y="190"/>
                    <a:pt x="31" y="190"/>
                    <a:pt x="31" y="190"/>
                  </a:cubicBezTo>
                  <a:cubicBezTo>
                    <a:pt x="30" y="190"/>
                    <a:pt x="30" y="190"/>
                    <a:pt x="30" y="190"/>
                  </a:cubicBezTo>
                  <a:cubicBezTo>
                    <a:pt x="30" y="190"/>
                    <a:pt x="30" y="190"/>
                    <a:pt x="30" y="190"/>
                  </a:cubicBezTo>
                  <a:cubicBezTo>
                    <a:pt x="30" y="189"/>
                    <a:pt x="30" y="189"/>
                    <a:pt x="30" y="189"/>
                  </a:cubicBezTo>
                  <a:cubicBezTo>
                    <a:pt x="30" y="189"/>
                    <a:pt x="30" y="189"/>
                    <a:pt x="30" y="189"/>
                  </a:cubicBezTo>
                  <a:cubicBezTo>
                    <a:pt x="31" y="189"/>
                    <a:pt x="31" y="189"/>
                    <a:pt x="31" y="189"/>
                  </a:cubicBezTo>
                  <a:cubicBezTo>
                    <a:pt x="32" y="188"/>
                    <a:pt x="32" y="188"/>
                    <a:pt x="32" y="188"/>
                  </a:cubicBezTo>
                  <a:cubicBezTo>
                    <a:pt x="32" y="188"/>
                    <a:pt x="32" y="188"/>
                    <a:pt x="32" y="188"/>
                  </a:cubicBezTo>
                  <a:cubicBezTo>
                    <a:pt x="31" y="188"/>
                    <a:pt x="31" y="188"/>
                    <a:pt x="31" y="188"/>
                  </a:cubicBezTo>
                  <a:cubicBezTo>
                    <a:pt x="30" y="188"/>
                    <a:pt x="30" y="188"/>
                    <a:pt x="30" y="188"/>
                  </a:cubicBezTo>
                  <a:cubicBezTo>
                    <a:pt x="30" y="188"/>
                    <a:pt x="30" y="188"/>
                    <a:pt x="30" y="188"/>
                  </a:cubicBezTo>
                  <a:cubicBezTo>
                    <a:pt x="30" y="187"/>
                    <a:pt x="30" y="187"/>
                    <a:pt x="30" y="187"/>
                  </a:cubicBezTo>
                  <a:cubicBezTo>
                    <a:pt x="31" y="187"/>
                    <a:pt x="31" y="187"/>
                    <a:pt x="31" y="187"/>
                  </a:cubicBezTo>
                  <a:cubicBezTo>
                    <a:pt x="32" y="187"/>
                    <a:pt x="32" y="187"/>
                    <a:pt x="32" y="187"/>
                  </a:cubicBezTo>
                  <a:cubicBezTo>
                    <a:pt x="33" y="187"/>
                    <a:pt x="33" y="187"/>
                    <a:pt x="33" y="187"/>
                  </a:cubicBezTo>
                  <a:cubicBezTo>
                    <a:pt x="34" y="187"/>
                    <a:pt x="34" y="187"/>
                    <a:pt x="34" y="187"/>
                  </a:cubicBezTo>
                  <a:cubicBezTo>
                    <a:pt x="35" y="186"/>
                    <a:pt x="35" y="186"/>
                    <a:pt x="35" y="186"/>
                  </a:cubicBezTo>
                  <a:cubicBezTo>
                    <a:pt x="35" y="186"/>
                    <a:pt x="35" y="186"/>
                    <a:pt x="35" y="186"/>
                  </a:cubicBezTo>
                  <a:cubicBezTo>
                    <a:pt x="35" y="186"/>
                    <a:pt x="35" y="186"/>
                    <a:pt x="35" y="186"/>
                  </a:cubicBezTo>
                  <a:cubicBezTo>
                    <a:pt x="34" y="186"/>
                    <a:pt x="34" y="186"/>
                    <a:pt x="34" y="186"/>
                  </a:cubicBezTo>
                  <a:cubicBezTo>
                    <a:pt x="33" y="186"/>
                    <a:pt x="33" y="186"/>
                    <a:pt x="33" y="186"/>
                  </a:cubicBezTo>
                  <a:cubicBezTo>
                    <a:pt x="32" y="186"/>
                    <a:pt x="32" y="186"/>
                    <a:pt x="32" y="186"/>
                  </a:cubicBezTo>
                  <a:cubicBezTo>
                    <a:pt x="31" y="187"/>
                    <a:pt x="31" y="187"/>
                    <a:pt x="31" y="187"/>
                  </a:cubicBezTo>
                  <a:cubicBezTo>
                    <a:pt x="30" y="187"/>
                    <a:pt x="30" y="187"/>
                    <a:pt x="30" y="187"/>
                  </a:cubicBezTo>
                  <a:cubicBezTo>
                    <a:pt x="30" y="186"/>
                    <a:pt x="30" y="186"/>
                    <a:pt x="30" y="186"/>
                  </a:cubicBezTo>
                  <a:cubicBezTo>
                    <a:pt x="30" y="186"/>
                    <a:pt x="30" y="186"/>
                    <a:pt x="30" y="186"/>
                  </a:cubicBezTo>
                  <a:cubicBezTo>
                    <a:pt x="32" y="186"/>
                    <a:pt x="32" y="186"/>
                    <a:pt x="32" y="186"/>
                  </a:cubicBezTo>
                  <a:cubicBezTo>
                    <a:pt x="32" y="186"/>
                    <a:pt x="32" y="186"/>
                    <a:pt x="32" y="186"/>
                  </a:cubicBezTo>
                  <a:cubicBezTo>
                    <a:pt x="33" y="185"/>
                    <a:pt x="33" y="185"/>
                    <a:pt x="33" y="185"/>
                  </a:cubicBezTo>
                  <a:cubicBezTo>
                    <a:pt x="34" y="185"/>
                    <a:pt x="34" y="185"/>
                    <a:pt x="34" y="185"/>
                  </a:cubicBezTo>
                  <a:cubicBezTo>
                    <a:pt x="34" y="185"/>
                    <a:pt x="34" y="185"/>
                    <a:pt x="34" y="185"/>
                  </a:cubicBezTo>
                  <a:cubicBezTo>
                    <a:pt x="35" y="186"/>
                    <a:pt x="35" y="186"/>
                    <a:pt x="35" y="186"/>
                  </a:cubicBezTo>
                  <a:cubicBezTo>
                    <a:pt x="35" y="186"/>
                    <a:pt x="35" y="186"/>
                    <a:pt x="35" y="186"/>
                  </a:cubicBezTo>
                  <a:cubicBezTo>
                    <a:pt x="35" y="185"/>
                    <a:pt x="35" y="185"/>
                    <a:pt x="35" y="185"/>
                  </a:cubicBezTo>
                  <a:cubicBezTo>
                    <a:pt x="35" y="185"/>
                    <a:pt x="35" y="185"/>
                    <a:pt x="35" y="185"/>
                  </a:cubicBezTo>
                  <a:cubicBezTo>
                    <a:pt x="34" y="184"/>
                    <a:pt x="34" y="184"/>
                    <a:pt x="34" y="184"/>
                  </a:cubicBezTo>
                  <a:cubicBezTo>
                    <a:pt x="34" y="184"/>
                    <a:pt x="34" y="184"/>
                    <a:pt x="34" y="184"/>
                  </a:cubicBezTo>
                  <a:cubicBezTo>
                    <a:pt x="34" y="184"/>
                    <a:pt x="34" y="184"/>
                    <a:pt x="34" y="184"/>
                  </a:cubicBezTo>
                  <a:cubicBezTo>
                    <a:pt x="34" y="184"/>
                    <a:pt x="34" y="184"/>
                    <a:pt x="34" y="184"/>
                  </a:cubicBezTo>
                  <a:cubicBezTo>
                    <a:pt x="34" y="184"/>
                    <a:pt x="34" y="184"/>
                    <a:pt x="34" y="184"/>
                  </a:cubicBezTo>
                  <a:cubicBezTo>
                    <a:pt x="35" y="184"/>
                    <a:pt x="35" y="184"/>
                    <a:pt x="35" y="184"/>
                  </a:cubicBezTo>
                  <a:cubicBezTo>
                    <a:pt x="35" y="184"/>
                    <a:pt x="35" y="184"/>
                    <a:pt x="35" y="184"/>
                  </a:cubicBezTo>
                  <a:cubicBezTo>
                    <a:pt x="35" y="184"/>
                    <a:pt x="35" y="184"/>
                    <a:pt x="35" y="184"/>
                  </a:cubicBezTo>
                  <a:cubicBezTo>
                    <a:pt x="36" y="185"/>
                    <a:pt x="36" y="185"/>
                    <a:pt x="36" y="185"/>
                  </a:cubicBezTo>
                  <a:cubicBezTo>
                    <a:pt x="36" y="185"/>
                    <a:pt x="36" y="185"/>
                    <a:pt x="36" y="185"/>
                  </a:cubicBezTo>
                  <a:cubicBezTo>
                    <a:pt x="37" y="185"/>
                    <a:pt x="37" y="185"/>
                    <a:pt x="37" y="185"/>
                  </a:cubicBezTo>
                  <a:cubicBezTo>
                    <a:pt x="36" y="184"/>
                    <a:pt x="36" y="184"/>
                    <a:pt x="36" y="184"/>
                  </a:cubicBezTo>
                  <a:cubicBezTo>
                    <a:pt x="36" y="184"/>
                    <a:pt x="36" y="184"/>
                    <a:pt x="36" y="184"/>
                  </a:cubicBezTo>
                  <a:cubicBezTo>
                    <a:pt x="36" y="183"/>
                    <a:pt x="36" y="183"/>
                    <a:pt x="36" y="183"/>
                  </a:cubicBezTo>
                  <a:cubicBezTo>
                    <a:pt x="36" y="182"/>
                    <a:pt x="36" y="182"/>
                    <a:pt x="36" y="182"/>
                  </a:cubicBezTo>
                  <a:cubicBezTo>
                    <a:pt x="36" y="182"/>
                    <a:pt x="36" y="182"/>
                    <a:pt x="36" y="182"/>
                  </a:cubicBezTo>
                  <a:cubicBezTo>
                    <a:pt x="36" y="182"/>
                    <a:pt x="36" y="182"/>
                    <a:pt x="36" y="182"/>
                  </a:cubicBezTo>
                  <a:cubicBezTo>
                    <a:pt x="35" y="183"/>
                    <a:pt x="35" y="183"/>
                    <a:pt x="35" y="183"/>
                  </a:cubicBezTo>
                  <a:cubicBezTo>
                    <a:pt x="35" y="183"/>
                    <a:pt x="35" y="183"/>
                    <a:pt x="35" y="183"/>
                  </a:cubicBezTo>
                  <a:cubicBezTo>
                    <a:pt x="35" y="182"/>
                    <a:pt x="35" y="182"/>
                    <a:pt x="35" y="182"/>
                  </a:cubicBezTo>
                  <a:cubicBezTo>
                    <a:pt x="34" y="182"/>
                    <a:pt x="34" y="182"/>
                    <a:pt x="34" y="182"/>
                  </a:cubicBezTo>
                  <a:cubicBezTo>
                    <a:pt x="33" y="183"/>
                    <a:pt x="33" y="183"/>
                    <a:pt x="33" y="183"/>
                  </a:cubicBezTo>
                  <a:cubicBezTo>
                    <a:pt x="33" y="184"/>
                    <a:pt x="33" y="184"/>
                    <a:pt x="33" y="184"/>
                  </a:cubicBezTo>
                  <a:cubicBezTo>
                    <a:pt x="32" y="183"/>
                    <a:pt x="32" y="183"/>
                    <a:pt x="32" y="183"/>
                  </a:cubicBezTo>
                  <a:cubicBezTo>
                    <a:pt x="33" y="183"/>
                    <a:pt x="33" y="183"/>
                    <a:pt x="33" y="183"/>
                  </a:cubicBezTo>
                  <a:cubicBezTo>
                    <a:pt x="33" y="183"/>
                    <a:pt x="33" y="183"/>
                    <a:pt x="33" y="183"/>
                  </a:cubicBezTo>
                  <a:cubicBezTo>
                    <a:pt x="33" y="183"/>
                    <a:pt x="33" y="183"/>
                    <a:pt x="33" y="183"/>
                  </a:cubicBezTo>
                  <a:cubicBezTo>
                    <a:pt x="32" y="183"/>
                    <a:pt x="32" y="183"/>
                    <a:pt x="32" y="183"/>
                  </a:cubicBezTo>
                  <a:cubicBezTo>
                    <a:pt x="32" y="183"/>
                    <a:pt x="32" y="183"/>
                    <a:pt x="32" y="183"/>
                  </a:cubicBezTo>
                  <a:cubicBezTo>
                    <a:pt x="32" y="183"/>
                    <a:pt x="32" y="183"/>
                    <a:pt x="32" y="183"/>
                  </a:cubicBezTo>
                  <a:cubicBezTo>
                    <a:pt x="31" y="184"/>
                    <a:pt x="31" y="184"/>
                    <a:pt x="31" y="184"/>
                  </a:cubicBezTo>
                  <a:cubicBezTo>
                    <a:pt x="30" y="184"/>
                    <a:pt x="30" y="184"/>
                    <a:pt x="30" y="184"/>
                  </a:cubicBezTo>
                  <a:cubicBezTo>
                    <a:pt x="30" y="185"/>
                    <a:pt x="30" y="185"/>
                    <a:pt x="30" y="185"/>
                  </a:cubicBezTo>
                  <a:cubicBezTo>
                    <a:pt x="29" y="185"/>
                    <a:pt x="29" y="185"/>
                    <a:pt x="29" y="185"/>
                  </a:cubicBezTo>
                  <a:cubicBezTo>
                    <a:pt x="29" y="185"/>
                    <a:pt x="29" y="185"/>
                    <a:pt x="29" y="185"/>
                  </a:cubicBezTo>
                  <a:cubicBezTo>
                    <a:pt x="29" y="184"/>
                    <a:pt x="29" y="184"/>
                    <a:pt x="29" y="184"/>
                  </a:cubicBezTo>
                  <a:cubicBezTo>
                    <a:pt x="29" y="183"/>
                    <a:pt x="29" y="183"/>
                    <a:pt x="29" y="183"/>
                  </a:cubicBezTo>
                  <a:cubicBezTo>
                    <a:pt x="29" y="183"/>
                    <a:pt x="29" y="183"/>
                    <a:pt x="29" y="183"/>
                  </a:cubicBezTo>
                  <a:cubicBezTo>
                    <a:pt x="29" y="182"/>
                    <a:pt x="29" y="182"/>
                    <a:pt x="29" y="182"/>
                  </a:cubicBezTo>
                  <a:cubicBezTo>
                    <a:pt x="29" y="182"/>
                    <a:pt x="29" y="182"/>
                    <a:pt x="29" y="182"/>
                  </a:cubicBezTo>
                  <a:cubicBezTo>
                    <a:pt x="30" y="182"/>
                    <a:pt x="30" y="182"/>
                    <a:pt x="30" y="182"/>
                  </a:cubicBezTo>
                  <a:cubicBezTo>
                    <a:pt x="31" y="181"/>
                    <a:pt x="31" y="181"/>
                    <a:pt x="31" y="181"/>
                  </a:cubicBezTo>
                  <a:cubicBezTo>
                    <a:pt x="32" y="181"/>
                    <a:pt x="32" y="181"/>
                    <a:pt x="32" y="181"/>
                  </a:cubicBezTo>
                  <a:cubicBezTo>
                    <a:pt x="32" y="181"/>
                    <a:pt x="32" y="181"/>
                    <a:pt x="32" y="181"/>
                  </a:cubicBezTo>
                  <a:cubicBezTo>
                    <a:pt x="32" y="181"/>
                    <a:pt x="32" y="181"/>
                    <a:pt x="32" y="181"/>
                  </a:cubicBezTo>
                  <a:cubicBezTo>
                    <a:pt x="32" y="180"/>
                    <a:pt x="32" y="180"/>
                    <a:pt x="32" y="180"/>
                  </a:cubicBezTo>
                  <a:cubicBezTo>
                    <a:pt x="32" y="180"/>
                    <a:pt x="32" y="180"/>
                    <a:pt x="32" y="180"/>
                  </a:cubicBezTo>
                  <a:cubicBezTo>
                    <a:pt x="31" y="181"/>
                    <a:pt x="31" y="181"/>
                    <a:pt x="31" y="181"/>
                  </a:cubicBezTo>
                  <a:cubicBezTo>
                    <a:pt x="31" y="181"/>
                    <a:pt x="31" y="181"/>
                    <a:pt x="31" y="181"/>
                  </a:cubicBezTo>
                  <a:cubicBezTo>
                    <a:pt x="31" y="181"/>
                    <a:pt x="31" y="181"/>
                    <a:pt x="31" y="181"/>
                  </a:cubicBezTo>
                  <a:cubicBezTo>
                    <a:pt x="30" y="181"/>
                    <a:pt x="30" y="181"/>
                    <a:pt x="30" y="181"/>
                  </a:cubicBezTo>
                  <a:cubicBezTo>
                    <a:pt x="29" y="181"/>
                    <a:pt x="29" y="181"/>
                    <a:pt x="29" y="181"/>
                  </a:cubicBezTo>
                  <a:cubicBezTo>
                    <a:pt x="29" y="181"/>
                    <a:pt x="29" y="181"/>
                    <a:pt x="29" y="181"/>
                  </a:cubicBezTo>
                  <a:cubicBezTo>
                    <a:pt x="29" y="180"/>
                    <a:pt x="29" y="180"/>
                    <a:pt x="29" y="180"/>
                  </a:cubicBezTo>
                  <a:cubicBezTo>
                    <a:pt x="30" y="179"/>
                    <a:pt x="30" y="179"/>
                    <a:pt x="30" y="179"/>
                  </a:cubicBezTo>
                  <a:cubicBezTo>
                    <a:pt x="30" y="179"/>
                    <a:pt x="30" y="179"/>
                    <a:pt x="30" y="179"/>
                  </a:cubicBezTo>
                  <a:cubicBezTo>
                    <a:pt x="29" y="178"/>
                    <a:pt x="29" y="178"/>
                    <a:pt x="29" y="178"/>
                  </a:cubicBezTo>
                  <a:cubicBezTo>
                    <a:pt x="29" y="178"/>
                    <a:pt x="29" y="178"/>
                    <a:pt x="29" y="178"/>
                  </a:cubicBezTo>
                  <a:cubicBezTo>
                    <a:pt x="29" y="179"/>
                    <a:pt x="29" y="179"/>
                    <a:pt x="29" y="179"/>
                  </a:cubicBezTo>
                  <a:cubicBezTo>
                    <a:pt x="28" y="179"/>
                    <a:pt x="28" y="179"/>
                    <a:pt x="28" y="179"/>
                  </a:cubicBezTo>
                  <a:cubicBezTo>
                    <a:pt x="28" y="178"/>
                    <a:pt x="28" y="178"/>
                    <a:pt x="28" y="178"/>
                  </a:cubicBezTo>
                  <a:cubicBezTo>
                    <a:pt x="29" y="178"/>
                    <a:pt x="29" y="178"/>
                    <a:pt x="29" y="178"/>
                  </a:cubicBezTo>
                  <a:cubicBezTo>
                    <a:pt x="30" y="178"/>
                    <a:pt x="30" y="178"/>
                    <a:pt x="30" y="178"/>
                  </a:cubicBezTo>
                  <a:cubicBezTo>
                    <a:pt x="30" y="177"/>
                    <a:pt x="30" y="177"/>
                    <a:pt x="30" y="177"/>
                  </a:cubicBezTo>
                  <a:cubicBezTo>
                    <a:pt x="31" y="177"/>
                    <a:pt x="31" y="177"/>
                    <a:pt x="31" y="177"/>
                  </a:cubicBezTo>
                  <a:cubicBezTo>
                    <a:pt x="32" y="177"/>
                    <a:pt x="32" y="177"/>
                    <a:pt x="32" y="177"/>
                  </a:cubicBezTo>
                  <a:cubicBezTo>
                    <a:pt x="32" y="176"/>
                    <a:pt x="32" y="176"/>
                    <a:pt x="32" y="176"/>
                  </a:cubicBezTo>
                  <a:cubicBezTo>
                    <a:pt x="32" y="176"/>
                    <a:pt x="32" y="176"/>
                    <a:pt x="32" y="176"/>
                  </a:cubicBezTo>
                  <a:cubicBezTo>
                    <a:pt x="33" y="176"/>
                    <a:pt x="33" y="176"/>
                    <a:pt x="33" y="176"/>
                  </a:cubicBezTo>
                  <a:cubicBezTo>
                    <a:pt x="33" y="176"/>
                    <a:pt x="33" y="176"/>
                    <a:pt x="33" y="176"/>
                  </a:cubicBezTo>
                  <a:cubicBezTo>
                    <a:pt x="33" y="175"/>
                    <a:pt x="33" y="175"/>
                    <a:pt x="33" y="175"/>
                  </a:cubicBezTo>
                  <a:cubicBezTo>
                    <a:pt x="35" y="175"/>
                    <a:pt x="35" y="175"/>
                    <a:pt x="35" y="175"/>
                  </a:cubicBezTo>
                  <a:cubicBezTo>
                    <a:pt x="35" y="176"/>
                    <a:pt x="35" y="176"/>
                    <a:pt x="35" y="176"/>
                  </a:cubicBezTo>
                  <a:cubicBezTo>
                    <a:pt x="36" y="176"/>
                    <a:pt x="36" y="176"/>
                    <a:pt x="36" y="176"/>
                  </a:cubicBezTo>
                  <a:cubicBezTo>
                    <a:pt x="35" y="175"/>
                    <a:pt x="35" y="175"/>
                    <a:pt x="35" y="175"/>
                  </a:cubicBezTo>
                  <a:cubicBezTo>
                    <a:pt x="35" y="175"/>
                    <a:pt x="35" y="175"/>
                    <a:pt x="35" y="175"/>
                  </a:cubicBezTo>
                  <a:cubicBezTo>
                    <a:pt x="34" y="175"/>
                    <a:pt x="34" y="175"/>
                    <a:pt x="34" y="175"/>
                  </a:cubicBezTo>
                  <a:cubicBezTo>
                    <a:pt x="34" y="174"/>
                    <a:pt x="34" y="174"/>
                    <a:pt x="34" y="174"/>
                  </a:cubicBezTo>
                  <a:cubicBezTo>
                    <a:pt x="32" y="175"/>
                    <a:pt x="32" y="175"/>
                    <a:pt x="32" y="175"/>
                  </a:cubicBezTo>
                  <a:cubicBezTo>
                    <a:pt x="32" y="175"/>
                    <a:pt x="32" y="175"/>
                    <a:pt x="32" y="175"/>
                  </a:cubicBezTo>
                  <a:cubicBezTo>
                    <a:pt x="31" y="176"/>
                    <a:pt x="31" y="176"/>
                    <a:pt x="31" y="176"/>
                  </a:cubicBezTo>
                  <a:cubicBezTo>
                    <a:pt x="31" y="176"/>
                    <a:pt x="31" y="176"/>
                    <a:pt x="31" y="176"/>
                  </a:cubicBezTo>
                  <a:cubicBezTo>
                    <a:pt x="31" y="176"/>
                    <a:pt x="31" y="176"/>
                    <a:pt x="31" y="176"/>
                  </a:cubicBezTo>
                  <a:cubicBezTo>
                    <a:pt x="30" y="177"/>
                    <a:pt x="30" y="177"/>
                    <a:pt x="30" y="177"/>
                  </a:cubicBezTo>
                  <a:cubicBezTo>
                    <a:pt x="29" y="177"/>
                    <a:pt x="29" y="177"/>
                    <a:pt x="29" y="177"/>
                  </a:cubicBezTo>
                  <a:cubicBezTo>
                    <a:pt x="29" y="177"/>
                    <a:pt x="29" y="177"/>
                    <a:pt x="29" y="177"/>
                  </a:cubicBezTo>
                  <a:cubicBezTo>
                    <a:pt x="29" y="177"/>
                    <a:pt x="29" y="177"/>
                    <a:pt x="29" y="177"/>
                  </a:cubicBezTo>
                  <a:cubicBezTo>
                    <a:pt x="29" y="176"/>
                    <a:pt x="29" y="176"/>
                    <a:pt x="29" y="176"/>
                  </a:cubicBezTo>
                  <a:cubicBezTo>
                    <a:pt x="28" y="176"/>
                    <a:pt x="28" y="176"/>
                    <a:pt x="28" y="176"/>
                  </a:cubicBezTo>
                  <a:cubicBezTo>
                    <a:pt x="29" y="176"/>
                    <a:pt x="29" y="176"/>
                    <a:pt x="29" y="176"/>
                  </a:cubicBezTo>
                  <a:cubicBezTo>
                    <a:pt x="29" y="175"/>
                    <a:pt x="29" y="175"/>
                    <a:pt x="29" y="175"/>
                  </a:cubicBezTo>
                  <a:cubicBezTo>
                    <a:pt x="28" y="175"/>
                    <a:pt x="28" y="175"/>
                    <a:pt x="28" y="175"/>
                  </a:cubicBezTo>
                  <a:cubicBezTo>
                    <a:pt x="28" y="175"/>
                    <a:pt x="28" y="175"/>
                    <a:pt x="28" y="175"/>
                  </a:cubicBezTo>
                  <a:cubicBezTo>
                    <a:pt x="27" y="175"/>
                    <a:pt x="27" y="175"/>
                    <a:pt x="27" y="175"/>
                  </a:cubicBezTo>
                  <a:cubicBezTo>
                    <a:pt x="27" y="174"/>
                    <a:pt x="27" y="174"/>
                    <a:pt x="27" y="174"/>
                  </a:cubicBezTo>
                  <a:cubicBezTo>
                    <a:pt x="28" y="174"/>
                    <a:pt x="28" y="174"/>
                    <a:pt x="28" y="174"/>
                  </a:cubicBezTo>
                  <a:cubicBezTo>
                    <a:pt x="29" y="174"/>
                    <a:pt x="29" y="174"/>
                    <a:pt x="29" y="174"/>
                  </a:cubicBezTo>
                  <a:cubicBezTo>
                    <a:pt x="29" y="173"/>
                    <a:pt x="29" y="173"/>
                    <a:pt x="29" y="173"/>
                  </a:cubicBezTo>
                  <a:cubicBezTo>
                    <a:pt x="30" y="174"/>
                    <a:pt x="30" y="174"/>
                    <a:pt x="30" y="174"/>
                  </a:cubicBezTo>
                  <a:cubicBezTo>
                    <a:pt x="30" y="174"/>
                    <a:pt x="30" y="174"/>
                    <a:pt x="30" y="174"/>
                  </a:cubicBezTo>
                  <a:cubicBezTo>
                    <a:pt x="31" y="174"/>
                    <a:pt x="31" y="174"/>
                    <a:pt x="31" y="174"/>
                  </a:cubicBezTo>
                  <a:cubicBezTo>
                    <a:pt x="32" y="173"/>
                    <a:pt x="32" y="173"/>
                    <a:pt x="32" y="173"/>
                  </a:cubicBezTo>
                  <a:cubicBezTo>
                    <a:pt x="32" y="173"/>
                    <a:pt x="32" y="173"/>
                    <a:pt x="32" y="173"/>
                  </a:cubicBezTo>
                  <a:cubicBezTo>
                    <a:pt x="33" y="173"/>
                    <a:pt x="33" y="173"/>
                    <a:pt x="33" y="173"/>
                  </a:cubicBezTo>
                  <a:cubicBezTo>
                    <a:pt x="32" y="173"/>
                    <a:pt x="32" y="173"/>
                    <a:pt x="32" y="173"/>
                  </a:cubicBezTo>
                  <a:cubicBezTo>
                    <a:pt x="32" y="172"/>
                    <a:pt x="32" y="172"/>
                    <a:pt x="32" y="172"/>
                  </a:cubicBezTo>
                  <a:cubicBezTo>
                    <a:pt x="31" y="173"/>
                    <a:pt x="31" y="173"/>
                    <a:pt x="31" y="173"/>
                  </a:cubicBezTo>
                  <a:cubicBezTo>
                    <a:pt x="30" y="173"/>
                    <a:pt x="30" y="173"/>
                    <a:pt x="30" y="173"/>
                  </a:cubicBezTo>
                  <a:cubicBezTo>
                    <a:pt x="30" y="173"/>
                    <a:pt x="30" y="173"/>
                    <a:pt x="30" y="173"/>
                  </a:cubicBezTo>
                  <a:cubicBezTo>
                    <a:pt x="29" y="173"/>
                    <a:pt x="29" y="173"/>
                    <a:pt x="29" y="173"/>
                  </a:cubicBezTo>
                  <a:cubicBezTo>
                    <a:pt x="29" y="173"/>
                    <a:pt x="29" y="173"/>
                    <a:pt x="29" y="173"/>
                  </a:cubicBezTo>
                  <a:cubicBezTo>
                    <a:pt x="29" y="173"/>
                    <a:pt x="29" y="173"/>
                    <a:pt x="29" y="173"/>
                  </a:cubicBezTo>
                  <a:cubicBezTo>
                    <a:pt x="28" y="174"/>
                    <a:pt x="28" y="174"/>
                    <a:pt x="28" y="174"/>
                  </a:cubicBezTo>
                  <a:cubicBezTo>
                    <a:pt x="28" y="173"/>
                    <a:pt x="28" y="173"/>
                    <a:pt x="28" y="173"/>
                  </a:cubicBezTo>
                  <a:cubicBezTo>
                    <a:pt x="27" y="173"/>
                    <a:pt x="27" y="173"/>
                    <a:pt x="27" y="173"/>
                  </a:cubicBezTo>
                  <a:cubicBezTo>
                    <a:pt x="27" y="173"/>
                    <a:pt x="27" y="173"/>
                    <a:pt x="27" y="173"/>
                  </a:cubicBezTo>
                  <a:cubicBezTo>
                    <a:pt x="26" y="173"/>
                    <a:pt x="26" y="173"/>
                    <a:pt x="26" y="173"/>
                  </a:cubicBezTo>
                  <a:cubicBezTo>
                    <a:pt x="27" y="173"/>
                    <a:pt x="27" y="173"/>
                    <a:pt x="27" y="173"/>
                  </a:cubicBezTo>
                  <a:cubicBezTo>
                    <a:pt x="27" y="173"/>
                    <a:pt x="27" y="173"/>
                    <a:pt x="27" y="173"/>
                  </a:cubicBezTo>
                  <a:cubicBezTo>
                    <a:pt x="28" y="172"/>
                    <a:pt x="28" y="172"/>
                    <a:pt x="28" y="172"/>
                  </a:cubicBezTo>
                  <a:cubicBezTo>
                    <a:pt x="30" y="172"/>
                    <a:pt x="30" y="172"/>
                    <a:pt x="30" y="172"/>
                  </a:cubicBezTo>
                  <a:cubicBezTo>
                    <a:pt x="30" y="171"/>
                    <a:pt x="30" y="171"/>
                    <a:pt x="30" y="171"/>
                  </a:cubicBezTo>
                  <a:cubicBezTo>
                    <a:pt x="32" y="171"/>
                    <a:pt x="32" y="171"/>
                    <a:pt x="32" y="171"/>
                  </a:cubicBezTo>
                  <a:cubicBezTo>
                    <a:pt x="32" y="171"/>
                    <a:pt x="32" y="171"/>
                    <a:pt x="32" y="171"/>
                  </a:cubicBezTo>
                  <a:cubicBezTo>
                    <a:pt x="34" y="169"/>
                    <a:pt x="34" y="169"/>
                    <a:pt x="34" y="169"/>
                  </a:cubicBezTo>
                  <a:cubicBezTo>
                    <a:pt x="35" y="169"/>
                    <a:pt x="35" y="169"/>
                    <a:pt x="35" y="169"/>
                  </a:cubicBezTo>
                  <a:cubicBezTo>
                    <a:pt x="36" y="168"/>
                    <a:pt x="36" y="168"/>
                    <a:pt x="36" y="168"/>
                  </a:cubicBezTo>
                  <a:cubicBezTo>
                    <a:pt x="37" y="168"/>
                    <a:pt x="37" y="168"/>
                    <a:pt x="37" y="168"/>
                  </a:cubicBezTo>
                  <a:cubicBezTo>
                    <a:pt x="37" y="168"/>
                    <a:pt x="37" y="168"/>
                    <a:pt x="37" y="168"/>
                  </a:cubicBezTo>
                  <a:cubicBezTo>
                    <a:pt x="37" y="168"/>
                    <a:pt x="37" y="168"/>
                    <a:pt x="37" y="168"/>
                  </a:cubicBezTo>
                  <a:cubicBezTo>
                    <a:pt x="36" y="167"/>
                    <a:pt x="36" y="167"/>
                    <a:pt x="36" y="167"/>
                  </a:cubicBezTo>
                  <a:cubicBezTo>
                    <a:pt x="35" y="168"/>
                    <a:pt x="35" y="168"/>
                    <a:pt x="35" y="168"/>
                  </a:cubicBezTo>
                  <a:cubicBezTo>
                    <a:pt x="33" y="169"/>
                    <a:pt x="33" y="169"/>
                    <a:pt x="33" y="169"/>
                  </a:cubicBezTo>
                  <a:cubicBezTo>
                    <a:pt x="32" y="170"/>
                    <a:pt x="32" y="170"/>
                    <a:pt x="32" y="170"/>
                  </a:cubicBezTo>
                  <a:cubicBezTo>
                    <a:pt x="32" y="170"/>
                    <a:pt x="32" y="170"/>
                    <a:pt x="32" y="170"/>
                  </a:cubicBezTo>
                  <a:cubicBezTo>
                    <a:pt x="31" y="171"/>
                    <a:pt x="31" y="171"/>
                    <a:pt x="31" y="171"/>
                  </a:cubicBezTo>
                  <a:cubicBezTo>
                    <a:pt x="29" y="171"/>
                    <a:pt x="29" y="171"/>
                    <a:pt x="29" y="171"/>
                  </a:cubicBezTo>
                  <a:cubicBezTo>
                    <a:pt x="29" y="171"/>
                    <a:pt x="29" y="171"/>
                    <a:pt x="29" y="171"/>
                  </a:cubicBezTo>
                  <a:cubicBezTo>
                    <a:pt x="27" y="172"/>
                    <a:pt x="27" y="172"/>
                    <a:pt x="27" y="172"/>
                  </a:cubicBezTo>
                  <a:cubicBezTo>
                    <a:pt x="26" y="172"/>
                    <a:pt x="26" y="172"/>
                    <a:pt x="26" y="172"/>
                  </a:cubicBezTo>
                  <a:cubicBezTo>
                    <a:pt x="26" y="172"/>
                    <a:pt x="26" y="172"/>
                    <a:pt x="26" y="172"/>
                  </a:cubicBezTo>
                  <a:cubicBezTo>
                    <a:pt x="27" y="171"/>
                    <a:pt x="27" y="171"/>
                    <a:pt x="27" y="171"/>
                  </a:cubicBezTo>
                  <a:cubicBezTo>
                    <a:pt x="26" y="170"/>
                    <a:pt x="26" y="170"/>
                    <a:pt x="26" y="170"/>
                  </a:cubicBezTo>
                  <a:cubicBezTo>
                    <a:pt x="27" y="169"/>
                    <a:pt x="27" y="169"/>
                    <a:pt x="27" y="169"/>
                  </a:cubicBezTo>
                  <a:cubicBezTo>
                    <a:pt x="27" y="169"/>
                    <a:pt x="27" y="169"/>
                    <a:pt x="27" y="169"/>
                  </a:cubicBezTo>
                  <a:cubicBezTo>
                    <a:pt x="28" y="170"/>
                    <a:pt x="28" y="170"/>
                    <a:pt x="28" y="170"/>
                  </a:cubicBezTo>
                  <a:cubicBezTo>
                    <a:pt x="29" y="170"/>
                    <a:pt x="29" y="170"/>
                    <a:pt x="29" y="170"/>
                  </a:cubicBezTo>
                  <a:cubicBezTo>
                    <a:pt x="30" y="170"/>
                    <a:pt x="30" y="170"/>
                    <a:pt x="30" y="170"/>
                  </a:cubicBezTo>
                  <a:cubicBezTo>
                    <a:pt x="30" y="170"/>
                    <a:pt x="30" y="170"/>
                    <a:pt x="30" y="170"/>
                  </a:cubicBezTo>
                  <a:cubicBezTo>
                    <a:pt x="30" y="169"/>
                    <a:pt x="30" y="169"/>
                    <a:pt x="30" y="169"/>
                  </a:cubicBezTo>
                  <a:cubicBezTo>
                    <a:pt x="30" y="169"/>
                    <a:pt x="30" y="169"/>
                    <a:pt x="30" y="169"/>
                  </a:cubicBezTo>
                  <a:cubicBezTo>
                    <a:pt x="29" y="169"/>
                    <a:pt x="29" y="169"/>
                    <a:pt x="29" y="169"/>
                  </a:cubicBezTo>
                  <a:cubicBezTo>
                    <a:pt x="28" y="169"/>
                    <a:pt x="28" y="169"/>
                    <a:pt x="28" y="169"/>
                  </a:cubicBezTo>
                  <a:cubicBezTo>
                    <a:pt x="28" y="169"/>
                    <a:pt x="28" y="169"/>
                    <a:pt x="28" y="169"/>
                  </a:cubicBezTo>
                  <a:cubicBezTo>
                    <a:pt x="28" y="169"/>
                    <a:pt x="28" y="169"/>
                    <a:pt x="28" y="169"/>
                  </a:cubicBezTo>
                  <a:cubicBezTo>
                    <a:pt x="28" y="168"/>
                    <a:pt x="28" y="168"/>
                    <a:pt x="28" y="168"/>
                  </a:cubicBezTo>
                  <a:cubicBezTo>
                    <a:pt x="28" y="168"/>
                    <a:pt x="28" y="168"/>
                    <a:pt x="28" y="168"/>
                  </a:cubicBezTo>
                  <a:cubicBezTo>
                    <a:pt x="29" y="169"/>
                    <a:pt x="29" y="169"/>
                    <a:pt x="29" y="169"/>
                  </a:cubicBezTo>
                  <a:cubicBezTo>
                    <a:pt x="30" y="169"/>
                    <a:pt x="30" y="169"/>
                    <a:pt x="30" y="169"/>
                  </a:cubicBezTo>
                  <a:cubicBezTo>
                    <a:pt x="31" y="168"/>
                    <a:pt x="31" y="168"/>
                    <a:pt x="31" y="168"/>
                  </a:cubicBezTo>
                  <a:cubicBezTo>
                    <a:pt x="31" y="168"/>
                    <a:pt x="31" y="168"/>
                    <a:pt x="31" y="168"/>
                  </a:cubicBezTo>
                  <a:cubicBezTo>
                    <a:pt x="30" y="168"/>
                    <a:pt x="30" y="168"/>
                    <a:pt x="30" y="168"/>
                  </a:cubicBezTo>
                  <a:cubicBezTo>
                    <a:pt x="30" y="168"/>
                    <a:pt x="30" y="168"/>
                    <a:pt x="30" y="168"/>
                  </a:cubicBezTo>
                  <a:cubicBezTo>
                    <a:pt x="29" y="168"/>
                    <a:pt x="29" y="168"/>
                    <a:pt x="29" y="168"/>
                  </a:cubicBezTo>
                  <a:cubicBezTo>
                    <a:pt x="30" y="167"/>
                    <a:pt x="30" y="167"/>
                    <a:pt x="30" y="167"/>
                  </a:cubicBezTo>
                  <a:cubicBezTo>
                    <a:pt x="30" y="167"/>
                    <a:pt x="30" y="167"/>
                    <a:pt x="30" y="167"/>
                  </a:cubicBezTo>
                  <a:cubicBezTo>
                    <a:pt x="31" y="167"/>
                    <a:pt x="31" y="167"/>
                    <a:pt x="31" y="167"/>
                  </a:cubicBezTo>
                  <a:cubicBezTo>
                    <a:pt x="31" y="167"/>
                    <a:pt x="31" y="167"/>
                    <a:pt x="31" y="167"/>
                  </a:cubicBezTo>
                  <a:cubicBezTo>
                    <a:pt x="31" y="167"/>
                    <a:pt x="31" y="167"/>
                    <a:pt x="31" y="167"/>
                  </a:cubicBezTo>
                  <a:cubicBezTo>
                    <a:pt x="32" y="167"/>
                    <a:pt x="32" y="167"/>
                    <a:pt x="32" y="167"/>
                  </a:cubicBezTo>
                  <a:cubicBezTo>
                    <a:pt x="32" y="167"/>
                    <a:pt x="32" y="167"/>
                    <a:pt x="32" y="167"/>
                  </a:cubicBezTo>
                  <a:cubicBezTo>
                    <a:pt x="32" y="166"/>
                    <a:pt x="32" y="166"/>
                    <a:pt x="32" y="166"/>
                  </a:cubicBezTo>
                  <a:cubicBezTo>
                    <a:pt x="32" y="166"/>
                    <a:pt x="32" y="166"/>
                    <a:pt x="32" y="166"/>
                  </a:cubicBezTo>
                  <a:cubicBezTo>
                    <a:pt x="31" y="166"/>
                    <a:pt x="31" y="166"/>
                    <a:pt x="31" y="166"/>
                  </a:cubicBezTo>
                  <a:cubicBezTo>
                    <a:pt x="31" y="166"/>
                    <a:pt x="31" y="166"/>
                    <a:pt x="31" y="166"/>
                  </a:cubicBezTo>
                  <a:cubicBezTo>
                    <a:pt x="30" y="166"/>
                    <a:pt x="30" y="166"/>
                    <a:pt x="30" y="166"/>
                  </a:cubicBezTo>
                  <a:cubicBezTo>
                    <a:pt x="28" y="166"/>
                    <a:pt x="28" y="166"/>
                    <a:pt x="28" y="166"/>
                  </a:cubicBezTo>
                  <a:cubicBezTo>
                    <a:pt x="27" y="166"/>
                    <a:pt x="27" y="166"/>
                    <a:pt x="27" y="166"/>
                  </a:cubicBezTo>
                  <a:cubicBezTo>
                    <a:pt x="27" y="166"/>
                    <a:pt x="27" y="166"/>
                    <a:pt x="27" y="166"/>
                  </a:cubicBezTo>
                  <a:cubicBezTo>
                    <a:pt x="27" y="165"/>
                    <a:pt x="27" y="165"/>
                    <a:pt x="27" y="165"/>
                  </a:cubicBezTo>
                  <a:cubicBezTo>
                    <a:pt x="28" y="165"/>
                    <a:pt x="28" y="165"/>
                    <a:pt x="28" y="165"/>
                  </a:cubicBezTo>
                  <a:cubicBezTo>
                    <a:pt x="28" y="165"/>
                    <a:pt x="28" y="165"/>
                    <a:pt x="28" y="165"/>
                  </a:cubicBezTo>
                  <a:cubicBezTo>
                    <a:pt x="29" y="165"/>
                    <a:pt x="29" y="165"/>
                    <a:pt x="29" y="165"/>
                  </a:cubicBezTo>
                  <a:cubicBezTo>
                    <a:pt x="28" y="165"/>
                    <a:pt x="28" y="165"/>
                    <a:pt x="28" y="165"/>
                  </a:cubicBezTo>
                  <a:cubicBezTo>
                    <a:pt x="28" y="165"/>
                    <a:pt x="28" y="165"/>
                    <a:pt x="28" y="165"/>
                  </a:cubicBezTo>
                  <a:cubicBezTo>
                    <a:pt x="27" y="165"/>
                    <a:pt x="27" y="165"/>
                    <a:pt x="27" y="165"/>
                  </a:cubicBezTo>
                  <a:cubicBezTo>
                    <a:pt x="27" y="164"/>
                    <a:pt x="27" y="164"/>
                    <a:pt x="27" y="164"/>
                  </a:cubicBezTo>
                  <a:cubicBezTo>
                    <a:pt x="29" y="164"/>
                    <a:pt x="29" y="164"/>
                    <a:pt x="29" y="164"/>
                  </a:cubicBezTo>
                  <a:cubicBezTo>
                    <a:pt x="29" y="164"/>
                    <a:pt x="29" y="164"/>
                    <a:pt x="29" y="164"/>
                  </a:cubicBezTo>
                  <a:cubicBezTo>
                    <a:pt x="30" y="164"/>
                    <a:pt x="30" y="164"/>
                    <a:pt x="30" y="164"/>
                  </a:cubicBezTo>
                  <a:cubicBezTo>
                    <a:pt x="33" y="164"/>
                    <a:pt x="33" y="164"/>
                    <a:pt x="33" y="164"/>
                  </a:cubicBezTo>
                  <a:cubicBezTo>
                    <a:pt x="33" y="164"/>
                    <a:pt x="33" y="164"/>
                    <a:pt x="33" y="164"/>
                  </a:cubicBezTo>
                  <a:cubicBezTo>
                    <a:pt x="34" y="164"/>
                    <a:pt x="34" y="164"/>
                    <a:pt x="34" y="164"/>
                  </a:cubicBezTo>
                  <a:cubicBezTo>
                    <a:pt x="35" y="164"/>
                    <a:pt x="35" y="164"/>
                    <a:pt x="35" y="164"/>
                  </a:cubicBezTo>
                  <a:cubicBezTo>
                    <a:pt x="35" y="164"/>
                    <a:pt x="35" y="164"/>
                    <a:pt x="35" y="164"/>
                  </a:cubicBezTo>
                  <a:cubicBezTo>
                    <a:pt x="34" y="163"/>
                    <a:pt x="34" y="163"/>
                    <a:pt x="34" y="163"/>
                  </a:cubicBezTo>
                  <a:cubicBezTo>
                    <a:pt x="32" y="163"/>
                    <a:pt x="32" y="163"/>
                    <a:pt x="32" y="163"/>
                  </a:cubicBezTo>
                  <a:cubicBezTo>
                    <a:pt x="31" y="164"/>
                    <a:pt x="31" y="164"/>
                    <a:pt x="31" y="164"/>
                  </a:cubicBezTo>
                  <a:cubicBezTo>
                    <a:pt x="30" y="164"/>
                    <a:pt x="30" y="164"/>
                    <a:pt x="30" y="164"/>
                  </a:cubicBezTo>
                  <a:cubicBezTo>
                    <a:pt x="30" y="164"/>
                    <a:pt x="30" y="164"/>
                    <a:pt x="30" y="164"/>
                  </a:cubicBezTo>
                  <a:cubicBezTo>
                    <a:pt x="29" y="163"/>
                    <a:pt x="29" y="163"/>
                    <a:pt x="29" y="163"/>
                  </a:cubicBezTo>
                  <a:cubicBezTo>
                    <a:pt x="28" y="164"/>
                    <a:pt x="28" y="164"/>
                    <a:pt x="28" y="164"/>
                  </a:cubicBezTo>
                  <a:cubicBezTo>
                    <a:pt x="28" y="164"/>
                    <a:pt x="28" y="164"/>
                    <a:pt x="28" y="164"/>
                  </a:cubicBezTo>
                  <a:cubicBezTo>
                    <a:pt x="28" y="164"/>
                    <a:pt x="28" y="164"/>
                    <a:pt x="28" y="164"/>
                  </a:cubicBezTo>
                  <a:cubicBezTo>
                    <a:pt x="28" y="163"/>
                    <a:pt x="28" y="163"/>
                    <a:pt x="28" y="163"/>
                  </a:cubicBezTo>
                  <a:cubicBezTo>
                    <a:pt x="28" y="163"/>
                    <a:pt x="28" y="163"/>
                    <a:pt x="28" y="163"/>
                  </a:cubicBezTo>
                  <a:cubicBezTo>
                    <a:pt x="29" y="162"/>
                    <a:pt x="29" y="162"/>
                    <a:pt x="29" y="162"/>
                  </a:cubicBezTo>
                  <a:cubicBezTo>
                    <a:pt x="29" y="162"/>
                    <a:pt x="29" y="162"/>
                    <a:pt x="29" y="162"/>
                  </a:cubicBezTo>
                  <a:cubicBezTo>
                    <a:pt x="30" y="162"/>
                    <a:pt x="30" y="162"/>
                    <a:pt x="30" y="162"/>
                  </a:cubicBezTo>
                  <a:cubicBezTo>
                    <a:pt x="31" y="161"/>
                    <a:pt x="31" y="161"/>
                    <a:pt x="31" y="161"/>
                  </a:cubicBezTo>
                  <a:cubicBezTo>
                    <a:pt x="31" y="160"/>
                    <a:pt x="31" y="160"/>
                    <a:pt x="31" y="160"/>
                  </a:cubicBezTo>
                  <a:cubicBezTo>
                    <a:pt x="32" y="160"/>
                    <a:pt x="32" y="160"/>
                    <a:pt x="32" y="160"/>
                  </a:cubicBezTo>
                  <a:cubicBezTo>
                    <a:pt x="32" y="161"/>
                    <a:pt x="32" y="161"/>
                    <a:pt x="32" y="161"/>
                  </a:cubicBezTo>
                  <a:cubicBezTo>
                    <a:pt x="33" y="161"/>
                    <a:pt x="33" y="161"/>
                    <a:pt x="33" y="161"/>
                  </a:cubicBezTo>
                  <a:cubicBezTo>
                    <a:pt x="33" y="160"/>
                    <a:pt x="33" y="160"/>
                    <a:pt x="33" y="160"/>
                  </a:cubicBezTo>
                  <a:cubicBezTo>
                    <a:pt x="34" y="160"/>
                    <a:pt x="34" y="160"/>
                    <a:pt x="34" y="160"/>
                  </a:cubicBezTo>
                  <a:cubicBezTo>
                    <a:pt x="34" y="161"/>
                    <a:pt x="34" y="161"/>
                    <a:pt x="34" y="161"/>
                  </a:cubicBezTo>
                  <a:cubicBezTo>
                    <a:pt x="35" y="161"/>
                    <a:pt x="35" y="161"/>
                    <a:pt x="35" y="161"/>
                  </a:cubicBezTo>
                  <a:cubicBezTo>
                    <a:pt x="36" y="162"/>
                    <a:pt x="36" y="162"/>
                    <a:pt x="36" y="162"/>
                  </a:cubicBezTo>
                  <a:cubicBezTo>
                    <a:pt x="37" y="162"/>
                    <a:pt x="37" y="162"/>
                    <a:pt x="37" y="162"/>
                  </a:cubicBezTo>
                  <a:cubicBezTo>
                    <a:pt x="37" y="162"/>
                    <a:pt x="37" y="162"/>
                    <a:pt x="37" y="162"/>
                  </a:cubicBezTo>
                  <a:cubicBezTo>
                    <a:pt x="38" y="163"/>
                    <a:pt x="38" y="163"/>
                    <a:pt x="38" y="163"/>
                  </a:cubicBezTo>
                  <a:cubicBezTo>
                    <a:pt x="39" y="163"/>
                    <a:pt x="39" y="163"/>
                    <a:pt x="39" y="163"/>
                  </a:cubicBezTo>
                  <a:cubicBezTo>
                    <a:pt x="41" y="164"/>
                    <a:pt x="41" y="164"/>
                    <a:pt x="41" y="164"/>
                  </a:cubicBezTo>
                  <a:cubicBezTo>
                    <a:pt x="41" y="163"/>
                    <a:pt x="41" y="163"/>
                    <a:pt x="41" y="163"/>
                  </a:cubicBezTo>
                  <a:cubicBezTo>
                    <a:pt x="41" y="163"/>
                    <a:pt x="41" y="163"/>
                    <a:pt x="41" y="163"/>
                  </a:cubicBezTo>
                  <a:cubicBezTo>
                    <a:pt x="42" y="163"/>
                    <a:pt x="42" y="163"/>
                    <a:pt x="42" y="163"/>
                  </a:cubicBezTo>
                  <a:cubicBezTo>
                    <a:pt x="41" y="163"/>
                    <a:pt x="41" y="163"/>
                    <a:pt x="41" y="163"/>
                  </a:cubicBezTo>
                  <a:cubicBezTo>
                    <a:pt x="41" y="163"/>
                    <a:pt x="41" y="163"/>
                    <a:pt x="41" y="163"/>
                  </a:cubicBezTo>
                  <a:cubicBezTo>
                    <a:pt x="40" y="163"/>
                    <a:pt x="40" y="163"/>
                    <a:pt x="40" y="163"/>
                  </a:cubicBezTo>
                  <a:cubicBezTo>
                    <a:pt x="40" y="163"/>
                    <a:pt x="40" y="163"/>
                    <a:pt x="40" y="163"/>
                  </a:cubicBezTo>
                  <a:cubicBezTo>
                    <a:pt x="39" y="162"/>
                    <a:pt x="39" y="162"/>
                    <a:pt x="39" y="162"/>
                  </a:cubicBezTo>
                  <a:cubicBezTo>
                    <a:pt x="38" y="161"/>
                    <a:pt x="38" y="161"/>
                    <a:pt x="38" y="161"/>
                  </a:cubicBezTo>
                  <a:cubicBezTo>
                    <a:pt x="38" y="161"/>
                    <a:pt x="38" y="161"/>
                    <a:pt x="38" y="161"/>
                  </a:cubicBezTo>
                  <a:cubicBezTo>
                    <a:pt x="39" y="161"/>
                    <a:pt x="39" y="161"/>
                    <a:pt x="39" y="161"/>
                  </a:cubicBezTo>
                  <a:cubicBezTo>
                    <a:pt x="40" y="161"/>
                    <a:pt x="40" y="161"/>
                    <a:pt x="40" y="161"/>
                  </a:cubicBezTo>
                  <a:cubicBezTo>
                    <a:pt x="41" y="161"/>
                    <a:pt x="41" y="161"/>
                    <a:pt x="41" y="161"/>
                  </a:cubicBezTo>
                  <a:cubicBezTo>
                    <a:pt x="41" y="160"/>
                    <a:pt x="41" y="160"/>
                    <a:pt x="41" y="160"/>
                  </a:cubicBezTo>
                  <a:cubicBezTo>
                    <a:pt x="41" y="160"/>
                    <a:pt x="41" y="160"/>
                    <a:pt x="41" y="160"/>
                  </a:cubicBezTo>
                  <a:cubicBezTo>
                    <a:pt x="40" y="160"/>
                    <a:pt x="40" y="160"/>
                    <a:pt x="40" y="160"/>
                  </a:cubicBezTo>
                  <a:cubicBezTo>
                    <a:pt x="40" y="160"/>
                    <a:pt x="40" y="160"/>
                    <a:pt x="40" y="160"/>
                  </a:cubicBezTo>
                  <a:cubicBezTo>
                    <a:pt x="40" y="160"/>
                    <a:pt x="40" y="160"/>
                    <a:pt x="40" y="160"/>
                  </a:cubicBezTo>
                  <a:cubicBezTo>
                    <a:pt x="40" y="160"/>
                    <a:pt x="40" y="160"/>
                    <a:pt x="40" y="160"/>
                  </a:cubicBezTo>
                  <a:cubicBezTo>
                    <a:pt x="40" y="161"/>
                    <a:pt x="40" y="161"/>
                    <a:pt x="40" y="161"/>
                  </a:cubicBezTo>
                  <a:cubicBezTo>
                    <a:pt x="39" y="161"/>
                    <a:pt x="39" y="161"/>
                    <a:pt x="39" y="161"/>
                  </a:cubicBezTo>
                  <a:cubicBezTo>
                    <a:pt x="38" y="160"/>
                    <a:pt x="38" y="160"/>
                    <a:pt x="38" y="160"/>
                  </a:cubicBezTo>
                  <a:cubicBezTo>
                    <a:pt x="38" y="160"/>
                    <a:pt x="38" y="160"/>
                    <a:pt x="38" y="160"/>
                  </a:cubicBezTo>
                  <a:cubicBezTo>
                    <a:pt x="38" y="160"/>
                    <a:pt x="38" y="160"/>
                    <a:pt x="38" y="160"/>
                  </a:cubicBezTo>
                  <a:cubicBezTo>
                    <a:pt x="39" y="160"/>
                    <a:pt x="39" y="160"/>
                    <a:pt x="39" y="160"/>
                  </a:cubicBezTo>
                  <a:cubicBezTo>
                    <a:pt x="39" y="159"/>
                    <a:pt x="39" y="159"/>
                    <a:pt x="39" y="159"/>
                  </a:cubicBezTo>
                  <a:cubicBezTo>
                    <a:pt x="39" y="159"/>
                    <a:pt x="39" y="159"/>
                    <a:pt x="39" y="159"/>
                  </a:cubicBezTo>
                  <a:cubicBezTo>
                    <a:pt x="38" y="159"/>
                    <a:pt x="38" y="159"/>
                    <a:pt x="38" y="159"/>
                  </a:cubicBezTo>
                  <a:cubicBezTo>
                    <a:pt x="38" y="159"/>
                    <a:pt x="38" y="159"/>
                    <a:pt x="38" y="159"/>
                  </a:cubicBezTo>
                  <a:cubicBezTo>
                    <a:pt x="37" y="159"/>
                    <a:pt x="37" y="159"/>
                    <a:pt x="37" y="159"/>
                  </a:cubicBezTo>
                  <a:cubicBezTo>
                    <a:pt x="37" y="159"/>
                    <a:pt x="37" y="159"/>
                    <a:pt x="37" y="159"/>
                  </a:cubicBezTo>
                  <a:cubicBezTo>
                    <a:pt x="37" y="159"/>
                    <a:pt x="37" y="159"/>
                    <a:pt x="37" y="159"/>
                  </a:cubicBezTo>
                  <a:cubicBezTo>
                    <a:pt x="37" y="160"/>
                    <a:pt x="37" y="160"/>
                    <a:pt x="37" y="160"/>
                  </a:cubicBezTo>
                  <a:cubicBezTo>
                    <a:pt x="37" y="160"/>
                    <a:pt x="37" y="160"/>
                    <a:pt x="37" y="160"/>
                  </a:cubicBezTo>
                  <a:cubicBezTo>
                    <a:pt x="37" y="161"/>
                    <a:pt x="37" y="161"/>
                    <a:pt x="37" y="161"/>
                  </a:cubicBezTo>
                  <a:cubicBezTo>
                    <a:pt x="36" y="161"/>
                    <a:pt x="36" y="161"/>
                    <a:pt x="36" y="161"/>
                  </a:cubicBezTo>
                  <a:cubicBezTo>
                    <a:pt x="36" y="161"/>
                    <a:pt x="36" y="161"/>
                    <a:pt x="36" y="161"/>
                  </a:cubicBezTo>
                  <a:cubicBezTo>
                    <a:pt x="35" y="160"/>
                    <a:pt x="35" y="160"/>
                    <a:pt x="35" y="160"/>
                  </a:cubicBezTo>
                  <a:cubicBezTo>
                    <a:pt x="34" y="160"/>
                    <a:pt x="34" y="160"/>
                    <a:pt x="34" y="160"/>
                  </a:cubicBezTo>
                  <a:cubicBezTo>
                    <a:pt x="34" y="160"/>
                    <a:pt x="34" y="160"/>
                    <a:pt x="34" y="160"/>
                  </a:cubicBezTo>
                  <a:cubicBezTo>
                    <a:pt x="34" y="159"/>
                    <a:pt x="34" y="159"/>
                    <a:pt x="34" y="159"/>
                  </a:cubicBezTo>
                  <a:cubicBezTo>
                    <a:pt x="33" y="159"/>
                    <a:pt x="33" y="159"/>
                    <a:pt x="33" y="159"/>
                  </a:cubicBezTo>
                  <a:cubicBezTo>
                    <a:pt x="33" y="160"/>
                    <a:pt x="33" y="160"/>
                    <a:pt x="33" y="160"/>
                  </a:cubicBezTo>
                  <a:cubicBezTo>
                    <a:pt x="32" y="160"/>
                    <a:pt x="32" y="160"/>
                    <a:pt x="32" y="160"/>
                  </a:cubicBezTo>
                  <a:cubicBezTo>
                    <a:pt x="31" y="160"/>
                    <a:pt x="31" y="160"/>
                    <a:pt x="31" y="160"/>
                  </a:cubicBezTo>
                  <a:cubicBezTo>
                    <a:pt x="31" y="160"/>
                    <a:pt x="31" y="160"/>
                    <a:pt x="31" y="160"/>
                  </a:cubicBezTo>
                  <a:cubicBezTo>
                    <a:pt x="30" y="161"/>
                    <a:pt x="30" y="161"/>
                    <a:pt x="30" y="161"/>
                  </a:cubicBezTo>
                  <a:cubicBezTo>
                    <a:pt x="29" y="161"/>
                    <a:pt x="29" y="161"/>
                    <a:pt x="29" y="161"/>
                  </a:cubicBezTo>
                  <a:cubicBezTo>
                    <a:pt x="29" y="161"/>
                    <a:pt x="29" y="161"/>
                    <a:pt x="29" y="161"/>
                  </a:cubicBezTo>
                  <a:cubicBezTo>
                    <a:pt x="29" y="161"/>
                    <a:pt x="29" y="161"/>
                    <a:pt x="29" y="161"/>
                  </a:cubicBezTo>
                  <a:cubicBezTo>
                    <a:pt x="30" y="160"/>
                    <a:pt x="30" y="160"/>
                    <a:pt x="30" y="160"/>
                  </a:cubicBezTo>
                  <a:cubicBezTo>
                    <a:pt x="30" y="160"/>
                    <a:pt x="30" y="160"/>
                    <a:pt x="30" y="160"/>
                  </a:cubicBezTo>
                  <a:cubicBezTo>
                    <a:pt x="31" y="159"/>
                    <a:pt x="31" y="159"/>
                    <a:pt x="31" y="159"/>
                  </a:cubicBezTo>
                  <a:cubicBezTo>
                    <a:pt x="31" y="159"/>
                    <a:pt x="31" y="159"/>
                    <a:pt x="31" y="159"/>
                  </a:cubicBezTo>
                  <a:cubicBezTo>
                    <a:pt x="31" y="159"/>
                    <a:pt x="31" y="159"/>
                    <a:pt x="31" y="159"/>
                  </a:cubicBezTo>
                  <a:cubicBezTo>
                    <a:pt x="31" y="159"/>
                    <a:pt x="31" y="159"/>
                    <a:pt x="31" y="159"/>
                  </a:cubicBezTo>
                  <a:cubicBezTo>
                    <a:pt x="31" y="158"/>
                    <a:pt x="31" y="158"/>
                    <a:pt x="31" y="158"/>
                  </a:cubicBezTo>
                  <a:cubicBezTo>
                    <a:pt x="32" y="158"/>
                    <a:pt x="32" y="158"/>
                    <a:pt x="32" y="158"/>
                  </a:cubicBezTo>
                  <a:cubicBezTo>
                    <a:pt x="32" y="158"/>
                    <a:pt x="32" y="158"/>
                    <a:pt x="32" y="158"/>
                  </a:cubicBezTo>
                  <a:cubicBezTo>
                    <a:pt x="33" y="158"/>
                    <a:pt x="33" y="158"/>
                    <a:pt x="33" y="158"/>
                  </a:cubicBezTo>
                  <a:cubicBezTo>
                    <a:pt x="33" y="159"/>
                    <a:pt x="33" y="159"/>
                    <a:pt x="33" y="159"/>
                  </a:cubicBezTo>
                  <a:cubicBezTo>
                    <a:pt x="35" y="159"/>
                    <a:pt x="35" y="159"/>
                    <a:pt x="35" y="159"/>
                  </a:cubicBezTo>
                  <a:cubicBezTo>
                    <a:pt x="35" y="158"/>
                    <a:pt x="35" y="158"/>
                    <a:pt x="35" y="158"/>
                  </a:cubicBezTo>
                  <a:cubicBezTo>
                    <a:pt x="34" y="158"/>
                    <a:pt x="34" y="158"/>
                    <a:pt x="34" y="158"/>
                  </a:cubicBezTo>
                  <a:cubicBezTo>
                    <a:pt x="34" y="158"/>
                    <a:pt x="34" y="158"/>
                    <a:pt x="34" y="158"/>
                  </a:cubicBezTo>
                  <a:cubicBezTo>
                    <a:pt x="33" y="158"/>
                    <a:pt x="33" y="158"/>
                    <a:pt x="33" y="158"/>
                  </a:cubicBezTo>
                  <a:cubicBezTo>
                    <a:pt x="32" y="157"/>
                    <a:pt x="32" y="157"/>
                    <a:pt x="32" y="157"/>
                  </a:cubicBezTo>
                  <a:cubicBezTo>
                    <a:pt x="32" y="156"/>
                    <a:pt x="32" y="156"/>
                    <a:pt x="32" y="156"/>
                  </a:cubicBezTo>
                  <a:cubicBezTo>
                    <a:pt x="31" y="156"/>
                    <a:pt x="31" y="156"/>
                    <a:pt x="31" y="156"/>
                  </a:cubicBezTo>
                  <a:cubicBezTo>
                    <a:pt x="31" y="156"/>
                    <a:pt x="31" y="156"/>
                    <a:pt x="31" y="156"/>
                  </a:cubicBezTo>
                  <a:cubicBezTo>
                    <a:pt x="32" y="156"/>
                    <a:pt x="32" y="156"/>
                    <a:pt x="32" y="156"/>
                  </a:cubicBezTo>
                  <a:cubicBezTo>
                    <a:pt x="33" y="156"/>
                    <a:pt x="33" y="156"/>
                    <a:pt x="33" y="156"/>
                  </a:cubicBezTo>
                  <a:cubicBezTo>
                    <a:pt x="33" y="157"/>
                    <a:pt x="33" y="157"/>
                    <a:pt x="33" y="157"/>
                  </a:cubicBezTo>
                  <a:cubicBezTo>
                    <a:pt x="34" y="158"/>
                    <a:pt x="34" y="158"/>
                    <a:pt x="34" y="158"/>
                  </a:cubicBezTo>
                  <a:cubicBezTo>
                    <a:pt x="34" y="157"/>
                    <a:pt x="34" y="157"/>
                    <a:pt x="34" y="157"/>
                  </a:cubicBezTo>
                  <a:cubicBezTo>
                    <a:pt x="34" y="157"/>
                    <a:pt x="34" y="157"/>
                    <a:pt x="34" y="157"/>
                  </a:cubicBezTo>
                  <a:cubicBezTo>
                    <a:pt x="34" y="156"/>
                    <a:pt x="34" y="156"/>
                    <a:pt x="34" y="156"/>
                  </a:cubicBezTo>
                  <a:cubicBezTo>
                    <a:pt x="34" y="156"/>
                    <a:pt x="34" y="156"/>
                    <a:pt x="34" y="156"/>
                  </a:cubicBezTo>
                  <a:cubicBezTo>
                    <a:pt x="35" y="157"/>
                    <a:pt x="35" y="157"/>
                    <a:pt x="35" y="157"/>
                  </a:cubicBezTo>
                  <a:cubicBezTo>
                    <a:pt x="35" y="157"/>
                    <a:pt x="35" y="157"/>
                    <a:pt x="35" y="157"/>
                  </a:cubicBezTo>
                  <a:cubicBezTo>
                    <a:pt x="36" y="158"/>
                    <a:pt x="36" y="158"/>
                    <a:pt x="36" y="158"/>
                  </a:cubicBezTo>
                  <a:cubicBezTo>
                    <a:pt x="37" y="158"/>
                    <a:pt x="37" y="158"/>
                    <a:pt x="37" y="158"/>
                  </a:cubicBezTo>
                  <a:cubicBezTo>
                    <a:pt x="37" y="158"/>
                    <a:pt x="37" y="158"/>
                    <a:pt x="37" y="158"/>
                  </a:cubicBezTo>
                  <a:cubicBezTo>
                    <a:pt x="38" y="158"/>
                    <a:pt x="38" y="158"/>
                    <a:pt x="38" y="158"/>
                  </a:cubicBezTo>
                  <a:cubicBezTo>
                    <a:pt x="38" y="158"/>
                    <a:pt x="38" y="158"/>
                    <a:pt x="38" y="158"/>
                  </a:cubicBezTo>
                  <a:cubicBezTo>
                    <a:pt x="39" y="159"/>
                    <a:pt x="39" y="159"/>
                    <a:pt x="39" y="159"/>
                  </a:cubicBezTo>
                  <a:cubicBezTo>
                    <a:pt x="40" y="159"/>
                    <a:pt x="40" y="159"/>
                    <a:pt x="40" y="159"/>
                  </a:cubicBezTo>
                  <a:cubicBezTo>
                    <a:pt x="40" y="159"/>
                    <a:pt x="40" y="159"/>
                    <a:pt x="40" y="159"/>
                  </a:cubicBezTo>
                  <a:cubicBezTo>
                    <a:pt x="41" y="159"/>
                    <a:pt x="41" y="159"/>
                    <a:pt x="41" y="159"/>
                  </a:cubicBezTo>
                  <a:cubicBezTo>
                    <a:pt x="41" y="159"/>
                    <a:pt x="41" y="159"/>
                    <a:pt x="41" y="159"/>
                  </a:cubicBezTo>
                  <a:cubicBezTo>
                    <a:pt x="40" y="158"/>
                    <a:pt x="40" y="158"/>
                    <a:pt x="40" y="158"/>
                  </a:cubicBezTo>
                  <a:cubicBezTo>
                    <a:pt x="38" y="157"/>
                    <a:pt x="38" y="157"/>
                    <a:pt x="38" y="157"/>
                  </a:cubicBezTo>
                  <a:cubicBezTo>
                    <a:pt x="38" y="157"/>
                    <a:pt x="38" y="157"/>
                    <a:pt x="38" y="157"/>
                  </a:cubicBezTo>
                  <a:cubicBezTo>
                    <a:pt x="38" y="156"/>
                    <a:pt x="38" y="156"/>
                    <a:pt x="38" y="156"/>
                  </a:cubicBezTo>
                  <a:cubicBezTo>
                    <a:pt x="39" y="156"/>
                    <a:pt x="39" y="156"/>
                    <a:pt x="39" y="156"/>
                  </a:cubicBezTo>
                  <a:cubicBezTo>
                    <a:pt x="39" y="156"/>
                    <a:pt x="39" y="156"/>
                    <a:pt x="39" y="156"/>
                  </a:cubicBezTo>
                  <a:cubicBezTo>
                    <a:pt x="40" y="155"/>
                    <a:pt x="40" y="155"/>
                    <a:pt x="40" y="155"/>
                  </a:cubicBezTo>
                  <a:cubicBezTo>
                    <a:pt x="40" y="155"/>
                    <a:pt x="40" y="155"/>
                    <a:pt x="40" y="155"/>
                  </a:cubicBezTo>
                  <a:cubicBezTo>
                    <a:pt x="40" y="155"/>
                    <a:pt x="40" y="155"/>
                    <a:pt x="40" y="155"/>
                  </a:cubicBezTo>
                  <a:cubicBezTo>
                    <a:pt x="39" y="155"/>
                    <a:pt x="39" y="155"/>
                    <a:pt x="39" y="155"/>
                  </a:cubicBezTo>
                  <a:cubicBezTo>
                    <a:pt x="39" y="155"/>
                    <a:pt x="39" y="155"/>
                    <a:pt x="39" y="155"/>
                  </a:cubicBezTo>
                  <a:cubicBezTo>
                    <a:pt x="38" y="155"/>
                    <a:pt x="38" y="155"/>
                    <a:pt x="38" y="155"/>
                  </a:cubicBezTo>
                  <a:cubicBezTo>
                    <a:pt x="37" y="155"/>
                    <a:pt x="37" y="155"/>
                    <a:pt x="37" y="155"/>
                  </a:cubicBezTo>
                  <a:cubicBezTo>
                    <a:pt x="38" y="155"/>
                    <a:pt x="38" y="155"/>
                    <a:pt x="38" y="155"/>
                  </a:cubicBezTo>
                  <a:cubicBezTo>
                    <a:pt x="38" y="156"/>
                    <a:pt x="38" y="156"/>
                    <a:pt x="38" y="156"/>
                  </a:cubicBezTo>
                  <a:cubicBezTo>
                    <a:pt x="38" y="156"/>
                    <a:pt x="38" y="156"/>
                    <a:pt x="38" y="156"/>
                  </a:cubicBezTo>
                  <a:cubicBezTo>
                    <a:pt x="37" y="156"/>
                    <a:pt x="37" y="156"/>
                    <a:pt x="37" y="156"/>
                  </a:cubicBezTo>
                  <a:cubicBezTo>
                    <a:pt x="37" y="156"/>
                    <a:pt x="37" y="156"/>
                    <a:pt x="37" y="156"/>
                  </a:cubicBezTo>
                  <a:cubicBezTo>
                    <a:pt x="36" y="156"/>
                    <a:pt x="36" y="156"/>
                    <a:pt x="36" y="156"/>
                  </a:cubicBezTo>
                  <a:cubicBezTo>
                    <a:pt x="35" y="156"/>
                    <a:pt x="35" y="156"/>
                    <a:pt x="35" y="156"/>
                  </a:cubicBezTo>
                  <a:cubicBezTo>
                    <a:pt x="35" y="156"/>
                    <a:pt x="35" y="156"/>
                    <a:pt x="35" y="156"/>
                  </a:cubicBezTo>
                  <a:cubicBezTo>
                    <a:pt x="34" y="156"/>
                    <a:pt x="34" y="156"/>
                    <a:pt x="34" y="156"/>
                  </a:cubicBezTo>
                  <a:cubicBezTo>
                    <a:pt x="34" y="155"/>
                    <a:pt x="34" y="155"/>
                    <a:pt x="34" y="155"/>
                  </a:cubicBezTo>
                  <a:cubicBezTo>
                    <a:pt x="34" y="155"/>
                    <a:pt x="34" y="155"/>
                    <a:pt x="34" y="155"/>
                  </a:cubicBezTo>
                  <a:cubicBezTo>
                    <a:pt x="35" y="155"/>
                    <a:pt x="35" y="155"/>
                    <a:pt x="35" y="155"/>
                  </a:cubicBezTo>
                  <a:cubicBezTo>
                    <a:pt x="34" y="155"/>
                    <a:pt x="34" y="155"/>
                    <a:pt x="34" y="155"/>
                  </a:cubicBezTo>
                  <a:cubicBezTo>
                    <a:pt x="33" y="155"/>
                    <a:pt x="33" y="155"/>
                    <a:pt x="33" y="155"/>
                  </a:cubicBezTo>
                  <a:cubicBezTo>
                    <a:pt x="33" y="155"/>
                    <a:pt x="33" y="155"/>
                    <a:pt x="33" y="155"/>
                  </a:cubicBezTo>
                  <a:cubicBezTo>
                    <a:pt x="34" y="154"/>
                    <a:pt x="34" y="154"/>
                    <a:pt x="34" y="154"/>
                  </a:cubicBezTo>
                  <a:cubicBezTo>
                    <a:pt x="35" y="154"/>
                    <a:pt x="35" y="154"/>
                    <a:pt x="35" y="154"/>
                  </a:cubicBezTo>
                  <a:cubicBezTo>
                    <a:pt x="36" y="154"/>
                    <a:pt x="36" y="154"/>
                    <a:pt x="36" y="154"/>
                  </a:cubicBezTo>
                  <a:cubicBezTo>
                    <a:pt x="37" y="154"/>
                    <a:pt x="37" y="154"/>
                    <a:pt x="37" y="154"/>
                  </a:cubicBezTo>
                  <a:cubicBezTo>
                    <a:pt x="37" y="154"/>
                    <a:pt x="37" y="154"/>
                    <a:pt x="37" y="154"/>
                  </a:cubicBezTo>
                  <a:cubicBezTo>
                    <a:pt x="38" y="154"/>
                    <a:pt x="38" y="154"/>
                    <a:pt x="38" y="154"/>
                  </a:cubicBezTo>
                  <a:cubicBezTo>
                    <a:pt x="39" y="154"/>
                    <a:pt x="39" y="154"/>
                    <a:pt x="39" y="154"/>
                  </a:cubicBezTo>
                  <a:cubicBezTo>
                    <a:pt x="40" y="154"/>
                    <a:pt x="40" y="154"/>
                    <a:pt x="40" y="154"/>
                  </a:cubicBezTo>
                  <a:cubicBezTo>
                    <a:pt x="40" y="154"/>
                    <a:pt x="40" y="154"/>
                    <a:pt x="40" y="154"/>
                  </a:cubicBezTo>
                  <a:cubicBezTo>
                    <a:pt x="40" y="153"/>
                    <a:pt x="40" y="153"/>
                    <a:pt x="40" y="153"/>
                  </a:cubicBezTo>
                  <a:cubicBezTo>
                    <a:pt x="40" y="153"/>
                    <a:pt x="40" y="153"/>
                    <a:pt x="40" y="153"/>
                  </a:cubicBezTo>
                  <a:cubicBezTo>
                    <a:pt x="41" y="153"/>
                    <a:pt x="41" y="153"/>
                    <a:pt x="41" y="153"/>
                  </a:cubicBezTo>
                  <a:cubicBezTo>
                    <a:pt x="41" y="152"/>
                    <a:pt x="41" y="152"/>
                    <a:pt x="41" y="152"/>
                  </a:cubicBezTo>
                  <a:cubicBezTo>
                    <a:pt x="41" y="152"/>
                    <a:pt x="41" y="152"/>
                    <a:pt x="41" y="152"/>
                  </a:cubicBezTo>
                  <a:cubicBezTo>
                    <a:pt x="40" y="153"/>
                    <a:pt x="40" y="153"/>
                    <a:pt x="40" y="153"/>
                  </a:cubicBezTo>
                  <a:cubicBezTo>
                    <a:pt x="40" y="153"/>
                    <a:pt x="40" y="153"/>
                    <a:pt x="40" y="153"/>
                  </a:cubicBezTo>
                  <a:cubicBezTo>
                    <a:pt x="40" y="152"/>
                    <a:pt x="40" y="152"/>
                    <a:pt x="40" y="152"/>
                  </a:cubicBezTo>
                  <a:cubicBezTo>
                    <a:pt x="40" y="152"/>
                    <a:pt x="40" y="152"/>
                    <a:pt x="40" y="152"/>
                  </a:cubicBezTo>
                  <a:cubicBezTo>
                    <a:pt x="41" y="150"/>
                    <a:pt x="41" y="150"/>
                    <a:pt x="41" y="150"/>
                  </a:cubicBezTo>
                  <a:cubicBezTo>
                    <a:pt x="41" y="149"/>
                    <a:pt x="41" y="149"/>
                    <a:pt x="41" y="149"/>
                  </a:cubicBezTo>
                  <a:cubicBezTo>
                    <a:pt x="41" y="149"/>
                    <a:pt x="41" y="149"/>
                    <a:pt x="41" y="149"/>
                  </a:cubicBezTo>
                  <a:cubicBezTo>
                    <a:pt x="41" y="149"/>
                    <a:pt x="41" y="149"/>
                    <a:pt x="41" y="149"/>
                  </a:cubicBezTo>
                  <a:cubicBezTo>
                    <a:pt x="42" y="150"/>
                    <a:pt x="42" y="150"/>
                    <a:pt x="42" y="150"/>
                  </a:cubicBezTo>
                  <a:cubicBezTo>
                    <a:pt x="42" y="150"/>
                    <a:pt x="42" y="150"/>
                    <a:pt x="42" y="150"/>
                  </a:cubicBezTo>
                  <a:cubicBezTo>
                    <a:pt x="42" y="151"/>
                    <a:pt x="42" y="151"/>
                    <a:pt x="42" y="151"/>
                  </a:cubicBezTo>
                  <a:cubicBezTo>
                    <a:pt x="42" y="151"/>
                    <a:pt x="42" y="151"/>
                    <a:pt x="42" y="151"/>
                  </a:cubicBezTo>
                  <a:cubicBezTo>
                    <a:pt x="43" y="151"/>
                    <a:pt x="43" y="151"/>
                    <a:pt x="43" y="151"/>
                  </a:cubicBezTo>
                  <a:cubicBezTo>
                    <a:pt x="43" y="151"/>
                    <a:pt x="43" y="151"/>
                    <a:pt x="43" y="151"/>
                  </a:cubicBezTo>
                  <a:cubicBezTo>
                    <a:pt x="44" y="151"/>
                    <a:pt x="44" y="151"/>
                    <a:pt x="44" y="151"/>
                  </a:cubicBezTo>
                  <a:cubicBezTo>
                    <a:pt x="44" y="151"/>
                    <a:pt x="44" y="151"/>
                    <a:pt x="44" y="151"/>
                  </a:cubicBezTo>
                  <a:cubicBezTo>
                    <a:pt x="44" y="151"/>
                    <a:pt x="44" y="151"/>
                    <a:pt x="44" y="151"/>
                  </a:cubicBezTo>
                  <a:cubicBezTo>
                    <a:pt x="45" y="151"/>
                    <a:pt x="45" y="151"/>
                    <a:pt x="45" y="151"/>
                  </a:cubicBezTo>
                  <a:cubicBezTo>
                    <a:pt x="45" y="151"/>
                    <a:pt x="45" y="151"/>
                    <a:pt x="45" y="151"/>
                  </a:cubicBezTo>
                  <a:cubicBezTo>
                    <a:pt x="44" y="150"/>
                    <a:pt x="44" y="150"/>
                    <a:pt x="44" y="150"/>
                  </a:cubicBezTo>
                  <a:cubicBezTo>
                    <a:pt x="43" y="150"/>
                    <a:pt x="43" y="150"/>
                    <a:pt x="43" y="150"/>
                  </a:cubicBezTo>
                  <a:cubicBezTo>
                    <a:pt x="43" y="150"/>
                    <a:pt x="43" y="150"/>
                    <a:pt x="43" y="150"/>
                  </a:cubicBezTo>
                  <a:cubicBezTo>
                    <a:pt x="44" y="150"/>
                    <a:pt x="44" y="150"/>
                    <a:pt x="44" y="150"/>
                  </a:cubicBezTo>
                  <a:cubicBezTo>
                    <a:pt x="44" y="150"/>
                    <a:pt x="44" y="150"/>
                    <a:pt x="44" y="150"/>
                  </a:cubicBezTo>
                  <a:cubicBezTo>
                    <a:pt x="44" y="150"/>
                    <a:pt x="44" y="150"/>
                    <a:pt x="44" y="150"/>
                  </a:cubicBezTo>
                  <a:cubicBezTo>
                    <a:pt x="44" y="149"/>
                    <a:pt x="44" y="149"/>
                    <a:pt x="44" y="149"/>
                  </a:cubicBezTo>
                  <a:cubicBezTo>
                    <a:pt x="44" y="149"/>
                    <a:pt x="44" y="149"/>
                    <a:pt x="44" y="149"/>
                  </a:cubicBezTo>
                  <a:cubicBezTo>
                    <a:pt x="43" y="149"/>
                    <a:pt x="43" y="149"/>
                    <a:pt x="43" y="149"/>
                  </a:cubicBezTo>
                  <a:cubicBezTo>
                    <a:pt x="43" y="149"/>
                    <a:pt x="43" y="149"/>
                    <a:pt x="43" y="149"/>
                  </a:cubicBezTo>
                  <a:cubicBezTo>
                    <a:pt x="43" y="149"/>
                    <a:pt x="43" y="149"/>
                    <a:pt x="43" y="149"/>
                  </a:cubicBezTo>
                  <a:cubicBezTo>
                    <a:pt x="42" y="149"/>
                    <a:pt x="42" y="149"/>
                    <a:pt x="42" y="149"/>
                  </a:cubicBezTo>
                  <a:cubicBezTo>
                    <a:pt x="42" y="149"/>
                    <a:pt x="42" y="149"/>
                    <a:pt x="42" y="149"/>
                  </a:cubicBezTo>
                  <a:cubicBezTo>
                    <a:pt x="42" y="149"/>
                    <a:pt x="42" y="149"/>
                    <a:pt x="42" y="149"/>
                  </a:cubicBezTo>
                  <a:cubicBezTo>
                    <a:pt x="42" y="148"/>
                    <a:pt x="42" y="148"/>
                    <a:pt x="42" y="148"/>
                  </a:cubicBezTo>
                  <a:cubicBezTo>
                    <a:pt x="42" y="148"/>
                    <a:pt x="42" y="148"/>
                    <a:pt x="42" y="148"/>
                  </a:cubicBezTo>
                  <a:cubicBezTo>
                    <a:pt x="43" y="147"/>
                    <a:pt x="43" y="147"/>
                    <a:pt x="43" y="147"/>
                  </a:cubicBezTo>
                  <a:cubicBezTo>
                    <a:pt x="44" y="147"/>
                    <a:pt x="44" y="147"/>
                    <a:pt x="44" y="147"/>
                  </a:cubicBezTo>
                  <a:cubicBezTo>
                    <a:pt x="44" y="147"/>
                    <a:pt x="44" y="147"/>
                    <a:pt x="44" y="147"/>
                  </a:cubicBezTo>
                  <a:cubicBezTo>
                    <a:pt x="44" y="147"/>
                    <a:pt x="44" y="147"/>
                    <a:pt x="44" y="147"/>
                  </a:cubicBezTo>
                  <a:cubicBezTo>
                    <a:pt x="45" y="147"/>
                    <a:pt x="45" y="147"/>
                    <a:pt x="45" y="147"/>
                  </a:cubicBezTo>
                  <a:cubicBezTo>
                    <a:pt x="45" y="147"/>
                    <a:pt x="45" y="147"/>
                    <a:pt x="45" y="147"/>
                  </a:cubicBezTo>
                  <a:cubicBezTo>
                    <a:pt x="44" y="146"/>
                    <a:pt x="44" y="146"/>
                    <a:pt x="44" y="146"/>
                  </a:cubicBezTo>
                  <a:cubicBezTo>
                    <a:pt x="43" y="146"/>
                    <a:pt x="43" y="146"/>
                    <a:pt x="43" y="146"/>
                  </a:cubicBezTo>
                  <a:cubicBezTo>
                    <a:pt x="43" y="146"/>
                    <a:pt x="43" y="146"/>
                    <a:pt x="43" y="146"/>
                  </a:cubicBezTo>
                  <a:cubicBezTo>
                    <a:pt x="44" y="146"/>
                    <a:pt x="44" y="146"/>
                    <a:pt x="44" y="146"/>
                  </a:cubicBezTo>
                  <a:cubicBezTo>
                    <a:pt x="44" y="146"/>
                    <a:pt x="44" y="146"/>
                    <a:pt x="44" y="146"/>
                  </a:cubicBezTo>
                  <a:cubicBezTo>
                    <a:pt x="45" y="145"/>
                    <a:pt x="45" y="145"/>
                    <a:pt x="45" y="145"/>
                  </a:cubicBezTo>
                  <a:cubicBezTo>
                    <a:pt x="45" y="145"/>
                    <a:pt x="45" y="145"/>
                    <a:pt x="45" y="145"/>
                  </a:cubicBezTo>
                  <a:cubicBezTo>
                    <a:pt x="45" y="145"/>
                    <a:pt x="45" y="145"/>
                    <a:pt x="45" y="145"/>
                  </a:cubicBezTo>
                  <a:cubicBezTo>
                    <a:pt x="46" y="144"/>
                    <a:pt x="46" y="144"/>
                    <a:pt x="46" y="144"/>
                  </a:cubicBezTo>
                  <a:cubicBezTo>
                    <a:pt x="46" y="144"/>
                    <a:pt x="46" y="144"/>
                    <a:pt x="46" y="144"/>
                  </a:cubicBezTo>
                  <a:cubicBezTo>
                    <a:pt x="45" y="144"/>
                    <a:pt x="45" y="144"/>
                    <a:pt x="45" y="144"/>
                  </a:cubicBezTo>
                  <a:cubicBezTo>
                    <a:pt x="45" y="144"/>
                    <a:pt x="45" y="144"/>
                    <a:pt x="45" y="144"/>
                  </a:cubicBezTo>
                  <a:cubicBezTo>
                    <a:pt x="46" y="143"/>
                    <a:pt x="46" y="143"/>
                    <a:pt x="46" y="143"/>
                  </a:cubicBezTo>
                  <a:cubicBezTo>
                    <a:pt x="46" y="143"/>
                    <a:pt x="46" y="143"/>
                    <a:pt x="46" y="143"/>
                  </a:cubicBezTo>
                  <a:cubicBezTo>
                    <a:pt x="46" y="143"/>
                    <a:pt x="46" y="143"/>
                    <a:pt x="46" y="143"/>
                  </a:cubicBezTo>
                  <a:cubicBezTo>
                    <a:pt x="46" y="143"/>
                    <a:pt x="46" y="143"/>
                    <a:pt x="46" y="143"/>
                  </a:cubicBezTo>
                  <a:cubicBezTo>
                    <a:pt x="45" y="143"/>
                    <a:pt x="45" y="143"/>
                    <a:pt x="45" y="143"/>
                  </a:cubicBezTo>
                  <a:cubicBezTo>
                    <a:pt x="44" y="143"/>
                    <a:pt x="44" y="143"/>
                    <a:pt x="44" y="143"/>
                  </a:cubicBezTo>
                  <a:cubicBezTo>
                    <a:pt x="43" y="143"/>
                    <a:pt x="43" y="143"/>
                    <a:pt x="43" y="143"/>
                  </a:cubicBezTo>
                  <a:cubicBezTo>
                    <a:pt x="43" y="143"/>
                    <a:pt x="43" y="143"/>
                    <a:pt x="43" y="143"/>
                  </a:cubicBezTo>
                  <a:cubicBezTo>
                    <a:pt x="42" y="143"/>
                    <a:pt x="42" y="143"/>
                    <a:pt x="42" y="143"/>
                  </a:cubicBezTo>
                  <a:cubicBezTo>
                    <a:pt x="42" y="143"/>
                    <a:pt x="42" y="143"/>
                    <a:pt x="42" y="143"/>
                  </a:cubicBezTo>
                  <a:cubicBezTo>
                    <a:pt x="41" y="143"/>
                    <a:pt x="41" y="143"/>
                    <a:pt x="41" y="143"/>
                  </a:cubicBezTo>
                  <a:cubicBezTo>
                    <a:pt x="41" y="143"/>
                    <a:pt x="41" y="143"/>
                    <a:pt x="41" y="143"/>
                  </a:cubicBezTo>
                  <a:cubicBezTo>
                    <a:pt x="40" y="143"/>
                    <a:pt x="40" y="143"/>
                    <a:pt x="40" y="143"/>
                  </a:cubicBezTo>
                  <a:cubicBezTo>
                    <a:pt x="40" y="142"/>
                    <a:pt x="40" y="142"/>
                    <a:pt x="40" y="142"/>
                  </a:cubicBezTo>
                  <a:cubicBezTo>
                    <a:pt x="39" y="142"/>
                    <a:pt x="39" y="142"/>
                    <a:pt x="39" y="142"/>
                  </a:cubicBezTo>
                  <a:cubicBezTo>
                    <a:pt x="38" y="142"/>
                    <a:pt x="38" y="142"/>
                    <a:pt x="38" y="142"/>
                  </a:cubicBezTo>
                  <a:cubicBezTo>
                    <a:pt x="38" y="141"/>
                    <a:pt x="38" y="141"/>
                    <a:pt x="38" y="141"/>
                  </a:cubicBezTo>
                  <a:cubicBezTo>
                    <a:pt x="38" y="141"/>
                    <a:pt x="38" y="141"/>
                    <a:pt x="38" y="141"/>
                  </a:cubicBezTo>
                  <a:cubicBezTo>
                    <a:pt x="37" y="140"/>
                    <a:pt x="37" y="140"/>
                    <a:pt x="37" y="140"/>
                  </a:cubicBezTo>
                  <a:cubicBezTo>
                    <a:pt x="36" y="139"/>
                    <a:pt x="36" y="139"/>
                    <a:pt x="36" y="139"/>
                  </a:cubicBezTo>
                  <a:cubicBezTo>
                    <a:pt x="34" y="139"/>
                    <a:pt x="34" y="139"/>
                    <a:pt x="34" y="139"/>
                  </a:cubicBezTo>
                  <a:cubicBezTo>
                    <a:pt x="34" y="138"/>
                    <a:pt x="34" y="138"/>
                    <a:pt x="34" y="138"/>
                  </a:cubicBezTo>
                  <a:cubicBezTo>
                    <a:pt x="34" y="138"/>
                    <a:pt x="34" y="138"/>
                    <a:pt x="34" y="138"/>
                  </a:cubicBezTo>
                  <a:cubicBezTo>
                    <a:pt x="33" y="137"/>
                    <a:pt x="33" y="137"/>
                    <a:pt x="33" y="137"/>
                  </a:cubicBezTo>
                  <a:cubicBezTo>
                    <a:pt x="33" y="136"/>
                    <a:pt x="33" y="136"/>
                    <a:pt x="33" y="136"/>
                  </a:cubicBezTo>
                  <a:cubicBezTo>
                    <a:pt x="32" y="136"/>
                    <a:pt x="32" y="136"/>
                    <a:pt x="32" y="136"/>
                  </a:cubicBezTo>
                  <a:cubicBezTo>
                    <a:pt x="32" y="136"/>
                    <a:pt x="32" y="136"/>
                    <a:pt x="32" y="136"/>
                  </a:cubicBezTo>
                  <a:cubicBezTo>
                    <a:pt x="33" y="135"/>
                    <a:pt x="33" y="135"/>
                    <a:pt x="33" y="135"/>
                  </a:cubicBezTo>
                  <a:cubicBezTo>
                    <a:pt x="34" y="135"/>
                    <a:pt x="34" y="135"/>
                    <a:pt x="34" y="135"/>
                  </a:cubicBezTo>
                  <a:cubicBezTo>
                    <a:pt x="34" y="135"/>
                    <a:pt x="34" y="135"/>
                    <a:pt x="34" y="135"/>
                  </a:cubicBezTo>
                  <a:cubicBezTo>
                    <a:pt x="35" y="135"/>
                    <a:pt x="35" y="135"/>
                    <a:pt x="35" y="135"/>
                  </a:cubicBezTo>
                  <a:cubicBezTo>
                    <a:pt x="36" y="135"/>
                    <a:pt x="36" y="135"/>
                    <a:pt x="36" y="135"/>
                  </a:cubicBezTo>
                  <a:cubicBezTo>
                    <a:pt x="37" y="136"/>
                    <a:pt x="37" y="136"/>
                    <a:pt x="37" y="136"/>
                  </a:cubicBezTo>
                  <a:cubicBezTo>
                    <a:pt x="37" y="136"/>
                    <a:pt x="37" y="136"/>
                    <a:pt x="37" y="136"/>
                  </a:cubicBezTo>
                  <a:cubicBezTo>
                    <a:pt x="38" y="136"/>
                    <a:pt x="38" y="136"/>
                    <a:pt x="38" y="136"/>
                  </a:cubicBezTo>
                  <a:cubicBezTo>
                    <a:pt x="38" y="136"/>
                    <a:pt x="38" y="136"/>
                    <a:pt x="38" y="136"/>
                  </a:cubicBezTo>
                  <a:cubicBezTo>
                    <a:pt x="39" y="136"/>
                    <a:pt x="39" y="136"/>
                    <a:pt x="39" y="136"/>
                  </a:cubicBezTo>
                  <a:cubicBezTo>
                    <a:pt x="40" y="136"/>
                    <a:pt x="40" y="136"/>
                    <a:pt x="40" y="136"/>
                  </a:cubicBezTo>
                  <a:cubicBezTo>
                    <a:pt x="40" y="137"/>
                    <a:pt x="40" y="137"/>
                    <a:pt x="40" y="137"/>
                  </a:cubicBezTo>
                  <a:cubicBezTo>
                    <a:pt x="41" y="137"/>
                    <a:pt x="41" y="137"/>
                    <a:pt x="41" y="137"/>
                  </a:cubicBezTo>
                  <a:cubicBezTo>
                    <a:pt x="41" y="137"/>
                    <a:pt x="41" y="137"/>
                    <a:pt x="41" y="137"/>
                  </a:cubicBezTo>
                  <a:cubicBezTo>
                    <a:pt x="42" y="139"/>
                    <a:pt x="42" y="139"/>
                    <a:pt x="42" y="139"/>
                  </a:cubicBezTo>
                  <a:cubicBezTo>
                    <a:pt x="43" y="139"/>
                    <a:pt x="43" y="139"/>
                    <a:pt x="43" y="139"/>
                  </a:cubicBezTo>
                  <a:cubicBezTo>
                    <a:pt x="43" y="140"/>
                    <a:pt x="43" y="140"/>
                    <a:pt x="43" y="140"/>
                  </a:cubicBezTo>
                  <a:cubicBezTo>
                    <a:pt x="44" y="140"/>
                    <a:pt x="44" y="140"/>
                    <a:pt x="44" y="140"/>
                  </a:cubicBezTo>
                  <a:cubicBezTo>
                    <a:pt x="45" y="141"/>
                    <a:pt x="45" y="141"/>
                    <a:pt x="45" y="141"/>
                  </a:cubicBezTo>
                  <a:cubicBezTo>
                    <a:pt x="45" y="140"/>
                    <a:pt x="45" y="140"/>
                    <a:pt x="45" y="140"/>
                  </a:cubicBezTo>
                  <a:cubicBezTo>
                    <a:pt x="46" y="140"/>
                    <a:pt x="46" y="140"/>
                    <a:pt x="46" y="140"/>
                  </a:cubicBezTo>
                  <a:cubicBezTo>
                    <a:pt x="45" y="140"/>
                    <a:pt x="45" y="140"/>
                    <a:pt x="45" y="140"/>
                  </a:cubicBezTo>
                  <a:cubicBezTo>
                    <a:pt x="45" y="140"/>
                    <a:pt x="45" y="140"/>
                    <a:pt x="45" y="140"/>
                  </a:cubicBezTo>
                  <a:cubicBezTo>
                    <a:pt x="45" y="140"/>
                    <a:pt x="45" y="140"/>
                    <a:pt x="45" y="140"/>
                  </a:cubicBezTo>
                  <a:cubicBezTo>
                    <a:pt x="44" y="140"/>
                    <a:pt x="44" y="140"/>
                    <a:pt x="44" y="140"/>
                  </a:cubicBezTo>
                  <a:cubicBezTo>
                    <a:pt x="43" y="139"/>
                    <a:pt x="43" y="139"/>
                    <a:pt x="43" y="139"/>
                  </a:cubicBezTo>
                  <a:cubicBezTo>
                    <a:pt x="43" y="138"/>
                    <a:pt x="43" y="138"/>
                    <a:pt x="43" y="138"/>
                  </a:cubicBezTo>
                  <a:cubicBezTo>
                    <a:pt x="43" y="138"/>
                    <a:pt x="43" y="138"/>
                    <a:pt x="43" y="138"/>
                  </a:cubicBezTo>
                  <a:cubicBezTo>
                    <a:pt x="44" y="139"/>
                    <a:pt x="44" y="139"/>
                    <a:pt x="44" y="139"/>
                  </a:cubicBezTo>
                  <a:cubicBezTo>
                    <a:pt x="45" y="139"/>
                    <a:pt x="45" y="139"/>
                    <a:pt x="45" y="139"/>
                  </a:cubicBezTo>
                  <a:cubicBezTo>
                    <a:pt x="45" y="139"/>
                    <a:pt x="45" y="139"/>
                    <a:pt x="45" y="139"/>
                  </a:cubicBezTo>
                  <a:cubicBezTo>
                    <a:pt x="45" y="139"/>
                    <a:pt x="45" y="139"/>
                    <a:pt x="45" y="139"/>
                  </a:cubicBezTo>
                  <a:cubicBezTo>
                    <a:pt x="45" y="138"/>
                    <a:pt x="45" y="138"/>
                    <a:pt x="45" y="138"/>
                  </a:cubicBezTo>
                  <a:cubicBezTo>
                    <a:pt x="44" y="138"/>
                    <a:pt x="44" y="138"/>
                    <a:pt x="44" y="138"/>
                  </a:cubicBezTo>
                  <a:cubicBezTo>
                    <a:pt x="43" y="137"/>
                    <a:pt x="43" y="137"/>
                    <a:pt x="43" y="137"/>
                  </a:cubicBezTo>
                  <a:cubicBezTo>
                    <a:pt x="43" y="136"/>
                    <a:pt x="43" y="136"/>
                    <a:pt x="43" y="136"/>
                  </a:cubicBezTo>
                  <a:cubicBezTo>
                    <a:pt x="43" y="136"/>
                    <a:pt x="43" y="136"/>
                    <a:pt x="43" y="136"/>
                  </a:cubicBezTo>
                  <a:cubicBezTo>
                    <a:pt x="43" y="136"/>
                    <a:pt x="43" y="136"/>
                    <a:pt x="43" y="136"/>
                  </a:cubicBezTo>
                  <a:cubicBezTo>
                    <a:pt x="44" y="137"/>
                    <a:pt x="44" y="137"/>
                    <a:pt x="44" y="137"/>
                  </a:cubicBezTo>
                  <a:cubicBezTo>
                    <a:pt x="45" y="137"/>
                    <a:pt x="45" y="137"/>
                    <a:pt x="45" y="137"/>
                  </a:cubicBezTo>
                  <a:cubicBezTo>
                    <a:pt x="44" y="136"/>
                    <a:pt x="44" y="136"/>
                    <a:pt x="44" y="136"/>
                  </a:cubicBezTo>
                  <a:cubicBezTo>
                    <a:pt x="43" y="135"/>
                    <a:pt x="43" y="135"/>
                    <a:pt x="43" y="135"/>
                  </a:cubicBezTo>
                  <a:cubicBezTo>
                    <a:pt x="43" y="135"/>
                    <a:pt x="43" y="135"/>
                    <a:pt x="43" y="135"/>
                  </a:cubicBezTo>
                  <a:cubicBezTo>
                    <a:pt x="42" y="134"/>
                    <a:pt x="42" y="134"/>
                    <a:pt x="42" y="134"/>
                  </a:cubicBezTo>
                  <a:cubicBezTo>
                    <a:pt x="42" y="134"/>
                    <a:pt x="42" y="134"/>
                    <a:pt x="42" y="134"/>
                  </a:cubicBezTo>
                  <a:cubicBezTo>
                    <a:pt x="43" y="134"/>
                    <a:pt x="43" y="134"/>
                    <a:pt x="43" y="134"/>
                  </a:cubicBezTo>
                  <a:cubicBezTo>
                    <a:pt x="45" y="135"/>
                    <a:pt x="45" y="135"/>
                    <a:pt x="45" y="135"/>
                  </a:cubicBezTo>
                  <a:cubicBezTo>
                    <a:pt x="45" y="135"/>
                    <a:pt x="45" y="135"/>
                    <a:pt x="45" y="135"/>
                  </a:cubicBezTo>
                  <a:cubicBezTo>
                    <a:pt x="46" y="134"/>
                    <a:pt x="46" y="134"/>
                    <a:pt x="46" y="134"/>
                  </a:cubicBezTo>
                  <a:cubicBezTo>
                    <a:pt x="45" y="134"/>
                    <a:pt x="45" y="134"/>
                    <a:pt x="45" y="134"/>
                  </a:cubicBezTo>
                  <a:cubicBezTo>
                    <a:pt x="45" y="134"/>
                    <a:pt x="45" y="134"/>
                    <a:pt x="45" y="134"/>
                  </a:cubicBezTo>
                  <a:cubicBezTo>
                    <a:pt x="44" y="134"/>
                    <a:pt x="44" y="134"/>
                    <a:pt x="44" y="134"/>
                  </a:cubicBezTo>
                  <a:cubicBezTo>
                    <a:pt x="43" y="134"/>
                    <a:pt x="43" y="134"/>
                    <a:pt x="43" y="134"/>
                  </a:cubicBezTo>
                  <a:cubicBezTo>
                    <a:pt x="43" y="134"/>
                    <a:pt x="43" y="134"/>
                    <a:pt x="43" y="134"/>
                  </a:cubicBezTo>
                  <a:cubicBezTo>
                    <a:pt x="42" y="133"/>
                    <a:pt x="42" y="133"/>
                    <a:pt x="42" y="133"/>
                  </a:cubicBezTo>
                  <a:cubicBezTo>
                    <a:pt x="43" y="133"/>
                    <a:pt x="43" y="133"/>
                    <a:pt x="43" y="133"/>
                  </a:cubicBezTo>
                  <a:cubicBezTo>
                    <a:pt x="44" y="133"/>
                    <a:pt x="44" y="133"/>
                    <a:pt x="44" y="133"/>
                  </a:cubicBezTo>
                  <a:cubicBezTo>
                    <a:pt x="44" y="133"/>
                    <a:pt x="44" y="133"/>
                    <a:pt x="44" y="133"/>
                  </a:cubicBezTo>
                  <a:cubicBezTo>
                    <a:pt x="45" y="133"/>
                    <a:pt x="45" y="133"/>
                    <a:pt x="45" y="133"/>
                  </a:cubicBezTo>
                  <a:cubicBezTo>
                    <a:pt x="45" y="133"/>
                    <a:pt x="45" y="133"/>
                    <a:pt x="45" y="133"/>
                  </a:cubicBezTo>
                  <a:cubicBezTo>
                    <a:pt x="45" y="132"/>
                    <a:pt x="45" y="132"/>
                    <a:pt x="45" y="132"/>
                  </a:cubicBezTo>
                  <a:cubicBezTo>
                    <a:pt x="44" y="132"/>
                    <a:pt x="44" y="132"/>
                    <a:pt x="44" y="132"/>
                  </a:cubicBezTo>
                  <a:cubicBezTo>
                    <a:pt x="44" y="132"/>
                    <a:pt x="44" y="132"/>
                    <a:pt x="44" y="132"/>
                  </a:cubicBezTo>
                  <a:cubicBezTo>
                    <a:pt x="44" y="132"/>
                    <a:pt x="44" y="132"/>
                    <a:pt x="44" y="132"/>
                  </a:cubicBezTo>
                  <a:cubicBezTo>
                    <a:pt x="43" y="132"/>
                    <a:pt x="43" y="132"/>
                    <a:pt x="43" y="132"/>
                  </a:cubicBezTo>
                  <a:cubicBezTo>
                    <a:pt x="43" y="132"/>
                    <a:pt x="43" y="132"/>
                    <a:pt x="43" y="132"/>
                  </a:cubicBezTo>
                  <a:cubicBezTo>
                    <a:pt x="41" y="133"/>
                    <a:pt x="41" y="133"/>
                    <a:pt x="41" y="133"/>
                  </a:cubicBezTo>
                  <a:cubicBezTo>
                    <a:pt x="41" y="133"/>
                    <a:pt x="41" y="133"/>
                    <a:pt x="41" y="133"/>
                  </a:cubicBezTo>
                  <a:cubicBezTo>
                    <a:pt x="41" y="133"/>
                    <a:pt x="41" y="133"/>
                    <a:pt x="41" y="133"/>
                  </a:cubicBezTo>
                  <a:cubicBezTo>
                    <a:pt x="42" y="133"/>
                    <a:pt x="42" y="133"/>
                    <a:pt x="42" y="133"/>
                  </a:cubicBezTo>
                  <a:cubicBezTo>
                    <a:pt x="42" y="132"/>
                    <a:pt x="42" y="132"/>
                    <a:pt x="42" y="132"/>
                  </a:cubicBezTo>
                  <a:cubicBezTo>
                    <a:pt x="42" y="131"/>
                    <a:pt x="42" y="131"/>
                    <a:pt x="42" y="131"/>
                  </a:cubicBezTo>
                  <a:cubicBezTo>
                    <a:pt x="43" y="131"/>
                    <a:pt x="43" y="131"/>
                    <a:pt x="43" y="131"/>
                  </a:cubicBezTo>
                  <a:cubicBezTo>
                    <a:pt x="43" y="131"/>
                    <a:pt x="43" y="131"/>
                    <a:pt x="43" y="131"/>
                  </a:cubicBezTo>
                  <a:cubicBezTo>
                    <a:pt x="44" y="131"/>
                    <a:pt x="44" y="131"/>
                    <a:pt x="44" y="131"/>
                  </a:cubicBezTo>
                  <a:cubicBezTo>
                    <a:pt x="44" y="131"/>
                    <a:pt x="44" y="131"/>
                    <a:pt x="44" y="131"/>
                  </a:cubicBezTo>
                  <a:cubicBezTo>
                    <a:pt x="45" y="131"/>
                    <a:pt x="45" y="131"/>
                    <a:pt x="45" y="131"/>
                  </a:cubicBezTo>
                  <a:cubicBezTo>
                    <a:pt x="44" y="130"/>
                    <a:pt x="44" y="130"/>
                    <a:pt x="44" y="130"/>
                  </a:cubicBezTo>
                  <a:cubicBezTo>
                    <a:pt x="43" y="130"/>
                    <a:pt x="43" y="130"/>
                    <a:pt x="43" y="130"/>
                  </a:cubicBezTo>
                  <a:cubicBezTo>
                    <a:pt x="43" y="131"/>
                    <a:pt x="43" y="131"/>
                    <a:pt x="43" y="131"/>
                  </a:cubicBezTo>
                  <a:cubicBezTo>
                    <a:pt x="42" y="131"/>
                    <a:pt x="42" y="131"/>
                    <a:pt x="42" y="131"/>
                  </a:cubicBezTo>
                  <a:cubicBezTo>
                    <a:pt x="42" y="131"/>
                    <a:pt x="42" y="131"/>
                    <a:pt x="42" y="131"/>
                  </a:cubicBezTo>
                  <a:cubicBezTo>
                    <a:pt x="41" y="131"/>
                    <a:pt x="41" y="131"/>
                    <a:pt x="41" y="131"/>
                  </a:cubicBezTo>
                  <a:cubicBezTo>
                    <a:pt x="41" y="131"/>
                    <a:pt x="41" y="131"/>
                    <a:pt x="41" y="131"/>
                  </a:cubicBezTo>
                  <a:cubicBezTo>
                    <a:pt x="41" y="130"/>
                    <a:pt x="41" y="130"/>
                    <a:pt x="41" y="130"/>
                  </a:cubicBezTo>
                  <a:cubicBezTo>
                    <a:pt x="41" y="130"/>
                    <a:pt x="41" y="130"/>
                    <a:pt x="41" y="130"/>
                  </a:cubicBezTo>
                  <a:cubicBezTo>
                    <a:pt x="42" y="130"/>
                    <a:pt x="42" y="130"/>
                    <a:pt x="42" y="130"/>
                  </a:cubicBezTo>
                  <a:cubicBezTo>
                    <a:pt x="43" y="129"/>
                    <a:pt x="43" y="129"/>
                    <a:pt x="43" y="129"/>
                  </a:cubicBezTo>
                  <a:cubicBezTo>
                    <a:pt x="44" y="129"/>
                    <a:pt x="44" y="129"/>
                    <a:pt x="44" y="129"/>
                  </a:cubicBezTo>
                  <a:cubicBezTo>
                    <a:pt x="45" y="129"/>
                    <a:pt x="45" y="129"/>
                    <a:pt x="45" y="129"/>
                  </a:cubicBezTo>
                  <a:cubicBezTo>
                    <a:pt x="45" y="128"/>
                    <a:pt x="45" y="128"/>
                    <a:pt x="45" y="128"/>
                  </a:cubicBezTo>
                  <a:cubicBezTo>
                    <a:pt x="45" y="128"/>
                    <a:pt x="45" y="128"/>
                    <a:pt x="45" y="128"/>
                  </a:cubicBezTo>
                  <a:cubicBezTo>
                    <a:pt x="45" y="128"/>
                    <a:pt x="45" y="128"/>
                    <a:pt x="45" y="128"/>
                  </a:cubicBezTo>
                  <a:cubicBezTo>
                    <a:pt x="44" y="129"/>
                    <a:pt x="44" y="129"/>
                    <a:pt x="44" y="129"/>
                  </a:cubicBezTo>
                  <a:cubicBezTo>
                    <a:pt x="43" y="129"/>
                    <a:pt x="43" y="129"/>
                    <a:pt x="43" y="129"/>
                  </a:cubicBezTo>
                  <a:cubicBezTo>
                    <a:pt x="43" y="129"/>
                    <a:pt x="43" y="129"/>
                    <a:pt x="43" y="129"/>
                  </a:cubicBezTo>
                  <a:cubicBezTo>
                    <a:pt x="42" y="128"/>
                    <a:pt x="42" y="128"/>
                    <a:pt x="42" y="128"/>
                  </a:cubicBezTo>
                  <a:cubicBezTo>
                    <a:pt x="42" y="128"/>
                    <a:pt x="42" y="128"/>
                    <a:pt x="42" y="128"/>
                  </a:cubicBezTo>
                  <a:cubicBezTo>
                    <a:pt x="41" y="128"/>
                    <a:pt x="41" y="128"/>
                    <a:pt x="41" y="128"/>
                  </a:cubicBezTo>
                  <a:cubicBezTo>
                    <a:pt x="41" y="128"/>
                    <a:pt x="41" y="128"/>
                    <a:pt x="41" y="128"/>
                  </a:cubicBezTo>
                  <a:cubicBezTo>
                    <a:pt x="41" y="127"/>
                    <a:pt x="41" y="127"/>
                    <a:pt x="41" y="127"/>
                  </a:cubicBezTo>
                  <a:cubicBezTo>
                    <a:pt x="41" y="127"/>
                    <a:pt x="41" y="127"/>
                    <a:pt x="41" y="127"/>
                  </a:cubicBezTo>
                  <a:cubicBezTo>
                    <a:pt x="42" y="126"/>
                    <a:pt x="42" y="126"/>
                    <a:pt x="42" y="126"/>
                  </a:cubicBezTo>
                  <a:cubicBezTo>
                    <a:pt x="42" y="126"/>
                    <a:pt x="42" y="126"/>
                    <a:pt x="42" y="126"/>
                  </a:cubicBezTo>
                  <a:cubicBezTo>
                    <a:pt x="43" y="126"/>
                    <a:pt x="43" y="126"/>
                    <a:pt x="43" y="126"/>
                  </a:cubicBezTo>
                  <a:cubicBezTo>
                    <a:pt x="43" y="125"/>
                    <a:pt x="43" y="125"/>
                    <a:pt x="43" y="125"/>
                  </a:cubicBezTo>
                  <a:cubicBezTo>
                    <a:pt x="43" y="125"/>
                    <a:pt x="43" y="125"/>
                    <a:pt x="43" y="125"/>
                  </a:cubicBezTo>
                  <a:cubicBezTo>
                    <a:pt x="42" y="126"/>
                    <a:pt x="42" y="126"/>
                    <a:pt x="42" y="126"/>
                  </a:cubicBezTo>
                  <a:cubicBezTo>
                    <a:pt x="41" y="127"/>
                    <a:pt x="41" y="127"/>
                    <a:pt x="41" y="127"/>
                  </a:cubicBezTo>
                  <a:cubicBezTo>
                    <a:pt x="41" y="127"/>
                    <a:pt x="41" y="127"/>
                    <a:pt x="41" y="127"/>
                  </a:cubicBezTo>
                  <a:cubicBezTo>
                    <a:pt x="40" y="127"/>
                    <a:pt x="40" y="127"/>
                    <a:pt x="40" y="127"/>
                  </a:cubicBezTo>
                  <a:cubicBezTo>
                    <a:pt x="40" y="128"/>
                    <a:pt x="40" y="128"/>
                    <a:pt x="40" y="128"/>
                  </a:cubicBezTo>
                  <a:cubicBezTo>
                    <a:pt x="40" y="127"/>
                    <a:pt x="40" y="127"/>
                    <a:pt x="40" y="127"/>
                  </a:cubicBezTo>
                  <a:cubicBezTo>
                    <a:pt x="40" y="127"/>
                    <a:pt x="40" y="127"/>
                    <a:pt x="40" y="127"/>
                  </a:cubicBezTo>
                  <a:cubicBezTo>
                    <a:pt x="40" y="126"/>
                    <a:pt x="40" y="126"/>
                    <a:pt x="40" y="126"/>
                  </a:cubicBezTo>
                  <a:cubicBezTo>
                    <a:pt x="40" y="125"/>
                    <a:pt x="40" y="125"/>
                    <a:pt x="40" y="125"/>
                  </a:cubicBezTo>
                  <a:cubicBezTo>
                    <a:pt x="40" y="124"/>
                    <a:pt x="40" y="124"/>
                    <a:pt x="40" y="124"/>
                  </a:cubicBezTo>
                  <a:cubicBezTo>
                    <a:pt x="40" y="123"/>
                    <a:pt x="40" y="123"/>
                    <a:pt x="40" y="123"/>
                  </a:cubicBezTo>
                  <a:cubicBezTo>
                    <a:pt x="40" y="123"/>
                    <a:pt x="40" y="123"/>
                    <a:pt x="40" y="123"/>
                  </a:cubicBezTo>
                  <a:cubicBezTo>
                    <a:pt x="40" y="122"/>
                    <a:pt x="40" y="122"/>
                    <a:pt x="40" y="122"/>
                  </a:cubicBezTo>
                  <a:cubicBezTo>
                    <a:pt x="40" y="122"/>
                    <a:pt x="40" y="122"/>
                    <a:pt x="40" y="122"/>
                  </a:cubicBezTo>
                  <a:cubicBezTo>
                    <a:pt x="39" y="123"/>
                    <a:pt x="39" y="123"/>
                    <a:pt x="39" y="123"/>
                  </a:cubicBezTo>
                  <a:cubicBezTo>
                    <a:pt x="39" y="124"/>
                    <a:pt x="39" y="124"/>
                    <a:pt x="39" y="124"/>
                  </a:cubicBezTo>
                  <a:cubicBezTo>
                    <a:pt x="39" y="125"/>
                    <a:pt x="39" y="125"/>
                    <a:pt x="39" y="125"/>
                  </a:cubicBezTo>
                  <a:cubicBezTo>
                    <a:pt x="40" y="125"/>
                    <a:pt x="40" y="125"/>
                    <a:pt x="40" y="125"/>
                  </a:cubicBezTo>
                  <a:cubicBezTo>
                    <a:pt x="40" y="126"/>
                    <a:pt x="40" y="126"/>
                    <a:pt x="40" y="126"/>
                  </a:cubicBezTo>
                  <a:cubicBezTo>
                    <a:pt x="40" y="127"/>
                    <a:pt x="40" y="127"/>
                    <a:pt x="40" y="127"/>
                  </a:cubicBezTo>
                  <a:cubicBezTo>
                    <a:pt x="39" y="128"/>
                    <a:pt x="39" y="128"/>
                    <a:pt x="39" y="128"/>
                  </a:cubicBezTo>
                  <a:cubicBezTo>
                    <a:pt x="39" y="128"/>
                    <a:pt x="39" y="128"/>
                    <a:pt x="39" y="128"/>
                  </a:cubicBezTo>
                  <a:cubicBezTo>
                    <a:pt x="38" y="127"/>
                    <a:pt x="38" y="127"/>
                    <a:pt x="38" y="127"/>
                  </a:cubicBezTo>
                  <a:cubicBezTo>
                    <a:pt x="38" y="127"/>
                    <a:pt x="38" y="127"/>
                    <a:pt x="38" y="127"/>
                  </a:cubicBezTo>
                  <a:cubicBezTo>
                    <a:pt x="38" y="128"/>
                    <a:pt x="38" y="128"/>
                    <a:pt x="38" y="128"/>
                  </a:cubicBezTo>
                  <a:cubicBezTo>
                    <a:pt x="38" y="128"/>
                    <a:pt x="38" y="128"/>
                    <a:pt x="38" y="128"/>
                  </a:cubicBezTo>
                  <a:cubicBezTo>
                    <a:pt x="37" y="128"/>
                    <a:pt x="37" y="128"/>
                    <a:pt x="37" y="128"/>
                  </a:cubicBezTo>
                  <a:cubicBezTo>
                    <a:pt x="37" y="128"/>
                    <a:pt x="37" y="128"/>
                    <a:pt x="37" y="128"/>
                  </a:cubicBezTo>
                  <a:cubicBezTo>
                    <a:pt x="37" y="128"/>
                    <a:pt x="37" y="128"/>
                    <a:pt x="37" y="128"/>
                  </a:cubicBezTo>
                  <a:cubicBezTo>
                    <a:pt x="38" y="129"/>
                    <a:pt x="38" y="129"/>
                    <a:pt x="38" y="129"/>
                  </a:cubicBezTo>
                  <a:cubicBezTo>
                    <a:pt x="37" y="129"/>
                    <a:pt x="37" y="129"/>
                    <a:pt x="37" y="129"/>
                  </a:cubicBezTo>
                  <a:cubicBezTo>
                    <a:pt x="37" y="130"/>
                    <a:pt x="37" y="130"/>
                    <a:pt x="37" y="130"/>
                  </a:cubicBezTo>
                  <a:cubicBezTo>
                    <a:pt x="36" y="130"/>
                    <a:pt x="36" y="130"/>
                    <a:pt x="36" y="130"/>
                  </a:cubicBezTo>
                  <a:cubicBezTo>
                    <a:pt x="36" y="130"/>
                    <a:pt x="36" y="130"/>
                    <a:pt x="36" y="130"/>
                  </a:cubicBezTo>
                  <a:cubicBezTo>
                    <a:pt x="36" y="130"/>
                    <a:pt x="36" y="130"/>
                    <a:pt x="36" y="130"/>
                  </a:cubicBezTo>
                  <a:cubicBezTo>
                    <a:pt x="35" y="131"/>
                    <a:pt x="35" y="131"/>
                    <a:pt x="35" y="131"/>
                  </a:cubicBezTo>
                  <a:cubicBezTo>
                    <a:pt x="34" y="131"/>
                    <a:pt x="34" y="131"/>
                    <a:pt x="34" y="131"/>
                  </a:cubicBezTo>
                  <a:cubicBezTo>
                    <a:pt x="33" y="130"/>
                    <a:pt x="33" y="130"/>
                    <a:pt x="33" y="130"/>
                  </a:cubicBezTo>
                  <a:cubicBezTo>
                    <a:pt x="34" y="130"/>
                    <a:pt x="34" y="130"/>
                    <a:pt x="34" y="130"/>
                  </a:cubicBezTo>
                  <a:cubicBezTo>
                    <a:pt x="33" y="129"/>
                    <a:pt x="33" y="129"/>
                    <a:pt x="33" y="129"/>
                  </a:cubicBezTo>
                  <a:cubicBezTo>
                    <a:pt x="33" y="129"/>
                    <a:pt x="33" y="129"/>
                    <a:pt x="33" y="129"/>
                  </a:cubicBezTo>
                  <a:cubicBezTo>
                    <a:pt x="33" y="129"/>
                    <a:pt x="33" y="129"/>
                    <a:pt x="33" y="129"/>
                  </a:cubicBezTo>
                  <a:cubicBezTo>
                    <a:pt x="32" y="129"/>
                    <a:pt x="32" y="129"/>
                    <a:pt x="32" y="129"/>
                  </a:cubicBezTo>
                  <a:cubicBezTo>
                    <a:pt x="32" y="129"/>
                    <a:pt x="32" y="129"/>
                    <a:pt x="32" y="129"/>
                  </a:cubicBezTo>
                  <a:cubicBezTo>
                    <a:pt x="32" y="128"/>
                    <a:pt x="32" y="128"/>
                    <a:pt x="32" y="128"/>
                  </a:cubicBezTo>
                  <a:cubicBezTo>
                    <a:pt x="32" y="128"/>
                    <a:pt x="32" y="128"/>
                    <a:pt x="32" y="128"/>
                  </a:cubicBezTo>
                  <a:cubicBezTo>
                    <a:pt x="32" y="127"/>
                    <a:pt x="32" y="127"/>
                    <a:pt x="32" y="127"/>
                  </a:cubicBezTo>
                  <a:cubicBezTo>
                    <a:pt x="32" y="127"/>
                    <a:pt x="32" y="127"/>
                    <a:pt x="32" y="127"/>
                  </a:cubicBezTo>
                  <a:cubicBezTo>
                    <a:pt x="32" y="127"/>
                    <a:pt x="32" y="127"/>
                    <a:pt x="32" y="127"/>
                  </a:cubicBezTo>
                  <a:cubicBezTo>
                    <a:pt x="32" y="126"/>
                    <a:pt x="32" y="126"/>
                    <a:pt x="32" y="126"/>
                  </a:cubicBezTo>
                  <a:cubicBezTo>
                    <a:pt x="33" y="126"/>
                    <a:pt x="33" y="126"/>
                    <a:pt x="33" y="126"/>
                  </a:cubicBezTo>
                  <a:cubicBezTo>
                    <a:pt x="33" y="127"/>
                    <a:pt x="33" y="127"/>
                    <a:pt x="33" y="127"/>
                  </a:cubicBezTo>
                  <a:cubicBezTo>
                    <a:pt x="34" y="126"/>
                    <a:pt x="34" y="126"/>
                    <a:pt x="34" y="126"/>
                  </a:cubicBezTo>
                  <a:cubicBezTo>
                    <a:pt x="34" y="126"/>
                    <a:pt x="34" y="126"/>
                    <a:pt x="34" y="126"/>
                  </a:cubicBezTo>
                  <a:cubicBezTo>
                    <a:pt x="36" y="126"/>
                    <a:pt x="36" y="126"/>
                    <a:pt x="36" y="126"/>
                  </a:cubicBezTo>
                  <a:cubicBezTo>
                    <a:pt x="36" y="126"/>
                    <a:pt x="36" y="126"/>
                    <a:pt x="36" y="126"/>
                  </a:cubicBezTo>
                  <a:cubicBezTo>
                    <a:pt x="37" y="125"/>
                    <a:pt x="37" y="125"/>
                    <a:pt x="37" y="125"/>
                  </a:cubicBezTo>
                  <a:cubicBezTo>
                    <a:pt x="38" y="124"/>
                    <a:pt x="38" y="124"/>
                    <a:pt x="38" y="124"/>
                  </a:cubicBezTo>
                  <a:cubicBezTo>
                    <a:pt x="38" y="123"/>
                    <a:pt x="38" y="123"/>
                    <a:pt x="38" y="123"/>
                  </a:cubicBezTo>
                  <a:cubicBezTo>
                    <a:pt x="37" y="123"/>
                    <a:pt x="37" y="123"/>
                    <a:pt x="37" y="123"/>
                  </a:cubicBezTo>
                  <a:cubicBezTo>
                    <a:pt x="37" y="124"/>
                    <a:pt x="37" y="124"/>
                    <a:pt x="37" y="124"/>
                  </a:cubicBezTo>
                  <a:cubicBezTo>
                    <a:pt x="37" y="124"/>
                    <a:pt x="37" y="124"/>
                    <a:pt x="37" y="124"/>
                  </a:cubicBezTo>
                  <a:cubicBezTo>
                    <a:pt x="36" y="125"/>
                    <a:pt x="36" y="125"/>
                    <a:pt x="36" y="125"/>
                  </a:cubicBezTo>
                  <a:cubicBezTo>
                    <a:pt x="35" y="125"/>
                    <a:pt x="35" y="125"/>
                    <a:pt x="35" y="125"/>
                  </a:cubicBezTo>
                  <a:cubicBezTo>
                    <a:pt x="34" y="125"/>
                    <a:pt x="34" y="125"/>
                    <a:pt x="34" y="125"/>
                  </a:cubicBezTo>
                  <a:cubicBezTo>
                    <a:pt x="33" y="125"/>
                    <a:pt x="33" y="125"/>
                    <a:pt x="33" y="125"/>
                  </a:cubicBezTo>
                  <a:cubicBezTo>
                    <a:pt x="33" y="124"/>
                    <a:pt x="33" y="124"/>
                    <a:pt x="33" y="124"/>
                  </a:cubicBezTo>
                  <a:cubicBezTo>
                    <a:pt x="34" y="124"/>
                    <a:pt x="34" y="124"/>
                    <a:pt x="34" y="124"/>
                  </a:cubicBezTo>
                  <a:cubicBezTo>
                    <a:pt x="35" y="123"/>
                    <a:pt x="35" y="123"/>
                    <a:pt x="35" y="123"/>
                  </a:cubicBezTo>
                  <a:cubicBezTo>
                    <a:pt x="36" y="123"/>
                    <a:pt x="36" y="123"/>
                    <a:pt x="36" y="123"/>
                  </a:cubicBezTo>
                  <a:cubicBezTo>
                    <a:pt x="36" y="123"/>
                    <a:pt x="36" y="123"/>
                    <a:pt x="36" y="123"/>
                  </a:cubicBezTo>
                  <a:cubicBezTo>
                    <a:pt x="36" y="122"/>
                    <a:pt x="36" y="122"/>
                    <a:pt x="36" y="122"/>
                  </a:cubicBezTo>
                  <a:cubicBezTo>
                    <a:pt x="36" y="122"/>
                    <a:pt x="36" y="122"/>
                    <a:pt x="36" y="122"/>
                  </a:cubicBezTo>
                  <a:cubicBezTo>
                    <a:pt x="36" y="122"/>
                    <a:pt x="36" y="122"/>
                    <a:pt x="36" y="122"/>
                  </a:cubicBezTo>
                  <a:cubicBezTo>
                    <a:pt x="37" y="121"/>
                    <a:pt x="37" y="121"/>
                    <a:pt x="37" y="121"/>
                  </a:cubicBezTo>
                  <a:cubicBezTo>
                    <a:pt x="37" y="121"/>
                    <a:pt x="37" y="121"/>
                    <a:pt x="37" y="121"/>
                  </a:cubicBezTo>
                  <a:cubicBezTo>
                    <a:pt x="36" y="121"/>
                    <a:pt x="36" y="121"/>
                    <a:pt x="36" y="121"/>
                  </a:cubicBezTo>
                  <a:cubicBezTo>
                    <a:pt x="36" y="121"/>
                    <a:pt x="36" y="121"/>
                    <a:pt x="36" y="121"/>
                  </a:cubicBezTo>
                  <a:cubicBezTo>
                    <a:pt x="36" y="121"/>
                    <a:pt x="36" y="121"/>
                    <a:pt x="36" y="121"/>
                  </a:cubicBezTo>
                  <a:cubicBezTo>
                    <a:pt x="36" y="121"/>
                    <a:pt x="36" y="121"/>
                    <a:pt x="36" y="121"/>
                  </a:cubicBezTo>
                  <a:cubicBezTo>
                    <a:pt x="34" y="121"/>
                    <a:pt x="34" y="121"/>
                    <a:pt x="34" y="121"/>
                  </a:cubicBezTo>
                  <a:cubicBezTo>
                    <a:pt x="34" y="121"/>
                    <a:pt x="34" y="121"/>
                    <a:pt x="34" y="121"/>
                  </a:cubicBezTo>
                  <a:cubicBezTo>
                    <a:pt x="34" y="121"/>
                    <a:pt x="34" y="121"/>
                    <a:pt x="34" y="121"/>
                  </a:cubicBezTo>
                  <a:cubicBezTo>
                    <a:pt x="34" y="120"/>
                    <a:pt x="34" y="120"/>
                    <a:pt x="34" y="120"/>
                  </a:cubicBezTo>
                  <a:cubicBezTo>
                    <a:pt x="35" y="120"/>
                    <a:pt x="35" y="120"/>
                    <a:pt x="35" y="120"/>
                  </a:cubicBezTo>
                  <a:cubicBezTo>
                    <a:pt x="35" y="120"/>
                    <a:pt x="35" y="120"/>
                    <a:pt x="35" y="120"/>
                  </a:cubicBezTo>
                  <a:cubicBezTo>
                    <a:pt x="36" y="120"/>
                    <a:pt x="36" y="120"/>
                    <a:pt x="36" y="120"/>
                  </a:cubicBezTo>
                  <a:cubicBezTo>
                    <a:pt x="37" y="120"/>
                    <a:pt x="37" y="120"/>
                    <a:pt x="37" y="120"/>
                  </a:cubicBezTo>
                  <a:cubicBezTo>
                    <a:pt x="37" y="120"/>
                    <a:pt x="37" y="120"/>
                    <a:pt x="37" y="120"/>
                  </a:cubicBezTo>
                  <a:cubicBezTo>
                    <a:pt x="38" y="119"/>
                    <a:pt x="38" y="119"/>
                    <a:pt x="38" y="119"/>
                  </a:cubicBezTo>
                  <a:cubicBezTo>
                    <a:pt x="38" y="118"/>
                    <a:pt x="38" y="118"/>
                    <a:pt x="38" y="118"/>
                  </a:cubicBezTo>
                  <a:cubicBezTo>
                    <a:pt x="38" y="118"/>
                    <a:pt x="38" y="118"/>
                    <a:pt x="38" y="118"/>
                  </a:cubicBezTo>
                  <a:cubicBezTo>
                    <a:pt x="39" y="117"/>
                    <a:pt x="39" y="117"/>
                    <a:pt x="39" y="117"/>
                  </a:cubicBezTo>
                  <a:cubicBezTo>
                    <a:pt x="38" y="116"/>
                    <a:pt x="38" y="116"/>
                    <a:pt x="38" y="116"/>
                  </a:cubicBezTo>
                  <a:cubicBezTo>
                    <a:pt x="38" y="115"/>
                    <a:pt x="38" y="115"/>
                    <a:pt x="38" y="115"/>
                  </a:cubicBezTo>
                  <a:cubicBezTo>
                    <a:pt x="38" y="115"/>
                    <a:pt x="38" y="115"/>
                    <a:pt x="38" y="115"/>
                  </a:cubicBezTo>
                  <a:cubicBezTo>
                    <a:pt x="38" y="115"/>
                    <a:pt x="38" y="115"/>
                    <a:pt x="38" y="115"/>
                  </a:cubicBezTo>
                  <a:cubicBezTo>
                    <a:pt x="37" y="115"/>
                    <a:pt x="37" y="115"/>
                    <a:pt x="37" y="115"/>
                  </a:cubicBezTo>
                  <a:cubicBezTo>
                    <a:pt x="37" y="115"/>
                    <a:pt x="37" y="115"/>
                    <a:pt x="37" y="115"/>
                  </a:cubicBezTo>
                  <a:cubicBezTo>
                    <a:pt x="36" y="114"/>
                    <a:pt x="36" y="114"/>
                    <a:pt x="36" y="114"/>
                  </a:cubicBezTo>
                  <a:cubicBezTo>
                    <a:pt x="36" y="114"/>
                    <a:pt x="36" y="114"/>
                    <a:pt x="36" y="114"/>
                  </a:cubicBezTo>
                  <a:cubicBezTo>
                    <a:pt x="36" y="114"/>
                    <a:pt x="36" y="114"/>
                    <a:pt x="36" y="114"/>
                  </a:cubicBezTo>
                  <a:cubicBezTo>
                    <a:pt x="36" y="114"/>
                    <a:pt x="36" y="114"/>
                    <a:pt x="36" y="114"/>
                  </a:cubicBezTo>
                  <a:cubicBezTo>
                    <a:pt x="37" y="114"/>
                    <a:pt x="37" y="114"/>
                    <a:pt x="37" y="114"/>
                  </a:cubicBezTo>
                  <a:cubicBezTo>
                    <a:pt x="37" y="114"/>
                    <a:pt x="37" y="114"/>
                    <a:pt x="37" y="114"/>
                  </a:cubicBezTo>
                  <a:cubicBezTo>
                    <a:pt x="38" y="113"/>
                    <a:pt x="38" y="113"/>
                    <a:pt x="38" y="113"/>
                  </a:cubicBezTo>
                  <a:cubicBezTo>
                    <a:pt x="38" y="113"/>
                    <a:pt x="38" y="113"/>
                    <a:pt x="38" y="113"/>
                  </a:cubicBezTo>
                  <a:cubicBezTo>
                    <a:pt x="38" y="112"/>
                    <a:pt x="38" y="112"/>
                    <a:pt x="38" y="112"/>
                  </a:cubicBezTo>
                  <a:cubicBezTo>
                    <a:pt x="38" y="112"/>
                    <a:pt x="38" y="112"/>
                    <a:pt x="38" y="112"/>
                  </a:cubicBezTo>
                  <a:cubicBezTo>
                    <a:pt x="38" y="111"/>
                    <a:pt x="38" y="111"/>
                    <a:pt x="38" y="111"/>
                  </a:cubicBezTo>
                  <a:cubicBezTo>
                    <a:pt x="37" y="111"/>
                    <a:pt x="37" y="111"/>
                    <a:pt x="37" y="111"/>
                  </a:cubicBezTo>
                  <a:cubicBezTo>
                    <a:pt x="37" y="111"/>
                    <a:pt x="37" y="111"/>
                    <a:pt x="37" y="111"/>
                  </a:cubicBezTo>
                  <a:cubicBezTo>
                    <a:pt x="37" y="110"/>
                    <a:pt x="37" y="110"/>
                    <a:pt x="37" y="110"/>
                  </a:cubicBezTo>
                  <a:cubicBezTo>
                    <a:pt x="37" y="110"/>
                    <a:pt x="37" y="110"/>
                    <a:pt x="37" y="110"/>
                  </a:cubicBezTo>
                  <a:cubicBezTo>
                    <a:pt x="37" y="110"/>
                    <a:pt x="37" y="110"/>
                    <a:pt x="37" y="110"/>
                  </a:cubicBezTo>
                  <a:cubicBezTo>
                    <a:pt x="37" y="110"/>
                    <a:pt x="37" y="110"/>
                    <a:pt x="37" y="110"/>
                  </a:cubicBezTo>
                  <a:cubicBezTo>
                    <a:pt x="37" y="109"/>
                    <a:pt x="37" y="109"/>
                    <a:pt x="37" y="109"/>
                  </a:cubicBezTo>
                  <a:cubicBezTo>
                    <a:pt x="37" y="108"/>
                    <a:pt x="37" y="108"/>
                    <a:pt x="37" y="108"/>
                  </a:cubicBezTo>
                  <a:cubicBezTo>
                    <a:pt x="37" y="108"/>
                    <a:pt x="37" y="108"/>
                    <a:pt x="37" y="108"/>
                  </a:cubicBezTo>
                  <a:cubicBezTo>
                    <a:pt x="38" y="109"/>
                    <a:pt x="38" y="109"/>
                    <a:pt x="38" y="109"/>
                  </a:cubicBezTo>
                  <a:cubicBezTo>
                    <a:pt x="38" y="108"/>
                    <a:pt x="38" y="108"/>
                    <a:pt x="38" y="108"/>
                  </a:cubicBezTo>
                  <a:cubicBezTo>
                    <a:pt x="37" y="108"/>
                    <a:pt x="37" y="108"/>
                    <a:pt x="37" y="108"/>
                  </a:cubicBezTo>
                  <a:cubicBezTo>
                    <a:pt x="37" y="108"/>
                    <a:pt x="37" y="108"/>
                    <a:pt x="37" y="108"/>
                  </a:cubicBezTo>
                  <a:cubicBezTo>
                    <a:pt x="38" y="107"/>
                    <a:pt x="38" y="107"/>
                    <a:pt x="38" y="107"/>
                  </a:cubicBezTo>
                  <a:cubicBezTo>
                    <a:pt x="38" y="106"/>
                    <a:pt x="38" y="106"/>
                    <a:pt x="38" y="106"/>
                  </a:cubicBezTo>
                  <a:cubicBezTo>
                    <a:pt x="37" y="106"/>
                    <a:pt x="37" y="106"/>
                    <a:pt x="37" y="106"/>
                  </a:cubicBezTo>
                  <a:cubicBezTo>
                    <a:pt x="37" y="105"/>
                    <a:pt x="37" y="105"/>
                    <a:pt x="37" y="105"/>
                  </a:cubicBezTo>
                  <a:cubicBezTo>
                    <a:pt x="37" y="105"/>
                    <a:pt x="37" y="105"/>
                    <a:pt x="37" y="105"/>
                  </a:cubicBezTo>
                  <a:cubicBezTo>
                    <a:pt x="37" y="104"/>
                    <a:pt x="37" y="104"/>
                    <a:pt x="37" y="104"/>
                  </a:cubicBezTo>
                  <a:cubicBezTo>
                    <a:pt x="38" y="103"/>
                    <a:pt x="38" y="103"/>
                    <a:pt x="38" y="103"/>
                  </a:cubicBezTo>
                  <a:cubicBezTo>
                    <a:pt x="37" y="103"/>
                    <a:pt x="37" y="103"/>
                    <a:pt x="37" y="103"/>
                  </a:cubicBezTo>
                  <a:cubicBezTo>
                    <a:pt x="37" y="103"/>
                    <a:pt x="37" y="103"/>
                    <a:pt x="37" y="103"/>
                  </a:cubicBezTo>
                  <a:cubicBezTo>
                    <a:pt x="36" y="104"/>
                    <a:pt x="36" y="104"/>
                    <a:pt x="36" y="104"/>
                  </a:cubicBezTo>
                  <a:cubicBezTo>
                    <a:pt x="36" y="104"/>
                    <a:pt x="36" y="104"/>
                    <a:pt x="36" y="104"/>
                  </a:cubicBezTo>
                  <a:cubicBezTo>
                    <a:pt x="35" y="104"/>
                    <a:pt x="35" y="104"/>
                    <a:pt x="35" y="104"/>
                  </a:cubicBezTo>
                  <a:cubicBezTo>
                    <a:pt x="35" y="105"/>
                    <a:pt x="35" y="105"/>
                    <a:pt x="35" y="105"/>
                  </a:cubicBezTo>
                  <a:cubicBezTo>
                    <a:pt x="34" y="104"/>
                    <a:pt x="34" y="104"/>
                    <a:pt x="34" y="104"/>
                  </a:cubicBezTo>
                  <a:cubicBezTo>
                    <a:pt x="35" y="104"/>
                    <a:pt x="35" y="104"/>
                    <a:pt x="35" y="104"/>
                  </a:cubicBezTo>
                  <a:cubicBezTo>
                    <a:pt x="35" y="103"/>
                    <a:pt x="35" y="103"/>
                    <a:pt x="35" y="103"/>
                  </a:cubicBezTo>
                  <a:cubicBezTo>
                    <a:pt x="36" y="103"/>
                    <a:pt x="36" y="103"/>
                    <a:pt x="36" y="103"/>
                  </a:cubicBezTo>
                  <a:cubicBezTo>
                    <a:pt x="36" y="103"/>
                    <a:pt x="36" y="103"/>
                    <a:pt x="36" y="103"/>
                  </a:cubicBezTo>
                  <a:cubicBezTo>
                    <a:pt x="37" y="102"/>
                    <a:pt x="37" y="102"/>
                    <a:pt x="37" y="102"/>
                  </a:cubicBezTo>
                  <a:cubicBezTo>
                    <a:pt x="37" y="102"/>
                    <a:pt x="37" y="102"/>
                    <a:pt x="37" y="102"/>
                  </a:cubicBezTo>
                  <a:cubicBezTo>
                    <a:pt x="38" y="102"/>
                    <a:pt x="38" y="102"/>
                    <a:pt x="38" y="102"/>
                  </a:cubicBezTo>
                  <a:cubicBezTo>
                    <a:pt x="38" y="101"/>
                    <a:pt x="38" y="101"/>
                    <a:pt x="38" y="101"/>
                  </a:cubicBezTo>
                  <a:cubicBezTo>
                    <a:pt x="38" y="100"/>
                    <a:pt x="38" y="100"/>
                    <a:pt x="38" y="100"/>
                  </a:cubicBezTo>
                  <a:cubicBezTo>
                    <a:pt x="38" y="100"/>
                    <a:pt x="38" y="100"/>
                    <a:pt x="38" y="100"/>
                  </a:cubicBezTo>
                  <a:cubicBezTo>
                    <a:pt x="37" y="99"/>
                    <a:pt x="37" y="99"/>
                    <a:pt x="37" y="99"/>
                  </a:cubicBezTo>
                  <a:cubicBezTo>
                    <a:pt x="37" y="99"/>
                    <a:pt x="37" y="99"/>
                    <a:pt x="37" y="99"/>
                  </a:cubicBezTo>
                  <a:cubicBezTo>
                    <a:pt x="37" y="99"/>
                    <a:pt x="37" y="99"/>
                    <a:pt x="37" y="99"/>
                  </a:cubicBezTo>
                  <a:cubicBezTo>
                    <a:pt x="36" y="99"/>
                    <a:pt x="36" y="99"/>
                    <a:pt x="36" y="99"/>
                  </a:cubicBezTo>
                  <a:cubicBezTo>
                    <a:pt x="36" y="98"/>
                    <a:pt x="36" y="98"/>
                    <a:pt x="36" y="98"/>
                  </a:cubicBezTo>
                  <a:cubicBezTo>
                    <a:pt x="36" y="97"/>
                    <a:pt x="36" y="97"/>
                    <a:pt x="36" y="97"/>
                  </a:cubicBezTo>
                  <a:cubicBezTo>
                    <a:pt x="36" y="97"/>
                    <a:pt x="36" y="97"/>
                    <a:pt x="36" y="97"/>
                  </a:cubicBezTo>
                  <a:cubicBezTo>
                    <a:pt x="36" y="97"/>
                    <a:pt x="36" y="97"/>
                    <a:pt x="36" y="97"/>
                  </a:cubicBezTo>
                  <a:cubicBezTo>
                    <a:pt x="36" y="96"/>
                    <a:pt x="36" y="96"/>
                    <a:pt x="36" y="96"/>
                  </a:cubicBezTo>
                  <a:cubicBezTo>
                    <a:pt x="36" y="95"/>
                    <a:pt x="36" y="95"/>
                    <a:pt x="36" y="95"/>
                  </a:cubicBezTo>
                  <a:cubicBezTo>
                    <a:pt x="34" y="94"/>
                    <a:pt x="34" y="94"/>
                    <a:pt x="34" y="94"/>
                  </a:cubicBezTo>
                  <a:cubicBezTo>
                    <a:pt x="34" y="94"/>
                    <a:pt x="34" y="94"/>
                    <a:pt x="34" y="94"/>
                  </a:cubicBezTo>
                  <a:cubicBezTo>
                    <a:pt x="34" y="94"/>
                    <a:pt x="34" y="94"/>
                    <a:pt x="34" y="94"/>
                  </a:cubicBezTo>
                  <a:cubicBezTo>
                    <a:pt x="33" y="93"/>
                    <a:pt x="33" y="93"/>
                    <a:pt x="33" y="93"/>
                  </a:cubicBezTo>
                  <a:cubicBezTo>
                    <a:pt x="33" y="93"/>
                    <a:pt x="33" y="93"/>
                    <a:pt x="33" y="93"/>
                  </a:cubicBezTo>
                  <a:cubicBezTo>
                    <a:pt x="34" y="93"/>
                    <a:pt x="34" y="93"/>
                    <a:pt x="34" y="93"/>
                  </a:cubicBezTo>
                  <a:cubicBezTo>
                    <a:pt x="35" y="92"/>
                    <a:pt x="35" y="92"/>
                    <a:pt x="35" y="92"/>
                  </a:cubicBezTo>
                  <a:cubicBezTo>
                    <a:pt x="35" y="92"/>
                    <a:pt x="35" y="92"/>
                    <a:pt x="35" y="92"/>
                  </a:cubicBezTo>
                  <a:cubicBezTo>
                    <a:pt x="35" y="91"/>
                    <a:pt x="35" y="91"/>
                    <a:pt x="35" y="91"/>
                  </a:cubicBezTo>
                  <a:cubicBezTo>
                    <a:pt x="35" y="91"/>
                    <a:pt x="35" y="91"/>
                    <a:pt x="35" y="91"/>
                  </a:cubicBezTo>
                  <a:cubicBezTo>
                    <a:pt x="34" y="91"/>
                    <a:pt x="34" y="91"/>
                    <a:pt x="34" y="91"/>
                  </a:cubicBezTo>
                  <a:cubicBezTo>
                    <a:pt x="34" y="91"/>
                    <a:pt x="34" y="91"/>
                    <a:pt x="34" y="91"/>
                  </a:cubicBezTo>
                  <a:cubicBezTo>
                    <a:pt x="35" y="91"/>
                    <a:pt x="35" y="91"/>
                    <a:pt x="35" y="91"/>
                  </a:cubicBezTo>
                  <a:cubicBezTo>
                    <a:pt x="35" y="90"/>
                    <a:pt x="35" y="90"/>
                    <a:pt x="35" y="90"/>
                  </a:cubicBezTo>
                  <a:cubicBezTo>
                    <a:pt x="36" y="89"/>
                    <a:pt x="36" y="89"/>
                    <a:pt x="36" y="89"/>
                  </a:cubicBezTo>
                  <a:cubicBezTo>
                    <a:pt x="36" y="89"/>
                    <a:pt x="36" y="89"/>
                    <a:pt x="36" y="89"/>
                  </a:cubicBezTo>
                  <a:cubicBezTo>
                    <a:pt x="36" y="89"/>
                    <a:pt x="36" y="89"/>
                    <a:pt x="36" y="89"/>
                  </a:cubicBezTo>
                  <a:cubicBezTo>
                    <a:pt x="36" y="88"/>
                    <a:pt x="36" y="88"/>
                    <a:pt x="36" y="88"/>
                  </a:cubicBezTo>
                  <a:cubicBezTo>
                    <a:pt x="36" y="88"/>
                    <a:pt x="36" y="88"/>
                    <a:pt x="36" y="88"/>
                  </a:cubicBezTo>
                  <a:cubicBezTo>
                    <a:pt x="35" y="88"/>
                    <a:pt x="35" y="88"/>
                    <a:pt x="35" y="88"/>
                  </a:cubicBezTo>
                  <a:cubicBezTo>
                    <a:pt x="34" y="87"/>
                    <a:pt x="34" y="87"/>
                    <a:pt x="34" y="87"/>
                  </a:cubicBezTo>
                  <a:cubicBezTo>
                    <a:pt x="33" y="86"/>
                    <a:pt x="33" y="86"/>
                    <a:pt x="33" y="86"/>
                  </a:cubicBezTo>
                  <a:cubicBezTo>
                    <a:pt x="33" y="86"/>
                    <a:pt x="33" y="86"/>
                    <a:pt x="33" y="86"/>
                  </a:cubicBezTo>
                  <a:cubicBezTo>
                    <a:pt x="33" y="86"/>
                    <a:pt x="33" y="86"/>
                    <a:pt x="33" y="86"/>
                  </a:cubicBezTo>
                  <a:cubicBezTo>
                    <a:pt x="33" y="86"/>
                    <a:pt x="33" y="86"/>
                    <a:pt x="33" y="86"/>
                  </a:cubicBezTo>
                  <a:cubicBezTo>
                    <a:pt x="32" y="86"/>
                    <a:pt x="32" y="86"/>
                    <a:pt x="32" y="86"/>
                  </a:cubicBezTo>
                  <a:cubicBezTo>
                    <a:pt x="32" y="86"/>
                    <a:pt x="32" y="86"/>
                    <a:pt x="32" y="86"/>
                  </a:cubicBezTo>
                  <a:cubicBezTo>
                    <a:pt x="32" y="86"/>
                    <a:pt x="32" y="86"/>
                    <a:pt x="32" y="86"/>
                  </a:cubicBezTo>
                  <a:cubicBezTo>
                    <a:pt x="32" y="85"/>
                    <a:pt x="32" y="85"/>
                    <a:pt x="32" y="85"/>
                  </a:cubicBezTo>
                  <a:cubicBezTo>
                    <a:pt x="31" y="85"/>
                    <a:pt x="31" y="85"/>
                    <a:pt x="31" y="85"/>
                  </a:cubicBezTo>
                  <a:cubicBezTo>
                    <a:pt x="31" y="85"/>
                    <a:pt x="31" y="85"/>
                    <a:pt x="31" y="85"/>
                  </a:cubicBezTo>
                  <a:cubicBezTo>
                    <a:pt x="30" y="84"/>
                    <a:pt x="30" y="84"/>
                    <a:pt x="30" y="84"/>
                  </a:cubicBezTo>
                  <a:cubicBezTo>
                    <a:pt x="30" y="84"/>
                    <a:pt x="30" y="84"/>
                    <a:pt x="30" y="84"/>
                  </a:cubicBezTo>
                  <a:cubicBezTo>
                    <a:pt x="30" y="84"/>
                    <a:pt x="30" y="84"/>
                    <a:pt x="30" y="84"/>
                  </a:cubicBezTo>
                  <a:cubicBezTo>
                    <a:pt x="29" y="84"/>
                    <a:pt x="29" y="84"/>
                    <a:pt x="29" y="84"/>
                  </a:cubicBezTo>
                  <a:cubicBezTo>
                    <a:pt x="29" y="84"/>
                    <a:pt x="29" y="84"/>
                    <a:pt x="29" y="84"/>
                  </a:cubicBezTo>
                  <a:cubicBezTo>
                    <a:pt x="29" y="83"/>
                    <a:pt x="29" y="83"/>
                    <a:pt x="29" y="83"/>
                  </a:cubicBezTo>
                  <a:cubicBezTo>
                    <a:pt x="28" y="83"/>
                    <a:pt x="28" y="83"/>
                    <a:pt x="28" y="83"/>
                  </a:cubicBezTo>
                  <a:cubicBezTo>
                    <a:pt x="27" y="82"/>
                    <a:pt x="27" y="82"/>
                    <a:pt x="27" y="82"/>
                  </a:cubicBezTo>
                  <a:cubicBezTo>
                    <a:pt x="27" y="82"/>
                    <a:pt x="27" y="82"/>
                    <a:pt x="27" y="82"/>
                  </a:cubicBezTo>
                  <a:cubicBezTo>
                    <a:pt x="27" y="82"/>
                    <a:pt x="27" y="82"/>
                    <a:pt x="27" y="82"/>
                  </a:cubicBezTo>
                  <a:cubicBezTo>
                    <a:pt x="26" y="82"/>
                    <a:pt x="26" y="82"/>
                    <a:pt x="26" y="82"/>
                  </a:cubicBezTo>
                  <a:cubicBezTo>
                    <a:pt x="25" y="81"/>
                    <a:pt x="25" y="81"/>
                    <a:pt x="25" y="81"/>
                  </a:cubicBezTo>
                  <a:cubicBezTo>
                    <a:pt x="24" y="81"/>
                    <a:pt x="24" y="81"/>
                    <a:pt x="24" y="81"/>
                  </a:cubicBezTo>
                  <a:cubicBezTo>
                    <a:pt x="23" y="80"/>
                    <a:pt x="23" y="80"/>
                    <a:pt x="23" y="80"/>
                  </a:cubicBezTo>
                  <a:cubicBezTo>
                    <a:pt x="22" y="80"/>
                    <a:pt x="22" y="80"/>
                    <a:pt x="22" y="80"/>
                  </a:cubicBezTo>
                  <a:cubicBezTo>
                    <a:pt x="22" y="80"/>
                    <a:pt x="22" y="80"/>
                    <a:pt x="22" y="80"/>
                  </a:cubicBezTo>
                  <a:cubicBezTo>
                    <a:pt x="21" y="80"/>
                    <a:pt x="21" y="80"/>
                    <a:pt x="21" y="80"/>
                  </a:cubicBezTo>
                  <a:cubicBezTo>
                    <a:pt x="20" y="81"/>
                    <a:pt x="20" y="81"/>
                    <a:pt x="20" y="81"/>
                  </a:cubicBezTo>
                  <a:cubicBezTo>
                    <a:pt x="20" y="82"/>
                    <a:pt x="20" y="82"/>
                    <a:pt x="20" y="82"/>
                  </a:cubicBezTo>
                  <a:cubicBezTo>
                    <a:pt x="19" y="82"/>
                    <a:pt x="19" y="82"/>
                    <a:pt x="19" y="82"/>
                  </a:cubicBezTo>
                  <a:cubicBezTo>
                    <a:pt x="19" y="81"/>
                    <a:pt x="19" y="81"/>
                    <a:pt x="19" y="81"/>
                  </a:cubicBezTo>
                  <a:cubicBezTo>
                    <a:pt x="20" y="81"/>
                    <a:pt x="20" y="81"/>
                    <a:pt x="20" y="81"/>
                  </a:cubicBezTo>
                  <a:cubicBezTo>
                    <a:pt x="20" y="80"/>
                    <a:pt x="20" y="80"/>
                    <a:pt x="20" y="80"/>
                  </a:cubicBezTo>
                  <a:cubicBezTo>
                    <a:pt x="19" y="80"/>
                    <a:pt x="19" y="80"/>
                    <a:pt x="19" y="80"/>
                  </a:cubicBezTo>
                  <a:cubicBezTo>
                    <a:pt x="19" y="80"/>
                    <a:pt x="19" y="80"/>
                    <a:pt x="19" y="80"/>
                  </a:cubicBezTo>
                  <a:cubicBezTo>
                    <a:pt x="18" y="80"/>
                    <a:pt x="18" y="80"/>
                    <a:pt x="18" y="80"/>
                  </a:cubicBezTo>
                  <a:cubicBezTo>
                    <a:pt x="18" y="81"/>
                    <a:pt x="18" y="81"/>
                    <a:pt x="18" y="81"/>
                  </a:cubicBezTo>
                  <a:cubicBezTo>
                    <a:pt x="17" y="81"/>
                    <a:pt x="17" y="81"/>
                    <a:pt x="17" y="81"/>
                  </a:cubicBezTo>
                  <a:cubicBezTo>
                    <a:pt x="17" y="81"/>
                    <a:pt x="17" y="81"/>
                    <a:pt x="17" y="81"/>
                  </a:cubicBezTo>
                  <a:cubicBezTo>
                    <a:pt x="16" y="80"/>
                    <a:pt x="16" y="80"/>
                    <a:pt x="16" y="80"/>
                  </a:cubicBezTo>
                  <a:cubicBezTo>
                    <a:pt x="16" y="80"/>
                    <a:pt x="16" y="80"/>
                    <a:pt x="16" y="80"/>
                  </a:cubicBezTo>
                  <a:cubicBezTo>
                    <a:pt x="16" y="80"/>
                    <a:pt x="16" y="80"/>
                    <a:pt x="16" y="80"/>
                  </a:cubicBezTo>
                  <a:cubicBezTo>
                    <a:pt x="15" y="82"/>
                    <a:pt x="15" y="82"/>
                    <a:pt x="15" y="82"/>
                  </a:cubicBezTo>
                  <a:cubicBezTo>
                    <a:pt x="15" y="82"/>
                    <a:pt x="15" y="82"/>
                    <a:pt x="15" y="82"/>
                  </a:cubicBezTo>
                  <a:cubicBezTo>
                    <a:pt x="15" y="82"/>
                    <a:pt x="15" y="82"/>
                    <a:pt x="15" y="82"/>
                  </a:cubicBezTo>
                  <a:cubicBezTo>
                    <a:pt x="14" y="81"/>
                    <a:pt x="14" y="81"/>
                    <a:pt x="14" y="81"/>
                  </a:cubicBezTo>
                  <a:cubicBezTo>
                    <a:pt x="15" y="80"/>
                    <a:pt x="15" y="80"/>
                    <a:pt x="15" y="80"/>
                  </a:cubicBezTo>
                  <a:cubicBezTo>
                    <a:pt x="15" y="80"/>
                    <a:pt x="15" y="80"/>
                    <a:pt x="15" y="80"/>
                  </a:cubicBezTo>
                  <a:cubicBezTo>
                    <a:pt x="15" y="79"/>
                    <a:pt x="15" y="79"/>
                    <a:pt x="15" y="79"/>
                  </a:cubicBezTo>
                  <a:cubicBezTo>
                    <a:pt x="15" y="79"/>
                    <a:pt x="15" y="79"/>
                    <a:pt x="15" y="79"/>
                  </a:cubicBezTo>
                  <a:cubicBezTo>
                    <a:pt x="14" y="79"/>
                    <a:pt x="14" y="79"/>
                    <a:pt x="14" y="79"/>
                  </a:cubicBezTo>
                  <a:cubicBezTo>
                    <a:pt x="14" y="80"/>
                    <a:pt x="14" y="80"/>
                    <a:pt x="14" y="80"/>
                  </a:cubicBezTo>
                  <a:cubicBezTo>
                    <a:pt x="13" y="80"/>
                    <a:pt x="13" y="80"/>
                    <a:pt x="13" y="80"/>
                  </a:cubicBezTo>
                  <a:cubicBezTo>
                    <a:pt x="13" y="80"/>
                    <a:pt x="13" y="80"/>
                    <a:pt x="13" y="80"/>
                  </a:cubicBezTo>
                  <a:cubicBezTo>
                    <a:pt x="13" y="80"/>
                    <a:pt x="13" y="80"/>
                    <a:pt x="13" y="80"/>
                  </a:cubicBezTo>
                  <a:cubicBezTo>
                    <a:pt x="12" y="80"/>
                    <a:pt x="12" y="80"/>
                    <a:pt x="12" y="80"/>
                  </a:cubicBezTo>
                  <a:cubicBezTo>
                    <a:pt x="12" y="79"/>
                    <a:pt x="12" y="79"/>
                    <a:pt x="12" y="79"/>
                  </a:cubicBezTo>
                  <a:cubicBezTo>
                    <a:pt x="12" y="79"/>
                    <a:pt x="12" y="79"/>
                    <a:pt x="12" y="79"/>
                  </a:cubicBezTo>
                  <a:cubicBezTo>
                    <a:pt x="12" y="78"/>
                    <a:pt x="12" y="78"/>
                    <a:pt x="12" y="78"/>
                  </a:cubicBezTo>
                  <a:cubicBezTo>
                    <a:pt x="12" y="78"/>
                    <a:pt x="12" y="78"/>
                    <a:pt x="12" y="78"/>
                  </a:cubicBezTo>
                  <a:cubicBezTo>
                    <a:pt x="11" y="78"/>
                    <a:pt x="11" y="78"/>
                    <a:pt x="11" y="78"/>
                  </a:cubicBezTo>
                  <a:cubicBezTo>
                    <a:pt x="11" y="79"/>
                    <a:pt x="11" y="79"/>
                    <a:pt x="11" y="79"/>
                  </a:cubicBezTo>
                  <a:cubicBezTo>
                    <a:pt x="11" y="79"/>
                    <a:pt x="11" y="79"/>
                    <a:pt x="11" y="79"/>
                  </a:cubicBezTo>
                  <a:cubicBezTo>
                    <a:pt x="10" y="80"/>
                    <a:pt x="10" y="80"/>
                    <a:pt x="10" y="80"/>
                  </a:cubicBezTo>
                  <a:cubicBezTo>
                    <a:pt x="10" y="80"/>
                    <a:pt x="10" y="80"/>
                    <a:pt x="10" y="80"/>
                  </a:cubicBezTo>
                  <a:cubicBezTo>
                    <a:pt x="11" y="81"/>
                    <a:pt x="11" y="81"/>
                    <a:pt x="11" y="81"/>
                  </a:cubicBezTo>
                  <a:cubicBezTo>
                    <a:pt x="11" y="82"/>
                    <a:pt x="11" y="82"/>
                    <a:pt x="11" y="82"/>
                  </a:cubicBezTo>
                  <a:cubicBezTo>
                    <a:pt x="10" y="82"/>
                    <a:pt x="10" y="82"/>
                    <a:pt x="10" y="82"/>
                  </a:cubicBezTo>
                  <a:cubicBezTo>
                    <a:pt x="10" y="82"/>
                    <a:pt x="10" y="82"/>
                    <a:pt x="10" y="82"/>
                  </a:cubicBezTo>
                  <a:cubicBezTo>
                    <a:pt x="9" y="81"/>
                    <a:pt x="9" y="81"/>
                    <a:pt x="9" y="81"/>
                  </a:cubicBezTo>
                  <a:cubicBezTo>
                    <a:pt x="8" y="81"/>
                    <a:pt x="8" y="81"/>
                    <a:pt x="8" y="81"/>
                  </a:cubicBezTo>
                  <a:cubicBezTo>
                    <a:pt x="7" y="80"/>
                    <a:pt x="7" y="80"/>
                    <a:pt x="7" y="80"/>
                  </a:cubicBezTo>
                  <a:cubicBezTo>
                    <a:pt x="7" y="80"/>
                    <a:pt x="7" y="80"/>
                    <a:pt x="7" y="80"/>
                  </a:cubicBezTo>
                  <a:cubicBezTo>
                    <a:pt x="6" y="79"/>
                    <a:pt x="6" y="79"/>
                    <a:pt x="6" y="79"/>
                  </a:cubicBezTo>
                  <a:cubicBezTo>
                    <a:pt x="6" y="79"/>
                    <a:pt x="6" y="79"/>
                    <a:pt x="6" y="79"/>
                  </a:cubicBezTo>
                  <a:cubicBezTo>
                    <a:pt x="6" y="79"/>
                    <a:pt x="6" y="79"/>
                    <a:pt x="6" y="79"/>
                  </a:cubicBezTo>
                  <a:cubicBezTo>
                    <a:pt x="5" y="79"/>
                    <a:pt x="5" y="79"/>
                    <a:pt x="5" y="79"/>
                  </a:cubicBezTo>
                  <a:cubicBezTo>
                    <a:pt x="5" y="77"/>
                    <a:pt x="5" y="77"/>
                    <a:pt x="5" y="77"/>
                  </a:cubicBezTo>
                  <a:cubicBezTo>
                    <a:pt x="4" y="77"/>
                    <a:pt x="4" y="77"/>
                    <a:pt x="4" y="77"/>
                  </a:cubicBezTo>
                  <a:cubicBezTo>
                    <a:pt x="4" y="76"/>
                    <a:pt x="4" y="76"/>
                    <a:pt x="4" y="76"/>
                  </a:cubicBezTo>
                  <a:cubicBezTo>
                    <a:pt x="4" y="75"/>
                    <a:pt x="4" y="75"/>
                    <a:pt x="4" y="75"/>
                  </a:cubicBezTo>
                  <a:cubicBezTo>
                    <a:pt x="4" y="75"/>
                    <a:pt x="4" y="75"/>
                    <a:pt x="4" y="75"/>
                  </a:cubicBezTo>
                  <a:cubicBezTo>
                    <a:pt x="5" y="75"/>
                    <a:pt x="5" y="75"/>
                    <a:pt x="5" y="75"/>
                  </a:cubicBezTo>
                  <a:cubicBezTo>
                    <a:pt x="6" y="74"/>
                    <a:pt x="6" y="74"/>
                    <a:pt x="6" y="74"/>
                  </a:cubicBezTo>
                  <a:cubicBezTo>
                    <a:pt x="6" y="74"/>
                    <a:pt x="6" y="74"/>
                    <a:pt x="6" y="74"/>
                  </a:cubicBezTo>
                  <a:cubicBezTo>
                    <a:pt x="8" y="74"/>
                    <a:pt x="8" y="74"/>
                    <a:pt x="8" y="74"/>
                  </a:cubicBezTo>
                  <a:cubicBezTo>
                    <a:pt x="8" y="74"/>
                    <a:pt x="8" y="74"/>
                    <a:pt x="8" y="74"/>
                  </a:cubicBezTo>
                  <a:cubicBezTo>
                    <a:pt x="8" y="74"/>
                    <a:pt x="8" y="74"/>
                    <a:pt x="8" y="74"/>
                  </a:cubicBezTo>
                  <a:cubicBezTo>
                    <a:pt x="9" y="73"/>
                    <a:pt x="9" y="73"/>
                    <a:pt x="9" y="73"/>
                  </a:cubicBezTo>
                  <a:cubicBezTo>
                    <a:pt x="9" y="73"/>
                    <a:pt x="9" y="73"/>
                    <a:pt x="9" y="73"/>
                  </a:cubicBezTo>
                  <a:cubicBezTo>
                    <a:pt x="8" y="73"/>
                    <a:pt x="8" y="73"/>
                    <a:pt x="8" y="73"/>
                  </a:cubicBezTo>
                  <a:cubicBezTo>
                    <a:pt x="7" y="73"/>
                    <a:pt x="7" y="73"/>
                    <a:pt x="7" y="73"/>
                  </a:cubicBezTo>
                  <a:cubicBezTo>
                    <a:pt x="6" y="73"/>
                    <a:pt x="6" y="73"/>
                    <a:pt x="6" y="73"/>
                  </a:cubicBezTo>
                  <a:cubicBezTo>
                    <a:pt x="6" y="73"/>
                    <a:pt x="6" y="73"/>
                    <a:pt x="6" y="73"/>
                  </a:cubicBezTo>
                  <a:cubicBezTo>
                    <a:pt x="5" y="72"/>
                    <a:pt x="5" y="72"/>
                    <a:pt x="5" y="72"/>
                  </a:cubicBezTo>
                  <a:cubicBezTo>
                    <a:pt x="5" y="71"/>
                    <a:pt x="5" y="71"/>
                    <a:pt x="5" y="71"/>
                  </a:cubicBezTo>
                  <a:cubicBezTo>
                    <a:pt x="5" y="70"/>
                    <a:pt x="5" y="70"/>
                    <a:pt x="5" y="70"/>
                  </a:cubicBezTo>
                  <a:cubicBezTo>
                    <a:pt x="6" y="70"/>
                    <a:pt x="6" y="70"/>
                    <a:pt x="6" y="70"/>
                  </a:cubicBezTo>
                  <a:cubicBezTo>
                    <a:pt x="6" y="69"/>
                    <a:pt x="6" y="69"/>
                    <a:pt x="6" y="69"/>
                  </a:cubicBezTo>
                  <a:cubicBezTo>
                    <a:pt x="6" y="69"/>
                    <a:pt x="6" y="69"/>
                    <a:pt x="6" y="69"/>
                  </a:cubicBezTo>
                  <a:cubicBezTo>
                    <a:pt x="6" y="69"/>
                    <a:pt x="6" y="69"/>
                    <a:pt x="6" y="69"/>
                  </a:cubicBezTo>
                  <a:cubicBezTo>
                    <a:pt x="5" y="69"/>
                    <a:pt x="5" y="69"/>
                    <a:pt x="5" y="69"/>
                  </a:cubicBezTo>
                  <a:cubicBezTo>
                    <a:pt x="5" y="70"/>
                    <a:pt x="5" y="70"/>
                    <a:pt x="5" y="70"/>
                  </a:cubicBezTo>
                  <a:cubicBezTo>
                    <a:pt x="4" y="70"/>
                    <a:pt x="4" y="70"/>
                    <a:pt x="4" y="70"/>
                  </a:cubicBezTo>
                  <a:cubicBezTo>
                    <a:pt x="4" y="70"/>
                    <a:pt x="4" y="70"/>
                    <a:pt x="4" y="70"/>
                  </a:cubicBezTo>
                  <a:cubicBezTo>
                    <a:pt x="4" y="71"/>
                    <a:pt x="4" y="71"/>
                    <a:pt x="4" y="71"/>
                  </a:cubicBezTo>
                  <a:cubicBezTo>
                    <a:pt x="3" y="70"/>
                    <a:pt x="3" y="70"/>
                    <a:pt x="3" y="70"/>
                  </a:cubicBezTo>
                  <a:cubicBezTo>
                    <a:pt x="2" y="70"/>
                    <a:pt x="2" y="70"/>
                    <a:pt x="2" y="70"/>
                  </a:cubicBezTo>
                  <a:cubicBezTo>
                    <a:pt x="3" y="69"/>
                    <a:pt x="3" y="69"/>
                    <a:pt x="3" y="69"/>
                  </a:cubicBezTo>
                  <a:cubicBezTo>
                    <a:pt x="3" y="69"/>
                    <a:pt x="3" y="69"/>
                    <a:pt x="3" y="69"/>
                  </a:cubicBezTo>
                  <a:cubicBezTo>
                    <a:pt x="3" y="69"/>
                    <a:pt x="3" y="69"/>
                    <a:pt x="3" y="69"/>
                  </a:cubicBezTo>
                  <a:cubicBezTo>
                    <a:pt x="2" y="69"/>
                    <a:pt x="2" y="69"/>
                    <a:pt x="2" y="69"/>
                  </a:cubicBezTo>
                  <a:cubicBezTo>
                    <a:pt x="2" y="69"/>
                    <a:pt x="2" y="69"/>
                    <a:pt x="2" y="69"/>
                  </a:cubicBezTo>
                  <a:cubicBezTo>
                    <a:pt x="2" y="68"/>
                    <a:pt x="2" y="68"/>
                    <a:pt x="2" y="68"/>
                  </a:cubicBezTo>
                  <a:cubicBezTo>
                    <a:pt x="2" y="68"/>
                    <a:pt x="2" y="68"/>
                    <a:pt x="2" y="68"/>
                  </a:cubicBezTo>
                  <a:cubicBezTo>
                    <a:pt x="2" y="67"/>
                    <a:pt x="2" y="67"/>
                    <a:pt x="2" y="67"/>
                  </a:cubicBezTo>
                  <a:cubicBezTo>
                    <a:pt x="3" y="67"/>
                    <a:pt x="3" y="67"/>
                    <a:pt x="3" y="67"/>
                  </a:cubicBezTo>
                  <a:cubicBezTo>
                    <a:pt x="3" y="67"/>
                    <a:pt x="3" y="67"/>
                    <a:pt x="3" y="67"/>
                  </a:cubicBezTo>
                  <a:cubicBezTo>
                    <a:pt x="4" y="67"/>
                    <a:pt x="4" y="67"/>
                    <a:pt x="4" y="67"/>
                  </a:cubicBezTo>
                  <a:cubicBezTo>
                    <a:pt x="4" y="67"/>
                    <a:pt x="4" y="67"/>
                    <a:pt x="4" y="67"/>
                  </a:cubicBezTo>
                  <a:cubicBezTo>
                    <a:pt x="4" y="66"/>
                    <a:pt x="4" y="66"/>
                    <a:pt x="4" y="66"/>
                  </a:cubicBezTo>
                  <a:cubicBezTo>
                    <a:pt x="6" y="66"/>
                    <a:pt x="6" y="66"/>
                    <a:pt x="6" y="66"/>
                  </a:cubicBezTo>
                  <a:cubicBezTo>
                    <a:pt x="7" y="66"/>
                    <a:pt x="7" y="66"/>
                    <a:pt x="7" y="66"/>
                  </a:cubicBezTo>
                  <a:cubicBezTo>
                    <a:pt x="8" y="67"/>
                    <a:pt x="8" y="67"/>
                    <a:pt x="8" y="67"/>
                  </a:cubicBezTo>
                  <a:cubicBezTo>
                    <a:pt x="10" y="67"/>
                    <a:pt x="10" y="67"/>
                    <a:pt x="10" y="67"/>
                  </a:cubicBezTo>
                  <a:cubicBezTo>
                    <a:pt x="11" y="67"/>
                    <a:pt x="11" y="67"/>
                    <a:pt x="11" y="67"/>
                  </a:cubicBezTo>
                  <a:cubicBezTo>
                    <a:pt x="12" y="67"/>
                    <a:pt x="12" y="67"/>
                    <a:pt x="12" y="67"/>
                  </a:cubicBezTo>
                  <a:cubicBezTo>
                    <a:pt x="13" y="68"/>
                    <a:pt x="13" y="68"/>
                    <a:pt x="13" y="68"/>
                  </a:cubicBezTo>
                  <a:cubicBezTo>
                    <a:pt x="15" y="69"/>
                    <a:pt x="15" y="69"/>
                    <a:pt x="15" y="69"/>
                  </a:cubicBezTo>
                  <a:cubicBezTo>
                    <a:pt x="15" y="69"/>
                    <a:pt x="15" y="69"/>
                    <a:pt x="15" y="69"/>
                  </a:cubicBezTo>
                  <a:cubicBezTo>
                    <a:pt x="16" y="69"/>
                    <a:pt x="16" y="69"/>
                    <a:pt x="16" y="69"/>
                  </a:cubicBezTo>
                  <a:cubicBezTo>
                    <a:pt x="17" y="68"/>
                    <a:pt x="17" y="68"/>
                    <a:pt x="17" y="68"/>
                  </a:cubicBezTo>
                  <a:cubicBezTo>
                    <a:pt x="16" y="68"/>
                    <a:pt x="16" y="68"/>
                    <a:pt x="16" y="68"/>
                  </a:cubicBezTo>
                  <a:cubicBezTo>
                    <a:pt x="15" y="68"/>
                    <a:pt x="15" y="68"/>
                    <a:pt x="15" y="68"/>
                  </a:cubicBezTo>
                  <a:cubicBezTo>
                    <a:pt x="14" y="68"/>
                    <a:pt x="14" y="68"/>
                    <a:pt x="14" y="68"/>
                  </a:cubicBezTo>
                  <a:cubicBezTo>
                    <a:pt x="13" y="67"/>
                    <a:pt x="13" y="67"/>
                    <a:pt x="13" y="67"/>
                  </a:cubicBezTo>
                  <a:cubicBezTo>
                    <a:pt x="12" y="67"/>
                    <a:pt x="12" y="67"/>
                    <a:pt x="12" y="67"/>
                  </a:cubicBezTo>
                  <a:cubicBezTo>
                    <a:pt x="11" y="67"/>
                    <a:pt x="11" y="67"/>
                    <a:pt x="11" y="67"/>
                  </a:cubicBezTo>
                  <a:cubicBezTo>
                    <a:pt x="10" y="66"/>
                    <a:pt x="10" y="66"/>
                    <a:pt x="10" y="66"/>
                  </a:cubicBezTo>
                  <a:cubicBezTo>
                    <a:pt x="10" y="66"/>
                    <a:pt x="10" y="66"/>
                    <a:pt x="10" y="66"/>
                  </a:cubicBezTo>
                  <a:cubicBezTo>
                    <a:pt x="11" y="65"/>
                    <a:pt x="11" y="65"/>
                    <a:pt x="11" y="65"/>
                  </a:cubicBezTo>
                  <a:cubicBezTo>
                    <a:pt x="13" y="65"/>
                    <a:pt x="13" y="65"/>
                    <a:pt x="13" y="65"/>
                  </a:cubicBezTo>
                  <a:cubicBezTo>
                    <a:pt x="14" y="65"/>
                    <a:pt x="14" y="65"/>
                    <a:pt x="14" y="65"/>
                  </a:cubicBezTo>
                  <a:cubicBezTo>
                    <a:pt x="16" y="66"/>
                    <a:pt x="16" y="66"/>
                    <a:pt x="16" y="66"/>
                  </a:cubicBezTo>
                  <a:cubicBezTo>
                    <a:pt x="16" y="66"/>
                    <a:pt x="16" y="66"/>
                    <a:pt x="16" y="66"/>
                  </a:cubicBezTo>
                  <a:cubicBezTo>
                    <a:pt x="17" y="67"/>
                    <a:pt x="17" y="67"/>
                    <a:pt x="17" y="67"/>
                  </a:cubicBezTo>
                  <a:cubicBezTo>
                    <a:pt x="17" y="67"/>
                    <a:pt x="17" y="67"/>
                    <a:pt x="17" y="67"/>
                  </a:cubicBezTo>
                  <a:cubicBezTo>
                    <a:pt x="18" y="67"/>
                    <a:pt x="18" y="67"/>
                    <a:pt x="18" y="67"/>
                  </a:cubicBezTo>
                  <a:cubicBezTo>
                    <a:pt x="18" y="67"/>
                    <a:pt x="18" y="67"/>
                    <a:pt x="18" y="67"/>
                  </a:cubicBezTo>
                  <a:cubicBezTo>
                    <a:pt x="18" y="67"/>
                    <a:pt x="18" y="67"/>
                    <a:pt x="18" y="67"/>
                  </a:cubicBezTo>
                  <a:cubicBezTo>
                    <a:pt x="18" y="66"/>
                    <a:pt x="18" y="66"/>
                    <a:pt x="18" y="66"/>
                  </a:cubicBezTo>
                  <a:cubicBezTo>
                    <a:pt x="19" y="65"/>
                    <a:pt x="19" y="65"/>
                    <a:pt x="19" y="65"/>
                  </a:cubicBezTo>
                  <a:cubicBezTo>
                    <a:pt x="19" y="65"/>
                    <a:pt x="19" y="65"/>
                    <a:pt x="19" y="65"/>
                  </a:cubicBezTo>
                  <a:cubicBezTo>
                    <a:pt x="19" y="64"/>
                    <a:pt x="19" y="64"/>
                    <a:pt x="19" y="64"/>
                  </a:cubicBezTo>
                  <a:cubicBezTo>
                    <a:pt x="18" y="64"/>
                    <a:pt x="18" y="64"/>
                    <a:pt x="18" y="64"/>
                  </a:cubicBezTo>
                  <a:cubicBezTo>
                    <a:pt x="18" y="64"/>
                    <a:pt x="18" y="64"/>
                    <a:pt x="18" y="64"/>
                  </a:cubicBezTo>
                  <a:cubicBezTo>
                    <a:pt x="17" y="64"/>
                    <a:pt x="17" y="64"/>
                    <a:pt x="17" y="64"/>
                  </a:cubicBezTo>
                  <a:cubicBezTo>
                    <a:pt x="18" y="63"/>
                    <a:pt x="18" y="63"/>
                    <a:pt x="18" y="63"/>
                  </a:cubicBezTo>
                  <a:cubicBezTo>
                    <a:pt x="17" y="63"/>
                    <a:pt x="17" y="63"/>
                    <a:pt x="17" y="63"/>
                  </a:cubicBezTo>
                  <a:cubicBezTo>
                    <a:pt x="16" y="63"/>
                    <a:pt x="16" y="63"/>
                    <a:pt x="16" y="63"/>
                  </a:cubicBezTo>
                  <a:cubicBezTo>
                    <a:pt x="16" y="64"/>
                    <a:pt x="16" y="64"/>
                    <a:pt x="16" y="64"/>
                  </a:cubicBezTo>
                  <a:cubicBezTo>
                    <a:pt x="15" y="64"/>
                    <a:pt x="15" y="64"/>
                    <a:pt x="15" y="64"/>
                  </a:cubicBezTo>
                  <a:cubicBezTo>
                    <a:pt x="13" y="64"/>
                    <a:pt x="13" y="64"/>
                    <a:pt x="13" y="64"/>
                  </a:cubicBezTo>
                  <a:cubicBezTo>
                    <a:pt x="13" y="63"/>
                    <a:pt x="13" y="63"/>
                    <a:pt x="13" y="63"/>
                  </a:cubicBezTo>
                  <a:cubicBezTo>
                    <a:pt x="13" y="63"/>
                    <a:pt x="13" y="63"/>
                    <a:pt x="13" y="63"/>
                  </a:cubicBezTo>
                  <a:cubicBezTo>
                    <a:pt x="13" y="63"/>
                    <a:pt x="13" y="63"/>
                    <a:pt x="13" y="63"/>
                  </a:cubicBezTo>
                  <a:cubicBezTo>
                    <a:pt x="12" y="62"/>
                    <a:pt x="12" y="62"/>
                    <a:pt x="12" y="62"/>
                  </a:cubicBezTo>
                  <a:cubicBezTo>
                    <a:pt x="11" y="62"/>
                    <a:pt x="11" y="62"/>
                    <a:pt x="11" y="62"/>
                  </a:cubicBezTo>
                  <a:cubicBezTo>
                    <a:pt x="11" y="62"/>
                    <a:pt x="11" y="62"/>
                    <a:pt x="11" y="62"/>
                  </a:cubicBezTo>
                  <a:cubicBezTo>
                    <a:pt x="11" y="62"/>
                    <a:pt x="11" y="62"/>
                    <a:pt x="11" y="62"/>
                  </a:cubicBezTo>
                  <a:cubicBezTo>
                    <a:pt x="12" y="63"/>
                    <a:pt x="12" y="63"/>
                    <a:pt x="12" y="63"/>
                  </a:cubicBezTo>
                  <a:cubicBezTo>
                    <a:pt x="12" y="64"/>
                    <a:pt x="12" y="64"/>
                    <a:pt x="12" y="64"/>
                  </a:cubicBezTo>
                  <a:cubicBezTo>
                    <a:pt x="11" y="64"/>
                    <a:pt x="11" y="64"/>
                    <a:pt x="11" y="64"/>
                  </a:cubicBezTo>
                  <a:cubicBezTo>
                    <a:pt x="10" y="64"/>
                    <a:pt x="10" y="64"/>
                    <a:pt x="10" y="64"/>
                  </a:cubicBezTo>
                  <a:cubicBezTo>
                    <a:pt x="9" y="64"/>
                    <a:pt x="9" y="64"/>
                    <a:pt x="9" y="64"/>
                  </a:cubicBezTo>
                  <a:cubicBezTo>
                    <a:pt x="8" y="62"/>
                    <a:pt x="8" y="62"/>
                    <a:pt x="8" y="62"/>
                  </a:cubicBezTo>
                  <a:cubicBezTo>
                    <a:pt x="8" y="62"/>
                    <a:pt x="8" y="62"/>
                    <a:pt x="8" y="62"/>
                  </a:cubicBezTo>
                  <a:cubicBezTo>
                    <a:pt x="9" y="62"/>
                    <a:pt x="9" y="62"/>
                    <a:pt x="9" y="62"/>
                  </a:cubicBezTo>
                  <a:cubicBezTo>
                    <a:pt x="10" y="61"/>
                    <a:pt x="10" y="61"/>
                    <a:pt x="10" y="61"/>
                  </a:cubicBezTo>
                  <a:cubicBezTo>
                    <a:pt x="10" y="61"/>
                    <a:pt x="10" y="61"/>
                    <a:pt x="10" y="61"/>
                  </a:cubicBezTo>
                  <a:cubicBezTo>
                    <a:pt x="10" y="61"/>
                    <a:pt x="10" y="61"/>
                    <a:pt x="10" y="61"/>
                  </a:cubicBezTo>
                  <a:cubicBezTo>
                    <a:pt x="9" y="61"/>
                    <a:pt x="9" y="61"/>
                    <a:pt x="9" y="61"/>
                  </a:cubicBezTo>
                  <a:cubicBezTo>
                    <a:pt x="8" y="62"/>
                    <a:pt x="8" y="62"/>
                    <a:pt x="8" y="62"/>
                  </a:cubicBezTo>
                  <a:cubicBezTo>
                    <a:pt x="7" y="61"/>
                    <a:pt x="7" y="61"/>
                    <a:pt x="7" y="61"/>
                  </a:cubicBezTo>
                  <a:cubicBezTo>
                    <a:pt x="7" y="61"/>
                    <a:pt x="7" y="61"/>
                    <a:pt x="7" y="61"/>
                  </a:cubicBezTo>
                  <a:cubicBezTo>
                    <a:pt x="7" y="60"/>
                    <a:pt x="7" y="60"/>
                    <a:pt x="7" y="60"/>
                  </a:cubicBezTo>
                  <a:cubicBezTo>
                    <a:pt x="8" y="60"/>
                    <a:pt x="8" y="60"/>
                    <a:pt x="8" y="60"/>
                  </a:cubicBezTo>
                  <a:cubicBezTo>
                    <a:pt x="9" y="60"/>
                    <a:pt x="9" y="60"/>
                    <a:pt x="9" y="60"/>
                  </a:cubicBezTo>
                  <a:cubicBezTo>
                    <a:pt x="10" y="59"/>
                    <a:pt x="10" y="59"/>
                    <a:pt x="10" y="59"/>
                  </a:cubicBezTo>
                  <a:cubicBezTo>
                    <a:pt x="9" y="59"/>
                    <a:pt x="9" y="59"/>
                    <a:pt x="9" y="59"/>
                  </a:cubicBezTo>
                  <a:cubicBezTo>
                    <a:pt x="9" y="58"/>
                    <a:pt x="9" y="58"/>
                    <a:pt x="9" y="58"/>
                  </a:cubicBezTo>
                  <a:cubicBezTo>
                    <a:pt x="9" y="59"/>
                    <a:pt x="9" y="59"/>
                    <a:pt x="9" y="59"/>
                  </a:cubicBezTo>
                  <a:cubicBezTo>
                    <a:pt x="8" y="59"/>
                    <a:pt x="8" y="59"/>
                    <a:pt x="8" y="59"/>
                  </a:cubicBezTo>
                  <a:cubicBezTo>
                    <a:pt x="7" y="59"/>
                    <a:pt x="7" y="59"/>
                    <a:pt x="7" y="59"/>
                  </a:cubicBezTo>
                  <a:cubicBezTo>
                    <a:pt x="6" y="60"/>
                    <a:pt x="6" y="60"/>
                    <a:pt x="6" y="60"/>
                  </a:cubicBezTo>
                  <a:cubicBezTo>
                    <a:pt x="6" y="60"/>
                    <a:pt x="6" y="60"/>
                    <a:pt x="6" y="60"/>
                  </a:cubicBezTo>
                  <a:cubicBezTo>
                    <a:pt x="5" y="59"/>
                    <a:pt x="5" y="59"/>
                    <a:pt x="5" y="59"/>
                  </a:cubicBezTo>
                  <a:cubicBezTo>
                    <a:pt x="6" y="59"/>
                    <a:pt x="6" y="59"/>
                    <a:pt x="6" y="59"/>
                  </a:cubicBezTo>
                  <a:cubicBezTo>
                    <a:pt x="6" y="58"/>
                    <a:pt x="6" y="58"/>
                    <a:pt x="6" y="58"/>
                  </a:cubicBezTo>
                  <a:cubicBezTo>
                    <a:pt x="6" y="58"/>
                    <a:pt x="6" y="58"/>
                    <a:pt x="6" y="58"/>
                  </a:cubicBezTo>
                  <a:cubicBezTo>
                    <a:pt x="6" y="58"/>
                    <a:pt x="6" y="58"/>
                    <a:pt x="6" y="58"/>
                  </a:cubicBezTo>
                  <a:cubicBezTo>
                    <a:pt x="6" y="57"/>
                    <a:pt x="6" y="57"/>
                    <a:pt x="6" y="57"/>
                  </a:cubicBezTo>
                  <a:cubicBezTo>
                    <a:pt x="5" y="57"/>
                    <a:pt x="5" y="57"/>
                    <a:pt x="5" y="57"/>
                  </a:cubicBezTo>
                  <a:cubicBezTo>
                    <a:pt x="5" y="57"/>
                    <a:pt x="5" y="57"/>
                    <a:pt x="5" y="57"/>
                  </a:cubicBezTo>
                  <a:cubicBezTo>
                    <a:pt x="4" y="55"/>
                    <a:pt x="4" y="55"/>
                    <a:pt x="4" y="55"/>
                  </a:cubicBezTo>
                  <a:cubicBezTo>
                    <a:pt x="3" y="55"/>
                    <a:pt x="3" y="55"/>
                    <a:pt x="3" y="55"/>
                  </a:cubicBezTo>
                  <a:cubicBezTo>
                    <a:pt x="3" y="55"/>
                    <a:pt x="3" y="55"/>
                    <a:pt x="3" y="55"/>
                  </a:cubicBezTo>
                  <a:cubicBezTo>
                    <a:pt x="2" y="54"/>
                    <a:pt x="2" y="54"/>
                    <a:pt x="2" y="54"/>
                  </a:cubicBezTo>
                  <a:cubicBezTo>
                    <a:pt x="3" y="54"/>
                    <a:pt x="3" y="54"/>
                    <a:pt x="3" y="54"/>
                  </a:cubicBezTo>
                  <a:cubicBezTo>
                    <a:pt x="4" y="54"/>
                    <a:pt x="4" y="54"/>
                    <a:pt x="4" y="54"/>
                  </a:cubicBezTo>
                  <a:cubicBezTo>
                    <a:pt x="4" y="53"/>
                    <a:pt x="4" y="53"/>
                    <a:pt x="4" y="53"/>
                  </a:cubicBezTo>
                  <a:cubicBezTo>
                    <a:pt x="4" y="53"/>
                    <a:pt x="4" y="53"/>
                    <a:pt x="4" y="53"/>
                  </a:cubicBezTo>
                  <a:cubicBezTo>
                    <a:pt x="5" y="53"/>
                    <a:pt x="5" y="53"/>
                    <a:pt x="5" y="53"/>
                  </a:cubicBezTo>
                  <a:cubicBezTo>
                    <a:pt x="5" y="53"/>
                    <a:pt x="5" y="53"/>
                    <a:pt x="5" y="53"/>
                  </a:cubicBezTo>
                  <a:cubicBezTo>
                    <a:pt x="5" y="53"/>
                    <a:pt x="5" y="53"/>
                    <a:pt x="5" y="53"/>
                  </a:cubicBezTo>
                  <a:cubicBezTo>
                    <a:pt x="4" y="52"/>
                    <a:pt x="4" y="52"/>
                    <a:pt x="4" y="52"/>
                  </a:cubicBezTo>
                  <a:cubicBezTo>
                    <a:pt x="4" y="52"/>
                    <a:pt x="4" y="52"/>
                    <a:pt x="4" y="52"/>
                  </a:cubicBezTo>
                  <a:cubicBezTo>
                    <a:pt x="3" y="52"/>
                    <a:pt x="3" y="52"/>
                    <a:pt x="3" y="52"/>
                  </a:cubicBezTo>
                  <a:cubicBezTo>
                    <a:pt x="4" y="52"/>
                    <a:pt x="4" y="52"/>
                    <a:pt x="4" y="52"/>
                  </a:cubicBezTo>
                  <a:cubicBezTo>
                    <a:pt x="4" y="52"/>
                    <a:pt x="4" y="52"/>
                    <a:pt x="4" y="52"/>
                  </a:cubicBezTo>
                  <a:cubicBezTo>
                    <a:pt x="6" y="51"/>
                    <a:pt x="6" y="51"/>
                    <a:pt x="6" y="51"/>
                  </a:cubicBezTo>
                  <a:cubicBezTo>
                    <a:pt x="6" y="51"/>
                    <a:pt x="6" y="51"/>
                    <a:pt x="6" y="51"/>
                  </a:cubicBezTo>
                  <a:cubicBezTo>
                    <a:pt x="6" y="50"/>
                    <a:pt x="6" y="50"/>
                    <a:pt x="6" y="50"/>
                  </a:cubicBezTo>
                  <a:cubicBezTo>
                    <a:pt x="7" y="50"/>
                    <a:pt x="7" y="50"/>
                    <a:pt x="7" y="50"/>
                  </a:cubicBezTo>
                  <a:cubicBezTo>
                    <a:pt x="7" y="50"/>
                    <a:pt x="7" y="50"/>
                    <a:pt x="7" y="50"/>
                  </a:cubicBezTo>
                  <a:cubicBezTo>
                    <a:pt x="8" y="50"/>
                    <a:pt x="8" y="50"/>
                    <a:pt x="8" y="50"/>
                  </a:cubicBezTo>
                  <a:cubicBezTo>
                    <a:pt x="8" y="50"/>
                    <a:pt x="8" y="50"/>
                    <a:pt x="8" y="50"/>
                  </a:cubicBezTo>
                  <a:cubicBezTo>
                    <a:pt x="9" y="50"/>
                    <a:pt x="9" y="50"/>
                    <a:pt x="9" y="50"/>
                  </a:cubicBezTo>
                  <a:cubicBezTo>
                    <a:pt x="9" y="50"/>
                    <a:pt x="9" y="50"/>
                    <a:pt x="9" y="50"/>
                  </a:cubicBezTo>
                  <a:cubicBezTo>
                    <a:pt x="10" y="50"/>
                    <a:pt x="10" y="50"/>
                    <a:pt x="10" y="50"/>
                  </a:cubicBezTo>
                  <a:cubicBezTo>
                    <a:pt x="10" y="50"/>
                    <a:pt x="10" y="50"/>
                    <a:pt x="10" y="50"/>
                  </a:cubicBezTo>
                  <a:cubicBezTo>
                    <a:pt x="10" y="50"/>
                    <a:pt x="10" y="50"/>
                    <a:pt x="10" y="50"/>
                  </a:cubicBezTo>
                  <a:cubicBezTo>
                    <a:pt x="11" y="50"/>
                    <a:pt x="11" y="50"/>
                    <a:pt x="11" y="50"/>
                  </a:cubicBezTo>
                  <a:cubicBezTo>
                    <a:pt x="11" y="50"/>
                    <a:pt x="11" y="50"/>
                    <a:pt x="11" y="50"/>
                  </a:cubicBezTo>
                  <a:cubicBezTo>
                    <a:pt x="11" y="50"/>
                    <a:pt x="11" y="50"/>
                    <a:pt x="11" y="50"/>
                  </a:cubicBezTo>
                  <a:cubicBezTo>
                    <a:pt x="12" y="49"/>
                    <a:pt x="12" y="49"/>
                    <a:pt x="12" y="49"/>
                  </a:cubicBezTo>
                  <a:cubicBezTo>
                    <a:pt x="13" y="49"/>
                    <a:pt x="13" y="49"/>
                    <a:pt x="13" y="49"/>
                  </a:cubicBezTo>
                  <a:cubicBezTo>
                    <a:pt x="13" y="49"/>
                    <a:pt x="13" y="49"/>
                    <a:pt x="13" y="49"/>
                  </a:cubicBezTo>
                  <a:cubicBezTo>
                    <a:pt x="13" y="49"/>
                    <a:pt x="13" y="49"/>
                    <a:pt x="13" y="49"/>
                  </a:cubicBezTo>
                  <a:cubicBezTo>
                    <a:pt x="14" y="49"/>
                    <a:pt x="14" y="49"/>
                    <a:pt x="14" y="49"/>
                  </a:cubicBezTo>
                  <a:cubicBezTo>
                    <a:pt x="14" y="49"/>
                    <a:pt x="14" y="49"/>
                    <a:pt x="14" y="49"/>
                  </a:cubicBezTo>
                  <a:cubicBezTo>
                    <a:pt x="18" y="48"/>
                    <a:pt x="18" y="48"/>
                    <a:pt x="18" y="48"/>
                  </a:cubicBezTo>
                  <a:cubicBezTo>
                    <a:pt x="18" y="48"/>
                    <a:pt x="18" y="48"/>
                    <a:pt x="18" y="48"/>
                  </a:cubicBezTo>
                  <a:cubicBezTo>
                    <a:pt x="19" y="49"/>
                    <a:pt x="19" y="49"/>
                    <a:pt x="19" y="49"/>
                  </a:cubicBezTo>
                  <a:cubicBezTo>
                    <a:pt x="19" y="48"/>
                    <a:pt x="19" y="48"/>
                    <a:pt x="19" y="48"/>
                  </a:cubicBezTo>
                  <a:cubicBezTo>
                    <a:pt x="18" y="48"/>
                    <a:pt x="18" y="48"/>
                    <a:pt x="18" y="48"/>
                  </a:cubicBezTo>
                  <a:cubicBezTo>
                    <a:pt x="19" y="47"/>
                    <a:pt x="19" y="47"/>
                    <a:pt x="19" y="47"/>
                  </a:cubicBezTo>
                  <a:cubicBezTo>
                    <a:pt x="20" y="47"/>
                    <a:pt x="20" y="47"/>
                    <a:pt x="20" y="47"/>
                  </a:cubicBezTo>
                  <a:cubicBezTo>
                    <a:pt x="21" y="47"/>
                    <a:pt x="21" y="47"/>
                    <a:pt x="21" y="47"/>
                  </a:cubicBezTo>
                  <a:cubicBezTo>
                    <a:pt x="22" y="47"/>
                    <a:pt x="22" y="47"/>
                    <a:pt x="22" y="47"/>
                  </a:cubicBezTo>
                  <a:cubicBezTo>
                    <a:pt x="23" y="47"/>
                    <a:pt x="23" y="47"/>
                    <a:pt x="23" y="47"/>
                  </a:cubicBezTo>
                  <a:cubicBezTo>
                    <a:pt x="23" y="47"/>
                    <a:pt x="23" y="47"/>
                    <a:pt x="23" y="47"/>
                  </a:cubicBezTo>
                  <a:cubicBezTo>
                    <a:pt x="24" y="47"/>
                    <a:pt x="24" y="47"/>
                    <a:pt x="24" y="47"/>
                  </a:cubicBezTo>
                  <a:cubicBezTo>
                    <a:pt x="25" y="47"/>
                    <a:pt x="25" y="47"/>
                    <a:pt x="25" y="47"/>
                  </a:cubicBezTo>
                  <a:cubicBezTo>
                    <a:pt x="26" y="47"/>
                    <a:pt x="26" y="47"/>
                    <a:pt x="26" y="47"/>
                  </a:cubicBezTo>
                  <a:cubicBezTo>
                    <a:pt x="27" y="47"/>
                    <a:pt x="27" y="47"/>
                    <a:pt x="27" y="47"/>
                  </a:cubicBezTo>
                  <a:cubicBezTo>
                    <a:pt x="27" y="47"/>
                    <a:pt x="27" y="47"/>
                    <a:pt x="27" y="47"/>
                  </a:cubicBezTo>
                  <a:cubicBezTo>
                    <a:pt x="28" y="48"/>
                    <a:pt x="28" y="48"/>
                    <a:pt x="28" y="48"/>
                  </a:cubicBezTo>
                  <a:cubicBezTo>
                    <a:pt x="29" y="48"/>
                    <a:pt x="29" y="48"/>
                    <a:pt x="29" y="48"/>
                  </a:cubicBezTo>
                  <a:cubicBezTo>
                    <a:pt x="29" y="48"/>
                    <a:pt x="29" y="48"/>
                    <a:pt x="29" y="48"/>
                  </a:cubicBezTo>
                  <a:cubicBezTo>
                    <a:pt x="30" y="48"/>
                    <a:pt x="30" y="48"/>
                    <a:pt x="30" y="48"/>
                  </a:cubicBezTo>
                  <a:cubicBezTo>
                    <a:pt x="30" y="48"/>
                    <a:pt x="30" y="48"/>
                    <a:pt x="30" y="48"/>
                  </a:cubicBezTo>
                  <a:cubicBezTo>
                    <a:pt x="31" y="47"/>
                    <a:pt x="31" y="47"/>
                    <a:pt x="31" y="47"/>
                  </a:cubicBezTo>
                  <a:cubicBezTo>
                    <a:pt x="31" y="46"/>
                    <a:pt x="31" y="46"/>
                    <a:pt x="31" y="46"/>
                  </a:cubicBezTo>
                  <a:cubicBezTo>
                    <a:pt x="32" y="45"/>
                    <a:pt x="32" y="45"/>
                    <a:pt x="32" y="45"/>
                  </a:cubicBezTo>
                  <a:cubicBezTo>
                    <a:pt x="33" y="45"/>
                    <a:pt x="33" y="45"/>
                    <a:pt x="33" y="45"/>
                  </a:cubicBezTo>
                  <a:cubicBezTo>
                    <a:pt x="33" y="44"/>
                    <a:pt x="33" y="44"/>
                    <a:pt x="33" y="44"/>
                  </a:cubicBezTo>
                  <a:cubicBezTo>
                    <a:pt x="34" y="43"/>
                    <a:pt x="34" y="43"/>
                    <a:pt x="34" y="43"/>
                  </a:cubicBezTo>
                  <a:cubicBezTo>
                    <a:pt x="35" y="43"/>
                    <a:pt x="35" y="43"/>
                    <a:pt x="35" y="43"/>
                  </a:cubicBezTo>
                  <a:cubicBezTo>
                    <a:pt x="35" y="42"/>
                    <a:pt x="35" y="42"/>
                    <a:pt x="35" y="42"/>
                  </a:cubicBezTo>
                  <a:cubicBezTo>
                    <a:pt x="34" y="42"/>
                    <a:pt x="34" y="42"/>
                    <a:pt x="34" y="42"/>
                  </a:cubicBezTo>
                  <a:cubicBezTo>
                    <a:pt x="34" y="41"/>
                    <a:pt x="34" y="41"/>
                    <a:pt x="34" y="41"/>
                  </a:cubicBezTo>
                  <a:cubicBezTo>
                    <a:pt x="35" y="41"/>
                    <a:pt x="35" y="41"/>
                    <a:pt x="35" y="41"/>
                  </a:cubicBezTo>
                  <a:cubicBezTo>
                    <a:pt x="36" y="40"/>
                    <a:pt x="36" y="40"/>
                    <a:pt x="36" y="40"/>
                  </a:cubicBezTo>
                  <a:cubicBezTo>
                    <a:pt x="37" y="41"/>
                    <a:pt x="37" y="41"/>
                    <a:pt x="37" y="41"/>
                  </a:cubicBezTo>
                  <a:cubicBezTo>
                    <a:pt x="38" y="40"/>
                    <a:pt x="38" y="40"/>
                    <a:pt x="38" y="40"/>
                  </a:cubicBezTo>
                  <a:cubicBezTo>
                    <a:pt x="38" y="39"/>
                    <a:pt x="38" y="39"/>
                    <a:pt x="38" y="39"/>
                  </a:cubicBezTo>
                  <a:cubicBezTo>
                    <a:pt x="38" y="39"/>
                    <a:pt x="38" y="39"/>
                    <a:pt x="38" y="39"/>
                  </a:cubicBezTo>
                  <a:cubicBezTo>
                    <a:pt x="37" y="39"/>
                    <a:pt x="37" y="39"/>
                    <a:pt x="37" y="39"/>
                  </a:cubicBezTo>
                  <a:cubicBezTo>
                    <a:pt x="36" y="39"/>
                    <a:pt x="36" y="39"/>
                    <a:pt x="36" y="39"/>
                  </a:cubicBezTo>
                  <a:cubicBezTo>
                    <a:pt x="36" y="38"/>
                    <a:pt x="36" y="38"/>
                    <a:pt x="36" y="38"/>
                  </a:cubicBezTo>
                  <a:cubicBezTo>
                    <a:pt x="36" y="38"/>
                    <a:pt x="36" y="38"/>
                    <a:pt x="36" y="38"/>
                  </a:cubicBezTo>
                  <a:cubicBezTo>
                    <a:pt x="37" y="38"/>
                    <a:pt x="37" y="38"/>
                    <a:pt x="37" y="38"/>
                  </a:cubicBezTo>
                  <a:cubicBezTo>
                    <a:pt x="38" y="38"/>
                    <a:pt x="38" y="38"/>
                    <a:pt x="38" y="38"/>
                  </a:cubicBezTo>
                  <a:cubicBezTo>
                    <a:pt x="39" y="37"/>
                    <a:pt x="39" y="37"/>
                    <a:pt x="39" y="37"/>
                  </a:cubicBezTo>
                  <a:cubicBezTo>
                    <a:pt x="40" y="37"/>
                    <a:pt x="40" y="37"/>
                    <a:pt x="40" y="37"/>
                  </a:cubicBezTo>
                  <a:cubicBezTo>
                    <a:pt x="40" y="37"/>
                    <a:pt x="40" y="37"/>
                    <a:pt x="40" y="37"/>
                  </a:cubicBezTo>
                  <a:cubicBezTo>
                    <a:pt x="40" y="36"/>
                    <a:pt x="40" y="36"/>
                    <a:pt x="40" y="36"/>
                  </a:cubicBezTo>
                  <a:cubicBezTo>
                    <a:pt x="40" y="36"/>
                    <a:pt x="40" y="36"/>
                    <a:pt x="40" y="36"/>
                  </a:cubicBezTo>
                  <a:cubicBezTo>
                    <a:pt x="40" y="36"/>
                    <a:pt x="40" y="36"/>
                    <a:pt x="40" y="36"/>
                  </a:cubicBezTo>
                  <a:cubicBezTo>
                    <a:pt x="39" y="36"/>
                    <a:pt x="39" y="36"/>
                    <a:pt x="39" y="36"/>
                  </a:cubicBezTo>
                  <a:cubicBezTo>
                    <a:pt x="39" y="37"/>
                    <a:pt x="39" y="37"/>
                    <a:pt x="39" y="37"/>
                  </a:cubicBezTo>
                  <a:cubicBezTo>
                    <a:pt x="39" y="37"/>
                    <a:pt x="39" y="37"/>
                    <a:pt x="39" y="37"/>
                  </a:cubicBezTo>
                  <a:cubicBezTo>
                    <a:pt x="37" y="37"/>
                    <a:pt x="37" y="37"/>
                    <a:pt x="37" y="37"/>
                  </a:cubicBezTo>
                  <a:cubicBezTo>
                    <a:pt x="36" y="37"/>
                    <a:pt x="36" y="37"/>
                    <a:pt x="36" y="37"/>
                  </a:cubicBezTo>
                  <a:cubicBezTo>
                    <a:pt x="36" y="37"/>
                    <a:pt x="36" y="37"/>
                    <a:pt x="36" y="37"/>
                  </a:cubicBezTo>
                  <a:cubicBezTo>
                    <a:pt x="35" y="38"/>
                    <a:pt x="35" y="38"/>
                    <a:pt x="35" y="38"/>
                  </a:cubicBezTo>
                  <a:cubicBezTo>
                    <a:pt x="35" y="38"/>
                    <a:pt x="35" y="38"/>
                    <a:pt x="35" y="38"/>
                  </a:cubicBezTo>
                  <a:cubicBezTo>
                    <a:pt x="34" y="37"/>
                    <a:pt x="34" y="37"/>
                    <a:pt x="34" y="37"/>
                  </a:cubicBezTo>
                  <a:cubicBezTo>
                    <a:pt x="33" y="37"/>
                    <a:pt x="33" y="37"/>
                    <a:pt x="33" y="37"/>
                  </a:cubicBezTo>
                  <a:cubicBezTo>
                    <a:pt x="33" y="37"/>
                    <a:pt x="33" y="37"/>
                    <a:pt x="33" y="37"/>
                  </a:cubicBezTo>
                  <a:cubicBezTo>
                    <a:pt x="33" y="37"/>
                    <a:pt x="33" y="37"/>
                    <a:pt x="33" y="37"/>
                  </a:cubicBezTo>
                  <a:cubicBezTo>
                    <a:pt x="32" y="37"/>
                    <a:pt x="32" y="37"/>
                    <a:pt x="32" y="37"/>
                  </a:cubicBezTo>
                  <a:cubicBezTo>
                    <a:pt x="32" y="37"/>
                    <a:pt x="32" y="37"/>
                    <a:pt x="32" y="37"/>
                  </a:cubicBezTo>
                  <a:cubicBezTo>
                    <a:pt x="31" y="37"/>
                    <a:pt x="31" y="37"/>
                    <a:pt x="31" y="37"/>
                  </a:cubicBezTo>
                  <a:cubicBezTo>
                    <a:pt x="31" y="37"/>
                    <a:pt x="31" y="37"/>
                    <a:pt x="31" y="37"/>
                  </a:cubicBezTo>
                  <a:cubicBezTo>
                    <a:pt x="31" y="36"/>
                    <a:pt x="31" y="36"/>
                    <a:pt x="31" y="36"/>
                  </a:cubicBezTo>
                  <a:cubicBezTo>
                    <a:pt x="31" y="36"/>
                    <a:pt x="31" y="36"/>
                    <a:pt x="31" y="36"/>
                  </a:cubicBezTo>
                  <a:cubicBezTo>
                    <a:pt x="31" y="36"/>
                    <a:pt x="31" y="36"/>
                    <a:pt x="31" y="36"/>
                  </a:cubicBezTo>
                  <a:cubicBezTo>
                    <a:pt x="30" y="35"/>
                    <a:pt x="30" y="35"/>
                    <a:pt x="30" y="35"/>
                  </a:cubicBezTo>
                  <a:cubicBezTo>
                    <a:pt x="31" y="35"/>
                    <a:pt x="31" y="35"/>
                    <a:pt x="31" y="35"/>
                  </a:cubicBezTo>
                  <a:cubicBezTo>
                    <a:pt x="31" y="34"/>
                    <a:pt x="31" y="34"/>
                    <a:pt x="31" y="34"/>
                  </a:cubicBezTo>
                  <a:cubicBezTo>
                    <a:pt x="32" y="34"/>
                    <a:pt x="32" y="34"/>
                    <a:pt x="32" y="34"/>
                  </a:cubicBezTo>
                  <a:cubicBezTo>
                    <a:pt x="32" y="33"/>
                    <a:pt x="32" y="33"/>
                    <a:pt x="32" y="33"/>
                  </a:cubicBezTo>
                  <a:cubicBezTo>
                    <a:pt x="32" y="33"/>
                    <a:pt x="32" y="33"/>
                    <a:pt x="32" y="33"/>
                  </a:cubicBezTo>
                  <a:cubicBezTo>
                    <a:pt x="33" y="33"/>
                    <a:pt x="33" y="33"/>
                    <a:pt x="33" y="33"/>
                  </a:cubicBezTo>
                  <a:cubicBezTo>
                    <a:pt x="32" y="33"/>
                    <a:pt x="32" y="33"/>
                    <a:pt x="32" y="33"/>
                  </a:cubicBezTo>
                  <a:cubicBezTo>
                    <a:pt x="32" y="32"/>
                    <a:pt x="32" y="32"/>
                    <a:pt x="32" y="32"/>
                  </a:cubicBezTo>
                  <a:cubicBezTo>
                    <a:pt x="32" y="32"/>
                    <a:pt x="32" y="32"/>
                    <a:pt x="32" y="32"/>
                  </a:cubicBezTo>
                  <a:cubicBezTo>
                    <a:pt x="33" y="32"/>
                    <a:pt x="33" y="32"/>
                    <a:pt x="33" y="32"/>
                  </a:cubicBezTo>
                  <a:cubicBezTo>
                    <a:pt x="34" y="31"/>
                    <a:pt x="34" y="31"/>
                    <a:pt x="34" y="31"/>
                  </a:cubicBezTo>
                  <a:cubicBezTo>
                    <a:pt x="34" y="31"/>
                    <a:pt x="34" y="31"/>
                    <a:pt x="34" y="31"/>
                  </a:cubicBezTo>
                  <a:cubicBezTo>
                    <a:pt x="34" y="30"/>
                    <a:pt x="34" y="30"/>
                    <a:pt x="34" y="30"/>
                  </a:cubicBezTo>
                  <a:cubicBezTo>
                    <a:pt x="36" y="30"/>
                    <a:pt x="36" y="30"/>
                    <a:pt x="36" y="30"/>
                  </a:cubicBezTo>
                  <a:cubicBezTo>
                    <a:pt x="36" y="30"/>
                    <a:pt x="36" y="30"/>
                    <a:pt x="36" y="30"/>
                  </a:cubicBezTo>
                  <a:cubicBezTo>
                    <a:pt x="37" y="29"/>
                    <a:pt x="37" y="29"/>
                    <a:pt x="37" y="29"/>
                  </a:cubicBezTo>
                  <a:cubicBezTo>
                    <a:pt x="38" y="29"/>
                    <a:pt x="38" y="29"/>
                    <a:pt x="38" y="29"/>
                  </a:cubicBezTo>
                  <a:cubicBezTo>
                    <a:pt x="39" y="29"/>
                    <a:pt x="39" y="29"/>
                    <a:pt x="39" y="29"/>
                  </a:cubicBezTo>
                  <a:cubicBezTo>
                    <a:pt x="39" y="29"/>
                    <a:pt x="39" y="29"/>
                    <a:pt x="39" y="29"/>
                  </a:cubicBezTo>
                  <a:cubicBezTo>
                    <a:pt x="38" y="29"/>
                    <a:pt x="38" y="29"/>
                    <a:pt x="38" y="29"/>
                  </a:cubicBezTo>
                  <a:cubicBezTo>
                    <a:pt x="38" y="28"/>
                    <a:pt x="38" y="28"/>
                    <a:pt x="38" y="28"/>
                  </a:cubicBezTo>
                  <a:cubicBezTo>
                    <a:pt x="39" y="28"/>
                    <a:pt x="39" y="28"/>
                    <a:pt x="39" y="28"/>
                  </a:cubicBezTo>
                  <a:cubicBezTo>
                    <a:pt x="39" y="28"/>
                    <a:pt x="39" y="28"/>
                    <a:pt x="39" y="28"/>
                  </a:cubicBezTo>
                  <a:cubicBezTo>
                    <a:pt x="39" y="29"/>
                    <a:pt x="39" y="29"/>
                    <a:pt x="39" y="29"/>
                  </a:cubicBezTo>
                  <a:cubicBezTo>
                    <a:pt x="40" y="28"/>
                    <a:pt x="40" y="28"/>
                    <a:pt x="40" y="28"/>
                  </a:cubicBezTo>
                  <a:cubicBezTo>
                    <a:pt x="41" y="27"/>
                    <a:pt x="41" y="27"/>
                    <a:pt x="41" y="27"/>
                  </a:cubicBezTo>
                  <a:cubicBezTo>
                    <a:pt x="41" y="27"/>
                    <a:pt x="41" y="27"/>
                    <a:pt x="41" y="27"/>
                  </a:cubicBezTo>
                  <a:cubicBezTo>
                    <a:pt x="41" y="26"/>
                    <a:pt x="41" y="26"/>
                    <a:pt x="41" y="26"/>
                  </a:cubicBezTo>
                  <a:cubicBezTo>
                    <a:pt x="42" y="26"/>
                    <a:pt x="42" y="26"/>
                    <a:pt x="42" y="26"/>
                  </a:cubicBezTo>
                  <a:cubicBezTo>
                    <a:pt x="43" y="26"/>
                    <a:pt x="43" y="26"/>
                    <a:pt x="43" y="26"/>
                  </a:cubicBezTo>
                  <a:cubicBezTo>
                    <a:pt x="43" y="25"/>
                    <a:pt x="43" y="25"/>
                    <a:pt x="43" y="25"/>
                  </a:cubicBezTo>
                  <a:cubicBezTo>
                    <a:pt x="44" y="25"/>
                    <a:pt x="44" y="25"/>
                    <a:pt x="44" y="25"/>
                  </a:cubicBezTo>
                  <a:cubicBezTo>
                    <a:pt x="44" y="25"/>
                    <a:pt x="44" y="25"/>
                    <a:pt x="44" y="25"/>
                  </a:cubicBezTo>
                  <a:cubicBezTo>
                    <a:pt x="44" y="25"/>
                    <a:pt x="44" y="25"/>
                    <a:pt x="44" y="25"/>
                  </a:cubicBezTo>
                  <a:cubicBezTo>
                    <a:pt x="45" y="26"/>
                    <a:pt x="45" y="26"/>
                    <a:pt x="45" y="26"/>
                  </a:cubicBezTo>
                  <a:cubicBezTo>
                    <a:pt x="45" y="27"/>
                    <a:pt x="45" y="27"/>
                    <a:pt x="45" y="27"/>
                  </a:cubicBezTo>
                  <a:cubicBezTo>
                    <a:pt x="45" y="28"/>
                    <a:pt x="45" y="28"/>
                    <a:pt x="45" y="28"/>
                  </a:cubicBezTo>
                  <a:cubicBezTo>
                    <a:pt x="45" y="29"/>
                    <a:pt x="45" y="29"/>
                    <a:pt x="45" y="29"/>
                  </a:cubicBezTo>
                  <a:cubicBezTo>
                    <a:pt x="45" y="30"/>
                    <a:pt x="45" y="30"/>
                    <a:pt x="45" y="30"/>
                  </a:cubicBezTo>
                  <a:cubicBezTo>
                    <a:pt x="45" y="30"/>
                    <a:pt x="45" y="30"/>
                    <a:pt x="45" y="30"/>
                  </a:cubicBezTo>
                  <a:cubicBezTo>
                    <a:pt x="45" y="30"/>
                    <a:pt x="45" y="30"/>
                    <a:pt x="45" y="30"/>
                  </a:cubicBezTo>
                  <a:cubicBezTo>
                    <a:pt x="46" y="29"/>
                    <a:pt x="46" y="29"/>
                    <a:pt x="46" y="29"/>
                  </a:cubicBezTo>
                  <a:cubicBezTo>
                    <a:pt x="45" y="27"/>
                    <a:pt x="45" y="27"/>
                    <a:pt x="45" y="27"/>
                  </a:cubicBezTo>
                  <a:cubicBezTo>
                    <a:pt x="45" y="27"/>
                    <a:pt x="45" y="27"/>
                    <a:pt x="45" y="27"/>
                  </a:cubicBezTo>
                  <a:cubicBezTo>
                    <a:pt x="45" y="26"/>
                    <a:pt x="45" y="26"/>
                    <a:pt x="45" y="26"/>
                  </a:cubicBezTo>
                  <a:cubicBezTo>
                    <a:pt x="45" y="25"/>
                    <a:pt x="45" y="25"/>
                    <a:pt x="45" y="25"/>
                  </a:cubicBezTo>
                  <a:cubicBezTo>
                    <a:pt x="46" y="25"/>
                    <a:pt x="46" y="25"/>
                    <a:pt x="46" y="25"/>
                  </a:cubicBezTo>
                  <a:cubicBezTo>
                    <a:pt x="46" y="25"/>
                    <a:pt x="46" y="25"/>
                    <a:pt x="46" y="25"/>
                  </a:cubicBezTo>
                  <a:cubicBezTo>
                    <a:pt x="46" y="24"/>
                    <a:pt x="46" y="24"/>
                    <a:pt x="46" y="24"/>
                  </a:cubicBezTo>
                  <a:cubicBezTo>
                    <a:pt x="47" y="24"/>
                    <a:pt x="47" y="24"/>
                    <a:pt x="47" y="24"/>
                  </a:cubicBezTo>
                  <a:cubicBezTo>
                    <a:pt x="47" y="24"/>
                    <a:pt x="47" y="24"/>
                    <a:pt x="47" y="24"/>
                  </a:cubicBezTo>
                  <a:cubicBezTo>
                    <a:pt x="47" y="25"/>
                    <a:pt x="47" y="25"/>
                    <a:pt x="47" y="25"/>
                  </a:cubicBezTo>
                  <a:cubicBezTo>
                    <a:pt x="48" y="25"/>
                    <a:pt x="48" y="25"/>
                    <a:pt x="48" y="25"/>
                  </a:cubicBezTo>
                  <a:cubicBezTo>
                    <a:pt x="48" y="25"/>
                    <a:pt x="48" y="25"/>
                    <a:pt x="48" y="25"/>
                  </a:cubicBezTo>
                  <a:cubicBezTo>
                    <a:pt x="48" y="25"/>
                    <a:pt x="48" y="25"/>
                    <a:pt x="48" y="25"/>
                  </a:cubicBezTo>
                  <a:cubicBezTo>
                    <a:pt x="48" y="26"/>
                    <a:pt x="48" y="26"/>
                    <a:pt x="48" y="26"/>
                  </a:cubicBezTo>
                  <a:cubicBezTo>
                    <a:pt x="48" y="26"/>
                    <a:pt x="48" y="26"/>
                    <a:pt x="48" y="26"/>
                  </a:cubicBezTo>
                  <a:cubicBezTo>
                    <a:pt x="49" y="27"/>
                    <a:pt x="49" y="27"/>
                    <a:pt x="49" y="27"/>
                  </a:cubicBezTo>
                  <a:cubicBezTo>
                    <a:pt x="50" y="26"/>
                    <a:pt x="50" y="26"/>
                    <a:pt x="50" y="26"/>
                  </a:cubicBezTo>
                  <a:cubicBezTo>
                    <a:pt x="51" y="26"/>
                    <a:pt x="51" y="26"/>
                    <a:pt x="51" y="26"/>
                  </a:cubicBezTo>
                  <a:cubicBezTo>
                    <a:pt x="51" y="26"/>
                    <a:pt x="51" y="26"/>
                    <a:pt x="51" y="26"/>
                  </a:cubicBezTo>
                  <a:cubicBezTo>
                    <a:pt x="51" y="26"/>
                    <a:pt x="51" y="26"/>
                    <a:pt x="51" y="26"/>
                  </a:cubicBezTo>
                  <a:cubicBezTo>
                    <a:pt x="51" y="25"/>
                    <a:pt x="51" y="25"/>
                    <a:pt x="51" y="25"/>
                  </a:cubicBezTo>
                  <a:cubicBezTo>
                    <a:pt x="51" y="25"/>
                    <a:pt x="51" y="25"/>
                    <a:pt x="51" y="25"/>
                  </a:cubicBezTo>
                  <a:cubicBezTo>
                    <a:pt x="52" y="25"/>
                    <a:pt x="52" y="25"/>
                    <a:pt x="52" y="25"/>
                  </a:cubicBezTo>
                  <a:cubicBezTo>
                    <a:pt x="52" y="24"/>
                    <a:pt x="52" y="24"/>
                    <a:pt x="52" y="24"/>
                  </a:cubicBezTo>
                  <a:cubicBezTo>
                    <a:pt x="52" y="24"/>
                    <a:pt x="52" y="24"/>
                    <a:pt x="52" y="24"/>
                  </a:cubicBezTo>
                  <a:cubicBezTo>
                    <a:pt x="53" y="24"/>
                    <a:pt x="53" y="24"/>
                    <a:pt x="53" y="24"/>
                  </a:cubicBezTo>
                  <a:cubicBezTo>
                    <a:pt x="54" y="23"/>
                    <a:pt x="54" y="23"/>
                    <a:pt x="54" y="23"/>
                  </a:cubicBezTo>
                  <a:cubicBezTo>
                    <a:pt x="55" y="22"/>
                    <a:pt x="55" y="22"/>
                    <a:pt x="55" y="22"/>
                  </a:cubicBezTo>
                  <a:cubicBezTo>
                    <a:pt x="55" y="21"/>
                    <a:pt x="55" y="21"/>
                    <a:pt x="55" y="21"/>
                  </a:cubicBezTo>
                  <a:cubicBezTo>
                    <a:pt x="54" y="21"/>
                    <a:pt x="54" y="21"/>
                    <a:pt x="54" y="21"/>
                  </a:cubicBezTo>
                  <a:cubicBezTo>
                    <a:pt x="54" y="21"/>
                    <a:pt x="54" y="21"/>
                    <a:pt x="54" y="21"/>
                  </a:cubicBezTo>
                  <a:cubicBezTo>
                    <a:pt x="54" y="21"/>
                    <a:pt x="54" y="21"/>
                    <a:pt x="54" y="21"/>
                  </a:cubicBezTo>
                  <a:cubicBezTo>
                    <a:pt x="54" y="20"/>
                    <a:pt x="54" y="20"/>
                    <a:pt x="54" y="20"/>
                  </a:cubicBezTo>
                  <a:cubicBezTo>
                    <a:pt x="55" y="20"/>
                    <a:pt x="55" y="20"/>
                    <a:pt x="55" y="20"/>
                  </a:cubicBezTo>
                  <a:cubicBezTo>
                    <a:pt x="55" y="19"/>
                    <a:pt x="55" y="19"/>
                    <a:pt x="55" y="19"/>
                  </a:cubicBezTo>
                  <a:cubicBezTo>
                    <a:pt x="55" y="18"/>
                    <a:pt x="55" y="18"/>
                    <a:pt x="55" y="18"/>
                  </a:cubicBezTo>
                  <a:cubicBezTo>
                    <a:pt x="55" y="17"/>
                    <a:pt x="55" y="17"/>
                    <a:pt x="55" y="17"/>
                  </a:cubicBezTo>
                  <a:cubicBezTo>
                    <a:pt x="55" y="17"/>
                    <a:pt x="55" y="17"/>
                    <a:pt x="55" y="17"/>
                  </a:cubicBezTo>
                  <a:cubicBezTo>
                    <a:pt x="57" y="17"/>
                    <a:pt x="57" y="17"/>
                    <a:pt x="57" y="17"/>
                  </a:cubicBezTo>
                  <a:cubicBezTo>
                    <a:pt x="58" y="16"/>
                    <a:pt x="58" y="16"/>
                    <a:pt x="58" y="16"/>
                  </a:cubicBezTo>
                  <a:cubicBezTo>
                    <a:pt x="59" y="16"/>
                    <a:pt x="59" y="16"/>
                    <a:pt x="59" y="16"/>
                  </a:cubicBezTo>
                  <a:cubicBezTo>
                    <a:pt x="59" y="16"/>
                    <a:pt x="59" y="16"/>
                    <a:pt x="59" y="16"/>
                  </a:cubicBezTo>
                  <a:cubicBezTo>
                    <a:pt x="59" y="16"/>
                    <a:pt x="59" y="16"/>
                    <a:pt x="59" y="16"/>
                  </a:cubicBezTo>
                  <a:cubicBezTo>
                    <a:pt x="59" y="17"/>
                    <a:pt x="59" y="17"/>
                    <a:pt x="59" y="17"/>
                  </a:cubicBezTo>
                  <a:cubicBezTo>
                    <a:pt x="60" y="18"/>
                    <a:pt x="60" y="18"/>
                    <a:pt x="60" y="18"/>
                  </a:cubicBezTo>
                  <a:cubicBezTo>
                    <a:pt x="60" y="19"/>
                    <a:pt x="60" y="19"/>
                    <a:pt x="60" y="19"/>
                  </a:cubicBezTo>
                  <a:cubicBezTo>
                    <a:pt x="60" y="20"/>
                    <a:pt x="60" y="20"/>
                    <a:pt x="60" y="20"/>
                  </a:cubicBezTo>
                  <a:cubicBezTo>
                    <a:pt x="60" y="22"/>
                    <a:pt x="60" y="22"/>
                    <a:pt x="60" y="22"/>
                  </a:cubicBezTo>
                  <a:cubicBezTo>
                    <a:pt x="60" y="22"/>
                    <a:pt x="60" y="22"/>
                    <a:pt x="60" y="22"/>
                  </a:cubicBezTo>
                  <a:cubicBezTo>
                    <a:pt x="61" y="23"/>
                    <a:pt x="61" y="23"/>
                    <a:pt x="61" y="23"/>
                  </a:cubicBezTo>
                  <a:cubicBezTo>
                    <a:pt x="62" y="24"/>
                    <a:pt x="62" y="24"/>
                    <a:pt x="62" y="24"/>
                  </a:cubicBezTo>
                  <a:cubicBezTo>
                    <a:pt x="62" y="24"/>
                    <a:pt x="62" y="24"/>
                    <a:pt x="62" y="24"/>
                  </a:cubicBezTo>
                  <a:cubicBezTo>
                    <a:pt x="62" y="24"/>
                    <a:pt x="62" y="24"/>
                    <a:pt x="62" y="24"/>
                  </a:cubicBezTo>
                  <a:cubicBezTo>
                    <a:pt x="62" y="22"/>
                    <a:pt x="62" y="22"/>
                    <a:pt x="62" y="22"/>
                  </a:cubicBezTo>
                  <a:cubicBezTo>
                    <a:pt x="62" y="22"/>
                    <a:pt x="62" y="22"/>
                    <a:pt x="62" y="22"/>
                  </a:cubicBezTo>
                  <a:cubicBezTo>
                    <a:pt x="61" y="20"/>
                    <a:pt x="61" y="20"/>
                    <a:pt x="61" y="20"/>
                  </a:cubicBezTo>
                  <a:cubicBezTo>
                    <a:pt x="61" y="19"/>
                    <a:pt x="61" y="19"/>
                    <a:pt x="61" y="19"/>
                  </a:cubicBezTo>
                  <a:cubicBezTo>
                    <a:pt x="61" y="18"/>
                    <a:pt x="61" y="18"/>
                    <a:pt x="61" y="18"/>
                  </a:cubicBezTo>
                  <a:cubicBezTo>
                    <a:pt x="62" y="18"/>
                    <a:pt x="62" y="18"/>
                    <a:pt x="62" y="18"/>
                  </a:cubicBezTo>
                  <a:cubicBezTo>
                    <a:pt x="61" y="17"/>
                    <a:pt x="61" y="17"/>
                    <a:pt x="61" y="17"/>
                  </a:cubicBezTo>
                  <a:cubicBezTo>
                    <a:pt x="61" y="16"/>
                    <a:pt x="61" y="16"/>
                    <a:pt x="61" y="16"/>
                  </a:cubicBezTo>
                  <a:cubicBezTo>
                    <a:pt x="61" y="16"/>
                    <a:pt x="61" y="16"/>
                    <a:pt x="61" y="16"/>
                  </a:cubicBezTo>
                  <a:cubicBezTo>
                    <a:pt x="61" y="15"/>
                    <a:pt x="61" y="15"/>
                    <a:pt x="61" y="15"/>
                  </a:cubicBezTo>
                  <a:cubicBezTo>
                    <a:pt x="61" y="15"/>
                    <a:pt x="61" y="15"/>
                    <a:pt x="61" y="15"/>
                  </a:cubicBezTo>
                  <a:cubicBezTo>
                    <a:pt x="62" y="14"/>
                    <a:pt x="62" y="14"/>
                    <a:pt x="62" y="14"/>
                  </a:cubicBezTo>
                  <a:cubicBezTo>
                    <a:pt x="62" y="14"/>
                    <a:pt x="62" y="14"/>
                    <a:pt x="62" y="14"/>
                  </a:cubicBezTo>
                  <a:cubicBezTo>
                    <a:pt x="63" y="14"/>
                    <a:pt x="63" y="14"/>
                    <a:pt x="63" y="14"/>
                  </a:cubicBezTo>
                  <a:cubicBezTo>
                    <a:pt x="64" y="14"/>
                    <a:pt x="64" y="14"/>
                    <a:pt x="64" y="14"/>
                  </a:cubicBezTo>
                  <a:cubicBezTo>
                    <a:pt x="64" y="14"/>
                    <a:pt x="64" y="14"/>
                    <a:pt x="64" y="14"/>
                  </a:cubicBezTo>
                  <a:cubicBezTo>
                    <a:pt x="65" y="15"/>
                    <a:pt x="65" y="15"/>
                    <a:pt x="65" y="15"/>
                  </a:cubicBezTo>
                  <a:cubicBezTo>
                    <a:pt x="67" y="14"/>
                    <a:pt x="67" y="14"/>
                    <a:pt x="67" y="14"/>
                  </a:cubicBezTo>
                  <a:cubicBezTo>
                    <a:pt x="69" y="14"/>
                    <a:pt x="69" y="14"/>
                    <a:pt x="69" y="14"/>
                  </a:cubicBezTo>
                  <a:cubicBezTo>
                    <a:pt x="71" y="14"/>
                    <a:pt x="71" y="14"/>
                    <a:pt x="71" y="14"/>
                  </a:cubicBezTo>
                  <a:cubicBezTo>
                    <a:pt x="71" y="14"/>
                    <a:pt x="71" y="14"/>
                    <a:pt x="71" y="14"/>
                  </a:cubicBezTo>
                  <a:cubicBezTo>
                    <a:pt x="71" y="15"/>
                    <a:pt x="71" y="15"/>
                    <a:pt x="71" y="15"/>
                  </a:cubicBezTo>
                  <a:cubicBezTo>
                    <a:pt x="71" y="16"/>
                    <a:pt x="71" y="16"/>
                    <a:pt x="71" y="16"/>
                  </a:cubicBezTo>
                  <a:cubicBezTo>
                    <a:pt x="71" y="16"/>
                    <a:pt x="71" y="16"/>
                    <a:pt x="71" y="16"/>
                  </a:cubicBezTo>
                  <a:cubicBezTo>
                    <a:pt x="72" y="16"/>
                    <a:pt x="72" y="16"/>
                    <a:pt x="72" y="16"/>
                  </a:cubicBezTo>
                  <a:cubicBezTo>
                    <a:pt x="72" y="15"/>
                    <a:pt x="72" y="15"/>
                    <a:pt x="72" y="15"/>
                  </a:cubicBezTo>
                  <a:cubicBezTo>
                    <a:pt x="72" y="15"/>
                    <a:pt x="72" y="15"/>
                    <a:pt x="72" y="15"/>
                  </a:cubicBezTo>
                  <a:cubicBezTo>
                    <a:pt x="72" y="14"/>
                    <a:pt x="72" y="14"/>
                    <a:pt x="72" y="14"/>
                  </a:cubicBezTo>
                  <a:cubicBezTo>
                    <a:pt x="73" y="13"/>
                    <a:pt x="73" y="13"/>
                    <a:pt x="73" y="13"/>
                  </a:cubicBezTo>
                  <a:cubicBezTo>
                    <a:pt x="74" y="13"/>
                    <a:pt x="74" y="13"/>
                    <a:pt x="74" y="13"/>
                  </a:cubicBezTo>
                  <a:cubicBezTo>
                    <a:pt x="74" y="14"/>
                    <a:pt x="74" y="14"/>
                    <a:pt x="74" y="14"/>
                  </a:cubicBezTo>
                  <a:cubicBezTo>
                    <a:pt x="75" y="15"/>
                    <a:pt x="75" y="15"/>
                    <a:pt x="75" y="15"/>
                  </a:cubicBezTo>
                  <a:cubicBezTo>
                    <a:pt x="75" y="15"/>
                    <a:pt x="75" y="15"/>
                    <a:pt x="75" y="15"/>
                  </a:cubicBezTo>
                  <a:cubicBezTo>
                    <a:pt x="75" y="15"/>
                    <a:pt x="75" y="15"/>
                    <a:pt x="75" y="15"/>
                  </a:cubicBezTo>
                  <a:cubicBezTo>
                    <a:pt x="75" y="14"/>
                    <a:pt x="75" y="14"/>
                    <a:pt x="75" y="14"/>
                  </a:cubicBezTo>
                  <a:cubicBezTo>
                    <a:pt x="75" y="13"/>
                    <a:pt x="75" y="13"/>
                    <a:pt x="75" y="13"/>
                  </a:cubicBezTo>
                  <a:cubicBezTo>
                    <a:pt x="74" y="12"/>
                    <a:pt x="74" y="12"/>
                    <a:pt x="74" y="12"/>
                  </a:cubicBezTo>
                  <a:cubicBezTo>
                    <a:pt x="75" y="12"/>
                    <a:pt x="75" y="12"/>
                    <a:pt x="75" y="12"/>
                  </a:cubicBezTo>
                  <a:cubicBezTo>
                    <a:pt x="75" y="12"/>
                    <a:pt x="75" y="12"/>
                    <a:pt x="75" y="12"/>
                  </a:cubicBezTo>
                  <a:cubicBezTo>
                    <a:pt x="76" y="13"/>
                    <a:pt x="76" y="13"/>
                    <a:pt x="76" y="13"/>
                  </a:cubicBezTo>
                  <a:cubicBezTo>
                    <a:pt x="77" y="12"/>
                    <a:pt x="77" y="12"/>
                    <a:pt x="77" y="12"/>
                  </a:cubicBezTo>
                  <a:cubicBezTo>
                    <a:pt x="78" y="12"/>
                    <a:pt x="78" y="12"/>
                    <a:pt x="78" y="12"/>
                  </a:cubicBezTo>
                  <a:cubicBezTo>
                    <a:pt x="79" y="12"/>
                    <a:pt x="79" y="12"/>
                    <a:pt x="79" y="12"/>
                  </a:cubicBezTo>
                  <a:cubicBezTo>
                    <a:pt x="79" y="13"/>
                    <a:pt x="79" y="13"/>
                    <a:pt x="79" y="13"/>
                  </a:cubicBezTo>
                  <a:cubicBezTo>
                    <a:pt x="79" y="14"/>
                    <a:pt x="79" y="14"/>
                    <a:pt x="79" y="14"/>
                  </a:cubicBezTo>
                  <a:cubicBezTo>
                    <a:pt x="79" y="16"/>
                    <a:pt x="79" y="16"/>
                    <a:pt x="79" y="16"/>
                  </a:cubicBezTo>
                  <a:cubicBezTo>
                    <a:pt x="79" y="16"/>
                    <a:pt x="79" y="16"/>
                    <a:pt x="79" y="16"/>
                  </a:cubicBezTo>
                  <a:cubicBezTo>
                    <a:pt x="78" y="18"/>
                    <a:pt x="78" y="18"/>
                    <a:pt x="78" y="18"/>
                  </a:cubicBezTo>
                  <a:cubicBezTo>
                    <a:pt x="78" y="18"/>
                    <a:pt x="78" y="18"/>
                    <a:pt x="78" y="18"/>
                  </a:cubicBezTo>
                  <a:cubicBezTo>
                    <a:pt x="78" y="19"/>
                    <a:pt x="78" y="19"/>
                    <a:pt x="78" y="19"/>
                  </a:cubicBezTo>
                  <a:cubicBezTo>
                    <a:pt x="77" y="19"/>
                    <a:pt x="77" y="19"/>
                    <a:pt x="77" y="19"/>
                  </a:cubicBezTo>
                  <a:cubicBezTo>
                    <a:pt x="77" y="20"/>
                    <a:pt x="77" y="20"/>
                    <a:pt x="77" y="20"/>
                  </a:cubicBezTo>
                  <a:cubicBezTo>
                    <a:pt x="77" y="20"/>
                    <a:pt x="77" y="20"/>
                    <a:pt x="77" y="20"/>
                  </a:cubicBezTo>
                  <a:cubicBezTo>
                    <a:pt x="77" y="20"/>
                    <a:pt x="77" y="20"/>
                    <a:pt x="77" y="20"/>
                  </a:cubicBezTo>
                  <a:cubicBezTo>
                    <a:pt x="77" y="21"/>
                    <a:pt x="77" y="21"/>
                    <a:pt x="77" y="21"/>
                  </a:cubicBezTo>
                  <a:cubicBezTo>
                    <a:pt x="77" y="21"/>
                    <a:pt x="77" y="21"/>
                    <a:pt x="77" y="21"/>
                  </a:cubicBezTo>
                  <a:cubicBezTo>
                    <a:pt x="76" y="22"/>
                    <a:pt x="76" y="22"/>
                    <a:pt x="76" y="22"/>
                  </a:cubicBezTo>
                  <a:cubicBezTo>
                    <a:pt x="76" y="23"/>
                    <a:pt x="76" y="23"/>
                    <a:pt x="76" y="23"/>
                  </a:cubicBezTo>
                  <a:cubicBezTo>
                    <a:pt x="75" y="23"/>
                    <a:pt x="75" y="23"/>
                    <a:pt x="75" y="23"/>
                  </a:cubicBezTo>
                  <a:cubicBezTo>
                    <a:pt x="75" y="24"/>
                    <a:pt x="75" y="24"/>
                    <a:pt x="75" y="24"/>
                  </a:cubicBezTo>
                  <a:cubicBezTo>
                    <a:pt x="75" y="25"/>
                    <a:pt x="75" y="25"/>
                    <a:pt x="75" y="25"/>
                  </a:cubicBezTo>
                  <a:cubicBezTo>
                    <a:pt x="74" y="25"/>
                    <a:pt x="74" y="25"/>
                    <a:pt x="74" y="25"/>
                  </a:cubicBezTo>
                  <a:cubicBezTo>
                    <a:pt x="74" y="26"/>
                    <a:pt x="74" y="26"/>
                    <a:pt x="74" y="26"/>
                  </a:cubicBezTo>
                  <a:cubicBezTo>
                    <a:pt x="74" y="26"/>
                    <a:pt x="74" y="26"/>
                    <a:pt x="74" y="26"/>
                  </a:cubicBezTo>
                  <a:cubicBezTo>
                    <a:pt x="74" y="26"/>
                    <a:pt x="74" y="26"/>
                    <a:pt x="74" y="26"/>
                  </a:cubicBezTo>
                  <a:cubicBezTo>
                    <a:pt x="75" y="25"/>
                    <a:pt x="75" y="25"/>
                    <a:pt x="75" y="25"/>
                  </a:cubicBezTo>
                  <a:cubicBezTo>
                    <a:pt x="76" y="25"/>
                    <a:pt x="76" y="25"/>
                    <a:pt x="76" y="25"/>
                  </a:cubicBezTo>
                  <a:cubicBezTo>
                    <a:pt x="76" y="25"/>
                    <a:pt x="76" y="25"/>
                    <a:pt x="76" y="25"/>
                  </a:cubicBezTo>
                  <a:cubicBezTo>
                    <a:pt x="76" y="24"/>
                    <a:pt x="76" y="24"/>
                    <a:pt x="76" y="24"/>
                  </a:cubicBezTo>
                  <a:cubicBezTo>
                    <a:pt x="77" y="23"/>
                    <a:pt x="77" y="23"/>
                    <a:pt x="77" y="23"/>
                  </a:cubicBezTo>
                  <a:cubicBezTo>
                    <a:pt x="77" y="22"/>
                    <a:pt x="77" y="22"/>
                    <a:pt x="77" y="22"/>
                  </a:cubicBezTo>
                  <a:cubicBezTo>
                    <a:pt x="78" y="22"/>
                    <a:pt x="78" y="22"/>
                    <a:pt x="78" y="22"/>
                  </a:cubicBezTo>
                  <a:cubicBezTo>
                    <a:pt x="78" y="22"/>
                    <a:pt x="78" y="22"/>
                    <a:pt x="78" y="22"/>
                  </a:cubicBezTo>
                  <a:cubicBezTo>
                    <a:pt x="79" y="21"/>
                    <a:pt x="79" y="21"/>
                    <a:pt x="79" y="21"/>
                  </a:cubicBezTo>
                  <a:cubicBezTo>
                    <a:pt x="79" y="21"/>
                    <a:pt x="79" y="21"/>
                    <a:pt x="79" y="21"/>
                  </a:cubicBezTo>
                  <a:cubicBezTo>
                    <a:pt x="79" y="20"/>
                    <a:pt x="79" y="20"/>
                    <a:pt x="79" y="20"/>
                  </a:cubicBezTo>
                  <a:cubicBezTo>
                    <a:pt x="79" y="20"/>
                    <a:pt x="79" y="20"/>
                    <a:pt x="79" y="20"/>
                  </a:cubicBezTo>
                  <a:cubicBezTo>
                    <a:pt x="80" y="19"/>
                    <a:pt x="80" y="19"/>
                    <a:pt x="80" y="19"/>
                  </a:cubicBezTo>
                  <a:cubicBezTo>
                    <a:pt x="80" y="20"/>
                    <a:pt x="80" y="20"/>
                    <a:pt x="80" y="20"/>
                  </a:cubicBezTo>
                  <a:cubicBezTo>
                    <a:pt x="80" y="20"/>
                    <a:pt x="80" y="20"/>
                    <a:pt x="80" y="20"/>
                  </a:cubicBezTo>
                  <a:cubicBezTo>
                    <a:pt x="81" y="21"/>
                    <a:pt x="81" y="21"/>
                    <a:pt x="81" y="21"/>
                  </a:cubicBezTo>
                  <a:cubicBezTo>
                    <a:pt x="81" y="21"/>
                    <a:pt x="81" y="21"/>
                    <a:pt x="81" y="21"/>
                  </a:cubicBezTo>
                  <a:cubicBezTo>
                    <a:pt x="81" y="22"/>
                    <a:pt x="81" y="22"/>
                    <a:pt x="81" y="22"/>
                  </a:cubicBezTo>
                  <a:cubicBezTo>
                    <a:pt x="82" y="23"/>
                    <a:pt x="82" y="23"/>
                    <a:pt x="82" y="23"/>
                  </a:cubicBezTo>
                  <a:cubicBezTo>
                    <a:pt x="82" y="24"/>
                    <a:pt x="82" y="24"/>
                    <a:pt x="82" y="24"/>
                  </a:cubicBezTo>
                  <a:cubicBezTo>
                    <a:pt x="82" y="24"/>
                    <a:pt x="82" y="24"/>
                    <a:pt x="82" y="24"/>
                  </a:cubicBezTo>
                  <a:cubicBezTo>
                    <a:pt x="83" y="25"/>
                    <a:pt x="83" y="25"/>
                    <a:pt x="83" y="25"/>
                  </a:cubicBezTo>
                  <a:cubicBezTo>
                    <a:pt x="83" y="25"/>
                    <a:pt x="83" y="25"/>
                    <a:pt x="83" y="25"/>
                  </a:cubicBezTo>
                  <a:cubicBezTo>
                    <a:pt x="84" y="25"/>
                    <a:pt x="84" y="25"/>
                    <a:pt x="84" y="25"/>
                  </a:cubicBezTo>
                  <a:cubicBezTo>
                    <a:pt x="84" y="24"/>
                    <a:pt x="84" y="24"/>
                    <a:pt x="84" y="24"/>
                  </a:cubicBezTo>
                  <a:cubicBezTo>
                    <a:pt x="84" y="24"/>
                    <a:pt x="84" y="24"/>
                    <a:pt x="84" y="24"/>
                  </a:cubicBezTo>
                  <a:cubicBezTo>
                    <a:pt x="84" y="24"/>
                    <a:pt x="84" y="24"/>
                    <a:pt x="84" y="24"/>
                  </a:cubicBezTo>
                  <a:cubicBezTo>
                    <a:pt x="83" y="23"/>
                    <a:pt x="83" y="23"/>
                    <a:pt x="83" y="23"/>
                  </a:cubicBezTo>
                  <a:cubicBezTo>
                    <a:pt x="83" y="23"/>
                    <a:pt x="83" y="23"/>
                    <a:pt x="83" y="23"/>
                  </a:cubicBezTo>
                  <a:cubicBezTo>
                    <a:pt x="83" y="23"/>
                    <a:pt x="83" y="23"/>
                    <a:pt x="83" y="23"/>
                  </a:cubicBezTo>
                  <a:cubicBezTo>
                    <a:pt x="84" y="23"/>
                    <a:pt x="84" y="23"/>
                    <a:pt x="84" y="23"/>
                  </a:cubicBezTo>
                  <a:cubicBezTo>
                    <a:pt x="84" y="23"/>
                    <a:pt x="84" y="23"/>
                    <a:pt x="84" y="23"/>
                  </a:cubicBezTo>
                  <a:cubicBezTo>
                    <a:pt x="85" y="23"/>
                    <a:pt x="85" y="23"/>
                    <a:pt x="85" y="23"/>
                  </a:cubicBezTo>
                  <a:cubicBezTo>
                    <a:pt x="86" y="23"/>
                    <a:pt x="86" y="23"/>
                    <a:pt x="86" y="23"/>
                  </a:cubicBezTo>
                  <a:cubicBezTo>
                    <a:pt x="86" y="24"/>
                    <a:pt x="86" y="24"/>
                    <a:pt x="86" y="24"/>
                  </a:cubicBezTo>
                  <a:cubicBezTo>
                    <a:pt x="87" y="24"/>
                    <a:pt x="87" y="24"/>
                    <a:pt x="87" y="24"/>
                  </a:cubicBezTo>
                  <a:cubicBezTo>
                    <a:pt x="87" y="23"/>
                    <a:pt x="87" y="23"/>
                    <a:pt x="87" y="23"/>
                  </a:cubicBezTo>
                  <a:cubicBezTo>
                    <a:pt x="87" y="24"/>
                    <a:pt x="87" y="24"/>
                    <a:pt x="87" y="24"/>
                  </a:cubicBezTo>
                  <a:cubicBezTo>
                    <a:pt x="87" y="24"/>
                    <a:pt x="87" y="24"/>
                    <a:pt x="87" y="24"/>
                  </a:cubicBezTo>
                  <a:cubicBezTo>
                    <a:pt x="88" y="24"/>
                    <a:pt x="88" y="24"/>
                    <a:pt x="88" y="24"/>
                  </a:cubicBezTo>
                  <a:cubicBezTo>
                    <a:pt x="88" y="22"/>
                    <a:pt x="88" y="22"/>
                    <a:pt x="88" y="22"/>
                  </a:cubicBezTo>
                  <a:cubicBezTo>
                    <a:pt x="88" y="22"/>
                    <a:pt x="88" y="22"/>
                    <a:pt x="88" y="22"/>
                  </a:cubicBezTo>
                  <a:cubicBezTo>
                    <a:pt x="88" y="20"/>
                    <a:pt x="88" y="20"/>
                    <a:pt x="88" y="20"/>
                  </a:cubicBezTo>
                  <a:cubicBezTo>
                    <a:pt x="88" y="19"/>
                    <a:pt x="88" y="19"/>
                    <a:pt x="88" y="19"/>
                  </a:cubicBezTo>
                  <a:cubicBezTo>
                    <a:pt x="88" y="19"/>
                    <a:pt x="88" y="19"/>
                    <a:pt x="88" y="19"/>
                  </a:cubicBezTo>
                  <a:cubicBezTo>
                    <a:pt x="87" y="18"/>
                    <a:pt x="87" y="18"/>
                    <a:pt x="87" y="18"/>
                  </a:cubicBezTo>
                  <a:cubicBezTo>
                    <a:pt x="88" y="17"/>
                    <a:pt x="88" y="17"/>
                    <a:pt x="88" y="17"/>
                  </a:cubicBezTo>
                  <a:cubicBezTo>
                    <a:pt x="88" y="16"/>
                    <a:pt x="88" y="16"/>
                    <a:pt x="88" y="16"/>
                  </a:cubicBezTo>
                  <a:cubicBezTo>
                    <a:pt x="88" y="15"/>
                    <a:pt x="88" y="15"/>
                    <a:pt x="88" y="15"/>
                  </a:cubicBezTo>
                  <a:cubicBezTo>
                    <a:pt x="88" y="15"/>
                    <a:pt x="88" y="15"/>
                    <a:pt x="88" y="15"/>
                  </a:cubicBezTo>
                  <a:cubicBezTo>
                    <a:pt x="88" y="14"/>
                    <a:pt x="88" y="14"/>
                    <a:pt x="88" y="14"/>
                  </a:cubicBezTo>
                  <a:cubicBezTo>
                    <a:pt x="88" y="13"/>
                    <a:pt x="88" y="13"/>
                    <a:pt x="88" y="13"/>
                  </a:cubicBezTo>
                  <a:cubicBezTo>
                    <a:pt x="89" y="13"/>
                    <a:pt x="89" y="13"/>
                    <a:pt x="89" y="13"/>
                  </a:cubicBezTo>
                  <a:cubicBezTo>
                    <a:pt x="89" y="13"/>
                    <a:pt x="89" y="13"/>
                    <a:pt x="89" y="13"/>
                  </a:cubicBezTo>
                  <a:cubicBezTo>
                    <a:pt x="90" y="13"/>
                    <a:pt x="90" y="13"/>
                    <a:pt x="90" y="13"/>
                  </a:cubicBezTo>
                  <a:cubicBezTo>
                    <a:pt x="91" y="13"/>
                    <a:pt x="91" y="13"/>
                    <a:pt x="91" y="13"/>
                  </a:cubicBezTo>
                  <a:cubicBezTo>
                    <a:pt x="91" y="13"/>
                    <a:pt x="91" y="13"/>
                    <a:pt x="91" y="13"/>
                  </a:cubicBezTo>
                  <a:cubicBezTo>
                    <a:pt x="92" y="14"/>
                    <a:pt x="92" y="14"/>
                    <a:pt x="92" y="14"/>
                  </a:cubicBezTo>
                  <a:cubicBezTo>
                    <a:pt x="92" y="14"/>
                    <a:pt x="92" y="14"/>
                    <a:pt x="92" y="14"/>
                  </a:cubicBezTo>
                  <a:cubicBezTo>
                    <a:pt x="93" y="15"/>
                    <a:pt x="93" y="15"/>
                    <a:pt x="93" y="15"/>
                  </a:cubicBezTo>
                  <a:cubicBezTo>
                    <a:pt x="93" y="16"/>
                    <a:pt x="93" y="16"/>
                    <a:pt x="93" y="16"/>
                  </a:cubicBezTo>
                  <a:cubicBezTo>
                    <a:pt x="93" y="17"/>
                    <a:pt x="93" y="17"/>
                    <a:pt x="93" y="17"/>
                  </a:cubicBezTo>
                  <a:cubicBezTo>
                    <a:pt x="94" y="18"/>
                    <a:pt x="94" y="18"/>
                    <a:pt x="94" y="18"/>
                  </a:cubicBezTo>
                  <a:cubicBezTo>
                    <a:pt x="95" y="19"/>
                    <a:pt x="95" y="19"/>
                    <a:pt x="95" y="19"/>
                  </a:cubicBezTo>
                  <a:cubicBezTo>
                    <a:pt x="95" y="21"/>
                    <a:pt x="95" y="21"/>
                    <a:pt x="95" y="21"/>
                  </a:cubicBezTo>
                  <a:cubicBezTo>
                    <a:pt x="95" y="21"/>
                    <a:pt x="95" y="21"/>
                    <a:pt x="95" y="21"/>
                  </a:cubicBezTo>
                  <a:cubicBezTo>
                    <a:pt x="94" y="22"/>
                    <a:pt x="94" y="22"/>
                    <a:pt x="94" y="22"/>
                  </a:cubicBezTo>
                  <a:cubicBezTo>
                    <a:pt x="94" y="23"/>
                    <a:pt x="94" y="23"/>
                    <a:pt x="94" y="23"/>
                  </a:cubicBezTo>
                  <a:cubicBezTo>
                    <a:pt x="94" y="23"/>
                    <a:pt x="94" y="23"/>
                    <a:pt x="94" y="23"/>
                  </a:cubicBezTo>
                  <a:cubicBezTo>
                    <a:pt x="95" y="24"/>
                    <a:pt x="95" y="24"/>
                    <a:pt x="95" y="24"/>
                  </a:cubicBezTo>
                  <a:cubicBezTo>
                    <a:pt x="95" y="25"/>
                    <a:pt x="95" y="25"/>
                    <a:pt x="95" y="25"/>
                  </a:cubicBezTo>
                  <a:cubicBezTo>
                    <a:pt x="95" y="26"/>
                    <a:pt x="95" y="26"/>
                    <a:pt x="95" y="26"/>
                  </a:cubicBezTo>
                  <a:cubicBezTo>
                    <a:pt x="95" y="27"/>
                    <a:pt x="95" y="27"/>
                    <a:pt x="95" y="27"/>
                  </a:cubicBezTo>
                  <a:cubicBezTo>
                    <a:pt x="96" y="27"/>
                    <a:pt x="96" y="27"/>
                    <a:pt x="96" y="27"/>
                  </a:cubicBezTo>
                  <a:cubicBezTo>
                    <a:pt x="96" y="27"/>
                    <a:pt x="96" y="27"/>
                    <a:pt x="96" y="27"/>
                  </a:cubicBezTo>
                  <a:cubicBezTo>
                    <a:pt x="97" y="28"/>
                    <a:pt x="97" y="28"/>
                    <a:pt x="97" y="28"/>
                  </a:cubicBezTo>
                  <a:cubicBezTo>
                    <a:pt x="98" y="28"/>
                    <a:pt x="98" y="28"/>
                    <a:pt x="98" y="28"/>
                  </a:cubicBezTo>
                  <a:cubicBezTo>
                    <a:pt x="99" y="28"/>
                    <a:pt x="99" y="28"/>
                    <a:pt x="99" y="28"/>
                  </a:cubicBezTo>
                  <a:cubicBezTo>
                    <a:pt x="100" y="27"/>
                    <a:pt x="100" y="27"/>
                    <a:pt x="100" y="27"/>
                  </a:cubicBezTo>
                  <a:cubicBezTo>
                    <a:pt x="100" y="26"/>
                    <a:pt x="100" y="26"/>
                    <a:pt x="100" y="26"/>
                  </a:cubicBezTo>
                  <a:cubicBezTo>
                    <a:pt x="100" y="26"/>
                    <a:pt x="100" y="26"/>
                    <a:pt x="100" y="26"/>
                  </a:cubicBezTo>
                  <a:cubicBezTo>
                    <a:pt x="100" y="27"/>
                    <a:pt x="100" y="27"/>
                    <a:pt x="100" y="27"/>
                  </a:cubicBezTo>
                  <a:cubicBezTo>
                    <a:pt x="100" y="27"/>
                    <a:pt x="100" y="27"/>
                    <a:pt x="100" y="27"/>
                  </a:cubicBezTo>
                  <a:cubicBezTo>
                    <a:pt x="101" y="27"/>
                    <a:pt x="101" y="27"/>
                    <a:pt x="101" y="27"/>
                  </a:cubicBezTo>
                  <a:cubicBezTo>
                    <a:pt x="101" y="27"/>
                    <a:pt x="101" y="27"/>
                    <a:pt x="101" y="27"/>
                  </a:cubicBezTo>
                  <a:cubicBezTo>
                    <a:pt x="102" y="27"/>
                    <a:pt x="102" y="27"/>
                    <a:pt x="102" y="27"/>
                  </a:cubicBezTo>
                  <a:cubicBezTo>
                    <a:pt x="102" y="28"/>
                    <a:pt x="102" y="28"/>
                    <a:pt x="102" y="28"/>
                  </a:cubicBezTo>
                  <a:cubicBezTo>
                    <a:pt x="102" y="28"/>
                    <a:pt x="102" y="28"/>
                    <a:pt x="102" y="28"/>
                  </a:cubicBezTo>
                  <a:cubicBezTo>
                    <a:pt x="102" y="29"/>
                    <a:pt x="102" y="29"/>
                    <a:pt x="102" y="29"/>
                  </a:cubicBezTo>
                  <a:cubicBezTo>
                    <a:pt x="103" y="29"/>
                    <a:pt x="103" y="29"/>
                    <a:pt x="103" y="29"/>
                  </a:cubicBezTo>
                  <a:cubicBezTo>
                    <a:pt x="103" y="29"/>
                    <a:pt x="103" y="29"/>
                    <a:pt x="103" y="29"/>
                  </a:cubicBezTo>
                  <a:cubicBezTo>
                    <a:pt x="104" y="29"/>
                    <a:pt x="104" y="29"/>
                    <a:pt x="104" y="29"/>
                  </a:cubicBezTo>
                  <a:cubicBezTo>
                    <a:pt x="105" y="29"/>
                    <a:pt x="105" y="29"/>
                    <a:pt x="105" y="29"/>
                  </a:cubicBezTo>
                  <a:cubicBezTo>
                    <a:pt x="104" y="29"/>
                    <a:pt x="104" y="29"/>
                    <a:pt x="104" y="29"/>
                  </a:cubicBezTo>
                  <a:cubicBezTo>
                    <a:pt x="103" y="28"/>
                    <a:pt x="103" y="28"/>
                    <a:pt x="103" y="28"/>
                  </a:cubicBezTo>
                  <a:cubicBezTo>
                    <a:pt x="103" y="28"/>
                    <a:pt x="103" y="28"/>
                    <a:pt x="103" y="28"/>
                  </a:cubicBezTo>
                  <a:cubicBezTo>
                    <a:pt x="103" y="27"/>
                    <a:pt x="103" y="27"/>
                    <a:pt x="103" y="27"/>
                  </a:cubicBezTo>
                  <a:cubicBezTo>
                    <a:pt x="103" y="27"/>
                    <a:pt x="103" y="27"/>
                    <a:pt x="103" y="27"/>
                  </a:cubicBezTo>
                  <a:cubicBezTo>
                    <a:pt x="102" y="27"/>
                    <a:pt x="102" y="27"/>
                    <a:pt x="102" y="27"/>
                  </a:cubicBezTo>
                  <a:cubicBezTo>
                    <a:pt x="102" y="26"/>
                    <a:pt x="102" y="26"/>
                    <a:pt x="102" y="26"/>
                  </a:cubicBezTo>
                  <a:cubicBezTo>
                    <a:pt x="102" y="25"/>
                    <a:pt x="102" y="25"/>
                    <a:pt x="102" y="25"/>
                  </a:cubicBezTo>
                  <a:cubicBezTo>
                    <a:pt x="101" y="25"/>
                    <a:pt x="101" y="25"/>
                    <a:pt x="101" y="25"/>
                  </a:cubicBezTo>
                  <a:cubicBezTo>
                    <a:pt x="101" y="24"/>
                    <a:pt x="101" y="24"/>
                    <a:pt x="101" y="24"/>
                  </a:cubicBezTo>
                  <a:cubicBezTo>
                    <a:pt x="101" y="23"/>
                    <a:pt x="101" y="23"/>
                    <a:pt x="101" y="23"/>
                  </a:cubicBezTo>
                  <a:cubicBezTo>
                    <a:pt x="100" y="23"/>
                    <a:pt x="100" y="23"/>
                    <a:pt x="100" y="23"/>
                  </a:cubicBezTo>
                  <a:cubicBezTo>
                    <a:pt x="100" y="22"/>
                    <a:pt x="100" y="22"/>
                    <a:pt x="100" y="22"/>
                  </a:cubicBezTo>
                  <a:cubicBezTo>
                    <a:pt x="100" y="21"/>
                    <a:pt x="100" y="21"/>
                    <a:pt x="100" y="21"/>
                  </a:cubicBezTo>
                  <a:cubicBezTo>
                    <a:pt x="100" y="20"/>
                    <a:pt x="100" y="20"/>
                    <a:pt x="100" y="20"/>
                  </a:cubicBezTo>
                  <a:cubicBezTo>
                    <a:pt x="100" y="19"/>
                    <a:pt x="100" y="19"/>
                    <a:pt x="100" y="19"/>
                  </a:cubicBezTo>
                  <a:cubicBezTo>
                    <a:pt x="100" y="19"/>
                    <a:pt x="100" y="19"/>
                    <a:pt x="100" y="19"/>
                  </a:cubicBezTo>
                  <a:cubicBezTo>
                    <a:pt x="100" y="18"/>
                    <a:pt x="100" y="18"/>
                    <a:pt x="100" y="18"/>
                  </a:cubicBezTo>
                  <a:cubicBezTo>
                    <a:pt x="99" y="17"/>
                    <a:pt x="99" y="17"/>
                    <a:pt x="99" y="17"/>
                  </a:cubicBezTo>
                  <a:cubicBezTo>
                    <a:pt x="99" y="17"/>
                    <a:pt x="99" y="17"/>
                    <a:pt x="99" y="17"/>
                  </a:cubicBezTo>
                  <a:cubicBezTo>
                    <a:pt x="99" y="16"/>
                    <a:pt x="99" y="16"/>
                    <a:pt x="99" y="16"/>
                  </a:cubicBezTo>
                  <a:cubicBezTo>
                    <a:pt x="99" y="15"/>
                    <a:pt x="99" y="15"/>
                    <a:pt x="99" y="15"/>
                  </a:cubicBezTo>
                  <a:cubicBezTo>
                    <a:pt x="98" y="14"/>
                    <a:pt x="98" y="14"/>
                    <a:pt x="98" y="14"/>
                  </a:cubicBezTo>
                  <a:cubicBezTo>
                    <a:pt x="99" y="14"/>
                    <a:pt x="99" y="14"/>
                    <a:pt x="99" y="14"/>
                  </a:cubicBezTo>
                  <a:cubicBezTo>
                    <a:pt x="98" y="13"/>
                    <a:pt x="98" y="13"/>
                    <a:pt x="98" y="13"/>
                  </a:cubicBezTo>
                  <a:cubicBezTo>
                    <a:pt x="98" y="12"/>
                    <a:pt x="98" y="12"/>
                    <a:pt x="98" y="12"/>
                  </a:cubicBezTo>
                  <a:cubicBezTo>
                    <a:pt x="99" y="12"/>
                    <a:pt x="99" y="12"/>
                    <a:pt x="99" y="12"/>
                  </a:cubicBezTo>
                  <a:cubicBezTo>
                    <a:pt x="100" y="12"/>
                    <a:pt x="100" y="12"/>
                    <a:pt x="100" y="12"/>
                  </a:cubicBezTo>
                  <a:cubicBezTo>
                    <a:pt x="100" y="12"/>
                    <a:pt x="100" y="12"/>
                    <a:pt x="100" y="12"/>
                  </a:cubicBezTo>
                  <a:cubicBezTo>
                    <a:pt x="101" y="12"/>
                    <a:pt x="101" y="12"/>
                    <a:pt x="101" y="12"/>
                  </a:cubicBezTo>
                  <a:cubicBezTo>
                    <a:pt x="101" y="12"/>
                    <a:pt x="101" y="12"/>
                    <a:pt x="101" y="12"/>
                  </a:cubicBezTo>
                  <a:cubicBezTo>
                    <a:pt x="102" y="12"/>
                    <a:pt x="102" y="12"/>
                    <a:pt x="102" y="12"/>
                  </a:cubicBezTo>
                  <a:cubicBezTo>
                    <a:pt x="103" y="13"/>
                    <a:pt x="103" y="13"/>
                    <a:pt x="103" y="13"/>
                  </a:cubicBezTo>
                  <a:cubicBezTo>
                    <a:pt x="104" y="14"/>
                    <a:pt x="104" y="14"/>
                    <a:pt x="104" y="14"/>
                  </a:cubicBezTo>
                  <a:cubicBezTo>
                    <a:pt x="105" y="14"/>
                    <a:pt x="105" y="14"/>
                    <a:pt x="105" y="14"/>
                  </a:cubicBezTo>
                  <a:cubicBezTo>
                    <a:pt x="105" y="13"/>
                    <a:pt x="105" y="13"/>
                    <a:pt x="105" y="13"/>
                  </a:cubicBezTo>
                  <a:cubicBezTo>
                    <a:pt x="104" y="13"/>
                    <a:pt x="104" y="13"/>
                    <a:pt x="104" y="13"/>
                  </a:cubicBezTo>
                  <a:cubicBezTo>
                    <a:pt x="105" y="11"/>
                    <a:pt x="105" y="11"/>
                    <a:pt x="105" y="11"/>
                  </a:cubicBezTo>
                  <a:cubicBezTo>
                    <a:pt x="105" y="11"/>
                    <a:pt x="105" y="11"/>
                    <a:pt x="105" y="11"/>
                  </a:cubicBezTo>
                  <a:cubicBezTo>
                    <a:pt x="106" y="12"/>
                    <a:pt x="106" y="12"/>
                    <a:pt x="106" y="12"/>
                  </a:cubicBezTo>
                  <a:cubicBezTo>
                    <a:pt x="107" y="11"/>
                    <a:pt x="107" y="11"/>
                    <a:pt x="107" y="11"/>
                  </a:cubicBezTo>
                  <a:cubicBezTo>
                    <a:pt x="108" y="11"/>
                    <a:pt x="108" y="11"/>
                    <a:pt x="108" y="11"/>
                  </a:cubicBezTo>
                  <a:cubicBezTo>
                    <a:pt x="108" y="11"/>
                    <a:pt x="108" y="11"/>
                    <a:pt x="108" y="11"/>
                  </a:cubicBezTo>
                  <a:cubicBezTo>
                    <a:pt x="109" y="12"/>
                    <a:pt x="109" y="12"/>
                    <a:pt x="109" y="12"/>
                  </a:cubicBezTo>
                  <a:cubicBezTo>
                    <a:pt x="110" y="12"/>
                    <a:pt x="110" y="12"/>
                    <a:pt x="110" y="12"/>
                  </a:cubicBezTo>
                  <a:cubicBezTo>
                    <a:pt x="110" y="12"/>
                    <a:pt x="110" y="12"/>
                    <a:pt x="110" y="12"/>
                  </a:cubicBezTo>
                  <a:cubicBezTo>
                    <a:pt x="111" y="13"/>
                    <a:pt x="111" y="13"/>
                    <a:pt x="111" y="13"/>
                  </a:cubicBezTo>
                  <a:cubicBezTo>
                    <a:pt x="111" y="14"/>
                    <a:pt x="111" y="14"/>
                    <a:pt x="111" y="14"/>
                  </a:cubicBezTo>
                  <a:cubicBezTo>
                    <a:pt x="111" y="15"/>
                    <a:pt x="111" y="15"/>
                    <a:pt x="111" y="15"/>
                  </a:cubicBezTo>
                  <a:cubicBezTo>
                    <a:pt x="111" y="15"/>
                    <a:pt x="111" y="15"/>
                    <a:pt x="111" y="15"/>
                  </a:cubicBezTo>
                  <a:cubicBezTo>
                    <a:pt x="111" y="16"/>
                    <a:pt x="111" y="16"/>
                    <a:pt x="111" y="16"/>
                  </a:cubicBezTo>
                  <a:cubicBezTo>
                    <a:pt x="112" y="17"/>
                    <a:pt x="112" y="17"/>
                    <a:pt x="112" y="17"/>
                  </a:cubicBezTo>
                  <a:cubicBezTo>
                    <a:pt x="112" y="18"/>
                    <a:pt x="112" y="18"/>
                    <a:pt x="112" y="18"/>
                  </a:cubicBezTo>
                  <a:cubicBezTo>
                    <a:pt x="112" y="19"/>
                    <a:pt x="112" y="19"/>
                    <a:pt x="112" y="19"/>
                  </a:cubicBezTo>
                  <a:cubicBezTo>
                    <a:pt x="112" y="19"/>
                    <a:pt x="112" y="19"/>
                    <a:pt x="112" y="19"/>
                  </a:cubicBezTo>
                  <a:cubicBezTo>
                    <a:pt x="114" y="19"/>
                    <a:pt x="114" y="19"/>
                    <a:pt x="114" y="19"/>
                  </a:cubicBezTo>
                  <a:cubicBezTo>
                    <a:pt x="115" y="20"/>
                    <a:pt x="115" y="20"/>
                    <a:pt x="115" y="20"/>
                  </a:cubicBezTo>
                  <a:cubicBezTo>
                    <a:pt x="116" y="20"/>
                    <a:pt x="116" y="20"/>
                    <a:pt x="116" y="20"/>
                  </a:cubicBezTo>
                  <a:cubicBezTo>
                    <a:pt x="116" y="20"/>
                    <a:pt x="116" y="20"/>
                    <a:pt x="116" y="20"/>
                  </a:cubicBezTo>
                  <a:cubicBezTo>
                    <a:pt x="116" y="20"/>
                    <a:pt x="116" y="20"/>
                    <a:pt x="116" y="20"/>
                  </a:cubicBezTo>
                  <a:cubicBezTo>
                    <a:pt x="115" y="19"/>
                    <a:pt x="115" y="19"/>
                    <a:pt x="115" y="19"/>
                  </a:cubicBezTo>
                  <a:cubicBezTo>
                    <a:pt x="114" y="19"/>
                    <a:pt x="114" y="19"/>
                    <a:pt x="114" y="19"/>
                  </a:cubicBezTo>
                  <a:cubicBezTo>
                    <a:pt x="113" y="19"/>
                    <a:pt x="113" y="19"/>
                    <a:pt x="113" y="19"/>
                  </a:cubicBezTo>
                  <a:cubicBezTo>
                    <a:pt x="113" y="18"/>
                    <a:pt x="113" y="18"/>
                    <a:pt x="113" y="18"/>
                  </a:cubicBezTo>
                  <a:cubicBezTo>
                    <a:pt x="112" y="18"/>
                    <a:pt x="112" y="18"/>
                    <a:pt x="112" y="18"/>
                  </a:cubicBezTo>
                  <a:cubicBezTo>
                    <a:pt x="112" y="17"/>
                    <a:pt x="112" y="17"/>
                    <a:pt x="112" y="17"/>
                  </a:cubicBezTo>
                  <a:cubicBezTo>
                    <a:pt x="112" y="16"/>
                    <a:pt x="112" y="16"/>
                    <a:pt x="112" y="16"/>
                  </a:cubicBezTo>
                  <a:cubicBezTo>
                    <a:pt x="112" y="15"/>
                    <a:pt x="112" y="15"/>
                    <a:pt x="112" y="15"/>
                  </a:cubicBezTo>
                  <a:cubicBezTo>
                    <a:pt x="112" y="14"/>
                    <a:pt x="112" y="14"/>
                    <a:pt x="112" y="14"/>
                  </a:cubicBezTo>
                  <a:cubicBezTo>
                    <a:pt x="112" y="13"/>
                    <a:pt x="112" y="13"/>
                    <a:pt x="112" y="13"/>
                  </a:cubicBezTo>
                  <a:cubicBezTo>
                    <a:pt x="112" y="13"/>
                    <a:pt x="112" y="13"/>
                    <a:pt x="112" y="13"/>
                  </a:cubicBezTo>
                  <a:cubicBezTo>
                    <a:pt x="112" y="12"/>
                    <a:pt x="112" y="12"/>
                    <a:pt x="112" y="12"/>
                  </a:cubicBezTo>
                  <a:cubicBezTo>
                    <a:pt x="112" y="12"/>
                    <a:pt x="112" y="12"/>
                    <a:pt x="112" y="12"/>
                  </a:cubicBezTo>
                  <a:cubicBezTo>
                    <a:pt x="111" y="12"/>
                    <a:pt x="111" y="12"/>
                    <a:pt x="111" y="12"/>
                  </a:cubicBezTo>
                  <a:cubicBezTo>
                    <a:pt x="110" y="10"/>
                    <a:pt x="110" y="10"/>
                    <a:pt x="110" y="10"/>
                  </a:cubicBezTo>
                  <a:cubicBezTo>
                    <a:pt x="110" y="10"/>
                    <a:pt x="110" y="10"/>
                    <a:pt x="110" y="10"/>
                  </a:cubicBezTo>
                  <a:cubicBezTo>
                    <a:pt x="109" y="10"/>
                    <a:pt x="109" y="10"/>
                    <a:pt x="109" y="10"/>
                  </a:cubicBezTo>
                  <a:cubicBezTo>
                    <a:pt x="108" y="11"/>
                    <a:pt x="108" y="11"/>
                    <a:pt x="108" y="11"/>
                  </a:cubicBezTo>
                  <a:cubicBezTo>
                    <a:pt x="108" y="11"/>
                    <a:pt x="108" y="11"/>
                    <a:pt x="108" y="11"/>
                  </a:cubicBezTo>
                  <a:cubicBezTo>
                    <a:pt x="107" y="10"/>
                    <a:pt x="107" y="10"/>
                    <a:pt x="107" y="10"/>
                  </a:cubicBezTo>
                  <a:cubicBezTo>
                    <a:pt x="107" y="9"/>
                    <a:pt x="107" y="9"/>
                    <a:pt x="107" y="9"/>
                  </a:cubicBezTo>
                  <a:cubicBezTo>
                    <a:pt x="107" y="8"/>
                    <a:pt x="107" y="8"/>
                    <a:pt x="107" y="8"/>
                  </a:cubicBezTo>
                  <a:cubicBezTo>
                    <a:pt x="108" y="8"/>
                    <a:pt x="108" y="8"/>
                    <a:pt x="108" y="8"/>
                  </a:cubicBezTo>
                  <a:cubicBezTo>
                    <a:pt x="108" y="8"/>
                    <a:pt x="108" y="8"/>
                    <a:pt x="108" y="8"/>
                  </a:cubicBezTo>
                  <a:cubicBezTo>
                    <a:pt x="107" y="7"/>
                    <a:pt x="107" y="7"/>
                    <a:pt x="107" y="7"/>
                  </a:cubicBezTo>
                  <a:cubicBezTo>
                    <a:pt x="107" y="6"/>
                    <a:pt x="107" y="6"/>
                    <a:pt x="107" y="6"/>
                  </a:cubicBezTo>
                  <a:cubicBezTo>
                    <a:pt x="107" y="6"/>
                    <a:pt x="107" y="6"/>
                    <a:pt x="107" y="6"/>
                  </a:cubicBezTo>
                  <a:cubicBezTo>
                    <a:pt x="107" y="5"/>
                    <a:pt x="107" y="5"/>
                    <a:pt x="107" y="5"/>
                  </a:cubicBezTo>
                  <a:cubicBezTo>
                    <a:pt x="107" y="5"/>
                    <a:pt x="107" y="5"/>
                    <a:pt x="107" y="5"/>
                  </a:cubicBezTo>
                  <a:cubicBezTo>
                    <a:pt x="108" y="6"/>
                    <a:pt x="108" y="6"/>
                    <a:pt x="108" y="6"/>
                  </a:cubicBezTo>
                  <a:cubicBezTo>
                    <a:pt x="108" y="7"/>
                    <a:pt x="108" y="7"/>
                    <a:pt x="108" y="7"/>
                  </a:cubicBezTo>
                  <a:cubicBezTo>
                    <a:pt x="109" y="6"/>
                    <a:pt x="109" y="6"/>
                    <a:pt x="109" y="6"/>
                  </a:cubicBezTo>
                  <a:cubicBezTo>
                    <a:pt x="110" y="5"/>
                    <a:pt x="110" y="5"/>
                    <a:pt x="110" y="5"/>
                  </a:cubicBezTo>
                  <a:cubicBezTo>
                    <a:pt x="110" y="5"/>
                    <a:pt x="110" y="5"/>
                    <a:pt x="110" y="5"/>
                  </a:cubicBezTo>
                  <a:cubicBezTo>
                    <a:pt x="111" y="5"/>
                    <a:pt x="111" y="5"/>
                    <a:pt x="111" y="5"/>
                  </a:cubicBezTo>
                  <a:cubicBezTo>
                    <a:pt x="111" y="4"/>
                    <a:pt x="111" y="4"/>
                    <a:pt x="111" y="4"/>
                  </a:cubicBezTo>
                  <a:cubicBezTo>
                    <a:pt x="112" y="3"/>
                    <a:pt x="112" y="3"/>
                    <a:pt x="112" y="3"/>
                  </a:cubicBezTo>
                  <a:cubicBezTo>
                    <a:pt x="113" y="3"/>
                    <a:pt x="113" y="3"/>
                    <a:pt x="113" y="3"/>
                  </a:cubicBezTo>
                  <a:cubicBezTo>
                    <a:pt x="112" y="4"/>
                    <a:pt x="112" y="4"/>
                    <a:pt x="112" y="4"/>
                  </a:cubicBezTo>
                  <a:cubicBezTo>
                    <a:pt x="112" y="4"/>
                    <a:pt x="112" y="4"/>
                    <a:pt x="112" y="4"/>
                  </a:cubicBezTo>
                  <a:cubicBezTo>
                    <a:pt x="112" y="5"/>
                    <a:pt x="112" y="5"/>
                    <a:pt x="112" y="5"/>
                  </a:cubicBezTo>
                  <a:cubicBezTo>
                    <a:pt x="113" y="4"/>
                    <a:pt x="113" y="4"/>
                    <a:pt x="113" y="4"/>
                  </a:cubicBezTo>
                  <a:cubicBezTo>
                    <a:pt x="114" y="4"/>
                    <a:pt x="114" y="4"/>
                    <a:pt x="114" y="4"/>
                  </a:cubicBezTo>
                  <a:cubicBezTo>
                    <a:pt x="114" y="5"/>
                    <a:pt x="114" y="5"/>
                    <a:pt x="114" y="5"/>
                  </a:cubicBezTo>
                  <a:cubicBezTo>
                    <a:pt x="114" y="5"/>
                    <a:pt x="114" y="5"/>
                    <a:pt x="114" y="5"/>
                  </a:cubicBezTo>
                  <a:cubicBezTo>
                    <a:pt x="115" y="6"/>
                    <a:pt x="115" y="6"/>
                    <a:pt x="115" y="6"/>
                  </a:cubicBezTo>
                  <a:cubicBezTo>
                    <a:pt x="115" y="6"/>
                    <a:pt x="115" y="6"/>
                    <a:pt x="115" y="6"/>
                  </a:cubicBezTo>
                  <a:cubicBezTo>
                    <a:pt x="114" y="7"/>
                    <a:pt x="114" y="7"/>
                    <a:pt x="114" y="7"/>
                  </a:cubicBezTo>
                  <a:cubicBezTo>
                    <a:pt x="114" y="7"/>
                    <a:pt x="114" y="7"/>
                    <a:pt x="114" y="7"/>
                  </a:cubicBezTo>
                  <a:cubicBezTo>
                    <a:pt x="115" y="7"/>
                    <a:pt x="115" y="7"/>
                    <a:pt x="115" y="7"/>
                  </a:cubicBezTo>
                  <a:cubicBezTo>
                    <a:pt x="115" y="6"/>
                    <a:pt x="115" y="6"/>
                    <a:pt x="115" y="6"/>
                  </a:cubicBezTo>
                  <a:cubicBezTo>
                    <a:pt x="116" y="6"/>
                    <a:pt x="116" y="6"/>
                    <a:pt x="116" y="6"/>
                  </a:cubicBezTo>
                  <a:cubicBezTo>
                    <a:pt x="117" y="7"/>
                    <a:pt x="117" y="7"/>
                    <a:pt x="117" y="7"/>
                  </a:cubicBezTo>
                  <a:cubicBezTo>
                    <a:pt x="117" y="7"/>
                    <a:pt x="117" y="7"/>
                    <a:pt x="117" y="7"/>
                  </a:cubicBezTo>
                  <a:cubicBezTo>
                    <a:pt x="118" y="8"/>
                    <a:pt x="118" y="8"/>
                    <a:pt x="118" y="8"/>
                  </a:cubicBezTo>
                  <a:cubicBezTo>
                    <a:pt x="118" y="9"/>
                    <a:pt x="118" y="9"/>
                    <a:pt x="118" y="9"/>
                  </a:cubicBezTo>
                  <a:cubicBezTo>
                    <a:pt x="118" y="10"/>
                    <a:pt x="118" y="10"/>
                    <a:pt x="118" y="10"/>
                  </a:cubicBezTo>
                  <a:cubicBezTo>
                    <a:pt x="118" y="10"/>
                    <a:pt x="118" y="10"/>
                    <a:pt x="118" y="10"/>
                  </a:cubicBezTo>
                  <a:cubicBezTo>
                    <a:pt x="118" y="9"/>
                    <a:pt x="118" y="9"/>
                    <a:pt x="118" y="9"/>
                  </a:cubicBezTo>
                  <a:cubicBezTo>
                    <a:pt x="118" y="8"/>
                    <a:pt x="118" y="8"/>
                    <a:pt x="118" y="8"/>
                  </a:cubicBezTo>
                  <a:cubicBezTo>
                    <a:pt x="118" y="8"/>
                    <a:pt x="118" y="8"/>
                    <a:pt x="118" y="8"/>
                  </a:cubicBezTo>
                  <a:cubicBezTo>
                    <a:pt x="118" y="7"/>
                    <a:pt x="118" y="7"/>
                    <a:pt x="118" y="7"/>
                  </a:cubicBezTo>
                  <a:cubicBezTo>
                    <a:pt x="118" y="7"/>
                    <a:pt x="118" y="7"/>
                    <a:pt x="118" y="7"/>
                  </a:cubicBezTo>
                  <a:cubicBezTo>
                    <a:pt x="118" y="6"/>
                    <a:pt x="118" y="6"/>
                    <a:pt x="118" y="6"/>
                  </a:cubicBezTo>
                  <a:cubicBezTo>
                    <a:pt x="118" y="7"/>
                    <a:pt x="118" y="7"/>
                    <a:pt x="118" y="7"/>
                  </a:cubicBezTo>
                  <a:cubicBezTo>
                    <a:pt x="120" y="8"/>
                    <a:pt x="120" y="8"/>
                    <a:pt x="120" y="8"/>
                  </a:cubicBezTo>
                  <a:cubicBezTo>
                    <a:pt x="121" y="9"/>
                    <a:pt x="121" y="9"/>
                    <a:pt x="121" y="9"/>
                  </a:cubicBezTo>
                  <a:cubicBezTo>
                    <a:pt x="122" y="9"/>
                    <a:pt x="122" y="9"/>
                    <a:pt x="122" y="9"/>
                  </a:cubicBezTo>
                  <a:cubicBezTo>
                    <a:pt x="123" y="10"/>
                    <a:pt x="123" y="10"/>
                    <a:pt x="123" y="10"/>
                  </a:cubicBezTo>
                  <a:cubicBezTo>
                    <a:pt x="123" y="9"/>
                    <a:pt x="123" y="9"/>
                    <a:pt x="123" y="9"/>
                  </a:cubicBezTo>
                  <a:cubicBezTo>
                    <a:pt x="122" y="9"/>
                    <a:pt x="122" y="9"/>
                    <a:pt x="122" y="9"/>
                  </a:cubicBezTo>
                  <a:cubicBezTo>
                    <a:pt x="121" y="8"/>
                    <a:pt x="121" y="8"/>
                    <a:pt x="121" y="8"/>
                  </a:cubicBezTo>
                  <a:cubicBezTo>
                    <a:pt x="120" y="7"/>
                    <a:pt x="120" y="7"/>
                    <a:pt x="120" y="7"/>
                  </a:cubicBezTo>
                  <a:cubicBezTo>
                    <a:pt x="120" y="6"/>
                    <a:pt x="120" y="6"/>
                    <a:pt x="120" y="6"/>
                  </a:cubicBezTo>
                  <a:cubicBezTo>
                    <a:pt x="120" y="5"/>
                    <a:pt x="120" y="5"/>
                    <a:pt x="120" y="5"/>
                  </a:cubicBezTo>
                  <a:cubicBezTo>
                    <a:pt x="121" y="5"/>
                    <a:pt x="121" y="5"/>
                    <a:pt x="121" y="5"/>
                  </a:cubicBezTo>
                  <a:cubicBezTo>
                    <a:pt x="122" y="5"/>
                    <a:pt x="122" y="5"/>
                    <a:pt x="122" y="5"/>
                  </a:cubicBezTo>
                  <a:cubicBezTo>
                    <a:pt x="123" y="6"/>
                    <a:pt x="123" y="6"/>
                    <a:pt x="123" y="6"/>
                  </a:cubicBezTo>
                  <a:cubicBezTo>
                    <a:pt x="124" y="6"/>
                    <a:pt x="124" y="6"/>
                    <a:pt x="124" y="6"/>
                  </a:cubicBezTo>
                  <a:cubicBezTo>
                    <a:pt x="124" y="5"/>
                    <a:pt x="124" y="5"/>
                    <a:pt x="124" y="5"/>
                  </a:cubicBezTo>
                  <a:cubicBezTo>
                    <a:pt x="124" y="5"/>
                    <a:pt x="124" y="5"/>
                    <a:pt x="124" y="5"/>
                  </a:cubicBezTo>
                  <a:cubicBezTo>
                    <a:pt x="124" y="5"/>
                    <a:pt x="124" y="5"/>
                    <a:pt x="124" y="5"/>
                  </a:cubicBezTo>
                  <a:cubicBezTo>
                    <a:pt x="124" y="5"/>
                    <a:pt x="124" y="5"/>
                    <a:pt x="124" y="5"/>
                  </a:cubicBezTo>
                  <a:cubicBezTo>
                    <a:pt x="124" y="4"/>
                    <a:pt x="124" y="4"/>
                    <a:pt x="124" y="4"/>
                  </a:cubicBezTo>
                  <a:cubicBezTo>
                    <a:pt x="125" y="3"/>
                    <a:pt x="125" y="3"/>
                    <a:pt x="125" y="3"/>
                  </a:cubicBezTo>
                  <a:cubicBezTo>
                    <a:pt x="125" y="3"/>
                    <a:pt x="125" y="3"/>
                    <a:pt x="125" y="3"/>
                  </a:cubicBezTo>
                  <a:cubicBezTo>
                    <a:pt x="124" y="2"/>
                    <a:pt x="124" y="2"/>
                    <a:pt x="124" y="2"/>
                  </a:cubicBezTo>
                  <a:cubicBezTo>
                    <a:pt x="125" y="2"/>
                    <a:pt x="125" y="2"/>
                    <a:pt x="125" y="2"/>
                  </a:cubicBezTo>
                  <a:cubicBezTo>
                    <a:pt x="125" y="1"/>
                    <a:pt x="125" y="1"/>
                    <a:pt x="125" y="1"/>
                  </a:cubicBezTo>
                  <a:cubicBezTo>
                    <a:pt x="126" y="2"/>
                    <a:pt x="126" y="2"/>
                    <a:pt x="126" y="2"/>
                  </a:cubicBezTo>
                  <a:cubicBezTo>
                    <a:pt x="126" y="1"/>
                    <a:pt x="126" y="1"/>
                    <a:pt x="126" y="1"/>
                  </a:cubicBezTo>
                  <a:cubicBezTo>
                    <a:pt x="126" y="0"/>
                    <a:pt x="126" y="0"/>
                    <a:pt x="126" y="0"/>
                  </a:cubicBezTo>
                  <a:cubicBezTo>
                    <a:pt x="127" y="0"/>
                    <a:pt x="127" y="0"/>
                    <a:pt x="127" y="0"/>
                  </a:cubicBezTo>
                  <a:cubicBezTo>
                    <a:pt x="127" y="0"/>
                    <a:pt x="127" y="0"/>
                    <a:pt x="127" y="0"/>
                  </a:cubicBezTo>
                  <a:cubicBezTo>
                    <a:pt x="127" y="1"/>
                    <a:pt x="127" y="1"/>
                    <a:pt x="127" y="1"/>
                  </a:cubicBezTo>
                  <a:cubicBezTo>
                    <a:pt x="128" y="1"/>
                    <a:pt x="128" y="1"/>
                    <a:pt x="128" y="1"/>
                  </a:cubicBezTo>
                  <a:cubicBezTo>
                    <a:pt x="128" y="1"/>
                    <a:pt x="128" y="1"/>
                    <a:pt x="128" y="1"/>
                  </a:cubicBezTo>
                  <a:cubicBezTo>
                    <a:pt x="128" y="2"/>
                    <a:pt x="128" y="2"/>
                    <a:pt x="128" y="2"/>
                  </a:cubicBezTo>
                  <a:cubicBezTo>
                    <a:pt x="129" y="2"/>
                    <a:pt x="129" y="2"/>
                    <a:pt x="129" y="2"/>
                  </a:cubicBezTo>
                  <a:cubicBezTo>
                    <a:pt x="129" y="2"/>
                    <a:pt x="129" y="2"/>
                    <a:pt x="129" y="2"/>
                  </a:cubicBezTo>
                  <a:cubicBezTo>
                    <a:pt x="129" y="2"/>
                    <a:pt x="129" y="2"/>
                    <a:pt x="129" y="2"/>
                  </a:cubicBezTo>
                  <a:cubicBezTo>
                    <a:pt x="129" y="1"/>
                    <a:pt x="129" y="1"/>
                    <a:pt x="129" y="1"/>
                  </a:cubicBezTo>
                  <a:cubicBezTo>
                    <a:pt x="129" y="0"/>
                    <a:pt x="129" y="0"/>
                    <a:pt x="129" y="0"/>
                  </a:cubicBezTo>
                  <a:cubicBezTo>
                    <a:pt x="129" y="0"/>
                    <a:pt x="129" y="0"/>
                    <a:pt x="129" y="0"/>
                  </a:cubicBezTo>
                  <a:cubicBezTo>
                    <a:pt x="130" y="0"/>
                    <a:pt x="130" y="0"/>
                    <a:pt x="130" y="0"/>
                  </a:cubicBezTo>
                  <a:cubicBezTo>
                    <a:pt x="131" y="0"/>
                    <a:pt x="131" y="0"/>
                    <a:pt x="131" y="0"/>
                  </a:cubicBezTo>
                  <a:cubicBezTo>
                    <a:pt x="132" y="0"/>
                    <a:pt x="132" y="0"/>
                    <a:pt x="132" y="0"/>
                  </a:cubicBezTo>
                  <a:cubicBezTo>
                    <a:pt x="133" y="0"/>
                    <a:pt x="133" y="0"/>
                    <a:pt x="133" y="0"/>
                  </a:cubicBezTo>
                  <a:cubicBezTo>
                    <a:pt x="133" y="1"/>
                    <a:pt x="133" y="1"/>
                    <a:pt x="133" y="1"/>
                  </a:cubicBezTo>
                  <a:cubicBezTo>
                    <a:pt x="134" y="1"/>
                    <a:pt x="134" y="1"/>
                    <a:pt x="134" y="1"/>
                  </a:cubicBezTo>
                  <a:cubicBezTo>
                    <a:pt x="134" y="0"/>
                    <a:pt x="134" y="0"/>
                    <a:pt x="134" y="0"/>
                  </a:cubicBezTo>
                  <a:cubicBezTo>
                    <a:pt x="135" y="0"/>
                    <a:pt x="135" y="0"/>
                    <a:pt x="135" y="0"/>
                  </a:cubicBezTo>
                  <a:cubicBezTo>
                    <a:pt x="136" y="1"/>
                    <a:pt x="136" y="1"/>
                    <a:pt x="136" y="1"/>
                  </a:cubicBezTo>
                  <a:cubicBezTo>
                    <a:pt x="137" y="1"/>
                    <a:pt x="137" y="1"/>
                    <a:pt x="137" y="1"/>
                  </a:cubicBezTo>
                  <a:cubicBezTo>
                    <a:pt x="137" y="1"/>
                    <a:pt x="137" y="1"/>
                    <a:pt x="137" y="1"/>
                  </a:cubicBezTo>
                  <a:cubicBezTo>
                    <a:pt x="138" y="1"/>
                    <a:pt x="138" y="1"/>
                    <a:pt x="138" y="1"/>
                  </a:cubicBezTo>
                  <a:cubicBezTo>
                    <a:pt x="139" y="1"/>
                    <a:pt x="139" y="1"/>
                    <a:pt x="139" y="1"/>
                  </a:cubicBezTo>
                  <a:cubicBezTo>
                    <a:pt x="139" y="1"/>
                    <a:pt x="139" y="1"/>
                    <a:pt x="139" y="1"/>
                  </a:cubicBezTo>
                  <a:cubicBezTo>
                    <a:pt x="140" y="2"/>
                    <a:pt x="140" y="2"/>
                    <a:pt x="140" y="2"/>
                  </a:cubicBezTo>
                  <a:cubicBezTo>
                    <a:pt x="140" y="2"/>
                    <a:pt x="140" y="2"/>
                    <a:pt x="140" y="2"/>
                  </a:cubicBezTo>
                  <a:cubicBezTo>
                    <a:pt x="140" y="2"/>
                    <a:pt x="140" y="2"/>
                    <a:pt x="140" y="2"/>
                  </a:cubicBezTo>
                  <a:cubicBezTo>
                    <a:pt x="141" y="2"/>
                    <a:pt x="141" y="2"/>
                    <a:pt x="141" y="2"/>
                  </a:cubicBezTo>
                  <a:cubicBezTo>
                    <a:pt x="142" y="2"/>
                    <a:pt x="142" y="2"/>
                    <a:pt x="142" y="2"/>
                  </a:cubicBezTo>
                  <a:cubicBezTo>
                    <a:pt x="143" y="2"/>
                    <a:pt x="143" y="2"/>
                    <a:pt x="143" y="2"/>
                  </a:cubicBezTo>
                  <a:cubicBezTo>
                    <a:pt x="144" y="3"/>
                    <a:pt x="144" y="3"/>
                    <a:pt x="144" y="3"/>
                  </a:cubicBezTo>
                  <a:cubicBezTo>
                    <a:pt x="146" y="3"/>
                    <a:pt x="146" y="3"/>
                    <a:pt x="146" y="3"/>
                  </a:cubicBezTo>
                  <a:cubicBezTo>
                    <a:pt x="146" y="4"/>
                    <a:pt x="146" y="4"/>
                    <a:pt x="146" y="4"/>
                  </a:cubicBezTo>
                  <a:cubicBezTo>
                    <a:pt x="147" y="3"/>
                    <a:pt x="147" y="3"/>
                    <a:pt x="147" y="3"/>
                  </a:cubicBezTo>
                  <a:cubicBezTo>
                    <a:pt x="147" y="4"/>
                    <a:pt x="147" y="4"/>
                    <a:pt x="147" y="4"/>
                  </a:cubicBezTo>
                  <a:cubicBezTo>
                    <a:pt x="148" y="4"/>
                    <a:pt x="148" y="4"/>
                    <a:pt x="148" y="4"/>
                  </a:cubicBezTo>
                  <a:cubicBezTo>
                    <a:pt x="148" y="4"/>
                    <a:pt x="148" y="4"/>
                    <a:pt x="148" y="4"/>
                  </a:cubicBezTo>
                  <a:cubicBezTo>
                    <a:pt x="149" y="4"/>
                    <a:pt x="149" y="4"/>
                    <a:pt x="149" y="4"/>
                  </a:cubicBezTo>
                  <a:cubicBezTo>
                    <a:pt x="150" y="5"/>
                    <a:pt x="150" y="5"/>
                    <a:pt x="150" y="5"/>
                  </a:cubicBezTo>
                  <a:cubicBezTo>
                    <a:pt x="151" y="5"/>
                    <a:pt x="151" y="5"/>
                    <a:pt x="151" y="5"/>
                  </a:cubicBezTo>
                  <a:cubicBezTo>
                    <a:pt x="152" y="6"/>
                    <a:pt x="152" y="6"/>
                    <a:pt x="152" y="6"/>
                  </a:cubicBezTo>
                  <a:cubicBezTo>
                    <a:pt x="153" y="6"/>
                    <a:pt x="153" y="6"/>
                    <a:pt x="153" y="6"/>
                  </a:cubicBezTo>
                  <a:cubicBezTo>
                    <a:pt x="153" y="7"/>
                    <a:pt x="153" y="7"/>
                    <a:pt x="153" y="7"/>
                  </a:cubicBezTo>
                  <a:cubicBezTo>
                    <a:pt x="154" y="7"/>
                    <a:pt x="154" y="7"/>
                    <a:pt x="154" y="7"/>
                  </a:cubicBezTo>
                  <a:cubicBezTo>
                    <a:pt x="154" y="8"/>
                    <a:pt x="154" y="8"/>
                    <a:pt x="154" y="8"/>
                  </a:cubicBezTo>
                  <a:cubicBezTo>
                    <a:pt x="154" y="8"/>
                    <a:pt x="154" y="8"/>
                    <a:pt x="154" y="8"/>
                  </a:cubicBezTo>
                  <a:cubicBezTo>
                    <a:pt x="153" y="8"/>
                    <a:pt x="153" y="8"/>
                    <a:pt x="153" y="8"/>
                  </a:cubicBezTo>
                  <a:cubicBezTo>
                    <a:pt x="152" y="8"/>
                    <a:pt x="152" y="8"/>
                    <a:pt x="152" y="8"/>
                  </a:cubicBezTo>
                  <a:cubicBezTo>
                    <a:pt x="152" y="9"/>
                    <a:pt x="152" y="9"/>
                    <a:pt x="152" y="9"/>
                  </a:cubicBezTo>
                  <a:cubicBezTo>
                    <a:pt x="151" y="9"/>
                    <a:pt x="151" y="9"/>
                    <a:pt x="151" y="9"/>
                  </a:cubicBezTo>
                  <a:cubicBezTo>
                    <a:pt x="151" y="9"/>
                    <a:pt x="151" y="9"/>
                    <a:pt x="151" y="9"/>
                  </a:cubicBezTo>
                  <a:cubicBezTo>
                    <a:pt x="150" y="9"/>
                    <a:pt x="150" y="9"/>
                    <a:pt x="150" y="9"/>
                  </a:cubicBezTo>
                  <a:cubicBezTo>
                    <a:pt x="150" y="9"/>
                    <a:pt x="150" y="9"/>
                    <a:pt x="150" y="9"/>
                  </a:cubicBezTo>
                  <a:cubicBezTo>
                    <a:pt x="149" y="9"/>
                    <a:pt x="149" y="9"/>
                    <a:pt x="149" y="9"/>
                  </a:cubicBezTo>
                  <a:cubicBezTo>
                    <a:pt x="147" y="8"/>
                    <a:pt x="147" y="8"/>
                    <a:pt x="147" y="8"/>
                  </a:cubicBezTo>
                  <a:cubicBezTo>
                    <a:pt x="146" y="8"/>
                    <a:pt x="146" y="8"/>
                    <a:pt x="146" y="8"/>
                  </a:cubicBezTo>
                  <a:cubicBezTo>
                    <a:pt x="146" y="8"/>
                    <a:pt x="146" y="8"/>
                    <a:pt x="146" y="8"/>
                  </a:cubicBezTo>
                  <a:cubicBezTo>
                    <a:pt x="145" y="8"/>
                    <a:pt x="145" y="8"/>
                    <a:pt x="145" y="8"/>
                  </a:cubicBezTo>
                  <a:cubicBezTo>
                    <a:pt x="144" y="8"/>
                    <a:pt x="144" y="8"/>
                    <a:pt x="144" y="8"/>
                  </a:cubicBezTo>
                  <a:cubicBezTo>
                    <a:pt x="143" y="8"/>
                    <a:pt x="143" y="8"/>
                    <a:pt x="143" y="8"/>
                  </a:cubicBezTo>
                  <a:cubicBezTo>
                    <a:pt x="143" y="8"/>
                    <a:pt x="143" y="8"/>
                    <a:pt x="143" y="8"/>
                  </a:cubicBezTo>
                  <a:cubicBezTo>
                    <a:pt x="143" y="8"/>
                    <a:pt x="143" y="8"/>
                    <a:pt x="143" y="8"/>
                  </a:cubicBezTo>
                  <a:cubicBezTo>
                    <a:pt x="142" y="8"/>
                    <a:pt x="142" y="8"/>
                    <a:pt x="142" y="8"/>
                  </a:cubicBezTo>
                  <a:cubicBezTo>
                    <a:pt x="140" y="9"/>
                    <a:pt x="140" y="9"/>
                    <a:pt x="140" y="9"/>
                  </a:cubicBezTo>
                  <a:cubicBezTo>
                    <a:pt x="140" y="9"/>
                    <a:pt x="140" y="9"/>
                    <a:pt x="140" y="9"/>
                  </a:cubicBezTo>
                  <a:cubicBezTo>
                    <a:pt x="139" y="9"/>
                    <a:pt x="139" y="9"/>
                    <a:pt x="139" y="9"/>
                  </a:cubicBezTo>
                  <a:cubicBezTo>
                    <a:pt x="138" y="9"/>
                    <a:pt x="138" y="9"/>
                    <a:pt x="138" y="9"/>
                  </a:cubicBezTo>
                  <a:cubicBezTo>
                    <a:pt x="137" y="9"/>
                    <a:pt x="137" y="9"/>
                    <a:pt x="137" y="9"/>
                  </a:cubicBezTo>
                  <a:cubicBezTo>
                    <a:pt x="136" y="9"/>
                    <a:pt x="136" y="9"/>
                    <a:pt x="136" y="9"/>
                  </a:cubicBezTo>
                  <a:cubicBezTo>
                    <a:pt x="136" y="8"/>
                    <a:pt x="136" y="8"/>
                    <a:pt x="136" y="8"/>
                  </a:cubicBezTo>
                  <a:cubicBezTo>
                    <a:pt x="135" y="8"/>
                    <a:pt x="135" y="8"/>
                    <a:pt x="135" y="8"/>
                  </a:cubicBezTo>
                  <a:cubicBezTo>
                    <a:pt x="136" y="7"/>
                    <a:pt x="136" y="7"/>
                    <a:pt x="136" y="7"/>
                  </a:cubicBezTo>
                  <a:cubicBezTo>
                    <a:pt x="136" y="7"/>
                    <a:pt x="136" y="7"/>
                    <a:pt x="136" y="7"/>
                  </a:cubicBezTo>
                  <a:cubicBezTo>
                    <a:pt x="137" y="7"/>
                    <a:pt x="137" y="7"/>
                    <a:pt x="137" y="7"/>
                  </a:cubicBezTo>
                  <a:cubicBezTo>
                    <a:pt x="136" y="7"/>
                    <a:pt x="136" y="7"/>
                    <a:pt x="136" y="7"/>
                  </a:cubicBezTo>
                  <a:cubicBezTo>
                    <a:pt x="136" y="6"/>
                    <a:pt x="136" y="6"/>
                    <a:pt x="136" y="6"/>
                  </a:cubicBezTo>
                  <a:cubicBezTo>
                    <a:pt x="135" y="7"/>
                    <a:pt x="135" y="7"/>
                    <a:pt x="135" y="7"/>
                  </a:cubicBezTo>
                  <a:cubicBezTo>
                    <a:pt x="134" y="7"/>
                    <a:pt x="134" y="7"/>
                    <a:pt x="134" y="7"/>
                  </a:cubicBezTo>
                  <a:cubicBezTo>
                    <a:pt x="134" y="8"/>
                    <a:pt x="134" y="8"/>
                    <a:pt x="134" y="8"/>
                  </a:cubicBezTo>
                  <a:cubicBezTo>
                    <a:pt x="135" y="9"/>
                    <a:pt x="135" y="9"/>
                    <a:pt x="135" y="9"/>
                  </a:cubicBezTo>
                  <a:cubicBezTo>
                    <a:pt x="135" y="9"/>
                    <a:pt x="135" y="9"/>
                    <a:pt x="135" y="9"/>
                  </a:cubicBezTo>
                  <a:cubicBezTo>
                    <a:pt x="135" y="9"/>
                    <a:pt x="135" y="9"/>
                    <a:pt x="135" y="9"/>
                  </a:cubicBezTo>
                  <a:cubicBezTo>
                    <a:pt x="134" y="9"/>
                    <a:pt x="134" y="9"/>
                    <a:pt x="134" y="9"/>
                  </a:cubicBezTo>
                  <a:cubicBezTo>
                    <a:pt x="134" y="9"/>
                    <a:pt x="134" y="9"/>
                    <a:pt x="134" y="9"/>
                  </a:cubicBezTo>
                  <a:cubicBezTo>
                    <a:pt x="133" y="9"/>
                    <a:pt x="133" y="9"/>
                    <a:pt x="133" y="9"/>
                  </a:cubicBezTo>
                  <a:cubicBezTo>
                    <a:pt x="132" y="9"/>
                    <a:pt x="132" y="9"/>
                    <a:pt x="132" y="9"/>
                  </a:cubicBezTo>
                  <a:cubicBezTo>
                    <a:pt x="132" y="10"/>
                    <a:pt x="132" y="10"/>
                    <a:pt x="132" y="10"/>
                  </a:cubicBezTo>
                  <a:cubicBezTo>
                    <a:pt x="131" y="10"/>
                    <a:pt x="131" y="10"/>
                    <a:pt x="131" y="10"/>
                  </a:cubicBezTo>
                  <a:cubicBezTo>
                    <a:pt x="130" y="9"/>
                    <a:pt x="130" y="9"/>
                    <a:pt x="130" y="9"/>
                  </a:cubicBezTo>
                  <a:cubicBezTo>
                    <a:pt x="129" y="9"/>
                    <a:pt x="129" y="9"/>
                    <a:pt x="129" y="9"/>
                  </a:cubicBezTo>
                  <a:cubicBezTo>
                    <a:pt x="128" y="10"/>
                    <a:pt x="128" y="10"/>
                    <a:pt x="128" y="10"/>
                  </a:cubicBezTo>
                  <a:cubicBezTo>
                    <a:pt x="126" y="11"/>
                    <a:pt x="126" y="11"/>
                    <a:pt x="126" y="11"/>
                  </a:cubicBezTo>
                  <a:cubicBezTo>
                    <a:pt x="126" y="11"/>
                    <a:pt x="126" y="11"/>
                    <a:pt x="126" y="11"/>
                  </a:cubicBezTo>
                  <a:cubicBezTo>
                    <a:pt x="126" y="13"/>
                    <a:pt x="126" y="13"/>
                    <a:pt x="126" y="13"/>
                  </a:cubicBezTo>
                  <a:cubicBezTo>
                    <a:pt x="126" y="13"/>
                    <a:pt x="126" y="13"/>
                    <a:pt x="126" y="13"/>
                  </a:cubicBezTo>
                  <a:cubicBezTo>
                    <a:pt x="126" y="14"/>
                    <a:pt x="126" y="14"/>
                    <a:pt x="126" y="14"/>
                  </a:cubicBezTo>
                  <a:cubicBezTo>
                    <a:pt x="126" y="14"/>
                    <a:pt x="126" y="14"/>
                    <a:pt x="126" y="14"/>
                  </a:cubicBezTo>
                  <a:cubicBezTo>
                    <a:pt x="127" y="14"/>
                    <a:pt x="127" y="14"/>
                    <a:pt x="127" y="14"/>
                  </a:cubicBezTo>
                  <a:cubicBezTo>
                    <a:pt x="127" y="13"/>
                    <a:pt x="127" y="13"/>
                    <a:pt x="127" y="13"/>
                  </a:cubicBezTo>
                  <a:cubicBezTo>
                    <a:pt x="127" y="12"/>
                    <a:pt x="127" y="12"/>
                    <a:pt x="127" y="12"/>
                  </a:cubicBezTo>
                  <a:cubicBezTo>
                    <a:pt x="127" y="12"/>
                    <a:pt x="127" y="12"/>
                    <a:pt x="127" y="12"/>
                  </a:cubicBezTo>
                  <a:cubicBezTo>
                    <a:pt x="128" y="12"/>
                    <a:pt x="128" y="12"/>
                    <a:pt x="128" y="12"/>
                  </a:cubicBezTo>
                  <a:cubicBezTo>
                    <a:pt x="128" y="12"/>
                    <a:pt x="128" y="12"/>
                    <a:pt x="128" y="12"/>
                  </a:cubicBezTo>
                  <a:cubicBezTo>
                    <a:pt x="129" y="12"/>
                    <a:pt x="129" y="12"/>
                    <a:pt x="129" y="12"/>
                  </a:cubicBezTo>
                  <a:cubicBezTo>
                    <a:pt x="129" y="12"/>
                    <a:pt x="129" y="12"/>
                    <a:pt x="129" y="12"/>
                  </a:cubicBezTo>
                  <a:cubicBezTo>
                    <a:pt x="129" y="12"/>
                    <a:pt x="129" y="12"/>
                    <a:pt x="129" y="12"/>
                  </a:cubicBezTo>
                  <a:cubicBezTo>
                    <a:pt x="129" y="13"/>
                    <a:pt x="129" y="13"/>
                    <a:pt x="129" y="13"/>
                  </a:cubicBezTo>
                  <a:cubicBezTo>
                    <a:pt x="129" y="13"/>
                    <a:pt x="129" y="13"/>
                    <a:pt x="129" y="13"/>
                  </a:cubicBezTo>
                  <a:cubicBezTo>
                    <a:pt x="129" y="13"/>
                    <a:pt x="129" y="13"/>
                    <a:pt x="129" y="13"/>
                  </a:cubicBezTo>
                  <a:cubicBezTo>
                    <a:pt x="129" y="13"/>
                    <a:pt x="129" y="13"/>
                    <a:pt x="129" y="13"/>
                  </a:cubicBezTo>
                  <a:cubicBezTo>
                    <a:pt x="130" y="12"/>
                    <a:pt x="130" y="12"/>
                    <a:pt x="130" y="12"/>
                  </a:cubicBezTo>
                  <a:cubicBezTo>
                    <a:pt x="130" y="12"/>
                    <a:pt x="130" y="11"/>
                    <a:pt x="130" y="11"/>
                  </a:cubicBezTo>
                  <a:cubicBezTo>
                    <a:pt x="130" y="11"/>
                    <a:pt x="131" y="11"/>
                    <a:pt x="131" y="11"/>
                  </a:cubicBezTo>
                  <a:cubicBezTo>
                    <a:pt x="132" y="11"/>
                    <a:pt x="132" y="11"/>
                    <a:pt x="132" y="11"/>
                  </a:cubicBezTo>
                  <a:cubicBezTo>
                    <a:pt x="133" y="11"/>
                    <a:pt x="133" y="11"/>
                    <a:pt x="133" y="11"/>
                  </a:cubicBezTo>
                  <a:cubicBezTo>
                    <a:pt x="134" y="10"/>
                    <a:pt x="134" y="10"/>
                    <a:pt x="134" y="10"/>
                  </a:cubicBezTo>
                  <a:cubicBezTo>
                    <a:pt x="134" y="10"/>
                    <a:pt x="134" y="10"/>
                    <a:pt x="134" y="10"/>
                  </a:cubicBezTo>
                  <a:cubicBezTo>
                    <a:pt x="135" y="10"/>
                    <a:pt x="135" y="10"/>
                    <a:pt x="135" y="10"/>
                  </a:cubicBezTo>
                  <a:cubicBezTo>
                    <a:pt x="135" y="11"/>
                    <a:pt x="135" y="11"/>
                    <a:pt x="135" y="11"/>
                  </a:cubicBezTo>
                  <a:cubicBezTo>
                    <a:pt x="135" y="12"/>
                    <a:pt x="135" y="12"/>
                    <a:pt x="135" y="12"/>
                  </a:cubicBezTo>
                  <a:cubicBezTo>
                    <a:pt x="136" y="12"/>
                    <a:pt x="136" y="12"/>
                    <a:pt x="136" y="12"/>
                  </a:cubicBezTo>
                  <a:cubicBezTo>
                    <a:pt x="136" y="12"/>
                    <a:pt x="136" y="12"/>
                    <a:pt x="136" y="12"/>
                  </a:cubicBezTo>
                  <a:cubicBezTo>
                    <a:pt x="136" y="12"/>
                    <a:pt x="136" y="12"/>
                    <a:pt x="136" y="12"/>
                  </a:cubicBezTo>
                  <a:cubicBezTo>
                    <a:pt x="136" y="11"/>
                    <a:pt x="136" y="11"/>
                    <a:pt x="136" y="11"/>
                  </a:cubicBezTo>
                  <a:cubicBezTo>
                    <a:pt x="136" y="10"/>
                    <a:pt x="136" y="10"/>
                    <a:pt x="136" y="10"/>
                  </a:cubicBezTo>
                  <a:cubicBezTo>
                    <a:pt x="137" y="10"/>
                    <a:pt x="137" y="10"/>
                    <a:pt x="137" y="10"/>
                  </a:cubicBezTo>
                  <a:cubicBezTo>
                    <a:pt x="138" y="10"/>
                    <a:pt x="138" y="10"/>
                    <a:pt x="138" y="10"/>
                  </a:cubicBezTo>
                  <a:cubicBezTo>
                    <a:pt x="139" y="10"/>
                    <a:pt x="139" y="10"/>
                    <a:pt x="139" y="10"/>
                  </a:cubicBezTo>
                  <a:cubicBezTo>
                    <a:pt x="140" y="10"/>
                    <a:pt x="140" y="10"/>
                    <a:pt x="140" y="10"/>
                  </a:cubicBezTo>
                  <a:cubicBezTo>
                    <a:pt x="141" y="10"/>
                    <a:pt x="141" y="10"/>
                    <a:pt x="141" y="10"/>
                  </a:cubicBezTo>
                  <a:cubicBezTo>
                    <a:pt x="142" y="9"/>
                    <a:pt x="142" y="9"/>
                    <a:pt x="142" y="9"/>
                  </a:cubicBezTo>
                  <a:cubicBezTo>
                    <a:pt x="144" y="9"/>
                    <a:pt x="144" y="9"/>
                    <a:pt x="144" y="9"/>
                  </a:cubicBezTo>
                  <a:cubicBezTo>
                    <a:pt x="145" y="10"/>
                    <a:pt x="145" y="10"/>
                    <a:pt x="145" y="10"/>
                  </a:cubicBezTo>
                  <a:cubicBezTo>
                    <a:pt x="146" y="10"/>
                    <a:pt x="146" y="10"/>
                    <a:pt x="146" y="10"/>
                  </a:cubicBezTo>
                  <a:cubicBezTo>
                    <a:pt x="146" y="10"/>
                    <a:pt x="146" y="10"/>
                    <a:pt x="146" y="10"/>
                  </a:cubicBezTo>
                  <a:cubicBezTo>
                    <a:pt x="147" y="11"/>
                    <a:pt x="147" y="11"/>
                    <a:pt x="147" y="11"/>
                  </a:cubicBezTo>
                  <a:cubicBezTo>
                    <a:pt x="148" y="11"/>
                    <a:pt x="148" y="11"/>
                    <a:pt x="148" y="11"/>
                  </a:cubicBezTo>
                  <a:cubicBezTo>
                    <a:pt x="148" y="11"/>
                    <a:pt x="148" y="11"/>
                    <a:pt x="148" y="11"/>
                  </a:cubicBezTo>
                  <a:cubicBezTo>
                    <a:pt x="149" y="11"/>
                    <a:pt x="149" y="11"/>
                    <a:pt x="149" y="11"/>
                  </a:cubicBezTo>
                  <a:cubicBezTo>
                    <a:pt x="150" y="11"/>
                    <a:pt x="150" y="11"/>
                    <a:pt x="150" y="11"/>
                  </a:cubicBezTo>
                  <a:cubicBezTo>
                    <a:pt x="150" y="11"/>
                    <a:pt x="150" y="11"/>
                    <a:pt x="150" y="11"/>
                  </a:cubicBezTo>
                  <a:cubicBezTo>
                    <a:pt x="151" y="11"/>
                    <a:pt x="151" y="11"/>
                    <a:pt x="151" y="11"/>
                  </a:cubicBezTo>
                  <a:cubicBezTo>
                    <a:pt x="151" y="12"/>
                    <a:pt x="151" y="12"/>
                    <a:pt x="151" y="12"/>
                  </a:cubicBezTo>
                  <a:cubicBezTo>
                    <a:pt x="151" y="12"/>
                    <a:pt x="151" y="12"/>
                    <a:pt x="151" y="12"/>
                  </a:cubicBezTo>
                  <a:cubicBezTo>
                    <a:pt x="152" y="11"/>
                    <a:pt x="152" y="11"/>
                    <a:pt x="152" y="11"/>
                  </a:cubicBezTo>
                  <a:cubicBezTo>
                    <a:pt x="153" y="11"/>
                    <a:pt x="153" y="11"/>
                    <a:pt x="153" y="11"/>
                  </a:cubicBezTo>
                  <a:cubicBezTo>
                    <a:pt x="153" y="11"/>
                    <a:pt x="153" y="11"/>
                    <a:pt x="153" y="11"/>
                  </a:cubicBezTo>
                  <a:cubicBezTo>
                    <a:pt x="155" y="10"/>
                    <a:pt x="155" y="10"/>
                    <a:pt x="155" y="10"/>
                  </a:cubicBezTo>
                  <a:cubicBezTo>
                    <a:pt x="155" y="10"/>
                    <a:pt x="155" y="10"/>
                    <a:pt x="155" y="10"/>
                  </a:cubicBezTo>
                  <a:cubicBezTo>
                    <a:pt x="156" y="10"/>
                    <a:pt x="156" y="10"/>
                    <a:pt x="156" y="10"/>
                  </a:cubicBezTo>
                  <a:cubicBezTo>
                    <a:pt x="156" y="10"/>
                    <a:pt x="156" y="10"/>
                    <a:pt x="156" y="10"/>
                  </a:cubicBezTo>
                  <a:cubicBezTo>
                    <a:pt x="157" y="11"/>
                    <a:pt x="157" y="11"/>
                    <a:pt x="157" y="11"/>
                  </a:cubicBezTo>
                  <a:cubicBezTo>
                    <a:pt x="157" y="11"/>
                    <a:pt x="157" y="11"/>
                    <a:pt x="157" y="11"/>
                  </a:cubicBezTo>
                  <a:cubicBezTo>
                    <a:pt x="157" y="11"/>
                    <a:pt x="157" y="11"/>
                    <a:pt x="157" y="11"/>
                  </a:cubicBezTo>
                  <a:cubicBezTo>
                    <a:pt x="157" y="12"/>
                    <a:pt x="157" y="12"/>
                    <a:pt x="157" y="12"/>
                  </a:cubicBezTo>
                  <a:cubicBezTo>
                    <a:pt x="157" y="12"/>
                    <a:pt x="157" y="12"/>
                    <a:pt x="157" y="12"/>
                  </a:cubicBezTo>
                  <a:cubicBezTo>
                    <a:pt x="157" y="12"/>
                    <a:pt x="157" y="12"/>
                    <a:pt x="157" y="12"/>
                  </a:cubicBezTo>
                  <a:cubicBezTo>
                    <a:pt x="158" y="13"/>
                    <a:pt x="158" y="13"/>
                    <a:pt x="158" y="13"/>
                  </a:cubicBezTo>
                  <a:cubicBezTo>
                    <a:pt x="158" y="13"/>
                    <a:pt x="158" y="13"/>
                    <a:pt x="158" y="13"/>
                  </a:cubicBezTo>
                  <a:cubicBezTo>
                    <a:pt x="156" y="14"/>
                    <a:pt x="156" y="14"/>
                    <a:pt x="156" y="14"/>
                  </a:cubicBezTo>
                  <a:cubicBezTo>
                    <a:pt x="155" y="14"/>
                    <a:pt x="155" y="14"/>
                    <a:pt x="155" y="14"/>
                  </a:cubicBezTo>
                  <a:cubicBezTo>
                    <a:pt x="154" y="14"/>
                    <a:pt x="154" y="14"/>
                    <a:pt x="154" y="14"/>
                  </a:cubicBezTo>
                  <a:cubicBezTo>
                    <a:pt x="154" y="14"/>
                    <a:pt x="154" y="14"/>
                    <a:pt x="154" y="14"/>
                  </a:cubicBezTo>
                  <a:cubicBezTo>
                    <a:pt x="153" y="13"/>
                    <a:pt x="153" y="13"/>
                    <a:pt x="153" y="13"/>
                  </a:cubicBezTo>
                  <a:cubicBezTo>
                    <a:pt x="153" y="14"/>
                    <a:pt x="153" y="14"/>
                    <a:pt x="153" y="14"/>
                  </a:cubicBezTo>
                  <a:cubicBezTo>
                    <a:pt x="153" y="14"/>
                    <a:pt x="153" y="14"/>
                    <a:pt x="153" y="14"/>
                  </a:cubicBezTo>
                  <a:cubicBezTo>
                    <a:pt x="154" y="15"/>
                    <a:pt x="154" y="15"/>
                    <a:pt x="154" y="15"/>
                  </a:cubicBezTo>
                  <a:cubicBezTo>
                    <a:pt x="154" y="15"/>
                    <a:pt x="154" y="15"/>
                    <a:pt x="154" y="15"/>
                  </a:cubicBezTo>
                  <a:cubicBezTo>
                    <a:pt x="154" y="15"/>
                    <a:pt x="154" y="15"/>
                    <a:pt x="154" y="15"/>
                  </a:cubicBezTo>
                  <a:cubicBezTo>
                    <a:pt x="153" y="15"/>
                    <a:pt x="153" y="15"/>
                    <a:pt x="153" y="15"/>
                  </a:cubicBezTo>
                  <a:cubicBezTo>
                    <a:pt x="152" y="15"/>
                    <a:pt x="152" y="15"/>
                    <a:pt x="152" y="15"/>
                  </a:cubicBezTo>
                  <a:cubicBezTo>
                    <a:pt x="152" y="15"/>
                    <a:pt x="152" y="15"/>
                    <a:pt x="152" y="15"/>
                  </a:cubicBezTo>
                  <a:cubicBezTo>
                    <a:pt x="152" y="15"/>
                    <a:pt x="152" y="15"/>
                    <a:pt x="152" y="15"/>
                  </a:cubicBezTo>
                  <a:cubicBezTo>
                    <a:pt x="152" y="15"/>
                    <a:pt x="152" y="15"/>
                    <a:pt x="152" y="15"/>
                  </a:cubicBezTo>
                  <a:cubicBezTo>
                    <a:pt x="153" y="16"/>
                    <a:pt x="153" y="16"/>
                    <a:pt x="153" y="16"/>
                  </a:cubicBezTo>
                  <a:cubicBezTo>
                    <a:pt x="154" y="16"/>
                    <a:pt x="154" y="16"/>
                    <a:pt x="154" y="16"/>
                  </a:cubicBezTo>
                  <a:cubicBezTo>
                    <a:pt x="155" y="16"/>
                    <a:pt x="155" y="16"/>
                    <a:pt x="155" y="16"/>
                  </a:cubicBezTo>
                  <a:cubicBezTo>
                    <a:pt x="155" y="16"/>
                    <a:pt x="155" y="16"/>
                    <a:pt x="155" y="16"/>
                  </a:cubicBezTo>
                  <a:cubicBezTo>
                    <a:pt x="157" y="15"/>
                    <a:pt x="157" y="15"/>
                    <a:pt x="157" y="15"/>
                  </a:cubicBezTo>
                  <a:cubicBezTo>
                    <a:pt x="157" y="15"/>
                    <a:pt x="157" y="15"/>
                    <a:pt x="157" y="15"/>
                  </a:cubicBezTo>
                  <a:cubicBezTo>
                    <a:pt x="157" y="16"/>
                    <a:pt x="157" y="16"/>
                    <a:pt x="157" y="16"/>
                  </a:cubicBezTo>
                  <a:cubicBezTo>
                    <a:pt x="157" y="15"/>
                    <a:pt x="157" y="15"/>
                    <a:pt x="157" y="15"/>
                  </a:cubicBezTo>
                  <a:cubicBezTo>
                    <a:pt x="157" y="15"/>
                    <a:pt x="157" y="15"/>
                    <a:pt x="157" y="15"/>
                  </a:cubicBezTo>
                  <a:cubicBezTo>
                    <a:pt x="158" y="15"/>
                    <a:pt x="158" y="15"/>
                    <a:pt x="158" y="15"/>
                  </a:cubicBezTo>
                  <a:cubicBezTo>
                    <a:pt x="160" y="15"/>
                    <a:pt x="160" y="15"/>
                    <a:pt x="160" y="15"/>
                  </a:cubicBezTo>
                  <a:cubicBezTo>
                    <a:pt x="160" y="15"/>
                    <a:pt x="160" y="15"/>
                    <a:pt x="160" y="15"/>
                  </a:cubicBezTo>
                  <a:cubicBezTo>
                    <a:pt x="161" y="16"/>
                    <a:pt x="161" y="16"/>
                    <a:pt x="161" y="16"/>
                  </a:cubicBezTo>
                  <a:cubicBezTo>
                    <a:pt x="161" y="16"/>
                    <a:pt x="161" y="16"/>
                    <a:pt x="161" y="16"/>
                  </a:cubicBezTo>
                  <a:cubicBezTo>
                    <a:pt x="161" y="16"/>
                    <a:pt x="161" y="16"/>
                    <a:pt x="161" y="16"/>
                  </a:cubicBezTo>
                  <a:cubicBezTo>
                    <a:pt x="162" y="15"/>
                    <a:pt x="162" y="15"/>
                    <a:pt x="162" y="15"/>
                  </a:cubicBezTo>
                  <a:cubicBezTo>
                    <a:pt x="162" y="16"/>
                    <a:pt x="162" y="16"/>
                    <a:pt x="162" y="16"/>
                  </a:cubicBezTo>
                  <a:cubicBezTo>
                    <a:pt x="162" y="16"/>
                    <a:pt x="162" y="16"/>
                    <a:pt x="162" y="16"/>
                  </a:cubicBezTo>
                  <a:cubicBezTo>
                    <a:pt x="163" y="17"/>
                    <a:pt x="163" y="17"/>
                    <a:pt x="163" y="17"/>
                  </a:cubicBezTo>
                  <a:cubicBezTo>
                    <a:pt x="164" y="17"/>
                    <a:pt x="164" y="17"/>
                    <a:pt x="164" y="17"/>
                  </a:cubicBezTo>
                  <a:cubicBezTo>
                    <a:pt x="165" y="17"/>
                    <a:pt x="165" y="17"/>
                    <a:pt x="165" y="17"/>
                  </a:cubicBezTo>
                  <a:cubicBezTo>
                    <a:pt x="165" y="18"/>
                    <a:pt x="165" y="18"/>
                    <a:pt x="165" y="18"/>
                  </a:cubicBezTo>
                  <a:cubicBezTo>
                    <a:pt x="165" y="18"/>
                    <a:pt x="165" y="18"/>
                    <a:pt x="165" y="18"/>
                  </a:cubicBezTo>
                  <a:cubicBezTo>
                    <a:pt x="167" y="19"/>
                    <a:pt x="167" y="19"/>
                    <a:pt x="167" y="19"/>
                  </a:cubicBezTo>
                  <a:cubicBezTo>
                    <a:pt x="167" y="19"/>
                    <a:pt x="167" y="19"/>
                    <a:pt x="167" y="19"/>
                  </a:cubicBezTo>
                  <a:cubicBezTo>
                    <a:pt x="167" y="20"/>
                    <a:pt x="167" y="20"/>
                    <a:pt x="167" y="20"/>
                  </a:cubicBezTo>
                  <a:cubicBezTo>
                    <a:pt x="167" y="20"/>
                    <a:pt x="167" y="20"/>
                    <a:pt x="167" y="20"/>
                  </a:cubicBezTo>
                  <a:cubicBezTo>
                    <a:pt x="167" y="21"/>
                    <a:pt x="167" y="21"/>
                    <a:pt x="167" y="21"/>
                  </a:cubicBezTo>
                  <a:cubicBezTo>
                    <a:pt x="167" y="21"/>
                    <a:pt x="167" y="21"/>
                    <a:pt x="167" y="21"/>
                  </a:cubicBezTo>
                  <a:cubicBezTo>
                    <a:pt x="167" y="22"/>
                    <a:pt x="167" y="22"/>
                    <a:pt x="167" y="22"/>
                  </a:cubicBezTo>
                  <a:cubicBezTo>
                    <a:pt x="166" y="22"/>
                    <a:pt x="166" y="22"/>
                    <a:pt x="166" y="22"/>
                  </a:cubicBezTo>
                  <a:cubicBezTo>
                    <a:pt x="166" y="22"/>
                    <a:pt x="166" y="22"/>
                    <a:pt x="166" y="22"/>
                  </a:cubicBezTo>
                  <a:cubicBezTo>
                    <a:pt x="165" y="23"/>
                    <a:pt x="165" y="23"/>
                    <a:pt x="165" y="23"/>
                  </a:cubicBezTo>
                  <a:cubicBezTo>
                    <a:pt x="165" y="22"/>
                    <a:pt x="165" y="22"/>
                    <a:pt x="165" y="22"/>
                  </a:cubicBezTo>
                  <a:cubicBezTo>
                    <a:pt x="164" y="23"/>
                    <a:pt x="164" y="23"/>
                    <a:pt x="164" y="23"/>
                  </a:cubicBezTo>
                  <a:cubicBezTo>
                    <a:pt x="164" y="23"/>
                    <a:pt x="164" y="23"/>
                    <a:pt x="164" y="23"/>
                  </a:cubicBezTo>
                  <a:cubicBezTo>
                    <a:pt x="164" y="23"/>
                    <a:pt x="164" y="23"/>
                    <a:pt x="164" y="23"/>
                  </a:cubicBezTo>
                  <a:cubicBezTo>
                    <a:pt x="163" y="24"/>
                    <a:pt x="163" y="24"/>
                    <a:pt x="163" y="24"/>
                  </a:cubicBezTo>
                  <a:cubicBezTo>
                    <a:pt x="162" y="24"/>
                    <a:pt x="162" y="24"/>
                    <a:pt x="162" y="24"/>
                  </a:cubicBezTo>
                  <a:cubicBezTo>
                    <a:pt x="161" y="24"/>
                    <a:pt x="161" y="24"/>
                    <a:pt x="161" y="24"/>
                  </a:cubicBezTo>
                  <a:cubicBezTo>
                    <a:pt x="160" y="24"/>
                    <a:pt x="160" y="24"/>
                    <a:pt x="160" y="24"/>
                  </a:cubicBezTo>
                  <a:cubicBezTo>
                    <a:pt x="160" y="24"/>
                    <a:pt x="160" y="24"/>
                    <a:pt x="160" y="24"/>
                  </a:cubicBezTo>
                  <a:cubicBezTo>
                    <a:pt x="159" y="24"/>
                    <a:pt x="159" y="24"/>
                    <a:pt x="159" y="24"/>
                  </a:cubicBezTo>
                  <a:cubicBezTo>
                    <a:pt x="159" y="24"/>
                    <a:pt x="159" y="24"/>
                    <a:pt x="159" y="24"/>
                  </a:cubicBezTo>
                  <a:cubicBezTo>
                    <a:pt x="159" y="24"/>
                    <a:pt x="159" y="24"/>
                    <a:pt x="159" y="24"/>
                  </a:cubicBezTo>
                  <a:cubicBezTo>
                    <a:pt x="159" y="24"/>
                    <a:pt x="159" y="24"/>
                    <a:pt x="159" y="24"/>
                  </a:cubicBezTo>
                  <a:cubicBezTo>
                    <a:pt x="159" y="24"/>
                    <a:pt x="159" y="24"/>
                    <a:pt x="159" y="24"/>
                  </a:cubicBezTo>
                  <a:cubicBezTo>
                    <a:pt x="159" y="25"/>
                    <a:pt x="159" y="25"/>
                    <a:pt x="159" y="25"/>
                  </a:cubicBezTo>
                  <a:cubicBezTo>
                    <a:pt x="158" y="25"/>
                    <a:pt x="158" y="25"/>
                    <a:pt x="158" y="25"/>
                  </a:cubicBezTo>
                  <a:cubicBezTo>
                    <a:pt x="157" y="25"/>
                    <a:pt x="157" y="25"/>
                    <a:pt x="157" y="25"/>
                  </a:cubicBezTo>
                  <a:cubicBezTo>
                    <a:pt x="157" y="25"/>
                    <a:pt x="157" y="25"/>
                    <a:pt x="157" y="25"/>
                  </a:cubicBezTo>
                  <a:cubicBezTo>
                    <a:pt x="156" y="25"/>
                    <a:pt x="156" y="25"/>
                    <a:pt x="156" y="25"/>
                  </a:cubicBezTo>
                  <a:cubicBezTo>
                    <a:pt x="156" y="25"/>
                    <a:pt x="156" y="25"/>
                    <a:pt x="156" y="25"/>
                  </a:cubicBezTo>
                  <a:cubicBezTo>
                    <a:pt x="155" y="25"/>
                    <a:pt x="155" y="25"/>
                    <a:pt x="155" y="25"/>
                  </a:cubicBezTo>
                  <a:cubicBezTo>
                    <a:pt x="154" y="25"/>
                    <a:pt x="154" y="25"/>
                    <a:pt x="154" y="25"/>
                  </a:cubicBezTo>
                  <a:cubicBezTo>
                    <a:pt x="153" y="25"/>
                    <a:pt x="153" y="25"/>
                    <a:pt x="153" y="25"/>
                  </a:cubicBezTo>
                  <a:cubicBezTo>
                    <a:pt x="153" y="25"/>
                    <a:pt x="153" y="25"/>
                    <a:pt x="153" y="25"/>
                  </a:cubicBezTo>
                  <a:cubicBezTo>
                    <a:pt x="152" y="25"/>
                    <a:pt x="152" y="25"/>
                    <a:pt x="152" y="25"/>
                  </a:cubicBezTo>
                  <a:cubicBezTo>
                    <a:pt x="152" y="25"/>
                    <a:pt x="152" y="25"/>
                    <a:pt x="152" y="25"/>
                  </a:cubicBezTo>
                  <a:cubicBezTo>
                    <a:pt x="151" y="25"/>
                    <a:pt x="151" y="25"/>
                    <a:pt x="151" y="25"/>
                  </a:cubicBezTo>
                  <a:cubicBezTo>
                    <a:pt x="150" y="25"/>
                    <a:pt x="150" y="25"/>
                    <a:pt x="150" y="25"/>
                  </a:cubicBezTo>
                  <a:cubicBezTo>
                    <a:pt x="150" y="25"/>
                    <a:pt x="150" y="25"/>
                    <a:pt x="150" y="25"/>
                  </a:cubicBezTo>
                  <a:cubicBezTo>
                    <a:pt x="149" y="25"/>
                    <a:pt x="149" y="25"/>
                    <a:pt x="149" y="25"/>
                  </a:cubicBezTo>
                  <a:cubicBezTo>
                    <a:pt x="148" y="25"/>
                    <a:pt x="148" y="25"/>
                    <a:pt x="148" y="25"/>
                  </a:cubicBezTo>
                  <a:cubicBezTo>
                    <a:pt x="147" y="24"/>
                    <a:pt x="147" y="24"/>
                    <a:pt x="147" y="24"/>
                  </a:cubicBezTo>
                  <a:cubicBezTo>
                    <a:pt x="147" y="24"/>
                    <a:pt x="147" y="24"/>
                    <a:pt x="147" y="24"/>
                  </a:cubicBezTo>
                  <a:cubicBezTo>
                    <a:pt x="147" y="24"/>
                    <a:pt x="147" y="24"/>
                    <a:pt x="147" y="24"/>
                  </a:cubicBezTo>
                  <a:cubicBezTo>
                    <a:pt x="145" y="24"/>
                    <a:pt x="145" y="24"/>
                    <a:pt x="145" y="24"/>
                  </a:cubicBezTo>
                  <a:cubicBezTo>
                    <a:pt x="145" y="24"/>
                    <a:pt x="145" y="24"/>
                    <a:pt x="145" y="24"/>
                  </a:cubicBezTo>
                  <a:cubicBezTo>
                    <a:pt x="144" y="24"/>
                    <a:pt x="144" y="24"/>
                    <a:pt x="144" y="24"/>
                  </a:cubicBezTo>
                  <a:cubicBezTo>
                    <a:pt x="143" y="24"/>
                    <a:pt x="143" y="24"/>
                    <a:pt x="143" y="24"/>
                  </a:cubicBezTo>
                  <a:cubicBezTo>
                    <a:pt x="143" y="24"/>
                    <a:pt x="143" y="24"/>
                    <a:pt x="143" y="24"/>
                  </a:cubicBezTo>
                  <a:cubicBezTo>
                    <a:pt x="142" y="24"/>
                    <a:pt x="142" y="24"/>
                    <a:pt x="142" y="24"/>
                  </a:cubicBezTo>
                  <a:cubicBezTo>
                    <a:pt x="141" y="24"/>
                    <a:pt x="141" y="24"/>
                    <a:pt x="141" y="24"/>
                  </a:cubicBezTo>
                  <a:cubicBezTo>
                    <a:pt x="141" y="24"/>
                    <a:pt x="141" y="24"/>
                    <a:pt x="141" y="24"/>
                  </a:cubicBezTo>
                  <a:cubicBezTo>
                    <a:pt x="140" y="24"/>
                    <a:pt x="140" y="24"/>
                    <a:pt x="140" y="24"/>
                  </a:cubicBezTo>
                  <a:cubicBezTo>
                    <a:pt x="139" y="24"/>
                    <a:pt x="139" y="24"/>
                    <a:pt x="139" y="24"/>
                  </a:cubicBezTo>
                  <a:cubicBezTo>
                    <a:pt x="138" y="25"/>
                    <a:pt x="138" y="25"/>
                    <a:pt x="138" y="25"/>
                  </a:cubicBezTo>
                  <a:cubicBezTo>
                    <a:pt x="138" y="25"/>
                    <a:pt x="138" y="25"/>
                    <a:pt x="138" y="25"/>
                  </a:cubicBezTo>
                  <a:cubicBezTo>
                    <a:pt x="138" y="25"/>
                    <a:pt x="138" y="25"/>
                    <a:pt x="138" y="25"/>
                  </a:cubicBezTo>
                  <a:cubicBezTo>
                    <a:pt x="138" y="24"/>
                    <a:pt x="138" y="24"/>
                    <a:pt x="138" y="24"/>
                  </a:cubicBezTo>
                  <a:cubicBezTo>
                    <a:pt x="137" y="24"/>
                    <a:pt x="137" y="24"/>
                    <a:pt x="137" y="24"/>
                  </a:cubicBezTo>
                  <a:cubicBezTo>
                    <a:pt x="137" y="24"/>
                    <a:pt x="137" y="24"/>
                    <a:pt x="137" y="24"/>
                  </a:cubicBezTo>
                  <a:cubicBezTo>
                    <a:pt x="136" y="24"/>
                    <a:pt x="136" y="24"/>
                    <a:pt x="136" y="24"/>
                  </a:cubicBezTo>
                  <a:cubicBezTo>
                    <a:pt x="136" y="24"/>
                    <a:pt x="136" y="24"/>
                    <a:pt x="136" y="24"/>
                  </a:cubicBezTo>
                  <a:cubicBezTo>
                    <a:pt x="136" y="24"/>
                    <a:pt x="136" y="24"/>
                    <a:pt x="136" y="24"/>
                  </a:cubicBezTo>
                  <a:cubicBezTo>
                    <a:pt x="136" y="24"/>
                    <a:pt x="136" y="24"/>
                    <a:pt x="136" y="24"/>
                  </a:cubicBezTo>
                  <a:cubicBezTo>
                    <a:pt x="137" y="24"/>
                    <a:pt x="137" y="24"/>
                    <a:pt x="137" y="24"/>
                  </a:cubicBezTo>
                  <a:cubicBezTo>
                    <a:pt x="137" y="25"/>
                    <a:pt x="137" y="25"/>
                    <a:pt x="137" y="25"/>
                  </a:cubicBezTo>
                  <a:cubicBezTo>
                    <a:pt x="138" y="25"/>
                    <a:pt x="138" y="25"/>
                    <a:pt x="138" y="25"/>
                  </a:cubicBezTo>
                  <a:cubicBezTo>
                    <a:pt x="137" y="25"/>
                    <a:pt x="137" y="25"/>
                    <a:pt x="137" y="25"/>
                  </a:cubicBezTo>
                  <a:cubicBezTo>
                    <a:pt x="137" y="26"/>
                    <a:pt x="137" y="26"/>
                    <a:pt x="137" y="26"/>
                  </a:cubicBezTo>
                  <a:cubicBezTo>
                    <a:pt x="136" y="26"/>
                    <a:pt x="136" y="26"/>
                    <a:pt x="136" y="26"/>
                  </a:cubicBezTo>
                  <a:cubicBezTo>
                    <a:pt x="136" y="26"/>
                    <a:pt x="136" y="26"/>
                    <a:pt x="136" y="26"/>
                  </a:cubicBezTo>
                  <a:cubicBezTo>
                    <a:pt x="135" y="26"/>
                    <a:pt x="135" y="26"/>
                    <a:pt x="135" y="26"/>
                  </a:cubicBezTo>
                  <a:cubicBezTo>
                    <a:pt x="134" y="26"/>
                    <a:pt x="134" y="26"/>
                    <a:pt x="134" y="26"/>
                  </a:cubicBezTo>
                  <a:cubicBezTo>
                    <a:pt x="133" y="27"/>
                    <a:pt x="133" y="27"/>
                    <a:pt x="133" y="27"/>
                  </a:cubicBezTo>
                  <a:cubicBezTo>
                    <a:pt x="132" y="27"/>
                    <a:pt x="132" y="27"/>
                    <a:pt x="132" y="27"/>
                  </a:cubicBezTo>
                  <a:cubicBezTo>
                    <a:pt x="132" y="27"/>
                    <a:pt x="132" y="27"/>
                    <a:pt x="132" y="27"/>
                  </a:cubicBezTo>
                  <a:cubicBezTo>
                    <a:pt x="131" y="27"/>
                    <a:pt x="131" y="27"/>
                    <a:pt x="131" y="27"/>
                  </a:cubicBezTo>
                  <a:cubicBezTo>
                    <a:pt x="131" y="27"/>
                    <a:pt x="131" y="27"/>
                    <a:pt x="131" y="27"/>
                  </a:cubicBezTo>
                  <a:cubicBezTo>
                    <a:pt x="130" y="28"/>
                    <a:pt x="130" y="28"/>
                    <a:pt x="130" y="28"/>
                  </a:cubicBezTo>
                  <a:cubicBezTo>
                    <a:pt x="129" y="28"/>
                    <a:pt x="129" y="28"/>
                    <a:pt x="129" y="28"/>
                  </a:cubicBezTo>
                  <a:cubicBezTo>
                    <a:pt x="129" y="28"/>
                    <a:pt x="129" y="28"/>
                    <a:pt x="129" y="28"/>
                  </a:cubicBezTo>
                  <a:cubicBezTo>
                    <a:pt x="129" y="29"/>
                    <a:pt x="129" y="29"/>
                    <a:pt x="129" y="29"/>
                  </a:cubicBezTo>
                  <a:cubicBezTo>
                    <a:pt x="129" y="29"/>
                    <a:pt x="129" y="29"/>
                    <a:pt x="129" y="29"/>
                  </a:cubicBezTo>
                  <a:cubicBezTo>
                    <a:pt x="129" y="30"/>
                    <a:pt x="129" y="30"/>
                    <a:pt x="129" y="30"/>
                  </a:cubicBezTo>
                  <a:cubicBezTo>
                    <a:pt x="129" y="31"/>
                    <a:pt x="129" y="31"/>
                    <a:pt x="129" y="31"/>
                  </a:cubicBezTo>
                  <a:cubicBezTo>
                    <a:pt x="130" y="31"/>
                    <a:pt x="130" y="31"/>
                    <a:pt x="130" y="31"/>
                  </a:cubicBezTo>
                  <a:cubicBezTo>
                    <a:pt x="130" y="31"/>
                    <a:pt x="130" y="31"/>
                    <a:pt x="130" y="31"/>
                  </a:cubicBezTo>
                  <a:cubicBezTo>
                    <a:pt x="130" y="31"/>
                    <a:pt x="130" y="31"/>
                    <a:pt x="130" y="31"/>
                  </a:cubicBezTo>
                  <a:cubicBezTo>
                    <a:pt x="130" y="30"/>
                    <a:pt x="130" y="30"/>
                    <a:pt x="130" y="30"/>
                  </a:cubicBezTo>
                  <a:cubicBezTo>
                    <a:pt x="131" y="29"/>
                    <a:pt x="131" y="29"/>
                    <a:pt x="131" y="29"/>
                  </a:cubicBezTo>
                  <a:cubicBezTo>
                    <a:pt x="132" y="29"/>
                    <a:pt x="132" y="29"/>
                    <a:pt x="132" y="29"/>
                  </a:cubicBezTo>
                  <a:cubicBezTo>
                    <a:pt x="132" y="29"/>
                    <a:pt x="132" y="29"/>
                    <a:pt x="132" y="29"/>
                  </a:cubicBezTo>
                  <a:cubicBezTo>
                    <a:pt x="133" y="29"/>
                    <a:pt x="133" y="29"/>
                    <a:pt x="133" y="29"/>
                  </a:cubicBezTo>
                  <a:cubicBezTo>
                    <a:pt x="134" y="29"/>
                    <a:pt x="134" y="29"/>
                    <a:pt x="134" y="29"/>
                  </a:cubicBezTo>
                  <a:cubicBezTo>
                    <a:pt x="134" y="29"/>
                    <a:pt x="134" y="29"/>
                    <a:pt x="134" y="29"/>
                  </a:cubicBezTo>
                  <a:cubicBezTo>
                    <a:pt x="135" y="28"/>
                    <a:pt x="135" y="28"/>
                    <a:pt x="135" y="28"/>
                  </a:cubicBezTo>
                  <a:cubicBezTo>
                    <a:pt x="136" y="28"/>
                    <a:pt x="136" y="28"/>
                    <a:pt x="136" y="28"/>
                  </a:cubicBezTo>
                  <a:cubicBezTo>
                    <a:pt x="138" y="27"/>
                    <a:pt x="138" y="27"/>
                    <a:pt x="138" y="27"/>
                  </a:cubicBezTo>
                  <a:cubicBezTo>
                    <a:pt x="138" y="27"/>
                    <a:pt x="138" y="27"/>
                    <a:pt x="138" y="27"/>
                  </a:cubicBezTo>
                  <a:cubicBezTo>
                    <a:pt x="138" y="27"/>
                    <a:pt x="138" y="27"/>
                    <a:pt x="138" y="27"/>
                  </a:cubicBezTo>
                  <a:cubicBezTo>
                    <a:pt x="138" y="28"/>
                    <a:pt x="138" y="28"/>
                    <a:pt x="138" y="28"/>
                  </a:cubicBezTo>
                  <a:cubicBezTo>
                    <a:pt x="138" y="28"/>
                    <a:pt x="138" y="28"/>
                    <a:pt x="138" y="28"/>
                  </a:cubicBezTo>
                  <a:cubicBezTo>
                    <a:pt x="139" y="28"/>
                    <a:pt x="139" y="28"/>
                    <a:pt x="139" y="28"/>
                  </a:cubicBezTo>
                  <a:cubicBezTo>
                    <a:pt x="139" y="27"/>
                    <a:pt x="139" y="27"/>
                    <a:pt x="139" y="27"/>
                  </a:cubicBezTo>
                  <a:cubicBezTo>
                    <a:pt x="140" y="26"/>
                    <a:pt x="140" y="26"/>
                    <a:pt x="140" y="26"/>
                  </a:cubicBezTo>
                  <a:cubicBezTo>
                    <a:pt x="140" y="26"/>
                    <a:pt x="140" y="26"/>
                    <a:pt x="140" y="26"/>
                  </a:cubicBezTo>
                  <a:cubicBezTo>
                    <a:pt x="141" y="26"/>
                    <a:pt x="141" y="26"/>
                    <a:pt x="141" y="26"/>
                  </a:cubicBezTo>
                  <a:cubicBezTo>
                    <a:pt x="141" y="26"/>
                    <a:pt x="141" y="26"/>
                    <a:pt x="141" y="26"/>
                  </a:cubicBezTo>
                  <a:cubicBezTo>
                    <a:pt x="142" y="26"/>
                    <a:pt x="142" y="26"/>
                    <a:pt x="142" y="26"/>
                  </a:cubicBezTo>
                  <a:cubicBezTo>
                    <a:pt x="143" y="26"/>
                    <a:pt x="143" y="26"/>
                    <a:pt x="143" y="26"/>
                  </a:cubicBezTo>
                  <a:cubicBezTo>
                    <a:pt x="144" y="27"/>
                    <a:pt x="144" y="27"/>
                    <a:pt x="144" y="27"/>
                  </a:cubicBezTo>
                  <a:cubicBezTo>
                    <a:pt x="145" y="27"/>
                    <a:pt x="145" y="27"/>
                    <a:pt x="145" y="27"/>
                  </a:cubicBezTo>
                  <a:cubicBezTo>
                    <a:pt x="147" y="27"/>
                    <a:pt x="147" y="27"/>
                    <a:pt x="147" y="27"/>
                  </a:cubicBezTo>
                  <a:cubicBezTo>
                    <a:pt x="148" y="27"/>
                    <a:pt x="148" y="27"/>
                    <a:pt x="148" y="27"/>
                  </a:cubicBezTo>
                  <a:cubicBezTo>
                    <a:pt x="149" y="27"/>
                    <a:pt x="149" y="27"/>
                    <a:pt x="149" y="27"/>
                  </a:cubicBezTo>
                  <a:cubicBezTo>
                    <a:pt x="150" y="27"/>
                    <a:pt x="150" y="27"/>
                    <a:pt x="150" y="27"/>
                  </a:cubicBezTo>
                  <a:cubicBezTo>
                    <a:pt x="152" y="28"/>
                    <a:pt x="152" y="28"/>
                    <a:pt x="152" y="28"/>
                  </a:cubicBezTo>
                  <a:cubicBezTo>
                    <a:pt x="152" y="27"/>
                    <a:pt x="152" y="27"/>
                    <a:pt x="152" y="27"/>
                  </a:cubicBezTo>
                  <a:cubicBezTo>
                    <a:pt x="153" y="28"/>
                    <a:pt x="153" y="28"/>
                    <a:pt x="153" y="28"/>
                  </a:cubicBezTo>
                  <a:cubicBezTo>
                    <a:pt x="153" y="28"/>
                    <a:pt x="153" y="28"/>
                    <a:pt x="153" y="28"/>
                  </a:cubicBezTo>
                  <a:cubicBezTo>
                    <a:pt x="153" y="29"/>
                    <a:pt x="153" y="29"/>
                    <a:pt x="153" y="29"/>
                  </a:cubicBezTo>
                  <a:cubicBezTo>
                    <a:pt x="152" y="29"/>
                    <a:pt x="152" y="29"/>
                    <a:pt x="152" y="29"/>
                  </a:cubicBezTo>
                  <a:cubicBezTo>
                    <a:pt x="152" y="30"/>
                    <a:pt x="152" y="30"/>
                    <a:pt x="152" y="30"/>
                  </a:cubicBezTo>
                  <a:cubicBezTo>
                    <a:pt x="152" y="30"/>
                    <a:pt x="152" y="30"/>
                    <a:pt x="152" y="30"/>
                  </a:cubicBezTo>
                  <a:cubicBezTo>
                    <a:pt x="151" y="31"/>
                    <a:pt x="151" y="31"/>
                    <a:pt x="151" y="31"/>
                  </a:cubicBezTo>
                  <a:cubicBezTo>
                    <a:pt x="149" y="31"/>
                    <a:pt x="149" y="31"/>
                    <a:pt x="149" y="31"/>
                  </a:cubicBezTo>
                  <a:cubicBezTo>
                    <a:pt x="148" y="31"/>
                    <a:pt x="148" y="31"/>
                    <a:pt x="148" y="31"/>
                  </a:cubicBezTo>
                  <a:cubicBezTo>
                    <a:pt x="148" y="31"/>
                    <a:pt x="148" y="31"/>
                    <a:pt x="148" y="31"/>
                  </a:cubicBezTo>
                  <a:cubicBezTo>
                    <a:pt x="147" y="31"/>
                    <a:pt x="147" y="31"/>
                    <a:pt x="147" y="31"/>
                  </a:cubicBezTo>
                  <a:cubicBezTo>
                    <a:pt x="147" y="31"/>
                    <a:pt x="147" y="31"/>
                    <a:pt x="147" y="31"/>
                  </a:cubicBezTo>
                  <a:cubicBezTo>
                    <a:pt x="147" y="32"/>
                    <a:pt x="147" y="32"/>
                    <a:pt x="147" y="32"/>
                  </a:cubicBezTo>
                  <a:cubicBezTo>
                    <a:pt x="147" y="32"/>
                    <a:pt x="147" y="32"/>
                    <a:pt x="147" y="32"/>
                  </a:cubicBezTo>
                  <a:cubicBezTo>
                    <a:pt x="147" y="33"/>
                    <a:pt x="147" y="33"/>
                    <a:pt x="147" y="33"/>
                  </a:cubicBezTo>
                  <a:cubicBezTo>
                    <a:pt x="147" y="33"/>
                    <a:pt x="147" y="33"/>
                    <a:pt x="147" y="33"/>
                  </a:cubicBezTo>
                  <a:cubicBezTo>
                    <a:pt x="147" y="33"/>
                    <a:pt x="147" y="33"/>
                    <a:pt x="147" y="33"/>
                  </a:cubicBezTo>
                  <a:cubicBezTo>
                    <a:pt x="148" y="33"/>
                    <a:pt x="148" y="33"/>
                    <a:pt x="148" y="33"/>
                  </a:cubicBezTo>
                  <a:cubicBezTo>
                    <a:pt x="149" y="33"/>
                    <a:pt x="149" y="33"/>
                    <a:pt x="149" y="33"/>
                  </a:cubicBezTo>
                  <a:cubicBezTo>
                    <a:pt x="150" y="32"/>
                    <a:pt x="150" y="32"/>
                    <a:pt x="150" y="32"/>
                  </a:cubicBezTo>
                  <a:cubicBezTo>
                    <a:pt x="150" y="32"/>
                    <a:pt x="152" y="32"/>
                    <a:pt x="152" y="32"/>
                  </a:cubicBezTo>
                  <a:cubicBezTo>
                    <a:pt x="152" y="32"/>
                    <a:pt x="153" y="33"/>
                    <a:pt x="153" y="33"/>
                  </a:cubicBezTo>
                  <a:cubicBezTo>
                    <a:pt x="154" y="33"/>
                    <a:pt x="154" y="33"/>
                    <a:pt x="154" y="33"/>
                  </a:cubicBezTo>
                  <a:cubicBezTo>
                    <a:pt x="154" y="33"/>
                    <a:pt x="154" y="33"/>
                    <a:pt x="154" y="33"/>
                  </a:cubicBezTo>
                  <a:cubicBezTo>
                    <a:pt x="155" y="33"/>
                    <a:pt x="155" y="33"/>
                    <a:pt x="155" y="33"/>
                  </a:cubicBezTo>
                  <a:cubicBezTo>
                    <a:pt x="155" y="33"/>
                    <a:pt x="155" y="33"/>
                    <a:pt x="155" y="33"/>
                  </a:cubicBezTo>
                  <a:cubicBezTo>
                    <a:pt x="155" y="33"/>
                    <a:pt x="155" y="33"/>
                    <a:pt x="155" y="33"/>
                  </a:cubicBezTo>
                  <a:cubicBezTo>
                    <a:pt x="156" y="33"/>
                    <a:pt x="156" y="33"/>
                    <a:pt x="156" y="33"/>
                  </a:cubicBezTo>
                  <a:cubicBezTo>
                    <a:pt x="156" y="33"/>
                    <a:pt x="156" y="33"/>
                    <a:pt x="156" y="33"/>
                  </a:cubicBezTo>
                  <a:cubicBezTo>
                    <a:pt x="157" y="32"/>
                    <a:pt x="157" y="32"/>
                    <a:pt x="157" y="32"/>
                  </a:cubicBezTo>
                  <a:cubicBezTo>
                    <a:pt x="157" y="31"/>
                    <a:pt x="157" y="31"/>
                    <a:pt x="157" y="31"/>
                  </a:cubicBezTo>
                  <a:cubicBezTo>
                    <a:pt x="157" y="30"/>
                    <a:pt x="157" y="30"/>
                    <a:pt x="157" y="30"/>
                  </a:cubicBezTo>
                  <a:cubicBezTo>
                    <a:pt x="158" y="29"/>
                    <a:pt x="158" y="29"/>
                    <a:pt x="158" y="29"/>
                  </a:cubicBezTo>
                  <a:cubicBezTo>
                    <a:pt x="157" y="29"/>
                    <a:pt x="157" y="29"/>
                    <a:pt x="157" y="29"/>
                  </a:cubicBezTo>
                  <a:cubicBezTo>
                    <a:pt x="157" y="29"/>
                    <a:pt x="157" y="29"/>
                    <a:pt x="157" y="29"/>
                  </a:cubicBezTo>
                  <a:cubicBezTo>
                    <a:pt x="158" y="28"/>
                    <a:pt x="158" y="28"/>
                    <a:pt x="158" y="28"/>
                  </a:cubicBezTo>
                  <a:cubicBezTo>
                    <a:pt x="159" y="28"/>
                    <a:pt x="159" y="28"/>
                    <a:pt x="159" y="28"/>
                  </a:cubicBezTo>
                  <a:cubicBezTo>
                    <a:pt x="160" y="28"/>
                    <a:pt x="160" y="28"/>
                    <a:pt x="160" y="28"/>
                  </a:cubicBezTo>
                  <a:cubicBezTo>
                    <a:pt x="161" y="28"/>
                    <a:pt x="161" y="28"/>
                    <a:pt x="161" y="28"/>
                  </a:cubicBezTo>
                  <a:cubicBezTo>
                    <a:pt x="162" y="28"/>
                    <a:pt x="162" y="28"/>
                    <a:pt x="162" y="28"/>
                  </a:cubicBezTo>
                  <a:cubicBezTo>
                    <a:pt x="163" y="28"/>
                    <a:pt x="163" y="28"/>
                    <a:pt x="163" y="28"/>
                  </a:cubicBezTo>
                  <a:cubicBezTo>
                    <a:pt x="163" y="29"/>
                    <a:pt x="163" y="29"/>
                    <a:pt x="163" y="29"/>
                  </a:cubicBezTo>
                  <a:cubicBezTo>
                    <a:pt x="163" y="30"/>
                    <a:pt x="163" y="30"/>
                    <a:pt x="163" y="30"/>
                  </a:cubicBezTo>
                  <a:cubicBezTo>
                    <a:pt x="163" y="31"/>
                    <a:pt x="163" y="31"/>
                    <a:pt x="163" y="31"/>
                  </a:cubicBezTo>
                  <a:cubicBezTo>
                    <a:pt x="162" y="32"/>
                    <a:pt x="162" y="32"/>
                    <a:pt x="162" y="32"/>
                  </a:cubicBezTo>
                  <a:cubicBezTo>
                    <a:pt x="161" y="34"/>
                    <a:pt x="161" y="34"/>
                    <a:pt x="161" y="34"/>
                  </a:cubicBezTo>
                  <a:cubicBezTo>
                    <a:pt x="161" y="35"/>
                    <a:pt x="161" y="35"/>
                    <a:pt x="161" y="35"/>
                  </a:cubicBezTo>
                  <a:cubicBezTo>
                    <a:pt x="161" y="35"/>
                    <a:pt x="161" y="35"/>
                    <a:pt x="161" y="35"/>
                  </a:cubicBezTo>
                  <a:cubicBezTo>
                    <a:pt x="158" y="37"/>
                    <a:pt x="158" y="37"/>
                    <a:pt x="158" y="37"/>
                  </a:cubicBezTo>
                  <a:cubicBezTo>
                    <a:pt x="158" y="37"/>
                    <a:pt x="158" y="37"/>
                    <a:pt x="158" y="37"/>
                  </a:cubicBezTo>
                  <a:cubicBezTo>
                    <a:pt x="158" y="37"/>
                    <a:pt x="158" y="37"/>
                    <a:pt x="158" y="37"/>
                  </a:cubicBezTo>
                  <a:cubicBezTo>
                    <a:pt x="157" y="37"/>
                    <a:pt x="157" y="37"/>
                    <a:pt x="157" y="37"/>
                  </a:cubicBezTo>
                  <a:cubicBezTo>
                    <a:pt x="156" y="38"/>
                    <a:pt x="156" y="38"/>
                    <a:pt x="156" y="38"/>
                  </a:cubicBezTo>
                  <a:cubicBezTo>
                    <a:pt x="156" y="38"/>
                    <a:pt x="156" y="38"/>
                    <a:pt x="156" y="38"/>
                  </a:cubicBezTo>
                  <a:cubicBezTo>
                    <a:pt x="156" y="38"/>
                    <a:pt x="156" y="38"/>
                    <a:pt x="156" y="38"/>
                  </a:cubicBezTo>
                  <a:cubicBezTo>
                    <a:pt x="155" y="39"/>
                    <a:pt x="155" y="39"/>
                    <a:pt x="155" y="39"/>
                  </a:cubicBezTo>
                  <a:cubicBezTo>
                    <a:pt x="155" y="39"/>
                    <a:pt x="155" y="39"/>
                    <a:pt x="155" y="39"/>
                  </a:cubicBezTo>
                  <a:cubicBezTo>
                    <a:pt x="154" y="40"/>
                    <a:pt x="154" y="40"/>
                    <a:pt x="154" y="40"/>
                  </a:cubicBezTo>
                  <a:cubicBezTo>
                    <a:pt x="154" y="40"/>
                    <a:pt x="154" y="40"/>
                    <a:pt x="154" y="40"/>
                  </a:cubicBezTo>
                  <a:cubicBezTo>
                    <a:pt x="153" y="40"/>
                    <a:pt x="153" y="40"/>
                    <a:pt x="153" y="40"/>
                  </a:cubicBezTo>
                  <a:cubicBezTo>
                    <a:pt x="153" y="40"/>
                    <a:pt x="153" y="40"/>
                    <a:pt x="153" y="40"/>
                  </a:cubicBezTo>
                  <a:cubicBezTo>
                    <a:pt x="153" y="40"/>
                    <a:pt x="153" y="40"/>
                    <a:pt x="153" y="40"/>
                  </a:cubicBezTo>
                  <a:cubicBezTo>
                    <a:pt x="153" y="41"/>
                    <a:pt x="153" y="41"/>
                    <a:pt x="153" y="41"/>
                  </a:cubicBezTo>
                  <a:cubicBezTo>
                    <a:pt x="153" y="41"/>
                    <a:pt x="153" y="41"/>
                    <a:pt x="153" y="41"/>
                  </a:cubicBezTo>
                  <a:cubicBezTo>
                    <a:pt x="152" y="42"/>
                    <a:pt x="152" y="42"/>
                    <a:pt x="152" y="42"/>
                  </a:cubicBezTo>
                  <a:cubicBezTo>
                    <a:pt x="151" y="43"/>
                    <a:pt x="151" y="43"/>
                    <a:pt x="151" y="43"/>
                  </a:cubicBezTo>
                  <a:cubicBezTo>
                    <a:pt x="151" y="43"/>
                    <a:pt x="151" y="43"/>
                    <a:pt x="151" y="43"/>
                  </a:cubicBezTo>
                  <a:cubicBezTo>
                    <a:pt x="150" y="44"/>
                    <a:pt x="150" y="44"/>
                    <a:pt x="150" y="44"/>
                  </a:cubicBezTo>
                  <a:cubicBezTo>
                    <a:pt x="149" y="45"/>
                    <a:pt x="149" y="45"/>
                    <a:pt x="149" y="45"/>
                  </a:cubicBezTo>
                  <a:cubicBezTo>
                    <a:pt x="148" y="45"/>
                    <a:pt x="148" y="45"/>
                    <a:pt x="148" y="45"/>
                  </a:cubicBezTo>
                  <a:cubicBezTo>
                    <a:pt x="147" y="46"/>
                    <a:pt x="147" y="46"/>
                    <a:pt x="147" y="46"/>
                  </a:cubicBezTo>
                  <a:cubicBezTo>
                    <a:pt x="147" y="46"/>
                    <a:pt x="147" y="46"/>
                    <a:pt x="147" y="46"/>
                  </a:cubicBezTo>
                  <a:cubicBezTo>
                    <a:pt x="146" y="46"/>
                    <a:pt x="146" y="46"/>
                    <a:pt x="146" y="46"/>
                  </a:cubicBezTo>
                  <a:cubicBezTo>
                    <a:pt x="146" y="47"/>
                    <a:pt x="146" y="47"/>
                    <a:pt x="146" y="47"/>
                  </a:cubicBezTo>
                  <a:cubicBezTo>
                    <a:pt x="146" y="47"/>
                    <a:pt x="146" y="47"/>
                    <a:pt x="146" y="47"/>
                  </a:cubicBezTo>
                  <a:cubicBezTo>
                    <a:pt x="146" y="48"/>
                    <a:pt x="146" y="48"/>
                    <a:pt x="146" y="48"/>
                  </a:cubicBezTo>
                  <a:cubicBezTo>
                    <a:pt x="146" y="49"/>
                    <a:pt x="146" y="49"/>
                    <a:pt x="146" y="49"/>
                  </a:cubicBezTo>
                  <a:cubicBezTo>
                    <a:pt x="146" y="48"/>
                    <a:pt x="146" y="48"/>
                    <a:pt x="146" y="48"/>
                  </a:cubicBezTo>
                  <a:cubicBezTo>
                    <a:pt x="146" y="48"/>
                    <a:pt x="146" y="48"/>
                    <a:pt x="146" y="48"/>
                  </a:cubicBezTo>
                  <a:cubicBezTo>
                    <a:pt x="147" y="47"/>
                    <a:pt x="147" y="47"/>
                    <a:pt x="147" y="47"/>
                  </a:cubicBezTo>
                  <a:cubicBezTo>
                    <a:pt x="148" y="46"/>
                    <a:pt x="148" y="46"/>
                    <a:pt x="148" y="46"/>
                  </a:cubicBezTo>
                  <a:cubicBezTo>
                    <a:pt x="149" y="45"/>
                    <a:pt x="149" y="45"/>
                    <a:pt x="149" y="45"/>
                  </a:cubicBezTo>
                  <a:cubicBezTo>
                    <a:pt x="149" y="45"/>
                    <a:pt x="149" y="45"/>
                    <a:pt x="149" y="45"/>
                  </a:cubicBezTo>
                  <a:cubicBezTo>
                    <a:pt x="149" y="46"/>
                    <a:pt x="149" y="46"/>
                    <a:pt x="149" y="46"/>
                  </a:cubicBezTo>
                  <a:cubicBezTo>
                    <a:pt x="150" y="45"/>
                    <a:pt x="150" y="45"/>
                    <a:pt x="150" y="45"/>
                  </a:cubicBezTo>
                  <a:cubicBezTo>
                    <a:pt x="151" y="44"/>
                    <a:pt x="151" y="44"/>
                    <a:pt x="151" y="44"/>
                  </a:cubicBezTo>
                  <a:cubicBezTo>
                    <a:pt x="152" y="44"/>
                    <a:pt x="152" y="44"/>
                    <a:pt x="152" y="44"/>
                  </a:cubicBezTo>
                  <a:cubicBezTo>
                    <a:pt x="152" y="43"/>
                    <a:pt x="152" y="43"/>
                    <a:pt x="152" y="43"/>
                  </a:cubicBezTo>
                  <a:cubicBezTo>
                    <a:pt x="153" y="42"/>
                    <a:pt x="153" y="42"/>
                    <a:pt x="153" y="42"/>
                  </a:cubicBezTo>
                  <a:cubicBezTo>
                    <a:pt x="154" y="41"/>
                    <a:pt x="154" y="41"/>
                    <a:pt x="154" y="41"/>
                  </a:cubicBezTo>
                  <a:cubicBezTo>
                    <a:pt x="155" y="41"/>
                    <a:pt x="155" y="41"/>
                    <a:pt x="155" y="41"/>
                  </a:cubicBezTo>
                  <a:cubicBezTo>
                    <a:pt x="156" y="41"/>
                    <a:pt x="156" y="41"/>
                    <a:pt x="156" y="41"/>
                  </a:cubicBezTo>
                  <a:cubicBezTo>
                    <a:pt x="156" y="41"/>
                    <a:pt x="156" y="41"/>
                    <a:pt x="156" y="41"/>
                  </a:cubicBezTo>
                  <a:cubicBezTo>
                    <a:pt x="157" y="40"/>
                    <a:pt x="157" y="40"/>
                    <a:pt x="157" y="40"/>
                  </a:cubicBezTo>
                  <a:cubicBezTo>
                    <a:pt x="157" y="40"/>
                    <a:pt x="157" y="40"/>
                    <a:pt x="157" y="40"/>
                  </a:cubicBezTo>
                  <a:cubicBezTo>
                    <a:pt x="158" y="40"/>
                    <a:pt x="158" y="40"/>
                    <a:pt x="158" y="40"/>
                  </a:cubicBezTo>
                  <a:cubicBezTo>
                    <a:pt x="159" y="40"/>
                    <a:pt x="159" y="40"/>
                    <a:pt x="159" y="40"/>
                  </a:cubicBezTo>
                  <a:cubicBezTo>
                    <a:pt x="160" y="40"/>
                    <a:pt x="160" y="40"/>
                    <a:pt x="160" y="40"/>
                  </a:cubicBezTo>
                  <a:cubicBezTo>
                    <a:pt x="161" y="39"/>
                    <a:pt x="161" y="39"/>
                    <a:pt x="161" y="39"/>
                  </a:cubicBezTo>
                  <a:cubicBezTo>
                    <a:pt x="162" y="39"/>
                    <a:pt x="162" y="39"/>
                    <a:pt x="162" y="39"/>
                  </a:cubicBezTo>
                  <a:cubicBezTo>
                    <a:pt x="163" y="38"/>
                    <a:pt x="163" y="38"/>
                    <a:pt x="163" y="38"/>
                  </a:cubicBezTo>
                  <a:cubicBezTo>
                    <a:pt x="163" y="38"/>
                    <a:pt x="163" y="38"/>
                    <a:pt x="163" y="38"/>
                  </a:cubicBezTo>
                  <a:cubicBezTo>
                    <a:pt x="164" y="38"/>
                    <a:pt x="164" y="38"/>
                    <a:pt x="164" y="38"/>
                  </a:cubicBezTo>
                  <a:cubicBezTo>
                    <a:pt x="164" y="37"/>
                    <a:pt x="164" y="37"/>
                    <a:pt x="164" y="37"/>
                  </a:cubicBezTo>
                  <a:cubicBezTo>
                    <a:pt x="165" y="36"/>
                    <a:pt x="165" y="36"/>
                    <a:pt x="165" y="36"/>
                  </a:cubicBezTo>
                  <a:cubicBezTo>
                    <a:pt x="166" y="35"/>
                    <a:pt x="166" y="35"/>
                    <a:pt x="166" y="35"/>
                  </a:cubicBezTo>
                  <a:cubicBezTo>
                    <a:pt x="166" y="35"/>
                    <a:pt x="166" y="35"/>
                    <a:pt x="166" y="35"/>
                  </a:cubicBezTo>
                  <a:cubicBezTo>
                    <a:pt x="166" y="34"/>
                    <a:pt x="166" y="34"/>
                    <a:pt x="166" y="34"/>
                  </a:cubicBezTo>
                  <a:cubicBezTo>
                    <a:pt x="167" y="34"/>
                    <a:pt x="167" y="34"/>
                    <a:pt x="167" y="34"/>
                  </a:cubicBezTo>
                  <a:cubicBezTo>
                    <a:pt x="167" y="34"/>
                    <a:pt x="167" y="34"/>
                    <a:pt x="167" y="34"/>
                  </a:cubicBezTo>
                  <a:cubicBezTo>
                    <a:pt x="167" y="34"/>
                    <a:pt x="167" y="34"/>
                    <a:pt x="167" y="34"/>
                  </a:cubicBezTo>
                  <a:cubicBezTo>
                    <a:pt x="167" y="35"/>
                    <a:pt x="167" y="35"/>
                    <a:pt x="167" y="35"/>
                  </a:cubicBezTo>
                  <a:cubicBezTo>
                    <a:pt x="167" y="35"/>
                    <a:pt x="167" y="35"/>
                    <a:pt x="167" y="35"/>
                  </a:cubicBezTo>
                  <a:cubicBezTo>
                    <a:pt x="167" y="36"/>
                    <a:pt x="167" y="36"/>
                    <a:pt x="167" y="36"/>
                  </a:cubicBezTo>
                  <a:cubicBezTo>
                    <a:pt x="167" y="36"/>
                    <a:pt x="167" y="36"/>
                    <a:pt x="167" y="36"/>
                  </a:cubicBezTo>
                  <a:cubicBezTo>
                    <a:pt x="168" y="37"/>
                    <a:pt x="168" y="37"/>
                    <a:pt x="168" y="37"/>
                  </a:cubicBezTo>
                  <a:cubicBezTo>
                    <a:pt x="167" y="38"/>
                    <a:pt x="167" y="38"/>
                    <a:pt x="167" y="38"/>
                  </a:cubicBezTo>
                  <a:cubicBezTo>
                    <a:pt x="167" y="38"/>
                    <a:pt x="167" y="38"/>
                    <a:pt x="167" y="38"/>
                  </a:cubicBezTo>
                  <a:cubicBezTo>
                    <a:pt x="168" y="38"/>
                    <a:pt x="168" y="38"/>
                    <a:pt x="168" y="38"/>
                  </a:cubicBezTo>
                  <a:cubicBezTo>
                    <a:pt x="168" y="37"/>
                    <a:pt x="168" y="37"/>
                    <a:pt x="168" y="37"/>
                  </a:cubicBezTo>
                  <a:cubicBezTo>
                    <a:pt x="168" y="36"/>
                    <a:pt x="168" y="36"/>
                    <a:pt x="168" y="36"/>
                  </a:cubicBezTo>
                  <a:cubicBezTo>
                    <a:pt x="168" y="36"/>
                    <a:pt x="168" y="36"/>
                    <a:pt x="168" y="36"/>
                  </a:cubicBezTo>
                  <a:cubicBezTo>
                    <a:pt x="168" y="35"/>
                    <a:pt x="168" y="35"/>
                    <a:pt x="168" y="35"/>
                  </a:cubicBezTo>
                  <a:cubicBezTo>
                    <a:pt x="168" y="35"/>
                    <a:pt x="168" y="35"/>
                    <a:pt x="168" y="35"/>
                  </a:cubicBezTo>
                  <a:cubicBezTo>
                    <a:pt x="169" y="35"/>
                    <a:pt x="169" y="35"/>
                    <a:pt x="169" y="35"/>
                  </a:cubicBezTo>
                  <a:cubicBezTo>
                    <a:pt x="169" y="36"/>
                    <a:pt x="169" y="36"/>
                    <a:pt x="169" y="36"/>
                  </a:cubicBezTo>
                  <a:cubicBezTo>
                    <a:pt x="169" y="36"/>
                    <a:pt x="169" y="36"/>
                    <a:pt x="169" y="36"/>
                  </a:cubicBezTo>
                  <a:cubicBezTo>
                    <a:pt x="170" y="36"/>
                    <a:pt x="170" y="36"/>
                    <a:pt x="170" y="36"/>
                  </a:cubicBezTo>
                  <a:cubicBezTo>
                    <a:pt x="171" y="36"/>
                    <a:pt x="171" y="36"/>
                    <a:pt x="171" y="36"/>
                  </a:cubicBezTo>
                  <a:cubicBezTo>
                    <a:pt x="171" y="36"/>
                    <a:pt x="171" y="36"/>
                    <a:pt x="171" y="36"/>
                  </a:cubicBezTo>
                  <a:cubicBezTo>
                    <a:pt x="171" y="35"/>
                    <a:pt x="171" y="35"/>
                    <a:pt x="171" y="35"/>
                  </a:cubicBezTo>
                  <a:cubicBezTo>
                    <a:pt x="171" y="35"/>
                    <a:pt x="171" y="35"/>
                    <a:pt x="171" y="35"/>
                  </a:cubicBezTo>
                  <a:cubicBezTo>
                    <a:pt x="171" y="35"/>
                    <a:pt x="171" y="35"/>
                    <a:pt x="171" y="35"/>
                  </a:cubicBezTo>
                  <a:cubicBezTo>
                    <a:pt x="172" y="34"/>
                    <a:pt x="172" y="34"/>
                    <a:pt x="172" y="34"/>
                  </a:cubicBezTo>
                  <a:cubicBezTo>
                    <a:pt x="172" y="34"/>
                    <a:pt x="172" y="34"/>
                    <a:pt x="172" y="34"/>
                  </a:cubicBezTo>
                  <a:cubicBezTo>
                    <a:pt x="172" y="33"/>
                    <a:pt x="172" y="33"/>
                    <a:pt x="172" y="33"/>
                  </a:cubicBezTo>
                  <a:cubicBezTo>
                    <a:pt x="172" y="32"/>
                    <a:pt x="172" y="32"/>
                    <a:pt x="172" y="32"/>
                  </a:cubicBezTo>
                  <a:cubicBezTo>
                    <a:pt x="172" y="32"/>
                    <a:pt x="172" y="32"/>
                    <a:pt x="172" y="32"/>
                  </a:cubicBezTo>
                  <a:cubicBezTo>
                    <a:pt x="173" y="33"/>
                    <a:pt x="173" y="33"/>
                    <a:pt x="173" y="33"/>
                  </a:cubicBezTo>
                  <a:cubicBezTo>
                    <a:pt x="173" y="33"/>
                    <a:pt x="173" y="33"/>
                    <a:pt x="173" y="33"/>
                  </a:cubicBezTo>
                  <a:cubicBezTo>
                    <a:pt x="174" y="33"/>
                    <a:pt x="174" y="33"/>
                    <a:pt x="174" y="33"/>
                  </a:cubicBezTo>
                  <a:cubicBezTo>
                    <a:pt x="175" y="32"/>
                    <a:pt x="175" y="32"/>
                    <a:pt x="175" y="32"/>
                  </a:cubicBezTo>
                  <a:cubicBezTo>
                    <a:pt x="176" y="32"/>
                    <a:pt x="176" y="32"/>
                    <a:pt x="176" y="32"/>
                  </a:cubicBezTo>
                  <a:cubicBezTo>
                    <a:pt x="177" y="32"/>
                    <a:pt x="177" y="32"/>
                    <a:pt x="177" y="32"/>
                  </a:cubicBezTo>
                  <a:cubicBezTo>
                    <a:pt x="177" y="32"/>
                    <a:pt x="177" y="32"/>
                    <a:pt x="177" y="32"/>
                  </a:cubicBezTo>
                  <a:cubicBezTo>
                    <a:pt x="179" y="32"/>
                    <a:pt x="179" y="32"/>
                    <a:pt x="179" y="32"/>
                  </a:cubicBezTo>
                  <a:cubicBezTo>
                    <a:pt x="180" y="32"/>
                    <a:pt x="180" y="32"/>
                    <a:pt x="180" y="32"/>
                  </a:cubicBezTo>
                  <a:cubicBezTo>
                    <a:pt x="181" y="33"/>
                    <a:pt x="181" y="33"/>
                    <a:pt x="181" y="33"/>
                  </a:cubicBezTo>
                  <a:cubicBezTo>
                    <a:pt x="182" y="33"/>
                    <a:pt x="182" y="33"/>
                    <a:pt x="182" y="33"/>
                  </a:cubicBezTo>
                  <a:cubicBezTo>
                    <a:pt x="183" y="33"/>
                    <a:pt x="183" y="33"/>
                    <a:pt x="183" y="33"/>
                  </a:cubicBezTo>
                  <a:cubicBezTo>
                    <a:pt x="183" y="34"/>
                    <a:pt x="183" y="34"/>
                    <a:pt x="183" y="34"/>
                  </a:cubicBezTo>
                  <a:cubicBezTo>
                    <a:pt x="184" y="34"/>
                    <a:pt x="184" y="34"/>
                    <a:pt x="184" y="34"/>
                  </a:cubicBezTo>
                  <a:cubicBezTo>
                    <a:pt x="184" y="34"/>
                    <a:pt x="184" y="34"/>
                    <a:pt x="184" y="34"/>
                  </a:cubicBezTo>
                  <a:cubicBezTo>
                    <a:pt x="185" y="35"/>
                    <a:pt x="185" y="35"/>
                    <a:pt x="185" y="35"/>
                  </a:cubicBezTo>
                  <a:cubicBezTo>
                    <a:pt x="185" y="35"/>
                    <a:pt x="185" y="35"/>
                    <a:pt x="185" y="35"/>
                  </a:cubicBezTo>
                  <a:cubicBezTo>
                    <a:pt x="186" y="36"/>
                    <a:pt x="186" y="36"/>
                    <a:pt x="186" y="36"/>
                  </a:cubicBezTo>
                  <a:cubicBezTo>
                    <a:pt x="186" y="37"/>
                    <a:pt x="186" y="37"/>
                    <a:pt x="186" y="37"/>
                  </a:cubicBezTo>
                  <a:cubicBezTo>
                    <a:pt x="187" y="37"/>
                    <a:pt x="187" y="37"/>
                    <a:pt x="187" y="37"/>
                  </a:cubicBezTo>
                  <a:cubicBezTo>
                    <a:pt x="187" y="38"/>
                    <a:pt x="187" y="38"/>
                    <a:pt x="187" y="38"/>
                  </a:cubicBezTo>
                  <a:cubicBezTo>
                    <a:pt x="187" y="39"/>
                    <a:pt x="187" y="39"/>
                    <a:pt x="187" y="39"/>
                  </a:cubicBezTo>
                  <a:cubicBezTo>
                    <a:pt x="187" y="40"/>
                    <a:pt x="187" y="40"/>
                    <a:pt x="187" y="40"/>
                  </a:cubicBezTo>
                  <a:cubicBezTo>
                    <a:pt x="186" y="40"/>
                    <a:pt x="186" y="40"/>
                    <a:pt x="186" y="40"/>
                  </a:cubicBezTo>
                  <a:cubicBezTo>
                    <a:pt x="185" y="40"/>
                    <a:pt x="185" y="40"/>
                    <a:pt x="185" y="40"/>
                  </a:cubicBezTo>
                  <a:cubicBezTo>
                    <a:pt x="185" y="41"/>
                    <a:pt x="185" y="41"/>
                    <a:pt x="185" y="41"/>
                  </a:cubicBezTo>
                  <a:cubicBezTo>
                    <a:pt x="185" y="41"/>
                    <a:pt x="185" y="41"/>
                    <a:pt x="185" y="41"/>
                  </a:cubicBezTo>
                  <a:cubicBezTo>
                    <a:pt x="184" y="41"/>
                    <a:pt x="184" y="41"/>
                    <a:pt x="184" y="41"/>
                  </a:cubicBezTo>
                  <a:cubicBezTo>
                    <a:pt x="183" y="43"/>
                    <a:pt x="183" y="43"/>
                    <a:pt x="183" y="43"/>
                  </a:cubicBezTo>
                  <a:cubicBezTo>
                    <a:pt x="183" y="43"/>
                    <a:pt x="183" y="43"/>
                    <a:pt x="183" y="43"/>
                  </a:cubicBezTo>
                  <a:cubicBezTo>
                    <a:pt x="182" y="43"/>
                    <a:pt x="182" y="43"/>
                    <a:pt x="182" y="43"/>
                  </a:cubicBezTo>
                  <a:cubicBezTo>
                    <a:pt x="182" y="43"/>
                    <a:pt x="182" y="43"/>
                    <a:pt x="182" y="43"/>
                  </a:cubicBezTo>
                  <a:cubicBezTo>
                    <a:pt x="180" y="42"/>
                    <a:pt x="180" y="42"/>
                    <a:pt x="180" y="42"/>
                  </a:cubicBezTo>
                  <a:cubicBezTo>
                    <a:pt x="180" y="42"/>
                    <a:pt x="180" y="42"/>
                    <a:pt x="180" y="42"/>
                  </a:cubicBezTo>
                  <a:cubicBezTo>
                    <a:pt x="179" y="43"/>
                    <a:pt x="179" y="43"/>
                    <a:pt x="179" y="43"/>
                  </a:cubicBezTo>
                  <a:cubicBezTo>
                    <a:pt x="179" y="44"/>
                    <a:pt x="179" y="44"/>
                    <a:pt x="179" y="44"/>
                  </a:cubicBezTo>
                  <a:cubicBezTo>
                    <a:pt x="179" y="44"/>
                    <a:pt x="179" y="44"/>
                    <a:pt x="179" y="44"/>
                  </a:cubicBezTo>
                  <a:cubicBezTo>
                    <a:pt x="179" y="44"/>
                    <a:pt x="179" y="44"/>
                    <a:pt x="179" y="44"/>
                  </a:cubicBezTo>
                  <a:cubicBezTo>
                    <a:pt x="179" y="45"/>
                    <a:pt x="179" y="45"/>
                    <a:pt x="179" y="45"/>
                  </a:cubicBezTo>
                  <a:cubicBezTo>
                    <a:pt x="180" y="45"/>
                    <a:pt x="180" y="45"/>
                    <a:pt x="180" y="45"/>
                  </a:cubicBezTo>
                  <a:cubicBezTo>
                    <a:pt x="180" y="45"/>
                    <a:pt x="180" y="45"/>
                    <a:pt x="180" y="45"/>
                  </a:cubicBezTo>
                  <a:cubicBezTo>
                    <a:pt x="180" y="46"/>
                    <a:pt x="180" y="46"/>
                    <a:pt x="180" y="46"/>
                  </a:cubicBezTo>
                  <a:cubicBezTo>
                    <a:pt x="180" y="46"/>
                    <a:pt x="180" y="46"/>
                    <a:pt x="180" y="46"/>
                  </a:cubicBezTo>
                  <a:cubicBezTo>
                    <a:pt x="179" y="46"/>
                    <a:pt x="179" y="46"/>
                    <a:pt x="179" y="46"/>
                  </a:cubicBezTo>
                  <a:cubicBezTo>
                    <a:pt x="178" y="46"/>
                    <a:pt x="178" y="46"/>
                    <a:pt x="178" y="46"/>
                  </a:cubicBezTo>
                  <a:cubicBezTo>
                    <a:pt x="177" y="47"/>
                    <a:pt x="177" y="47"/>
                    <a:pt x="177" y="47"/>
                  </a:cubicBezTo>
                  <a:cubicBezTo>
                    <a:pt x="176" y="47"/>
                    <a:pt x="176" y="47"/>
                    <a:pt x="176" y="47"/>
                  </a:cubicBezTo>
                  <a:cubicBezTo>
                    <a:pt x="176" y="47"/>
                    <a:pt x="176" y="47"/>
                    <a:pt x="176" y="47"/>
                  </a:cubicBezTo>
                  <a:cubicBezTo>
                    <a:pt x="175" y="48"/>
                    <a:pt x="175" y="48"/>
                    <a:pt x="175" y="48"/>
                  </a:cubicBezTo>
                  <a:cubicBezTo>
                    <a:pt x="174" y="47"/>
                    <a:pt x="174" y="47"/>
                    <a:pt x="174" y="47"/>
                  </a:cubicBezTo>
                  <a:cubicBezTo>
                    <a:pt x="174" y="47"/>
                    <a:pt x="174" y="47"/>
                    <a:pt x="174" y="47"/>
                  </a:cubicBezTo>
                  <a:cubicBezTo>
                    <a:pt x="173" y="47"/>
                    <a:pt x="173" y="47"/>
                    <a:pt x="173" y="47"/>
                  </a:cubicBezTo>
                  <a:cubicBezTo>
                    <a:pt x="173" y="47"/>
                    <a:pt x="173" y="47"/>
                    <a:pt x="173" y="47"/>
                  </a:cubicBezTo>
                  <a:cubicBezTo>
                    <a:pt x="172" y="47"/>
                    <a:pt x="172" y="47"/>
                    <a:pt x="172" y="47"/>
                  </a:cubicBezTo>
                  <a:cubicBezTo>
                    <a:pt x="172" y="46"/>
                    <a:pt x="172" y="46"/>
                    <a:pt x="172" y="46"/>
                  </a:cubicBezTo>
                  <a:cubicBezTo>
                    <a:pt x="172" y="46"/>
                    <a:pt x="172" y="46"/>
                    <a:pt x="172" y="46"/>
                  </a:cubicBezTo>
                  <a:cubicBezTo>
                    <a:pt x="171" y="47"/>
                    <a:pt x="171" y="47"/>
                    <a:pt x="171" y="47"/>
                  </a:cubicBezTo>
                  <a:cubicBezTo>
                    <a:pt x="171" y="47"/>
                    <a:pt x="171" y="47"/>
                    <a:pt x="171" y="47"/>
                  </a:cubicBezTo>
                  <a:cubicBezTo>
                    <a:pt x="171" y="47"/>
                    <a:pt x="171" y="47"/>
                    <a:pt x="171" y="47"/>
                  </a:cubicBezTo>
                  <a:cubicBezTo>
                    <a:pt x="170" y="47"/>
                    <a:pt x="170" y="47"/>
                    <a:pt x="170" y="47"/>
                  </a:cubicBezTo>
                  <a:cubicBezTo>
                    <a:pt x="170" y="47"/>
                    <a:pt x="170" y="47"/>
                    <a:pt x="170" y="47"/>
                  </a:cubicBezTo>
                  <a:cubicBezTo>
                    <a:pt x="170" y="47"/>
                    <a:pt x="170" y="47"/>
                    <a:pt x="170" y="47"/>
                  </a:cubicBezTo>
                  <a:cubicBezTo>
                    <a:pt x="169" y="47"/>
                    <a:pt x="169" y="47"/>
                    <a:pt x="169" y="47"/>
                  </a:cubicBezTo>
                  <a:cubicBezTo>
                    <a:pt x="169" y="47"/>
                    <a:pt x="169" y="47"/>
                    <a:pt x="169" y="47"/>
                  </a:cubicBezTo>
                  <a:cubicBezTo>
                    <a:pt x="168" y="48"/>
                    <a:pt x="168" y="48"/>
                    <a:pt x="168" y="48"/>
                  </a:cubicBezTo>
                  <a:cubicBezTo>
                    <a:pt x="168" y="48"/>
                    <a:pt x="168" y="48"/>
                    <a:pt x="168" y="48"/>
                  </a:cubicBezTo>
                  <a:cubicBezTo>
                    <a:pt x="167" y="48"/>
                    <a:pt x="167" y="48"/>
                    <a:pt x="167" y="48"/>
                  </a:cubicBezTo>
                  <a:cubicBezTo>
                    <a:pt x="166" y="47"/>
                    <a:pt x="166" y="47"/>
                    <a:pt x="166" y="47"/>
                  </a:cubicBezTo>
                  <a:cubicBezTo>
                    <a:pt x="165" y="48"/>
                    <a:pt x="165" y="48"/>
                    <a:pt x="165" y="48"/>
                  </a:cubicBezTo>
                  <a:cubicBezTo>
                    <a:pt x="165" y="48"/>
                    <a:pt x="165" y="48"/>
                    <a:pt x="165" y="48"/>
                  </a:cubicBezTo>
                  <a:cubicBezTo>
                    <a:pt x="164" y="48"/>
                    <a:pt x="164" y="48"/>
                    <a:pt x="164" y="48"/>
                  </a:cubicBezTo>
                  <a:cubicBezTo>
                    <a:pt x="163" y="48"/>
                    <a:pt x="163" y="48"/>
                    <a:pt x="163" y="48"/>
                  </a:cubicBezTo>
                  <a:cubicBezTo>
                    <a:pt x="164" y="48"/>
                    <a:pt x="164" y="48"/>
                    <a:pt x="164" y="48"/>
                  </a:cubicBezTo>
                  <a:cubicBezTo>
                    <a:pt x="165" y="48"/>
                    <a:pt x="165" y="48"/>
                    <a:pt x="165" y="48"/>
                  </a:cubicBezTo>
                  <a:cubicBezTo>
                    <a:pt x="166" y="48"/>
                    <a:pt x="166" y="48"/>
                    <a:pt x="166" y="48"/>
                  </a:cubicBezTo>
                  <a:cubicBezTo>
                    <a:pt x="167" y="48"/>
                    <a:pt x="167" y="48"/>
                    <a:pt x="167" y="48"/>
                  </a:cubicBezTo>
                  <a:cubicBezTo>
                    <a:pt x="168" y="48"/>
                    <a:pt x="168" y="48"/>
                    <a:pt x="168" y="48"/>
                  </a:cubicBezTo>
                  <a:cubicBezTo>
                    <a:pt x="168" y="48"/>
                    <a:pt x="168" y="48"/>
                    <a:pt x="168" y="48"/>
                  </a:cubicBezTo>
                  <a:cubicBezTo>
                    <a:pt x="169" y="48"/>
                    <a:pt x="169" y="48"/>
                    <a:pt x="169" y="48"/>
                  </a:cubicBezTo>
                  <a:cubicBezTo>
                    <a:pt x="171" y="48"/>
                    <a:pt x="171" y="48"/>
                    <a:pt x="171" y="48"/>
                  </a:cubicBezTo>
                  <a:cubicBezTo>
                    <a:pt x="172" y="49"/>
                    <a:pt x="172" y="49"/>
                    <a:pt x="172" y="49"/>
                  </a:cubicBezTo>
                  <a:cubicBezTo>
                    <a:pt x="172" y="49"/>
                    <a:pt x="172" y="49"/>
                    <a:pt x="172" y="49"/>
                  </a:cubicBezTo>
                  <a:cubicBezTo>
                    <a:pt x="173" y="48"/>
                    <a:pt x="173" y="48"/>
                    <a:pt x="173" y="48"/>
                  </a:cubicBezTo>
                  <a:cubicBezTo>
                    <a:pt x="173" y="48"/>
                    <a:pt x="173" y="48"/>
                    <a:pt x="173" y="48"/>
                  </a:cubicBezTo>
                  <a:cubicBezTo>
                    <a:pt x="174" y="48"/>
                    <a:pt x="174" y="48"/>
                    <a:pt x="174" y="48"/>
                  </a:cubicBezTo>
                  <a:cubicBezTo>
                    <a:pt x="174" y="49"/>
                    <a:pt x="174" y="49"/>
                    <a:pt x="174" y="49"/>
                  </a:cubicBezTo>
                  <a:cubicBezTo>
                    <a:pt x="175" y="49"/>
                    <a:pt x="175" y="49"/>
                    <a:pt x="175" y="49"/>
                  </a:cubicBezTo>
                  <a:cubicBezTo>
                    <a:pt x="175" y="50"/>
                    <a:pt x="175" y="50"/>
                    <a:pt x="175" y="50"/>
                  </a:cubicBezTo>
                  <a:cubicBezTo>
                    <a:pt x="175" y="50"/>
                    <a:pt x="175" y="50"/>
                    <a:pt x="175" y="50"/>
                  </a:cubicBezTo>
                  <a:cubicBezTo>
                    <a:pt x="175" y="51"/>
                    <a:pt x="175" y="51"/>
                    <a:pt x="175" y="51"/>
                  </a:cubicBezTo>
                  <a:cubicBezTo>
                    <a:pt x="174" y="51"/>
                    <a:pt x="174" y="51"/>
                    <a:pt x="174" y="51"/>
                  </a:cubicBezTo>
                  <a:cubicBezTo>
                    <a:pt x="174" y="51"/>
                    <a:pt x="174" y="51"/>
                    <a:pt x="174" y="51"/>
                  </a:cubicBezTo>
                  <a:cubicBezTo>
                    <a:pt x="174" y="51"/>
                    <a:pt x="174" y="51"/>
                    <a:pt x="174" y="51"/>
                  </a:cubicBezTo>
                  <a:cubicBezTo>
                    <a:pt x="174" y="52"/>
                    <a:pt x="174" y="52"/>
                    <a:pt x="174" y="52"/>
                  </a:cubicBezTo>
                  <a:cubicBezTo>
                    <a:pt x="173" y="52"/>
                    <a:pt x="173" y="52"/>
                    <a:pt x="173" y="52"/>
                  </a:cubicBezTo>
                  <a:cubicBezTo>
                    <a:pt x="171" y="53"/>
                    <a:pt x="171" y="53"/>
                    <a:pt x="171" y="53"/>
                  </a:cubicBezTo>
                  <a:cubicBezTo>
                    <a:pt x="171" y="52"/>
                    <a:pt x="171" y="52"/>
                    <a:pt x="171" y="52"/>
                  </a:cubicBezTo>
                  <a:cubicBezTo>
                    <a:pt x="170" y="53"/>
                    <a:pt x="170" y="53"/>
                    <a:pt x="170" y="53"/>
                  </a:cubicBezTo>
                  <a:cubicBezTo>
                    <a:pt x="168" y="53"/>
                    <a:pt x="168" y="53"/>
                    <a:pt x="168" y="53"/>
                  </a:cubicBezTo>
                  <a:cubicBezTo>
                    <a:pt x="168" y="52"/>
                    <a:pt x="168" y="52"/>
                    <a:pt x="168" y="52"/>
                  </a:cubicBezTo>
                  <a:cubicBezTo>
                    <a:pt x="166" y="51"/>
                    <a:pt x="166" y="51"/>
                    <a:pt x="166" y="51"/>
                  </a:cubicBezTo>
                  <a:cubicBezTo>
                    <a:pt x="165" y="51"/>
                    <a:pt x="165" y="51"/>
                    <a:pt x="165" y="51"/>
                  </a:cubicBezTo>
                  <a:cubicBezTo>
                    <a:pt x="164" y="51"/>
                    <a:pt x="164" y="51"/>
                    <a:pt x="164" y="51"/>
                  </a:cubicBezTo>
                  <a:cubicBezTo>
                    <a:pt x="164" y="51"/>
                    <a:pt x="164" y="51"/>
                    <a:pt x="164" y="51"/>
                  </a:cubicBezTo>
                  <a:cubicBezTo>
                    <a:pt x="163" y="52"/>
                    <a:pt x="163" y="52"/>
                    <a:pt x="163" y="52"/>
                  </a:cubicBezTo>
                  <a:cubicBezTo>
                    <a:pt x="162" y="53"/>
                    <a:pt x="162" y="53"/>
                    <a:pt x="162" y="53"/>
                  </a:cubicBezTo>
                  <a:cubicBezTo>
                    <a:pt x="162" y="53"/>
                    <a:pt x="162" y="53"/>
                    <a:pt x="162" y="53"/>
                  </a:cubicBezTo>
                  <a:cubicBezTo>
                    <a:pt x="161" y="53"/>
                    <a:pt x="161" y="53"/>
                    <a:pt x="161" y="53"/>
                  </a:cubicBezTo>
                  <a:cubicBezTo>
                    <a:pt x="162" y="54"/>
                    <a:pt x="162" y="54"/>
                    <a:pt x="162" y="54"/>
                  </a:cubicBezTo>
                  <a:cubicBezTo>
                    <a:pt x="162" y="54"/>
                    <a:pt x="162" y="54"/>
                    <a:pt x="162" y="54"/>
                  </a:cubicBezTo>
                  <a:cubicBezTo>
                    <a:pt x="162" y="54"/>
                    <a:pt x="162" y="54"/>
                    <a:pt x="162" y="54"/>
                  </a:cubicBezTo>
                  <a:cubicBezTo>
                    <a:pt x="162" y="55"/>
                    <a:pt x="162" y="55"/>
                    <a:pt x="162" y="55"/>
                  </a:cubicBezTo>
                  <a:cubicBezTo>
                    <a:pt x="162" y="55"/>
                    <a:pt x="162" y="55"/>
                    <a:pt x="162" y="55"/>
                  </a:cubicBezTo>
                  <a:cubicBezTo>
                    <a:pt x="161" y="55"/>
                    <a:pt x="161" y="55"/>
                    <a:pt x="161" y="55"/>
                  </a:cubicBezTo>
                  <a:cubicBezTo>
                    <a:pt x="161" y="55"/>
                    <a:pt x="161" y="55"/>
                    <a:pt x="161" y="55"/>
                  </a:cubicBezTo>
                  <a:cubicBezTo>
                    <a:pt x="162" y="56"/>
                    <a:pt x="162" y="56"/>
                    <a:pt x="162" y="56"/>
                  </a:cubicBezTo>
                  <a:cubicBezTo>
                    <a:pt x="163" y="56"/>
                    <a:pt x="163" y="56"/>
                    <a:pt x="163" y="56"/>
                  </a:cubicBezTo>
                  <a:cubicBezTo>
                    <a:pt x="163" y="56"/>
                    <a:pt x="163" y="56"/>
                    <a:pt x="163" y="56"/>
                  </a:cubicBezTo>
                  <a:cubicBezTo>
                    <a:pt x="163" y="56"/>
                    <a:pt x="163" y="56"/>
                    <a:pt x="163" y="56"/>
                  </a:cubicBezTo>
                  <a:cubicBezTo>
                    <a:pt x="164" y="55"/>
                    <a:pt x="164" y="55"/>
                    <a:pt x="164" y="55"/>
                  </a:cubicBezTo>
                  <a:cubicBezTo>
                    <a:pt x="165" y="54"/>
                    <a:pt x="165" y="54"/>
                    <a:pt x="165" y="54"/>
                  </a:cubicBezTo>
                  <a:cubicBezTo>
                    <a:pt x="166" y="54"/>
                    <a:pt x="166" y="54"/>
                    <a:pt x="166" y="54"/>
                  </a:cubicBezTo>
                  <a:cubicBezTo>
                    <a:pt x="167" y="54"/>
                    <a:pt x="167" y="54"/>
                    <a:pt x="167" y="54"/>
                  </a:cubicBezTo>
                  <a:cubicBezTo>
                    <a:pt x="168" y="53"/>
                    <a:pt x="168" y="53"/>
                    <a:pt x="168" y="53"/>
                  </a:cubicBezTo>
                  <a:cubicBezTo>
                    <a:pt x="169" y="53"/>
                    <a:pt x="169" y="53"/>
                    <a:pt x="169" y="53"/>
                  </a:cubicBezTo>
                  <a:cubicBezTo>
                    <a:pt x="169" y="54"/>
                    <a:pt x="169" y="54"/>
                    <a:pt x="169" y="54"/>
                  </a:cubicBezTo>
                  <a:cubicBezTo>
                    <a:pt x="170" y="54"/>
                    <a:pt x="170" y="54"/>
                    <a:pt x="170" y="54"/>
                  </a:cubicBezTo>
                  <a:cubicBezTo>
                    <a:pt x="170" y="54"/>
                    <a:pt x="170" y="54"/>
                    <a:pt x="170" y="54"/>
                  </a:cubicBezTo>
                  <a:cubicBezTo>
                    <a:pt x="171" y="54"/>
                    <a:pt x="171" y="54"/>
                    <a:pt x="171" y="54"/>
                  </a:cubicBezTo>
                  <a:cubicBezTo>
                    <a:pt x="171" y="55"/>
                    <a:pt x="171" y="55"/>
                    <a:pt x="171" y="55"/>
                  </a:cubicBezTo>
                  <a:cubicBezTo>
                    <a:pt x="171" y="55"/>
                    <a:pt x="171" y="55"/>
                    <a:pt x="171" y="55"/>
                  </a:cubicBezTo>
                  <a:cubicBezTo>
                    <a:pt x="170" y="56"/>
                    <a:pt x="170" y="56"/>
                    <a:pt x="170" y="56"/>
                  </a:cubicBezTo>
                  <a:cubicBezTo>
                    <a:pt x="169" y="57"/>
                    <a:pt x="169" y="57"/>
                    <a:pt x="169" y="57"/>
                  </a:cubicBezTo>
                  <a:cubicBezTo>
                    <a:pt x="169" y="57"/>
                    <a:pt x="169" y="57"/>
                    <a:pt x="169" y="57"/>
                  </a:cubicBezTo>
                  <a:cubicBezTo>
                    <a:pt x="168" y="58"/>
                    <a:pt x="168" y="58"/>
                    <a:pt x="168" y="58"/>
                  </a:cubicBezTo>
                  <a:cubicBezTo>
                    <a:pt x="167" y="59"/>
                    <a:pt x="167" y="59"/>
                    <a:pt x="167" y="59"/>
                  </a:cubicBezTo>
                  <a:cubicBezTo>
                    <a:pt x="166" y="60"/>
                    <a:pt x="166" y="60"/>
                    <a:pt x="166" y="60"/>
                  </a:cubicBezTo>
                  <a:cubicBezTo>
                    <a:pt x="165" y="62"/>
                    <a:pt x="165" y="62"/>
                    <a:pt x="165" y="62"/>
                  </a:cubicBezTo>
                  <a:cubicBezTo>
                    <a:pt x="165" y="63"/>
                    <a:pt x="165" y="63"/>
                    <a:pt x="165" y="63"/>
                  </a:cubicBezTo>
                  <a:cubicBezTo>
                    <a:pt x="164" y="63"/>
                    <a:pt x="164" y="63"/>
                    <a:pt x="164" y="63"/>
                  </a:cubicBezTo>
                  <a:cubicBezTo>
                    <a:pt x="164" y="64"/>
                    <a:pt x="164" y="64"/>
                    <a:pt x="164" y="64"/>
                  </a:cubicBezTo>
                  <a:cubicBezTo>
                    <a:pt x="164" y="65"/>
                    <a:pt x="164" y="65"/>
                    <a:pt x="164" y="65"/>
                  </a:cubicBezTo>
                  <a:cubicBezTo>
                    <a:pt x="164" y="65"/>
                    <a:pt x="164" y="65"/>
                    <a:pt x="164" y="65"/>
                  </a:cubicBezTo>
                  <a:cubicBezTo>
                    <a:pt x="163" y="66"/>
                    <a:pt x="163" y="66"/>
                    <a:pt x="163" y="66"/>
                  </a:cubicBezTo>
                  <a:cubicBezTo>
                    <a:pt x="163" y="67"/>
                    <a:pt x="163" y="67"/>
                    <a:pt x="163" y="67"/>
                  </a:cubicBezTo>
                  <a:cubicBezTo>
                    <a:pt x="163" y="68"/>
                    <a:pt x="163" y="68"/>
                    <a:pt x="163" y="68"/>
                  </a:cubicBezTo>
                  <a:cubicBezTo>
                    <a:pt x="162" y="70"/>
                    <a:pt x="162" y="70"/>
                    <a:pt x="162" y="70"/>
                  </a:cubicBezTo>
                  <a:cubicBezTo>
                    <a:pt x="163" y="70"/>
                    <a:pt x="163" y="70"/>
                    <a:pt x="163" y="70"/>
                  </a:cubicBezTo>
                  <a:cubicBezTo>
                    <a:pt x="163" y="71"/>
                    <a:pt x="163" y="71"/>
                    <a:pt x="163" y="71"/>
                  </a:cubicBezTo>
                  <a:cubicBezTo>
                    <a:pt x="162" y="72"/>
                    <a:pt x="162" y="72"/>
                    <a:pt x="162" y="72"/>
                  </a:cubicBezTo>
                  <a:cubicBezTo>
                    <a:pt x="162" y="72"/>
                    <a:pt x="162" y="72"/>
                    <a:pt x="162" y="72"/>
                  </a:cubicBezTo>
                  <a:cubicBezTo>
                    <a:pt x="161" y="73"/>
                    <a:pt x="161" y="73"/>
                    <a:pt x="161" y="73"/>
                  </a:cubicBezTo>
                  <a:cubicBezTo>
                    <a:pt x="162" y="74"/>
                    <a:pt x="162" y="74"/>
                    <a:pt x="162" y="74"/>
                  </a:cubicBezTo>
                  <a:cubicBezTo>
                    <a:pt x="161" y="74"/>
                    <a:pt x="161" y="74"/>
                    <a:pt x="161" y="74"/>
                  </a:cubicBezTo>
                  <a:cubicBezTo>
                    <a:pt x="161" y="75"/>
                    <a:pt x="161" y="75"/>
                    <a:pt x="161" y="75"/>
                  </a:cubicBezTo>
                  <a:cubicBezTo>
                    <a:pt x="161" y="76"/>
                    <a:pt x="161" y="76"/>
                    <a:pt x="161" y="76"/>
                  </a:cubicBezTo>
                  <a:cubicBezTo>
                    <a:pt x="160" y="77"/>
                    <a:pt x="160" y="77"/>
                    <a:pt x="160" y="77"/>
                  </a:cubicBezTo>
                  <a:cubicBezTo>
                    <a:pt x="160" y="77"/>
                    <a:pt x="160" y="77"/>
                    <a:pt x="160" y="77"/>
                  </a:cubicBezTo>
                  <a:cubicBezTo>
                    <a:pt x="159" y="77"/>
                    <a:pt x="159" y="77"/>
                    <a:pt x="159" y="77"/>
                  </a:cubicBezTo>
                  <a:cubicBezTo>
                    <a:pt x="159" y="77"/>
                    <a:pt x="159" y="77"/>
                    <a:pt x="159" y="77"/>
                  </a:cubicBezTo>
                  <a:cubicBezTo>
                    <a:pt x="159" y="76"/>
                    <a:pt x="159" y="76"/>
                    <a:pt x="159" y="76"/>
                  </a:cubicBezTo>
                  <a:cubicBezTo>
                    <a:pt x="158" y="76"/>
                    <a:pt x="158" y="76"/>
                    <a:pt x="158" y="76"/>
                  </a:cubicBezTo>
                  <a:cubicBezTo>
                    <a:pt x="158" y="76"/>
                    <a:pt x="158" y="76"/>
                    <a:pt x="158" y="76"/>
                  </a:cubicBezTo>
                  <a:cubicBezTo>
                    <a:pt x="159" y="75"/>
                    <a:pt x="159" y="75"/>
                    <a:pt x="159" y="75"/>
                  </a:cubicBezTo>
                  <a:cubicBezTo>
                    <a:pt x="158" y="75"/>
                    <a:pt x="158" y="75"/>
                    <a:pt x="158" y="75"/>
                  </a:cubicBezTo>
                  <a:cubicBezTo>
                    <a:pt x="158" y="75"/>
                    <a:pt x="158" y="75"/>
                    <a:pt x="158" y="75"/>
                  </a:cubicBezTo>
                  <a:cubicBezTo>
                    <a:pt x="157" y="75"/>
                    <a:pt x="157" y="75"/>
                    <a:pt x="157" y="75"/>
                  </a:cubicBezTo>
                  <a:cubicBezTo>
                    <a:pt x="157" y="75"/>
                    <a:pt x="157" y="75"/>
                    <a:pt x="157" y="75"/>
                  </a:cubicBezTo>
                  <a:cubicBezTo>
                    <a:pt x="157" y="75"/>
                    <a:pt x="157" y="75"/>
                    <a:pt x="157" y="75"/>
                  </a:cubicBezTo>
                  <a:cubicBezTo>
                    <a:pt x="157" y="76"/>
                    <a:pt x="157" y="76"/>
                    <a:pt x="157" y="76"/>
                  </a:cubicBezTo>
                  <a:cubicBezTo>
                    <a:pt x="157" y="76"/>
                    <a:pt x="157" y="76"/>
                    <a:pt x="157" y="76"/>
                  </a:cubicBezTo>
                  <a:cubicBezTo>
                    <a:pt x="157" y="76"/>
                    <a:pt x="157" y="76"/>
                    <a:pt x="157" y="76"/>
                  </a:cubicBezTo>
                  <a:cubicBezTo>
                    <a:pt x="157" y="77"/>
                    <a:pt x="157" y="77"/>
                    <a:pt x="157" y="77"/>
                  </a:cubicBezTo>
                  <a:cubicBezTo>
                    <a:pt x="157" y="77"/>
                    <a:pt x="157" y="77"/>
                    <a:pt x="157" y="77"/>
                  </a:cubicBezTo>
                  <a:cubicBezTo>
                    <a:pt x="157" y="78"/>
                    <a:pt x="157" y="78"/>
                    <a:pt x="157" y="78"/>
                  </a:cubicBezTo>
                  <a:cubicBezTo>
                    <a:pt x="158" y="78"/>
                    <a:pt x="158" y="78"/>
                    <a:pt x="158" y="78"/>
                  </a:cubicBezTo>
                  <a:cubicBezTo>
                    <a:pt x="158" y="78"/>
                    <a:pt x="158" y="78"/>
                    <a:pt x="158" y="78"/>
                  </a:cubicBezTo>
                  <a:cubicBezTo>
                    <a:pt x="159" y="79"/>
                    <a:pt x="159" y="79"/>
                    <a:pt x="159" y="79"/>
                  </a:cubicBezTo>
                  <a:cubicBezTo>
                    <a:pt x="159" y="80"/>
                    <a:pt x="159" y="80"/>
                    <a:pt x="159" y="80"/>
                  </a:cubicBezTo>
                  <a:cubicBezTo>
                    <a:pt x="160" y="80"/>
                    <a:pt x="160" y="80"/>
                    <a:pt x="160" y="80"/>
                  </a:cubicBezTo>
                  <a:cubicBezTo>
                    <a:pt x="160" y="80"/>
                    <a:pt x="160" y="80"/>
                    <a:pt x="160" y="80"/>
                  </a:cubicBezTo>
                  <a:cubicBezTo>
                    <a:pt x="161" y="81"/>
                    <a:pt x="161" y="81"/>
                    <a:pt x="161" y="81"/>
                  </a:cubicBezTo>
                  <a:cubicBezTo>
                    <a:pt x="162" y="82"/>
                    <a:pt x="162" y="82"/>
                    <a:pt x="162" y="82"/>
                  </a:cubicBezTo>
                  <a:cubicBezTo>
                    <a:pt x="161" y="82"/>
                    <a:pt x="161" y="82"/>
                    <a:pt x="161" y="82"/>
                  </a:cubicBezTo>
                  <a:cubicBezTo>
                    <a:pt x="161" y="83"/>
                    <a:pt x="161" y="83"/>
                    <a:pt x="161" y="83"/>
                  </a:cubicBezTo>
                  <a:cubicBezTo>
                    <a:pt x="160" y="82"/>
                    <a:pt x="160" y="82"/>
                    <a:pt x="160" y="82"/>
                  </a:cubicBezTo>
                  <a:cubicBezTo>
                    <a:pt x="159" y="81"/>
                    <a:pt x="159" y="81"/>
                    <a:pt x="159" y="81"/>
                  </a:cubicBezTo>
                  <a:cubicBezTo>
                    <a:pt x="159" y="81"/>
                    <a:pt x="159" y="81"/>
                    <a:pt x="159" y="81"/>
                  </a:cubicBezTo>
                  <a:cubicBezTo>
                    <a:pt x="159" y="81"/>
                    <a:pt x="159" y="81"/>
                    <a:pt x="159" y="81"/>
                  </a:cubicBezTo>
                  <a:cubicBezTo>
                    <a:pt x="158" y="80"/>
                    <a:pt x="158" y="80"/>
                    <a:pt x="158" y="80"/>
                  </a:cubicBezTo>
                  <a:cubicBezTo>
                    <a:pt x="158" y="81"/>
                    <a:pt x="158" y="81"/>
                    <a:pt x="158" y="81"/>
                  </a:cubicBezTo>
                  <a:cubicBezTo>
                    <a:pt x="158" y="81"/>
                    <a:pt x="158" y="81"/>
                    <a:pt x="158" y="81"/>
                  </a:cubicBezTo>
                  <a:cubicBezTo>
                    <a:pt x="158" y="82"/>
                    <a:pt x="158" y="82"/>
                    <a:pt x="158" y="82"/>
                  </a:cubicBezTo>
                  <a:cubicBezTo>
                    <a:pt x="158" y="82"/>
                    <a:pt x="158" y="82"/>
                    <a:pt x="158" y="82"/>
                  </a:cubicBezTo>
                  <a:cubicBezTo>
                    <a:pt x="158" y="82"/>
                    <a:pt x="158" y="82"/>
                    <a:pt x="158" y="82"/>
                  </a:cubicBezTo>
                  <a:cubicBezTo>
                    <a:pt x="158" y="82"/>
                    <a:pt x="158" y="82"/>
                    <a:pt x="158" y="82"/>
                  </a:cubicBezTo>
                  <a:cubicBezTo>
                    <a:pt x="158" y="82"/>
                    <a:pt x="158" y="82"/>
                    <a:pt x="158" y="82"/>
                  </a:cubicBezTo>
                  <a:cubicBezTo>
                    <a:pt x="157" y="82"/>
                    <a:pt x="157" y="82"/>
                    <a:pt x="157" y="82"/>
                  </a:cubicBezTo>
                  <a:cubicBezTo>
                    <a:pt x="158" y="83"/>
                    <a:pt x="158" y="83"/>
                    <a:pt x="158" y="83"/>
                  </a:cubicBezTo>
                  <a:cubicBezTo>
                    <a:pt x="158" y="83"/>
                    <a:pt x="158" y="83"/>
                    <a:pt x="158" y="83"/>
                  </a:cubicBezTo>
                  <a:cubicBezTo>
                    <a:pt x="158" y="83"/>
                    <a:pt x="158" y="83"/>
                    <a:pt x="158" y="83"/>
                  </a:cubicBezTo>
                  <a:cubicBezTo>
                    <a:pt x="158" y="84"/>
                    <a:pt x="158" y="84"/>
                    <a:pt x="158" y="84"/>
                  </a:cubicBezTo>
                  <a:cubicBezTo>
                    <a:pt x="158" y="84"/>
                    <a:pt x="158" y="84"/>
                    <a:pt x="158" y="84"/>
                  </a:cubicBezTo>
                  <a:cubicBezTo>
                    <a:pt x="159" y="84"/>
                    <a:pt x="159" y="84"/>
                    <a:pt x="159" y="84"/>
                  </a:cubicBezTo>
                  <a:cubicBezTo>
                    <a:pt x="159" y="84"/>
                    <a:pt x="159" y="84"/>
                    <a:pt x="159" y="84"/>
                  </a:cubicBezTo>
                  <a:cubicBezTo>
                    <a:pt x="160" y="84"/>
                    <a:pt x="160" y="84"/>
                    <a:pt x="160" y="84"/>
                  </a:cubicBezTo>
                  <a:cubicBezTo>
                    <a:pt x="160" y="85"/>
                    <a:pt x="160" y="85"/>
                    <a:pt x="160" y="85"/>
                  </a:cubicBezTo>
                  <a:cubicBezTo>
                    <a:pt x="160" y="85"/>
                    <a:pt x="160" y="85"/>
                    <a:pt x="160" y="85"/>
                  </a:cubicBezTo>
                  <a:cubicBezTo>
                    <a:pt x="160" y="85"/>
                    <a:pt x="160" y="85"/>
                    <a:pt x="160" y="85"/>
                  </a:cubicBezTo>
                  <a:cubicBezTo>
                    <a:pt x="160" y="85"/>
                    <a:pt x="160" y="85"/>
                    <a:pt x="160" y="85"/>
                  </a:cubicBezTo>
                  <a:cubicBezTo>
                    <a:pt x="161" y="84"/>
                    <a:pt x="161" y="84"/>
                    <a:pt x="161" y="84"/>
                  </a:cubicBezTo>
                  <a:cubicBezTo>
                    <a:pt x="162" y="84"/>
                    <a:pt x="162" y="84"/>
                    <a:pt x="162" y="84"/>
                  </a:cubicBezTo>
                  <a:cubicBezTo>
                    <a:pt x="162" y="84"/>
                    <a:pt x="162" y="84"/>
                    <a:pt x="162" y="84"/>
                  </a:cubicBezTo>
                  <a:cubicBezTo>
                    <a:pt x="162" y="84"/>
                    <a:pt x="162" y="84"/>
                    <a:pt x="162" y="84"/>
                  </a:cubicBezTo>
                  <a:cubicBezTo>
                    <a:pt x="162" y="84"/>
                    <a:pt x="162" y="84"/>
                    <a:pt x="162" y="84"/>
                  </a:cubicBezTo>
                  <a:cubicBezTo>
                    <a:pt x="163" y="84"/>
                    <a:pt x="163" y="84"/>
                    <a:pt x="163" y="84"/>
                  </a:cubicBezTo>
                  <a:cubicBezTo>
                    <a:pt x="163" y="85"/>
                    <a:pt x="163" y="85"/>
                    <a:pt x="163" y="85"/>
                  </a:cubicBezTo>
                  <a:cubicBezTo>
                    <a:pt x="164" y="85"/>
                    <a:pt x="164" y="85"/>
                    <a:pt x="164" y="85"/>
                  </a:cubicBezTo>
                  <a:cubicBezTo>
                    <a:pt x="164" y="86"/>
                    <a:pt x="164" y="86"/>
                    <a:pt x="164" y="86"/>
                  </a:cubicBezTo>
                  <a:cubicBezTo>
                    <a:pt x="164" y="86"/>
                    <a:pt x="164" y="86"/>
                    <a:pt x="164" y="86"/>
                  </a:cubicBezTo>
                  <a:cubicBezTo>
                    <a:pt x="164" y="87"/>
                    <a:pt x="164" y="87"/>
                    <a:pt x="164" y="87"/>
                  </a:cubicBezTo>
                  <a:cubicBezTo>
                    <a:pt x="163" y="88"/>
                    <a:pt x="163" y="88"/>
                    <a:pt x="163" y="88"/>
                  </a:cubicBezTo>
                  <a:cubicBezTo>
                    <a:pt x="163" y="89"/>
                    <a:pt x="163" y="89"/>
                    <a:pt x="163" y="89"/>
                  </a:cubicBezTo>
                  <a:cubicBezTo>
                    <a:pt x="163" y="89"/>
                    <a:pt x="163" y="89"/>
                    <a:pt x="163" y="89"/>
                  </a:cubicBezTo>
                  <a:cubicBezTo>
                    <a:pt x="163" y="90"/>
                    <a:pt x="163" y="90"/>
                    <a:pt x="163" y="90"/>
                  </a:cubicBezTo>
                  <a:cubicBezTo>
                    <a:pt x="163" y="91"/>
                    <a:pt x="163" y="91"/>
                    <a:pt x="163" y="91"/>
                  </a:cubicBezTo>
                  <a:cubicBezTo>
                    <a:pt x="163" y="91"/>
                    <a:pt x="163" y="91"/>
                    <a:pt x="163" y="91"/>
                  </a:cubicBezTo>
                  <a:cubicBezTo>
                    <a:pt x="162" y="92"/>
                    <a:pt x="162" y="92"/>
                    <a:pt x="162" y="92"/>
                  </a:cubicBezTo>
                  <a:cubicBezTo>
                    <a:pt x="162" y="91"/>
                    <a:pt x="162" y="91"/>
                    <a:pt x="162" y="91"/>
                  </a:cubicBezTo>
                  <a:cubicBezTo>
                    <a:pt x="162" y="91"/>
                    <a:pt x="162" y="91"/>
                    <a:pt x="162" y="91"/>
                  </a:cubicBezTo>
                  <a:cubicBezTo>
                    <a:pt x="161" y="91"/>
                    <a:pt x="161" y="91"/>
                    <a:pt x="161" y="91"/>
                  </a:cubicBezTo>
                  <a:cubicBezTo>
                    <a:pt x="160" y="90"/>
                    <a:pt x="160" y="90"/>
                    <a:pt x="160" y="90"/>
                  </a:cubicBezTo>
                  <a:cubicBezTo>
                    <a:pt x="160" y="90"/>
                    <a:pt x="160" y="90"/>
                    <a:pt x="160" y="90"/>
                  </a:cubicBezTo>
                  <a:cubicBezTo>
                    <a:pt x="160" y="90"/>
                    <a:pt x="160" y="90"/>
                    <a:pt x="160" y="90"/>
                  </a:cubicBezTo>
                  <a:cubicBezTo>
                    <a:pt x="159" y="90"/>
                    <a:pt x="159" y="90"/>
                    <a:pt x="159" y="90"/>
                  </a:cubicBezTo>
                  <a:cubicBezTo>
                    <a:pt x="159" y="90"/>
                    <a:pt x="159" y="90"/>
                    <a:pt x="159" y="90"/>
                  </a:cubicBezTo>
                  <a:cubicBezTo>
                    <a:pt x="159" y="89"/>
                    <a:pt x="159" y="89"/>
                    <a:pt x="159" y="89"/>
                  </a:cubicBezTo>
                  <a:cubicBezTo>
                    <a:pt x="158" y="88"/>
                    <a:pt x="158" y="88"/>
                    <a:pt x="158" y="88"/>
                  </a:cubicBezTo>
                  <a:cubicBezTo>
                    <a:pt x="158" y="88"/>
                    <a:pt x="158" y="88"/>
                    <a:pt x="158" y="88"/>
                  </a:cubicBezTo>
                  <a:cubicBezTo>
                    <a:pt x="158" y="89"/>
                    <a:pt x="158" y="89"/>
                    <a:pt x="158" y="89"/>
                  </a:cubicBezTo>
                  <a:cubicBezTo>
                    <a:pt x="157" y="88"/>
                    <a:pt x="157" y="88"/>
                    <a:pt x="157" y="88"/>
                  </a:cubicBezTo>
                  <a:cubicBezTo>
                    <a:pt x="157" y="88"/>
                    <a:pt x="157" y="88"/>
                    <a:pt x="157" y="88"/>
                  </a:cubicBezTo>
                  <a:cubicBezTo>
                    <a:pt x="156" y="88"/>
                    <a:pt x="156" y="88"/>
                    <a:pt x="156" y="88"/>
                  </a:cubicBezTo>
                  <a:cubicBezTo>
                    <a:pt x="155" y="88"/>
                    <a:pt x="155" y="88"/>
                    <a:pt x="155" y="88"/>
                  </a:cubicBezTo>
                  <a:cubicBezTo>
                    <a:pt x="156" y="88"/>
                    <a:pt x="156" y="88"/>
                    <a:pt x="156" y="88"/>
                  </a:cubicBezTo>
                  <a:cubicBezTo>
                    <a:pt x="156" y="89"/>
                    <a:pt x="156" y="89"/>
                    <a:pt x="156" y="89"/>
                  </a:cubicBezTo>
                  <a:cubicBezTo>
                    <a:pt x="155" y="89"/>
                    <a:pt x="155" y="89"/>
                    <a:pt x="155" y="89"/>
                  </a:cubicBezTo>
                  <a:cubicBezTo>
                    <a:pt x="155" y="89"/>
                    <a:pt x="155" y="89"/>
                    <a:pt x="155" y="89"/>
                  </a:cubicBezTo>
                  <a:cubicBezTo>
                    <a:pt x="154" y="88"/>
                    <a:pt x="154" y="88"/>
                    <a:pt x="154" y="88"/>
                  </a:cubicBezTo>
                  <a:cubicBezTo>
                    <a:pt x="153" y="89"/>
                    <a:pt x="153" y="89"/>
                    <a:pt x="153" y="89"/>
                  </a:cubicBezTo>
                  <a:cubicBezTo>
                    <a:pt x="154" y="89"/>
                    <a:pt x="154" y="89"/>
                    <a:pt x="154" y="89"/>
                  </a:cubicBezTo>
                  <a:cubicBezTo>
                    <a:pt x="154" y="89"/>
                    <a:pt x="154" y="89"/>
                    <a:pt x="154" y="89"/>
                  </a:cubicBezTo>
                  <a:cubicBezTo>
                    <a:pt x="155" y="89"/>
                    <a:pt x="155" y="89"/>
                    <a:pt x="155" y="89"/>
                  </a:cubicBezTo>
                  <a:cubicBezTo>
                    <a:pt x="155" y="89"/>
                    <a:pt x="155" y="89"/>
                    <a:pt x="155" y="89"/>
                  </a:cubicBezTo>
                  <a:cubicBezTo>
                    <a:pt x="155" y="90"/>
                    <a:pt x="155" y="90"/>
                    <a:pt x="155" y="90"/>
                  </a:cubicBezTo>
                  <a:cubicBezTo>
                    <a:pt x="155" y="90"/>
                    <a:pt x="155" y="90"/>
                    <a:pt x="155" y="90"/>
                  </a:cubicBezTo>
                  <a:cubicBezTo>
                    <a:pt x="154" y="91"/>
                    <a:pt x="154" y="91"/>
                    <a:pt x="154" y="91"/>
                  </a:cubicBezTo>
                  <a:cubicBezTo>
                    <a:pt x="153" y="91"/>
                    <a:pt x="153" y="91"/>
                    <a:pt x="153" y="91"/>
                  </a:cubicBezTo>
                  <a:cubicBezTo>
                    <a:pt x="152" y="91"/>
                    <a:pt x="152" y="91"/>
                    <a:pt x="152" y="91"/>
                  </a:cubicBezTo>
                  <a:cubicBezTo>
                    <a:pt x="152" y="90"/>
                    <a:pt x="152" y="90"/>
                    <a:pt x="152" y="90"/>
                  </a:cubicBezTo>
                  <a:cubicBezTo>
                    <a:pt x="152" y="90"/>
                    <a:pt x="152" y="90"/>
                    <a:pt x="152" y="90"/>
                  </a:cubicBezTo>
                  <a:cubicBezTo>
                    <a:pt x="152" y="90"/>
                    <a:pt x="152" y="90"/>
                    <a:pt x="152" y="90"/>
                  </a:cubicBezTo>
                  <a:cubicBezTo>
                    <a:pt x="151" y="90"/>
                    <a:pt x="151" y="90"/>
                    <a:pt x="151" y="90"/>
                  </a:cubicBezTo>
                  <a:cubicBezTo>
                    <a:pt x="152" y="91"/>
                    <a:pt x="152" y="91"/>
                    <a:pt x="152" y="91"/>
                  </a:cubicBezTo>
                  <a:cubicBezTo>
                    <a:pt x="152" y="91"/>
                    <a:pt x="152" y="91"/>
                    <a:pt x="152" y="91"/>
                  </a:cubicBezTo>
                  <a:cubicBezTo>
                    <a:pt x="151" y="91"/>
                    <a:pt x="151" y="91"/>
                    <a:pt x="151" y="91"/>
                  </a:cubicBezTo>
                  <a:cubicBezTo>
                    <a:pt x="152" y="92"/>
                    <a:pt x="152" y="92"/>
                    <a:pt x="152" y="92"/>
                  </a:cubicBezTo>
                  <a:cubicBezTo>
                    <a:pt x="152" y="92"/>
                    <a:pt x="152" y="92"/>
                    <a:pt x="152" y="92"/>
                  </a:cubicBezTo>
                  <a:cubicBezTo>
                    <a:pt x="151" y="92"/>
                    <a:pt x="151" y="92"/>
                    <a:pt x="151" y="92"/>
                  </a:cubicBezTo>
                  <a:cubicBezTo>
                    <a:pt x="152" y="93"/>
                    <a:pt x="152" y="93"/>
                    <a:pt x="152" y="93"/>
                  </a:cubicBezTo>
                  <a:cubicBezTo>
                    <a:pt x="152" y="93"/>
                    <a:pt x="152" y="93"/>
                    <a:pt x="152" y="93"/>
                  </a:cubicBezTo>
                  <a:cubicBezTo>
                    <a:pt x="151" y="93"/>
                    <a:pt x="151" y="93"/>
                    <a:pt x="151" y="93"/>
                  </a:cubicBezTo>
                  <a:cubicBezTo>
                    <a:pt x="151" y="93"/>
                    <a:pt x="151" y="93"/>
                    <a:pt x="151" y="93"/>
                  </a:cubicBezTo>
                  <a:cubicBezTo>
                    <a:pt x="150" y="93"/>
                    <a:pt x="150" y="93"/>
                    <a:pt x="150" y="93"/>
                  </a:cubicBezTo>
                  <a:cubicBezTo>
                    <a:pt x="150" y="93"/>
                    <a:pt x="150" y="93"/>
                    <a:pt x="150" y="93"/>
                  </a:cubicBezTo>
                  <a:cubicBezTo>
                    <a:pt x="150" y="94"/>
                    <a:pt x="150" y="94"/>
                    <a:pt x="150" y="94"/>
                  </a:cubicBezTo>
                  <a:cubicBezTo>
                    <a:pt x="151" y="94"/>
                    <a:pt x="151" y="94"/>
                    <a:pt x="151" y="94"/>
                  </a:cubicBezTo>
                  <a:cubicBezTo>
                    <a:pt x="152" y="94"/>
                    <a:pt x="152" y="94"/>
                    <a:pt x="152" y="94"/>
                  </a:cubicBezTo>
                  <a:cubicBezTo>
                    <a:pt x="152" y="94"/>
                    <a:pt x="152" y="94"/>
                    <a:pt x="152" y="94"/>
                  </a:cubicBezTo>
                  <a:cubicBezTo>
                    <a:pt x="152" y="95"/>
                    <a:pt x="152" y="95"/>
                    <a:pt x="152" y="95"/>
                  </a:cubicBezTo>
                  <a:cubicBezTo>
                    <a:pt x="152" y="95"/>
                    <a:pt x="152" y="95"/>
                    <a:pt x="152" y="95"/>
                  </a:cubicBezTo>
                  <a:cubicBezTo>
                    <a:pt x="152" y="95"/>
                    <a:pt x="152" y="95"/>
                    <a:pt x="152" y="95"/>
                  </a:cubicBezTo>
                  <a:cubicBezTo>
                    <a:pt x="153" y="95"/>
                    <a:pt x="153" y="95"/>
                    <a:pt x="153" y="95"/>
                  </a:cubicBezTo>
                  <a:cubicBezTo>
                    <a:pt x="153" y="95"/>
                    <a:pt x="153" y="95"/>
                    <a:pt x="153" y="95"/>
                  </a:cubicBezTo>
                  <a:cubicBezTo>
                    <a:pt x="154" y="95"/>
                    <a:pt x="154" y="95"/>
                    <a:pt x="154" y="95"/>
                  </a:cubicBezTo>
                  <a:cubicBezTo>
                    <a:pt x="155" y="95"/>
                    <a:pt x="155" y="95"/>
                    <a:pt x="155" y="95"/>
                  </a:cubicBezTo>
                  <a:cubicBezTo>
                    <a:pt x="156" y="95"/>
                    <a:pt x="156" y="95"/>
                    <a:pt x="156" y="95"/>
                  </a:cubicBezTo>
                  <a:cubicBezTo>
                    <a:pt x="156" y="96"/>
                    <a:pt x="156" y="96"/>
                    <a:pt x="156" y="96"/>
                  </a:cubicBezTo>
                  <a:cubicBezTo>
                    <a:pt x="157" y="95"/>
                    <a:pt x="157" y="95"/>
                    <a:pt x="157" y="95"/>
                  </a:cubicBezTo>
                  <a:cubicBezTo>
                    <a:pt x="157" y="95"/>
                    <a:pt x="157" y="95"/>
                    <a:pt x="157" y="95"/>
                  </a:cubicBezTo>
                  <a:cubicBezTo>
                    <a:pt x="157" y="95"/>
                    <a:pt x="157" y="95"/>
                    <a:pt x="157" y="95"/>
                  </a:cubicBezTo>
                  <a:cubicBezTo>
                    <a:pt x="157" y="96"/>
                    <a:pt x="157" y="96"/>
                    <a:pt x="157" y="96"/>
                  </a:cubicBezTo>
                  <a:cubicBezTo>
                    <a:pt x="157" y="96"/>
                    <a:pt x="157" y="96"/>
                    <a:pt x="157" y="96"/>
                  </a:cubicBezTo>
                  <a:cubicBezTo>
                    <a:pt x="158" y="97"/>
                    <a:pt x="158" y="97"/>
                    <a:pt x="158" y="97"/>
                  </a:cubicBezTo>
                  <a:cubicBezTo>
                    <a:pt x="157" y="97"/>
                    <a:pt x="157" y="97"/>
                    <a:pt x="157" y="97"/>
                  </a:cubicBezTo>
                  <a:cubicBezTo>
                    <a:pt x="157" y="97"/>
                    <a:pt x="157" y="97"/>
                    <a:pt x="157" y="97"/>
                  </a:cubicBezTo>
                  <a:cubicBezTo>
                    <a:pt x="157" y="97"/>
                    <a:pt x="157" y="97"/>
                    <a:pt x="157" y="97"/>
                  </a:cubicBezTo>
                  <a:cubicBezTo>
                    <a:pt x="156" y="97"/>
                    <a:pt x="156" y="97"/>
                    <a:pt x="156" y="97"/>
                  </a:cubicBezTo>
                  <a:cubicBezTo>
                    <a:pt x="155" y="97"/>
                    <a:pt x="155" y="97"/>
                    <a:pt x="155" y="97"/>
                  </a:cubicBezTo>
                  <a:cubicBezTo>
                    <a:pt x="155" y="97"/>
                    <a:pt x="155" y="97"/>
                    <a:pt x="155" y="97"/>
                  </a:cubicBezTo>
                  <a:cubicBezTo>
                    <a:pt x="154" y="97"/>
                    <a:pt x="154" y="97"/>
                    <a:pt x="154" y="97"/>
                  </a:cubicBezTo>
                  <a:cubicBezTo>
                    <a:pt x="153" y="97"/>
                    <a:pt x="153" y="97"/>
                    <a:pt x="153" y="97"/>
                  </a:cubicBezTo>
                  <a:cubicBezTo>
                    <a:pt x="152" y="97"/>
                    <a:pt x="152" y="97"/>
                    <a:pt x="152" y="97"/>
                  </a:cubicBezTo>
                  <a:cubicBezTo>
                    <a:pt x="152" y="97"/>
                    <a:pt x="152" y="97"/>
                    <a:pt x="152" y="97"/>
                  </a:cubicBezTo>
                  <a:cubicBezTo>
                    <a:pt x="152" y="97"/>
                    <a:pt x="152" y="97"/>
                    <a:pt x="152" y="97"/>
                  </a:cubicBezTo>
                  <a:cubicBezTo>
                    <a:pt x="152" y="97"/>
                    <a:pt x="152" y="97"/>
                    <a:pt x="152" y="97"/>
                  </a:cubicBezTo>
                  <a:cubicBezTo>
                    <a:pt x="152" y="98"/>
                    <a:pt x="152" y="98"/>
                    <a:pt x="152" y="98"/>
                  </a:cubicBezTo>
                  <a:cubicBezTo>
                    <a:pt x="152" y="98"/>
                    <a:pt x="152" y="98"/>
                    <a:pt x="152" y="98"/>
                  </a:cubicBezTo>
                  <a:cubicBezTo>
                    <a:pt x="152" y="98"/>
                    <a:pt x="152" y="98"/>
                    <a:pt x="152" y="98"/>
                  </a:cubicBezTo>
                  <a:cubicBezTo>
                    <a:pt x="153" y="98"/>
                    <a:pt x="153" y="98"/>
                    <a:pt x="153" y="98"/>
                  </a:cubicBezTo>
                  <a:cubicBezTo>
                    <a:pt x="155" y="98"/>
                    <a:pt x="155" y="98"/>
                    <a:pt x="155" y="98"/>
                  </a:cubicBezTo>
                  <a:cubicBezTo>
                    <a:pt x="155" y="98"/>
                    <a:pt x="155" y="98"/>
                    <a:pt x="155" y="98"/>
                  </a:cubicBezTo>
                  <a:cubicBezTo>
                    <a:pt x="156" y="98"/>
                    <a:pt x="156" y="98"/>
                    <a:pt x="156" y="98"/>
                  </a:cubicBezTo>
                  <a:cubicBezTo>
                    <a:pt x="156" y="98"/>
                    <a:pt x="156" y="98"/>
                    <a:pt x="156" y="98"/>
                  </a:cubicBezTo>
                  <a:cubicBezTo>
                    <a:pt x="157" y="99"/>
                    <a:pt x="157" y="99"/>
                    <a:pt x="157" y="99"/>
                  </a:cubicBezTo>
                  <a:cubicBezTo>
                    <a:pt x="157" y="99"/>
                    <a:pt x="157" y="99"/>
                    <a:pt x="157" y="99"/>
                  </a:cubicBezTo>
                  <a:cubicBezTo>
                    <a:pt x="158" y="100"/>
                    <a:pt x="158" y="100"/>
                    <a:pt x="158" y="100"/>
                  </a:cubicBezTo>
                  <a:cubicBezTo>
                    <a:pt x="158" y="100"/>
                    <a:pt x="158" y="100"/>
                    <a:pt x="158" y="100"/>
                  </a:cubicBezTo>
                  <a:cubicBezTo>
                    <a:pt x="158" y="101"/>
                    <a:pt x="158" y="101"/>
                    <a:pt x="158" y="101"/>
                  </a:cubicBezTo>
                  <a:cubicBezTo>
                    <a:pt x="158" y="101"/>
                    <a:pt x="158" y="101"/>
                    <a:pt x="158" y="101"/>
                  </a:cubicBezTo>
                  <a:cubicBezTo>
                    <a:pt x="158" y="101"/>
                    <a:pt x="158" y="101"/>
                    <a:pt x="158" y="101"/>
                  </a:cubicBezTo>
                  <a:cubicBezTo>
                    <a:pt x="157" y="100"/>
                    <a:pt x="157" y="100"/>
                    <a:pt x="157" y="100"/>
                  </a:cubicBezTo>
                  <a:cubicBezTo>
                    <a:pt x="157" y="101"/>
                    <a:pt x="157" y="101"/>
                    <a:pt x="157" y="101"/>
                  </a:cubicBezTo>
                  <a:cubicBezTo>
                    <a:pt x="157" y="101"/>
                    <a:pt x="157" y="101"/>
                    <a:pt x="157" y="101"/>
                  </a:cubicBezTo>
                  <a:cubicBezTo>
                    <a:pt x="158" y="102"/>
                    <a:pt x="158" y="102"/>
                    <a:pt x="158" y="102"/>
                  </a:cubicBezTo>
                  <a:cubicBezTo>
                    <a:pt x="158" y="103"/>
                    <a:pt x="158" y="103"/>
                    <a:pt x="158" y="103"/>
                  </a:cubicBezTo>
                  <a:cubicBezTo>
                    <a:pt x="158" y="103"/>
                    <a:pt x="158" y="103"/>
                    <a:pt x="158" y="103"/>
                  </a:cubicBezTo>
                  <a:cubicBezTo>
                    <a:pt x="158" y="104"/>
                    <a:pt x="158" y="104"/>
                    <a:pt x="158" y="104"/>
                  </a:cubicBezTo>
                  <a:cubicBezTo>
                    <a:pt x="158" y="104"/>
                    <a:pt x="158" y="104"/>
                    <a:pt x="158" y="104"/>
                  </a:cubicBezTo>
                  <a:cubicBezTo>
                    <a:pt x="157" y="105"/>
                    <a:pt x="157" y="105"/>
                    <a:pt x="157" y="105"/>
                  </a:cubicBezTo>
                  <a:cubicBezTo>
                    <a:pt x="157" y="106"/>
                    <a:pt x="157" y="106"/>
                    <a:pt x="157" y="106"/>
                  </a:cubicBezTo>
                  <a:cubicBezTo>
                    <a:pt x="156" y="106"/>
                    <a:pt x="156" y="106"/>
                    <a:pt x="156" y="106"/>
                  </a:cubicBezTo>
                  <a:cubicBezTo>
                    <a:pt x="156" y="106"/>
                    <a:pt x="156" y="106"/>
                    <a:pt x="156" y="106"/>
                  </a:cubicBezTo>
                  <a:cubicBezTo>
                    <a:pt x="155" y="106"/>
                    <a:pt x="155" y="106"/>
                    <a:pt x="155" y="106"/>
                  </a:cubicBezTo>
                  <a:cubicBezTo>
                    <a:pt x="155" y="105"/>
                    <a:pt x="155" y="105"/>
                    <a:pt x="155" y="105"/>
                  </a:cubicBezTo>
                  <a:cubicBezTo>
                    <a:pt x="156" y="105"/>
                    <a:pt x="156" y="105"/>
                    <a:pt x="156" y="105"/>
                  </a:cubicBezTo>
                  <a:cubicBezTo>
                    <a:pt x="155" y="105"/>
                    <a:pt x="155" y="105"/>
                    <a:pt x="155" y="105"/>
                  </a:cubicBezTo>
                  <a:cubicBezTo>
                    <a:pt x="155" y="104"/>
                    <a:pt x="155" y="104"/>
                    <a:pt x="155" y="104"/>
                  </a:cubicBezTo>
                  <a:cubicBezTo>
                    <a:pt x="155" y="105"/>
                    <a:pt x="155" y="105"/>
                    <a:pt x="155" y="105"/>
                  </a:cubicBezTo>
                  <a:cubicBezTo>
                    <a:pt x="154" y="105"/>
                    <a:pt x="154" y="105"/>
                    <a:pt x="154" y="105"/>
                  </a:cubicBezTo>
                  <a:cubicBezTo>
                    <a:pt x="153" y="103"/>
                    <a:pt x="153" y="103"/>
                    <a:pt x="153" y="103"/>
                  </a:cubicBezTo>
                  <a:cubicBezTo>
                    <a:pt x="152" y="103"/>
                    <a:pt x="152" y="103"/>
                    <a:pt x="152" y="103"/>
                  </a:cubicBezTo>
                  <a:cubicBezTo>
                    <a:pt x="152" y="102"/>
                    <a:pt x="152" y="102"/>
                    <a:pt x="152" y="102"/>
                  </a:cubicBezTo>
                  <a:cubicBezTo>
                    <a:pt x="152" y="102"/>
                    <a:pt x="152" y="102"/>
                    <a:pt x="152" y="102"/>
                  </a:cubicBezTo>
                  <a:cubicBezTo>
                    <a:pt x="151" y="101"/>
                    <a:pt x="151" y="101"/>
                    <a:pt x="151" y="101"/>
                  </a:cubicBezTo>
                  <a:cubicBezTo>
                    <a:pt x="150" y="100"/>
                    <a:pt x="150" y="100"/>
                    <a:pt x="150" y="100"/>
                  </a:cubicBezTo>
                  <a:cubicBezTo>
                    <a:pt x="150" y="100"/>
                    <a:pt x="150" y="100"/>
                    <a:pt x="150" y="100"/>
                  </a:cubicBezTo>
                  <a:cubicBezTo>
                    <a:pt x="150" y="100"/>
                    <a:pt x="150" y="100"/>
                    <a:pt x="150" y="100"/>
                  </a:cubicBezTo>
                  <a:cubicBezTo>
                    <a:pt x="150" y="100"/>
                    <a:pt x="150" y="100"/>
                    <a:pt x="150" y="100"/>
                  </a:cubicBezTo>
                  <a:cubicBezTo>
                    <a:pt x="150" y="101"/>
                    <a:pt x="150" y="101"/>
                    <a:pt x="150" y="101"/>
                  </a:cubicBezTo>
                  <a:cubicBezTo>
                    <a:pt x="151" y="101"/>
                    <a:pt x="151" y="101"/>
                    <a:pt x="151" y="101"/>
                  </a:cubicBezTo>
                  <a:cubicBezTo>
                    <a:pt x="151" y="102"/>
                    <a:pt x="151" y="102"/>
                    <a:pt x="151" y="102"/>
                  </a:cubicBezTo>
                  <a:cubicBezTo>
                    <a:pt x="150" y="102"/>
                    <a:pt x="150" y="102"/>
                    <a:pt x="150" y="102"/>
                  </a:cubicBezTo>
                  <a:cubicBezTo>
                    <a:pt x="149" y="102"/>
                    <a:pt x="149" y="102"/>
                    <a:pt x="149" y="102"/>
                  </a:cubicBezTo>
                  <a:cubicBezTo>
                    <a:pt x="149" y="102"/>
                    <a:pt x="149" y="102"/>
                    <a:pt x="149" y="102"/>
                  </a:cubicBezTo>
                  <a:cubicBezTo>
                    <a:pt x="148" y="101"/>
                    <a:pt x="148" y="101"/>
                    <a:pt x="148" y="101"/>
                  </a:cubicBezTo>
                  <a:cubicBezTo>
                    <a:pt x="148" y="100"/>
                    <a:pt x="148" y="100"/>
                    <a:pt x="148" y="100"/>
                  </a:cubicBezTo>
                  <a:cubicBezTo>
                    <a:pt x="148" y="101"/>
                    <a:pt x="148" y="101"/>
                    <a:pt x="148" y="101"/>
                  </a:cubicBezTo>
                  <a:cubicBezTo>
                    <a:pt x="148" y="101"/>
                    <a:pt x="148" y="101"/>
                    <a:pt x="148" y="101"/>
                  </a:cubicBezTo>
                  <a:cubicBezTo>
                    <a:pt x="149" y="102"/>
                    <a:pt x="149" y="102"/>
                    <a:pt x="149" y="102"/>
                  </a:cubicBezTo>
                  <a:cubicBezTo>
                    <a:pt x="150" y="103"/>
                    <a:pt x="150" y="103"/>
                    <a:pt x="150" y="103"/>
                  </a:cubicBezTo>
                  <a:cubicBezTo>
                    <a:pt x="151" y="103"/>
                    <a:pt x="151" y="103"/>
                    <a:pt x="151" y="103"/>
                  </a:cubicBezTo>
                  <a:cubicBezTo>
                    <a:pt x="152" y="103"/>
                    <a:pt x="152" y="103"/>
                    <a:pt x="152" y="103"/>
                  </a:cubicBezTo>
                  <a:cubicBezTo>
                    <a:pt x="154" y="105"/>
                    <a:pt x="154" y="105"/>
                    <a:pt x="154" y="105"/>
                  </a:cubicBezTo>
                  <a:cubicBezTo>
                    <a:pt x="154" y="105"/>
                    <a:pt x="154" y="105"/>
                    <a:pt x="154" y="105"/>
                  </a:cubicBezTo>
                  <a:cubicBezTo>
                    <a:pt x="154" y="106"/>
                    <a:pt x="154" y="106"/>
                    <a:pt x="154" y="106"/>
                  </a:cubicBezTo>
                  <a:cubicBezTo>
                    <a:pt x="153" y="106"/>
                    <a:pt x="153" y="106"/>
                    <a:pt x="153" y="106"/>
                  </a:cubicBezTo>
                  <a:cubicBezTo>
                    <a:pt x="153" y="105"/>
                    <a:pt x="153" y="105"/>
                    <a:pt x="153" y="105"/>
                  </a:cubicBezTo>
                  <a:cubicBezTo>
                    <a:pt x="152" y="105"/>
                    <a:pt x="152" y="105"/>
                    <a:pt x="152" y="105"/>
                  </a:cubicBezTo>
                  <a:cubicBezTo>
                    <a:pt x="152" y="106"/>
                    <a:pt x="152" y="106"/>
                    <a:pt x="152" y="106"/>
                  </a:cubicBezTo>
                  <a:cubicBezTo>
                    <a:pt x="151" y="106"/>
                    <a:pt x="151" y="106"/>
                    <a:pt x="151" y="106"/>
                  </a:cubicBezTo>
                  <a:cubicBezTo>
                    <a:pt x="150" y="106"/>
                    <a:pt x="150" y="106"/>
                    <a:pt x="150" y="106"/>
                  </a:cubicBezTo>
                  <a:cubicBezTo>
                    <a:pt x="150" y="106"/>
                    <a:pt x="150" y="106"/>
                    <a:pt x="150" y="106"/>
                  </a:cubicBezTo>
                  <a:cubicBezTo>
                    <a:pt x="149" y="106"/>
                    <a:pt x="149" y="106"/>
                    <a:pt x="149" y="106"/>
                  </a:cubicBezTo>
                  <a:cubicBezTo>
                    <a:pt x="150" y="105"/>
                    <a:pt x="150" y="105"/>
                    <a:pt x="150" y="105"/>
                  </a:cubicBezTo>
                  <a:cubicBezTo>
                    <a:pt x="149" y="105"/>
                    <a:pt x="149" y="105"/>
                    <a:pt x="149" y="105"/>
                  </a:cubicBezTo>
                  <a:cubicBezTo>
                    <a:pt x="149" y="105"/>
                    <a:pt x="149" y="105"/>
                    <a:pt x="149" y="105"/>
                  </a:cubicBezTo>
                  <a:cubicBezTo>
                    <a:pt x="149" y="105"/>
                    <a:pt x="149" y="105"/>
                    <a:pt x="149" y="105"/>
                  </a:cubicBezTo>
                  <a:cubicBezTo>
                    <a:pt x="149" y="106"/>
                    <a:pt x="149" y="106"/>
                    <a:pt x="149" y="106"/>
                  </a:cubicBezTo>
                  <a:cubicBezTo>
                    <a:pt x="149" y="106"/>
                    <a:pt x="149" y="106"/>
                    <a:pt x="149" y="106"/>
                  </a:cubicBezTo>
                  <a:cubicBezTo>
                    <a:pt x="150" y="107"/>
                    <a:pt x="150" y="107"/>
                    <a:pt x="150" y="107"/>
                  </a:cubicBezTo>
                  <a:cubicBezTo>
                    <a:pt x="150" y="107"/>
                    <a:pt x="150" y="107"/>
                    <a:pt x="150" y="107"/>
                  </a:cubicBezTo>
                  <a:cubicBezTo>
                    <a:pt x="151" y="107"/>
                    <a:pt x="151" y="107"/>
                    <a:pt x="151" y="107"/>
                  </a:cubicBezTo>
                  <a:cubicBezTo>
                    <a:pt x="152" y="106"/>
                    <a:pt x="152" y="106"/>
                    <a:pt x="152" y="106"/>
                  </a:cubicBezTo>
                  <a:cubicBezTo>
                    <a:pt x="152" y="106"/>
                    <a:pt x="152" y="106"/>
                    <a:pt x="152" y="106"/>
                  </a:cubicBezTo>
                  <a:cubicBezTo>
                    <a:pt x="153" y="106"/>
                    <a:pt x="153" y="106"/>
                    <a:pt x="153" y="106"/>
                  </a:cubicBezTo>
                  <a:cubicBezTo>
                    <a:pt x="153" y="107"/>
                    <a:pt x="153" y="107"/>
                    <a:pt x="153" y="107"/>
                  </a:cubicBezTo>
                  <a:cubicBezTo>
                    <a:pt x="153" y="107"/>
                    <a:pt x="153" y="107"/>
                    <a:pt x="153" y="107"/>
                  </a:cubicBezTo>
                  <a:cubicBezTo>
                    <a:pt x="153" y="108"/>
                    <a:pt x="153" y="108"/>
                    <a:pt x="153" y="108"/>
                  </a:cubicBezTo>
                  <a:cubicBezTo>
                    <a:pt x="153" y="109"/>
                    <a:pt x="153" y="109"/>
                    <a:pt x="153" y="109"/>
                  </a:cubicBezTo>
                  <a:cubicBezTo>
                    <a:pt x="152" y="109"/>
                    <a:pt x="152" y="109"/>
                    <a:pt x="152" y="109"/>
                  </a:cubicBezTo>
                  <a:cubicBezTo>
                    <a:pt x="152" y="109"/>
                    <a:pt x="152" y="109"/>
                    <a:pt x="152" y="109"/>
                  </a:cubicBezTo>
                  <a:cubicBezTo>
                    <a:pt x="153" y="110"/>
                    <a:pt x="153" y="110"/>
                    <a:pt x="153" y="110"/>
                  </a:cubicBezTo>
                  <a:cubicBezTo>
                    <a:pt x="153" y="109"/>
                    <a:pt x="153" y="109"/>
                    <a:pt x="153" y="109"/>
                  </a:cubicBezTo>
                  <a:cubicBezTo>
                    <a:pt x="154" y="110"/>
                    <a:pt x="154" y="110"/>
                    <a:pt x="154" y="110"/>
                  </a:cubicBezTo>
                  <a:cubicBezTo>
                    <a:pt x="155" y="110"/>
                    <a:pt x="155" y="110"/>
                    <a:pt x="155" y="110"/>
                  </a:cubicBezTo>
                  <a:cubicBezTo>
                    <a:pt x="156" y="111"/>
                    <a:pt x="156" y="111"/>
                    <a:pt x="156" y="111"/>
                  </a:cubicBezTo>
                  <a:cubicBezTo>
                    <a:pt x="156" y="110"/>
                    <a:pt x="156" y="110"/>
                    <a:pt x="156" y="110"/>
                  </a:cubicBezTo>
                  <a:cubicBezTo>
                    <a:pt x="157" y="110"/>
                    <a:pt x="157" y="110"/>
                    <a:pt x="157" y="110"/>
                  </a:cubicBezTo>
                  <a:cubicBezTo>
                    <a:pt x="157" y="110"/>
                    <a:pt x="157" y="110"/>
                    <a:pt x="157" y="110"/>
                  </a:cubicBezTo>
                  <a:cubicBezTo>
                    <a:pt x="157" y="111"/>
                    <a:pt x="157" y="111"/>
                    <a:pt x="157" y="111"/>
                  </a:cubicBezTo>
                  <a:cubicBezTo>
                    <a:pt x="157" y="111"/>
                    <a:pt x="157" y="111"/>
                    <a:pt x="157" y="111"/>
                  </a:cubicBezTo>
                  <a:cubicBezTo>
                    <a:pt x="157" y="112"/>
                    <a:pt x="157" y="112"/>
                    <a:pt x="157" y="112"/>
                  </a:cubicBezTo>
                  <a:cubicBezTo>
                    <a:pt x="158" y="112"/>
                    <a:pt x="158" y="112"/>
                    <a:pt x="158" y="112"/>
                  </a:cubicBezTo>
                  <a:cubicBezTo>
                    <a:pt x="157" y="113"/>
                    <a:pt x="157" y="113"/>
                    <a:pt x="157" y="113"/>
                  </a:cubicBezTo>
                  <a:cubicBezTo>
                    <a:pt x="157" y="114"/>
                    <a:pt x="157" y="114"/>
                    <a:pt x="157" y="114"/>
                  </a:cubicBezTo>
                  <a:cubicBezTo>
                    <a:pt x="156" y="114"/>
                    <a:pt x="156" y="114"/>
                    <a:pt x="156" y="114"/>
                  </a:cubicBezTo>
                  <a:cubicBezTo>
                    <a:pt x="155" y="114"/>
                    <a:pt x="155" y="114"/>
                    <a:pt x="155" y="114"/>
                  </a:cubicBezTo>
                  <a:cubicBezTo>
                    <a:pt x="155" y="114"/>
                    <a:pt x="155" y="114"/>
                    <a:pt x="155" y="114"/>
                  </a:cubicBezTo>
                  <a:cubicBezTo>
                    <a:pt x="154" y="113"/>
                    <a:pt x="154" y="113"/>
                    <a:pt x="154" y="113"/>
                  </a:cubicBezTo>
                  <a:cubicBezTo>
                    <a:pt x="154" y="113"/>
                    <a:pt x="154" y="113"/>
                    <a:pt x="154" y="113"/>
                  </a:cubicBezTo>
                  <a:cubicBezTo>
                    <a:pt x="154" y="112"/>
                    <a:pt x="154" y="112"/>
                    <a:pt x="154" y="112"/>
                  </a:cubicBezTo>
                  <a:cubicBezTo>
                    <a:pt x="153" y="112"/>
                    <a:pt x="153" y="112"/>
                    <a:pt x="153" y="112"/>
                  </a:cubicBezTo>
                  <a:cubicBezTo>
                    <a:pt x="153" y="111"/>
                    <a:pt x="153" y="111"/>
                    <a:pt x="153" y="111"/>
                  </a:cubicBezTo>
                  <a:cubicBezTo>
                    <a:pt x="152" y="111"/>
                    <a:pt x="152" y="111"/>
                    <a:pt x="152" y="111"/>
                  </a:cubicBezTo>
                  <a:cubicBezTo>
                    <a:pt x="151" y="111"/>
                    <a:pt x="151" y="111"/>
                    <a:pt x="151" y="111"/>
                  </a:cubicBezTo>
                  <a:cubicBezTo>
                    <a:pt x="151" y="111"/>
                    <a:pt x="151" y="111"/>
                    <a:pt x="151" y="111"/>
                  </a:cubicBezTo>
                  <a:cubicBezTo>
                    <a:pt x="150" y="111"/>
                    <a:pt x="150" y="111"/>
                    <a:pt x="150" y="111"/>
                  </a:cubicBezTo>
                  <a:cubicBezTo>
                    <a:pt x="150" y="111"/>
                    <a:pt x="150" y="111"/>
                    <a:pt x="150" y="111"/>
                  </a:cubicBezTo>
                  <a:cubicBezTo>
                    <a:pt x="149" y="110"/>
                    <a:pt x="149" y="110"/>
                    <a:pt x="149" y="110"/>
                  </a:cubicBezTo>
                  <a:cubicBezTo>
                    <a:pt x="149" y="110"/>
                    <a:pt x="149" y="110"/>
                    <a:pt x="149" y="110"/>
                  </a:cubicBezTo>
                  <a:cubicBezTo>
                    <a:pt x="149" y="110"/>
                    <a:pt x="149" y="110"/>
                    <a:pt x="149" y="110"/>
                  </a:cubicBezTo>
                  <a:cubicBezTo>
                    <a:pt x="149" y="110"/>
                    <a:pt x="149" y="110"/>
                    <a:pt x="149" y="110"/>
                  </a:cubicBezTo>
                  <a:cubicBezTo>
                    <a:pt x="149" y="111"/>
                    <a:pt x="149" y="111"/>
                    <a:pt x="149" y="111"/>
                  </a:cubicBezTo>
                  <a:cubicBezTo>
                    <a:pt x="149" y="112"/>
                    <a:pt x="149" y="112"/>
                    <a:pt x="149" y="112"/>
                  </a:cubicBezTo>
                  <a:cubicBezTo>
                    <a:pt x="149" y="112"/>
                    <a:pt x="149" y="112"/>
                    <a:pt x="149" y="112"/>
                  </a:cubicBezTo>
                  <a:cubicBezTo>
                    <a:pt x="148" y="112"/>
                    <a:pt x="148" y="112"/>
                    <a:pt x="148" y="112"/>
                  </a:cubicBezTo>
                  <a:cubicBezTo>
                    <a:pt x="148" y="112"/>
                    <a:pt x="148" y="112"/>
                    <a:pt x="148" y="112"/>
                  </a:cubicBezTo>
                  <a:cubicBezTo>
                    <a:pt x="147" y="113"/>
                    <a:pt x="147" y="113"/>
                    <a:pt x="147" y="113"/>
                  </a:cubicBezTo>
                  <a:cubicBezTo>
                    <a:pt x="148" y="113"/>
                    <a:pt x="148" y="113"/>
                    <a:pt x="148" y="113"/>
                  </a:cubicBezTo>
                  <a:cubicBezTo>
                    <a:pt x="148" y="113"/>
                    <a:pt x="148" y="113"/>
                    <a:pt x="148" y="113"/>
                  </a:cubicBezTo>
                  <a:cubicBezTo>
                    <a:pt x="148" y="114"/>
                    <a:pt x="148" y="114"/>
                    <a:pt x="148" y="114"/>
                  </a:cubicBezTo>
                  <a:cubicBezTo>
                    <a:pt x="147" y="114"/>
                    <a:pt x="147" y="114"/>
                    <a:pt x="147" y="114"/>
                  </a:cubicBezTo>
                  <a:cubicBezTo>
                    <a:pt x="147" y="115"/>
                    <a:pt x="147" y="115"/>
                    <a:pt x="147" y="115"/>
                  </a:cubicBezTo>
                  <a:cubicBezTo>
                    <a:pt x="147" y="115"/>
                    <a:pt x="147" y="115"/>
                    <a:pt x="147" y="115"/>
                  </a:cubicBezTo>
                  <a:cubicBezTo>
                    <a:pt x="147" y="115"/>
                    <a:pt x="147" y="115"/>
                    <a:pt x="147" y="115"/>
                  </a:cubicBezTo>
                  <a:cubicBezTo>
                    <a:pt x="147" y="115"/>
                    <a:pt x="147" y="115"/>
                    <a:pt x="147" y="115"/>
                  </a:cubicBezTo>
                  <a:cubicBezTo>
                    <a:pt x="148" y="116"/>
                    <a:pt x="148" y="116"/>
                    <a:pt x="148" y="116"/>
                  </a:cubicBezTo>
                  <a:cubicBezTo>
                    <a:pt x="148" y="116"/>
                    <a:pt x="148" y="116"/>
                    <a:pt x="148" y="116"/>
                  </a:cubicBezTo>
                  <a:cubicBezTo>
                    <a:pt x="148" y="117"/>
                    <a:pt x="148" y="117"/>
                    <a:pt x="148" y="117"/>
                  </a:cubicBezTo>
                  <a:cubicBezTo>
                    <a:pt x="148" y="118"/>
                    <a:pt x="148" y="118"/>
                    <a:pt x="148" y="118"/>
                  </a:cubicBezTo>
                  <a:cubicBezTo>
                    <a:pt x="148" y="118"/>
                    <a:pt x="148" y="118"/>
                    <a:pt x="148" y="118"/>
                  </a:cubicBezTo>
                  <a:cubicBezTo>
                    <a:pt x="149" y="118"/>
                    <a:pt x="149" y="118"/>
                    <a:pt x="149" y="118"/>
                  </a:cubicBezTo>
                  <a:cubicBezTo>
                    <a:pt x="149" y="117"/>
                    <a:pt x="149" y="117"/>
                    <a:pt x="149" y="117"/>
                  </a:cubicBezTo>
                  <a:cubicBezTo>
                    <a:pt x="149" y="117"/>
                    <a:pt x="149" y="117"/>
                    <a:pt x="149" y="117"/>
                  </a:cubicBezTo>
                  <a:cubicBezTo>
                    <a:pt x="148" y="116"/>
                    <a:pt x="148" y="116"/>
                    <a:pt x="148" y="116"/>
                  </a:cubicBezTo>
                  <a:cubicBezTo>
                    <a:pt x="149" y="116"/>
                    <a:pt x="149" y="116"/>
                    <a:pt x="149" y="116"/>
                  </a:cubicBezTo>
                  <a:cubicBezTo>
                    <a:pt x="149" y="115"/>
                    <a:pt x="149" y="115"/>
                    <a:pt x="149" y="115"/>
                  </a:cubicBezTo>
                  <a:cubicBezTo>
                    <a:pt x="149" y="115"/>
                    <a:pt x="149" y="115"/>
                    <a:pt x="149" y="115"/>
                  </a:cubicBezTo>
                  <a:cubicBezTo>
                    <a:pt x="149" y="116"/>
                    <a:pt x="149" y="116"/>
                    <a:pt x="149" y="116"/>
                  </a:cubicBezTo>
                  <a:cubicBezTo>
                    <a:pt x="150" y="116"/>
                    <a:pt x="150" y="116"/>
                    <a:pt x="150" y="116"/>
                  </a:cubicBezTo>
                  <a:cubicBezTo>
                    <a:pt x="150" y="117"/>
                    <a:pt x="150" y="117"/>
                    <a:pt x="150" y="117"/>
                  </a:cubicBezTo>
                  <a:cubicBezTo>
                    <a:pt x="151" y="117"/>
                    <a:pt x="151" y="117"/>
                    <a:pt x="151" y="117"/>
                  </a:cubicBezTo>
                  <a:cubicBezTo>
                    <a:pt x="151" y="117"/>
                    <a:pt x="151" y="117"/>
                    <a:pt x="151" y="117"/>
                  </a:cubicBezTo>
                  <a:cubicBezTo>
                    <a:pt x="151" y="117"/>
                    <a:pt x="151" y="117"/>
                    <a:pt x="151" y="117"/>
                  </a:cubicBezTo>
                  <a:cubicBezTo>
                    <a:pt x="152" y="117"/>
                    <a:pt x="152" y="117"/>
                    <a:pt x="152" y="117"/>
                  </a:cubicBezTo>
                  <a:cubicBezTo>
                    <a:pt x="152" y="117"/>
                    <a:pt x="152" y="117"/>
                    <a:pt x="152" y="117"/>
                  </a:cubicBezTo>
                  <a:cubicBezTo>
                    <a:pt x="153" y="117"/>
                    <a:pt x="153" y="117"/>
                    <a:pt x="153" y="117"/>
                  </a:cubicBezTo>
                  <a:cubicBezTo>
                    <a:pt x="153" y="117"/>
                    <a:pt x="153" y="117"/>
                    <a:pt x="153" y="117"/>
                  </a:cubicBezTo>
                  <a:cubicBezTo>
                    <a:pt x="153" y="117"/>
                    <a:pt x="153" y="117"/>
                    <a:pt x="153" y="117"/>
                  </a:cubicBezTo>
                  <a:cubicBezTo>
                    <a:pt x="153" y="118"/>
                    <a:pt x="153" y="118"/>
                    <a:pt x="153" y="118"/>
                  </a:cubicBezTo>
                  <a:cubicBezTo>
                    <a:pt x="153" y="118"/>
                    <a:pt x="153" y="118"/>
                    <a:pt x="153" y="118"/>
                  </a:cubicBezTo>
                  <a:cubicBezTo>
                    <a:pt x="152" y="119"/>
                    <a:pt x="152" y="119"/>
                    <a:pt x="152" y="119"/>
                  </a:cubicBezTo>
                  <a:cubicBezTo>
                    <a:pt x="152" y="120"/>
                    <a:pt x="152" y="120"/>
                    <a:pt x="152" y="120"/>
                  </a:cubicBezTo>
                  <a:cubicBezTo>
                    <a:pt x="152" y="121"/>
                    <a:pt x="152" y="121"/>
                    <a:pt x="152" y="121"/>
                  </a:cubicBezTo>
                  <a:cubicBezTo>
                    <a:pt x="152" y="121"/>
                    <a:pt x="152" y="121"/>
                    <a:pt x="152" y="121"/>
                  </a:cubicBezTo>
                  <a:cubicBezTo>
                    <a:pt x="151" y="121"/>
                    <a:pt x="151" y="121"/>
                    <a:pt x="151" y="121"/>
                  </a:cubicBezTo>
                  <a:cubicBezTo>
                    <a:pt x="151" y="121"/>
                    <a:pt x="151" y="121"/>
                    <a:pt x="151" y="121"/>
                  </a:cubicBezTo>
                  <a:cubicBezTo>
                    <a:pt x="150" y="121"/>
                    <a:pt x="150" y="121"/>
                    <a:pt x="150" y="121"/>
                  </a:cubicBezTo>
                  <a:cubicBezTo>
                    <a:pt x="149" y="121"/>
                    <a:pt x="149" y="121"/>
                    <a:pt x="149" y="121"/>
                  </a:cubicBezTo>
                  <a:cubicBezTo>
                    <a:pt x="149" y="121"/>
                    <a:pt x="149" y="121"/>
                    <a:pt x="149" y="121"/>
                  </a:cubicBezTo>
                  <a:cubicBezTo>
                    <a:pt x="148" y="121"/>
                    <a:pt x="148" y="121"/>
                    <a:pt x="148" y="121"/>
                  </a:cubicBezTo>
                  <a:cubicBezTo>
                    <a:pt x="148" y="122"/>
                    <a:pt x="148" y="122"/>
                    <a:pt x="148" y="122"/>
                  </a:cubicBezTo>
                  <a:cubicBezTo>
                    <a:pt x="148" y="122"/>
                    <a:pt x="148" y="122"/>
                    <a:pt x="148" y="122"/>
                  </a:cubicBezTo>
                  <a:cubicBezTo>
                    <a:pt x="147" y="122"/>
                    <a:pt x="147" y="122"/>
                    <a:pt x="147" y="122"/>
                  </a:cubicBezTo>
                  <a:cubicBezTo>
                    <a:pt x="147" y="122"/>
                    <a:pt x="147" y="122"/>
                    <a:pt x="147" y="122"/>
                  </a:cubicBezTo>
                  <a:cubicBezTo>
                    <a:pt x="147" y="122"/>
                    <a:pt x="147" y="122"/>
                    <a:pt x="147" y="122"/>
                  </a:cubicBezTo>
                  <a:cubicBezTo>
                    <a:pt x="147" y="123"/>
                    <a:pt x="147" y="123"/>
                    <a:pt x="147" y="123"/>
                  </a:cubicBezTo>
                  <a:cubicBezTo>
                    <a:pt x="146" y="123"/>
                    <a:pt x="146" y="123"/>
                    <a:pt x="146" y="123"/>
                  </a:cubicBezTo>
                  <a:cubicBezTo>
                    <a:pt x="146" y="123"/>
                    <a:pt x="146" y="123"/>
                    <a:pt x="146" y="123"/>
                  </a:cubicBezTo>
                  <a:cubicBezTo>
                    <a:pt x="145" y="122"/>
                    <a:pt x="145" y="122"/>
                    <a:pt x="145" y="122"/>
                  </a:cubicBezTo>
                  <a:cubicBezTo>
                    <a:pt x="144" y="122"/>
                    <a:pt x="144" y="122"/>
                    <a:pt x="144" y="122"/>
                  </a:cubicBezTo>
                  <a:cubicBezTo>
                    <a:pt x="143" y="121"/>
                    <a:pt x="143" y="121"/>
                    <a:pt x="143" y="121"/>
                  </a:cubicBezTo>
                  <a:cubicBezTo>
                    <a:pt x="141" y="119"/>
                    <a:pt x="141" y="119"/>
                    <a:pt x="141" y="119"/>
                  </a:cubicBezTo>
                  <a:cubicBezTo>
                    <a:pt x="141" y="119"/>
                    <a:pt x="141" y="119"/>
                    <a:pt x="141" y="119"/>
                  </a:cubicBezTo>
                  <a:cubicBezTo>
                    <a:pt x="141" y="118"/>
                    <a:pt x="141" y="118"/>
                    <a:pt x="141" y="118"/>
                  </a:cubicBezTo>
                  <a:cubicBezTo>
                    <a:pt x="141" y="118"/>
                    <a:pt x="141" y="118"/>
                    <a:pt x="141" y="118"/>
                  </a:cubicBezTo>
                  <a:cubicBezTo>
                    <a:pt x="142" y="118"/>
                    <a:pt x="142" y="118"/>
                    <a:pt x="142" y="118"/>
                  </a:cubicBezTo>
                  <a:cubicBezTo>
                    <a:pt x="142" y="118"/>
                    <a:pt x="142" y="118"/>
                    <a:pt x="142" y="118"/>
                  </a:cubicBezTo>
                  <a:cubicBezTo>
                    <a:pt x="142" y="119"/>
                    <a:pt x="142" y="119"/>
                    <a:pt x="142" y="119"/>
                  </a:cubicBezTo>
                  <a:cubicBezTo>
                    <a:pt x="144" y="119"/>
                    <a:pt x="144" y="119"/>
                    <a:pt x="144" y="119"/>
                  </a:cubicBezTo>
                  <a:cubicBezTo>
                    <a:pt x="145" y="120"/>
                    <a:pt x="145" y="120"/>
                    <a:pt x="145" y="120"/>
                  </a:cubicBezTo>
                  <a:cubicBezTo>
                    <a:pt x="145" y="120"/>
                    <a:pt x="145" y="120"/>
                    <a:pt x="145" y="120"/>
                  </a:cubicBezTo>
                  <a:cubicBezTo>
                    <a:pt x="146" y="120"/>
                    <a:pt x="146" y="120"/>
                    <a:pt x="146" y="120"/>
                  </a:cubicBezTo>
                  <a:cubicBezTo>
                    <a:pt x="146" y="119"/>
                    <a:pt x="146" y="119"/>
                    <a:pt x="146" y="119"/>
                  </a:cubicBezTo>
                  <a:cubicBezTo>
                    <a:pt x="146" y="119"/>
                    <a:pt x="146" y="119"/>
                    <a:pt x="146" y="119"/>
                  </a:cubicBezTo>
                  <a:cubicBezTo>
                    <a:pt x="145" y="119"/>
                    <a:pt x="145" y="119"/>
                    <a:pt x="145" y="119"/>
                  </a:cubicBezTo>
                  <a:cubicBezTo>
                    <a:pt x="145" y="119"/>
                    <a:pt x="145" y="119"/>
                    <a:pt x="145" y="119"/>
                  </a:cubicBezTo>
                  <a:cubicBezTo>
                    <a:pt x="144" y="119"/>
                    <a:pt x="144" y="119"/>
                    <a:pt x="144" y="119"/>
                  </a:cubicBezTo>
                  <a:cubicBezTo>
                    <a:pt x="143" y="118"/>
                    <a:pt x="143" y="118"/>
                    <a:pt x="143" y="118"/>
                  </a:cubicBezTo>
                  <a:cubicBezTo>
                    <a:pt x="142" y="118"/>
                    <a:pt x="142" y="118"/>
                    <a:pt x="142" y="118"/>
                  </a:cubicBezTo>
                  <a:cubicBezTo>
                    <a:pt x="141" y="118"/>
                    <a:pt x="141" y="118"/>
                    <a:pt x="141" y="118"/>
                  </a:cubicBezTo>
                  <a:cubicBezTo>
                    <a:pt x="141" y="117"/>
                    <a:pt x="141" y="117"/>
                    <a:pt x="141" y="117"/>
                  </a:cubicBezTo>
                  <a:cubicBezTo>
                    <a:pt x="141" y="117"/>
                    <a:pt x="141" y="117"/>
                    <a:pt x="141" y="117"/>
                  </a:cubicBezTo>
                  <a:cubicBezTo>
                    <a:pt x="140" y="117"/>
                    <a:pt x="140" y="117"/>
                    <a:pt x="140" y="117"/>
                  </a:cubicBezTo>
                  <a:cubicBezTo>
                    <a:pt x="140" y="117"/>
                    <a:pt x="140" y="117"/>
                    <a:pt x="140" y="117"/>
                  </a:cubicBezTo>
                  <a:cubicBezTo>
                    <a:pt x="140" y="117"/>
                    <a:pt x="140" y="117"/>
                    <a:pt x="140" y="117"/>
                  </a:cubicBezTo>
                  <a:cubicBezTo>
                    <a:pt x="140" y="118"/>
                    <a:pt x="140" y="118"/>
                    <a:pt x="140" y="118"/>
                  </a:cubicBezTo>
                  <a:cubicBezTo>
                    <a:pt x="140" y="119"/>
                    <a:pt x="140" y="119"/>
                    <a:pt x="140" y="119"/>
                  </a:cubicBezTo>
                  <a:cubicBezTo>
                    <a:pt x="140" y="120"/>
                    <a:pt x="140" y="120"/>
                    <a:pt x="140" y="120"/>
                  </a:cubicBezTo>
                  <a:cubicBezTo>
                    <a:pt x="139" y="120"/>
                    <a:pt x="139" y="120"/>
                    <a:pt x="139" y="120"/>
                  </a:cubicBezTo>
                  <a:cubicBezTo>
                    <a:pt x="139" y="120"/>
                    <a:pt x="139" y="120"/>
                    <a:pt x="139" y="120"/>
                  </a:cubicBezTo>
                  <a:cubicBezTo>
                    <a:pt x="138" y="118"/>
                    <a:pt x="138" y="118"/>
                    <a:pt x="138" y="118"/>
                  </a:cubicBezTo>
                  <a:cubicBezTo>
                    <a:pt x="137" y="117"/>
                    <a:pt x="137" y="117"/>
                    <a:pt x="137" y="117"/>
                  </a:cubicBezTo>
                  <a:cubicBezTo>
                    <a:pt x="137" y="116"/>
                    <a:pt x="137" y="116"/>
                    <a:pt x="137" y="116"/>
                  </a:cubicBezTo>
                  <a:cubicBezTo>
                    <a:pt x="136" y="116"/>
                    <a:pt x="136" y="116"/>
                    <a:pt x="136" y="116"/>
                  </a:cubicBezTo>
                  <a:cubicBezTo>
                    <a:pt x="136" y="116"/>
                    <a:pt x="136" y="116"/>
                    <a:pt x="136" y="116"/>
                  </a:cubicBezTo>
                  <a:cubicBezTo>
                    <a:pt x="136" y="116"/>
                    <a:pt x="136" y="116"/>
                    <a:pt x="136" y="116"/>
                  </a:cubicBezTo>
                  <a:cubicBezTo>
                    <a:pt x="136" y="116"/>
                    <a:pt x="136" y="116"/>
                    <a:pt x="136" y="116"/>
                  </a:cubicBezTo>
                  <a:cubicBezTo>
                    <a:pt x="136" y="116"/>
                    <a:pt x="136" y="116"/>
                    <a:pt x="136" y="116"/>
                  </a:cubicBezTo>
                  <a:cubicBezTo>
                    <a:pt x="136" y="117"/>
                    <a:pt x="136" y="117"/>
                    <a:pt x="136" y="117"/>
                  </a:cubicBezTo>
                  <a:cubicBezTo>
                    <a:pt x="137" y="118"/>
                    <a:pt x="137" y="118"/>
                    <a:pt x="137" y="118"/>
                  </a:cubicBezTo>
                  <a:cubicBezTo>
                    <a:pt x="137" y="119"/>
                    <a:pt x="137" y="119"/>
                    <a:pt x="137" y="119"/>
                  </a:cubicBezTo>
                  <a:cubicBezTo>
                    <a:pt x="138" y="119"/>
                    <a:pt x="138" y="119"/>
                    <a:pt x="138" y="119"/>
                  </a:cubicBezTo>
                  <a:cubicBezTo>
                    <a:pt x="138" y="119"/>
                    <a:pt x="138" y="119"/>
                    <a:pt x="138" y="119"/>
                  </a:cubicBezTo>
                  <a:cubicBezTo>
                    <a:pt x="138" y="120"/>
                    <a:pt x="138" y="120"/>
                    <a:pt x="138" y="120"/>
                  </a:cubicBezTo>
                  <a:cubicBezTo>
                    <a:pt x="138" y="120"/>
                    <a:pt x="138" y="120"/>
                    <a:pt x="138" y="120"/>
                  </a:cubicBezTo>
                  <a:cubicBezTo>
                    <a:pt x="137" y="120"/>
                    <a:pt x="137" y="120"/>
                    <a:pt x="137" y="120"/>
                  </a:cubicBezTo>
                  <a:cubicBezTo>
                    <a:pt x="136" y="120"/>
                    <a:pt x="136" y="120"/>
                    <a:pt x="136" y="120"/>
                  </a:cubicBezTo>
                  <a:cubicBezTo>
                    <a:pt x="136" y="121"/>
                    <a:pt x="136" y="121"/>
                    <a:pt x="136" y="121"/>
                  </a:cubicBezTo>
                  <a:cubicBezTo>
                    <a:pt x="135" y="121"/>
                    <a:pt x="135" y="121"/>
                    <a:pt x="135" y="121"/>
                  </a:cubicBezTo>
                  <a:cubicBezTo>
                    <a:pt x="135" y="121"/>
                    <a:pt x="135" y="121"/>
                    <a:pt x="135" y="121"/>
                  </a:cubicBezTo>
                  <a:cubicBezTo>
                    <a:pt x="134" y="122"/>
                    <a:pt x="134" y="122"/>
                    <a:pt x="134" y="122"/>
                  </a:cubicBezTo>
                  <a:cubicBezTo>
                    <a:pt x="134" y="122"/>
                    <a:pt x="134" y="122"/>
                    <a:pt x="134" y="122"/>
                  </a:cubicBezTo>
                  <a:cubicBezTo>
                    <a:pt x="133" y="121"/>
                    <a:pt x="133" y="121"/>
                    <a:pt x="133" y="121"/>
                  </a:cubicBezTo>
                  <a:cubicBezTo>
                    <a:pt x="133" y="121"/>
                    <a:pt x="133" y="121"/>
                    <a:pt x="133" y="121"/>
                  </a:cubicBezTo>
                  <a:cubicBezTo>
                    <a:pt x="132" y="121"/>
                    <a:pt x="132" y="121"/>
                    <a:pt x="132" y="121"/>
                  </a:cubicBezTo>
                  <a:cubicBezTo>
                    <a:pt x="132" y="120"/>
                    <a:pt x="132" y="120"/>
                    <a:pt x="132" y="120"/>
                  </a:cubicBezTo>
                  <a:cubicBezTo>
                    <a:pt x="131" y="120"/>
                    <a:pt x="131" y="120"/>
                    <a:pt x="131" y="120"/>
                  </a:cubicBezTo>
                  <a:cubicBezTo>
                    <a:pt x="131" y="120"/>
                    <a:pt x="131" y="120"/>
                    <a:pt x="131" y="120"/>
                  </a:cubicBezTo>
                  <a:cubicBezTo>
                    <a:pt x="131" y="119"/>
                    <a:pt x="131" y="119"/>
                    <a:pt x="131" y="119"/>
                  </a:cubicBezTo>
                  <a:cubicBezTo>
                    <a:pt x="130" y="119"/>
                    <a:pt x="130" y="119"/>
                    <a:pt x="130" y="119"/>
                  </a:cubicBezTo>
                  <a:cubicBezTo>
                    <a:pt x="130" y="119"/>
                    <a:pt x="130" y="119"/>
                    <a:pt x="130" y="119"/>
                  </a:cubicBezTo>
                  <a:cubicBezTo>
                    <a:pt x="130" y="119"/>
                    <a:pt x="130" y="119"/>
                    <a:pt x="130" y="119"/>
                  </a:cubicBezTo>
                  <a:cubicBezTo>
                    <a:pt x="130" y="119"/>
                    <a:pt x="130" y="119"/>
                    <a:pt x="130" y="119"/>
                  </a:cubicBezTo>
                  <a:cubicBezTo>
                    <a:pt x="130" y="120"/>
                    <a:pt x="130" y="120"/>
                    <a:pt x="130" y="120"/>
                  </a:cubicBezTo>
                  <a:cubicBezTo>
                    <a:pt x="131" y="120"/>
                    <a:pt x="131" y="120"/>
                    <a:pt x="131" y="120"/>
                  </a:cubicBezTo>
                  <a:cubicBezTo>
                    <a:pt x="132" y="121"/>
                    <a:pt x="132" y="121"/>
                    <a:pt x="132" y="121"/>
                  </a:cubicBezTo>
                  <a:cubicBezTo>
                    <a:pt x="132" y="121"/>
                    <a:pt x="132" y="121"/>
                    <a:pt x="132" y="121"/>
                  </a:cubicBezTo>
                  <a:cubicBezTo>
                    <a:pt x="132" y="122"/>
                    <a:pt x="132" y="122"/>
                    <a:pt x="132" y="122"/>
                  </a:cubicBezTo>
                  <a:cubicBezTo>
                    <a:pt x="132" y="122"/>
                    <a:pt x="132" y="122"/>
                    <a:pt x="132" y="122"/>
                  </a:cubicBezTo>
                  <a:cubicBezTo>
                    <a:pt x="130" y="122"/>
                    <a:pt x="130" y="122"/>
                    <a:pt x="130" y="122"/>
                  </a:cubicBezTo>
                  <a:cubicBezTo>
                    <a:pt x="129" y="122"/>
                    <a:pt x="129" y="122"/>
                    <a:pt x="129" y="122"/>
                  </a:cubicBezTo>
                  <a:cubicBezTo>
                    <a:pt x="129" y="122"/>
                    <a:pt x="129" y="122"/>
                    <a:pt x="129" y="122"/>
                  </a:cubicBezTo>
                  <a:cubicBezTo>
                    <a:pt x="128" y="123"/>
                    <a:pt x="128" y="123"/>
                    <a:pt x="128" y="123"/>
                  </a:cubicBezTo>
                  <a:cubicBezTo>
                    <a:pt x="128" y="123"/>
                    <a:pt x="128" y="123"/>
                    <a:pt x="128" y="123"/>
                  </a:cubicBezTo>
                  <a:cubicBezTo>
                    <a:pt x="129" y="123"/>
                    <a:pt x="129" y="123"/>
                    <a:pt x="129" y="123"/>
                  </a:cubicBezTo>
                  <a:cubicBezTo>
                    <a:pt x="129" y="123"/>
                    <a:pt x="129" y="123"/>
                    <a:pt x="129" y="123"/>
                  </a:cubicBezTo>
                  <a:cubicBezTo>
                    <a:pt x="129" y="123"/>
                    <a:pt x="129" y="123"/>
                    <a:pt x="129" y="123"/>
                  </a:cubicBezTo>
                  <a:cubicBezTo>
                    <a:pt x="130" y="123"/>
                    <a:pt x="130" y="123"/>
                    <a:pt x="130" y="123"/>
                  </a:cubicBezTo>
                  <a:cubicBezTo>
                    <a:pt x="130" y="123"/>
                    <a:pt x="130" y="123"/>
                    <a:pt x="130" y="123"/>
                  </a:cubicBezTo>
                  <a:cubicBezTo>
                    <a:pt x="130" y="123"/>
                    <a:pt x="130" y="123"/>
                    <a:pt x="130" y="123"/>
                  </a:cubicBezTo>
                  <a:cubicBezTo>
                    <a:pt x="130" y="123"/>
                    <a:pt x="131" y="123"/>
                    <a:pt x="131" y="123"/>
                  </a:cubicBezTo>
                  <a:cubicBezTo>
                    <a:pt x="131" y="123"/>
                    <a:pt x="132" y="123"/>
                    <a:pt x="132" y="123"/>
                  </a:cubicBezTo>
                  <a:cubicBezTo>
                    <a:pt x="132" y="123"/>
                    <a:pt x="132" y="123"/>
                    <a:pt x="132" y="123"/>
                  </a:cubicBezTo>
                  <a:cubicBezTo>
                    <a:pt x="132" y="122"/>
                    <a:pt x="132" y="122"/>
                    <a:pt x="132" y="122"/>
                  </a:cubicBezTo>
                  <a:cubicBezTo>
                    <a:pt x="133" y="122"/>
                    <a:pt x="133" y="122"/>
                    <a:pt x="133" y="122"/>
                  </a:cubicBezTo>
                  <a:cubicBezTo>
                    <a:pt x="134" y="122"/>
                    <a:pt x="134" y="122"/>
                    <a:pt x="134" y="122"/>
                  </a:cubicBezTo>
                  <a:cubicBezTo>
                    <a:pt x="135" y="122"/>
                    <a:pt x="135" y="122"/>
                    <a:pt x="135" y="122"/>
                  </a:cubicBezTo>
                  <a:cubicBezTo>
                    <a:pt x="135" y="122"/>
                    <a:pt x="135" y="122"/>
                    <a:pt x="135" y="122"/>
                  </a:cubicBezTo>
                  <a:cubicBezTo>
                    <a:pt x="135" y="123"/>
                    <a:pt x="135" y="123"/>
                    <a:pt x="135" y="123"/>
                  </a:cubicBezTo>
                  <a:cubicBezTo>
                    <a:pt x="136" y="123"/>
                    <a:pt x="136" y="123"/>
                    <a:pt x="136" y="123"/>
                  </a:cubicBezTo>
                  <a:cubicBezTo>
                    <a:pt x="137" y="123"/>
                    <a:pt x="137" y="123"/>
                    <a:pt x="137" y="123"/>
                  </a:cubicBezTo>
                  <a:cubicBezTo>
                    <a:pt x="137" y="124"/>
                    <a:pt x="137" y="124"/>
                    <a:pt x="137" y="124"/>
                  </a:cubicBezTo>
                  <a:cubicBezTo>
                    <a:pt x="137" y="124"/>
                    <a:pt x="137" y="124"/>
                    <a:pt x="137" y="124"/>
                  </a:cubicBezTo>
                  <a:cubicBezTo>
                    <a:pt x="137" y="124"/>
                    <a:pt x="137" y="124"/>
                    <a:pt x="137" y="124"/>
                  </a:cubicBezTo>
                  <a:cubicBezTo>
                    <a:pt x="136" y="125"/>
                    <a:pt x="136" y="125"/>
                    <a:pt x="136" y="125"/>
                  </a:cubicBezTo>
                  <a:cubicBezTo>
                    <a:pt x="135" y="125"/>
                    <a:pt x="135" y="125"/>
                    <a:pt x="135" y="125"/>
                  </a:cubicBezTo>
                  <a:cubicBezTo>
                    <a:pt x="135" y="125"/>
                    <a:pt x="135" y="125"/>
                    <a:pt x="135" y="125"/>
                  </a:cubicBezTo>
                  <a:cubicBezTo>
                    <a:pt x="134" y="125"/>
                    <a:pt x="134" y="125"/>
                    <a:pt x="134" y="125"/>
                  </a:cubicBezTo>
                  <a:cubicBezTo>
                    <a:pt x="133" y="126"/>
                    <a:pt x="133" y="126"/>
                    <a:pt x="133" y="126"/>
                  </a:cubicBezTo>
                  <a:cubicBezTo>
                    <a:pt x="133" y="126"/>
                    <a:pt x="133" y="126"/>
                    <a:pt x="133" y="126"/>
                  </a:cubicBezTo>
                  <a:cubicBezTo>
                    <a:pt x="132" y="125"/>
                    <a:pt x="132" y="125"/>
                    <a:pt x="132" y="125"/>
                  </a:cubicBezTo>
                  <a:cubicBezTo>
                    <a:pt x="132" y="125"/>
                    <a:pt x="132" y="125"/>
                    <a:pt x="132" y="125"/>
                  </a:cubicBezTo>
                  <a:cubicBezTo>
                    <a:pt x="131" y="125"/>
                    <a:pt x="131" y="125"/>
                    <a:pt x="131" y="125"/>
                  </a:cubicBezTo>
                  <a:cubicBezTo>
                    <a:pt x="131" y="125"/>
                    <a:pt x="131" y="125"/>
                    <a:pt x="131" y="125"/>
                  </a:cubicBezTo>
                  <a:cubicBezTo>
                    <a:pt x="130" y="125"/>
                    <a:pt x="130" y="125"/>
                    <a:pt x="130" y="125"/>
                  </a:cubicBezTo>
                  <a:cubicBezTo>
                    <a:pt x="130" y="125"/>
                    <a:pt x="130" y="125"/>
                    <a:pt x="130" y="125"/>
                  </a:cubicBezTo>
                  <a:cubicBezTo>
                    <a:pt x="130" y="125"/>
                    <a:pt x="130" y="125"/>
                    <a:pt x="130" y="125"/>
                  </a:cubicBezTo>
                  <a:cubicBezTo>
                    <a:pt x="130" y="125"/>
                    <a:pt x="130" y="125"/>
                    <a:pt x="130" y="125"/>
                  </a:cubicBezTo>
                  <a:cubicBezTo>
                    <a:pt x="130" y="125"/>
                    <a:pt x="130" y="125"/>
                    <a:pt x="130" y="125"/>
                  </a:cubicBezTo>
                  <a:cubicBezTo>
                    <a:pt x="131" y="125"/>
                    <a:pt x="131" y="125"/>
                    <a:pt x="131" y="125"/>
                  </a:cubicBezTo>
                  <a:cubicBezTo>
                    <a:pt x="131" y="125"/>
                    <a:pt x="131" y="125"/>
                    <a:pt x="131" y="125"/>
                  </a:cubicBezTo>
                  <a:cubicBezTo>
                    <a:pt x="132" y="125"/>
                    <a:pt x="132" y="125"/>
                    <a:pt x="132" y="125"/>
                  </a:cubicBezTo>
                  <a:cubicBezTo>
                    <a:pt x="132" y="126"/>
                    <a:pt x="132" y="126"/>
                    <a:pt x="132" y="126"/>
                  </a:cubicBezTo>
                  <a:cubicBezTo>
                    <a:pt x="132" y="126"/>
                    <a:pt x="132" y="126"/>
                    <a:pt x="132" y="126"/>
                  </a:cubicBezTo>
                  <a:cubicBezTo>
                    <a:pt x="131" y="126"/>
                    <a:pt x="131" y="126"/>
                    <a:pt x="131" y="126"/>
                  </a:cubicBezTo>
                  <a:cubicBezTo>
                    <a:pt x="130" y="126"/>
                    <a:pt x="130" y="126"/>
                    <a:pt x="130" y="126"/>
                  </a:cubicBezTo>
                  <a:cubicBezTo>
                    <a:pt x="130" y="127"/>
                    <a:pt x="130" y="127"/>
                    <a:pt x="130" y="127"/>
                  </a:cubicBezTo>
                  <a:cubicBezTo>
                    <a:pt x="130" y="127"/>
                    <a:pt x="130" y="127"/>
                    <a:pt x="130" y="127"/>
                  </a:cubicBezTo>
                  <a:cubicBezTo>
                    <a:pt x="131" y="126"/>
                    <a:pt x="131" y="126"/>
                    <a:pt x="131" y="126"/>
                  </a:cubicBezTo>
                  <a:cubicBezTo>
                    <a:pt x="132" y="126"/>
                    <a:pt x="132" y="126"/>
                    <a:pt x="132" y="126"/>
                  </a:cubicBezTo>
                  <a:cubicBezTo>
                    <a:pt x="132" y="126"/>
                    <a:pt x="132" y="126"/>
                    <a:pt x="132" y="126"/>
                  </a:cubicBezTo>
                  <a:cubicBezTo>
                    <a:pt x="132" y="127"/>
                    <a:pt x="132" y="127"/>
                    <a:pt x="132" y="127"/>
                  </a:cubicBezTo>
                  <a:cubicBezTo>
                    <a:pt x="132" y="127"/>
                    <a:pt x="132" y="127"/>
                    <a:pt x="132" y="127"/>
                  </a:cubicBezTo>
                  <a:cubicBezTo>
                    <a:pt x="133" y="127"/>
                    <a:pt x="133" y="127"/>
                    <a:pt x="133" y="127"/>
                  </a:cubicBezTo>
                  <a:cubicBezTo>
                    <a:pt x="133" y="126"/>
                    <a:pt x="133" y="126"/>
                    <a:pt x="133" y="126"/>
                  </a:cubicBezTo>
                  <a:cubicBezTo>
                    <a:pt x="134" y="126"/>
                    <a:pt x="134" y="126"/>
                    <a:pt x="134" y="126"/>
                  </a:cubicBezTo>
                  <a:cubicBezTo>
                    <a:pt x="134" y="126"/>
                    <a:pt x="134" y="126"/>
                    <a:pt x="134" y="126"/>
                  </a:cubicBezTo>
                  <a:cubicBezTo>
                    <a:pt x="135" y="126"/>
                    <a:pt x="135" y="126"/>
                    <a:pt x="135" y="126"/>
                  </a:cubicBezTo>
                  <a:cubicBezTo>
                    <a:pt x="135" y="126"/>
                    <a:pt x="135" y="126"/>
                    <a:pt x="135" y="126"/>
                  </a:cubicBezTo>
                  <a:cubicBezTo>
                    <a:pt x="135" y="126"/>
                    <a:pt x="135" y="126"/>
                    <a:pt x="135" y="126"/>
                  </a:cubicBezTo>
                  <a:cubicBezTo>
                    <a:pt x="137" y="127"/>
                    <a:pt x="137" y="127"/>
                    <a:pt x="137" y="127"/>
                  </a:cubicBezTo>
                  <a:cubicBezTo>
                    <a:pt x="137" y="127"/>
                    <a:pt x="137" y="127"/>
                    <a:pt x="137" y="127"/>
                  </a:cubicBezTo>
                  <a:cubicBezTo>
                    <a:pt x="137" y="127"/>
                    <a:pt x="137" y="127"/>
                    <a:pt x="137" y="127"/>
                  </a:cubicBezTo>
                  <a:cubicBezTo>
                    <a:pt x="137" y="127"/>
                    <a:pt x="137" y="127"/>
                    <a:pt x="137" y="127"/>
                  </a:cubicBezTo>
                  <a:cubicBezTo>
                    <a:pt x="137" y="128"/>
                    <a:pt x="137" y="128"/>
                    <a:pt x="137" y="128"/>
                  </a:cubicBezTo>
                  <a:cubicBezTo>
                    <a:pt x="137" y="129"/>
                    <a:pt x="137" y="129"/>
                    <a:pt x="137" y="129"/>
                  </a:cubicBezTo>
                  <a:cubicBezTo>
                    <a:pt x="136" y="129"/>
                    <a:pt x="136" y="129"/>
                    <a:pt x="136" y="129"/>
                  </a:cubicBezTo>
                  <a:cubicBezTo>
                    <a:pt x="135" y="129"/>
                    <a:pt x="135" y="129"/>
                    <a:pt x="135" y="129"/>
                  </a:cubicBezTo>
                  <a:cubicBezTo>
                    <a:pt x="134" y="129"/>
                    <a:pt x="134" y="129"/>
                    <a:pt x="134" y="129"/>
                  </a:cubicBezTo>
                  <a:cubicBezTo>
                    <a:pt x="133" y="129"/>
                    <a:pt x="133" y="129"/>
                    <a:pt x="133" y="129"/>
                  </a:cubicBezTo>
                  <a:cubicBezTo>
                    <a:pt x="133" y="129"/>
                    <a:pt x="133" y="129"/>
                    <a:pt x="133" y="129"/>
                  </a:cubicBezTo>
                  <a:cubicBezTo>
                    <a:pt x="132" y="129"/>
                    <a:pt x="132" y="129"/>
                    <a:pt x="132" y="129"/>
                  </a:cubicBezTo>
                  <a:cubicBezTo>
                    <a:pt x="132" y="129"/>
                    <a:pt x="132" y="129"/>
                    <a:pt x="132" y="129"/>
                  </a:cubicBezTo>
                  <a:cubicBezTo>
                    <a:pt x="133" y="129"/>
                    <a:pt x="133" y="129"/>
                    <a:pt x="133" y="129"/>
                  </a:cubicBezTo>
                  <a:cubicBezTo>
                    <a:pt x="134" y="129"/>
                    <a:pt x="134" y="129"/>
                    <a:pt x="134" y="129"/>
                  </a:cubicBezTo>
                  <a:cubicBezTo>
                    <a:pt x="135" y="130"/>
                    <a:pt x="135" y="130"/>
                    <a:pt x="135" y="130"/>
                  </a:cubicBezTo>
                  <a:cubicBezTo>
                    <a:pt x="135" y="130"/>
                    <a:pt x="135" y="130"/>
                    <a:pt x="135" y="130"/>
                  </a:cubicBezTo>
                  <a:cubicBezTo>
                    <a:pt x="135" y="130"/>
                    <a:pt x="135" y="130"/>
                    <a:pt x="135" y="130"/>
                  </a:cubicBezTo>
                  <a:cubicBezTo>
                    <a:pt x="136" y="130"/>
                    <a:pt x="136" y="130"/>
                    <a:pt x="136" y="130"/>
                  </a:cubicBezTo>
                  <a:cubicBezTo>
                    <a:pt x="137" y="130"/>
                    <a:pt x="137" y="130"/>
                    <a:pt x="137" y="130"/>
                  </a:cubicBezTo>
                  <a:cubicBezTo>
                    <a:pt x="138" y="130"/>
                    <a:pt x="138" y="130"/>
                    <a:pt x="138" y="130"/>
                  </a:cubicBezTo>
                  <a:cubicBezTo>
                    <a:pt x="138" y="130"/>
                    <a:pt x="138" y="130"/>
                    <a:pt x="138" y="130"/>
                  </a:cubicBezTo>
                  <a:cubicBezTo>
                    <a:pt x="139" y="130"/>
                    <a:pt x="139" y="130"/>
                    <a:pt x="139" y="130"/>
                  </a:cubicBezTo>
                  <a:cubicBezTo>
                    <a:pt x="140" y="131"/>
                    <a:pt x="140" y="131"/>
                    <a:pt x="140" y="131"/>
                  </a:cubicBezTo>
                  <a:cubicBezTo>
                    <a:pt x="140" y="131"/>
                    <a:pt x="140" y="131"/>
                    <a:pt x="140" y="131"/>
                  </a:cubicBezTo>
                  <a:cubicBezTo>
                    <a:pt x="140" y="132"/>
                    <a:pt x="140" y="132"/>
                    <a:pt x="140" y="132"/>
                  </a:cubicBezTo>
                  <a:cubicBezTo>
                    <a:pt x="141" y="132"/>
                    <a:pt x="141" y="132"/>
                    <a:pt x="141" y="132"/>
                  </a:cubicBezTo>
                  <a:cubicBezTo>
                    <a:pt x="141" y="132"/>
                    <a:pt x="141" y="132"/>
                    <a:pt x="141" y="132"/>
                  </a:cubicBezTo>
                  <a:cubicBezTo>
                    <a:pt x="141" y="132"/>
                    <a:pt x="141" y="132"/>
                    <a:pt x="141" y="132"/>
                  </a:cubicBezTo>
                  <a:cubicBezTo>
                    <a:pt x="142" y="133"/>
                    <a:pt x="142" y="133"/>
                    <a:pt x="142" y="133"/>
                  </a:cubicBezTo>
                  <a:cubicBezTo>
                    <a:pt x="142" y="133"/>
                    <a:pt x="142" y="133"/>
                    <a:pt x="142" y="133"/>
                  </a:cubicBezTo>
                  <a:cubicBezTo>
                    <a:pt x="143" y="133"/>
                    <a:pt x="143" y="133"/>
                    <a:pt x="143" y="133"/>
                  </a:cubicBezTo>
                  <a:cubicBezTo>
                    <a:pt x="143" y="134"/>
                    <a:pt x="143" y="134"/>
                    <a:pt x="143" y="134"/>
                  </a:cubicBezTo>
                  <a:cubicBezTo>
                    <a:pt x="143" y="134"/>
                    <a:pt x="143" y="134"/>
                    <a:pt x="143" y="134"/>
                  </a:cubicBezTo>
                  <a:cubicBezTo>
                    <a:pt x="144" y="134"/>
                    <a:pt x="144" y="134"/>
                    <a:pt x="144" y="134"/>
                  </a:cubicBezTo>
                  <a:cubicBezTo>
                    <a:pt x="144" y="134"/>
                    <a:pt x="144" y="134"/>
                    <a:pt x="144" y="134"/>
                  </a:cubicBezTo>
                  <a:cubicBezTo>
                    <a:pt x="144" y="135"/>
                    <a:pt x="144" y="135"/>
                    <a:pt x="144" y="135"/>
                  </a:cubicBezTo>
                  <a:cubicBezTo>
                    <a:pt x="143" y="135"/>
                    <a:pt x="143" y="135"/>
                    <a:pt x="143" y="135"/>
                  </a:cubicBezTo>
                  <a:cubicBezTo>
                    <a:pt x="143" y="136"/>
                    <a:pt x="143" y="136"/>
                    <a:pt x="143" y="136"/>
                  </a:cubicBezTo>
                  <a:cubicBezTo>
                    <a:pt x="143" y="136"/>
                    <a:pt x="143" y="136"/>
                    <a:pt x="143" y="136"/>
                  </a:cubicBezTo>
                  <a:cubicBezTo>
                    <a:pt x="142" y="137"/>
                    <a:pt x="142" y="137"/>
                    <a:pt x="142" y="137"/>
                  </a:cubicBezTo>
                  <a:cubicBezTo>
                    <a:pt x="143" y="137"/>
                    <a:pt x="143" y="137"/>
                    <a:pt x="143" y="137"/>
                  </a:cubicBezTo>
                  <a:cubicBezTo>
                    <a:pt x="143" y="136"/>
                    <a:pt x="143" y="136"/>
                    <a:pt x="143" y="136"/>
                  </a:cubicBezTo>
                  <a:cubicBezTo>
                    <a:pt x="144" y="136"/>
                    <a:pt x="144" y="136"/>
                    <a:pt x="144" y="136"/>
                  </a:cubicBezTo>
                  <a:cubicBezTo>
                    <a:pt x="144" y="135"/>
                    <a:pt x="144" y="135"/>
                    <a:pt x="144" y="135"/>
                  </a:cubicBezTo>
                  <a:cubicBezTo>
                    <a:pt x="144" y="136"/>
                    <a:pt x="144" y="136"/>
                    <a:pt x="144" y="136"/>
                  </a:cubicBezTo>
                  <a:cubicBezTo>
                    <a:pt x="144" y="136"/>
                    <a:pt x="144" y="136"/>
                    <a:pt x="144" y="136"/>
                  </a:cubicBezTo>
                  <a:cubicBezTo>
                    <a:pt x="144" y="137"/>
                    <a:pt x="144" y="137"/>
                    <a:pt x="144" y="137"/>
                  </a:cubicBezTo>
                  <a:cubicBezTo>
                    <a:pt x="144" y="136"/>
                    <a:pt x="144" y="136"/>
                    <a:pt x="144" y="136"/>
                  </a:cubicBezTo>
                  <a:cubicBezTo>
                    <a:pt x="144" y="136"/>
                    <a:pt x="144" y="136"/>
                    <a:pt x="144" y="136"/>
                  </a:cubicBezTo>
                  <a:cubicBezTo>
                    <a:pt x="145" y="136"/>
                    <a:pt x="145" y="136"/>
                    <a:pt x="145" y="136"/>
                  </a:cubicBezTo>
                  <a:cubicBezTo>
                    <a:pt x="145" y="136"/>
                    <a:pt x="145" y="136"/>
                    <a:pt x="145" y="136"/>
                  </a:cubicBezTo>
                  <a:cubicBezTo>
                    <a:pt x="146" y="136"/>
                    <a:pt x="146" y="136"/>
                    <a:pt x="146" y="136"/>
                  </a:cubicBezTo>
                  <a:cubicBezTo>
                    <a:pt x="145" y="137"/>
                    <a:pt x="145" y="137"/>
                    <a:pt x="145" y="137"/>
                  </a:cubicBezTo>
                  <a:cubicBezTo>
                    <a:pt x="145" y="137"/>
                    <a:pt x="145" y="137"/>
                    <a:pt x="145" y="137"/>
                  </a:cubicBezTo>
                  <a:cubicBezTo>
                    <a:pt x="144" y="138"/>
                    <a:pt x="144" y="138"/>
                    <a:pt x="144" y="138"/>
                  </a:cubicBezTo>
                  <a:cubicBezTo>
                    <a:pt x="144" y="138"/>
                    <a:pt x="144" y="138"/>
                    <a:pt x="144" y="138"/>
                  </a:cubicBezTo>
                  <a:cubicBezTo>
                    <a:pt x="144" y="139"/>
                    <a:pt x="144" y="139"/>
                    <a:pt x="144" y="139"/>
                  </a:cubicBezTo>
                  <a:cubicBezTo>
                    <a:pt x="144" y="139"/>
                    <a:pt x="144" y="139"/>
                    <a:pt x="144" y="139"/>
                  </a:cubicBezTo>
                  <a:cubicBezTo>
                    <a:pt x="144" y="139"/>
                    <a:pt x="144" y="139"/>
                    <a:pt x="144" y="139"/>
                  </a:cubicBezTo>
                  <a:cubicBezTo>
                    <a:pt x="144" y="140"/>
                    <a:pt x="144" y="140"/>
                    <a:pt x="144" y="140"/>
                  </a:cubicBezTo>
                  <a:cubicBezTo>
                    <a:pt x="144" y="140"/>
                    <a:pt x="144" y="140"/>
                    <a:pt x="144" y="140"/>
                  </a:cubicBezTo>
                  <a:cubicBezTo>
                    <a:pt x="144" y="140"/>
                    <a:pt x="144" y="140"/>
                    <a:pt x="144" y="140"/>
                  </a:cubicBezTo>
                  <a:cubicBezTo>
                    <a:pt x="145" y="139"/>
                    <a:pt x="145" y="139"/>
                    <a:pt x="145" y="139"/>
                  </a:cubicBezTo>
                  <a:cubicBezTo>
                    <a:pt x="145" y="138"/>
                    <a:pt x="145" y="138"/>
                    <a:pt x="145" y="138"/>
                  </a:cubicBezTo>
                  <a:cubicBezTo>
                    <a:pt x="146" y="138"/>
                    <a:pt x="146" y="138"/>
                    <a:pt x="146" y="138"/>
                  </a:cubicBezTo>
                  <a:cubicBezTo>
                    <a:pt x="146" y="138"/>
                    <a:pt x="146" y="138"/>
                    <a:pt x="146" y="138"/>
                  </a:cubicBezTo>
                  <a:cubicBezTo>
                    <a:pt x="146" y="138"/>
                    <a:pt x="146" y="138"/>
                    <a:pt x="146" y="138"/>
                  </a:cubicBezTo>
                  <a:cubicBezTo>
                    <a:pt x="146" y="139"/>
                    <a:pt x="146" y="139"/>
                    <a:pt x="146" y="139"/>
                  </a:cubicBezTo>
                  <a:cubicBezTo>
                    <a:pt x="145" y="140"/>
                    <a:pt x="145" y="140"/>
                    <a:pt x="145" y="140"/>
                  </a:cubicBezTo>
                  <a:cubicBezTo>
                    <a:pt x="146" y="140"/>
                    <a:pt x="146" y="140"/>
                    <a:pt x="146" y="140"/>
                  </a:cubicBezTo>
                  <a:cubicBezTo>
                    <a:pt x="146" y="140"/>
                    <a:pt x="146" y="140"/>
                    <a:pt x="146" y="140"/>
                  </a:cubicBezTo>
                  <a:cubicBezTo>
                    <a:pt x="146" y="140"/>
                    <a:pt x="146" y="140"/>
                    <a:pt x="146" y="140"/>
                  </a:cubicBezTo>
                  <a:cubicBezTo>
                    <a:pt x="146" y="141"/>
                    <a:pt x="146" y="141"/>
                    <a:pt x="146" y="141"/>
                  </a:cubicBezTo>
                  <a:cubicBezTo>
                    <a:pt x="146" y="141"/>
                    <a:pt x="146" y="141"/>
                    <a:pt x="146" y="141"/>
                  </a:cubicBezTo>
                  <a:cubicBezTo>
                    <a:pt x="145" y="141"/>
                    <a:pt x="145" y="141"/>
                    <a:pt x="145" y="141"/>
                  </a:cubicBezTo>
                  <a:cubicBezTo>
                    <a:pt x="145" y="142"/>
                    <a:pt x="145" y="142"/>
                    <a:pt x="145" y="142"/>
                  </a:cubicBezTo>
                  <a:cubicBezTo>
                    <a:pt x="145" y="142"/>
                    <a:pt x="145" y="142"/>
                    <a:pt x="145" y="142"/>
                  </a:cubicBezTo>
                  <a:cubicBezTo>
                    <a:pt x="146" y="142"/>
                    <a:pt x="146" y="142"/>
                    <a:pt x="146" y="142"/>
                  </a:cubicBezTo>
                  <a:cubicBezTo>
                    <a:pt x="146" y="142"/>
                    <a:pt x="146" y="142"/>
                    <a:pt x="146" y="142"/>
                  </a:cubicBezTo>
                  <a:cubicBezTo>
                    <a:pt x="146" y="142"/>
                    <a:pt x="146" y="142"/>
                    <a:pt x="146" y="142"/>
                  </a:cubicBezTo>
                  <a:cubicBezTo>
                    <a:pt x="146" y="143"/>
                    <a:pt x="146" y="143"/>
                    <a:pt x="146" y="143"/>
                  </a:cubicBezTo>
                  <a:cubicBezTo>
                    <a:pt x="146" y="143"/>
                    <a:pt x="146" y="143"/>
                    <a:pt x="146" y="143"/>
                  </a:cubicBezTo>
                  <a:cubicBezTo>
                    <a:pt x="146" y="143"/>
                    <a:pt x="146" y="143"/>
                    <a:pt x="146" y="143"/>
                  </a:cubicBezTo>
                  <a:cubicBezTo>
                    <a:pt x="146" y="144"/>
                    <a:pt x="146" y="144"/>
                    <a:pt x="146" y="144"/>
                  </a:cubicBezTo>
                  <a:cubicBezTo>
                    <a:pt x="146" y="144"/>
                    <a:pt x="146" y="144"/>
                    <a:pt x="146" y="144"/>
                  </a:cubicBezTo>
                  <a:cubicBezTo>
                    <a:pt x="146" y="145"/>
                    <a:pt x="146" y="145"/>
                    <a:pt x="146" y="145"/>
                  </a:cubicBezTo>
                  <a:cubicBezTo>
                    <a:pt x="146" y="146"/>
                    <a:pt x="146" y="146"/>
                    <a:pt x="146" y="146"/>
                  </a:cubicBezTo>
                  <a:cubicBezTo>
                    <a:pt x="146" y="146"/>
                    <a:pt x="146" y="146"/>
                    <a:pt x="146" y="146"/>
                  </a:cubicBezTo>
                  <a:cubicBezTo>
                    <a:pt x="146" y="147"/>
                    <a:pt x="146" y="147"/>
                    <a:pt x="146" y="147"/>
                  </a:cubicBezTo>
                  <a:cubicBezTo>
                    <a:pt x="145" y="147"/>
                    <a:pt x="145" y="147"/>
                    <a:pt x="145" y="147"/>
                  </a:cubicBezTo>
                  <a:cubicBezTo>
                    <a:pt x="145" y="147"/>
                    <a:pt x="145" y="147"/>
                    <a:pt x="145" y="147"/>
                  </a:cubicBezTo>
                  <a:cubicBezTo>
                    <a:pt x="145" y="147"/>
                    <a:pt x="145" y="147"/>
                    <a:pt x="145" y="147"/>
                  </a:cubicBezTo>
                  <a:cubicBezTo>
                    <a:pt x="144" y="147"/>
                    <a:pt x="144" y="147"/>
                    <a:pt x="144" y="147"/>
                  </a:cubicBezTo>
                  <a:cubicBezTo>
                    <a:pt x="145" y="147"/>
                    <a:pt x="145" y="147"/>
                    <a:pt x="145" y="147"/>
                  </a:cubicBezTo>
                  <a:cubicBezTo>
                    <a:pt x="144" y="146"/>
                    <a:pt x="144" y="146"/>
                    <a:pt x="144" y="146"/>
                  </a:cubicBezTo>
                  <a:cubicBezTo>
                    <a:pt x="144" y="146"/>
                    <a:pt x="144" y="146"/>
                    <a:pt x="144" y="146"/>
                  </a:cubicBezTo>
                  <a:cubicBezTo>
                    <a:pt x="144" y="146"/>
                    <a:pt x="144" y="146"/>
                    <a:pt x="144" y="146"/>
                  </a:cubicBezTo>
                  <a:cubicBezTo>
                    <a:pt x="143" y="147"/>
                    <a:pt x="143" y="147"/>
                    <a:pt x="143" y="147"/>
                  </a:cubicBezTo>
                  <a:cubicBezTo>
                    <a:pt x="143" y="146"/>
                    <a:pt x="143" y="146"/>
                    <a:pt x="143" y="146"/>
                  </a:cubicBezTo>
                  <a:cubicBezTo>
                    <a:pt x="143" y="146"/>
                    <a:pt x="143" y="146"/>
                    <a:pt x="143" y="146"/>
                  </a:cubicBezTo>
                  <a:cubicBezTo>
                    <a:pt x="143" y="145"/>
                    <a:pt x="143" y="145"/>
                    <a:pt x="143" y="145"/>
                  </a:cubicBezTo>
                  <a:cubicBezTo>
                    <a:pt x="143" y="145"/>
                    <a:pt x="143" y="145"/>
                    <a:pt x="143" y="145"/>
                  </a:cubicBezTo>
                  <a:cubicBezTo>
                    <a:pt x="143" y="144"/>
                    <a:pt x="143" y="144"/>
                    <a:pt x="143" y="144"/>
                  </a:cubicBezTo>
                  <a:cubicBezTo>
                    <a:pt x="143" y="143"/>
                    <a:pt x="143" y="143"/>
                    <a:pt x="143" y="143"/>
                  </a:cubicBezTo>
                  <a:cubicBezTo>
                    <a:pt x="143" y="143"/>
                    <a:pt x="143" y="143"/>
                    <a:pt x="143" y="143"/>
                  </a:cubicBezTo>
                  <a:cubicBezTo>
                    <a:pt x="143" y="143"/>
                    <a:pt x="143" y="143"/>
                    <a:pt x="143" y="143"/>
                  </a:cubicBezTo>
                  <a:cubicBezTo>
                    <a:pt x="142" y="143"/>
                    <a:pt x="142" y="143"/>
                    <a:pt x="142" y="143"/>
                  </a:cubicBezTo>
                  <a:cubicBezTo>
                    <a:pt x="142" y="144"/>
                    <a:pt x="142" y="144"/>
                    <a:pt x="142" y="144"/>
                  </a:cubicBezTo>
                  <a:cubicBezTo>
                    <a:pt x="142" y="145"/>
                    <a:pt x="142" y="145"/>
                    <a:pt x="142" y="145"/>
                  </a:cubicBezTo>
                  <a:cubicBezTo>
                    <a:pt x="142" y="146"/>
                    <a:pt x="142" y="146"/>
                    <a:pt x="142" y="146"/>
                  </a:cubicBezTo>
                  <a:cubicBezTo>
                    <a:pt x="142" y="147"/>
                    <a:pt x="142" y="147"/>
                    <a:pt x="142" y="147"/>
                  </a:cubicBezTo>
                  <a:cubicBezTo>
                    <a:pt x="142" y="147"/>
                    <a:pt x="142" y="147"/>
                    <a:pt x="142" y="147"/>
                  </a:cubicBezTo>
                  <a:cubicBezTo>
                    <a:pt x="141" y="147"/>
                    <a:pt x="141" y="147"/>
                    <a:pt x="141" y="147"/>
                  </a:cubicBezTo>
                  <a:cubicBezTo>
                    <a:pt x="141" y="147"/>
                    <a:pt x="141" y="147"/>
                    <a:pt x="141" y="147"/>
                  </a:cubicBezTo>
                  <a:cubicBezTo>
                    <a:pt x="140" y="147"/>
                    <a:pt x="140" y="147"/>
                    <a:pt x="140" y="147"/>
                  </a:cubicBezTo>
                  <a:cubicBezTo>
                    <a:pt x="140" y="147"/>
                    <a:pt x="140" y="147"/>
                    <a:pt x="140" y="147"/>
                  </a:cubicBezTo>
                  <a:cubicBezTo>
                    <a:pt x="139" y="146"/>
                    <a:pt x="139" y="146"/>
                    <a:pt x="139" y="146"/>
                  </a:cubicBezTo>
                  <a:cubicBezTo>
                    <a:pt x="138" y="145"/>
                    <a:pt x="138" y="145"/>
                    <a:pt x="138" y="145"/>
                  </a:cubicBezTo>
                  <a:cubicBezTo>
                    <a:pt x="137" y="144"/>
                    <a:pt x="137" y="144"/>
                    <a:pt x="137" y="144"/>
                  </a:cubicBezTo>
                  <a:cubicBezTo>
                    <a:pt x="137" y="144"/>
                    <a:pt x="137" y="144"/>
                    <a:pt x="137" y="144"/>
                  </a:cubicBezTo>
                  <a:cubicBezTo>
                    <a:pt x="137" y="142"/>
                    <a:pt x="137" y="142"/>
                    <a:pt x="137" y="142"/>
                  </a:cubicBezTo>
                  <a:cubicBezTo>
                    <a:pt x="136" y="142"/>
                    <a:pt x="136" y="142"/>
                    <a:pt x="136" y="142"/>
                  </a:cubicBezTo>
                  <a:cubicBezTo>
                    <a:pt x="136" y="141"/>
                    <a:pt x="136" y="141"/>
                    <a:pt x="136" y="141"/>
                  </a:cubicBezTo>
                  <a:cubicBezTo>
                    <a:pt x="136" y="140"/>
                    <a:pt x="136" y="140"/>
                    <a:pt x="136" y="140"/>
                  </a:cubicBezTo>
                  <a:cubicBezTo>
                    <a:pt x="136" y="140"/>
                    <a:pt x="136" y="140"/>
                    <a:pt x="136" y="140"/>
                  </a:cubicBezTo>
                  <a:cubicBezTo>
                    <a:pt x="136" y="139"/>
                    <a:pt x="136" y="139"/>
                    <a:pt x="136" y="139"/>
                  </a:cubicBezTo>
                  <a:cubicBezTo>
                    <a:pt x="136" y="139"/>
                    <a:pt x="136" y="139"/>
                    <a:pt x="136" y="139"/>
                  </a:cubicBezTo>
                  <a:cubicBezTo>
                    <a:pt x="136" y="139"/>
                    <a:pt x="136" y="139"/>
                    <a:pt x="136" y="139"/>
                  </a:cubicBezTo>
                  <a:cubicBezTo>
                    <a:pt x="135" y="139"/>
                    <a:pt x="135" y="139"/>
                    <a:pt x="135" y="139"/>
                  </a:cubicBezTo>
                  <a:cubicBezTo>
                    <a:pt x="135" y="139"/>
                    <a:pt x="135" y="139"/>
                    <a:pt x="135" y="139"/>
                  </a:cubicBezTo>
                  <a:cubicBezTo>
                    <a:pt x="134" y="139"/>
                    <a:pt x="134" y="139"/>
                    <a:pt x="134" y="139"/>
                  </a:cubicBezTo>
                  <a:cubicBezTo>
                    <a:pt x="133" y="137"/>
                    <a:pt x="133" y="137"/>
                    <a:pt x="133" y="137"/>
                  </a:cubicBezTo>
                  <a:cubicBezTo>
                    <a:pt x="132" y="137"/>
                    <a:pt x="132" y="137"/>
                    <a:pt x="132" y="137"/>
                  </a:cubicBezTo>
                  <a:cubicBezTo>
                    <a:pt x="132" y="136"/>
                    <a:pt x="132" y="136"/>
                    <a:pt x="132" y="136"/>
                  </a:cubicBezTo>
                  <a:cubicBezTo>
                    <a:pt x="132" y="136"/>
                    <a:pt x="132" y="136"/>
                    <a:pt x="132" y="136"/>
                  </a:cubicBezTo>
                  <a:cubicBezTo>
                    <a:pt x="131" y="137"/>
                    <a:pt x="131" y="137"/>
                    <a:pt x="131" y="137"/>
                  </a:cubicBezTo>
                  <a:cubicBezTo>
                    <a:pt x="130" y="136"/>
                    <a:pt x="130" y="136"/>
                    <a:pt x="130" y="136"/>
                  </a:cubicBezTo>
                  <a:cubicBezTo>
                    <a:pt x="130" y="136"/>
                    <a:pt x="130" y="136"/>
                    <a:pt x="130" y="136"/>
                  </a:cubicBezTo>
                  <a:cubicBezTo>
                    <a:pt x="129" y="137"/>
                    <a:pt x="129" y="137"/>
                    <a:pt x="129" y="137"/>
                  </a:cubicBezTo>
                  <a:cubicBezTo>
                    <a:pt x="129" y="136"/>
                    <a:pt x="129" y="136"/>
                    <a:pt x="129" y="136"/>
                  </a:cubicBezTo>
                  <a:cubicBezTo>
                    <a:pt x="128" y="136"/>
                    <a:pt x="128" y="136"/>
                    <a:pt x="128" y="136"/>
                  </a:cubicBezTo>
                  <a:cubicBezTo>
                    <a:pt x="128" y="135"/>
                    <a:pt x="128" y="135"/>
                    <a:pt x="128" y="135"/>
                  </a:cubicBezTo>
                  <a:cubicBezTo>
                    <a:pt x="127" y="135"/>
                    <a:pt x="127" y="135"/>
                    <a:pt x="127" y="135"/>
                  </a:cubicBezTo>
                  <a:cubicBezTo>
                    <a:pt x="127" y="134"/>
                    <a:pt x="127" y="134"/>
                    <a:pt x="127" y="134"/>
                  </a:cubicBezTo>
                  <a:cubicBezTo>
                    <a:pt x="127" y="134"/>
                    <a:pt x="127" y="134"/>
                    <a:pt x="127" y="134"/>
                  </a:cubicBezTo>
                  <a:cubicBezTo>
                    <a:pt x="127" y="133"/>
                    <a:pt x="127" y="133"/>
                    <a:pt x="127" y="133"/>
                  </a:cubicBezTo>
                  <a:cubicBezTo>
                    <a:pt x="126" y="132"/>
                    <a:pt x="126" y="132"/>
                    <a:pt x="126" y="132"/>
                  </a:cubicBezTo>
                  <a:cubicBezTo>
                    <a:pt x="126" y="133"/>
                    <a:pt x="126" y="133"/>
                    <a:pt x="126" y="133"/>
                  </a:cubicBezTo>
                  <a:cubicBezTo>
                    <a:pt x="126" y="134"/>
                    <a:pt x="126" y="134"/>
                    <a:pt x="126" y="134"/>
                  </a:cubicBezTo>
                  <a:cubicBezTo>
                    <a:pt x="126" y="134"/>
                    <a:pt x="126" y="134"/>
                    <a:pt x="126" y="134"/>
                  </a:cubicBezTo>
                  <a:cubicBezTo>
                    <a:pt x="125" y="134"/>
                    <a:pt x="125" y="134"/>
                    <a:pt x="125" y="134"/>
                  </a:cubicBezTo>
                  <a:cubicBezTo>
                    <a:pt x="125" y="134"/>
                    <a:pt x="125" y="134"/>
                    <a:pt x="125" y="134"/>
                  </a:cubicBezTo>
                  <a:cubicBezTo>
                    <a:pt x="126" y="135"/>
                    <a:pt x="126" y="135"/>
                    <a:pt x="126" y="135"/>
                  </a:cubicBezTo>
                  <a:cubicBezTo>
                    <a:pt x="126" y="135"/>
                    <a:pt x="126" y="135"/>
                    <a:pt x="126" y="135"/>
                  </a:cubicBezTo>
                  <a:cubicBezTo>
                    <a:pt x="127" y="136"/>
                    <a:pt x="127" y="136"/>
                    <a:pt x="127" y="136"/>
                  </a:cubicBezTo>
                  <a:cubicBezTo>
                    <a:pt x="127" y="136"/>
                    <a:pt x="127" y="136"/>
                    <a:pt x="127" y="136"/>
                  </a:cubicBezTo>
                  <a:cubicBezTo>
                    <a:pt x="127" y="136"/>
                    <a:pt x="127" y="136"/>
                    <a:pt x="127" y="136"/>
                  </a:cubicBezTo>
                  <a:cubicBezTo>
                    <a:pt x="126" y="136"/>
                    <a:pt x="126" y="136"/>
                    <a:pt x="126" y="136"/>
                  </a:cubicBezTo>
                  <a:cubicBezTo>
                    <a:pt x="126" y="137"/>
                    <a:pt x="126" y="137"/>
                    <a:pt x="126" y="137"/>
                  </a:cubicBezTo>
                  <a:cubicBezTo>
                    <a:pt x="125" y="137"/>
                    <a:pt x="125" y="137"/>
                    <a:pt x="125" y="137"/>
                  </a:cubicBezTo>
                  <a:cubicBezTo>
                    <a:pt x="124" y="137"/>
                    <a:pt x="124" y="137"/>
                    <a:pt x="124" y="137"/>
                  </a:cubicBezTo>
                  <a:cubicBezTo>
                    <a:pt x="124" y="137"/>
                    <a:pt x="124" y="137"/>
                    <a:pt x="124" y="137"/>
                  </a:cubicBezTo>
                  <a:cubicBezTo>
                    <a:pt x="125" y="137"/>
                    <a:pt x="125" y="137"/>
                    <a:pt x="125" y="137"/>
                  </a:cubicBezTo>
                  <a:cubicBezTo>
                    <a:pt x="126" y="137"/>
                    <a:pt x="126" y="137"/>
                    <a:pt x="126" y="137"/>
                  </a:cubicBezTo>
                  <a:cubicBezTo>
                    <a:pt x="126" y="137"/>
                    <a:pt x="126" y="137"/>
                    <a:pt x="126" y="137"/>
                  </a:cubicBezTo>
                  <a:cubicBezTo>
                    <a:pt x="127" y="137"/>
                    <a:pt x="127" y="137"/>
                    <a:pt x="127" y="137"/>
                  </a:cubicBezTo>
                  <a:cubicBezTo>
                    <a:pt x="128" y="136"/>
                    <a:pt x="128" y="136"/>
                    <a:pt x="128" y="136"/>
                  </a:cubicBezTo>
                  <a:cubicBezTo>
                    <a:pt x="128" y="137"/>
                    <a:pt x="128" y="137"/>
                    <a:pt x="128" y="137"/>
                  </a:cubicBezTo>
                  <a:cubicBezTo>
                    <a:pt x="128" y="137"/>
                    <a:pt x="128" y="137"/>
                    <a:pt x="128" y="137"/>
                  </a:cubicBezTo>
                  <a:cubicBezTo>
                    <a:pt x="128" y="138"/>
                    <a:pt x="128" y="138"/>
                    <a:pt x="128" y="138"/>
                  </a:cubicBezTo>
                  <a:cubicBezTo>
                    <a:pt x="129" y="137"/>
                    <a:pt x="129" y="137"/>
                    <a:pt x="129" y="137"/>
                  </a:cubicBezTo>
                  <a:cubicBezTo>
                    <a:pt x="130" y="137"/>
                    <a:pt x="130" y="137"/>
                    <a:pt x="130" y="137"/>
                  </a:cubicBezTo>
                  <a:cubicBezTo>
                    <a:pt x="132" y="138"/>
                    <a:pt x="132" y="138"/>
                    <a:pt x="132" y="138"/>
                  </a:cubicBezTo>
                  <a:cubicBezTo>
                    <a:pt x="132" y="138"/>
                    <a:pt x="132" y="138"/>
                    <a:pt x="132" y="138"/>
                  </a:cubicBezTo>
                  <a:cubicBezTo>
                    <a:pt x="133" y="138"/>
                    <a:pt x="133" y="138"/>
                    <a:pt x="133" y="138"/>
                  </a:cubicBezTo>
                  <a:cubicBezTo>
                    <a:pt x="133" y="139"/>
                    <a:pt x="133" y="139"/>
                    <a:pt x="133" y="139"/>
                  </a:cubicBezTo>
                  <a:cubicBezTo>
                    <a:pt x="133" y="139"/>
                    <a:pt x="133" y="139"/>
                    <a:pt x="133" y="139"/>
                  </a:cubicBezTo>
                  <a:cubicBezTo>
                    <a:pt x="133" y="140"/>
                    <a:pt x="133" y="140"/>
                    <a:pt x="133" y="140"/>
                  </a:cubicBezTo>
                  <a:cubicBezTo>
                    <a:pt x="132" y="140"/>
                    <a:pt x="132" y="140"/>
                    <a:pt x="132" y="140"/>
                  </a:cubicBezTo>
                  <a:cubicBezTo>
                    <a:pt x="132" y="141"/>
                    <a:pt x="132" y="141"/>
                    <a:pt x="132" y="141"/>
                  </a:cubicBezTo>
                  <a:cubicBezTo>
                    <a:pt x="132" y="141"/>
                    <a:pt x="132" y="141"/>
                    <a:pt x="132" y="141"/>
                  </a:cubicBezTo>
                  <a:cubicBezTo>
                    <a:pt x="131" y="141"/>
                    <a:pt x="131" y="141"/>
                    <a:pt x="131" y="141"/>
                  </a:cubicBezTo>
                  <a:cubicBezTo>
                    <a:pt x="129" y="142"/>
                    <a:pt x="129" y="142"/>
                    <a:pt x="129" y="142"/>
                  </a:cubicBezTo>
                  <a:cubicBezTo>
                    <a:pt x="128" y="142"/>
                    <a:pt x="128" y="142"/>
                    <a:pt x="128" y="142"/>
                  </a:cubicBezTo>
                  <a:cubicBezTo>
                    <a:pt x="127" y="142"/>
                    <a:pt x="127" y="142"/>
                    <a:pt x="127" y="142"/>
                  </a:cubicBezTo>
                  <a:cubicBezTo>
                    <a:pt x="126" y="142"/>
                    <a:pt x="126" y="142"/>
                    <a:pt x="126" y="142"/>
                  </a:cubicBezTo>
                  <a:cubicBezTo>
                    <a:pt x="126" y="141"/>
                    <a:pt x="126" y="141"/>
                    <a:pt x="126" y="141"/>
                  </a:cubicBezTo>
                  <a:cubicBezTo>
                    <a:pt x="126" y="141"/>
                    <a:pt x="126" y="141"/>
                    <a:pt x="126" y="141"/>
                  </a:cubicBezTo>
                  <a:cubicBezTo>
                    <a:pt x="126" y="140"/>
                    <a:pt x="126" y="140"/>
                    <a:pt x="126" y="140"/>
                  </a:cubicBezTo>
                  <a:cubicBezTo>
                    <a:pt x="125" y="140"/>
                    <a:pt x="125" y="140"/>
                    <a:pt x="125" y="140"/>
                  </a:cubicBezTo>
                  <a:cubicBezTo>
                    <a:pt x="125" y="141"/>
                    <a:pt x="125" y="141"/>
                    <a:pt x="125" y="141"/>
                  </a:cubicBezTo>
                  <a:cubicBezTo>
                    <a:pt x="125" y="141"/>
                    <a:pt x="125" y="141"/>
                    <a:pt x="125" y="141"/>
                  </a:cubicBezTo>
                  <a:cubicBezTo>
                    <a:pt x="125" y="142"/>
                    <a:pt x="125" y="142"/>
                    <a:pt x="125" y="142"/>
                  </a:cubicBezTo>
                  <a:cubicBezTo>
                    <a:pt x="125" y="142"/>
                    <a:pt x="125" y="142"/>
                    <a:pt x="125" y="142"/>
                  </a:cubicBezTo>
                  <a:cubicBezTo>
                    <a:pt x="125" y="142"/>
                    <a:pt x="125" y="142"/>
                    <a:pt x="125" y="142"/>
                  </a:cubicBezTo>
                  <a:cubicBezTo>
                    <a:pt x="124" y="142"/>
                    <a:pt x="124" y="142"/>
                    <a:pt x="124" y="142"/>
                  </a:cubicBezTo>
                  <a:cubicBezTo>
                    <a:pt x="124" y="142"/>
                    <a:pt x="124" y="142"/>
                    <a:pt x="124" y="142"/>
                  </a:cubicBezTo>
                  <a:cubicBezTo>
                    <a:pt x="124" y="142"/>
                    <a:pt x="124" y="142"/>
                    <a:pt x="124" y="142"/>
                  </a:cubicBezTo>
                  <a:cubicBezTo>
                    <a:pt x="124" y="142"/>
                    <a:pt x="124" y="142"/>
                    <a:pt x="124" y="142"/>
                  </a:cubicBezTo>
                  <a:cubicBezTo>
                    <a:pt x="124" y="142"/>
                    <a:pt x="124" y="142"/>
                    <a:pt x="124" y="142"/>
                  </a:cubicBezTo>
                  <a:cubicBezTo>
                    <a:pt x="125" y="143"/>
                    <a:pt x="125" y="143"/>
                    <a:pt x="125" y="143"/>
                  </a:cubicBezTo>
                  <a:cubicBezTo>
                    <a:pt x="125" y="143"/>
                    <a:pt x="125" y="143"/>
                    <a:pt x="125" y="143"/>
                  </a:cubicBezTo>
                  <a:cubicBezTo>
                    <a:pt x="124" y="144"/>
                    <a:pt x="124" y="144"/>
                    <a:pt x="124" y="144"/>
                  </a:cubicBezTo>
                  <a:cubicBezTo>
                    <a:pt x="124" y="144"/>
                    <a:pt x="124" y="144"/>
                    <a:pt x="124" y="144"/>
                  </a:cubicBezTo>
                  <a:cubicBezTo>
                    <a:pt x="124" y="144"/>
                    <a:pt x="124" y="144"/>
                    <a:pt x="124" y="144"/>
                  </a:cubicBezTo>
                  <a:cubicBezTo>
                    <a:pt x="123" y="144"/>
                    <a:pt x="123" y="144"/>
                    <a:pt x="123" y="144"/>
                  </a:cubicBezTo>
                  <a:cubicBezTo>
                    <a:pt x="123" y="145"/>
                    <a:pt x="123" y="145"/>
                    <a:pt x="123" y="145"/>
                  </a:cubicBezTo>
                  <a:cubicBezTo>
                    <a:pt x="123" y="145"/>
                    <a:pt x="123" y="145"/>
                    <a:pt x="123" y="145"/>
                  </a:cubicBezTo>
                  <a:cubicBezTo>
                    <a:pt x="121" y="146"/>
                    <a:pt x="121" y="146"/>
                    <a:pt x="121" y="146"/>
                  </a:cubicBezTo>
                  <a:cubicBezTo>
                    <a:pt x="121" y="145"/>
                    <a:pt x="121" y="145"/>
                    <a:pt x="121" y="145"/>
                  </a:cubicBezTo>
                  <a:cubicBezTo>
                    <a:pt x="120" y="145"/>
                    <a:pt x="120" y="145"/>
                    <a:pt x="120" y="145"/>
                  </a:cubicBezTo>
                  <a:cubicBezTo>
                    <a:pt x="119" y="146"/>
                    <a:pt x="119" y="146"/>
                    <a:pt x="119" y="146"/>
                  </a:cubicBezTo>
                  <a:cubicBezTo>
                    <a:pt x="119" y="147"/>
                    <a:pt x="119" y="147"/>
                    <a:pt x="119" y="147"/>
                  </a:cubicBezTo>
                  <a:cubicBezTo>
                    <a:pt x="119" y="147"/>
                    <a:pt x="119" y="147"/>
                    <a:pt x="119" y="147"/>
                  </a:cubicBezTo>
                  <a:cubicBezTo>
                    <a:pt x="121" y="146"/>
                    <a:pt x="121" y="146"/>
                    <a:pt x="121" y="146"/>
                  </a:cubicBezTo>
                  <a:cubicBezTo>
                    <a:pt x="122" y="146"/>
                    <a:pt x="122" y="146"/>
                    <a:pt x="122" y="146"/>
                  </a:cubicBezTo>
                  <a:cubicBezTo>
                    <a:pt x="122" y="146"/>
                    <a:pt x="122" y="146"/>
                    <a:pt x="122" y="146"/>
                  </a:cubicBezTo>
                  <a:cubicBezTo>
                    <a:pt x="123" y="146"/>
                    <a:pt x="123" y="146"/>
                    <a:pt x="123" y="146"/>
                  </a:cubicBezTo>
                  <a:cubicBezTo>
                    <a:pt x="123" y="146"/>
                    <a:pt x="123" y="146"/>
                    <a:pt x="123" y="146"/>
                  </a:cubicBezTo>
                  <a:cubicBezTo>
                    <a:pt x="124" y="147"/>
                    <a:pt x="124" y="147"/>
                    <a:pt x="124" y="147"/>
                  </a:cubicBezTo>
                  <a:cubicBezTo>
                    <a:pt x="125" y="147"/>
                    <a:pt x="125" y="147"/>
                    <a:pt x="125" y="147"/>
                  </a:cubicBezTo>
                  <a:cubicBezTo>
                    <a:pt x="126" y="146"/>
                    <a:pt x="126" y="146"/>
                    <a:pt x="126" y="146"/>
                  </a:cubicBezTo>
                  <a:cubicBezTo>
                    <a:pt x="127" y="146"/>
                    <a:pt x="127" y="146"/>
                    <a:pt x="127" y="146"/>
                  </a:cubicBezTo>
                  <a:cubicBezTo>
                    <a:pt x="128" y="147"/>
                    <a:pt x="128" y="147"/>
                    <a:pt x="128" y="147"/>
                  </a:cubicBezTo>
                  <a:cubicBezTo>
                    <a:pt x="128" y="146"/>
                    <a:pt x="128" y="146"/>
                    <a:pt x="128" y="146"/>
                  </a:cubicBezTo>
                  <a:cubicBezTo>
                    <a:pt x="129" y="147"/>
                    <a:pt x="129" y="147"/>
                    <a:pt x="129" y="147"/>
                  </a:cubicBezTo>
                  <a:cubicBezTo>
                    <a:pt x="129" y="147"/>
                    <a:pt x="129" y="147"/>
                    <a:pt x="129" y="147"/>
                  </a:cubicBezTo>
                  <a:cubicBezTo>
                    <a:pt x="129" y="147"/>
                    <a:pt x="129" y="147"/>
                    <a:pt x="129" y="147"/>
                  </a:cubicBezTo>
                  <a:cubicBezTo>
                    <a:pt x="130" y="147"/>
                    <a:pt x="130" y="147"/>
                    <a:pt x="130" y="147"/>
                  </a:cubicBezTo>
                  <a:cubicBezTo>
                    <a:pt x="129" y="148"/>
                    <a:pt x="129" y="148"/>
                    <a:pt x="129" y="148"/>
                  </a:cubicBezTo>
                  <a:cubicBezTo>
                    <a:pt x="129" y="148"/>
                    <a:pt x="129" y="148"/>
                    <a:pt x="129" y="148"/>
                  </a:cubicBezTo>
                  <a:cubicBezTo>
                    <a:pt x="128" y="148"/>
                    <a:pt x="128" y="148"/>
                    <a:pt x="128" y="148"/>
                  </a:cubicBezTo>
                  <a:cubicBezTo>
                    <a:pt x="127" y="148"/>
                    <a:pt x="127" y="148"/>
                    <a:pt x="127" y="148"/>
                  </a:cubicBezTo>
                  <a:cubicBezTo>
                    <a:pt x="126" y="148"/>
                    <a:pt x="126" y="148"/>
                    <a:pt x="126" y="148"/>
                  </a:cubicBezTo>
                  <a:cubicBezTo>
                    <a:pt x="125" y="148"/>
                    <a:pt x="125" y="148"/>
                    <a:pt x="125" y="148"/>
                  </a:cubicBezTo>
                  <a:cubicBezTo>
                    <a:pt x="125" y="149"/>
                    <a:pt x="125" y="149"/>
                    <a:pt x="125" y="149"/>
                  </a:cubicBezTo>
                  <a:cubicBezTo>
                    <a:pt x="124" y="148"/>
                    <a:pt x="124" y="148"/>
                    <a:pt x="124" y="148"/>
                  </a:cubicBezTo>
                  <a:cubicBezTo>
                    <a:pt x="124" y="148"/>
                    <a:pt x="124" y="148"/>
                    <a:pt x="124" y="148"/>
                  </a:cubicBezTo>
                  <a:cubicBezTo>
                    <a:pt x="123" y="148"/>
                    <a:pt x="123" y="148"/>
                    <a:pt x="123" y="148"/>
                  </a:cubicBezTo>
                  <a:cubicBezTo>
                    <a:pt x="122" y="149"/>
                    <a:pt x="122" y="149"/>
                    <a:pt x="122" y="149"/>
                  </a:cubicBezTo>
                  <a:cubicBezTo>
                    <a:pt x="123" y="149"/>
                    <a:pt x="123" y="149"/>
                    <a:pt x="123" y="149"/>
                  </a:cubicBezTo>
                  <a:cubicBezTo>
                    <a:pt x="123" y="149"/>
                    <a:pt x="123" y="149"/>
                    <a:pt x="123" y="149"/>
                  </a:cubicBezTo>
                  <a:cubicBezTo>
                    <a:pt x="124" y="149"/>
                    <a:pt x="124" y="149"/>
                    <a:pt x="124" y="149"/>
                  </a:cubicBezTo>
                  <a:cubicBezTo>
                    <a:pt x="125" y="149"/>
                    <a:pt x="125" y="149"/>
                    <a:pt x="125" y="149"/>
                  </a:cubicBezTo>
                  <a:cubicBezTo>
                    <a:pt x="126" y="149"/>
                    <a:pt x="126" y="149"/>
                    <a:pt x="126" y="149"/>
                  </a:cubicBezTo>
                  <a:cubicBezTo>
                    <a:pt x="126" y="150"/>
                    <a:pt x="126" y="150"/>
                    <a:pt x="126" y="150"/>
                  </a:cubicBezTo>
                  <a:cubicBezTo>
                    <a:pt x="126" y="149"/>
                    <a:pt x="126" y="149"/>
                    <a:pt x="126" y="149"/>
                  </a:cubicBezTo>
                  <a:cubicBezTo>
                    <a:pt x="127" y="148"/>
                    <a:pt x="127" y="148"/>
                    <a:pt x="127" y="148"/>
                  </a:cubicBezTo>
                  <a:cubicBezTo>
                    <a:pt x="127" y="148"/>
                    <a:pt x="128" y="148"/>
                    <a:pt x="128" y="148"/>
                  </a:cubicBezTo>
                  <a:cubicBezTo>
                    <a:pt x="128" y="148"/>
                    <a:pt x="129" y="148"/>
                    <a:pt x="129" y="148"/>
                  </a:cubicBezTo>
                  <a:cubicBezTo>
                    <a:pt x="129" y="148"/>
                    <a:pt x="129" y="148"/>
                    <a:pt x="129" y="148"/>
                  </a:cubicBezTo>
                  <a:cubicBezTo>
                    <a:pt x="129" y="149"/>
                    <a:pt x="129" y="149"/>
                    <a:pt x="129" y="149"/>
                  </a:cubicBezTo>
                  <a:cubicBezTo>
                    <a:pt x="130" y="148"/>
                    <a:pt x="130" y="148"/>
                    <a:pt x="130" y="148"/>
                  </a:cubicBezTo>
                  <a:cubicBezTo>
                    <a:pt x="131" y="148"/>
                    <a:pt x="131" y="148"/>
                    <a:pt x="131" y="148"/>
                  </a:cubicBezTo>
                  <a:cubicBezTo>
                    <a:pt x="132" y="148"/>
                    <a:pt x="132" y="148"/>
                    <a:pt x="132" y="148"/>
                  </a:cubicBezTo>
                  <a:cubicBezTo>
                    <a:pt x="133" y="147"/>
                    <a:pt x="133" y="147"/>
                    <a:pt x="133" y="147"/>
                  </a:cubicBezTo>
                  <a:cubicBezTo>
                    <a:pt x="133" y="147"/>
                    <a:pt x="133" y="147"/>
                    <a:pt x="133" y="147"/>
                  </a:cubicBezTo>
                  <a:cubicBezTo>
                    <a:pt x="133" y="147"/>
                    <a:pt x="133" y="147"/>
                    <a:pt x="133" y="147"/>
                  </a:cubicBezTo>
                  <a:cubicBezTo>
                    <a:pt x="133" y="147"/>
                    <a:pt x="133" y="147"/>
                    <a:pt x="133" y="147"/>
                  </a:cubicBezTo>
                  <a:cubicBezTo>
                    <a:pt x="133" y="148"/>
                    <a:pt x="133" y="148"/>
                    <a:pt x="133" y="148"/>
                  </a:cubicBezTo>
                  <a:cubicBezTo>
                    <a:pt x="134" y="147"/>
                    <a:pt x="134" y="147"/>
                    <a:pt x="134" y="147"/>
                  </a:cubicBezTo>
                  <a:cubicBezTo>
                    <a:pt x="134" y="147"/>
                    <a:pt x="134" y="147"/>
                    <a:pt x="134" y="147"/>
                  </a:cubicBezTo>
                  <a:cubicBezTo>
                    <a:pt x="135" y="148"/>
                    <a:pt x="135" y="148"/>
                    <a:pt x="135" y="148"/>
                  </a:cubicBezTo>
                  <a:cubicBezTo>
                    <a:pt x="136" y="148"/>
                    <a:pt x="136" y="148"/>
                    <a:pt x="136" y="148"/>
                  </a:cubicBezTo>
                  <a:cubicBezTo>
                    <a:pt x="137" y="149"/>
                    <a:pt x="137" y="149"/>
                    <a:pt x="137" y="149"/>
                  </a:cubicBezTo>
                  <a:cubicBezTo>
                    <a:pt x="138" y="149"/>
                    <a:pt x="138" y="149"/>
                    <a:pt x="138" y="149"/>
                  </a:cubicBezTo>
                  <a:cubicBezTo>
                    <a:pt x="139" y="149"/>
                    <a:pt x="139" y="149"/>
                    <a:pt x="139" y="149"/>
                  </a:cubicBezTo>
                  <a:cubicBezTo>
                    <a:pt x="140" y="149"/>
                    <a:pt x="140" y="149"/>
                    <a:pt x="140" y="149"/>
                  </a:cubicBezTo>
                  <a:cubicBezTo>
                    <a:pt x="141" y="149"/>
                    <a:pt x="141" y="149"/>
                    <a:pt x="141" y="149"/>
                  </a:cubicBezTo>
                  <a:cubicBezTo>
                    <a:pt x="141" y="149"/>
                    <a:pt x="141" y="149"/>
                    <a:pt x="141" y="149"/>
                  </a:cubicBezTo>
                  <a:cubicBezTo>
                    <a:pt x="142" y="149"/>
                    <a:pt x="142" y="149"/>
                    <a:pt x="142" y="149"/>
                  </a:cubicBezTo>
                  <a:cubicBezTo>
                    <a:pt x="143" y="149"/>
                    <a:pt x="143" y="149"/>
                    <a:pt x="143" y="149"/>
                  </a:cubicBezTo>
                  <a:cubicBezTo>
                    <a:pt x="143" y="149"/>
                    <a:pt x="143" y="149"/>
                    <a:pt x="143" y="149"/>
                  </a:cubicBezTo>
                  <a:cubicBezTo>
                    <a:pt x="143" y="150"/>
                    <a:pt x="143" y="150"/>
                    <a:pt x="143" y="150"/>
                  </a:cubicBezTo>
                  <a:cubicBezTo>
                    <a:pt x="142" y="150"/>
                    <a:pt x="142" y="150"/>
                    <a:pt x="142" y="150"/>
                  </a:cubicBezTo>
                  <a:cubicBezTo>
                    <a:pt x="141" y="151"/>
                    <a:pt x="141" y="151"/>
                    <a:pt x="141" y="151"/>
                  </a:cubicBezTo>
                  <a:cubicBezTo>
                    <a:pt x="141" y="151"/>
                    <a:pt x="141" y="151"/>
                    <a:pt x="141" y="151"/>
                  </a:cubicBezTo>
                  <a:cubicBezTo>
                    <a:pt x="140" y="151"/>
                    <a:pt x="140" y="151"/>
                    <a:pt x="140" y="151"/>
                  </a:cubicBezTo>
                  <a:cubicBezTo>
                    <a:pt x="140" y="151"/>
                    <a:pt x="140" y="151"/>
                    <a:pt x="140" y="151"/>
                  </a:cubicBezTo>
                  <a:cubicBezTo>
                    <a:pt x="141" y="152"/>
                    <a:pt x="141" y="152"/>
                    <a:pt x="141" y="152"/>
                  </a:cubicBezTo>
                  <a:cubicBezTo>
                    <a:pt x="141" y="152"/>
                    <a:pt x="141" y="152"/>
                    <a:pt x="141" y="152"/>
                  </a:cubicBezTo>
                  <a:cubicBezTo>
                    <a:pt x="140" y="152"/>
                    <a:pt x="140" y="152"/>
                    <a:pt x="140" y="152"/>
                  </a:cubicBezTo>
                  <a:cubicBezTo>
                    <a:pt x="140" y="152"/>
                    <a:pt x="140" y="152"/>
                    <a:pt x="140" y="152"/>
                  </a:cubicBezTo>
                  <a:cubicBezTo>
                    <a:pt x="140" y="152"/>
                    <a:pt x="140" y="152"/>
                    <a:pt x="140" y="152"/>
                  </a:cubicBezTo>
                  <a:cubicBezTo>
                    <a:pt x="139" y="152"/>
                    <a:pt x="139" y="152"/>
                    <a:pt x="139" y="152"/>
                  </a:cubicBezTo>
                  <a:cubicBezTo>
                    <a:pt x="139" y="152"/>
                    <a:pt x="139" y="152"/>
                    <a:pt x="139" y="152"/>
                  </a:cubicBezTo>
                  <a:cubicBezTo>
                    <a:pt x="139" y="152"/>
                    <a:pt x="139" y="152"/>
                    <a:pt x="139" y="152"/>
                  </a:cubicBezTo>
                  <a:cubicBezTo>
                    <a:pt x="139" y="152"/>
                    <a:pt x="139" y="152"/>
                    <a:pt x="139" y="152"/>
                  </a:cubicBezTo>
                  <a:cubicBezTo>
                    <a:pt x="138" y="152"/>
                    <a:pt x="138" y="152"/>
                    <a:pt x="138" y="152"/>
                  </a:cubicBezTo>
                  <a:cubicBezTo>
                    <a:pt x="138" y="152"/>
                    <a:pt x="138" y="152"/>
                    <a:pt x="138" y="152"/>
                  </a:cubicBezTo>
                  <a:cubicBezTo>
                    <a:pt x="138" y="153"/>
                    <a:pt x="138" y="153"/>
                    <a:pt x="138" y="153"/>
                  </a:cubicBezTo>
                  <a:cubicBezTo>
                    <a:pt x="138" y="153"/>
                    <a:pt x="138" y="153"/>
                    <a:pt x="138" y="153"/>
                  </a:cubicBezTo>
                  <a:cubicBezTo>
                    <a:pt x="138" y="153"/>
                    <a:pt x="138" y="153"/>
                    <a:pt x="138" y="153"/>
                  </a:cubicBezTo>
                  <a:cubicBezTo>
                    <a:pt x="137" y="154"/>
                    <a:pt x="137" y="154"/>
                    <a:pt x="137" y="154"/>
                  </a:cubicBezTo>
                  <a:cubicBezTo>
                    <a:pt x="137" y="154"/>
                    <a:pt x="137" y="154"/>
                    <a:pt x="137" y="154"/>
                  </a:cubicBezTo>
                  <a:cubicBezTo>
                    <a:pt x="137" y="154"/>
                    <a:pt x="137" y="154"/>
                    <a:pt x="137" y="154"/>
                  </a:cubicBezTo>
                  <a:cubicBezTo>
                    <a:pt x="136" y="153"/>
                    <a:pt x="136" y="153"/>
                    <a:pt x="136" y="153"/>
                  </a:cubicBezTo>
                  <a:cubicBezTo>
                    <a:pt x="136" y="154"/>
                    <a:pt x="136" y="154"/>
                    <a:pt x="136" y="154"/>
                  </a:cubicBezTo>
                  <a:cubicBezTo>
                    <a:pt x="136" y="154"/>
                    <a:pt x="136" y="154"/>
                    <a:pt x="136" y="154"/>
                  </a:cubicBezTo>
                  <a:cubicBezTo>
                    <a:pt x="136" y="154"/>
                    <a:pt x="136" y="154"/>
                    <a:pt x="136" y="154"/>
                  </a:cubicBezTo>
                  <a:cubicBezTo>
                    <a:pt x="136" y="154"/>
                    <a:pt x="136" y="154"/>
                    <a:pt x="136" y="154"/>
                  </a:cubicBezTo>
                  <a:cubicBezTo>
                    <a:pt x="135" y="155"/>
                    <a:pt x="135" y="155"/>
                    <a:pt x="135" y="155"/>
                  </a:cubicBezTo>
                  <a:cubicBezTo>
                    <a:pt x="135" y="155"/>
                    <a:pt x="135" y="155"/>
                    <a:pt x="135" y="155"/>
                  </a:cubicBezTo>
                  <a:cubicBezTo>
                    <a:pt x="134" y="155"/>
                    <a:pt x="134" y="155"/>
                    <a:pt x="134" y="155"/>
                  </a:cubicBezTo>
                  <a:cubicBezTo>
                    <a:pt x="134" y="154"/>
                    <a:pt x="134" y="154"/>
                    <a:pt x="134" y="154"/>
                  </a:cubicBezTo>
                  <a:cubicBezTo>
                    <a:pt x="134" y="154"/>
                    <a:pt x="134" y="154"/>
                    <a:pt x="134" y="154"/>
                  </a:cubicBezTo>
                  <a:cubicBezTo>
                    <a:pt x="134" y="155"/>
                    <a:pt x="134" y="155"/>
                    <a:pt x="134" y="155"/>
                  </a:cubicBezTo>
                  <a:cubicBezTo>
                    <a:pt x="134" y="156"/>
                    <a:pt x="134" y="156"/>
                    <a:pt x="134" y="156"/>
                  </a:cubicBezTo>
                  <a:cubicBezTo>
                    <a:pt x="134" y="156"/>
                    <a:pt x="134" y="156"/>
                    <a:pt x="134" y="156"/>
                  </a:cubicBezTo>
                  <a:cubicBezTo>
                    <a:pt x="133" y="156"/>
                    <a:pt x="133" y="156"/>
                    <a:pt x="133" y="156"/>
                  </a:cubicBezTo>
                  <a:cubicBezTo>
                    <a:pt x="133" y="155"/>
                    <a:pt x="133" y="155"/>
                    <a:pt x="133" y="155"/>
                  </a:cubicBezTo>
                  <a:cubicBezTo>
                    <a:pt x="132" y="156"/>
                    <a:pt x="132" y="156"/>
                    <a:pt x="132" y="156"/>
                  </a:cubicBezTo>
                  <a:cubicBezTo>
                    <a:pt x="132" y="156"/>
                    <a:pt x="132" y="156"/>
                    <a:pt x="132" y="156"/>
                  </a:cubicBezTo>
                  <a:cubicBezTo>
                    <a:pt x="133" y="156"/>
                    <a:pt x="133" y="156"/>
                    <a:pt x="133" y="156"/>
                  </a:cubicBezTo>
                  <a:cubicBezTo>
                    <a:pt x="133" y="157"/>
                    <a:pt x="133" y="157"/>
                    <a:pt x="133" y="157"/>
                  </a:cubicBezTo>
                  <a:cubicBezTo>
                    <a:pt x="132" y="157"/>
                    <a:pt x="132" y="157"/>
                    <a:pt x="132" y="157"/>
                  </a:cubicBezTo>
                  <a:cubicBezTo>
                    <a:pt x="131" y="157"/>
                    <a:pt x="131" y="157"/>
                    <a:pt x="131" y="157"/>
                  </a:cubicBezTo>
                  <a:cubicBezTo>
                    <a:pt x="131" y="157"/>
                    <a:pt x="131" y="157"/>
                    <a:pt x="131" y="157"/>
                  </a:cubicBezTo>
                  <a:cubicBezTo>
                    <a:pt x="131" y="157"/>
                    <a:pt x="131" y="157"/>
                    <a:pt x="131" y="157"/>
                  </a:cubicBezTo>
                  <a:cubicBezTo>
                    <a:pt x="130" y="157"/>
                    <a:pt x="130" y="157"/>
                    <a:pt x="130" y="157"/>
                  </a:cubicBezTo>
                  <a:cubicBezTo>
                    <a:pt x="130" y="157"/>
                    <a:pt x="130" y="157"/>
                    <a:pt x="130" y="157"/>
                  </a:cubicBezTo>
                  <a:cubicBezTo>
                    <a:pt x="131" y="158"/>
                    <a:pt x="131" y="158"/>
                    <a:pt x="131" y="158"/>
                  </a:cubicBezTo>
                  <a:cubicBezTo>
                    <a:pt x="131" y="158"/>
                    <a:pt x="131" y="158"/>
                    <a:pt x="131" y="158"/>
                  </a:cubicBezTo>
                  <a:cubicBezTo>
                    <a:pt x="130" y="158"/>
                    <a:pt x="130" y="158"/>
                    <a:pt x="130" y="158"/>
                  </a:cubicBezTo>
                  <a:cubicBezTo>
                    <a:pt x="129" y="158"/>
                    <a:pt x="129" y="158"/>
                    <a:pt x="129" y="158"/>
                  </a:cubicBezTo>
                  <a:cubicBezTo>
                    <a:pt x="129" y="159"/>
                    <a:pt x="129" y="159"/>
                    <a:pt x="129" y="159"/>
                  </a:cubicBezTo>
                  <a:cubicBezTo>
                    <a:pt x="128" y="159"/>
                    <a:pt x="128" y="159"/>
                    <a:pt x="128" y="159"/>
                  </a:cubicBezTo>
                  <a:cubicBezTo>
                    <a:pt x="128" y="159"/>
                    <a:pt x="128" y="159"/>
                    <a:pt x="128" y="159"/>
                  </a:cubicBezTo>
                  <a:cubicBezTo>
                    <a:pt x="127" y="160"/>
                    <a:pt x="127" y="160"/>
                    <a:pt x="127" y="160"/>
                  </a:cubicBezTo>
                  <a:cubicBezTo>
                    <a:pt x="127" y="160"/>
                    <a:pt x="127" y="160"/>
                    <a:pt x="127" y="160"/>
                  </a:cubicBezTo>
                  <a:cubicBezTo>
                    <a:pt x="127" y="159"/>
                    <a:pt x="127" y="159"/>
                    <a:pt x="127" y="159"/>
                  </a:cubicBezTo>
                  <a:cubicBezTo>
                    <a:pt x="126" y="159"/>
                    <a:pt x="126" y="159"/>
                    <a:pt x="126" y="159"/>
                  </a:cubicBezTo>
                  <a:cubicBezTo>
                    <a:pt x="126" y="160"/>
                    <a:pt x="126" y="160"/>
                    <a:pt x="126" y="160"/>
                  </a:cubicBezTo>
                  <a:cubicBezTo>
                    <a:pt x="125" y="160"/>
                    <a:pt x="125" y="160"/>
                    <a:pt x="125" y="160"/>
                  </a:cubicBezTo>
                  <a:cubicBezTo>
                    <a:pt x="125" y="160"/>
                    <a:pt x="125" y="160"/>
                    <a:pt x="125" y="160"/>
                  </a:cubicBezTo>
                  <a:cubicBezTo>
                    <a:pt x="124" y="160"/>
                    <a:pt x="124" y="160"/>
                    <a:pt x="124" y="160"/>
                  </a:cubicBezTo>
                  <a:cubicBezTo>
                    <a:pt x="124" y="160"/>
                    <a:pt x="124" y="160"/>
                    <a:pt x="124" y="160"/>
                  </a:cubicBezTo>
                  <a:cubicBezTo>
                    <a:pt x="123" y="160"/>
                    <a:pt x="123" y="160"/>
                    <a:pt x="123" y="160"/>
                  </a:cubicBezTo>
                  <a:cubicBezTo>
                    <a:pt x="123" y="160"/>
                    <a:pt x="123" y="160"/>
                    <a:pt x="123" y="160"/>
                  </a:cubicBezTo>
                  <a:cubicBezTo>
                    <a:pt x="123" y="160"/>
                    <a:pt x="123" y="160"/>
                    <a:pt x="123" y="160"/>
                  </a:cubicBezTo>
                  <a:cubicBezTo>
                    <a:pt x="122" y="161"/>
                    <a:pt x="122" y="161"/>
                    <a:pt x="122" y="161"/>
                  </a:cubicBezTo>
                  <a:cubicBezTo>
                    <a:pt x="122" y="161"/>
                    <a:pt x="122" y="161"/>
                    <a:pt x="122" y="161"/>
                  </a:cubicBezTo>
                  <a:cubicBezTo>
                    <a:pt x="122" y="160"/>
                    <a:pt x="122" y="160"/>
                    <a:pt x="122" y="160"/>
                  </a:cubicBezTo>
                  <a:cubicBezTo>
                    <a:pt x="122" y="160"/>
                    <a:pt x="122" y="160"/>
                    <a:pt x="122" y="160"/>
                  </a:cubicBezTo>
                  <a:cubicBezTo>
                    <a:pt x="121" y="161"/>
                    <a:pt x="121" y="161"/>
                    <a:pt x="121" y="161"/>
                  </a:cubicBezTo>
                  <a:cubicBezTo>
                    <a:pt x="121" y="161"/>
                    <a:pt x="121" y="161"/>
                    <a:pt x="121" y="161"/>
                  </a:cubicBezTo>
                  <a:cubicBezTo>
                    <a:pt x="121" y="161"/>
                    <a:pt x="121" y="161"/>
                    <a:pt x="121" y="161"/>
                  </a:cubicBezTo>
                  <a:cubicBezTo>
                    <a:pt x="120" y="160"/>
                    <a:pt x="120" y="160"/>
                    <a:pt x="120" y="160"/>
                  </a:cubicBezTo>
                  <a:cubicBezTo>
                    <a:pt x="120" y="160"/>
                    <a:pt x="120" y="160"/>
                    <a:pt x="120" y="160"/>
                  </a:cubicBezTo>
                  <a:cubicBezTo>
                    <a:pt x="120" y="161"/>
                    <a:pt x="120" y="161"/>
                    <a:pt x="120" y="161"/>
                  </a:cubicBezTo>
                  <a:cubicBezTo>
                    <a:pt x="120" y="161"/>
                    <a:pt x="120" y="161"/>
                    <a:pt x="120" y="161"/>
                  </a:cubicBezTo>
                  <a:cubicBezTo>
                    <a:pt x="119" y="161"/>
                    <a:pt x="119" y="161"/>
                    <a:pt x="119" y="161"/>
                  </a:cubicBezTo>
                  <a:cubicBezTo>
                    <a:pt x="119" y="161"/>
                    <a:pt x="119" y="161"/>
                    <a:pt x="119" y="161"/>
                  </a:cubicBezTo>
                  <a:cubicBezTo>
                    <a:pt x="119" y="161"/>
                    <a:pt x="119" y="161"/>
                    <a:pt x="119" y="161"/>
                  </a:cubicBezTo>
                  <a:cubicBezTo>
                    <a:pt x="119" y="162"/>
                    <a:pt x="119" y="162"/>
                    <a:pt x="119" y="162"/>
                  </a:cubicBezTo>
                  <a:cubicBezTo>
                    <a:pt x="118" y="162"/>
                    <a:pt x="118" y="162"/>
                    <a:pt x="118" y="162"/>
                  </a:cubicBezTo>
                  <a:cubicBezTo>
                    <a:pt x="118" y="161"/>
                    <a:pt x="118" y="161"/>
                    <a:pt x="118" y="161"/>
                  </a:cubicBezTo>
                  <a:cubicBezTo>
                    <a:pt x="118" y="162"/>
                    <a:pt x="118" y="162"/>
                    <a:pt x="118" y="162"/>
                  </a:cubicBezTo>
                  <a:cubicBezTo>
                    <a:pt x="117" y="162"/>
                    <a:pt x="117" y="162"/>
                    <a:pt x="117" y="162"/>
                  </a:cubicBezTo>
                  <a:cubicBezTo>
                    <a:pt x="117" y="162"/>
                    <a:pt x="117" y="162"/>
                    <a:pt x="117" y="162"/>
                  </a:cubicBezTo>
                  <a:cubicBezTo>
                    <a:pt x="117" y="162"/>
                    <a:pt x="117" y="162"/>
                    <a:pt x="117" y="162"/>
                  </a:cubicBezTo>
                  <a:cubicBezTo>
                    <a:pt x="117" y="162"/>
                    <a:pt x="117" y="162"/>
                    <a:pt x="117" y="162"/>
                  </a:cubicBezTo>
                  <a:cubicBezTo>
                    <a:pt x="117" y="162"/>
                    <a:pt x="117" y="162"/>
                    <a:pt x="117" y="162"/>
                  </a:cubicBezTo>
                  <a:cubicBezTo>
                    <a:pt x="116" y="163"/>
                    <a:pt x="116" y="163"/>
                    <a:pt x="116" y="163"/>
                  </a:cubicBezTo>
                  <a:cubicBezTo>
                    <a:pt x="116" y="163"/>
                    <a:pt x="116" y="163"/>
                    <a:pt x="116" y="163"/>
                  </a:cubicBezTo>
                  <a:cubicBezTo>
                    <a:pt x="115" y="163"/>
                    <a:pt x="115" y="163"/>
                    <a:pt x="115" y="163"/>
                  </a:cubicBezTo>
                  <a:cubicBezTo>
                    <a:pt x="115" y="163"/>
                    <a:pt x="115" y="163"/>
                    <a:pt x="115" y="163"/>
                  </a:cubicBezTo>
                  <a:cubicBezTo>
                    <a:pt x="114" y="162"/>
                    <a:pt x="114" y="162"/>
                    <a:pt x="114" y="162"/>
                  </a:cubicBezTo>
                  <a:cubicBezTo>
                    <a:pt x="114" y="161"/>
                    <a:pt x="114" y="161"/>
                    <a:pt x="114" y="161"/>
                  </a:cubicBezTo>
                  <a:cubicBezTo>
                    <a:pt x="113" y="162"/>
                    <a:pt x="113" y="162"/>
                    <a:pt x="113" y="162"/>
                  </a:cubicBezTo>
                  <a:cubicBezTo>
                    <a:pt x="113" y="162"/>
                    <a:pt x="113" y="162"/>
                    <a:pt x="113" y="162"/>
                  </a:cubicBezTo>
                  <a:cubicBezTo>
                    <a:pt x="113" y="162"/>
                    <a:pt x="113" y="162"/>
                    <a:pt x="113" y="162"/>
                  </a:cubicBezTo>
                  <a:cubicBezTo>
                    <a:pt x="113" y="163"/>
                    <a:pt x="113" y="163"/>
                    <a:pt x="113" y="163"/>
                  </a:cubicBezTo>
                  <a:cubicBezTo>
                    <a:pt x="112" y="163"/>
                    <a:pt x="112" y="163"/>
                    <a:pt x="112" y="163"/>
                  </a:cubicBezTo>
                  <a:cubicBezTo>
                    <a:pt x="112" y="163"/>
                    <a:pt x="112" y="163"/>
                    <a:pt x="112" y="163"/>
                  </a:cubicBezTo>
                  <a:cubicBezTo>
                    <a:pt x="112" y="163"/>
                    <a:pt x="112" y="163"/>
                    <a:pt x="112" y="163"/>
                  </a:cubicBezTo>
                  <a:cubicBezTo>
                    <a:pt x="111" y="163"/>
                    <a:pt x="111" y="163"/>
                    <a:pt x="111" y="163"/>
                  </a:cubicBezTo>
                  <a:cubicBezTo>
                    <a:pt x="111" y="163"/>
                    <a:pt x="111" y="163"/>
                    <a:pt x="111" y="163"/>
                  </a:cubicBezTo>
                  <a:cubicBezTo>
                    <a:pt x="110" y="163"/>
                    <a:pt x="110" y="163"/>
                    <a:pt x="110" y="163"/>
                  </a:cubicBezTo>
                  <a:cubicBezTo>
                    <a:pt x="110" y="163"/>
                    <a:pt x="110" y="163"/>
                    <a:pt x="110" y="163"/>
                  </a:cubicBezTo>
                  <a:cubicBezTo>
                    <a:pt x="109" y="163"/>
                    <a:pt x="109" y="163"/>
                    <a:pt x="109" y="163"/>
                  </a:cubicBezTo>
                  <a:cubicBezTo>
                    <a:pt x="109" y="163"/>
                    <a:pt x="109" y="163"/>
                    <a:pt x="109" y="163"/>
                  </a:cubicBezTo>
                  <a:cubicBezTo>
                    <a:pt x="109" y="163"/>
                    <a:pt x="109" y="163"/>
                    <a:pt x="109" y="163"/>
                  </a:cubicBezTo>
                  <a:cubicBezTo>
                    <a:pt x="108" y="163"/>
                    <a:pt x="108" y="163"/>
                    <a:pt x="108" y="163"/>
                  </a:cubicBezTo>
                  <a:cubicBezTo>
                    <a:pt x="108" y="163"/>
                    <a:pt x="108" y="163"/>
                    <a:pt x="108" y="163"/>
                  </a:cubicBezTo>
                  <a:cubicBezTo>
                    <a:pt x="107" y="162"/>
                    <a:pt x="107" y="162"/>
                    <a:pt x="107" y="162"/>
                  </a:cubicBezTo>
                  <a:cubicBezTo>
                    <a:pt x="108" y="162"/>
                    <a:pt x="108" y="162"/>
                    <a:pt x="108" y="162"/>
                  </a:cubicBezTo>
                  <a:cubicBezTo>
                    <a:pt x="107" y="161"/>
                    <a:pt x="107" y="161"/>
                    <a:pt x="107" y="161"/>
                  </a:cubicBezTo>
                  <a:cubicBezTo>
                    <a:pt x="107" y="161"/>
                    <a:pt x="107" y="161"/>
                    <a:pt x="107" y="161"/>
                  </a:cubicBezTo>
                  <a:cubicBezTo>
                    <a:pt x="106" y="161"/>
                    <a:pt x="106" y="161"/>
                    <a:pt x="106" y="161"/>
                  </a:cubicBezTo>
                  <a:cubicBezTo>
                    <a:pt x="106" y="160"/>
                    <a:pt x="106" y="160"/>
                    <a:pt x="106" y="160"/>
                  </a:cubicBezTo>
                  <a:cubicBezTo>
                    <a:pt x="106" y="159"/>
                    <a:pt x="106" y="159"/>
                    <a:pt x="106" y="159"/>
                  </a:cubicBezTo>
                  <a:cubicBezTo>
                    <a:pt x="106" y="159"/>
                    <a:pt x="106" y="159"/>
                    <a:pt x="106" y="159"/>
                  </a:cubicBezTo>
                  <a:cubicBezTo>
                    <a:pt x="105" y="158"/>
                    <a:pt x="105" y="158"/>
                    <a:pt x="105" y="158"/>
                  </a:cubicBezTo>
                  <a:cubicBezTo>
                    <a:pt x="105" y="159"/>
                    <a:pt x="105" y="159"/>
                    <a:pt x="105" y="159"/>
                  </a:cubicBezTo>
                  <a:cubicBezTo>
                    <a:pt x="105" y="159"/>
                    <a:pt x="105" y="159"/>
                    <a:pt x="105" y="159"/>
                  </a:cubicBezTo>
                  <a:cubicBezTo>
                    <a:pt x="105" y="159"/>
                    <a:pt x="105" y="159"/>
                    <a:pt x="105" y="159"/>
                  </a:cubicBezTo>
                  <a:cubicBezTo>
                    <a:pt x="106" y="160"/>
                    <a:pt x="106" y="160"/>
                    <a:pt x="106" y="160"/>
                  </a:cubicBezTo>
                  <a:cubicBezTo>
                    <a:pt x="106" y="160"/>
                    <a:pt x="106" y="160"/>
                    <a:pt x="106" y="160"/>
                  </a:cubicBezTo>
                  <a:cubicBezTo>
                    <a:pt x="106" y="161"/>
                    <a:pt x="106" y="161"/>
                    <a:pt x="106" y="161"/>
                  </a:cubicBezTo>
                  <a:cubicBezTo>
                    <a:pt x="106" y="162"/>
                    <a:pt x="106" y="162"/>
                    <a:pt x="106" y="162"/>
                  </a:cubicBezTo>
                  <a:cubicBezTo>
                    <a:pt x="106" y="162"/>
                    <a:pt x="106" y="162"/>
                    <a:pt x="106" y="162"/>
                  </a:cubicBezTo>
                  <a:cubicBezTo>
                    <a:pt x="106" y="162"/>
                    <a:pt x="106" y="162"/>
                    <a:pt x="106" y="162"/>
                  </a:cubicBezTo>
                  <a:cubicBezTo>
                    <a:pt x="107" y="162"/>
                    <a:pt x="107" y="162"/>
                    <a:pt x="107" y="162"/>
                  </a:cubicBezTo>
                  <a:cubicBezTo>
                    <a:pt x="107" y="163"/>
                    <a:pt x="107" y="163"/>
                    <a:pt x="107" y="163"/>
                  </a:cubicBezTo>
                  <a:cubicBezTo>
                    <a:pt x="107" y="164"/>
                    <a:pt x="107" y="164"/>
                    <a:pt x="107" y="164"/>
                  </a:cubicBezTo>
                  <a:cubicBezTo>
                    <a:pt x="106" y="165"/>
                    <a:pt x="106" y="165"/>
                    <a:pt x="106" y="165"/>
                  </a:cubicBezTo>
                  <a:cubicBezTo>
                    <a:pt x="106" y="165"/>
                    <a:pt x="106" y="165"/>
                    <a:pt x="106" y="165"/>
                  </a:cubicBezTo>
                  <a:cubicBezTo>
                    <a:pt x="105" y="165"/>
                    <a:pt x="105" y="165"/>
                    <a:pt x="105" y="165"/>
                  </a:cubicBezTo>
                  <a:cubicBezTo>
                    <a:pt x="105" y="165"/>
                    <a:pt x="105" y="165"/>
                    <a:pt x="105" y="165"/>
                  </a:cubicBezTo>
                  <a:cubicBezTo>
                    <a:pt x="104" y="165"/>
                    <a:pt x="104" y="165"/>
                    <a:pt x="104" y="165"/>
                  </a:cubicBezTo>
                  <a:cubicBezTo>
                    <a:pt x="104" y="166"/>
                    <a:pt x="104" y="166"/>
                    <a:pt x="104" y="166"/>
                  </a:cubicBezTo>
                  <a:cubicBezTo>
                    <a:pt x="103" y="166"/>
                    <a:pt x="103" y="166"/>
                    <a:pt x="103" y="166"/>
                  </a:cubicBezTo>
                  <a:cubicBezTo>
                    <a:pt x="103" y="166"/>
                    <a:pt x="103" y="166"/>
                    <a:pt x="103" y="166"/>
                  </a:cubicBezTo>
                  <a:cubicBezTo>
                    <a:pt x="103" y="166"/>
                    <a:pt x="103" y="166"/>
                    <a:pt x="103" y="166"/>
                  </a:cubicBezTo>
                  <a:cubicBezTo>
                    <a:pt x="103" y="166"/>
                    <a:pt x="103" y="166"/>
                    <a:pt x="103" y="166"/>
                  </a:cubicBezTo>
                  <a:cubicBezTo>
                    <a:pt x="103" y="167"/>
                    <a:pt x="103" y="167"/>
                    <a:pt x="103" y="167"/>
                  </a:cubicBezTo>
                  <a:cubicBezTo>
                    <a:pt x="102" y="167"/>
                    <a:pt x="102" y="167"/>
                    <a:pt x="102" y="167"/>
                  </a:cubicBezTo>
                  <a:cubicBezTo>
                    <a:pt x="102" y="167"/>
                    <a:pt x="102" y="167"/>
                    <a:pt x="102" y="167"/>
                  </a:cubicBezTo>
                  <a:cubicBezTo>
                    <a:pt x="101" y="168"/>
                    <a:pt x="101" y="168"/>
                    <a:pt x="101" y="168"/>
                  </a:cubicBezTo>
                  <a:cubicBezTo>
                    <a:pt x="101" y="168"/>
                    <a:pt x="101" y="168"/>
                    <a:pt x="101" y="168"/>
                  </a:cubicBezTo>
                  <a:cubicBezTo>
                    <a:pt x="101" y="168"/>
                    <a:pt x="101" y="168"/>
                    <a:pt x="101" y="168"/>
                  </a:cubicBezTo>
                  <a:cubicBezTo>
                    <a:pt x="101" y="168"/>
                    <a:pt x="101" y="168"/>
                    <a:pt x="101" y="168"/>
                  </a:cubicBezTo>
                  <a:cubicBezTo>
                    <a:pt x="101" y="168"/>
                    <a:pt x="101" y="168"/>
                    <a:pt x="101" y="168"/>
                  </a:cubicBezTo>
                  <a:cubicBezTo>
                    <a:pt x="101" y="168"/>
                    <a:pt x="101" y="168"/>
                    <a:pt x="101" y="168"/>
                  </a:cubicBezTo>
                  <a:cubicBezTo>
                    <a:pt x="101" y="169"/>
                    <a:pt x="101" y="169"/>
                    <a:pt x="101" y="169"/>
                  </a:cubicBezTo>
                  <a:cubicBezTo>
                    <a:pt x="101" y="169"/>
                    <a:pt x="101" y="169"/>
                    <a:pt x="101" y="169"/>
                  </a:cubicBezTo>
                  <a:cubicBezTo>
                    <a:pt x="100" y="169"/>
                    <a:pt x="100" y="169"/>
                    <a:pt x="100" y="169"/>
                  </a:cubicBezTo>
                  <a:cubicBezTo>
                    <a:pt x="100" y="169"/>
                    <a:pt x="100" y="169"/>
                    <a:pt x="100" y="169"/>
                  </a:cubicBezTo>
                  <a:cubicBezTo>
                    <a:pt x="100" y="169"/>
                    <a:pt x="100" y="169"/>
                    <a:pt x="100" y="169"/>
                  </a:cubicBezTo>
                  <a:cubicBezTo>
                    <a:pt x="100" y="169"/>
                    <a:pt x="100" y="169"/>
                    <a:pt x="100" y="169"/>
                  </a:cubicBezTo>
                  <a:cubicBezTo>
                    <a:pt x="100" y="169"/>
                    <a:pt x="100" y="169"/>
                    <a:pt x="100" y="169"/>
                  </a:cubicBezTo>
                  <a:cubicBezTo>
                    <a:pt x="100" y="170"/>
                    <a:pt x="100" y="170"/>
                    <a:pt x="100" y="170"/>
                  </a:cubicBezTo>
                  <a:cubicBezTo>
                    <a:pt x="100" y="170"/>
                    <a:pt x="100" y="170"/>
                    <a:pt x="100" y="170"/>
                  </a:cubicBezTo>
                  <a:cubicBezTo>
                    <a:pt x="99" y="170"/>
                    <a:pt x="99" y="170"/>
                    <a:pt x="99" y="170"/>
                  </a:cubicBezTo>
                  <a:cubicBezTo>
                    <a:pt x="98" y="171"/>
                    <a:pt x="98" y="171"/>
                    <a:pt x="98" y="171"/>
                  </a:cubicBezTo>
                  <a:cubicBezTo>
                    <a:pt x="98" y="172"/>
                    <a:pt x="98" y="172"/>
                    <a:pt x="98" y="172"/>
                  </a:cubicBezTo>
                  <a:cubicBezTo>
                    <a:pt x="98" y="172"/>
                    <a:pt x="98" y="172"/>
                    <a:pt x="98" y="172"/>
                  </a:cubicBezTo>
                  <a:cubicBezTo>
                    <a:pt x="98" y="173"/>
                    <a:pt x="98" y="173"/>
                    <a:pt x="98" y="173"/>
                  </a:cubicBezTo>
                  <a:cubicBezTo>
                    <a:pt x="97" y="174"/>
                    <a:pt x="97" y="174"/>
                    <a:pt x="97" y="174"/>
                  </a:cubicBezTo>
                  <a:cubicBezTo>
                    <a:pt x="97" y="174"/>
                    <a:pt x="97" y="174"/>
                    <a:pt x="97" y="174"/>
                  </a:cubicBezTo>
                  <a:cubicBezTo>
                    <a:pt x="96" y="174"/>
                    <a:pt x="96" y="174"/>
                    <a:pt x="96" y="174"/>
                  </a:cubicBezTo>
                  <a:cubicBezTo>
                    <a:pt x="96" y="173"/>
                    <a:pt x="96" y="173"/>
                    <a:pt x="96" y="173"/>
                  </a:cubicBezTo>
                  <a:cubicBezTo>
                    <a:pt x="96" y="173"/>
                    <a:pt x="96" y="173"/>
                    <a:pt x="96" y="173"/>
                  </a:cubicBezTo>
                  <a:cubicBezTo>
                    <a:pt x="96" y="173"/>
                    <a:pt x="96" y="173"/>
                    <a:pt x="96" y="173"/>
                  </a:cubicBezTo>
                  <a:cubicBezTo>
                    <a:pt x="96" y="173"/>
                    <a:pt x="96" y="173"/>
                    <a:pt x="96" y="173"/>
                  </a:cubicBezTo>
                  <a:cubicBezTo>
                    <a:pt x="96" y="174"/>
                    <a:pt x="96" y="174"/>
                    <a:pt x="96" y="174"/>
                  </a:cubicBezTo>
                  <a:cubicBezTo>
                    <a:pt x="96" y="174"/>
                    <a:pt x="96" y="174"/>
                    <a:pt x="96" y="174"/>
                  </a:cubicBezTo>
                  <a:cubicBezTo>
                    <a:pt x="95" y="174"/>
                    <a:pt x="95" y="174"/>
                    <a:pt x="95" y="174"/>
                  </a:cubicBezTo>
                  <a:cubicBezTo>
                    <a:pt x="94" y="175"/>
                    <a:pt x="94" y="175"/>
                    <a:pt x="94" y="175"/>
                  </a:cubicBezTo>
                  <a:cubicBezTo>
                    <a:pt x="94" y="176"/>
                    <a:pt x="94" y="176"/>
                    <a:pt x="94" y="176"/>
                  </a:cubicBezTo>
                  <a:cubicBezTo>
                    <a:pt x="94" y="175"/>
                    <a:pt x="94" y="175"/>
                    <a:pt x="94" y="175"/>
                  </a:cubicBezTo>
                  <a:cubicBezTo>
                    <a:pt x="94" y="175"/>
                    <a:pt x="94" y="175"/>
                    <a:pt x="94" y="175"/>
                  </a:cubicBezTo>
                  <a:cubicBezTo>
                    <a:pt x="93" y="175"/>
                    <a:pt x="93" y="175"/>
                    <a:pt x="93" y="175"/>
                  </a:cubicBezTo>
                  <a:cubicBezTo>
                    <a:pt x="93" y="175"/>
                    <a:pt x="93" y="175"/>
                    <a:pt x="93" y="175"/>
                  </a:cubicBezTo>
                  <a:cubicBezTo>
                    <a:pt x="93" y="175"/>
                    <a:pt x="93" y="175"/>
                    <a:pt x="93" y="175"/>
                  </a:cubicBezTo>
                  <a:cubicBezTo>
                    <a:pt x="93" y="175"/>
                    <a:pt x="93" y="175"/>
                    <a:pt x="93" y="175"/>
                  </a:cubicBezTo>
                  <a:cubicBezTo>
                    <a:pt x="92" y="175"/>
                    <a:pt x="92" y="175"/>
                    <a:pt x="92" y="175"/>
                  </a:cubicBezTo>
                  <a:cubicBezTo>
                    <a:pt x="92" y="174"/>
                    <a:pt x="92" y="174"/>
                    <a:pt x="92" y="174"/>
                  </a:cubicBezTo>
                  <a:cubicBezTo>
                    <a:pt x="91" y="174"/>
                    <a:pt x="91" y="174"/>
                    <a:pt x="91" y="174"/>
                  </a:cubicBezTo>
                  <a:cubicBezTo>
                    <a:pt x="91" y="175"/>
                    <a:pt x="91" y="175"/>
                    <a:pt x="91" y="175"/>
                  </a:cubicBezTo>
                  <a:cubicBezTo>
                    <a:pt x="91" y="175"/>
                    <a:pt x="91" y="175"/>
                    <a:pt x="91" y="175"/>
                  </a:cubicBezTo>
                  <a:cubicBezTo>
                    <a:pt x="92" y="175"/>
                    <a:pt x="92" y="175"/>
                    <a:pt x="92" y="175"/>
                  </a:cubicBezTo>
                  <a:cubicBezTo>
                    <a:pt x="92" y="176"/>
                    <a:pt x="92" y="176"/>
                    <a:pt x="92" y="176"/>
                  </a:cubicBezTo>
                  <a:cubicBezTo>
                    <a:pt x="92" y="176"/>
                    <a:pt x="92" y="176"/>
                    <a:pt x="92" y="176"/>
                  </a:cubicBezTo>
                  <a:cubicBezTo>
                    <a:pt x="92" y="177"/>
                    <a:pt x="92" y="177"/>
                    <a:pt x="92" y="177"/>
                  </a:cubicBezTo>
                  <a:cubicBezTo>
                    <a:pt x="91" y="177"/>
                    <a:pt x="91" y="177"/>
                    <a:pt x="91" y="177"/>
                  </a:cubicBezTo>
                  <a:cubicBezTo>
                    <a:pt x="90" y="177"/>
                    <a:pt x="90" y="177"/>
                    <a:pt x="90" y="177"/>
                  </a:cubicBezTo>
                  <a:cubicBezTo>
                    <a:pt x="89" y="178"/>
                    <a:pt x="89" y="178"/>
                    <a:pt x="89" y="178"/>
                  </a:cubicBezTo>
                  <a:cubicBezTo>
                    <a:pt x="89" y="178"/>
                    <a:pt x="89" y="178"/>
                    <a:pt x="89" y="178"/>
                  </a:cubicBezTo>
                  <a:cubicBezTo>
                    <a:pt x="88" y="178"/>
                    <a:pt x="88" y="178"/>
                    <a:pt x="88" y="178"/>
                  </a:cubicBezTo>
                  <a:cubicBezTo>
                    <a:pt x="88" y="177"/>
                    <a:pt x="88" y="177"/>
                    <a:pt x="88" y="177"/>
                  </a:cubicBezTo>
                  <a:cubicBezTo>
                    <a:pt x="89" y="177"/>
                    <a:pt x="89" y="177"/>
                    <a:pt x="89" y="177"/>
                  </a:cubicBezTo>
                  <a:cubicBezTo>
                    <a:pt x="88" y="177"/>
                    <a:pt x="88" y="177"/>
                    <a:pt x="88" y="177"/>
                  </a:cubicBezTo>
                  <a:cubicBezTo>
                    <a:pt x="88" y="177"/>
                    <a:pt x="88" y="177"/>
                    <a:pt x="88" y="177"/>
                  </a:cubicBezTo>
                  <a:cubicBezTo>
                    <a:pt x="88" y="177"/>
                    <a:pt x="88" y="177"/>
                    <a:pt x="88" y="177"/>
                  </a:cubicBezTo>
                  <a:cubicBezTo>
                    <a:pt x="88" y="177"/>
                    <a:pt x="88" y="177"/>
                    <a:pt x="88" y="177"/>
                  </a:cubicBezTo>
                  <a:cubicBezTo>
                    <a:pt x="88" y="178"/>
                    <a:pt x="88" y="178"/>
                    <a:pt x="88" y="178"/>
                  </a:cubicBezTo>
                  <a:cubicBezTo>
                    <a:pt x="87" y="178"/>
                    <a:pt x="87" y="178"/>
                    <a:pt x="87" y="178"/>
                  </a:cubicBezTo>
                  <a:cubicBezTo>
                    <a:pt x="87" y="178"/>
                    <a:pt x="87" y="178"/>
                    <a:pt x="87" y="178"/>
                  </a:cubicBezTo>
                  <a:cubicBezTo>
                    <a:pt x="86" y="178"/>
                    <a:pt x="86" y="178"/>
                    <a:pt x="86" y="178"/>
                  </a:cubicBezTo>
                  <a:cubicBezTo>
                    <a:pt x="86" y="177"/>
                    <a:pt x="86" y="177"/>
                    <a:pt x="86" y="177"/>
                  </a:cubicBezTo>
                  <a:cubicBezTo>
                    <a:pt x="86" y="177"/>
                    <a:pt x="86" y="177"/>
                    <a:pt x="86" y="177"/>
                  </a:cubicBezTo>
                  <a:cubicBezTo>
                    <a:pt x="86" y="176"/>
                    <a:pt x="86" y="176"/>
                    <a:pt x="86" y="176"/>
                  </a:cubicBezTo>
                  <a:cubicBezTo>
                    <a:pt x="86" y="176"/>
                    <a:pt x="86" y="176"/>
                    <a:pt x="86" y="176"/>
                  </a:cubicBezTo>
                  <a:cubicBezTo>
                    <a:pt x="85" y="176"/>
                    <a:pt x="85" y="176"/>
                    <a:pt x="85" y="176"/>
                  </a:cubicBezTo>
                  <a:cubicBezTo>
                    <a:pt x="85" y="177"/>
                    <a:pt x="85" y="177"/>
                    <a:pt x="85" y="177"/>
                  </a:cubicBezTo>
                  <a:cubicBezTo>
                    <a:pt x="85" y="177"/>
                    <a:pt x="85" y="177"/>
                    <a:pt x="85" y="177"/>
                  </a:cubicBezTo>
                  <a:cubicBezTo>
                    <a:pt x="85" y="178"/>
                    <a:pt x="85" y="178"/>
                    <a:pt x="85" y="178"/>
                  </a:cubicBezTo>
                  <a:cubicBezTo>
                    <a:pt x="85" y="178"/>
                    <a:pt x="85" y="178"/>
                    <a:pt x="85" y="178"/>
                  </a:cubicBezTo>
                  <a:cubicBezTo>
                    <a:pt x="85" y="178"/>
                    <a:pt x="85" y="178"/>
                    <a:pt x="85" y="178"/>
                  </a:cubicBezTo>
                  <a:cubicBezTo>
                    <a:pt x="84" y="177"/>
                    <a:pt x="84" y="177"/>
                    <a:pt x="84" y="177"/>
                  </a:cubicBezTo>
                  <a:cubicBezTo>
                    <a:pt x="84" y="176"/>
                    <a:pt x="84" y="176"/>
                    <a:pt x="84" y="176"/>
                  </a:cubicBezTo>
                  <a:cubicBezTo>
                    <a:pt x="84" y="176"/>
                    <a:pt x="84" y="176"/>
                    <a:pt x="84" y="176"/>
                  </a:cubicBezTo>
                  <a:cubicBezTo>
                    <a:pt x="85" y="175"/>
                    <a:pt x="85" y="175"/>
                    <a:pt x="85" y="175"/>
                  </a:cubicBezTo>
                  <a:cubicBezTo>
                    <a:pt x="85" y="175"/>
                    <a:pt x="85" y="175"/>
                    <a:pt x="85" y="175"/>
                  </a:cubicBezTo>
                  <a:cubicBezTo>
                    <a:pt x="85" y="175"/>
                    <a:pt x="85" y="175"/>
                    <a:pt x="85" y="175"/>
                  </a:cubicBezTo>
                  <a:cubicBezTo>
                    <a:pt x="84" y="174"/>
                    <a:pt x="84" y="174"/>
                    <a:pt x="84" y="174"/>
                  </a:cubicBezTo>
                  <a:cubicBezTo>
                    <a:pt x="83" y="174"/>
                    <a:pt x="83" y="174"/>
                    <a:pt x="83" y="174"/>
                  </a:cubicBezTo>
                  <a:cubicBezTo>
                    <a:pt x="83" y="174"/>
                    <a:pt x="83" y="174"/>
                    <a:pt x="83" y="174"/>
                  </a:cubicBezTo>
                  <a:cubicBezTo>
                    <a:pt x="83" y="174"/>
                    <a:pt x="83" y="174"/>
                    <a:pt x="83" y="174"/>
                  </a:cubicBezTo>
                  <a:cubicBezTo>
                    <a:pt x="83" y="174"/>
                    <a:pt x="83" y="174"/>
                    <a:pt x="83" y="174"/>
                  </a:cubicBezTo>
                  <a:cubicBezTo>
                    <a:pt x="83" y="174"/>
                    <a:pt x="83" y="174"/>
                    <a:pt x="83" y="174"/>
                  </a:cubicBezTo>
                  <a:cubicBezTo>
                    <a:pt x="83" y="175"/>
                    <a:pt x="83" y="175"/>
                    <a:pt x="83" y="175"/>
                  </a:cubicBezTo>
                  <a:cubicBezTo>
                    <a:pt x="83" y="175"/>
                    <a:pt x="83" y="175"/>
                    <a:pt x="83" y="175"/>
                  </a:cubicBezTo>
                  <a:cubicBezTo>
                    <a:pt x="83" y="175"/>
                    <a:pt x="83" y="175"/>
                    <a:pt x="83" y="175"/>
                  </a:cubicBezTo>
                  <a:cubicBezTo>
                    <a:pt x="83" y="176"/>
                    <a:pt x="83" y="176"/>
                    <a:pt x="83" y="176"/>
                  </a:cubicBezTo>
                  <a:cubicBezTo>
                    <a:pt x="83" y="177"/>
                    <a:pt x="83" y="177"/>
                    <a:pt x="83" y="177"/>
                  </a:cubicBezTo>
                  <a:cubicBezTo>
                    <a:pt x="82" y="177"/>
                    <a:pt x="82" y="177"/>
                    <a:pt x="82" y="177"/>
                  </a:cubicBezTo>
                  <a:cubicBezTo>
                    <a:pt x="82" y="177"/>
                    <a:pt x="82" y="177"/>
                    <a:pt x="82" y="177"/>
                  </a:cubicBezTo>
                  <a:cubicBezTo>
                    <a:pt x="81" y="176"/>
                    <a:pt x="81" y="176"/>
                    <a:pt x="81" y="176"/>
                  </a:cubicBezTo>
                  <a:cubicBezTo>
                    <a:pt x="81" y="176"/>
                    <a:pt x="81" y="176"/>
                    <a:pt x="81" y="176"/>
                  </a:cubicBezTo>
                  <a:cubicBezTo>
                    <a:pt x="81" y="177"/>
                    <a:pt x="81" y="177"/>
                    <a:pt x="81" y="177"/>
                  </a:cubicBezTo>
                  <a:cubicBezTo>
                    <a:pt x="81" y="177"/>
                    <a:pt x="81" y="177"/>
                    <a:pt x="81" y="177"/>
                  </a:cubicBezTo>
                  <a:cubicBezTo>
                    <a:pt x="81" y="178"/>
                    <a:pt x="81" y="178"/>
                    <a:pt x="81" y="178"/>
                  </a:cubicBezTo>
                  <a:cubicBezTo>
                    <a:pt x="82" y="179"/>
                    <a:pt x="82" y="179"/>
                    <a:pt x="82" y="179"/>
                  </a:cubicBezTo>
                  <a:cubicBezTo>
                    <a:pt x="82" y="179"/>
                    <a:pt x="82" y="179"/>
                    <a:pt x="82" y="179"/>
                  </a:cubicBezTo>
                  <a:cubicBezTo>
                    <a:pt x="81" y="179"/>
                    <a:pt x="81" y="179"/>
                    <a:pt x="81" y="179"/>
                  </a:cubicBezTo>
                  <a:cubicBezTo>
                    <a:pt x="81" y="179"/>
                    <a:pt x="81" y="179"/>
                    <a:pt x="81" y="179"/>
                  </a:cubicBezTo>
                  <a:cubicBezTo>
                    <a:pt x="81" y="180"/>
                    <a:pt x="81" y="180"/>
                    <a:pt x="81" y="180"/>
                  </a:cubicBezTo>
                  <a:cubicBezTo>
                    <a:pt x="80" y="180"/>
                    <a:pt x="80" y="180"/>
                    <a:pt x="80" y="180"/>
                  </a:cubicBezTo>
                  <a:cubicBezTo>
                    <a:pt x="80" y="179"/>
                    <a:pt x="80" y="179"/>
                    <a:pt x="80" y="179"/>
                  </a:cubicBezTo>
                  <a:cubicBezTo>
                    <a:pt x="79" y="180"/>
                    <a:pt x="79" y="180"/>
                    <a:pt x="79" y="180"/>
                  </a:cubicBezTo>
                  <a:cubicBezTo>
                    <a:pt x="79" y="180"/>
                    <a:pt x="79" y="180"/>
                    <a:pt x="79" y="180"/>
                  </a:cubicBezTo>
                  <a:cubicBezTo>
                    <a:pt x="78" y="180"/>
                    <a:pt x="78" y="180"/>
                    <a:pt x="78" y="180"/>
                  </a:cubicBezTo>
                  <a:cubicBezTo>
                    <a:pt x="78" y="180"/>
                    <a:pt x="78" y="180"/>
                    <a:pt x="78" y="180"/>
                  </a:cubicBezTo>
                  <a:cubicBezTo>
                    <a:pt x="78" y="179"/>
                    <a:pt x="78" y="179"/>
                    <a:pt x="78" y="179"/>
                  </a:cubicBezTo>
                  <a:cubicBezTo>
                    <a:pt x="77" y="179"/>
                    <a:pt x="77" y="179"/>
                    <a:pt x="77" y="179"/>
                  </a:cubicBezTo>
                  <a:cubicBezTo>
                    <a:pt x="77" y="179"/>
                    <a:pt x="77" y="179"/>
                    <a:pt x="77" y="179"/>
                  </a:cubicBezTo>
                  <a:cubicBezTo>
                    <a:pt x="77" y="179"/>
                    <a:pt x="77" y="179"/>
                    <a:pt x="77" y="179"/>
                  </a:cubicBezTo>
                  <a:cubicBezTo>
                    <a:pt x="77" y="180"/>
                    <a:pt x="77" y="180"/>
                    <a:pt x="77" y="180"/>
                  </a:cubicBezTo>
                  <a:cubicBezTo>
                    <a:pt x="77" y="180"/>
                    <a:pt x="77" y="180"/>
                    <a:pt x="77" y="180"/>
                  </a:cubicBezTo>
                  <a:cubicBezTo>
                    <a:pt x="76" y="180"/>
                    <a:pt x="76" y="180"/>
                    <a:pt x="76" y="180"/>
                  </a:cubicBezTo>
                  <a:cubicBezTo>
                    <a:pt x="76" y="179"/>
                    <a:pt x="76" y="179"/>
                    <a:pt x="76" y="179"/>
                  </a:cubicBezTo>
                  <a:cubicBezTo>
                    <a:pt x="76" y="179"/>
                    <a:pt x="76" y="179"/>
                    <a:pt x="76" y="179"/>
                  </a:cubicBezTo>
                  <a:cubicBezTo>
                    <a:pt x="75" y="179"/>
                    <a:pt x="75" y="179"/>
                    <a:pt x="75" y="179"/>
                  </a:cubicBezTo>
                  <a:cubicBezTo>
                    <a:pt x="75" y="179"/>
                    <a:pt x="75" y="179"/>
                    <a:pt x="75" y="179"/>
                  </a:cubicBezTo>
                  <a:cubicBezTo>
                    <a:pt x="75" y="179"/>
                    <a:pt x="75" y="179"/>
                    <a:pt x="75" y="179"/>
                  </a:cubicBezTo>
                  <a:cubicBezTo>
                    <a:pt x="74" y="180"/>
                    <a:pt x="74" y="180"/>
                    <a:pt x="74" y="180"/>
                  </a:cubicBezTo>
                  <a:cubicBezTo>
                    <a:pt x="74" y="180"/>
                    <a:pt x="74" y="180"/>
                    <a:pt x="74" y="180"/>
                  </a:cubicBezTo>
                  <a:cubicBezTo>
                    <a:pt x="75" y="180"/>
                    <a:pt x="75" y="180"/>
                    <a:pt x="75" y="180"/>
                  </a:cubicBezTo>
                  <a:cubicBezTo>
                    <a:pt x="75" y="181"/>
                    <a:pt x="75" y="181"/>
                    <a:pt x="75" y="181"/>
                  </a:cubicBezTo>
                  <a:cubicBezTo>
                    <a:pt x="74" y="182"/>
                    <a:pt x="74" y="182"/>
                    <a:pt x="74" y="182"/>
                  </a:cubicBezTo>
                  <a:cubicBezTo>
                    <a:pt x="73" y="183"/>
                    <a:pt x="73" y="183"/>
                    <a:pt x="73" y="183"/>
                  </a:cubicBezTo>
                  <a:cubicBezTo>
                    <a:pt x="73" y="183"/>
                    <a:pt x="73" y="183"/>
                    <a:pt x="73" y="183"/>
                  </a:cubicBezTo>
                  <a:cubicBezTo>
                    <a:pt x="72" y="183"/>
                    <a:pt x="72" y="183"/>
                    <a:pt x="72" y="183"/>
                  </a:cubicBezTo>
                  <a:cubicBezTo>
                    <a:pt x="72" y="182"/>
                    <a:pt x="72" y="182"/>
                    <a:pt x="72" y="182"/>
                  </a:cubicBezTo>
                  <a:cubicBezTo>
                    <a:pt x="72" y="182"/>
                    <a:pt x="72" y="182"/>
                    <a:pt x="72" y="182"/>
                  </a:cubicBezTo>
                  <a:cubicBezTo>
                    <a:pt x="71" y="182"/>
                    <a:pt x="71" y="182"/>
                    <a:pt x="71" y="182"/>
                  </a:cubicBezTo>
                  <a:cubicBezTo>
                    <a:pt x="71" y="182"/>
                    <a:pt x="71" y="182"/>
                    <a:pt x="71" y="182"/>
                  </a:cubicBezTo>
                  <a:cubicBezTo>
                    <a:pt x="71" y="182"/>
                    <a:pt x="71" y="182"/>
                    <a:pt x="71" y="182"/>
                  </a:cubicBezTo>
                  <a:cubicBezTo>
                    <a:pt x="70" y="182"/>
                    <a:pt x="70" y="182"/>
                    <a:pt x="70" y="182"/>
                  </a:cubicBezTo>
                  <a:cubicBezTo>
                    <a:pt x="70" y="182"/>
                    <a:pt x="70" y="182"/>
                    <a:pt x="70" y="182"/>
                  </a:cubicBezTo>
                  <a:cubicBezTo>
                    <a:pt x="70" y="182"/>
                    <a:pt x="70" y="182"/>
                    <a:pt x="70" y="182"/>
                  </a:cubicBezTo>
                  <a:cubicBezTo>
                    <a:pt x="70" y="182"/>
                    <a:pt x="70" y="182"/>
                    <a:pt x="70" y="182"/>
                  </a:cubicBezTo>
                  <a:cubicBezTo>
                    <a:pt x="70" y="183"/>
                    <a:pt x="70" y="183"/>
                    <a:pt x="70" y="183"/>
                  </a:cubicBezTo>
                  <a:cubicBezTo>
                    <a:pt x="70" y="183"/>
                    <a:pt x="70" y="183"/>
                    <a:pt x="70" y="183"/>
                  </a:cubicBezTo>
                  <a:cubicBezTo>
                    <a:pt x="70" y="184"/>
                    <a:pt x="70" y="184"/>
                    <a:pt x="70" y="184"/>
                  </a:cubicBezTo>
                  <a:cubicBezTo>
                    <a:pt x="70" y="184"/>
                    <a:pt x="70" y="184"/>
                    <a:pt x="70" y="184"/>
                  </a:cubicBezTo>
                  <a:cubicBezTo>
                    <a:pt x="71" y="184"/>
                    <a:pt x="71" y="184"/>
                    <a:pt x="71" y="184"/>
                  </a:cubicBezTo>
                  <a:cubicBezTo>
                    <a:pt x="71" y="185"/>
                    <a:pt x="71" y="185"/>
                    <a:pt x="71" y="185"/>
                  </a:cubicBezTo>
                  <a:cubicBezTo>
                    <a:pt x="71" y="186"/>
                    <a:pt x="71" y="186"/>
                    <a:pt x="71" y="186"/>
                  </a:cubicBezTo>
                  <a:cubicBezTo>
                    <a:pt x="71" y="187"/>
                    <a:pt x="71" y="187"/>
                    <a:pt x="71" y="187"/>
                  </a:cubicBezTo>
                  <a:cubicBezTo>
                    <a:pt x="70" y="187"/>
                    <a:pt x="70" y="187"/>
                    <a:pt x="70" y="187"/>
                  </a:cubicBezTo>
                  <a:cubicBezTo>
                    <a:pt x="70" y="187"/>
                    <a:pt x="70" y="187"/>
                    <a:pt x="70" y="187"/>
                  </a:cubicBezTo>
                  <a:cubicBezTo>
                    <a:pt x="70" y="187"/>
                    <a:pt x="70" y="187"/>
                    <a:pt x="70" y="187"/>
                  </a:cubicBezTo>
                  <a:cubicBezTo>
                    <a:pt x="69" y="187"/>
                    <a:pt x="69" y="187"/>
                    <a:pt x="69" y="187"/>
                  </a:cubicBezTo>
                  <a:cubicBezTo>
                    <a:pt x="68" y="187"/>
                    <a:pt x="68" y="187"/>
                    <a:pt x="68" y="187"/>
                  </a:cubicBezTo>
                  <a:cubicBezTo>
                    <a:pt x="67" y="187"/>
                    <a:pt x="67" y="187"/>
                    <a:pt x="67" y="187"/>
                  </a:cubicBezTo>
                  <a:cubicBezTo>
                    <a:pt x="67" y="187"/>
                    <a:pt x="67" y="187"/>
                    <a:pt x="67" y="187"/>
                  </a:cubicBezTo>
                  <a:cubicBezTo>
                    <a:pt x="67" y="188"/>
                    <a:pt x="67" y="188"/>
                    <a:pt x="67" y="188"/>
                  </a:cubicBezTo>
                  <a:cubicBezTo>
                    <a:pt x="68" y="188"/>
                    <a:pt x="68" y="188"/>
                    <a:pt x="68" y="188"/>
                  </a:cubicBezTo>
                  <a:cubicBezTo>
                    <a:pt x="69" y="188"/>
                    <a:pt x="69" y="188"/>
                    <a:pt x="69" y="188"/>
                  </a:cubicBezTo>
                  <a:cubicBezTo>
                    <a:pt x="69" y="189"/>
                    <a:pt x="69" y="189"/>
                    <a:pt x="69" y="189"/>
                  </a:cubicBezTo>
                  <a:cubicBezTo>
                    <a:pt x="70" y="189"/>
                    <a:pt x="70" y="189"/>
                    <a:pt x="70" y="189"/>
                  </a:cubicBezTo>
                  <a:cubicBezTo>
                    <a:pt x="70" y="189"/>
                    <a:pt x="70" y="189"/>
                    <a:pt x="70" y="189"/>
                  </a:cubicBezTo>
                  <a:cubicBezTo>
                    <a:pt x="70" y="189"/>
                    <a:pt x="70" y="189"/>
                    <a:pt x="70" y="189"/>
                  </a:cubicBezTo>
                  <a:cubicBezTo>
                    <a:pt x="70" y="189"/>
                    <a:pt x="70" y="189"/>
                    <a:pt x="70" y="189"/>
                  </a:cubicBezTo>
                  <a:cubicBezTo>
                    <a:pt x="70" y="190"/>
                    <a:pt x="70" y="190"/>
                    <a:pt x="70" y="190"/>
                  </a:cubicBezTo>
                  <a:cubicBezTo>
                    <a:pt x="70" y="190"/>
                    <a:pt x="70" y="190"/>
                    <a:pt x="70" y="190"/>
                  </a:cubicBezTo>
                  <a:cubicBezTo>
                    <a:pt x="69" y="190"/>
                    <a:pt x="69" y="190"/>
                    <a:pt x="69" y="190"/>
                  </a:cubicBezTo>
                  <a:cubicBezTo>
                    <a:pt x="69" y="190"/>
                    <a:pt x="69" y="190"/>
                    <a:pt x="69" y="190"/>
                  </a:cubicBezTo>
                  <a:cubicBezTo>
                    <a:pt x="70" y="190"/>
                    <a:pt x="70" y="190"/>
                    <a:pt x="70" y="190"/>
                  </a:cubicBezTo>
                  <a:cubicBezTo>
                    <a:pt x="70" y="191"/>
                    <a:pt x="70" y="191"/>
                    <a:pt x="70" y="191"/>
                  </a:cubicBezTo>
                  <a:cubicBezTo>
                    <a:pt x="70" y="191"/>
                    <a:pt x="70" y="191"/>
                    <a:pt x="70" y="191"/>
                  </a:cubicBezTo>
                  <a:cubicBezTo>
                    <a:pt x="70" y="192"/>
                    <a:pt x="70" y="192"/>
                    <a:pt x="70" y="192"/>
                  </a:cubicBezTo>
                  <a:cubicBezTo>
                    <a:pt x="70" y="192"/>
                    <a:pt x="70" y="192"/>
                    <a:pt x="70" y="192"/>
                  </a:cubicBezTo>
                  <a:cubicBezTo>
                    <a:pt x="69" y="192"/>
                    <a:pt x="69" y="192"/>
                    <a:pt x="69" y="192"/>
                  </a:cubicBezTo>
                  <a:cubicBezTo>
                    <a:pt x="69" y="192"/>
                    <a:pt x="69" y="192"/>
                    <a:pt x="69" y="192"/>
                  </a:cubicBezTo>
                  <a:cubicBezTo>
                    <a:pt x="68" y="191"/>
                    <a:pt x="68" y="191"/>
                    <a:pt x="68" y="191"/>
                  </a:cubicBezTo>
                  <a:cubicBezTo>
                    <a:pt x="68" y="191"/>
                    <a:pt x="68" y="191"/>
                    <a:pt x="68" y="191"/>
                  </a:cubicBezTo>
                  <a:cubicBezTo>
                    <a:pt x="67" y="191"/>
                    <a:pt x="67" y="191"/>
                    <a:pt x="67" y="191"/>
                  </a:cubicBezTo>
                  <a:cubicBezTo>
                    <a:pt x="67" y="191"/>
                    <a:pt x="67" y="191"/>
                    <a:pt x="67" y="191"/>
                  </a:cubicBezTo>
                  <a:cubicBezTo>
                    <a:pt x="66" y="190"/>
                    <a:pt x="66" y="190"/>
                    <a:pt x="66" y="190"/>
                  </a:cubicBezTo>
                  <a:cubicBezTo>
                    <a:pt x="66" y="191"/>
                    <a:pt x="66" y="191"/>
                    <a:pt x="66" y="191"/>
                  </a:cubicBezTo>
                  <a:cubicBezTo>
                    <a:pt x="66" y="191"/>
                    <a:pt x="66" y="191"/>
                    <a:pt x="66" y="191"/>
                  </a:cubicBezTo>
                  <a:cubicBezTo>
                    <a:pt x="67" y="191"/>
                    <a:pt x="67" y="191"/>
                    <a:pt x="67" y="191"/>
                  </a:cubicBezTo>
                  <a:cubicBezTo>
                    <a:pt x="67" y="191"/>
                    <a:pt x="67" y="191"/>
                    <a:pt x="67" y="191"/>
                  </a:cubicBezTo>
                  <a:cubicBezTo>
                    <a:pt x="68" y="192"/>
                    <a:pt x="68" y="192"/>
                    <a:pt x="68" y="192"/>
                  </a:cubicBezTo>
                  <a:cubicBezTo>
                    <a:pt x="69" y="192"/>
                    <a:pt x="69" y="192"/>
                    <a:pt x="69" y="192"/>
                  </a:cubicBezTo>
                  <a:cubicBezTo>
                    <a:pt x="69" y="192"/>
                    <a:pt x="69" y="192"/>
                    <a:pt x="69" y="192"/>
                  </a:cubicBezTo>
                  <a:cubicBezTo>
                    <a:pt x="69" y="193"/>
                    <a:pt x="69" y="193"/>
                    <a:pt x="69" y="193"/>
                  </a:cubicBezTo>
                  <a:cubicBezTo>
                    <a:pt x="69" y="193"/>
                    <a:pt x="69" y="193"/>
                    <a:pt x="69" y="193"/>
                  </a:cubicBezTo>
                  <a:cubicBezTo>
                    <a:pt x="68" y="193"/>
                    <a:pt x="68" y="193"/>
                    <a:pt x="68" y="193"/>
                  </a:cubicBezTo>
                  <a:cubicBezTo>
                    <a:pt x="68" y="193"/>
                    <a:pt x="68" y="193"/>
                    <a:pt x="68" y="193"/>
                  </a:cubicBezTo>
                  <a:cubicBezTo>
                    <a:pt x="68" y="194"/>
                    <a:pt x="68" y="194"/>
                    <a:pt x="68" y="194"/>
                  </a:cubicBezTo>
                  <a:cubicBezTo>
                    <a:pt x="67" y="193"/>
                    <a:pt x="67" y="193"/>
                    <a:pt x="67" y="193"/>
                  </a:cubicBezTo>
                  <a:cubicBezTo>
                    <a:pt x="66" y="193"/>
                    <a:pt x="66" y="193"/>
                    <a:pt x="66" y="193"/>
                  </a:cubicBezTo>
                  <a:cubicBezTo>
                    <a:pt x="66" y="192"/>
                    <a:pt x="66" y="192"/>
                    <a:pt x="66" y="192"/>
                  </a:cubicBezTo>
                  <a:cubicBezTo>
                    <a:pt x="65" y="192"/>
                    <a:pt x="65" y="192"/>
                    <a:pt x="65" y="192"/>
                  </a:cubicBezTo>
                  <a:cubicBezTo>
                    <a:pt x="65" y="193"/>
                    <a:pt x="65" y="193"/>
                    <a:pt x="65" y="193"/>
                  </a:cubicBezTo>
                  <a:cubicBezTo>
                    <a:pt x="65" y="193"/>
                    <a:pt x="65" y="193"/>
                    <a:pt x="65" y="193"/>
                  </a:cubicBezTo>
                  <a:cubicBezTo>
                    <a:pt x="65" y="194"/>
                    <a:pt x="65" y="194"/>
                    <a:pt x="65" y="194"/>
                  </a:cubicBezTo>
                  <a:cubicBezTo>
                    <a:pt x="65" y="194"/>
                    <a:pt x="65" y="194"/>
                    <a:pt x="65" y="194"/>
                  </a:cubicBezTo>
                  <a:cubicBezTo>
                    <a:pt x="66" y="194"/>
                    <a:pt x="66" y="194"/>
                    <a:pt x="66" y="194"/>
                  </a:cubicBezTo>
                  <a:cubicBezTo>
                    <a:pt x="66" y="195"/>
                    <a:pt x="66" y="195"/>
                    <a:pt x="66" y="195"/>
                  </a:cubicBezTo>
                  <a:cubicBezTo>
                    <a:pt x="66" y="195"/>
                    <a:pt x="66" y="195"/>
                    <a:pt x="66" y="195"/>
                  </a:cubicBezTo>
                  <a:cubicBezTo>
                    <a:pt x="66" y="195"/>
                    <a:pt x="66" y="195"/>
                    <a:pt x="66" y="195"/>
                  </a:cubicBezTo>
                  <a:cubicBezTo>
                    <a:pt x="66" y="195"/>
                    <a:pt x="66" y="195"/>
                    <a:pt x="66" y="195"/>
                  </a:cubicBezTo>
                  <a:cubicBezTo>
                    <a:pt x="65" y="195"/>
                    <a:pt x="65" y="195"/>
                    <a:pt x="65" y="195"/>
                  </a:cubicBezTo>
                  <a:cubicBezTo>
                    <a:pt x="64" y="194"/>
                    <a:pt x="64" y="194"/>
                    <a:pt x="64" y="194"/>
                  </a:cubicBezTo>
                  <a:cubicBezTo>
                    <a:pt x="64" y="194"/>
                    <a:pt x="64" y="194"/>
                    <a:pt x="64" y="194"/>
                  </a:cubicBezTo>
                  <a:cubicBezTo>
                    <a:pt x="64" y="194"/>
                    <a:pt x="64" y="194"/>
                    <a:pt x="64" y="194"/>
                  </a:cubicBezTo>
                  <a:cubicBezTo>
                    <a:pt x="64" y="195"/>
                    <a:pt x="64" y="195"/>
                    <a:pt x="64" y="195"/>
                  </a:cubicBezTo>
                  <a:cubicBezTo>
                    <a:pt x="65" y="195"/>
                    <a:pt x="65" y="195"/>
                    <a:pt x="65" y="195"/>
                  </a:cubicBezTo>
                  <a:cubicBezTo>
                    <a:pt x="65" y="195"/>
                    <a:pt x="65" y="195"/>
                    <a:pt x="65" y="195"/>
                  </a:cubicBezTo>
                  <a:cubicBezTo>
                    <a:pt x="66" y="196"/>
                    <a:pt x="66" y="196"/>
                    <a:pt x="66" y="196"/>
                  </a:cubicBezTo>
                  <a:cubicBezTo>
                    <a:pt x="66" y="196"/>
                    <a:pt x="66" y="196"/>
                    <a:pt x="66" y="196"/>
                  </a:cubicBezTo>
                  <a:cubicBezTo>
                    <a:pt x="65" y="196"/>
                    <a:pt x="65" y="196"/>
                    <a:pt x="65" y="196"/>
                  </a:cubicBezTo>
                  <a:cubicBezTo>
                    <a:pt x="64" y="196"/>
                    <a:pt x="64" y="196"/>
                    <a:pt x="64" y="196"/>
                  </a:cubicBezTo>
                  <a:cubicBezTo>
                    <a:pt x="64" y="196"/>
                    <a:pt x="64" y="196"/>
                    <a:pt x="64" y="196"/>
                  </a:cubicBezTo>
                  <a:cubicBezTo>
                    <a:pt x="64" y="195"/>
                    <a:pt x="64" y="195"/>
                    <a:pt x="64" y="195"/>
                  </a:cubicBezTo>
                  <a:cubicBezTo>
                    <a:pt x="63" y="195"/>
                    <a:pt x="63" y="195"/>
                    <a:pt x="63" y="195"/>
                  </a:cubicBezTo>
                  <a:cubicBezTo>
                    <a:pt x="63" y="195"/>
                    <a:pt x="63" y="195"/>
                    <a:pt x="63" y="195"/>
                  </a:cubicBezTo>
                  <a:cubicBezTo>
                    <a:pt x="63" y="195"/>
                    <a:pt x="63" y="195"/>
                    <a:pt x="63" y="195"/>
                  </a:cubicBezTo>
                  <a:cubicBezTo>
                    <a:pt x="63" y="195"/>
                    <a:pt x="63" y="195"/>
                    <a:pt x="63" y="195"/>
                  </a:cubicBezTo>
                  <a:cubicBezTo>
                    <a:pt x="63" y="196"/>
                    <a:pt x="63" y="196"/>
                    <a:pt x="63" y="196"/>
                  </a:cubicBezTo>
                  <a:cubicBezTo>
                    <a:pt x="63" y="196"/>
                    <a:pt x="63" y="196"/>
                    <a:pt x="63" y="196"/>
                  </a:cubicBezTo>
                  <a:cubicBezTo>
                    <a:pt x="63" y="197"/>
                    <a:pt x="63" y="197"/>
                    <a:pt x="63" y="197"/>
                  </a:cubicBezTo>
                  <a:cubicBezTo>
                    <a:pt x="63" y="197"/>
                    <a:pt x="63" y="197"/>
                    <a:pt x="63" y="197"/>
                  </a:cubicBezTo>
                  <a:cubicBezTo>
                    <a:pt x="65" y="197"/>
                    <a:pt x="65" y="197"/>
                    <a:pt x="65" y="197"/>
                  </a:cubicBezTo>
                  <a:cubicBezTo>
                    <a:pt x="65" y="197"/>
                    <a:pt x="65" y="197"/>
                    <a:pt x="65" y="197"/>
                  </a:cubicBezTo>
                  <a:cubicBezTo>
                    <a:pt x="65" y="197"/>
                    <a:pt x="65" y="197"/>
                    <a:pt x="65" y="197"/>
                  </a:cubicBezTo>
                  <a:cubicBezTo>
                    <a:pt x="65" y="198"/>
                    <a:pt x="65" y="198"/>
                    <a:pt x="65" y="198"/>
                  </a:cubicBezTo>
                  <a:cubicBezTo>
                    <a:pt x="65" y="198"/>
                    <a:pt x="65" y="198"/>
                    <a:pt x="65" y="198"/>
                  </a:cubicBezTo>
                  <a:cubicBezTo>
                    <a:pt x="65" y="198"/>
                    <a:pt x="65" y="198"/>
                    <a:pt x="65" y="198"/>
                  </a:cubicBezTo>
                  <a:cubicBezTo>
                    <a:pt x="64" y="198"/>
                    <a:pt x="64" y="198"/>
                    <a:pt x="64" y="198"/>
                  </a:cubicBezTo>
                  <a:cubicBezTo>
                    <a:pt x="64" y="198"/>
                    <a:pt x="64" y="198"/>
                    <a:pt x="64" y="198"/>
                  </a:cubicBezTo>
                  <a:cubicBezTo>
                    <a:pt x="63" y="198"/>
                    <a:pt x="63" y="198"/>
                    <a:pt x="63" y="198"/>
                  </a:cubicBezTo>
                  <a:cubicBezTo>
                    <a:pt x="62" y="198"/>
                    <a:pt x="62" y="198"/>
                    <a:pt x="62" y="198"/>
                  </a:cubicBezTo>
                  <a:cubicBezTo>
                    <a:pt x="62" y="197"/>
                    <a:pt x="62" y="197"/>
                    <a:pt x="62" y="197"/>
                  </a:cubicBezTo>
                  <a:cubicBezTo>
                    <a:pt x="62" y="197"/>
                    <a:pt x="62" y="197"/>
                    <a:pt x="62" y="197"/>
                  </a:cubicBezTo>
                  <a:cubicBezTo>
                    <a:pt x="62" y="197"/>
                    <a:pt x="62" y="197"/>
                    <a:pt x="62" y="197"/>
                  </a:cubicBezTo>
                  <a:cubicBezTo>
                    <a:pt x="62" y="197"/>
                    <a:pt x="62" y="197"/>
                    <a:pt x="62" y="197"/>
                  </a:cubicBezTo>
                  <a:cubicBezTo>
                    <a:pt x="62" y="198"/>
                    <a:pt x="62" y="198"/>
                    <a:pt x="62" y="198"/>
                  </a:cubicBezTo>
                  <a:cubicBezTo>
                    <a:pt x="61" y="198"/>
                    <a:pt x="61" y="198"/>
                    <a:pt x="61" y="198"/>
                  </a:cubicBezTo>
                  <a:cubicBezTo>
                    <a:pt x="61" y="198"/>
                    <a:pt x="61" y="198"/>
                    <a:pt x="61" y="198"/>
                  </a:cubicBezTo>
                  <a:cubicBezTo>
                    <a:pt x="60" y="198"/>
                    <a:pt x="60" y="198"/>
                    <a:pt x="60" y="198"/>
                  </a:cubicBezTo>
                  <a:cubicBezTo>
                    <a:pt x="60" y="198"/>
                    <a:pt x="60" y="198"/>
                    <a:pt x="60" y="198"/>
                  </a:cubicBezTo>
                  <a:cubicBezTo>
                    <a:pt x="60" y="198"/>
                    <a:pt x="60" y="198"/>
                    <a:pt x="60" y="198"/>
                  </a:cubicBezTo>
                  <a:cubicBezTo>
                    <a:pt x="59" y="198"/>
                    <a:pt x="59" y="198"/>
                    <a:pt x="59" y="198"/>
                  </a:cubicBezTo>
                  <a:cubicBezTo>
                    <a:pt x="59" y="198"/>
                    <a:pt x="59" y="198"/>
                    <a:pt x="59" y="198"/>
                  </a:cubicBezTo>
                  <a:cubicBezTo>
                    <a:pt x="59" y="199"/>
                    <a:pt x="59" y="199"/>
                    <a:pt x="59" y="199"/>
                  </a:cubicBezTo>
                  <a:cubicBezTo>
                    <a:pt x="61" y="199"/>
                    <a:pt x="61" y="199"/>
                    <a:pt x="61" y="199"/>
                  </a:cubicBezTo>
                  <a:cubicBezTo>
                    <a:pt x="62" y="199"/>
                    <a:pt x="62" y="199"/>
                    <a:pt x="62" y="199"/>
                  </a:cubicBezTo>
                  <a:cubicBezTo>
                    <a:pt x="62" y="200"/>
                    <a:pt x="62" y="200"/>
                    <a:pt x="62" y="200"/>
                  </a:cubicBezTo>
                  <a:cubicBezTo>
                    <a:pt x="62" y="201"/>
                    <a:pt x="62" y="201"/>
                    <a:pt x="62" y="201"/>
                  </a:cubicBezTo>
                  <a:cubicBezTo>
                    <a:pt x="62" y="201"/>
                    <a:pt x="62" y="201"/>
                    <a:pt x="62" y="201"/>
                  </a:cubicBezTo>
                  <a:cubicBezTo>
                    <a:pt x="62" y="201"/>
                    <a:pt x="62" y="201"/>
                    <a:pt x="62" y="201"/>
                  </a:cubicBezTo>
                  <a:cubicBezTo>
                    <a:pt x="61" y="201"/>
                    <a:pt x="61" y="201"/>
                    <a:pt x="61" y="201"/>
                  </a:cubicBezTo>
                  <a:cubicBezTo>
                    <a:pt x="60" y="200"/>
                    <a:pt x="60" y="200"/>
                    <a:pt x="60" y="200"/>
                  </a:cubicBezTo>
                  <a:cubicBezTo>
                    <a:pt x="60" y="200"/>
                    <a:pt x="60" y="200"/>
                    <a:pt x="60" y="200"/>
                  </a:cubicBezTo>
                  <a:cubicBezTo>
                    <a:pt x="59" y="200"/>
                    <a:pt x="59" y="200"/>
                    <a:pt x="59" y="200"/>
                  </a:cubicBezTo>
                  <a:cubicBezTo>
                    <a:pt x="59" y="200"/>
                    <a:pt x="59" y="200"/>
                    <a:pt x="59" y="200"/>
                  </a:cubicBezTo>
                  <a:cubicBezTo>
                    <a:pt x="60" y="200"/>
                    <a:pt x="60" y="200"/>
                    <a:pt x="60" y="200"/>
                  </a:cubicBezTo>
                  <a:cubicBezTo>
                    <a:pt x="60" y="200"/>
                    <a:pt x="60" y="200"/>
                    <a:pt x="60" y="200"/>
                  </a:cubicBezTo>
                  <a:cubicBezTo>
                    <a:pt x="61" y="201"/>
                    <a:pt x="61" y="201"/>
                    <a:pt x="61" y="201"/>
                  </a:cubicBezTo>
                  <a:cubicBezTo>
                    <a:pt x="62" y="202"/>
                    <a:pt x="62" y="202"/>
                    <a:pt x="62" y="202"/>
                  </a:cubicBezTo>
                  <a:cubicBezTo>
                    <a:pt x="62" y="202"/>
                    <a:pt x="62" y="202"/>
                    <a:pt x="62" y="202"/>
                  </a:cubicBezTo>
                  <a:cubicBezTo>
                    <a:pt x="61" y="203"/>
                    <a:pt x="61" y="203"/>
                    <a:pt x="61" y="203"/>
                  </a:cubicBezTo>
                  <a:cubicBezTo>
                    <a:pt x="62" y="203"/>
                    <a:pt x="62" y="203"/>
                    <a:pt x="62" y="203"/>
                  </a:cubicBezTo>
                  <a:cubicBezTo>
                    <a:pt x="62" y="203"/>
                    <a:pt x="62" y="203"/>
                    <a:pt x="62" y="203"/>
                  </a:cubicBezTo>
                  <a:cubicBezTo>
                    <a:pt x="61" y="204"/>
                    <a:pt x="61" y="204"/>
                    <a:pt x="61" y="204"/>
                  </a:cubicBezTo>
                  <a:cubicBezTo>
                    <a:pt x="61" y="204"/>
                    <a:pt x="61" y="204"/>
                    <a:pt x="61" y="204"/>
                  </a:cubicBezTo>
                  <a:cubicBezTo>
                    <a:pt x="61" y="205"/>
                    <a:pt x="61" y="205"/>
                    <a:pt x="61" y="205"/>
                  </a:cubicBezTo>
                  <a:cubicBezTo>
                    <a:pt x="60" y="205"/>
                    <a:pt x="60" y="205"/>
                    <a:pt x="60" y="205"/>
                  </a:cubicBezTo>
                  <a:cubicBezTo>
                    <a:pt x="60" y="205"/>
                    <a:pt x="60" y="205"/>
                    <a:pt x="60" y="205"/>
                  </a:cubicBezTo>
                  <a:cubicBezTo>
                    <a:pt x="59" y="204"/>
                    <a:pt x="59" y="204"/>
                    <a:pt x="59" y="204"/>
                  </a:cubicBezTo>
                  <a:cubicBezTo>
                    <a:pt x="59" y="204"/>
                    <a:pt x="59" y="204"/>
                    <a:pt x="59" y="204"/>
                  </a:cubicBezTo>
                  <a:cubicBezTo>
                    <a:pt x="58" y="204"/>
                    <a:pt x="58" y="204"/>
                    <a:pt x="58" y="204"/>
                  </a:cubicBezTo>
                  <a:cubicBezTo>
                    <a:pt x="59" y="204"/>
                    <a:pt x="59" y="204"/>
                    <a:pt x="59" y="204"/>
                  </a:cubicBezTo>
                  <a:cubicBezTo>
                    <a:pt x="59" y="205"/>
                    <a:pt x="59" y="205"/>
                    <a:pt x="59" y="205"/>
                  </a:cubicBezTo>
                  <a:cubicBezTo>
                    <a:pt x="60" y="205"/>
                    <a:pt x="60" y="205"/>
                    <a:pt x="60" y="205"/>
                  </a:cubicBezTo>
                  <a:cubicBezTo>
                    <a:pt x="60" y="205"/>
                    <a:pt x="60" y="205"/>
                    <a:pt x="60" y="205"/>
                  </a:cubicBezTo>
                  <a:cubicBezTo>
                    <a:pt x="60" y="206"/>
                    <a:pt x="60" y="206"/>
                    <a:pt x="60" y="206"/>
                  </a:cubicBezTo>
                  <a:cubicBezTo>
                    <a:pt x="59" y="206"/>
                    <a:pt x="59" y="206"/>
                    <a:pt x="59" y="206"/>
                  </a:cubicBezTo>
                  <a:cubicBezTo>
                    <a:pt x="59" y="205"/>
                    <a:pt x="59" y="205"/>
                    <a:pt x="59" y="205"/>
                  </a:cubicBezTo>
                  <a:cubicBezTo>
                    <a:pt x="59" y="205"/>
                    <a:pt x="59" y="205"/>
                    <a:pt x="59" y="205"/>
                  </a:cubicBezTo>
                  <a:cubicBezTo>
                    <a:pt x="58" y="206"/>
                    <a:pt x="58" y="206"/>
                    <a:pt x="58" y="206"/>
                  </a:cubicBezTo>
                  <a:cubicBezTo>
                    <a:pt x="59" y="206"/>
                    <a:pt x="59" y="206"/>
                    <a:pt x="59" y="206"/>
                  </a:cubicBezTo>
                  <a:cubicBezTo>
                    <a:pt x="59" y="206"/>
                    <a:pt x="59" y="206"/>
                    <a:pt x="59" y="206"/>
                  </a:cubicBezTo>
                  <a:cubicBezTo>
                    <a:pt x="59" y="207"/>
                    <a:pt x="59" y="207"/>
                    <a:pt x="59" y="207"/>
                  </a:cubicBezTo>
                  <a:cubicBezTo>
                    <a:pt x="59" y="207"/>
                    <a:pt x="59" y="207"/>
                    <a:pt x="59" y="207"/>
                  </a:cubicBezTo>
                  <a:cubicBezTo>
                    <a:pt x="58" y="207"/>
                    <a:pt x="58" y="207"/>
                    <a:pt x="58" y="207"/>
                  </a:cubicBezTo>
                  <a:cubicBezTo>
                    <a:pt x="58" y="207"/>
                    <a:pt x="58" y="207"/>
                    <a:pt x="58" y="207"/>
                  </a:cubicBezTo>
                  <a:cubicBezTo>
                    <a:pt x="58" y="207"/>
                    <a:pt x="58" y="207"/>
                    <a:pt x="58" y="207"/>
                  </a:cubicBezTo>
                  <a:cubicBezTo>
                    <a:pt x="57" y="207"/>
                    <a:pt x="57" y="207"/>
                    <a:pt x="57" y="207"/>
                  </a:cubicBezTo>
                  <a:cubicBezTo>
                    <a:pt x="57" y="207"/>
                    <a:pt x="57" y="207"/>
                    <a:pt x="57" y="207"/>
                  </a:cubicBezTo>
                  <a:cubicBezTo>
                    <a:pt x="58" y="207"/>
                    <a:pt x="58" y="207"/>
                    <a:pt x="58" y="207"/>
                  </a:cubicBezTo>
                  <a:cubicBezTo>
                    <a:pt x="58" y="208"/>
                    <a:pt x="58" y="208"/>
                    <a:pt x="58" y="208"/>
                  </a:cubicBezTo>
                  <a:cubicBezTo>
                    <a:pt x="58" y="208"/>
                    <a:pt x="58" y="208"/>
                    <a:pt x="58" y="208"/>
                  </a:cubicBezTo>
                  <a:cubicBezTo>
                    <a:pt x="58" y="208"/>
                    <a:pt x="58" y="208"/>
                    <a:pt x="58" y="208"/>
                  </a:cubicBezTo>
                  <a:cubicBezTo>
                    <a:pt x="57" y="208"/>
                    <a:pt x="57" y="208"/>
                    <a:pt x="57" y="208"/>
                  </a:cubicBezTo>
                  <a:cubicBezTo>
                    <a:pt x="56" y="208"/>
                    <a:pt x="56" y="208"/>
                    <a:pt x="56" y="208"/>
                  </a:cubicBezTo>
                  <a:cubicBezTo>
                    <a:pt x="56" y="208"/>
                    <a:pt x="56" y="208"/>
                    <a:pt x="56" y="208"/>
                  </a:cubicBezTo>
                  <a:cubicBezTo>
                    <a:pt x="56" y="208"/>
                    <a:pt x="56" y="208"/>
                    <a:pt x="56" y="208"/>
                  </a:cubicBezTo>
                  <a:cubicBezTo>
                    <a:pt x="57" y="209"/>
                    <a:pt x="57" y="209"/>
                    <a:pt x="57" y="209"/>
                  </a:cubicBezTo>
                  <a:cubicBezTo>
                    <a:pt x="58" y="209"/>
                    <a:pt x="58" y="209"/>
                    <a:pt x="58" y="209"/>
                  </a:cubicBezTo>
                  <a:cubicBezTo>
                    <a:pt x="59" y="209"/>
                    <a:pt x="59" y="209"/>
                    <a:pt x="59" y="209"/>
                  </a:cubicBezTo>
                  <a:cubicBezTo>
                    <a:pt x="59" y="209"/>
                    <a:pt x="59" y="209"/>
                    <a:pt x="59" y="209"/>
                  </a:cubicBezTo>
                  <a:cubicBezTo>
                    <a:pt x="59" y="210"/>
                    <a:pt x="59" y="210"/>
                    <a:pt x="59" y="210"/>
                  </a:cubicBezTo>
                  <a:cubicBezTo>
                    <a:pt x="58" y="210"/>
                    <a:pt x="58" y="210"/>
                    <a:pt x="58" y="210"/>
                  </a:cubicBezTo>
                  <a:cubicBezTo>
                    <a:pt x="57" y="210"/>
                    <a:pt x="57" y="210"/>
                    <a:pt x="57" y="210"/>
                  </a:cubicBezTo>
                  <a:cubicBezTo>
                    <a:pt x="56" y="210"/>
                    <a:pt x="56" y="210"/>
                    <a:pt x="56" y="210"/>
                  </a:cubicBezTo>
                  <a:cubicBezTo>
                    <a:pt x="56" y="210"/>
                    <a:pt x="56" y="210"/>
                    <a:pt x="56" y="210"/>
                  </a:cubicBezTo>
                  <a:cubicBezTo>
                    <a:pt x="55" y="210"/>
                    <a:pt x="55" y="210"/>
                    <a:pt x="55" y="210"/>
                  </a:cubicBezTo>
                  <a:cubicBezTo>
                    <a:pt x="56" y="210"/>
                    <a:pt x="56" y="210"/>
                    <a:pt x="56" y="210"/>
                  </a:cubicBezTo>
                  <a:cubicBezTo>
                    <a:pt x="57" y="210"/>
                    <a:pt x="57" y="210"/>
                    <a:pt x="57" y="210"/>
                  </a:cubicBezTo>
                  <a:cubicBezTo>
                    <a:pt x="57" y="211"/>
                    <a:pt x="57" y="211"/>
                    <a:pt x="57" y="211"/>
                  </a:cubicBezTo>
                  <a:cubicBezTo>
                    <a:pt x="57" y="211"/>
                    <a:pt x="57" y="211"/>
                    <a:pt x="57" y="211"/>
                  </a:cubicBezTo>
                  <a:cubicBezTo>
                    <a:pt x="56" y="211"/>
                    <a:pt x="56" y="211"/>
                    <a:pt x="56" y="211"/>
                  </a:cubicBezTo>
                  <a:cubicBezTo>
                    <a:pt x="56" y="211"/>
                    <a:pt x="56" y="211"/>
                    <a:pt x="56" y="211"/>
                  </a:cubicBezTo>
                  <a:cubicBezTo>
                    <a:pt x="57" y="211"/>
                    <a:pt x="57" y="211"/>
                    <a:pt x="57" y="211"/>
                  </a:cubicBezTo>
                  <a:cubicBezTo>
                    <a:pt x="58" y="211"/>
                    <a:pt x="58" y="211"/>
                    <a:pt x="58" y="211"/>
                  </a:cubicBezTo>
                  <a:cubicBezTo>
                    <a:pt x="58" y="212"/>
                    <a:pt x="58" y="212"/>
                    <a:pt x="58" y="212"/>
                  </a:cubicBezTo>
                  <a:cubicBezTo>
                    <a:pt x="57" y="212"/>
                    <a:pt x="57" y="212"/>
                    <a:pt x="57" y="212"/>
                  </a:cubicBezTo>
                  <a:cubicBezTo>
                    <a:pt x="56" y="212"/>
                    <a:pt x="56" y="212"/>
                    <a:pt x="56" y="212"/>
                  </a:cubicBezTo>
                  <a:cubicBezTo>
                    <a:pt x="56" y="212"/>
                    <a:pt x="56" y="212"/>
                    <a:pt x="56" y="212"/>
                  </a:cubicBezTo>
                  <a:cubicBezTo>
                    <a:pt x="56" y="212"/>
                    <a:pt x="56" y="212"/>
                    <a:pt x="56" y="212"/>
                  </a:cubicBezTo>
                  <a:cubicBezTo>
                    <a:pt x="56" y="212"/>
                    <a:pt x="56" y="212"/>
                    <a:pt x="56" y="212"/>
                  </a:cubicBezTo>
                  <a:cubicBezTo>
                    <a:pt x="57" y="212"/>
                    <a:pt x="57" y="212"/>
                    <a:pt x="57" y="212"/>
                  </a:cubicBezTo>
                  <a:cubicBezTo>
                    <a:pt x="58" y="212"/>
                    <a:pt x="58" y="212"/>
                    <a:pt x="58" y="212"/>
                  </a:cubicBezTo>
                  <a:cubicBezTo>
                    <a:pt x="58" y="213"/>
                    <a:pt x="58" y="213"/>
                    <a:pt x="58" y="213"/>
                  </a:cubicBezTo>
                  <a:cubicBezTo>
                    <a:pt x="57" y="213"/>
                    <a:pt x="57" y="213"/>
                    <a:pt x="57" y="213"/>
                  </a:cubicBezTo>
                  <a:cubicBezTo>
                    <a:pt x="56" y="213"/>
                    <a:pt x="56" y="213"/>
                    <a:pt x="56" y="213"/>
                  </a:cubicBezTo>
                  <a:cubicBezTo>
                    <a:pt x="56" y="213"/>
                    <a:pt x="56" y="213"/>
                    <a:pt x="56" y="213"/>
                  </a:cubicBezTo>
                  <a:cubicBezTo>
                    <a:pt x="55" y="213"/>
                    <a:pt x="55" y="213"/>
                    <a:pt x="55" y="213"/>
                  </a:cubicBezTo>
                  <a:cubicBezTo>
                    <a:pt x="55" y="212"/>
                    <a:pt x="55" y="212"/>
                    <a:pt x="55" y="212"/>
                  </a:cubicBezTo>
                  <a:cubicBezTo>
                    <a:pt x="54" y="212"/>
                    <a:pt x="54" y="212"/>
                    <a:pt x="54" y="212"/>
                  </a:cubicBezTo>
                  <a:cubicBezTo>
                    <a:pt x="54" y="212"/>
                    <a:pt x="54" y="212"/>
                    <a:pt x="54" y="212"/>
                  </a:cubicBezTo>
                  <a:cubicBezTo>
                    <a:pt x="54" y="212"/>
                    <a:pt x="54" y="212"/>
                    <a:pt x="54" y="212"/>
                  </a:cubicBezTo>
                  <a:cubicBezTo>
                    <a:pt x="53" y="212"/>
                    <a:pt x="53" y="212"/>
                    <a:pt x="53" y="212"/>
                  </a:cubicBezTo>
                  <a:cubicBezTo>
                    <a:pt x="53" y="212"/>
                    <a:pt x="53" y="212"/>
                    <a:pt x="53" y="212"/>
                  </a:cubicBezTo>
                  <a:cubicBezTo>
                    <a:pt x="53" y="213"/>
                    <a:pt x="53" y="213"/>
                    <a:pt x="53" y="213"/>
                  </a:cubicBezTo>
                  <a:cubicBezTo>
                    <a:pt x="55" y="213"/>
                    <a:pt x="55" y="213"/>
                    <a:pt x="55" y="213"/>
                  </a:cubicBezTo>
                  <a:cubicBezTo>
                    <a:pt x="55" y="214"/>
                    <a:pt x="55" y="214"/>
                    <a:pt x="55" y="214"/>
                  </a:cubicBezTo>
                  <a:cubicBezTo>
                    <a:pt x="55" y="214"/>
                    <a:pt x="55" y="214"/>
                    <a:pt x="55" y="214"/>
                  </a:cubicBezTo>
                  <a:cubicBezTo>
                    <a:pt x="55" y="214"/>
                    <a:pt x="55" y="214"/>
                    <a:pt x="55" y="214"/>
                  </a:cubicBezTo>
                  <a:cubicBezTo>
                    <a:pt x="55" y="214"/>
                    <a:pt x="55" y="214"/>
                    <a:pt x="55" y="214"/>
                  </a:cubicBezTo>
                  <a:cubicBezTo>
                    <a:pt x="55" y="214"/>
                    <a:pt x="55" y="214"/>
                    <a:pt x="55" y="214"/>
                  </a:cubicBezTo>
                  <a:cubicBezTo>
                    <a:pt x="56" y="214"/>
                    <a:pt x="56" y="214"/>
                    <a:pt x="56" y="214"/>
                  </a:cubicBezTo>
                  <a:cubicBezTo>
                    <a:pt x="56" y="215"/>
                    <a:pt x="56" y="215"/>
                    <a:pt x="56" y="215"/>
                  </a:cubicBezTo>
                  <a:cubicBezTo>
                    <a:pt x="57" y="215"/>
                    <a:pt x="57" y="215"/>
                    <a:pt x="57" y="215"/>
                  </a:cubicBezTo>
                  <a:cubicBezTo>
                    <a:pt x="57" y="215"/>
                    <a:pt x="57" y="215"/>
                    <a:pt x="57" y="215"/>
                  </a:cubicBezTo>
                  <a:cubicBezTo>
                    <a:pt x="56" y="215"/>
                    <a:pt x="56" y="215"/>
                    <a:pt x="56" y="215"/>
                  </a:cubicBezTo>
                  <a:cubicBezTo>
                    <a:pt x="56" y="215"/>
                    <a:pt x="56" y="215"/>
                    <a:pt x="56" y="215"/>
                  </a:cubicBezTo>
                  <a:cubicBezTo>
                    <a:pt x="56" y="216"/>
                    <a:pt x="56" y="216"/>
                    <a:pt x="56" y="216"/>
                  </a:cubicBezTo>
                  <a:cubicBezTo>
                    <a:pt x="55" y="216"/>
                    <a:pt x="55" y="216"/>
                    <a:pt x="55" y="216"/>
                  </a:cubicBezTo>
                  <a:close/>
                  <a:moveTo>
                    <a:pt x="54" y="216"/>
                  </a:moveTo>
                  <a:cubicBezTo>
                    <a:pt x="53" y="215"/>
                    <a:pt x="53" y="215"/>
                    <a:pt x="53" y="215"/>
                  </a:cubicBezTo>
                  <a:cubicBezTo>
                    <a:pt x="52" y="215"/>
                    <a:pt x="52" y="215"/>
                    <a:pt x="52" y="215"/>
                  </a:cubicBezTo>
                  <a:cubicBezTo>
                    <a:pt x="52" y="215"/>
                    <a:pt x="52" y="215"/>
                    <a:pt x="52" y="215"/>
                  </a:cubicBezTo>
                  <a:cubicBezTo>
                    <a:pt x="53" y="216"/>
                    <a:pt x="53" y="216"/>
                    <a:pt x="53" y="216"/>
                  </a:cubicBezTo>
                  <a:cubicBezTo>
                    <a:pt x="54" y="216"/>
                    <a:pt x="54" y="216"/>
                    <a:pt x="54" y="216"/>
                  </a:cubicBezTo>
                  <a:cubicBezTo>
                    <a:pt x="54" y="216"/>
                    <a:pt x="54" y="216"/>
                    <a:pt x="54" y="216"/>
                  </a:cubicBezTo>
                  <a:close/>
                  <a:moveTo>
                    <a:pt x="124" y="146"/>
                  </a:moveTo>
                  <a:cubicBezTo>
                    <a:pt x="124" y="146"/>
                    <a:pt x="124" y="146"/>
                    <a:pt x="124" y="146"/>
                  </a:cubicBezTo>
                  <a:cubicBezTo>
                    <a:pt x="125" y="146"/>
                    <a:pt x="125" y="146"/>
                    <a:pt x="125" y="146"/>
                  </a:cubicBezTo>
                  <a:cubicBezTo>
                    <a:pt x="127" y="146"/>
                    <a:pt x="127" y="146"/>
                    <a:pt x="127" y="146"/>
                  </a:cubicBezTo>
                  <a:cubicBezTo>
                    <a:pt x="129" y="146"/>
                    <a:pt x="129" y="146"/>
                    <a:pt x="129" y="146"/>
                  </a:cubicBezTo>
                  <a:cubicBezTo>
                    <a:pt x="129" y="145"/>
                    <a:pt x="129" y="145"/>
                    <a:pt x="129" y="145"/>
                  </a:cubicBezTo>
                  <a:cubicBezTo>
                    <a:pt x="130" y="145"/>
                    <a:pt x="130" y="145"/>
                    <a:pt x="130" y="145"/>
                  </a:cubicBezTo>
                  <a:cubicBezTo>
                    <a:pt x="131" y="146"/>
                    <a:pt x="131" y="146"/>
                    <a:pt x="131" y="146"/>
                  </a:cubicBezTo>
                  <a:cubicBezTo>
                    <a:pt x="132" y="145"/>
                    <a:pt x="132" y="145"/>
                    <a:pt x="132" y="145"/>
                  </a:cubicBezTo>
                  <a:cubicBezTo>
                    <a:pt x="133" y="146"/>
                    <a:pt x="133" y="146"/>
                    <a:pt x="133" y="146"/>
                  </a:cubicBezTo>
                  <a:cubicBezTo>
                    <a:pt x="134" y="145"/>
                    <a:pt x="134" y="145"/>
                    <a:pt x="134" y="145"/>
                  </a:cubicBezTo>
                  <a:cubicBezTo>
                    <a:pt x="134" y="143"/>
                    <a:pt x="134" y="143"/>
                    <a:pt x="134" y="143"/>
                  </a:cubicBezTo>
                  <a:cubicBezTo>
                    <a:pt x="133" y="142"/>
                    <a:pt x="133" y="142"/>
                    <a:pt x="133" y="142"/>
                  </a:cubicBezTo>
                  <a:cubicBezTo>
                    <a:pt x="133" y="141"/>
                    <a:pt x="133" y="141"/>
                    <a:pt x="133" y="141"/>
                  </a:cubicBezTo>
                  <a:cubicBezTo>
                    <a:pt x="132" y="141"/>
                    <a:pt x="132" y="141"/>
                    <a:pt x="132" y="141"/>
                  </a:cubicBezTo>
                  <a:cubicBezTo>
                    <a:pt x="130" y="142"/>
                    <a:pt x="130" y="142"/>
                    <a:pt x="130" y="142"/>
                  </a:cubicBezTo>
                  <a:cubicBezTo>
                    <a:pt x="127" y="143"/>
                    <a:pt x="127" y="143"/>
                    <a:pt x="127" y="143"/>
                  </a:cubicBezTo>
                  <a:cubicBezTo>
                    <a:pt x="127" y="143"/>
                    <a:pt x="127" y="143"/>
                    <a:pt x="127" y="143"/>
                  </a:cubicBezTo>
                  <a:cubicBezTo>
                    <a:pt x="126" y="144"/>
                    <a:pt x="126" y="144"/>
                    <a:pt x="126" y="144"/>
                  </a:cubicBezTo>
                  <a:cubicBezTo>
                    <a:pt x="125" y="145"/>
                    <a:pt x="125" y="145"/>
                    <a:pt x="125" y="145"/>
                  </a:cubicBezTo>
                  <a:cubicBezTo>
                    <a:pt x="124" y="145"/>
                    <a:pt x="124" y="145"/>
                    <a:pt x="124" y="145"/>
                  </a:cubicBezTo>
                  <a:cubicBezTo>
                    <a:pt x="124" y="145"/>
                    <a:pt x="124" y="145"/>
                    <a:pt x="124" y="145"/>
                  </a:cubicBezTo>
                  <a:cubicBezTo>
                    <a:pt x="124" y="146"/>
                    <a:pt x="124" y="146"/>
                    <a:pt x="124" y="146"/>
                  </a:cubicBezTo>
                  <a:close/>
                  <a:moveTo>
                    <a:pt x="57" y="211"/>
                  </a:moveTo>
                  <a:cubicBezTo>
                    <a:pt x="58" y="211"/>
                    <a:pt x="58" y="211"/>
                    <a:pt x="58" y="211"/>
                  </a:cubicBezTo>
                  <a:cubicBezTo>
                    <a:pt x="58" y="211"/>
                    <a:pt x="58" y="211"/>
                    <a:pt x="58" y="211"/>
                  </a:cubicBezTo>
                  <a:cubicBezTo>
                    <a:pt x="58" y="210"/>
                    <a:pt x="58" y="210"/>
                    <a:pt x="58" y="210"/>
                  </a:cubicBezTo>
                  <a:cubicBezTo>
                    <a:pt x="58" y="210"/>
                    <a:pt x="58" y="210"/>
                    <a:pt x="58" y="210"/>
                  </a:cubicBezTo>
                  <a:cubicBezTo>
                    <a:pt x="57" y="211"/>
                    <a:pt x="57" y="211"/>
                    <a:pt x="57" y="211"/>
                  </a:cubicBezTo>
                  <a:close/>
                  <a:moveTo>
                    <a:pt x="62" y="203"/>
                  </a:moveTo>
                  <a:cubicBezTo>
                    <a:pt x="62" y="203"/>
                    <a:pt x="62" y="203"/>
                    <a:pt x="62" y="203"/>
                  </a:cubicBezTo>
                  <a:cubicBezTo>
                    <a:pt x="62" y="202"/>
                    <a:pt x="62" y="202"/>
                    <a:pt x="62" y="202"/>
                  </a:cubicBezTo>
                  <a:cubicBezTo>
                    <a:pt x="62" y="203"/>
                    <a:pt x="62" y="203"/>
                    <a:pt x="62" y="203"/>
                  </a:cubicBezTo>
                  <a:close/>
                  <a:moveTo>
                    <a:pt x="62" y="202"/>
                  </a:moveTo>
                  <a:cubicBezTo>
                    <a:pt x="62" y="202"/>
                    <a:pt x="62" y="202"/>
                    <a:pt x="62" y="202"/>
                  </a:cubicBezTo>
                  <a:cubicBezTo>
                    <a:pt x="63" y="202"/>
                    <a:pt x="63" y="202"/>
                    <a:pt x="63" y="202"/>
                  </a:cubicBezTo>
                  <a:cubicBezTo>
                    <a:pt x="63" y="201"/>
                    <a:pt x="63" y="201"/>
                    <a:pt x="63" y="201"/>
                  </a:cubicBezTo>
                  <a:cubicBezTo>
                    <a:pt x="62" y="202"/>
                    <a:pt x="62" y="202"/>
                    <a:pt x="62" y="202"/>
                  </a:cubicBezTo>
                  <a:close/>
                  <a:moveTo>
                    <a:pt x="63" y="200"/>
                  </a:moveTo>
                  <a:cubicBezTo>
                    <a:pt x="63" y="200"/>
                    <a:pt x="63" y="200"/>
                    <a:pt x="63" y="200"/>
                  </a:cubicBezTo>
                  <a:cubicBezTo>
                    <a:pt x="63" y="200"/>
                    <a:pt x="63" y="200"/>
                    <a:pt x="63" y="200"/>
                  </a:cubicBezTo>
                  <a:cubicBezTo>
                    <a:pt x="63" y="200"/>
                    <a:pt x="63" y="200"/>
                    <a:pt x="63" y="200"/>
                  </a:cubicBezTo>
                  <a:cubicBezTo>
                    <a:pt x="63" y="200"/>
                    <a:pt x="63" y="200"/>
                    <a:pt x="63" y="200"/>
                  </a:cubicBezTo>
                  <a:cubicBezTo>
                    <a:pt x="63" y="200"/>
                    <a:pt x="63" y="200"/>
                    <a:pt x="63" y="200"/>
                  </a:cubicBezTo>
                  <a:close/>
                  <a:moveTo>
                    <a:pt x="62" y="198"/>
                  </a:moveTo>
                  <a:cubicBezTo>
                    <a:pt x="62" y="199"/>
                    <a:pt x="62" y="199"/>
                    <a:pt x="62" y="199"/>
                  </a:cubicBezTo>
                  <a:cubicBezTo>
                    <a:pt x="63" y="199"/>
                    <a:pt x="63" y="199"/>
                    <a:pt x="63" y="199"/>
                  </a:cubicBezTo>
                  <a:cubicBezTo>
                    <a:pt x="63" y="199"/>
                    <a:pt x="63" y="199"/>
                    <a:pt x="63" y="199"/>
                  </a:cubicBezTo>
                  <a:cubicBezTo>
                    <a:pt x="64" y="199"/>
                    <a:pt x="64" y="199"/>
                    <a:pt x="64" y="199"/>
                  </a:cubicBezTo>
                  <a:cubicBezTo>
                    <a:pt x="64" y="199"/>
                    <a:pt x="64" y="199"/>
                    <a:pt x="64" y="199"/>
                  </a:cubicBezTo>
                  <a:cubicBezTo>
                    <a:pt x="64" y="199"/>
                    <a:pt x="64" y="199"/>
                    <a:pt x="64" y="199"/>
                  </a:cubicBezTo>
                  <a:cubicBezTo>
                    <a:pt x="63" y="199"/>
                    <a:pt x="63" y="199"/>
                    <a:pt x="63" y="199"/>
                  </a:cubicBezTo>
                  <a:cubicBezTo>
                    <a:pt x="62" y="198"/>
                    <a:pt x="62" y="198"/>
                    <a:pt x="62" y="198"/>
                  </a:cubicBezTo>
                  <a:cubicBezTo>
                    <a:pt x="62" y="198"/>
                    <a:pt x="62" y="198"/>
                    <a:pt x="62" y="198"/>
                  </a:cubicBezTo>
                  <a:close/>
                  <a:moveTo>
                    <a:pt x="66" y="198"/>
                  </a:moveTo>
                  <a:cubicBezTo>
                    <a:pt x="66" y="198"/>
                    <a:pt x="66" y="198"/>
                    <a:pt x="66" y="198"/>
                  </a:cubicBezTo>
                  <a:cubicBezTo>
                    <a:pt x="66" y="197"/>
                    <a:pt x="66" y="197"/>
                    <a:pt x="66" y="197"/>
                  </a:cubicBezTo>
                  <a:cubicBezTo>
                    <a:pt x="66" y="197"/>
                    <a:pt x="66" y="197"/>
                    <a:pt x="66" y="197"/>
                  </a:cubicBezTo>
                  <a:cubicBezTo>
                    <a:pt x="66" y="198"/>
                    <a:pt x="66" y="198"/>
                    <a:pt x="66" y="198"/>
                  </a:cubicBezTo>
                  <a:close/>
                  <a:moveTo>
                    <a:pt x="65" y="193"/>
                  </a:moveTo>
                  <a:cubicBezTo>
                    <a:pt x="65" y="193"/>
                    <a:pt x="65" y="193"/>
                    <a:pt x="65" y="193"/>
                  </a:cubicBezTo>
                  <a:cubicBezTo>
                    <a:pt x="66" y="194"/>
                    <a:pt x="66" y="194"/>
                    <a:pt x="66" y="194"/>
                  </a:cubicBezTo>
                  <a:cubicBezTo>
                    <a:pt x="67" y="194"/>
                    <a:pt x="67" y="194"/>
                    <a:pt x="67" y="194"/>
                  </a:cubicBezTo>
                  <a:cubicBezTo>
                    <a:pt x="67" y="195"/>
                    <a:pt x="67" y="195"/>
                    <a:pt x="67" y="195"/>
                  </a:cubicBezTo>
                  <a:cubicBezTo>
                    <a:pt x="67" y="194"/>
                    <a:pt x="67" y="194"/>
                    <a:pt x="67" y="194"/>
                  </a:cubicBezTo>
                  <a:cubicBezTo>
                    <a:pt x="67" y="194"/>
                    <a:pt x="67" y="194"/>
                    <a:pt x="67" y="194"/>
                  </a:cubicBezTo>
                  <a:cubicBezTo>
                    <a:pt x="66" y="194"/>
                    <a:pt x="66" y="194"/>
                    <a:pt x="66" y="194"/>
                  </a:cubicBezTo>
                  <a:cubicBezTo>
                    <a:pt x="66" y="193"/>
                    <a:pt x="66" y="193"/>
                    <a:pt x="66" y="193"/>
                  </a:cubicBezTo>
                  <a:cubicBezTo>
                    <a:pt x="65" y="193"/>
                    <a:pt x="65" y="193"/>
                    <a:pt x="65" y="193"/>
                  </a:cubicBezTo>
                  <a:close/>
                  <a:moveTo>
                    <a:pt x="71" y="184"/>
                  </a:moveTo>
                  <a:cubicBezTo>
                    <a:pt x="71" y="185"/>
                    <a:pt x="71" y="185"/>
                    <a:pt x="71" y="185"/>
                  </a:cubicBezTo>
                  <a:cubicBezTo>
                    <a:pt x="72" y="185"/>
                    <a:pt x="72" y="185"/>
                    <a:pt x="72" y="185"/>
                  </a:cubicBezTo>
                  <a:cubicBezTo>
                    <a:pt x="71" y="186"/>
                    <a:pt x="71" y="186"/>
                    <a:pt x="71" y="186"/>
                  </a:cubicBezTo>
                  <a:cubicBezTo>
                    <a:pt x="72" y="187"/>
                    <a:pt x="72" y="187"/>
                    <a:pt x="72" y="187"/>
                  </a:cubicBezTo>
                  <a:cubicBezTo>
                    <a:pt x="72" y="187"/>
                    <a:pt x="72" y="187"/>
                    <a:pt x="72" y="187"/>
                  </a:cubicBezTo>
                  <a:cubicBezTo>
                    <a:pt x="72" y="186"/>
                    <a:pt x="72" y="186"/>
                    <a:pt x="72" y="186"/>
                  </a:cubicBezTo>
                  <a:cubicBezTo>
                    <a:pt x="72" y="185"/>
                    <a:pt x="72" y="185"/>
                    <a:pt x="72" y="185"/>
                  </a:cubicBezTo>
                  <a:cubicBezTo>
                    <a:pt x="72" y="185"/>
                    <a:pt x="72" y="185"/>
                    <a:pt x="72" y="185"/>
                  </a:cubicBezTo>
                  <a:cubicBezTo>
                    <a:pt x="71" y="184"/>
                    <a:pt x="71" y="184"/>
                    <a:pt x="71" y="184"/>
                  </a:cubicBezTo>
                  <a:cubicBezTo>
                    <a:pt x="71" y="184"/>
                    <a:pt x="71" y="184"/>
                    <a:pt x="71" y="184"/>
                  </a:cubicBezTo>
                  <a:cubicBezTo>
                    <a:pt x="71" y="184"/>
                    <a:pt x="71" y="184"/>
                    <a:pt x="71" y="184"/>
                  </a:cubicBezTo>
                  <a:close/>
                  <a:moveTo>
                    <a:pt x="75" y="181"/>
                  </a:moveTo>
                  <a:cubicBezTo>
                    <a:pt x="75" y="182"/>
                    <a:pt x="75" y="182"/>
                    <a:pt x="75" y="182"/>
                  </a:cubicBezTo>
                  <a:cubicBezTo>
                    <a:pt x="76" y="182"/>
                    <a:pt x="76" y="182"/>
                    <a:pt x="76" y="182"/>
                  </a:cubicBezTo>
                  <a:cubicBezTo>
                    <a:pt x="76" y="182"/>
                    <a:pt x="76" y="182"/>
                    <a:pt x="76" y="182"/>
                  </a:cubicBezTo>
                  <a:cubicBezTo>
                    <a:pt x="76" y="181"/>
                    <a:pt x="76" y="181"/>
                    <a:pt x="76" y="181"/>
                  </a:cubicBezTo>
                  <a:cubicBezTo>
                    <a:pt x="75" y="181"/>
                    <a:pt x="75" y="181"/>
                    <a:pt x="75" y="181"/>
                  </a:cubicBezTo>
                  <a:close/>
                  <a:moveTo>
                    <a:pt x="76" y="181"/>
                  </a:moveTo>
                  <a:cubicBezTo>
                    <a:pt x="77" y="181"/>
                    <a:pt x="77" y="181"/>
                    <a:pt x="77" y="181"/>
                  </a:cubicBezTo>
                  <a:cubicBezTo>
                    <a:pt x="77" y="181"/>
                    <a:pt x="77" y="181"/>
                    <a:pt x="77" y="181"/>
                  </a:cubicBezTo>
                  <a:cubicBezTo>
                    <a:pt x="76" y="180"/>
                    <a:pt x="76" y="180"/>
                    <a:pt x="76" y="180"/>
                  </a:cubicBezTo>
                  <a:cubicBezTo>
                    <a:pt x="76" y="181"/>
                    <a:pt x="76" y="181"/>
                    <a:pt x="76" y="181"/>
                  </a:cubicBezTo>
                  <a:close/>
                  <a:moveTo>
                    <a:pt x="83" y="180"/>
                  </a:moveTo>
                  <a:cubicBezTo>
                    <a:pt x="84" y="180"/>
                    <a:pt x="84" y="180"/>
                    <a:pt x="84" y="180"/>
                  </a:cubicBezTo>
                  <a:cubicBezTo>
                    <a:pt x="85" y="180"/>
                    <a:pt x="85" y="180"/>
                    <a:pt x="85" y="180"/>
                  </a:cubicBezTo>
                  <a:cubicBezTo>
                    <a:pt x="85" y="179"/>
                    <a:pt x="85" y="179"/>
                    <a:pt x="85" y="179"/>
                  </a:cubicBezTo>
                  <a:cubicBezTo>
                    <a:pt x="84" y="178"/>
                    <a:pt x="84" y="178"/>
                    <a:pt x="84" y="178"/>
                  </a:cubicBezTo>
                  <a:cubicBezTo>
                    <a:pt x="84" y="178"/>
                    <a:pt x="84" y="178"/>
                    <a:pt x="84" y="178"/>
                  </a:cubicBezTo>
                  <a:cubicBezTo>
                    <a:pt x="84" y="178"/>
                    <a:pt x="84" y="178"/>
                    <a:pt x="84" y="178"/>
                  </a:cubicBezTo>
                  <a:cubicBezTo>
                    <a:pt x="83" y="178"/>
                    <a:pt x="83" y="178"/>
                    <a:pt x="83" y="178"/>
                  </a:cubicBezTo>
                  <a:cubicBezTo>
                    <a:pt x="83" y="178"/>
                    <a:pt x="83" y="178"/>
                    <a:pt x="83" y="178"/>
                  </a:cubicBezTo>
                  <a:cubicBezTo>
                    <a:pt x="83" y="179"/>
                    <a:pt x="83" y="179"/>
                    <a:pt x="83" y="179"/>
                  </a:cubicBezTo>
                  <a:cubicBezTo>
                    <a:pt x="82" y="179"/>
                    <a:pt x="82" y="179"/>
                    <a:pt x="82" y="179"/>
                  </a:cubicBezTo>
                  <a:cubicBezTo>
                    <a:pt x="83" y="180"/>
                    <a:pt x="83" y="180"/>
                    <a:pt x="83" y="180"/>
                  </a:cubicBezTo>
                  <a:cubicBezTo>
                    <a:pt x="83" y="180"/>
                    <a:pt x="83" y="180"/>
                    <a:pt x="83" y="180"/>
                  </a:cubicBezTo>
                  <a:cubicBezTo>
                    <a:pt x="83" y="180"/>
                    <a:pt x="83" y="180"/>
                    <a:pt x="83" y="180"/>
                  </a:cubicBezTo>
                  <a:close/>
                  <a:moveTo>
                    <a:pt x="86" y="180"/>
                  </a:moveTo>
                  <a:cubicBezTo>
                    <a:pt x="86" y="179"/>
                    <a:pt x="86" y="179"/>
                    <a:pt x="86" y="179"/>
                  </a:cubicBezTo>
                  <a:cubicBezTo>
                    <a:pt x="86" y="179"/>
                    <a:pt x="86" y="179"/>
                    <a:pt x="86" y="179"/>
                  </a:cubicBezTo>
                  <a:cubicBezTo>
                    <a:pt x="86" y="179"/>
                    <a:pt x="86" y="179"/>
                    <a:pt x="86" y="179"/>
                  </a:cubicBezTo>
                  <a:cubicBezTo>
                    <a:pt x="86" y="179"/>
                    <a:pt x="86" y="179"/>
                    <a:pt x="86" y="179"/>
                  </a:cubicBezTo>
                  <a:cubicBezTo>
                    <a:pt x="86" y="180"/>
                    <a:pt x="86" y="180"/>
                    <a:pt x="86" y="180"/>
                  </a:cubicBezTo>
                  <a:cubicBezTo>
                    <a:pt x="86" y="180"/>
                    <a:pt x="86" y="180"/>
                    <a:pt x="86" y="180"/>
                  </a:cubicBezTo>
                  <a:close/>
                  <a:moveTo>
                    <a:pt x="139" y="153"/>
                  </a:moveTo>
                  <a:cubicBezTo>
                    <a:pt x="139" y="153"/>
                    <a:pt x="139" y="153"/>
                    <a:pt x="139" y="153"/>
                  </a:cubicBezTo>
                  <a:cubicBezTo>
                    <a:pt x="139" y="153"/>
                    <a:pt x="139" y="153"/>
                    <a:pt x="139" y="153"/>
                  </a:cubicBezTo>
                  <a:cubicBezTo>
                    <a:pt x="139" y="153"/>
                    <a:pt x="139" y="153"/>
                    <a:pt x="139" y="153"/>
                  </a:cubicBezTo>
                  <a:cubicBezTo>
                    <a:pt x="139" y="153"/>
                    <a:pt x="139" y="153"/>
                    <a:pt x="139" y="153"/>
                  </a:cubicBezTo>
                  <a:cubicBezTo>
                    <a:pt x="139" y="153"/>
                    <a:pt x="139" y="153"/>
                    <a:pt x="139" y="153"/>
                  </a:cubicBezTo>
                  <a:close/>
                  <a:moveTo>
                    <a:pt x="129" y="146"/>
                  </a:moveTo>
                  <a:cubicBezTo>
                    <a:pt x="130" y="146"/>
                    <a:pt x="130" y="146"/>
                    <a:pt x="130" y="146"/>
                  </a:cubicBezTo>
                  <a:cubicBezTo>
                    <a:pt x="130" y="146"/>
                    <a:pt x="130" y="146"/>
                    <a:pt x="130" y="146"/>
                  </a:cubicBezTo>
                  <a:cubicBezTo>
                    <a:pt x="130" y="146"/>
                    <a:pt x="130" y="146"/>
                    <a:pt x="130" y="146"/>
                  </a:cubicBezTo>
                  <a:cubicBezTo>
                    <a:pt x="130" y="146"/>
                    <a:pt x="130" y="146"/>
                    <a:pt x="130" y="146"/>
                  </a:cubicBezTo>
                  <a:cubicBezTo>
                    <a:pt x="130" y="146"/>
                    <a:pt x="129" y="146"/>
                    <a:pt x="129" y="146"/>
                  </a:cubicBezTo>
                  <a:close/>
                  <a:moveTo>
                    <a:pt x="125" y="143"/>
                  </a:moveTo>
                  <a:cubicBezTo>
                    <a:pt x="126" y="143"/>
                    <a:pt x="126" y="143"/>
                    <a:pt x="126" y="143"/>
                  </a:cubicBezTo>
                  <a:cubicBezTo>
                    <a:pt x="126" y="143"/>
                    <a:pt x="126" y="143"/>
                    <a:pt x="126" y="143"/>
                  </a:cubicBezTo>
                  <a:cubicBezTo>
                    <a:pt x="126" y="143"/>
                    <a:pt x="126" y="143"/>
                    <a:pt x="126" y="143"/>
                  </a:cubicBezTo>
                  <a:cubicBezTo>
                    <a:pt x="126" y="143"/>
                    <a:pt x="126" y="143"/>
                    <a:pt x="126" y="143"/>
                  </a:cubicBezTo>
                  <a:cubicBezTo>
                    <a:pt x="125" y="143"/>
                    <a:pt x="125" y="143"/>
                    <a:pt x="125" y="143"/>
                  </a:cubicBezTo>
                  <a:close/>
                  <a:moveTo>
                    <a:pt x="133" y="141"/>
                  </a:moveTo>
                  <a:cubicBezTo>
                    <a:pt x="133" y="141"/>
                    <a:pt x="133" y="141"/>
                    <a:pt x="133" y="141"/>
                  </a:cubicBezTo>
                  <a:cubicBezTo>
                    <a:pt x="134" y="142"/>
                    <a:pt x="134" y="142"/>
                    <a:pt x="134" y="142"/>
                  </a:cubicBezTo>
                  <a:cubicBezTo>
                    <a:pt x="134" y="141"/>
                    <a:pt x="134" y="141"/>
                    <a:pt x="134" y="141"/>
                  </a:cubicBezTo>
                  <a:cubicBezTo>
                    <a:pt x="134" y="141"/>
                    <a:pt x="134" y="141"/>
                    <a:pt x="134" y="141"/>
                  </a:cubicBezTo>
                  <a:cubicBezTo>
                    <a:pt x="134" y="141"/>
                    <a:pt x="134" y="141"/>
                    <a:pt x="134" y="141"/>
                  </a:cubicBezTo>
                  <a:cubicBezTo>
                    <a:pt x="133" y="141"/>
                    <a:pt x="133" y="141"/>
                    <a:pt x="133" y="141"/>
                  </a:cubicBezTo>
                  <a:close/>
                  <a:moveTo>
                    <a:pt x="139" y="126"/>
                  </a:moveTo>
                  <a:cubicBezTo>
                    <a:pt x="139" y="126"/>
                    <a:pt x="139" y="126"/>
                    <a:pt x="139" y="126"/>
                  </a:cubicBezTo>
                  <a:cubicBezTo>
                    <a:pt x="139" y="127"/>
                    <a:pt x="139" y="127"/>
                    <a:pt x="139" y="127"/>
                  </a:cubicBezTo>
                  <a:cubicBezTo>
                    <a:pt x="139" y="127"/>
                    <a:pt x="139" y="127"/>
                    <a:pt x="139" y="127"/>
                  </a:cubicBezTo>
                  <a:cubicBezTo>
                    <a:pt x="140" y="128"/>
                    <a:pt x="140" y="128"/>
                    <a:pt x="140" y="128"/>
                  </a:cubicBezTo>
                  <a:cubicBezTo>
                    <a:pt x="140" y="129"/>
                    <a:pt x="140" y="129"/>
                    <a:pt x="140" y="129"/>
                  </a:cubicBezTo>
                  <a:cubicBezTo>
                    <a:pt x="141" y="129"/>
                    <a:pt x="141" y="129"/>
                    <a:pt x="141" y="129"/>
                  </a:cubicBezTo>
                  <a:cubicBezTo>
                    <a:pt x="142" y="130"/>
                    <a:pt x="142" y="130"/>
                    <a:pt x="142" y="130"/>
                  </a:cubicBezTo>
                  <a:cubicBezTo>
                    <a:pt x="143" y="131"/>
                    <a:pt x="143" y="131"/>
                    <a:pt x="143" y="131"/>
                  </a:cubicBezTo>
                  <a:cubicBezTo>
                    <a:pt x="144" y="131"/>
                    <a:pt x="144" y="131"/>
                    <a:pt x="144" y="131"/>
                  </a:cubicBezTo>
                  <a:cubicBezTo>
                    <a:pt x="144" y="131"/>
                    <a:pt x="144" y="131"/>
                    <a:pt x="144" y="131"/>
                  </a:cubicBezTo>
                  <a:cubicBezTo>
                    <a:pt x="144" y="132"/>
                    <a:pt x="144" y="132"/>
                    <a:pt x="144" y="132"/>
                  </a:cubicBezTo>
                  <a:cubicBezTo>
                    <a:pt x="145" y="132"/>
                    <a:pt x="145" y="132"/>
                    <a:pt x="145" y="132"/>
                  </a:cubicBezTo>
                  <a:cubicBezTo>
                    <a:pt x="145" y="132"/>
                    <a:pt x="145" y="132"/>
                    <a:pt x="145" y="132"/>
                  </a:cubicBezTo>
                  <a:cubicBezTo>
                    <a:pt x="145" y="131"/>
                    <a:pt x="145" y="131"/>
                    <a:pt x="145" y="131"/>
                  </a:cubicBezTo>
                  <a:cubicBezTo>
                    <a:pt x="146" y="131"/>
                    <a:pt x="146" y="131"/>
                    <a:pt x="146" y="131"/>
                  </a:cubicBezTo>
                  <a:cubicBezTo>
                    <a:pt x="145" y="130"/>
                    <a:pt x="145" y="130"/>
                    <a:pt x="145" y="130"/>
                  </a:cubicBezTo>
                  <a:cubicBezTo>
                    <a:pt x="144" y="130"/>
                    <a:pt x="144" y="130"/>
                    <a:pt x="144" y="130"/>
                  </a:cubicBezTo>
                  <a:cubicBezTo>
                    <a:pt x="144" y="130"/>
                    <a:pt x="144" y="130"/>
                    <a:pt x="144" y="130"/>
                  </a:cubicBezTo>
                  <a:cubicBezTo>
                    <a:pt x="143" y="129"/>
                    <a:pt x="143" y="129"/>
                    <a:pt x="143" y="129"/>
                  </a:cubicBezTo>
                  <a:cubicBezTo>
                    <a:pt x="144" y="129"/>
                    <a:pt x="144" y="129"/>
                    <a:pt x="144" y="129"/>
                  </a:cubicBezTo>
                  <a:cubicBezTo>
                    <a:pt x="144" y="129"/>
                    <a:pt x="144" y="129"/>
                    <a:pt x="144" y="129"/>
                  </a:cubicBezTo>
                  <a:cubicBezTo>
                    <a:pt x="145" y="129"/>
                    <a:pt x="145" y="129"/>
                    <a:pt x="145" y="129"/>
                  </a:cubicBezTo>
                  <a:cubicBezTo>
                    <a:pt x="145" y="129"/>
                    <a:pt x="145" y="129"/>
                    <a:pt x="145" y="129"/>
                  </a:cubicBezTo>
                  <a:cubicBezTo>
                    <a:pt x="146" y="129"/>
                    <a:pt x="146" y="129"/>
                    <a:pt x="146" y="129"/>
                  </a:cubicBezTo>
                  <a:cubicBezTo>
                    <a:pt x="146" y="130"/>
                    <a:pt x="146" y="130"/>
                    <a:pt x="146" y="130"/>
                  </a:cubicBezTo>
                  <a:cubicBezTo>
                    <a:pt x="147" y="129"/>
                    <a:pt x="147" y="129"/>
                    <a:pt x="147" y="129"/>
                  </a:cubicBezTo>
                  <a:cubicBezTo>
                    <a:pt x="146" y="129"/>
                    <a:pt x="146" y="129"/>
                    <a:pt x="146" y="129"/>
                  </a:cubicBezTo>
                  <a:cubicBezTo>
                    <a:pt x="144" y="128"/>
                    <a:pt x="144" y="128"/>
                    <a:pt x="144" y="128"/>
                  </a:cubicBezTo>
                  <a:cubicBezTo>
                    <a:pt x="143" y="127"/>
                    <a:pt x="143" y="127"/>
                    <a:pt x="143" y="127"/>
                  </a:cubicBezTo>
                  <a:cubicBezTo>
                    <a:pt x="143" y="126"/>
                    <a:pt x="143" y="126"/>
                    <a:pt x="143" y="126"/>
                  </a:cubicBezTo>
                  <a:cubicBezTo>
                    <a:pt x="142" y="126"/>
                    <a:pt x="142" y="126"/>
                    <a:pt x="142" y="126"/>
                  </a:cubicBezTo>
                  <a:cubicBezTo>
                    <a:pt x="141" y="126"/>
                    <a:pt x="141" y="126"/>
                    <a:pt x="141" y="126"/>
                  </a:cubicBezTo>
                  <a:cubicBezTo>
                    <a:pt x="141" y="126"/>
                    <a:pt x="141" y="126"/>
                    <a:pt x="141" y="126"/>
                  </a:cubicBezTo>
                  <a:cubicBezTo>
                    <a:pt x="140" y="126"/>
                    <a:pt x="140" y="126"/>
                    <a:pt x="140" y="126"/>
                  </a:cubicBezTo>
                  <a:cubicBezTo>
                    <a:pt x="139" y="125"/>
                    <a:pt x="139" y="125"/>
                    <a:pt x="139" y="125"/>
                  </a:cubicBezTo>
                  <a:cubicBezTo>
                    <a:pt x="139" y="126"/>
                    <a:pt x="139" y="126"/>
                    <a:pt x="139" y="126"/>
                  </a:cubicBezTo>
                  <a:close/>
                  <a:moveTo>
                    <a:pt x="137" y="126"/>
                  </a:moveTo>
                  <a:cubicBezTo>
                    <a:pt x="137" y="126"/>
                    <a:pt x="137" y="126"/>
                    <a:pt x="137" y="126"/>
                  </a:cubicBezTo>
                  <a:cubicBezTo>
                    <a:pt x="137" y="125"/>
                    <a:pt x="137" y="125"/>
                    <a:pt x="137" y="125"/>
                  </a:cubicBezTo>
                  <a:cubicBezTo>
                    <a:pt x="138" y="125"/>
                    <a:pt x="138" y="125"/>
                    <a:pt x="138" y="125"/>
                  </a:cubicBezTo>
                  <a:cubicBezTo>
                    <a:pt x="136" y="125"/>
                    <a:pt x="136" y="125"/>
                    <a:pt x="136" y="125"/>
                  </a:cubicBezTo>
                  <a:cubicBezTo>
                    <a:pt x="136" y="126"/>
                    <a:pt x="136" y="126"/>
                    <a:pt x="136" y="126"/>
                  </a:cubicBezTo>
                  <a:cubicBezTo>
                    <a:pt x="137" y="126"/>
                    <a:pt x="137" y="126"/>
                    <a:pt x="137" y="126"/>
                  </a:cubicBezTo>
                  <a:close/>
                  <a:moveTo>
                    <a:pt x="139" y="125"/>
                  </a:moveTo>
                  <a:cubicBezTo>
                    <a:pt x="139" y="125"/>
                    <a:pt x="139" y="125"/>
                    <a:pt x="139" y="125"/>
                  </a:cubicBezTo>
                  <a:cubicBezTo>
                    <a:pt x="141" y="125"/>
                    <a:pt x="141" y="125"/>
                    <a:pt x="141" y="125"/>
                  </a:cubicBezTo>
                  <a:cubicBezTo>
                    <a:pt x="141" y="126"/>
                    <a:pt x="141" y="126"/>
                    <a:pt x="141" y="126"/>
                  </a:cubicBezTo>
                  <a:cubicBezTo>
                    <a:pt x="143" y="126"/>
                    <a:pt x="143" y="126"/>
                    <a:pt x="143" y="126"/>
                  </a:cubicBezTo>
                  <a:cubicBezTo>
                    <a:pt x="144" y="126"/>
                    <a:pt x="144" y="126"/>
                    <a:pt x="144" y="126"/>
                  </a:cubicBezTo>
                  <a:cubicBezTo>
                    <a:pt x="144" y="126"/>
                    <a:pt x="144" y="126"/>
                    <a:pt x="144" y="126"/>
                  </a:cubicBezTo>
                  <a:cubicBezTo>
                    <a:pt x="145" y="126"/>
                    <a:pt x="145" y="126"/>
                    <a:pt x="145" y="126"/>
                  </a:cubicBezTo>
                  <a:cubicBezTo>
                    <a:pt x="145" y="127"/>
                    <a:pt x="145" y="127"/>
                    <a:pt x="145" y="127"/>
                  </a:cubicBezTo>
                  <a:cubicBezTo>
                    <a:pt x="145" y="127"/>
                    <a:pt x="145" y="127"/>
                    <a:pt x="145" y="127"/>
                  </a:cubicBezTo>
                  <a:cubicBezTo>
                    <a:pt x="146" y="127"/>
                    <a:pt x="146" y="127"/>
                    <a:pt x="146" y="127"/>
                  </a:cubicBezTo>
                  <a:cubicBezTo>
                    <a:pt x="146" y="127"/>
                    <a:pt x="146" y="127"/>
                    <a:pt x="146" y="127"/>
                  </a:cubicBezTo>
                  <a:cubicBezTo>
                    <a:pt x="147" y="127"/>
                    <a:pt x="147" y="127"/>
                    <a:pt x="147" y="127"/>
                  </a:cubicBezTo>
                  <a:cubicBezTo>
                    <a:pt x="147" y="127"/>
                    <a:pt x="147" y="127"/>
                    <a:pt x="147" y="127"/>
                  </a:cubicBezTo>
                  <a:cubicBezTo>
                    <a:pt x="147" y="126"/>
                    <a:pt x="147" y="126"/>
                    <a:pt x="147" y="126"/>
                  </a:cubicBezTo>
                  <a:cubicBezTo>
                    <a:pt x="147" y="126"/>
                    <a:pt x="147" y="126"/>
                    <a:pt x="147" y="126"/>
                  </a:cubicBezTo>
                  <a:cubicBezTo>
                    <a:pt x="147" y="126"/>
                    <a:pt x="147" y="126"/>
                    <a:pt x="147" y="126"/>
                  </a:cubicBezTo>
                  <a:cubicBezTo>
                    <a:pt x="146" y="125"/>
                    <a:pt x="146" y="125"/>
                    <a:pt x="146" y="125"/>
                  </a:cubicBezTo>
                  <a:cubicBezTo>
                    <a:pt x="146" y="125"/>
                    <a:pt x="146" y="125"/>
                    <a:pt x="146" y="125"/>
                  </a:cubicBezTo>
                  <a:cubicBezTo>
                    <a:pt x="145" y="124"/>
                    <a:pt x="145" y="124"/>
                    <a:pt x="145" y="124"/>
                  </a:cubicBezTo>
                  <a:cubicBezTo>
                    <a:pt x="144" y="124"/>
                    <a:pt x="144" y="124"/>
                    <a:pt x="144" y="124"/>
                  </a:cubicBezTo>
                  <a:cubicBezTo>
                    <a:pt x="142" y="125"/>
                    <a:pt x="142" y="125"/>
                    <a:pt x="142" y="125"/>
                  </a:cubicBezTo>
                  <a:cubicBezTo>
                    <a:pt x="141" y="124"/>
                    <a:pt x="141" y="124"/>
                    <a:pt x="141" y="124"/>
                  </a:cubicBezTo>
                  <a:cubicBezTo>
                    <a:pt x="140" y="124"/>
                    <a:pt x="140" y="124"/>
                    <a:pt x="140" y="124"/>
                  </a:cubicBezTo>
                  <a:cubicBezTo>
                    <a:pt x="139" y="124"/>
                    <a:pt x="139" y="124"/>
                    <a:pt x="139" y="124"/>
                  </a:cubicBezTo>
                  <a:cubicBezTo>
                    <a:pt x="139" y="124"/>
                    <a:pt x="139" y="125"/>
                    <a:pt x="139" y="125"/>
                  </a:cubicBezTo>
                  <a:close/>
                  <a:moveTo>
                    <a:pt x="135" y="122"/>
                  </a:moveTo>
                  <a:cubicBezTo>
                    <a:pt x="136" y="122"/>
                    <a:pt x="136" y="122"/>
                    <a:pt x="136" y="122"/>
                  </a:cubicBezTo>
                  <a:cubicBezTo>
                    <a:pt x="137" y="123"/>
                    <a:pt x="137" y="123"/>
                    <a:pt x="137" y="123"/>
                  </a:cubicBezTo>
                  <a:cubicBezTo>
                    <a:pt x="138" y="124"/>
                    <a:pt x="138" y="124"/>
                    <a:pt x="138" y="124"/>
                  </a:cubicBezTo>
                  <a:cubicBezTo>
                    <a:pt x="139" y="124"/>
                    <a:pt x="139" y="124"/>
                    <a:pt x="139" y="124"/>
                  </a:cubicBezTo>
                  <a:cubicBezTo>
                    <a:pt x="141" y="124"/>
                    <a:pt x="141" y="124"/>
                    <a:pt x="141" y="124"/>
                  </a:cubicBezTo>
                  <a:cubicBezTo>
                    <a:pt x="143" y="124"/>
                    <a:pt x="143" y="124"/>
                    <a:pt x="143" y="124"/>
                  </a:cubicBezTo>
                  <a:cubicBezTo>
                    <a:pt x="145" y="124"/>
                    <a:pt x="145" y="124"/>
                    <a:pt x="145" y="124"/>
                  </a:cubicBezTo>
                  <a:cubicBezTo>
                    <a:pt x="144" y="123"/>
                    <a:pt x="144" y="123"/>
                    <a:pt x="144" y="123"/>
                  </a:cubicBezTo>
                  <a:cubicBezTo>
                    <a:pt x="143" y="123"/>
                    <a:pt x="143" y="123"/>
                    <a:pt x="143" y="123"/>
                  </a:cubicBezTo>
                  <a:cubicBezTo>
                    <a:pt x="141" y="123"/>
                    <a:pt x="141" y="123"/>
                    <a:pt x="141" y="123"/>
                  </a:cubicBezTo>
                  <a:cubicBezTo>
                    <a:pt x="141" y="123"/>
                    <a:pt x="141" y="123"/>
                    <a:pt x="141" y="123"/>
                  </a:cubicBezTo>
                  <a:cubicBezTo>
                    <a:pt x="139" y="122"/>
                    <a:pt x="139" y="122"/>
                    <a:pt x="139" y="122"/>
                  </a:cubicBezTo>
                  <a:cubicBezTo>
                    <a:pt x="138" y="122"/>
                    <a:pt x="138" y="122"/>
                    <a:pt x="138" y="122"/>
                  </a:cubicBezTo>
                  <a:cubicBezTo>
                    <a:pt x="138" y="122"/>
                    <a:pt x="138" y="122"/>
                    <a:pt x="138" y="122"/>
                  </a:cubicBezTo>
                  <a:cubicBezTo>
                    <a:pt x="138" y="122"/>
                    <a:pt x="138" y="122"/>
                    <a:pt x="138" y="122"/>
                  </a:cubicBezTo>
                  <a:cubicBezTo>
                    <a:pt x="139" y="122"/>
                    <a:pt x="139" y="122"/>
                    <a:pt x="139" y="122"/>
                  </a:cubicBezTo>
                  <a:cubicBezTo>
                    <a:pt x="140" y="122"/>
                    <a:pt x="140" y="122"/>
                    <a:pt x="140" y="122"/>
                  </a:cubicBezTo>
                  <a:cubicBezTo>
                    <a:pt x="142" y="123"/>
                    <a:pt x="142" y="123"/>
                    <a:pt x="142" y="123"/>
                  </a:cubicBezTo>
                  <a:cubicBezTo>
                    <a:pt x="142" y="123"/>
                    <a:pt x="142" y="123"/>
                    <a:pt x="142" y="123"/>
                  </a:cubicBezTo>
                  <a:cubicBezTo>
                    <a:pt x="142" y="122"/>
                    <a:pt x="142" y="122"/>
                    <a:pt x="142" y="122"/>
                  </a:cubicBezTo>
                  <a:cubicBezTo>
                    <a:pt x="140" y="121"/>
                    <a:pt x="140" y="121"/>
                    <a:pt x="140" y="121"/>
                  </a:cubicBezTo>
                  <a:cubicBezTo>
                    <a:pt x="138" y="121"/>
                    <a:pt x="138" y="121"/>
                    <a:pt x="138" y="121"/>
                  </a:cubicBezTo>
                  <a:cubicBezTo>
                    <a:pt x="137" y="121"/>
                    <a:pt x="137" y="121"/>
                    <a:pt x="137" y="121"/>
                  </a:cubicBezTo>
                  <a:cubicBezTo>
                    <a:pt x="137" y="121"/>
                    <a:pt x="137" y="121"/>
                    <a:pt x="137" y="121"/>
                  </a:cubicBezTo>
                  <a:cubicBezTo>
                    <a:pt x="136" y="122"/>
                    <a:pt x="136" y="122"/>
                    <a:pt x="136" y="122"/>
                  </a:cubicBezTo>
                  <a:cubicBezTo>
                    <a:pt x="135" y="122"/>
                    <a:pt x="135" y="122"/>
                    <a:pt x="135" y="122"/>
                  </a:cubicBezTo>
                  <a:close/>
                  <a:moveTo>
                    <a:pt x="149" y="124"/>
                  </a:moveTo>
                  <a:cubicBezTo>
                    <a:pt x="149" y="124"/>
                    <a:pt x="149" y="124"/>
                    <a:pt x="149" y="124"/>
                  </a:cubicBezTo>
                  <a:cubicBezTo>
                    <a:pt x="150" y="124"/>
                    <a:pt x="150" y="124"/>
                    <a:pt x="150" y="124"/>
                  </a:cubicBezTo>
                  <a:cubicBezTo>
                    <a:pt x="150" y="123"/>
                    <a:pt x="150" y="123"/>
                    <a:pt x="150" y="123"/>
                  </a:cubicBezTo>
                  <a:cubicBezTo>
                    <a:pt x="149" y="124"/>
                    <a:pt x="149" y="124"/>
                    <a:pt x="149" y="124"/>
                  </a:cubicBezTo>
                  <a:cubicBezTo>
                    <a:pt x="149" y="124"/>
                    <a:pt x="149" y="124"/>
                    <a:pt x="149" y="124"/>
                  </a:cubicBezTo>
                  <a:close/>
                  <a:moveTo>
                    <a:pt x="150" y="112"/>
                  </a:moveTo>
                  <a:cubicBezTo>
                    <a:pt x="149" y="113"/>
                    <a:pt x="149" y="113"/>
                    <a:pt x="149" y="113"/>
                  </a:cubicBezTo>
                  <a:cubicBezTo>
                    <a:pt x="149" y="114"/>
                    <a:pt x="149" y="114"/>
                    <a:pt x="149" y="114"/>
                  </a:cubicBezTo>
                  <a:cubicBezTo>
                    <a:pt x="149" y="114"/>
                    <a:pt x="149" y="114"/>
                    <a:pt x="149" y="114"/>
                  </a:cubicBezTo>
                  <a:cubicBezTo>
                    <a:pt x="150" y="114"/>
                    <a:pt x="150" y="114"/>
                    <a:pt x="150" y="114"/>
                  </a:cubicBezTo>
                  <a:cubicBezTo>
                    <a:pt x="151" y="115"/>
                    <a:pt x="151" y="115"/>
                    <a:pt x="151" y="115"/>
                  </a:cubicBezTo>
                  <a:cubicBezTo>
                    <a:pt x="152" y="115"/>
                    <a:pt x="152" y="115"/>
                    <a:pt x="152" y="115"/>
                  </a:cubicBezTo>
                  <a:cubicBezTo>
                    <a:pt x="153" y="115"/>
                    <a:pt x="153" y="115"/>
                    <a:pt x="153" y="115"/>
                  </a:cubicBezTo>
                  <a:cubicBezTo>
                    <a:pt x="153" y="115"/>
                    <a:pt x="153" y="115"/>
                    <a:pt x="153" y="115"/>
                  </a:cubicBezTo>
                  <a:cubicBezTo>
                    <a:pt x="153" y="114"/>
                    <a:pt x="153" y="114"/>
                    <a:pt x="153" y="114"/>
                  </a:cubicBezTo>
                  <a:cubicBezTo>
                    <a:pt x="154" y="114"/>
                    <a:pt x="154" y="114"/>
                    <a:pt x="154" y="114"/>
                  </a:cubicBezTo>
                  <a:cubicBezTo>
                    <a:pt x="154" y="113"/>
                    <a:pt x="154" y="113"/>
                    <a:pt x="154" y="113"/>
                  </a:cubicBezTo>
                  <a:cubicBezTo>
                    <a:pt x="152" y="112"/>
                    <a:pt x="152" y="112"/>
                    <a:pt x="152" y="112"/>
                  </a:cubicBezTo>
                  <a:cubicBezTo>
                    <a:pt x="151" y="112"/>
                    <a:pt x="151" y="112"/>
                    <a:pt x="151" y="112"/>
                  </a:cubicBezTo>
                  <a:cubicBezTo>
                    <a:pt x="150" y="112"/>
                    <a:pt x="150" y="112"/>
                    <a:pt x="150" y="112"/>
                  </a:cubicBezTo>
                  <a:close/>
                  <a:moveTo>
                    <a:pt x="158" y="111"/>
                  </a:moveTo>
                  <a:cubicBezTo>
                    <a:pt x="158" y="111"/>
                    <a:pt x="158" y="111"/>
                    <a:pt x="158" y="111"/>
                  </a:cubicBezTo>
                  <a:cubicBezTo>
                    <a:pt x="159" y="111"/>
                    <a:pt x="159" y="111"/>
                    <a:pt x="159" y="111"/>
                  </a:cubicBezTo>
                  <a:cubicBezTo>
                    <a:pt x="159" y="110"/>
                    <a:pt x="159" y="110"/>
                    <a:pt x="159" y="110"/>
                  </a:cubicBezTo>
                  <a:cubicBezTo>
                    <a:pt x="158" y="110"/>
                    <a:pt x="158" y="110"/>
                    <a:pt x="158" y="110"/>
                  </a:cubicBezTo>
                  <a:cubicBezTo>
                    <a:pt x="158" y="111"/>
                    <a:pt x="158" y="111"/>
                    <a:pt x="158" y="111"/>
                  </a:cubicBezTo>
                  <a:cubicBezTo>
                    <a:pt x="158" y="111"/>
                    <a:pt x="158" y="111"/>
                    <a:pt x="158" y="111"/>
                  </a:cubicBezTo>
                  <a:close/>
                  <a:moveTo>
                    <a:pt x="154" y="107"/>
                  </a:moveTo>
                  <a:cubicBezTo>
                    <a:pt x="154" y="107"/>
                    <a:pt x="154" y="107"/>
                    <a:pt x="154" y="107"/>
                  </a:cubicBezTo>
                  <a:cubicBezTo>
                    <a:pt x="154" y="108"/>
                    <a:pt x="154" y="108"/>
                    <a:pt x="154" y="108"/>
                  </a:cubicBezTo>
                  <a:cubicBezTo>
                    <a:pt x="154" y="109"/>
                    <a:pt x="154" y="109"/>
                    <a:pt x="154" y="109"/>
                  </a:cubicBezTo>
                  <a:cubicBezTo>
                    <a:pt x="155" y="109"/>
                    <a:pt x="155" y="109"/>
                    <a:pt x="155" y="109"/>
                  </a:cubicBezTo>
                  <a:cubicBezTo>
                    <a:pt x="155" y="109"/>
                    <a:pt x="155" y="109"/>
                    <a:pt x="155" y="109"/>
                  </a:cubicBezTo>
                  <a:cubicBezTo>
                    <a:pt x="155" y="109"/>
                    <a:pt x="155" y="109"/>
                    <a:pt x="155" y="109"/>
                  </a:cubicBezTo>
                  <a:cubicBezTo>
                    <a:pt x="156" y="108"/>
                    <a:pt x="156" y="108"/>
                    <a:pt x="156" y="108"/>
                  </a:cubicBezTo>
                  <a:cubicBezTo>
                    <a:pt x="156" y="107"/>
                    <a:pt x="156" y="107"/>
                    <a:pt x="156" y="107"/>
                  </a:cubicBezTo>
                  <a:cubicBezTo>
                    <a:pt x="155" y="107"/>
                    <a:pt x="155" y="107"/>
                    <a:pt x="155" y="107"/>
                  </a:cubicBezTo>
                  <a:cubicBezTo>
                    <a:pt x="154" y="107"/>
                    <a:pt x="154" y="107"/>
                    <a:pt x="154" y="107"/>
                  </a:cubicBezTo>
                  <a:close/>
                  <a:moveTo>
                    <a:pt x="160" y="104"/>
                  </a:moveTo>
                  <a:cubicBezTo>
                    <a:pt x="160" y="105"/>
                    <a:pt x="160" y="105"/>
                    <a:pt x="160" y="105"/>
                  </a:cubicBezTo>
                  <a:cubicBezTo>
                    <a:pt x="159" y="106"/>
                    <a:pt x="159" y="106"/>
                    <a:pt x="159" y="106"/>
                  </a:cubicBezTo>
                  <a:cubicBezTo>
                    <a:pt x="160" y="107"/>
                    <a:pt x="160" y="107"/>
                    <a:pt x="160" y="107"/>
                  </a:cubicBezTo>
                  <a:cubicBezTo>
                    <a:pt x="160" y="108"/>
                    <a:pt x="160" y="108"/>
                    <a:pt x="160" y="108"/>
                  </a:cubicBezTo>
                  <a:cubicBezTo>
                    <a:pt x="161" y="107"/>
                    <a:pt x="161" y="107"/>
                    <a:pt x="161" y="107"/>
                  </a:cubicBezTo>
                  <a:cubicBezTo>
                    <a:pt x="162" y="107"/>
                    <a:pt x="162" y="107"/>
                    <a:pt x="162" y="107"/>
                  </a:cubicBezTo>
                  <a:cubicBezTo>
                    <a:pt x="163" y="107"/>
                    <a:pt x="163" y="107"/>
                    <a:pt x="163" y="107"/>
                  </a:cubicBezTo>
                  <a:cubicBezTo>
                    <a:pt x="163" y="108"/>
                    <a:pt x="163" y="108"/>
                    <a:pt x="163" y="108"/>
                  </a:cubicBezTo>
                  <a:cubicBezTo>
                    <a:pt x="163" y="108"/>
                    <a:pt x="163" y="108"/>
                    <a:pt x="163" y="108"/>
                  </a:cubicBezTo>
                  <a:cubicBezTo>
                    <a:pt x="164" y="107"/>
                    <a:pt x="164" y="107"/>
                    <a:pt x="164" y="107"/>
                  </a:cubicBezTo>
                  <a:cubicBezTo>
                    <a:pt x="164" y="107"/>
                    <a:pt x="164" y="107"/>
                    <a:pt x="164" y="107"/>
                  </a:cubicBezTo>
                  <a:cubicBezTo>
                    <a:pt x="164" y="106"/>
                    <a:pt x="164" y="106"/>
                    <a:pt x="164" y="106"/>
                  </a:cubicBezTo>
                  <a:cubicBezTo>
                    <a:pt x="164" y="105"/>
                    <a:pt x="164" y="105"/>
                    <a:pt x="164" y="105"/>
                  </a:cubicBezTo>
                  <a:cubicBezTo>
                    <a:pt x="163" y="106"/>
                    <a:pt x="163" y="106"/>
                    <a:pt x="163" y="106"/>
                  </a:cubicBezTo>
                  <a:cubicBezTo>
                    <a:pt x="163" y="106"/>
                    <a:pt x="163" y="106"/>
                    <a:pt x="163" y="106"/>
                  </a:cubicBezTo>
                  <a:cubicBezTo>
                    <a:pt x="163" y="106"/>
                    <a:pt x="163" y="106"/>
                    <a:pt x="163" y="106"/>
                  </a:cubicBezTo>
                  <a:cubicBezTo>
                    <a:pt x="162" y="105"/>
                    <a:pt x="162" y="105"/>
                    <a:pt x="162" y="105"/>
                  </a:cubicBezTo>
                  <a:cubicBezTo>
                    <a:pt x="162" y="105"/>
                    <a:pt x="162" y="105"/>
                    <a:pt x="162" y="105"/>
                  </a:cubicBezTo>
                  <a:cubicBezTo>
                    <a:pt x="162" y="104"/>
                    <a:pt x="162" y="104"/>
                    <a:pt x="162" y="104"/>
                  </a:cubicBezTo>
                  <a:cubicBezTo>
                    <a:pt x="162" y="104"/>
                    <a:pt x="162" y="104"/>
                    <a:pt x="162" y="104"/>
                  </a:cubicBezTo>
                  <a:cubicBezTo>
                    <a:pt x="163" y="104"/>
                    <a:pt x="163" y="104"/>
                    <a:pt x="163" y="104"/>
                  </a:cubicBezTo>
                  <a:cubicBezTo>
                    <a:pt x="163" y="103"/>
                    <a:pt x="163" y="103"/>
                    <a:pt x="163" y="103"/>
                  </a:cubicBezTo>
                  <a:cubicBezTo>
                    <a:pt x="162" y="103"/>
                    <a:pt x="162" y="103"/>
                    <a:pt x="162" y="103"/>
                  </a:cubicBezTo>
                  <a:cubicBezTo>
                    <a:pt x="161" y="104"/>
                    <a:pt x="161" y="104"/>
                    <a:pt x="161" y="104"/>
                  </a:cubicBezTo>
                  <a:cubicBezTo>
                    <a:pt x="161" y="103"/>
                    <a:pt x="161" y="103"/>
                    <a:pt x="161" y="103"/>
                  </a:cubicBezTo>
                  <a:cubicBezTo>
                    <a:pt x="160" y="104"/>
                    <a:pt x="160" y="104"/>
                    <a:pt x="160" y="104"/>
                  </a:cubicBezTo>
                  <a:cubicBezTo>
                    <a:pt x="160" y="104"/>
                    <a:pt x="160" y="104"/>
                    <a:pt x="160" y="104"/>
                  </a:cubicBezTo>
                  <a:close/>
                  <a:moveTo>
                    <a:pt x="161" y="91"/>
                  </a:moveTo>
                  <a:cubicBezTo>
                    <a:pt x="160" y="91"/>
                    <a:pt x="160" y="91"/>
                    <a:pt x="160" y="91"/>
                  </a:cubicBezTo>
                  <a:cubicBezTo>
                    <a:pt x="160" y="92"/>
                    <a:pt x="160" y="92"/>
                    <a:pt x="160" y="92"/>
                  </a:cubicBezTo>
                  <a:cubicBezTo>
                    <a:pt x="161" y="92"/>
                    <a:pt x="161" y="92"/>
                    <a:pt x="161" y="92"/>
                  </a:cubicBezTo>
                  <a:cubicBezTo>
                    <a:pt x="161" y="93"/>
                    <a:pt x="161" y="93"/>
                    <a:pt x="161" y="93"/>
                  </a:cubicBezTo>
                  <a:cubicBezTo>
                    <a:pt x="160" y="93"/>
                    <a:pt x="160" y="93"/>
                    <a:pt x="160" y="93"/>
                  </a:cubicBezTo>
                  <a:cubicBezTo>
                    <a:pt x="160" y="94"/>
                    <a:pt x="160" y="94"/>
                    <a:pt x="160" y="94"/>
                  </a:cubicBezTo>
                  <a:cubicBezTo>
                    <a:pt x="161" y="95"/>
                    <a:pt x="161" y="95"/>
                    <a:pt x="161" y="95"/>
                  </a:cubicBezTo>
                  <a:cubicBezTo>
                    <a:pt x="161" y="96"/>
                    <a:pt x="161" y="96"/>
                    <a:pt x="161" y="96"/>
                  </a:cubicBezTo>
                  <a:cubicBezTo>
                    <a:pt x="161" y="97"/>
                    <a:pt x="161" y="97"/>
                    <a:pt x="161" y="97"/>
                  </a:cubicBezTo>
                  <a:cubicBezTo>
                    <a:pt x="161" y="98"/>
                    <a:pt x="161" y="98"/>
                    <a:pt x="161" y="98"/>
                  </a:cubicBezTo>
                  <a:cubicBezTo>
                    <a:pt x="161" y="98"/>
                    <a:pt x="161" y="98"/>
                    <a:pt x="161" y="98"/>
                  </a:cubicBezTo>
                  <a:cubicBezTo>
                    <a:pt x="161" y="98"/>
                    <a:pt x="161" y="98"/>
                    <a:pt x="161" y="98"/>
                  </a:cubicBezTo>
                  <a:cubicBezTo>
                    <a:pt x="161" y="97"/>
                    <a:pt x="161" y="97"/>
                    <a:pt x="161" y="97"/>
                  </a:cubicBezTo>
                  <a:cubicBezTo>
                    <a:pt x="162" y="96"/>
                    <a:pt x="162" y="96"/>
                    <a:pt x="162" y="96"/>
                  </a:cubicBezTo>
                  <a:cubicBezTo>
                    <a:pt x="162" y="95"/>
                    <a:pt x="162" y="95"/>
                    <a:pt x="162" y="95"/>
                  </a:cubicBezTo>
                  <a:cubicBezTo>
                    <a:pt x="161" y="94"/>
                    <a:pt x="161" y="94"/>
                    <a:pt x="161" y="94"/>
                  </a:cubicBezTo>
                  <a:cubicBezTo>
                    <a:pt x="161" y="93"/>
                    <a:pt x="161" y="93"/>
                    <a:pt x="161" y="93"/>
                  </a:cubicBezTo>
                  <a:cubicBezTo>
                    <a:pt x="161" y="92"/>
                    <a:pt x="161" y="92"/>
                    <a:pt x="161" y="92"/>
                  </a:cubicBezTo>
                  <a:cubicBezTo>
                    <a:pt x="161" y="91"/>
                    <a:pt x="161" y="91"/>
                    <a:pt x="161" y="91"/>
                  </a:cubicBezTo>
                  <a:cubicBezTo>
                    <a:pt x="161" y="91"/>
                    <a:pt x="161" y="91"/>
                    <a:pt x="161" y="91"/>
                  </a:cubicBezTo>
                  <a:close/>
                  <a:moveTo>
                    <a:pt x="154" y="93"/>
                  </a:moveTo>
                  <a:cubicBezTo>
                    <a:pt x="154" y="94"/>
                    <a:pt x="154" y="94"/>
                    <a:pt x="154" y="94"/>
                  </a:cubicBezTo>
                  <a:cubicBezTo>
                    <a:pt x="154" y="94"/>
                    <a:pt x="154" y="94"/>
                    <a:pt x="154" y="94"/>
                  </a:cubicBezTo>
                  <a:cubicBezTo>
                    <a:pt x="155" y="94"/>
                    <a:pt x="155" y="94"/>
                    <a:pt x="155" y="94"/>
                  </a:cubicBezTo>
                  <a:cubicBezTo>
                    <a:pt x="156" y="93"/>
                    <a:pt x="156" y="93"/>
                    <a:pt x="156" y="93"/>
                  </a:cubicBezTo>
                  <a:cubicBezTo>
                    <a:pt x="155" y="93"/>
                    <a:pt x="155" y="93"/>
                    <a:pt x="155" y="93"/>
                  </a:cubicBezTo>
                  <a:cubicBezTo>
                    <a:pt x="154" y="93"/>
                    <a:pt x="154" y="93"/>
                    <a:pt x="154" y="93"/>
                  </a:cubicBezTo>
                  <a:cubicBezTo>
                    <a:pt x="154" y="93"/>
                    <a:pt x="154" y="93"/>
                    <a:pt x="154" y="93"/>
                  </a:cubicBezTo>
                  <a:close/>
                  <a:moveTo>
                    <a:pt x="153" y="92"/>
                  </a:moveTo>
                  <a:cubicBezTo>
                    <a:pt x="153" y="92"/>
                    <a:pt x="153" y="92"/>
                    <a:pt x="153" y="92"/>
                  </a:cubicBezTo>
                  <a:cubicBezTo>
                    <a:pt x="154" y="92"/>
                    <a:pt x="154" y="92"/>
                    <a:pt x="154" y="92"/>
                  </a:cubicBezTo>
                  <a:cubicBezTo>
                    <a:pt x="154" y="91"/>
                    <a:pt x="154" y="91"/>
                    <a:pt x="154" y="91"/>
                  </a:cubicBezTo>
                  <a:cubicBezTo>
                    <a:pt x="153" y="91"/>
                    <a:pt x="153" y="91"/>
                    <a:pt x="153" y="91"/>
                  </a:cubicBezTo>
                  <a:cubicBezTo>
                    <a:pt x="153" y="92"/>
                    <a:pt x="153" y="92"/>
                    <a:pt x="153" y="92"/>
                  </a:cubicBezTo>
                  <a:close/>
                  <a:moveTo>
                    <a:pt x="159" y="78"/>
                  </a:moveTo>
                  <a:cubicBezTo>
                    <a:pt x="159" y="79"/>
                    <a:pt x="159" y="79"/>
                    <a:pt x="159" y="79"/>
                  </a:cubicBezTo>
                  <a:cubicBezTo>
                    <a:pt x="160" y="80"/>
                    <a:pt x="160" y="80"/>
                    <a:pt x="160" y="80"/>
                  </a:cubicBezTo>
                  <a:cubicBezTo>
                    <a:pt x="161" y="80"/>
                    <a:pt x="161" y="80"/>
                    <a:pt x="161" y="80"/>
                  </a:cubicBezTo>
                  <a:cubicBezTo>
                    <a:pt x="161" y="79"/>
                    <a:pt x="161" y="79"/>
                    <a:pt x="161" y="79"/>
                  </a:cubicBezTo>
                  <a:cubicBezTo>
                    <a:pt x="160" y="79"/>
                    <a:pt x="160" y="79"/>
                    <a:pt x="160" y="79"/>
                  </a:cubicBezTo>
                  <a:cubicBezTo>
                    <a:pt x="159" y="78"/>
                    <a:pt x="159" y="78"/>
                    <a:pt x="159" y="78"/>
                  </a:cubicBezTo>
                  <a:cubicBezTo>
                    <a:pt x="159" y="78"/>
                    <a:pt x="159" y="78"/>
                    <a:pt x="159" y="78"/>
                  </a:cubicBezTo>
                  <a:cubicBezTo>
                    <a:pt x="159" y="78"/>
                    <a:pt x="159" y="78"/>
                    <a:pt x="159" y="78"/>
                  </a:cubicBezTo>
                  <a:close/>
                  <a:moveTo>
                    <a:pt x="164" y="82"/>
                  </a:moveTo>
                  <a:cubicBezTo>
                    <a:pt x="164" y="82"/>
                    <a:pt x="165" y="82"/>
                    <a:pt x="165" y="82"/>
                  </a:cubicBezTo>
                  <a:cubicBezTo>
                    <a:pt x="165" y="82"/>
                    <a:pt x="165" y="82"/>
                    <a:pt x="165" y="82"/>
                  </a:cubicBezTo>
                  <a:cubicBezTo>
                    <a:pt x="165" y="82"/>
                    <a:pt x="165" y="82"/>
                    <a:pt x="165" y="82"/>
                  </a:cubicBezTo>
                  <a:cubicBezTo>
                    <a:pt x="165" y="81"/>
                    <a:pt x="165" y="81"/>
                    <a:pt x="165" y="81"/>
                  </a:cubicBezTo>
                  <a:cubicBezTo>
                    <a:pt x="165" y="80"/>
                    <a:pt x="165" y="80"/>
                    <a:pt x="165" y="80"/>
                  </a:cubicBezTo>
                  <a:cubicBezTo>
                    <a:pt x="166" y="80"/>
                    <a:pt x="166" y="80"/>
                    <a:pt x="166" y="80"/>
                  </a:cubicBezTo>
                  <a:cubicBezTo>
                    <a:pt x="166" y="79"/>
                    <a:pt x="166" y="79"/>
                    <a:pt x="166" y="79"/>
                  </a:cubicBezTo>
                  <a:cubicBezTo>
                    <a:pt x="165" y="80"/>
                    <a:pt x="165" y="80"/>
                    <a:pt x="165" y="80"/>
                  </a:cubicBezTo>
                  <a:cubicBezTo>
                    <a:pt x="165" y="81"/>
                    <a:pt x="165" y="81"/>
                    <a:pt x="165" y="81"/>
                  </a:cubicBezTo>
                  <a:cubicBezTo>
                    <a:pt x="164" y="82"/>
                    <a:pt x="164" y="82"/>
                    <a:pt x="164" y="82"/>
                  </a:cubicBezTo>
                  <a:close/>
                  <a:moveTo>
                    <a:pt x="162" y="77"/>
                  </a:moveTo>
                  <a:cubicBezTo>
                    <a:pt x="162" y="77"/>
                    <a:pt x="162" y="77"/>
                    <a:pt x="162" y="77"/>
                  </a:cubicBezTo>
                  <a:cubicBezTo>
                    <a:pt x="162" y="77"/>
                    <a:pt x="162" y="77"/>
                    <a:pt x="162" y="77"/>
                  </a:cubicBezTo>
                  <a:cubicBezTo>
                    <a:pt x="163" y="76"/>
                    <a:pt x="163" y="76"/>
                    <a:pt x="163" y="76"/>
                  </a:cubicBezTo>
                  <a:cubicBezTo>
                    <a:pt x="163" y="76"/>
                    <a:pt x="163" y="76"/>
                    <a:pt x="163" y="76"/>
                  </a:cubicBezTo>
                  <a:cubicBezTo>
                    <a:pt x="162" y="76"/>
                    <a:pt x="162" y="76"/>
                    <a:pt x="162" y="76"/>
                  </a:cubicBezTo>
                  <a:cubicBezTo>
                    <a:pt x="162" y="77"/>
                    <a:pt x="162" y="77"/>
                    <a:pt x="162" y="77"/>
                  </a:cubicBezTo>
                  <a:close/>
                  <a:moveTo>
                    <a:pt x="162" y="74"/>
                  </a:moveTo>
                  <a:cubicBezTo>
                    <a:pt x="162" y="74"/>
                    <a:pt x="162" y="74"/>
                    <a:pt x="162" y="74"/>
                  </a:cubicBezTo>
                  <a:cubicBezTo>
                    <a:pt x="163" y="75"/>
                    <a:pt x="163" y="75"/>
                    <a:pt x="163" y="75"/>
                  </a:cubicBezTo>
                  <a:cubicBezTo>
                    <a:pt x="163" y="74"/>
                    <a:pt x="163" y="74"/>
                    <a:pt x="163" y="74"/>
                  </a:cubicBezTo>
                  <a:cubicBezTo>
                    <a:pt x="163" y="74"/>
                    <a:pt x="163" y="74"/>
                    <a:pt x="163" y="74"/>
                  </a:cubicBezTo>
                  <a:cubicBezTo>
                    <a:pt x="162" y="74"/>
                    <a:pt x="162" y="74"/>
                    <a:pt x="162" y="74"/>
                  </a:cubicBezTo>
                  <a:close/>
                  <a:moveTo>
                    <a:pt x="166" y="65"/>
                  </a:moveTo>
                  <a:cubicBezTo>
                    <a:pt x="167" y="66"/>
                    <a:pt x="167" y="66"/>
                    <a:pt x="167" y="66"/>
                  </a:cubicBezTo>
                  <a:cubicBezTo>
                    <a:pt x="167" y="67"/>
                    <a:pt x="167" y="67"/>
                    <a:pt x="167" y="67"/>
                  </a:cubicBezTo>
                  <a:cubicBezTo>
                    <a:pt x="167" y="66"/>
                    <a:pt x="167" y="66"/>
                    <a:pt x="167" y="66"/>
                  </a:cubicBezTo>
                  <a:cubicBezTo>
                    <a:pt x="168" y="65"/>
                    <a:pt x="168" y="65"/>
                    <a:pt x="168" y="65"/>
                  </a:cubicBezTo>
                  <a:cubicBezTo>
                    <a:pt x="168" y="64"/>
                    <a:pt x="168" y="64"/>
                    <a:pt x="168" y="64"/>
                  </a:cubicBezTo>
                  <a:cubicBezTo>
                    <a:pt x="168" y="64"/>
                    <a:pt x="168" y="64"/>
                    <a:pt x="168" y="64"/>
                  </a:cubicBezTo>
                  <a:cubicBezTo>
                    <a:pt x="168" y="63"/>
                    <a:pt x="168" y="63"/>
                    <a:pt x="168" y="63"/>
                  </a:cubicBezTo>
                  <a:cubicBezTo>
                    <a:pt x="167" y="64"/>
                    <a:pt x="167" y="64"/>
                    <a:pt x="167" y="64"/>
                  </a:cubicBezTo>
                  <a:cubicBezTo>
                    <a:pt x="167" y="64"/>
                    <a:pt x="167" y="64"/>
                    <a:pt x="167" y="64"/>
                  </a:cubicBezTo>
                  <a:cubicBezTo>
                    <a:pt x="166" y="65"/>
                    <a:pt x="166" y="65"/>
                    <a:pt x="166" y="65"/>
                  </a:cubicBezTo>
                  <a:close/>
                  <a:moveTo>
                    <a:pt x="164" y="54"/>
                  </a:moveTo>
                  <a:cubicBezTo>
                    <a:pt x="164" y="54"/>
                    <a:pt x="164" y="54"/>
                    <a:pt x="164" y="54"/>
                  </a:cubicBezTo>
                  <a:cubicBezTo>
                    <a:pt x="164" y="53"/>
                    <a:pt x="164" y="53"/>
                    <a:pt x="164" y="53"/>
                  </a:cubicBezTo>
                  <a:cubicBezTo>
                    <a:pt x="165" y="53"/>
                    <a:pt x="165" y="53"/>
                    <a:pt x="165" y="53"/>
                  </a:cubicBezTo>
                  <a:cubicBezTo>
                    <a:pt x="166" y="53"/>
                    <a:pt x="166" y="53"/>
                    <a:pt x="166" y="53"/>
                  </a:cubicBezTo>
                  <a:cubicBezTo>
                    <a:pt x="166" y="52"/>
                    <a:pt x="166" y="52"/>
                    <a:pt x="166" y="52"/>
                  </a:cubicBezTo>
                  <a:cubicBezTo>
                    <a:pt x="165" y="51"/>
                    <a:pt x="165" y="51"/>
                    <a:pt x="165" y="51"/>
                  </a:cubicBezTo>
                  <a:cubicBezTo>
                    <a:pt x="164" y="52"/>
                    <a:pt x="164" y="52"/>
                    <a:pt x="164" y="52"/>
                  </a:cubicBezTo>
                  <a:cubicBezTo>
                    <a:pt x="164" y="53"/>
                    <a:pt x="164" y="53"/>
                    <a:pt x="164" y="53"/>
                  </a:cubicBezTo>
                  <a:cubicBezTo>
                    <a:pt x="164" y="54"/>
                    <a:pt x="164" y="54"/>
                    <a:pt x="164" y="54"/>
                  </a:cubicBezTo>
                  <a:close/>
                  <a:moveTo>
                    <a:pt x="173" y="32"/>
                  </a:moveTo>
                  <a:cubicBezTo>
                    <a:pt x="173" y="31"/>
                    <a:pt x="173" y="31"/>
                    <a:pt x="173" y="31"/>
                  </a:cubicBezTo>
                  <a:cubicBezTo>
                    <a:pt x="173" y="30"/>
                    <a:pt x="173" y="30"/>
                    <a:pt x="173" y="30"/>
                  </a:cubicBezTo>
                  <a:cubicBezTo>
                    <a:pt x="173" y="29"/>
                    <a:pt x="173" y="29"/>
                    <a:pt x="173" y="29"/>
                  </a:cubicBezTo>
                  <a:cubicBezTo>
                    <a:pt x="173" y="29"/>
                    <a:pt x="173" y="29"/>
                    <a:pt x="173" y="29"/>
                  </a:cubicBezTo>
                  <a:cubicBezTo>
                    <a:pt x="173" y="28"/>
                    <a:pt x="173" y="28"/>
                    <a:pt x="173" y="28"/>
                  </a:cubicBezTo>
                  <a:cubicBezTo>
                    <a:pt x="172" y="28"/>
                    <a:pt x="172" y="28"/>
                    <a:pt x="172" y="28"/>
                  </a:cubicBezTo>
                  <a:cubicBezTo>
                    <a:pt x="172" y="29"/>
                    <a:pt x="172" y="29"/>
                    <a:pt x="172" y="29"/>
                  </a:cubicBezTo>
                  <a:cubicBezTo>
                    <a:pt x="173" y="29"/>
                    <a:pt x="173" y="29"/>
                    <a:pt x="173" y="29"/>
                  </a:cubicBezTo>
                  <a:cubicBezTo>
                    <a:pt x="173" y="30"/>
                    <a:pt x="173" y="30"/>
                    <a:pt x="173" y="30"/>
                  </a:cubicBezTo>
                  <a:cubicBezTo>
                    <a:pt x="172" y="30"/>
                    <a:pt x="172" y="30"/>
                    <a:pt x="172" y="30"/>
                  </a:cubicBezTo>
                  <a:cubicBezTo>
                    <a:pt x="173" y="32"/>
                    <a:pt x="173" y="32"/>
                    <a:pt x="173" y="32"/>
                  </a:cubicBezTo>
                  <a:close/>
                  <a:moveTo>
                    <a:pt x="170" y="34"/>
                  </a:moveTo>
                  <a:cubicBezTo>
                    <a:pt x="170" y="34"/>
                    <a:pt x="170" y="34"/>
                    <a:pt x="170" y="34"/>
                  </a:cubicBezTo>
                  <a:cubicBezTo>
                    <a:pt x="171" y="34"/>
                    <a:pt x="171" y="34"/>
                    <a:pt x="171" y="34"/>
                  </a:cubicBezTo>
                  <a:cubicBezTo>
                    <a:pt x="171" y="32"/>
                    <a:pt x="171" y="32"/>
                    <a:pt x="171" y="32"/>
                  </a:cubicBezTo>
                  <a:cubicBezTo>
                    <a:pt x="170" y="32"/>
                    <a:pt x="170" y="32"/>
                    <a:pt x="170" y="32"/>
                  </a:cubicBezTo>
                  <a:cubicBezTo>
                    <a:pt x="170" y="32"/>
                    <a:pt x="170" y="32"/>
                    <a:pt x="170" y="32"/>
                  </a:cubicBezTo>
                  <a:cubicBezTo>
                    <a:pt x="170" y="33"/>
                    <a:pt x="170" y="33"/>
                    <a:pt x="170" y="33"/>
                  </a:cubicBezTo>
                  <a:cubicBezTo>
                    <a:pt x="170" y="34"/>
                    <a:pt x="170" y="34"/>
                    <a:pt x="170" y="34"/>
                  </a:cubicBezTo>
                  <a:close/>
                  <a:moveTo>
                    <a:pt x="169" y="32"/>
                  </a:moveTo>
                  <a:cubicBezTo>
                    <a:pt x="169" y="32"/>
                    <a:pt x="169" y="32"/>
                    <a:pt x="169" y="32"/>
                  </a:cubicBezTo>
                  <a:cubicBezTo>
                    <a:pt x="169" y="32"/>
                    <a:pt x="169" y="32"/>
                    <a:pt x="169" y="32"/>
                  </a:cubicBezTo>
                  <a:cubicBezTo>
                    <a:pt x="170" y="31"/>
                    <a:pt x="170" y="31"/>
                    <a:pt x="170" y="31"/>
                  </a:cubicBezTo>
                  <a:cubicBezTo>
                    <a:pt x="170" y="30"/>
                    <a:pt x="170" y="30"/>
                    <a:pt x="170" y="30"/>
                  </a:cubicBezTo>
                  <a:cubicBezTo>
                    <a:pt x="170" y="30"/>
                    <a:pt x="170" y="30"/>
                    <a:pt x="170" y="30"/>
                  </a:cubicBezTo>
                  <a:cubicBezTo>
                    <a:pt x="170" y="29"/>
                    <a:pt x="170" y="29"/>
                    <a:pt x="170" y="29"/>
                  </a:cubicBezTo>
                  <a:cubicBezTo>
                    <a:pt x="169" y="30"/>
                    <a:pt x="169" y="30"/>
                    <a:pt x="169" y="30"/>
                  </a:cubicBezTo>
                  <a:cubicBezTo>
                    <a:pt x="168" y="30"/>
                    <a:pt x="168" y="30"/>
                    <a:pt x="168" y="30"/>
                  </a:cubicBezTo>
                  <a:cubicBezTo>
                    <a:pt x="169" y="31"/>
                    <a:pt x="169" y="31"/>
                    <a:pt x="169" y="31"/>
                  </a:cubicBezTo>
                  <a:cubicBezTo>
                    <a:pt x="169" y="32"/>
                    <a:pt x="169" y="32"/>
                    <a:pt x="169" y="32"/>
                  </a:cubicBezTo>
                  <a:close/>
                  <a:moveTo>
                    <a:pt x="122" y="2"/>
                  </a:moveTo>
                  <a:cubicBezTo>
                    <a:pt x="122" y="2"/>
                    <a:pt x="122" y="2"/>
                    <a:pt x="122" y="2"/>
                  </a:cubicBezTo>
                  <a:cubicBezTo>
                    <a:pt x="123" y="2"/>
                    <a:pt x="123" y="2"/>
                    <a:pt x="123" y="2"/>
                  </a:cubicBezTo>
                  <a:cubicBezTo>
                    <a:pt x="123" y="1"/>
                    <a:pt x="123" y="1"/>
                    <a:pt x="123" y="1"/>
                  </a:cubicBezTo>
                  <a:cubicBezTo>
                    <a:pt x="122" y="1"/>
                    <a:pt x="122" y="1"/>
                    <a:pt x="122" y="1"/>
                  </a:cubicBezTo>
                  <a:cubicBezTo>
                    <a:pt x="122" y="1"/>
                    <a:pt x="122" y="1"/>
                    <a:pt x="122" y="1"/>
                  </a:cubicBezTo>
                  <a:cubicBezTo>
                    <a:pt x="122" y="2"/>
                    <a:pt x="122" y="2"/>
                    <a:pt x="122" y="2"/>
                  </a:cubicBezTo>
                  <a:cubicBezTo>
                    <a:pt x="122" y="2"/>
                    <a:pt x="122" y="2"/>
                    <a:pt x="122" y="2"/>
                  </a:cubicBezTo>
                  <a:close/>
                  <a:moveTo>
                    <a:pt x="122" y="4"/>
                  </a:moveTo>
                  <a:cubicBezTo>
                    <a:pt x="122" y="4"/>
                    <a:pt x="122" y="4"/>
                    <a:pt x="122" y="4"/>
                  </a:cubicBezTo>
                  <a:cubicBezTo>
                    <a:pt x="123" y="4"/>
                    <a:pt x="123" y="4"/>
                    <a:pt x="123" y="4"/>
                  </a:cubicBezTo>
                  <a:cubicBezTo>
                    <a:pt x="123" y="4"/>
                    <a:pt x="123" y="4"/>
                    <a:pt x="123" y="4"/>
                  </a:cubicBezTo>
                  <a:cubicBezTo>
                    <a:pt x="123" y="3"/>
                    <a:pt x="123" y="3"/>
                    <a:pt x="123" y="3"/>
                  </a:cubicBezTo>
                  <a:cubicBezTo>
                    <a:pt x="123" y="3"/>
                    <a:pt x="123" y="3"/>
                    <a:pt x="123" y="3"/>
                  </a:cubicBezTo>
                  <a:cubicBezTo>
                    <a:pt x="122" y="3"/>
                    <a:pt x="122" y="3"/>
                    <a:pt x="122" y="3"/>
                  </a:cubicBezTo>
                  <a:cubicBezTo>
                    <a:pt x="122" y="4"/>
                    <a:pt x="122" y="4"/>
                    <a:pt x="122" y="4"/>
                  </a:cubicBezTo>
                  <a:close/>
                  <a:moveTo>
                    <a:pt x="118" y="4"/>
                  </a:moveTo>
                  <a:cubicBezTo>
                    <a:pt x="119" y="5"/>
                    <a:pt x="119" y="5"/>
                    <a:pt x="119" y="5"/>
                  </a:cubicBezTo>
                  <a:cubicBezTo>
                    <a:pt x="119" y="5"/>
                    <a:pt x="119" y="5"/>
                    <a:pt x="119" y="5"/>
                  </a:cubicBezTo>
                  <a:cubicBezTo>
                    <a:pt x="120" y="5"/>
                    <a:pt x="120" y="5"/>
                    <a:pt x="120" y="5"/>
                  </a:cubicBezTo>
                  <a:cubicBezTo>
                    <a:pt x="120" y="5"/>
                    <a:pt x="120" y="5"/>
                    <a:pt x="120" y="5"/>
                  </a:cubicBezTo>
                  <a:cubicBezTo>
                    <a:pt x="121" y="4"/>
                    <a:pt x="121" y="4"/>
                    <a:pt x="121" y="4"/>
                  </a:cubicBezTo>
                  <a:cubicBezTo>
                    <a:pt x="119" y="4"/>
                    <a:pt x="119" y="4"/>
                    <a:pt x="119" y="4"/>
                  </a:cubicBezTo>
                  <a:cubicBezTo>
                    <a:pt x="119" y="3"/>
                    <a:pt x="119" y="3"/>
                    <a:pt x="119" y="3"/>
                  </a:cubicBezTo>
                  <a:cubicBezTo>
                    <a:pt x="119" y="2"/>
                    <a:pt x="119" y="2"/>
                    <a:pt x="119" y="2"/>
                  </a:cubicBezTo>
                  <a:cubicBezTo>
                    <a:pt x="119" y="3"/>
                    <a:pt x="119" y="3"/>
                    <a:pt x="119" y="3"/>
                  </a:cubicBezTo>
                  <a:cubicBezTo>
                    <a:pt x="118" y="3"/>
                    <a:pt x="118" y="3"/>
                    <a:pt x="118" y="3"/>
                  </a:cubicBezTo>
                  <a:cubicBezTo>
                    <a:pt x="118" y="3"/>
                    <a:pt x="118" y="3"/>
                    <a:pt x="118" y="3"/>
                  </a:cubicBezTo>
                  <a:cubicBezTo>
                    <a:pt x="118" y="4"/>
                    <a:pt x="118" y="4"/>
                    <a:pt x="118" y="4"/>
                  </a:cubicBezTo>
                  <a:close/>
                  <a:moveTo>
                    <a:pt x="116" y="5"/>
                  </a:moveTo>
                  <a:cubicBezTo>
                    <a:pt x="116" y="5"/>
                    <a:pt x="116" y="5"/>
                    <a:pt x="116" y="5"/>
                  </a:cubicBezTo>
                  <a:cubicBezTo>
                    <a:pt x="117" y="5"/>
                    <a:pt x="117" y="5"/>
                    <a:pt x="117" y="5"/>
                  </a:cubicBezTo>
                  <a:cubicBezTo>
                    <a:pt x="117" y="5"/>
                    <a:pt x="117" y="5"/>
                    <a:pt x="117" y="5"/>
                  </a:cubicBezTo>
                  <a:cubicBezTo>
                    <a:pt x="117" y="5"/>
                    <a:pt x="117" y="5"/>
                    <a:pt x="117" y="5"/>
                  </a:cubicBezTo>
                  <a:cubicBezTo>
                    <a:pt x="116" y="4"/>
                    <a:pt x="116" y="4"/>
                    <a:pt x="116" y="4"/>
                  </a:cubicBezTo>
                  <a:cubicBezTo>
                    <a:pt x="116" y="5"/>
                    <a:pt x="116" y="5"/>
                    <a:pt x="116" y="5"/>
                  </a:cubicBezTo>
                  <a:close/>
                  <a:moveTo>
                    <a:pt x="103" y="8"/>
                  </a:moveTo>
                  <a:cubicBezTo>
                    <a:pt x="103" y="9"/>
                    <a:pt x="103" y="9"/>
                    <a:pt x="103" y="9"/>
                  </a:cubicBezTo>
                  <a:cubicBezTo>
                    <a:pt x="104" y="9"/>
                    <a:pt x="104" y="9"/>
                    <a:pt x="104" y="9"/>
                  </a:cubicBezTo>
                  <a:cubicBezTo>
                    <a:pt x="105" y="10"/>
                    <a:pt x="105" y="10"/>
                    <a:pt x="105" y="10"/>
                  </a:cubicBezTo>
                  <a:cubicBezTo>
                    <a:pt x="106" y="10"/>
                    <a:pt x="106" y="10"/>
                    <a:pt x="106" y="10"/>
                  </a:cubicBezTo>
                  <a:cubicBezTo>
                    <a:pt x="106" y="9"/>
                    <a:pt x="106" y="9"/>
                    <a:pt x="106" y="9"/>
                  </a:cubicBezTo>
                  <a:cubicBezTo>
                    <a:pt x="106" y="8"/>
                    <a:pt x="106" y="8"/>
                    <a:pt x="106" y="8"/>
                  </a:cubicBezTo>
                  <a:cubicBezTo>
                    <a:pt x="106" y="8"/>
                    <a:pt x="106" y="8"/>
                    <a:pt x="106" y="8"/>
                  </a:cubicBezTo>
                  <a:cubicBezTo>
                    <a:pt x="106" y="8"/>
                    <a:pt x="106" y="8"/>
                    <a:pt x="106" y="8"/>
                  </a:cubicBezTo>
                  <a:cubicBezTo>
                    <a:pt x="106" y="7"/>
                    <a:pt x="106" y="7"/>
                    <a:pt x="106" y="7"/>
                  </a:cubicBezTo>
                  <a:cubicBezTo>
                    <a:pt x="105" y="7"/>
                    <a:pt x="105" y="7"/>
                    <a:pt x="105" y="7"/>
                  </a:cubicBezTo>
                  <a:cubicBezTo>
                    <a:pt x="104" y="6"/>
                    <a:pt x="104" y="6"/>
                    <a:pt x="104" y="6"/>
                  </a:cubicBezTo>
                  <a:cubicBezTo>
                    <a:pt x="104" y="7"/>
                    <a:pt x="104" y="7"/>
                    <a:pt x="104" y="7"/>
                  </a:cubicBezTo>
                  <a:cubicBezTo>
                    <a:pt x="104" y="8"/>
                    <a:pt x="104" y="8"/>
                    <a:pt x="104" y="8"/>
                  </a:cubicBezTo>
                  <a:cubicBezTo>
                    <a:pt x="104" y="8"/>
                    <a:pt x="104" y="8"/>
                    <a:pt x="104" y="8"/>
                  </a:cubicBezTo>
                  <a:cubicBezTo>
                    <a:pt x="104" y="8"/>
                    <a:pt x="104" y="8"/>
                    <a:pt x="104" y="8"/>
                  </a:cubicBezTo>
                  <a:cubicBezTo>
                    <a:pt x="103" y="8"/>
                    <a:pt x="103" y="8"/>
                    <a:pt x="103" y="8"/>
                  </a:cubicBezTo>
                  <a:cubicBezTo>
                    <a:pt x="103" y="8"/>
                    <a:pt x="103" y="8"/>
                    <a:pt x="103" y="8"/>
                  </a:cubicBezTo>
                  <a:close/>
                  <a:moveTo>
                    <a:pt x="102" y="9"/>
                  </a:moveTo>
                  <a:cubicBezTo>
                    <a:pt x="103" y="10"/>
                    <a:pt x="103" y="10"/>
                    <a:pt x="103" y="10"/>
                  </a:cubicBezTo>
                  <a:cubicBezTo>
                    <a:pt x="103" y="10"/>
                    <a:pt x="103" y="10"/>
                    <a:pt x="103" y="10"/>
                  </a:cubicBezTo>
                  <a:cubicBezTo>
                    <a:pt x="103" y="9"/>
                    <a:pt x="103" y="9"/>
                    <a:pt x="103" y="9"/>
                  </a:cubicBezTo>
                  <a:cubicBezTo>
                    <a:pt x="102" y="8"/>
                    <a:pt x="102" y="8"/>
                    <a:pt x="102" y="8"/>
                  </a:cubicBezTo>
                  <a:cubicBezTo>
                    <a:pt x="102" y="9"/>
                    <a:pt x="102" y="9"/>
                    <a:pt x="102" y="9"/>
                  </a:cubicBezTo>
                  <a:close/>
                  <a:moveTo>
                    <a:pt x="98" y="8"/>
                  </a:moveTo>
                  <a:cubicBezTo>
                    <a:pt x="98" y="9"/>
                    <a:pt x="98" y="9"/>
                    <a:pt x="98" y="9"/>
                  </a:cubicBezTo>
                  <a:cubicBezTo>
                    <a:pt x="99" y="9"/>
                    <a:pt x="99" y="9"/>
                    <a:pt x="99" y="9"/>
                  </a:cubicBezTo>
                  <a:cubicBezTo>
                    <a:pt x="99" y="9"/>
                    <a:pt x="99" y="9"/>
                    <a:pt x="99" y="9"/>
                  </a:cubicBezTo>
                  <a:cubicBezTo>
                    <a:pt x="100" y="9"/>
                    <a:pt x="100" y="9"/>
                    <a:pt x="100" y="9"/>
                  </a:cubicBezTo>
                  <a:cubicBezTo>
                    <a:pt x="100" y="9"/>
                    <a:pt x="100" y="9"/>
                    <a:pt x="100" y="9"/>
                  </a:cubicBezTo>
                  <a:cubicBezTo>
                    <a:pt x="99" y="9"/>
                    <a:pt x="99" y="9"/>
                    <a:pt x="99" y="9"/>
                  </a:cubicBezTo>
                  <a:cubicBezTo>
                    <a:pt x="99" y="8"/>
                    <a:pt x="99" y="8"/>
                    <a:pt x="99" y="8"/>
                  </a:cubicBezTo>
                  <a:cubicBezTo>
                    <a:pt x="99" y="8"/>
                    <a:pt x="99" y="8"/>
                    <a:pt x="99" y="8"/>
                  </a:cubicBezTo>
                  <a:cubicBezTo>
                    <a:pt x="98" y="7"/>
                    <a:pt x="98" y="7"/>
                    <a:pt x="98" y="7"/>
                  </a:cubicBezTo>
                  <a:cubicBezTo>
                    <a:pt x="98" y="8"/>
                    <a:pt x="98" y="8"/>
                    <a:pt x="98" y="8"/>
                  </a:cubicBezTo>
                  <a:cubicBezTo>
                    <a:pt x="98" y="8"/>
                    <a:pt x="98" y="8"/>
                    <a:pt x="98" y="8"/>
                  </a:cubicBezTo>
                  <a:close/>
                  <a:moveTo>
                    <a:pt x="95" y="16"/>
                  </a:moveTo>
                  <a:cubicBezTo>
                    <a:pt x="95" y="16"/>
                    <a:pt x="95" y="16"/>
                    <a:pt x="95" y="16"/>
                  </a:cubicBezTo>
                  <a:cubicBezTo>
                    <a:pt x="96" y="16"/>
                    <a:pt x="96" y="16"/>
                    <a:pt x="96" y="16"/>
                  </a:cubicBezTo>
                  <a:cubicBezTo>
                    <a:pt x="96" y="15"/>
                    <a:pt x="96" y="15"/>
                    <a:pt x="96" y="15"/>
                  </a:cubicBezTo>
                  <a:cubicBezTo>
                    <a:pt x="96" y="15"/>
                    <a:pt x="96" y="15"/>
                    <a:pt x="96" y="15"/>
                  </a:cubicBezTo>
                  <a:cubicBezTo>
                    <a:pt x="95" y="14"/>
                    <a:pt x="95" y="14"/>
                    <a:pt x="95" y="14"/>
                  </a:cubicBezTo>
                  <a:cubicBezTo>
                    <a:pt x="95" y="13"/>
                    <a:pt x="95" y="13"/>
                    <a:pt x="95" y="13"/>
                  </a:cubicBezTo>
                  <a:cubicBezTo>
                    <a:pt x="94" y="13"/>
                    <a:pt x="94" y="13"/>
                    <a:pt x="94" y="13"/>
                  </a:cubicBezTo>
                  <a:cubicBezTo>
                    <a:pt x="94" y="14"/>
                    <a:pt x="94" y="14"/>
                    <a:pt x="94" y="14"/>
                  </a:cubicBezTo>
                  <a:cubicBezTo>
                    <a:pt x="95" y="14"/>
                    <a:pt x="95" y="14"/>
                    <a:pt x="95" y="14"/>
                  </a:cubicBezTo>
                  <a:cubicBezTo>
                    <a:pt x="95" y="15"/>
                    <a:pt x="95" y="15"/>
                    <a:pt x="95" y="15"/>
                  </a:cubicBezTo>
                  <a:cubicBezTo>
                    <a:pt x="95" y="16"/>
                    <a:pt x="95" y="16"/>
                    <a:pt x="95" y="16"/>
                  </a:cubicBezTo>
                  <a:close/>
                  <a:moveTo>
                    <a:pt x="96" y="23"/>
                  </a:moveTo>
                  <a:cubicBezTo>
                    <a:pt x="97" y="23"/>
                    <a:pt x="97" y="23"/>
                    <a:pt x="97" y="23"/>
                  </a:cubicBezTo>
                  <a:cubicBezTo>
                    <a:pt x="98" y="23"/>
                    <a:pt x="98" y="23"/>
                    <a:pt x="98" y="23"/>
                  </a:cubicBezTo>
                  <a:cubicBezTo>
                    <a:pt x="98" y="22"/>
                    <a:pt x="98" y="22"/>
                    <a:pt x="98" y="22"/>
                  </a:cubicBezTo>
                  <a:cubicBezTo>
                    <a:pt x="97" y="22"/>
                    <a:pt x="97" y="22"/>
                    <a:pt x="97" y="22"/>
                  </a:cubicBezTo>
                  <a:cubicBezTo>
                    <a:pt x="97" y="21"/>
                    <a:pt x="97" y="21"/>
                    <a:pt x="97" y="21"/>
                  </a:cubicBezTo>
                  <a:cubicBezTo>
                    <a:pt x="97" y="21"/>
                    <a:pt x="97" y="21"/>
                    <a:pt x="97" y="21"/>
                  </a:cubicBezTo>
                  <a:cubicBezTo>
                    <a:pt x="96" y="21"/>
                    <a:pt x="96" y="21"/>
                    <a:pt x="96" y="21"/>
                  </a:cubicBezTo>
                  <a:cubicBezTo>
                    <a:pt x="95" y="22"/>
                    <a:pt x="95" y="22"/>
                    <a:pt x="95" y="22"/>
                  </a:cubicBezTo>
                  <a:cubicBezTo>
                    <a:pt x="95" y="23"/>
                    <a:pt x="95" y="23"/>
                    <a:pt x="95" y="23"/>
                  </a:cubicBezTo>
                  <a:cubicBezTo>
                    <a:pt x="96" y="23"/>
                    <a:pt x="96" y="23"/>
                    <a:pt x="96" y="23"/>
                  </a:cubicBezTo>
                  <a:cubicBezTo>
                    <a:pt x="96" y="23"/>
                    <a:pt x="96" y="23"/>
                    <a:pt x="96" y="23"/>
                  </a:cubicBezTo>
                  <a:close/>
                  <a:moveTo>
                    <a:pt x="96" y="24"/>
                  </a:moveTo>
                  <a:cubicBezTo>
                    <a:pt x="96" y="25"/>
                    <a:pt x="96" y="25"/>
                    <a:pt x="96" y="25"/>
                  </a:cubicBezTo>
                  <a:cubicBezTo>
                    <a:pt x="96" y="26"/>
                    <a:pt x="96" y="26"/>
                    <a:pt x="96" y="26"/>
                  </a:cubicBezTo>
                  <a:cubicBezTo>
                    <a:pt x="96" y="26"/>
                    <a:pt x="96" y="26"/>
                    <a:pt x="96" y="26"/>
                  </a:cubicBezTo>
                  <a:cubicBezTo>
                    <a:pt x="98" y="27"/>
                    <a:pt x="98" y="27"/>
                    <a:pt x="98" y="27"/>
                  </a:cubicBezTo>
                  <a:cubicBezTo>
                    <a:pt x="98" y="27"/>
                    <a:pt x="98" y="27"/>
                    <a:pt x="98" y="27"/>
                  </a:cubicBezTo>
                  <a:cubicBezTo>
                    <a:pt x="98" y="25"/>
                    <a:pt x="98" y="25"/>
                    <a:pt x="98" y="25"/>
                  </a:cubicBezTo>
                  <a:cubicBezTo>
                    <a:pt x="97" y="24"/>
                    <a:pt x="97" y="24"/>
                    <a:pt x="97" y="24"/>
                  </a:cubicBezTo>
                  <a:cubicBezTo>
                    <a:pt x="97" y="24"/>
                    <a:pt x="97" y="24"/>
                    <a:pt x="97" y="24"/>
                  </a:cubicBezTo>
                  <a:cubicBezTo>
                    <a:pt x="96" y="24"/>
                    <a:pt x="96" y="24"/>
                    <a:pt x="96" y="24"/>
                  </a:cubicBezTo>
                  <a:close/>
                  <a:moveTo>
                    <a:pt x="84" y="17"/>
                  </a:moveTo>
                  <a:cubicBezTo>
                    <a:pt x="84" y="16"/>
                    <a:pt x="84" y="16"/>
                    <a:pt x="84" y="16"/>
                  </a:cubicBezTo>
                  <a:cubicBezTo>
                    <a:pt x="84" y="16"/>
                    <a:pt x="84" y="16"/>
                    <a:pt x="84" y="16"/>
                  </a:cubicBezTo>
                  <a:cubicBezTo>
                    <a:pt x="84" y="16"/>
                    <a:pt x="84" y="16"/>
                    <a:pt x="84" y="16"/>
                  </a:cubicBezTo>
                  <a:cubicBezTo>
                    <a:pt x="84" y="15"/>
                    <a:pt x="84" y="15"/>
                    <a:pt x="84" y="15"/>
                  </a:cubicBezTo>
                  <a:cubicBezTo>
                    <a:pt x="83" y="15"/>
                    <a:pt x="83" y="15"/>
                    <a:pt x="83" y="15"/>
                  </a:cubicBezTo>
                  <a:cubicBezTo>
                    <a:pt x="83" y="16"/>
                    <a:pt x="83" y="16"/>
                    <a:pt x="83" y="16"/>
                  </a:cubicBezTo>
                  <a:cubicBezTo>
                    <a:pt x="84" y="17"/>
                    <a:pt x="84" y="17"/>
                    <a:pt x="84" y="17"/>
                  </a:cubicBezTo>
                  <a:close/>
                  <a:moveTo>
                    <a:pt x="82" y="22"/>
                  </a:moveTo>
                  <a:cubicBezTo>
                    <a:pt x="82" y="22"/>
                    <a:pt x="82" y="22"/>
                    <a:pt x="82" y="22"/>
                  </a:cubicBezTo>
                  <a:cubicBezTo>
                    <a:pt x="83" y="21"/>
                    <a:pt x="83" y="21"/>
                    <a:pt x="83" y="21"/>
                  </a:cubicBezTo>
                  <a:cubicBezTo>
                    <a:pt x="83" y="20"/>
                    <a:pt x="83" y="20"/>
                    <a:pt x="83" y="20"/>
                  </a:cubicBezTo>
                  <a:cubicBezTo>
                    <a:pt x="82" y="19"/>
                    <a:pt x="82" y="19"/>
                    <a:pt x="82" y="19"/>
                  </a:cubicBezTo>
                  <a:cubicBezTo>
                    <a:pt x="82" y="18"/>
                    <a:pt x="82" y="18"/>
                    <a:pt x="82" y="18"/>
                  </a:cubicBezTo>
                  <a:cubicBezTo>
                    <a:pt x="82" y="17"/>
                    <a:pt x="82" y="17"/>
                    <a:pt x="82" y="17"/>
                  </a:cubicBezTo>
                  <a:cubicBezTo>
                    <a:pt x="82" y="16"/>
                    <a:pt x="82" y="16"/>
                    <a:pt x="82" y="16"/>
                  </a:cubicBezTo>
                  <a:cubicBezTo>
                    <a:pt x="82" y="15"/>
                    <a:pt x="82" y="15"/>
                    <a:pt x="82" y="15"/>
                  </a:cubicBezTo>
                  <a:cubicBezTo>
                    <a:pt x="82" y="14"/>
                    <a:pt x="82" y="14"/>
                    <a:pt x="82" y="14"/>
                  </a:cubicBezTo>
                  <a:cubicBezTo>
                    <a:pt x="81" y="13"/>
                    <a:pt x="81" y="13"/>
                    <a:pt x="81" y="13"/>
                  </a:cubicBezTo>
                  <a:cubicBezTo>
                    <a:pt x="81" y="14"/>
                    <a:pt x="81" y="14"/>
                    <a:pt x="81" y="14"/>
                  </a:cubicBezTo>
                  <a:cubicBezTo>
                    <a:pt x="81" y="16"/>
                    <a:pt x="81" y="16"/>
                    <a:pt x="81" y="16"/>
                  </a:cubicBezTo>
                  <a:cubicBezTo>
                    <a:pt x="80" y="17"/>
                    <a:pt x="80" y="17"/>
                    <a:pt x="80" y="17"/>
                  </a:cubicBezTo>
                  <a:cubicBezTo>
                    <a:pt x="80" y="18"/>
                    <a:pt x="80" y="18"/>
                    <a:pt x="80" y="18"/>
                  </a:cubicBezTo>
                  <a:cubicBezTo>
                    <a:pt x="81" y="19"/>
                    <a:pt x="81" y="19"/>
                    <a:pt x="81" y="19"/>
                  </a:cubicBezTo>
                  <a:cubicBezTo>
                    <a:pt x="81" y="20"/>
                    <a:pt x="81" y="20"/>
                    <a:pt x="81" y="20"/>
                  </a:cubicBezTo>
                  <a:cubicBezTo>
                    <a:pt x="82" y="22"/>
                    <a:pt x="82" y="22"/>
                    <a:pt x="82" y="22"/>
                  </a:cubicBezTo>
                  <a:close/>
                  <a:moveTo>
                    <a:pt x="34" y="28"/>
                  </a:moveTo>
                  <a:cubicBezTo>
                    <a:pt x="35" y="29"/>
                    <a:pt x="35" y="29"/>
                    <a:pt x="35" y="29"/>
                  </a:cubicBezTo>
                  <a:cubicBezTo>
                    <a:pt x="35" y="29"/>
                    <a:pt x="35" y="29"/>
                    <a:pt x="35" y="29"/>
                  </a:cubicBezTo>
                  <a:cubicBezTo>
                    <a:pt x="35" y="30"/>
                    <a:pt x="35" y="30"/>
                    <a:pt x="35" y="30"/>
                  </a:cubicBezTo>
                  <a:cubicBezTo>
                    <a:pt x="36" y="29"/>
                    <a:pt x="36" y="29"/>
                    <a:pt x="36" y="29"/>
                  </a:cubicBezTo>
                  <a:cubicBezTo>
                    <a:pt x="35" y="28"/>
                    <a:pt x="35" y="28"/>
                    <a:pt x="35" y="28"/>
                  </a:cubicBezTo>
                  <a:cubicBezTo>
                    <a:pt x="34" y="28"/>
                    <a:pt x="34" y="28"/>
                    <a:pt x="34" y="28"/>
                  </a:cubicBezTo>
                  <a:close/>
                  <a:moveTo>
                    <a:pt x="4" y="63"/>
                  </a:moveTo>
                  <a:cubicBezTo>
                    <a:pt x="5" y="64"/>
                    <a:pt x="5" y="64"/>
                    <a:pt x="5" y="64"/>
                  </a:cubicBezTo>
                  <a:cubicBezTo>
                    <a:pt x="6" y="64"/>
                    <a:pt x="6" y="64"/>
                    <a:pt x="6" y="64"/>
                  </a:cubicBezTo>
                  <a:cubicBezTo>
                    <a:pt x="6" y="64"/>
                    <a:pt x="6" y="64"/>
                    <a:pt x="6" y="64"/>
                  </a:cubicBezTo>
                  <a:cubicBezTo>
                    <a:pt x="7" y="64"/>
                    <a:pt x="7" y="64"/>
                    <a:pt x="7" y="64"/>
                  </a:cubicBezTo>
                  <a:cubicBezTo>
                    <a:pt x="7" y="64"/>
                    <a:pt x="7" y="64"/>
                    <a:pt x="7" y="64"/>
                  </a:cubicBezTo>
                  <a:cubicBezTo>
                    <a:pt x="6" y="64"/>
                    <a:pt x="6" y="64"/>
                    <a:pt x="6" y="64"/>
                  </a:cubicBezTo>
                  <a:cubicBezTo>
                    <a:pt x="5" y="63"/>
                    <a:pt x="5" y="63"/>
                    <a:pt x="5" y="63"/>
                  </a:cubicBezTo>
                  <a:cubicBezTo>
                    <a:pt x="5" y="63"/>
                    <a:pt x="5" y="63"/>
                    <a:pt x="5" y="63"/>
                  </a:cubicBezTo>
                  <a:cubicBezTo>
                    <a:pt x="4" y="63"/>
                    <a:pt x="4" y="63"/>
                    <a:pt x="4" y="63"/>
                  </a:cubicBezTo>
                  <a:cubicBezTo>
                    <a:pt x="4" y="63"/>
                    <a:pt x="4" y="63"/>
                    <a:pt x="4" y="63"/>
                  </a:cubicBezTo>
                  <a:close/>
                  <a:moveTo>
                    <a:pt x="0" y="63"/>
                  </a:moveTo>
                  <a:cubicBezTo>
                    <a:pt x="1" y="64"/>
                    <a:pt x="1" y="64"/>
                    <a:pt x="1" y="64"/>
                  </a:cubicBezTo>
                  <a:cubicBezTo>
                    <a:pt x="2" y="64"/>
                    <a:pt x="2" y="64"/>
                    <a:pt x="2" y="64"/>
                  </a:cubicBezTo>
                  <a:cubicBezTo>
                    <a:pt x="2" y="65"/>
                    <a:pt x="2" y="65"/>
                    <a:pt x="2" y="65"/>
                  </a:cubicBezTo>
                  <a:cubicBezTo>
                    <a:pt x="3" y="64"/>
                    <a:pt x="3" y="64"/>
                    <a:pt x="3" y="64"/>
                  </a:cubicBezTo>
                  <a:cubicBezTo>
                    <a:pt x="2" y="63"/>
                    <a:pt x="2" y="63"/>
                    <a:pt x="2" y="63"/>
                  </a:cubicBezTo>
                  <a:cubicBezTo>
                    <a:pt x="1" y="63"/>
                    <a:pt x="1" y="63"/>
                    <a:pt x="1" y="63"/>
                  </a:cubicBezTo>
                  <a:cubicBezTo>
                    <a:pt x="0" y="63"/>
                    <a:pt x="0" y="63"/>
                    <a:pt x="0" y="63"/>
                  </a:cubicBezTo>
                  <a:cubicBezTo>
                    <a:pt x="0" y="63"/>
                    <a:pt x="0" y="63"/>
                    <a:pt x="0" y="63"/>
                  </a:cubicBezTo>
                  <a:close/>
                  <a:moveTo>
                    <a:pt x="34" y="97"/>
                  </a:moveTo>
                  <a:cubicBezTo>
                    <a:pt x="33" y="97"/>
                    <a:pt x="33" y="97"/>
                    <a:pt x="33" y="97"/>
                  </a:cubicBezTo>
                  <a:cubicBezTo>
                    <a:pt x="34" y="97"/>
                    <a:pt x="34" y="97"/>
                    <a:pt x="34" y="97"/>
                  </a:cubicBezTo>
                  <a:cubicBezTo>
                    <a:pt x="34" y="97"/>
                    <a:pt x="34" y="97"/>
                    <a:pt x="34" y="97"/>
                  </a:cubicBezTo>
                  <a:cubicBezTo>
                    <a:pt x="34" y="96"/>
                    <a:pt x="34" y="96"/>
                    <a:pt x="34" y="96"/>
                  </a:cubicBezTo>
                  <a:cubicBezTo>
                    <a:pt x="34" y="97"/>
                    <a:pt x="34" y="97"/>
                    <a:pt x="34" y="97"/>
                  </a:cubicBezTo>
                  <a:close/>
                  <a:moveTo>
                    <a:pt x="34" y="100"/>
                  </a:moveTo>
                  <a:cubicBezTo>
                    <a:pt x="34" y="100"/>
                    <a:pt x="34" y="100"/>
                    <a:pt x="34" y="100"/>
                  </a:cubicBezTo>
                  <a:cubicBezTo>
                    <a:pt x="35" y="100"/>
                    <a:pt x="35" y="100"/>
                    <a:pt x="35" y="100"/>
                  </a:cubicBezTo>
                  <a:cubicBezTo>
                    <a:pt x="36" y="100"/>
                    <a:pt x="36" y="100"/>
                    <a:pt x="36" y="100"/>
                  </a:cubicBezTo>
                  <a:cubicBezTo>
                    <a:pt x="37" y="101"/>
                    <a:pt x="37" y="101"/>
                    <a:pt x="37" y="101"/>
                  </a:cubicBezTo>
                  <a:cubicBezTo>
                    <a:pt x="37" y="101"/>
                    <a:pt x="37" y="101"/>
                    <a:pt x="37" y="101"/>
                  </a:cubicBezTo>
                  <a:cubicBezTo>
                    <a:pt x="37" y="100"/>
                    <a:pt x="37" y="100"/>
                    <a:pt x="37" y="100"/>
                  </a:cubicBezTo>
                  <a:cubicBezTo>
                    <a:pt x="37" y="100"/>
                    <a:pt x="37" y="100"/>
                    <a:pt x="37" y="100"/>
                  </a:cubicBezTo>
                  <a:cubicBezTo>
                    <a:pt x="36" y="100"/>
                    <a:pt x="36" y="100"/>
                    <a:pt x="36" y="100"/>
                  </a:cubicBezTo>
                  <a:cubicBezTo>
                    <a:pt x="35" y="100"/>
                    <a:pt x="35" y="100"/>
                    <a:pt x="35" y="100"/>
                  </a:cubicBezTo>
                  <a:cubicBezTo>
                    <a:pt x="34" y="99"/>
                    <a:pt x="34" y="99"/>
                    <a:pt x="34" y="99"/>
                  </a:cubicBezTo>
                  <a:cubicBezTo>
                    <a:pt x="34" y="99"/>
                    <a:pt x="34" y="99"/>
                    <a:pt x="34" y="99"/>
                  </a:cubicBezTo>
                  <a:cubicBezTo>
                    <a:pt x="34" y="100"/>
                    <a:pt x="34" y="100"/>
                    <a:pt x="34" y="100"/>
                  </a:cubicBezTo>
                  <a:cubicBezTo>
                    <a:pt x="34" y="100"/>
                    <a:pt x="34" y="100"/>
                    <a:pt x="34" y="100"/>
                  </a:cubicBezTo>
                  <a:close/>
                  <a:moveTo>
                    <a:pt x="35" y="101"/>
                  </a:moveTo>
                  <a:cubicBezTo>
                    <a:pt x="35" y="101"/>
                    <a:pt x="35" y="101"/>
                    <a:pt x="35" y="101"/>
                  </a:cubicBezTo>
                  <a:cubicBezTo>
                    <a:pt x="35" y="101"/>
                    <a:pt x="35" y="101"/>
                    <a:pt x="35" y="101"/>
                  </a:cubicBezTo>
                  <a:cubicBezTo>
                    <a:pt x="35" y="101"/>
                    <a:pt x="35" y="101"/>
                    <a:pt x="35" y="101"/>
                  </a:cubicBezTo>
                  <a:cubicBezTo>
                    <a:pt x="35" y="101"/>
                    <a:pt x="35" y="101"/>
                    <a:pt x="35" y="101"/>
                  </a:cubicBezTo>
                  <a:close/>
                  <a:moveTo>
                    <a:pt x="35" y="106"/>
                  </a:moveTo>
                  <a:cubicBezTo>
                    <a:pt x="35" y="107"/>
                    <a:pt x="35" y="107"/>
                    <a:pt x="35" y="107"/>
                  </a:cubicBezTo>
                  <a:cubicBezTo>
                    <a:pt x="36" y="107"/>
                    <a:pt x="36" y="107"/>
                    <a:pt x="36" y="107"/>
                  </a:cubicBezTo>
                  <a:cubicBezTo>
                    <a:pt x="36" y="107"/>
                    <a:pt x="36" y="107"/>
                    <a:pt x="36" y="107"/>
                  </a:cubicBezTo>
                  <a:cubicBezTo>
                    <a:pt x="37" y="107"/>
                    <a:pt x="37" y="107"/>
                    <a:pt x="37" y="107"/>
                  </a:cubicBezTo>
                  <a:cubicBezTo>
                    <a:pt x="37" y="106"/>
                    <a:pt x="37" y="106"/>
                    <a:pt x="37" y="106"/>
                  </a:cubicBezTo>
                  <a:cubicBezTo>
                    <a:pt x="36" y="106"/>
                    <a:pt x="36" y="106"/>
                    <a:pt x="36" y="106"/>
                  </a:cubicBezTo>
                  <a:cubicBezTo>
                    <a:pt x="35" y="106"/>
                    <a:pt x="35" y="106"/>
                    <a:pt x="35" y="106"/>
                  </a:cubicBezTo>
                  <a:cubicBezTo>
                    <a:pt x="35" y="106"/>
                    <a:pt x="35" y="106"/>
                    <a:pt x="35" y="106"/>
                  </a:cubicBezTo>
                  <a:close/>
                  <a:moveTo>
                    <a:pt x="34" y="108"/>
                  </a:moveTo>
                  <a:cubicBezTo>
                    <a:pt x="34" y="109"/>
                    <a:pt x="34" y="109"/>
                    <a:pt x="34" y="109"/>
                  </a:cubicBezTo>
                  <a:cubicBezTo>
                    <a:pt x="35" y="109"/>
                    <a:pt x="35" y="109"/>
                    <a:pt x="35" y="109"/>
                  </a:cubicBezTo>
                  <a:cubicBezTo>
                    <a:pt x="36" y="108"/>
                    <a:pt x="36" y="108"/>
                    <a:pt x="36" y="108"/>
                  </a:cubicBezTo>
                  <a:cubicBezTo>
                    <a:pt x="35" y="108"/>
                    <a:pt x="35" y="108"/>
                    <a:pt x="35" y="108"/>
                  </a:cubicBezTo>
                  <a:cubicBezTo>
                    <a:pt x="34" y="108"/>
                    <a:pt x="34" y="108"/>
                    <a:pt x="34" y="108"/>
                  </a:cubicBezTo>
                  <a:cubicBezTo>
                    <a:pt x="34" y="108"/>
                    <a:pt x="34" y="108"/>
                    <a:pt x="34" y="108"/>
                  </a:cubicBezTo>
                  <a:close/>
                  <a:moveTo>
                    <a:pt x="35" y="111"/>
                  </a:moveTo>
                  <a:cubicBezTo>
                    <a:pt x="36" y="111"/>
                    <a:pt x="36" y="111"/>
                    <a:pt x="36" y="111"/>
                  </a:cubicBezTo>
                  <a:cubicBezTo>
                    <a:pt x="36" y="111"/>
                    <a:pt x="36" y="111"/>
                    <a:pt x="36" y="111"/>
                  </a:cubicBezTo>
                  <a:cubicBezTo>
                    <a:pt x="36" y="111"/>
                    <a:pt x="36" y="111"/>
                    <a:pt x="36" y="111"/>
                  </a:cubicBezTo>
                  <a:cubicBezTo>
                    <a:pt x="36" y="110"/>
                    <a:pt x="36" y="110"/>
                    <a:pt x="36" y="110"/>
                  </a:cubicBezTo>
                  <a:cubicBezTo>
                    <a:pt x="35" y="111"/>
                    <a:pt x="35" y="111"/>
                    <a:pt x="35" y="111"/>
                  </a:cubicBezTo>
                  <a:cubicBezTo>
                    <a:pt x="35" y="111"/>
                    <a:pt x="35" y="111"/>
                    <a:pt x="35" y="111"/>
                  </a:cubicBezTo>
                  <a:close/>
                  <a:moveTo>
                    <a:pt x="37" y="112"/>
                  </a:moveTo>
                  <a:cubicBezTo>
                    <a:pt x="37" y="113"/>
                    <a:pt x="37" y="113"/>
                    <a:pt x="37" y="113"/>
                  </a:cubicBezTo>
                  <a:cubicBezTo>
                    <a:pt x="37" y="113"/>
                    <a:pt x="37" y="113"/>
                    <a:pt x="37" y="113"/>
                  </a:cubicBezTo>
                  <a:cubicBezTo>
                    <a:pt x="37" y="112"/>
                    <a:pt x="37" y="112"/>
                    <a:pt x="37" y="112"/>
                  </a:cubicBezTo>
                  <a:cubicBezTo>
                    <a:pt x="37" y="112"/>
                    <a:pt x="37" y="112"/>
                    <a:pt x="37" y="112"/>
                  </a:cubicBezTo>
                  <a:close/>
                  <a:moveTo>
                    <a:pt x="34" y="113"/>
                  </a:moveTo>
                  <a:cubicBezTo>
                    <a:pt x="34" y="113"/>
                    <a:pt x="34" y="113"/>
                    <a:pt x="34" y="113"/>
                  </a:cubicBezTo>
                  <a:cubicBezTo>
                    <a:pt x="34" y="112"/>
                    <a:pt x="34" y="112"/>
                    <a:pt x="34" y="112"/>
                  </a:cubicBezTo>
                  <a:cubicBezTo>
                    <a:pt x="34" y="113"/>
                    <a:pt x="34" y="113"/>
                    <a:pt x="34" y="113"/>
                  </a:cubicBezTo>
                  <a:cubicBezTo>
                    <a:pt x="34" y="113"/>
                    <a:pt x="34" y="113"/>
                    <a:pt x="34" y="113"/>
                  </a:cubicBezTo>
                  <a:close/>
                  <a:moveTo>
                    <a:pt x="35" y="113"/>
                  </a:moveTo>
                  <a:cubicBezTo>
                    <a:pt x="35" y="113"/>
                    <a:pt x="35" y="113"/>
                    <a:pt x="35" y="113"/>
                  </a:cubicBezTo>
                  <a:cubicBezTo>
                    <a:pt x="36" y="112"/>
                    <a:pt x="36" y="112"/>
                    <a:pt x="36" y="112"/>
                  </a:cubicBezTo>
                  <a:cubicBezTo>
                    <a:pt x="35" y="112"/>
                    <a:pt x="35" y="112"/>
                    <a:pt x="35" y="112"/>
                  </a:cubicBezTo>
                  <a:cubicBezTo>
                    <a:pt x="35" y="113"/>
                    <a:pt x="35" y="113"/>
                    <a:pt x="35" y="113"/>
                  </a:cubicBezTo>
                  <a:close/>
                  <a:moveTo>
                    <a:pt x="35" y="114"/>
                  </a:moveTo>
                  <a:cubicBezTo>
                    <a:pt x="35" y="113"/>
                    <a:pt x="35" y="113"/>
                    <a:pt x="35" y="113"/>
                  </a:cubicBezTo>
                  <a:cubicBezTo>
                    <a:pt x="35" y="113"/>
                    <a:pt x="35" y="113"/>
                    <a:pt x="35" y="113"/>
                  </a:cubicBezTo>
                  <a:cubicBezTo>
                    <a:pt x="35" y="113"/>
                    <a:pt x="35" y="113"/>
                    <a:pt x="35" y="113"/>
                  </a:cubicBezTo>
                  <a:cubicBezTo>
                    <a:pt x="35" y="114"/>
                    <a:pt x="35" y="114"/>
                    <a:pt x="35" y="114"/>
                  </a:cubicBezTo>
                  <a:close/>
                  <a:moveTo>
                    <a:pt x="35" y="115"/>
                  </a:moveTo>
                  <a:cubicBezTo>
                    <a:pt x="36" y="115"/>
                    <a:pt x="36" y="115"/>
                    <a:pt x="36" y="115"/>
                  </a:cubicBezTo>
                  <a:cubicBezTo>
                    <a:pt x="35" y="115"/>
                    <a:pt x="35" y="115"/>
                    <a:pt x="35" y="115"/>
                  </a:cubicBezTo>
                  <a:cubicBezTo>
                    <a:pt x="35" y="115"/>
                    <a:pt x="35" y="115"/>
                    <a:pt x="35" y="115"/>
                  </a:cubicBezTo>
                  <a:cubicBezTo>
                    <a:pt x="35" y="115"/>
                    <a:pt x="35" y="115"/>
                    <a:pt x="35" y="115"/>
                  </a:cubicBezTo>
                  <a:cubicBezTo>
                    <a:pt x="35" y="115"/>
                    <a:pt x="35" y="115"/>
                    <a:pt x="35" y="115"/>
                  </a:cubicBezTo>
                  <a:close/>
                  <a:moveTo>
                    <a:pt x="36" y="116"/>
                  </a:moveTo>
                  <a:cubicBezTo>
                    <a:pt x="37" y="116"/>
                    <a:pt x="37" y="116"/>
                    <a:pt x="37" y="116"/>
                  </a:cubicBezTo>
                  <a:cubicBezTo>
                    <a:pt x="37" y="115"/>
                    <a:pt x="37" y="115"/>
                    <a:pt x="37" y="115"/>
                  </a:cubicBezTo>
                  <a:cubicBezTo>
                    <a:pt x="36" y="115"/>
                    <a:pt x="36" y="115"/>
                    <a:pt x="36" y="115"/>
                  </a:cubicBezTo>
                  <a:cubicBezTo>
                    <a:pt x="36" y="115"/>
                    <a:pt x="36" y="115"/>
                    <a:pt x="36" y="115"/>
                  </a:cubicBezTo>
                  <a:cubicBezTo>
                    <a:pt x="36" y="115"/>
                    <a:pt x="36" y="116"/>
                    <a:pt x="36" y="116"/>
                  </a:cubicBezTo>
                  <a:close/>
                  <a:moveTo>
                    <a:pt x="33" y="118"/>
                  </a:moveTo>
                  <a:cubicBezTo>
                    <a:pt x="34" y="117"/>
                    <a:pt x="34" y="117"/>
                    <a:pt x="34" y="117"/>
                  </a:cubicBezTo>
                  <a:cubicBezTo>
                    <a:pt x="34" y="117"/>
                    <a:pt x="34" y="117"/>
                    <a:pt x="34" y="117"/>
                  </a:cubicBezTo>
                  <a:cubicBezTo>
                    <a:pt x="34" y="117"/>
                    <a:pt x="34" y="117"/>
                    <a:pt x="34" y="117"/>
                  </a:cubicBezTo>
                  <a:cubicBezTo>
                    <a:pt x="33" y="117"/>
                    <a:pt x="33" y="117"/>
                    <a:pt x="33" y="117"/>
                  </a:cubicBezTo>
                  <a:cubicBezTo>
                    <a:pt x="33" y="117"/>
                    <a:pt x="33" y="117"/>
                    <a:pt x="33" y="117"/>
                  </a:cubicBezTo>
                  <a:cubicBezTo>
                    <a:pt x="33" y="118"/>
                    <a:pt x="33" y="118"/>
                    <a:pt x="33" y="118"/>
                  </a:cubicBezTo>
                  <a:close/>
                  <a:moveTo>
                    <a:pt x="35" y="119"/>
                  </a:moveTo>
                  <a:cubicBezTo>
                    <a:pt x="36" y="118"/>
                    <a:pt x="36" y="118"/>
                    <a:pt x="36" y="118"/>
                  </a:cubicBezTo>
                  <a:cubicBezTo>
                    <a:pt x="37" y="117"/>
                    <a:pt x="37" y="117"/>
                    <a:pt x="37" y="117"/>
                  </a:cubicBezTo>
                  <a:cubicBezTo>
                    <a:pt x="37" y="117"/>
                    <a:pt x="37" y="117"/>
                    <a:pt x="37" y="117"/>
                  </a:cubicBezTo>
                  <a:cubicBezTo>
                    <a:pt x="36" y="117"/>
                    <a:pt x="36" y="117"/>
                    <a:pt x="36" y="117"/>
                  </a:cubicBezTo>
                  <a:cubicBezTo>
                    <a:pt x="35" y="117"/>
                    <a:pt x="35" y="117"/>
                    <a:pt x="35" y="117"/>
                  </a:cubicBezTo>
                  <a:cubicBezTo>
                    <a:pt x="35" y="118"/>
                    <a:pt x="35" y="118"/>
                    <a:pt x="35" y="118"/>
                  </a:cubicBezTo>
                  <a:cubicBezTo>
                    <a:pt x="35" y="118"/>
                    <a:pt x="35" y="118"/>
                    <a:pt x="35" y="118"/>
                  </a:cubicBezTo>
                  <a:cubicBezTo>
                    <a:pt x="34" y="118"/>
                    <a:pt x="34" y="118"/>
                    <a:pt x="34" y="118"/>
                  </a:cubicBezTo>
                  <a:cubicBezTo>
                    <a:pt x="34" y="119"/>
                    <a:pt x="34" y="119"/>
                    <a:pt x="34" y="119"/>
                  </a:cubicBezTo>
                  <a:cubicBezTo>
                    <a:pt x="34" y="119"/>
                    <a:pt x="34" y="119"/>
                    <a:pt x="34" y="119"/>
                  </a:cubicBezTo>
                  <a:cubicBezTo>
                    <a:pt x="35" y="119"/>
                    <a:pt x="35" y="119"/>
                    <a:pt x="35" y="119"/>
                  </a:cubicBezTo>
                  <a:cubicBezTo>
                    <a:pt x="35" y="119"/>
                    <a:pt x="35" y="119"/>
                    <a:pt x="35" y="119"/>
                  </a:cubicBezTo>
                  <a:close/>
                  <a:moveTo>
                    <a:pt x="36" y="119"/>
                  </a:moveTo>
                  <a:cubicBezTo>
                    <a:pt x="36" y="119"/>
                    <a:pt x="36" y="119"/>
                    <a:pt x="36" y="119"/>
                  </a:cubicBezTo>
                  <a:cubicBezTo>
                    <a:pt x="37" y="118"/>
                    <a:pt x="37" y="118"/>
                    <a:pt x="37" y="118"/>
                  </a:cubicBezTo>
                  <a:cubicBezTo>
                    <a:pt x="37" y="118"/>
                    <a:pt x="37" y="118"/>
                    <a:pt x="37" y="118"/>
                  </a:cubicBezTo>
                  <a:cubicBezTo>
                    <a:pt x="36" y="119"/>
                    <a:pt x="36" y="119"/>
                    <a:pt x="36" y="119"/>
                  </a:cubicBezTo>
                  <a:close/>
                  <a:moveTo>
                    <a:pt x="36" y="120"/>
                  </a:moveTo>
                  <a:cubicBezTo>
                    <a:pt x="36" y="119"/>
                    <a:pt x="36" y="119"/>
                    <a:pt x="36" y="119"/>
                  </a:cubicBezTo>
                  <a:cubicBezTo>
                    <a:pt x="36" y="119"/>
                    <a:pt x="36" y="119"/>
                    <a:pt x="36" y="119"/>
                  </a:cubicBezTo>
                  <a:cubicBezTo>
                    <a:pt x="36" y="119"/>
                    <a:pt x="36" y="119"/>
                    <a:pt x="36" y="119"/>
                  </a:cubicBezTo>
                  <a:cubicBezTo>
                    <a:pt x="36" y="120"/>
                    <a:pt x="36" y="120"/>
                    <a:pt x="36" y="120"/>
                  </a:cubicBezTo>
                  <a:close/>
                  <a:moveTo>
                    <a:pt x="34" y="120"/>
                  </a:moveTo>
                  <a:cubicBezTo>
                    <a:pt x="35" y="120"/>
                    <a:pt x="35" y="120"/>
                    <a:pt x="35" y="120"/>
                  </a:cubicBezTo>
                  <a:cubicBezTo>
                    <a:pt x="34" y="119"/>
                    <a:pt x="34" y="119"/>
                    <a:pt x="34" y="119"/>
                  </a:cubicBezTo>
                  <a:cubicBezTo>
                    <a:pt x="34" y="119"/>
                    <a:pt x="34" y="119"/>
                    <a:pt x="34" y="119"/>
                  </a:cubicBezTo>
                  <a:cubicBezTo>
                    <a:pt x="34" y="120"/>
                    <a:pt x="34" y="120"/>
                    <a:pt x="34" y="120"/>
                  </a:cubicBezTo>
                  <a:cubicBezTo>
                    <a:pt x="34" y="120"/>
                    <a:pt x="34" y="120"/>
                    <a:pt x="34" y="120"/>
                  </a:cubicBezTo>
                  <a:close/>
                  <a:moveTo>
                    <a:pt x="33" y="123"/>
                  </a:moveTo>
                  <a:cubicBezTo>
                    <a:pt x="33" y="123"/>
                    <a:pt x="33" y="123"/>
                    <a:pt x="33" y="123"/>
                  </a:cubicBezTo>
                  <a:cubicBezTo>
                    <a:pt x="33" y="123"/>
                    <a:pt x="33" y="123"/>
                    <a:pt x="33" y="123"/>
                  </a:cubicBezTo>
                  <a:cubicBezTo>
                    <a:pt x="34" y="122"/>
                    <a:pt x="34" y="122"/>
                    <a:pt x="34" y="122"/>
                  </a:cubicBezTo>
                  <a:cubicBezTo>
                    <a:pt x="35" y="122"/>
                    <a:pt x="35" y="122"/>
                    <a:pt x="35" y="122"/>
                  </a:cubicBezTo>
                  <a:cubicBezTo>
                    <a:pt x="35" y="122"/>
                    <a:pt x="35" y="122"/>
                    <a:pt x="35" y="122"/>
                  </a:cubicBezTo>
                  <a:cubicBezTo>
                    <a:pt x="35" y="122"/>
                    <a:pt x="35" y="122"/>
                    <a:pt x="35" y="122"/>
                  </a:cubicBezTo>
                  <a:cubicBezTo>
                    <a:pt x="34" y="122"/>
                    <a:pt x="34" y="122"/>
                    <a:pt x="34" y="122"/>
                  </a:cubicBezTo>
                  <a:cubicBezTo>
                    <a:pt x="33" y="122"/>
                    <a:pt x="33" y="122"/>
                    <a:pt x="33" y="122"/>
                  </a:cubicBezTo>
                  <a:cubicBezTo>
                    <a:pt x="33" y="122"/>
                    <a:pt x="33" y="122"/>
                    <a:pt x="33" y="122"/>
                  </a:cubicBezTo>
                  <a:cubicBezTo>
                    <a:pt x="33" y="122"/>
                    <a:pt x="33" y="123"/>
                    <a:pt x="33" y="123"/>
                  </a:cubicBezTo>
                  <a:close/>
                  <a:moveTo>
                    <a:pt x="32" y="125"/>
                  </a:moveTo>
                  <a:cubicBezTo>
                    <a:pt x="32" y="126"/>
                    <a:pt x="32" y="126"/>
                    <a:pt x="32" y="126"/>
                  </a:cubicBezTo>
                  <a:cubicBezTo>
                    <a:pt x="33" y="126"/>
                    <a:pt x="33" y="126"/>
                    <a:pt x="33" y="126"/>
                  </a:cubicBezTo>
                  <a:cubicBezTo>
                    <a:pt x="33" y="125"/>
                    <a:pt x="33" y="125"/>
                    <a:pt x="33" y="125"/>
                  </a:cubicBezTo>
                  <a:cubicBezTo>
                    <a:pt x="33" y="125"/>
                    <a:pt x="33" y="125"/>
                    <a:pt x="33" y="125"/>
                  </a:cubicBezTo>
                  <a:cubicBezTo>
                    <a:pt x="32" y="125"/>
                    <a:pt x="32" y="125"/>
                    <a:pt x="32" y="125"/>
                  </a:cubicBezTo>
                  <a:close/>
                  <a:moveTo>
                    <a:pt x="52" y="218"/>
                  </a:moveTo>
                  <a:cubicBezTo>
                    <a:pt x="52" y="217"/>
                    <a:pt x="52" y="217"/>
                    <a:pt x="52" y="217"/>
                  </a:cubicBezTo>
                  <a:cubicBezTo>
                    <a:pt x="53" y="217"/>
                    <a:pt x="53" y="217"/>
                    <a:pt x="53" y="217"/>
                  </a:cubicBezTo>
                  <a:cubicBezTo>
                    <a:pt x="53" y="217"/>
                    <a:pt x="53" y="217"/>
                    <a:pt x="53" y="217"/>
                  </a:cubicBezTo>
                  <a:cubicBezTo>
                    <a:pt x="53" y="218"/>
                    <a:pt x="53" y="218"/>
                    <a:pt x="53" y="218"/>
                  </a:cubicBezTo>
                  <a:cubicBezTo>
                    <a:pt x="52" y="218"/>
                    <a:pt x="52" y="218"/>
                    <a:pt x="52" y="218"/>
                  </a:cubicBezTo>
                  <a:cubicBezTo>
                    <a:pt x="52" y="218"/>
                    <a:pt x="52" y="218"/>
                    <a:pt x="52" y="218"/>
                  </a:cubicBezTo>
                  <a:cubicBezTo>
                    <a:pt x="52" y="218"/>
                    <a:pt x="52" y="218"/>
                    <a:pt x="52" y="218"/>
                  </a:cubicBezTo>
                  <a:close/>
                  <a:moveTo>
                    <a:pt x="47" y="215"/>
                  </a:moveTo>
                  <a:cubicBezTo>
                    <a:pt x="47" y="215"/>
                    <a:pt x="47" y="215"/>
                    <a:pt x="47" y="215"/>
                  </a:cubicBezTo>
                  <a:cubicBezTo>
                    <a:pt x="47" y="215"/>
                    <a:pt x="47" y="215"/>
                    <a:pt x="47" y="215"/>
                  </a:cubicBezTo>
                  <a:cubicBezTo>
                    <a:pt x="48" y="214"/>
                    <a:pt x="48" y="214"/>
                    <a:pt x="48" y="214"/>
                  </a:cubicBezTo>
                  <a:cubicBezTo>
                    <a:pt x="48" y="214"/>
                    <a:pt x="48" y="214"/>
                    <a:pt x="48" y="214"/>
                  </a:cubicBezTo>
                  <a:cubicBezTo>
                    <a:pt x="47" y="214"/>
                    <a:pt x="47" y="214"/>
                    <a:pt x="47" y="214"/>
                  </a:cubicBezTo>
                  <a:cubicBezTo>
                    <a:pt x="47" y="214"/>
                    <a:pt x="47" y="214"/>
                    <a:pt x="47" y="214"/>
                  </a:cubicBezTo>
                  <a:cubicBezTo>
                    <a:pt x="47" y="214"/>
                    <a:pt x="47" y="214"/>
                    <a:pt x="47" y="214"/>
                  </a:cubicBezTo>
                  <a:cubicBezTo>
                    <a:pt x="47" y="215"/>
                    <a:pt x="47" y="215"/>
                    <a:pt x="47" y="215"/>
                  </a:cubicBezTo>
                  <a:close/>
                  <a:moveTo>
                    <a:pt x="44" y="210"/>
                  </a:moveTo>
                  <a:cubicBezTo>
                    <a:pt x="44" y="210"/>
                    <a:pt x="44" y="210"/>
                    <a:pt x="44" y="210"/>
                  </a:cubicBezTo>
                  <a:cubicBezTo>
                    <a:pt x="44" y="210"/>
                    <a:pt x="44" y="210"/>
                    <a:pt x="44" y="210"/>
                  </a:cubicBezTo>
                  <a:cubicBezTo>
                    <a:pt x="45" y="210"/>
                    <a:pt x="45" y="210"/>
                    <a:pt x="45" y="210"/>
                  </a:cubicBezTo>
                  <a:cubicBezTo>
                    <a:pt x="45" y="209"/>
                    <a:pt x="45" y="209"/>
                    <a:pt x="45" y="209"/>
                  </a:cubicBezTo>
                  <a:cubicBezTo>
                    <a:pt x="44" y="209"/>
                    <a:pt x="44" y="209"/>
                    <a:pt x="44" y="209"/>
                  </a:cubicBezTo>
                  <a:cubicBezTo>
                    <a:pt x="44" y="210"/>
                    <a:pt x="44" y="210"/>
                    <a:pt x="44" y="210"/>
                  </a:cubicBezTo>
                  <a:close/>
                  <a:moveTo>
                    <a:pt x="42" y="210"/>
                  </a:moveTo>
                  <a:cubicBezTo>
                    <a:pt x="42" y="210"/>
                    <a:pt x="42" y="210"/>
                    <a:pt x="42" y="210"/>
                  </a:cubicBezTo>
                  <a:cubicBezTo>
                    <a:pt x="43" y="210"/>
                    <a:pt x="43" y="210"/>
                    <a:pt x="43" y="210"/>
                  </a:cubicBezTo>
                  <a:cubicBezTo>
                    <a:pt x="43" y="210"/>
                    <a:pt x="43" y="210"/>
                    <a:pt x="43" y="210"/>
                  </a:cubicBezTo>
                  <a:cubicBezTo>
                    <a:pt x="42" y="209"/>
                    <a:pt x="42" y="209"/>
                    <a:pt x="42" y="209"/>
                  </a:cubicBezTo>
                  <a:cubicBezTo>
                    <a:pt x="42" y="210"/>
                    <a:pt x="42" y="210"/>
                    <a:pt x="42" y="210"/>
                  </a:cubicBezTo>
                  <a:close/>
                  <a:moveTo>
                    <a:pt x="37" y="210"/>
                  </a:moveTo>
                  <a:cubicBezTo>
                    <a:pt x="37" y="210"/>
                    <a:pt x="37" y="210"/>
                    <a:pt x="37" y="210"/>
                  </a:cubicBezTo>
                  <a:cubicBezTo>
                    <a:pt x="38" y="210"/>
                    <a:pt x="38" y="210"/>
                    <a:pt x="38" y="210"/>
                  </a:cubicBezTo>
                  <a:cubicBezTo>
                    <a:pt x="38" y="211"/>
                    <a:pt x="38" y="211"/>
                    <a:pt x="38" y="211"/>
                  </a:cubicBezTo>
                  <a:cubicBezTo>
                    <a:pt x="39" y="211"/>
                    <a:pt x="39" y="211"/>
                    <a:pt x="39" y="211"/>
                  </a:cubicBezTo>
                  <a:cubicBezTo>
                    <a:pt x="38" y="210"/>
                    <a:pt x="38" y="210"/>
                    <a:pt x="38" y="210"/>
                  </a:cubicBezTo>
                  <a:cubicBezTo>
                    <a:pt x="38" y="210"/>
                    <a:pt x="38" y="210"/>
                    <a:pt x="38" y="210"/>
                  </a:cubicBezTo>
                  <a:cubicBezTo>
                    <a:pt x="37" y="210"/>
                    <a:pt x="37" y="210"/>
                    <a:pt x="37" y="210"/>
                  </a:cubicBezTo>
                  <a:close/>
                  <a:moveTo>
                    <a:pt x="31" y="186"/>
                  </a:moveTo>
                  <a:cubicBezTo>
                    <a:pt x="31" y="186"/>
                    <a:pt x="31" y="186"/>
                    <a:pt x="31" y="186"/>
                  </a:cubicBezTo>
                  <a:cubicBezTo>
                    <a:pt x="32" y="185"/>
                    <a:pt x="32" y="185"/>
                    <a:pt x="32" y="185"/>
                  </a:cubicBezTo>
                  <a:cubicBezTo>
                    <a:pt x="33" y="184"/>
                    <a:pt x="33" y="184"/>
                    <a:pt x="33" y="184"/>
                  </a:cubicBezTo>
                  <a:cubicBezTo>
                    <a:pt x="32" y="184"/>
                    <a:pt x="32" y="184"/>
                    <a:pt x="32" y="184"/>
                  </a:cubicBezTo>
                  <a:cubicBezTo>
                    <a:pt x="32" y="185"/>
                    <a:pt x="32" y="185"/>
                    <a:pt x="32" y="185"/>
                  </a:cubicBezTo>
                  <a:cubicBezTo>
                    <a:pt x="31" y="186"/>
                    <a:pt x="31" y="186"/>
                    <a:pt x="31" y="186"/>
                  </a:cubicBezTo>
                  <a:close/>
                  <a:moveTo>
                    <a:pt x="31" y="185"/>
                  </a:moveTo>
                  <a:cubicBezTo>
                    <a:pt x="31" y="185"/>
                    <a:pt x="31" y="185"/>
                    <a:pt x="31" y="185"/>
                  </a:cubicBezTo>
                  <a:cubicBezTo>
                    <a:pt x="31" y="185"/>
                    <a:pt x="31" y="185"/>
                    <a:pt x="31" y="185"/>
                  </a:cubicBezTo>
                  <a:cubicBezTo>
                    <a:pt x="32" y="185"/>
                    <a:pt x="32" y="185"/>
                    <a:pt x="32" y="185"/>
                  </a:cubicBezTo>
                  <a:cubicBezTo>
                    <a:pt x="32" y="184"/>
                    <a:pt x="32" y="184"/>
                    <a:pt x="32" y="184"/>
                  </a:cubicBezTo>
                  <a:cubicBezTo>
                    <a:pt x="32" y="184"/>
                    <a:pt x="32" y="184"/>
                    <a:pt x="32" y="184"/>
                  </a:cubicBezTo>
                  <a:cubicBezTo>
                    <a:pt x="31" y="185"/>
                    <a:pt x="31" y="185"/>
                    <a:pt x="31" y="185"/>
                  </a:cubicBezTo>
                  <a:close/>
                  <a:moveTo>
                    <a:pt x="27" y="177"/>
                  </a:moveTo>
                  <a:cubicBezTo>
                    <a:pt x="27" y="177"/>
                    <a:pt x="27" y="177"/>
                    <a:pt x="27" y="177"/>
                  </a:cubicBezTo>
                  <a:cubicBezTo>
                    <a:pt x="27" y="177"/>
                    <a:pt x="27" y="177"/>
                    <a:pt x="27" y="177"/>
                  </a:cubicBezTo>
                  <a:cubicBezTo>
                    <a:pt x="28" y="177"/>
                    <a:pt x="28" y="177"/>
                    <a:pt x="28" y="177"/>
                  </a:cubicBezTo>
                  <a:cubicBezTo>
                    <a:pt x="28" y="177"/>
                    <a:pt x="28" y="177"/>
                    <a:pt x="28" y="177"/>
                  </a:cubicBezTo>
                  <a:cubicBezTo>
                    <a:pt x="28" y="176"/>
                    <a:pt x="28" y="176"/>
                    <a:pt x="28" y="176"/>
                  </a:cubicBezTo>
                  <a:cubicBezTo>
                    <a:pt x="27" y="177"/>
                    <a:pt x="27" y="177"/>
                    <a:pt x="27" y="177"/>
                  </a:cubicBezTo>
                  <a:close/>
                  <a:moveTo>
                    <a:pt x="27" y="176"/>
                  </a:moveTo>
                  <a:cubicBezTo>
                    <a:pt x="27" y="176"/>
                    <a:pt x="27" y="176"/>
                    <a:pt x="27" y="176"/>
                  </a:cubicBezTo>
                  <a:cubicBezTo>
                    <a:pt x="28" y="176"/>
                    <a:pt x="28" y="176"/>
                    <a:pt x="28" y="176"/>
                  </a:cubicBezTo>
                  <a:cubicBezTo>
                    <a:pt x="28" y="175"/>
                    <a:pt x="28" y="175"/>
                    <a:pt x="28" y="175"/>
                  </a:cubicBezTo>
                  <a:cubicBezTo>
                    <a:pt x="27" y="175"/>
                    <a:pt x="27" y="175"/>
                    <a:pt x="27" y="175"/>
                  </a:cubicBezTo>
                  <a:cubicBezTo>
                    <a:pt x="27" y="176"/>
                    <a:pt x="27" y="176"/>
                    <a:pt x="27" y="176"/>
                  </a:cubicBezTo>
                  <a:close/>
                  <a:moveTo>
                    <a:pt x="27" y="168"/>
                  </a:moveTo>
                  <a:cubicBezTo>
                    <a:pt x="28" y="168"/>
                    <a:pt x="28" y="168"/>
                    <a:pt x="28" y="168"/>
                  </a:cubicBezTo>
                  <a:cubicBezTo>
                    <a:pt x="29" y="168"/>
                    <a:pt x="29" y="168"/>
                    <a:pt x="29" y="168"/>
                  </a:cubicBezTo>
                  <a:cubicBezTo>
                    <a:pt x="28" y="167"/>
                    <a:pt x="28" y="167"/>
                    <a:pt x="28" y="167"/>
                  </a:cubicBezTo>
                  <a:cubicBezTo>
                    <a:pt x="27" y="168"/>
                    <a:pt x="27" y="168"/>
                    <a:pt x="27" y="168"/>
                  </a:cubicBezTo>
                  <a:close/>
                  <a:moveTo>
                    <a:pt x="28" y="167"/>
                  </a:moveTo>
                  <a:cubicBezTo>
                    <a:pt x="28" y="167"/>
                    <a:pt x="28" y="167"/>
                    <a:pt x="28" y="167"/>
                  </a:cubicBezTo>
                  <a:cubicBezTo>
                    <a:pt x="29" y="167"/>
                    <a:pt x="29" y="167"/>
                    <a:pt x="29" y="167"/>
                  </a:cubicBezTo>
                  <a:cubicBezTo>
                    <a:pt x="29" y="167"/>
                    <a:pt x="29" y="167"/>
                    <a:pt x="29" y="167"/>
                  </a:cubicBezTo>
                  <a:cubicBezTo>
                    <a:pt x="29" y="167"/>
                    <a:pt x="29" y="167"/>
                    <a:pt x="29" y="167"/>
                  </a:cubicBezTo>
                  <a:cubicBezTo>
                    <a:pt x="28" y="167"/>
                    <a:pt x="28" y="167"/>
                    <a:pt x="28" y="167"/>
                  </a:cubicBezTo>
                  <a:cubicBezTo>
                    <a:pt x="28" y="167"/>
                    <a:pt x="28" y="167"/>
                    <a:pt x="28" y="167"/>
                  </a:cubicBezTo>
                  <a:close/>
                  <a:moveTo>
                    <a:pt x="26" y="167"/>
                  </a:moveTo>
                  <a:cubicBezTo>
                    <a:pt x="26" y="167"/>
                    <a:pt x="26" y="167"/>
                    <a:pt x="26" y="167"/>
                  </a:cubicBezTo>
                  <a:cubicBezTo>
                    <a:pt x="27" y="167"/>
                    <a:pt x="27" y="167"/>
                    <a:pt x="27" y="167"/>
                  </a:cubicBezTo>
                  <a:cubicBezTo>
                    <a:pt x="27" y="167"/>
                    <a:pt x="27" y="167"/>
                    <a:pt x="27" y="167"/>
                  </a:cubicBezTo>
                  <a:cubicBezTo>
                    <a:pt x="26" y="167"/>
                    <a:pt x="26" y="167"/>
                    <a:pt x="26" y="167"/>
                  </a:cubicBezTo>
                  <a:cubicBezTo>
                    <a:pt x="26" y="167"/>
                    <a:pt x="26" y="167"/>
                    <a:pt x="26" y="167"/>
                  </a:cubicBezTo>
                  <a:close/>
                  <a:moveTo>
                    <a:pt x="29" y="160"/>
                  </a:moveTo>
                  <a:cubicBezTo>
                    <a:pt x="28" y="160"/>
                    <a:pt x="28" y="160"/>
                    <a:pt x="28" y="160"/>
                  </a:cubicBezTo>
                  <a:cubicBezTo>
                    <a:pt x="29" y="160"/>
                    <a:pt x="29" y="160"/>
                    <a:pt x="29" y="160"/>
                  </a:cubicBezTo>
                  <a:cubicBezTo>
                    <a:pt x="29" y="160"/>
                    <a:pt x="29" y="160"/>
                    <a:pt x="29" y="160"/>
                  </a:cubicBezTo>
                  <a:cubicBezTo>
                    <a:pt x="29" y="160"/>
                    <a:pt x="29" y="160"/>
                    <a:pt x="29" y="160"/>
                  </a:cubicBezTo>
                  <a:cubicBezTo>
                    <a:pt x="30" y="159"/>
                    <a:pt x="30" y="159"/>
                    <a:pt x="30" y="159"/>
                  </a:cubicBezTo>
                  <a:cubicBezTo>
                    <a:pt x="29" y="159"/>
                    <a:pt x="29" y="159"/>
                    <a:pt x="29" y="159"/>
                  </a:cubicBezTo>
                  <a:cubicBezTo>
                    <a:pt x="29" y="160"/>
                    <a:pt x="29" y="160"/>
                    <a:pt x="29" y="160"/>
                  </a:cubicBezTo>
                  <a:close/>
                  <a:moveTo>
                    <a:pt x="36" y="157"/>
                  </a:moveTo>
                  <a:cubicBezTo>
                    <a:pt x="36" y="157"/>
                    <a:pt x="36" y="157"/>
                    <a:pt x="36" y="157"/>
                  </a:cubicBezTo>
                  <a:cubicBezTo>
                    <a:pt x="37" y="157"/>
                    <a:pt x="37" y="157"/>
                    <a:pt x="37" y="157"/>
                  </a:cubicBezTo>
                  <a:cubicBezTo>
                    <a:pt x="37" y="157"/>
                    <a:pt x="37" y="157"/>
                    <a:pt x="37" y="157"/>
                  </a:cubicBezTo>
                  <a:cubicBezTo>
                    <a:pt x="36" y="157"/>
                    <a:pt x="36" y="157"/>
                    <a:pt x="36" y="157"/>
                  </a:cubicBezTo>
                  <a:cubicBezTo>
                    <a:pt x="36" y="157"/>
                    <a:pt x="36" y="157"/>
                    <a:pt x="36" y="157"/>
                  </a:cubicBezTo>
                  <a:cubicBezTo>
                    <a:pt x="36" y="157"/>
                    <a:pt x="36" y="157"/>
                    <a:pt x="36" y="157"/>
                  </a:cubicBezTo>
                  <a:close/>
                  <a:moveTo>
                    <a:pt x="33" y="153"/>
                  </a:moveTo>
                  <a:cubicBezTo>
                    <a:pt x="33" y="154"/>
                    <a:pt x="33" y="154"/>
                    <a:pt x="33" y="154"/>
                  </a:cubicBezTo>
                  <a:cubicBezTo>
                    <a:pt x="33" y="154"/>
                    <a:pt x="33" y="154"/>
                    <a:pt x="33" y="154"/>
                  </a:cubicBezTo>
                  <a:cubicBezTo>
                    <a:pt x="34" y="154"/>
                    <a:pt x="34" y="154"/>
                    <a:pt x="34" y="154"/>
                  </a:cubicBezTo>
                  <a:cubicBezTo>
                    <a:pt x="34" y="153"/>
                    <a:pt x="34" y="153"/>
                    <a:pt x="34" y="153"/>
                  </a:cubicBezTo>
                  <a:cubicBezTo>
                    <a:pt x="33" y="153"/>
                    <a:pt x="33" y="153"/>
                    <a:pt x="33" y="153"/>
                  </a:cubicBezTo>
                  <a:cubicBezTo>
                    <a:pt x="33" y="153"/>
                    <a:pt x="33" y="153"/>
                    <a:pt x="33" y="153"/>
                  </a:cubicBezTo>
                  <a:close/>
                  <a:moveTo>
                    <a:pt x="36" y="153"/>
                  </a:moveTo>
                  <a:cubicBezTo>
                    <a:pt x="37" y="153"/>
                    <a:pt x="37" y="153"/>
                    <a:pt x="37" y="153"/>
                  </a:cubicBezTo>
                  <a:cubicBezTo>
                    <a:pt x="37" y="153"/>
                    <a:pt x="37" y="153"/>
                    <a:pt x="37" y="153"/>
                  </a:cubicBezTo>
                  <a:cubicBezTo>
                    <a:pt x="38" y="153"/>
                    <a:pt x="38" y="153"/>
                    <a:pt x="38" y="153"/>
                  </a:cubicBezTo>
                  <a:cubicBezTo>
                    <a:pt x="37" y="153"/>
                    <a:pt x="37" y="153"/>
                    <a:pt x="37" y="153"/>
                  </a:cubicBezTo>
                  <a:cubicBezTo>
                    <a:pt x="36" y="153"/>
                    <a:pt x="36" y="153"/>
                    <a:pt x="36" y="153"/>
                  </a:cubicBezTo>
                  <a:close/>
                  <a:moveTo>
                    <a:pt x="34" y="153"/>
                  </a:moveTo>
                  <a:cubicBezTo>
                    <a:pt x="35" y="153"/>
                    <a:pt x="35" y="153"/>
                    <a:pt x="35" y="153"/>
                  </a:cubicBezTo>
                  <a:cubicBezTo>
                    <a:pt x="36" y="153"/>
                    <a:pt x="36" y="153"/>
                    <a:pt x="36" y="153"/>
                  </a:cubicBezTo>
                  <a:cubicBezTo>
                    <a:pt x="37" y="152"/>
                    <a:pt x="37" y="152"/>
                    <a:pt x="37" y="152"/>
                  </a:cubicBezTo>
                  <a:cubicBezTo>
                    <a:pt x="36" y="152"/>
                    <a:pt x="36" y="152"/>
                    <a:pt x="36" y="152"/>
                  </a:cubicBezTo>
                  <a:cubicBezTo>
                    <a:pt x="35" y="152"/>
                    <a:pt x="35" y="152"/>
                    <a:pt x="35" y="152"/>
                  </a:cubicBezTo>
                  <a:cubicBezTo>
                    <a:pt x="34" y="152"/>
                    <a:pt x="34" y="152"/>
                    <a:pt x="34" y="152"/>
                  </a:cubicBezTo>
                  <a:cubicBezTo>
                    <a:pt x="34" y="153"/>
                    <a:pt x="34" y="153"/>
                    <a:pt x="34" y="153"/>
                  </a:cubicBezTo>
                  <a:close/>
                  <a:moveTo>
                    <a:pt x="42" y="137"/>
                  </a:moveTo>
                  <a:cubicBezTo>
                    <a:pt x="42" y="138"/>
                    <a:pt x="42" y="138"/>
                    <a:pt x="42" y="138"/>
                  </a:cubicBezTo>
                  <a:cubicBezTo>
                    <a:pt x="43" y="138"/>
                    <a:pt x="43" y="138"/>
                    <a:pt x="43" y="138"/>
                  </a:cubicBezTo>
                  <a:cubicBezTo>
                    <a:pt x="43" y="137"/>
                    <a:pt x="43" y="137"/>
                    <a:pt x="43" y="137"/>
                  </a:cubicBezTo>
                  <a:cubicBezTo>
                    <a:pt x="43" y="137"/>
                    <a:pt x="43" y="137"/>
                    <a:pt x="43" y="137"/>
                  </a:cubicBezTo>
                  <a:cubicBezTo>
                    <a:pt x="42" y="137"/>
                    <a:pt x="42" y="137"/>
                    <a:pt x="42" y="137"/>
                  </a:cubicBezTo>
                  <a:close/>
                  <a:moveTo>
                    <a:pt x="42" y="135"/>
                  </a:moveTo>
                  <a:cubicBezTo>
                    <a:pt x="41" y="135"/>
                    <a:pt x="41" y="135"/>
                    <a:pt x="41" y="135"/>
                  </a:cubicBezTo>
                  <a:cubicBezTo>
                    <a:pt x="42" y="136"/>
                    <a:pt x="42" y="136"/>
                    <a:pt x="42" y="136"/>
                  </a:cubicBezTo>
                  <a:cubicBezTo>
                    <a:pt x="43" y="136"/>
                    <a:pt x="43" y="136"/>
                    <a:pt x="43" y="136"/>
                  </a:cubicBezTo>
                  <a:cubicBezTo>
                    <a:pt x="42" y="135"/>
                    <a:pt x="42" y="135"/>
                    <a:pt x="42" y="135"/>
                  </a:cubicBezTo>
                  <a:cubicBezTo>
                    <a:pt x="42" y="135"/>
                    <a:pt x="42" y="135"/>
                    <a:pt x="42" y="135"/>
                  </a:cubicBezTo>
                  <a:close/>
                  <a:moveTo>
                    <a:pt x="39" y="130"/>
                  </a:moveTo>
                  <a:cubicBezTo>
                    <a:pt x="40" y="130"/>
                    <a:pt x="40" y="130"/>
                    <a:pt x="40" y="130"/>
                  </a:cubicBezTo>
                  <a:cubicBezTo>
                    <a:pt x="40" y="129"/>
                    <a:pt x="40" y="129"/>
                    <a:pt x="40" y="129"/>
                  </a:cubicBezTo>
                  <a:cubicBezTo>
                    <a:pt x="41" y="129"/>
                    <a:pt x="41" y="129"/>
                    <a:pt x="41" y="129"/>
                  </a:cubicBezTo>
                  <a:cubicBezTo>
                    <a:pt x="41" y="129"/>
                    <a:pt x="41" y="129"/>
                    <a:pt x="41" y="129"/>
                  </a:cubicBezTo>
                  <a:cubicBezTo>
                    <a:pt x="40" y="129"/>
                    <a:pt x="40" y="129"/>
                    <a:pt x="40" y="129"/>
                  </a:cubicBezTo>
                  <a:cubicBezTo>
                    <a:pt x="40" y="128"/>
                    <a:pt x="40" y="128"/>
                    <a:pt x="40" y="128"/>
                  </a:cubicBezTo>
                  <a:cubicBezTo>
                    <a:pt x="39" y="129"/>
                    <a:pt x="39" y="129"/>
                    <a:pt x="39" y="129"/>
                  </a:cubicBezTo>
                  <a:cubicBezTo>
                    <a:pt x="39" y="129"/>
                    <a:pt x="39" y="129"/>
                    <a:pt x="39" y="129"/>
                  </a:cubicBezTo>
                  <a:cubicBezTo>
                    <a:pt x="39" y="130"/>
                    <a:pt x="39" y="130"/>
                    <a:pt x="39" y="130"/>
                  </a:cubicBezTo>
                  <a:close/>
                  <a:moveTo>
                    <a:pt x="39" y="133"/>
                  </a:moveTo>
                  <a:cubicBezTo>
                    <a:pt x="40" y="133"/>
                    <a:pt x="40" y="133"/>
                    <a:pt x="40" y="133"/>
                  </a:cubicBezTo>
                  <a:cubicBezTo>
                    <a:pt x="40" y="133"/>
                    <a:pt x="40" y="133"/>
                    <a:pt x="40" y="133"/>
                  </a:cubicBezTo>
                  <a:cubicBezTo>
                    <a:pt x="41" y="132"/>
                    <a:pt x="41" y="132"/>
                    <a:pt x="41" y="132"/>
                  </a:cubicBezTo>
                  <a:cubicBezTo>
                    <a:pt x="41" y="131"/>
                    <a:pt x="41" y="131"/>
                    <a:pt x="41" y="131"/>
                  </a:cubicBezTo>
                  <a:cubicBezTo>
                    <a:pt x="40" y="131"/>
                    <a:pt x="40" y="131"/>
                    <a:pt x="40" y="131"/>
                  </a:cubicBezTo>
                  <a:cubicBezTo>
                    <a:pt x="40" y="131"/>
                    <a:pt x="40" y="131"/>
                    <a:pt x="40" y="131"/>
                  </a:cubicBezTo>
                  <a:cubicBezTo>
                    <a:pt x="39" y="133"/>
                    <a:pt x="39" y="133"/>
                    <a:pt x="39" y="133"/>
                  </a:cubicBezTo>
                  <a:close/>
                  <a:moveTo>
                    <a:pt x="36" y="133"/>
                  </a:moveTo>
                  <a:cubicBezTo>
                    <a:pt x="37" y="133"/>
                    <a:pt x="37" y="133"/>
                    <a:pt x="37" y="133"/>
                  </a:cubicBezTo>
                  <a:cubicBezTo>
                    <a:pt x="38" y="133"/>
                    <a:pt x="38" y="133"/>
                    <a:pt x="38" y="133"/>
                  </a:cubicBezTo>
                  <a:cubicBezTo>
                    <a:pt x="38" y="132"/>
                    <a:pt x="38" y="132"/>
                    <a:pt x="38" y="132"/>
                  </a:cubicBezTo>
                  <a:cubicBezTo>
                    <a:pt x="38" y="131"/>
                    <a:pt x="38" y="131"/>
                    <a:pt x="38" y="131"/>
                  </a:cubicBezTo>
                  <a:cubicBezTo>
                    <a:pt x="37" y="132"/>
                    <a:pt x="37" y="132"/>
                    <a:pt x="37" y="132"/>
                  </a:cubicBezTo>
                  <a:cubicBezTo>
                    <a:pt x="36" y="132"/>
                    <a:pt x="36" y="132"/>
                    <a:pt x="36" y="132"/>
                  </a:cubicBezTo>
                  <a:cubicBezTo>
                    <a:pt x="36" y="133"/>
                    <a:pt x="36" y="133"/>
                    <a:pt x="36" y="133"/>
                  </a:cubicBezTo>
                  <a:close/>
                  <a:moveTo>
                    <a:pt x="31" y="137"/>
                  </a:moveTo>
                  <a:cubicBezTo>
                    <a:pt x="31" y="137"/>
                    <a:pt x="31" y="137"/>
                    <a:pt x="31" y="137"/>
                  </a:cubicBezTo>
                  <a:cubicBezTo>
                    <a:pt x="31" y="138"/>
                    <a:pt x="31" y="138"/>
                    <a:pt x="31" y="138"/>
                  </a:cubicBezTo>
                  <a:cubicBezTo>
                    <a:pt x="32" y="138"/>
                    <a:pt x="32" y="138"/>
                    <a:pt x="32" y="138"/>
                  </a:cubicBezTo>
                  <a:cubicBezTo>
                    <a:pt x="32" y="137"/>
                    <a:pt x="32" y="137"/>
                    <a:pt x="32" y="137"/>
                  </a:cubicBezTo>
                  <a:cubicBezTo>
                    <a:pt x="32" y="137"/>
                    <a:pt x="32" y="137"/>
                    <a:pt x="32" y="137"/>
                  </a:cubicBezTo>
                  <a:cubicBezTo>
                    <a:pt x="31" y="137"/>
                    <a:pt x="31" y="137"/>
                    <a:pt x="31" y="137"/>
                  </a:cubicBezTo>
                  <a:close/>
                  <a:moveTo>
                    <a:pt x="41" y="144"/>
                  </a:moveTo>
                  <a:cubicBezTo>
                    <a:pt x="41" y="145"/>
                    <a:pt x="41" y="145"/>
                    <a:pt x="41" y="145"/>
                  </a:cubicBezTo>
                  <a:cubicBezTo>
                    <a:pt x="42" y="144"/>
                    <a:pt x="42" y="144"/>
                    <a:pt x="42" y="144"/>
                  </a:cubicBezTo>
                  <a:cubicBezTo>
                    <a:pt x="42" y="145"/>
                    <a:pt x="42" y="145"/>
                    <a:pt x="42" y="145"/>
                  </a:cubicBezTo>
                  <a:cubicBezTo>
                    <a:pt x="42" y="146"/>
                    <a:pt x="42" y="146"/>
                    <a:pt x="42" y="146"/>
                  </a:cubicBezTo>
                  <a:cubicBezTo>
                    <a:pt x="42" y="146"/>
                    <a:pt x="42" y="146"/>
                    <a:pt x="42" y="146"/>
                  </a:cubicBezTo>
                  <a:cubicBezTo>
                    <a:pt x="43" y="146"/>
                    <a:pt x="43" y="146"/>
                    <a:pt x="43" y="146"/>
                  </a:cubicBezTo>
                  <a:cubicBezTo>
                    <a:pt x="43" y="145"/>
                    <a:pt x="43" y="145"/>
                    <a:pt x="43" y="145"/>
                  </a:cubicBezTo>
                  <a:cubicBezTo>
                    <a:pt x="44" y="144"/>
                    <a:pt x="44" y="144"/>
                    <a:pt x="44" y="144"/>
                  </a:cubicBezTo>
                  <a:cubicBezTo>
                    <a:pt x="43" y="144"/>
                    <a:pt x="43" y="144"/>
                    <a:pt x="43" y="144"/>
                  </a:cubicBezTo>
                  <a:cubicBezTo>
                    <a:pt x="43" y="144"/>
                    <a:pt x="43" y="144"/>
                    <a:pt x="43" y="144"/>
                  </a:cubicBezTo>
                  <a:cubicBezTo>
                    <a:pt x="42" y="144"/>
                    <a:pt x="42" y="144"/>
                    <a:pt x="42" y="144"/>
                  </a:cubicBezTo>
                  <a:cubicBezTo>
                    <a:pt x="41" y="144"/>
                    <a:pt x="41" y="144"/>
                    <a:pt x="41" y="144"/>
                  </a:cubicBezTo>
                  <a:close/>
                  <a:moveTo>
                    <a:pt x="31" y="147"/>
                  </a:moveTo>
                  <a:cubicBezTo>
                    <a:pt x="31" y="147"/>
                    <a:pt x="31" y="147"/>
                    <a:pt x="31" y="147"/>
                  </a:cubicBezTo>
                  <a:cubicBezTo>
                    <a:pt x="33" y="147"/>
                    <a:pt x="33" y="147"/>
                    <a:pt x="33" y="147"/>
                  </a:cubicBezTo>
                  <a:cubicBezTo>
                    <a:pt x="33" y="148"/>
                    <a:pt x="33" y="148"/>
                    <a:pt x="33" y="148"/>
                  </a:cubicBezTo>
                  <a:cubicBezTo>
                    <a:pt x="34" y="148"/>
                    <a:pt x="34" y="148"/>
                    <a:pt x="34" y="148"/>
                  </a:cubicBezTo>
                  <a:cubicBezTo>
                    <a:pt x="34" y="148"/>
                    <a:pt x="34" y="148"/>
                    <a:pt x="34" y="148"/>
                  </a:cubicBezTo>
                  <a:cubicBezTo>
                    <a:pt x="37" y="147"/>
                    <a:pt x="37" y="147"/>
                    <a:pt x="37" y="147"/>
                  </a:cubicBezTo>
                  <a:cubicBezTo>
                    <a:pt x="38" y="147"/>
                    <a:pt x="38" y="147"/>
                    <a:pt x="38" y="147"/>
                  </a:cubicBezTo>
                  <a:cubicBezTo>
                    <a:pt x="40" y="146"/>
                    <a:pt x="40" y="146"/>
                    <a:pt x="40" y="146"/>
                  </a:cubicBezTo>
                  <a:cubicBezTo>
                    <a:pt x="39" y="145"/>
                    <a:pt x="39" y="145"/>
                    <a:pt x="39" y="145"/>
                  </a:cubicBezTo>
                  <a:cubicBezTo>
                    <a:pt x="39" y="144"/>
                    <a:pt x="39" y="144"/>
                    <a:pt x="39" y="144"/>
                  </a:cubicBezTo>
                  <a:cubicBezTo>
                    <a:pt x="38" y="144"/>
                    <a:pt x="38" y="144"/>
                    <a:pt x="38" y="144"/>
                  </a:cubicBezTo>
                  <a:cubicBezTo>
                    <a:pt x="37" y="144"/>
                    <a:pt x="37" y="144"/>
                    <a:pt x="37" y="144"/>
                  </a:cubicBezTo>
                  <a:cubicBezTo>
                    <a:pt x="37" y="142"/>
                    <a:pt x="37" y="142"/>
                    <a:pt x="37" y="142"/>
                  </a:cubicBezTo>
                  <a:cubicBezTo>
                    <a:pt x="36" y="140"/>
                    <a:pt x="36" y="140"/>
                    <a:pt x="36" y="140"/>
                  </a:cubicBezTo>
                  <a:cubicBezTo>
                    <a:pt x="34" y="140"/>
                    <a:pt x="34" y="140"/>
                    <a:pt x="34" y="140"/>
                  </a:cubicBezTo>
                  <a:cubicBezTo>
                    <a:pt x="34" y="139"/>
                    <a:pt x="34" y="139"/>
                    <a:pt x="34" y="139"/>
                  </a:cubicBezTo>
                  <a:cubicBezTo>
                    <a:pt x="32" y="139"/>
                    <a:pt x="32" y="139"/>
                    <a:pt x="32" y="139"/>
                  </a:cubicBezTo>
                  <a:cubicBezTo>
                    <a:pt x="31" y="139"/>
                    <a:pt x="31" y="139"/>
                    <a:pt x="31" y="139"/>
                  </a:cubicBezTo>
                  <a:cubicBezTo>
                    <a:pt x="31" y="139"/>
                    <a:pt x="31" y="139"/>
                    <a:pt x="31" y="139"/>
                  </a:cubicBezTo>
                  <a:cubicBezTo>
                    <a:pt x="30" y="140"/>
                    <a:pt x="30" y="140"/>
                    <a:pt x="30" y="140"/>
                  </a:cubicBezTo>
                  <a:cubicBezTo>
                    <a:pt x="30" y="141"/>
                    <a:pt x="30" y="141"/>
                    <a:pt x="30" y="141"/>
                  </a:cubicBezTo>
                  <a:cubicBezTo>
                    <a:pt x="31" y="142"/>
                    <a:pt x="31" y="142"/>
                    <a:pt x="31" y="142"/>
                  </a:cubicBezTo>
                  <a:cubicBezTo>
                    <a:pt x="32" y="142"/>
                    <a:pt x="32" y="142"/>
                    <a:pt x="32" y="142"/>
                  </a:cubicBezTo>
                  <a:cubicBezTo>
                    <a:pt x="31" y="142"/>
                    <a:pt x="31" y="142"/>
                    <a:pt x="31" y="142"/>
                  </a:cubicBezTo>
                  <a:cubicBezTo>
                    <a:pt x="30" y="142"/>
                    <a:pt x="30" y="142"/>
                    <a:pt x="30" y="142"/>
                  </a:cubicBezTo>
                  <a:cubicBezTo>
                    <a:pt x="30" y="143"/>
                    <a:pt x="30" y="143"/>
                    <a:pt x="30" y="143"/>
                  </a:cubicBezTo>
                  <a:cubicBezTo>
                    <a:pt x="30" y="143"/>
                    <a:pt x="30" y="143"/>
                    <a:pt x="30" y="143"/>
                  </a:cubicBezTo>
                  <a:cubicBezTo>
                    <a:pt x="31" y="144"/>
                    <a:pt x="31" y="144"/>
                    <a:pt x="31" y="144"/>
                  </a:cubicBezTo>
                  <a:cubicBezTo>
                    <a:pt x="30" y="144"/>
                    <a:pt x="30" y="144"/>
                    <a:pt x="30" y="144"/>
                  </a:cubicBezTo>
                  <a:cubicBezTo>
                    <a:pt x="30" y="144"/>
                    <a:pt x="30" y="144"/>
                    <a:pt x="30" y="144"/>
                  </a:cubicBezTo>
                  <a:cubicBezTo>
                    <a:pt x="30" y="145"/>
                    <a:pt x="30" y="145"/>
                    <a:pt x="30" y="145"/>
                  </a:cubicBezTo>
                  <a:cubicBezTo>
                    <a:pt x="32" y="146"/>
                    <a:pt x="32" y="146"/>
                    <a:pt x="32" y="146"/>
                  </a:cubicBezTo>
                  <a:cubicBezTo>
                    <a:pt x="33" y="146"/>
                    <a:pt x="33" y="146"/>
                    <a:pt x="33" y="146"/>
                  </a:cubicBezTo>
                  <a:cubicBezTo>
                    <a:pt x="33" y="146"/>
                    <a:pt x="33" y="146"/>
                    <a:pt x="33" y="146"/>
                  </a:cubicBezTo>
                  <a:cubicBezTo>
                    <a:pt x="35" y="145"/>
                    <a:pt x="35" y="145"/>
                    <a:pt x="35" y="145"/>
                  </a:cubicBezTo>
                  <a:cubicBezTo>
                    <a:pt x="34" y="146"/>
                    <a:pt x="34" y="146"/>
                    <a:pt x="34" y="146"/>
                  </a:cubicBezTo>
                  <a:cubicBezTo>
                    <a:pt x="33" y="147"/>
                    <a:pt x="33" y="147"/>
                    <a:pt x="33" y="147"/>
                  </a:cubicBezTo>
                  <a:cubicBezTo>
                    <a:pt x="32" y="146"/>
                    <a:pt x="32" y="146"/>
                    <a:pt x="32" y="146"/>
                  </a:cubicBezTo>
                  <a:cubicBezTo>
                    <a:pt x="31" y="146"/>
                    <a:pt x="31" y="146"/>
                    <a:pt x="31" y="146"/>
                  </a:cubicBezTo>
                  <a:lnTo>
                    <a:pt x="31" y="147"/>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64" name="Freeform 163"/>
            <p:cNvSpPr>
              <a:spLocks noEditPoints="1"/>
            </p:cNvSpPr>
            <p:nvPr/>
          </p:nvSpPr>
          <p:spPr bwMode="auto">
            <a:xfrm>
              <a:off x="1705606" y="742951"/>
              <a:ext cx="1834736" cy="1541386"/>
            </a:xfrm>
            <a:custGeom>
              <a:avLst/>
              <a:gdLst>
                <a:gd name="T0" fmla="*/ 282 w 385"/>
                <a:gd name="T1" fmla="*/ 23 h 323"/>
                <a:gd name="T2" fmla="*/ 282 w 385"/>
                <a:gd name="T3" fmla="*/ 55 h 323"/>
                <a:gd name="T4" fmla="*/ 281 w 385"/>
                <a:gd name="T5" fmla="*/ 61 h 323"/>
                <a:gd name="T6" fmla="*/ 300 w 385"/>
                <a:gd name="T7" fmla="*/ 38 h 323"/>
                <a:gd name="T8" fmla="*/ 301 w 385"/>
                <a:gd name="T9" fmla="*/ 22 h 323"/>
                <a:gd name="T10" fmla="*/ 325 w 385"/>
                <a:gd name="T11" fmla="*/ 10 h 323"/>
                <a:gd name="T12" fmla="*/ 379 w 385"/>
                <a:gd name="T13" fmla="*/ 12 h 323"/>
                <a:gd name="T14" fmla="*/ 330 w 385"/>
                <a:gd name="T15" fmla="*/ 46 h 323"/>
                <a:gd name="T16" fmla="*/ 296 w 385"/>
                <a:gd name="T17" fmla="*/ 67 h 323"/>
                <a:gd name="T18" fmla="*/ 308 w 385"/>
                <a:gd name="T19" fmla="*/ 151 h 323"/>
                <a:gd name="T20" fmla="*/ 270 w 385"/>
                <a:gd name="T21" fmla="*/ 63 h 323"/>
                <a:gd name="T22" fmla="*/ 241 w 385"/>
                <a:gd name="T23" fmla="*/ 43 h 323"/>
                <a:gd name="T24" fmla="*/ 201 w 385"/>
                <a:gd name="T25" fmla="*/ 40 h 323"/>
                <a:gd name="T26" fmla="*/ 263 w 385"/>
                <a:gd name="T27" fmla="*/ 71 h 323"/>
                <a:gd name="T28" fmla="*/ 273 w 385"/>
                <a:gd name="T29" fmla="*/ 98 h 323"/>
                <a:gd name="T30" fmla="*/ 165 w 385"/>
                <a:gd name="T31" fmla="*/ 52 h 323"/>
                <a:gd name="T32" fmla="*/ 239 w 385"/>
                <a:gd name="T33" fmla="*/ 81 h 323"/>
                <a:gd name="T34" fmla="*/ 222 w 385"/>
                <a:gd name="T35" fmla="*/ 71 h 323"/>
                <a:gd name="T36" fmla="*/ 213 w 385"/>
                <a:gd name="T37" fmla="*/ 74 h 323"/>
                <a:gd name="T38" fmla="*/ 201 w 385"/>
                <a:gd name="T39" fmla="*/ 63 h 323"/>
                <a:gd name="T40" fmla="*/ 145 w 385"/>
                <a:gd name="T41" fmla="*/ 70 h 323"/>
                <a:gd name="T42" fmla="*/ 207 w 385"/>
                <a:gd name="T43" fmla="*/ 101 h 323"/>
                <a:gd name="T44" fmla="*/ 221 w 385"/>
                <a:gd name="T45" fmla="*/ 106 h 323"/>
                <a:gd name="T46" fmla="*/ 277 w 385"/>
                <a:gd name="T47" fmla="*/ 112 h 323"/>
                <a:gd name="T48" fmla="*/ 266 w 385"/>
                <a:gd name="T49" fmla="*/ 145 h 323"/>
                <a:gd name="T50" fmla="*/ 191 w 385"/>
                <a:gd name="T51" fmla="*/ 148 h 323"/>
                <a:gd name="T52" fmla="*/ 188 w 385"/>
                <a:gd name="T53" fmla="*/ 109 h 323"/>
                <a:gd name="T54" fmla="*/ 162 w 385"/>
                <a:gd name="T55" fmla="*/ 87 h 323"/>
                <a:gd name="T56" fmla="*/ 142 w 385"/>
                <a:gd name="T57" fmla="*/ 130 h 323"/>
                <a:gd name="T58" fmla="*/ 182 w 385"/>
                <a:gd name="T59" fmla="*/ 139 h 323"/>
                <a:gd name="T60" fmla="*/ 277 w 385"/>
                <a:gd name="T61" fmla="*/ 194 h 323"/>
                <a:gd name="T62" fmla="*/ 280 w 385"/>
                <a:gd name="T63" fmla="*/ 154 h 323"/>
                <a:gd name="T64" fmla="*/ 242 w 385"/>
                <a:gd name="T65" fmla="*/ 135 h 323"/>
                <a:gd name="T66" fmla="*/ 258 w 385"/>
                <a:gd name="T67" fmla="*/ 120 h 323"/>
                <a:gd name="T68" fmla="*/ 287 w 385"/>
                <a:gd name="T69" fmla="*/ 120 h 323"/>
                <a:gd name="T70" fmla="*/ 296 w 385"/>
                <a:gd name="T71" fmla="*/ 143 h 323"/>
                <a:gd name="T72" fmla="*/ 305 w 385"/>
                <a:gd name="T73" fmla="*/ 158 h 323"/>
                <a:gd name="T74" fmla="*/ 320 w 385"/>
                <a:gd name="T75" fmla="*/ 177 h 323"/>
                <a:gd name="T76" fmla="*/ 306 w 385"/>
                <a:gd name="T77" fmla="*/ 178 h 323"/>
                <a:gd name="T78" fmla="*/ 298 w 385"/>
                <a:gd name="T79" fmla="*/ 202 h 323"/>
                <a:gd name="T80" fmla="*/ 241 w 385"/>
                <a:gd name="T81" fmla="*/ 185 h 323"/>
                <a:gd name="T82" fmla="*/ 283 w 385"/>
                <a:gd name="T83" fmla="*/ 220 h 323"/>
                <a:gd name="T84" fmla="*/ 229 w 385"/>
                <a:gd name="T85" fmla="*/ 245 h 323"/>
                <a:gd name="T86" fmla="*/ 305 w 385"/>
                <a:gd name="T87" fmla="*/ 297 h 323"/>
                <a:gd name="T88" fmla="*/ 326 w 385"/>
                <a:gd name="T89" fmla="*/ 297 h 323"/>
                <a:gd name="T90" fmla="*/ 318 w 385"/>
                <a:gd name="T91" fmla="*/ 278 h 323"/>
                <a:gd name="T92" fmla="*/ 35 w 385"/>
                <a:gd name="T93" fmla="*/ 268 h 323"/>
                <a:gd name="T94" fmla="*/ 20 w 385"/>
                <a:gd name="T95" fmla="*/ 240 h 323"/>
                <a:gd name="T96" fmla="*/ 65 w 385"/>
                <a:gd name="T97" fmla="*/ 112 h 323"/>
                <a:gd name="T98" fmla="*/ 28 w 385"/>
                <a:gd name="T99" fmla="*/ 245 h 323"/>
                <a:gd name="T100" fmla="*/ 68 w 385"/>
                <a:gd name="T101" fmla="*/ 116 h 323"/>
                <a:gd name="T102" fmla="*/ 112 w 385"/>
                <a:gd name="T103" fmla="*/ 117 h 323"/>
                <a:gd name="T104" fmla="*/ 169 w 385"/>
                <a:gd name="T105" fmla="*/ 137 h 323"/>
                <a:gd name="T106" fmla="*/ 201 w 385"/>
                <a:gd name="T107" fmla="*/ 156 h 323"/>
                <a:gd name="T108" fmla="*/ 225 w 385"/>
                <a:gd name="T109" fmla="*/ 132 h 323"/>
                <a:gd name="T110" fmla="*/ 258 w 385"/>
                <a:gd name="T111" fmla="*/ 148 h 323"/>
                <a:gd name="T112" fmla="*/ 216 w 385"/>
                <a:gd name="T113" fmla="*/ 185 h 323"/>
                <a:gd name="T114" fmla="*/ 178 w 385"/>
                <a:gd name="T115" fmla="*/ 234 h 323"/>
                <a:gd name="T116" fmla="*/ 246 w 385"/>
                <a:gd name="T117" fmla="*/ 222 h 323"/>
                <a:gd name="T118" fmla="*/ 293 w 385"/>
                <a:gd name="T119" fmla="*/ 224 h 323"/>
                <a:gd name="T120" fmla="*/ 312 w 385"/>
                <a:gd name="T121" fmla="*/ 258 h 323"/>
                <a:gd name="T122" fmla="*/ 275 w 385"/>
                <a:gd name="T123" fmla="*/ 281 h 323"/>
                <a:gd name="T124" fmla="*/ 281 w 385"/>
                <a:gd name="T125" fmla="*/ 309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 h="323">
                  <a:moveTo>
                    <a:pt x="278" y="57"/>
                  </a:moveTo>
                  <a:cubicBezTo>
                    <a:pt x="279" y="56"/>
                    <a:pt x="279" y="56"/>
                    <a:pt x="279" y="56"/>
                  </a:cubicBezTo>
                  <a:cubicBezTo>
                    <a:pt x="280" y="56"/>
                    <a:pt x="280" y="56"/>
                    <a:pt x="280" y="56"/>
                  </a:cubicBezTo>
                  <a:cubicBezTo>
                    <a:pt x="281" y="54"/>
                    <a:pt x="281" y="54"/>
                    <a:pt x="281" y="54"/>
                  </a:cubicBezTo>
                  <a:cubicBezTo>
                    <a:pt x="282" y="52"/>
                    <a:pt x="282" y="52"/>
                    <a:pt x="282" y="52"/>
                  </a:cubicBezTo>
                  <a:cubicBezTo>
                    <a:pt x="282" y="52"/>
                    <a:pt x="282" y="52"/>
                    <a:pt x="282" y="52"/>
                  </a:cubicBezTo>
                  <a:cubicBezTo>
                    <a:pt x="282" y="53"/>
                    <a:pt x="282" y="53"/>
                    <a:pt x="282" y="53"/>
                  </a:cubicBezTo>
                  <a:cubicBezTo>
                    <a:pt x="282" y="54"/>
                    <a:pt x="282" y="54"/>
                    <a:pt x="282" y="54"/>
                  </a:cubicBezTo>
                  <a:cubicBezTo>
                    <a:pt x="282" y="54"/>
                    <a:pt x="282" y="54"/>
                    <a:pt x="282" y="54"/>
                  </a:cubicBezTo>
                  <a:cubicBezTo>
                    <a:pt x="283" y="54"/>
                    <a:pt x="283" y="54"/>
                    <a:pt x="283" y="54"/>
                  </a:cubicBezTo>
                  <a:cubicBezTo>
                    <a:pt x="283" y="53"/>
                    <a:pt x="283" y="53"/>
                    <a:pt x="283" y="53"/>
                  </a:cubicBezTo>
                  <a:cubicBezTo>
                    <a:pt x="284" y="53"/>
                    <a:pt x="284" y="53"/>
                    <a:pt x="284" y="53"/>
                  </a:cubicBezTo>
                  <a:cubicBezTo>
                    <a:pt x="284" y="52"/>
                    <a:pt x="284" y="52"/>
                    <a:pt x="284" y="52"/>
                  </a:cubicBezTo>
                  <a:cubicBezTo>
                    <a:pt x="283" y="52"/>
                    <a:pt x="283" y="52"/>
                    <a:pt x="283" y="52"/>
                  </a:cubicBezTo>
                  <a:cubicBezTo>
                    <a:pt x="283" y="52"/>
                    <a:pt x="283" y="52"/>
                    <a:pt x="283" y="52"/>
                  </a:cubicBezTo>
                  <a:cubicBezTo>
                    <a:pt x="284" y="51"/>
                    <a:pt x="284" y="51"/>
                    <a:pt x="284" y="51"/>
                  </a:cubicBezTo>
                  <a:cubicBezTo>
                    <a:pt x="284" y="50"/>
                    <a:pt x="284" y="50"/>
                    <a:pt x="284" y="50"/>
                  </a:cubicBezTo>
                  <a:cubicBezTo>
                    <a:pt x="284" y="50"/>
                    <a:pt x="284" y="50"/>
                    <a:pt x="284" y="50"/>
                  </a:cubicBezTo>
                  <a:cubicBezTo>
                    <a:pt x="284" y="49"/>
                    <a:pt x="284" y="49"/>
                    <a:pt x="284" y="49"/>
                  </a:cubicBezTo>
                  <a:cubicBezTo>
                    <a:pt x="285" y="48"/>
                    <a:pt x="285" y="48"/>
                    <a:pt x="285" y="48"/>
                  </a:cubicBezTo>
                  <a:cubicBezTo>
                    <a:pt x="285" y="47"/>
                    <a:pt x="285" y="47"/>
                    <a:pt x="285" y="47"/>
                  </a:cubicBezTo>
                  <a:cubicBezTo>
                    <a:pt x="286" y="47"/>
                    <a:pt x="286" y="47"/>
                    <a:pt x="286" y="47"/>
                  </a:cubicBezTo>
                  <a:cubicBezTo>
                    <a:pt x="287" y="46"/>
                    <a:pt x="287" y="46"/>
                    <a:pt x="287" y="46"/>
                  </a:cubicBezTo>
                  <a:cubicBezTo>
                    <a:pt x="287" y="47"/>
                    <a:pt x="287" y="47"/>
                    <a:pt x="287" y="47"/>
                  </a:cubicBezTo>
                  <a:cubicBezTo>
                    <a:pt x="287" y="47"/>
                    <a:pt x="287" y="47"/>
                    <a:pt x="287" y="47"/>
                  </a:cubicBezTo>
                  <a:cubicBezTo>
                    <a:pt x="286" y="47"/>
                    <a:pt x="286" y="47"/>
                    <a:pt x="286" y="47"/>
                  </a:cubicBezTo>
                  <a:cubicBezTo>
                    <a:pt x="286" y="49"/>
                    <a:pt x="286" y="49"/>
                    <a:pt x="286" y="49"/>
                  </a:cubicBezTo>
                  <a:cubicBezTo>
                    <a:pt x="285" y="50"/>
                    <a:pt x="285" y="50"/>
                    <a:pt x="285" y="50"/>
                  </a:cubicBezTo>
                  <a:cubicBezTo>
                    <a:pt x="285" y="51"/>
                    <a:pt x="285" y="51"/>
                    <a:pt x="285" y="51"/>
                  </a:cubicBezTo>
                  <a:cubicBezTo>
                    <a:pt x="285" y="51"/>
                    <a:pt x="285" y="51"/>
                    <a:pt x="285" y="51"/>
                  </a:cubicBezTo>
                  <a:cubicBezTo>
                    <a:pt x="285" y="52"/>
                    <a:pt x="285" y="52"/>
                    <a:pt x="285" y="52"/>
                  </a:cubicBezTo>
                  <a:cubicBezTo>
                    <a:pt x="286" y="52"/>
                    <a:pt x="286" y="52"/>
                    <a:pt x="286" y="52"/>
                  </a:cubicBezTo>
                  <a:cubicBezTo>
                    <a:pt x="287" y="51"/>
                    <a:pt x="287" y="51"/>
                    <a:pt x="287" y="51"/>
                  </a:cubicBezTo>
                  <a:cubicBezTo>
                    <a:pt x="288" y="49"/>
                    <a:pt x="288" y="49"/>
                    <a:pt x="288" y="49"/>
                  </a:cubicBezTo>
                  <a:cubicBezTo>
                    <a:pt x="289" y="48"/>
                    <a:pt x="289" y="48"/>
                    <a:pt x="289" y="48"/>
                  </a:cubicBezTo>
                  <a:cubicBezTo>
                    <a:pt x="289" y="47"/>
                    <a:pt x="289" y="47"/>
                    <a:pt x="289" y="47"/>
                  </a:cubicBezTo>
                  <a:cubicBezTo>
                    <a:pt x="289" y="47"/>
                    <a:pt x="289" y="47"/>
                    <a:pt x="289" y="47"/>
                  </a:cubicBezTo>
                  <a:cubicBezTo>
                    <a:pt x="290" y="46"/>
                    <a:pt x="290" y="46"/>
                    <a:pt x="290" y="46"/>
                  </a:cubicBezTo>
                  <a:cubicBezTo>
                    <a:pt x="290" y="47"/>
                    <a:pt x="290" y="47"/>
                    <a:pt x="290" y="47"/>
                  </a:cubicBezTo>
                  <a:cubicBezTo>
                    <a:pt x="290" y="47"/>
                    <a:pt x="290" y="47"/>
                    <a:pt x="290" y="47"/>
                  </a:cubicBezTo>
                  <a:cubicBezTo>
                    <a:pt x="290" y="48"/>
                    <a:pt x="290" y="48"/>
                    <a:pt x="290" y="48"/>
                  </a:cubicBezTo>
                  <a:cubicBezTo>
                    <a:pt x="290" y="48"/>
                    <a:pt x="290" y="48"/>
                    <a:pt x="290" y="48"/>
                  </a:cubicBezTo>
                  <a:cubicBezTo>
                    <a:pt x="291" y="47"/>
                    <a:pt x="291" y="47"/>
                    <a:pt x="291" y="47"/>
                  </a:cubicBezTo>
                  <a:cubicBezTo>
                    <a:pt x="292" y="47"/>
                    <a:pt x="292" y="47"/>
                    <a:pt x="292" y="47"/>
                  </a:cubicBezTo>
                  <a:cubicBezTo>
                    <a:pt x="293" y="47"/>
                    <a:pt x="293" y="47"/>
                    <a:pt x="293" y="47"/>
                  </a:cubicBezTo>
                  <a:cubicBezTo>
                    <a:pt x="295" y="46"/>
                    <a:pt x="295" y="46"/>
                    <a:pt x="295" y="46"/>
                  </a:cubicBezTo>
                  <a:cubicBezTo>
                    <a:pt x="296" y="46"/>
                    <a:pt x="296" y="46"/>
                    <a:pt x="296" y="46"/>
                  </a:cubicBezTo>
                  <a:cubicBezTo>
                    <a:pt x="296" y="46"/>
                    <a:pt x="296" y="46"/>
                    <a:pt x="296" y="46"/>
                  </a:cubicBezTo>
                  <a:cubicBezTo>
                    <a:pt x="297" y="46"/>
                    <a:pt x="297" y="46"/>
                    <a:pt x="297" y="46"/>
                  </a:cubicBezTo>
                  <a:cubicBezTo>
                    <a:pt x="297" y="45"/>
                    <a:pt x="297" y="45"/>
                    <a:pt x="297" y="45"/>
                  </a:cubicBezTo>
                  <a:cubicBezTo>
                    <a:pt x="297" y="44"/>
                    <a:pt x="297" y="44"/>
                    <a:pt x="297" y="44"/>
                  </a:cubicBezTo>
                  <a:cubicBezTo>
                    <a:pt x="298" y="44"/>
                    <a:pt x="298" y="44"/>
                    <a:pt x="298" y="44"/>
                  </a:cubicBezTo>
                  <a:cubicBezTo>
                    <a:pt x="297" y="43"/>
                    <a:pt x="297" y="43"/>
                    <a:pt x="297" y="43"/>
                  </a:cubicBezTo>
                  <a:cubicBezTo>
                    <a:pt x="297" y="42"/>
                    <a:pt x="297" y="42"/>
                    <a:pt x="297" y="42"/>
                  </a:cubicBezTo>
                  <a:cubicBezTo>
                    <a:pt x="297" y="40"/>
                    <a:pt x="297" y="40"/>
                    <a:pt x="297" y="40"/>
                  </a:cubicBezTo>
                  <a:cubicBezTo>
                    <a:pt x="297" y="40"/>
                    <a:pt x="297" y="40"/>
                    <a:pt x="297" y="40"/>
                  </a:cubicBezTo>
                  <a:cubicBezTo>
                    <a:pt x="296" y="41"/>
                    <a:pt x="296" y="41"/>
                    <a:pt x="296" y="41"/>
                  </a:cubicBezTo>
                  <a:cubicBezTo>
                    <a:pt x="295" y="43"/>
                    <a:pt x="295" y="43"/>
                    <a:pt x="295" y="43"/>
                  </a:cubicBezTo>
                  <a:cubicBezTo>
                    <a:pt x="295" y="43"/>
                    <a:pt x="295" y="43"/>
                    <a:pt x="295" y="43"/>
                  </a:cubicBezTo>
                  <a:cubicBezTo>
                    <a:pt x="295" y="42"/>
                    <a:pt x="295" y="42"/>
                    <a:pt x="295" y="42"/>
                  </a:cubicBezTo>
                  <a:cubicBezTo>
                    <a:pt x="296" y="41"/>
                    <a:pt x="296" y="41"/>
                    <a:pt x="296" y="41"/>
                  </a:cubicBezTo>
                  <a:cubicBezTo>
                    <a:pt x="297" y="41"/>
                    <a:pt x="297" y="41"/>
                    <a:pt x="297" y="41"/>
                  </a:cubicBezTo>
                  <a:cubicBezTo>
                    <a:pt x="297" y="40"/>
                    <a:pt x="297" y="40"/>
                    <a:pt x="297" y="40"/>
                  </a:cubicBezTo>
                  <a:cubicBezTo>
                    <a:pt x="296" y="39"/>
                    <a:pt x="296" y="39"/>
                    <a:pt x="296" y="39"/>
                  </a:cubicBezTo>
                  <a:cubicBezTo>
                    <a:pt x="295" y="39"/>
                    <a:pt x="295" y="39"/>
                    <a:pt x="295" y="39"/>
                  </a:cubicBezTo>
                  <a:cubicBezTo>
                    <a:pt x="295" y="39"/>
                    <a:pt x="295" y="39"/>
                    <a:pt x="295" y="39"/>
                  </a:cubicBezTo>
                  <a:cubicBezTo>
                    <a:pt x="295" y="39"/>
                    <a:pt x="295" y="39"/>
                    <a:pt x="295" y="39"/>
                  </a:cubicBezTo>
                  <a:cubicBezTo>
                    <a:pt x="294" y="39"/>
                    <a:pt x="294" y="39"/>
                    <a:pt x="294" y="39"/>
                  </a:cubicBezTo>
                  <a:cubicBezTo>
                    <a:pt x="294" y="39"/>
                    <a:pt x="294" y="39"/>
                    <a:pt x="294" y="39"/>
                  </a:cubicBezTo>
                  <a:cubicBezTo>
                    <a:pt x="293" y="39"/>
                    <a:pt x="293" y="39"/>
                    <a:pt x="293" y="39"/>
                  </a:cubicBezTo>
                  <a:cubicBezTo>
                    <a:pt x="292" y="40"/>
                    <a:pt x="292" y="40"/>
                    <a:pt x="292" y="40"/>
                  </a:cubicBezTo>
                  <a:cubicBezTo>
                    <a:pt x="292" y="39"/>
                    <a:pt x="292" y="39"/>
                    <a:pt x="292" y="39"/>
                  </a:cubicBezTo>
                  <a:cubicBezTo>
                    <a:pt x="292" y="39"/>
                    <a:pt x="292" y="39"/>
                    <a:pt x="292" y="39"/>
                  </a:cubicBezTo>
                  <a:cubicBezTo>
                    <a:pt x="294" y="38"/>
                    <a:pt x="294" y="38"/>
                    <a:pt x="294" y="38"/>
                  </a:cubicBezTo>
                  <a:cubicBezTo>
                    <a:pt x="295" y="38"/>
                    <a:pt x="295" y="38"/>
                    <a:pt x="295" y="38"/>
                  </a:cubicBezTo>
                  <a:cubicBezTo>
                    <a:pt x="296" y="37"/>
                    <a:pt x="296" y="37"/>
                    <a:pt x="296" y="37"/>
                  </a:cubicBezTo>
                  <a:cubicBezTo>
                    <a:pt x="297" y="36"/>
                    <a:pt x="297" y="36"/>
                    <a:pt x="297" y="36"/>
                  </a:cubicBezTo>
                  <a:cubicBezTo>
                    <a:pt x="298" y="35"/>
                    <a:pt x="298" y="35"/>
                    <a:pt x="298" y="35"/>
                  </a:cubicBezTo>
                  <a:cubicBezTo>
                    <a:pt x="298" y="33"/>
                    <a:pt x="298" y="33"/>
                    <a:pt x="298" y="33"/>
                  </a:cubicBezTo>
                  <a:cubicBezTo>
                    <a:pt x="298" y="33"/>
                    <a:pt x="298" y="33"/>
                    <a:pt x="298" y="33"/>
                  </a:cubicBezTo>
                  <a:cubicBezTo>
                    <a:pt x="297" y="33"/>
                    <a:pt x="297" y="33"/>
                    <a:pt x="297" y="33"/>
                  </a:cubicBezTo>
                  <a:cubicBezTo>
                    <a:pt x="297" y="34"/>
                    <a:pt x="297" y="34"/>
                    <a:pt x="297" y="34"/>
                  </a:cubicBezTo>
                  <a:cubicBezTo>
                    <a:pt x="296" y="33"/>
                    <a:pt x="296" y="33"/>
                    <a:pt x="296" y="33"/>
                  </a:cubicBezTo>
                  <a:cubicBezTo>
                    <a:pt x="297" y="33"/>
                    <a:pt x="297" y="33"/>
                    <a:pt x="297" y="33"/>
                  </a:cubicBezTo>
                  <a:cubicBezTo>
                    <a:pt x="297" y="33"/>
                    <a:pt x="297" y="33"/>
                    <a:pt x="297" y="33"/>
                  </a:cubicBezTo>
                  <a:cubicBezTo>
                    <a:pt x="298" y="33"/>
                    <a:pt x="298" y="33"/>
                    <a:pt x="298" y="33"/>
                  </a:cubicBezTo>
                  <a:cubicBezTo>
                    <a:pt x="298" y="32"/>
                    <a:pt x="298" y="32"/>
                    <a:pt x="298" y="32"/>
                  </a:cubicBezTo>
                  <a:cubicBezTo>
                    <a:pt x="298" y="31"/>
                    <a:pt x="298" y="31"/>
                    <a:pt x="298" y="31"/>
                  </a:cubicBezTo>
                  <a:cubicBezTo>
                    <a:pt x="299" y="30"/>
                    <a:pt x="299" y="30"/>
                    <a:pt x="299" y="30"/>
                  </a:cubicBezTo>
                  <a:cubicBezTo>
                    <a:pt x="299" y="30"/>
                    <a:pt x="299" y="30"/>
                    <a:pt x="299" y="30"/>
                  </a:cubicBezTo>
                  <a:cubicBezTo>
                    <a:pt x="299" y="29"/>
                    <a:pt x="299" y="29"/>
                    <a:pt x="299" y="29"/>
                  </a:cubicBezTo>
                  <a:cubicBezTo>
                    <a:pt x="299" y="29"/>
                    <a:pt x="299" y="29"/>
                    <a:pt x="299" y="29"/>
                  </a:cubicBezTo>
                  <a:cubicBezTo>
                    <a:pt x="298" y="28"/>
                    <a:pt x="298" y="28"/>
                    <a:pt x="298" y="28"/>
                  </a:cubicBezTo>
                  <a:cubicBezTo>
                    <a:pt x="297" y="29"/>
                    <a:pt x="297" y="29"/>
                    <a:pt x="297" y="29"/>
                  </a:cubicBezTo>
                  <a:cubicBezTo>
                    <a:pt x="296" y="30"/>
                    <a:pt x="296" y="30"/>
                    <a:pt x="296" y="30"/>
                  </a:cubicBezTo>
                  <a:cubicBezTo>
                    <a:pt x="296" y="31"/>
                    <a:pt x="296" y="31"/>
                    <a:pt x="296" y="31"/>
                  </a:cubicBezTo>
                  <a:cubicBezTo>
                    <a:pt x="297" y="32"/>
                    <a:pt x="297" y="32"/>
                    <a:pt x="297" y="32"/>
                  </a:cubicBezTo>
                  <a:cubicBezTo>
                    <a:pt x="296" y="33"/>
                    <a:pt x="296" y="33"/>
                    <a:pt x="296" y="33"/>
                  </a:cubicBezTo>
                  <a:cubicBezTo>
                    <a:pt x="296" y="33"/>
                    <a:pt x="296" y="33"/>
                    <a:pt x="296" y="33"/>
                  </a:cubicBezTo>
                  <a:cubicBezTo>
                    <a:pt x="295" y="33"/>
                    <a:pt x="295" y="33"/>
                    <a:pt x="295" y="33"/>
                  </a:cubicBezTo>
                  <a:cubicBezTo>
                    <a:pt x="295" y="32"/>
                    <a:pt x="295" y="32"/>
                    <a:pt x="295" y="32"/>
                  </a:cubicBezTo>
                  <a:cubicBezTo>
                    <a:pt x="295" y="32"/>
                    <a:pt x="295" y="32"/>
                    <a:pt x="295" y="32"/>
                  </a:cubicBezTo>
                  <a:cubicBezTo>
                    <a:pt x="295" y="31"/>
                    <a:pt x="295" y="31"/>
                    <a:pt x="295" y="31"/>
                  </a:cubicBezTo>
                  <a:cubicBezTo>
                    <a:pt x="296" y="30"/>
                    <a:pt x="296" y="30"/>
                    <a:pt x="296" y="30"/>
                  </a:cubicBezTo>
                  <a:cubicBezTo>
                    <a:pt x="296" y="29"/>
                    <a:pt x="296" y="29"/>
                    <a:pt x="296" y="29"/>
                  </a:cubicBezTo>
                  <a:cubicBezTo>
                    <a:pt x="296" y="29"/>
                    <a:pt x="296" y="29"/>
                    <a:pt x="296" y="29"/>
                  </a:cubicBezTo>
                  <a:cubicBezTo>
                    <a:pt x="296" y="29"/>
                    <a:pt x="296" y="29"/>
                    <a:pt x="296" y="29"/>
                  </a:cubicBezTo>
                  <a:cubicBezTo>
                    <a:pt x="297" y="29"/>
                    <a:pt x="297" y="29"/>
                    <a:pt x="297" y="29"/>
                  </a:cubicBezTo>
                  <a:cubicBezTo>
                    <a:pt x="296" y="28"/>
                    <a:pt x="296" y="28"/>
                    <a:pt x="296" y="28"/>
                  </a:cubicBezTo>
                  <a:cubicBezTo>
                    <a:pt x="296" y="27"/>
                    <a:pt x="296" y="27"/>
                    <a:pt x="296" y="27"/>
                  </a:cubicBezTo>
                  <a:cubicBezTo>
                    <a:pt x="295" y="27"/>
                    <a:pt x="295" y="27"/>
                    <a:pt x="295" y="27"/>
                  </a:cubicBezTo>
                  <a:cubicBezTo>
                    <a:pt x="294" y="27"/>
                    <a:pt x="294" y="27"/>
                    <a:pt x="294" y="27"/>
                  </a:cubicBezTo>
                  <a:cubicBezTo>
                    <a:pt x="294" y="28"/>
                    <a:pt x="294" y="28"/>
                    <a:pt x="294" y="28"/>
                  </a:cubicBezTo>
                  <a:cubicBezTo>
                    <a:pt x="293" y="27"/>
                    <a:pt x="293" y="27"/>
                    <a:pt x="293" y="27"/>
                  </a:cubicBezTo>
                  <a:cubicBezTo>
                    <a:pt x="293" y="27"/>
                    <a:pt x="293" y="27"/>
                    <a:pt x="293" y="27"/>
                  </a:cubicBezTo>
                  <a:cubicBezTo>
                    <a:pt x="293" y="26"/>
                    <a:pt x="293" y="26"/>
                    <a:pt x="293" y="26"/>
                  </a:cubicBezTo>
                  <a:cubicBezTo>
                    <a:pt x="293" y="25"/>
                    <a:pt x="293" y="25"/>
                    <a:pt x="293" y="25"/>
                  </a:cubicBezTo>
                  <a:cubicBezTo>
                    <a:pt x="293" y="23"/>
                    <a:pt x="293" y="23"/>
                    <a:pt x="293" y="23"/>
                  </a:cubicBezTo>
                  <a:cubicBezTo>
                    <a:pt x="293" y="22"/>
                    <a:pt x="293" y="22"/>
                    <a:pt x="293" y="22"/>
                  </a:cubicBezTo>
                  <a:cubicBezTo>
                    <a:pt x="293" y="21"/>
                    <a:pt x="293" y="21"/>
                    <a:pt x="293" y="21"/>
                  </a:cubicBezTo>
                  <a:cubicBezTo>
                    <a:pt x="294" y="20"/>
                    <a:pt x="294" y="20"/>
                    <a:pt x="294" y="20"/>
                  </a:cubicBezTo>
                  <a:cubicBezTo>
                    <a:pt x="293" y="19"/>
                    <a:pt x="293" y="19"/>
                    <a:pt x="293" y="19"/>
                  </a:cubicBezTo>
                  <a:cubicBezTo>
                    <a:pt x="294" y="17"/>
                    <a:pt x="294" y="17"/>
                    <a:pt x="294" y="17"/>
                  </a:cubicBezTo>
                  <a:cubicBezTo>
                    <a:pt x="294" y="16"/>
                    <a:pt x="294" y="16"/>
                    <a:pt x="294" y="16"/>
                  </a:cubicBezTo>
                  <a:cubicBezTo>
                    <a:pt x="293" y="16"/>
                    <a:pt x="293" y="16"/>
                    <a:pt x="293" y="16"/>
                  </a:cubicBezTo>
                  <a:cubicBezTo>
                    <a:pt x="293" y="15"/>
                    <a:pt x="293" y="15"/>
                    <a:pt x="293" y="15"/>
                  </a:cubicBezTo>
                  <a:cubicBezTo>
                    <a:pt x="292" y="14"/>
                    <a:pt x="292" y="14"/>
                    <a:pt x="292" y="14"/>
                  </a:cubicBezTo>
                  <a:cubicBezTo>
                    <a:pt x="292" y="13"/>
                    <a:pt x="292" y="13"/>
                    <a:pt x="292" y="13"/>
                  </a:cubicBezTo>
                  <a:cubicBezTo>
                    <a:pt x="290" y="13"/>
                    <a:pt x="290" y="13"/>
                    <a:pt x="290" y="13"/>
                  </a:cubicBezTo>
                  <a:cubicBezTo>
                    <a:pt x="290" y="13"/>
                    <a:pt x="290" y="13"/>
                    <a:pt x="290" y="13"/>
                  </a:cubicBezTo>
                  <a:cubicBezTo>
                    <a:pt x="290" y="13"/>
                    <a:pt x="290" y="13"/>
                    <a:pt x="290" y="13"/>
                  </a:cubicBezTo>
                  <a:cubicBezTo>
                    <a:pt x="290" y="14"/>
                    <a:pt x="290" y="14"/>
                    <a:pt x="290" y="14"/>
                  </a:cubicBezTo>
                  <a:cubicBezTo>
                    <a:pt x="289" y="13"/>
                    <a:pt x="289" y="13"/>
                    <a:pt x="289" y="13"/>
                  </a:cubicBezTo>
                  <a:cubicBezTo>
                    <a:pt x="288" y="13"/>
                    <a:pt x="288" y="13"/>
                    <a:pt x="288" y="13"/>
                  </a:cubicBezTo>
                  <a:cubicBezTo>
                    <a:pt x="288" y="14"/>
                    <a:pt x="288" y="14"/>
                    <a:pt x="288" y="14"/>
                  </a:cubicBezTo>
                  <a:cubicBezTo>
                    <a:pt x="287" y="15"/>
                    <a:pt x="287" y="15"/>
                    <a:pt x="287" y="15"/>
                  </a:cubicBezTo>
                  <a:cubicBezTo>
                    <a:pt x="288" y="15"/>
                    <a:pt x="288" y="15"/>
                    <a:pt x="288" y="15"/>
                  </a:cubicBezTo>
                  <a:cubicBezTo>
                    <a:pt x="288" y="15"/>
                    <a:pt x="288" y="15"/>
                    <a:pt x="288" y="15"/>
                  </a:cubicBezTo>
                  <a:cubicBezTo>
                    <a:pt x="289" y="15"/>
                    <a:pt x="289" y="15"/>
                    <a:pt x="289" y="15"/>
                  </a:cubicBezTo>
                  <a:cubicBezTo>
                    <a:pt x="290" y="15"/>
                    <a:pt x="290" y="15"/>
                    <a:pt x="290" y="15"/>
                  </a:cubicBezTo>
                  <a:cubicBezTo>
                    <a:pt x="291" y="16"/>
                    <a:pt x="291" y="16"/>
                    <a:pt x="291" y="16"/>
                  </a:cubicBezTo>
                  <a:cubicBezTo>
                    <a:pt x="291" y="16"/>
                    <a:pt x="291" y="16"/>
                    <a:pt x="291" y="16"/>
                  </a:cubicBezTo>
                  <a:cubicBezTo>
                    <a:pt x="291" y="17"/>
                    <a:pt x="291" y="17"/>
                    <a:pt x="291" y="17"/>
                  </a:cubicBezTo>
                  <a:cubicBezTo>
                    <a:pt x="290" y="18"/>
                    <a:pt x="290" y="18"/>
                    <a:pt x="290" y="18"/>
                  </a:cubicBezTo>
                  <a:cubicBezTo>
                    <a:pt x="289" y="18"/>
                    <a:pt x="289" y="18"/>
                    <a:pt x="289" y="18"/>
                  </a:cubicBezTo>
                  <a:cubicBezTo>
                    <a:pt x="288" y="17"/>
                    <a:pt x="288" y="17"/>
                    <a:pt x="288" y="17"/>
                  </a:cubicBezTo>
                  <a:cubicBezTo>
                    <a:pt x="288" y="17"/>
                    <a:pt x="288" y="17"/>
                    <a:pt x="288" y="17"/>
                  </a:cubicBezTo>
                  <a:cubicBezTo>
                    <a:pt x="287" y="17"/>
                    <a:pt x="287" y="17"/>
                    <a:pt x="287" y="17"/>
                  </a:cubicBezTo>
                  <a:cubicBezTo>
                    <a:pt x="287" y="18"/>
                    <a:pt x="287" y="18"/>
                    <a:pt x="287" y="18"/>
                  </a:cubicBezTo>
                  <a:cubicBezTo>
                    <a:pt x="288" y="18"/>
                    <a:pt x="288" y="18"/>
                    <a:pt x="288" y="18"/>
                  </a:cubicBezTo>
                  <a:cubicBezTo>
                    <a:pt x="287" y="19"/>
                    <a:pt x="287" y="19"/>
                    <a:pt x="287" y="19"/>
                  </a:cubicBezTo>
                  <a:cubicBezTo>
                    <a:pt x="286" y="19"/>
                    <a:pt x="286" y="19"/>
                    <a:pt x="286" y="19"/>
                  </a:cubicBezTo>
                  <a:cubicBezTo>
                    <a:pt x="285" y="18"/>
                    <a:pt x="285" y="18"/>
                    <a:pt x="285" y="18"/>
                  </a:cubicBezTo>
                  <a:cubicBezTo>
                    <a:pt x="284" y="18"/>
                    <a:pt x="284" y="18"/>
                    <a:pt x="284" y="18"/>
                  </a:cubicBezTo>
                  <a:cubicBezTo>
                    <a:pt x="283" y="19"/>
                    <a:pt x="283" y="19"/>
                    <a:pt x="283" y="19"/>
                  </a:cubicBezTo>
                  <a:cubicBezTo>
                    <a:pt x="283" y="20"/>
                    <a:pt x="283" y="20"/>
                    <a:pt x="283" y="20"/>
                  </a:cubicBezTo>
                  <a:cubicBezTo>
                    <a:pt x="283" y="20"/>
                    <a:pt x="283" y="20"/>
                    <a:pt x="283" y="20"/>
                  </a:cubicBezTo>
                  <a:cubicBezTo>
                    <a:pt x="284" y="20"/>
                    <a:pt x="284" y="20"/>
                    <a:pt x="284" y="20"/>
                  </a:cubicBezTo>
                  <a:cubicBezTo>
                    <a:pt x="284" y="21"/>
                    <a:pt x="284" y="21"/>
                    <a:pt x="284" y="21"/>
                  </a:cubicBezTo>
                  <a:cubicBezTo>
                    <a:pt x="285" y="22"/>
                    <a:pt x="285" y="22"/>
                    <a:pt x="285" y="22"/>
                  </a:cubicBezTo>
                  <a:cubicBezTo>
                    <a:pt x="285" y="22"/>
                    <a:pt x="285" y="22"/>
                    <a:pt x="285" y="22"/>
                  </a:cubicBezTo>
                  <a:cubicBezTo>
                    <a:pt x="284" y="22"/>
                    <a:pt x="284" y="22"/>
                    <a:pt x="284" y="22"/>
                  </a:cubicBezTo>
                  <a:cubicBezTo>
                    <a:pt x="284" y="23"/>
                    <a:pt x="284" y="23"/>
                    <a:pt x="284" y="23"/>
                  </a:cubicBezTo>
                  <a:cubicBezTo>
                    <a:pt x="285" y="23"/>
                    <a:pt x="285" y="23"/>
                    <a:pt x="285" y="23"/>
                  </a:cubicBezTo>
                  <a:cubicBezTo>
                    <a:pt x="285" y="24"/>
                    <a:pt x="285" y="24"/>
                    <a:pt x="285" y="24"/>
                  </a:cubicBezTo>
                  <a:cubicBezTo>
                    <a:pt x="284" y="24"/>
                    <a:pt x="284" y="24"/>
                    <a:pt x="284" y="24"/>
                  </a:cubicBezTo>
                  <a:cubicBezTo>
                    <a:pt x="283" y="23"/>
                    <a:pt x="283" y="23"/>
                    <a:pt x="283" y="23"/>
                  </a:cubicBezTo>
                  <a:cubicBezTo>
                    <a:pt x="282" y="23"/>
                    <a:pt x="282" y="23"/>
                    <a:pt x="282" y="23"/>
                  </a:cubicBezTo>
                  <a:cubicBezTo>
                    <a:pt x="282" y="23"/>
                    <a:pt x="282" y="23"/>
                    <a:pt x="282" y="23"/>
                  </a:cubicBezTo>
                  <a:cubicBezTo>
                    <a:pt x="281" y="23"/>
                    <a:pt x="281" y="23"/>
                    <a:pt x="281" y="23"/>
                  </a:cubicBezTo>
                  <a:cubicBezTo>
                    <a:pt x="280" y="23"/>
                    <a:pt x="280" y="23"/>
                    <a:pt x="280" y="23"/>
                  </a:cubicBezTo>
                  <a:cubicBezTo>
                    <a:pt x="280" y="24"/>
                    <a:pt x="280" y="24"/>
                    <a:pt x="280" y="24"/>
                  </a:cubicBezTo>
                  <a:cubicBezTo>
                    <a:pt x="280" y="24"/>
                    <a:pt x="280" y="24"/>
                    <a:pt x="280" y="24"/>
                  </a:cubicBezTo>
                  <a:cubicBezTo>
                    <a:pt x="280" y="25"/>
                    <a:pt x="280" y="25"/>
                    <a:pt x="280" y="25"/>
                  </a:cubicBezTo>
                  <a:cubicBezTo>
                    <a:pt x="280" y="25"/>
                    <a:pt x="280" y="25"/>
                    <a:pt x="280" y="25"/>
                  </a:cubicBezTo>
                  <a:cubicBezTo>
                    <a:pt x="280" y="24"/>
                    <a:pt x="280" y="24"/>
                    <a:pt x="280" y="24"/>
                  </a:cubicBezTo>
                  <a:cubicBezTo>
                    <a:pt x="279" y="24"/>
                    <a:pt x="279" y="24"/>
                    <a:pt x="279" y="24"/>
                  </a:cubicBezTo>
                  <a:cubicBezTo>
                    <a:pt x="278" y="24"/>
                    <a:pt x="278" y="24"/>
                    <a:pt x="278" y="24"/>
                  </a:cubicBezTo>
                  <a:cubicBezTo>
                    <a:pt x="278" y="24"/>
                    <a:pt x="278" y="24"/>
                    <a:pt x="278" y="24"/>
                  </a:cubicBezTo>
                  <a:cubicBezTo>
                    <a:pt x="277" y="23"/>
                    <a:pt x="277" y="23"/>
                    <a:pt x="277" y="23"/>
                  </a:cubicBezTo>
                  <a:cubicBezTo>
                    <a:pt x="277" y="23"/>
                    <a:pt x="277" y="23"/>
                    <a:pt x="277" y="23"/>
                  </a:cubicBezTo>
                  <a:cubicBezTo>
                    <a:pt x="276" y="23"/>
                    <a:pt x="276" y="23"/>
                    <a:pt x="276" y="23"/>
                  </a:cubicBezTo>
                  <a:cubicBezTo>
                    <a:pt x="277" y="24"/>
                    <a:pt x="277" y="24"/>
                    <a:pt x="277" y="24"/>
                  </a:cubicBezTo>
                  <a:cubicBezTo>
                    <a:pt x="277" y="25"/>
                    <a:pt x="277" y="25"/>
                    <a:pt x="277" y="25"/>
                  </a:cubicBezTo>
                  <a:cubicBezTo>
                    <a:pt x="277" y="26"/>
                    <a:pt x="277" y="26"/>
                    <a:pt x="277" y="26"/>
                  </a:cubicBezTo>
                  <a:cubicBezTo>
                    <a:pt x="278" y="27"/>
                    <a:pt x="278" y="27"/>
                    <a:pt x="278" y="27"/>
                  </a:cubicBezTo>
                  <a:cubicBezTo>
                    <a:pt x="279" y="27"/>
                    <a:pt x="279" y="27"/>
                    <a:pt x="279" y="27"/>
                  </a:cubicBezTo>
                  <a:cubicBezTo>
                    <a:pt x="279" y="27"/>
                    <a:pt x="279" y="27"/>
                    <a:pt x="279" y="27"/>
                  </a:cubicBezTo>
                  <a:cubicBezTo>
                    <a:pt x="279" y="27"/>
                    <a:pt x="279" y="27"/>
                    <a:pt x="279" y="27"/>
                  </a:cubicBezTo>
                  <a:cubicBezTo>
                    <a:pt x="278" y="27"/>
                    <a:pt x="278" y="27"/>
                    <a:pt x="278" y="27"/>
                  </a:cubicBezTo>
                  <a:cubicBezTo>
                    <a:pt x="279" y="28"/>
                    <a:pt x="279" y="28"/>
                    <a:pt x="279" y="28"/>
                  </a:cubicBezTo>
                  <a:cubicBezTo>
                    <a:pt x="279" y="29"/>
                    <a:pt x="279" y="29"/>
                    <a:pt x="279" y="29"/>
                  </a:cubicBezTo>
                  <a:cubicBezTo>
                    <a:pt x="280" y="29"/>
                    <a:pt x="280" y="29"/>
                    <a:pt x="280" y="29"/>
                  </a:cubicBezTo>
                  <a:cubicBezTo>
                    <a:pt x="281" y="29"/>
                    <a:pt x="281" y="29"/>
                    <a:pt x="281" y="29"/>
                  </a:cubicBezTo>
                  <a:cubicBezTo>
                    <a:pt x="282" y="28"/>
                    <a:pt x="282" y="28"/>
                    <a:pt x="282" y="28"/>
                  </a:cubicBezTo>
                  <a:cubicBezTo>
                    <a:pt x="282" y="29"/>
                    <a:pt x="282" y="29"/>
                    <a:pt x="282" y="29"/>
                  </a:cubicBezTo>
                  <a:cubicBezTo>
                    <a:pt x="282" y="29"/>
                    <a:pt x="282" y="29"/>
                    <a:pt x="282" y="29"/>
                  </a:cubicBezTo>
                  <a:cubicBezTo>
                    <a:pt x="282" y="30"/>
                    <a:pt x="282" y="30"/>
                    <a:pt x="282" y="30"/>
                  </a:cubicBezTo>
                  <a:cubicBezTo>
                    <a:pt x="281" y="31"/>
                    <a:pt x="281" y="31"/>
                    <a:pt x="281" y="31"/>
                  </a:cubicBezTo>
                  <a:cubicBezTo>
                    <a:pt x="281" y="31"/>
                    <a:pt x="281" y="31"/>
                    <a:pt x="281" y="31"/>
                  </a:cubicBezTo>
                  <a:cubicBezTo>
                    <a:pt x="280" y="30"/>
                    <a:pt x="280" y="30"/>
                    <a:pt x="280" y="30"/>
                  </a:cubicBezTo>
                  <a:cubicBezTo>
                    <a:pt x="277" y="30"/>
                    <a:pt x="277" y="30"/>
                    <a:pt x="277" y="30"/>
                  </a:cubicBezTo>
                  <a:cubicBezTo>
                    <a:pt x="276" y="28"/>
                    <a:pt x="276" y="28"/>
                    <a:pt x="276" y="28"/>
                  </a:cubicBezTo>
                  <a:cubicBezTo>
                    <a:pt x="276" y="28"/>
                    <a:pt x="276" y="28"/>
                    <a:pt x="276" y="28"/>
                  </a:cubicBezTo>
                  <a:cubicBezTo>
                    <a:pt x="275" y="28"/>
                    <a:pt x="275" y="28"/>
                    <a:pt x="275" y="28"/>
                  </a:cubicBezTo>
                  <a:cubicBezTo>
                    <a:pt x="275" y="28"/>
                    <a:pt x="275" y="28"/>
                    <a:pt x="275" y="28"/>
                  </a:cubicBezTo>
                  <a:cubicBezTo>
                    <a:pt x="275" y="29"/>
                    <a:pt x="275" y="29"/>
                    <a:pt x="275" y="29"/>
                  </a:cubicBezTo>
                  <a:cubicBezTo>
                    <a:pt x="275" y="29"/>
                    <a:pt x="275" y="29"/>
                    <a:pt x="275" y="29"/>
                  </a:cubicBezTo>
                  <a:cubicBezTo>
                    <a:pt x="274" y="29"/>
                    <a:pt x="274" y="29"/>
                    <a:pt x="274" y="29"/>
                  </a:cubicBezTo>
                  <a:cubicBezTo>
                    <a:pt x="275" y="31"/>
                    <a:pt x="275" y="31"/>
                    <a:pt x="275" y="31"/>
                  </a:cubicBezTo>
                  <a:cubicBezTo>
                    <a:pt x="274" y="31"/>
                    <a:pt x="274" y="31"/>
                    <a:pt x="274" y="31"/>
                  </a:cubicBezTo>
                  <a:cubicBezTo>
                    <a:pt x="274" y="31"/>
                    <a:pt x="274" y="31"/>
                    <a:pt x="274" y="31"/>
                  </a:cubicBezTo>
                  <a:cubicBezTo>
                    <a:pt x="274" y="32"/>
                    <a:pt x="274" y="32"/>
                    <a:pt x="274" y="32"/>
                  </a:cubicBezTo>
                  <a:cubicBezTo>
                    <a:pt x="273" y="32"/>
                    <a:pt x="273" y="32"/>
                    <a:pt x="273" y="32"/>
                  </a:cubicBezTo>
                  <a:cubicBezTo>
                    <a:pt x="273" y="34"/>
                    <a:pt x="273" y="34"/>
                    <a:pt x="273" y="34"/>
                  </a:cubicBezTo>
                  <a:cubicBezTo>
                    <a:pt x="274" y="34"/>
                    <a:pt x="274" y="34"/>
                    <a:pt x="274" y="34"/>
                  </a:cubicBezTo>
                  <a:cubicBezTo>
                    <a:pt x="275" y="34"/>
                    <a:pt x="275" y="34"/>
                    <a:pt x="275" y="34"/>
                  </a:cubicBezTo>
                  <a:cubicBezTo>
                    <a:pt x="276" y="35"/>
                    <a:pt x="276" y="35"/>
                    <a:pt x="276" y="35"/>
                  </a:cubicBezTo>
                  <a:cubicBezTo>
                    <a:pt x="277" y="35"/>
                    <a:pt x="277" y="35"/>
                    <a:pt x="277" y="35"/>
                  </a:cubicBezTo>
                  <a:cubicBezTo>
                    <a:pt x="277" y="35"/>
                    <a:pt x="277" y="35"/>
                    <a:pt x="277" y="35"/>
                  </a:cubicBezTo>
                  <a:cubicBezTo>
                    <a:pt x="276" y="35"/>
                    <a:pt x="276" y="35"/>
                    <a:pt x="276" y="35"/>
                  </a:cubicBezTo>
                  <a:cubicBezTo>
                    <a:pt x="275" y="35"/>
                    <a:pt x="275" y="35"/>
                    <a:pt x="275" y="35"/>
                  </a:cubicBezTo>
                  <a:cubicBezTo>
                    <a:pt x="274" y="35"/>
                    <a:pt x="274" y="35"/>
                    <a:pt x="274" y="35"/>
                  </a:cubicBezTo>
                  <a:cubicBezTo>
                    <a:pt x="273" y="35"/>
                    <a:pt x="273" y="35"/>
                    <a:pt x="273" y="35"/>
                  </a:cubicBezTo>
                  <a:cubicBezTo>
                    <a:pt x="272" y="35"/>
                    <a:pt x="272" y="35"/>
                    <a:pt x="272" y="35"/>
                  </a:cubicBezTo>
                  <a:cubicBezTo>
                    <a:pt x="271" y="36"/>
                    <a:pt x="271" y="36"/>
                    <a:pt x="271" y="36"/>
                  </a:cubicBezTo>
                  <a:cubicBezTo>
                    <a:pt x="271" y="37"/>
                    <a:pt x="271" y="37"/>
                    <a:pt x="271" y="37"/>
                  </a:cubicBezTo>
                  <a:cubicBezTo>
                    <a:pt x="272" y="37"/>
                    <a:pt x="272" y="37"/>
                    <a:pt x="272" y="37"/>
                  </a:cubicBezTo>
                  <a:cubicBezTo>
                    <a:pt x="271" y="38"/>
                    <a:pt x="271" y="38"/>
                    <a:pt x="271" y="38"/>
                  </a:cubicBezTo>
                  <a:cubicBezTo>
                    <a:pt x="271" y="38"/>
                    <a:pt x="271" y="38"/>
                    <a:pt x="271" y="38"/>
                  </a:cubicBezTo>
                  <a:cubicBezTo>
                    <a:pt x="271" y="39"/>
                    <a:pt x="271" y="39"/>
                    <a:pt x="271" y="39"/>
                  </a:cubicBezTo>
                  <a:cubicBezTo>
                    <a:pt x="271" y="39"/>
                    <a:pt x="271" y="39"/>
                    <a:pt x="271" y="39"/>
                  </a:cubicBezTo>
                  <a:cubicBezTo>
                    <a:pt x="272" y="39"/>
                    <a:pt x="272" y="39"/>
                    <a:pt x="272" y="39"/>
                  </a:cubicBezTo>
                  <a:cubicBezTo>
                    <a:pt x="273" y="39"/>
                    <a:pt x="273" y="39"/>
                    <a:pt x="273" y="39"/>
                  </a:cubicBezTo>
                  <a:cubicBezTo>
                    <a:pt x="274" y="38"/>
                    <a:pt x="274" y="38"/>
                    <a:pt x="274" y="38"/>
                  </a:cubicBezTo>
                  <a:cubicBezTo>
                    <a:pt x="274" y="38"/>
                    <a:pt x="274" y="38"/>
                    <a:pt x="274" y="38"/>
                  </a:cubicBezTo>
                  <a:cubicBezTo>
                    <a:pt x="274" y="39"/>
                    <a:pt x="274" y="39"/>
                    <a:pt x="274" y="39"/>
                  </a:cubicBezTo>
                  <a:cubicBezTo>
                    <a:pt x="273" y="39"/>
                    <a:pt x="273" y="39"/>
                    <a:pt x="273" y="39"/>
                  </a:cubicBezTo>
                  <a:cubicBezTo>
                    <a:pt x="273" y="40"/>
                    <a:pt x="273" y="40"/>
                    <a:pt x="273" y="40"/>
                  </a:cubicBezTo>
                  <a:cubicBezTo>
                    <a:pt x="273" y="40"/>
                    <a:pt x="273" y="40"/>
                    <a:pt x="273" y="40"/>
                  </a:cubicBezTo>
                  <a:cubicBezTo>
                    <a:pt x="274" y="40"/>
                    <a:pt x="274" y="40"/>
                    <a:pt x="274" y="40"/>
                  </a:cubicBezTo>
                  <a:cubicBezTo>
                    <a:pt x="275" y="40"/>
                    <a:pt x="275" y="40"/>
                    <a:pt x="275" y="40"/>
                  </a:cubicBezTo>
                  <a:cubicBezTo>
                    <a:pt x="275" y="40"/>
                    <a:pt x="275" y="40"/>
                    <a:pt x="275" y="40"/>
                  </a:cubicBezTo>
                  <a:cubicBezTo>
                    <a:pt x="276" y="39"/>
                    <a:pt x="276" y="39"/>
                    <a:pt x="276" y="39"/>
                  </a:cubicBezTo>
                  <a:cubicBezTo>
                    <a:pt x="276" y="40"/>
                    <a:pt x="276" y="40"/>
                    <a:pt x="276" y="40"/>
                  </a:cubicBezTo>
                  <a:cubicBezTo>
                    <a:pt x="275" y="40"/>
                    <a:pt x="275" y="40"/>
                    <a:pt x="275" y="40"/>
                  </a:cubicBezTo>
                  <a:cubicBezTo>
                    <a:pt x="276" y="40"/>
                    <a:pt x="276" y="40"/>
                    <a:pt x="276" y="40"/>
                  </a:cubicBezTo>
                  <a:cubicBezTo>
                    <a:pt x="277" y="40"/>
                    <a:pt x="277" y="40"/>
                    <a:pt x="277" y="40"/>
                  </a:cubicBezTo>
                  <a:cubicBezTo>
                    <a:pt x="278" y="41"/>
                    <a:pt x="278" y="41"/>
                    <a:pt x="278" y="41"/>
                  </a:cubicBezTo>
                  <a:cubicBezTo>
                    <a:pt x="277" y="41"/>
                    <a:pt x="277" y="41"/>
                    <a:pt x="277" y="41"/>
                  </a:cubicBezTo>
                  <a:cubicBezTo>
                    <a:pt x="277" y="41"/>
                    <a:pt x="277" y="41"/>
                    <a:pt x="277" y="41"/>
                  </a:cubicBezTo>
                  <a:cubicBezTo>
                    <a:pt x="277" y="42"/>
                    <a:pt x="277" y="42"/>
                    <a:pt x="277" y="42"/>
                  </a:cubicBezTo>
                  <a:cubicBezTo>
                    <a:pt x="278" y="41"/>
                    <a:pt x="278" y="41"/>
                    <a:pt x="278" y="41"/>
                  </a:cubicBezTo>
                  <a:cubicBezTo>
                    <a:pt x="279" y="42"/>
                    <a:pt x="279" y="42"/>
                    <a:pt x="279" y="42"/>
                  </a:cubicBezTo>
                  <a:cubicBezTo>
                    <a:pt x="282" y="42"/>
                    <a:pt x="282" y="42"/>
                    <a:pt x="282" y="42"/>
                  </a:cubicBezTo>
                  <a:cubicBezTo>
                    <a:pt x="282" y="43"/>
                    <a:pt x="282" y="43"/>
                    <a:pt x="282" y="43"/>
                  </a:cubicBezTo>
                  <a:cubicBezTo>
                    <a:pt x="280" y="43"/>
                    <a:pt x="280" y="43"/>
                    <a:pt x="280" y="43"/>
                  </a:cubicBezTo>
                  <a:cubicBezTo>
                    <a:pt x="279" y="43"/>
                    <a:pt x="279" y="43"/>
                    <a:pt x="279" y="43"/>
                  </a:cubicBezTo>
                  <a:cubicBezTo>
                    <a:pt x="278" y="42"/>
                    <a:pt x="278" y="42"/>
                    <a:pt x="278" y="42"/>
                  </a:cubicBezTo>
                  <a:cubicBezTo>
                    <a:pt x="277" y="42"/>
                    <a:pt x="277" y="42"/>
                    <a:pt x="277" y="42"/>
                  </a:cubicBezTo>
                  <a:cubicBezTo>
                    <a:pt x="277" y="43"/>
                    <a:pt x="277" y="43"/>
                    <a:pt x="277" y="43"/>
                  </a:cubicBezTo>
                  <a:cubicBezTo>
                    <a:pt x="278" y="43"/>
                    <a:pt x="278" y="43"/>
                    <a:pt x="278" y="43"/>
                  </a:cubicBezTo>
                  <a:cubicBezTo>
                    <a:pt x="280" y="44"/>
                    <a:pt x="280" y="44"/>
                    <a:pt x="280" y="44"/>
                  </a:cubicBezTo>
                  <a:cubicBezTo>
                    <a:pt x="281" y="44"/>
                    <a:pt x="281" y="44"/>
                    <a:pt x="281" y="44"/>
                  </a:cubicBezTo>
                  <a:cubicBezTo>
                    <a:pt x="282" y="44"/>
                    <a:pt x="282" y="44"/>
                    <a:pt x="282" y="44"/>
                  </a:cubicBezTo>
                  <a:cubicBezTo>
                    <a:pt x="280" y="44"/>
                    <a:pt x="280" y="44"/>
                    <a:pt x="280" y="44"/>
                  </a:cubicBezTo>
                  <a:cubicBezTo>
                    <a:pt x="279" y="44"/>
                    <a:pt x="279" y="44"/>
                    <a:pt x="279" y="44"/>
                  </a:cubicBezTo>
                  <a:cubicBezTo>
                    <a:pt x="278" y="44"/>
                    <a:pt x="278" y="44"/>
                    <a:pt x="278" y="44"/>
                  </a:cubicBezTo>
                  <a:cubicBezTo>
                    <a:pt x="277" y="44"/>
                    <a:pt x="277" y="44"/>
                    <a:pt x="277" y="44"/>
                  </a:cubicBezTo>
                  <a:cubicBezTo>
                    <a:pt x="276" y="43"/>
                    <a:pt x="276" y="43"/>
                    <a:pt x="276" y="43"/>
                  </a:cubicBezTo>
                  <a:cubicBezTo>
                    <a:pt x="275" y="43"/>
                    <a:pt x="275" y="43"/>
                    <a:pt x="275" y="43"/>
                  </a:cubicBezTo>
                  <a:cubicBezTo>
                    <a:pt x="274" y="42"/>
                    <a:pt x="274" y="42"/>
                    <a:pt x="274" y="42"/>
                  </a:cubicBezTo>
                  <a:cubicBezTo>
                    <a:pt x="273" y="42"/>
                    <a:pt x="273" y="42"/>
                    <a:pt x="273" y="42"/>
                  </a:cubicBezTo>
                  <a:cubicBezTo>
                    <a:pt x="273" y="43"/>
                    <a:pt x="273" y="43"/>
                    <a:pt x="273" y="43"/>
                  </a:cubicBezTo>
                  <a:cubicBezTo>
                    <a:pt x="272" y="43"/>
                    <a:pt x="272" y="43"/>
                    <a:pt x="272" y="43"/>
                  </a:cubicBezTo>
                  <a:cubicBezTo>
                    <a:pt x="271" y="43"/>
                    <a:pt x="271" y="43"/>
                    <a:pt x="271" y="43"/>
                  </a:cubicBezTo>
                  <a:cubicBezTo>
                    <a:pt x="271" y="45"/>
                    <a:pt x="271" y="45"/>
                    <a:pt x="271" y="45"/>
                  </a:cubicBezTo>
                  <a:cubicBezTo>
                    <a:pt x="272" y="46"/>
                    <a:pt x="272" y="46"/>
                    <a:pt x="272" y="46"/>
                  </a:cubicBezTo>
                  <a:cubicBezTo>
                    <a:pt x="272" y="47"/>
                    <a:pt x="272" y="47"/>
                    <a:pt x="272" y="47"/>
                  </a:cubicBezTo>
                  <a:cubicBezTo>
                    <a:pt x="271" y="47"/>
                    <a:pt x="271" y="47"/>
                    <a:pt x="271" y="47"/>
                  </a:cubicBezTo>
                  <a:cubicBezTo>
                    <a:pt x="271" y="46"/>
                    <a:pt x="271" y="46"/>
                    <a:pt x="271" y="46"/>
                  </a:cubicBezTo>
                  <a:cubicBezTo>
                    <a:pt x="270" y="46"/>
                    <a:pt x="270" y="46"/>
                    <a:pt x="270" y="46"/>
                  </a:cubicBezTo>
                  <a:cubicBezTo>
                    <a:pt x="270" y="47"/>
                    <a:pt x="270" y="47"/>
                    <a:pt x="270" y="47"/>
                  </a:cubicBezTo>
                  <a:cubicBezTo>
                    <a:pt x="270" y="48"/>
                    <a:pt x="270" y="48"/>
                    <a:pt x="270" y="48"/>
                  </a:cubicBezTo>
                  <a:cubicBezTo>
                    <a:pt x="270" y="49"/>
                    <a:pt x="270" y="49"/>
                    <a:pt x="270" y="49"/>
                  </a:cubicBezTo>
                  <a:cubicBezTo>
                    <a:pt x="271" y="48"/>
                    <a:pt x="271" y="48"/>
                    <a:pt x="271" y="48"/>
                  </a:cubicBezTo>
                  <a:cubicBezTo>
                    <a:pt x="271" y="48"/>
                    <a:pt x="271" y="48"/>
                    <a:pt x="271" y="48"/>
                  </a:cubicBezTo>
                  <a:cubicBezTo>
                    <a:pt x="272" y="49"/>
                    <a:pt x="272" y="49"/>
                    <a:pt x="272" y="49"/>
                  </a:cubicBezTo>
                  <a:cubicBezTo>
                    <a:pt x="273" y="49"/>
                    <a:pt x="273" y="49"/>
                    <a:pt x="273" y="49"/>
                  </a:cubicBezTo>
                  <a:cubicBezTo>
                    <a:pt x="272" y="50"/>
                    <a:pt x="272" y="50"/>
                    <a:pt x="272" y="50"/>
                  </a:cubicBezTo>
                  <a:cubicBezTo>
                    <a:pt x="271" y="50"/>
                    <a:pt x="271" y="50"/>
                    <a:pt x="271" y="50"/>
                  </a:cubicBezTo>
                  <a:cubicBezTo>
                    <a:pt x="271" y="49"/>
                    <a:pt x="271" y="49"/>
                    <a:pt x="271" y="49"/>
                  </a:cubicBezTo>
                  <a:cubicBezTo>
                    <a:pt x="269" y="49"/>
                    <a:pt x="269" y="49"/>
                    <a:pt x="269" y="49"/>
                  </a:cubicBezTo>
                  <a:cubicBezTo>
                    <a:pt x="269" y="51"/>
                    <a:pt x="269" y="51"/>
                    <a:pt x="269" y="51"/>
                  </a:cubicBezTo>
                  <a:cubicBezTo>
                    <a:pt x="270" y="51"/>
                    <a:pt x="270" y="51"/>
                    <a:pt x="270" y="51"/>
                  </a:cubicBezTo>
                  <a:cubicBezTo>
                    <a:pt x="270" y="51"/>
                    <a:pt x="270" y="51"/>
                    <a:pt x="270" y="51"/>
                  </a:cubicBezTo>
                  <a:cubicBezTo>
                    <a:pt x="270" y="51"/>
                    <a:pt x="270" y="51"/>
                    <a:pt x="270" y="51"/>
                  </a:cubicBezTo>
                  <a:cubicBezTo>
                    <a:pt x="270" y="53"/>
                    <a:pt x="270" y="53"/>
                    <a:pt x="270" y="53"/>
                  </a:cubicBezTo>
                  <a:cubicBezTo>
                    <a:pt x="270" y="53"/>
                    <a:pt x="270" y="53"/>
                    <a:pt x="270" y="53"/>
                  </a:cubicBezTo>
                  <a:cubicBezTo>
                    <a:pt x="271" y="53"/>
                    <a:pt x="271" y="53"/>
                    <a:pt x="271" y="53"/>
                  </a:cubicBezTo>
                  <a:cubicBezTo>
                    <a:pt x="271" y="54"/>
                    <a:pt x="271" y="54"/>
                    <a:pt x="271" y="54"/>
                  </a:cubicBezTo>
                  <a:cubicBezTo>
                    <a:pt x="272" y="54"/>
                    <a:pt x="272" y="54"/>
                    <a:pt x="272" y="54"/>
                  </a:cubicBezTo>
                  <a:cubicBezTo>
                    <a:pt x="274" y="56"/>
                    <a:pt x="274" y="56"/>
                    <a:pt x="274" y="56"/>
                  </a:cubicBezTo>
                  <a:cubicBezTo>
                    <a:pt x="275" y="55"/>
                    <a:pt x="275" y="55"/>
                    <a:pt x="275" y="55"/>
                  </a:cubicBezTo>
                  <a:cubicBezTo>
                    <a:pt x="275" y="55"/>
                    <a:pt x="275" y="55"/>
                    <a:pt x="275" y="55"/>
                  </a:cubicBezTo>
                  <a:cubicBezTo>
                    <a:pt x="275" y="54"/>
                    <a:pt x="275" y="54"/>
                    <a:pt x="275" y="54"/>
                  </a:cubicBezTo>
                  <a:cubicBezTo>
                    <a:pt x="276" y="54"/>
                    <a:pt x="276" y="54"/>
                    <a:pt x="276" y="54"/>
                  </a:cubicBezTo>
                  <a:cubicBezTo>
                    <a:pt x="277" y="55"/>
                    <a:pt x="277" y="55"/>
                    <a:pt x="277" y="55"/>
                  </a:cubicBezTo>
                  <a:cubicBezTo>
                    <a:pt x="276" y="55"/>
                    <a:pt x="276" y="55"/>
                    <a:pt x="276" y="55"/>
                  </a:cubicBezTo>
                  <a:cubicBezTo>
                    <a:pt x="276" y="56"/>
                    <a:pt x="276" y="56"/>
                    <a:pt x="276" y="56"/>
                  </a:cubicBezTo>
                  <a:cubicBezTo>
                    <a:pt x="277" y="56"/>
                    <a:pt x="277" y="56"/>
                    <a:pt x="277" y="56"/>
                  </a:cubicBezTo>
                  <a:cubicBezTo>
                    <a:pt x="278" y="54"/>
                    <a:pt x="278" y="54"/>
                    <a:pt x="278" y="54"/>
                  </a:cubicBezTo>
                  <a:cubicBezTo>
                    <a:pt x="278" y="52"/>
                    <a:pt x="278" y="52"/>
                    <a:pt x="278" y="52"/>
                  </a:cubicBezTo>
                  <a:cubicBezTo>
                    <a:pt x="278" y="51"/>
                    <a:pt x="278" y="51"/>
                    <a:pt x="278" y="51"/>
                  </a:cubicBezTo>
                  <a:cubicBezTo>
                    <a:pt x="279" y="50"/>
                    <a:pt x="279" y="50"/>
                    <a:pt x="279" y="50"/>
                  </a:cubicBezTo>
                  <a:cubicBezTo>
                    <a:pt x="279" y="50"/>
                    <a:pt x="279" y="50"/>
                    <a:pt x="279" y="50"/>
                  </a:cubicBezTo>
                  <a:cubicBezTo>
                    <a:pt x="279" y="51"/>
                    <a:pt x="279" y="51"/>
                    <a:pt x="279" y="51"/>
                  </a:cubicBezTo>
                  <a:cubicBezTo>
                    <a:pt x="278" y="52"/>
                    <a:pt x="278" y="52"/>
                    <a:pt x="278" y="52"/>
                  </a:cubicBezTo>
                  <a:cubicBezTo>
                    <a:pt x="278" y="53"/>
                    <a:pt x="278" y="53"/>
                    <a:pt x="278" y="53"/>
                  </a:cubicBezTo>
                  <a:cubicBezTo>
                    <a:pt x="278" y="54"/>
                    <a:pt x="278" y="54"/>
                    <a:pt x="278" y="54"/>
                  </a:cubicBezTo>
                  <a:cubicBezTo>
                    <a:pt x="278" y="55"/>
                    <a:pt x="278" y="55"/>
                    <a:pt x="278" y="55"/>
                  </a:cubicBezTo>
                  <a:cubicBezTo>
                    <a:pt x="278" y="56"/>
                    <a:pt x="278" y="56"/>
                    <a:pt x="278" y="56"/>
                  </a:cubicBezTo>
                  <a:cubicBezTo>
                    <a:pt x="278" y="57"/>
                    <a:pt x="278" y="57"/>
                    <a:pt x="278" y="57"/>
                  </a:cubicBezTo>
                  <a:cubicBezTo>
                    <a:pt x="278" y="57"/>
                    <a:pt x="278" y="57"/>
                    <a:pt x="278" y="57"/>
                  </a:cubicBezTo>
                  <a:close/>
                  <a:moveTo>
                    <a:pt x="281" y="22"/>
                  </a:moveTo>
                  <a:cubicBezTo>
                    <a:pt x="281" y="21"/>
                    <a:pt x="281" y="21"/>
                    <a:pt x="281" y="21"/>
                  </a:cubicBezTo>
                  <a:cubicBezTo>
                    <a:pt x="281" y="21"/>
                    <a:pt x="281" y="21"/>
                    <a:pt x="281" y="21"/>
                  </a:cubicBezTo>
                  <a:cubicBezTo>
                    <a:pt x="282" y="22"/>
                    <a:pt x="282" y="22"/>
                    <a:pt x="282" y="22"/>
                  </a:cubicBezTo>
                  <a:cubicBezTo>
                    <a:pt x="282" y="22"/>
                    <a:pt x="282" y="22"/>
                    <a:pt x="282" y="22"/>
                  </a:cubicBezTo>
                  <a:cubicBezTo>
                    <a:pt x="283" y="22"/>
                    <a:pt x="283" y="22"/>
                    <a:pt x="283" y="22"/>
                  </a:cubicBezTo>
                  <a:cubicBezTo>
                    <a:pt x="282" y="22"/>
                    <a:pt x="282" y="22"/>
                    <a:pt x="282" y="22"/>
                  </a:cubicBezTo>
                  <a:cubicBezTo>
                    <a:pt x="282" y="22"/>
                    <a:pt x="282" y="22"/>
                    <a:pt x="282" y="22"/>
                  </a:cubicBezTo>
                  <a:cubicBezTo>
                    <a:pt x="281" y="22"/>
                    <a:pt x="281" y="22"/>
                    <a:pt x="281" y="22"/>
                  </a:cubicBezTo>
                  <a:cubicBezTo>
                    <a:pt x="281" y="22"/>
                    <a:pt x="281" y="22"/>
                    <a:pt x="281" y="22"/>
                  </a:cubicBezTo>
                  <a:close/>
                  <a:moveTo>
                    <a:pt x="281" y="57"/>
                  </a:moveTo>
                  <a:cubicBezTo>
                    <a:pt x="281" y="56"/>
                    <a:pt x="281" y="56"/>
                    <a:pt x="281" y="56"/>
                  </a:cubicBezTo>
                  <a:cubicBezTo>
                    <a:pt x="282" y="55"/>
                    <a:pt x="282" y="55"/>
                    <a:pt x="282" y="55"/>
                  </a:cubicBezTo>
                  <a:cubicBezTo>
                    <a:pt x="282" y="55"/>
                    <a:pt x="282" y="55"/>
                    <a:pt x="282" y="55"/>
                  </a:cubicBezTo>
                  <a:cubicBezTo>
                    <a:pt x="283" y="55"/>
                    <a:pt x="283" y="55"/>
                    <a:pt x="283" y="55"/>
                  </a:cubicBezTo>
                  <a:cubicBezTo>
                    <a:pt x="283" y="55"/>
                    <a:pt x="283" y="55"/>
                    <a:pt x="283" y="55"/>
                  </a:cubicBezTo>
                  <a:cubicBezTo>
                    <a:pt x="283" y="55"/>
                    <a:pt x="283" y="55"/>
                    <a:pt x="283" y="55"/>
                  </a:cubicBezTo>
                  <a:cubicBezTo>
                    <a:pt x="282" y="56"/>
                    <a:pt x="282" y="56"/>
                    <a:pt x="282" y="56"/>
                  </a:cubicBezTo>
                  <a:cubicBezTo>
                    <a:pt x="282" y="57"/>
                    <a:pt x="282" y="57"/>
                    <a:pt x="282" y="57"/>
                  </a:cubicBezTo>
                  <a:cubicBezTo>
                    <a:pt x="281" y="57"/>
                    <a:pt x="281" y="57"/>
                    <a:pt x="281" y="57"/>
                  </a:cubicBezTo>
                  <a:close/>
                  <a:moveTo>
                    <a:pt x="290" y="49"/>
                  </a:moveTo>
                  <a:cubicBezTo>
                    <a:pt x="291" y="48"/>
                    <a:pt x="291" y="48"/>
                    <a:pt x="291" y="48"/>
                  </a:cubicBezTo>
                  <a:cubicBezTo>
                    <a:pt x="292" y="48"/>
                    <a:pt x="292" y="48"/>
                    <a:pt x="292" y="48"/>
                  </a:cubicBezTo>
                  <a:cubicBezTo>
                    <a:pt x="293" y="47"/>
                    <a:pt x="293" y="47"/>
                    <a:pt x="293" y="47"/>
                  </a:cubicBezTo>
                  <a:cubicBezTo>
                    <a:pt x="294" y="48"/>
                    <a:pt x="294" y="48"/>
                    <a:pt x="294" y="48"/>
                  </a:cubicBezTo>
                  <a:cubicBezTo>
                    <a:pt x="295" y="48"/>
                    <a:pt x="295" y="48"/>
                    <a:pt x="295" y="48"/>
                  </a:cubicBezTo>
                  <a:cubicBezTo>
                    <a:pt x="294" y="49"/>
                    <a:pt x="294" y="49"/>
                    <a:pt x="294" y="49"/>
                  </a:cubicBezTo>
                  <a:cubicBezTo>
                    <a:pt x="293" y="49"/>
                    <a:pt x="293" y="49"/>
                    <a:pt x="293" y="49"/>
                  </a:cubicBezTo>
                  <a:cubicBezTo>
                    <a:pt x="292" y="49"/>
                    <a:pt x="292" y="49"/>
                    <a:pt x="292" y="49"/>
                  </a:cubicBezTo>
                  <a:cubicBezTo>
                    <a:pt x="291" y="50"/>
                    <a:pt x="291" y="50"/>
                    <a:pt x="291" y="50"/>
                  </a:cubicBezTo>
                  <a:cubicBezTo>
                    <a:pt x="291" y="49"/>
                    <a:pt x="291" y="49"/>
                    <a:pt x="291" y="49"/>
                  </a:cubicBezTo>
                  <a:cubicBezTo>
                    <a:pt x="290" y="49"/>
                    <a:pt x="290" y="49"/>
                    <a:pt x="290" y="49"/>
                  </a:cubicBezTo>
                  <a:close/>
                  <a:moveTo>
                    <a:pt x="357" y="2"/>
                  </a:moveTo>
                  <a:cubicBezTo>
                    <a:pt x="357" y="1"/>
                    <a:pt x="357" y="1"/>
                    <a:pt x="357" y="1"/>
                  </a:cubicBezTo>
                  <a:cubicBezTo>
                    <a:pt x="358" y="1"/>
                    <a:pt x="358" y="1"/>
                    <a:pt x="358" y="1"/>
                  </a:cubicBezTo>
                  <a:cubicBezTo>
                    <a:pt x="358" y="2"/>
                    <a:pt x="358" y="2"/>
                    <a:pt x="358" y="2"/>
                  </a:cubicBezTo>
                  <a:cubicBezTo>
                    <a:pt x="358" y="2"/>
                    <a:pt x="358" y="2"/>
                    <a:pt x="358" y="2"/>
                  </a:cubicBezTo>
                  <a:cubicBezTo>
                    <a:pt x="357" y="2"/>
                    <a:pt x="357" y="2"/>
                    <a:pt x="357" y="2"/>
                  </a:cubicBezTo>
                  <a:close/>
                  <a:moveTo>
                    <a:pt x="325" y="58"/>
                  </a:moveTo>
                  <a:cubicBezTo>
                    <a:pt x="325" y="59"/>
                    <a:pt x="325" y="59"/>
                    <a:pt x="325" y="59"/>
                  </a:cubicBezTo>
                  <a:cubicBezTo>
                    <a:pt x="325" y="59"/>
                    <a:pt x="325" y="59"/>
                    <a:pt x="325" y="59"/>
                  </a:cubicBezTo>
                  <a:cubicBezTo>
                    <a:pt x="326" y="59"/>
                    <a:pt x="326" y="59"/>
                    <a:pt x="326" y="59"/>
                  </a:cubicBezTo>
                  <a:cubicBezTo>
                    <a:pt x="326" y="59"/>
                    <a:pt x="326" y="59"/>
                    <a:pt x="326" y="59"/>
                  </a:cubicBezTo>
                  <a:cubicBezTo>
                    <a:pt x="325" y="58"/>
                    <a:pt x="325" y="58"/>
                    <a:pt x="325" y="58"/>
                  </a:cubicBezTo>
                  <a:cubicBezTo>
                    <a:pt x="325" y="58"/>
                    <a:pt x="325" y="58"/>
                    <a:pt x="325" y="58"/>
                  </a:cubicBezTo>
                  <a:close/>
                  <a:moveTo>
                    <a:pt x="309" y="67"/>
                  </a:moveTo>
                  <a:cubicBezTo>
                    <a:pt x="309" y="68"/>
                    <a:pt x="309" y="68"/>
                    <a:pt x="309" y="68"/>
                  </a:cubicBezTo>
                  <a:cubicBezTo>
                    <a:pt x="310" y="68"/>
                    <a:pt x="310" y="68"/>
                    <a:pt x="310" y="68"/>
                  </a:cubicBezTo>
                  <a:cubicBezTo>
                    <a:pt x="310" y="67"/>
                    <a:pt x="310" y="67"/>
                    <a:pt x="310" y="67"/>
                  </a:cubicBezTo>
                  <a:cubicBezTo>
                    <a:pt x="309" y="67"/>
                    <a:pt x="309" y="67"/>
                    <a:pt x="309" y="67"/>
                  </a:cubicBezTo>
                  <a:close/>
                  <a:moveTo>
                    <a:pt x="287" y="67"/>
                  </a:moveTo>
                  <a:cubicBezTo>
                    <a:pt x="286" y="66"/>
                    <a:pt x="286" y="66"/>
                    <a:pt x="286" y="66"/>
                  </a:cubicBezTo>
                  <a:cubicBezTo>
                    <a:pt x="286" y="65"/>
                    <a:pt x="286" y="65"/>
                    <a:pt x="286" y="65"/>
                  </a:cubicBezTo>
                  <a:cubicBezTo>
                    <a:pt x="287" y="65"/>
                    <a:pt x="287" y="65"/>
                    <a:pt x="287" y="65"/>
                  </a:cubicBezTo>
                  <a:cubicBezTo>
                    <a:pt x="287" y="66"/>
                    <a:pt x="287" y="66"/>
                    <a:pt x="287" y="66"/>
                  </a:cubicBezTo>
                  <a:cubicBezTo>
                    <a:pt x="287" y="67"/>
                    <a:pt x="287" y="67"/>
                    <a:pt x="287" y="67"/>
                  </a:cubicBezTo>
                  <a:cubicBezTo>
                    <a:pt x="287" y="67"/>
                    <a:pt x="287" y="67"/>
                    <a:pt x="287" y="67"/>
                  </a:cubicBezTo>
                  <a:cubicBezTo>
                    <a:pt x="287" y="67"/>
                    <a:pt x="287" y="67"/>
                    <a:pt x="287" y="67"/>
                  </a:cubicBezTo>
                  <a:close/>
                  <a:moveTo>
                    <a:pt x="280" y="79"/>
                  </a:moveTo>
                  <a:cubicBezTo>
                    <a:pt x="280" y="78"/>
                    <a:pt x="280" y="78"/>
                    <a:pt x="280" y="78"/>
                  </a:cubicBezTo>
                  <a:cubicBezTo>
                    <a:pt x="280" y="78"/>
                    <a:pt x="280" y="78"/>
                    <a:pt x="280" y="78"/>
                  </a:cubicBezTo>
                  <a:cubicBezTo>
                    <a:pt x="280" y="77"/>
                    <a:pt x="280" y="77"/>
                    <a:pt x="280" y="77"/>
                  </a:cubicBezTo>
                  <a:cubicBezTo>
                    <a:pt x="280" y="77"/>
                    <a:pt x="280" y="77"/>
                    <a:pt x="280" y="77"/>
                  </a:cubicBezTo>
                  <a:cubicBezTo>
                    <a:pt x="279" y="77"/>
                    <a:pt x="279" y="77"/>
                    <a:pt x="279" y="77"/>
                  </a:cubicBezTo>
                  <a:cubicBezTo>
                    <a:pt x="279" y="78"/>
                    <a:pt x="279" y="78"/>
                    <a:pt x="279" y="78"/>
                  </a:cubicBezTo>
                  <a:cubicBezTo>
                    <a:pt x="279" y="79"/>
                    <a:pt x="279" y="79"/>
                    <a:pt x="279" y="79"/>
                  </a:cubicBezTo>
                  <a:cubicBezTo>
                    <a:pt x="280" y="80"/>
                    <a:pt x="280" y="80"/>
                    <a:pt x="280" y="80"/>
                  </a:cubicBezTo>
                  <a:cubicBezTo>
                    <a:pt x="280" y="81"/>
                    <a:pt x="280" y="81"/>
                    <a:pt x="280" y="81"/>
                  </a:cubicBezTo>
                  <a:cubicBezTo>
                    <a:pt x="279" y="81"/>
                    <a:pt x="279" y="81"/>
                    <a:pt x="279" y="81"/>
                  </a:cubicBezTo>
                  <a:cubicBezTo>
                    <a:pt x="279" y="80"/>
                    <a:pt x="279" y="80"/>
                    <a:pt x="279" y="80"/>
                  </a:cubicBezTo>
                  <a:cubicBezTo>
                    <a:pt x="277" y="80"/>
                    <a:pt x="277" y="80"/>
                    <a:pt x="277" y="80"/>
                  </a:cubicBezTo>
                  <a:cubicBezTo>
                    <a:pt x="277" y="80"/>
                    <a:pt x="277" y="80"/>
                    <a:pt x="277" y="80"/>
                  </a:cubicBezTo>
                  <a:cubicBezTo>
                    <a:pt x="276" y="80"/>
                    <a:pt x="276" y="80"/>
                    <a:pt x="276" y="80"/>
                  </a:cubicBezTo>
                  <a:cubicBezTo>
                    <a:pt x="275" y="79"/>
                    <a:pt x="275" y="79"/>
                    <a:pt x="275" y="79"/>
                  </a:cubicBezTo>
                  <a:cubicBezTo>
                    <a:pt x="275" y="79"/>
                    <a:pt x="275" y="79"/>
                    <a:pt x="275" y="79"/>
                  </a:cubicBezTo>
                  <a:cubicBezTo>
                    <a:pt x="274" y="79"/>
                    <a:pt x="274" y="79"/>
                    <a:pt x="274" y="79"/>
                  </a:cubicBezTo>
                  <a:cubicBezTo>
                    <a:pt x="274" y="78"/>
                    <a:pt x="274" y="78"/>
                    <a:pt x="274" y="78"/>
                  </a:cubicBezTo>
                  <a:cubicBezTo>
                    <a:pt x="274" y="78"/>
                    <a:pt x="274" y="78"/>
                    <a:pt x="274" y="78"/>
                  </a:cubicBezTo>
                  <a:cubicBezTo>
                    <a:pt x="274" y="78"/>
                    <a:pt x="274" y="78"/>
                    <a:pt x="274" y="78"/>
                  </a:cubicBezTo>
                  <a:cubicBezTo>
                    <a:pt x="274" y="77"/>
                    <a:pt x="274" y="77"/>
                    <a:pt x="274" y="77"/>
                  </a:cubicBezTo>
                  <a:cubicBezTo>
                    <a:pt x="274" y="77"/>
                    <a:pt x="274" y="77"/>
                    <a:pt x="274" y="77"/>
                  </a:cubicBezTo>
                  <a:cubicBezTo>
                    <a:pt x="275" y="77"/>
                    <a:pt x="275" y="77"/>
                    <a:pt x="275" y="77"/>
                  </a:cubicBezTo>
                  <a:cubicBezTo>
                    <a:pt x="275" y="76"/>
                    <a:pt x="275" y="76"/>
                    <a:pt x="275" y="76"/>
                  </a:cubicBezTo>
                  <a:cubicBezTo>
                    <a:pt x="274" y="75"/>
                    <a:pt x="274" y="75"/>
                    <a:pt x="274" y="75"/>
                  </a:cubicBezTo>
                  <a:cubicBezTo>
                    <a:pt x="274" y="75"/>
                    <a:pt x="274" y="75"/>
                    <a:pt x="274" y="75"/>
                  </a:cubicBezTo>
                  <a:cubicBezTo>
                    <a:pt x="274" y="75"/>
                    <a:pt x="274" y="75"/>
                    <a:pt x="274" y="75"/>
                  </a:cubicBezTo>
                  <a:cubicBezTo>
                    <a:pt x="274" y="76"/>
                    <a:pt x="274" y="76"/>
                    <a:pt x="274" y="76"/>
                  </a:cubicBezTo>
                  <a:cubicBezTo>
                    <a:pt x="274" y="76"/>
                    <a:pt x="274" y="76"/>
                    <a:pt x="274" y="76"/>
                  </a:cubicBezTo>
                  <a:cubicBezTo>
                    <a:pt x="274" y="77"/>
                    <a:pt x="274" y="77"/>
                    <a:pt x="274" y="77"/>
                  </a:cubicBezTo>
                  <a:cubicBezTo>
                    <a:pt x="273" y="77"/>
                    <a:pt x="273" y="77"/>
                    <a:pt x="273" y="77"/>
                  </a:cubicBezTo>
                  <a:cubicBezTo>
                    <a:pt x="273" y="77"/>
                    <a:pt x="273" y="77"/>
                    <a:pt x="273" y="77"/>
                  </a:cubicBezTo>
                  <a:cubicBezTo>
                    <a:pt x="273" y="77"/>
                    <a:pt x="273" y="77"/>
                    <a:pt x="273" y="77"/>
                  </a:cubicBezTo>
                  <a:cubicBezTo>
                    <a:pt x="273" y="78"/>
                    <a:pt x="273" y="78"/>
                    <a:pt x="273" y="78"/>
                  </a:cubicBezTo>
                  <a:cubicBezTo>
                    <a:pt x="273" y="78"/>
                    <a:pt x="273" y="78"/>
                    <a:pt x="273" y="78"/>
                  </a:cubicBezTo>
                  <a:cubicBezTo>
                    <a:pt x="272" y="78"/>
                    <a:pt x="272" y="78"/>
                    <a:pt x="272" y="78"/>
                  </a:cubicBezTo>
                  <a:cubicBezTo>
                    <a:pt x="272" y="77"/>
                    <a:pt x="272" y="77"/>
                    <a:pt x="272" y="77"/>
                  </a:cubicBezTo>
                  <a:cubicBezTo>
                    <a:pt x="272" y="77"/>
                    <a:pt x="272" y="77"/>
                    <a:pt x="272" y="77"/>
                  </a:cubicBezTo>
                  <a:cubicBezTo>
                    <a:pt x="272" y="76"/>
                    <a:pt x="272" y="76"/>
                    <a:pt x="272" y="76"/>
                  </a:cubicBezTo>
                  <a:cubicBezTo>
                    <a:pt x="272" y="75"/>
                    <a:pt x="272" y="75"/>
                    <a:pt x="272" y="75"/>
                  </a:cubicBezTo>
                  <a:cubicBezTo>
                    <a:pt x="272" y="75"/>
                    <a:pt x="272" y="75"/>
                    <a:pt x="272" y="75"/>
                  </a:cubicBezTo>
                  <a:cubicBezTo>
                    <a:pt x="272" y="74"/>
                    <a:pt x="272" y="74"/>
                    <a:pt x="272" y="74"/>
                  </a:cubicBezTo>
                  <a:cubicBezTo>
                    <a:pt x="272" y="75"/>
                    <a:pt x="272" y="75"/>
                    <a:pt x="272" y="75"/>
                  </a:cubicBezTo>
                  <a:cubicBezTo>
                    <a:pt x="271" y="75"/>
                    <a:pt x="271" y="75"/>
                    <a:pt x="271" y="75"/>
                  </a:cubicBezTo>
                  <a:cubicBezTo>
                    <a:pt x="271" y="76"/>
                    <a:pt x="271" y="76"/>
                    <a:pt x="271" y="76"/>
                  </a:cubicBezTo>
                  <a:cubicBezTo>
                    <a:pt x="271" y="76"/>
                    <a:pt x="271" y="76"/>
                    <a:pt x="271" y="76"/>
                  </a:cubicBezTo>
                  <a:cubicBezTo>
                    <a:pt x="271" y="77"/>
                    <a:pt x="271" y="77"/>
                    <a:pt x="271" y="77"/>
                  </a:cubicBezTo>
                  <a:cubicBezTo>
                    <a:pt x="270" y="77"/>
                    <a:pt x="270" y="77"/>
                    <a:pt x="270" y="77"/>
                  </a:cubicBezTo>
                  <a:cubicBezTo>
                    <a:pt x="269" y="77"/>
                    <a:pt x="269" y="77"/>
                    <a:pt x="269" y="77"/>
                  </a:cubicBezTo>
                  <a:cubicBezTo>
                    <a:pt x="269" y="77"/>
                    <a:pt x="269" y="77"/>
                    <a:pt x="269" y="77"/>
                  </a:cubicBezTo>
                  <a:cubicBezTo>
                    <a:pt x="269" y="76"/>
                    <a:pt x="269" y="76"/>
                    <a:pt x="269" y="76"/>
                  </a:cubicBezTo>
                  <a:cubicBezTo>
                    <a:pt x="269" y="76"/>
                    <a:pt x="269" y="76"/>
                    <a:pt x="269" y="76"/>
                  </a:cubicBezTo>
                  <a:cubicBezTo>
                    <a:pt x="269" y="75"/>
                    <a:pt x="269" y="75"/>
                    <a:pt x="269" y="75"/>
                  </a:cubicBezTo>
                  <a:cubicBezTo>
                    <a:pt x="269" y="74"/>
                    <a:pt x="269" y="74"/>
                    <a:pt x="269" y="74"/>
                  </a:cubicBezTo>
                  <a:cubicBezTo>
                    <a:pt x="269" y="74"/>
                    <a:pt x="269" y="74"/>
                    <a:pt x="269" y="74"/>
                  </a:cubicBezTo>
                  <a:cubicBezTo>
                    <a:pt x="270" y="72"/>
                    <a:pt x="270" y="72"/>
                    <a:pt x="270" y="72"/>
                  </a:cubicBezTo>
                  <a:cubicBezTo>
                    <a:pt x="270" y="72"/>
                    <a:pt x="270" y="72"/>
                    <a:pt x="270" y="72"/>
                  </a:cubicBezTo>
                  <a:cubicBezTo>
                    <a:pt x="269" y="73"/>
                    <a:pt x="269" y="73"/>
                    <a:pt x="269" y="73"/>
                  </a:cubicBezTo>
                  <a:cubicBezTo>
                    <a:pt x="269" y="74"/>
                    <a:pt x="269" y="74"/>
                    <a:pt x="269" y="74"/>
                  </a:cubicBezTo>
                  <a:cubicBezTo>
                    <a:pt x="269" y="75"/>
                    <a:pt x="269" y="75"/>
                    <a:pt x="269" y="75"/>
                  </a:cubicBezTo>
                  <a:cubicBezTo>
                    <a:pt x="268" y="76"/>
                    <a:pt x="268" y="76"/>
                    <a:pt x="268" y="76"/>
                  </a:cubicBezTo>
                  <a:cubicBezTo>
                    <a:pt x="268" y="76"/>
                    <a:pt x="268" y="76"/>
                    <a:pt x="268" y="76"/>
                  </a:cubicBezTo>
                  <a:cubicBezTo>
                    <a:pt x="268" y="75"/>
                    <a:pt x="268" y="75"/>
                    <a:pt x="268" y="75"/>
                  </a:cubicBezTo>
                  <a:cubicBezTo>
                    <a:pt x="268" y="75"/>
                    <a:pt x="268" y="75"/>
                    <a:pt x="268" y="75"/>
                  </a:cubicBezTo>
                  <a:cubicBezTo>
                    <a:pt x="268" y="75"/>
                    <a:pt x="268" y="75"/>
                    <a:pt x="268" y="75"/>
                  </a:cubicBezTo>
                  <a:cubicBezTo>
                    <a:pt x="268" y="76"/>
                    <a:pt x="268" y="76"/>
                    <a:pt x="268" y="76"/>
                  </a:cubicBezTo>
                  <a:cubicBezTo>
                    <a:pt x="267" y="76"/>
                    <a:pt x="267" y="76"/>
                    <a:pt x="267" y="76"/>
                  </a:cubicBezTo>
                  <a:cubicBezTo>
                    <a:pt x="266" y="75"/>
                    <a:pt x="266" y="75"/>
                    <a:pt x="266" y="75"/>
                  </a:cubicBezTo>
                  <a:cubicBezTo>
                    <a:pt x="266" y="74"/>
                    <a:pt x="266" y="74"/>
                    <a:pt x="266" y="74"/>
                  </a:cubicBezTo>
                  <a:cubicBezTo>
                    <a:pt x="266" y="74"/>
                    <a:pt x="266" y="74"/>
                    <a:pt x="266" y="74"/>
                  </a:cubicBezTo>
                  <a:cubicBezTo>
                    <a:pt x="266" y="73"/>
                    <a:pt x="266" y="73"/>
                    <a:pt x="266" y="73"/>
                  </a:cubicBezTo>
                  <a:cubicBezTo>
                    <a:pt x="267" y="73"/>
                    <a:pt x="267" y="73"/>
                    <a:pt x="267" y="73"/>
                  </a:cubicBezTo>
                  <a:cubicBezTo>
                    <a:pt x="268" y="72"/>
                    <a:pt x="268" y="72"/>
                    <a:pt x="268" y="72"/>
                  </a:cubicBezTo>
                  <a:cubicBezTo>
                    <a:pt x="267" y="72"/>
                    <a:pt x="267" y="72"/>
                    <a:pt x="267" y="72"/>
                  </a:cubicBezTo>
                  <a:cubicBezTo>
                    <a:pt x="268" y="71"/>
                    <a:pt x="268" y="71"/>
                    <a:pt x="268" y="71"/>
                  </a:cubicBezTo>
                  <a:cubicBezTo>
                    <a:pt x="268" y="70"/>
                    <a:pt x="268" y="70"/>
                    <a:pt x="268" y="70"/>
                  </a:cubicBezTo>
                  <a:cubicBezTo>
                    <a:pt x="269" y="70"/>
                    <a:pt x="269" y="70"/>
                    <a:pt x="269" y="70"/>
                  </a:cubicBezTo>
                  <a:cubicBezTo>
                    <a:pt x="269" y="70"/>
                    <a:pt x="269" y="70"/>
                    <a:pt x="269" y="70"/>
                  </a:cubicBezTo>
                  <a:cubicBezTo>
                    <a:pt x="271" y="70"/>
                    <a:pt x="271" y="70"/>
                    <a:pt x="271" y="70"/>
                  </a:cubicBezTo>
                  <a:cubicBezTo>
                    <a:pt x="271" y="69"/>
                    <a:pt x="271" y="69"/>
                    <a:pt x="271" y="69"/>
                  </a:cubicBezTo>
                  <a:cubicBezTo>
                    <a:pt x="272" y="69"/>
                    <a:pt x="272" y="69"/>
                    <a:pt x="272" y="69"/>
                  </a:cubicBezTo>
                  <a:cubicBezTo>
                    <a:pt x="272" y="69"/>
                    <a:pt x="272" y="69"/>
                    <a:pt x="272" y="69"/>
                  </a:cubicBezTo>
                  <a:cubicBezTo>
                    <a:pt x="272" y="69"/>
                    <a:pt x="272" y="69"/>
                    <a:pt x="272" y="69"/>
                  </a:cubicBezTo>
                  <a:cubicBezTo>
                    <a:pt x="273" y="68"/>
                    <a:pt x="273" y="68"/>
                    <a:pt x="273" y="68"/>
                  </a:cubicBezTo>
                  <a:cubicBezTo>
                    <a:pt x="274" y="68"/>
                    <a:pt x="274" y="68"/>
                    <a:pt x="274" y="68"/>
                  </a:cubicBezTo>
                  <a:cubicBezTo>
                    <a:pt x="275" y="69"/>
                    <a:pt x="275" y="69"/>
                    <a:pt x="275" y="69"/>
                  </a:cubicBezTo>
                  <a:cubicBezTo>
                    <a:pt x="276" y="69"/>
                    <a:pt x="276" y="69"/>
                    <a:pt x="276" y="69"/>
                  </a:cubicBezTo>
                  <a:cubicBezTo>
                    <a:pt x="277" y="68"/>
                    <a:pt x="277" y="68"/>
                    <a:pt x="277" y="68"/>
                  </a:cubicBezTo>
                  <a:cubicBezTo>
                    <a:pt x="277" y="69"/>
                    <a:pt x="277" y="69"/>
                    <a:pt x="277" y="69"/>
                  </a:cubicBezTo>
                  <a:cubicBezTo>
                    <a:pt x="278" y="69"/>
                    <a:pt x="278" y="69"/>
                    <a:pt x="278" y="69"/>
                  </a:cubicBezTo>
                  <a:cubicBezTo>
                    <a:pt x="278" y="69"/>
                    <a:pt x="278" y="69"/>
                    <a:pt x="278" y="69"/>
                  </a:cubicBezTo>
                  <a:cubicBezTo>
                    <a:pt x="278" y="69"/>
                    <a:pt x="278" y="69"/>
                    <a:pt x="278" y="69"/>
                  </a:cubicBezTo>
                  <a:cubicBezTo>
                    <a:pt x="279" y="69"/>
                    <a:pt x="279" y="69"/>
                    <a:pt x="279" y="69"/>
                  </a:cubicBezTo>
                  <a:cubicBezTo>
                    <a:pt x="280" y="69"/>
                    <a:pt x="280" y="69"/>
                    <a:pt x="280" y="69"/>
                  </a:cubicBezTo>
                  <a:cubicBezTo>
                    <a:pt x="280" y="69"/>
                    <a:pt x="280" y="69"/>
                    <a:pt x="280" y="69"/>
                  </a:cubicBezTo>
                  <a:cubicBezTo>
                    <a:pt x="281" y="69"/>
                    <a:pt x="281" y="69"/>
                    <a:pt x="281" y="69"/>
                  </a:cubicBezTo>
                  <a:cubicBezTo>
                    <a:pt x="281" y="69"/>
                    <a:pt x="281" y="69"/>
                    <a:pt x="281" y="69"/>
                  </a:cubicBezTo>
                  <a:cubicBezTo>
                    <a:pt x="281" y="69"/>
                    <a:pt x="281" y="69"/>
                    <a:pt x="281" y="69"/>
                  </a:cubicBezTo>
                  <a:cubicBezTo>
                    <a:pt x="280" y="69"/>
                    <a:pt x="280" y="69"/>
                    <a:pt x="280" y="69"/>
                  </a:cubicBezTo>
                  <a:cubicBezTo>
                    <a:pt x="280" y="68"/>
                    <a:pt x="280" y="68"/>
                    <a:pt x="280" y="68"/>
                  </a:cubicBezTo>
                  <a:cubicBezTo>
                    <a:pt x="279" y="68"/>
                    <a:pt x="279" y="68"/>
                    <a:pt x="279" y="68"/>
                  </a:cubicBezTo>
                  <a:cubicBezTo>
                    <a:pt x="280" y="68"/>
                    <a:pt x="280" y="68"/>
                    <a:pt x="280" y="68"/>
                  </a:cubicBezTo>
                  <a:cubicBezTo>
                    <a:pt x="280" y="68"/>
                    <a:pt x="280" y="68"/>
                    <a:pt x="280" y="68"/>
                  </a:cubicBezTo>
                  <a:cubicBezTo>
                    <a:pt x="280" y="67"/>
                    <a:pt x="280" y="67"/>
                    <a:pt x="280" y="67"/>
                  </a:cubicBezTo>
                  <a:cubicBezTo>
                    <a:pt x="279" y="67"/>
                    <a:pt x="279" y="67"/>
                    <a:pt x="279" y="67"/>
                  </a:cubicBezTo>
                  <a:cubicBezTo>
                    <a:pt x="280" y="67"/>
                    <a:pt x="280" y="67"/>
                    <a:pt x="280" y="67"/>
                  </a:cubicBezTo>
                  <a:cubicBezTo>
                    <a:pt x="280" y="67"/>
                    <a:pt x="280" y="67"/>
                    <a:pt x="280" y="67"/>
                  </a:cubicBezTo>
                  <a:cubicBezTo>
                    <a:pt x="281" y="67"/>
                    <a:pt x="281" y="67"/>
                    <a:pt x="281" y="67"/>
                  </a:cubicBezTo>
                  <a:cubicBezTo>
                    <a:pt x="280" y="66"/>
                    <a:pt x="280" y="66"/>
                    <a:pt x="280" y="66"/>
                  </a:cubicBezTo>
                  <a:cubicBezTo>
                    <a:pt x="279" y="66"/>
                    <a:pt x="279" y="66"/>
                    <a:pt x="279" y="66"/>
                  </a:cubicBezTo>
                  <a:cubicBezTo>
                    <a:pt x="279" y="67"/>
                    <a:pt x="279" y="67"/>
                    <a:pt x="279" y="67"/>
                  </a:cubicBezTo>
                  <a:cubicBezTo>
                    <a:pt x="278" y="66"/>
                    <a:pt x="278" y="66"/>
                    <a:pt x="278" y="66"/>
                  </a:cubicBezTo>
                  <a:cubicBezTo>
                    <a:pt x="279" y="65"/>
                    <a:pt x="279" y="65"/>
                    <a:pt x="279" y="65"/>
                  </a:cubicBezTo>
                  <a:cubicBezTo>
                    <a:pt x="279" y="65"/>
                    <a:pt x="279" y="65"/>
                    <a:pt x="279" y="65"/>
                  </a:cubicBezTo>
                  <a:cubicBezTo>
                    <a:pt x="279" y="64"/>
                    <a:pt x="279" y="64"/>
                    <a:pt x="279" y="64"/>
                  </a:cubicBezTo>
                  <a:cubicBezTo>
                    <a:pt x="279" y="64"/>
                    <a:pt x="279" y="64"/>
                    <a:pt x="279" y="64"/>
                  </a:cubicBezTo>
                  <a:cubicBezTo>
                    <a:pt x="279" y="64"/>
                    <a:pt x="279" y="64"/>
                    <a:pt x="279" y="64"/>
                  </a:cubicBezTo>
                  <a:cubicBezTo>
                    <a:pt x="279" y="62"/>
                    <a:pt x="279" y="62"/>
                    <a:pt x="279" y="62"/>
                  </a:cubicBezTo>
                  <a:cubicBezTo>
                    <a:pt x="279" y="62"/>
                    <a:pt x="279" y="62"/>
                    <a:pt x="279" y="62"/>
                  </a:cubicBezTo>
                  <a:cubicBezTo>
                    <a:pt x="279" y="61"/>
                    <a:pt x="279" y="61"/>
                    <a:pt x="279" y="61"/>
                  </a:cubicBezTo>
                  <a:cubicBezTo>
                    <a:pt x="279" y="61"/>
                    <a:pt x="279" y="61"/>
                    <a:pt x="279" y="61"/>
                  </a:cubicBezTo>
                  <a:cubicBezTo>
                    <a:pt x="279" y="61"/>
                    <a:pt x="279" y="61"/>
                    <a:pt x="279" y="61"/>
                  </a:cubicBezTo>
                  <a:cubicBezTo>
                    <a:pt x="280" y="60"/>
                    <a:pt x="280" y="60"/>
                    <a:pt x="280" y="60"/>
                  </a:cubicBezTo>
                  <a:cubicBezTo>
                    <a:pt x="281" y="61"/>
                    <a:pt x="281" y="61"/>
                    <a:pt x="281" y="61"/>
                  </a:cubicBezTo>
                  <a:cubicBezTo>
                    <a:pt x="282" y="60"/>
                    <a:pt x="282" y="60"/>
                    <a:pt x="282" y="60"/>
                  </a:cubicBezTo>
                  <a:cubicBezTo>
                    <a:pt x="283" y="61"/>
                    <a:pt x="283" y="61"/>
                    <a:pt x="283" y="61"/>
                  </a:cubicBezTo>
                  <a:cubicBezTo>
                    <a:pt x="283" y="61"/>
                    <a:pt x="283" y="61"/>
                    <a:pt x="283" y="61"/>
                  </a:cubicBezTo>
                  <a:cubicBezTo>
                    <a:pt x="284" y="62"/>
                    <a:pt x="284" y="62"/>
                    <a:pt x="284" y="62"/>
                  </a:cubicBezTo>
                  <a:cubicBezTo>
                    <a:pt x="285" y="63"/>
                    <a:pt x="285" y="63"/>
                    <a:pt x="285" y="63"/>
                  </a:cubicBezTo>
                  <a:cubicBezTo>
                    <a:pt x="285" y="66"/>
                    <a:pt x="285" y="66"/>
                    <a:pt x="285" y="66"/>
                  </a:cubicBezTo>
                  <a:cubicBezTo>
                    <a:pt x="284" y="67"/>
                    <a:pt x="284" y="67"/>
                    <a:pt x="284" y="67"/>
                  </a:cubicBezTo>
                  <a:cubicBezTo>
                    <a:pt x="285" y="67"/>
                    <a:pt x="285" y="67"/>
                    <a:pt x="285" y="67"/>
                  </a:cubicBezTo>
                  <a:cubicBezTo>
                    <a:pt x="285" y="67"/>
                    <a:pt x="285" y="67"/>
                    <a:pt x="285" y="67"/>
                  </a:cubicBezTo>
                  <a:cubicBezTo>
                    <a:pt x="287" y="67"/>
                    <a:pt x="287" y="67"/>
                    <a:pt x="287" y="67"/>
                  </a:cubicBezTo>
                  <a:cubicBezTo>
                    <a:pt x="287" y="68"/>
                    <a:pt x="287" y="68"/>
                    <a:pt x="287" y="68"/>
                  </a:cubicBezTo>
                  <a:cubicBezTo>
                    <a:pt x="288" y="69"/>
                    <a:pt x="288" y="69"/>
                    <a:pt x="288" y="69"/>
                  </a:cubicBezTo>
                  <a:cubicBezTo>
                    <a:pt x="288" y="68"/>
                    <a:pt x="288" y="68"/>
                    <a:pt x="288" y="68"/>
                  </a:cubicBezTo>
                  <a:cubicBezTo>
                    <a:pt x="290" y="68"/>
                    <a:pt x="290" y="68"/>
                    <a:pt x="290" y="68"/>
                  </a:cubicBezTo>
                  <a:cubicBezTo>
                    <a:pt x="291" y="69"/>
                    <a:pt x="291" y="69"/>
                    <a:pt x="291" y="69"/>
                  </a:cubicBezTo>
                  <a:cubicBezTo>
                    <a:pt x="291" y="69"/>
                    <a:pt x="291" y="69"/>
                    <a:pt x="291" y="69"/>
                  </a:cubicBezTo>
                  <a:cubicBezTo>
                    <a:pt x="291" y="68"/>
                    <a:pt x="291" y="68"/>
                    <a:pt x="291" y="68"/>
                  </a:cubicBezTo>
                  <a:cubicBezTo>
                    <a:pt x="292" y="68"/>
                    <a:pt x="292" y="68"/>
                    <a:pt x="292" y="68"/>
                  </a:cubicBezTo>
                  <a:cubicBezTo>
                    <a:pt x="293" y="67"/>
                    <a:pt x="293" y="67"/>
                    <a:pt x="293" y="67"/>
                  </a:cubicBezTo>
                  <a:cubicBezTo>
                    <a:pt x="294" y="66"/>
                    <a:pt x="294" y="66"/>
                    <a:pt x="294" y="66"/>
                  </a:cubicBezTo>
                  <a:cubicBezTo>
                    <a:pt x="295" y="65"/>
                    <a:pt x="295" y="65"/>
                    <a:pt x="295" y="65"/>
                  </a:cubicBezTo>
                  <a:cubicBezTo>
                    <a:pt x="297" y="64"/>
                    <a:pt x="297" y="64"/>
                    <a:pt x="297" y="64"/>
                  </a:cubicBezTo>
                  <a:cubicBezTo>
                    <a:pt x="297" y="63"/>
                    <a:pt x="297" y="63"/>
                    <a:pt x="297" y="63"/>
                  </a:cubicBezTo>
                  <a:cubicBezTo>
                    <a:pt x="298" y="62"/>
                    <a:pt x="298" y="62"/>
                    <a:pt x="298" y="62"/>
                  </a:cubicBezTo>
                  <a:cubicBezTo>
                    <a:pt x="297" y="62"/>
                    <a:pt x="297" y="62"/>
                    <a:pt x="297" y="62"/>
                  </a:cubicBezTo>
                  <a:cubicBezTo>
                    <a:pt x="296" y="63"/>
                    <a:pt x="296" y="63"/>
                    <a:pt x="296" y="63"/>
                  </a:cubicBezTo>
                  <a:cubicBezTo>
                    <a:pt x="296" y="63"/>
                    <a:pt x="296" y="63"/>
                    <a:pt x="296" y="63"/>
                  </a:cubicBezTo>
                  <a:cubicBezTo>
                    <a:pt x="295" y="65"/>
                    <a:pt x="295" y="65"/>
                    <a:pt x="295" y="65"/>
                  </a:cubicBezTo>
                  <a:cubicBezTo>
                    <a:pt x="294" y="65"/>
                    <a:pt x="294" y="65"/>
                    <a:pt x="294" y="65"/>
                  </a:cubicBezTo>
                  <a:cubicBezTo>
                    <a:pt x="294" y="66"/>
                    <a:pt x="294" y="66"/>
                    <a:pt x="294" y="66"/>
                  </a:cubicBezTo>
                  <a:cubicBezTo>
                    <a:pt x="293" y="67"/>
                    <a:pt x="293" y="67"/>
                    <a:pt x="293" y="67"/>
                  </a:cubicBezTo>
                  <a:cubicBezTo>
                    <a:pt x="291" y="67"/>
                    <a:pt x="291" y="67"/>
                    <a:pt x="291" y="67"/>
                  </a:cubicBezTo>
                  <a:cubicBezTo>
                    <a:pt x="291" y="67"/>
                    <a:pt x="291" y="67"/>
                    <a:pt x="291" y="67"/>
                  </a:cubicBezTo>
                  <a:cubicBezTo>
                    <a:pt x="290" y="67"/>
                    <a:pt x="290" y="67"/>
                    <a:pt x="290" y="67"/>
                  </a:cubicBezTo>
                  <a:cubicBezTo>
                    <a:pt x="290" y="67"/>
                    <a:pt x="290" y="67"/>
                    <a:pt x="290" y="67"/>
                  </a:cubicBezTo>
                  <a:cubicBezTo>
                    <a:pt x="289" y="67"/>
                    <a:pt x="289" y="67"/>
                    <a:pt x="289" y="67"/>
                  </a:cubicBezTo>
                  <a:cubicBezTo>
                    <a:pt x="288" y="66"/>
                    <a:pt x="288" y="66"/>
                    <a:pt x="288" y="66"/>
                  </a:cubicBezTo>
                  <a:cubicBezTo>
                    <a:pt x="288" y="66"/>
                    <a:pt x="288" y="66"/>
                    <a:pt x="288" y="66"/>
                  </a:cubicBezTo>
                  <a:cubicBezTo>
                    <a:pt x="289" y="65"/>
                    <a:pt x="289" y="65"/>
                    <a:pt x="289" y="65"/>
                  </a:cubicBezTo>
                  <a:cubicBezTo>
                    <a:pt x="289" y="65"/>
                    <a:pt x="289" y="65"/>
                    <a:pt x="289" y="65"/>
                  </a:cubicBezTo>
                  <a:cubicBezTo>
                    <a:pt x="290" y="64"/>
                    <a:pt x="290" y="64"/>
                    <a:pt x="290" y="64"/>
                  </a:cubicBezTo>
                  <a:cubicBezTo>
                    <a:pt x="289" y="65"/>
                    <a:pt x="289" y="65"/>
                    <a:pt x="289" y="65"/>
                  </a:cubicBezTo>
                  <a:cubicBezTo>
                    <a:pt x="288" y="65"/>
                    <a:pt x="288" y="65"/>
                    <a:pt x="288" y="65"/>
                  </a:cubicBezTo>
                  <a:cubicBezTo>
                    <a:pt x="287" y="65"/>
                    <a:pt x="287" y="65"/>
                    <a:pt x="287" y="65"/>
                  </a:cubicBezTo>
                  <a:cubicBezTo>
                    <a:pt x="287" y="64"/>
                    <a:pt x="287" y="64"/>
                    <a:pt x="287" y="64"/>
                  </a:cubicBezTo>
                  <a:cubicBezTo>
                    <a:pt x="287" y="64"/>
                    <a:pt x="287" y="64"/>
                    <a:pt x="287" y="64"/>
                  </a:cubicBezTo>
                  <a:cubicBezTo>
                    <a:pt x="288" y="64"/>
                    <a:pt x="288" y="64"/>
                    <a:pt x="288" y="64"/>
                  </a:cubicBezTo>
                  <a:cubicBezTo>
                    <a:pt x="288" y="64"/>
                    <a:pt x="288" y="64"/>
                    <a:pt x="288" y="64"/>
                  </a:cubicBezTo>
                  <a:cubicBezTo>
                    <a:pt x="288" y="63"/>
                    <a:pt x="288" y="63"/>
                    <a:pt x="288" y="63"/>
                  </a:cubicBezTo>
                  <a:cubicBezTo>
                    <a:pt x="288" y="63"/>
                    <a:pt x="288" y="63"/>
                    <a:pt x="288" y="63"/>
                  </a:cubicBezTo>
                  <a:cubicBezTo>
                    <a:pt x="288" y="63"/>
                    <a:pt x="288" y="63"/>
                    <a:pt x="288" y="63"/>
                  </a:cubicBezTo>
                  <a:cubicBezTo>
                    <a:pt x="288" y="63"/>
                    <a:pt x="288" y="63"/>
                    <a:pt x="288" y="63"/>
                  </a:cubicBezTo>
                  <a:cubicBezTo>
                    <a:pt x="289" y="63"/>
                    <a:pt x="289" y="63"/>
                    <a:pt x="289" y="63"/>
                  </a:cubicBezTo>
                  <a:cubicBezTo>
                    <a:pt x="289" y="63"/>
                    <a:pt x="289" y="63"/>
                    <a:pt x="289" y="63"/>
                  </a:cubicBezTo>
                  <a:cubicBezTo>
                    <a:pt x="289" y="62"/>
                    <a:pt x="289" y="62"/>
                    <a:pt x="289" y="62"/>
                  </a:cubicBezTo>
                  <a:cubicBezTo>
                    <a:pt x="289" y="62"/>
                    <a:pt x="289" y="62"/>
                    <a:pt x="289" y="62"/>
                  </a:cubicBezTo>
                  <a:cubicBezTo>
                    <a:pt x="288" y="62"/>
                    <a:pt x="288" y="62"/>
                    <a:pt x="288" y="62"/>
                  </a:cubicBezTo>
                  <a:cubicBezTo>
                    <a:pt x="288" y="62"/>
                    <a:pt x="288" y="62"/>
                    <a:pt x="288" y="62"/>
                  </a:cubicBezTo>
                  <a:cubicBezTo>
                    <a:pt x="287" y="62"/>
                    <a:pt x="287" y="62"/>
                    <a:pt x="287" y="62"/>
                  </a:cubicBezTo>
                  <a:cubicBezTo>
                    <a:pt x="287" y="62"/>
                    <a:pt x="287" y="62"/>
                    <a:pt x="287" y="62"/>
                  </a:cubicBezTo>
                  <a:cubicBezTo>
                    <a:pt x="287" y="61"/>
                    <a:pt x="287" y="61"/>
                    <a:pt x="287" y="61"/>
                  </a:cubicBezTo>
                  <a:cubicBezTo>
                    <a:pt x="288" y="61"/>
                    <a:pt x="288" y="61"/>
                    <a:pt x="288" y="61"/>
                  </a:cubicBezTo>
                  <a:cubicBezTo>
                    <a:pt x="288" y="61"/>
                    <a:pt x="288" y="61"/>
                    <a:pt x="288" y="61"/>
                  </a:cubicBezTo>
                  <a:cubicBezTo>
                    <a:pt x="289" y="61"/>
                    <a:pt x="289" y="61"/>
                    <a:pt x="289" y="61"/>
                  </a:cubicBezTo>
                  <a:cubicBezTo>
                    <a:pt x="290" y="61"/>
                    <a:pt x="290" y="61"/>
                    <a:pt x="290" y="61"/>
                  </a:cubicBezTo>
                  <a:cubicBezTo>
                    <a:pt x="291" y="61"/>
                    <a:pt x="291" y="61"/>
                    <a:pt x="291" y="61"/>
                  </a:cubicBezTo>
                  <a:cubicBezTo>
                    <a:pt x="290" y="61"/>
                    <a:pt x="290" y="61"/>
                    <a:pt x="290" y="61"/>
                  </a:cubicBezTo>
                  <a:cubicBezTo>
                    <a:pt x="290" y="60"/>
                    <a:pt x="290" y="60"/>
                    <a:pt x="290" y="60"/>
                  </a:cubicBezTo>
                  <a:cubicBezTo>
                    <a:pt x="290" y="60"/>
                    <a:pt x="290" y="60"/>
                    <a:pt x="290" y="60"/>
                  </a:cubicBezTo>
                  <a:cubicBezTo>
                    <a:pt x="291" y="60"/>
                    <a:pt x="291" y="60"/>
                    <a:pt x="291" y="60"/>
                  </a:cubicBezTo>
                  <a:cubicBezTo>
                    <a:pt x="291" y="59"/>
                    <a:pt x="291" y="59"/>
                    <a:pt x="291" y="59"/>
                  </a:cubicBezTo>
                  <a:cubicBezTo>
                    <a:pt x="291" y="59"/>
                    <a:pt x="291" y="59"/>
                    <a:pt x="291" y="59"/>
                  </a:cubicBezTo>
                  <a:cubicBezTo>
                    <a:pt x="291" y="59"/>
                    <a:pt x="291" y="59"/>
                    <a:pt x="291" y="59"/>
                  </a:cubicBezTo>
                  <a:cubicBezTo>
                    <a:pt x="291" y="58"/>
                    <a:pt x="291" y="58"/>
                    <a:pt x="291" y="58"/>
                  </a:cubicBezTo>
                  <a:cubicBezTo>
                    <a:pt x="292" y="58"/>
                    <a:pt x="292" y="58"/>
                    <a:pt x="292" y="58"/>
                  </a:cubicBezTo>
                  <a:cubicBezTo>
                    <a:pt x="292" y="57"/>
                    <a:pt x="292" y="57"/>
                    <a:pt x="292" y="57"/>
                  </a:cubicBezTo>
                  <a:cubicBezTo>
                    <a:pt x="293" y="56"/>
                    <a:pt x="293" y="56"/>
                    <a:pt x="293" y="56"/>
                  </a:cubicBezTo>
                  <a:cubicBezTo>
                    <a:pt x="293" y="56"/>
                    <a:pt x="293" y="56"/>
                    <a:pt x="293" y="56"/>
                  </a:cubicBezTo>
                  <a:cubicBezTo>
                    <a:pt x="294" y="55"/>
                    <a:pt x="294" y="55"/>
                    <a:pt x="294" y="55"/>
                  </a:cubicBezTo>
                  <a:cubicBezTo>
                    <a:pt x="293" y="55"/>
                    <a:pt x="293" y="55"/>
                    <a:pt x="293" y="55"/>
                  </a:cubicBezTo>
                  <a:cubicBezTo>
                    <a:pt x="292" y="57"/>
                    <a:pt x="292" y="57"/>
                    <a:pt x="292" y="57"/>
                  </a:cubicBezTo>
                  <a:cubicBezTo>
                    <a:pt x="291" y="58"/>
                    <a:pt x="291" y="58"/>
                    <a:pt x="291" y="58"/>
                  </a:cubicBezTo>
                  <a:cubicBezTo>
                    <a:pt x="289" y="59"/>
                    <a:pt x="289" y="59"/>
                    <a:pt x="289" y="59"/>
                  </a:cubicBezTo>
                  <a:cubicBezTo>
                    <a:pt x="288" y="60"/>
                    <a:pt x="288" y="60"/>
                    <a:pt x="288" y="60"/>
                  </a:cubicBezTo>
                  <a:cubicBezTo>
                    <a:pt x="288" y="60"/>
                    <a:pt x="288" y="60"/>
                    <a:pt x="288" y="60"/>
                  </a:cubicBezTo>
                  <a:cubicBezTo>
                    <a:pt x="286" y="60"/>
                    <a:pt x="286" y="60"/>
                    <a:pt x="286" y="60"/>
                  </a:cubicBezTo>
                  <a:cubicBezTo>
                    <a:pt x="286" y="59"/>
                    <a:pt x="286" y="59"/>
                    <a:pt x="286" y="59"/>
                  </a:cubicBezTo>
                  <a:cubicBezTo>
                    <a:pt x="287" y="59"/>
                    <a:pt x="287" y="59"/>
                    <a:pt x="287" y="59"/>
                  </a:cubicBezTo>
                  <a:cubicBezTo>
                    <a:pt x="288" y="58"/>
                    <a:pt x="288" y="58"/>
                    <a:pt x="288" y="58"/>
                  </a:cubicBezTo>
                  <a:cubicBezTo>
                    <a:pt x="288" y="57"/>
                    <a:pt x="288" y="57"/>
                    <a:pt x="288" y="57"/>
                  </a:cubicBezTo>
                  <a:cubicBezTo>
                    <a:pt x="287" y="58"/>
                    <a:pt x="287" y="58"/>
                    <a:pt x="287" y="58"/>
                  </a:cubicBezTo>
                  <a:cubicBezTo>
                    <a:pt x="285" y="58"/>
                    <a:pt x="285" y="58"/>
                    <a:pt x="285" y="58"/>
                  </a:cubicBezTo>
                  <a:cubicBezTo>
                    <a:pt x="285" y="59"/>
                    <a:pt x="285" y="59"/>
                    <a:pt x="285" y="59"/>
                  </a:cubicBezTo>
                  <a:cubicBezTo>
                    <a:pt x="285" y="59"/>
                    <a:pt x="285" y="59"/>
                    <a:pt x="285" y="59"/>
                  </a:cubicBezTo>
                  <a:cubicBezTo>
                    <a:pt x="284" y="59"/>
                    <a:pt x="284" y="59"/>
                    <a:pt x="284" y="59"/>
                  </a:cubicBezTo>
                  <a:cubicBezTo>
                    <a:pt x="282" y="58"/>
                    <a:pt x="282" y="58"/>
                    <a:pt x="282" y="58"/>
                  </a:cubicBezTo>
                  <a:cubicBezTo>
                    <a:pt x="283" y="58"/>
                    <a:pt x="283" y="58"/>
                    <a:pt x="283" y="58"/>
                  </a:cubicBezTo>
                  <a:cubicBezTo>
                    <a:pt x="284" y="58"/>
                    <a:pt x="284" y="58"/>
                    <a:pt x="284" y="58"/>
                  </a:cubicBezTo>
                  <a:cubicBezTo>
                    <a:pt x="284" y="57"/>
                    <a:pt x="284" y="57"/>
                    <a:pt x="284" y="57"/>
                  </a:cubicBezTo>
                  <a:cubicBezTo>
                    <a:pt x="283" y="57"/>
                    <a:pt x="283" y="57"/>
                    <a:pt x="283" y="57"/>
                  </a:cubicBezTo>
                  <a:cubicBezTo>
                    <a:pt x="283" y="56"/>
                    <a:pt x="283" y="56"/>
                    <a:pt x="283" y="56"/>
                  </a:cubicBezTo>
                  <a:cubicBezTo>
                    <a:pt x="284" y="56"/>
                    <a:pt x="284" y="56"/>
                    <a:pt x="284" y="56"/>
                  </a:cubicBezTo>
                  <a:cubicBezTo>
                    <a:pt x="284" y="55"/>
                    <a:pt x="284" y="55"/>
                    <a:pt x="284" y="55"/>
                  </a:cubicBezTo>
                  <a:cubicBezTo>
                    <a:pt x="285" y="55"/>
                    <a:pt x="285" y="55"/>
                    <a:pt x="285" y="55"/>
                  </a:cubicBezTo>
                  <a:cubicBezTo>
                    <a:pt x="286" y="54"/>
                    <a:pt x="286" y="54"/>
                    <a:pt x="286" y="54"/>
                  </a:cubicBezTo>
                  <a:cubicBezTo>
                    <a:pt x="287" y="54"/>
                    <a:pt x="287" y="54"/>
                    <a:pt x="287" y="54"/>
                  </a:cubicBezTo>
                  <a:cubicBezTo>
                    <a:pt x="287" y="53"/>
                    <a:pt x="287" y="53"/>
                    <a:pt x="287" y="53"/>
                  </a:cubicBezTo>
                  <a:cubicBezTo>
                    <a:pt x="288" y="52"/>
                    <a:pt x="288" y="52"/>
                    <a:pt x="288" y="52"/>
                  </a:cubicBezTo>
                  <a:cubicBezTo>
                    <a:pt x="289" y="51"/>
                    <a:pt x="289" y="51"/>
                    <a:pt x="289" y="51"/>
                  </a:cubicBezTo>
                  <a:cubicBezTo>
                    <a:pt x="290" y="51"/>
                    <a:pt x="290" y="51"/>
                    <a:pt x="290" y="51"/>
                  </a:cubicBezTo>
                  <a:cubicBezTo>
                    <a:pt x="291" y="51"/>
                    <a:pt x="291" y="51"/>
                    <a:pt x="291" y="51"/>
                  </a:cubicBezTo>
                  <a:cubicBezTo>
                    <a:pt x="293" y="51"/>
                    <a:pt x="293" y="51"/>
                    <a:pt x="293" y="51"/>
                  </a:cubicBezTo>
                  <a:cubicBezTo>
                    <a:pt x="293" y="51"/>
                    <a:pt x="293" y="51"/>
                    <a:pt x="293" y="51"/>
                  </a:cubicBezTo>
                  <a:cubicBezTo>
                    <a:pt x="294" y="51"/>
                    <a:pt x="294" y="51"/>
                    <a:pt x="294" y="51"/>
                  </a:cubicBezTo>
                  <a:cubicBezTo>
                    <a:pt x="295" y="50"/>
                    <a:pt x="295" y="50"/>
                    <a:pt x="295" y="50"/>
                  </a:cubicBezTo>
                  <a:cubicBezTo>
                    <a:pt x="296" y="50"/>
                    <a:pt x="296" y="50"/>
                    <a:pt x="296" y="50"/>
                  </a:cubicBezTo>
                  <a:cubicBezTo>
                    <a:pt x="296" y="50"/>
                    <a:pt x="296" y="50"/>
                    <a:pt x="296" y="50"/>
                  </a:cubicBezTo>
                  <a:cubicBezTo>
                    <a:pt x="297" y="51"/>
                    <a:pt x="297" y="51"/>
                    <a:pt x="297" y="51"/>
                  </a:cubicBezTo>
                  <a:cubicBezTo>
                    <a:pt x="297" y="51"/>
                    <a:pt x="297" y="51"/>
                    <a:pt x="297" y="51"/>
                  </a:cubicBezTo>
                  <a:cubicBezTo>
                    <a:pt x="299" y="52"/>
                    <a:pt x="299" y="52"/>
                    <a:pt x="299" y="52"/>
                  </a:cubicBezTo>
                  <a:cubicBezTo>
                    <a:pt x="300" y="53"/>
                    <a:pt x="300" y="53"/>
                    <a:pt x="300" y="53"/>
                  </a:cubicBezTo>
                  <a:cubicBezTo>
                    <a:pt x="300" y="54"/>
                    <a:pt x="300" y="54"/>
                    <a:pt x="300" y="54"/>
                  </a:cubicBezTo>
                  <a:cubicBezTo>
                    <a:pt x="301" y="54"/>
                    <a:pt x="301" y="54"/>
                    <a:pt x="301" y="54"/>
                  </a:cubicBezTo>
                  <a:cubicBezTo>
                    <a:pt x="302" y="55"/>
                    <a:pt x="302" y="55"/>
                    <a:pt x="302" y="55"/>
                  </a:cubicBezTo>
                  <a:cubicBezTo>
                    <a:pt x="302" y="54"/>
                    <a:pt x="302" y="54"/>
                    <a:pt x="302" y="54"/>
                  </a:cubicBezTo>
                  <a:cubicBezTo>
                    <a:pt x="303" y="54"/>
                    <a:pt x="303" y="54"/>
                    <a:pt x="303" y="54"/>
                  </a:cubicBezTo>
                  <a:cubicBezTo>
                    <a:pt x="302" y="54"/>
                    <a:pt x="302" y="54"/>
                    <a:pt x="302" y="54"/>
                  </a:cubicBezTo>
                  <a:cubicBezTo>
                    <a:pt x="301" y="54"/>
                    <a:pt x="301" y="54"/>
                    <a:pt x="301" y="54"/>
                  </a:cubicBezTo>
                  <a:cubicBezTo>
                    <a:pt x="301" y="53"/>
                    <a:pt x="301" y="53"/>
                    <a:pt x="301" y="53"/>
                  </a:cubicBezTo>
                  <a:cubicBezTo>
                    <a:pt x="301" y="53"/>
                    <a:pt x="301" y="53"/>
                    <a:pt x="301" y="53"/>
                  </a:cubicBezTo>
                  <a:cubicBezTo>
                    <a:pt x="302" y="52"/>
                    <a:pt x="302" y="52"/>
                    <a:pt x="302" y="52"/>
                  </a:cubicBezTo>
                  <a:cubicBezTo>
                    <a:pt x="304" y="52"/>
                    <a:pt x="304" y="52"/>
                    <a:pt x="304" y="52"/>
                  </a:cubicBezTo>
                  <a:cubicBezTo>
                    <a:pt x="305" y="53"/>
                    <a:pt x="305" y="53"/>
                    <a:pt x="305" y="53"/>
                  </a:cubicBezTo>
                  <a:cubicBezTo>
                    <a:pt x="305" y="53"/>
                    <a:pt x="305" y="53"/>
                    <a:pt x="305" y="53"/>
                  </a:cubicBezTo>
                  <a:cubicBezTo>
                    <a:pt x="305" y="52"/>
                    <a:pt x="305" y="52"/>
                    <a:pt x="305" y="52"/>
                  </a:cubicBezTo>
                  <a:cubicBezTo>
                    <a:pt x="305" y="51"/>
                    <a:pt x="305" y="51"/>
                    <a:pt x="305" y="51"/>
                  </a:cubicBezTo>
                  <a:cubicBezTo>
                    <a:pt x="305" y="50"/>
                    <a:pt x="305" y="50"/>
                    <a:pt x="305" y="50"/>
                  </a:cubicBezTo>
                  <a:cubicBezTo>
                    <a:pt x="305" y="50"/>
                    <a:pt x="305" y="50"/>
                    <a:pt x="305" y="50"/>
                  </a:cubicBezTo>
                  <a:cubicBezTo>
                    <a:pt x="305" y="51"/>
                    <a:pt x="305" y="51"/>
                    <a:pt x="305" y="51"/>
                  </a:cubicBezTo>
                  <a:cubicBezTo>
                    <a:pt x="304" y="52"/>
                    <a:pt x="304" y="52"/>
                    <a:pt x="304" y="52"/>
                  </a:cubicBezTo>
                  <a:cubicBezTo>
                    <a:pt x="303" y="52"/>
                    <a:pt x="303" y="52"/>
                    <a:pt x="303" y="52"/>
                  </a:cubicBezTo>
                  <a:cubicBezTo>
                    <a:pt x="301" y="52"/>
                    <a:pt x="301" y="52"/>
                    <a:pt x="301" y="52"/>
                  </a:cubicBezTo>
                  <a:cubicBezTo>
                    <a:pt x="300" y="52"/>
                    <a:pt x="300" y="52"/>
                    <a:pt x="300" y="52"/>
                  </a:cubicBezTo>
                  <a:cubicBezTo>
                    <a:pt x="300" y="51"/>
                    <a:pt x="300" y="51"/>
                    <a:pt x="300" y="51"/>
                  </a:cubicBezTo>
                  <a:cubicBezTo>
                    <a:pt x="299" y="51"/>
                    <a:pt x="299" y="51"/>
                    <a:pt x="299" y="51"/>
                  </a:cubicBezTo>
                  <a:cubicBezTo>
                    <a:pt x="298" y="51"/>
                    <a:pt x="298" y="51"/>
                    <a:pt x="298" y="51"/>
                  </a:cubicBezTo>
                  <a:cubicBezTo>
                    <a:pt x="297" y="49"/>
                    <a:pt x="297" y="49"/>
                    <a:pt x="297" y="49"/>
                  </a:cubicBezTo>
                  <a:cubicBezTo>
                    <a:pt x="296" y="48"/>
                    <a:pt x="296" y="48"/>
                    <a:pt x="296" y="48"/>
                  </a:cubicBezTo>
                  <a:cubicBezTo>
                    <a:pt x="297" y="47"/>
                    <a:pt x="297" y="47"/>
                    <a:pt x="297" y="47"/>
                  </a:cubicBezTo>
                  <a:cubicBezTo>
                    <a:pt x="298" y="48"/>
                    <a:pt x="298" y="48"/>
                    <a:pt x="298" y="48"/>
                  </a:cubicBezTo>
                  <a:cubicBezTo>
                    <a:pt x="298" y="49"/>
                    <a:pt x="298" y="49"/>
                    <a:pt x="298" y="49"/>
                  </a:cubicBezTo>
                  <a:cubicBezTo>
                    <a:pt x="298" y="49"/>
                    <a:pt x="298" y="49"/>
                    <a:pt x="298" y="49"/>
                  </a:cubicBezTo>
                  <a:cubicBezTo>
                    <a:pt x="299" y="48"/>
                    <a:pt x="299" y="48"/>
                    <a:pt x="299" y="48"/>
                  </a:cubicBezTo>
                  <a:cubicBezTo>
                    <a:pt x="299" y="47"/>
                    <a:pt x="299" y="47"/>
                    <a:pt x="299" y="47"/>
                  </a:cubicBezTo>
                  <a:cubicBezTo>
                    <a:pt x="299" y="47"/>
                    <a:pt x="299" y="47"/>
                    <a:pt x="299" y="47"/>
                  </a:cubicBezTo>
                  <a:cubicBezTo>
                    <a:pt x="298" y="47"/>
                    <a:pt x="298" y="47"/>
                    <a:pt x="298" y="47"/>
                  </a:cubicBezTo>
                  <a:cubicBezTo>
                    <a:pt x="298" y="46"/>
                    <a:pt x="298" y="46"/>
                    <a:pt x="298" y="46"/>
                  </a:cubicBezTo>
                  <a:cubicBezTo>
                    <a:pt x="299" y="45"/>
                    <a:pt x="299" y="45"/>
                    <a:pt x="299" y="45"/>
                  </a:cubicBezTo>
                  <a:cubicBezTo>
                    <a:pt x="299" y="44"/>
                    <a:pt x="299" y="44"/>
                    <a:pt x="299" y="44"/>
                  </a:cubicBezTo>
                  <a:cubicBezTo>
                    <a:pt x="300" y="43"/>
                    <a:pt x="300" y="43"/>
                    <a:pt x="300" y="43"/>
                  </a:cubicBezTo>
                  <a:cubicBezTo>
                    <a:pt x="299" y="40"/>
                    <a:pt x="299" y="40"/>
                    <a:pt x="299" y="40"/>
                  </a:cubicBezTo>
                  <a:cubicBezTo>
                    <a:pt x="299" y="39"/>
                    <a:pt x="299" y="39"/>
                    <a:pt x="299" y="39"/>
                  </a:cubicBezTo>
                  <a:cubicBezTo>
                    <a:pt x="298" y="39"/>
                    <a:pt x="298" y="39"/>
                    <a:pt x="298" y="39"/>
                  </a:cubicBezTo>
                  <a:cubicBezTo>
                    <a:pt x="298" y="38"/>
                    <a:pt x="298" y="38"/>
                    <a:pt x="298" y="38"/>
                  </a:cubicBezTo>
                  <a:cubicBezTo>
                    <a:pt x="298" y="38"/>
                    <a:pt x="298" y="38"/>
                    <a:pt x="298" y="38"/>
                  </a:cubicBezTo>
                  <a:cubicBezTo>
                    <a:pt x="299" y="37"/>
                    <a:pt x="299" y="37"/>
                    <a:pt x="299" y="37"/>
                  </a:cubicBezTo>
                  <a:cubicBezTo>
                    <a:pt x="299" y="37"/>
                    <a:pt x="299" y="37"/>
                    <a:pt x="299" y="37"/>
                  </a:cubicBezTo>
                  <a:cubicBezTo>
                    <a:pt x="300" y="38"/>
                    <a:pt x="300" y="38"/>
                    <a:pt x="300" y="38"/>
                  </a:cubicBezTo>
                  <a:cubicBezTo>
                    <a:pt x="300" y="38"/>
                    <a:pt x="300" y="38"/>
                    <a:pt x="300" y="38"/>
                  </a:cubicBezTo>
                  <a:cubicBezTo>
                    <a:pt x="301" y="39"/>
                    <a:pt x="301" y="39"/>
                    <a:pt x="301" y="39"/>
                  </a:cubicBezTo>
                  <a:cubicBezTo>
                    <a:pt x="301" y="39"/>
                    <a:pt x="301" y="39"/>
                    <a:pt x="301" y="39"/>
                  </a:cubicBezTo>
                  <a:cubicBezTo>
                    <a:pt x="301" y="38"/>
                    <a:pt x="301" y="38"/>
                    <a:pt x="301" y="38"/>
                  </a:cubicBezTo>
                  <a:cubicBezTo>
                    <a:pt x="301" y="37"/>
                    <a:pt x="301" y="37"/>
                    <a:pt x="301" y="37"/>
                  </a:cubicBezTo>
                  <a:cubicBezTo>
                    <a:pt x="300" y="37"/>
                    <a:pt x="300" y="37"/>
                    <a:pt x="300" y="37"/>
                  </a:cubicBezTo>
                  <a:cubicBezTo>
                    <a:pt x="299" y="36"/>
                    <a:pt x="299" y="36"/>
                    <a:pt x="299" y="36"/>
                  </a:cubicBezTo>
                  <a:cubicBezTo>
                    <a:pt x="299" y="36"/>
                    <a:pt x="299" y="36"/>
                    <a:pt x="299" y="36"/>
                  </a:cubicBezTo>
                  <a:cubicBezTo>
                    <a:pt x="300" y="35"/>
                    <a:pt x="300" y="35"/>
                    <a:pt x="300" y="35"/>
                  </a:cubicBezTo>
                  <a:cubicBezTo>
                    <a:pt x="302" y="32"/>
                    <a:pt x="302" y="32"/>
                    <a:pt x="302" y="32"/>
                  </a:cubicBezTo>
                  <a:cubicBezTo>
                    <a:pt x="304" y="32"/>
                    <a:pt x="304" y="32"/>
                    <a:pt x="304" y="32"/>
                  </a:cubicBezTo>
                  <a:cubicBezTo>
                    <a:pt x="304" y="32"/>
                    <a:pt x="304" y="32"/>
                    <a:pt x="304" y="32"/>
                  </a:cubicBezTo>
                  <a:cubicBezTo>
                    <a:pt x="305" y="33"/>
                    <a:pt x="305" y="33"/>
                    <a:pt x="305" y="33"/>
                  </a:cubicBezTo>
                  <a:cubicBezTo>
                    <a:pt x="306" y="33"/>
                    <a:pt x="306" y="33"/>
                    <a:pt x="306" y="33"/>
                  </a:cubicBezTo>
                  <a:cubicBezTo>
                    <a:pt x="307" y="33"/>
                    <a:pt x="307" y="33"/>
                    <a:pt x="307" y="33"/>
                  </a:cubicBezTo>
                  <a:cubicBezTo>
                    <a:pt x="308" y="35"/>
                    <a:pt x="308" y="35"/>
                    <a:pt x="308" y="35"/>
                  </a:cubicBezTo>
                  <a:cubicBezTo>
                    <a:pt x="308" y="35"/>
                    <a:pt x="308" y="35"/>
                    <a:pt x="308" y="35"/>
                  </a:cubicBezTo>
                  <a:cubicBezTo>
                    <a:pt x="309" y="37"/>
                    <a:pt x="309" y="37"/>
                    <a:pt x="309" y="37"/>
                  </a:cubicBezTo>
                  <a:cubicBezTo>
                    <a:pt x="310" y="38"/>
                    <a:pt x="310" y="38"/>
                    <a:pt x="310" y="38"/>
                  </a:cubicBezTo>
                  <a:cubicBezTo>
                    <a:pt x="310" y="40"/>
                    <a:pt x="310" y="40"/>
                    <a:pt x="310" y="40"/>
                  </a:cubicBezTo>
                  <a:cubicBezTo>
                    <a:pt x="310" y="41"/>
                    <a:pt x="310" y="41"/>
                    <a:pt x="310" y="41"/>
                  </a:cubicBezTo>
                  <a:cubicBezTo>
                    <a:pt x="311" y="42"/>
                    <a:pt x="311" y="42"/>
                    <a:pt x="311" y="42"/>
                  </a:cubicBezTo>
                  <a:cubicBezTo>
                    <a:pt x="311" y="42"/>
                    <a:pt x="311" y="42"/>
                    <a:pt x="311" y="42"/>
                  </a:cubicBezTo>
                  <a:cubicBezTo>
                    <a:pt x="311" y="42"/>
                    <a:pt x="311" y="42"/>
                    <a:pt x="311" y="42"/>
                  </a:cubicBezTo>
                  <a:cubicBezTo>
                    <a:pt x="312" y="42"/>
                    <a:pt x="312" y="42"/>
                    <a:pt x="312" y="42"/>
                  </a:cubicBezTo>
                  <a:cubicBezTo>
                    <a:pt x="312" y="43"/>
                    <a:pt x="312" y="43"/>
                    <a:pt x="312" y="43"/>
                  </a:cubicBezTo>
                  <a:cubicBezTo>
                    <a:pt x="313" y="42"/>
                    <a:pt x="313" y="42"/>
                    <a:pt x="313" y="42"/>
                  </a:cubicBezTo>
                  <a:cubicBezTo>
                    <a:pt x="313" y="42"/>
                    <a:pt x="313" y="42"/>
                    <a:pt x="313" y="42"/>
                  </a:cubicBezTo>
                  <a:cubicBezTo>
                    <a:pt x="314" y="42"/>
                    <a:pt x="314" y="42"/>
                    <a:pt x="314" y="42"/>
                  </a:cubicBezTo>
                  <a:cubicBezTo>
                    <a:pt x="313" y="42"/>
                    <a:pt x="313" y="42"/>
                    <a:pt x="313" y="42"/>
                  </a:cubicBezTo>
                  <a:cubicBezTo>
                    <a:pt x="312" y="42"/>
                    <a:pt x="312" y="42"/>
                    <a:pt x="312" y="42"/>
                  </a:cubicBezTo>
                  <a:cubicBezTo>
                    <a:pt x="312" y="41"/>
                    <a:pt x="312" y="41"/>
                    <a:pt x="312" y="41"/>
                  </a:cubicBezTo>
                  <a:cubicBezTo>
                    <a:pt x="311" y="41"/>
                    <a:pt x="311" y="41"/>
                    <a:pt x="311" y="41"/>
                  </a:cubicBezTo>
                  <a:cubicBezTo>
                    <a:pt x="311" y="40"/>
                    <a:pt x="311" y="40"/>
                    <a:pt x="311" y="40"/>
                  </a:cubicBezTo>
                  <a:cubicBezTo>
                    <a:pt x="312" y="39"/>
                    <a:pt x="312" y="39"/>
                    <a:pt x="312" y="39"/>
                  </a:cubicBezTo>
                  <a:cubicBezTo>
                    <a:pt x="312" y="39"/>
                    <a:pt x="312" y="39"/>
                    <a:pt x="312" y="39"/>
                  </a:cubicBezTo>
                  <a:cubicBezTo>
                    <a:pt x="312" y="36"/>
                    <a:pt x="312" y="36"/>
                    <a:pt x="312" y="36"/>
                  </a:cubicBezTo>
                  <a:cubicBezTo>
                    <a:pt x="311" y="35"/>
                    <a:pt x="311" y="35"/>
                    <a:pt x="311" y="35"/>
                  </a:cubicBezTo>
                  <a:cubicBezTo>
                    <a:pt x="312" y="34"/>
                    <a:pt x="312" y="34"/>
                    <a:pt x="312" y="34"/>
                  </a:cubicBezTo>
                  <a:cubicBezTo>
                    <a:pt x="313" y="34"/>
                    <a:pt x="313" y="34"/>
                    <a:pt x="313" y="34"/>
                  </a:cubicBezTo>
                  <a:cubicBezTo>
                    <a:pt x="314" y="34"/>
                    <a:pt x="314" y="34"/>
                    <a:pt x="314" y="34"/>
                  </a:cubicBezTo>
                  <a:cubicBezTo>
                    <a:pt x="315" y="35"/>
                    <a:pt x="315" y="35"/>
                    <a:pt x="315" y="35"/>
                  </a:cubicBezTo>
                  <a:cubicBezTo>
                    <a:pt x="316" y="35"/>
                    <a:pt x="316" y="35"/>
                    <a:pt x="316" y="35"/>
                  </a:cubicBezTo>
                  <a:cubicBezTo>
                    <a:pt x="318" y="35"/>
                    <a:pt x="318" y="35"/>
                    <a:pt x="318" y="35"/>
                  </a:cubicBezTo>
                  <a:cubicBezTo>
                    <a:pt x="320" y="35"/>
                    <a:pt x="320" y="35"/>
                    <a:pt x="320" y="35"/>
                  </a:cubicBezTo>
                  <a:cubicBezTo>
                    <a:pt x="321" y="35"/>
                    <a:pt x="321" y="35"/>
                    <a:pt x="321" y="35"/>
                  </a:cubicBezTo>
                  <a:cubicBezTo>
                    <a:pt x="322" y="35"/>
                    <a:pt x="322" y="35"/>
                    <a:pt x="322" y="35"/>
                  </a:cubicBezTo>
                  <a:cubicBezTo>
                    <a:pt x="323" y="35"/>
                    <a:pt x="323" y="35"/>
                    <a:pt x="323" y="35"/>
                  </a:cubicBezTo>
                  <a:cubicBezTo>
                    <a:pt x="324" y="36"/>
                    <a:pt x="324" y="36"/>
                    <a:pt x="324" y="36"/>
                  </a:cubicBezTo>
                  <a:cubicBezTo>
                    <a:pt x="325" y="36"/>
                    <a:pt x="325" y="36"/>
                    <a:pt x="325" y="36"/>
                  </a:cubicBezTo>
                  <a:cubicBezTo>
                    <a:pt x="326" y="36"/>
                    <a:pt x="326" y="36"/>
                    <a:pt x="326" y="36"/>
                  </a:cubicBezTo>
                  <a:cubicBezTo>
                    <a:pt x="326" y="35"/>
                    <a:pt x="326" y="35"/>
                    <a:pt x="326" y="35"/>
                  </a:cubicBezTo>
                  <a:cubicBezTo>
                    <a:pt x="325" y="35"/>
                    <a:pt x="325" y="35"/>
                    <a:pt x="325" y="35"/>
                  </a:cubicBezTo>
                  <a:cubicBezTo>
                    <a:pt x="324" y="35"/>
                    <a:pt x="324" y="35"/>
                    <a:pt x="324" y="35"/>
                  </a:cubicBezTo>
                  <a:cubicBezTo>
                    <a:pt x="323" y="35"/>
                    <a:pt x="323" y="35"/>
                    <a:pt x="323" y="35"/>
                  </a:cubicBezTo>
                  <a:cubicBezTo>
                    <a:pt x="322" y="34"/>
                    <a:pt x="322" y="34"/>
                    <a:pt x="322" y="34"/>
                  </a:cubicBezTo>
                  <a:cubicBezTo>
                    <a:pt x="322" y="34"/>
                    <a:pt x="322" y="34"/>
                    <a:pt x="322" y="34"/>
                  </a:cubicBezTo>
                  <a:cubicBezTo>
                    <a:pt x="323" y="34"/>
                    <a:pt x="323" y="34"/>
                    <a:pt x="323" y="34"/>
                  </a:cubicBezTo>
                  <a:cubicBezTo>
                    <a:pt x="324" y="34"/>
                    <a:pt x="324" y="34"/>
                    <a:pt x="324" y="34"/>
                  </a:cubicBezTo>
                  <a:cubicBezTo>
                    <a:pt x="327" y="33"/>
                    <a:pt x="327" y="33"/>
                    <a:pt x="327" y="33"/>
                  </a:cubicBezTo>
                  <a:cubicBezTo>
                    <a:pt x="329" y="33"/>
                    <a:pt x="329" y="33"/>
                    <a:pt x="329" y="33"/>
                  </a:cubicBezTo>
                  <a:cubicBezTo>
                    <a:pt x="331" y="34"/>
                    <a:pt x="331" y="34"/>
                    <a:pt x="331" y="34"/>
                  </a:cubicBezTo>
                  <a:cubicBezTo>
                    <a:pt x="332" y="34"/>
                    <a:pt x="332" y="34"/>
                    <a:pt x="332" y="34"/>
                  </a:cubicBezTo>
                  <a:cubicBezTo>
                    <a:pt x="333" y="34"/>
                    <a:pt x="333" y="34"/>
                    <a:pt x="333" y="34"/>
                  </a:cubicBezTo>
                  <a:cubicBezTo>
                    <a:pt x="334" y="34"/>
                    <a:pt x="334" y="34"/>
                    <a:pt x="334" y="34"/>
                  </a:cubicBezTo>
                  <a:cubicBezTo>
                    <a:pt x="333" y="33"/>
                    <a:pt x="333" y="33"/>
                    <a:pt x="333" y="33"/>
                  </a:cubicBezTo>
                  <a:cubicBezTo>
                    <a:pt x="333" y="33"/>
                    <a:pt x="333" y="33"/>
                    <a:pt x="333" y="33"/>
                  </a:cubicBezTo>
                  <a:cubicBezTo>
                    <a:pt x="332" y="33"/>
                    <a:pt x="332" y="33"/>
                    <a:pt x="332" y="33"/>
                  </a:cubicBezTo>
                  <a:cubicBezTo>
                    <a:pt x="332" y="33"/>
                    <a:pt x="332" y="33"/>
                    <a:pt x="332" y="33"/>
                  </a:cubicBezTo>
                  <a:cubicBezTo>
                    <a:pt x="331" y="32"/>
                    <a:pt x="331" y="32"/>
                    <a:pt x="331" y="32"/>
                  </a:cubicBezTo>
                  <a:cubicBezTo>
                    <a:pt x="330" y="32"/>
                    <a:pt x="330" y="32"/>
                    <a:pt x="330" y="32"/>
                  </a:cubicBezTo>
                  <a:cubicBezTo>
                    <a:pt x="330" y="32"/>
                    <a:pt x="330" y="32"/>
                    <a:pt x="330" y="32"/>
                  </a:cubicBezTo>
                  <a:cubicBezTo>
                    <a:pt x="327" y="32"/>
                    <a:pt x="327" y="32"/>
                    <a:pt x="327" y="32"/>
                  </a:cubicBezTo>
                  <a:cubicBezTo>
                    <a:pt x="327" y="32"/>
                    <a:pt x="327" y="32"/>
                    <a:pt x="327" y="32"/>
                  </a:cubicBezTo>
                  <a:cubicBezTo>
                    <a:pt x="328" y="31"/>
                    <a:pt x="328" y="31"/>
                    <a:pt x="328" y="31"/>
                  </a:cubicBezTo>
                  <a:cubicBezTo>
                    <a:pt x="328" y="30"/>
                    <a:pt x="328" y="30"/>
                    <a:pt x="328" y="30"/>
                  </a:cubicBezTo>
                  <a:cubicBezTo>
                    <a:pt x="329" y="30"/>
                    <a:pt x="329" y="30"/>
                    <a:pt x="329" y="30"/>
                  </a:cubicBezTo>
                  <a:cubicBezTo>
                    <a:pt x="330" y="29"/>
                    <a:pt x="330" y="29"/>
                    <a:pt x="330" y="29"/>
                  </a:cubicBezTo>
                  <a:cubicBezTo>
                    <a:pt x="331" y="28"/>
                    <a:pt x="331" y="28"/>
                    <a:pt x="331" y="28"/>
                  </a:cubicBezTo>
                  <a:cubicBezTo>
                    <a:pt x="333" y="27"/>
                    <a:pt x="333" y="27"/>
                    <a:pt x="333" y="27"/>
                  </a:cubicBezTo>
                  <a:cubicBezTo>
                    <a:pt x="334" y="27"/>
                    <a:pt x="334" y="27"/>
                    <a:pt x="334" y="27"/>
                  </a:cubicBezTo>
                  <a:cubicBezTo>
                    <a:pt x="336" y="26"/>
                    <a:pt x="336" y="26"/>
                    <a:pt x="336" y="26"/>
                  </a:cubicBezTo>
                  <a:cubicBezTo>
                    <a:pt x="336" y="26"/>
                    <a:pt x="336" y="26"/>
                    <a:pt x="336" y="26"/>
                  </a:cubicBezTo>
                  <a:cubicBezTo>
                    <a:pt x="334" y="26"/>
                    <a:pt x="334" y="26"/>
                    <a:pt x="334" y="26"/>
                  </a:cubicBezTo>
                  <a:cubicBezTo>
                    <a:pt x="332" y="27"/>
                    <a:pt x="332" y="27"/>
                    <a:pt x="332" y="27"/>
                  </a:cubicBezTo>
                  <a:cubicBezTo>
                    <a:pt x="330" y="28"/>
                    <a:pt x="330" y="28"/>
                    <a:pt x="330" y="28"/>
                  </a:cubicBezTo>
                  <a:cubicBezTo>
                    <a:pt x="330" y="29"/>
                    <a:pt x="330" y="29"/>
                    <a:pt x="330" y="29"/>
                  </a:cubicBezTo>
                  <a:cubicBezTo>
                    <a:pt x="329" y="29"/>
                    <a:pt x="329" y="29"/>
                    <a:pt x="329" y="29"/>
                  </a:cubicBezTo>
                  <a:cubicBezTo>
                    <a:pt x="329" y="28"/>
                    <a:pt x="329" y="28"/>
                    <a:pt x="329" y="28"/>
                  </a:cubicBezTo>
                  <a:cubicBezTo>
                    <a:pt x="329" y="28"/>
                    <a:pt x="329" y="28"/>
                    <a:pt x="329" y="28"/>
                  </a:cubicBezTo>
                  <a:cubicBezTo>
                    <a:pt x="328" y="29"/>
                    <a:pt x="328" y="29"/>
                    <a:pt x="328" y="29"/>
                  </a:cubicBezTo>
                  <a:cubicBezTo>
                    <a:pt x="327" y="29"/>
                    <a:pt x="327" y="29"/>
                    <a:pt x="327" y="29"/>
                  </a:cubicBezTo>
                  <a:cubicBezTo>
                    <a:pt x="326" y="30"/>
                    <a:pt x="326" y="30"/>
                    <a:pt x="326" y="30"/>
                  </a:cubicBezTo>
                  <a:cubicBezTo>
                    <a:pt x="327" y="30"/>
                    <a:pt x="327" y="30"/>
                    <a:pt x="327" y="30"/>
                  </a:cubicBezTo>
                  <a:cubicBezTo>
                    <a:pt x="327" y="31"/>
                    <a:pt x="327" y="31"/>
                    <a:pt x="327" y="31"/>
                  </a:cubicBezTo>
                  <a:cubicBezTo>
                    <a:pt x="325" y="32"/>
                    <a:pt x="325" y="32"/>
                    <a:pt x="325" y="32"/>
                  </a:cubicBezTo>
                  <a:cubicBezTo>
                    <a:pt x="324" y="32"/>
                    <a:pt x="324" y="32"/>
                    <a:pt x="324" y="32"/>
                  </a:cubicBezTo>
                  <a:cubicBezTo>
                    <a:pt x="321" y="33"/>
                    <a:pt x="321" y="33"/>
                    <a:pt x="321" y="33"/>
                  </a:cubicBezTo>
                  <a:cubicBezTo>
                    <a:pt x="320" y="33"/>
                    <a:pt x="320" y="33"/>
                    <a:pt x="320" y="33"/>
                  </a:cubicBezTo>
                  <a:cubicBezTo>
                    <a:pt x="319" y="33"/>
                    <a:pt x="319" y="33"/>
                    <a:pt x="319" y="33"/>
                  </a:cubicBezTo>
                  <a:cubicBezTo>
                    <a:pt x="317" y="33"/>
                    <a:pt x="317" y="33"/>
                    <a:pt x="317" y="33"/>
                  </a:cubicBezTo>
                  <a:cubicBezTo>
                    <a:pt x="316" y="32"/>
                    <a:pt x="316" y="32"/>
                    <a:pt x="316" y="32"/>
                  </a:cubicBezTo>
                  <a:cubicBezTo>
                    <a:pt x="314" y="32"/>
                    <a:pt x="314" y="32"/>
                    <a:pt x="314" y="32"/>
                  </a:cubicBezTo>
                  <a:cubicBezTo>
                    <a:pt x="314" y="32"/>
                    <a:pt x="314" y="32"/>
                    <a:pt x="314" y="32"/>
                  </a:cubicBezTo>
                  <a:cubicBezTo>
                    <a:pt x="314" y="32"/>
                    <a:pt x="314" y="32"/>
                    <a:pt x="314" y="32"/>
                  </a:cubicBezTo>
                  <a:cubicBezTo>
                    <a:pt x="315" y="31"/>
                    <a:pt x="315" y="31"/>
                    <a:pt x="315" y="31"/>
                  </a:cubicBezTo>
                  <a:cubicBezTo>
                    <a:pt x="316" y="31"/>
                    <a:pt x="316" y="31"/>
                    <a:pt x="316" y="31"/>
                  </a:cubicBezTo>
                  <a:cubicBezTo>
                    <a:pt x="317" y="30"/>
                    <a:pt x="317" y="30"/>
                    <a:pt x="317" y="30"/>
                  </a:cubicBezTo>
                  <a:cubicBezTo>
                    <a:pt x="318" y="30"/>
                    <a:pt x="318" y="30"/>
                    <a:pt x="318" y="30"/>
                  </a:cubicBezTo>
                  <a:cubicBezTo>
                    <a:pt x="319" y="29"/>
                    <a:pt x="319" y="29"/>
                    <a:pt x="319" y="29"/>
                  </a:cubicBezTo>
                  <a:cubicBezTo>
                    <a:pt x="318" y="29"/>
                    <a:pt x="318" y="29"/>
                    <a:pt x="318" y="29"/>
                  </a:cubicBezTo>
                  <a:cubicBezTo>
                    <a:pt x="317" y="30"/>
                    <a:pt x="317" y="30"/>
                    <a:pt x="317" y="30"/>
                  </a:cubicBezTo>
                  <a:cubicBezTo>
                    <a:pt x="316" y="30"/>
                    <a:pt x="316" y="30"/>
                    <a:pt x="316" y="30"/>
                  </a:cubicBezTo>
                  <a:cubicBezTo>
                    <a:pt x="315" y="30"/>
                    <a:pt x="315" y="30"/>
                    <a:pt x="315" y="30"/>
                  </a:cubicBezTo>
                  <a:cubicBezTo>
                    <a:pt x="314" y="30"/>
                    <a:pt x="314" y="30"/>
                    <a:pt x="314" y="30"/>
                  </a:cubicBezTo>
                  <a:cubicBezTo>
                    <a:pt x="314" y="29"/>
                    <a:pt x="314" y="29"/>
                    <a:pt x="314" y="29"/>
                  </a:cubicBezTo>
                  <a:cubicBezTo>
                    <a:pt x="315" y="29"/>
                    <a:pt x="315" y="29"/>
                    <a:pt x="315" y="29"/>
                  </a:cubicBezTo>
                  <a:cubicBezTo>
                    <a:pt x="315" y="29"/>
                    <a:pt x="315" y="29"/>
                    <a:pt x="315" y="29"/>
                  </a:cubicBezTo>
                  <a:cubicBezTo>
                    <a:pt x="313" y="29"/>
                    <a:pt x="313" y="29"/>
                    <a:pt x="313" y="29"/>
                  </a:cubicBezTo>
                  <a:cubicBezTo>
                    <a:pt x="313" y="30"/>
                    <a:pt x="313" y="30"/>
                    <a:pt x="313" y="30"/>
                  </a:cubicBezTo>
                  <a:cubicBezTo>
                    <a:pt x="312" y="31"/>
                    <a:pt x="312" y="31"/>
                    <a:pt x="312" y="31"/>
                  </a:cubicBezTo>
                  <a:cubicBezTo>
                    <a:pt x="310" y="31"/>
                    <a:pt x="310" y="31"/>
                    <a:pt x="310" y="31"/>
                  </a:cubicBezTo>
                  <a:cubicBezTo>
                    <a:pt x="309" y="31"/>
                    <a:pt x="309" y="31"/>
                    <a:pt x="309" y="31"/>
                  </a:cubicBezTo>
                  <a:cubicBezTo>
                    <a:pt x="307" y="31"/>
                    <a:pt x="307" y="31"/>
                    <a:pt x="307" y="31"/>
                  </a:cubicBezTo>
                  <a:cubicBezTo>
                    <a:pt x="306" y="30"/>
                    <a:pt x="306" y="30"/>
                    <a:pt x="306" y="30"/>
                  </a:cubicBezTo>
                  <a:cubicBezTo>
                    <a:pt x="306" y="29"/>
                    <a:pt x="306" y="29"/>
                    <a:pt x="306" y="29"/>
                  </a:cubicBezTo>
                  <a:cubicBezTo>
                    <a:pt x="305" y="29"/>
                    <a:pt x="305" y="29"/>
                    <a:pt x="305" y="29"/>
                  </a:cubicBezTo>
                  <a:cubicBezTo>
                    <a:pt x="304" y="29"/>
                    <a:pt x="304" y="29"/>
                    <a:pt x="304" y="29"/>
                  </a:cubicBezTo>
                  <a:cubicBezTo>
                    <a:pt x="304" y="28"/>
                    <a:pt x="304" y="28"/>
                    <a:pt x="304" y="28"/>
                  </a:cubicBezTo>
                  <a:cubicBezTo>
                    <a:pt x="305" y="28"/>
                    <a:pt x="305" y="28"/>
                    <a:pt x="305" y="28"/>
                  </a:cubicBezTo>
                  <a:cubicBezTo>
                    <a:pt x="306" y="27"/>
                    <a:pt x="306" y="27"/>
                    <a:pt x="306" y="27"/>
                  </a:cubicBezTo>
                  <a:cubicBezTo>
                    <a:pt x="307" y="26"/>
                    <a:pt x="307" y="26"/>
                    <a:pt x="307" y="26"/>
                  </a:cubicBezTo>
                  <a:cubicBezTo>
                    <a:pt x="308" y="25"/>
                    <a:pt x="308" y="25"/>
                    <a:pt x="308" y="25"/>
                  </a:cubicBezTo>
                  <a:cubicBezTo>
                    <a:pt x="309" y="24"/>
                    <a:pt x="309" y="24"/>
                    <a:pt x="309" y="24"/>
                  </a:cubicBezTo>
                  <a:cubicBezTo>
                    <a:pt x="309" y="24"/>
                    <a:pt x="309" y="24"/>
                    <a:pt x="309" y="24"/>
                  </a:cubicBezTo>
                  <a:cubicBezTo>
                    <a:pt x="310" y="24"/>
                    <a:pt x="310" y="24"/>
                    <a:pt x="310" y="24"/>
                  </a:cubicBezTo>
                  <a:cubicBezTo>
                    <a:pt x="312" y="24"/>
                    <a:pt x="312" y="24"/>
                    <a:pt x="312" y="24"/>
                  </a:cubicBezTo>
                  <a:cubicBezTo>
                    <a:pt x="313" y="24"/>
                    <a:pt x="313" y="24"/>
                    <a:pt x="313" y="24"/>
                  </a:cubicBezTo>
                  <a:cubicBezTo>
                    <a:pt x="313" y="24"/>
                    <a:pt x="313" y="24"/>
                    <a:pt x="313" y="24"/>
                  </a:cubicBezTo>
                  <a:cubicBezTo>
                    <a:pt x="315" y="25"/>
                    <a:pt x="315" y="25"/>
                    <a:pt x="315" y="25"/>
                  </a:cubicBezTo>
                  <a:cubicBezTo>
                    <a:pt x="317" y="25"/>
                    <a:pt x="317" y="25"/>
                    <a:pt x="317" y="25"/>
                  </a:cubicBezTo>
                  <a:cubicBezTo>
                    <a:pt x="317" y="25"/>
                    <a:pt x="317" y="25"/>
                    <a:pt x="317" y="25"/>
                  </a:cubicBezTo>
                  <a:cubicBezTo>
                    <a:pt x="319" y="25"/>
                    <a:pt x="319" y="25"/>
                    <a:pt x="319" y="25"/>
                  </a:cubicBezTo>
                  <a:cubicBezTo>
                    <a:pt x="319" y="25"/>
                    <a:pt x="319" y="25"/>
                    <a:pt x="319" y="25"/>
                  </a:cubicBezTo>
                  <a:cubicBezTo>
                    <a:pt x="318" y="24"/>
                    <a:pt x="318" y="24"/>
                    <a:pt x="318" y="24"/>
                  </a:cubicBezTo>
                  <a:cubicBezTo>
                    <a:pt x="317" y="25"/>
                    <a:pt x="317" y="25"/>
                    <a:pt x="317" y="25"/>
                  </a:cubicBezTo>
                  <a:cubicBezTo>
                    <a:pt x="315" y="24"/>
                    <a:pt x="315" y="24"/>
                    <a:pt x="315" y="24"/>
                  </a:cubicBezTo>
                  <a:cubicBezTo>
                    <a:pt x="314" y="24"/>
                    <a:pt x="314" y="24"/>
                    <a:pt x="314" y="24"/>
                  </a:cubicBezTo>
                  <a:cubicBezTo>
                    <a:pt x="313" y="24"/>
                    <a:pt x="313" y="24"/>
                    <a:pt x="313" y="24"/>
                  </a:cubicBezTo>
                  <a:cubicBezTo>
                    <a:pt x="311" y="24"/>
                    <a:pt x="311" y="24"/>
                    <a:pt x="311" y="24"/>
                  </a:cubicBezTo>
                  <a:cubicBezTo>
                    <a:pt x="309" y="23"/>
                    <a:pt x="309" y="23"/>
                    <a:pt x="309" y="23"/>
                  </a:cubicBezTo>
                  <a:cubicBezTo>
                    <a:pt x="308" y="23"/>
                    <a:pt x="308" y="23"/>
                    <a:pt x="308" y="23"/>
                  </a:cubicBezTo>
                  <a:cubicBezTo>
                    <a:pt x="308" y="24"/>
                    <a:pt x="308" y="24"/>
                    <a:pt x="308" y="24"/>
                  </a:cubicBezTo>
                  <a:cubicBezTo>
                    <a:pt x="307" y="25"/>
                    <a:pt x="307" y="25"/>
                    <a:pt x="307" y="25"/>
                  </a:cubicBezTo>
                  <a:cubicBezTo>
                    <a:pt x="306" y="26"/>
                    <a:pt x="306" y="26"/>
                    <a:pt x="306" y="26"/>
                  </a:cubicBezTo>
                  <a:cubicBezTo>
                    <a:pt x="304" y="26"/>
                    <a:pt x="304" y="26"/>
                    <a:pt x="304" y="26"/>
                  </a:cubicBezTo>
                  <a:cubicBezTo>
                    <a:pt x="303" y="28"/>
                    <a:pt x="303" y="28"/>
                    <a:pt x="303" y="28"/>
                  </a:cubicBezTo>
                  <a:cubicBezTo>
                    <a:pt x="303" y="28"/>
                    <a:pt x="303" y="28"/>
                    <a:pt x="303" y="28"/>
                  </a:cubicBezTo>
                  <a:cubicBezTo>
                    <a:pt x="302" y="27"/>
                    <a:pt x="302" y="27"/>
                    <a:pt x="302" y="27"/>
                  </a:cubicBezTo>
                  <a:cubicBezTo>
                    <a:pt x="301" y="26"/>
                    <a:pt x="301" y="26"/>
                    <a:pt x="301" y="26"/>
                  </a:cubicBezTo>
                  <a:cubicBezTo>
                    <a:pt x="300" y="26"/>
                    <a:pt x="300" y="26"/>
                    <a:pt x="300" y="26"/>
                  </a:cubicBezTo>
                  <a:cubicBezTo>
                    <a:pt x="300" y="25"/>
                    <a:pt x="300" y="25"/>
                    <a:pt x="300" y="25"/>
                  </a:cubicBezTo>
                  <a:cubicBezTo>
                    <a:pt x="299" y="24"/>
                    <a:pt x="299" y="24"/>
                    <a:pt x="299" y="24"/>
                  </a:cubicBezTo>
                  <a:cubicBezTo>
                    <a:pt x="299" y="23"/>
                    <a:pt x="299" y="23"/>
                    <a:pt x="299" y="23"/>
                  </a:cubicBezTo>
                  <a:cubicBezTo>
                    <a:pt x="299" y="23"/>
                    <a:pt x="299" y="23"/>
                    <a:pt x="299" y="23"/>
                  </a:cubicBezTo>
                  <a:cubicBezTo>
                    <a:pt x="299" y="22"/>
                    <a:pt x="299" y="22"/>
                    <a:pt x="299" y="22"/>
                  </a:cubicBezTo>
                  <a:cubicBezTo>
                    <a:pt x="299" y="21"/>
                    <a:pt x="299" y="21"/>
                    <a:pt x="299" y="21"/>
                  </a:cubicBezTo>
                  <a:cubicBezTo>
                    <a:pt x="300" y="22"/>
                    <a:pt x="300" y="22"/>
                    <a:pt x="300" y="22"/>
                  </a:cubicBezTo>
                  <a:cubicBezTo>
                    <a:pt x="301" y="21"/>
                    <a:pt x="301" y="21"/>
                    <a:pt x="301" y="21"/>
                  </a:cubicBezTo>
                  <a:cubicBezTo>
                    <a:pt x="301" y="22"/>
                    <a:pt x="301" y="22"/>
                    <a:pt x="301" y="22"/>
                  </a:cubicBezTo>
                  <a:cubicBezTo>
                    <a:pt x="304" y="22"/>
                    <a:pt x="304" y="22"/>
                    <a:pt x="304" y="22"/>
                  </a:cubicBezTo>
                  <a:cubicBezTo>
                    <a:pt x="305" y="23"/>
                    <a:pt x="305" y="23"/>
                    <a:pt x="305" y="23"/>
                  </a:cubicBezTo>
                  <a:cubicBezTo>
                    <a:pt x="306" y="23"/>
                    <a:pt x="306" y="23"/>
                    <a:pt x="306" y="23"/>
                  </a:cubicBezTo>
                  <a:cubicBezTo>
                    <a:pt x="306" y="23"/>
                    <a:pt x="306" y="23"/>
                    <a:pt x="306" y="23"/>
                  </a:cubicBezTo>
                  <a:cubicBezTo>
                    <a:pt x="307" y="23"/>
                    <a:pt x="307" y="23"/>
                    <a:pt x="307" y="23"/>
                  </a:cubicBezTo>
                  <a:cubicBezTo>
                    <a:pt x="308" y="22"/>
                    <a:pt x="308" y="22"/>
                    <a:pt x="308" y="22"/>
                  </a:cubicBezTo>
                  <a:cubicBezTo>
                    <a:pt x="309" y="23"/>
                    <a:pt x="309" y="23"/>
                    <a:pt x="309" y="23"/>
                  </a:cubicBezTo>
                  <a:cubicBezTo>
                    <a:pt x="310" y="22"/>
                    <a:pt x="310" y="22"/>
                    <a:pt x="310" y="22"/>
                  </a:cubicBezTo>
                  <a:cubicBezTo>
                    <a:pt x="311" y="22"/>
                    <a:pt x="311" y="22"/>
                    <a:pt x="311" y="22"/>
                  </a:cubicBezTo>
                  <a:cubicBezTo>
                    <a:pt x="311" y="22"/>
                    <a:pt x="311" y="22"/>
                    <a:pt x="311" y="22"/>
                  </a:cubicBezTo>
                  <a:cubicBezTo>
                    <a:pt x="313" y="22"/>
                    <a:pt x="313" y="22"/>
                    <a:pt x="313" y="22"/>
                  </a:cubicBezTo>
                  <a:cubicBezTo>
                    <a:pt x="315" y="21"/>
                    <a:pt x="315" y="21"/>
                    <a:pt x="315" y="21"/>
                  </a:cubicBezTo>
                  <a:cubicBezTo>
                    <a:pt x="315" y="21"/>
                    <a:pt x="315" y="21"/>
                    <a:pt x="315" y="21"/>
                  </a:cubicBezTo>
                  <a:cubicBezTo>
                    <a:pt x="315" y="20"/>
                    <a:pt x="315" y="20"/>
                    <a:pt x="315" y="20"/>
                  </a:cubicBezTo>
                  <a:cubicBezTo>
                    <a:pt x="314" y="21"/>
                    <a:pt x="314" y="21"/>
                    <a:pt x="314" y="21"/>
                  </a:cubicBezTo>
                  <a:cubicBezTo>
                    <a:pt x="314" y="21"/>
                    <a:pt x="314" y="21"/>
                    <a:pt x="314" y="21"/>
                  </a:cubicBezTo>
                  <a:cubicBezTo>
                    <a:pt x="313" y="21"/>
                    <a:pt x="313" y="21"/>
                    <a:pt x="313" y="21"/>
                  </a:cubicBezTo>
                  <a:cubicBezTo>
                    <a:pt x="312" y="21"/>
                    <a:pt x="312" y="21"/>
                    <a:pt x="312" y="21"/>
                  </a:cubicBezTo>
                  <a:cubicBezTo>
                    <a:pt x="310" y="21"/>
                    <a:pt x="310" y="21"/>
                    <a:pt x="310" y="21"/>
                  </a:cubicBezTo>
                  <a:cubicBezTo>
                    <a:pt x="309" y="22"/>
                    <a:pt x="309" y="22"/>
                    <a:pt x="309" y="22"/>
                  </a:cubicBezTo>
                  <a:cubicBezTo>
                    <a:pt x="308" y="22"/>
                    <a:pt x="308" y="22"/>
                    <a:pt x="308" y="22"/>
                  </a:cubicBezTo>
                  <a:cubicBezTo>
                    <a:pt x="307" y="22"/>
                    <a:pt x="307" y="22"/>
                    <a:pt x="307" y="22"/>
                  </a:cubicBezTo>
                  <a:cubicBezTo>
                    <a:pt x="307" y="22"/>
                    <a:pt x="307" y="22"/>
                    <a:pt x="307" y="22"/>
                  </a:cubicBezTo>
                  <a:cubicBezTo>
                    <a:pt x="306" y="22"/>
                    <a:pt x="306" y="22"/>
                    <a:pt x="306" y="22"/>
                  </a:cubicBezTo>
                  <a:cubicBezTo>
                    <a:pt x="305" y="21"/>
                    <a:pt x="305" y="21"/>
                    <a:pt x="305" y="21"/>
                  </a:cubicBezTo>
                  <a:cubicBezTo>
                    <a:pt x="304" y="21"/>
                    <a:pt x="304" y="21"/>
                    <a:pt x="304" y="21"/>
                  </a:cubicBezTo>
                  <a:cubicBezTo>
                    <a:pt x="304" y="21"/>
                    <a:pt x="304" y="21"/>
                    <a:pt x="304" y="21"/>
                  </a:cubicBezTo>
                  <a:cubicBezTo>
                    <a:pt x="303" y="21"/>
                    <a:pt x="303" y="21"/>
                    <a:pt x="303" y="21"/>
                  </a:cubicBezTo>
                  <a:cubicBezTo>
                    <a:pt x="301" y="20"/>
                    <a:pt x="301" y="20"/>
                    <a:pt x="301" y="20"/>
                  </a:cubicBezTo>
                  <a:cubicBezTo>
                    <a:pt x="300" y="21"/>
                    <a:pt x="300" y="21"/>
                    <a:pt x="300" y="21"/>
                  </a:cubicBezTo>
                  <a:cubicBezTo>
                    <a:pt x="299" y="20"/>
                    <a:pt x="299" y="20"/>
                    <a:pt x="299" y="20"/>
                  </a:cubicBezTo>
                  <a:cubicBezTo>
                    <a:pt x="299" y="20"/>
                    <a:pt x="299" y="20"/>
                    <a:pt x="299" y="20"/>
                  </a:cubicBezTo>
                  <a:cubicBezTo>
                    <a:pt x="300" y="19"/>
                    <a:pt x="300" y="19"/>
                    <a:pt x="300" y="19"/>
                  </a:cubicBezTo>
                  <a:cubicBezTo>
                    <a:pt x="300" y="18"/>
                    <a:pt x="300" y="18"/>
                    <a:pt x="300" y="18"/>
                  </a:cubicBezTo>
                  <a:cubicBezTo>
                    <a:pt x="300" y="18"/>
                    <a:pt x="300" y="18"/>
                    <a:pt x="300" y="18"/>
                  </a:cubicBezTo>
                  <a:cubicBezTo>
                    <a:pt x="301" y="18"/>
                    <a:pt x="301" y="18"/>
                    <a:pt x="301" y="18"/>
                  </a:cubicBezTo>
                  <a:cubicBezTo>
                    <a:pt x="301" y="19"/>
                    <a:pt x="301" y="19"/>
                    <a:pt x="301" y="19"/>
                  </a:cubicBezTo>
                  <a:cubicBezTo>
                    <a:pt x="303" y="18"/>
                    <a:pt x="303" y="18"/>
                    <a:pt x="303" y="18"/>
                  </a:cubicBezTo>
                  <a:cubicBezTo>
                    <a:pt x="303" y="18"/>
                    <a:pt x="303" y="18"/>
                    <a:pt x="303" y="18"/>
                  </a:cubicBezTo>
                  <a:cubicBezTo>
                    <a:pt x="302" y="18"/>
                    <a:pt x="302" y="18"/>
                    <a:pt x="302" y="18"/>
                  </a:cubicBezTo>
                  <a:cubicBezTo>
                    <a:pt x="302" y="18"/>
                    <a:pt x="302" y="18"/>
                    <a:pt x="302" y="18"/>
                  </a:cubicBezTo>
                  <a:cubicBezTo>
                    <a:pt x="301" y="17"/>
                    <a:pt x="301" y="17"/>
                    <a:pt x="301" y="17"/>
                  </a:cubicBezTo>
                  <a:cubicBezTo>
                    <a:pt x="301" y="17"/>
                    <a:pt x="301" y="17"/>
                    <a:pt x="301" y="17"/>
                  </a:cubicBezTo>
                  <a:cubicBezTo>
                    <a:pt x="303" y="17"/>
                    <a:pt x="303" y="17"/>
                    <a:pt x="303" y="17"/>
                  </a:cubicBezTo>
                  <a:cubicBezTo>
                    <a:pt x="304" y="16"/>
                    <a:pt x="304" y="16"/>
                    <a:pt x="304" y="16"/>
                  </a:cubicBezTo>
                  <a:cubicBezTo>
                    <a:pt x="305" y="16"/>
                    <a:pt x="305" y="16"/>
                    <a:pt x="305" y="16"/>
                  </a:cubicBezTo>
                  <a:cubicBezTo>
                    <a:pt x="306" y="15"/>
                    <a:pt x="306" y="15"/>
                    <a:pt x="306" y="15"/>
                  </a:cubicBezTo>
                  <a:cubicBezTo>
                    <a:pt x="307" y="15"/>
                    <a:pt x="307" y="15"/>
                    <a:pt x="307" y="15"/>
                  </a:cubicBezTo>
                  <a:cubicBezTo>
                    <a:pt x="307" y="16"/>
                    <a:pt x="307" y="16"/>
                    <a:pt x="307" y="16"/>
                  </a:cubicBezTo>
                  <a:cubicBezTo>
                    <a:pt x="308" y="15"/>
                    <a:pt x="308" y="15"/>
                    <a:pt x="308" y="15"/>
                  </a:cubicBezTo>
                  <a:cubicBezTo>
                    <a:pt x="308" y="15"/>
                    <a:pt x="308" y="15"/>
                    <a:pt x="308" y="15"/>
                  </a:cubicBezTo>
                  <a:cubicBezTo>
                    <a:pt x="308" y="15"/>
                    <a:pt x="308" y="15"/>
                    <a:pt x="308" y="15"/>
                  </a:cubicBezTo>
                  <a:cubicBezTo>
                    <a:pt x="306" y="15"/>
                    <a:pt x="306" y="15"/>
                    <a:pt x="306" y="15"/>
                  </a:cubicBezTo>
                  <a:cubicBezTo>
                    <a:pt x="304" y="15"/>
                    <a:pt x="304" y="15"/>
                    <a:pt x="304" y="15"/>
                  </a:cubicBezTo>
                  <a:cubicBezTo>
                    <a:pt x="303" y="15"/>
                    <a:pt x="303" y="15"/>
                    <a:pt x="303" y="15"/>
                  </a:cubicBezTo>
                  <a:cubicBezTo>
                    <a:pt x="302" y="15"/>
                    <a:pt x="302" y="15"/>
                    <a:pt x="302" y="15"/>
                  </a:cubicBezTo>
                  <a:cubicBezTo>
                    <a:pt x="302" y="16"/>
                    <a:pt x="302" y="16"/>
                    <a:pt x="302" y="16"/>
                  </a:cubicBezTo>
                  <a:cubicBezTo>
                    <a:pt x="301" y="16"/>
                    <a:pt x="301" y="16"/>
                    <a:pt x="301" y="16"/>
                  </a:cubicBezTo>
                  <a:cubicBezTo>
                    <a:pt x="301" y="15"/>
                    <a:pt x="301" y="15"/>
                    <a:pt x="301" y="15"/>
                  </a:cubicBezTo>
                  <a:cubicBezTo>
                    <a:pt x="301" y="15"/>
                    <a:pt x="301" y="15"/>
                    <a:pt x="301" y="15"/>
                  </a:cubicBezTo>
                  <a:cubicBezTo>
                    <a:pt x="302" y="14"/>
                    <a:pt x="302" y="14"/>
                    <a:pt x="302" y="14"/>
                  </a:cubicBezTo>
                  <a:cubicBezTo>
                    <a:pt x="303" y="13"/>
                    <a:pt x="303" y="13"/>
                    <a:pt x="303" y="13"/>
                  </a:cubicBezTo>
                  <a:cubicBezTo>
                    <a:pt x="304" y="13"/>
                    <a:pt x="304" y="13"/>
                    <a:pt x="304" y="13"/>
                  </a:cubicBezTo>
                  <a:cubicBezTo>
                    <a:pt x="305" y="13"/>
                    <a:pt x="305" y="13"/>
                    <a:pt x="305" y="13"/>
                  </a:cubicBezTo>
                  <a:cubicBezTo>
                    <a:pt x="304" y="13"/>
                    <a:pt x="304" y="13"/>
                    <a:pt x="304" y="13"/>
                  </a:cubicBezTo>
                  <a:cubicBezTo>
                    <a:pt x="304" y="13"/>
                    <a:pt x="304" y="13"/>
                    <a:pt x="304" y="13"/>
                  </a:cubicBezTo>
                  <a:cubicBezTo>
                    <a:pt x="304" y="11"/>
                    <a:pt x="304" y="11"/>
                    <a:pt x="304" y="11"/>
                  </a:cubicBezTo>
                  <a:cubicBezTo>
                    <a:pt x="303" y="12"/>
                    <a:pt x="303" y="12"/>
                    <a:pt x="303" y="12"/>
                  </a:cubicBezTo>
                  <a:cubicBezTo>
                    <a:pt x="303" y="12"/>
                    <a:pt x="303" y="12"/>
                    <a:pt x="303" y="12"/>
                  </a:cubicBezTo>
                  <a:cubicBezTo>
                    <a:pt x="303" y="13"/>
                    <a:pt x="303" y="13"/>
                    <a:pt x="303" y="13"/>
                  </a:cubicBezTo>
                  <a:cubicBezTo>
                    <a:pt x="303" y="12"/>
                    <a:pt x="303" y="12"/>
                    <a:pt x="303" y="12"/>
                  </a:cubicBezTo>
                  <a:cubicBezTo>
                    <a:pt x="302" y="12"/>
                    <a:pt x="302" y="12"/>
                    <a:pt x="302" y="12"/>
                  </a:cubicBezTo>
                  <a:cubicBezTo>
                    <a:pt x="302" y="12"/>
                    <a:pt x="302" y="12"/>
                    <a:pt x="302" y="12"/>
                  </a:cubicBezTo>
                  <a:cubicBezTo>
                    <a:pt x="301" y="12"/>
                    <a:pt x="301" y="12"/>
                    <a:pt x="301" y="12"/>
                  </a:cubicBezTo>
                  <a:cubicBezTo>
                    <a:pt x="301" y="13"/>
                    <a:pt x="301" y="13"/>
                    <a:pt x="301" y="13"/>
                  </a:cubicBezTo>
                  <a:cubicBezTo>
                    <a:pt x="300" y="14"/>
                    <a:pt x="300" y="14"/>
                    <a:pt x="300" y="14"/>
                  </a:cubicBezTo>
                  <a:cubicBezTo>
                    <a:pt x="299" y="14"/>
                    <a:pt x="299" y="14"/>
                    <a:pt x="299" y="14"/>
                  </a:cubicBezTo>
                  <a:cubicBezTo>
                    <a:pt x="299" y="13"/>
                    <a:pt x="299" y="13"/>
                    <a:pt x="299" y="13"/>
                  </a:cubicBezTo>
                  <a:cubicBezTo>
                    <a:pt x="299" y="12"/>
                    <a:pt x="299" y="12"/>
                    <a:pt x="299" y="12"/>
                  </a:cubicBezTo>
                  <a:cubicBezTo>
                    <a:pt x="299" y="12"/>
                    <a:pt x="299" y="12"/>
                    <a:pt x="299" y="12"/>
                  </a:cubicBezTo>
                  <a:cubicBezTo>
                    <a:pt x="299" y="11"/>
                    <a:pt x="299" y="11"/>
                    <a:pt x="299" y="11"/>
                  </a:cubicBezTo>
                  <a:cubicBezTo>
                    <a:pt x="299" y="11"/>
                    <a:pt x="299" y="11"/>
                    <a:pt x="299" y="11"/>
                  </a:cubicBezTo>
                  <a:cubicBezTo>
                    <a:pt x="300" y="12"/>
                    <a:pt x="300" y="12"/>
                    <a:pt x="300" y="12"/>
                  </a:cubicBezTo>
                  <a:cubicBezTo>
                    <a:pt x="300" y="11"/>
                    <a:pt x="300" y="11"/>
                    <a:pt x="300" y="11"/>
                  </a:cubicBezTo>
                  <a:cubicBezTo>
                    <a:pt x="300" y="10"/>
                    <a:pt x="300" y="10"/>
                    <a:pt x="300" y="10"/>
                  </a:cubicBezTo>
                  <a:cubicBezTo>
                    <a:pt x="301" y="10"/>
                    <a:pt x="301" y="10"/>
                    <a:pt x="301" y="10"/>
                  </a:cubicBezTo>
                  <a:cubicBezTo>
                    <a:pt x="302" y="10"/>
                    <a:pt x="302" y="10"/>
                    <a:pt x="302" y="10"/>
                  </a:cubicBezTo>
                  <a:cubicBezTo>
                    <a:pt x="303" y="9"/>
                    <a:pt x="303" y="9"/>
                    <a:pt x="303" y="9"/>
                  </a:cubicBezTo>
                  <a:cubicBezTo>
                    <a:pt x="304" y="9"/>
                    <a:pt x="304" y="9"/>
                    <a:pt x="304" y="9"/>
                  </a:cubicBezTo>
                  <a:cubicBezTo>
                    <a:pt x="305" y="9"/>
                    <a:pt x="305" y="9"/>
                    <a:pt x="305" y="9"/>
                  </a:cubicBezTo>
                  <a:cubicBezTo>
                    <a:pt x="307" y="8"/>
                    <a:pt x="307" y="8"/>
                    <a:pt x="307" y="8"/>
                  </a:cubicBezTo>
                  <a:cubicBezTo>
                    <a:pt x="307" y="8"/>
                    <a:pt x="307" y="8"/>
                    <a:pt x="307" y="8"/>
                  </a:cubicBezTo>
                  <a:cubicBezTo>
                    <a:pt x="308" y="8"/>
                    <a:pt x="308" y="8"/>
                    <a:pt x="308" y="8"/>
                  </a:cubicBezTo>
                  <a:cubicBezTo>
                    <a:pt x="308" y="9"/>
                    <a:pt x="308" y="9"/>
                    <a:pt x="308" y="9"/>
                  </a:cubicBezTo>
                  <a:cubicBezTo>
                    <a:pt x="308" y="9"/>
                    <a:pt x="308" y="9"/>
                    <a:pt x="308" y="9"/>
                  </a:cubicBezTo>
                  <a:cubicBezTo>
                    <a:pt x="308" y="11"/>
                    <a:pt x="308" y="11"/>
                    <a:pt x="308" y="11"/>
                  </a:cubicBezTo>
                  <a:cubicBezTo>
                    <a:pt x="308" y="11"/>
                    <a:pt x="308" y="11"/>
                    <a:pt x="308" y="11"/>
                  </a:cubicBezTo>
                  <a:cubicBezTo>
                    <a:pt x="309" y="10"/>
                    <a:pt x="309" y="10"/>
                    <a:pt x="309" y="10"/>
                  </a:cubicBezTo>
                  <a:cubicBezTo>
                    <a:pt x="309" y="9"/>
                    <a:pt x="309" y="9"/>
                    <a:pt x="309" y="9"/>
                  </a:cubicBezTo>
                  <a:cubicBezTo>
                    <a:pt x="310" y="10"/>
                    <a:pt x="310" y="10"/>
                    <a:pt x="310" y="10"/>
                  </a:cubicBezTo>
                  <a:cubicBezTo>
                    <a:pt x="309" y="10"/>
                    <a:pt x="309" y="10"/>
                    <a:pt x="309" y="10"/>
                  </a:cubicBezTo>
                  <a:cubicBezTo>
                    <a:pt x="309" y="11"/>
                    <a:pt x="309" y="11"/>
                    <a:pt x="309" y="11"/>
                  </a:cubicBezTo>
                  <a:cubicBezTo>
                    <a:pt x="310" y="10"/>
                    <a:pt x="310" y="10"/>
                    <a:pt x="310" y="10"/>
                  </a:cubicBezTo>
                  <a:cubicBezTo>
                    <a:pt x="310" y="10"/>
                    <a:pt x="310" y="10"/>
                    <a:pt x="310" y="10"/>
                  </a:cubicBezTo>
                  <a:cubicBezTo>
                    <a:pt x="310" y="9"/>
                    <a:pt x="310" y="9"/>
                    <a:pt x="310" y="9"/>
                  </a:cubicBezTo>
                  <a:cubicBezTo>
                    <a:pt x="310" y="9"/>
                    <a:pt x="310" y="9"/>
                    <a:pt x="310" y="9"/>
                  </a:cubicBezTo>
                  <a:cubicBezTo>
                    <a:pt x="310" y="8"/>
                    <a:pt x="310" y="8"/>
                    <a:pt x="310" y="8"/>
                  </a:cubicBezTo>
                  <a:cubicBezTo>
                    <a:pt x="311" y="8"/>
                    <a:pt x="311" y="8"/>
                    <a:pt x="311" y="8"/>
                  </a:cubicBezTo>
                  <a:cubicBezTo>
                    <a:pt x="312" y="7"/>
                    <a:pt x="312" y="7"/>
                    <a:pt x="312" y="7"/>
                  </a:cubicBezTo>
                  <a:cubicBezTo>
                    <a:pt x="312" y="7"/>
                    <a:pt x="312" y="7"/>
                    <a:pt x="312" y="7"/>
                  </a:cubicBezTo>
                  <a:cubicBezTo>
                    <a:pt x="312" y="8"/>
                    <a:pt x="312" y="8"/>
                    <a:pt x="312" y="8"/>
                  </a:cubicBezTo>
                  <a:cubicBezTo>
                    <a:pt x="312" y="9"/>
                    <a:pt x="312" y="9"/>
                    <a:pt x="312" y="9"/>
                  </a:cubicBezTo>
                  <a:cubicBezTo>
                    <a:pt x="313" y="9"/>
                    <a:pt x="313" y="9"/>
                    <a:pt x="313" y="9"/>
                  </a:cubicBezTo>
                  <a:cubicBezTo>
                    <a:pt x="313" y="10"/>
                    <a:pt x="313" y="10"/>
                    <a:pt x="313" y="10"/>
                  </a:cubicBezTo>
                  <a:cubicBezTo>
                    <a:pt x="313" y="11"/>
                    <a:pt x="313" y="11"/>
                    <a:pt x="313" y="11"/>
                  </a:cubicBezTo>
                  <a:cubicBezTo>
                    <a:pt x="313" y="11"/>
                    <a:pt x="313" y="11"/>
                    <a:pt x="313" y="11"/>
                  </a:cubicBezTo>
                  <a:cubicBezTo>
                    <a:pt x="313" y="12"/>
                    <a:pt x="313" y="12"/>
                    <a:pt x="313" y="12"/>
                  </a:cubicBezTo>
                  <a:cubicBezTo>
                    <a:pt x="314" y="12"/>
                    <a:pt x="314" y="12"/>
                    <a:pt x="314" y="12"/>
                  </a:cubicBezTo>
                  <a:cubicBezTo>
                    <a:pt x="314" y="12"/>
                    <a:pt x="314" y="12"/>
                    <a:pt x="314" y="12"/>
                  </a:cubicBezTo>
                  <a:cubicBezTo>
                    <a:pt x="314" y="11"/>
                    <a:pt x="314" y="11"/>
                    <a:pt x="314" y="11"/>
                  </a:cubicBezTo>
                  <a:cubicBezTo>
                    <a:pt x="314" y="10"/>
                    <a:pt x="314" y="10"/>
                    <a:pt x="314" y="10"/>
                  </a:cubicBezTo>
                  <a:cubicBezTo>
                    <a:pt x="314" y="10"/>
                    <a:pt x="314" y="10"/>
                    <a:pt x="314" y="10"/>
                  </a:cubicBezTo>
                  <a:cubicBezTo>
                    <a:pt x="315" y="9"/>
                    <a:pt x="315" y="9"/>
                    <a:pt x="315" y="9"/>
                  </a:cubicBezTo>
                  <a:cubicBezTo>
                    <a:pt x="316" y="9"/>
                    <a:pt x="316" y="9"/>
                    <a:pt x="316" y="9"/>
                  </a:cubicBezTo>
                  <a:cubicBezTo>
                    <a:pt x="317" y="10"/>
                    <a:pt x="317" y="10"/>
                    <a:pt x="317" y="10"/>
                  </a:cubicBezTo>
                  <a:cubicBezTo>
                    <a:pt x="317" y="11"/>
                    <a:pt x="317" y="11"/>
                    <a:pt x="317" y="11"/>
                  </a:cubicBezTo>
                  <a:cubicBezTo>
                    <a:pt x="316" y="12"/>
                    <a:pt x="316" y="12"/>
                    <a:pt x="316" y="12"/>
                  </a:cubicBezTo>
                  <a:cubicBezTo>
                    <a:pt x="317" y="12"/>
                    <a:pt x="317" y="12"/>
                    <a:pt x="317" y="12"/>
                  </a:cubicBezTo>
                  <a:cubicBezTo>
                    <a:pt x="317" y="13"/>
                    <a:pt x="317" y="13"/>
                    <a:pt x="317" y="13"/>
                  </a:cubicBezTo>
                  <a:cubicBezTo>
                    <a:pt x="317" y="12"/>
                    <a:pt x="317" y="12"/>
                    <a:pt x="317" y="12"/>
                  </a:cubicBezTo>
                  <a:cubicBezTo>
                    <a:pt x="317" y="11"/>
                    <a:pt x="317" y="11"/>
                    <a:pt x="317" y="11"/>
                  </a:cubicBezTo>
                  <a:cubicBezTo>
                    <a:pt x="318" y="11"/>
                    <a:pt x="318" y="11"/>
                    <a:pt x="318" y="11"/>
                  </a:cubicBezTo>
                  <a:cubicBezTo>
                    <a:pt x="318" y="11"/>
                    <a:pt x="318" y="11"/>
                    <a:pt x="318" y="11"/>
                  </a:cubicBezTo>
                  <a:cubicBezTo>
                    <a:pt x="319" y="11"/>
                    <a:pt x="319" y="11"/>
                    <a:pt x="319" y="11"/>
                  </a:cubicBezTo>
                  <a:cubicBezTo>
                    <a:pt x="318" y="12"/>
                    <a:pt x="318" y="12"/>
                    <a:pt x="318" y="12"/>
                  </a:cubicBezTo>
                  <a:cubicBezTo>
                    <a:pt x="318" y="12"/>
                    <a:pt x="318" y="12"/>
                    <a:pt x="318" y="12"/>
                  </a:cubicBezTo>
                  <a:cubicBezTo>
                    <a:pt x="319" y="13"/>
                    <a:pt x="319" y="13"/>
                    <a:pt x="319" y="13"/>
                  </a:cubicBezTo>
                  <a:cubicBezTo>
                    <a:pt x="319" y="12"/>
                    <a:pt x="319" y="12"/>
                    <a:pt x="319" y="12"/>
                  </a:cubicBezTo>
                  <a:cubicBezTo>
                    <a:pt x="320" y="12"/>
                    <a:pt x="320" y="12"/>
                    <a:pt x="320" y="12"/>
                  </a:cubicBezTo>
                  <a:cubicBezTo>
                    <a:pt x="320" y="13"/>
                    <a:pt x="320" y="13"/>
                    <a:pt x="320" y="13"/>
                  </a:cubicBezTo>
                  <a:cubicBezTo>
                    <a:pt x="320" y="12"/>
                    <a:pt x="320" y="12"/>
                    <a:pt x="320" y="12"/>
                  </a:cubicBezTo>
                  <a:cubicBezTo>
                    <a:pt x="320" y="11"/>
                    <a:pt x="320" y="11"/>
                    <a:pt x="320" y="11"/>
                  </a:cubicBezTo>
                  <a:cubicBezTo>
                    <a:pt x="319" y="10"/>
                    <a:pt x="319" y="10"/>
                    <a:pt x="319" y="10"/>
                  </a:cubicBezTo>
                  <a:cubicBezTo>
                    <a:pt x="319" y="10"/>
                    <a:pt x="319" y="10"/>
                    <a:pt x="319" y="10"/>
                  </a:cubicBezTo>
                  <a:cubicBezTo>
                    <a:pt x="319" y="10"/>
                    <a:pt x="319" y="10"/>
                    <a:pt x="319" y="10"/>
                  </a:cubicBezTo>
                  <a:cubicBezTo>
                    <a:pt x="319" y="9"/>
                    <a:pt x="319" y="9"/>
                    <a:pt x="319" y="9"/>
                  </a:cubicBezTo>
                  <a:cubicBezTo>
                    <a:pt x="318" y="8"/>
                    <a:pt x="318" y="8"/>
                    <a:pt x="318" y="8"/>
                  </a:cubicBezTo>
                  <a:cubicBezTo>
                    <a:pt x="318" y="8"/>
                    <a:pt x="318" y="8"/>
                    <a:pt x="318" y="8"/>
                  </a:cubicBezTo>
                  <a:cubicBezTo>
                    <a:pt x="317" y="7"/>
                    <a:pt x="317" y="7"/>
                    <a:pt x="317" y="7"/>
                  </a:cubicBezTo>
                  <a:cubicBezTo>
                    <a:pt x="317" y="6"/>
                    <a:pt x="317" y="6"/>
                    <a:pt x="317" y="6"/>
                  </a:cubicBezTo>
                  <a:cubicBezTo>
                    <a:pt x="318" y="6"/>
                    <a:pt x="318" y="6"/>
                    <a:pt x="318" y="6"/>
                  </a:cubicBezTo>
                  <a:cubicBezTo>
                    <a:pt x="319" y="7"/>
                    <a:pt x="319" y="7"/>
                    <a:pt x="319" y="7"/>
                  </a:cubicBezTo>
                  <a:cubicBezTo>
                    <a:pt x="320" y="7"/>
                    <a:pt x="320" y="7"/>
                    <a:pt x="320" y="7"/>
                  </a:cubicBezTo>
                  <a:cubicBezTo>
                    <a:pt x="321" y="7"/>
                    <a:pt x="321" y="7"/>
                    <a:pt x="321" y="7"/>
                  </a:cubicBezTo>
                  <a:cubicBezTo>
                    <a:pt x="321" y="6"/>
                    <a:pt x="321" y="6"/>
                    <a:pt x="321" y="6"/>
                  </a:cubicBezTo>
                  <a:cubicBezTo>
                    <a:pt x="321" y="5"/>
                    <a:pt x="321" y="5"/>
                    <a:pt x="321" y="5"/>
                  </a:cubicBezTo>
                  <a:cubicBezTo>
                    <a:pt x="320" y="4"/>
                    <a:pt x="320" y="4"/>
                    <a:pt x="320" y="4"/>
                  </a:cubicBezTo>
                  <a:cubicBezTo>
                    <a:pt x="321" y="4"/>
                    <a:pt x="321" y="4"/>
                    <a:pt x="321" y="4"/>
                  </a:cubicBezTo>
                  <a:cubicBezTo>
                    <a:pt x="322" y="3"/>
                    <a:pt x="322" y="3"/>
                    <a:pt x="322" y="3"/>
                  </a:cubicBezTo>
                  <a:cubicBezTo>
                    <a:pt x="322" y="4"/>
                    <a:pt x="322" y="4"/>
                    <a:pt x="322" y="4"/>
                  </a:cubicBezTo>
                  <a:cubicBezTo>
                    <a:pt x="324" y="4"/>
                    <a:pt x="324" y="4"/>
                    <a:pt x="324" y="4"/>
                  </a:cubicBezTo>
                  <a:cubicBezTo>
                    <a:pt x="324" y="4"/>
                    <a:pt x="324" y="4"/>
                    <a:pt x="324" y="4"/>
                  </a:cubicBezTo>
                  <a:cubicBezTo>
                    <a:pt x="324" y="5"/>
                    <a:pt x="324" y="5"/>
                    <a:pt x="324" y="5"/>
                  </a:cubicBezTo>
                  <a:cubicBezTo>
                    <a:pt x="324" y="5"/>
                    <a:pt x="324" y="5"/>
                    <a:pt x="324" y="5"/>
                  </a:cubicBezTo>
                  <a:cubicBezTo>
                    <a:pt x="324" y="6"/>
                    <a:pt x="324" y="6"/>
                    <a:pt x="324" y="6"/>
                  </a:cubicBezTo>
                  <a:cubicBezTo>
                    <a:pt x="325" y="6"/>
                    <a:pt x="325" y="6"/>
                    <a:pt x="325" y="6"/>
                  </a:cubicBezTo>
                  <a:cubicBezTo>
                    <a:pt x="325" y="7"/>
                    <a:pt x="325" y="7"/>
                    <a:pt x="325" y="7"/>
                  </a:cubicBezTo>
                  <a:cubicBezTo>
                    <a:pt x="325" y="8"/>
                    <a:pt x="325" y="8"/>
                    <a:pt x="325" y="8"/>
                  </a:cubicBezTo>
                  <a:cubicBezTo>
                    <a:pt x="325" y="10"/>
                    <a:pt x="325" y="10"/>
                    <a:pt x="325" y="10"/>
                  </a:cubicBezTo>
                  <a:cubicBezTo>
                    <a:pt x="326" y="9"/>
                    <a:pt x="326" y="9"/>
                    <a:pt x="326" y="9"/>
                  </a:cubicBezTo>
                  <a:cubicBezTo>
                    <a:pt x="327" y="9"/>
                    <a:pt x="327" y="9"/>
                    <a:pt x="327" y="9"/>
                  </a:cubicBezTo>
                  <a:cubicBezTo>
                    <a:pt x="327" y="9"/>
                    <a:pt x="327" y="9"/>
                    <a:pt x="327" y="9"/>
                  </a:cubicBezTo>
                  <a:cubicBezTo>
                    <a:pt x="327" y="9"/>
                    <a:pt x="327" y="9"/>
                    <a:pt x="327" y="9"/>
                  </a:cubicBezTo>
                  <a:cubicBezTo>
                    <a:pt x="327" y="10"/>
                    <a:pt x="327" y="10"/>
                    <a:pt x="327" y="10"/>
                  </a:cubicBezTo>
                  <a:cubicBezTo>
                    <a:pt x="328" y="9"/>
                    <a:pt x="328" y="9"/>
                    <a:pt x="328" y="9"/>
                  </a:cubicBezTo>
                  <a:cubicBezTo>
                    <a:pt x="328" y="9"/>
                    <a:pt x="328" y="9"/>
                    <a:pt x="328" y="9"/>
                  </a:cubicBezTo>
                  <a:cubicBezTo>
                    <a:pt x="329" y="8"/>
                    <a:pt x="329" y="8"/>
                    <a:pt x="329" y="8"/>
                  </a:cubicBezTo>
                  <a:cubicBezTo>
                    <a:pt x="330" y="8"/>
                    <a:pt x="330" y="8"/>
                    <a:pt x="330" y="8"/>
                  </a:cubicBezTo>
                  <a:cubicBezTo>
                    <a:pt x="329" y="6"/>
                    <a:pt x="329" y="6"/>
                    <a:pt x="329" y="6"/>
                  </a:cubicBezTo>
                  <a:cubicBezTo>
                    <a:pt x="330" y="6"/>
                    <a:pt x="330" y="6"/>
                    <a:pt x="330" y="6"/>
                  </a:cubicBezTo>
                  <a:cubicBezTo>
                    <a:pt x="330" y="6"/>
                    <a:pt x="330" y="6"/>
                    <a:pt x="330" y="6"/>
                  </a:cubicBezTo>
                  <a:cubicBezTo>
                    <a:pt x="331" y="6"/>
                    <a:pt x="331" y="6"/>
                    <a:pt x="331" y="6"/>
                  </a:cubicBezTo>
                  <a:cubicBezTo>
                    <a:pt x="332" y="6"/>
                    <a:pt x="332" y="6"/>
                    <a:pt x="332" y="6"/>
                  </a:cubicBezTo>
                  <a:cubicBezTo>
                    <a:pt x="332" y="6"/>
                    <a:pt x="332" y="6"/>
                    <a:pt x="332" y="6"/>
                  </a:cubicBezTo>
                  <a:cubicBezTo>
                    <a:pt x="331" y="5"/>
                    <a:pt x="331" y="5"/>
                    <a:pt x="331" y="5"/>
                  </a:cubicBezTo>
                  <a:cubicBezTo>
                    <a:pt x="330" y="4"/>
                    <a:pt x="330" y="4"/>
                    <a:pt x="330" y="4"/>
                  </a:cubicBezTo>
                  <a:cubicBezTo>
                    <a:pt x="331" y="3"/>
                    <a:pt x="331" y="3"/>
                    <a:pt x="331" y="3"/>
                  </a:cubicBezTo>
                  <a:cubicBezTo>
                    <a:pt x="331" y="3"/>
                    <a:pt x="331" y="3"/>
                    <a:pt x="331" y="3"/>
                  </a:cubicBezTo>
                  <a:cubicBezTo>
                    <a:pt x="331" y="3"/>
                    <a:pt x="331" y="3"/>
                    <a:pt x="331" y="3"/>
                  </a:cubicBezTo>
                  <a:cubicBezTo>
                    <a:pt x="333" y="3"/>
                    <a:pt x="333" y="3"/>
                    <a:pt x="333" y="3"/>
                  </a:cubicBezTo>
                  <a:cubicBezTo>
                    <a:pt x="333" y="5"/>
                    <a:pt x="333" y="5"/>
                    <a:pt x="333" y="5"/>
                  </a:cubicBezTo>
                  <a:cubicBezTo>
                    <a:pt x="334" y="5"/>
                    <a:pt x="334" y="5"/>
                    <a:pt x="334" y="5"/>
                  </a:cubicBezTo>
                  <a:cubicBezTo>
                    <a:pt x="333" y="6"/>
                    <a:pt x="333" y="6"/>
                    <a:pt x="333" y="6"/>
                  </a:cubicBezTo>
                  <a:cubicBezTo>
                    <a:pt x="334" y="7"/>
                    <a:pt x="334" y="7"/>
                    <a:pt x="334" y="7"/>
                  </a:cubicBezTo>
                  <a:cubicBezTo>
                    <a:pt x="334" y="8"/>
                    <a:pt x="334" y="8"/>
                    <a:pt x="334" y="8"/>
                  </a:cubicBezTo>
                  <a:cubicBezTo>
                    <a:pt x="334" y="9"/>
                    <a:pt x="334" y="9"/>
                    <a:pt x="334" y="9"/>
                  </a:cubicBezTo>
                  <a:cubicBezTo>
                    <a:pt x="335" y="8"/>
                    <a:pt x="335" y="8"/>
                    <a:pt x="335" y="8"/>
                  </a:cubicBezTo>
                  <a:cubicBezTo>
                    <a:pt x="335" y="7"/>
                    <a:pt x="335" y="7"/>
                    <a:pt x="335" y="7"/>
                  </a:cubicBezTo>
                  <a:cubicBezTo>
                    <a:pt x="335" y="7"/>
                    <a:pt x="335" y="7"/>
                    <a:pt x="335" y="7"/>
                  </a:cubicBezTo>
                  <a:cubicBezTo>
                    <a:pt x="335" y="6"/>
                    <a:pt x="335" y="6"/>
                    <a:pt x="335" y="6"/>
                  </a:cubicBezTo>
                  <a:cubicBezTo>
                    <a:pt x="334" y="5"/>
                    <a:pt x="334" y="5"/>
                    <a:pt x="334" y="5"/>
                  </a:cubicBezTo>
                  <a:cubicBezTo>
                    <a:pt x="334" y="3"/>
                    <a:pt x="334" y="3"/>
                    <a:pt x="334" y="3"/>
                  </a:cubicBezTo>
                  <a:cubicBezTo>
                    <a:pt x="334" y="2"/>
                    <a:pt x="334" y="2"/>
                    <a:pt x="334" y="2"/>
                  </a:cubicBezTo>
                  <a:cubicBezTo>
                    <a:pt x="335" y="1"/>
                    <a:pt x="335" y="1"/>
                    <a:pt x="335" y="1"/>
                  </a:cubicBezTo>
                  <a:cubicBezTo>
                    <a:pt x="335" y="1"/>
                    <a:pt x="335" y="1"/>
                    <a:pt x="335" y="1"/>
                  </a:cubicBezTo>
                  <a:cubicBezTo>
                    <a:pt x="336" y="2"/>
                    <a:pt x="336" y="2"/>
                    <a:pt x="336" y="2"/>
                  </a:cubicBezTo>
                  <a:cubicBezTo>
                    <a:pt x="337" y="2"/>
                    <a:pt x="337" y="2"/>
                    <a:pt x="337" y="2"/>
                  </a:cubicBezTo>
                  <a:cubicBezTo>
                    <a:pt x="337" y="2"/>
                    <a:pt x="337" y="2"/>
                    <a:pt x="337" y="2"/>
                  </a:cubicBezTo>
                  <a:cubicBezTo>
                    <a:pt x="337" y="3"/>
                    <a:pt x="337" y="3"/>
                    <a:pt x="337" y="3"/>
                  </a:cubicBezTo>
                  <a:cubicBezTo>
                    <a:pt x="337" y="4"/>
                    <a:pt x="337" y="4"/>
                    <a:pt x="337" y="4"/>
                  </a:cubicBezTo>
                  <a:cubicBezTo>
                    <a:pt x="337" y="5"/>
                    <a:pt x="337" y="5"/>
                    <a:pt x="337" y="5"/>
                  </a:cubicBezTo>
                  <a:cubicBezTo>
                    <a:pt x="337" y="6"/>
                    <a:pt x="337" y="6"/>
                    <a:pt x="337" y="6"/>
                  </a:cubicBezTo>
                  <a:cubicBezTo>
                    <a:pt x="338" y="6"/>
                    <a:pt x="338" y="6"/>
                    <a:pt x="338" y="6"/>
                  </a:cubicBezTo>
                  <a:cubicBezTo>
                    <a:pt x="338" y="6"/>
                    <a:pt x="338" y="6"/>
                    <a:pt x="338" y="6"/>
                  </a:cubicBezTo>
                  <a:cubicBezTo>
                    <a:pt x="338" y="5"/>
                    <a:pt x="338" y="5"/>
                    <a:pt x="338" y="5"/>
                  </a:cubicBezTo>
                  <a:cubicBezTo>
                    <a:pt x="338" y="5"/>
                    <a:pt x="338" y="5"/>
                    <a:pt x="338" y="5"/>
                  </a:cubicBezTo>
                  <a:cubicBezTo>
                    <a:pt x="340" y="7"/>
                    <a:pt x="340" y="7"/>
                    <a:pt x="340" y="7"/>
                  </a:cubicBezTo>
                  <a:cubicBezTo>
                    <a:pt x="340" y="6"/>
                    <a:pt x="340" y="6"/>
                    <a:pt x="340" y="6"/>
                  </a:cubicBezTo>
                  <a:cubicBezTo>
                    <a:pt x="341" y="6"/>
                    <a:pt x="341" y="6"/>
                    <a:pt x="341" y="6"/>
                  </a:cubicBezTo>
                  <a:cubicBezTo>
                    <a:pt x="341" y="6"/>
                    <a:pt x="341" y="6"/>
                    <a:pt x="341" y="6"/>
                  </a:cubicBezTo>
                  <a:cubicBezTo>
                    <a:pt x="340" y="6"/>
                    <a:pt x="340" y="6"/>
                    <a:pt x="340" y="6"/>
                  </a:cubicBezTo>
                  <a:cubicBezTo>
                    <a:pt x="340" y="5"/>
                    <a:pt x="340" y="5"/>
                    <a:pt x="340" y="5"/>
                  </a:cubicBezTo>
                  <a:cubicBezTo>
                    <a:pt x="340" y="4"/>
                    <a:pt x="340" y="4"/>
                    <a:pt x="340" y="4"/>
                  </a:cubicBezTo>
                  <a:cubicBezTo>
                    <a:pt x="340" y="4"/>
                    <a:pt x="340" y="4"/>
                    <a:pt x="340" y="4"/>
                  </a:cubicBezTo>
                  <a:cubicBezTo>
                    <a:pt x="339" y="3"/>
                    <a:pt x="339" y="3"/>
                    <a:pt x="339" y="3"/>
                  </a:cubicBezTo>
                  <a:cubicBezTo>
                    <a:pt x="339" y="3"/>
                    <a:pt x="339" y="3"/>
                    <a:pt x="339" y="3"/>
                  </a:cubicBezTo>
                  <a:cubicBezTo>
                    <a:pt x="339" y="2"/>
                    <a:pt x="339" y="2"/>
                    <a:pt x="339" y="2"/>
                  </a:cubicBezTo>
                  <a:cubicBezTo>
                    <a:pt x="340" y="2"/>
                    <a:pt x="340" y="2"/>
                    <a:pt x="340" y="2"/>
                  </a:cubicBezTo>
                  <a:cubicBezTo>
                    <a:pt x="339" y="2"/>
                    <a:pt x="339" y="2"/>
                    <a:pt x="339" y="2"/>
                  </a:cubicBezTo>
                  <a:cubicBezTo>
                    <a:pt x="339" y="2"/>
                    <a:pt x="339" y="2"/>
                    <a:pt x="339" y="2"/>
                  </a:cubicBezTo>
                  <a:cubicBezTo>
                    <a:pt x="338" y="1"/>
                    <a:pt x="338" y="1"/>
                    <a:pt x="338" y="1"/>
                  </a:cubicBezTo>
                  <a:cubicBezTo>
                    <a:pt x="339" y="1"/>
                    <a:pt x="339" y="1"/>
                    <a:pt x="339" y="1"/>
                  </a:cubicBezTo>
                  <a:cubicBezTo>
                    <a:pt x="339" y="1"/>
                    <a:pt x="339" y="1"/>
                    <a:pt x="339" y="1"/>
                  </a:cubicBezTo>
                  <a:cubicBezTo>
                    <a:pt x="340" y="0"/>
                    <a:pt x="340" y="0"/>
                    <a:pt x="340" y="0"/>
                  </a:cubicBezTo>
                  <a:cubicBezTo>
                    <a:pt x="342" y="0"/>
                    <a:pt x="342" y="0"/>
                    <a:pt x="342" y="0"/>
                  </a:cubicBezTo>
                  <a:cubicBezTo>
                    <a:pt x="343" y="1"/>
                    <a:pt x="343" y="1"/>
                    <a:pt x="343" y="1"/>
                  </a:cubicBezTo>
                  <a:cubicBezTo>
                    <a:pt x="343" y="2"/>
                    <a:pt x="343" y="2"/>
                    <a:pt x="343" y="2"/>
                  </a:cubicBezTo>
                  <a:cubicBezTo>
                    <a:pt x="342" y="2"/>
                    <a:pt x="342" y="2"/>
                    <a:pt x="342" y="2"/>
                  </a:cubicBezTo>
                  <a:cubicBezTo>
                    <a:pt x="342" y="3"/>
                    <a:pt x="342" y="3"/>
                    <a:pt x="342" y="3"/>
                  </a:cubicBezTo>
                  <a:cubicBezTo>
                    <a:pt x="343" y="3"/>
                    <a:pt x="343" y="3"/>
                    <a:pt x="343" y="3"/>
                  </a:cubicBezTo>
                  <a:cubicBezTo>
                    <a:pt x="343" y="2"/>
                    <a:pt x="343" y="2"/>
                    <a:pt x="343" y="2"/>
                  </a:cubicBezTo>
                  <a:cubicBezTo>
                    <a:pt x="344" y="2"/>
                    <a:pt x="344" y="2"/>
                    <a:pt x="344" y="2"/>
                  </a:cubicBezTo>
                  <a:cubicBezTo>
                    <a:pt x="344" y="2"/>
                    <a:pt x="344" y="2"/>
                    <a:pt x="344" y="2"/>
                  </a:cubicBezTo>
                  <a:cubicBezTo>
                    <a:pt x="344" y="3"/>
                    <a:pt x="344" y="3"/>
                    <a:pt x="344" y="3"/>
                  </a:cubicBezTo>
                  <a:cubicBezTo>
                    <a:pt x="344" y="3"/>
                    <a:pt x="344" y="3"/>
                    <a:pt x="344" y="3"/>
                  </a:cubicBezTo>
                  <a:cubicBezTo>
                    <a:pt x="345" y="3"/>
                    <a:pt x="345" y="3"/>
                    <a:pt x="345" y="3"/>
                  </a:cubicBezTo>
                  <a:cubicBezTo>
                    <a:pt x="345" y="3"/>
                    <a:pt x="345" y="3"/>
                    <a:pt x="345" y="3"/>
                  </a:cubicBezTo>
                  <a:cubicBezTo>
                    <a:pt x="346" y="2"/>
                    <a:pt x="346" y="2"/>
                    <a:pt x="346" y="2"/>
                  </a:cubicBezTo>
                  <a:cubicBezTo>
                    <a:pt x="346" y="2"/>
                    <a:pt x="346" y="2"/>
                    <a:pt x="346" y="2"/>
                  </a:cubicBezTo>
                  <a:cubicBezTo>
                    <a:pt x="346" y="3"/>
                    <a:pt x="346" y="3"/>
                    <a:pt x="346" y="3"/>
                  </a:cubicBezTo>
                  <a:cubicBezTo>
                    <a:pt x="346" y="4"/>
                    <a:pt x="346" y="4"/>
                    <a:pt x="346" y="4"/>
                  </a:cubicBezTo>
                  <a:cubicBezTo>
                    <a:pt x="346" y="5"/>
                    <a:pt x="346" y="5"/>
                    <a:pt x="346" y="5"/>
                  </a:cubicBezTo>
                  <a:cubicBezTo>
                    <a:pt x="346" y="6"/>
                    <a:pt x="346" y="6"/>
                    <a:pt x="346" y="6"/>
                  </a:cubicBezTo>
                  <a:cubicBezTo>
                    <a:pt x="346" y="6"/>
                    <a:pt x="346" y="6"/>
                    <a:pt x="346" y="6"/>
                  </a:cubicBezTo>
                  <a:cubicBezTo>
                    <a:pt x="347" y="6"/>
                    <a:pt x="347" y="6"/>
                    <a:pt x="347" y="6"/>
                  </a:cubicBezTo>
                  <a:cubicBezTo>
                    <a:pt x="348" y="6"/>
                    <a:pt x="348" y="6"/>
                    <a:pt x="348" y="6"/>
                  </a:cubicBezTo>
                  <a:cubicBezTo>
                    <a:pt x="348" y="6"/>
                    <a:pt x="348" y="6"/>
                    <a:pt x="348" y="6"/>
                  </a:cubicBezTo>
                  <a:cubicBezTo>
                    <a:pt x="348" y="5"/>
                    <a:pt x="348" y="5"/>
                    <a:pt x="348" y="5"/>
                  </a:cubicBezTo>
                  <a:cubicBezTo>
                    <a:pt x="349" y="3"/>
                    <a:pt x="349" y="3"/>
                    <a:pt x="349" y="3"/>
                  </a:cubicBezTo>
                  <a:cubicBezTo>
                    <a:pt x="348" y="2"/>
                    <a:pt x="348" y="2"/>
                    <a:pt x="348" y="2"/>
                  </a:cubicBezTo>
                  <a:cubicBezTo>
                    <a:pt x="348" y="0"/>
                    <a:pt x="348" y="0"/>
                    <a:pt x="348" y="0"/>
                  </a:cubicBezTo>
                  <a:cubicBezTo>
                    <a:pt x="349" y="0"/>
                    <a:pt x="349" y="0"/>
                    <a:pt x="349" y="0"/>
                  </a:cubicBezTo>
                  <a:cubicBezTo>
                    <a:pt x="349" y="1"/>
                    <a:pt x="349" y="1"/>
                    <a:pt x="349" y="1"/>
                  </a:cubicBezTo>
                  <a:cubicBezTo>
                    <a:pt x="350" y="1"/>
                    <a:pt x="350" y="1"/>
                    <a:pt x="350" y="1"/>
                  </a:cubicBezTo>
                  <a:cubicBezTo>
                    <a:pt x="351" y="1"/>
                    <a:pt x="351" y="1"/>
                    <a:pt x="351" y="1"/>
                  </a:cubicBezTo>
                  <a:cubicBezTo>
                    <a:pt x="352" y="0"/>
                    <a:pt x="352" y="0"/>
                    <a:pt x="352" y="0"/>
                  </a:cubicBezTo>
                  <a:cubicBezTo>
                    <a:pt x="353" y="1"/>
                    <a:pt x="353" y="1"/>
                    <a:pt x="353" y="1"/>
                  </a:cubicBezTo>
                  <a:cubicBezTo>
                    <a:pt x="353" y="1"/>
                    <a:pt x="353" y="1"/>
                    <a:pt x="353" y="1"/>
                  </a:cubicBezTo>
                  <a:cubicBezTo>
                    <a:pt x="354" y="2"/>
                    <a:pt x="354" y="2"/>
                    <a:pt x="354" y="2"/>
                  </a:cubicBezTo>
                  <a:cubicBezTo>
                    <a:pt x="355" y="1"/>
                    <a:pt x="355" y="1"/>
                    <a:pt x="355" y="1"/>
                  </a:cubicBezTo>
                  <a:cubicBezTo>
                    <a:pt x="357" y="2"/>
                    <a:pt x="357" y="2"/>
                    <a:pt x="357" y="2"/>
                  </a:cubicBezTo>
                  <a:cubicBezTo>
                    <a:pt x="357" y="3"/>
                    <a:pt x="357" y="3"/>
                    <a:pt x="357" y="3"/>
                  </a:cubicBezTo>
                  <a:cubicBezTo>
                    <a:pt x="357" y="3"/>
                    <a:pt x="357" y="3"/>
                    <a:pt x="357" y="3"/>
                  </a:cubicBezTo>
                  <a:cubicBezTo>
                    <a:pt x="357" y="4"/>
                    <a:pt x="357" y="4"/>
                    <a:pt x="357" y="4"/>
                  </a:cubicBezTo>
                  <a:cubicBezTo>
                    <a:pt x="357" y="5"/>
                    <a:pt x="357" y="5"/>
                    <a:pt x="357" y="5"/>
                  </a:cubicBezTo>
                  <a:cubicBezTo>
                    <a:pt x="357" y="5"/>
                    <a:pt x="357" y="5"/>
                    <a:pt x="357" y="5"/>
                  </a:cubicBezTo>
                  <a:cubicBezTo>
                    <a:pt x="358" y="5"/>
                    <a:pt x="358" y="5"/>
                    <a:pt x="358" y="5"/>
                  </a:cubicBezTo>
                  <a:cubicBezTo>
                    <a:pt x="359" y="4"/>
                    <a:pt x="359" y="4"/>
                    <a:pt x="359" y="4"/>
                  </a:cubicBezTo>
                  <a:cubicBezTo>
                    <a:pt x="360" y="3"/>
                    <a:pt x="360" y="3"/>
                    <a:pt x="360" y="3"/>
                  </a:cubicBezTo>
                  <a:cubicBezTo>
                    <a:pt x="361" y="3"/>
                    <a:pt x="361" y="3"/>
                    <a:pt x="361" y="3"/>
                  </a:cubicBezTo>
                  <a:cubicBezTo>
                    <a:pt x="361" y="3"/>
                    <a:pt x="361" y="3"/>
                    <a:pt x="361" y="3"/>
                  </a:cubicBezTo>
                  <a:cubicBezTo>
                    <a:pt x="362" y="3"/>
                    <a:pt x="362" y="3"/>
                    <a:pt x="362" y="3"/>
                  </a:cubicBezTo>
                  <a:cubicBezTo>
                    <a:pt x="364" y="3"/>
                    <a:pt x="364" y="3"/>
                    <a:pt x="364" y="3"/>
                  </a:cubicBezTo>
                  <a:cubicBezTo>
                    <a:pt x="363" y="4"/>
                    <a:pt x="363" y="4"/>
                    <a:pt x="363" y="4"/>
                  </a:cubicBezTo>
                  <a:cubicBezTo>
                    <a:pt x="362" y="5"/>
                    <a:pt x="362" y="5"/>
                    <a:pt x="362" y="5"/>
                  </a:cubicBezTo>
                  <a:cubicBezTo>
                    <a:pt x="363" y="5"/>
                    <a:pt x="363" y="5"/>
                    <a:pt x="363" y="5"/>
                  </a:cubicBezTo>
                  <a:cubicBezTo>
                    <a:pt x="363" y="5"/>
                    <a:pt x="363" y="5"/>
                    <a:pt x="363" y="5"/>
                  </a:cubicBezTo>
                  <a:cubicBezTo>
                    <a:pt x="364" y="4"/>
                    <a:pt x="364" y="4"/>
                    <a:pt x="364" y="4"/>
                  </a:cubicBezTo>
                  <a:cubicBezTo>
                    <a:pt x="365" y="4"/>
                    <a:pt x="365" y="4"/>
                    <a:pt x="365" y="4"/>
                  </a:cubicBezTo>
                  <a:cubicBezTo>
                    <a:pt x="365" y="4"/>
                    <a:pt x="365" y="4"/>
                    <a:pt x="365" y="4"/>
                  </a:cubicBezTo>
                  <a:cubicBezTo>
                    <a:pt x="367" y="4"/>
                    <a:pt x="367" y="4"/>
                    <a:pt x="367" y="4"/>
                  </a:cubicBezTo>
                  <a:cubicBezTo>
                    <a:pt x="368" y="4"/>
                    <a:pt x="368" y="4"/>
                    <a:pt x="368" y="4"/>
                  </a:cubicBezTo>
                  <a:cubicBezTo>
                    <a:pt x="369" y="5"/>
                    <a:pt x="369" y="5"/>
                    <a:pt x="369" y="5"/>
                  </a:cubicBezTo>
                  <a:cubicBezTo>
                    <a:pt x="369" y="5"/>
                    <a:pt x="369" y="5"/>
                    <a:pt x="369" y="5"/>
                  </a:cubicBezTo>
                  <a:cubicBezTo>
                    <a:pt x="368" y="5"/>
                    <a:pt x="368" y="5"/>
                    <a:pt x="368" y="5"/>
                  </a:cubicBezTo>
                  <a:cubicBezTo>
                    <a:pt x="368" y="6"/>
                    <a:pt x="368" y="6"/>
                    <a:pt x="368" y="6"/>
                  </a:cubicBezTo>
                  <a:cubicBezTo>
                    <a:pt x="368" y="6"/>
                    <a:pt x="368" y="6"/>
                    <a:pt x="368" y="6"/>
                  </a:cubicBezTo>
                  <a:cubicBezTo>
                    <a:pt x="368" y="7"/>
                    <a:pt x="368" y="7"/>
                    <a:pt x="368" y="7"/>
                  </a:cubicBezTo>
                  <a:cubicBezTo>
                    <a:pt x="369" y="7"/>
                    <a:pt x="369" y="7"/>
                    <a:pt x="369" y="7"/>
                  </a:cubicBezTo>
                  <a:cubicBezTo>
                    <a:pt x="370" y="6"/>
                    <a:pt x="370" y="6"/>
                    <a:pt x="370" y="6"/>
                  </a:cubicBezTo>
                  <a:cubicBezTo>
                    <a:pt x="370" y="7"/>
                    <a:pt x="370" y="7"/>
                    <a:pt x="370" y="7"/>
                  </a:cubicBezTo>
                  <a:cubicBezTo>
                    <a:pt x="370" y="7"/>
                    <a:pt x="370" y="7"/>
                    <a:pt x="370" y="7"/>
                  </a:cubicBezTo>
                  <a:cubicBezTo>
                    <a:pt x="371" y="7"/>
                    <a:pt x="371" y="7"/>
                    <a:pt x="371" y="7"/>
                  </a:cubicBezTo>
                  <a:cubicBezTo>
                    <a:pt x="372" y="6"/>
                    <a:pt x="372" y="6"/>
                    <a:pt x="372" y="6"/>
                  </a:cubicBezTo>
                  <a:cubicBezTo>
                    <a:pt x="372" y="7"/>
                    <a:pt x="372" y="7"/>
                    <a:pt x="372" y="7"/>
                  </a:cubicBezTo>
                  <a:cubicBezTo>
                    <a:pt x="372" y="8"/>
                    <a:pt x="372" y="8"/>
                    <a:pt x="372" y="8"/>
                  </a:cubicBezTo>
                  <a:cubicBezTo>
                    <a:pt x="372" y="8"/>
                    <a:pt x="372" y="8"/>
                    <a:pt x="372" y="8"/>
                  </a:cubicBezTo>
                  <a:cubicBezTo>
                    <a:pt x="373" y="8"/>
                    <a:pt x="373" y="8"/>
                    <a:pt x="373" y="8"/>
                  </a:cubicBezTo>
                  <a:cubicBezTo>
                    <a:pt x="373" y="8"/>
                    <a:pt x="373" y="8"/>
                    <a:pt x="373" y="8"/>
                  </a:cubicBezTo>
                  <a:cubicBezTo>
                    <a:pt x="374" y="7"/>
                    <a:pt x="374" y="7"/>
                    <a:pt x="374" y="7"/>
                  </a:cubicBezTo>
                  <a:cubicBezTo>
                    <a:pt x="374" y="7"/>
                    <a:pt x="374" y="7"/>
                    <a:pt x="374" y="7"/>
                  </a:cubicBezTo>
                  <a:cubicBezTo>
                    <a:pt x="374" y="8"/>
                    <a:pt x="374" y="8"/>
                    <a:pt x="374" y="8"/>
                  </a:cubicBezTo>
                  <a:cubicBezTo>
                    <a:pt x="376" y="9"/>
                    <a:pt x="376" y="9"/>
                    <a:pt x="376" y="9"/>
                  </a:cubicBezTo>
                  <a:cubicBezTo>
                    <a:pt x="377" y="9"/>
                    <a:pt x="377" y="9"/>
                    <a:pt x="377" y="9"/>
                  </a:cubicBezTo>
                  <a:cubicBezTo>
                    <a:pt x="377" y="9"/>
                    <a:pt x="377" y="9"/>
                    <a:pt x="377" y="9"/>
                  </a:cubicBezTo>
                  <a:cubicBezTo>
                    <a:pt x="377" y="10"/>
                    <a:pt x="377" y="10"/>
                    <a:pt x="377" y="10"/>
                  </a:cubicBezTo>
                  <a:cubicBezTo>
                    <a:pt x="375" y="10"/>
                    <a:pt x="375" y="10"/>
                    <a:pt x="375" y="10"/>
                  </a:cubicBezTo>
                  <a:cubicBezTo>
                    <a:pt x="374" y="11"/>
                    <a:pt x="374" y="11"/>
                    <a:pt x="374" y="11"/>
                  </a:cubicBezTo>
                  <a:cubicBezTo>
                    <a:pt x="373" y="12"/>
                    <a:pt x="373" y="12"/>
                    <a:pt x="373" y="12"/>
                  </a:cubicBezTo>
                  <a:cubicBezTo>
                    <a:pt x="372" y="12"/>
                    <a:pt x="372" y="12"/>
                    <a:pt x="372" y="12"/>
                  </a:cubicBezTo>
                  <a:cubicBezTo>
                    <a:pt x="371" y="12"/>
                    <a:pt x="371" y="12"/>
                    <a:pt x="371" y="12"/>
                  </a:cubicBezTo>
                  <a:cubicBezTo>
                    <a:pt x="370" y="12"/>
                    <a:pt x="370" y="12"/>
                    <a:pt x="370" y="12"/>
                  </a:cubicBezTo>
                  <a:cubicBezTo>
                    <a:pt x="370" y="12"/>
                    <a:pt x="370" y="12"/>
                    <a:pt x="370" y="12"/>
                  </a:cubicBezTo>
                  <a:cubicBezTo>
                    <a:pt x="369" y="13"/>
                    <a:pt x="369" y="13"/>
                    <a:pt x="369" y="13"/>
                  </a:cubicBezTo>
                  <a:cubicBezTo>
                    <a:pt x="371" y="13"/>
                    <a:pt x="371" y="13"/>
                    <a:pt x="371" y="13"/>
                  </a:cubicBezTo>
                  <a:cubicBezTo>
                    <a:pt x="372" y="13"/>
                    <a:pt x="372" y="13"/>
                    <a:pt x="372" y="13"/>
                  </a:cubicBezTo>
                  <a:cubicBezTo>
                    <a:pt x="373" y="13"/>
                    <a:pt x="373" y="13"/>
                    <a:pt x="373" y="13"/>
                  </a:cubicBezTo>
                  <a:cubicBezTo>
                    <a:pt x="374" y="13"/>
                    <a:pt x="374" y="13"/>
                    <a:pt x="374" y="13"/>
                  </a:cubicBezTo>
                  <a:cubicBezTo>
                    <a:pt x="374" y="12"/>
                    <a:pt x="374" y="12"/>
                    <a:pt x="374" y="12"/>
                  </a:cubicBezTo>
                  <a:cubicBezTo>
                    <a:pt x="375" y="12"/>
                    <a:pt x="375" y="12"/>
                    <a:pt x="375" y="12"/>
                  </a:cubicBezTo>
                  <a:cubicBezTo>
                    <a:pt x="375" y="12"/>
                    <a:pt x="375" y="12"/>
                    <a:pt x="375" y="12"/>
                  </a:cubicBezTo>
                  <a:cubicBezTo>
                    <a:pt x="376" y="11"/>
                    <a:pt x="376" y="11"/>
                    <a:pt x="376" y="11"/>
                  </a:cubicBezTo>
                  <a:cubicBezTo>
                    <a:pt x="377" y="11"/>
                    <a:pt x="377" y="11"/>
                    <a:pt x="377" y="11"/>
                  </a:cubicBezTo>
                  <a:cubicBezTo>
                    <a:pt x="378" y="11"/>
                    <a:pt x="378" y="11"/>
                    <a:pt x="378" y="11"/>
                  </a:cubicBezTo>
                  <a:cubicBezTo>
                    <a:pt x="378" y="11"/>
                    <a:pt x="378" y="11"/>
                    <a:pt x="378" y="11"/>
                  </a:cubicBezTo>
                  <a:cubicBezTo>
                    <a:pt x="378" y="12"/>
                    <a:pt x="378" y="12"/>
                    <a:pt x="378" y="12"/>
                  </a:cubicBezTo>
                  <a:cubicBezTo>
                    <a:pt x="378" y="13"/>
                    <a:pt x="378" y="13"/>
                    <a:pt x="378" y="13"/>
                  </a:cubicBezTo>
                  <a:cubicBezTo>
                    <a:pt x="379" y="12"/>
                    <a:pt x="379" y="12"/>
                    <a:pt x="379" y="12"/>
                  </a:cubicBezTo>
                  <a:cubicBezTo>
                    <a:pt x="379" y="12"/>
                    <a:pt x="379" y="12"/>
                    <a:pt x="379" y="12"/>
                  </a:cubicBezTo>
                  <a:cubicBezTo>
                    <a:pt x="380" y="11"/>
                    <a:pt x="380" y="11"/>
                    <a:pt x="380" y="11"/>
                  </a:cubicBezTo>
                  <a:cubicBezTo>
                    <a:pt x="380" y="11"/>
                    <a:pt x="380" y="11"/>
                    <a:pt x="380" y="11"/>
                  </a:cubicBezTo>
                  <a:cubicBezTo>
                    <a:pt x="380" y="12"/>
                    <a:pt x="380" y="12"/>
                    <a:pt x="380" y="12"/>
                  </a:cubicBezTo>
                  <a:cubicBezTo>
                    <a:pt x="380" y="12"/>
                    <a:pt x="380" y="12"/>
                    <a:pt x="380" y="12"/>
                  </a:cubicBezTo>
                  <a:cubicBezTo>
                    <a:pt x="380" y="13"/>
                    <a:pt x="380" y="13"/>
                    <a:pt x="380" y="13"/>
                  </a:cubicBezTo>
                  <a:cubicBezTo>
                    <a:pt x="380" y="13"/>
                    <a:pt x="380" y="13"/>
                    <a:pt x="380" y="13"/>
                  </a:cubicBezTo>
                  <a:cubicBezTo>
                    <a:pt x="381" y="13"/>
                    <a:pt x="381" y="13"/>
                    <a:pt x="381" y="13"/>
                  </a:cubicBezTo>
                  <a:cubicBezTo>
                    <a:pt x="381" y="13"/>
                    <a:pt x="381" y="13"/>
                    <a:pt x="381" y="13"/>
                  </a:cubicBezTo>
                  <a:cubicBezTo>
                    <a:pt x="381" y="12"/>
                    <a:pt x="381" y="12"/>
                    <a:pt x="381" y="12"/>
                  </a:cubicBezTo>
                  <a:cubicBezTo>
                    <a:pt x="382" y="12"/>
                    <a:pt x="382" y="12"/>
                    <a:pt x="382" y="12"/>
                  </a:cubicBezTo>
                  <a:cubicBezTo>
                    <a:pt x="383" y="12"/>
                    <a:pt x="383" y="12"/>
                    <a:pt x="383" y="12"/>
                  </a:cubicBezTo>
                  <a:cubicBezTo>
                    <a:pt x="382" y="14"/>
                    <a:pt x="382" y="14"/>
                    <a:pt x="382" y="14"/>
                  </a:cubicBezTo>
                  <a:cubicBezTo>
                    <a:pt x="382" y="14"/>
                    <a:pt x="382" y="14"/>
                    <a:pt x="382" y="14"/>
                  </a:cubicBezTo>
                  <a:cubicBezTo>
                    <a:pt x="382" y="14"/>
                    <a:pt x="382" y="14"/>
                    <a:pt x="382" y="14"/>
                  </a:cubicBezTo>
                  <a:cubicBezTo>
                    <a:pt x="382" y="15"/>
                    <a:pt x="382" y="15"/>
                    <a:pt x="382" y="15"/>
                  </a:cubicBezTo>
                  <a:cubicBezTo>
                    <a:pt x="382" y="16"/>
                    <a:pt x="382" y="16"/>
                    <a:pt x="382" y="16"/>
                  </a:cubicBezTo>
                  <a:cubicBezTo>
                    <a:pt x="382" y="17"/>
                    <a:pt x="382" y="17"/>
                    <a:pt x="382" y="17"/>
                  </a:cubicBezTo>
                  <a:cubicBezTo>
                    <a:pt x="381" y="17"/>
                    <a:pt x="381" y="17"/>
                    <a:pt x="381" y="17"/>
                  </a:cubicBezTo>
                  <a:cubicBezTo>
                    <a:pt x="380" y="18"/>
                    <a:pt x="380" y="18"/>
                    <a:pt x="380" y="18"/>
                  </a:cubicBezTo>
                  <a:cubicBezTo>
                    <a:pt x="381" y="19"/>
                    <a:pt x="381" y="19"/>
                    <a:pt x="381" y="19"/>
                  </a:cubicBezTo>
                  <a:cubicBezTo>
                    <a:pt x="381" y="19"/>
                    <a:pt x="381" y="19"/>
                    <a:pt x="381" y="19"/>
                  </a:cubicBezTo>
                  <a:cubicBezTo>
                    <a:pt x="382" y="18"/>
                    <a:pt x="382" y="18"/>
                    <a:pt x="382" y="18"/>
                  </a:cubicBezTo>
                  <a:cubicBezTo>
                    <a:pt x="383" y="18"/>
                    <a:pt x="383" y="18"/>
                    <a:pt x="383" y="18"/>
                  </a:cubicBezTo>
                  <a:cubicBezTo>
                    <a:pt x="383" y="18"/>
                    <a:pt x="383" y="18"/>
                    <a:pt x="383" y="18"/>
                  </a:cubicBezTo>
                  <a:cubicBezTo>
                    <a:pt x="383" y="18"/>
                    <a:pt x="383" y="18"/>
                    <a:pt x="383" y="18"/>
                  </a:cubicBezTo>
                  <a:cubicBezTo>
                    <a:pt x="384" y="18"/>
                    <a:pt x="384" y="18"/>
                    <a:pt x="384" y="18"/>
                  </a:cubicBezTo>
                  <a:cubicBezTo>
                    <a:pt x="385" y="19"/>
                    <a:pt x="385" y="19"/>
                    <a:pt x="385" y="19"/>
                  </a:cubicBezTo>
                  <a:cubicBezTo>
                    <a:pt x="385" y="20"/>
                    <a:pt x="385" y="20"/>
                    <a:pt x="385" y="20"/>
                  </a:cubicBezTo>
                  <a:cubicBezTo>
                    <a:pt x="385" y="22"/>
                    <a:pt x="385" y="22"/>
                    <a:pt x="385" y="22"/>
                  </a:cubicBezTo>
                  <a:cubicBezTo>
                    <a:pt x="384" y="24"/>
                    <a:pt x="384" y="24"/>
                    <a:pt x="384" y="24"/>
                  </a:cubicBezTo>
                  <a:cubicBezTo>
                    <a:pt x="382" y="25"/>
                    <a:pt x="382" y="25"/>
                    <a:pt x="382" y="25"/>
                  </a:cubicBezTo>
                  <a:cubicBezTo>
                    <a:pt x="382" y="25"/>
                    <a:pt x="382" y="25"/>
                    <a:pt x="382" y="25"/>
                  </a:cubicBezTo>
                  <a:cubicBezTo>
                    <a:pt x="381" y="25"/>
                    <a:pt x="381" y="25"/>
                    <a:pt x="381" y="25"/>
                  </a:cubicBezTo>
                  <a:cubicBezTo>
                    <a:pt x="380" y="25"/>
                    <a:pt x="380" y="25"/>
                    <a:pt x="380" y="25"/>
                  </a:cubicBezTo>
                  <a:cubicBezTo>
                    <a:pt x="380" y="26"/>
                    <a:pt x="380" y="26"/>
                    <a:pt x="380" y="26"/>
                  </a:cubicBezTo>
                  <a:cubicBezTo>
                    <a:pt x="379" y="26"/>
                    <a:pt x="379" y="26"/>
                    <a:pt x="379" y="26"/>
                  </a:cubicBezTo>
                  <a:cubicBezTo>
                    <a:pt x="377" y="27"/>
                    <a:pt x="377" y="27"/>
                    <a:pt x="377" y="27"/>
                  </a:cubicBezTo>
                  <a:cubicBezTo>
                    <a:pt x="376" y="28"/>
                    <a:pt x="376" y="28"/>
                    <a:pt x="376" y="28"/>
                  </a:cubicBezTo>
                  <a:cubicBezTo>
                    <a:pt x="375" y="28"/>
                    <a:pt x="375" y="28"/>
                    <a:pt x="375" y="28"/>
                  </a:cubicBezTo>
                  <a:cubicBezTo>
                    <a:pt x="374" y="29"/>
                    <a:pt x="374" y="29"/>
                    <a:pt x="374" y="29"/>
                  </a:cubicBezTo>
                  <a:cubicBezTo>
                    <a:pt x="372" y="29"/>
                    <a:pt x="372" y="29"/>
                    <a:pt x="372" y="29"/>
                  </a:cubicBezTo>
                  <a:cubicBezTo>
                    <a:pt x="372" y="28"/>
                    <a:pt x="372" y="28"/>
                    <a:pt x="372" y="28"/>
                  </a:cubicBezTo>
                  <a:cubicBezTo>
                    <a:pt x="371" y="29"/>
                    <a:pt x="371" y="29"/>
                    <a:pt x="371" y="29"/>
                  </a:cubicBezTo>
                  <a:cubicBezTo>
                    <a:pt x="371" y="29"/>
                    <a:pt x="371" y="29"/>
                    <a:pt x="371" y="29"/>
                  </a:cubicBezTo>
                  <a:cubicBezTo>
                    <a:pt x="370" y="28"/>
                    <a:pt x="370" y="28"/>
                    <a:pt x="370" y="28"/>
                  </a:cubicBezTo>
                  <a:cubicBezTo>
                    <a:pt x="369" y="28"/>
                    <a:pt x="369" y="28"/>
                    <a:pt x="369" y="28"/>
                  </a:cubicBezTo>
                  <a:cubicBezTo>
                    <a:pt x="368" y="28"/>
                    <a:pt x="368" y="28"/>
                    <a:pt x="368" y="28"/>
                  </a:cubicBezTo>
                  <a:cubicBezTo>
                    <a:pt x="368" y="28"/>
                    <a:pt x="368" y="28"/>
                    <a:pt x="368" y="28"/>
                  </a:cubicBezTo>
                  <a:cubicBezTo>
                    <a:pt x="369" y="28"/>
                    <a:pt x="369" y="28"/>
                    <a:pt x="369" y="28"/>
                  </a:cubicBezTo>
                  <a:cubicBezTo>
                    <a:pt x="369" y="29"/>
                    <a:pt x="369" y="29"/>
                    <a:pt x="369" y="29"/>
                  </a:cubicBezTo>
                  <a:cubicBezTo>
                    <a:pt x="368" y="29"/>
                    <a:pt x="368" y="29"/>
                    <a:pt x="368" y="29"/>
                  </a:cubicBezTo>
                  <a:cubicBezTo>
                    <a:pt x="367" y="29"/>
                    <a:pt x="367" y="29"/>
                    <a:pt x="367" y="29"/>
                  </a:cubicBezTo>
                  <a:cubicBezTo>
                    <a:pt x="367" y="29"/>
                    <a:pt x="367" y="29"/>
                    <a:pt x="367" y="29"/>
                  </a:cubicBezTo>
                  <a:cubicBezTo>
                    <a:pt x="366" y="29"/>
                    <a:pt x="366" y="29"/>
                    <a:pt x="366" y="29"/>
                  </a:cubicBezTo>
                  <a:cubicBezTo>
                    <a:pt x="364" y="28"/>
                    <a:pt x="364" y="28"/>
                    <a:pt x="364" y="28"/>
                  </a:cubicBezTo>
                  <a:cubicBezTo>
                    <a:pt x="364" y="28"/>
                    <a:pt x="364" y="28"/>
                    <a:pt x="364" y="28"/>
                  </a:cubicBezTo>
                  <a:cubicBezTo>
                    <a:pt x="363" y="28"/>
                    <a:pt x="363" y="28"/>
                    <a:pt x="363" y="28"/>
                  </a:cubicBezTo>
                  <a:cubicBezTo>
                    <a:pt x="363" y="28"/>
                    <a:pt x="363" y="28"/>
                    <a:pt x="363" y="28"/>
                  </a:cubicBezTo>
                  <a:cubicBezTo>
                    <a:pt x="362" y="27"/>
                    <a:pt x="362" y="27"/>
                    <a:pt x="362" y="27"/>
                  </a:cubicBezTo>
                  <a:cubicBezTo>
                    <a:pt x="361" y="26"/>
                    <a:pt x="361" y="26"/>
                    <a:pt x="361" y="26"/>
                  </a:cubicBezTo>
                  <a:cubicBezTo>
                    <a:pt x="361" y="27"/>
                    <a:pt x="361" y="27"/>
                    <a:pt x="361" y="27"/>
                  </a:cubicBezTo>
                  <a:cubicBezTo>
                    <a:pt x="362" y="28"/>
                    <a:pt x="362" y="28"/>
                    <a:pt x="362" y="28"/>
                  </a:cubicBezTo>
                  <a:cubicBezTo>
                    <a:pt x="362" y="28"/>
                    <a:pt x="362" y="28"/>
                    <a:pt x="362" y="28"/>
                  </a:cubicBezTo>
                  <a:cubicBezTo>
                    <a:pt x="361" y="28"/>
                    <a:pt x="361" y="28"/>
                    <a:pt x="361" y="28"/>
                  </a:cubicBezTo>
                  <a:cubicBezTo>
                    <a:pt x="360" y="28"/>
                    <a:pt x="360" y="28"/>
                    <a:pt x="360" y="28"/>
                  </a:cubicBezTo>
                  <a:cubicBezTo>
                    <a:pt x="361" y="28"/>
                    <a:pt x="361" y="28"/>
                    <a:pt x="361" y="28"/>
                  </a:cubicBezTo>
                  <a:cubicBezTo>
                    <a:pt x="363" y="29"/>
                    <a:pt x="363" y="29"/>
                    <a:pt x="363" y="29"/>
                  </a:cubicBezTo>
                  <a:cubicBezTo>
                    <a:pt x="365" y="29"/>
                    <a:pt x="365" y="29"/>
                    <a:pt x="365" y="29"/>
                  </a:cubicBezTo>
                  <a:cubicBezTo>
                    <a:pt x="366" y="30"/>
                    <a:pt x="366" y="30"/>
                    <a:pt x="366" y="30"/>
                  </a:cubicBezTo>
                  <a:cubicBezTo>
                    <a:pt x="365" y="30"/>
                    <a:pt x="365" y="30"/>
                    <a:pt x="365" y="30"/>
                  </a:cubicBezTo>
                  <a:cubicBezTo>
                    <a:pt x="361" y="32"/>
                    <a:pt x="361" y="32"/>
                    <a:pt x="361" y="32"/>
                  </a:cubicBezTo>
                  <a:cubicBezTo>
                    <a:pt x="359" y="32"/>
                    <a:pt x="359" y="32"/>
                    <a:pt x="359" y="32"/>
                  </a:cubicBezTo>
                  <a:cubicBezTo>
                    <a:pt x="358" y="32"/>
                    <a:pt x="358" y="32"/>
                    <a:pt x="358" y="32"/>
                  </a:cubicBezTo>
                  <a:cubicBezTo>
                    <a:pt x="356" y="32"/>
                    <a:pt x="356" y="32"/>
                    <a:pt x="356" y="32"/>
                  </a:cubicBezTo>
                  <a:cubicBezTo>
                    <a:pt x="355" y="32"/>
                    <a:pt x="355" y="32"/>
                    <a:pt x="355" y="32"/>
                  </a:cubicBezTo>
                  <a:cubicBezTo>
                    <a:pt x="355" y="32"/>
                    <a:pt x="355" y="32"/>
                    <a:pt x="355" y="32"/>
                  </a:cubicBezTo>
                  <a:cubicBezTo>
                    <a:pt x="354" y="32"/>
                    <a:pt x="354" y="32"/>
                    <a:pt x="354" y="32"/>
                  </a:cubicBezTo>
                  <a:cubicBezTo>
                    <a:pt x="354" y="32"/>
                    <a:pt x="354" y="32"/>
                    <a:pt x="354" y="32"/>
                  </a:cubicBezTo>
                  <a:cubicBezTo>
                    <a:pt x="353" y="32"/>
                    <a:pt x="353" y="32"/>
                    <a:pt x="353" y="32"/>
                  </a:cubicBezTo>
                  <a:cubicBezTo>
                    <a:pt x="352" y="33"/>
                    <a:pt x="352" y="33"/>
                    <a:pt x="352" y="33"/>
                  </a:cubicBezTo>
                  <a:cubicBezTo>
                    <a:pt x="353" y="32"/>
                    <a:pt x="353" y="32"/>
                    <a:pt x="353" y="32"/>
                  </a:cubicBezTo>
                  <a:cubicBezTo>
                    <a:pt x="353" y="33"/>
                    <a:pt x="353" y="33"/>
                    <a:pt x="353" y="33"/>
                  </a:cubicBezTo>
                  <a:cubicBezTo>
                    <a:pt x="354" y="33"/>
                    <a:pt x="354" y="33"/>
                    <a:pt x="354" y="33"/>
                  </a:cubicBezTo>
                  <a:cubicBezTo>
                    <a:pt x="357" y="33"/>
                    <a:pt x="357" y="33"/>
                    <a:pt x="357" y="33"/>
                  </a:cubicBezTo>
                  <a:cubicBezTo>
                    <a:pt x="358" y="33"/>
                    <a:pt x="358" y="33"/>
                    <a:pt x="358" y="33"/>
                  </a:cubicBezTo>
                  <a:cubicBezTo>
                    <a:pt x="361" y="33"/>
                    <a:pt x="361" y="33"/>
                    <a:pt x="361" y="33"/>
                  </a:cubicBezTo>
                  <a:cubicBezTo>
                    <a:pt x="364" y="32"/>
                    <a:pt x="364" y="32"/>
                    <a:pt x="364" y="32"/>
                  </a:cubicBezTo>
                  <a:cubicBezTo>
                    <a:pt x="365" y="31"/>
                    <a:pt x="365" y="31"/>
                    <a:pt x="365" y="31"/>
                  </a:cubicBezTo>
                  <a:cubicBezTo>
                    <a:pt x="366" y="31"/>
                    <a:pt x="366" y="31"/>
                    <a:pt x="366" y="31"/>
                  </a:cubicBezTo>
                  <a:cubicBezTo>
                    <a:pt x="367" y="31"/>
                    <a:pt x="367" y="31"/>
                    <a:pt x="367" y="31"/>
                  </a:cubicBezTo>
                  <a:cubicBezTo>
                    <a:pt x="368" y="31"/>
                    <a:pt x="368" y="31"/>
                    <a:pt x="368" y="31"/>
                  </a:cubicBezTo>
                  <a:cubicBezTo>
                    <a:pt x="369" y="31"/>
                    <a:pt x="369" y="31"/>
                    <a:pt x="369" y="31"/>
                  </a:cubicBezTo>
                  <a:cubicBezTo>
                    <a:pt x="369" y="32"/>
                    <a:pt x="369" y="32"/>
                    <a:pt x="369" y="32"/>
                  </a:cubicBezTo>
                  <a:cubicBezTo>
                    <a:pt x="368" y="33"/>
                    <a:pt x="368" y="33"/>
                    <a:pt x="368" y="33"/>
                  </a:cubicBezTo>
                  <a:cubicBezTo>
                    <a:pt x="366" y="34"/>
                    <a:pt x="366" y="34"/>
                    <a:pt x="366" y="34"/>
                  </a:cubicBezTo>
                  <a:cubicBezTo>
                    <a:pt x="366" y="34"/>
                    <a:pt x="366" y="34"/>
                    <a:pt x="366" y="34"/>
                  </a:cubicBezTo>
                  <a:cubicBezTo>
                    <a:pt x="364" y="35"/>
                    <a:pt x="364" y="35"/>
                    <a:pt x="364" y="35"/>
                  </a:cubicBezTo>
                  <a:cubicBezTo>
                    <a:pt x="364" y="35"/>
                    <a:pt x="364" y="35"/>
                    <a:pt x="364" y="35"/>
                  </a:cubicBezTo>
                  <a:cubicBezTo>
                    <a:pt x="363" y="36"/>
                    <a:pt x="363" y="36"/>
                    <a:pt x="363" y="36"/>
                  </a:cubicBezTo>
                  <a:cubicBezTo>
                    <a:pt x="362" y="36"/>
                    <a:pt x="362" y="36"/>
                    <a:pt x="362" y="36"/>
                  </a:cubicBezTo>
                  <a:cubicBezTo>
                    <a:pt x="361" y="37"/>
                    <a:pt x="361" y="37"/>
                    <a:pt x="361" y="37"/>
                  </a:cubicBezTo>
                  <a:cubicBezTo>
                    <a:pt x="360" y="37"/>
                    <a:pt x="360" y="37"/>
                    <a:pt x="360" y="37"/>
                  </a:cubicBezTo>
                  <a:cubicBezTo>
                    <a:pt x="359" y="37"/>
                    <a:pt x="359" y="37"/>
                    <a:pt x="359" y="37"/>
                  </a:cubicBezTo>
                  <a:cubicBezTo>
                    <a:pt x="358" y="37"/>
                    <a:pt x="358" y="37"/>
                    <a:pt x="358" y="37"/>
                  </a:cubicBezTo>
                  <a:cubicBezTo>
                    <a:pt x="357" y="38"/>
                    <a:pt x="357" y="38"/>
                    <a:pt x="357" y="38"/>
                  </a:cubicBezTo>
                  <a:cubicBezTo>
                    <a:pt x="356" y="38"/>
                    <a:pt x="356" y="38"/>
                    <a:pt x="356" y="38"/>
                  </a:cubicBezTo>
                  <a:cubicBezTo>
                    <a:pt x="355" y="39"/>
                    <a:pt x="355" y="39"/>
                    <a:pt x="355" y="39"/>
                  </a:cubicBezTo>
                  <a:cubicBezTo>
                    <a:pt x="353" y="39"/>
                    <a:pt x="353" y="39"/>
                    <a:pt x="353" y="39"/>
                  </a:cubicBezTo>
                  <a:cubicBezTo>
                    <a:pt x="352" y="40"/>
                    <a:pt x="352" y="40"/>
                    <a:pt x="352" y="40"/>
                  </a:cubicBezTo>
                  <a:cubicBezTo>
                    <a:pt x="352" y="39"/>
                    <a:pt x="352" y="39"/>
                    <a:pt x="352" y="39"/>
                  </a:cubicBezTo>
                  <a:cubicBezTo>
                    <a:pt x="351" y="40"/>
                    <a:pt x="351" y="40"/>
                    <a:pt x="351" y="40"/>
                  </a:cubicBezTo>
                  <a:cubicBezTo>
                    <a:pt x="350" y="40"/>
                    <a:pt x="350" y="40"/>
                    <a:pt x="350" y="40"/>
                  </a:cubicBezTo>
                  <a:cubicBezTo>
                    <a:pt x="350" y="40"/>
                    <a:pt x="350" y="40"/>
                    <a:pt x="350" y="40"/>
                  </a:cubicBezTo>
                  <a:cubicBezTo>
                    <a:pt x="350" y="41"/>
                    <a:pt x="350" y="41"/>
                    <a:pt x="350" y="41"/>
                  </a:cubicBezTo>
                  <a:cubicBezTo>
                    <a:pt x="349" y="42"/>
                    <a:pt x="349" y="42"/>
                    <a:pt x="349" y="42"/>
                  </a:cubicBezTo>
                  <a:cubicBezTo>
                    <a:pt x="349" y="43"/>
                    <a:pt x="349" y="43"/>
                    <a:pt x="349" y="43"/>
                  </a:cubicBezTo>
                  <a:cubicBezTo>
                    <a:pt x="347" y="43"/>
                    <a:pt x="347" y="43"/>
                    <a:pt x="347" y="43"/>
                  </a:cubicBezTo>
                  <a:cubicBezTo>
                    <a:pt x="346" y="43"/>
                    <a:pt x="346" y="43"/>
                    <a:pt x="346" y="43"/>
                  </a:cubicBezTo>
                  <a:cubicBezTo>
                    <a:pt x="345" y="43"/>
                    <a:pt x="345" y="43"/>
                    <a:pt x="345" y="43"/>
                  </a:cubicBezTo>
                  <a:cubicBezTo>
                    <a:pt x="345" y="42"/>
                    <a:pt x="345" y="42"/>
                    <a:pt x="345" y="42"/>
                  </a:cubicBezTo>
                  <a:cubicBezTo>
                    <a:pt x="346" y="42"/>
                    <a:pt x="346" y="42"/>
                    <a:pt x="346" y="42"/>
                  </a:cubicBezTo>
                  <a:cubicBezTo>
                    <a:pt x="346" y="41"/>
                    <a:pt x="346" y="41"/>
                    <a:pt x="346" y="41"/>
                  </a:cubicBezTo>
                  <a:cubicBezTo>
                    <a:pt x="345" y="41"/>
                    <a:pt x="345" y="41"/>
                    <a:pt x="345" y="41"/>
                  </a:cubicBezTo>
                  <a:cubicBezTo>
                    <a:pt x="345" y="42"/>
                    <a:pt x="345" y="42"/>
                    <a:pt x="345" y="42"/>
                  </a:cubicBezTo>
                  <a:cubicBezTo>
                    <a:pt x="345" y="42"/>
                    <a:pt x="345" y="42"/>
                    <a:pt x="345" y="42"/>
                  </a:cubicBezTo>
                  <a:cubicBezTo>
                    <a:pt x="344" y="43"/>
                    <a:pt x="344" y="43"/>
                    <a:pt x="344" y="43"/>
                  </a:cubicBezTo>
                  <a:cubicBezTo>
                    <a:pt x="345" y="43"/>
                    <a:pt x="345" y="43"/>
                    <a:pt x="345" y="43"/>
                  </a:cubicBezTo>
                  <a:cubicBezTo>
                    <a:pt x="346" y="44"/>
                    <a:pt x="346" y="44"/>
                    <a:pt x="346" y="44"/>
                  </a:cubicBezTo>
                  <a:cubicBezTo>
                    <a:pt x="345" y="45"/>
                    <a:pt x="345" y="45"/>
                    <a:pt x="345" y="45"/>
                  </a:cubicBezTo>
                  <a:cubicBezTo>
                    <a:pt x="344" y="45"/>
                    <a:pt x="344" y="45"/>
                    <a:pt x="344" y="45"/>
                  </a:cubicBezTo>
                  <a:cubicBezTo>
                    <a:pt x="343" y="44"/>
                    <a:pt x="343" y="44"/>
                    <a:pt x="343" y="44"/>
                  </a:cubicBezTo>
                  <a:cubicBezTo>
                    <a:pt x="343" y="45"/>
                    <a:pt x="343" y="45"/>
                    <a:pt x="343" y="45"/>
                  </a:cubicBezTo>
                  <a:cubicBezTo>
                    <a:pt x="341" y="44"/>
                    <a:pt x="341" y="44"/>
                    <a:pt x="341" y="44"/>
                  </a:cubicBezTo>
                  <a:cubicBezTo>
                    <a:pt x="341" y="44"/>
                    <a:pt x="341" y="44"/>
                    <a:pt x="341" y="44"/>
                  </a:cubicBezTo>
                  <a:cubicBezTo>
                    <a:pt x="340" y="45"/>
                    <a:pt x="340" y="45"/>
                    <a:pt x="340" y="45"/>
                  </a:cubicBezTo>
                  <a:cubicBezTo>
                    <a:pt x="340" y="44"/>
                    <a:pt x="340" y="44"/>
                    <a:pt x="340" y="44"/>
                  </a:cubicBezTo>
                  <a:cubicBezTo>
                    <a:pt x="340" y="44"/>
                    <a:pt x="340" y="44"/>
                    <a:pt x="340" y="44"/>
                  </a:cubicBezTo>
                  <a:cubicBezTo>
                    <a:pt x="339" y="44"/>
                    <a:pt x="339" y="44"/>
                    <a:pt x="339" y="44"/>
                  </a:cubicBezTo>
                  <a:cubicBezTo>
                    <a:pt x="339" y="44"/>
                    <a:pt x="339" y="44"/>
                    <a:pt x="339" y="44"/>
                  </a:cubicBezTo>
                  <a:cubicBezTo>
                    <a:pt x="339" y="45"/>
                    <a:pt x="339" y="45"/>
                    <a:pt x="339" y="45"/>
                  </a:cubicBezTo>
                  <a:cubicBezTo>
                    <a:pt x="340" y="45"/>
                    <a:pt x="340" y="45"/>
                    <a:pt x="340" y="45"/>
                  </a:cubicBezTo>
                  <a:cubicBezTo>
                    <a:pt x="343" y="45"/>
                    <a:pt x="343" y="45"/>
                    <a:pt x="343" y="45"/>
                  </a:cubicBezTo>
                  <a:cubicBezTo>
                    <a:pt x="343" y="46"/>
                    <a:pt x="343" y="46"/>
                    <a:pt x="343" y="46"/>
                  </a:cubicBezTo>
                  <a:cubicBezTo>
                    <a:pt x="343" y="46"/>
                    <a:pt x="343" y="46"/>
                    <a:pt x="343" y="46"/>
                  </a:cubicBezTo>
                  <a:cubicBezTo>
                    <a:pt x="342" y="47"/>
                    <a:pt x="342" y="47"/>
                    <a:pt x="342" y="47"/>
                  </a:cubicBezTo>
                  <a:cubicBezTo>
                    <a:pt x="341" y="47"/>
                    <a:pt x="341" y="47"/>
                    <a:pt x="341" y="47"/>
                  </a:cubicBezTo>
                  <a:cubicBezTo>
                    <a:pt x="340" y="47"/>
                    <a:pt x="340" y="47"/>
                    <a:pt x="340" y="47"/>
                  </a:cubicBezTo>
                  <a:cubicBezTo>
                    <a:pt x="339" y="47"/>
                    <a:pt x="339" y="47"/>
                    <a:pt x="339" y="47"/>
                  </a:cubicBezTo>
                  <a:cubicBezTo>
                    <a:pt x="340" y="48"/>
                    <a:pt x="340" y="48"/>
                    <a:pt x="340" y="48"/>
                  </a:cubicBezTo>
                  <a:cubicBezTo>
                    <a:pt x="340" y="47"/>
                    <a:pt x="340" y="47"/>
                    <a:pt x="340" y="47"/>
                  </a:cubicBezTo>
                  <a:cubicBezTo>
                    <a:pt x="341" y="48"/>
                    <a:pt x="341" y="48"/>
                    <a:pt x="341" y="48"/>
                  </a:cubicBezTo>
                  <a:cubicBezTo>
                    <a:pt x="341" y="48"/>
                    <a:pt x="341" y="48"/>
                    <a:pt x="341" y="48"/>
                  </a:cubicBezTo>
                  <a:cubicBezTo>
                    <a:pt x="339" y="50"/>
                    <a:pt x="339" y="50"/>
                    <a:pt x="339" y="50"/>
                  </a:cubicBezTo>
                  <a:cubicBezTo>
                    <a:pt x="338" y="50"/>
                    <a:pt x="338" y="50"/>
                    <a:pt x="338" y="50"/>
                  </a:cubicBezTo>
                  <a:cubicBezTo>
                    <a:pt x="336" y="49"/>
                    <a:pt x="336" y="49"/>
                    <a:pt x="336" y="49"/>
                  </a:cubicBezTo>
                  <a:cubicBezTo>
                    <a:pt x="336" y="49"/>
                    <a:pt x="336" y="49"/>
                    <a:pt x="336" y="49"/>
                  </a:cubicBezTo>
                  <a:cubicBezTo>
                    <a:pt x="335" y="49"/>
                    <a:pt x="335" y="49"/>
                    <a:pt x="335" y="49"/>
                  </a:cubicBezTo>
                  <a:cubicBezTo>
                    <a:pt x="334" y="49"/>
                    <a:pt x="334" y="49"/>
                    <a:pt x="334" y="49"/>
                  </a:cubicBezTo>
                  <a:cubicBezTo>
                    <a:pt x="334" y="47"/>
                    <a:pt x="334" y="47"/>
                    <a:pt x="334" y="47"/>
                  </a:cubicBezTo>
                  <a:cubicBezTo>
                    <a:pt x="333" y="47"/>
                    <a:pt x="333" y="47"/>
                    <a:pt x="333" y="47"/>
                  </a:cubicBezTo>
                  <a:cubicBezTo>
                    <a:pt x="333" y="47"/>
                    <a:pt x="333" y="47"/>
                    <a:pt x="333" y="47"/>
                  </a:cubicBezTo>
                  <a:cubicBezTo>
                    <a:pt x="333" y="46"/>
                    <a:pt x="333" y="46"/>
                    <a:pt x="333" y="46"/>
                  </a:cubicBezTo>
                  <a:cubicBezTo>
                    <a:pt x="332" y="46"/>
                    <a:pt x="332" y="46"/>
                    <a:pt x="332" y="46"/>
                  </a:cubicBezTo>
                  <a:cubicBezTo>
                    <a:pt x="332" y="46"/>
                    <a:pt x="332" y="46"/>
                    <a:pt x="332" y="46"/>
                  </a:cubicBezTo>
                  <a:cubicBezTo>
                    <a:pt x="331" y="46"/>
                    <a:pt x="331" y="46"/>
                    <a:pt x="331" y="46"/>
                  </a:cubicBezTo>
                  <a:cubicBezTo>
                    <a:pt x="330" y="46"/>
                    <a:pt x="330" y="46"/>
                    <a:pt x="330" y="46"/>
                  </a:cubicBezTo>
                  <a:cubicBezTo>
                    <a:pt x="329" y="46"/>
                    <a:pt x="329" y="46"/>
                    <a:pt x="329" y="46"/>
                  </a:cubicBezTo>
                  <a:cubicBezTo>
                    <a:pt x="330" y="46"/>
                    <a:pt x="330" y="46"/>
                    <a:pt x="330" y="46"/>
                  </a:cubicBezTo>
                  <a:cubicBezTo>
                    <a:pt x="330" y="46"/>
                    <a:pt x="330" y="46"/>
                    <a:pt x="330" y="46"/>
                  </a:cubicBezTo>
                  <a:cubicBezTo>
                    <a:pt x="331" y="46"/>
                    <a:pt x="331" y="46"/>
                    <a:pt x="331" y="46"/>
                  </a:cubicBezTo>
                  <a:cubicBezTo>
                    <a:pt x="333" y="48"/>
                    <a:pt x="333" y="48"/>
                    <a:pt x="333" y="48"/>
                  </a:cubicBezTo>
                  <a:cubicBezTo>
                    <a:pt x="333" y="50"/>
                    <a:pt x="333" y="50"/>
                    <a:pt x="333" y="50"/>
                  </a:cubicBezTo>
                  <a:cubicBezTo>
                    <a:pt x="333" y="51"/>
                    <a:pt x="333" y="51"/>
                    <a:pt x="333" y="51"/>
                  </a:cubicBezTo>
                  <a:cubicBezTo>
                    <a:pt x="332" y="50"/>
                    <a:pt x="332" y="50"/>
                    <a:pt x="332" y="50"/>
                  </a:cubicBezTo>
                  <a:cubicBezTo>
                    <a:pt x="331" y="50"/>
                    <a:pt x="331" y="50"/>
                    <a:pt x="331" y="50"/>
                  </a:cubicBezTo>
                  <a:cubicBezTo>
                    <a:pt x="330" y="50"/>
                    <a:pt x="330" y="50"/>
                    <a:pt x="330" y="50"/>
                  </a:cubicBezTo>
                  <a:cubicBezTo>
                    <a:pt x="330" y="50"/>
                    <a:pt x="330" y="50"/>
                    <a:pt x="330" y="50"/>
                  </a:cubicBezTo>
                  <a:cubicBezTo>
                    <a:pt x="330" y="51"/>
                    <a:pt x="330" y="51"/>
                    <a:pt x="330" y="51"/>
                  </a:cubicBezTo>
                  <a:cubicBezTo>
                    <a:pt x="329" y="50"/>
                    <a:pt x="329" y="50"/>
                    <a:pt x="329" y="50"/>
                  </a:cubicBezTo>
                  <a:cubicBezTo>
                    <a:pt x="328" y="50"/>
                    <a:pt x="328" y="50"/>
                    <a:pt x="328" y="50"/>
                  </a:cubicBezTo>
                  <a:cubicBezTo>
                    <a:pt x="328" y="51"/>
                    <a:pt x="328" y="51"/>
                    <a:pt x="328" y="51"/>
                  </a:cubicBezTo>
                  <a:cubicBezTo>
                    <a:pt x="327" y="51"/>
                    <a:pt x="327" y="51"/>
                    <a:pt x="327" y="51"/>
                  </a:cubicBezTo>
                  <a:cubicBezTo>
                    <a:pt x="327" y="50"/>
                    <a:pt x="327" y="50"/>
                    <a:pt x="327" y="50"/>
                  </a:cubicBezTo>
                  <a:cubicBezTo>
                    <a:pt x="326" y="50"/>
                    <a:pt x="326" y="50"/>
                    <a:pt x="326" y="50"/>
                  </a:cubicBezTo>
                  <a:cubicBezTo>
                    <a:pt x="326" y="49"/>
                    <a:pt x="326" y="49"/>
                    <a:pt x="326" y="49"/>
                  </a:cubicBezTo>
                  <a:cubicBezTo>
                    <a:pt x="325" y="49"/>
                    <a:pt x="325" y="49"/>
                    <a:pt x="325" y="49"/>
                  </a:cubicBezTo>
                  <a:cubicBezTo>
                    <a:pt x="325" y="48"/>
                    <a:pt x="325" y="48"/>
                    <a:pt x="325" y="48"/>
                  </a:cubicBezTo>
                  <a:cubicBezTo>
                    <a:pt x="324" y="48"/>
                    <a:pt x="324" y="48"/>
                    <a:pt x="324" y="48"/>
                  </a:cubicBezTo>
                  <a:cubicBezTo>
                    <a:pt x="323" y="48"/>
                    <a:pt x="323" y="48"/>
                    <a:pt x="323" y="48"/>
                  </a:cubicBezTo>
                  <a:cubicBezTo>
                    <a:pt x="323" y="47"/>
                    <a:pt x="323" y="47"/>
                    <a:pt x="323" y="47"/>
                  </a:cubicBezTo>
                  <a:cubicBezTo>
                    <a:pt x="322" y="48"/>
                    <a:pt x="322" y="48"/>
                    <a:pt x="322" y="48"/>
                  </a:cubicBezTo>
                  <a:cubicBezTo>
                    <a:pt x="322" y="48"/>
                    <a:pt x="322" y="48"/>
                    <a:pt x="322" y="48"/>
                  </a:cubicBezTo>
                  <a:cubicBezTo>
                    <a:pt x="323" y="49"/>
                    <a:pt x="323" y="49"/>
                    <a:pt x="323" y="49"/>
                  </a:cubicBezTo>
                  <a:cubicBezTo>
                    <a:pt x="324" y="49"/>
                    <a:pt x="324" y="49"/>
                    <a:pt x="324" y="49"/>
                  </a:cubicBezTo>
                  <a:cubicBezTo>
                    <a:pt x="325" y="50"/>
                    <a:pt x="325" y="50"/>
                    <a:pt x="325" y="50"/>
                  </a:cubicBezTo>
                  <a:cubicBezTo>
                    <a:pt x="325" y="51"/>
                    <a:pt x="325" y="51"/>
                    <a:pt x="325" y="51"/>
                  </a:cubicBezTo>
                  <a:cubicBezTo>
                    <a:pt x="323" y="50"/>
                    <a:pt x="323" y="50"/>
                    <a:pt x="323" y="50"/>
                  </a:cubicBezTo>
                  <a:cubicBezTo>
                    <a:pt x="322" y="50"/>
                    <a:pt x="322" y="50"/>
                    <a:pt x="322" y="50"/>
                  </a:cubicBezTo>
                  <a:cubicBezTo>
                    <a:pt x="322" y="49"/>
                    <a:pt x="322" y="49"/>
                    <a:pt x="322" y="49"/>
                  </a:cubicBezTo>
                  <a:cubicBezTo>
                    <a:pt x="321" y="49"/>
                    <a:pt x="321" y="49"/>
                    <a:pt x="321" y="49"/>
                  </a:cubicBezTo>
                  <a:cubicBezTo>
                    <a:pt x="321" y="49"/>
                    <a:pt x="321" y="49"/>
                    <a:pt x="321" y="49"/>
                  </a:cubicBezTo>
                  <a:cubicBezTo>
                    <a:pt x="321" y="49"/>
                    <a:pt x="321" y="49"/>
                    <a:pt x="321" y="49"/>
                  </a:cubicBezTo>
                  <a:cubicBezTo>
                    <a:pt x="321" y="50"/>
                    <a:pt x="321" y="50"/>
                    <a:pt x="321" y="50"/>
                  </a:cubicBezTo>
                  <a:cubicBezTo>
                    <a:pt x="320" y="50"/>
                    <a:pt x="320" y="50"/>
                    <a:pt x="320" y="50"/>
                  </a:cubicBezTo>
                  <a:cubicBezTo>
                    <a:pt x="320" y="49"/>
                    <a:pt x="320" y="49"/>
                    <a:pt x="320" y="49"/>
                  </a:cubicBezTo>
                  <a:cubicBezTo>
                    <a:pt x="319" y="49"/>
                    <a:pt x="319" y="49"/>
                    <a:pt x="319" y="49"/>
                  </a:cubicBezTo>
                  <a:cubicBezTo>
                    <a:pt x="319" y="50"/>
                    <a:pt x="319" y="50"/>
                    <a:pt x="319" y="50"/>
                  </a:cubicBezTo>
                  <a:cubicBezTo>
                    <a:pt x="320" y="50"/>
                    <a:pt x="320" y="50"/>
                    <a:pt x="320" y="50"/>
                  </a:cubicBezTo>
                  <a:cubicBezTo>
                    <a:pt x="320" y="51"/>
                    <a:pt x="320" y="51"/>
                    <a:pt x="320" y="51"/>
                  </a:cubicBezTo>
                  <a:cubicBezTo>
                    <a:pt x="321" y="51"/>
                    <a:pt x="321" y="51"/>
                    <a:pt x="321" y="51"/>
                  </a:cubicBezTo>
                  <a:cubicBezTo>
                    <a:pt x="321" y="51"/>
                    <a:pt x="321" y="51"/>
                    <a:pt x="321" y="51"/>
                  </a:cubicBezTo>
                  <a:cubicBezTo>
                    <a:pt x="322" y="51"/>
                    <a:pt x="322" y="51"/>
                    <a:pt x="322" y="51"/>
                  </a:cubicBezTo>
                  <a:cubicBezTo>
                    <a:pt x="322" y="51"/>
                    <a:pt x="322" y="51"/>
                    <a:pt x="322" y="51"/>
                  </a:cubicBezTo>
                  <a:cubicBezTo>
                    <a:pt x="323" y="52"/>
                    <a:pt x="323" y="52"/>
                    <a:pt x="323" y="52"/>
                  </a:cubicBezTo>
                  <a:cubicBezTo>
                    <a:pt x="324" y="52"/>
                    <a:pt x="324" y="52"/>
                    <a:pt x="324" y="52"/>
                  </a:cubicBezTo>
                  <a:cubicBezTo>
                    <a:pt x="324" y="52"/>
                    <a:pt x="324" y="52"/>
                    <a:pt x="324" y="52"/>
                  </a:cubicBezTo>
                  <a:cubicBezTo>
                    <a:pt x="325" y="52"/>
                    <a:pt x="325" y="52"/>
                    <a:pt x="325" y="52"/>
                  </a:cubicBezTo>
                  <a:cubicBezTo>
                    <a:pt x="328" y="53"/>
                    <a:pt x="328" y="53"/>
                    <a:pt x="328" y="53"/>
                  </a:cubicBezTo>
                  <a:cubicBezTo>
                    <a:pt x="328" y="53"/>
                    <a:pt x="328" y="53"/>
                    <a:pt x="328" y="53"/>
                  </a:cubicBezTo>
                  <a:cubicBezTo>
                    <a:pt x="327" y="54"/>
                    <a:pt x="327" y="54"/>
                    <a:pt x="327" y="54"/>
                  </a:cubicBezTo>
                  <a:cubicBezTo>
                    <a:pt x="328" y="54"/>
                    <a:pt x="328" y="54"/>
                    <a:pt x="328" y="54"/>
                  </a:cubicBezTo>
                  <a:cubicBezTo>
                    <a:pt x="327" y="55"/>
                    <a:pt x="327" y="55"/>
                    <a:pt x="327" y="55"/>
                  </a:cubicBezTo>
                  <a:cubicBezTo>
                    <a:pt x="328" y="56"/>
                    <a:pt x="328" y="56"/>
                    <a:pt x="328" y="56"/>
                  </a:cubicBezTo>
                  <a:cubicBezTo>
                    <a:pt x="327" y="56"/>
                    <a:pt x="327" y="56"/>
                    <a:pt x="327" y="56"/>
                  </a:cubicBezTo>
                  <a:cubicBezTo>
                    <a:pt x="327" y="56"/>
                    <a:pt x="327" y="56"/>
                    <a:pt x="327" y="56"/>
                  </a:cubicBezTo>
                  <a:cubicBezTo>
                    <a:pt x="326" y="55"/>
                    <a:pt x="326" y="55"/>
                    <a:pt x="326" y="55"/>
                  </a:cubicBezTo>
                  <a:cubicBezTo>
                    <a:pt x="325" y="55"/>
                    <a:pt x="325" y="55"/>
                    <a:pt x="325" y="55"/>
                  </a:cubicBezTo>
                  <a:cubicBezTo>
                    <a:pt x="324" y="54"/>
                    <a:pt x="324" y="54"/>
                    <a:pt x="324" y="54"/>
                  </a:cubicBezTo>
                  <a:cubicBezTo>
                    <a:pt x="324" y="54"/>
                    <a:pt x="324" y="54"/>
                    <a:pt x="324" y="54"/>
                  </a:cubicBezTo>
                  <a:cubicBezTo>
                    <a:pt x="324" y="53"/>
                    <a:pt x="324" y="53"/>
                    <a:pt x="324" y="53"/>
                  </a:cubicBezTo>
                  <a:cubicBezTo>
                    <a:pt x="323" y="52"/>
                    <a:pt x="323" y="52"/>
                    <a:pt x="323" y="52"/>
                  </a:cubicBezTo>
                  <a:cubicBezTo>
                    <a:pt x="322" y="52"/>
                    <a:pt x="322" y="52"/>
                    <a:pt x="322" y="52"/>
                  </a:cubicBezTo>
                  <a:cubicBezTo>
                    <a:pt x="320" y="52"/>
                    <a:pt x="320" y="52"/>
                    <a:pt x="320" y="52"/>
                  </a:cubicBezTo>
                  <a:cubicBezTo>
                    <a:pt x="319" y="51"/>
                    <a:pt x="319" y="51"/>
                    <a:pt x="319" y="51"/>
                  </a:cubicBezTo>
                  <a:cubicBezTo>
                    <a:pt x="318" y="51"/>
                    <a:pt x="318" y="51"/>
                    <a:pt x="318" y="51"/>
                  </a:cubicBezTo>
                  <a:cubicBezTo>
                    <a:pt x="318" y="52"/>
                    <a:pt x="318" y="52"/>
                    <a:pt x="318" y="52"/>
                  </a:cubicBezTo>
                  <a:cubicBezTo>
                    <a:pt x="319" y="52"/>
                    <a:pt x="319" y="52"/>
                    <a:pt x="319" y="52"/>
                  </a:cubicBezTo>
                  <a:cubicBezTo>
                    <a:pt x="321" y="52"/>
                    <a:pt x="321" y="52"/>
                    <a:pt x="321" y="52"/>
                  </a:cubicBezTo>
                  <a:cubicBezTo>
                    <a:pt x="323" y="53"/>
                    <a:pt x="323" y="53"/>
                    <a:pt x="323" y="53"/>
                  </a:cubicBezTo>
                  <a:cubicBezTo>
                    <a:pt x="323" y="54"/>
                    <a:pt x="323" y="54"/>
                    <a:pt x="323" y="54"/>
                  </a:cubicBezTo>
                  <a:cubicBezTo>
                    <a:pt x="323" y="54"/>
                    <a:pt x="323" y="54"/>
                    <a:pt x="323" y="54"/>
                  </a:cubicBezTo>
                  <a:cubicBezTo>
                    <a:pt x="322" y="53"/>
                    <a:pt x="322" y="53"/>
                    <a:pt x="322" y="53"/>
                  </a:cubicBezTo>
                  <a:cubicBezTo>
                    <a:pt x="320" y="53"/>
                    <a:pt x="320" y="53"/>
                    <a:pt x="320" y="53"/>
                  </a:cubicBezTo>
                  <a:cubicBezTo>
                    <a:pt x="319" y="54"/>
                    <a:pt x="319" y="54"/>
                    <a:pt x="319" y="54"/>
                  </a:cubicBezTo>
                  <a:cubicBezTo>
                    <a:pt x="319" y="53"/>
                    <a:pt x="319" y="53"/>
                    <a:pt x="319" y="53"/>
                  </a:cubicBezTo>
                  <a:cubicBezTo>
                    <a:pt x="318" y="53"/>
                    <a:pt x="318" y="53"/>
                    <a:pt x="318" y="53"/>
                  </a:cubicBezTo>
                  <a:cubicBezTo>
                    <a:pt x="317" y="52"/>
                    <a:pt x="317" y="52"/>
                    <a:pt x="317" y="52"/>
                  </a:cubicBezTo>
                  <a:cubicBezTo>
                    <a:pt x="316" y="52"/>
                    <a:pt x="316" y="52"/>
                    <a:pt x="316" y="52"/>
                  </a:cubicBezTo>
                  <a:cubicBezTo>
                    <a:pt x="316" y="53"/>
                    <a:pt x="316" y="53"/>
                    <a:pt x="316" y="53"/>
                  </a:cubicBezTo>
                  <a:cubicBezTo>
                    <a:pt x="318" y="53"/>
                    <a:pt x="318" y="53"/>
                    <a:pt x="318" y="53"/>
                  </a:cubicBezTo>
                  <a:cubicBezTo>
                    <a:pt x="318" y="54"/>
                    <a:pt x="318" y="54"/>
                    <a:pt x="318" y="54"/>
                  </a:cubicBezTo>
                  <a:cubicBezTo>
                    <a:pt x="318" y="54"/>
                    <a:pt x="318" y="54"/>
                    <a:pt x="318" y="54"/>
                  </a:cubicBezTo>
                  <a:cubicBezTo>
                    <a:pt x="318" y="54"/>
                    <a:pt x="318" y="54"/>
                    <a:pt x="318" y="54"/>
                  </a:cubicBezTo>
                  <a:cubicBezTo>
                    <a:pt x="318" y="54"/>
                    <a:pt x="318" y="54"/>
                    <a:pt x="318" y="54"/>
                  </a:cubicBezTo>
                  <a:cubicBezTo>
                    <a:pt x="319" y="54"/>
                    <a:pt x="319" y="54"/>
                    <a:pt x="319" y="54"/>
                  </a:cubicBezTo>
                  <a:cubicBezTo>
                    <a:pt x="320" y="54"/>
                    <a:pt x="320" y="54"/>
                    <a:pt x="320" y="54"/>
                  </a:cubicBezTo>
                  <a:cubicBezTo>
                    <a:pt x="320" y="54"/>
                    <a:pt x="320" y="54"/>
                    <a:pt x="320" y="54"/>
                  </a:cubicBezTo>
                  <a:cubicBezTo>
                    <a:pt x="320" y="54"/>
                    <a:pt x="320" y="54"/>
                    <a:pt x="320" y="54"/>
                  </a:cubicBezTo>
                  <a:cubicBezTo>
                    <a:pt x="321" y="54"/>
                    <a:pt x="321" y="54"/>
                    <a:pt x="321" y="54"/>
                  </a:cubicBezTo>
                  <a:cubicBezTo>
                    <a:pt x="322" y="54"/>
                    <a:pt x="322" y="54"/>
                    <a:pt x="322" y="54"/>
                  </a:cubicBezTo>
                  <a:cubicBezTo>
                    <a:pt x="323" y="55"/>
                    <a:pt x="323" y="55"/>
                    <a:pt x="323" y="55"/>
                  </a:cubicBezTo>
                  <a:cubicBezTo>
                    <a:pt x="323" y="56"/>
                    <a:pt x="323" y="56"/>
                    <a:pt x="323" y="56"/>
                  </a:cubicBezTo>
                  <a:cubicBezTo>
                    <a:pt x="322" y="56"/>
                    <a:pt x="322" y="56"/>
                    <a:pt x="322" y="56"/>
                  </a:cubicBezTo>
                  <a:cubicBezTo>
                    <a:pt x="321" y="56"/>
                    <a:pt x="321" y="56"/>
                    <a:pt x="321" y="56"/>
                  </a:cubicBezTo>
                  <a:cubicBezTo>
                    <a:pt x="321" y="56"/>
                    <a:pt x="321" y="56"/>
                    <a:pt x="321" y="56"/>
                  </a:cubicBezTo>
                  <a:cubicBezTo>
                    <a:pt x="322" y="56"/>
                    <a:pt x="322" y="56"/>
                    <a:pt x="322" y="56"/>
                  </a:cubicBezTo>
                  <a:cubicBezTo>
                    <a:pt x="322" y="56"/>
                    <a:pt x="322" y="56"/>
                    <a:pt x="322" y="56"/>
                  </a:cubicBezTo>
                  <a:cubicBezTo>
                    <a:pt x="323" y="56"/>
                    <a:pt x="323" y="56"/>
                    <a:pt x="323" y="56"/>
                  </a:cubicBezTo>
                  <a:cubicBezTo>
                    <a:pt x="324" y="57"/>
                    <a:pt x="324" y="57"/>
                    <a:pt x="324" y="57"/>
                  </a:cubicBezTo>
                  <a:cubicBezTo>
                    <a:pt x="325" y="57"/>
                    <a:pt x="325" y="57"/>
                    <a:pt x="325" y="57"/>
                  </a:cubicBezTo>
                  <a:cubicBezTo>
                    <a:pt x="325" y="58"/>
                    <a:pt x="325" y="58"/>
                    <a:pt x="325" y="58"/>
                  </a:cubicBezTo>
                  <a:cubicBezTo>
                    <a:pt x="324" y="59"/>
                    <a:pt x="324" y="59"/>
                    <a:pt x="324" y="59"/>
                  </a:cubicBezTo>
                  <a:cubicBezTo>
                    <a:pt x="323" y="61"/>
                    <a:pt x="323" y="61"/>
                    <a:pt x="323" y="61"/>
                  </a:cubicBezTo>
                  <a:cubicBezTo>
                    <a:pt x="323" y="61"/>
                    <a:pt x="323" y="61"/>
                    <a:pt x="323" y="61"/>
                  </a:cubicBezTo>
                  <a:cubicBezTo>
                    <a:pt x="322" y="62"/>
                    <a:pt x="322" y="62"/>
                    <a:pt x="322" y="62"/>
                  </a:cubicBezTo>
                  <a:cubicBezTo>
                    <a:pt x="321" y="61"/>
                    <a:pt x="321" y="61"/>
                    <a:pt x="321" y="61"/>
                  </a:cubicBezTo>
                  <a:cubicBezTo>
                    <a:pt x="320" y="61"/>
                    <a:pt x="320" y="61"/>
                    <a:pt x="320" y="61"/>
                  </a:cubicBezTo>
                  <a:cubicBezTo>
                    <a:pt x="320" y="61"/>
                    <a:pt x="320" y="61"/>
                    <a:pt x="320" y="61"/>
                  </a:cubicBezTo>
                  <a:cubicBezTo>
                    <a:pt x="320" y="61"/>
                    <a:pt x="320" y="61"/>
                    <a:pt x="320" y="61"/>
                  </a:cubicBezTo>
                  <a:cubicBezTo>
                    <a:pt x="319" y="60"/>
                    <a:pt x="319" y="60"/>
                    <a:pt x="319" y="60"/>
                  </a:cubicBezTo>
                  <a:cubicBezTo>
                    <a:pt x="318" y="60"/>
                    <a:pt x="318" y="60"/>
                    <a:pt x="318" y="60"/>
                  </a:cubicBezTo>
                  <a:cubicBezTo>
                    <a:pt x="318" y="61"/>
                    <a:pt x="318" y="61"/>
                    <a:pt x="318" y="61"/>
                  </a:cubicBezTo>
                  <a:cubicBezTo>
                    <a:pt x="319" y="61"/>
                    <a:pt x="319" y="61"/>
                    <a:pt x="319" y="61"/>
                  </a:cubicBezTo>
                  <a:cubicBezTo>
                    <a:pt x="319" y="61"/>
                    <a:pt x="319" y="61"/>
                    <a:pt x="319" y="61"/>
                  </a:cubicBezTo>
                  <a:cubicBezTo>
                    <a:pt x="320" y="61"/>
                    <a:pt x="320" y="61"/>
                    <a:pt x="320" y="61"/>
                  </a:cubicBezTo>
                  <a:cubicBezTo>
                    <a:pt x="321" y="62"/>
                    <a:pt x="321" y="62"/>
                    <a:pt x="321" y="62"/>
                  </a:cubicBezTo>
                  <a:cubicBezTo>
                    <a:pt x="321" y="63"/>
                    <a:pt x="321" y="63"/>
                    <a:pt x="321" y="63"/>
                  </a:cubicBezTo>
                  <a:cubicBezTo>
                    <a:pt x="321" y="64"/>
                    <a:pt x="321" y="64"/>
                    <a:pt x="321" y="64"/>
                  </a:cubicBezTo>
                  <a:cubicBezTo>
                    <a:pt x="320" y="64"/>
                    <a:pt x="320" y="64"/>
                    <a:pt x="320" y="64"/>
                  </a:cubicBezTo>
                  <a:cubicBezTo>
                    <a:pt x="319" y="64"/>
                    <a:pt x="319" y="64"/>
                    <a:pt x="319" y="64"/>
                  </a:cubicBezTo>
                  <a:cubicBezTo>
                    <a:pt x="318" y="65"/>
                    <a:pt x="318" y="65"/>
                    <a:pt x="318" y="65"/>
                  </a:cubicBezTo>
                  <a:cubicBezTo>
                    <a:pt x="317" y="64"/>
                    <a:pt x="317" y="64"/>
                    <a:pt x="317" y="64"/>
                  </a:cubicBezTo>
                  <a:cubicBezTo>
                    <a:pt x="316" y="64"/>
                    <a:pt x="316" y="64"/>
                    <a:pt x="316" y="64"/>
                  </a:cubicBezTo>
                  <a:cubicBezTo>
                    <a:pt x="316" y="63"/>
                    <a:pt x="316" y="63"/>
                    <a:pt x="316" y="63"/>
                  </a:cubicBezTo>
                  <a:cubicBezTo>
                    <a:pt x="315" y="63"/>
                    <a:pt x="315" y="63"/>
                    <a:pt x="315" y="63"/>
                  </a:cubicBezTo>
                  <a:cubicBezTo>
                    <a:pt x="314" y="64"/>
                    <a:pt x="314" y="64"/>
                    <a:pt x="314" y="64"/>
                  </a:cubicBezTo>
                  <a:cubicBezTo>
                    <a:pt x="315" y="64"/>
                    <a:pt x="315" y="64"/>
                    <a:pt x="315" y="64"/>
                  </a:cubicBezTo>
                  <a:cubicBezTo>
                    <a:pt x="317" y="65"/>
                    <a:pt x="317" y="65"/>
                    <a:pt x="317" y="65"/>
                  </a:cubicBezTo>
                  <a:cubicBezTo>
                    <a:pt x="318" y="65"/>
                    <a:pt x="318" y="65"/>
                    <a:pt x="318" y="65"/>
                  </a:cubicBezTo>
                  <a:cubicBezTo>
                    <a:pt x="318" y="66"/>
                    <a:pt x="318" y="66"/>
                    <a:pt x="318" y="66"/>
                  </a:cubicBezTo>
                  <a:cubicBezTo>
                    <a:pt x="317" y="66"/>
                    <a:pt x="317" y="66"/>
                    <a:pt x="317" y="66"/>
                  </a:cubicBezTo>
                  <a:cubicBezTo>
                    <a:pt x="317" y="67"/>
                    <a:pt x="317" y="67"/>
                    <a:pt x="317" y="67"/>
                  </a:cubicBezTo>
                  <a:cubicBezTo>
                    <a:pt x="316" y="67"/>
                    <a:pt x="316" y="67"/>
                    <a:pt x="316" y="67"/>
                  </a:cubicBezTo>
                  <a:cubicBezTo>
                    <a:pt x="315" y="66"/>
                    <a:pt x="315" y="66"/>
                    <a:pt x="315" y="66"/>
                  </a:cubicBezTo>
                  <a:cubicBezTo>
                    <a:pt x="315" y="67"/>
                    <a:pt x="315" y="67"/>
                    <a:pt x="315" y="67"/>
                  </a:cubicBezTo>
                  <a:cubicBezTo>
                    <a:pt x="314" y="67"/>
                    <a:pt x="314" y="67"/>
                    <a:pt x="314" y="67"/>
                  </a:cubicBezTo>
                  <a:cubicBezTo>
                    <a:pt x="312" y="67"/>
                    <a:pt x="312" y="67"/>
                    <a:pt x="312" y="67"/>
                  </a:cubicBezTo>
                  <a:cubicBezTo>
                    <a:pt x="312" y="66"/>
                    <a:pt x="312" y="66"/>
                    <a:pt x="312" y="66"/>
                  </a:cubicBezTo>
                  <a:cubicBezTo>
                    <a:pt x="310" y="66"/>
                    <a:pt x="310" y="66"/>
                    <a:pt x="310" y="66"/>
                  </a:cubicBezTo>
                  <a:cubicBezTo>
                    <a:pt x="309" y="66"/>
                    <a:pt x="309" y="66"/>
                    <a:pt x="309" y="66"/>
                  </a:cubicBezTo>
                  <a:cubicBezTo>
                    <a:pt x="309" y="68"/>
                    <a:pt x="309" y="68"/>
                    <a:pt x="309" y="68"/>
                  </a:cubicBezTo>
                  <a:cubicBezTo>
                    <a:pt x="308" y="69"/>
                    <a:pt x="308" y="69"/>
                    <a:pt x="308" y="69"/>
                  </a:cubicBezTo>
                  <a:cubicBezTo>
                    <a:pt x="309" y="68"/>
                    <a:pt x="309" y="68"/>
                    <a:pt x="309" y="68"/>
                  </a:cubicBezTo>
                  <a:cubicBezTo>
                    <a:pt x="309" y="69"/>
                    <a:pt x="309" y="69"/>
                    <a:pt x="309" y="69"/>
                  </a:cubicBezTo>
                  <a:cubicBezTo>
                    <a:pt x="309" y="69"/>
                    <a:pt x="309" y="69"/>
                    <a:pt x="309" y="69"/>
                  </a:cubicBezTo>
                  <a:cubicBezTo>
                    <a:pt x="308" y="70"/>
                    <a:pt x="308" y="70"/>
                    <a:pt x="308" y="70"/>
                  </a:cubicBezTo>
                  <a:cubicBezTo>
                    <a:pt x="308" y="71"/>
                    <a:pt x="308" y="71"/>
                    <a:pt x="308" y="71"/>
                  </a:cubicBezTo>
                  <a:cubicBezTo>
                    <a:pt x="307" y="71"/>
                    <a:pt x="307" y="71"/>
                    <a:pt x="307" y="71"/>
                  </a:cubicBezTo>
                  <a:cubicBezTo>
                    <a:pt x="306" y="71"/>
                    <a:pt x="306" y="71"/>
                    <a:pt x="306" y="71"/>
                  </a:cubicBezTo>
                  <a:cubicBezTo>
                    <a:pt x="306" y="71"/>
                    <a:pt x="306" y="71"/>
                    <a:pt x="306" y="71"/>
                  </a:cubicBezTo>
                  <a:cubicBezTo>
                    <a:pt x="306" y="72"/>
                    <a:pt x="306" y="72"/>
                    <a:pt x="306" y="72"/>
                  </a:cubicBezTo>
                  <a:cubicBezTo>
                    <a:pt x="305" y="72"/>
                    <a:pt x="305" y="72"/>
                    <a:pt x="305" y="72"/>
                  </a:cubicBezTo>
                  <a:cubicBezTo>
                    <a:pt x="304" y="72"/>
                    <a:pt x="304" y="72"/>
                    <a:pt x="304" y="72"/>
                  </a:cubicBezTo>
                  <a:cubicBezTo>
                    <a:pt x="305" y="72"/>
                    <a:pt x="305" y="72"/>
                    <a:pt x="305" y="72"/>
                  </a:cubicBezTo>
                  <a:cubicBezTo>
                    <a:pt x="304" y="72"/>
                    <a:pt x="304" y="72"/>
                    <a:pt x="304" y="72"/>
                  </a:cubicBezTo>
                  <a:cubicBezTo>
                    <a:pt x="304" y="72"/>
                    <a:pt x="304" y="72"/>
                    <a:pt x="304" y="72"/>
                  </a:cubicBezTo>
                  <a:cubicBezTo>
                    <a:pt x="303" y="73"/>
                    <a:pt x="303" y="73"/>
                    <a:pt x="303" y="73"/>
                  </a:cubicBezTo>
                  <a:cubicBezTo>
                    <a:pt x="303" y="73"/>
                    <a:pt x="303" y="73"/>
                    <a:pt x="303" y="73"/>
                  </a:cubicBezTo>
                  <a:cubicBezTo>
                    <a:pt x="301" y="72"/>
                    <a:pt x="301" y="72"/>
                    <a:pt x="301" y="72"/>
                  </a:cubicBezTo>
                  <a:cubicBezTo>
                    <a:pt x="300" y="72"/>
                    <a:pt x="300" y="72"/>
                    <a:pt x="300" y="72"/>
                  </a:cubicBezTo>
                  <a:cubicBezTo>
                    <a:pt x="299" y="73"/>
                    <a:pt x="299" y="73"/>
                    <a:pt x="299" y="73"/>
                  </a:cubicBezTo>
                  <a:cubicBezTo>
                    <a:pt x="298" y="73"/>
                    <a:pt x="298" y="73"/>
                    <a:pt x="298" y="73"/>
                  </a:cubicBezTo>
                  <a:cubicBezTo>
                    <a:pt x="296" y="71"/>
                    <a:pt x="296" y="71"/>
                    <a:pt x="296" y="71"/>
                  </a:cubicBezTo>
                  <a:cubicBezTo>
                    <a:pt x="296" y="69"/>
                    <a:pt x="296" y="69"/>
                    <a:pt x="296" y="69"/>
                  </a:cubicBezTo>
                  <a:cubicBezTo>
                    <a:pt x="297" y="68"/>
                    <a:pt x="297" y="68"/>
                    <a:pt x="297" y="68"/>
                  </a:cubicBezTo>
                  <a:cubicBezTo>
                    <a:pt x="297" y="68"/>
                    <a:pt x="297" y="68"/>
                    <a:pt x="297" y="68"/>
                  </a:cubicBezTo>
                  <a:cubicBezTo>
                    <a:pt x="296" y="67"/>
                    <a:pt x="296" y="67"/>
                    <a:pt x="296" y="67"/>
                  </a:cubicBezTo>
                  <a:cubicBezTo>
                    <a:pt x="296" y="67"/>
                    <a:pt x="296" y="67"/>
                    <a:pt x="296" y="67"/>
                  </a:cubicBezTo>
                  <a:cubicBezTo>
                    <a:pt x="296" y="68"/>
                    <a:pt x="296" y="68"/>
                    <a:pt x="296" y="68"/>
                  </a:cubicBezTo>
                  <a:cubicBezTo>
                    <a:pt x="296" y="68"/>
                    <a:pt x="296" y="68"/>
                    <a:pt x="296" y="68"/>
                  </a:cubicBezTo>
                  <a:cubicBezTo>
                    <a:pt x="295" y="69"/>
                    <a:pt x="295" y="69"/>
                    <a:pt x="295" y="69"/>
                  </a:cubicBezTo>
                  <a:cubicBezTo>
                    <a:pt x="295" y="70"/>
                    <a:pt x="295" y="70"/>
                    <a:pt x="295" y="70"/>
                  </a:cubicBezTo>
                  <a:cubicBezTo>
                    <a:pt x="296" y="71"/>
                    <a:pt x="296" y="71"/>
                    <a:pt x="296" y="71"/>
                  </a:cubicBezTo>
                  <a:cubicBezTo>
                    <a:pt x="295" y="71"/>
                    <a:pt x="295" y="71"/>
                    <a:pt x="295" y="71"/>
                  </a:cubicBezTo>
                  <a:cubicBezTo>
                    <a:pt x="295" y="71"/>
                    <a:pt x="295" y="71"/>
                    <a:pt x="295" y="71"/>
                  </a:cubicBezTo>
                  <a:cubicBezTo>
                    <a:pt x="294" y="71"/>
                    <a:pt x="294" y="71"/>
                    <a:pt x="294" y="71"/>
                  </a:cubicBezTo>
                  <a:cubicBezTo>
                    <a:pt x="294" y="71"/>
                    <a:pt x="294" y="71"/>
                    <a:pt x="294" y="71"/>
                  </a:cubicBezTo>
                  <a:cubicBezTo>
                    <a:pt x="293" y="71"/>
                    <a:pt x="293" y="71"/>
                    <a:pt x="293" y="71"/>
                  </a:cubicBezTo>
                  <a:cubicBezTo>
                    <a:pt x="294" y="72"/>
                    <a:pt x="294" y="72"/>
                    <a:pt x="294" y="72"/>
                  </a:cubicBezTo>
                  <a:cubicBezTo>
                    <a:pt x="293" y="73"/>
                    <a:pt x="293" y="73"/>
                    <a:pt x="293" y="73"/>
                  </a:cubicBezTo>
                  <a:cubicBezTo>
                    <a:pt x="294" y="73"/>
                    <a:pt x="294" y="73"/>
                    <a:pt x="294" y="73"/>
                  </a:cubicBezTo>
                  <a:cubicBezTo>
                    <a:pt x="295" y="72"/>
                    <a:pt x="295" y="72"/>
                    <a:pt x="295" y="72"/>
                  </a:cubicBezTo>
                  <a:cubicBezTo>
                    <a:pt x="295" y="72"/>
                    <a:pt x="295" y="72"/>
                    <a:pt x="295" y="72"/>
                  </a:cubicBezTo>
                  <a:cubicBezTo>
                    <a:pt x="296" y="72"/>
                    <a:pt x="296" y="72"/>
                    <a:pt x="296" y="72"/>
                  </a:cubicBezTo>
                  <a:cubicBezTo>
                    <a:pt x="296" y="72"/>
                    <a:pt x="296" y="72"/>
                    <a:pt x="296" y="72"/>
                  </a:cubicBezTo>
                  <a:cubicBezTo>
                    <a:pt x="297" y="72"/>
                    <a:pt x="297" y="72"/>
                    <a:pt x="297" y="72"/>
                  </a:cubicBezTo>
                  <a:cubicBezTo>
                    <a:pt x="298" y="73"/>
                    <a:pt x="298" y="73"/>
                    <a:pt x="298" y="73"/>
                  </a:cubicBezTo>
                  <a:cubicBezTo>
                    <a:pt x="297" y="74"/>
                    <a:pt x="297" y="74"/>
                    <a:pt x="297" y="74"/>
                  </a:cubicBezTo>
                  <a:cubicBezTo>
                    <a:pt x="298" y="73"/>
                    <a:pt x="298" y="73"/>
                    <a:pt x="298" y="73"/>
                  </a:cubicBezTo>
                  <a:cubicBezTo>
                    <a:pt x="300" y="73"/>
                    <a:pt x="300" y="73"/>
                    <a:pt x="300" y="73"/>
                  </a:cubicBezTo>
                  <a:cubicBezTo>
                    <a:pt x="301" y="73"/>
                    <a:pt x="301" y="73"/>
                    <a:pt x="301" y="73"/>
                  </a:cubicBezTo>
                  <a:cubicBezTo>
                    <a:pt x="301" y="74"/>
                    <a:pt x="301" y="74"/>
                    <a:pt x="301" y="74"/>
                  </a:cubicBezTo>
                  <a:cubicBezTo>
                    <a:pt x="301" y="75"/>
                    <a:pt x="301" y="75"/>
                    <a:pt x="301" y="75"/>
                  </a:cubicBezTo>
                  <a:cubicBezTo>
                    <a:pt x="300" y="76"/>
                    <a:pt x="300" y="76"/>
                    <a:pt x="300" y="76"/>
                  </a:cubicBezTo>
                  <a:cubicBezTo>
                    <a:pt x="300" y="76"/>
                    <a:pt x="300" y="76"/>
                    <a:pt x="300" y="76"/>
                  </a:cubicBezTo>
                  <a:cubicBezTo>
                    <a:pt x="300" y="77"/>
                    <a:pt x="300" y="77"/>
                    <a:pt x="300" y="77"/>
                  </a:cubicBezTo>
                  <a:cubicBezTo>
                    <a:pt x="300" y="77"/>
                    <a:pt x="300" y="77"/>
                    <a:pt x="300" y="77"/>
                  </a:cubicBezTo>
                  <a:cubicBezTo>
                    <a:pt x="301" y="77"/>
                    <a:pt x="301" y="77"/>
                    <a:pt x="301" y="77"/>
                  </a:cubicBezTo>
                  <a:cubicBezTo>
                    <a:pt x="301" y="77"/>
                    <a:pt x="301" y="77"/>
                    <a:pt x="301" y="77"/>
                  </a:cubicBezTo>
                  <a:cubicBezTo>
                    <a:pt x="300" y="78"/>
                    <a:pt x="300" y="78"/>
                    <a:pt x="300" y="78"/>
                  </a:cubicBezTo>
                  <a:cubicBezTo>
                    <a:pt x="301" y="78"/>
                    <a:pt x="301" y="78"/>
                    <a:pt x="301" y="78"/>
                  </a:cubicBezTo>
                  <a:cubicBezTo>
                    <a:pt x="301" y="77"/>
                    <a:pt x="301" y="77"/>
                    <a:pt x="301" y="77"/>
                  </a:cubicBezTo>
                  <a:cubicBezTo>
                    <a:pt x="302" y="77"/>
                    <a:pt x="302" y="77"/>
                    <a:pt x="302" y="77"/>
                  </a:cubicBezTo>
                  <a:cubicBezTo>
                    <a:pt x="303" y="77"/>
                    <a:pt x="303" y="77"/>
                    <a:pt x="303" y="77"/>
                  </a:cubicBezTo>
                  <a:cubicBezTo>
                    <a:pt x="303" y="77"/>
                    <a:pt x="303" y="77"/>
                    <a:pt x="303" y="77"/>
                  </a:cubicBezTo>
                  <a:cubicBezTo>
                    <a:pt x="304" y="77"/>
                    <a:pt x="304" y="77"/>
                    <a:pt x="304" y="77"/>
                  </a:cubicBezTo>
                  <a:cubicBezTo>
                    <a:pt x="303" y="78"/>
                    <a:pt x="303" y="78"/>
                    <a:pt x="303" y="78"/>
                  </a:cubicBezTo>
                  <a:cubicBezTo>
                    <a:pt x="304" y="78"/>
                    <a:pt x="304" y="78"/>
                    <a:pt x="304" y="78"/>
                  </a:cubicBezTo>
                  <a:cubicBezTo>
                    <a:pt x="303" y="80"/>
                    <a:pt x="303" y="80"/>
                    <a:pt x="303" y="80"/>
                  </a:cubicBezTo>
                  <a:cubicBezTo>
                    <a:pt x="302" y="81"/>
                    <a:pt x="302" y="81"/>
                    <a:pt x="302" y="81"/>
                  </a:cubicBezTo>
                  <a:cubicBezTo>
                    <a:pt x="302" y="81"/>
                    <a:pt x="302" y="81"/>
                    <a:pt x="302" y="81"/>
                  </a:cubicBezTo>
                  <a:cubicBezTo>
                    <a:pt x="301" y="82"/>
                    <a:pt x="301" y="82"/>
                    <a:pt x="301" y="82"/>
                  </a:cubicBezTo>
                  <a:cubicBezTo>
                    <a:pt x="300" y="82"/>
                    <a:pt x="300" y="82"/>
                    <a:pt x="300" y="82"/>
                  </a:cubicBezTo>
                  <a:cubicBezTo>
                    <a:pt x="299" y="83"/>
                    <a:pt x="299" y="83"/>
                    <a:pt x="299" y="83"/>
                  </a:cubicBezTo>
                  <a:cubicBezTo>
                    <a:pt x="299" y="83"/>
                    <a:pt x="299" y="83"/>
                    <a:pt x="299" y="83"/>
                  </a:cubicBezTo>
                  <a:cubicBezTo>
                    <a:pt x="299" y="82"/>
                    <a:pt x="299" y="82"/>
                    <a:pt x="299" y="82"/>
                  </a:cubicBezTo>
                  <a:cubicBezTo>
                    <a:pt x="299" y="81"/>
                    <a:pt x="299" y="81"/>
                    <a:pt x="299" y="81"/>
                  </a:cubicBezTo>
                  <a:cubicBezTo>
                    <a:pt x="299" y="81"/>
                    <a:pt x="299" y="81"/>
                    <a:pt x="299" y="81"/>
                  </a:cubicBezTo>
                  <a:cubicBezTo>
                    <a:pt x="299" y="81"/>
                    <a:pt x="299" y="81"/>
                    <a:pt x="299" y="81"/>
                  </a:cubicBezTo>
                  <a:cubicBezTo>
                    <a:pt x="298" y="82"/>
                    <a:pt x="298" y="82"/>
                    <a:pt x="298" y="82"/>
                  </a:cubicBezTo>
                  <a:cubicBezTo>
                    <a:pt x="297" y="82"/>
                    <a:pt x="297" y="82"/>
                    <a:pt x="297" y="82"/>
                  </a:cubicBezTo>
                  <a:cubicBezTo>
                    <a:pt x="296" y="83"/>
                    <a:pt x="296" y="83"/>
                    <a:pt x="296" y="83"/>
                  </a:cubicBezTo>
                  <a:cubicBezTo>
                    <a:pt x="296" y="83"/>
                    <a:pt x="296" y="83"/>
                    <a:pt x="296" y="83"/>
                  </a:cubicBezTo>
                  <a:cubicBezTo>
                    <a:pt x="295" y="83"/>
                    <a:pt x="295" y="83"/>
                    <a:pt x="295" y="83"/>
                  </a:cubicBezTo>
                  <a:cubicBezTo>
                    <a:pt x="293" y="84"/>
                    <a:pt x="293" y="84"/>
                    <a:pt x="293" y="84"/>
                  </a:cubicBezTo>
                  <a:cubicBezTo>
                    <a:pt x="293" y="84"/>
                    <a:pt x="293" y="84"/>
                    <a:pt x="293" y="84"/>
                  </a:cubicBezTo>
                  <a:cubicBezTo>
                    <a:pt x="292" y="84"/>
                    <a:pt x="292" y="84"/>
                    <a:pt x="292" y="84"/>
                  </a:cubicBezTo>
                  <a:cubicBezTo>
                    <a:pt x="291" y="84"/>
                    <a:pt x="291" y="84"/>
                    <a:pt x="291" y="84"/>
                  </a:cubicBezTo>
                  <a:cubicBezTo>
                    <a:pt x="291" y="84"/>
                    <a:pt x="291" y="84"/>
                    <a:pt x="291" y="84"/>
                  </a:cubicBezTo>
                  <a:cubicBezTo>
                    <a:pt x="291" y="83"/>
                    <a:pt x="291" y="83"/>
                    <a:pt x="291" y="83"/>
                  </a:cubicBezTo>
                  <a:cubicBezTo>
                    <a:pt x="291" y="83"/>
                    <a:pt x="291" y="83"/>
                    <a:pt x="291" y="83"/>
                  </a:cubicBezTo>
                  <a:cubicBezTo>
                    <a:pt x="292" y="82"/>
                    <a:pt x="292" y="82"/>
                    <a:pt x="292" y="82"/>
                  </a:cubicBezTo>
                  <a:cubicBezTo>
                    <a:pt x="292" y="81"/>
                    <a:pt x="292" y="81"/>
                    <a:pt x="292" y="81"/>
                  </a:cubicBezTo>
                  <a:cubicBezTo>
                    <a:pt x="291" y="80"/>
                    <a:pt x="291" y="80"/>
                    <a:pt x="291" y="80"/>
                  </a:cubicBezTo>
                  <a:cubicBezTo>
                    <a:pt x="291" y="81"/>
                    <a:pt x="291" y="81"/>
                    <a:pt x="291" y="81"/>
                  </a:cubicBezTo>
                  <a:cubicBezTo>
                    <a:pt x="289" y="80"/>
                    <a:pt x="289" y="80"/>
                    <a:pt x="289" y="80"/>
                  </a:cubicBezTo>
                  <a:cubicBezTo>
                    <a:pt x="289" y="80"/>
                    <a:pt x="289" y="80"/>
                    <a:pt x="289" y="80"/>
                  </a:cubicBezTo>
                  <a:cubicBezTo>
                    <a:pt x="290" y="79"/>
                    <a:pt x="290" y="79"/>
                    <a:pt x="290" y="79"/>
                  </a:cubicBezTo>
                  <a:cubicBezTo>
                    <a:pt x="290" y="79"/>
                    <a:pt x="290" y="79"/>
                    <a:pt x="290" y="79"/>
                  </a:cubicBezTo>
                  <a:cubicBezTo>
                    <a:pt x="290" y="79"/>
                    <a:pt x="290" y="79"/>
                    <a:pt x="290" y="79"/>
                  </a:cubicBezTo>
                  <a:cubicBezTo>
                    <a:pt x="289" y="78"/>
                    <a:pt x="289" y="78"/>
                    <a:pt x="289" y="78"/>
                  </a:cubicBezTo>
                  <a:cubicBezTo>
                    <a:pt x="289" y="77"/>
                    <a:pt x="289" y="77"/>
                    <a:pt x="289" y="77"/>
                  </a:cubicBezTo>
                  <a:cubicBezTo>
                    <a:pt x="289" y="77"/>
                    <a:pt x="289" y="77"/>
                    <a:pt x="289" y="77"/>
                  </a:cubicBezTo>
                  <a:cubicBezTo>
                    <a:pt x="289" y="76"/>
                    <a:pt x="289" y="76"/>
                    <a:pt x="289" y="76"/>
                  </a:cubicBezTo>
                  <a:cubicBezTo>
                    <a:pt x="289" y="75"/>
                    <a:pt x="289" y="75"/>
                    <a:pt x="289" y="75"/>
                  </a:cubicBezTo>
                  <a:cubicBezTo>
                    <a:pt x="289" y="76"/>
                    <a:pt x="289" y="76"/>
                    <a:pt x="289" y="76"/>
                  </a:cubicBezTo>
                  <a:cubicBezTo>
                    <a:pt x="288" y="77"/>
                    <a:pt x="288" y="77"/>
                    <a:pt x="288" y="77"/>
                  </a:cubicBezTo>
                  <a:cubicBezTo>
                    <a:pt x="289" y="79"/>
                    <a:pt x="289" y="79"/>
                    <a:pt x="289" y="79"/>
                  </a:cubicBezTo>
                  <a:cubicBezTo>
                    <a:pt x="289" y="79"/>
                    <a:pt x="289" y="79"/>
                    <a:pt x="289" y="79"/>
                  </a:cubicBezTo>
                  <a:cubicBezTo>
                    <a:pt x="288" y="80"/>
                    <a:pt x="288" y="80"/>
                    <a:pt x="288" y="80"/>
                  </a:cubicBezTo>
                  <a:cubicBezTo>
                    <a:pt x="288" y="80"/>
                    <a:pt x="288" y="80"/>
                    <a:pt x="288" y="80"/>
                  </a:cubicBezTo>
                  <a:cubicBezTo>
                    <a:pt x="288" y="81"/>
                    <a:pt x="288" y="81"/>
                    <a:pt x="288" y="81"/>
                  </a:cubicBezTo>
                  <a:cubicBezTo>
                    <a:pt x="287" y="81"/>
                    <a:pt x="287" y="81"/>
                    <a:pt x="287" y="81"/>
                  </a:cubicBezTo>
                  <a:cubicBezTo>
                    <a:pt x="286" y="81"/>
                    <a:pt x="286" y="81"/>
                    <a:pt x="286" y="81"/>
                  </a:cubicBezTo>
                  <a:cubicBezTo>
                    <a:pt x="286" y="80"/>
                    <a:pt x="286" y="80"/>
                    <a:pt x="286" y="80"/>
                  </a:cubicBezTo>
                  <a:cubicBezTo>
                    <a:pt x="285" y="80"/>
                    <a:pt x="285" y="80"/>
                    <a:pt x="285" y="80"/>
                  </a:cubicBezTo>
                  <a:cubicBezTo>
                    <a:pt x="286" y="78"/>
                    <a:pt x="286" y="78"/>
                    <a:pt x="286" y="78"/>
                  </a:cubicBezTo>
                  <a:cubicBezTo>
                    <a:pt x="286" y="77"/>
                    <a:pt x="286" y="77"/>
                    <a:pt x="286" y="77"/>
                  </a:cubicBezTo>
                  <a:cubicBezTo>
                    <a:pt x="286" y="77"/>
                    <a:pt x="286" y="77"/>
                    <a:pt x="286" y="77"/>
                  </a:cubicBezTo>
                  <a:cubicBezTo>
                    <a:pt x="287" y="76"/>
                    <a:pt x="287" y="76"/>
                    <a:pt x="287" y="76"/>
                  </a:cubicBezTo>
                  <a:cubicBezTo>
                    <a:pt x="286" y="76"/>
                    <a:pt x="286" y="76"/>
                    <a:pt x="286" y="76"/>
                  </a:cubicBezTo>
                  <a:cubicBezTo>
                    <a:pt x="285" y="77"/>
                    <a:pt x="285" y="77"/>
                    <a:pt x="285" y="77"/>
                  </a:cubicBezTo>
                  <a:cubicBezTo>
                    <a:pt x="285" y="78"/>
                    <a:pt x="285" y="78"/>
                    <a:pt x="285" y="78"/>
                  </a:cubicBezTo>
                  <a:cubicBezTo>
                    <a:pt x="285" y="78"/>
                    <a:pt x="285" y="78"/>
                    <a:pt x="285" y="78"/>
                  </a:cubicBezTo>
                  <a:cubicBezTo>
                    <a:pt x="285" y="80"/>
                    <a:pt x="285" y="80"/>
                    <a:pt x="285" y="80"/>
                  </a:cubicBezTo>
                  <a:cubicBezTo>
                    <a:pt x="284" y="80"/>
                    <a:pt x="284" y="80"/>
                    <a:pt x="284" y="80"/>
                  </a:cubicBezTo>
                  <a:cubicBezTo>
                    <a:pt x="283" y="79"/>
                    <a:pt x="283" y="79"/>
                    <a:pt x="283" y="79"/>
                  </a:cubicBezTo>
                  <a:cubicBezTo>
                    <a:pt x="283" y="79"/>
                    <a:pt x="283" y="79"/>
                    <a:pt x="283" y="79"/>
                  </a:cubicBezTo>
                  <a:cubicBezTo>
                    <a:pt x="283" y="78"/>
                    <a:pt x="283" y="78"/>
                    <a:pt x="283" y="78"/>
                  </a:cubicBezTo>
                  <a:cubicBezTo>
                    <a:pt x="283" y="78"/>
                    <a:pt x="283" y="78"/>
                    <a:pt x="283" y="78"/>
                  </a:cubicBezTo>
                  <a:cubicBezTo>
                    <a:pt x="283" y="77"/>
                    <a:pt x="283" y="77"/>
                    <a:pt x="283" y="77"/>
                  </a:cubicBezTo>
                  <a:cubicBezTo>
                    <a:pt x="283" y="77"/>
                    <a:pt x="283" y="77"/>
                    <a:pt x="283" y="77"/>
                  </a:cubicBezTo>
                  <a:cubicBezTo>
                    <a:pt x="283" y="76"/>
                    <a:pt x="283" y="76"/>
                    <a:pt x="283" y="76"/>
                  </a:cubicBezTo>
                  <a:cubicBezTo>
                    <a:pt x="283" y="76"/>
                    <a:pt x="283" y="76"/>
                    <a:pt x="283" y="76"/>
                  </a:cubicBezTo>
                  <a:cubicBezTo>
                    <a:pt x="283" y="76"/>
                    <a:pt x="283" y="76"/>
                    <a:pt x="283" y="76"/>
                  </a:cubicBezTo>
                  <a:cubicBezTo>
                    <a:pt x="283" y="77"/>
                    <a:pt x="283" y="77"/>
                    <a:pt x="283" y="77"/>
                  </a:cubicBezTo>
                  <a:cubicBezTo>
                    <a:pt x="282" y="78"/>
                    <a:pt x="282" y="78"/>
                    <a:pt x="282" y="78"/>
                  </a:cubicBezTo>
                  <a:cubicBezTo>
                    <a:pt x="282" y="78"/>
                    <a:pt x="282" y="78"/>
                    <a:pt x="282" y="78"/>
                  </a:cubicBezTo>
                  <a:cubicBezTo>
                    <a:pt x="282" y="79"/>
                    <a:pt x="282" y="79"/>
                    <a:pt x="282" y="79"/>
                  </a:cubicBezTo>
                  <a:cubicBezTo>
                    <a:pt x="281" y="79"/>
                    <a:pt x="281" y="79"/>
                    <a:pt x="281" y="79"/>
                  </a:cubicBezTo>
                  <a:cubicBezTo>
                    <a:pt x="281" y="79"/>
                    <a:pt x="281" y="79"/>
                    <a:pt x="281" y="79"/>
                  </a:cubicBezTo>
                  <a:cubicBezTo>
                    <a:pt x="280" y="79"/>
                    <a:pt x="280" y="79"/>
                    <a:pt x="280" y="79"/>
                  </a:cubicBezTo>
                  <a:close/>
                  <a:moveTo>
                    <a:pt x="304" y="198"/>
                  </a:moveTo>
                  <a:cubicBezTo>
                    <a:pt x="304" y="199"/>
                    <a:pt x="304" y="199"/>
                    <a:pt x="304" y="199"/>
                  </a:cubicBezTo>
                  <a:cubicBezTo>
                    <a:pt x="304" y="200"/>
                    <a:pt x="304" y="200"/>
                    <a:pt x="304" y="200"/>
                  </a:cubicBezTo>
                  <a:cubicBezTo>
                    <a:pt x="304" y="201"/>
                    <a:pt x="304" y="201"/>
                    <a:pt x="304" y="201"/>
                  </a:cubicBezTo>
                  <a:cubicBezTo>
                    <a:pt x="305" y="200"/>
                    <a:pt x="305" y="200"/>
                    <a:pt x="305" y="200"/>
                  </a:cubicBezTo>
                  <a:cubicBezTo>
                    <a:pt x="304" y="200"/>
                    <a:pt x="304" y="200"/>
                    <a:pt x="304" y="200"/>
                  </a:cubicBezTo>
                  <a:cubicBezTo>
                    <a:pt x="305" y="199"/>
                    <a:pt x="305" y="199"/>
                    <a:pt x="305" y="199"/>
                  </a:cubicBezTo>
                  <a:cubicBezTo>
                    <a:pt x="305" y="198"/>
                    <a:pt x="305" y="198"/>
                    <a:pt x="305" y="198"/>
                  </a:cubicBezTo>
                  <a:cubicBezTo>
                    <a:pt x="304" y="198"/>
                    <a:pt x="304" y="198"/>
                    <a:pt x="304" y="198"/>
                  </a:cubicBezTo>
                  <a:close/>
                  <a:moveTo>
                    <a:pt x="303" y="194"/>
                  </a:moveTo>
                  <a:cubicBezTo>
                    <a:pt x="303" y="193"/>
                    <a:pt x="303" y="193"/>
                    <a:pt x="303" y="193"/>
                  </a:cubicBezTo>
                  <a:cubicBezTo>
                    <a:pt x="304" y="193"/>
                    <a:pt x="304" y="193"/>
                    <a:pt x="304" y="193"/>
                  </a:cubicBezTo>
                  <a:cubicBezTo>
                    <a:pt x="304" y="193"/>
                    <a:pt x="304" y="193"/>
                    <a:pt x="304" y="193"/>
                  </a:cubicBezTo>
                  <a:cubicBezTo>
                    <a:pt x="304" y="194"/>
                    <a:pt x="304" y="194"/>
                    <a:pt x="304" y="194"/>
                  </a:cubicBezTo>
                  <a:cubicBezTo>
                    <a:pt x="303" y="194"/>
                    <a:pt x="303" y="194"/>
                    <a:pt x="303" y="194"/>
                  </a:cubicBezTo>
                  <a:close/>
                  <a:moveTo>
                    <a:pt x="302" y="191"/>
                  </a:moveTo>
                  <a:cubicBezTo>
                    <a:pt x="303" y="190"/>
                    <a:pt x="303" y="190"/>
                    <a:pt x="303" y="190"/>
                  </a:cubicBezTo>
                  <a:cubicBezTo>
                    <a:pt x="303" y="190"/>
                    <a:pt x="303" y="190"/>
                    <a:pt x="303" y="190"/>
                  </a:cubicBezTo>
                  <a:cubicBezTo>
                    <a:pt x="304" y="190"/>
                    <a:pt x="304" y="190"/>
                    <a:pt x="304" y="190"/>
                  </a:cubicBezTo>
                  <a:cubicBezTo>
                    <a:pt x="303" y="191"/>
                    <a:pt x="303" y="191"/>
                    <a:pt x="303" y="191"/>
                  </a:cubicBezTo>
                  <a:cubicBezTo>
                    <a:pt x="303" y="191"/>
                    <a:pt x="303" y="191"/>
                    <a:pt x="303" y="191"/>
                  </a:cubicBezTo>
                  <a:cubicBezTo>
                    <a:pt x="302" y="191"/>
                    <a:pt x="302" y="191"/>
                    <a:pt x="302" y="191"/>
                  </a:cubicBezTo>
                  <a:close/>
                  <a:moveTo>
                    <a:pt x="295" y="131"/>
                  </a:moveTo>
                  <a:cubicBezTo>
                    <a:pt x="295" y="131"/>
                    <a:pt x="295" y="131"/>
                    <a:pt x="295" y="131"/>
                  </a:cubicBezTo>
                  <a:cubicBezTo>
                    <a:pt x="295" y="130"/>
                    <a:pt x="295" y="130"/>
                    <a:pt x="295" y="130"/>
                  </a:cubicBezTo>
                  <a:cubicBezTo>
                    <a:pt x="295" y="131"/>
                    <a:pt x="295" y="131"/>
                    <a:pt x="295" y="131"/>
                  </a:cubicBezTo>
                  <a:cubicBezTo>
                    <a:pt x="295" y="131"/>
                    <a:pt x="295" y="131"/>
                    <a:pt x="295" y="131"/>
                  </a:cubicBezTo>
                  <a:close/>
                  <a:moveTo>
                    <a:pt x="296" y="132"/>
                  </a:moveTo>
                  <a:cubicBezTo>
                    <a:pt x="296" y="131"/>
                    <a:pt x="296" y="131"/>
                    <a:pt x="296" y="131"/>
                  </a:cubicBezTo>
                  <a:cubicBezTo>
                    <a:pt x="296" y="131"/>
                    <a:pt x="296" y="131"/>
                    <a:pt x="296" y="131"/>
                  </a:cubicBezTo>
                  <a:cubicBezTo>
                    <a:pt x="297" y="131"/>
                    <a:pt x="297" y="131"/>
                    <a:pt x="297" y="131"/>
                  </a:cubicBezTo>
                  <a:cubicBezTo>
                    <a:pt x="297" y="131"/>
                    <a:pt x="297" y="131"/>
                    <a:pt x="297" y="131"/>
                  </a:cubicBezTo>
                  <a:cubicBezTo>
                    <a:pt x="297" y="132"/>
                    <a:pt x="297" y="132"/>
                    <a:pt x="297" y="132"/>
                  </a:cubicBezTo>
                  <a:cubicBezTo>
                    <a:pt x="296" y="132"/>
                    <a:pt x="296" y="132"/>
                    <a:pt x="296" y="132"/>
                  </a:cubicBezTo>
                  <a:close/>
                  <a:moveTo>
                    <a:pt x="295" y="134"/>
                  </a:moveTo>
                  <a:cubicBezTo>
                    <a:pt x="295" y="133"/>
                    <a:pt x="295" y="133"/>
                    <a:pt x="295" y="133"/>
                  </a:cubicBezTo>
                  <a:cubicBezTo>
                    <a:pt x="295" y="133"/>
                    <a:pt x="295" y="133"/>
                    <a:pt x="295" y="133"/>
                  </a:cubicBezTo>
                  <a:cubicBezTo>
                    <a:pt x="295" y="132"/>
                    <a:pt x="295" y="132"/>
                    <a:pt x="295" y="132"/>
                  </a:cubicBezTo>
                  <a:cubicBezTo>
                    <a:pt x="295" y="132"/>
                    <a:pt x="295" y="132"/>
                    <a:pt x="295" y="132"/>
                  </a:cubicBezTo>
                  <a:cubicBezTo>
                    <a:pt x="295" y="132"/>
                    <a:pt x="295" y="132"/>
                    <a:pt x="295" y="132"/>
                  </a:cubicBezTo>
                  <a:cubicBezTo>
                    <a:pt x="296" y="132"/>
                    <a:pt x="296" y="132"/>
                    <a:pt x="296" y="132"/>
                  </a:cubicBezTo>
                  <a:cubicBezTo>
                    <a:pt x="296" y="133"/>
                    <a:pt x="296" y="133"/>
                    <a:pt x="296" y="133"/>
                  </a:cubicBezTo>
                  <a:cubicBezTo>
                    <a:pt x="295" y="133"/>
                    <a:pt x="295" y="133"/>
                    <a:pt x="295" y="133"/>
                  </a:cubicBezTo>
                  <a:cubicBezTo>
                    <a:pt x="295" y="134"/>
                    <a:pt x="295" y="134"/>
                    <a:pt x="295" y="134"/>
                  </a:cubicBezTo>
                  <a:cubicBezTo>
                    <a:pt x="295" y="134"/>
                    <a:pt x="295" y="134"/>
                    <a:pt x="295" y="134"/>
                  </a:cubicBezTo>
                  <a:close/>
                  <a:moveTo>
                    <a:pt x="308" y="152"/>
                  </a:moveTo>
                  <a:cubicBezTo>
                    <a:pt x="309" y="151"/>
                    <a:pt x="309" y="151"/>
                    <a:pt x="309" y="151"/>
                  </a:cubicBezTo>
                  <a:cubicBezTo>
                    <a:pt x="309" y="152"/>
                    <a:pt x="309" y="152"/>
                    <a:pt x="309" y="152"/>
                  </a:cubicBezTo>
                  <a:cubicBezTo>
                    <a:pt x="309" y="152"/>
                    <a:pt x="309" y="152"/>
                    <a:pt x="309" y="152"/>
                  </a:cubicBezTo>
                  <a:cubicBezTo>
                    <a:pt x="308" y="152"/>
                    <a:pt x="308" y="152"/>
                    <a:pt x="308" y="152"/>
                  </a:cubicBezTo>
                  <a:cubicBezTo>
                    <a:pt x="308" y="152"/>
                    <a:pt x="308" y="152"/>
                    <a:pt x="308" y="152"/>
                  </a:cubicBezTo>
                  <a:close/>
                  <a:moveTo>
                    <a:pt x="307" y="152"/>
                  </a:moveTo>
                  <a:cubicBezTo>
                    <a:pt x="307" y="151"/>
                    <a:pt x="307" y="151"/>
                    <a:pt x="307" y="151"/>
                  </a:cubicBezTo>
                  <a:cubicBezTo>
                    <a:pt x="308" y="151"/>
                    <a:pt x="308" y="151"/>
                    <a:pt x="308" y="151"/>
                  </a:cubicBezTo>
                  <a:cubicBezTo>
                    <a:pt x="308" y="151"/>
                    <a:pt x="308" y="151"/>
                    <a:pt x="308" y="151"/>
                  </a:cubicBezTo>
                  <a:cubicBezTo>
                    <a:pt x="308" y="151"/>
                    <a:pt x="308" y="151"/>
                    <a:pt x="308" y="151"/>
                  </a:cubicBezTo>
                  <a:cubicBezTo>
                    <a:pt x="307" y="152"/>
                    <a:pt x="307" y="152"/>
                    <a:pt x="307" y="152"/>
                  </a:cubicBezTo>
                  <a:cubicBezTo>
                    <a:pt x="307" y="152"/>
                    <a:pt x="307" y="152"/>
                    <a:pt x="307" y="152"/>
                  </a:cubicBezTo>
                  <a:cubicBezTo>
                    <a:pt x="307" y="152"/>
                    <a:pt x="307" y="152"/>
                    <a:pt x="307" y="152"/>
                  </a:cubicBezTo>
                  <a:close/>
                  <a:moveTo>
                    <a:pt x="304" y="160"/>
                  </a:moveTo>
                  <a:cubicBezTo>
                    <a:pt x="305" y="160"/>
                    <a:pt x="305" y="160"/>
                    <a:pt x="305" y="160"/>
                  </a:cubicBezTo>
                  <a:cubicBezTo>
                    <a:pt x="305" y="160"/>
                    <a:pt x="305" y="160"/>
                    <a:pt x="305" y="160"/>
                  </a:cubicBezTo>
                  <a:cubicBezTo>
                    <a:pt x="305" y="160"/>
                    <a:pt x="305" y="160"/>
                    <a:pt x="305" y="160"/>
                  </a:cubicBezTo>
                  <a:cubicBezTo>
                    <a:pt x="304" y="160"/>
                    <a:pt x="304" y="160"/>
                    <a:pt x="304" y="160"/>
                  </a:cubicBezTo>
                  <a:close/>
                  <a:moveTo>
                    <a:pt x="308" y="163"/>
                  </a:moveTo>
                  <a:cubicBezTo>
                    <a:pt x="308" y="164"/>
                    <a:pt x="308" y="164"/>
                    <a:pt x="308" y="164"/>
                  </a:cubicBezTo>
                  <a:cubicBezTo>
                    <a:pt x="309" y="164"/>
                    <a:pt x="309" y="164"/>
                    <a:pt x="309" y="164"/>
                  </a:cubicBezTo>
                  <a:cubicBezTo>
                    <a:pt x="309" y="163"/>
                    <a:pt x="309" y="163"/>
                    <a:pt x="309" y="163"/>
                  </a:cubicBezTo>
                  <a:cubicBezTo>
                    <a:pt x="308" y="163"/>
                    <a:pt x="308" y="163"/>
                    <a:pt x="308" y="163"/>
                  </a:cubicBezTo>
                  <a:cubicBezTo>
                    <a:pt x="308" y="163"/>
                    <a:pt x="308" y="163"/>
                    <a:pt x="308" y="163"/>
                  </a:cubicBezTo>
                  <a:close/>
                  <a:moveTo>
                    <a:pt x="315" y="170"/>
                  </a:moveTo>
                  <a:cubicBezTo>
                    <a:pt x="314" y="169"/>
                    <a:pt x="314" y="169"/>
                    <a:pt x="314" y="169"/>
                  </a:cubicBezTo>
                  <a:cubicBezTo>
                    <a:pt x="315" y="168"/>
                    <a:pt x="315" y="168"/>
                    <a:pt x="315" y="168"/>
                  </a:cubicBezTo>
                  <a:cubicBezTo>
                    <a:pt x="315" y="169"/>
                    <a:pt x="315" y="169"/>
                    <a:pt x="315" y="169"/>
                  </a:cubicBezTo>
                  <a:cubicBezTo>
                    <a:pt x="315" y="169"/>
                    <a:pt x="315" y="169"/>
                    <a:pt x="315" y="169"/>
                  </a:cubicBezTo>
                  <a:cubicBezTo>
                    <a:pt x="315" y="170"/>
                    <a:pt x="315" y="170"/>
                    <a:pt x="315" y="170"/>
                  </a:cubicBezTo>
                  <a:cubicBezTo>
                    <a:pt x="315" y="170"/>
                    <a:pt x="315" y="170"/>
                    <a:pt x="315" y="170"/>
                  </a:cubicBezTo>
                  <a:close/>
                  <a:moveTo>
                    <a:pt x="318" y="173"/>
                  </a:moveTo>
                  <a:cubicBezTo>
                    <a:pt x="318" y="173"/>
                    <a:pt x="318" y="173"/>
                    <a:pt x="318" y="173"/>
                  </a:cubicBezTo>
                  <a:cubicBezTo>
                    <a:pt x="319" y="172"/>
                    <a:pt x="319" y="172"/>
                    <a:pt x="319" y="172"/>
                  </a:cubicBezTo>
                  <a:cubicBezTo>
                    <a:pt x="319" y="172"/>
                    <a:pt x="319" y="172"/>
                    <a:pt x="319" y="172"/>
                  </a:cubicBezTo>
                  <a:cubicBezTo>
                    <a:pt x="319" y="172"/>
                    <a:pt x="319" y="172"/>
                    <a:pt x="319" y="172"/>
                  </a:cubicBezTo>
                  <a:cubicBezTo>
                    <a:pt x="319" y="173"/>
                    <a:pt x="319" y="173"/>
                    <a:pt x="319" y="173"/>
                  </a:cubicBezTo>
                  <a:cubicBezTo>
                    <a:pt x="318" y="173"/>
                    <a:pt x="318" y="173"/>
                    <a:pt x="318" y="173"/>
                  </a:cubicBezTo>
                  <a:cubicBezTo>
                    <a:pt x="318" y="173"/>
                    <a:pt x="318" y="173"/>
                    <a:pt x="318" y="173"/>
                  </a:cubicBezTo>
                  <a:close/>
                  <a:moveTo>
                    <a:pt x="293" y="88"/>
                  </a:moveTo>
                  <a:cubicBezTo>
                    <a:pt x="293" y="87"/>
                    <a:pt x="293" y="87"/>
                    <a:pt x="293" y="87"/>
                  </a:cubicBezTo>
                  <a:cubicBezTo>
                    <a:pt x="294" y="87"/>
                    <a:pt x="294" y="87"/>
                    <a:pt x="294" y="87"/>
                  </a:cubicBezTo>
                  <a:cubicBezTo>
                    <a:pt x="294" y="86"/>
                    <a:pt x="294" y="86"/>
                    <a:pt x="294" y="86"/>
                  </a:cubicBezTo>
                  <a:cubicBezTo>
                    <a:pt x="296" y="85"/>
                    <a:pt x="296" y="85"/>
                    <a:pt x="296" y="85"/>
                  </a:cubicBezTo>
                  <a:cubicBezTo>
                    <a:pt x="297" y="85"/>
                    <a:pt x="297" y="85"/>
                    <a:pt x="297" y="85"/>
                  </a:cubicBezTo>
                  <a:cubicBezTo>
                    <a:pt x="297" y="85"/>
                    <a:pt x="297" y="85"/>
                    <a:pt x="297" y="85"/>
                  </a:cubicBezTo>
                  <a:cubicBezTo>
                    <a:pt x="295" y="86"/>
                    <a:pt x="295" y="86"/>
                    <a:pt x="295" y="86"/>
                  </a:cubicBezTo>
                  <a:cubicBezTo>
                    <a:pt x="295" y="87"/>
                    <a:pt x="295" y="87"/>
                    <a:pt x="295" y="87"/>
                  </a:cubicBezTo>
                  <a:cubicBezTo>
                    <a:pt x="295" y="87"/>
                    <a:pt x="295" y="87"/>
                    <a:pt x="295" y="87"/>
                  </a:cubicBezTo>
                  <a:cubicBezTo>
                    <a:pt x="295" y="88"/>
                    <a:pt x="295" y="88"/>
                    <a:pt x="295" y="88"/>
                  </a:cubicBezTo>
                  <a:cubicBezTo>
                    <a:pt x="295" y="88"/>
                    <a:pt x="295" y="88"/>
                    <a:pt x="295" y="88"/>
                  </a:cubicBezTo>
                  <a:cubicBezTo>
                    <a:pt x="295" y="87"/>
                    <a:pt x="295" y="87"/>
                    <a:pt x="295" y="87"/>
                  </a:cubicBezTo>
                  <a:cubicBezTo>
                    <a:pt x="294" y="87"/>
                    <a:pt x="294" y="87"/>
                    <a:pt x="294" y="87"/>
                  </a:cubicBezTo>
                  <a:cubicBezTo>
                    <a:pt x="294" y="88"/>
                    <a:pt x="294" y="88"/>
                    <a:pt x="294" y="88"/>
                  </a:cubicBezTo>
                  <a:cubicBezTo>
                    <a:pt x="293" y="88"/>
                    <a:pt x="293" y="88"/>
                    <a:pt x="293" y="88"/>
                  </a:cubicBezTo>
                  <a:close/>
                  <a:moveTo>
                    <a:pt x="289" y="84"/>
                  </a:moveTo>
                  <a:cubicBezTo>
                    <a:pt x="289" y="84"/>
                    <a:pt x="289" y="84"/>
                    <a:pt x="289" y="84"/>
                  </a:cubicBezTo>
                  <a:cubicBezTo>
                    <a:pt x="290" y="84"/>
                    <a:pt x="290" y="84"/>
                    <a:pt x="290" y="84"/>
                  </a:cubicBezTo>
                  <a:cubicBezTo>
                    <a:pt x="290" y="84"/>
                    <a:pt x="290" y="84"/>
                    <a:pt x="290" y="84"/>
                  </a:cubicBezTo>
                  <a:cubicBezTo>
                    <a:pt x="290" y="84"/>
                    <a:pt x="290" y="84"/>
                    <a:pt x="290" y="84"/>
                  </a:cubicBezTo>
                  <a:cubicBezTo>
                    <a:pt x="289" y="84"/>
                    <a:pt x="289" y="84"/>
                    <a:pt x="289" y="84"/>
                  </a:cubicBezTo>
                  <a:close/>
                  <a:moveTo>
                    <a:pt x="265" y="74"/>
                  </a:moveTo>
                  <a:cubicBezTo>
                    <a:pt x="264" y="74"/>
                    <a:pt x="264" y="74"/>
                    <a:pt x="264" y="74"/>
                  </a:cubicBezTo>
                  <a:cubicBezTo>
                    <a:pt x="264" y="73"/>
                    <a:pt x="264" y="73"/>
                    <a:pt x="264" y="73"/>
                  </a:cubicBezTo>
                  <a:cubicBezTo>
                    <a:pt x="264" y="72"/>
                    <a:pt x="264" y="72"/>
                    <a:pt x="264" y="72"/>
                  </a:cubicBezTo>
                  <a:cubicBezTo>
                    <a:pt x="264" y="71"/>
                    <a:pt x="264" y="71"/>
                    <a:pt x="264" y="71"/>
                  </a:cubicBezTo>
                  <a:cubicBezTo>
                    <a:pt x="264" y="70"/>
                    <a:pt x="264" y="70"/>
                    <a:pt x="264" y="70"/>
                  </a:cubicBezTo>
                  <a:cubicBezTo>
                    <a:pt x="264" y="70"/>
                    <a:pt x="264" y="70"/>
                    <a:pt x="264" y="70"/>
                  </a:cubicBezTo>
                  <a:cubicBezTo>
                    <a:pt x="265" y="70"/>
                    <a:pt x="265" y="70"/>
                    <a:pt x="265" y="70"/>
                  </a:cubicBezTo>
                  <a:cubicBezTo>
                    <a:pt x="266" y="70"/>
                    <a:pt x="266" y="70"/>
                    <a:pt x="266" y="70"/>
                  </a:cubicBezTo>
                  <a:cubicBezTo>
                    <a:pt x="266" y="71"/>
                    <a:pt x="266" y="71"/>
                    <a:pt x="266" y="71"/>
                  </a:cubicBezTo>
                  <a:cubicBezTo>
                    <a:pt x="265" y="73"/>
                    <a:pt x="265" y="73"/>
                    <a:pt x="265" y="73"/>
                  </a:cubicBezTo>
                  <a:cubicBezTo>
                    <a:pt x="265" y="73"/>
                    <a:pt x="265" y="73"/>
                    <a:pt x="265" y="73"/>
                  </a:cubicBezTo>
                  <a:cubicBezTo>
                    <a:pt x="265" y="74"/>
                    <a:pt x="265" y="74"/>
                    <a:pt x="265" y="74"/>
                  </a:cubicBezTo>
                  <a:cubicBezTo>
                    <a:pt x="266" y="74"/>
                    <a:pt x="266" y="74"/>
                    <a:pt x="266" y="74"/>
                  </a:cubicBezTo>
                  <a:cubicBezTo>
                    <a:pt x="265" y="74"/>
                    <a:pt x="265" y="74"/>
                    <a:pt x="265" y="74"/>
                  </a:cubicBezTo>
                  <a:close/>
                  <a:moveTo>
                    <a:pt x="265" y="30"/>
                  </a:moveTo>
                  <a:cubicBezTo>
                    <a:pt x="266" y="29"/>
                    <a:pt x="266" y="29"/>
                    <a:pt x="266" y="29"/>
                  </a:cubicBezTo>
                  <a:cubicBezTo>
                    <a:pt x="266" y="28"/>
                    <a:pt x="266" y="28"/>
                    <a:pt x="266" y="28"/>
                  </a:cubicBezTo>
                  <a:cubicBezTo>
                    <a:pt x="266" y="27"/>
                    <a:pt x="266" y="27"/>
                    <a:pt x="266" y="27"/>
                  </a:cubicBezTo>
                  <a:cubicBezTo>
                    <a:pt x="268" y="27"/>
                    <a:pt x="268" y="27"/>
                    <a:pt x="268" y="27"/>
                  </a:cubicBezTo>
                  <a:cubicBezTo>
                    <a:pt x="268" y="26"/>
                    <a:pt x="268" y="26"/>
                    <a:pt x="268" y="26"/>
                  </a:cubicBezTo>
                  <a:cubicBezTo>
                    <a:pt x="268" y="25"/>
                    <a:pt x="268" y="25"/>
                    <a:pt x="268" y="25"/>
                  </a:cubicBezTo>
                  <a:cubicBezTo>
                    <a:pt x="267" y="25"/>
                    <a:pt x="267" y="25"/>
                    <a:pt x="267" y="25"/>
                  </a:cubicBezTo>
                  <a:cubicBezTo>
                    <a:pt x="266" y="25"/>
                    <a:pt x="266" y="25"/>
                    <a:pt x="266" y="25"/>
                  </a:cubicBezTo>
                  <a:cubicBezTo>
                    <a:pt x="267" y="24"/>
                    <a:pt x="267" y="24"/>
                    <a:pt x="267" y="24"/>
                  </a:cubicBezTo>
                  <a:cubicBezTo>
                    <a:pt x="266" y="24"/>
                    <a:pt x="266" y="24"/>
                    <a:pt x="266" y="24"/>
                  </a:cubicBezTo>
                  <a:cubicBezTo>
                    <a:pt x="265" y="25"/>
                    <a:pt x="265" y="25"/>
                    <a:pt x="265" y="25"/>
                  </a:cubicBezTo>
                  <a:cubicBezTo>
                    <a:pt x="264" y="25"/>
                    <a:pt x="264" y="25"/>
                    <a:pt x="264" y="25"/>
                  </a:cubicBezTo>
                  <a:cubicBezTo>
                    <a:pt x="264" y="26"/>
                    <a:pt x="264" y="26"/>
                    <a:pt x="264" y="26"/>
                  </a:cubicBezTo>
                  <a:cubicBezTo>
                    <a:pt x="263" y="26"/>
                    <a:pt x="263" y="26"/>
                    <a:pt x="263" y="26"/>
                  </a:cubicBezTo>
                  <a:cubicBezTo>
                    <a:pt x="263" y="27"/>
                    <a:pt x="263" y="27"/>
                    <a:pt x="263" y="27"/>
                  </a:cubicBezTo>
                  <a:cubicBezTo>
                    <a:pt x="264" y="27"/>
                    <a:pt x="264" y="27"/>
                    <a:pt x="264" y="27"/>
                  </a:cubicBezTo>
                  <a:cubicBezTo>
                    <a:pt x="265" y="27"/>
                    <a:pt x="265" y="27"/>
                    <a:pt x="265" y="27"/>
                  </a:cubicBezTo>
                  <a:cubicBezTo>
                    <a:pt x="265" y="28"/>
                    <a:pt x="265" y="28"/>
                    <a:pt x="265" y="28"/>
                  </a:cubicBezTo>
                  <a:cubicBezTo>
                    <a:pt x="264" y="28"/>
                    <a:pt x="264" y="28"/>
                    <a:pt x="264" y="28"/>
                  </a:cubicBezTo>
                  <a:cubicBezTo>
                    <a:pt x="264" y="29"/>
                    <a:pt x="264" y="29"/>
                    <a:pt x="264" y="29"/>
                  </a:cubicBezTo>
                  <a:cubicBezTo>
                    <a:pt x="265" y="29"/>
                    <a:pt x="265" y="29"/>
                    <a:pt x="265" y="29"/>
                  </a:cubicBezTo>
                  <a:cubicBezTo>
                    <a:pt x="265" y="30"/>
                    <a:pt x="265" y="30"/>
                    <a:pt x="265" y="30"/>
                  </a:cubicBezTo>
                  <a:close/>
                  <a:moveTo>
                    <a:pt x="253" y="54"/>
                  </a:moveTo>
                  <a:cubicBezTo>
                    <a:pt x="253" y="53"/>
                    <a:pt x="253" y="53"/>
                    <a:pt x="253" y="53"/>
                  </a:cubicBezTo>
                  <a:cubicBezTo>
                    <a:pt x="254" y="53"/>
                    <a:pt x="254" y="53"/>
                    <a:pt x="254" y="53"/>
                  </a:cubicBezTo>
                  <a:cubicBezTo>
                    <a:pt x="253" y="52"/>
                    <a:pt x="253" y="52"/>
                    <a:pt x="253" y="52"/>
                  </a:cubicBezTo>
                  <a:cubicBezTo>
                    <a:pt x="253" y="51"/>
                    <a:pt x="253" y="51"/>
                    <a:pt x="253" y="51"/>
                  </a:cubicBezTo>
                  <a:cubicBezTo>
                    <a:pt x="253" y="51"/>
                    <a:pt x="253" y="51"/>
                    <a:pt x="253" y="51"/>
                  </a:cubicBezTo>
                  <a:cubicBezTo>
                    <a:pt x="253" y="50"/>
                    <a:pt x="253" y="50"/>
                    <a:pt x="253" y="50"/>
                  </a:cubicBezTo>
                  <a:cubicBezTo>
                    <a:pt x="253" y="50"/>
                    <a:pt x="253" y="50"/>
                    <a:pt x="253" y="50"/>
                  </a:cubicBezTo>
                  <a:cubicBezTo>
                    <a:pt x="254" y="50"/>
                    <a:pt x="254" y="50"/>
                    <a:pt x="254" y="50"/>
                  </a:cubicBezTo>
                  <a:cubicBezTo>
                    <a:pt x="255" y="50"/>
                    <a:pt x="255" y="50"/>
                    <a:pt x="255" y="50"/>
                  </a:cubicBezTo>
                  <a:cubicBezTo>
                    <a:pt x="255" y="50"/>
                    <a:pt x="255" y="50"/>
                    <a:pt x="255" y="50"/>
                  </a:cubicBezTo>
                  <a:cubicBezTo>
                    <a:pt x="256" y="50"/>
                    <a:pt x="256" y="50"/>
                    <a:pt x="256" y="50"/>
                  </a:cubicBezTo>
                  <a:cubicBezTo>
                    <a:pt x="255" y="49"/>
                    <a:pt x="255" y="49"/>
                    <a:pt x="255" y="49"/>
                  </a:cubicBezTo>
                  <a:cubicBezTo>
                    <a:pt x="254" y="48"/>
                    <a:pt x="254" y="48"/>
                    <a:pt x="254" y="48"/>
                  </a:cubicBezTo>
                  <a:cubicBezTo>
                    <a:pt x="254" y="48"/>
                    <a:pt x="254" y="48"/>
                    <a:pt x="254" y="48"/>
                  </a:cubicBezTo>
                  <a:cubicBezTo>
                    <a:pt x="255" y="48"/>
                    <a:pt x="255" y="48"/>
                    <a:pt x="255" y="48"/>
                  </a:cubicBezTo>
                  <a:cubicBezTo>
                    <a:pt x="254" y="47"/>
                    <a:pt x="254" y="47"/>
                    <a:pt x="254" y="47"/>
                  </a:cubicBezTo>
                  <a:cubicBezTo>
                    <a:pt x="255" y="46"/>
                    <a:pt x="255" y="46"/>
                    <a:pt x="255" y="46"/>
                  </a:cubicBezTo>
                  <a:cubicBezTo>
                    <a:pt x="255" y="45"/>
                    <a:pt x="255" y="45"/>
                    <a:pt x="255" y="45"/>
                  </a:cubicBezTo>
                  <a:cubicBezTo>
                    <a:pt x="255" y="44"/>
                    <a:pt x="255" y="44"/>
                    <a:pt x="255" y="44"/>
                  </a:cubicBezTo>
                  <a:cubicBezTo>
                    <a:pt x="256" y="44"/>
                    <a:pt x="256" y="44"/>
                    <a:pt x="256" y="44"/>
                  </a:cubicBezTo>
                  <a:cubicBezTo>
                    <a:pt x="256" y="44"/>
                    <a:pt x="256" y="44"/>
                    <a:pt x="256" y="44"/>
                  </a:cubicBezTo>
                  <a:cubicBezTo>
                    <a:pt x="256" y="42"/>
                    <a:pt x="256" y="42"/>
                    <a:pt x="256" y="42"/>
                  </a:cubicBezTo>
                  <a:cubicBezTo>
                    <a:pt x="257" y="42"/>
                    <a:pt x="257" y="42"/>
                    <a:pt x="257" y="42"/>
                  </a:cubicBezTo>
                  <a:cubicBezTo>
                    <a:pt x="258" y="41"/>
                    <a:pt x="258" y="41"/>
                    <a:pt x="258" y="41"/>
                  </a:cubicBezTo>
                  <a:cubicBezTo>
                    <a:pt x="259" y="41"/>
                    <a:pt x="259" y="41"/>
                    <a:pt x="259" y="41"/>
                  </a:cubicBezTo>
                  <a:cubicBezTo>
                    <a:pt x="260" y="42"/>
                    <a:pt x="260" y="42"/>
                    <a:pt x="260" y="42"/>
                  </a:cubicBezTo>
                  <a:cubicBezTo>
                    <a:pt x="260" y="43"/>
                    <a:pt x="260" y="43"/>
                    <a:pt x="260" y="43"/>
                  </a:cubicBezTo>
                  <a:cubicBezTo>
                    <a:pt x="260" y="44"/>
                    <a:pt x="260" y="44"/>
                    <a:pt x="260" y="44"/>
                  </a:cubicBezTo>
                  <a:cubicBezTo>
                    <a:pt x="261" y="44"/>
                    <a:pt x="261" y="44"/>
                    <a:pt x="261" y="44"/>
                  </a:cubicBezTo>
                  <a:cubicBezTo>
                    <a:pt x="261" y="44"/>
                    <a:pt x="261" y="44"/>
                    <a:pt x="261" y="44"/>
                  </a:cubicBezTo>
                  <a:cubicBezTo>
                    <a:pt x="261" y="45"/>
                    <a:pt x="261" y="45"/>
                    <a:pt x="261" y="45"/>
                  </a:cubicBezTo>
                  <a:cubicBezTo>
                    <a:pt x="262" y="46"/>
                    <a:pt x="262" y="46"/>
                    <a:pt x="262" y="46"/>
                  </a:cubicBezTo>
                  <a:cubicBezTo>
                    <a:pt x="262" y="46"/>
                    <a:pt x="262" y="46"/>
                    <a:pt x="262" y="46"/>
                  </a:cubicBezTo>
                  <a:cubicBezTo>
                    <a:pt x="262" y="47"/>
                    <a:pt x="262" y="47"/>
                    <a:pt x="262" y="47"/>
                  </a:cubicBezTo>
                  <a:cubicBezTo>
                    <a:pt x="263" y="47"/>
                    <a:pt x="263" y="47"/>
                    <a:pt x="263" y="47"/>
                  </a:cubicBezTo>
                  <a:cubicBezTo>
                    <a:pt x="263" y="47"/>
                    <a:pt x="263" y="47"/>
                    <a:pt x="263" y="47"/>
                  </a:cubicBezTo>
                  <a:cubicBezTo>
                    <a:pt x="263" y="48"/>
                    <a:pt x="263" y="48"/>
                    <a:pt x="263" y="48"/>
                  </a:cubicBezTo>
                  <a:cubicBezTo>
                    <a:pt x="264" y="50"/>
                    <a:pt x="264" y="50"/>
                    <a:pt x="264" y="50"/>
                  </a:cubicBezTo>
                  <a:cubicBezTo>
                    <a:pt x="263" y="50"/>
                    <a:pt x="263" y="50"/>
                    <a:pt x="263" y="50"/>
                  </a:cubicBezTo>
                  <a:cubicBezTo>
                    <a:pt x="262" y="51"/>
                    <a:pt x="262" y="51"/>
                    <a:pt x="262" y="51"/>
                  </a:cubicBezTo>
                  <a:cubicBezTo>
                    <a:pt x="262" y="51"/>
                    <a:pt x="262" y="51"/>
                    <a:pt x="262" y="51"/>
                  </a:cubicBezTo>
                  <a:cubicBezTo>
                    <a:pt x="261" y="51"/>
                    <a:pt x="261" y="51"/>
                    <a:pt x="261" y="51"/>
                  </a:cubicBezTo>
                  <a:cubicBezTo>
                    <a:pt x="261" y="51"/>
                    <a:pt x="261" y="51"/>
                    <a:pt x="261" y="51"/>
                  </a:cubicBezTo>
                  <a:cubicBezTo>
                    <a:pt x="262" y="51"/>
                    <a:pt x="262" y="51"/>
                    <a:pt x="262" y="51"/>
                  </a:cubicBezTo>
                  <a:cubicBezTo>
                    <a:pt x="262" y="52"/>
                    <a:pt x="262" y="52"/>
                    <a:pt x="262" y="52"/>
                  </a:cubicBezTo>
                  <a:cubicBezTo>
                    <a:pt x="262" y="53"/>
                    <a:pt x="262" y="53"/>
                    <a:pt x="262" y="53"/>
                  </a:cubicBezTo>
                  <a:cubicBezTo>
                    <a:pt x="260" y="54"/>
                    <a:pt x="260" y="54"/>
                    <a:pt x="260" y="54"/>
                  </a:cubicBezTo>
                  <a:cubicBezTo>
                    <a:pt x="260" y="55"/>
                    <a:pt x="260" y="55"/>
                    <a:pt x="260" y="55"/>
                  </a:cubicBezTo>
                  <a:cubicBezTo>
                    <a:pt x="259" y="54"/>
                    <a:pt x="259" y="54"/>
                    <a:pt x="259" y="54"/>
                  </a:cubicBezTo>
                  <a:cubicBezTo>
                    <a:pt x="259" y="54"/>
                    <a:pt x="259" y="54"/>
                    <a:pt x="259" y="54"/>
                  </a:cubicBezTo>
                  <a:cubicBezTo>
                    <a:pt x="259" y="53"/>
                    <a:pt x="259" y="53"/>
                    <a:pt x="259" y="53"/>
                  </a:cubicBezTo>
                  <a:cubicBezTo>
                    <a:pt x="258" y="54"/>
                    <a:pt x="258" y="54"/>
                    <a:pt x="258" y="54"/>
                  </a:cubicBezTo>
                  <a:cubicBezTo>
                    <a:pt x="257" y="54"/>
                    <a:pt x="257" y="54"/>
                    <a:pt x="257" y="54"/>
                  </a:cubicBezTo>
                  <a:cubicBezTo>
                    <a:pt x="256" y="54"/>
                    <a:pt x="256" y="54"/>
                    <a:pt x="256" y="54"/>
                  </a:cubicBezTo>
                  <a:cubicBezTo>
                    <a:pt x="255" y="54"/>
                    <a:pt x="255" y="54"/>
                    <a:pt x="255" y="54"/>
                  </a:cubicBezTo>
                  <a:cubicBezTo>
                    <a:pt x="255" y="53"/>
                    <a:pt x="255" y="53"/>
                    <a:pt x="255" y="53"/>
                  </a:cubicBezTo>
                  <a:cubicBezTo>
                    <a:pt x="255" y="53"/>
                    <a:pt x="255" y="53"/>
                    <a:pt x="255" y="53"/>
                  </a:cubicBezTo>
                  <a:cubicBezTo>
                    <a:pt x="254" y="54"/>
                    <a:pt x="254" y="54"/>
                    <a:pt x="254" y="54"/>
                  </a:cubicBezTo>
                  <a:cubicBezTo>
                    <a:pt x="253" y="54"/>
                    <a:pt x="253" y="54"/>
                    <a:pt x="253" y="54"/>
                  </a:cubicBezTo>
                  <a:close/>
                  <a:moveTo>
                    <a:pt x="264" y="53"/>
                  </a:moveTo>
                  <a:cubicBezTo>
                    <a:pt x="264" y="53"/>
                    <a:pt x="264" y="53"/>
                    <a:pt x="264" y="53"/>
                  </a:cubicBezTo>
                  <a:cubicBezTo>
                    <a:pt x="264" y="52"/>
                    <a:pt x="264" y="52"/>
                    <a:pt x="264" y="52"/>
                  </a:cubicBezTo>
                  <a:cubicBezTo>
                    <a:pt x="264" y="51"/>
                    <a:pt x="264" y="51"/>
                    <a:pt x="264" y="51"/>
                  </a:cubicBezTo>
                  <a:cubicBezTo>
                    <a:pt x="264" y="51"/>
                    <a:pt x="264" y="51"/>
                    <a:pt x="264" y="51"/>
                  </a:cubicBezTo>
                  <a:cubicBezTo>
                    <a:pt x="263" y="51"/>
                    <a:pt x="263" y="51"/>
                    <a:pt x="263" y="51"/>
                  </a:cubicBezTo>
                  <a:cubicBezTo>
                    <a:pt x="263" y="52"/>
                    <a:pt x="263" y="52"/>
                    <a:pt x="263" y="52"/>
                  </a:cubicBezTo>
                  <a:cubicBezTo>
                    <a:pt x="264" y="53"/>
                    <a:pt x="264" y="53"/>
                    <a:pt x="264" y="53"/>
                  </a:cubicBezTo>
                  <a:close/>
                  <a:moveTo>
                    <a:pt x="267" y="65"/>
                  </a:moveTo>
                  <a:cubicBezTo>
                    <a:pt x="267" y="66"/>
                    <a:pt x="267" y="66"/>
                    <a:pt x="267" y="66"/>
                  </a:cubicBezTo>
                  <a:cubicBezTo>
                    <a:pt x="268" y="66"/>
                    <a:pt x="268" y="66"/>
                    <a:pt x="268" y="66"/>
                  </a:cubicBezTo>
                  <a:cubicBezTo>
                    <a:pt x="269" y="66"/>
                    <a:pt x="269" y="66"/>
                    <a:pt x="269" y="66"/>
                  </a:cubicBezTo>
                  <a:cubicBezTo>
                    <a:pt x="270" y="66"/>
                    <a:pt x="270" y="66"/>
                    <a:pt x="270" y="66"/>
                  </a:cubicBezTo>
                  <a:cubicBezTo>
                    <a:pt x="270" y="65"/>
                    <a:pt x="270" y="65"/>
                    <a:pt x="270" y="65"/>
                  </a:cubicBezTo>
                  <a:cubicBezTo>
                    <a:pt x="271" y="64"/>
                    <a:pt x="271" y="64"/>
                    <a:pt x="271" y="64"/>
                  </a:cubicBezTo>
                  <a:cubicBezTo>
                    <a:pt x="270" y="64"/>
                    <a:pt x="270" y="64"/>
                    <a:pt x="270" y="64"/>
                  </a:cubicBezTo>
                  <a:cubicBezTo>
                    <a:pt x="270" y="63"/>
                    <a:pt x="270" y="63"/>
                    <a:pt x="270" y="63"/>
                  </a:cubicBezTo>
                  <a:cubicBezTo>
                    <a:pt x="270" y="63"/>
                    <a:pt x="270" y="63"/>
                    <a:pt x="270" y="63"/>
                  </a:cubicBezTo>
                  <a:cubicBezTo>
                    <a:pt x="269" y="63"/>
                    <a:pt x="269" y="63"/>
                    <a:pt x="269" y="63"/>
                  </a:cubicBezTo>
                  <a:cubicBezTo>
                    <a:pt x="269" y="62"/>
                    <a:pt x="269" y="62"/>
                    <a:pt x="269" y="62"/>
                  </a:cubicBezTo>
                  <a:cubicBezTo>
                    <a:pt x="268" y="62"/>
                    <a:pt x="268" y="62"/>
                    <a:pt x="268" y="62"/>
                  </a:cubicBezTo>
                  <a:cubicBezTo>
                    <a:pt x="267" y="63"/>
                    <a:pt x="267" y="63"/>
                    <a:pt x="267" y="63"/>
                  </a:cubicBezTo>
                  <a:cubicBezTo>
                    <a:pt x="267" y="63"/>
                    <a:pt x="267" y="63"/>
                    <a:pt x="267" y="63"/>
                  </a:cubicBezTo>
                  <a:cubicBezTo>
                    <a:pt x="267" y="64"/>
                    <a:pt x="267" y="64"/>
                    <a:pt x="267" y="64"/>
                  </a:cubicBezTo>
                  <a:cubicBezTo>
                    <a:pt x="267" y="65"/>
                    <a:pt x="267" y="65"/>
                    <a:pt x="267" y="65"/>
                  </a:cubicBezTo>
                  <a:close/>
                  <a:moveTo>
                    <a:pt x="266" y="65"/>
                  </a:moveTo>
                  <a:cubicBezTo>
                    <a:pt x="266" y="66"/>
                    <a:pt x="266" y="66"/>
                    <a:pt x="266" y="66"/>
                  </a:cubicBezTo>
                  <a:cubicBezTo>
                    <a:pt x="266" y="66"/>
                    <a:pt x="266" y="66"/>
                    <a:pt x="266" y="66"/>
                  </a:cubicBezTo>
                  <a:cubicBezTo>
                    <a:pt x="266" y="67"/>
                    <a:pt x="266" y="67"/>
                    <a:pt x="266" y="67"/>
                  </a:cubicBezTo>
                  <a:cubicBezTo>
                    <a:pt x="267" y="66"/>
                    <a:pt x="267" y="66"/>
                    <a:pt x="267" y="66"/>
                  </a:cubicBezTo>
                  <a:cubicBezTo>
                    <a:pt x="266" y="66"/>
                    <a:pt x="266" y="66"/>
                    <a:pt x="266" y="66"/>
                  </a:cubicBezTo>
                  <a:cubicBezTo>
                    <a:pt x="266" y="66"/>
                    <a:pt x="266" y="66"/>
                    <a:pt x="266" y="66"/>
                  </a:cubicBezTo>
                  <a:cubicBezTo>
                    <a:pt x="266" y="65"/>
                    <a:pt x="266" y="65"/>
                    <a:pt x="266" y="65"/>
                  </a:cubicBezTo>
                  <a:cubicBezTo>
                    <a:pt x="266" y="65"/>
                    <a:pt x="266" y="65"/>
                    <a:pt x="266" y="65"/>
                  </a:cubicBezTo>
                  <a:close/>
                  <a:moveTo>
                    <a:pt x="253" y="59"/>
                  </a:moveTo>
                  <a:cubicBezTo>
                    <a:pt x="253" y="58"/>
                    <a:pt x="253" y="58"/>
                    <a:pt x="253" y="58"/>
                  </a:cubicBezTo>
                  <a:cubicBezTo>
                    <a:pt x="253" y="57"/>
                    <a:pt x="253" y="57"/>
                    <a:pt x="253" y="57"/>
                  </a:cubicBezTo>
                  <a:cubicBezTo>
                    <a:pt x="254" y="56"/>
                    <a:pt x="254" y="56"/>
                    <a:pt x="254" y="56"/>
                  </a:cubicBezTo>
                  <a:cubicBezTo>
                    <a:pt x="255" y="56"/>
                    <a:pt x="255" y="56"/>
                    <a:pt x="255" y="56"/>
                  </a:cubicBezTo>
                  <a:cubicBezTo>
                    <a:pt x="255" y="56"/>
                    <a:pt x="255" y="56"/>
                    <a:pt x="255" y="56"/>
                  </a:cubicBezTo>
                  <a:cubicBezTo>
                    <a:pt x="256" y="56"/>
                    <a:pt x="256" y="56"/>
                    <a:pt x="256" y="56"/>
                  </a:cubicBezTo>
                  <a:cubicBezTo>
                    <a:pt x="257" y="56"/>
                    <a:pt x="257" y="56"/>
                    <a:pt x="257" y="56"/>
                  </a:cubicBezTo>
                  <a:cubicBezTo>
                    <a:pt x="257" y="56"/>
                    <a:pt x="257" y="56"/>
                    <a:pt x="257" y="56"/>
                  </a:cubicBezTo>
                  <a:cubicBezTo>
                    <a:pt x="257" y="57"/>
                    <a:pt x="257" y="57"/>
                    <a:pt x="257" y="57"/>
                  </a:cubicBezTo>
                  <a:cubicBezTo>
                    <a:pt x="258" y="57"/>
                    <a:pt x="258" y="57"/>
                    <a:pt x="258" y="57"/>
                  </a:cubicBezTo>
                  <a:cubicBezTo>
                    <a:pt x="258" y="56"/>
                    <a:pt x="258" y="56"/>
                    <a:pt x="258" y="56"/>
                  </a:cubicBezTo>
                  <a:cubicBezTo>
                    <a:pt x="259" y="57"/>
                    <a:pt x="259" y="57"/>
                    <a:pt x="259" y="57"/>
                  </a:cubicBezTo>
                  <a:cubicBezTo>
                    <a:pt x="260" y="57"/>
                    <a:pt x="260" y="57"/>
                    <a:pt x="260" y="57"/>
                  </a:cubicBezTo>
                  <a:cubicBezTo>
                    <a:pt x="260" y="58"/>
                    <a:pt x="260" y="58"/>
                    <a:pt x="260" y="58"/>
                  </a:cubicBezTo>
                  <a:cubicBezTo>
                    <a:pt x="261" y="58"/>
                    <a:pt x="261" y="58"/>
                    <a:pt x="261" y="58"/>
                  </a:cubicBezTo>
                  <a:cubicBezTo>
                    <a:pt x="261" y="58"/>
                    <a:pt x="261" y="58"/>
                    <a:pt x="261" y="58"/>
                  </a:cubicBezTo>
                  <a:cubicBezTo>
                    <a:pt x="261" y="59"/>
                    <a:pt x="261" y="59"/>
                    <a:pt x="261" y="59"/>
                  </a:cubicBezTo>
                  <a:cubicBezTo>
                    <a:pt x="262" y="59"/>
                    <a:pt x="262" y="59"/>
                    <a:pt x="262" y="59"/>
                  </a:cubicBezTo>
                  <a:cubicBezTo>
                    <a:pt x="262" y="58"/>
                    <a:pt x="262" y="58"/>
                    <a:pt x="262" y="58"/>
                  </a:cubicBezTo>
                  <a:cubicBezTo>
                    <a:pt x="263" y="59"/>
                    <a:pt x="263" y="59"/>
                    <a:pt x="263" y="59"/>
                  </a:cubicBezTo>
                  <a:cubicBezTo>
                    <a:pt x="263" y="60"/>
                    <a:pt x="263" y="60"/>
                    <a:pt x="263" y="60"/>
                  </a:cubicBezTo>
                  <a:cubicBezTo>
                    <a:pt x="263" y="60"/>
                    <a:pt x="263" y="60"/>
                    <a:pt x="263" y="60"/>
                  </a:cubicBezTo>
                  <a:cubicBezTo>
                    <a:pt x="263" y="60"/>
                    <a:pt x="263" y="60"/>
                    <a:pt x="263" y="60"/>
                  </a:cubicBezTo>
                  <a:cubicBezTo>
                    <a:pt x="263" y="61"/>
                    <a:pt x="263" y="61"/>
                    <a:pt x="263" y="61"/>
                  </a:cubicBezTo>
                  <a:cubicBezTo>
                    <a:pt x="262" y="61"/>
                    <a:pt x="262" y="61"/>
                    <a:pt x="262" y="61"/>
                  </a:cubicBezTo>
                  <a:cubicBezTo>
                    <a:pt x="261" y="61"/>
                    <a:pt x="261" y="61"/>
                    <a:pt x="261" y="61"/>
                  </a:cubicBezTo>
                  <a:cubicBezTo>
                    <a:pt x="260" y="62"/>
                    <a:pt x="260" y="62"/>
                    <a:pt x="260" y="62"/>
                  </a:cubicBezTo>
                  <a:cubicBezTo>
                    <a:pt x="259" y="61"/>
                    <a:pt x="259" y="61"/>
                    <a:pt x="259" y="61"/>
                  </a:cubicBezTo>
                  <a:cubicBezTo>
                    <a:pt x="258" y="61"/>
                    <a:pt x="258" y="61"/>
                    <a:pt x="258" y="61"/>
                  </a:cubicBezTo>
                  <a:cubicBezTo>
                    <a:pt x="257" y="60"/>
                    <a:pt x="257" y="60"/>
                    <a:pt x="257" y="60"/>
                  </a:cubicBezTo>
                  <a:cubicBezTo>
                    <a:pt x="256" y="60"/>
                    <a:pt x="256" y="60"/>
                    <a:pt x="256" y="60"/>
                  </a:cubicBezTo>
                  <a:cubicBezTo>
                    <a:pt x="255" y="60"/>
                    <a:pt x="255" y="60"/>
                    <a:pt x="255" y="60"/>
                  </a:cubicBezTo>
                  <a:cubicBezTo>
                    <a:pt x="254" y="59"/>
                    <a:pt x="254" y="59"/>
                    <a:pt x="254" y="59"/>
                  </a:cubicBezTo>
                  <a:cubicBezTo>
                    <a:pt x="253" y="59"/>
                    <a:pt x="253" y="59"/>
                    <a:pt x="253" y="59"/>
                  </a:cubicBezTo>
                  <a:cubicBezTo>
                    <a:pt x="253" y="59"/>
                    <a:pt x="253" y="59"/>
                    <a:pt x="253" y="59"/>
                  </a:cubicBezTo>
                  <a:close/>
                  <a:moveTo>
                    <a:pt x="242" y="46"/>
                  </a:moveTo>
                  <a:cubicBezTo>
                    <a:pt x="242" y="45"/>
                    <a:pt x="242" y="45"/>
                    <a:pt x="242" y="45"/>
                  </a:cubicBezTo>
                  <a:cubicBezTo>
                    <a:pt x="243" y="45"/>
                    <a:pt x="243" y="45"/>
                    <a:pt x="243" y="45"/>
                  </a:cubicBezTo>
                  <a:cubicBezTo>
                    <a:pt x="243" y="45"/>
                    <a:pt x="243" y="45"/>
                    <a:pt x="243" y="45"/>
                  </a:cubicBezTo>
                  <a:cubicBezTo>
                    <a:pt x="243" y="46"/>
                    <a:pt x="243" y="46"/>
                    <a:pt x="243" y="46"/>
                  </a:cubicBezTo>
                  <a:cubicBezTo>
                    <a:pt x="242" y="46"/>
                    <a:pt x="242" y="46"/>
                    <a:pt x="242" y="46"/>
                  </a:cubicBezTo>
                  <a:cubicBezTo>
                    <a:pt x="242" y="46"/>
                    <a:pt x="242" y="46"/>
                    <a:pt x="242" y="46"/>
                  </a:cubicBezTo>
                  <a:close/>
                  <a:moveTo>
                    <a:pt x="243" y="50"/>
                  </a:moveTo>
                  <a:cubicBezTo>
                    <a:pt x="243" y="52"/>
                    <a:pt x="243" y="52"/>
                    <a:pt x="243" y="52"/>
                  </a:cubicBezTo>
                  <a:cubicBezTo>
                    <a:pt x="244" y="52"/>
                    <a:pt x="244" y="52"/>
                    <a:pt x="244" y="52"/>
                  </a:cubicBezTo>
                  <a:cubicBezTo>
                    <a:pt x="244" y="52"/>
                    <a:pt x="244" y="52"/>
                    <a:pt x="244" y="52"/>
                  </a:cubicBezTo>
                  <a:cubicBezTo>
                    <a:pt x="245" y="52"/>
                    <a:pt x="245" y="52"/>
                    <a:pt x="245" y="52"/>
                  </a:cubicBezTo>
                  <a:cubicBezTo>
                    <a:pt x="245" y="53"/>
                    <a:pt x="245" y="53"/>
                    <a:pt x="245" y="53"/>
                  </a:cubicBezTo>
                  <a:cubicBezTo>
                    <a:pt x="246" y="53"/>
                    <a:pt x="246" y="53"/>
                    <a:pt x="246" y="53"/>
                  </a:cubicBezTo>
                  <a:cubicBezTo>
                    <a:pt x="247" y="52"/>
                    <a:pt x="247" y="52"/>
                    <a:pt x="247" y="52"/>
                  </a:cubicBezTo>
                  <a:cubicBezTo>
                    <a:pt x="247" y="51"/>
                    <a:pt x="247" y="51"/>
                    <a:pt x="247" y="51"/>
                  </a:cubicBezTo>
                  <a:cubicBezTo>
                    <a:pt x="248" y="51"/>
                    <a:pt x="248" y="51"/>
                    <a:pt x="248" y="51"/>
                  </a:cubicBezTo>
                  <a:cubicBezTo>
                    <a:pt x="249" y="50"/>
                    <a:pt x="249" y="50"/>
                    <a:pt x="249" y="50"/>
                  </a:cubicBezTo>
                  <a:cubicBezTo>
                    <a:pt x="249" y="49"/>
                    <a:pt x="249" y="49"/>
                    <a:pt x="249" y="49"/>
                  </a:cubicBezTo>
                  <a:cubicBezTo>
                    <a:pt x="249" y="48"/>
                    <a:pt x="249" y="48"/>
                    <a:pt x="249" y="48"/>
                  </a:cubicBezTo>
                  <a:cubicBezTo>
                    <a:pt x="250" y="47"/>
                    <a:pt x="250" y="47"/>
                    <a:pt x="250" y="47"/>
                  </a:cubicBezTo>
                  <a:cubicBezTo>
                    <a:pt x="249" y="46"/>
                    <a:pt x="249" y="46"/>
                    <a:pt x="249" y="46"/>
                  </a:cubicBezTo>
                  <a:cubicBezTo>
                    <a:pt x="249" y="46"/>
                    <a:pt x="249" y="46"/>
                    <a:pt x="249" y="46"/>
                  </a:cubicBezTo>
                  <a:cubicBezTo>
                    <a:pt x="250" y="46"/>
                    <a:pt x="250" y="46"/>
                    <a:pt x="250" y="46"/>
                  </a:cubicBezTo>
                  <a:cubicBezTo>
                    <a:pt x="250" y="45"/>
                    <a:pt x="250" y="45"/>
                    <a:pt x="250" y="45"/>
                  </a:cubicBezTo>
                  <a:cubicBezTo>
                    <a:pt x="251" y="44"/>
                    <a:pt x="251" y="44"/>
                    <a:pt x="251" y="44"/>
                  </a:cubicBezTo>
                  <a:cubicBezTo>
                    <a:pt x="252" y="44"/>
                    <a:pt x="252" y="44"/>
                    <a:pt x="252" y="44"/>
                  </a:cubicBezTo>
                  <a:cubicBezTo>
                    <a:pt x="253" y="43"/>
                    <a:pt x="253" y="43"/>
                    <a:pt x="253" y="43"/>
                  </a:cubicBezTo>
                  <a:cubicBezTo>
                    <a:pt x="253" y="42"/>
                    <a:pt x="253" y="42"/>
                    <a:pt x="253" y="42"/>
                  </a:cubicBezTo>
                  <a:cubicBezTo>
                    <a:pt x="253" y="41"/>
                    <a:pt x="253" y="41"/>
                    <a:pt x="253" y="41"/>
                  </a:cubicBezTo>
                  <a:cubicBezTo>
                    <a:pt x="253" y="41"/>
                    <a:pt x="253" y="41"/>
                    <a:pt x="253" y="41"/>
                  </a:cubicBezTo>
                  <a:cubicBezTo>
                    <a:pt x="254" y="40"/>
                    <a:pt x="254" y="40"/>
                    <a:pt x="254" y="40"/>
                  </a:cubicBezTo>
                  <a:cubicBezTo>
                    <a:pt x="253" y="40"/>
                    <a:pt x="253" y="40"/>
                    <a:pt x="253" y="40"/>
                  </a:cubicBezTo>
                  <a:cubicBezTo>
                    <a:pt x="253" y="39"/>
                    <a:pt x="253" y="39"/>
                    <a:pt x="253" y="39"/>
                  </a:cubicBezTo>
                  <a:cubicBezTo>
                    <a:pt x="253" y="39"/>
                    <a:pt x="253" y="39"/>
                    <a:pt x="253" y="39"/>
                  </a:cubicBezTo>
                  <a:cubicBezTo>
                    <a:pt x="252" y="38"/>
                    <a:pt x="252" y="38"/>
                    <a:pt x="252" y="38"/>
                  </a:cubicBezTo>
                  <a:cubicBezTo>
                    <a:pt x="251" y="38"/>
                    <a:pt x="251" y="38"/>
                    <a:pt x="251" y="38"/>
                  </a:cubicBezTo>
                  <a:cubicBezTo>
                    <a:pt x="250" y="38"/>
                    <a:pt x="250" y="38"/>
                    <a:pt x="250" y="38"/>
                  </a:cubicBezTo>
                  <a:cubicBezTo>
                    <a:pt x="251" y="37"/>
                    <a:pt x="251" y="37"/>
                    <a:pt x="251" y="37"/>
                  </a:cubicBezTo>
                  <a:cubicBezTo>
                    <a:pt x="252" y="37"/>
                    <a:pt x="252" y="37"/>
                    <a:pt x="252" y="37"/>
                  </a:cubicBezTo>
                  <a:cubicBezTo>
                    <a:pt x="252" y="36"/>
                    <a:pt x="252" y="36"/>
                    <a:pt x="252" y="36"/>
                  </a:cubicBezTo>
                  <a:cubicBezTo>
                    <a:pt x="252" y="36"/>
                    <a:pt x="252" y="36"/>
                    <a:pt x="252" y="36"/>
                  </a:cubicBezTo>
                  <a:cubicBezTo>
                    <a:pt x="252" y="35"/>
                    <a:pt x="252" y="35"/>
                    <a:pt x="252" y="35"/>
                  </a:cubicBezTo>
                  <a:cubicBezTo>
                    <a:pt x="252" y="34"/>
                    <a:pt x="252" y="34"/>
                    <a:pt x="252" y="34"/>
                  </a:cubicBezTo>
                  <a:cubicBezTo>
                    <a:pt x="251" y="33"/>
                    <a:pt x="251" y="33"/>
                    <a:pt x="251" y="33"/>
                  </a:cubicBezTo>
                  <a:cubicBezTo>
                    <a:pt x="251" y="33"/>
                    <a:pt x="251" y="33"/>
                    <a:pt x="251" y="33"/>
                  </a:cubicBezTo>
                  <a:cubicBezTo>
                    <a:pt x="249" y="34"/>
                    <a:pt x="249" y="34"/>
                    <a:pt x="249" y="34"/>
                  </a:cubicBezTo>
                  <a:cubicBezTo>
                    <a:pt x="248" y="34"/>
                    <a:pt x="248" y="34"/>
                    <a:pt x="248" y="34"/>
                  </a:cubicBezTo>
                  <a:cubicBezTo>
                    <a:pt x="248" y="35"/>
                    <a:pt x="248" y="35"/>
                    <a:pt x="248" y="35"/>
                  </a:cubicBezTo>
                  <a:cubicBezTo>
                    <a:pt x="247" y="36"/>
                    <a:pt x="247" y="36"/>
                    <a:pt x="247" y="36"/>
                  </a:cubicBezTo>
                  <a:cubicBezTo>
                    <a:pt x="247" y="35"/>
                    <a:pt x="247" y="35"/>
                    <a:pt x="247" y="35"/>
                  </a:cubicBezTo>
                  <a:cubicBezTo>
                    <a:pt x="247" y="35"/>
                    <a:pt x="247" y="35"/>
                    <a:pt x="247" y="35"/>
                  </a:cubicBezTo>
                  <a:cubicBezTo>
                    <a:pt x="247" y="34"/>
                    <a:pt x="247" y="34"/>
                    <a:pt x="247" y="34"/>
                  </a:cubicBezTo>
                  <a:cubicBezTo>
                    <a:pt x="248" y="34"/>
                    <a:pt x="248" y="34"/>
                    <a:pt x="248" y="34"/>
                  </a:cubicBezTo>
                  <a:cubicBezTo>
                    <a:pt x="248" y="33"/>
                    <a:pt x="248" y="33"/>
                    <a:pt x="248" y="33"/>
                  </a:cubicBezTo>
                  <a:cubicBezTo>
                    <a:pt x="248" y="31"/>
                    <a:pt x="248" y="31"/>
                    <a:pt x="248" y="31"/>
                  </a:cubicBezTo>
                  <a:cubicBezTo>
                    <a:pt x="248" y="30"/>
                    <a:pt x="248" y="30"/>
                    <a:pt x="248" y="30"/>
                  </a:cubicBezTo>
                  <a:cubicBezTo>
                    <a:pt x="247" y="30"/>
                    <a:pt x="247" y="30"/>
                    <a:pt x="247" y="30"/>
                  </a:cubicBezTo>
                  <a:cubicBezTo>
                    <a:pt x="247" y="29"/>
                    <a:pt x="247" y="29"/>
                    <a:pt x="247" y="29"/>
                  </a:cubicBezTo>
                  <a:cubicBezTo>
                    <a:pt x="246" y="29"/>
                    <a:pt x="246" y="29"/>
                    <a:pt x="246" y="29"/>
                  </a:cubicBezTo>
                  <a:cubicBezTo>
                    <a:pt x="245" y="29"/>
                    <a:pt x="245" y="29"/>
                    <a:pt x="245" y="29"/>
                  </a:cubicBezTo>
                  <a:cubicBezTo>
                    <a:pt x="244" y="29"/>
                    <a:pt x="244" y="29"/>
                    <a:pt x="244" y="29"/>
                  </a:cubicBezTo>
                  <a:cubicBezTo>
                    <a:pt x="243" y="30"/>
                    <a:pt x="243" y="30"/>
                    <a:pt x="243" y="30"/>
                  </a:cubicBezTo>
                  <a:cubicBezTo>
                    <a:pt x="243" y="29"/>
                    <a:pt x="243" y="29"/>
                    <a:pt x="243" y="29"/>
                  </a:cubicBezTo>
                  <a:cubicBezTo>
                    <a:pt x="242" y="28"/>
                    <a:pt x="242" y="28"/>
                    <a:pt x="242" y="28"/>
                  </a:cubicBezTo>
                  <a:cubicBezTo>
                    <a:pt x="242" y="28"/>
                    <a:pt x="242" y="28"/>
                    <a:pt x="242" y="28"/>
                  </a:cubicBezTo>
                  <a:cubicBezTo>
                    <a:pt x="242" y="28"/>
                    <a:pt x="242" y="28"/>
                    <a:pt x="242" y="28"/>
                  </a:cubicBezTo>
                  <a:cubicBezTo>
                    <a:pt x="241" y="29"/>
                    <a:pt x="241" y="29"/>
                    <a:pt x="241" y="29"/>
                  </a:cubicBezTo>
                  <a:cubicBezTo>
                    <a:pt x="240" y="30"/>
                    <a:pt x="240" y="30"/>
                    <a:pt x="240" y="30"/>
                  </a:cubicBezTo>
                  <a:cubicBezTo>
                    <a:pt x="240" y="30"/>
                    <a:pt x="240" y="30"/>
                    <a:pt x="240" y="30"/>
                  </a:cubicBezTo>
                  <a:cubicBezTo>
                    <a:pt x="239" y="31"/>
                    <a:pt x="239" y="31"/>
                    <a:pt x="239" y="31"/>
                  </a:cubicBezTo>
                  <a:cubicBezTo>
                    <a:pt x="239" y="32"/>
                    <a:pt x="239" y="32"/>
                    <a:pt x="239" y="32"/>
                  </a:cubicBezTo>
                  <a:cubicBezTo>
                    <a:pt x="240" y="33"/>
                    <a:pt x="240" y="33"/>
                    <a:pt x="240" y="33"/>
                  </a:cubicBezTo>
                  <a:cubicBezTo>
                    <a:pt x="240" y="32"/>
                    <a:pt x="240" y="32"/>
                    <a:pt x="240" y="32"/>
                  </a:cubicBezTo>
                  <a:cubicBezTo>
                    <a:pt x="241" y="32"/>
                    <a:pt x="241" y="32"/>
                    <a:pt x="241" y="32"/>
                  </a:cubicBezTo>
                  <a:cubicBezTo>
                    <a:pt x="242" y="32"/>
                    <a:pt x="242" y="32"/>
                    <a:pt x="242" y="32"/>
                  </a:cubicBezTo>
                  <a:cubicBezTo>
                    <a:pt x="241" y="33"/>
                    <a:pt x="241" y="33"/>
                    <a:pt x="241" y="33"/>
                  </a:cubicBezTo>
                  <a:cubicBezTo>
                    <a:pt x="239" y="34"/>
                    <a:pt x="239" y="34"/>
                    <a:pt x="239" y="34"/>
                  </a:cubicBezTo>
                  <a:cubicBezTo>
                    <a:pt x="239" y="35"/>
                    <a:pt x="239" y="35"/>
                    <a:pt x="239" y="35"/>
                  </a:cubicBezTo>
                  <a:cubicBezTo>
                    <a:pt x="239" y="35"/>
                    <a:pt x="239" y="35"/>
                    <a:pt x="239" y="35"/>
                  </a:cubicBezTo>
                  <a:cubicBezTo>
                    <a:pt x="240" y="35"/>
                    <a:pt x="240" y="35"/>
                    <a:pt x="240" y="35"/>
                  </a:cubicBezTo>
                  <a:cubicBezTo>
                    <a:pt x="241" y="34"/>
                    <a:pt x="241" y="34"/>
                    <a:pt x="241" y="34"/>
                  </a:cubicBezTo>
                  <a:cubicBezTo>
                    <a:pt x="242" y="34"/>
                    <a:pt x="242" y="34"/>
                    <a:pt x="242" y="34"/>
                  </a:cubicBezTo>
                  <a:cubicBezTo>
                    <a:pt x="242" y="33"/>
                    <a:pt x="242" y="33"/>
                    <a:pt x="242" y="33"/>
                  </a:cubicBezTo>
                  <a:cubicBezTo>
                    <a:pt x="243" y="34"/>
                    <a:pt x="243" y="34"/>
                    <a:pt x="243" y="34"/>
                  </a:cubicBezTo>
                  <a:cubicBezTo>
                    <a:pt x="242" y="35"/>
                    <a:pt x="242" y="35"/>
                    <a:pt x="242" y="35"/>
                  </a:cubicBezTo>
                  <a:cubicBezTo>
                    <a:pt x="242" y="35"/>
                    <a:pt x="242" y="35"/>
                    <a:pt x="242" y="35"/>
                  </a:cubicBezTo>
                  <a:cubicBezTo>
                    <a:pt x="241" y="36"/>
                    <a:pt x="241" y="36"/>
                    <a:pt x="241" y="36"/>
                  </a:cubicBezTo>
                  <a:cubicBezTo>
                    <a:pt x="241" y="36"/>
                    <a:pt x="241" y="36"/>
                    <a:pt x="241" y="36"/>
                  </a:cubicBezTo>
                  <a:cubicBezTo>
                    <a:pt x="241" y="37"/>
                    <a:pt x="241" y="37"/>
                    <a:pt x="241" y="37"/>
                  </a:cubicBezTo>
                  <a:cubicBezTo>
                    <a:pt x="242" y="37"/>
                    <a:pt x="242" y="37"/>
                    <a:pt x="242" y="37"/>
                  </a:cubicBezTo>
                  <a:cubicBezTo>
                    <a:pt x="243" y="37"/>
                    <a:pt x="243" y="37"/>
                    <a:pt x="243" y="37"/>
                  </a:cubicBezTo>
                  <a:cubicBezTo>
                    <a:pt x="242" y="38"/>
                    <a:pt x="242" y="38"/>
                    <a:pt x="242" y="38"/>
                  </a:cubicBezTo>
                  <a:cubicBezTo>
                    <a:pt x="241" y="38"/>
                    <a:pt x="241" y="38"/>
                    <a:pt x="241" y="38"/>
                  </a:cubicBezTo>
                  <a:cubicBezTo>
                    <a:pt x="240" y="38"/>
                    <a:pt x="240" y="38"/>
                    <a:pt x="240" y="38"/>
                  </a:cubicBezTo>
                  <a:cubicBezTo>
                    <a:pt x="240" y="38"/>
                    <a:pt x="240" y="38"/>
                    <a:pt x="240" y="38"/>
                  </a:cubicBezTo>
                  <a:cubicBezTo>
                    <a:pt x="241" y="39"/>
                    <a:pt x="241" y="39"/>
                    <a:pt x="241" y="39"/>
                  </a:cubicBezTo>
                  <a:cubicBezTo>
                    <a:pt x="241" y="39"/>
                    <a:pt x="241" y="39"/>
                    <a:pt x="241" y="39"/>
                  </a:cubicBezTo>
                  <a:cubicBezTo>
                    <a:pt x="239" y="40"/>
                    <a:pt x="239" y="40"/>
                    <a:pt x="239" y="40"/>
                  </a:cubicBezTo>
                  <a:cubicBezTo>
                    <a:pt x="239" y="40"/>
                    <a:pt x="239" y="40"/>
                    <a:pt x="239" y="40"/>
                  </a:cubicBezTo>
                  <a:cubicBezTo>
                    <a:pt x="239" y="39"/>
                    <a:pt x="239" y="39"/>
                    <a:pt x="239" y="39"/>
                  </a:cubicBezTo>
                  <a:cubicBezTo>
                    <a:pt x="238" y="39"/>
                    <a:pt x="238" y="39"/>
                    <a:pt x="238" y="39"/>
                  </a:cubicBezTo>
                  <a:cubicBezTo>
                    <a:pt x="237" y="38"/>
                    <a:pt x="237" y="38"/>
                    <a:pt x="237" y="38"/>
                  </a:cubicBezTo>
                  <a:cubicBezTo>
                    <a:pt x="235" y="39"/>
                    <a:pt x="235" y="39"/>
                    <a:pt x="235" y="39"/>
                  </a:cubicBezTo>
                  <a:cubicBezTo>
                    <a:pt x="235" y="39"/>
                    <a:pt x="235" y="39"/>
                    <a:pt x="235" y="39"/>
                  </a:cubicBezTo>
                  <a:cubicBezTo>
                    <a:pt x="235" y="40"/>
                    <a:pt x="235" y="40"/>
                    <a:pt x="235" y="40"/>
                  </a:cubicBezTo>
                  <a:cubicBezTo>
                    <a:pt x="235" y="41"/>
                    <a:pt x="235" y="41"/>
                    <a:pt x="235" y="41"/>
                  </a:cubicBezTo>
                  <a:cubicBezTo>
                    <a:pt x="235" y="42"/>
                    <a:pt x="235" y="42"/>
                    <a:pt x="235" y="42"/>
                  </a:cubicBezTo>
                  <a:cubicBezTo>
                    <a:pt x="236" y="43"/>
                    <a:pt x="236" y="43"/>
                    <a:pt x="236" y="43"/>
                  </a:cubicBezTo>
                  <a:cubicBezTo>
                    <a:pt x="237" y="42"/>
                    <a:pt x="237" y="42"/>
                    <a:pt x="237" y="42"/>
                  </a:cubicBezTo>
                  <a:cubicBezTo>
                    <a:pt x="237" y="42"/>
                    <a:pt x="237" y="42"/>
                    <a:pt x="237" y="42"/>
                  </a:cubicBezTo>
                  <a:cubicBezTo>
                    <a:pt x="239" y="42"/>
                    <a:pt x="239" y="42"/>
                    <a:pt x="239" y="42"/>
                  </a:cubicBezTo>
                  <a:cubicBezTo>
                    <a:pt x="240" y="42"/>
                    <a:pt x="240" y="42"/>
                    <a:pt x="240" y="42"/>
                  </a:cubicBezTo>
                  <a:cubicBezTo>
                    <a:pt x="240" y="43"/>
                    <a:pt x="240" y="43"/>
                    <a:pt x="240" y="43"/>
                  </a:cubicBezTo>
                  <a:cubicBezTo>
                    <a:pt x="242" y="42"/>
                    <a:pt x="242" y="42"/>
                    <a:pt x="242" y="42"/>
                  </a:cubicBezTo>
                  <a:cubicBezTo>
                    <a:pt x="242" y="43"/>
                    <a:pt x="242" y="43"/>
                    <a:pt x="242" y="43"/>
                  </a:cubicBezTo>
                  <a:cubicBezTo>
                    <a:pt x="241" y="43"/>
                    <a:pt x="241" y="43"/>
                    <a:pt x="241" y="43"/>
                  </a:cubicBezTo>
                  <a:cubicBezTo>
                    <a:pt x="241" y="44"/>
                    <a:pt x="241" y="44"/>
                    <a:pt x="241" y="44"/>
                  </a:cubicBezTo>
                  <a:cubicBezTo>
                    <a:pt x="241" y="44"/>
                    <a:pt x="241" y="44"/>
                    <a:pt x="241" y="44"/>
                  </a:cubicBezTo>
                  <a:cubicBezTo>
                    <a:pt x="242" y="44"/>
                    <a:pt x="242" y="44"/>
                    <a:pt x="242" y="44"/>
                  </a:cubicBezTo>
                  <a:cubicBezTo>
                    <a:pt x="243" y="45"/>
                    <a:pt x="243" y="45"/>
                    <a:pt x="243" y="45"/>
                  </a:cubicBezTo>
                  <a:cubicBezTo>
                    <a:pt x="243" y="46"/>
                    <a:pt x="243" y="46"/>
                    <a:pt x="243" y="46"/>
                  </a:cubicBezTo>
                  <a:cubicBezTo>
                    <a:pt x="244" y="46"/>
                    <a:pt x="244" y="46"/>
                    <a:pt x="244" y="46"/>
                  </a:cubicBezTo>
                  <a:cubicBezTo>
                    <a:pt x="244" y="46"/>
                    <a:pt x="244" y="46"/>
                    <a:pt x="244" y="46"/>
                  </a:cubicBezTo>
                  <a:cubicBezTo>
                    <a:pt x="244" y="47"/>
                    <a:pt x="244" y="47"/>
                    <a:pt x="244" y="47"/>
                  </a:cubicBezTo>
                  <a:cubicBezTo>
                    <a:pt x="244" y="48"/>
                    <a:pt x="244" y="48"/>
                    <a:pt x="244" y="48"/>
                  </a:cubicBezTo>
                  <a:cubicBezTo>
                    <a:pt x="243" y="50"/>
                    <a:pt x="243" y="50"/>
                    <a:pt x="243" y="50"/>
                  </a:cubicBezTo>
                  <a:close/>
                  <a:moveTo>
                    <a:pt x="238" y="44"/>
                  </a:moveTo>
                  <a:cubicBezTo>
                    <a:pt x="238" y="44"/>
                    <a:pt x="238" y="44"/>
                    <a:pt x="238" y="44"/>
                  </a:cubicBezTo>
                  <a:cubicBezTo>
                    <a:pt x="239" y="43"/>
                    <a:pt x="239" y="43"/>
                    <a:pt x="239" y="43"/>
                  </a:cubicBezTo>
                  <a:cubicBezTo>
                    <a:pt x="240" y="43"/>
                    <a:pt x="240" y="43"/>
                    <a:pt x="240" y="43"/>
                  </a:cubicBezTo>
                  <a:cubicBezTo>
                    <a:pt x="240" y="44"/>
                    <a:pt x="240" y="44"/>
                    <a:pt x="240" y="44"/>
                  </a:cubicBezTo>
                  <a:cubicBezTo>
                    <a:pt x="239" y="44"/>
                    <a:pt x="239" y="44"/>
                    <a:pt x="239" y="44"/>
                  </a:cubicBezTo>
                  <a:cubicBezTo>
                    <a:pt x="238" y="45"/>
                    <a:pt x="238" y="45"/>
                    <a:pt x="238" y="45"/>
                  </a:cubicBezTo>
                  <a:cubicBezTo>
                    <a:pt x="238" y="44"/>
                    <a:pt x="238" y="44"/>
                    <a:pt x="238" y="44"/>
                  </a:cubicBezTo>
                  <a:close/>
                  <a:moveTo>
                    <a:pt x="236" y="49"/>
                  </a:moveTo>
                  <a:cubicBezTo>
                    <a:pt x="237" y="48"/>
                    <a:pt x="237" y="48"/>
                    <a:pt x="237" y="48"/>
                  </a:cubicBezTo>
                  <a:cubicBezTo>
                    <a:pt x="238" y="48"/>
                    <a:pt x="238" y="48"/>
                    <a:pt x="238" y="48"/>
                  </a:cubicBezTo>
                  <a:cubicBezTo>
                    <a:pt x="239" y="48"/>
                    <a:pt x="239" y="48"/>
                    <a:pt x="239" y="48"/>
                  </a:cubicBezTo>
                  <a:cubicBezTo>
                    <a:pt x="241" y="50"/>
                    <a:pt x="241" y="50"/>
                    <a:pt x="241" y="50"/>
                  </a:cubicBezTo>
                  <a:cubicBezTo>
                    <a:pt x="240" y="50"/>
                    <a:pt x="240" y="50"/>
                    <a:pt x="240" y="50"/>
                  </a:cubicBezTo>
                  <a:cubicBezTo>
                    <a:pt x="241" y="52"/>
                    <a:pt x="241" y="52"/>
                    <a:pt x="241" y="52"/>
                  </a:cubicBezTo>
                  <a:cubicBezTo>
                    <a:pt x="240" y="52"/>
                    <a:pt x="240" y="52"/>
                    <a:pt x="240" y="52"/>
                  </a:cubicBezTo>
                  <a:cubicBezTo>
                    <a:pt x="239" y="51"/>
                    <a:pt x="239" y="51"/>
                    <a:pt x="239" y="51"/>
                  </a:cubicBezTo>
                  <a:cubicBezTo>
                    <a:pt x="238" y="52"/>
                    <a:pt x="238" y="52"/>
                    <a:pt x="238" y="52"/>
                  </a:cubicBezTo>
                  <a:cubicBezTo>
                    <a:pt x="238" y="52"/>
                    <a:pt x="238" y="52"/>
                    <a:pt x="238" y="52"/>
                  </a:cubicBezTo>
                  <a:cubicBezTo>
                    <a:pt x="237" y="51"/>
                    <a:pt x="237" y="51"/>
                    <a:pt x="237" y="51"/>
                  </a:cubicBezTo>
                  <a:cubicBezTo>
                    <a:pt x="236" y="50"/>
                    <a:pt x="236" y="50"/>
                    <a:pt x="236" y="50"/>
                  </a:cubicBezTo>
                  <a:cubicBezTo>
                    <a:pt x="236" y="49"/>
                    <a:pt x="236" y="49"/>
                    <a:pt x="236" y="49"/>
                  </a:cubicBezTo>
                  <a:close/>
                  <a:moveTo>
                    <a:pt x="225" y="56"/>
                  </a:moveTo>
                  <a:cubicBezTo>
                    <a:pt x="226" y="55"/>
                    <a:pt x="226" y="55"/>
                    <a:pt x="226" y="55"/>
                  </a:cubicBezTo>
                  <a:cubicBezTo>
                    <a:pt x="227" y="55"/>
                    <a:pt x="227" y="55"/>
                    <a:pt x="227" y="55"/>
                  </a:cubicBezTo>
                  <a:cubicBezTo>
                    <a:pt x="227" y="56"/>
                    <a:pt x="227" y="56"/>
                    <a:pt x="227" y="56"/>
                  </a:cubicBezTo>
                  <a:cubicBezTo>
                    <a:pt x="226" y="56"/>
                    <a:pt x="226" y="56"/>
                    <a:pt x="226" y="56"/>
                  </a:cubicBezTo>
                  <a:cubicBezTo>
                    <a:pt x="225" y="56"/>
                    <a:pt x="225" y="56"/>
                    <a:pt x="225" y="56"/>
                  </a:cubicBezTo>
                  <a:close/>
                  <a:moveTo>
                    <a:pt x="224" y="55"/>
                  </a:moveTo>
                  <a:cubicBezTo>
                    <a:pt x="224" y="54"/>
                    <a:pt x="224" y="54"/>
                    <a:pt x="224" y="54"/>
                  </a:cubicBezTo>
                  <a:cubicBezTo>
                    <a:pt x="224" y="53"/>
                    <a:pt x="224" y="53"/>
                    <a:pt x="224" y="53"/>
                  </a:cubicBezTo>
                  <a:cubicBezTo>
                    <a:pt x="224" y="52"/>
                    <a:pt x="224" y="52"/>
                    <a:pt x="224" y="52"/>
                  </a:cubicBezTo>
                  <a:cubicBezTo>
                    <a:pt x="224" y="51"/>
                    <a:pt x="224" y="51"/>
                    <a:pt x="224" y="51"/>
                  </a:cubicBezTo>
                  <a:cubicBezTo>
                    <a:pt x="225" y="50"/>
                    <a:pt x="225" y="50"/>
                    <a:pt x="225" y="50"/>
                  </a:cubicBezTo>
                  <a:cubicBezTo>
                    <a:pt x="225" y="50"/>
                    <a:pt x="225" y="50"/>
                    <a:pt x="225" y="50"/>
                  </a:cubicBezTo>
                  <a:cubicBezTo>
                    <a:pt x="226" y="50"/>
                    <a:pt x="226" y="50"/>
                    <a:pt x="226" y="50"/>
                  </a:cubicBezTo>
                  <a:cubicBezTo>
                    <a:pt x="226" y="49"/>
                    <a:pt x="226" y="49"/>
                    <a:pt x="226" y="49"/>
                  </a:cubicBezTo>
                  <a:cubicBezTo>
                    <a:pt x="226" y="48"/>
                    <a:pt x="226" y="48"/>
                    <a:pt x="226" y="48"/>
                  </a:cubicBezTo>
                  <a:cubicBezTo>
                    <a:pt x="226" y="47"/>
                    <a:pt x="226" y="47"/>
                    <a:pt x="226" y="47"/>
                  </a:cubicBezTo>
                  <a:cubicBezTo>
                    <a:pt x="227" y="47"/>
                    <a:pt x="227" y="47"/>
                    <a:pt x="227" y="47"/>
                  </a:cubicBezTo>
                  <a:cubicBezTo>
                    <a:pt x="227" y="47"/>
                    <a:pt x="227" y="47"/>
                    <a:pt x="227" y="47"/>
                  </a:cubicBezTo>
                  <a:cubicBezTo>
                    <a:pt x="228" y="48"/>
                    <a:pt x="228" y="48"/>
                    <a:pt x="228" y="48"/>
                  </a:cubicBezTo>
                  <a:cubicBezTo>
                    <a:pt x="228" y="49"/>
                    <a:pt x="228" y="49"/>
                    <a:pt x="228" y="49"/>
                  </a:cubicBezTo>
                  <a:cubicBezTo>
                    <a:pt x="227" y="50"/>
                    <a:pt x="227" y="50"/>
                    <a:pt x="227" y="50"/>
                  </a:cubicBezTo>
                  <a:cubicBezTo>
                    <a:pt x="227" y="51"/>
                    <a:pt x="227" y="51"/>
                    <a:pt x="227" y="51"/>
                  </a:cubicBezTo>
                  <a:cubicBezTo>
                    <a:pt x="227" y="52"/>
                    <a:pt x="227" y="52"/>
                    <a:pt x="227" y="52"/>
                  </a:cubicBezTo>
                  <a:cubicBezTo>
                    <a:pt x="227" y="52"/>
                    <a:pt x="227" y="52"/>
                    <a:pt x="227" y="52"/>
                  </a:cubicBezTo>
                  <a:cubicBezTo>
                    <a:pt x="227" y="54"/>
                    <a:pt x="227" y="54"/>
                    <a:pt x="227" y="54"/>
                  </a:cubicBezTo>
                  <a:cubicBezTo>
                    <a:pt x="225" y="55"/>
                    <a:pt x="225" y="55"/>
                    <a:pt x="225" y="55"/>
                  </a:cubicBezTo>
                  <a:cubicBezTo>
                    <a:pt x="224" y="55"/>
                    <a:pt x="224" y="55"/>
                    <a:pt x="224" y="55"/>
                  </a:cubicBezTo>
                  <a:close/>
                  <a:moveTo>
                    <a:pt x="214" y="36"/>
                  </a:moveTo>
                  <a:cubicBezTo>
                    <a:pt x="214" y="36"/>
                    <a:pt x="214" y="36"/>
                    <a:pt x="214" y="36"/>
                  </a:cubicBezTo>
                  <a:cubicBezTo>
                    <a:pt x="213" y="35"/>
                    <a:pt x="213" y="35"/>
                    <a:pt x="213" y="35"/>
                  </a:cubicBezTo>
                  <a:cubicBezTo>
                    <a:pt x="214" y="34"/>
                    <a:pt x="214" y="34"/>
                    <a:pt x="214" y="34"/>
                  </a:cubicBezTo>
                  <a:cubicBezTo>
                    <a:pt x="213" y="34"/>
                    <a:pt x="213" y="34"/>
                    <a:pt x="213" y="34"/>
                  </a:cubicBezTo>
                  <a:cubicBezTo>
                    <a:pt x="212" y="34"/>
                    <a:pt x="212" y="34"/>
                    <a:pt x="212" y="34"/>
                  </a:cubicBezTo>
                  <a:cubicBezTo>
                    <a:pt x="212" y="34"/>
                    <a:pt x="212" y="34"/>
                    <a:pt x="212" y="34"/>
                  </a:cubicBezTo>
                  <a:cubicBezTo>
                    <a:pt x="211" y="34"/>
                    <a:pt x="211" y="34"/>
                    <a:pt x="211" y="34"/>
                  </a:cubicBezTo>
                  <a:cubicBezTo>
                    <a:pt x="210" y="34"/>
                    <a:pt x="210" y="34"/>
                    <a:pt x="210" y="34"/>
                  </a:cubicBezTo>
                  <a:cubicBezTo>
                    <a:pt x="210" y="34"/>
                    <a:pt x="210" y="34"/>
                    <a:pt x="210" y="34"/>
                  </a:cubicBezTo>
                  <a:cubicBezTo>
                    <a:pt x="210" y="33"/>
                    <a:pt x="210" y="33"/>
                    <a:pt x="210" y="33"/>
                  </a:cubicBezTo>
                  <a:cubicBezTo>
                    <a:pt x="210" y="33"/>
                    <a:pt x="210" y="33"/>
                    <a:pt x="210" y="33"/>
                  </a:cubicBezTo>
                  <a:cubicBezTo>
                    <a:pt x="211" y="32"/>
                    <a:pt x="211" y="32"/>
                    <a:pt x="211" y="32"/>
                  </a:cubicBezTo>
                  <a:cubicBezTo>
                    <a:pt x="211" y="32"/>
                    <a:pt x="211" y="32"/>
                    <a:pt x="211" y="32"/>
                  </a:cubicBezTo>
                  <a:cubicBezTo>
                    <a:pt x="212" y="32"/>
                    <a:pt x="212" y="32"/>
                    <a:pt x="212" y="32"/>
                  </a:cubicBezTo>
                  <a:cubicBezTo>
                    <a:pt x="215" y="31"/>
                    <a:pt x="215" y="31"/>
                    <a:pt x="215" y="31"/>
                  </a:cubicBezTo>
                  <a:cubicBezTo>
                    <a:pt x="216" y="31"/>
                    <a:pt x="216" y="31"/>
                    <a:pt x="216" y="31"/>
                  </a:cubicBezTo>
                  <a:cubicBezTo>
                    <a:pt x="217" y="32"/>
                    <a:pt x="217" y="32"/>
                    <a:pt x="217" y="32"/>
                  </a:cubicBezTo>
                  <a:cubicBezTo>
                    <a:pt x="217" y="32"/>
                    <a:pt x="217" y="32"/>
                    <a:pt x="217" y="32"/>
                  </a:cubicBezTo>
                  <a:cubicBezTo>
                    <a:pt x="218" y="32"/>
                    <a:pt x="218" y="32"/>
                    <a:pt x="218" y="32"/>
                  </a:cubicBezTo>
                  <a:cubicBezTo>
                    <a:pt x="219" y="31"/>
                    <a:pt x="219" y="31"/>
                    <a:pt x="219" y="31"/>
                  </a:cubicBezTo>
                  <a:cubicBezTo>
                    <a:pt x="221" y="31"/>
                    <a:pt x="221" y="31"/>
                    <a:pt x="221" y="31"/>
                  </a:cubicBezTo>
                  <a:cubicBezTo>
                    <a:pt x="221" y="31"/>
                    <a:pt x="221" y="31"/>
                    <a:pt x="221" y="31"/>
                  </a:cubicBezTo>
                  <a:cubicBezTo>
                    <a:pt x="221" y="31"/>
                    <a:pt x="221" y="31"/>
                    <a:pt x="221" y="31"/>
                  </a:cubicBezTo>
                  <a:cubicBezTo>
                    <a:pt x="222" y="31"/>
                    <a:pt x="222" y="31"/>
                    <a:pt x="222" y="31"/>
                  </a:cubicBezTo>
                  <a:cubicBezTo>
                    <a:pt x="222" y="32"/>
                    <a:pt x="222" y="32"/>
                    <a:pt x="222" y="32"/>
                  </a:cubicBezTo>
                  <a:cubicBezTo>
                    <a:pt x="223" y="32"/>
                    <a:pt x="223" y="32"/>
                    <a:pt x="223" y="32"/>
                  </a:cubicBezTo>
                  <a:cubicBezTo>
                    <a:pt x="223" y="33"/>
                    <a:pt x="223" y="33"/>
                    <a:pt x="223" y="33"/>
                  </a:cubicBezTo>
                  <a:cubicBezTo>
                    <a:pt x="222" y="34"/>
                    <a:pt x="222" y="34"/>
                    <a:pt x="222" y="34"/>
                  </a:cubicBezTo>
                  <a:cubicBezTo>
                    <a:pt x="222" y="35"/>
                    <a:pt x="222" y="35"/>
                    <a:pt x="222" y="35"/>
                  </a:cubicBezTo>
                  <a:cubicBezTo>
                    <a:pt x="222" y="37"/>
                    <a:pt x="222" y="37"/>
                    <a:pt x="222" y="37"/>
                  </a:cubicBezTo>
                  <a:cubicBezTo>
                    <a:pt x="221" y="37"/>
                    <a:pt x="221" y="37"/>
                    <a:pt x="221" y="37"/>
                  </a:cubicBezTo>
                  <a:cubicBezTo>
                    <a:pt x="220" y="38"/>
                    <a:pt x="220" y="38"/>
                    <a:pt x="220" y="38"/>
                  </a:cubicBezTo>
                  <a:cubicBezTo>
                    <a:pt x="219" y="38"/>
                    <a:pt x="219" y="38"/>
                    <a:pt x="219" y="38"/>
                  </a:cubicBezTo>
                  <a:cubicBezTo>
                    <a:pt x="218" y="38"/>
                    <a:pt x="218" y="38"/>
                    <a:pt x="218" y="38"/>
                  </a:cubicBezTo>
                  <a:cubicBezTo>
                    <a:pt x="218" y="37"/>
                    <a:pt x="218" y="37"/>
                    <a:pt x="218" y="37"/>
                  </a:cubicBezTo>
                  <a:cubicBezTo>
                    <a:pt x="217" y="38"/>
                    <a:pt x="217" y="38"/>
                    <a:pt x="217" y="38"/>
                  </a:cubicBezTo>
                  <a:cubicBezTo>
                    <a:pt x="216" y="36"/>
                    <a:pt x="216" y="36"/>
                    <a:pt x="216" y="36"/>
                  </a:cubicBezTo>
                  <a:cubicBezTo>
                    <a:pt x="216" y="36"/>
                    <a:pt x="216" y="36"/>
                    <a:pt x="216" y="36"/>
                  </a:cubicBezTo>
                  <a:cubicBezTo>
                    <a:pt x="215" y="35"/>
                    <a:pt x="215" y="35"/>
                    <a:pt x="215" y="35"/>
                  </a:cubicBezTo>
                  <a:cubicBezTo>
                    <a:pt x="215" y="35"/>
                    <a:pt x="215" y="35"/>
                    <a:pt x="215" y="35"/>
                  </a:cubicBezTo>
                  <a:cubicBezTo>
                    <a:pt x="215" y="36"/>
                    <a:pt x="215" y="36"/>
                    <a:pt x="215" y="36"/>
                  </a:cubicBezTo>
                  <a:cubicBezTo>
                    <a:pt x="214" y="36"/>
                    <a:pt x="214" y="36"/>
                    <a:pt x="214" y="36"/>
                  </a:cubicBezTo>
                  <a:close/>
                  <a:moveTo>
                    <a:pt x="202" y="42"/>
                  </a:moveTo>
                  <a:cubicBezTo>
                    <a:pt x="203" y="42"/>
                    <a:pt x="203" y="42"/>
                    <a:pt x="203" y="42"/>
                  </a:cubicBezTo>
                  <a:cubicBezTo>
                    <a:pt x="203" y="41"/>
                    <a:pt x="203" y="41"/>
                    <a:pt x="203" y="41"/>
                  </a:cubicBezTo>
                  <a:cubicBezTo>
                    <a:pt x="204" y="40"/>
                    <a:pt x="204" y="40"/>
                    <a:pt x="204" y="40"/>
                  </a:cubicBezTo>
                  <a:cubicBezTo>
                    <a:pt x="204" y="39"/>
                    <a:pt x="204" y="39"/>
                    <a:pt x="204" y="39"/>
                  </a:cubicBezTo>
                  <a:cubicBezTo>
                    <a:pt x="205" y="39"/>
                    <a:pt x="205" y="39"/>
                    <a:pt x="205" y="39"/>
                  </a:cubicBezTo>
                  <a:cubicBezTo>
                    <a:pt x="206" y="39"/>
                    <a:pt x="206" y="39"/>
                    <a:pt x="206" y="39"/>
                  </a:cubicBezTo>
                  <a:cubicBezTo>
                    <a:pt x="206" y="39"/>
                    <a:pt x="206" y="39"/>
                    <a:pt x="206" y="39"/>
                  </a:cubicBezTo>
                  <a:cubicBezTo>
                    <a:pt x="208" y="38"/>
                    <a:pt x="208" y="38"/>
                    <a:pt x="208" y="38"/>
                  </a:cubicBezTo>
                  <a:cubicBezTo>
                    <a:pt x="209" y="38"/>
                    <a:pt x="209" y="38"/>
                    <a:pt x="209" y="38"/>
                  </a:cubicBezTo>
                  <a:cubicBezTo>
                    <a:pt x="210" y="38"/>
                    <a:pt x="210" y="38"/>
                    <a:pt x="210" y="38"/>
                  </a:cubicBezTo>
                  <a:cubicBezTo>
                    <a:pt x="210" y="39"/>
                    <a:pt x="210" y="39"/>
                    <a:pt x="210" y="39"/>
                  </a:cubicBezTo>
                  <a:cubicBezTo>
                    <a:pt x="211" y="39"/>
                    <a:pt x="211" y="39"/>
                    <a:pt x="211" y="39"/>
                  </a:cubicBezTo>
                  <a:cubicBezTo>
                    <a:pt x="212" y="39"/>
                    <a:pt x="212" y="39"/>
                    <a:pt x="212" y="39"/>
                  </a:cubicBezTo>
                  <a:cubicBezTo>
                    <a:pt x="213" y="39"/>
                    <a:pt x="213" y="39"/>
                    <a:pt x="213" y="39"/>
                  </a:cubicBezTo>
                  <a:cubicBezTo>
                    <a:pt x="213" y="39"/>
                    <a:pt x="213" y="39"/>
                    <a:pt x="213" y="39"/>
                  </a:cubicBezTo>
                  <a:cubicBezTo>
                    <a:pt x="214" y="39"/>
                    <a:pt x="214" y="39"/>
                    <a:pt x="214" y="39"/>
                  </a:cubicBezTo>
                  <a:cubicBezTo>
                    <a:pt x="215" y="39"/>
                    <a:pt x="215" y="39"/>
                    <a:pt x="215" y="39"/>
                  </a:cubicBezTo>
                  <a:cubicBezTo>
                    <a:pt x="216" y="40"/>
                    <a:pt x="216" y="40"/>
                    <a:pt x="216" y="40"/>
                  </a:cubicBezTo>
                  <a:cubicBezTo>
                    <a:pt x="217" y="40"/>
                    <a:pt x="217" y="40"/>
                    <a:pt x="217" y="40"/>
                  </a:cubicBezTo>
                  <a:cubicBezTo>
                    <a:pt x="217" y="40"/>
                    <a:pt x="217" y="40"/>
                    <a:pt x="217" y="40"/>
                  </a:cubicBezTo>
                  <a:cubicBezTo>
                    <a:pt x="216" y="41"/>
                    <a:pt x="216" y="41"/>
                    <a:pt x="216" y="41"/>
                  </a:cubicBezTo>
                  <a:cubicBezTo>
                    <a:pt x="215" y="41"/>
                    <a:pt x="215" y="41"/>
                    <a:pt x="215" y="41"/>
                  </a:cubicBezTo>
                  <a:cubicBezTo>
                    <a:pt x="213" y="42"/>
                    <a:pt x="213" y="42"/>
                    <a:pt x="213" y="42"/>
                  </a:cubicBezTo>
                  <a:cubicBezTo>
                    <a:pt x="213" y="42"/>
                    <a:pt x="213" y="42"/>
                    <a:pt x="213" y="42"/>
                  </a:cubicBezTo>
                  <a:cubicBezTo>
                    <a:pt x="211" y="43"/>
                    <a:pt x="211" y="43"/>
                    <a:pt x="211" y="43"/>
                  </a:cubicBezTo>
                  <a:cubicBezTo>
                    <a:pt x="211" y="43"/>
                    <a:pt x="211" y="43"/>
                    <a:pt x="211" y="43"/>
                  </a:cubicBezTo>
                  <a:cubicBezTo>
                    <a:pt x="212" y="43"/>
                    <a:pt x="212" y="43"/>
                    <a:pt x="212" y="43"/>
                  </a:cubicBezTo>
                  <a:cubicBezTo>
                    <a:pt x="213" y="43"/>
                    <a:pt x="213" y="43"/>
                    <a:pt x="213" y="43"/>
                  </a:cubicBezTo>
                  <a:cubicBezTo>
                    <a:pt x="213" y="44"/>
                    <a:pt x="213" y="44"/>
                    <a:pt x="213" y="44"/>
                  </a:cubicBezTo>
                  <a:cubicBezTo>
                    <a:pt x="212" y="45"/>
                    <a:pt x="212" y="45"/>
                    <a:pt x="212" y="45"/>
                  </a:cubicBezTo>
                  <a:cubicBezTo>
                    <a:pt x="212" y="46"/>
                    <a:pt x="212" y="46"/>
                    <a:pt x="212" y="46"/>
                  </a:cubicBezTo>
                  <a:cubicBezTo>
                    <a:pt x="211" y="46"/>
                    <a:pt x="211" y="46"/>
                    <a:pt x="211" y="46"/>
                  </a:cubicBezTo>
                  <a:cubicBezTo>
                    <a:pt x="211" y="46"/>
                    <a:pt x="211" y="46"/>
                    <a:pt x="211" y="46"/>
                  </a:cubicBezTo>
                  <a:cubicBezTo>
                    <a:pt x="210" y="47"/>
                    <a:pt x="210" y="47"/>
                    <a:pt x="210" y="47"/>
                  </a:cubicBezTo>
                  <a:cubicBezTo>
                    <a:pt x="209" y="47"/>
                    <a:pt x="209" y="47"/>
                    <a:pt x="209" y="47"/>
                  </a:cubicBezTo>
                  <a:cubicBezTo>
                    <a:pt x="208" y="47"/>
                    <a:pt x="208" y="47"/>
                    <a:pt x="208" y="47"/>
                  </a:cubicBezTo>
                  <a:cubicBezTo>
                    <a:pt x="207" y="47"/>
                    <a:pt x="207" y="47"/>
                    <a:pt x="207" y="47"/>
                  </a:cubicBezTo>
                  <a:cubicBezTo>
                    <a:pt x="207" y="47"/>
                    <a:pt x="207" y="47"/>
                    <a:pt x="207" y="47"/>
                  </a:cubicBezTo>
                  <a:cubicBezTo>
                    <a:pt x="206" y="47"/>
                    <a:pt x="206" y="47"/>
                    <a:pt x="206" y="47"/>
                  </a:cubicBezTo>
                  <a:cubicBezTo>
                    <a:pt x="205" y="47"/>
                    <a:pt x="205" y="47"/>
                    <a:pt x="205" y="47"/>
                  </a:cubicBezTo>
                  <a:cubicBezTo>
                    <a:pt x="204" y="47"/>
                    <a:pt x="204" y="47"/>
                    <a:pt x="204" y="47"/>
                  </a:cubicBezTo>
                  <a:cubicBezTo>
                    <a:pt x="204" y="46"/>
                    <a:pt x="204" y="46"/>
                    <a:pt x="204" y="46"/>
                  </a:cubicBezTo>
                  <a:cubicBezTo>
                    <a:pt x="204" y="46"/>
                    <a:pt x="204" y="46"/>
                    <a:pt x="204" y="46"/>
                  </a:cubicBezTo>
                  <a:cubicBezTo>
                    <a:pt x="204" y="45"/>
                    <a:pt x="204" y="45"/>
                    <a:pt x="204" y="45"/>
                  </a:cubicBezTo>
                  <a:cubicBezTo>
                    <a:pt x="203" y="44"/>
                    <a:pt x="203" y="44"/>
                    <a:pt x="203" y="44"/>
                  </a:cubicBezTo>
                  <a:cubicBezTo>
                    <a:pt x="202" y="44"/>
                    <a:pt x="202" y="44"/>
                    <a:pt x="202" y="44"/>
                  </a:cubicBezTo>
                  <a:cubicBezTo>
                    <a:pt x="202" y="43"/>
                    <a:pt x="202" y="43"/>
                    <a:pt x="202" y="43"/>
                  </a:cubicBezTo>
                  <a:cubicBezTo>
                    <a:pt x="202" y="42"/>
                    <a:pt x="202" y="42"/>
                    <a:pt x="202" y="42"/>
                  </a:cubicBezTo>
                  <a:close/>
                  <a:moveTo>
                    <a:pt x="201" y="40"/>
                  </a:moveTo>
                  <a:cubicBezTo>
                    <a:pt x="201" y="40"/>
                    <a:pt x="201" y="40"/>
                    <a:pt x="201" y="40"/>
                  </a:cubicBezTo>
                  <a:cubicBezTo>
                    <a:pt x="203" y="40"/>
                    <a:pt x="203" y="40"/>
                    <a:pt x="203" y="40"/>
                  </a:cubicBezTo>
                  <a:cubicBezTo>
                    <a:pt x="203" y="39"/>
                    <a:pt x="203" y="39"/>
                    <a:pt x="203" y="39"/>
                  </a:cubicBezTo>
                  <a:cubicBezTo>
                    <a:pt x="203" y="38"/>
                    <a:pt x="203" y="38"/>
                    <a:pt x="203" y="38"/>
                  </a:cubicBezTo>
                  <a:cubicBezTo>
                    <a:pt x="204" y="37"/>
                    <a:pt x="204" y="37"/>
                    <a:pt x="204" y="37"/>
                  </a:cubicBezTo>
                  <a:cubicBezTo>
                    <a:pt x="203" y="37"/>
                    <a:pt x="203" y="37"/>
                    <a:pt x="203" y="37"/>
                  </a:cubicBezTo>
                  <a:cubicBezTo>
                    <a:pt x="204" y="36"/>
                    <a:pt x="204" y="36"/>
                    <a:pt x="204" y="36"/>
                  </a:cubicBezTo>
                  <a:cubicBezTo>
                    <a:pt x="203" y="36"/>
                    <a:pt x="203" y="36"/>
                    <a:pt x="203" y="36"/>
                  </a:cubicBezTo>
                  <a:cubicBezTo>
                    <a:pt x="203" y="36"/>
                    <a:pt x="203" y="36"/>
                    <a:pt x="203" y="36"/>
                  </a:cubicBezTo>
                  <a:cubicBezTo>
                    <a:pt x="202" y="35"/>
                    <a:pt x="202" y="35"/>
                    <a:pt x="202" y="35"/>
                  </a:cubicBezTo>
                  <a:cubicBezTo>
                    <a:pt x="201" y="36"/>
                    <a:pt x="201" y="36"/>
                    <a:pt x="201" y="36"/>
                  </a:cubicBezTo>
                  <a:cubicBezTo>
                    <a:pt x="201" y="36"/>
                    <a:pt x="201" y="36"/>
                    <a:pt x="201" y="36"/>
                  </a:cubicBezTo>
                  <a:cubicBezTo>
                    <a:pt x="200" y="37"/>
                    <a:pt x="200" y="37"/>
                    <a:pt x="200" y="37"/>
                  </a:cubicBezTo>
                  <a:cubicBezTo>
                    <a:pt x="200" y="38"/>
                    <a:pt x="200" y="38"/>
                    <a:pt x="200" y="38"/>
                  </a:cubicBezTo>
                  <a:cubicBezTo>
                    <a:pt x="200" y="38"/>
                    <a:pt x="200" y="38"/>
                    <a:pt x="200" y="38"/>
                  </a:cubicBezTo>
                  <a:cubicBezTo>
                    <a:pt x="201" y="40"/>
                    <a:pt x="201" y="40"/>
                    <a:pt x="201" y="40"/>
                  </a:cubicBezTo>
                  <a:close/>
                  <a:moveTo>
                    <a:pt x="276" y="99"/>
                  </a:moveTo>
                  <a:cubicBezTo>
                    <a:pt x="277" y="99"/>
                    <a:pt x="277" y="99"/>
                    <a:pt x="277" y="99"/>
                  </a:cubicBezTo>
                  <a:cubicBezTo>
                    <a:pt x="277" y="99"/>
                    <a:pt x="277" y="99"/>
                    <a:pt x="277" y="99"/>
                  </a:cubicBezTo>
                  <a:cubicBezTo>
                    <a:pt x="278" y="99"/>
                    <a:pt x="278" y="99"/>
                    <a:pt x="278" y="99"/>
                  </a:cubicBezTo>
                  <a:cubicBezTo>
                    <a:pt x="278" y="99"/>
                    <a:pt x="278" y="99"/>
                    <a:pt x="278" y="99"/>
                  </a:cubicBezTo>
                  <a:cubicBezTo>
                    <a:pt x="279" y="100"/>
                    <a:pt x="279" y="100"/>
                    <a:pt x="279" y="100"/>
                  </a:cubicBezTo>
                  <a:cubicBezTo>
                    <a:pt x="279" y="100"/>
                    <a:pt x="279" y="100"/>
                    <a:pt x="279" y="100"/>
                  </a:cubicBezTo>
                  <a:cubicBezTo>
                    <a:pt x="281" y="99"/>
                    <a:pt x="281" y="99"/>
                    <a:pt x="281" y="99"/>
                  </a:cubicBezTo>
                  <a:cubicBezTo>
                    <a:pt x="282" y="99"/>
                    <a:pt x="282" y="99"/>
                    <a:pt x="282" y="99"/>
                  </a:cubicBezTo>
                  <a:cubicBezTo>
                    <a:pt x="283" y="99"/>
                    <a:pt x="283" y="99"/>
                    <a:pt x="283" y="99"/>
                  </a:cubicBezTo>
                  <a:cubicBezTo>
                    <a:pt x="284" y="99"/>
                    <a:pt x="284" y="99"/>
                    <a:pt x="284" y="99"/>
                  </a:cubicBezTo>
                  <a:cubicBezTo>
                    <a:pt x="284" y="100"/>
                    <a:pt x="284" y="100"/>
                    <a:pt x="284" y="100"/>
                  </a:cubicBezTo>
                  <a:cubicBezTo>
                    <a:pt x="285" y="99"/>
                    <a:pt x="285" y="99"/>
                    <a:pt x="285" y="99"/>
                  </a:cubicBezTo>
                  <a:cubicBezTo>
                    <a:pt x="285" y="99"/>
                    <a:pt x="285" y="99"/>
                    <a:pt x="285" y="99"/>
                  </a:cubicBezTo>
                  <a:cubicBezTo>
                    <a:pt x="285" y="98"/>
                    <a:pt x="285" y="98"/>
                    <a:pt x="285" y="98"/>
                  </a:cubicBezTo>
                  <a:cubicBezTo>
                    <a:pt x="286" y="98"/>
                    <a:pt x="286" y="98"/>
                    <a:pt x="286" y="98"/>
                  </a:cubicBezTo>
                  <a:cubicBezTo>
                    <a:pt x="286" y="97"/>
                    <a:pt x="286" y="97"/>
                    <a:pt x="286" y="97"/>
                  </a:cubicBezTo>
                  <a:cubicBezTo>
                    <a:pt x="285" y="96"/>
                    <a:pt x="285" y="96"/>
                    <a:pt x="285" y="96"/>
                  </a:cubicBezTo>
                  <a:cubicBezTo>
                    <a:pt x="285" y="95"/>
                    <a:pt x="285" y="95"/>
                    <a:pt x="285" y="95"/>
                  </a:cubicBezTo>
                  <a:cubicBezTo>
                    <a:pt x="286" y="96"/>
                    <a:pt x="286" y="96"/>
                    <a:pt x="286" y="96"/>
                  </a:cubicBezTo>
                  <a:cubicBezTo>
                    <a:pt x="286" y="96"/>
                    <a:pt x="286" y="96"/>
                    <a:pt x="286" y="96"/>
                  </a:cubicBezTo>
                  <a:cubicBezTo>
                    <a:pt x="287" y="97"/>
                    <a:pt x="287" y="97"/>
                    <a:pt x="287" y="97"/>
                  </a:cubicBezTo>
                  <a:cubicBezTo>
                    <a:pt x="287" y="97"/>
                    <a:pt x="287" y="97"/>
                    <a:pt x="287" y="97"/>
                  </a:cubicBezTo>
                  <a:cubicBezTo>
                    <a:pt x="288" y="97"/>
                    <a:pt x="288" y="97"/>
                    <a:pt x="288" y="97"/>
                  </a:cubicBezTo>
                  <a:cubicBezTo>
                    <a:pt x="288" y="97"/>
                    <a:pt x="288" y="97"/>
                    <a:pt x="288" y="97"/>
                  </a:cubicBezTo>
                  <a:cubicBezTo>
                    <a:pt x="289" y="97"/>
                    <a:pt x="289" y="97"/>
                    <a:pt x="289" y="97"/>
                  </a:cubicBezTo>
                  <a:cubicBezTo>
                    <a:pt x="289" y="97"/>
                    <a:pt x="289" y="97"/>
                    <a:pt x="289" y="97"/>
                  </a:cubicBezTo>
                  <a:cubicBezTo>
                    <a:pt x="289" y="96"/>
                    <a:pt x="289" y="96"/>
                    <a:pt x="289" y="96"/>
                  </a:cubicBezTo>
                  <a:cubicBezTo>
                    <a:pt x="289" y="95"/>
                    <a:pt x="289" y="95"/>
                    <a:pt x="289" y="95"/>
                  </a:cubicBezTo>
                  <a:cubicBezTo>
                    <a:pt x="288" y="95"/>
                    <a:pt x="288" y="95"/>
                    <a:pt x="288" y="95"/>
                  </a:cubicBezTo>
                  <a:cubicBezTo>
                    <a:pt x="287" y="95"/>
                    <a:pt x="287" y="95"/>
                    <a:pt x="287" y="95"/>
                  </a:cubicBezTo>
                  <a:cubicBezTo>
                    <a:pt x="286" y="95"/>
                    <a:pt x="286" y="95"/>
                    <a:pt x="286" y="95"/>
                  </a:cubicBezTo>
                  <a:cubicBezTo>
                    <a:pt x="286" y="95"/>
                    <a:pt x="286" y="95"/>
                    <a:pt x="286" y="95"/>
                  </a:cubicBezTo>
                  <a:cubicBezTo>
                    <a:pt x="286" y="94"/>
                    <a:pt x="286" y="94"/>
                    <a:pt x="286" y="94"/>
                  </a:cubicBezTo>
                  <a:cubicBezTo>
                    <a:pt x="287" y="94"/>
                    <a:pt x="287" y="94"/>
                    <a:pt x="287" y="94"/>
                  </a:cubicBezTo>
                  <a:cubicBezTo>
                    <a:pt x="288" y="94"/>
                    <a:pt x="288" y="94"/>
                    <a:pt x="288" y="94"/>
                  </a:cubicBezTo>
                  <a:cubicBezTo>
                    <a:pt x="288" y="93"/>
                    <a:pt x="288" y="93"/>
                    <a:pt x="288" y="93"/>
                  </a:cubicBezTo>
                  <a:cubicBezTo>
                    <a:pt x="289" y="94"/>
                    <a:pt x="289" y="94"/>
                    <a:pt x="289" y="94"/>
                  </a:cubicBezTo>
                  <a:cubicBezTo>
                    <a:pt x="289" y="94"/>
                    <a:pt x="289" y="94"/>
                    <a:pt x="289" y="94"/>
                  </a:cubicBezTo>
                  <a:cubicBezTo>
                    <a:pt x="290" y="93"/>
                    <a:pt x="290" y="93"/>
                    <a:pt x="290" y="93"/>
                  </a:cubicBezTo>
                  <a:cubicBezTo>
                    <a:pt x="290" y="93"/>
                    <a:pt x="290" y="93"/>
                    <a:pt x="290" y="93"/>
                  </a:cubicBezTo>
                  <a:cubicBezTo>
                    <a:pt x="290" y="92"/>
                    <a:pt x="290" y="92"/>
                    <a:pt x="290" y="92"/>
                  </a:cubicBezTo>
                  <a:cubicBezTo>
                    <a:pt x="290" y="91"/>
                    <a:pt x="290" y="91"/>
                    <a:pt x="290" y="91"/>
                  </a:cubicBezTo>
                  <a:cubicBezTo>
                    <a:pt x="290" y="91"/>
                    <a:pt x="290" y="91"/>
                    <a:pt x="290" y="91"/>
                  </a:cubicBezTo>
                  <a:cubicBezTo>
                    <a:pt x="291" y="91"/>
                    <a:pt x="291" y="91"/>
                    <a:pt x="291" y="91"/>
                  </a:cubicBezTo>
                  <a:cubicBezTo>
                    <a:pt x="289" y="91"/>
                    <a:pt x="289" y="91"/>
                    <a:pt x="289" y="91"/>
                  </a:cubicBezTo>
                  <a:cubicBezTo>
                    <a:pt x="289" y="91"/>
                    <a:pt x="289" y="91"/>
                    <a:pt x="289" y="91"/>
                  </a:cubicBezTo>
                  <a:cubicBezTo>
                    <a:pt x="289" y="90"/>
                    <a:pt x="289" y="90"/>
                    <a:pt x="289" y="90"/>
                  </a:cubicBezTo>
                  <a:cubicBezTo>
                    <a:pt x="289" y="90"/>
                    <a:pt x="289" y="90"/>
                    <a:pt x="289" y="90"/>
                  </a:cubicBezTo>
                  <a:cubicBezTo>
                    <a:pt x="290" y="89"/>
                    <a:pt x="290" y="89"/>
                    <a:pt x="290" y="89"/>
                  </a:cubicBezTo>
                  <a:cubicBezTo>
                    <a:pt x="289" y="89"/>
                    <a:pt x="289" y="89"/>
                    <a:pt x="289" y="89"/>
                  </a:cubicBezTo>
                  <a:cubicBezTo>
                    <a:pt x="287" y="89"/>
                    <a:pt x="287" y="89"/>
                    <a:pt x="287" y="89"/>
                  </a:cubicBezTo>
                  <a:cubicBezTo>
                    <a:pt x="287" y="88"/>
                    <a:pt x="287" y="88"/>
                    <a:pt x="287" y="88"/>
                  </a:cubicBezTo>
                  <a:cubicBezTo>
                    <a:pt x="287" y="88"/>
                    <a:pt x="287" y="88"/>
                    <a:pt x="287" y="88"/>
                  </a:cubicBezTo>
                  <a:cubicBezTo>
                    <a:pt x="287" y="88"/>
                    <a:pt x="287" y="88"/>
                    <a:pt x="287" y="88"/>
                  </a:cubicBezTo>
                  <a:cubicBezTo>
                    <a:pt x="287" y="87"/>
                    <a:pt x="287" y="87"/>
                    <a:pt x="287" y="87"/>
                  </a:cubicBezTo>
                  <a:cubicBezTo>
                    <a:pt x="286" y="86"/>
                    <a:pt x="286" y="86"/>
                    <a:pt x="286" y="86"/>
                  </a:cubicBezTo>
                  <a:cubicBezTo>
                    <a:pt x="285" y="86"/>
                    <a:pt x="285" y="86"/>
                    <a:pt x="285" y="86"/>
                  </a:cubicBezTo>
                  <a:cubicBezTo>
                    <a:pt x="284" y="86"/>
                    <a:pt x="284" y="86"/>
                    <a:pt x="284" y="86"/>
                  </a:cubicBezTo>
                  <a:cubicBezTo>
                    <a:pt x="283" y="86"/>
                    <a:pt x="283" y="86"/>
                    <a:pt x="283" y="86"/>
                  </a:cubicBezTo>
                  <a:cubicBezTo>
                    <a:pt x="282" y="87"/>
                    <a:pt x="282" y="87"/>
                    <a:pt x="282" y="87"/>
                  </a:cubicBezTo>
                  <a:cubicBezTo>
                    <a:pt x="280" y="86"/>
                    <a:pt x="280" y="86"/>
                    <a:pt x="280" y="86"/>
                  </a:cubicBezTo>
                  <a:cubicBezTo>
                    <a:pt x="280" y="85"/>
                    <a:pt x="280" y="85"/>
                    <a:pt x="280" y="85"/>
                  </a:cubicBezTo>
                  <a:cubicBezTo>
                    <a:pt x="279" y="85"/>
                    <a:pt x="279" y="85"/>
                    <a:pt x="279" y="85"/>
                  </a:cubicBezTo>
                  <a:cubicBezTo>
                    <a:pt x="279" y="85"/>
                    <a:pt x="279" y="85"/>
                    <a:pt x="279" y="85"/>
                  </a:cubicBezTo>
                  <a:cubicBezTo>
                    <a:pt x="278" y="85"/>
                    <a:pt x="278" y="85"/>
                    <a:pt x="278" y="85"/>
                  </a:cubicBezTo>
                  <a:cubicBezTo>
                    <a:pt x="278" y="85"/>
                    <a:pt x="278" y="85"/>
                    <a:pt x="278" y="85"/>
                  </a:cubicBezTo>
                  <a:cubicBezTo>
                    <a:pt x="277" y="85"/>
                    <a:pt x="277" y="85"/>
                    <a:pt x="277" y="85"/>
                  </a:cubicBezTo>
                  <a:cubicBezTo>
                    <a:pt x="276" y="86"/>
                    <a:pt x="276" y="86"/>
                    <a:pt x="276" y="86"/>
                  </a:cubicBezTo>
                  <a:cubicBezTo>
                    <a:pt x="276" y="86"/>
                    <a:pt x="276" y="86"/>
                    <a:pt x="276" y="86"/>
                  </a:cubicBezTo>
                  <a:cubicBezTo>
                    <a:pt x="275" y="85"/>
                    <a:pt x="275" y="85"/>
                    <a:pt x="275" y="85"/>
                  </a:cubicBezTo>
                  <a:cubicBezTo>
                    <a:pt x="274" y="86"/>
                    <a:pt x="274" y="86"/>
                    <a:pt x="274" y="86"/>
                  </a:cubicBezTo>
                  <a:cubicBezTo>
                    <a:pt x="273" y="86"/>
                    <a:pt x="273" y="86"/>
                    <a:pt x="273" y="86"/>
                  </a:cubicBezTo>
                  <a:cubicBezTo>
                    <a:pt x="273" y="86"/>
                    <a:pt x="273" y="86"/>
                    <a:pt x="273" y="86"/>
                  </a:cubicBezTo>
                  <a:cubicBezTo>
                    <a:pt x="273" y="87"/>
                    <a:pt x="273" y="87"/>
                    <a:pt x="273" y="87"/>
                  </a:cubicBezTo>
                  <a:cubicBezTo>
                    <a:pt x="273" y="86"/>
                    <a:pt x="273" y="86"/>
                    <a:pt x="273" y="86"/>
                  </a:cubicBezTo>
                  <a:cubicBezTo>
                    <a:pt x="273" y="86"/>
                    <a:pt x="273" y="86"/>
                    <a:pt x="273" y="86"/>
                  </a:cubicBezTo>
                  <a:cubicBezTo>
                    <a:pt x="272" y="86"/>
                    <a:pt x="272" y="86"/>
                    <a:pt x="272" y="86"/>
                  </a:cubicBezTo>
                  <a:cubicBezTo>
                    <a:pt x="270" y="86"/>
                    <a:pt x="270" y="86"/>
                    <a:pt x="270" y="86"/>
                  </a:cubicBezTo>
                  <a:cubicBezTo>
                    <a:pt x="270" y="86"/>
                    <a:pt x="270" y="86"/>
                    <a:pt x="270" y="86"/>
                  </a:cubicBezTo>
                  <a:cubicBezTo>
                    <a:pt x="270" y="86"/>
                    <a:pt x="270" y="86"/>
                    <a:pt x="270" y="86"/>
                  </a:cubicBezTo>
                  <a:cubicBezTo>
                    <a:pt x="270" y="87"/>
                    <a:pt x="270" y="87"/>
                    <a:pt x="270" y="87"/>
                  </a:cubicBezTo>
                  <a:cubicBezTo>
                    <a:pt x="271" y="88"/>
                    <a:pt x="271" y="88"/>
                    <a:pt x="271" y="88"/>
                  </a:cubicBezTo>
                  <a:cubicBezTo>
                    <a:pt x="270" y="87"/>
                    <a:pt x="270" y="87"/>
                    <a:pt x="270" y="87"/>
                  </a:cubicBezTo>
                  <a:cubicBezTo>
                    <a:pt x="270" y="87"/>
                    <a:pt x="270" y="87"/>
                    <a:pt x="270" y="87"/>
                  </a:cubicBezTo>
                  <a:cubicBezTo>
                    <a:pt x="269" y="87"/>
                    <a:pt x="269" y="87"/>
                    <a:pt x="269" y="87"/>
                  </a:cubicBezTo>
                  <a:cubicBezTo>
                    <a:pt x="268" y="87"/>
                    <a:pt x="268" y="87"/>
                    <a:pt x="268" y="87"/>
                  </a:cubicBezTo>
                  <a:cubicBezTo>
                    <a:pt x="267" y="87"/>
                    <a:pt x="267" y="87"/>
                    <a:pt x="267" y="87"/>
                  </a:cubicBezTo>
                  <a:cubicBezTo>
                    <a:pt x="268" y="86"/>
                    <a:pt x="268" y="86"/>
                    <a:pt x="268" y="86"/>
                  </a:cubicBezTo>
                  <a:cubicBezTo>
                    <a:pt x="268" y="86"/>
                    <a:pt x="268" y="86"/>
                    <a:pt x="268" y="86"/>
                  </a:cubicBezTo>
                  <a:cubicBezTo>
                    <a:pt x="267" y="85"/>
                    <a:pt x="267" y="85"/>
                    <a:pt x="267" y="85"/>
                  </a:cubicBezTo>
                  <a:cubicBezTo>
                    <a:pt x="267" y="84"/>
                    <a:pt x="267" y="84"/>
                    <a:pt x="267" y="84"/>
                  </a:cubicBezTo>
                  <a:cubicBezTo>
                    <a:pt x="267" y="84"/>
                    <a:pt x="267" y="84"/>
                    <a:pt x="267" y="84"/>
                  </a:cubicBezTo>
                  <a:cubicBezTo>
                    <a:pt x="266" y="84"/>
                    <a:pt x="266" y="84"/>
                    <a:pt x="266" y="84"/>
                  </a:cubicBezTo>
                  <a:cubicBezTo>
                    <a:pt x="266" y="85"/>
                    <a:pt x="266" y="85"/>
                    <a:pt x="266" y="85"/>
                  </a:cubicBezTo>
                  <a:cubicBezTo>
                    <a:pt x="266" y="85"/>
                    <a:pt x="266" y="85"/>
                    <a:pt x="266" y="85"/>
                  </a:cubicBezTo>
                  <a:cubicBezTo>
                    <a:pt x="265" y="85"/>
                    <a:pt x="265" y="85"/>
                    <a:pt x="265" y="85"/>
                  </a:cubicBezTo>
                  <a:cubicBezTo>
                    <a:pt x="266" y="85"/>
                    <a:pt x="266" y="85"/>
                    <a:pt x="266" y="85"/>
                  </a:cubicBezTo>
                  <a:cubicBezTo>
                    <a:pt x="266" y="84"/>
                    <a:pt x="266" y="84"/>
                    <a:pt x="266" y="84"/>
                  </a:cubicBezTo>
                  <a:cubicBezTo>
                    <a:pt x="265" y="84"/>
                    <a:pt x="265" y="84"/>
                    <a:pt x="265" y="84"/>
                  </a:cubicBezTo>
                  <a:cubicBezTo>
                    <a:pt x="264" y="84"/>
                    <a:pt x="264" y="84"/>
                    <a:pt x="264" y="84"/>
                  </a:cubicBezTo>
                  <a:cubicBezTo>
                    <a:pt x="264" y="84"/>
                    <a:pt x="264" y="84"/>
                    <a:pt x="264" y="84"/>
                  </a:cubicBezTo>
                  <a:cubicBezTo>
                    <a:pt x="264" y="84"/>
                    <a:pt x="264" y="84"/>
                    <a:pt x="264" y="84"/>
                  </a:cubicBezTo>
                  <a:cubicBezTo>
                    <a:pt x="264" y="83"/>
                    <a:pt x="264" y="83"/>
                    <a:pt x="264" y="83"/>
                  </a:cubicBezTo>
                  <a:cubicBezTo>
                    <a:pt x="264" y="82"/>
                    <a:pt x="264" y="82"/>
                    <a:pt x="264" y="82"/>
                  </a:cubicBezTo>
                  <a:cubicBezTo>
                    <a:pt x="263" y="83"/>
                    <a:pt x="263" y="83"/>
                    <a:pt x="263" y="83"/>
                  </a:cubicBezTo>
                  <a:cubicBezTo>
                    <a:pt x="262" y="84"/>
                    <a:pt x="262" y="84"/>
                    <a:pt x="262" y="84"/>
                  </a:cubicBezTo>
                  <a:cubicBezTo>
                    <a:pt x="262" y="85"/>
                    <a:pt x="262" y="85"/>
                    <a:pt x="262" y="85"/>
                  </a:cubicBezTo>
                  <a:cubicBezTo>
                    <a:pt x="261" y="85"/>
                    <a:pt x="261" y="85"/>
                    <a:pt x="261" y="85"/>
                  </a:cubicBezTo>
                  <a:cubicBezTo>
                    <a:pt x="261" y="84"/>
                    <a:pt x="261" y="84"/>
                    <a:pt x="261" y="84"/>
                  </a:cubicBezTo>
                  <a:cubicBezTo>
                    <a:pt x="261" y="83"/>
                    <a:pt x="261" y="83"/>
                    <a:pt x="261" y="83"/>
                  </a:cubicBezTo>
                  <a:cubicBezTo>
                    <a:pt x="261" y="83"/>
                    <a:pt x="261" y="83"/>
                    <a:pt x="261" y="83"/>
                  </a:cubicBezTo>
                  <a:cubicBezTo>
                    <a:pt x="262" y="82"/>
                    <a:pt x="262" y="82"/>
                    <a:pt x="262" y="82"/>
                  </a:cubicBezTo>
                  <a:cubicBezTo>
                    <a:pt x="261" y="81"/>
                    <a:pt x="261" y="81"/>
                    <a:pt x="261" y="81"/>
                  </a:cubicBezTo>
                  <a:cubicBezTo>
                    <a:pt x="260" y="81"/>
                    <a:pt x="260" y="81"/>
                    <a:pt x="260" y="81"/>
                  </a:cubicBezTo>
                  <a:cubicBezTo>
                    <a:pt x="260" y="81"/>
                    <a:pt x="260" y="81"/>
                    <a:pt x="260" y="81"/>
                  </a:cubicBezTo>
                  <a:cubicBezTo>
                    <a:pt x="261" y="81"/>
                    <a:pt x="261" y="81"/>
                    <a:pt x="261" y="81"/>
                  </a:cubicBezTo>
                  <a:cubicBezTo>
                    <a:pt x="261" y="80"/>
                    <a:pt x="261" y="80"/>
                    <a:pt x="261" y="80"/>
                  </a:cubicBezTo>
                  <a:cubicBezTo>
                    <a:pt x="261" y="79"/>
                    <a:pt x="261" y="79"/>
                    <a:pt x="261" y="79"/>
                  </a:cubicBezTo>
                  <a:cubicBezTo>
                    <a:pt x="261" y="79"/>
                    <a:pt x="261" y="79"/>
                    <a:pt x="261" y="79"/>
                  </a:cubicBezTo>
                  <a:cubicBezTo>
                    <a:pt x="260" y="79"/>
                    <a:pt x="260" y="79"/>
                    <a:pt x="260" y="79"/>
                  </a:cubicBezTo>
                  <a:cubicBezTo>
                    <a:pt x="260" y="79"/>
                    <a:pt x="260" y="79"/>
                    <a:pt x="260" y="79"/>
                  </a:cubicBezTo>
                  <a:cubicBezTo>
                    <a:pt x="259" y="79"/>
                    <a:pt x="259" y="79"/>
                    <a:pt x="259" y="79"/>
                  </a:cubicBezTo>
                  <a:cubicBezTo>
                    <a:pt x="259" y="79"/>
                    <a:pt x="259" y="79"/>
                    <a:pt x="259" y="79"/>
                  </a:cubicBezTo>
                  <a:cubicBezTo>
                    <a:pt x="259" y="79"/>
                    <a:pt x="259" y="79"/>
                    <a:pt x="259" y="79"/>
                  </a:cubicBezTo>
                  <a:cubicBezTo>
                    <a:pt x="258" y="79"/>
                    <a:pt x="258" y="79"/>
                    <a:pt x="258" y="79"/>
                  </a:cubicBezTo>
                  <a:cubicBezTo>
                    <a:pt x="258" y="79"/>
                    <a:pt x="258" y="79"/>
                    <a:pt x="258" y="79"/>
                  </a:cubicBezTo>
                  <a:cubicBezTo>
                    <a:pt x="257" y="79"/>
                    <a:pt x="257" y="79"/>
                    <a:pt x="257" y="79"/>
                  </a:cubicBezTo>
                  <a:cubicBezTo>
                    <a:pt x="257" y="79"/>
                    <a:pt x="257" y="79"/>
                    <a:pt x="257" y="79"/>
                  </a:cubicBezTo>
                  <a:cubicBezTo>
                    <a:pt x="257" y="79"/>
                    <a:pt x="257" y="79"/>
                    <a:pt x="257" y="79"/>
                  </a:cubicBezTo>
                  <a:cubicBezTo>
                    <a:pt x="258" y="78"/>
                    <a:pt x="258" y="78"/>
                    <a:pt x="258" y="78"/>
                  </a:cubicBezTo>
                  <a:cubicBezTo>
                    <a:pt x="258" y="77"/>
                    <a:pt x="258" y="77"/>
                    <a:pt x="258" y="77"/>
                  </a:cubicBezTo>
                  <a:cubicBezTo>
                    <a:pt x="259" y="77"/>
                    <a:pt x="259" y="77"/>
                    <a:pt x="259" y="77"/>
                  </a:cubicBezTo>
                  <a:cubicBezTo>
                    <a:pt x="259" y="78"/>
                    <a:pt x="259" y="78"/>
                    <a:pt x="259" y="78"/>
                  </a:cubicBezTo>
                  <a:cubicBezTo>
                    <a:pt x="261" y="78"/>
                    <a:pt x="261" y="78"/>
                    <a:pt x="261" y="78"/>
                  </a:cubicBezTo>
                  <a:cubicBezTo>
                    <a:pt x="260" y="78"/>
                    <a:pt x="260" y="78"/>
                    <a:pt x="260" y="78"/>
                  </a:cubicBezTo>
                  <a:cubicBezTo>
                    <a:pt x="260" y="77"/>
                    <a:pt x="260" y="77"/>
                    <a:pt x="260" y="77"/>
                  </a:cubicBezTo>
                  <a:cubicBezTo>
                    <a:pt x="259" y="77"/>
                    <a:pt x="259" y="77"/>
                    <a:pt x="259" y="77"/>
                  </a:cubicBezTo>
                  <a:cubicBezTo>
                    <a:pt x="259" y="77"/>
                    <a:pt x="259" y="77"/>
                    <a:pt x="259" y="77"/>
                  </a:cubicBezTo>
                  <a:cubicBezTo>
                    <a:pt x="258" y="76"/>
                    <a:pt x="258" y="76"/>
                    <a:pt x="258" y="76"/>
                  </a:cubicBezTo>
                  <a:cubicBezTo>
                    <a:pt x="257" y="75"/>
                    <a:pt x="257" y="75"/>
                    <a:pt x="257" y="75"/>
                  </a:cubicBezTo>
                  <a:cubicBezTo>
                    <a:pt x="258" y="75"/>
                    <a:pt x="258" y="75"/>
                    <a:pt x="258" y="75"/>
                  </a:cubicBezTo>
                  <a:cubicBezTo>
                    <a:pt x="258" y="75"/>
                    <a:pt x="258" y="75"/>
                    <a:pt x="258" y="75"/>
                  </a:cubicBezTo>
                  <a:cubicBezTo>
                    <a:pt x="258" y="75"/>
                    <a:pt x="258" y="75"/>
                    <a:pt x="258" y="75"/>
                  </a:cubicBezTo>
                  <a:cubicBezTo>
                    <a:pt x="259" y="75"/>
                    <a:pt x="259" y="75"/>
                    <a:pt x="259" y="75"/>
                  </a:cubicBezTo>
                  <a:cubicBezTo>
                    <a:pt x="260" y="76"/>
                    <a:pt x="260" y="76"/>
                    <a:pt x="260" y="76"/>
                  </a:cubicBezTo>
                  <a:cubicBezTo>
                    <a:pt x="261" y="76"/>
                    <a:pt x="261" y="76"/>
                    <a:pt x="261" y="76"/>
                  </a:cubicBezTo>
                  <a:cubicBezTo>
                    <a:pt x="261" y="77"/>
                    <a:pt x="261" y="77"/>
                    <a:pt x="261" y="77"/>
                  </a:cubicBezTo>
                  <a:cubicBezTo>
                    <a:pt x="262" y="77"/>
                    <a:pt x="262" y="77"/>
                    <a:pt x="262" y="77"/>
                  </a:cubicBezTo>
                  <a:cubicBezTo>
                    <a:pt x="262" y="77"/>
                    <a:pt x="262" y="77"/>
                    <a:pt x="262" y="77"/>
                  </a:cubicBezTo>
                  <a:cubicBezTo>
                    <a:pt x="264" y="77"/>
                    <a:pt x="264" y="77"/>
                    <a:pt x="264" y="77"/>
                  </a:cubicBezTo>
                  <a:cubicBezTo>
                    <a:pt x="265" y="77"/>
                    <a:pt x="265" y="77"/>
                    <a:pt x="265" y="77"/>
                  </a:cubicBezTo>
                  <a:cubicBezTo>
                    <a:pt x="265" y="77"/>
                    <a:pt x="265" y="77"/>
                    <a:pt x="265" y="77"/>
                  </a:cubicBezTo>
                  <a:cubicBezTo>
                    <a:pt x="265" y="76"/>
                    <a:pt x="265" y="76"/>
                    <a:pt x="265" y="76"/>
                  </a:cubicBezTo>
                  <a:cubicBezTo>
                    <a:pt x="263" y="75"/>
                    <a:pt x="263" y="75"/>
                    <a:pt x="263" y="75"/>
                  </a:cubicBezTo>
                  <a:cubicBezTo>
                    <a:pt x="262" y="74"/>
                    <a:pt x="262" y="74"/>
                    <a:pt x="262" y="74"/>
                  </a:cubicBezTo>
                  <a:cubicBezTo>
                    <a:pt x="262" y="74"/>
                    <a:pt x="262" y="74"/>
                    <a:pt x="262" y="74"/>
                  </a:cubicBezTo>
                  <a:cubicBezTo>
                    <a:pt x="261" y="73"/>
                    <a:pt x="261" y="73"/>
                    <a:pt x="261" y="73"/>
                  </a:cubicBezTo>
                  <a:cubicBezTo>
                    <a:pt x="261" y="73"/>
                    <a:pt x="261" y="73"/>
                    <a:pt x="261" y="73"/>
                  </a:cubicBezTo>
                  <a:cubicBezTo>
                    <a:pt x="260" y="73"/>
                    <a:pt x="260" y="73"/>
                    <a:pt x="260" y="73"/>
                  </a:cubicBezTo>
                  <a:cubicBezTo>
                    <a:pt x="260" y="72"/>
                    <a:pt x="260" y="72"/>
                    <a:pt x="260" y="72"/>
                  </a:cubicBezTo>
                  <a:cubicBezTo>
                    <a:pt x="260" y="72"/>
                    <a:pt x="260" y="72"/>
                    <a:pt x="260" y="72"/>
                  </a:cubicBezTo>
                  <a:cubicBezTo>
                    <a:pt x="261" y="72"/>
                    <a:pt x="261" y="72"/>
                    <a:pt x="261" y="72"/>
                  </a:cubicBezTo>
                  <a:cubicBezTo>
                    <a:pt x="261" y="73"/>
                    <a:pt x="261" y="73"/>
                    <a:pt x="261" y="73"/>
                  </a:cubicBezTo>
                  <a:cubicBezTo>
                    <a:pt x="262" y="73"/>
                    <a:pt x="262" y="73"/>
                    <a:pt x="262" y="73"/>
                  </a:cubicBezTo>
                  <a:cubicBezTo>
                    <a:pt x="262" y="73"/>
                    <a:pt x="262" y="73"/>
                    <a:pt x="262" y="73"/>
                  </a:cubicBezTo>
                  <a:cubicBezTo>
                    <a:pt x="263" y="73"/>
                    <a:pt x="263" y="73"/>
                    <a:pt x="263" y="73"/>
                  </a:cubicBezTo>
                  <a:cubicBezTo>
                    <a:pt x="263" y="73"/>
                    <a:pt x="263" y="73"/>
                    <a:pt x="263" y="73"/>
                  </a:cubicBezTo>
                  <a:cubicBezTo>
                    <a:pt x="263" y="71"/>
                    <a:pt x="263" y="71"/>
                    <a:pt x="263" y="71"/>
                  </a:cubicBezTo>
                  <a:cubicBezTo>
                    <a:pt x="262" y="70"/>
                    <a:pt x="262" y="70"/>
                    <a:pt x="262" y="70"/>
                  </a:cubicBezTo>
                  <a:cubicBezTo>
                    <a:pt x="261" y="70"/>
                    <a:pt x="261" y="70"/>
                    <a:pt x="261" y="70"/>
                  </a:cubicBezTo>
                  <a:cubicBezTo>
                    <a:pt x="261" y="70"/>
                    <a:pt x="261" y="70"/>
                    <a:pt x="261" y="70"/>
                  </a:cubicBezTo>
                  <a:cubicBezTo>
                    <a:pt x="260" y="70"/>
                    <a:pt x="260" y="70"/>
                    <a:pt x="260" y="70"/>
                  </a:cubicBezTo>
                  <a:cubicBezTo>
                    <a:pt x="259" y="71"/>
                    <a:pt x="259" y="71"/>
                    <a:pt x="259" y="71"/>
                  </a:cubicBezTo>
                  <a:cubicBezTo>
                    <a:pt x="258" y="71"/>
                    <a:pt x="258" y="71"/>
                    <a:pt x="258" y="71"/>
                  </a:cubicBezTo>
                  <a:cubicBezTo>
                    <a:pt x="257" y="70"/>
                    <a:pt x="257" y="70"/>
                    <a:pt x="257" y="70"/>
                  </a:cubicBezTo>
                  <a:cubicBezTo>
                    <a:pt x="257" y="70"/>
                    <a:pt x="257" y="70"/>
                    <a:pt x="257" y="70"/>
                  </a:cubicBezTo>
                  <a:cubicBezTo>
                    <a:pt x="256" y="70"/>
                    <a:pt x="256" y="70"/>
                    <a:pt x="256" y="70"/>
                  </a:cubicBezTo>
                  <a:cubicBezTo>
                    <a:pt x="255" y="71"/>
                    <a:pt x="255" y="71"/>
                    <a:pt x="255" y="71"/>
                  </a:cubicBezTo>
                  <a:cubicBezTo>
                    <a:pt x="254" y="71"/>
                    <a:pt x="254" y="71"/>
                    <a:pt x="254" y="71"/>
                  </a:cubicBezTo>
                  <a:cubicBezTo>
                    <a:pt x="254" y="72"/>
                    <a:pt x="254" y="72"/>
                    <a:pt x="254" y="72"/>
                  </a:cubicBezTo>
                  <a:cubicBezTo>
                    <a:pt x="253" y="72"/>
                    <a:pt x="253" y="72"/>
                    <a:pt x="253" y="72"/>
                  </a:cubicBezTo>
                  <a:cubicBezTo>
                    <a:pt x="253" y="72"/>
                    <a:pt x="253" y="72"/>
                    <a:pt x="253" y="72"/>
                  </a:cubicBezTo>
                  <a:cubicBezTo>
                    <a:pt x="254" y="71"/>
                    <a:pt x="254" y="71"/>
                    <a:pt x="254" y="71"/>
                  </a:cubicBezTo>
                  <a:cubicBezTo>
                    <a:pt x="254" y="71"/>
                    <a:pt x="254" y="71"/>
                    <a:pt x="254" y="71"/>
                  </a:cubicBezTo>
                  <a:cubicBezTo>
                    <a:pt x="256" y="69"/>
                    <a:pt x="256" y="69"/>
                    <a:pt x="256" y="69"/>
                  </a:cubicBezTo>
                  <a:cubicBezTo>
                    <a:pt x="256" y="69"/>
                    <a:pt x="256" y="69"/>
                    <a:pt x="256" y="69"/>
                  </a:cubicBezTo>
                  <a:cubicBezTo>
                    <a:pt x="256" y="68"/>
                    <a:pt x="256" y="68"/>
                    <a:pt x="256" y="68"/>
                  </a:cubicBezTo>
                  <a:cubicBezTo>
                    <a:pt x="256" y="66"/>
                    <a:pt x="256" y="66"/>
                    <a:pt x="256" y="66"/>
                  </a:cubicBezTo>
                  <a:cubicBezTo>
                    <a:pt x="256" y="66"/>
                    <a:pt x="256" y="66"/>
                    <a:pt x="256" y="66"/>
                  </a:cubicBezTo>
                  <a:cubicBezTo>
                    <a:pt x="255" y="65"/>
                    <a:pt x="255" y="65"/>
                    <a:pt x="255" y="65"/>
                  </a:cubicBezTo>
                  <a:cubicBezTo>
                    <a:pt x="255" y="66"/>
                    <a:pt x="255" y="66"/>
                    <a:pt x="255" y="66"/>
                  </a:cubicBezTo>
                  <a:cubicBezTo>
                    <a:pt x="254" y="66"/>
                    <a:pt x="254" y="66"/>
                    <a:pt x="254" y="66"/>
                  </a:cubicBezTo>
                  <a:cubicBezTo>
                    <a:pt x="254" y="65"/>
                    <a:pt x="254" y="65"/>
                    <a:pt x="254" y="65"/>
                  </a:cubicBezTo>
                  <a:cubicBezTo>
                    <a:pt x="254" y="65"/>
                    <a:pt x="254" y="65"/>
                    <a:pt x="254" y="65"/>
                  </a:cubicBezTo>
                  <a:cubicBezTo>
                    <a:pt x="253" y="64"/>
                    <a:pt x="253" y="64"/>
                    <a:pt x="253" y="64"/>
                  </a:cubicBezTo>
                  <a:cubicBezTo>
                    <a:pt x="252" y="64"/>
                    <a:pt x="252" y="64"/>
                    <a:pt x="252" y="64"/>
                  </a:cubicBezTo>
                  <a:cubicBezTo>
                    <a:pt x="251" y="63"/>
                    <a:pt x="251" y="63"/>
                    <a:pt x="251" y="63"/>
                  </a:cubicBezTo>
                  <a:cubicBezTo>
                    <a:pt x="250" y="63"/>
                    <a:pt x="250" y="63"/>
                    <a:pt x="250" y="63"/>
                  </a:cubicBezTo>
                  <a:cubicBezTo>
                    <a:pt x="250" y="63"/>
                    <a:pt x="250" y="63"/>
                    <a:pt x="250" y="63"/>
                  </a:cubicBezTo>
                  <a:cubicBezTo>
                    <a:pt x="249" y="63"/>
                    <a:pt x="249" y="63"/>
                    <a:pt x="249" y="63"/>
                  </a:cubicBezTo>
                  <a:cubicBezTo>
                    <a:pt x="248" y="63"/>
                    <a:pt x="248" y="63"/>
                    <a:pt x="248" y="63"/>
                  </a:cubicBezTo>
                  <a:cubicBezTo>
                    <a:pt x="247" y="63"/>
                    <a:pt x="247" y="63"/>
                    <a:pt x="247" y="63"/>
                  </a:cubicBezTo>
                  <a:cubicBezTo>
                    <a:pt x="247" y="63"/>
                    <a:pt x="247" y="63"/>
                    <a:pt x="247" y="63"/>
                  </a:cubicBezTo>
                  <a:cubicBezTo>
                    <a:pt x="247" y="64"/>
                    <a:pt x="247" y="64"/>
                    <a:pt x="247" y="64"/>
                  </a:cubicBezTo>
                  <a:cubicBezTo>
                    <a:pt x="247" y="65"/>
                    <a:pt x="247" y="65"/>
                    <a:pt x="247" y="65"/>
                  </a:cubicBezTo>
                  <a:cubicBezTo>
                    <a:pt x="247" y="66"/>
                    <a:pt x="247" y="66"/>
                    <a:pt x="247" y="66"/>
                  </a:cubicBezTo>
                  <a:cubicBezTo>
                    <a:pt x="247" y="66"/>
                    <a:pt x="247" y="66"/>
                    <a:pt x="247" y="66"/>
                  </a:cubicBezTo>
                  <a:cubicBezTo>
                    <a:pt x="246" y="64"/>
                    <a:pt x="246" y="64"/>
                    <a:pt x="246" y="64"/>
                  </a:cubicBezTo>
                  <a:cubicBezTo>
                    <a:pt x="246" y="65"/>
                    <a:pt x="246" y="65"/>
                    <a:pt x="246" y="65"/>
                  </a:cubicBezTo>
                  <a:cubicBezTo>
                    <a:pt x="246" y="66"/>
                    <a:pt x="246" y="66"/>
                    <a:pt x="246" y="66"/>
                  </a:cubicBezTo>
                  <a:cubicBezTo>
                    <a:pt x="247" y="66"/>
                    <a:pt x="247" y="66"/>
                    <a:pt x="247" y="66"/>
                  </a:cubicBezTo>
                  <a:cubicBezTo>
                    <a:pt x="248" y="68"/>
                    <a:pt x="248" y="68"/>
                    <a:pt x="248" y="68"/>
                  </a:cubicBezTo>
                  <a:cubicBezTo>
                    <a:pt x="249" y="68"/>
                    <a:pt x="249" y="68"/>
                    <a:pt x="249" y="68"/>
                  </a:cubicBezTo>
                  <a:cubicBezTo>
                    <a:pt x="248" y="68"/>
                    <a:pt x="248" y="68"/>
                    <a:pt x="248" y="68"/>
                  </a:cubicBezTo>
                  <a:cubicBezTo>
                    <a:pt x="247" y="68"/>
                    <a:pt x="247" y="68"/>
                    <a:pt x="247" y="68"/>
                  </a:cubicBezTo>
                  <a:cubicBezTo>
                    <a:pt x="247" y="69"/>
                    <a:pt x="247" y="69"/>
                    <a:pt x="247" y="69"/>
                  </a:cubicBezTo>
                  <a:cubicBezTo>
                    <a:pt x="248" y="70"/>
                    <a:pt x="248" y="70"/>
                    <a:pt x="248" y="70"/>
                  </a:cubicBezTo>
                  <a:cubicBezTo>
                    <a:pt x="249" y="70"/>
                    <a:pt x="249" y="70"/>
                    <a:pt x="249" y="70"/>
                  </a:cubicBezTo>
                  <a:cubicBezTo>
                    <a:pt x="249" y="71"/>
                    <a:pt x="249" y="71"/>
                    <a:pt x="249" y="71"/>
                  </a:cubicBezTo>
                  <a:cubicBezTo>
                    <a:pt x="249" y="71"/>
                    <a:pt x="249" y="71"/>
                    <a:pt x="249" y="71"/>
                  </a:cubicBezTo>
                  <a:cubicBezTo>
                    <a:pt x="247" y="71"/>
                    <a:pt x="247" y="71"/>
                    <a:pt x="247" y="71"/>
                  </a:cubicBezTo>
                  <a:cubicBezTo>
                    <a:pt x="247" y="71"/>
                    <a:pt x="247" y="71"/>
                    <a:pt x="247" y="71"/>
                  </a:cubicBezTo>
                  <a:cubicBezTo>
                    <a:pt x="247" y="71"/>
                    <a:pt x="247" y="71"/>
                    <a:pt x="247" y="71"/>
                  </a:cubicBezTo>
                  <a:cubicBezTo>
                    <a:pt x="247" y="72"/>
                    <a:pt x="247" y="72"/>
                    <a:pt x="247" y="72"/>
                  </a:cubicBezTo>
                  <a:cubicBezTo>
                    <a:pt x="248" y="71"/>
                    <a:pt x="248" y="71"/>
                    <a:pt x="248" y="71"/>
                  </a:cubicBezTo>
                  <a:cubicBezTo>
                    <a:pt x="248" y="72"/>
                    <a:pt x="248" y="72"/>
                    <a:pt x="248" y="72"/>
                  </a:cubicBezTo>
                  <a:cubicBezTo>
                    <a:pt x="250" y="71"/>
                    <a:pt x="250" y="71"/>
                    <a:pt x="250" y="71"/>
                  </a:cubicBezTo>
                  <a:cubicBezTo>
                    <a:pt x="250" y="72"/>
                    <a:pt x="250" y="72"/>
                    <a:pt x="250" y="72"/>
                  </a:cubicBezTo>
                  <a:cubicBezTo>
                    <a:pt x="251" y="72"/>
                    <a:pt x="251" y="72"/>
                    <a:pt x="251" y="72"/>
                  </a:cubicBezTo>
                  <a:cubicBezTo>
                    <a:pt x="251" y="73"/>
                    <a:pt x="251" y="73"/>
                    <a:pt x="251" y="73"/>
                  </a:cubicBezTo>
                  <a:cubicBezTo>
                    <a:pt x="252" y="74"/>
                    <a:pt x="252" y="74"/>
                    <a:pt x="252" y="74"/>
                  </a:cubicBezTo>
                  <a:cubicBezTo>
                    <a:pt x="253" y="74"/>
                    <a:pt x="253" y="74"/>
                    <a:pt x="253" y="74"/>
                  </a:cubicBezTo>
                  <a:cubicBezTo>
                    <a:pt x="253" y="73"/>
                    <a:pt x="253" y="73"/>
                    <a:pt x="253" y="73"/>
                  </a:cubicBezTo>
                  <a:cubicBezTo>
                    <a:pt x="253" y="73"/>
                    <a:pt x="253" y="73"/>
                    <a:pt x="253" y="73"/>
                  </a:cubicBezTo>
                  <a:cubicBezTo>
                    <a:pt x="254" y="73"/>
                    <a:pt x="254" y="73"/>
                    <a:pt x="254" y="73"/>
                  </a:cubicBezTo>
                  <a:cubicBezTo>
                    <a:pt x="254" y="73"/>
                    <a:pt x="254" y="73"/>
                    <a:pt x="254" y="73"/>
                  </a:cubicBezTo>
                  <a:cubicBezTo>
                    <a:pt x="255" y="74"/>
                    <a:pt x="255" y="74"/>
                    <a:pt x="255" y="74"/>
                  </a:cubicBezTo>
                  <a:cubicBezTo>
                    <a:pt x="254" y="74"/>
                    <a:pt x="254" y="74"/>
                    <a:pt x="254" y="74"/>
                  </a:cubicBezTo>
                  <a:cubicBezTo>
                    <a:pt x="254" y="76"/>
                    <a:pt x="254" y="76"/>
                    <a:pt x="254" y="76"/>
                  </a:cubicBezTo>
                  <a:cubicBezTo>
                    <a:pt x="254" y="77"/>
                    <a:pt x="254" y="77"/>
                    <a:pt x="254" y="77"/>
                  </a:cubicBezTo>
                  <a:cubicBezTo>
                    <a:pt x="254" y="77"/>
                    <a:pt x="254" y="77"/>
                    <a:pt x="254" y="77"/>
                  </a:cubicBezTo>
                  <a:cubicBezTo>
                    <a:pt x="255" y="78"/>
                    <a:pt x="255" y="78"/>
                    <a:pt x="255" y="78"/>
                  </a:cubicBezTo>
                  <a:cubicBezTo>
                    <a:pt x="254" y="79"/>
                    <a:pt x="254" y="79"/>
                    <a:pt x="254" y="79"/>
                  </a:cubicBezTo>
                  <a:cubicBezTo>
                    <a:pt x="254" y="80"/>
                    <a:pt x="254" y="80"/>
                    <a:pt x="254" y="80"/>
                  </a:cubicBezTo>
                  <a:cubicBezTo>
                    <a:pt x="254" y="81"/>
                    <a:pt x="254" y="81"/>
                    <a:pt x="254" y="81"/>
                  </a:cubicBezTo>
                  <a:cubicBezTo>
                    <a:pt x="253" y="81"/>
                    <a:pt x="253" y="81"/>
                    <a:pt x="253" y="81"/>
                  </a:cubicBezTo>
                  <a:cubicBezTo>
                    <a:pt x="252" y="82"/>
                    <a:pt x="252" y="82"/>
                    <a:pt x="252" y="82"/>
                  </a:cubicBezTo>
                  <a:cubicBezTo>
                    <a:pt x="251" y="82"/>
                    <a:pt x="251" y="82"/>
                    <a:pt x="251" y="82"/>
                  </a:cubicBezTo>
                  <a:cubicBezTo>
                    <a:pt x="250" y="83"/>
                    <a:pt x="250" y="83"/>
                    <a:pt x="250" y="83"/>
                  </a:cubicBezTo>
                  <a:cubicBezTo>
                    <a:pt x="251" y="84"/>
                    <a:pt x="251" y="84"/>
                    <a:pt x="251" y="84"/>
                  </a:cubicBezTo>
                  <a:cubicBezTo>
                    <a:pt x="250" y="84"/>
                    <a:pt x="250" y="84"/>
                    <a:pt x="250" y="84"/>
                  </a:cubicBezTo>
                  <a:cubicBezTo>
                    <a:pt x="249" y="85"/>
                    <a:pt x="249" y="85"/>
                    <a:pt x="249" y="85"/>
                  </a:cubicBezTo>
                  <a:cubicBezTo>
                    <a:pt x="249" y="86"/>
                    <a:pt x="249" y="86"/>
                    <a:pt x="249" y="86"/>
                  </a:cubicBezTo>
                  <a:cubicBezTo>
                    <a:pt x="250" y="86"/>
                    <a:pt x="250" y="86"/>
                    <a:pt x="250" y="86"/>
                  </a:cubicBezTo>
                  <a:cubicBezTo>
                    <a:pt x="250" y="86"/>
                    <a:pt x="250" y="86"/>
                    <a:pt x="250" y="86"/>
                  </a:cubicBezTo>
                  <a:cubicBezTo>
                    <a:pt x="249" y="87"/>
                    <a:pt x="249" y="87"/>
                    <a:pt x="249" y="87"/>
                  </a:cubicBezTo>
                  <a:cubicBezTo>
                    <a:pt x="249" y="87"/>
                    <a:pt x="249" y="87"/>
                    <a:pt x="249" y="87"/>
                  </a:cubicBezTo>
                  <a:cubicBezTo>
                    <a:pt x="249" y="88"/>
                    <a:pt x="249" y="88"/>
                    <a:pt x="249" y="88"/>
                  </a:cubicBezTo>
                  <a:cubicBezTo>
                    <a:pt x="249" y="88"/>
                    <a:pt x="249" y="88"/>
                    <a:pt x="249" y="88"/>
                  </a:cubicBezTo>
                  <a:cubicBezTo>
                    <a:pt x="249" y="89"/>
                    <a:pt x="249" y="89"/>
                    <a:pt x="249" y="89"/>
                  </a:cubicBezTo>
                  <a:cubicBezTo>
                    <a:pt x="249" y="90"/>
                    <a:pt x="249" y="90"/>
                    <a:pt x="249" y="90"/>
                  </a:cubicBezTo>
                  <a:cubicBezTo>
                    <a:pt x="249" y="90"/>
                    <a:pt x="249" y="90"/>
                    <a:pt x="249" y="90"/>
                  </a:cubicBezTo>
                  <a:cubicBezTo>
                    <a:pt x="249" y="91"/>
                    <a:pt x="249" y="91"/>
                    <a:pt x="249" y="91"/>
                  </a:cubicBezTo>
                  <a:cubicBezTo>
                    <a:pt x="250" y="91"/>
                    <a:pt x="250" y="91"/>
                    <a:pt x="250" y="91"/>
                  </a:cubicBezTo>
                  <a:cubicBezTo>
                    <a:pt x="251" y="91"/>
                    <a:pt x="251" y="91"/>
                    <a:pt x="251" y="91"/>
                  </a:cubicBezTo>
                  <a:cubicBezTo>
                    <a:pt x="251" y="90"/>
                    <a:pt x="251" y="90"/>
                    <a:pt x="251" y="90"/>
                  </a:cubicBezTo>
                  <a:cubicBezTo>
                    <a:pt x="251" y="90"/>
                    <a:pt x="251" y="90"/>
                    <a:pt x="251" y="90"/>
                  </a:cubicBezTo>
                  <a:cubicBezTo>
                    <a:pt x="251" y="90"/>
                    <a:pt x="251" y="90"/>
                    <a:pt x="251" y="90"/>
                  </a:cubicBezTo>
                  <a:cubicBezTo>
                    <a:pt x="252" y="90"/>
                    <a:pt x="252" y="90"/>
                    <a:pt x="252" y="90"/>
                  </a:cubicBezTo>
                  <a:cubicBezTo>
                    <a:pt x="253" y="89"/>
                    <a:pt x="253" y="89"/>
                    <a:pt x="253" y="89"/>
                  </a:cubicBezTo>
                  <a:cubicBezTo>
                    <a:pt x="253" y="90"/>
                    <a:pt x="253" y="90"/>
                    <a:pt x="253" y="90"/>
                  </a:cubicBezTo>
                  <a:cubicBezTo>
                    <a:pt x="252" y="91"/>
                    <a:pt x="252" y="91"/>
                    <a:pt x="252" y="91"/>
                  </a:cubicBezTo>
                  <a:cubicBezTo>
                    <a:pt x="252" y="91"/>
                    <a:pt x="252" y="91"/>
                    <a:pt x="252" y="91"/>
                  </a:cubicBezTo>
                  <a:cubicBezTo>
                    <a:pt x="252" y="91"/>
                    <a:pt x="252" y="91"/>
                    <a:pt x="252" y="91"/>
                  </a:cubicBezTo>
                  <a:cubicBezTo>
                    <a:pt x="252" y="92"/>
                    <a:pt x="252" y="92"/>
                    <a:pt x="252" y="92"/>
                  </a:cubicBezTo>
                  <a:cubicBezTo>
                    <a:pt x="252" y="92"/>
                    <a:pt x="252" y="92"/>
                    <a:pt x="252" y="92"/>
                  </a:cubicBezTo>
                  <a:cubicBezTo>
                    <a:pt x="253" y="93"/>
                    <a:pt x="253" y="93"/>
                    <a:pt x="253" y="93"/>
                  </a:cubicBezTo>
                  <a:cubicBezTo>
                    <a:pt x="254" y="93"/>
                    <a:pt x="254" y="93"/>
                    <a:pt x="254" y="93"/>
                  </a:cubicBezTo>
                  <a:cubicBezTo>
                    <a:pt x="254" y="93"/>
                    <a:pt x="254" y="93"/>
                    <a:pt x="254" y="93"/>
                  </a:cubicBezTo>
                  <a:cubicBezTo>
                    <a:pt x="255" y="93"/>
                    <a:pt x="255" y="93"/>
                    <a:pt x="255" y="93"/>
                  </a:cubicBezTo>
                  <a:cubicBezTo>
                    <a:pt x="255" y="93"/>
                    <a:pt x="255" y="93"/>
                    <a:pt x="255" y="93"/>
                  </a:cubicBezTo>
                  <a:cubicBezTo>
                    <a:pt x="256" y="92"/>
                    <a:pt x="256" y="92"/>
                    <a:pt x="256" y="92"/>
                  </a:cubicBezTo>
                  <a:cubicBezTo>
                    <a:pt x="256" y="92"/>
                    <a:pt x="256" y="92"/>
                    <a:pt x="256" y="92"/>
                  </a:cubicBezTo>
                  <a:cubicBezTo>
                    <a:pt x="257" y="91"/>
                    <a:pt x="257" y="91"/>
                    <a:pt x="257" y="91"/>
                  </a:cubicBezTo>
                  <a:cubicBezTo>
                    <a:pt x="257" y="91"/>
                    <a:pt x="257" y="91"/>
                    <a:pt x="257" y="91"/>
                  </a:cubicBezTo>
                  <a:cubicBezTo>
                    <a:pt x="257" y="92"/>
                    <a:pt x="257" y="92"/>
                    <a:pt x="257" y="92"/>
                  </a:cubicBezTo>
                  <a:cubicBezTo>
                    <a:pt x="257" y="92"/>
                    <a:pt x="257" y="92"/>
                    <a:pt x="257" y="92"/>
                  </a:cubicBezTo>
                  <a:cubicBezTo>
                    <a:pt x="257" y="92"/>
                    <a:pt x="257" y="92"/>
                    <a:pt x="257" y="92"/>
                  </a:cubicBezTo>
                  <a:cubicBezTo>
                    <a:pt x="258" y="92"/>
                    <a:pt x="258" y="92"/>
                    <a:pt x="258" y="92"/>
                  </a:cubicBezTo>
                  <a:cubicBezTo>
                    <a:pt x="258" y="91"/>
                    <a:pt x="258" y="91"/>
                    <a:pt x="258" y="91"/>
                  </a:cubicBezTo>
                  <a:cubicBezTo>
                    <a:pt x="259" y="91"/>
                    <a:pt x="259" y="91"/>
                    <a:pt x="259" y="91"/>
                  </a:cubicBezTo>
                  <a:cubicBezTo>
                    <a:pt x="259" y="91"/>
                    <a:pt x="259" y="91"/>
                    <a:pt x="259" y="91"/>
                  </a:cubicBezTo>
                  <a:cubicBezTo>
                    <a:pt x="259" y="92"/>
                    <a:pt x="259" y="92"/>
                    <a:pt x="259" y="92"/>
                  </a:cubicBezTo>
                  <a:cubicBezTo>
                    <a:pt x="258" y="94"/>
                    <a:pt x="258" y="94"/>
                    <a:pt x="258" y="94"/>
                  </a:cubicBezTo>
                  <a:cubicBezTo>
                    <a:pt x="257" y="94"/>
                    <a:pt x="257" y="94"/>
                    <a:pt x="257" y="94"/>
                  </a:cubicBezTo>
                  <a:cubicBezTo>
                    <a:pt x="257" y="95"/>
                    <a:pt x="257" y="95"/>
                    <a:pt x="257" y="95"/>
                  </a:cubicBezTo>
                  <a:cubicBezTo>
                    <a:pt x="258" y="95"/>
                    <a:pt x="258" y="95"/>
                    <a:pt x="258" y="95"/>
                  </a:cubicBezTo>
                  <a:cubicBezTo>
                    <a:pt x="259" y="95"/>
                    <a:pt x="259" y="95"/>
                    <a:pt x="259" y="95"/>
                  </a:cubicBezTo>
                  <a:cubicBezTo>
                    <a:pt x="260" y="95"/>
                    <a:pt x="260" y="95"/>
                    <a:pt x="260" y="95"/>
                  </a:cubicBezTo>
                  <a:cubicBezTo>
                    <a:pt x="260" y="96"/>
                    <a:pt x="260" y="96"/>
                    <a:pt x="260" y="96"/>
                  </a:cubicBezTo>
                  <a:cubicBezTo>
                    <a:pt x="261" y="96"/>
                    <a:pt x="261" y="96"/>
                    <a:pt x="261" y="96"/>
                  </a:cubicBezTo>
                  <a:cubicBezTo>
                    <a:pt x="261" y="95"/>
                    <a:pt x="261" y="95"/>
                    <a:pt x="261" y="95"/>
                  </a:cubicBezTo>
                  <a:cubicBezTo>
                    <a:pt x="262" y="95"/>
                    <a:pt x="262" y="95"/>
                    <a:pt x="262" y="95"/>
                  </a:cubicBezTo>
                  <a:cubicBezTo>
                    <a:pt x="262" y="96"/>
                    <a:pt x="262" y="96"/>
                    <a:pt x="262" y="96"/>
                  </a:cubicBezTo>
                  <a:cubicBezTo>
                    <a:pt x="262" y="96"/>
                    <a:pt x="262" y="96"/>
                    <a:pt x="262" y="96"/>
                  </a:cubicBezTo>
                  <a:cubicBezTo>
                    <a:pt x="262" y="96"/>
                    <a:pt x="262" y="96"/>
                    <a:pt x="262" y="96"/>
                  </a:cubicBezTo>
                  <a:cubicBezTo>
                    <a:pt x="263" y="97"/>
                    <a:pt x="263" y="97"/>
                    <a:pt x="263" y="97"/>
                  </a:cubicBezTo>
                  <a:cubicBezTo>
                    <a:pt x="264" y="96"/>
                    <a:pt x="264" y="96"/>
                    <a:pt x="264" y="96"/>
                  </a:cubicBezTo>
                  <a:cubicBezTo>
                    <a:pt x="263" y="96"/>
                    <a:pt x="263" y="96"/>
                    <a:pt x="263" y="96"/>
                  </a:cubicBezTo>
                  <a:cubicBezTo>
                    <a:pt x="263" y="95"/>
                    <a:pt x="263" y="95"/>
                    <a:pt x="263" y="95"/>
                  </a:cubicBezTo>
                  <a:cubicBezTo>
                    <a:pt x="264" y="95"/>
                    <a:pt x="264" y="95"/>
                    <a:pt x="264" y="95"/>
                  </a:cubicBezTo>
                  <a:cubicBezTo>
                    <a:pt x="264" y="95"/>
                    <a:pt x="264" y="95"/>
                    <a:pt x="264" y="95"/>
                  </a:cubicBezTo>
                  <a:cubicBezTo>
                    <a:pt x="264" y="96"/>
                    <a:pt x="264" y="96"/>
                    <a:pt x="264" y="96"/>
                  </a:cubicBezTo>
                  <a:cubicBezTo>
                    <a:pt x="264" y="97"/>
                    <a:pt x="264" y="97"/>
                    <a:pt x="264" y="97"/>
                  </a:cubicBezTo>
                  <a:cubicBezTo>
                    <a:pt x="265" y="97"/>
                    <a:pt x="265" y="97"/>
                    <a:pt x="265" y="97"/>
                  </a:cubicBezTo>
                  <a:cubicBezTo>
                    <a:pt x="265" y="96"/>
                    <a:pt x="265" y="96"/>
                    <a:pt x="265" y="96"/>
                  </a:cubicBezTo>
                  <a:cubicBezTo>
                    <a:pt x="265" y="95"/>
                    <a:pt x="265" y="95"/>
                    <a:pt x="265" y="95"/>
                  </a:cubicBezTo>
                  <a:cubicBezTo>
                    <a:pt x="266" y="95"/>
                    <a:pt x="266" y="95"/>
                    <a:pt x="266" y="95"/>
                  </a:cubicBezTo>
                  <a:cubicBezTo>
                    <a:pt x="266" y="96"/>
                    <a:pt x="266" y="96"/>
                    <a:pt x="266" y="96"/>
                  </a:cubicBezTo>
                  <a:cubicBezTo>
                    <a:pt x="265" y="96"/>
                    <a:pt x="265" y="96"/>
                    <a:pt x="265" y="96"/>
                  </a:cubicBezTo>
                  <a:cubicBezTo>
                    <a:pt x="265" y="97"/>
                    <a:pt x="265" y="97"/>
                    <a:pt x="265" y="97"/>
                  </a:cubicBezTo>
                  <a:cubicBezTo>
                    <a:pt x="267" y="97"/>
                    <a:pt x="267" y="97"/>
                    <a:pt x="267" y="97"/>
                  </a:cubicBezTo>
                  <a:cubicBezTo>
                    <a:pt x="267" y="96"/>
                    <a:pt x="267" y="96"/>
                    <a:pt x="267" y="96"/>
                  </a:cubicBezTo>
                  <a:cubicBezTo>
                    <a:pt x="268" y="95"/>
                    <a:pt x="268" y="95"/>
                    <a:pt x="268" y="95"/>
                  </a:cubicBezTo>
                  <a:cubicBezTo>
                    <a:pt x="268" y="96"/>
                    <a:pt x="268" y="96"/>
                    <a:pt x="268" y="96"/>
                  </a:cubicBezTo>
                  <a:cubicBezTo>
                    <a:pt x="268" y="96"/>
                    <a:pt x="268" y="96"/>
                    <a:pt x="268" y="96"/>
                  </a:cubicBezTo>
                  <a:cubicBezTo>
                    <a:pt x="268" y="97"/>
                    <a:pt x="268" y="97"/>
                    <a:pt x="268" y="97"/>
                  </a:cubicBezTo>
                  <a:cubicBezTo>
                    <a:pt x="269" y="97"/>
                    <a:pt x="269" y="97"/>
                    <a:pt x="269" y="97"/>
                  </a:cubicBezTo>
                  <a:cubicBezTo>
                    <a:pt x="269" y="96"/>
                    <a:pt x="269" y="96"/>
                    <a:pt x="269" y="96"/>
                  </a:cubicBezTo>
                  <a:cubicBezTo>
                    <a:pt x="269" y="95"/>
                    <a:pt x="269" y="95"/>
                    <a:pt x="269" y="95"/>
                  </a:cubicBezTo>
                  <a:cubicBezTo>
                    <a:pt x="269" y="97"/>
                    <a:pt x="269" y="97"/>
                    <a:pt x="269" y="97"/>
                  </a:cubicBezTo>
                  <a:cubicBezTo>
                    <a:pt x="269" y="97"/>
                    <a:pt x="269" y="97"/>
                    <a:pt x="269" y="97"/>
                  </a:cubicBezTo>
                  <a:cubicBezTo>
                    <a:pt x="270" y="97"/>
                    <a:pt x="270" y="97"/>
                    <a:pt x="270" y="97"/>
                  </a:cubicBezTo>
                  <a:cubicBezTo>
                    <a:pt x="271" y="98"/>
                    <a:pt x="271" y="98"/>
                    <a:pt x="271" y="98"/>
                  </a:cubicBezTo>
                  <a:cubicBezTo>
                    <a:pt x="272" y="98"/>
                    <a:pt x="272" y="98"/>
                    <a:pt x="272" y="98"/>
                  </a:cubicBezTo>
                  <a:cubicBezTo>
                    <a:pt x="273" y="98"/>
                    <a:pt x="273" y="98"/>
                    <a:pt x="273" y="98"/>
                  </a:cubicBezTo>
                  <a:cubicBezTo>
                    <a:pt x="273" y="98"/>
                    <a:pt x="273" y="98"/>
                    <a:pt x="273" y="98"/>
                  </a:cubicBezTo>
                  <a:cubicBezTo>
                    <a:pt x="274" y="98"/>
                    <a:pt x="274" y="98"/>
                    <a:pt x="274" y="98"/>
                  </a:cubicBezTo>
                  <a:cubicBezTo>
                    <a:pt x="274" y="97"/>
                    <a:pt x="274" y="97"/>
                    <a:pt x="274" y="97"/>
                  </a:cubicBezTo>
                  <a:cubicBezTo>
                    <a:pt x="274" y="97"/>
                    <a:pt x="274" y="97"/>
                    <a:pt x="274" y="97"/>
                  </a:cubicBezTo>
                  <a:cubicBezTo>
                    <a:pt x="275" y="96"/>
                    <a:pt x="275" y="96"/>
                    <a:pt x="275" y="96"/>
                  </a:cubicBezTo>
                  <a:cubicBezTo>
                    <a:pt x="276" y="95"/>
                    <a:pt x="276" y="95"/>
                    <a:pt x="276" y="95"/>
                  </a:cubicBezTo>
                  <a:cubicBezTo>
                    <a:pt x="275" y="95"/>
                    <a:pt x="275" y="95"/>
                    <a:pt x="275" y="95"/>
                  </a:cubicBezTo>
                  <a:cubicBezTo>
                    <a:pt x="276" y="94"/>
                    <a:pt x="276" y="94"/>
                    <a:pt x="276" y="94"/>
                  </a:cubicBezTo>
                  <a:cubicBezTo>
                    <a:pt x="276" y="94"/>
                    <a:pt x="276" y="94"/>
                    <a:pt x="276" y="94"/>
                  </a:cubicBezTo>
                  <a:cubicBezTo>
                    <a:pt x="276" y="95"/>
                    <a:pt x="276" y="95"/>
                    <a:pt x="276" y="95"/>
                  </a:cubicBezTo>
                  <a:cubicBezTo>
                    <a:pt x="277" y="95"/>
                    <a:pt x="277" y="95"/>
                    <a:pt x="277" y="95"/>
                  </a:cubicBezTo>
                  <a:cubicBezTo>
                    <a:pt x="277" y="95"/>
                    <a:pt x="277" y="95"/>
                    <a:pt x="277" y="95"/>
                  </a:cubicBezTo>
                  <a:cubicBezTo>
                    <a:pt x="276" y="96"/>
                    <a:pt x="276" y="96"/>
                    <a:pt x="276" y="96"/>
                  </a:cubicBezTo>
                  <a:cubicBezTo>
                    <a:pt x="276" y="97"/>
                    <a:pt x="276" y="97"/>
                    <a:pt x="276" y="97"/>
                  </a:cubicBezTo>
                  <a:cubicBezTo>
                    <a:pt x="276" y="99"/>
                    <a:pt x="276" y="99"/>
                    <a:pt x="276" y="99"/>
                  </a:cubicBezTo>
                  <a:close/>
                  <a:moveTo>
                    <a:pt x="245" y="62"/>
                  </a:moveTo>
                  <a:cubicBezTo>
                    <a:pt x="246" y="62"/>
                    <a:pt x="246" y="62"/>
                    <a:pt x="246" y="62"/>
                  </a:cubicBezTo>
                  <a:cubicBezTo>
                    <a:pt x="246" y="62"/>
                    <a:pt x="246" y="62"/>
                    <a:pt x="246" y="62"/>
                  </a:cubicBezTo>
                  <a:cubicBezTo>
                    <a:pt x="245" y="62"/>
                    <a:pt x="245" y="62"/>
                    <a:pt x="245" y="62"/>
                  </a:cubicBezTo>
                  <a:cubicBezTo>
                    <a:pt x="245" y="62"/>
                    <a:pt x="245" y="62"/>
                    <a:pt x="245" y="62"/>
                  </a:cubicBezTo>
                  <a:cubicBezTo>
                    <a:pt x="245" y="62"/>
                    <a:pt x="245" y="62"/>
                    <a:pt x="245" y="62"/>
                  </a:cubicBezTo>
                  <a:close/>
                  <a:moveTo>
                    <a:pt x="244" y="67"/>
                  </a:moveTo>
                  <a:cubicBezTo>
                    <a:pt x="244" y="67"/>
                    <a:pt x="244" y="67"/>
                    <a:pt x="244" y="67"/>
                  </a:cubicBezTo>
                  <a:cubicBezTo>
                    <a:pt x="244" y="66"/>
                    <a:pt x="244" y="66"/>
                    <a:pt x="244" y="66"/>
                  </a:cubicBezTo>
                  <a:cubicBezTo>
                    <a:pt x="245" y="67"/>
                    <a:pt x="245" y="67"/>
                    <a:pt x="245" y="67"/>
                  </a:cubicBezTo>
                  <a:cubicBezTo>
                    <a:pt x="244" y="67"/>
                    <a:pt x="244" y="67"/>
                    <a:pt x="244" y="67"/>
                  </a:cubicBezTo>
                  <a:cubicBezTo>
                    <a:pt x="244" y="67"/>
                    <a:pt x="244" y="67"/>
                    <a:pt x="244" y="67"/>
                  </a:cubicBezTo>
                  <a:close/>
                  <a:moveTo>
                    <a:pt x="222" y="74"/>
                  </a:moveTo>
                  <a:cubicBezTo>
                    <a:pt x="222" y="75"/>
                    <a:pt x="222" y="75"/>
                    <a:pt x="222" y="75"/>
                  </a:cubicBezTo>
                  <a:cubicBezTo>
                    <a:pt x="223" y="75"/>
                    <a:pt x="223" y="75"/>
                    <a:pt x="223" y="75"/>
                  </a:cubicBezTo>
                  <a:cubicBezTo>
                    <a:pt x="223" y="75"/>
                    <a:pt x="223" y="75"/>
                    <a:pt x="223" y="75"/>
                  </a:cubicBezTo>
                  <a:cubicBezTo>
                    <a:pt x="222" y="74"/>
                    <a:pt x="222" y="74"/>
                    <a:pt x="222" y="74"/>
                  </a:cubicBezTo>
                  <a:close/>
                  <a:moveTo>
                    <a:pt x="236" y="62"/>
                  </a:moveTo>
                  <a:cubicBezTo>
                    <a:pt x="236" y="62"/>
                    <a:pt x="236" y="62"/>
                    <a:pt x="236" y="62"/>
                  </a:cubicBezTo>
                  <a:cubicBezTo>
                    <a:pt x="237" y="63"/>
                    <a:pt x="237" y="63"/>
                    <a:pt x="237" y="63"/>
                  </a:cubicBezTo>
                  <a:cubicBezTo>
                    <a:pt x="237" y="64"/>
                    <a:pt x="237" y="64"/>
                    <a:pt x="237" y="64"/>
                  </a:cubicBezTo>
                  <a:cubicBezTo>
                    <a:pt x="237" y="63"/>
                    <a:pt x="237" y="63"/>
                    <a:pt x="237" y="63"/>
                  </a:cubicBezTo>
                  <a:cubicBezTo>
                    <a:pt x="237" y="63"/>
                    <a:pt x="237" y="63"/>
                    <a:pt x="237" y="63"/>
                  </a:cubicBezTo>
                  <a:cubicBezTo>
                    <a:pt x="237" y="62"/>
                    <a:pt x="237" y="62"/>
                    <a:pt x="237" y="62"/>
                  </a:cubicBezTo>
                  <a:cubicBezTo>
                    <a:pt x="236" y="62"/>
                    <a:pt x="236" y="62"/>
                    <a:pt x="236" y="62"/>
                  </a:cubicBezTo>
                  <a:close/>
                  <a:moveTo>
                    <a:pt x="230" y="62"/>
                  </a:moveTo>
                  <a:cubicBezTo>
                    <a:pt x="230" y="63"/>
                    <a:pt x="230" y="63"/>
                    <a:pt x="230" y="63"/>
                  </a:cubicBezTo>
                  <a:cubicBezTo>
                    <a:pt x="230" y="63"/>
                    <a:pt x="230" y="63"/>
                    <a:pt x="230" y="63"/>
                  </a:cubicBezTo>
                  <a:cubicBezTo>
                    <a:pt x="231" y="63"/>
                    <a:pt x="231" y="63"/>
                    <a:pt x="231" y="63"/>
                  </a:cubicBezTo>
                  <a:cubicBezTo>
                    <a:pt x="231" y="63"/>
                    <a:pt x="231" y="63"/>
                    <a:pt x="231" y="63"/>
                  </a:cubicBezTo>
                  <a:cubicBezTo>
                    <a:pt x="232" y="63"/>
                    <a:pt x="232" y="63"/>
                    <a:pt x="232" y="63"/>
                  </a:cubicBezTo>
                  <a:cubicBezTo>
                    <a:pt x="233" y="62"/>
                    <a:pt x="233" y="62"/>
                    <a:pt x="233" y="62"/>
                  </a:cubicBezTo>
                  <a:cubicBezTo>
                    <a:pt x="234" y="62"/>
                    <a:pt x="234" y="62"/>
                    <a:pt x="234" y="62"/>
                  </a:cubicBezTo>
                  <a:cubicBezTo>
                    <a:pt x="235" y="62"/>
                    <a:pt x="235" y="62"/>
                    <a:pt x="235" y="62"/>
                  </a:cubicBezTo>
                  <a:cubicBezTo>
                    <a:pt x="235" y="62"/>
                    <a:pt x="235" y="62"/>
                    <a:pt x="235" y="62"/>
                  </a:cubicBezTo>
                  <a:cubicBezTo>
                    <a:pt x="233" y="61"/>
                    <a:pt x="233" y="61"/>
                    <a:pt x="233" y="61"/>
                  </a:cubicBezTo>
                  <a:cubicBezTo>
                    <a:pt x="232" y="62"/>
                    <a:pt x="232" y="62"/>
                    <a:pt x="232" y="62"/>
                  </a:cubicBezTo>
                  <a:cubicBezTo>
                    <a:pt x="232" y="62"/>
                    <a:pt x="232" y="62"/>
                    <a:pt x="232" y="62"/>
                  </a:cubicBezTo>
                  <a:cubicBezTo>
                    <a:pt x="231" y="62"/>
                    <a:pt x="231" y="62"/>
                    <a:pt x="231" y="62"/>
                  </a:cubicBezTo>
                  <a:cubicBezTo>
                    <a:pt x="230" y="62"/>
                    <a:pt x="230" y="62"/>
                    <a:pt x="230" y="62"/>
                  </a:cubicBezTo>
                  <a:cubicBezTo>
                    <a:pt x="230" y="62"/>
                    <a:pt x="230" y="62"/>
                    <a:pt x="230" y="62"/>
                  </a:cubicBezTo>
                  <a:close/>
                  <a:moveTo>
                    <a:pt x="223" y="65"/>
                  </a:moveTo>
                  <a:cubicBezTo>
                    <a:pt x="222" y="64"/>
                    <a:pt x="222" y="64"/>
                    <a:pt x="222" y="64"/>
                  </a:cubicBezTo>
                  <a:cubicBezTo>
                    <a:pt x="221" y="64"/>
                    <a:pt x="221" y="64"/>
                    <a:pt x="221" y="64"/>
                  </a:cubicBezTo>
                  <a:cubicBezTo>
                    <a:pt x="220" y="64"/>
                    <a:pt x="220" y="64"/>
                    <a:pt x="220" y="64"/>
                  </a:cubicBezTo>
                  <a:cubicBezTo>
                    <a:pt x="220" y="63"/>
                    <a:pt x="220" y="63"/>
                    <a:pt x="220" y="63"/>
                  </a:cubicBezTo>
                  <a:cubicBezTo>
                    <a:pt x="221" y="62"/>
                    <a:pt x="221" y="62"/>
                    <a:pt x="221" y="62"/>
                  </a:cubicBezTo>
                  <a:cubicBezTo>
                    <a:pt x="221" y="62"/>
                    <a:pt x="221" y="62"/>
                    <a:pt x="221" y="62"/>
                  </a:cubicBezTo>
                  <a:cubicBezTo>
                    <a:pt x="221" y="61"/>
                    <a:pt x="221" y="61"/>
                    <a:pt x="221" y="61"/>
                  </a:cubicBezTo>
                  <a:cubicBezTo>
                    <a:pt x="221" y="60"/>
                    <a:pt x="221" y="60"/>
                    <a:pt x="221" y="60"/>
                  </a:cubicBezTo>
                  <a:cubicBezTo>
                    <a:pt x="221" y="60"/>
                    <a:pt x="221" y="60"/>
                    <a:pt x="221" y="60"/>
                  </a:cubicBezTo>
                  <a:cubicBezTo>
                    <a:pt x="222" y="60"/>
                    <a:pt x="222" y="60"/>
                    <a:pt x="222" y="60"/>
                  </a:cubicBezTo>
                  <a:cubicBezTo>
                    <a:pt x="223" y="60"/>
                    <a:pt x="223" y="60"/>
                    <a:pt x="223" y="60"/>
                  </a:cubicBezTo>
                  <a:cubicBezTo>
                    <a:pt x="223" y="60"/>
                    <a:pt x="223" y="60"/>
                    <a:pt x="223" y="60"/>
                  </a:cubicBezTo>
                  <a:cubicBezTo>
                    <a:pt x="223" y="61"/>
                    <a:pt x="223" y="61"/>
                    <a:pt x="223" y="61"/>
                  </a:cubicBezTo>
                  <a:cubicBezTo>
                    <a:pt x="223" y="61"/>
                    <a:pt x="223" y="61"/>
                    <a:pt x="223" y="61"/>
                  </a:cubicBezTo>
                  <a:cubicBezTo>
                    <a:pt x="222" y="61"/>
                    <a:pt x="222" y="61"/>
                    <a:pt x="222" y="61"/>
                  </a:cubicBezTo>
                  <a:cubicBezTo>
                    <a:pt x="223" y="62"/>
                    <a:pt x="223" y="62"/>
                    <a:pt x="223" y="62"/>
                  </a:cubicBezTo>
                  <a:cubicBezTo>
                    <a:pt x="224" y="62"/>
                    <a:pt x="224" y="62"/>
                    <a:pt x="224" y="62"/>
                  </a:cubicBezTo>
                  <a:cubicBezTo>
                    <a:pt x="224" y="62"/>
                    <a:pt x="224" y="62"/>
                    <a:pt x="224" y="62"/>
                  </a:cubicBezTo>
                  <a:cubicBezTo>
                    <a:pt x="223" y="62"/>
                    <a:pt x="223" y="62"/>
                    <a:pt x="223" y="62"/>
                  </a:cubicBezTo>
                  <a:cubicBezTo>
                    <a:pt x="224" y="63"/>
                    <a:pt x="224" y="63"/>
                    <a:pt x="224" y="63"/>
                  </a:cubicBezTo>
                  <a:cubicBezTo>
                    <a:pt x="224" y="64"/>
                    <a:pt x="224" y="64"/>
                    <a:pt x="224" y="64"/>
                  </a:cubicBezTo>
                  <a:cubicBezTo>
                    <a:pt x="223" y="64"/>
                    <a:pt x="223" y="64"/>
                    <a:pt x="223" y="64"/>
                  </a:cubicBezTo>
                  <a:cubicBezTo>
                    <a:pt x="223" y="65"/>
                    <a:pt x="223" y="65"/>
                    <a:pt x="223" y="65"/>
                  </a:cubicBezTo>
                  <a:close/>
                  <a:moveTo>
                    <a:pt x="222" y="67"/>
                  </a:moveTo>
                  <a:cubicBezTo>
                    <a:pt x="223" y="68"/>
                    <a:pt x="223" y="68"/>
                    <a:pt x="223" y="68"/>
                  </a:cubicBezTo>
                  <a:cubicBezTo>
                    <a:pt x="224" y="67"/>
                    <a:pt x="224" y="67"/>
                    <a:pt x="224" y="67"/>
                  </a:cubicBezTo>
                  <a:cubicBezTo>
                    <a:pt x="225" y="66"/>
                    <a:pt x="225" y="66"/>
                    <a:pt x="225" y="66"/>
                  </a:cubicBezTo>
                  <a:cubicBezTo>
                    <a:pt x="224" y="65"/>
                    <a:pt x="224" y="65"/>
                    <a:pt x="224" y="65"/>
                  </a:cubicBezTo>
                  <a:cubicBezTo>
                    <a:pt x="223" y="65"/>
                    <a:pt x="223" y="65"/>
                    <a:pt x="223" y="65"/>
                  </a:cubicBezTo>
                  <a:cubicBezTo>
                    <a:pt x="222" y="65"/>
                    <a:pt x="222" y="65"/>
                    <a:pt x="222" y="65"/>
                  </a:cubicBezTo>
                  <a:cubicBezTo>
                    <a:pt x="221" y="65"/>
                    <a:pt x="221" y="65"/>
                    <a:pt x="221" y="65"/>
                  </a:cubicBezTo>
                  <a:cubicBezTo>
                    <a:pt x="220" y="65"/>
                    <a:pt x="220" y="65"/>
                    <a:pt x="220" y="65"/>
                  </a:cubicBezTo>
                  <a:cubicBezTo>
                    <a:pt x="220" y="65"/>
                    <a:pt x="220" y="65"/>
                    <a:pt x="220" y="65"/>
                  </a:cubicBezTo>
                  <a:cubicBezTo>
                    <a:pt x="219" y="65"/>
                    <a:pt x="219" y="65"/>
                    <a:pt x="219" y="65"/>
                  </a:cubicBezTo>
                  <a:cubicBezTo>
                    <a:pt x="219" y="65"/>
                    <a:pt x="219" y="65"/>
                    <a:pt x="219" y="65"/>
                  </a:cubicBezTo>
                  <a:cubicBezTo>
                    <a:pt x="218" y="66"/>
                    <a:pt x="218" y="66"/>
                    <a:pt x="218" y="66"/>
                  </a:cubicBezTo>
                  <a:cubicBezTo>
                    <a:pt x="219" y="66"/>
                    <a:pt x="219" y="66"/>
                    <a:pt x="219" y="66"/>
                  </a:cubicBezTo>
                  <a:cubicBezTo>
                    <a:pt x="219" y="66"/>
                    <a:pt x="219" y="66"/>
                    <a:pt x="219" y="66"/>
                  </a:cubicBezTo>
                  <a:cubicBezTo>
                    <a:pt x="219" y="67"/>
                    <a:pt x="219" y="67"/>
                    <a:pt x="219" y="67"/>
                  </a:cubicBezTo>
                  <a:cubicBezTo>
                    <a:pt x="220" y="67"/>
                    <a:pt x="220" y="67"/>
                    <a:pt x="220" y="67"/>
                  </a:cubicBezTo>
                  <a:cubicBezTo>
                    <a:pt x="221" y="67"/>
                    <a:pt x="221" y="67"/>
                    <a:pt x="221" y="67"/>
                  </a:cubicBezTo>
                  <a:cubicBezTo>
                    <a:pt x="222" y="67"/>
                    <a:pt x="222" y="67"/>
                    <a:pt x="222" y="67"/>
                  </a:cubicBezTo>
                  <a:close/>
                  <a:moveTo>
                    <a:pt x="218" y="69"/>
                  </a:moveTo>
                  <a:cubicBezTo>
                    <a:pt x="220" y="69"/>
                    <a:pt x="220" y="69"/>
                    <a:pt x="220" y="69"/>
                  </a:cubicBezTo>
                  <a:cubicBezTo>
                    <a:pt x="221" y="69"/>
                    <a:pt x="221" y="69"/>
                    <a:pt x="221" y="69"/>
                  </a:cubicBezTo>
                  <a:cubicBezTo>
                    <a:pt x="222" y="69"/>
                    <a:pt x="222" y="69"/>
                    <a:pt x="222" y="69"/>
                  </a:cubicBezTo>
                  <a:cubicBezTo>
                    <a:pt x="222" y="69"/>
                    <a:pt x="222" y="69"/>
                    <a:pt x="222" y="69"/>
                  </a:cubicBezTo>
                  <a:cubicBezTo>
                    <a:pt x="223" y="69"/>
                    <a:pt x="223" y="69"/>
                    <a:pt x="223" y="69"/>
                  </a:cubicBezTo>
                  <a:cubicBezTo>
                    <a:pt x="224" y="69"/>
                    <a:pt x="224" y="69"/>
                    <a:pt x="224" y="69"/>
                  </a:cubicBezTo>
                  <a:cubicBezTo>
                    <a:pt x="224" y="68"/>
                    <a:pt x="224" y="68"/>
                    <a:pt x="224" y="68"/>
                  </a:cubicBezTo>
                  <a:cubicBezTo>
                    <a:pt x="223" y="68"/>
                    <a:pt x="223" y="68"/>
                    <a:pt x="223" y="68"/>
                  </a:cubicBezTo>
                  <a:cubicBezTo>
                    <a:pt x="221" y="68"/>
                    <a:pt x="221" y="68"/>
                    <a:pt x="221" y="68"/>
                  </a:cubicBezTo>
                  <a:cubicBezTo>
                    <a:pt x="220" y="68"/>
                    <a:pt x="220" y="68"/>
                    <a:pt x="220" y="68"/>
                  </a:cubicBezTo>
                  <a:cubicBezTo>
                    <a:pt x="220" y="68"/>
                    <a:pt x="220" y="68"/>
                    <a:pt x="220" y="68"/>
                  </a:cubicBezTo>
                  <a:cubicBezTo>
                    <a:pt x="219" y="68"/>
                    <a:pt x="219" y="68"/>
                    <a:pt x="219" y="68"/>
                  </a:cubicBezTo>
                  <a:cubicBezTo>
                    <a:pt x="218" y="68"/>
                    <a:pt x="218" y="68"/>
                    <a:pt x="218" y="68"/>
                  </a:cubicBezTo>
                  <a:cubicBezTo>
                    <a:pt x="218" y="69"/>
                    <a:pt x="218" y="69"/>
                    <a:pt x="218" y="69"/>
                  </a:cubicBezTo>
                  <a:close/>
                  <a:moveTo>
                    <a:pt x="218" y="71"/>
                  </a:moveTo>
                  <a:cubicBezTo>
                    <a:pt x="219" y="70"/>
                    <a:pt x="219" y="70"/>
                    <a:pt x="219" y="70"/>
                  </a:cubicBezTo>
                  <a:cubicBezTo>
                    <a:pt x="219" y="70"/>
                    <a:pt x="219" y="70"/>
                    <a:pt x="219" y="70"/>
                  </a:cubicBezTo>
                  <a:cubicBezTo>
                    <a:pt x="220" y="70"/>
                    <a:pt x="220" y="70"/>
                    <a:pt x="220" y="70"/>
                  </a:cubicBezTo>
                  <a:cubicBezTo>
                    <a:pt x="222" y="69"/>
                    <a:pt x="222" y="69"/>
                    <a:pt x="222" y="69"/>
                  </a:cubicBezTo>
                  <a:cubicBezTo>
                    <a:pt x="223" y="70"/>
                    <a:pt x="223" y="70"/>
                    <a:pt x="223" y="70"/>
                  </a:cubicBezTo>
                  <a:cubicBezTo>
                    <a:pt x="223" y="69"/>
                    <a:pt x="223" y="69"/>
                    <a:pt x="223" y="69"/>
                  </a:cubicBezTo>
                  <a:cubicBezTo>
                    <a:pt x="224" y="69"/>
                    <a:pt x="224" y="69"/>
                    <a:pt x="224" y="69"/>
                  </a:cubicBezTo>
                  <a:cubicBezTo>
                    <a:pt x="224" y="70"/>
                    <a:pt x="224" y="70"/>
                    <a:pt x="224" y="70"/>
                  </a:cubicBezTo>
                  <a:cubicBezTo>
                    <a:pt x="223" y="70"/>
                    <a:pt x="223" y="70"/>
                    <a:pt x="223" y="70"/>
                  </a:cubicBezTo>
                  <a:cubicBezTo>
                    <a:pt x="222" y="70"/>
                    <a:pt x="222" y="70"/>
                    <a:pt x="222" y="70"/>
                  </a:cubicBezTo>
                  <a:cubicBezTo>
                    <a:pt x="221" y="70"/>
                    <a:pt x="221" y="70"/>
                    <a:pt x="221" y="70"/>
                  </a:cubicBezTo>
                  <a:cubicBezTo>
                    <a:pt x="221" y="71"/>
                    <a:pt x="221" y="71"/>
                    <a:pt x="221" y="71"/>
                  </a:cubicBezTo>
                  <a:cubicBezTo>
                    <a:pt x="220" y="71"/>
                    <a:pt x="220" y="71"/>
                    <a:pt x="220" y="71"/>
                  </a:cubicBezTo>
                  <a:cubicBezTo>
                    <a:pt x="219" y="71"/>
                    <a:pt x="219" y="71"/>
                    <a:pt x="219" y="71"/>
                  </a:cubicBezTo>
                  <a:cubicBezTo>
                    <a:pt x="219" y="71"/>
                    <a:pt x="219" y="71"/>
                    <a:pt x="219" y="71"/>
                  </a:cubicBezTo>
                  <a:cubicBezTo>
                    <a:pt x="218" y="71"/>
                    <a:pt x="218" y="71"/>
                    <a:pt x="218" y="71"/>
                  </a:cubicBezTo>
                  <a:cubicBezTo>
                    <a:pt x="218" y="71"/>
                    <a:pt x="218" y="71"/>
                    <a:pt x="218" y="71"/>
                  </a:cubicBezTo>
                  <a:cubicBezTo>
                    <a:pt x="218" y="71"/>
                    <a:pt x="218" y="71"/>
                    <a:pt x="218" y="71"/>
                  </a:cubicBezTo>
                  <a:close/>
                  <a:moveTo>
                    <a:pt x="197" y="47"/>
                  </a:moveTo>
                  <a:cubicBezTo>
                    <a:pt x="197" y="46"/>
                    <a:pt x="197" y="46"/>
                    <a:pt x="197" y="46"/>
                  </a:cubicBezTo>
                  <a:cubicBezTo>
                    <a:pt x="197" y="46"/>
                    <a:pt x="197" y="46"/>
                    <a:pt x="197" y="46"/>
                  </a:cubicBezTo>
                  <a:cubicBezTo>
                    <a:pt x="198" y="46"/>
                    <a:pt x="198" y="46"/>
                    <a:pt x="198" y="46"/>
                  </a:cubicBezTo>
                  <a:cubicBezTo>
                    <a:pt x="198" y="46"/>
                    <a:pt x="198" y="46"/>
                    <a:pt x="198" y="46"/>
                  </a:cubicBezTo>
                  <a:cubicBezTo>
                    <a:pt x="197" y="47"/>
                    <a:pt x="197" y="47"/>
                    <a:pt x="197" y="47"/>
                  </a:cubicBezTo>
                  <a:close/>
                  <a:moveTo>
                    <a:pt x="191" y="49"/>
                  </a:moveTo>
                  <a:cubicBezTo>
                    <a:pt x="192" y="49"/>
                    <a:pt x="192" y="49"/>
                    <a:pt x="192" y="49"/>
                  </a:cubicBezTo>
                  <a:cubicBezTo>
                    <a:pt x="192" y="48"/>
                    <a:pt x="192" y="48"/>
                    <a:pt x="192" y="48"/>
                  </a:cubicBezTo>
                  <a:cubicBezTo>
                    <a:pt x="194" y="49"/>
                    <a:pt x="194" y="49"/>
                    <a:pt x="194" y="49"/>
                  </a:cubicBezTo>
                  <a:cubicBezTo>
                    <a:pt x="194" y="49"/>
                    <a:pt x="194" y="49"/>
                    <a:pt x="194" y="49"/>
                  </a:cubicBezTo>
                  <a:cubicBezTo>
                    <a:pt x="195" y="49"/>
                    <a:pt x="195" y="49"/>
                    <a:pt x="195" y="49"/>
                  </a:cubicBezTo>
                  <a:cubicBezTo>
                    <a:pt x="195" y="50"/>
                    <a:pt x="195" y="50"/>
                    <a:pt x="195" y="50"/>
                  </a:cubicBezTo>
                  <a:cubicBezTo>
                    <a:pt x="195" y="50"/>
                    <a:pt x="195" y="50"/>
                    <a:pt x="195" y="50"/>
                  </a:cubicBezTo>
                  <a:cubicBezTo>
                    <a:pt x="195" y="51"/>
                    <a:pt x="195" y="51"/>
                    <a:pt x="195" y="51"/>
                  </a:cubicBezTo>
                  <a:cubicBezTo>
                    <a:pt x="194" y="51"/>
                    <a:pt x="194" y="51"/>
                    <a:pt x="194" y="51"/>
                  </a:cubicBezTo>
                  <a:cubicBezTo>
                    <a:pt x="193" y="51"/>
                    <a:pt x="193" y="51"/>
                    <a:pt x="193" y="51"/>
                  </a:cubicBezTo>
                  <a:cubicBezTo>
                    <a:pt x="193" y="51"/>
                    <a:pt x="193" y="51"/>
                    <a:pt x="193" y="51"/>
                  </a:cubicBezTo>
                  <a:cubicBezTo>
                    <a:pt x="192" y="50"/>
                    <a:pt x="192" y="50"/>
                    <a:pt x="192" y="50"/>
                  </a:cubicBezTo>
                  <a:cubicBezTo>
                    <a:pt x="192" y="49"/>
                    <a:pt x="192" y="49"/>
                    <a:pt x="192" y="49"/>
                  </a:cubicBezTo>
                  <a:cubicBezTo>
                    <a:pt x="191" y="49"/>
                    <a:pt x="191" y="49"/>
                    <a:pt x="191" y="49"/>
                  </a:cubicBezTo>
                  <a:cubicBezTo>
                    <a:pt x="191" y="49"/>
                    <a:pt x="191" y="49"/>
                    <a:pt x="191" y="49"/>
                  </a:cubicBezTo>
                  <a:close/>
                  <a:moveTo>
                    <a:pt x="160" y="50"/>
                  </a:moveTo>
                  <a:cubicBezTo>
                    <a:pt x="159" y="50"/>
                    <a:pt x="159" y="50"/>
                    <a:pt x="159" y="50"/>
                  </a:cubicBezTo>
                  <a:cubicBezTo>
                    <a:pt x="159" y="50"/>
                    <a:pt x="159" y="50"/>
                    <a:pt x="159" y="50"/>
                  </a:cubicBezTo>
                  <a:cubicBezTo>
                    <a:pt x="159" y="50"/>
                    <a:pt x="159" y="50"/>
                    <a:pt x="159" y="50"/>
                  </a:cubicBezTo>
                  <a:cubicBezTo>
                    <a:pt x="160" y="50"/>
                    <a:pt x="160" y="50"/>
                    <a:pt x="160" y="50"/>
                  </a:cubicBezTo>
                  <a:cubicBezTo>
                    <a:pt x="160" y="50"/>
                    <a:pt x="160" y="50"/>
                    <a:pt x="160" y="50"/>
                  </a:cubicBezTo>
                  <a:cubicBezTo>
                    <a:pt x="160" y="50"/>
                    <a:pt x="160" y="50"/>
                    <a:pt x="160" y="50"/>
                  </a:cubicBezTo>
                  <a:close/>
                  <a:moveTo>
                    <a:pt x="163" y="54"/>
                  </a:moveTo>
                  <a:cubicBezTo>
                    <a:pt x="164" y="54"/>
                    <a:pt x="164" y="54"/>
                    <a:pt x="164" y="54"/>
                  </a:cubicBezTo>
                  <a:cubicBezTo>
                    <a:pt x="164" y="54"/>
                    <a:pt x="164" y="54"/>
                    <a:pt x="164" y="54"/>
                  </a:cubicBezTo>
                  <a:cubicBezTo>
                    <a:pt x="163" y="55"/>
                    <a:pt x="163" y="55"/>
                    <a:pt x="163" y="55"/>
                  </a:cubicBezTo>
                  <a:cubicBezTo>
                    <a:pt x="163" y="55"/>
                    <a:pt x="163" y="54"/>
                    <a:pt x="163" y="54"/>
                  </a:cubicBezTo>
                  <a:close/>
                  <a:moveTo>
                    <a:pt x="165" y="53"/>
                  </a:moveTo>
                  <a:cubicBezTo>
                    <a:pt x="165" y="53"/>
                    <a:pt x="165" y="53"/>
                    <a:pt x="165" y="53"/>
                  </a:cubicBezTo>
                  <a:cubicBezTo>
                    <a:pt x="165" y="52"/>
                    <a:pt x="165" y="52"/>
                    <a:pt x="165" y="52"/>
                  </a:cubicBezTo>
                  <a:cubicBezTo>
                    <a:pt x="166" y="52"/>
                    <a:pt x="166" y="52"/>
                    <a:pt x="166" y="52"/>
                  </a:cubicBezTo>
                  <a:cubicBezTo>
                    <a:pt x="166" y="51"/>
                    <a:pt x="166" y="51"/>
                    <a:pt x="166" y="51"/>
                  </a:cubicBezTo>
                  <a:cubicBezTo>
                    <a:pt x="167" y="51"/>
                    <a:pt x="167" y="51"/>
                    <a:pt x="167" y="51"/>
                  </a:cubicBezTo>
                  <a:cubicBezTo>
                    <a:pt x="168" y="50"/>
                    <a:pt x="168" y="50"/>
                    <a:pt x="168" y="50"/>
                  </a:cubicBezTo>
                  <a:cubicBezTo>
                    <a:pt x="168" y="51"/>
                    <a:pt x="168" y="51"/>
                    <a:pt x="168" y="51"/>
                  </a:cubicBezTo>
                  <a:cubicBezTo>
                    <a:pt x="168" y="51"/>
                    <a:pt x="168" y="51"/>
                    <a:pt x="168" y="51"/>
                  </a:cubicBezTo>
                  <a:cubicBezTo>
                    <a:pt x="167" y="52"/>
                    <a:pt x="167" y="52"/>
                    <a:pt x="167" y="52"/>
                  </a:cubicBezTo>
                  <a:cubicBezTo>
                    <a:pt x="167" y="53"/>
                    <a:pt x="167" y="53"/>
                    <a:pt x="167" y="53"/>
                  </a:cubicBezTo>
                  <a:cubicBezTo>
                    <a:pt x="167" y="53"/>
                    <a:pt x="167" y="53"/>
                    <a:pt x="167" y="53"/>
                  </a:cubicBezTo>
                  <a:cubicBezTo>
                    <a:pt x="166" y="54"/>
                    <a:pt x="166" y="54"/>
                    <a:pt x="166" y="54"/>
                  </a:cubicBezTo>
                  <a:cubicBezTo>
                    <a:pt x="166" y="54"/>
                    <a:pt x="166" y="54"/>
                    <a:pt x="166" y="54"/>
                  </a:cubicBezTo>
                  <a:cubicBezTo>
                    <a:pt x="167" y="55"/>
                    <a:pt x="167" y="55"/>
                    <a:pt x="167" y="55"/>
                  </a:cubicBezTo>
                  <a:cubicBezTo>
                    <a:pt x="167" y="54"/>
                    <a:pt x="167" y="54"/>
                    <a:pt x="167" y="54"/>
                  </a:cubicBezTo>
                  <a:cubicBezTo>
                    <a:pt x="168" y="54"/>
                    <a:pt x="168" y="54"/>
                    <a:pt x="168" y="54"/>
                  </a:cubicBezTo>
                  <a:cubicBezTo>
                    <a:pt x="168" y="55"/>
                    <a:pt x="168" y="55"/>
                    <a:pt x="168" y="55"/>
                  </a:cubicBezTo>
                  <a:cubicBezTo>
                    <a:pt x="168" y="55"/>
                    <a:pt x="168" y="55"/>
                    <a:pt x="168" y="55"/>
                  </a:cubicBezTo>
                  <a:cubicBezTo>
                    <a:pt x="169" y="54"/>
                    <a:pt x="169" y="54"/>
                    <a:pt x="169" y="54"/>
                  </a:cubicBezTo>
                  <a:cubicBezTo>
                    <a:pt x="170" y="54"/>
                    <a:pt x="170" y="54"/>
                    <a:pt x="170" y="54"/>
                  </a:cubicBezTo>
                  <a:cubicBezTo>
                    <a:pt x="170" y="54"/>
                    <a:pt x="170" y="54"/>
                    <a:pt x="170" y="54"/>
                  </a:cubicBezTo>
                  <a:cubicBezTo>
                    <a:pt x="171" y="53"/>
                    <a:pt x="171" y="53"/>
                    <a:pt x="171" y="53"/>
                  </a:cubicBezTo>
                  <a:cubicBezTo>
                    <a:pt x="171" y="52"/>
                    <a:pt x="171" y="52"/>
                    <a:pt x="171" y="52"/>
                  </a:cubicBezTo>
                  <a:cubicBezTo>
                    <a:pt x="171" y="52"/>
                    <a:pt x="171" y="52"/>
                    <a:pt x="171" y="52"/>
                  </a:cubicBezTo>
                  <a:cubicBezTo>
                    <a:pt x="172" y="51"/>
                    <a:pt x="172" y="51"/>
                    <a:pt x="172" y="51"/>
                  </a:cubicBezTo>
                  <a:cubicBezTo>
                    <a:pt x="172" y="50"/>
                    <a:pt x="172" y="50"/>
                    <a:pt x="172" y="50"/>
                  </a:cubicBezTo>
                  <a:cubicBezTo>
                    <a:pt x="172" y="50"/>
                    <a:pt x="172" y="50"/>
                    <a:pt x="172" y="50"/>
                  </a:cubicBezTo>
                  <a:cubicBezTo>
                    <a:pt x="173" y="50"/>
                    <a:pt x="173" y="50"/>
                    <a:pt x="173" y="50"/>
                  </a:cubicBezTo>
                  <a:cubicBezTo>
                    <a:pt x="173" y="51"/>
                    <a:pt x="173" y="51"/>
                    <a:pt x="173" y="51"/>
                  </a:cubicBezTo>
                  <a:cubicBezTo>
                    <a:pt x="173" y="52"/>
                    <a:pt x="173" y="52"/>
                    <a:pt x="173" y="52"/>
                  </a:cubicBezTo>
                  <a:cubicBezTo>
                    <a:pt x="172" y="53"/>
                    <a:pt x="172" y="53"/>
                    <a:pt x="172" y="53"/>
                  </a:cubicBezTo>
                  <a:cubicBezTo>
                    <a:pt x="173" y="53"/>
                    <a:pt x="173" y="53"/>
                    <a:pt x="173" y="53"/>
                  </a:cubicBezTo>
                  <a:cubicBezTo>
                    <a:pt x="173" y="53"/>
                    <a:pt x="173" y="53"/>
                    <a:pt x="173" y="53"/>
                  </a:cubicBezTo>
                  <a:cubicBezTo>
                    <a:pt x="174" y="52"/>
                    <a:pt x="174" y="52"/>
                    <a:pt x="174" y="52"/>
                  </a:cubicBezTo>
                  <a:cubicBezTo>
                    <a:pt x="174" y="52"/>
                    <a:pt x="174" y="52"/>
                    <a:pt x="174" y="52"/>
                  </a:cubicBezTo>
                  <a:cubicBezTo>
                    <a:pt x="174" y="51"/>
                    <a:pt x="174" y="51"/>
                    <a:pt x="174" y="51"/>
                  </a:cubicBezTo>
                  <a:cubicBezTo>
                    <a:pt x="175" y="51"/>
                    <a:pt x="175" y="51"/>
                    <a:pt x="175" y="51"/>
                  </a:cubicBezTo>
                  <a:cubicBezTo>
                    <a:pt x="176" y="50"/>
                    <a:pt x="176" y="50"/>
                    <a:pt x="176" y="50"/>
                  </a:cubicBezTo>
                  <a:cubicBezTo>
                    <a:pt x="176" y="49"/>
                    <a:pt x="176" y="49"/>
                    <a:pt x="176" y="49"/>
                  </a:cubicBezTo>
                  <a:cubicBezTo>
                    <a:pt x="176" y="48"/>
                    <a:pt x="176" y="48"/>
                    <a:pt x="176" y="48"/>
                  </a:cubicBezTo>
                  <a:cubicBezTo>
                    <a:pt x="176" y="48"/>
                    <a:pt x="176" y="48"/>
                    <a:pt x="176" y="48"/>
                  </a:cubicBezTo>
                  <a:cubicBezTo>
                    <a:pt x="177" y="48"/>
                    <a:pt x="177" y="48"/>
                    <a:pt x="177" y="48"/>
                  </a:cubicBezTo>
                  <a:cubicBezTo>
                    <a:pt x="178" y="48"/>
                    <a:pt x="178" y="48"/>
                    <a:pt x="178" y="48"/>
                  </a:cubicBezTo>
                  <a:cubicBezTo>
                    <a:pt x="179" y="47"/>
                    <a:pt x="179" y="47"/>
                    <a:pt x="179" y="47"/>
                  </a:cubicBezTo>
                  <a:cubicBezTo>
                    <a:pt x="179" y="46"/>
                    <a:pt x="179" y="46"/>
                    <a:pt x="179" y="46"/>
                  </a:cubicBezTo>
                  <a:cubicBezTo>
                    <a:pt x="180" y="46"/>
                    <a:pt x="180" y="46"/>
                    <a:pt x="180" y="46"/>
                  </a:cubicBezTo>
                  <a:cubicBezTo>
                    <a:pt x="180" y="45"/>
                    <a:pt x="180" y="45"/>
                    <a:pt x="180" y="45"/>
                  </a:cubicBezTo>
                  <a:cubicBezTo>
                    <a:pt x="181" y="46"/>
                    <a:pt x="181" y="46"/>
                    <a:pt x="181" y="46"/>
                  </a:cubicBezTo>
                  <a:cubicBezTo>
                    <a:pt x="181" y="45"/>
                    <a:pt x="181" y="45"/>
                    <a:pt x="181" y="45"/>
                  </a:cubicBezTo>
                  <a:cubicBezTo>
                    <a:pt x="182" y="45"/>
                    <a:pt x="182" y="45"/>
                    <a:pt x="182" y="45"/>
                  </a:cubicBezTo>
                  <a:cubicBezTo>
                    <a:pt x="181" y="47"/>
                    <a:pt x="181" y="47"/>
                    <a:pt x="181" y="47"/>
                  </a:cubicBezTo>
                  <a:cubicBezTo>
                    <a:pt x="180" y="48"/>
                    <a:pt x="180" y="48"/>
                    <a:pt x="180" y="48"/>
                  </a:cubicBezTo>
                  <a:cubicBezTo>
                    <a:pt x="180" y="49"/>
                    <a:pt x="180" y="49"/>
                    <a:pt x="180" y="49"/>
                  </a:cubicBezTo>
                  <a:cubicBezTo>
                    <a:pt x="180" y="49"/>
                    <a:pt x="180" y="49"/>
                    <a:pt x="180" y="49"/>
                  </a:cubicBezTo>
                  <a:cubicBezTo>
                    <a:pt x="180" y="50"/>
                    <a:pt x="180" y="50"/>
                    <a:pt x="180" y="50"/>
                  </a:cubicBezTo>
                  <a:cubicBezTo>
                    <a:pt x="179" y="50"/>
                    <a:pt x="179" y="50"/>
                    <a:pt x="179" y="50"/>
                  </a:cubicBezTo>
                  <a:cubicBezTo>
                    <a:pt x="178" y="52"/>
                    <a:pt x="178" y="52"/>
                    <a:pt x="178" y="52"/>
                  </a:cubicBezTo>
                  <a:cubicBezTo>
                    <a:pt x="178" y="52"/>
                    <a:pt x="178" y="52"/>
                    <a:pt x="178" y="52"/>
                  </a:cubicBezTo>
                  <a:cubicBezTo>
                    <a:pt x="178" y="53"/>
                    <a:pt x="178" y="53"/>
                    <a:pt x="178" y="53"/>
                  </a:cubicBezTo>
                  <a:cubicBezTo>
                    <a:pt x="178" y="53"/>
                    <a:pt x="178" y="53"/>
                    <a:pt x="178" y="53"/>
                  </a:cubicBezTo>
                  <a:cubicBezTo>
                    <a:pt x="179" y="54"/>
                    <a:pt x="179" y="54"/>
                    <a:pt x="179" y="54"/>
                  </a:cubicBezTo>
                  <a:cubicBezTo>
                    <a:pt x="179" y="54"/>
                    <a:pt x="179" y="54"/>
                    <a:pt x="179" y="54"/>
                  </a:cubicBezTo>
                  <a:cubicBezTo>
                    <a:pt x="180" y="53"/>
                    <a:pt x="180" y="53"/>
                    <a:pt x="180" y="53"/>
                  </a:cubicBezTo>
                  <a:cubicBezTo>
                    <a:pt x="181" y="53"/>
                    <a:pt x="181" y="53"/>
                    <a:pt x="181" y="53"/>
                  </a:cubicBezTo>
                  <a:cubicBezTo>
                    <a:pt x="181" y="52"/>
                    <a:pt x="181" y="52"/>
                    <a:pt x="181" y="52"/>
                  </a:cubicBezTo>
                  <a:cubicBezTo>
                    <a:pt x="181" y="52"/>
                    <a:pt x="181" y="52"/>
                    <a:pt x="181" y="52"/>
                  </a:cubicBezTo>
                  <a:cubicBezTo>
                    <a:pt x="182" y="51"/>
                    <a:pt x="182" y="51"/>
                    <a:pt x="182" y="51"/>
                  </a:cubicBezTo>
                  <a:cubicBezTo>
                    <a:pt x="182" y="50"/>
                    <a:pt x="182" y="50"/>
                    <a:pt x="182" y="50"/>
                  </a:cubicBezTo>
                  <a:cubicBezTo>
                    <a:pt x="183" y="50"/>
                    <a:pt x="183" y="50"/>
                    <a:pt x="183" y="50"/>
                  </a:cubicBezTo>
                  <a:cubicBezTo>
                    <a:pt x="183" y="50"/>
                    <a:pt x="183" y="50"/>
                    <a:pt x="183" y="50"/>
                  </a:cubicBezTo>
                  <a:cubicBezTo>
                    <a:pt x="183" y="51"/>
                    <a:pt x="183" y="51"/>
                    <a:pt x="183" y="51"/>
                  </a:cubicBezTo>
                  <a:cubicBezTo>
                    <a:pt x="184" y="51"/>
                    <a:pt x="184" y="51"/>
                    <a:pt x="184" y="51"/>
                  </a:cubicBezTo>
                  <a:cubicBezTo>
                    <a:pt x="185" y="50"/>
                    <a:pt x="185" y="50"/>
                    <a:pt x="185" y="50"/>
                  </a:cubicBezTo>
                  <a:cubicBezTo>
                    <a:pt x="186" y="50"/>
                    <a:pt x="186" y="50"/>
                    <a:pt x="186" y="50"/>
                  </a:cubicBezTo>
                  <a:cubicBezTo>
                    <a:pt x="187" y="49"/>
                    <a:pt x="187" y="49"/>
                    <a:pt x="187" y="49"/>
                  </a:cubicBezTo>
                  <a:cubicBezTo>
                    <a:pt x="187" y="48"/>
                    <a:pt x="187" y="48"/>
                    <a:pt x="187" y="48"/>
                  </a:cubicBezTo>
                  <a:cubicBezTo>
                    <a:pt x="188" y="47"/>
                    <a:pt x="188" y="47"/>
                    <a:pt x="188" y="47"/>
                  </a:cubicBezTo>
                  <a:cubicBezTo>
                    <a:pt x="188" y="46"/>
                    <a:pt x="188" y="46"/>
                    <a:pt x="188" y="46"/>
                  </a:cubicBezTo>
                  <a:cubicBezTo>
                    <a:pt x="188" y="46"/>
                    <a:pt x="188" y="46"/>
                    <a:pt x="188" y="46"/>
                  </a:cubicBezTo>
                  <a:cubicBezTo>
                    <a:pt x="189" y="47"/>
                    <a:pt x="189" y="47"/>
                    <a:pt x="189" y="47"/>
                  </a:cubicBezTo>
                  <a:cubicBezTo>
                    <a:pt x="190" y="47"/>
                    <a:pt x="190" y="47"/>
                    <a:pt x="190" y="47"/>
                  </a:cubicBezTo>
                  <a:cubicBezTo>
                    <a:pt x="190" y="46"/>
                    <a:pt x="190" y="46"/>
                    <a:pt x="190" y="46"/>
                  </a:cubicBezTo>
                  <a:cubicBezTo>
                    <a:pt x="190" y="46"/>
                    <a:pt x="190" y="46"/>
                    <a:pt x="190" y="46"/>
                  </a:cubicBezTo>
                  <a:cubicBezTo>
                    <a:pt x="189" y="45"/>
                    <a:pt x="189" y="45"/>
                    <a:pt x="189" y="45"/>
                  </a:cubicBezTo>
                  <a:cubicBezTo>
                    <a:pt x="189" y="44"/>
                    <a:pt x="189" y="44"/>
                    <a:pt x="189" y="44"/>
                  </a:cubicBezTo>
                  <a:cubicBezTo>
                    <a:pt x="190" y="44"/>
                    <a:pt x="190" y="44"/>
                    <a:pt x="190" y="44"/>
                  </a:cubicBezTo>
                  <a:cubicBezTo>
                    <a:pt x="191" y="43"/>
                    <a:pt x="191" y="43"/>
                    <a:pt x="191" y="43"/>
                  </a:cubicBezTo>
                  <a:cubicBezTo>
                    <a:pt x="192" y="43"/>
                    <a:pt x="192" y="43"/>
                    <a:pt x="192" y="43"/>
                  </a:cubicBezTo>
                  <a:cubicBezTo>
                    <a:pt x="192" y="43"/>
                    <a:pt x="192" y="43"/>
                    <a:pt x="192" y="43"/>
                  </a:cubicBezTo>
                  <a:cubicBezTo>
                    <a:pt x="193" y="43"/>
                    <a:pt x="193" y="43"/>
                    <a:pt x="193" y="43"/>
                  </a:cubicBezTo>
                  <a:cubicBezTo>
                    <a:pt x="194" y="42"/>
                    <a:pt x="194" y="42"/>
                    <a:pt x="194" y="42"/>
                  </a:cubicBezTo>
                  <a:cubicBezTo>
                    <a:pt x="193" y="42"/>
                    <a:pt x="193" y="42"/>
                    <a:pt x="193" y="42"/>
                  </a:cubicBezTo>
                  <a:cubicBezTo>
                    <a:pt x="193" y="40"/>
                    <a:pt x="193" y="40"/>
                    <a:pt x="193" y="40"/>
                  </a:cubicBezTo>
                  <a:cubicBezTo>
                    <a:pt x="194" y="40"/>
                    <a:pt x="194" y="40"/>
                    <a:pt x="194" y="40"/>
                  </a:cubicBezTo>
                  <a:cubicBezTo>
                    <a:pt x="193" y="39"/>
                    <a:pt x="193" y="39"/>
                    <a:pt x="193" y="39"/>
                  </a:cubicBezTo>
                  <a:cubicBezTo>
                    <a:pt x="193" y="38"/>
                    <a:pt x="193" y="38"/>
                    <a:pt x="193" y="38"/>
                  </a:cubicBezTo>
                  <a:cubicBezTo>
                    <a:pt x="193" y="38"/>
                    <a:pt x="193" y="38"/>
                    <a:pt x="193" y="38"/>
                  </a:cubicBezTo>
                  <a:cubicBezTo>
                    <a:pt x="192" y="38"/>
                    <a:pt x="192" y="38"/>
                    <a:pt x="192" y="38"/>
                  </a:cubicBezTo>
                  <a:cubicBezTo>
                    <a:pt x="191" y="39"/>
                    <a:pt x="191" y="39"/>
                    <a:pt x="191" y="39"/>
                  </a:cubicBezTo>
                  <a:cubicBezTo>
                    <a:pt x="191" y="40"/>
                    <a:pt x="191" y="40"/>
                    <a:pt x="191" y="40"/>
                  </a:cubicBezTo>
                  <a:cubicBezTo>
                    <a:pt x="191" y="40"/>
                    <a:pt x="191" y="40"/>
                    <a:pt x="191" y="40"/>
                  </a:cubicBezTo>
                  <a:cubicBezTo>
                    <a:pt x="191" y="41"/>
                    <a:pt x="191" y="41"/>
                    <a:pt x="191" y="41"/>
                  </a:cubicBezTo>
                  <a:cubicBezTo>
                    <a:pt x="190" y="41"/>
                    <a:pt x="190" y="41"/>
                    <a:pt x="190" y="41"/>
                  </a:cubicBezTo>
                  <a:cubicBezTo>
                    <a:pt x="190" y="40"/>
                    <a:pt x="190" y="40"/>
                    <a:pt x="190" y="40"/>
                  </a:cubicBezTo>
                  <a:cubicBezTo>
                    <a:pt x="190" y="40"/>
                    <a:pt x="190" y="40"/>
                    <a:pt x="190" y="40"/>
                  </a:cubicBezTo>
                  <a:cubicBezTo>
                    <a:pt x="190" y="41"/>
                    <a:pt x="190" y="41"/>
                    <a:pt x="190" y="41"/>
                  </a:cubicBezTo>
                  <a:cubicBezTo>
                    <a:pt x="189" y="41"/>
                    <a:pt x="189" y="41"/>
                    <a:pt x="189" y="41"/>
                  </a:cubicBezTo>
                  <a:cubicBezTo>
                    <a:pt x="189" y="41"/>
                    <a:pt x="189" y="41"/>
                    <a:pt x="189" y="41"/>
                  </a:cubicBezTo>
                  <a:cubicBezTo>
                    <a:pt x="189" y="39"/>
                    <a:pt x="189" y="39"/>
                    <a:pt x="189" y="39"/>
                  </a:cubicBezTo>
                  <a:cubicBezTo>
                    <a:pt x="188" y="39"/>
                    <a:pt x="188" y="39"/>
                    <a:pt x="188" y="39"/>
                  </a:cubicBezTo>
                  <a:cubicBezTo>
                    <a:pt x="187" y="39"/>
                    <a:pt x="187" y="39"/>
                    <a:pt x="187" y="39"/>
                  </a:cubicBezTo>
                  <a:cubicBezTo>
                    <a:pt x="187" y="39"/>
                    <a:pt x="187" y="39"/>
                    <a:pt x="187" y="39"/>
                  </a:cubicBezTo>
                  <a:cubicBezTo>
                    <a:pt x="186" y="39"/>
                    <a:pt x="186" y="39"/>
                    <a:pt x="186" y="39"/>
                  </a:cubicBezTo>
                  <a:cubicBezTo>
                    <a:pt x="185" y="39"/>
                    <a:pt x="185" y="39"/>
                    <a:pt x="185" y="39"/>
                  </a:cubicBezTo>
                  <a:cubicBezTo>
                    <a:pt x="185" y="39"/>
                    <a:pt x="185" y="39"/>
                    <a:pt x="185" y="39"/>
                  </a:cubicBezTo>
                  <a:cubicBezTo>
                    <a:pt x="183" y="39"/>
                    <a:pt x="183" y="39"/>
                    <a:pt x="183" y="39"/>
                  </a:cubicBezTo>
                  <a:cubicBezTo>
                    <a:pt x="182" y="39"/>
                    <a:pt x="182" y="39"/>
                    <a:pt x="182" y="39"/>
                  </a:cubicBezTo>
                  <a:cubicBezTo>
                    <a:pt x="181" y="40"/>
                    <a:pt x="181" y="40"/>
                    <a:pt x="181" y="40"/>
                  </a:cubicBezTo>
                  <a:cubicBezTo>
                    <a:pt x="181" y="40"/>
                    <a:pt x="181" y="40"/>
                    <a:pt x="181" y="40"/>
                  </a:cubicBezTo>
                  <a:cubicBezTo>
                    <a:pt x="181" y="40"/>
                    <a:pt x="181" y="40"/>
                    <a:pt x="181" y="40"/>
                  </a:cubicBezTo>
                  <a:cubicBezTo>
                    <a:pt x="180" y="40"/>
                    <a:pt x="180" y="40"/>
                    <a:pt x="180" y="40"/>
                  </a:cubicBezTo>
                  <a:cubicBezTo>
                    <a:pt x="178" y="42"/>
                    <a:pt x="178" y="42"/>
                    <a:pt x="178" y="42"/>
                  </a:cubicBezTo>
                  <a:cubicBezTo>
                    <a:pt x="177" y="42"/>
                    <a:pt x="177" y="42"/>
                    <a:pt x="177" y="42"/>
                  </a:cubicBezTo>
                  <a:cubicBezTo>
                    <a:pt x="177" y="42"/>
                    <a:pt x="177" y="42"/>
                    <a:pt x="177" y="42"/>
                  </a:cubicBezTo>
                  <a:cubicBezTo>
                    <a:pt x="176" y="43"/>
                    <a:pt x="176" y="43"/>
                    <a:pt x="176" y="43"/>
                  </a:cubicBezTo>
                  <a:cubicBezTo>
                    <a:pt x="175" y="43"/>
                    <a:pt x="175" y="43"/>
                    <a:pt x="175" y="43"/>
                  </a:cubicBezTo>
                  <a:cubicBezTo>
                    <a:pt x="174" y="44"/>
                    <a:pt x="174" y="44"/>
                    <a:pt x="174" y="44"/>
                  </a:cubicBezTo>
                  <a:cubicBezTo>
                    <a:pt x="174" y="44"/>
                    <a:pt x="174" y="44"/>
                    <a:pt x="174" y="44"/>
                  </a:cubicBezTo>
                  <a:cubicBezTo>
                    <a:pt x="172" y="44"/>
                    <a:pt x="172" y="44"/>
                    <a:pt x="172" y="44"/>
                  </a:cubicBezTo>
                  <a:cubicBezTo>
                    <a:pt x="172" y="44"/>
                    <a:pt x="172" y="44"/>
                    <a:pt x="172" y="44"/>
                  </a:cubicBezTo>
                  <a:cubicBezTo>
                    <a:pt x="171" y="44"/>
                    <a:pt x="171" y="44"/>
                    <a:pt x="171" y="44"/>
                  </a:cubicBezTo>
                  <a:cubicBezTo>
                    <a:pt x="171" y="45"/>
                    <a:pt x="171" y="45"/>
                    <a:pt x="171" y="45"/>
                  </a:cubicBezTo>
                  <a:cubicBezTo>
                    <a:pt x="170" y="45"/>
                    <a:pt x="170" y="45"/>
                    <a:pt x="170" y="45"/>
                  </a:cubicBezTo>
                  <a:cubicBezTo>
                    <a:pt x="169" y="46"/>
                    <a:pt x="169" y="46"/>
                    <a:pt x="169" y="46"/>
                  </a:cubicBezTo>
                  <a:cubicBezTo>
                    <a:pt x="168" y="46"/>
                    <a:pt x="168" y="46"/>
                    <a:pt x="168" y="46"/>
                  </a:cubicBezTo>
                  <a:cubicBezTo>
                    <a:pt x="167" y="46"/>
                    <a:pt x="167" y="46"/>
                    <a:pt x="167" y="46"/>
                  </a:cubicBezTo>
                  <a:cubicBezTo>
                    <a:pt x="166" y="46"/>
                    <a:pt x="166" y="46"/>
                    <a:pt x="166" y="46"/>
                  </a:cubicBezTo>
                  <a:cubicBezTo>
                    <a:pt x="164" y="46"/>
                    <a:pt x="164" y="46"/>
                    <a:pt x="164" y="46"/>
                  </a:cubicBezTo>
                  <a:cubicBezTo>
                    <a:pt x="163" y="48"/>
                    <a:pt x="163" y="48"/>
                    <a:pt x="163" y="48"/>
                  </a:cubicBezTo>
                  <a:cubicBezTo>
                    <a:pt x="162" y="48"/>
                    <a:pt x="162" y="48"/>
                    <a:pt x="162" y="48"/>
                  </a:cubicBezTo>
                  <a:cubicBezTo>
                    <a:pt x="161" y="48"/>
                    <a:pt x="161" y="48"/>
                    <a:pt x="161" y="48"/>
                  </a:cubicBezTo>
                  <a:cubicBezTo>
                    <a:pt x="161" y="49"/>
                    <a:pt x="161" y="49"/>
                    <a:pt x="161" y="49"/>
                  </a:cubicBezTo>
                  <a:cubicBezTo>
                    <a:pt x="161" y="49"/>
                    <a:pt x="161" y="49"/>
                    <a:pt x="161" y="49"/>
                  </a:cubicBezTo>
                  <a:cubicBezTo>
                    <a:pt x="162" y="49"/>
                    <a:pt x="162" y="49"/>
                    <a:pt x="162" y="49"/>
                  </a:cubicBezTo>
                  <a:cubicBezTo>
                    <a:pt x="161" y="49"/>
                    <a:pt x="161" y="49"/>
                    <a:pt x="161" y="49"/>
                  </a:cubicBezTo>
                  <a:cubicBezTo>
                    <a:pt x="161" y="50"/>
                    <a:pt x="161" y="50"/>
                    <a:pt x="161" y="50"/>
                  </a:cubicBezTo>
                  <a:cubicBezTo>
                    <a:pt x="161" y="50"/>
                    <a:pt x="161" y="50"/>
                    <a:pt x="161" y="50"/>
                  </a:cubicBezTo>
                  <a:cubicBezTo>
                    <a:pt x="161" y="51"/>
                    <a:pt x="161" y="51"/>
                    <a:pt x="161" y="51"/>
                  </a:cubicBezTo>
                  <a:cubicBezTo>
                    <a:pt x="160" y="51"/>
                    <a:pt x="160" y="51"/>
                    <a:pt x="160" y="51"/>
                  </a:cubicBezTo>
                  <a:cubicBezTo>
                    <a:pt x="160" y="51"/>
                    <a:pt x="160" y="51"/>
                    <a:pt x="160" y="51"/>
                  </a:cubicBezTo>
                  <a:cubicBezTo>
                    <a:pt x="161" y="52"/>
                    <a:pt x="161" y="52"/>
                    <a:pt x="161" y="52"/>
                  </a:cubicBezTo>
                  <a:cubicBezTo>
                    <a:pt x="162" y="51"/>
                    <a:pt x="162" y="51"/>
                    <a:pt x="162" y="51"/>
                  </a:cubicBezTo>
                  <a:cubicBezTo>
                    <a:pt x="162" y="51"/>
                    <a:pt x="162" y="51"/>
                    <a:pt x="162" y="51"/>
                  </a:cubicBezTo>
                  <a:cubicBezTo>
                    <a:pt x="163" y="51"/>
                    <a:pt x="163" y="51"/>
                    <a:pt x="163" y="51"/>
                  </a:cubicBezTo>
                  <a:cubicBezTo>
                    <a:pt x="164" y="51"/>
                    <a:pt x="164" y="51"/>
                    <a:pt x="164" y="51"/>
                  </a:cubicBezTo>
                  <a:cubicBezTo>
                    <a:pt x="164" y="52"/>
                    <a:pt x="164" y="52"/>
                    <a:pt x="164" y="52"/>
                  </a:cubicBezTo>
                  <a:cubicBezTo>
                    <a:pt x="164" y="53"/>
                    <a:pt x="164" y="53"/>
                    <a:pt x="164" y="53"/>
                  </a:cubicBezTo>
                  <a:cubicBezTo>
                    <a:pt x="165" y="53"/>
                    <a:pt x="165" y="53"/>
                    <a:pt x="165" y="53"/>
                  </a:cubicBezTo>
                  <a:close/>
                  <a:moveTo>
                    <a:pt x="250" y="98"/>
                  </a:moveTo>
                  <a:cubicBezTo>
                    <a:pt x="250" y="98"/>
                    <a:pt x="250" y="98"/>
                    <a:pt x="250" y="98"/>
                  </a:cubicBezTo>
                  <a:cubicBezTo>
                    <a:pt x="251" y="98"/>
                    <a:pt x="251" y="98"/>
                    <a:pt x="251" y="98"/>
                  </a:cubicBezTo>
                  <a:cubicBezTo>
                    <a:pt x="251" y="98"/>
                    <a:pt x="251" y="98"/>
                    <a:pt x="251" y="98"/>
                  </a:cubicBezTo>
                  <a:cubicBezTo>
                    <a:pt x="250" y="99"/>
                    <a:pt x="250" y="99"/>
                    <a:pt x="250" y="99"/>
                  </a:cubicBezTo>
                  <a:cubicBezTo>
                    <a:pt x="250" y="99"/>
                    <a:pt x="250" y="99"/>
                    <a:pt x="250" y="99"/>
                  </a:cubicBezTo>
                  <a:cubicBezTo>
                    <a:pt x="250" y="98"/>
                    <a:pt x="250" y="98"/>
                    <a:pt x="250" y="98"/>
                  </a:cubicBezTo>
                  <a:close/>
                  <a:moveTo>
                    <a:pt x="240" y="81"/>
                  </a:moveTo>
                  <a:cubicBezTo>
                    <a:pt x="239" y="80"/>
                    <a:pt x="239" y="80"/>
                    <a:pt x="239" y="80"/>
                  </a:cubicBezTo>
                  <a:cubicBezTo>
                    <a:pt x="238" y="80"/>
                    <a:pt x="238" y="80"/>
                    <a:pt x="238" y="80"/>
                  </a:cubicBezTo>
                  <a:cubicBezTo>
                    <a:pt x="238" y="80"/>
                    <a:pt x="238" y="80"/>
                    <a:pt x="238" y="80"/>
                  </a:cubicBezTo>
                  <a:cubicBezTo>
                    <a:pt x="239" y="80"/>
                    <a:pt x="239" y="80"/>
                    <a:pt x="239" y="80"/>
                  </a:cubicBezTo>
                  <a:cubicBezTo>
                    <a:pt x="239" y="81"/>
                    <a:pt x="239" y="81"/>
                    <a:pt x="239" y="81"/>
                  </a:cubicBezTo>
                  <a:cubicBezTo>
                    <a:pt x="239" y="81"/>
                    <a:pt x="239" y="81"/>
                    <a:pt x="239" y="81"/>
                  </a:cubicBezTo>
                  <a:cubicBezTo>
                    <a:pt x="238" y="81"/>
                    <a:pt x="238" y="81"/>
                    <a:pt x="238" y="81"/>
                  </a:cubicBezTo>
                  <a:cubicBezTo>
                    <a:pt x="237" y="81"/>
                    <a:pt x="237" y="81"/>
                    <a:pt x="237" y="81"/>
                  </a:cubicBezTo>
                  <a:cubicBezTo>
                    <a:pt x="238" y="82"/>
                    <a:pt x="238" y="82"/>
                    <a:pt x="238" y="82"/>
                  </a:cubicBezTo>
                  <a:cubicBezTo>
                    <a:pt x="238" y="82"/>
                    <a:pt x="238" y="82"/>
                    <a:pt x="238" y="82"/>
                  </a:cubicBezTo>
                  <a:cubicBezTo>
                    <a:pt x="238" y="83"/>
                    <a:pt x="238" y="83"/>
                    <a:pt x="238" y="83"/>
                  </a:cubicBezTo>
                  <a:cubicBezTo>
                    <a:pt x="237" y="82"/>
                    <a:pt x="237" y="82"/>
                    <a:pt x="237" y="82"/>
                  </a:cubicBezTo>
                  <a:cubicBezTo>
                    <a:pt x="236" y="83"/>
                    <a:pt x="236" y="83"/>
                    <a:pt x="236" y="83"/>
                  </a:cubicBezTo>
                  <a:cubicBezTo>
                    <a:pt x="235" y="83"/>
                    <a:pt x="235" y="83"/>
                    <a:pt x="235" y="83"/>
                  </a:cubicBezTo>
                  <a:cubicBezTo>
                    <a:pt x="235" y="84"/>
                    <a:pt x="235" y="84"/>
                    <a:pt x="235" y="84"/>
                  </a:cubicBezTo>
                  <a:cubicBezTo>
                    <a:pt x="235" y="84"/>
                    <a:pt x="235" y="84"/>
                    <a:pt x="235" y="84"/>
                  </a:cubicBezTo>
                  <a:cubicBezTo>
                    <a:pt x="235" y="84"/>
                    <a:pt x="235" y="84"/>
                    <a:pt x="235" y="84"/>
                  </a:cubicBezTo>
                  <a:cubicBezTo>
                    <a:pt x="235" y="84"/>
                    <a:pt x="235" y="84"/>
                    <a:pt x="235" y="84"/>
                  </a:cubicBezTo>
                  <a:cubicBezTo>
                    <a:pt x="235" y="85"/>
                    <a:pt x="235" y="85"/>
                    <a:pt x="235" y="85"/>
                  </a:cubicBezTo>
                  <a:cubicBezTo>
                    <a:pt x="235" y="85"/>
                    <a:pt x="235" y="85"/>
                    <a:pt x="235" y="85"/>
                  </a:cubicBezTo>
                  <a:cubicBezTo>
                    <a:pt x="235" y="85"/>
                    <a:pt x="235" y="85"/>
                    <a:pt x="235" y="85"/>
                  </a:cubicBezTo>
                  <a:cubicBezTo>
                    <a:pt x="236" y="85"/>
                    <a:pt x="236" y="85"/>
                    <a:pt x="236" y="85"/>
                  </a:cubicBezTo>
                  <a:cubicBezTo>
                    <a:pt x="236" y="85"/>
                    <a:pt x="236" y="85"/>
                    <a:pt x="236" y="85"/>
                  </a:cubicBezTo>
                  <a:cubicBezTo>
                    <a:pt x="236" y="86"/>
                    <a:pt x="236" y="86"/>
                    <a:pt x="236" y="86"/>
                  </a:cubicBezTo>
                  <a:cubicBezTo>
                    <a:pt x="236" y="86"/>
                    <a:pt x="236" y="86"/>
                    <a:pt x="236" y="86"/>
                  </a:cubicBezTo>
                  <a:cubicBezTo>
                    <a:pt x="236" y="86"/>
                    <a:pt x="236" y="86"/>
                    <a:pt x="236" y="86"/>
                  </a:cubicBezTo>
                  <a:cubicBezTo>
                    <a:pt x="237" y="86"/>
                    <a:pt x="237" y="86"/>
                    <a:pt x="237" y="86"/>
                  </a:cubicBezTo>
                  <a:cubicBezTo>
                    <a:pt x="237" y="86"/>
                    <a:pt x="237" y="86"/>
                    <a:pt x="237" y="86"/>
                  </a:cubicBezTo>
                  <a:cubicBezTo>
                    <a:pt x="237" y="87"/>
                    <a:pt x="237" y="87"/>
                    <a:pt x="237" y="87"/>
                  </a:cubicBezTo>
                  <a:cubicBezTo>
                    <a:pt x="237" y="87"/>
                    <a:pt x="237" y="87"/>
                    <a:pt x="237" y="87"/>
                  </a:cubicBezTo>
                  <a:cubicBezTo>
                    <a:pt x="238" y="87"/>
                    <a:pt x="238" y="87"/>
                    <a:pt x="238" y="87"/>
                  </a:cubicBezTo>
                  <a:cubicBezTo>
                    <a:pt x="238" y="87"/>
                    <a:pt x="238" y="87"/>
                    <a:pt x="238" y="87"/>
                  </a:cubicBezTo>
                  <a:cubicBezTo>
                    <a:pt x="238" y="88"/>
                    <a:pt x="238" y="88"/>
                    <a:pt x="238" y="88"/>
                  </a:cubicBezTo>
                  <a:cubicBezTo>
                    <a:pt x="238" y="88"/>
                    <a:pt x="238" y="88"/>
                    <a:pt x="238" y="88"/>
                  </a:cubicBezTo>
                  <a:cubicBezTo>
                    <a:pt x="239" y="88"/>
                    <a:pt x="239" y="88"/>
                    <a:pt x="239" y="88"/>
                  </a:cubicBezTo>
                  <a:cubicBezTo>
                    <a:pt x="239" y="89"/>
                    <a:pt x="239" y="89"/>
                    <a:pt x="239" y="89"/>
                  </a:cubicBezTo>
                  <a:cubicBezTo>
                    <a:pt x="240" y="89"/>
                    <a:pt x="240" y="89"/>
                    <a:pt x="240" y="89"/>
                  </a:cubicBezTo>
                  <a:cubicBezTo>
                    <a:pt x="241" y="89"/>
                    <a:pt x="241" y="89"/>
                    <a:pt x="241" y="89"/>
                  </a:cubicBezTo>
                  <a:cubicBezTo>
                    <a:pt x="242" y="89"/>
                    <a:pt x="242" y="89"/>
                    <a:pt x="242" y="89"/>
                  </a:cubicBezTo>
                  <a:cubicBezTo>
                    <a:pt x="242" y="90"/>
                    <a:pt x="242" y="90"/>
                    <a:pt x="242" y="90"/>
                  </a:cubicBezTo>
                  <a:cubicBezTo>
                    <a:pt x="243" y="89"/>
                    <a:pt x="243" y="89"/>
                    <a:pt x="243" y="89"/>
                  </a:cubicBezTo>
                  <a:cubicBezTo>
                    <a:pt x="242" y="89"/>
                    <a:pt x="242" y="89"/>
                    <a:pt x="242" y="89"/>
                  </a:cubicBezTo>
                  <a:cubicBezTo>
                    <a:pt x="243" y="89"/>
                    <a:pt x="243" y="89"/>
                    <a:pt x="243" y="89"/>
                  </a:cubicBezTo>
                  <a:cubicBezTo>
                    <a:pt x="244" y="88"/>
                    <a:pt x="244" y="88"/>
                    <a:pt x="244" y="88"/>
                  </a:cubicBezTo>
                  <a:cubicBezTo>
                    <a:pt x="243" y="87"/>
                    <a:pt x="243" y="87"/>
                    <a:pt x="243" y="87"/>
                  </a:cubicBezTo>
                  <a:cubicBezTo>
                    <a:pt x="244" y="86"/>
                    <a:pt x="244" y="86"/>
                    <a:pt x="244" y="86"/>
                  </a:cubicBezTo>
                  <a:cubicBezTo>
                    <a:pt x="244" y="85"/>
                    <a:pt x="244" y="85"/>
                    <a:pt x="244" y="85"/>
                  </a:cubicBezTo>
                  <a:cubicBezTo>
                    <a:pt x="245" y="84"/>
                    <a:pt x="245" y="84"/>
                    <a:pt x="245" y="84"/>
                  </a:cubicBezTo>
                  <a:cubicBezTo>
                    <a:pt x="245" y="83"/>
                    <a:pt x="245" y="83"/>
                    <a:pt x="245" y="83"/>
                  </a:cubicBezTo>
                  <a:cubicBezTo>
                    <a:pt x="245" y="83"/>
                    <a:pt x="245" y="83"/>
                    <a:pt x="245" y="83"/>
                  </a:cubicBezTo>
                  <a:cubicBezTo>
                    <a:pt x="245" y="82"/>
                    <a:pt x="245" y="82"/>
                    <a:pt x="245" y="82"/>
                  </a:cubicBezTo>
                  <a:cubicBezTo>
                    <a:pt x="244" y="81"/>
                    <a:pt x="244" y="81"/>
                    <a:pt x="244" y="81"/>
                  </a:cubicBezTo>
                  <a:cubicBezTo>
                    <a:pt x="244" y="81"/>
                    <a:pt x="244" y="81"/>
                    <a:pt x="244" y="81"/>
                  </a:cubicBezTo>
                  <a:cubicBezTo>
                    <a:pt x="244" y="80"/>
                    <a:pt x="244" y="80"/>
                    <a:pt x="244" y="80"/>
                  </a:cubicBezTo>
                  <a:cubicBezTo>
                    <a:pt x="244" y="80"/>
                    <a:pt x="244" y="80"/>
                    <a:pt x="244" y="80"/>
                  </a:cubicBezTo>
                  <a:cubicBezTo>
                    <a:pt x="243" y="79"/>
                    <a:pt x="243" y="79"/>
                    <a:pt x="243" y="79"/>
                  </a:cubicBezTo>
                  <a:cubicBezTo>
                    <a:pt x="242" y="79"/>
                    <a:pt x="242" y="79"/>
                    <a:pt x="242" y="79"/>
                  </a:cubicBezTo>
                  <a:cubicBezTo>
                    <a:pt x="241" y="79"/>
                    <a:pt x="241" y="79"/>
                    <a:pt x="241" y="79"/>
                  </a:cubicBezTo>
                  <a:cubicBezTo>
                    <a:pt x="240" y="79"/>
                    <a:pt x="240" y="79"/>
                    <a:pt x="240" y="79"/>
                  </a:cubicBezTo>
                  <a:cubicBezTo>
                    <a:pt x="240" y="80"/>
                    <a:pt x="240" y="80"/>
                    <a:pt x="240" y="80"/>
                  </a:cubicBezTo>
                  <a:cubicBezTo>
                    <a:pt x="240" y="80"/>
                    <a:pt x="240" y="80"/>
                    <a:pt x="240" y="80"/>
                  </a:cubicBezTo>
                  <a:cubicBezTo>
                    <a:pt x="240" y="81"/>
                    <a:pt x="240" y="81"/>
                    <a:pt x="240" y="81"/>
                  </a:cubicBezTo>
                  <a:cubicBezTo>
                    <a:pt x="240" y="81"/>
                    <a:pt x="240" y="81"/>
                    <a:pt x="240" y="81"/>
                  </a:cubicBezTo>
                  <a:close/>
                  <a:moveTo>
                    <a:pt x="245" y="74"/>
                  </a:moveTo>
                  <a:cubicBezTo>
                    <a:pt x="245" y="74"/>
                    <a:pt x="245" y="74"/>
                    <a:pt x="245" y="74"/>
                  </a:cubicBezTo>
                  <a:cubicBezTo>
                    <a:pt x="245" y="74"/>
                    <a:pt x="245" y="74"/>
                    <a:pt x="245" y="74"/>
                  </a:cubicBezTo>
                  <a:cubicBezTo>
                    <a:pt x="246" y="74"/>
                    <a:pt x="246" y="74"/>
                    <a:pt x="246" y="74"/>
                  </a:cubicBezTo>
                  <a:cubicBezTo>
                    <a:pt x="246" y="74"/>
                    <a:pt x="246" y="74"/>
                    <a:pt x="245" y="74"/>
                  </a:cubicBezTo>
                  <a:close/>
                  <a:moveTo>
                    <a:pt x="244" y="78"/>
                  </a:moveTo>
                  <a:cubicBezTo>
                    <a:pt x="244" y="78"/>
                    <a:pt x="244" y="78"/>
                    <a:pt x="244" y="78"/>
                  </a:cubicBezTo>
                  <a:cubicBezTo>
                    <a:pt x="244" y="78"/>
                    <a:pt x="244" y="78"/>
                    <a:pt x="244" y="78"/>
                  </a:cubicBezTo>
                  <a:cubicBezTo>
                    <a:pt x="244" y="77"/>
                    <a:pt x="244" y="77"/>
                    <a:pt x="244" y="77"/>
                  </a:cubicBezTo>
                  <a:cubicBezTo>
                    <a:pt x="244" y="77"/>
                    <a:pt x="244" y="77"/>
                    <a:pt x="244" y="77"/>
                  </a:cubicBezTo>
                  <a:cubicBezTo>
                    <a:pt x="244" y="76"/>
                    <a:pt x="244" y="76"/>
                    <a:pt x="244" y="76"/>
                  </a:cubicBezTo>
                  <a:cubicBezTo>
                    <a:pt x="244" y="76"/>
                    <a:pt x="244" y="76"/>
                    <a:pt x="244" y="76"/>
                  </a:cubicBezTo>
                  <a:cubicBezTo>
                    <a:pt x="246" y="76"/>
                    <a:pt x="246" y="76"/>
                    <a:pt x="246" y="76"/>
                  </a:cubicBezTo>
                  <a:cubicBezTo>
                    <a:pt x="245" y="77"/>
                    <a:pt x="245" y="77"/>
                    <a:pt x="245" y="77"/>
                  </a:cubicBezTo>
                  <a:cubicBezTo>
                    <a:pt x="245" y="78"/>
                    <a:pt x="245" y="78"/>
                    <a:pt x="245" y="78"/>
                  </a:cubicBezTo>
                  <a:cubicBezTo>
                    <a:pt x="245" y="78"/>
                    <a:pt x="244" y="78"/>
                    <a:pt x="244" y="78"/>
                  </a:cubicBezTo>
                  <a:close/>
                  <a:moveTo>
                    <a:pt x="238" y="77"/>
                  </a:moveTo>
                  <a:cubicBezTo>
                    <a:pt x="238" y="76"/>
                    <a:pt x="238" y="76"/>
                    <a:pt x="238" y="76"/>
                  </a:cubicBezTo>
                  <a:cubicBezTo>
                    <a:pt x="238" y="76"/>
                    <a:pt x="238" y="76"/>
                    <a:pt x="238" y="76"/>
                  </a:cubicBezTo>
                  <a:cubicBezTo>
                    <a:pt x="239" y="76"/>
                    <a:pt x="239" y="76"/>
                    <a:pt x="239" y="76"/>
                  </a:cubicBezTo>
                  <a:cubicBezTo>
                    <a:pt x="239" y="76"/>
                    <a:pt x="239" y="76"/>
                    <a:pt x="239" y="76"/>
                  </a:cubicBezTo>
                  <a:cubicBezTo>
                    <a:pt x="239" y="76"/>
                    <a:pt x="239" y="76"/>
                    <a:pt x="239" y="76"/>
                  </a:cubicBezTo>
                  <a:cubicBezTo>
                    <a:pt x="239" y="77"/>
                    <a:pt x="239" y="77"/>
                    <a:pt x="239" y="77"/>
                  </a:cubicBezTo>
                  <a:cubicBezTo>
                    <a:pt x="238" y="77"/>
                    <a:pt x="238" y="77"/>
                    <a:pt x="238" y="77"/>
                  </a:cubicBezTo>
                  <a:close/>
                  <a:moveTo>
                    <a:pt x="237" y="78"/>
                  </a:moveTo>
                  <a:cubicBezTo>
                    <a:pt x="237" y="77"/>
                    <a:pt x="237" y="77"/>
                    <a:pt x="237" y="77"/>
                  </a:cubicBezTo>
                  <a:cubicBezTo>
                    <a:pt x="237" y="77"/>
                    <a:pt x="237" y="77"/>
                    <a:pt x="237" y="77"/>
                  </a:cubicBezTo>
                  <a:cubicBezTo>
                    <a:pt x="237" y="77"/>
                    <a:pt x="237" y="77"/>
                    <a:pt x="237" y="77"/>
                  </a:cubicBezTo>
                  <a:cubicBezTo>
                    <a:pt x="237" y="77"/>
                    <a:pt x="237" y="77"/>
                    <a:pt x="237" y="77"/>
                  </a:cubicBezTo>
                  <a:cubicBezTo>
                    <a:pt x="237" y="78"/>
                    <a:pt x="237" y="78"/>
                    <a:pt x="237" y="78"/>
                  </a:cubicBezTo>
                  <a:close/>
                  <a:moveTo>
                    <a:pt x="238" y="79"/>
                  </a:moveTo>
                  <a:cubicBezTo>
                    <a:pt x="238" y="79"/>
                    <a:pt x="238" y="79"/>
                    <a:pt x="238" y="79"/>
                  </a:cubicBezTo>
                  <a:cubicBezTo>
                    <a:pt x="238" y="79"/>
                    <a:pt x="238" y="79"/>
                    <a:pt x="238" y="79"/>
                  </a:cubicBezTo>
                  <a:cubicBezTo>
                    <a:pt x="238" y="78"/>
                    <a:pt x="238" y="78"/>
                    <a:pt x="238" y="78"/>
                  </a:cubicBezTo>
                  <a:cubicBezTo>
                    <a:pt x="238" y="78"/>
                    <a:pt x="238" y="78"/>
                    <a:pt x="238" y="78"/>
                  </a:cubicBezTo>
                  <a:cubicBezTo>
                    <a:pt x="239" y="78"/>
                    <a:pt x="239" y="78"/>
                    <a:pt x="239" y="78"/>
                  </a:cubicBezTo>
                  <a:cubicBezTo>
                    <a:pt x="239" y="79"/>
                    <a:pt x="239" y="79"/>
                    <a:pt x="239" y="79"/>
                  </a:cubicBezTo>
                  <a:cubicBezTo>
                    <a:pt x="238" y="79"/>
                    <a:pt x="238" y="79"/>
                    <a:pt x="238" y="79"/>
                  </a:cubicBezTo>
                  <a:cubicBezTo>
                    <a:pt x="238" y="79"/>
                    <a:pt x="238" y="79"/>
                    <a:pt x="238" y="79"/>
                  </a:cubicBezTo>
                  <a:close/>
                  <a:moveTo>
                    <a:pt x="236" y="80"/>
                  </a:moveTo>
                  <a:cubicBezTo>
                    <a:pt x="236" y="80"/>
                    <a:pt x="236" y="80"/>
                    <a:pt x="236" y="80"/>
                  </a:cubicBezTo>
                  <a:cubicBezTo>
                    <a:pt x="235" y="79"/>
                    <a:pt x="235" y="79"/>
                    <a:pt x="235" y="79"/>
                  </a:cubicBezTo>
                  <a:cubicBezTo>
                    <a:pt x="236" y="79"/>
                    <a:pt x="236" y="79"/>
                    <a:pt x="236" y="79"/>
                  </a:cubicBezTo>
                  <a:cubicBezTo>
                    <a:pt x="236" y="78"/>
                    <a:pt x="236" y="78"/>
                    <a:pt x="236" y="78"/>
                  </a:cubicBezTo>
                  <a:cubicBezTo>
                    <a:pt x="237" y="78"/>
                    <a:pt x="237" y="78"/>
                    <a:pt x="237" y="78"/>
                  </a:cubicBezTo>
                  <a:cubicBezTo>
                    <a:pt x="237" y="78"/>
                    <a:pt x="237" y="78"/>
                    <a:pt x="237" y="78"/>
                  </a:cubicBezTo>
                  <a:cubicBezTo>
                    <a:pt x="237" y="79"/>
                    <a:pt x="237" y="79"/>
                    <a:pt x="237" y="79"/>
                  </a:cubicBezTo>
                  <a:cubicBezTo>
                    <a:pt x="237" y="79"/>
                    <a:pt x="237" y="79"/>
                    <a:pt x="237" y="79"/>
                  </a:cubicBezTo>
                  <a:cubicBezTo>
                    <a:pt x="237" y="80"/>
                    <a:pt x="237" y="80"/>
                    <a:pt x="237" y="80"/>
                  </a:cubicBezTo>
                  <a:cubicBezTo>
                    <a:pt x="237" y="80"/>
                    <a:pt x="237" y="80"/>
                    <a:pt x="237" y="80"/>
                  </a:cubicBezTo>
                  <a:cubicBezTo>
                    <a:pt x="236" y="80"/>
                    <a:pt x="236" y="80"/>
                    <a:pt x="236" y="80"/>
                  </a:cubicBezTo>
                  <a:cubicBezTo>
                    <a:pt x="236" y="80"/>
                    <a:pt x="236" y="80"/>
                    <a:pt x="236" y="80"/>
                  </a:cubicBezTo>
                  <a:close/>
                  <a:moveTo>
                    <a:pt x="234" y="81"/>
                  </a:moveTo>
                  <a:cubicBezTo>
                    <a:pt x="234" y="80"/>
                    <a:pt x="234" y="80"/>
                    <a:pt x="234" y="80"/>
                  </a:cubicBezTo>
                  <a:cubicBezTo>
                    <a:pt x="234" y="80"/>
                    <a:pt x="234" y="80"/>
                    <a:pt x="234" y="80"/>
                  </a:cubicBezTo>
                  <a:cubicBezTo>
                    <a:pt x="234" y="80"/>
                    <a:pt x="234" y="80"/>
                    <a:pt x="234" y="80"/>
                  </a:cubicBezTo>
                  <a:cubicBezTo>
                    <a:pt x="234" y="80"/>
                    <a:pt x="234" y="80"/>
                    <a:pt x="234" y="80"/>
                  </a:cubicBezTo>
                  <a:cubicBezTo>
                    <a:pt x="234" y="81"/>
                    <a:pt x="234" y="81"/>
                    <a:pt x="234" y="81"/>
                  </a:cubicBezTo>
                  <a:close/>
                  <a:moveTo>
                    <a:pt x="225" y="82"/>
                  </a:moveTo>
                  <a:cubicBezTo>
                    <a:pt x="224" y="81"/>
                    <a:pt x="224" y="81"/>
                    <a:pt x="224" y="81"/>
                  </a:cubicBezTo>
                  <a:cubicBezTo>
                    <a:pt x="223" y="81"/>
                    <a:pt x="223" y="81"/>
                    <a:pt x="223" y="81"/>
                  </a:cubicBezTo>
                  <a:cubicBezTo>
                    <a:pt x="223" y="81"/>
                    <a:pt x="223" y="81"/>
                    <a:pt x="223" y="81"/>
                  </a:cubicBezTo>
                  <a:cubicBezTo>
                    <a:pt x="223" y="80"/>
                    <a:pt x="223" y="80"/>
                    <a:pt x="223" y="80"/>
                  </a:cubicBezTo>
                  <a:cubicBezTo>
                    <a:pt x="223" y="80"/>
                    <a:pt x="223" y="80"/>
                    <a:pt x="223" y="80"/>
                  </a:cubicBezTo>
                  <a:cubicBezTo>
                    <a:pt x="223" y="79"/>
                    <a:pt x="223" y="79"/>
                    <a:pt x="223" y="79"/>
                  </a:cubicBezTo>
                  <a:cubicBezTo>
                    <a:pt x="224" y="78"/>
                    <a:pt x="224" y="78"/>
                    <a:pt x="224" y="78"/>
                  </a:cubicBezTo>
                  <a:cubicBezTo>
                    <a:pt x="224" y="79"/>
                    <a:pt x="224" y="79"/>
                    <a:pt x="224" y="79"/>
                  </a:cubicBezTo>
                  <a:cubicBezTo>
                    <a:pt x="224" y="79"/>
                    <a:pt x="224" y="79"/>
                    <a:pt x="224" y="79"/>
                  </a:cubicBezTo>
                  <a:cubicBezTo>
                    <a:pt x="225" y="79"/>
                    <a:pt x="225" y="79"/>
                    <a:pt x="225" y="79"/>
                  </a:cubicBezTo>
                  <a:cubicBezTo>
                    <a:pt x="224" y="78"/>
                    <a:pt x="224" y="78"/>
                    <a:pt x="224" y="78"/>
                  </a:cubicBezTo>
                  <a:cubicBezTo>
                    <a:pt x="224" y="78"/>
                    <a:pt x="224" y="78"/>
                    <a:pt x="224" y="78"/>
                  </a:cubicBezTo>
                  <a:cubicBezTo>
                    <a:pt x="224" y="78"/>
                    <a:pt x="224" y="78"/>
                    <a:pt x="224" y="78"/>
                  </a:cubicBezTo>
                  <a:cubicBezTo>
                    <a:pt x="223" y="77"/>
                    <a:pt x="223" y="77"/>
                    <a:pt x="223" y="77"/>
                  </a:cubicBezTo>
                  <a:cubicBezTo>
                    <a:pt x="223" y="77"/>
                    <a:pt x="223" y="77"/>
                    <a:pt x="223" y="77"/>
                  </a:cubicBezTo>
                  <a:cubicBezTo>
                    <a:pt x="223" y="77"/>
                    <a:pt x="223" y="77"/>
                    <a:pt x="223" y="77"/>
                  </a:cubicBezTo>
                  <a:cubicBezTo>
                    <a:pt x="223" y="77"/>
                    <a:pt x="223" y="77"/>
                    <a:pt x="223" y="77"/>
                  </a:cubicBezTo>
                  <a:cubicBezTo>
                    <a:pt x="224" y="77"/>
                    <a:pt x="224" y="77"/>
                    <a:pt x="224" y="77"/>
                  </a:cubicBezTo>
                  <a:cubicBezTo>
                    <a:pt x="224" y="77"/>
                    <a:pt x="224" y="77"/>
                    <a:pt x="224" y="77"/>
                  </a:cubicBezTo>
                  <a:cubicBezTo>
                    <a:pt x="224" y="76"/>
                    <a:pt x="224" y="76"/>
                    <a:pt x="224" y="76"/>
                  </a:cubicBezTo>
                  <a:cubicBezTo>
                    <a:pt x="225" y="76"/>
                    <a:pt x="225" y="76"/>
                    <a:pt x="225" y="76"/>
                  </a:cubicBezTo>
                  <a:cubicBezTo>
                    <a:pt x="225" y="76"/>
                    <a:pt x="225" y="76"/>
                    <a:pt x="225" y="76"/>
                  </a:cubicBezTo>
                  <a:cubicBezTo>
                    <a:pt x="227" y="77"/>
                    <a:pt x="227" y="77"/>
                    <a:pt x="227" y="77"/>
                  </a:cubicBezTo>
                  <a:cubicBezTo>
                    <a:pt x="227" y="76"/>
                    <a:pt x="227" y="76"/>
                    <a:pt x="227" y="76"/>
                  </a:cubicBezTo>
                  <a:cubicBezTo>
                    <a:pt x="227" y="76"/>
                    <a:pt x="227" y="76"/>
                    <a:pt x="227" y="76"/>
                  </a:cubicBezTo>
                  <a:cubicBezTo>
                    <a:pt x="226" y="76"/>
                    <a:pt x="226" y="76"/>
                    <a:pt x="226" y="76"/>
                  </a:cubicBezTo>
                  <a:cubicBezTo>
                    <a:pt x="226" y="76"/>
                    <a:pt x="226" y="76"/>
                    <a:pt x="226" y="76"/>
                  </a:cubicBezTo>
                  <a:cubicBezTo>
                    <a:pt x="228" y="76"/>
                    <a:pt x="228" y="76"/>
                    <a:pt x="228" y="76"/>
                  </a:cubicBezTo>
                  <a:cubicBezTo>
                    <a:pt x="228" y="75"/>
                    <a:pt x="228" y="75"/>
                    <a:pt x="228" y="75"/>
                  </a:cubicBezTo>
                  <a:cubicBezTo>
                    <a:pt x="230" y="75"/>
                    <a:pt x="230" y="75"/>
                    <a:pt x="230" y="75"/>
                  </a:cubicBezTo>
                  <a:cubicBezTo>
                    <a:pt x="230" y="75"/>
                    <a:pt x="230" y="75"/>
                    <a:pt x="230" y="75"/>
                  </a:cubicBezTo>
                  <a:cubicBezTo>
                    <a:pt x="231" y="75"/>
                    <a:pt x="231" y="75"/>
                    <a:pt x="231" y="75"/>
                  </a:cubicBezTo>
                  <a:cubicBezTo>
                    <a:pt x="231" y="75"/>
                    <a:pt x="231" y="75"/>
                    <a:pt x="231" y="75"/>
                  </a:cubicBezTo>
                  <a:cubicBezTo>
                    <a:pt x="227" y="74"/>
                    <a:pt x="227" y="74"/>
                    <a:pt x="227" y="74"/>
                  </a:cubicBezTo>
                  <a:cubicBezTo>
                    <a:pt x="226" y="74"/>
                    <a:pt x="226" y="74"/>
                    <a:pt x="226" y="74"/>
                  </a:cubicBezTo>
                  <a:cubicBezTo>
                    <a:pt x="226" y="74"/>
                    <a:pt x="226" y="74"/>
                    <a:pt x="226" y="74"/>
                  </a:cubicBezTo>
                  <a:cubicBezTo>
                    <a:pt x="224" y="74"/>
                    <a:pt x="224" y="74"/>
                    <a:pt x="224" y="74"/>
                  </a:cubicBezTo>
                  <a:cubicBezTo>
                    <a:pt x="223" y="74"/>
                    <a:pt x="223" y="74"/>
                    <a:pt x="223" y="74"/>
                  </a:cubicBezTo>
                  <a:cubicBezTo>
                    <a:pt x="223" y="74"/>
                    <a:pt x="223" y="74"/>
                    <a:pt x="223" y="74"/>
                  </a:cubicBezTo>
                  <a:cubicBezTo>
                    <a:pt x="222" y="73"/>
                    <a:pt x="222" y="73"/>
                    <a:pt x="222" y="73"/>
                  </a:cubicBezTo>
                  <a:cubicBezTo>
                    <a:pt x="221" y="73"/>
                    <a:pt x="221" y="73"/>
                    <a:pt x="221" y="73"/>
                  </a:cubicBezTo>
                  <a:cubicBezTo>
                    <a:pt x="221" y="74"/>
                    <a:pt x="221" y="74"/>
                    <a:pt x="221" y="74"/>
                  </a:cubicBezTo>
                  <a:cubicBezTo>
                    <a:pt x="221" y="74"/>
                    <a:pt x="221" y="74"/>
                    <a:pt x="221" y="74"/>
                  </a:cubicBezTo>
                  <a:cubicBezTo>
                    <a:pt x="220" y="74"/>
                    <a:pt x="220" y="74"/>
                    <a:pt x="220" y="74"/>
                  </a:cubicBezTo>
                  <a:cubicBezTo>
                    <a:pt x="220" y="73"/>
                    <a:pt x="220" y="73"/>
                    <a:pt x="220" y="73"/>
                  </a:cubicBezTo>
                  <a:cubicBezTo>
                    <a:pt x="220" y="72"/>
                    <a:pt x="220" y="72"/>
                    <a:pt x="220" y="72"/>
                  </a:cubicBezTo>
                  <a:cubicBezTo>
                    <a:pt x="220" y="73"/>
                    <a:pt x="220" y="73"/>
                    <a:pt x="220" y="73"/>
                  </a:cubicBezTo>
                  <a:cubicBezTo>
                    <a:pt x="221" y="72"/>
                    <a:pt x="221" y="72"/>
                    <a:pt x="221" y="72"/>
                  </a:cubicBezTo>
                  <a:cubicBezTo>
                    <a:pt x="221" y="72"/>
                    <a:pt x="221" y="72"/>
                    <a:pt x="221" y="72"/>
                  </a:cubicBezTo>
                  <a:cubicBezTo>
                    <a:pt x="222" y="72"/>
                    <a:pt x="222" y="72"/>
                    <a:pt x="222" y="72"/>
                  </a:cubicBezTo>
                  <a:cubicBezTo>
                    <a:pt x="222" y="72"/>
                    <a:pt x="222" y="72"/>
                    <a:pt x="222" y="72"/>
                  </a:cubicBezTo>
                  <a:cubicBezTo>
                    <a:pt x="222" y="71"/>
                    <a:pt x="222" y="71"/>
                    <a:pt x="222" y="71"/>
                  </a:cubicBezTo>
                  <a:cubicBezTo>
                    <a:pt x="222" y="71"/>
                    <a:pt x="222" y="71"/>
                    <a:pt x="222" y="71"/>
                  </a:cubicBezTo>
                  <a:cubicBezTo>
                    <a:pt x="223" y="71"/>
                    <a:pt x="223" y="71"/>
                    <a:pt x="223" y="71"/>
                  </a:cubicBezTo>
                  <a:cubicBezTo>
                    <a:pt x="224" y="71"/>
                    <a:pt x="224" y="71"/>
                    <a:pt x="224" y="71"/>
                  </a:cubicBezTo>
                  <a:cubicBezTo>
                    <a:pt x="224" y="71"/>
                    <a:pt x="224" y="71"/>
                    <a:pt x="224" y="71"/>
                  </a:cubicBezTo>
                  <a:cubicBezTo>
                    <a:pt x="224" y="72"/>
                    <a:pt x="224" y="72"/>
                    <a:pt x="224" y="72"/>
                  </a:cubicBezTo>
                  <a:cubicBezTo>
                    <a:pt x="224" y="73"/>
                    <a:pt x="224" y="73"/>
                    <a:pt x="224" y="73"/>
                  </a:cubicBezTo>
                  <a:cubicBezTo>
                    <a:pt x="225" y="73"/>
                    <a:pt x="225" y="73"/>
                    <a:pt x="225" y="73"/>
                  </a:cubicBezTo>
                  <a:cubicBezTo>
                    <a:pt x="225" y="72"/>
                    <a:pt x="225" y="72"/>
                    <a:pt x="225" y="72"/>
                  </a:cubicBezTo>
                  <a:cubicBezTo>
                    <a:pt x="225" y="72"/>
                    <a:pt x="225" y="72"/>
                    <a:pt x="225" y="72"/>
                  </a:cubicBezTo>
                  <a:cubicBezTo>
                    <a:pt x="224" y="71"/>
                    <a:pt x="224" y="71"/>
                    <a:pt x="224" y="71"/>
                  </a:cubicBezTo>
                  <a:cubicBezTo>
                    <a:pt x="225" y="70"/>
                    <a:pt x="225" y="70"/>
                    <a:pt x="225" y="70"/>
                  </a:cubicBezTo>
                  <a:cubicBezTo>
                    <a:pt x="226" y="70"/>
                    <a:pt x="226" y="70"/>
                    <a:pt x="226" y="70"/>
                  </a:cubicBezTo>
                  <a:cubicBezTo>
                    <a:pt x="226" y="70"/>
                    <a:pt x="226" y="70"/>
                    <a:pt x="226" y="70"/>
                  </a:cubicBezTo>
                  <a:cubicBezTo>
                    <a:pt x="225" y="69"/>
                    <a:pt x="225" y="69"/>
                    <a:pt x="225" y="69"/>
                  </a:cubicBezTo>
                  <a:cubicBezTo>
                    <a:pt x="225" y="68"/>
                    <a:pt x="225" y="68"/>
                    <a:pt x="225" y="68"/>
                  </a:cubicBezTo>
                  <a:cubicBezTo>
                    <a:pt x="226" y="68"/>
                    <a:pt x="226" y="68"/>
                    <a:pt x="226" y="68"/>
                  </a:cubicBezTo>
                  <a:cubicBezTo>
                    <a:pt x="226" y="68"/>
                    <a:pt x="226" y="68"/>
                    <a:pt x="226" y="68"/>
                  </a:cubicBezTo>
                  <a:cubicBezTo>
                    <a:pt x="227" y="67"/>
                    <a:pt x="227" y="67"/>
                    <a:pt x="227" y="67"/>
                  </a:cubicBezTo>
                  <a:cubicBezTo>
                    <a:pt x="227" y="67"/>
                    <a:pt x="227" y="67"/>
                    <a:pt x="227" y="67"/>
                  </a:cubicBezTo>
                  <a:cubicBezTo>
                    <a:pt x="226" y="67"/>
                    <a:pt x="226" y="67"/>
                    <a:pt x="226" y="67"/>
                  </a:cubicBezTo>
                  <a:cubicBezTo>
                    <a:pt x="226" y="67"/>
                    <a:pt x="226" y="67"/>
                    <a:pt x="226" y="67"/>
                  </a:cubicBezTo>
                  <a:cubicBezTo>
                    <a:pt x="226" y="66"/>
                    <a:pt x="226" y="66"/>
                    <a:pt x="226" y="66"/>
                  </a:cubicBezTo>
                  <a:cubicBezTo>
                    <a:pt x="227" y="66"/>
                    <a:pt x="227" y="66"/>
                    <a:pt x="227" y="66"/>
                  </a:cubicBezTo>
                  <a:cubicBezTo>
                    <a:pt x="227" y="65"/>
                    <a:pt x="227" y="65"/>
                    <a:pt x="227" y="65"/>
                  </a:cubicBezTo>
                  <a:cubicBezTo>
                    <a:pt x="228" y="65"/>
                    <a:pt x="228" y="65"/>
                    <a:pt x="228" y="65"/>
                  </a:cubicBezTo>
                  <a:cubicBezTo>
                    <a:pt x="228" y="65"/>
                    <a:pt x="228" y="65"/>
                    <a:pt x="228" y="65"/>
                  </a:cubicBezTo>
                  <a:cubicBezTo>
                    <a:pt x="228" y="66"/>
                    <a:pt x="228" y="66"/>
                    <a:pt x="228" y="66"/>
                  </a:cubicBezTo>
                  <a:cubicBezTo>
                    <a:pt x="229" y="66"/>
                    <a:pt x="229" y="66"/>
                    <a:pt x="229" y="66"/>
                  </a:cubicBezTo>
                  <a:cubicBezTo>
                    <a:pt x="229" y="67"/>
                    <a:pt x="229" y="67"/>
                    <a:pt x="229" y="67"/>
                  </a:cubicBezTo>
                  <a:cubicBezTo>
                    <a:pt x="229" y="67"/>
                    <a:pt x="229" y="67"/>
                    <a:pt x="229" y="67"/>
                  </a:cubicBezTo>
                  <a:cubicBezTo>
                    <a:pt x="229" y="68"/>
                    <a:pt x="229" y="68"/>
                    <a:pt x="229" y="68"/>
                  </a:cubicBezTo>
                  <a:cubicBezTo>
                    <a:pt x="229" y="68"/>
                    <a:pt x="229" y="68"/>
                    <a:pt x="229" y="68"/>
                  </a:cubicBezTo>
                  <a:cubicBezTo>
                    <a:pt x="230" y="71"/>
                    <a:pt x="230" y="71"/>
                    <a:pt x="230" y="71"/>
                  </a:cubicBezTo>
                  <a:cubicBezTo>
                    <a:pt x="229" y="71"/>
                    <a:pt x="229" y="71"/>
                    <a:pt x="229" y="71"/>
                  </a:cubicBezTo>
                  <a:cubicBezTo>
                    <a:pt x="229" y="72"/>
                    <a:pt x="229" y="72"/>
                    <a:pt x="229" y="72"/>
                  </a:cubicBezTo>
                  <a:cubicBezTo>
                    <a:pt x="230" y="72"/>
                    <a:pt x="230" y="72"/>
                    <a:pt x="230" y="72"/>
                  </a:cubicBezTo>
                  <a:cubicBezTo>
                    <a:pt x="231" y="72"/>
                    <a:pt x="231" y="72"/>
                    <a:pt x="231" y="72"/>
                  </a:cubicBezTo>
                  <a:cubicBezTo>
                    <a:pt x="231" y="71"/>
                    <a:pt x="231" y="71"/>
                    <a:pt x="231" y="71"/>
                  </a:cubicBezTo>
                  <a:cubicBezTo>
                    <a:pt x="231" y="70"/>
                    <a:pt x="231" y="70"/>
                    <a:pt x="231" y="70"/>
                  </a:cubicBezTo>
                  <a:cubicBezTo>
                    <a:pt x="232" y="70"/>
                    <a:pt x="232" y="70"/>
                    <a:pt x="232" y="70"/>
                  </a:cubicBezTo>
                  <a:cubicBezTo>
                    <a:pt x="232" y="69"/>
                    <a:pt x="232" y="69"/>
                    <a:pt x="232" y="69"/>
                  </a:cubicBezTo>
                  <a:cubicBezTo>
                    <a:pt x="230" y="68"/>
                    <a:pt x="230" y="68"/>
                    <a:pt x="230" y="68"/>
                  </a:cubicBezTo>
                  <a:cubicBezTo>
                    <a:pt x="230" y="68"/>
                    <a:pt x="230" y="68"/>
                    <a:pt x="230" y="68"/>
                  </a:cubicBezTo>
                  <a:cubicBezTo>
                    <a:pt x="231" y="68"/>
                    <a:pt x="231" y="68"/>
                    <a:pt x="231" y="68"/>
                  </a:cubicBezTo>
                  <a:cubicBezTo>
                    <a:pt x="232" y="68"/>
                    <a:pt x="232" y="68"/>
                    <a:pt x="232" y="68"/>
                  </a:cubicBezTo>
                  <a:cubicBezTo>
                    <a:pt x="232" y="68"/>
                    <a:pt x="232" y="68"/>
                    <a:pt x="232" y="68"/>
                  </a:cubicBezTo>
                  <a:cubicBezTo>
                    <a:pt x="231" y="67"/>
                    <a:pt x="231" y="67"/>
                    <a:pt x="231" y="67"/>
                  </a:cubicBezTo>
                  <a:cubicBezTo>
                    <a:pt x="231" y="66"/>
                    <a:pt x="231" y="66"/>
                    <a:pt x="231" y="66"/>
                  </a:cubicBezTo>
                  <a:cubicBezTo>
                    <a:pt x="231" y="65"/>
                    <a:pt x="231" y="65"/>
                    <a:pt x="231" y="65"/>
                  </a:cubicBezTo>
                  <a:cubicBezTo>
                    <a:pt x="231" y="64"/>
                    <a:pt x="231" y="64"/>
                    <a:pt x="231" y="64"/>
                  </a:cubicBezTo>
                  <a:cubicBezTo>
                    <a:pt x="232" y="64"/>
                    <a:pt x="232" y="64"/>
                    <a:pt x="232" y="64"/>
                  </a:cubicBezTo>
                  <a:cubicBezTo>
                    <a:pt x="232" y="64"/>
                    <a:pt x="232" y="64"/>
                    <a:pt x="232" y="64"/>
                  </a:cubicBezTo>
                  <a:cubicBezTo>
                    <a:pt x="233" y="64"/>
                    <a:pt x="233" y="64"/>
                    <a:pt x="233" y="64"/>
                  </a:cubicBezTo>
                  <a:cubicBezTo>
                    <a:pt x="233" y="64"/>
                    <a:pt x="233" y="64"/>
                    <a:pt x="233" y="64"/>
                  </a:cubicBezTo>
                  <a:cubicBezTo>
                    <a:pt x="233" y="64"/>
                    <a:pt x="234" y="63"/>
                    <a:pt x="234" y="63"/>
                  </a:cubicBezTo>
                  <a:cubicBezTo>
                    <a:pt x="234" y="63"/>
                    <a:pt x="235" y="63"/>
                    <a:pt x="235" y="63"/>
                  </a:cubicBezTo>
                  <a:cubicBezTo>
                    <a:pt x="235" y="64"/>
                    <a:pt x="235" y="64"/>
                    <a:pt x="235" y="64"/>
                  </a:cubicBezTo>
                  <a:cubicBezTo>
                    <a:pt x="236" y="64"/>
                    <a:pt x="236" y="64"/>
                    <a:pt x="236" y="64"/>
                  </a:cubicBezTo>
                  <a:cubicBezTo>
                    <a:pt x="236" y="64"/>
                    <a:pt x="236" y="64"/>
                    <a:pt x="236" y="64"/>
                  </a:cubicBezTo>
                  <a:cubicBezTo>
                    <a:pt x="237" y="64"/>
                    <a:pt x="237" y="64"/>
                    <a:pt x="237" y="64"/>
                  </a:cubicBezTo>
                  <a:cubicBezTo>
                    <a:pt x="237" y="66"/>
                    <a:pt x="237" y="66"/>
                    <a:pt x="237" y="66"/>
                  </a:cubicBezTo>
                  <a:cubicBezTo>
                    <a:pt x="236" y="67"/>
                    <a:pt x="236" y="67"/>
                    <a:pt x="236" y="67"/>
                  </a:cubicBezTo>
                  <a:cubicBezTo>
                    <a:pt x="236" y="67"/>
                    <a:pt x="236" y="67"/>
                    <a:pt x="236" y="67"/>
                  </a:cubicBezTo>
                  <a:cubicBezTo>
                    <a:pt x="237" y="67"/>
                    <a:pt x="237" y="67"/>
                    <a:pt x="237" y="67"/>
                  </a:cubicBezTo>
                  <a:cubicBezTo>
                    <a:pt x="237" y="67"/>
                    <a:pt x="237" y="67"/>
                    <a:pt x="237" y="67"/>
                  </a:cubicBezTo>
                  <a:cubicBezTo>
                    <a:pt x="237" y="67"/>
                    <a:pt x="237" y="67"/>
                    <a:pt x="237" y="67"/>
                  </a:cubicBezTo>
                  <a:cubicBezTo>
                    <a:pt x="238" y="66"/>
                    <a:pt x="238" y="66"/>
                    <a:pt x="238" y="66"/>
                  </a:cubicBezTo>
                  <a:cubicBezTo>
                    <a:pt x="238" y="65"/>
                    <a:pt x="238" y="65"/>
                    <a:pt x="238" y="65"/>
                  </a:cubicBezTo>
                  <a:cubicBezTo>
                    <a:pt x="238" y="65"/>
                    <a:pt x="238" y="65"/>
                    <a:pt x="238" y="65"/>
                  </a:cubicBezTo>
                  <a:cubicBezTo>
                    <a:pt x="239" y="65"/>
                    <a:pt x="239" y="65"/>
                    <a:pt x="239" y="65"/>
                  </a:cubicBezTo>
                  <a:cubicBezTo>
                    <a:pt x="240" y="65"/>
                    <a:pt x="240" y="65"/>
                    <a:pt x="240" y="65"/>
                  </a:cubicBezTo>
                  <a:cubicBezTo>
                    <a:pt x="240" y="64"/>
                    <a:pt x="240" y="64"/>
                    <a:pt x="240" y="64"/>
                  </a:cubicBezTo>
                  <a:cubicBezTo>
                    <a:pt x="239" y="64"/>
                    <a:pt x="239" y="64"/>
                    <a:pt x="239" y="64"/>
                  </a:cubicBezTo>
                  <a:cubicBezTo>
                    <a:pt x="240" y="64"/>
                    <a:pt x="240" y="64"/>
                    <a:pt x="240" y="64"/>
                  </a:cubicBezTo>
                  <a:cubicBezTo>
                    <a:pt x="240" y="65"/>
                    <a:pt x="240" y="65"/>
                    <a:pt x="240" y="65"/>
                  </a:cubicBezTo>
                  <a:cubicBezTo>
                    <a:pt x="240" y="65"/>
                    <a:pt x="240" y="65"/>
                    <a:pt x="240" y="65"/>
                  </a:cubicBezTo>
                  <a:cubicBezTo>
                    <a:pt x="240" y="65"/>
                    <a:pt x="240" y="65"/>
                    <a:pt x="240" y="65"/>
                  </a:cubicBezTo>
                  <a:cubicBezTo>
                    <a:pt x="240" y="66"/>
                    <a:pt x="240" y="66"/>
                    <a:pt x="240" y="66"/>
                  </a:cubicBezTo>
                  <a:cubicBezTo>
                    <a:pt x="240" y="66"/>
                    <a:pt x="240" y="66"/>
                    <a:pt x="240" y="66"/>
                  </a:cubicBezTo>
                  <a:cubicBezTo>
                    <a:pt x="240" y="66"/>
                    <a:pt x="240" y="66"/>
                    <a:pt x="240" y="66"/>
                  </a:cubicBezTo>
                  <a:cubicBezTo>
                    <a:pt x="241" y="67"/>
                    <a:pt x="241" y="67"/>
                    <a:pt x="241" y="67"/>
                  </a:cubicBezTo>
                  <a:cubicBezTo>
                    <a:pt x="241" y="67"/>
                    <a:pt x="241" y="67"/>
                    <a:pt x="241" y="67"/>
                  </a:cubicBezTo>
                  <a:cubicBezTo>
                    <a:pt x="241" y="68"/>
                    <a:pt x="241" y="68"/>
                    <a:pt x="241" y="68"/>
                  </a:cubicBezTo>
                  <a:cubicBezTo>
                    <a:pt x="240" y="69"/>
                    <a:pt x="240" y="69"/>
                    <a:pt x="240" y="69"/>
                  </a:cubicBezTo>
                  <a:cubicBezTo>
                    <a:pt x="240" y="70"/>
                    <a:pt x="240" y="70"/>
                    <a:pt x="240" y="70"/>
                  </a:cubicBezTo>
                  <a:cubicBezTo>
                    <a:pt x="240" y="71"/>
                    <a:pt x="240" y="71"/>
                    <a:pt x="240" y="71"/>
                  </a:cubicBezTo>
                  <a:cubicBezTo>
                    <a:pt x="239" y="71"/>
                    <a:pt x="239" y="71"/>
                    <a:pt x="239" y="71"/>
                  </a:cubicBezTo>
                  <a:cubicBezTo>
                    <a:pt x="239" y="72"/>
                    <a:pt x="239" y="72"/>
                    <a:pt x="239" y="72"/>
                  </a:cubicBezTo>
                  <a:cubicBezTo>
                    <a:pt x="238" y="73"/>
                    <a:pt x="238" y="73"/>
                    <a:pt x="238" y="73"/>
                  </a:cubicBezTo>
                  <a:cubicBezTo>
                    <a:pt x="237" y="73"/>
                    <a:pt x="237" y="73"/>
                    <a:pt x="237" y="73"/>
                  </a:cubicBezTo>
                  <a:cubicBezTo>
                    <a:pt x="237" y="74"/>
                    <a:pt x="237" y="74"/>
                    <a:pt x="237" y="74"/>
                  </a:cubicBezTo>
                  <a:cubicBezTo>
                    <a:pt x="237" y="74"/>
                    <a:pt x="237" y="74"/>
                    <a:pt x="237" y="74"/>
                  </a:cubicBezTo>
                  <a:cubicBezTo>
                    <a:pt x="236" y="75"/>
                    <a:pt x="236" y="75"/>
                    <a:pt x="236" y="75"/>
                  </a:cubicBezTo>
                  <a:cubicBezTo>
                    <a:pt x="236" y="75"/>
                    <a:pt x="236" y="75"/>
                    <a:pt x="236" y="75"/>
                  </a:cubicBezTo>
                  <a:cubicBezTo>
                    <a:pt x="235" y="75"/>
                    <a:pt x="235" y="75"/>
                    <a:pt x="235" y="75"/>
                  </a:cubicBezTo>
                  <a:cubicBezTo>
                    <a:pt x="235" y="75"/>
                    <a:pt x="235" y="75"/>
                    <a:pt x="235" y="75"/>
                  </a:cubicBezTo>
                  <a:cubicBezTo>
                    <a:pt x="235" y="76"/>
                    <a:pt x="235" y="76"/>
                    <a:pt x="235" y="76"/>
                  </a:cubicBezTo>
                  <a:cubicBezTo>
                    <a:pt x="236" y="76"/>
                    <a:pt x="236" y="76"/>
                    <a:pt x="236" y="76"/>
                  </a:cubicBezTo>
                  <a:cubicBezTo>
                    <a:pt x="236" y="77"/>
                    <a:pt x="236" y="77"/>
                    <a:pt x="236" y="77"/>
                  </a:cubicBezTo>
                  <a:cubicBezTo>
                    <a:pt x="235" y="78"/>
                    <a:pt x="235" y="78"/>
                    <a:pt x="235" y="78"/>
                  </a:cubicBezTo>
                  <a:cubicBezTo>
                    <a:pt x="234" y="78"/>
                    <a:pt x="234" y="78"/>
                    <a:pt x="234" y="78"/>
                  </a:cubicBezTo>
                  <a:cubicBezTo>
                    <a:pt x="234" y="78"/>
                    <a:pt x="234" y="78"/>
                    <a:pt x="234" y="78"/>
                  </a:cubicBezTo>
                  <a:cubicBezTo>
                    <a:pt x="234" y="77"/>
                    <a:pt x="234" y="77"/>
                    <a:pt x="234" y="77"/>
                  </a:cubicBezTo>
                  <a:cubicBezTo>
                    <a:pt x="234" y="77"/>
                    <a:pt x="234" y="77"/>
                    <a:pt x="234" y="77"/>
                  </a:cubicBezTo>
                  <a:cubicBezTo>
                    <a:pt x="233" y="77"/>
                    <a:pt x="233" y="77"/>
                    <a:pt x="233" y="77"/>
                  </a:cubicBezTo>
                  <a:cubicBezTo>
                    <a:pt x="233" y="78"/>
                    <a:pt x="233" y="78"/>
                    <a:pt x="233" y="78"/>
                  </a:cubicBezTo>
                  <a:cubicBezTo>
                    <a:pt x="233" y="78"/>
                    <a:pt x="233" y="78"/>
                    <a:pt x="233" y="78"/>
                  </a:cubicBezTo>
                  <a:cubicBezTo>
                    <a:pt x="232" y="79"/>
                    <a:pt x="232" y="79"/>
                    <a:pt x="232" y="79"/>
                  </a:cubicBezTo>
                  <a:cubicBezTo>
                    <a:pt x="231" y="79"/>
                    <a:pt x="231" y="79"/>
                    <a:pt x="231" y="79"/>
                  </a:cubicBezTo>
                  <a:cubicBezTo>
                    <a:pt x="231" y="80"/>
                    <a:pt x="231" y="80"/>
                    <a:pt x="231" y="80"/>
                  </a:cubicBezTo>
                  <a:cubicBezTo>
                    <a:pt x="232" y="80"/>
                    <a:pt x="232" y="80"/>
                    <a:pt x="232" y="80"/>
                  </a:cubicBezTo>
                  <a:cubicBezTo>
                    <a:pt x="232" y="80"/>
                    <a:pt x="232" y="80"/>
                    <a:pt x="232" y="80"/>
                  </a:cubicBezTo>
                  <a:cubicBezTo>
                    <a:pt x="232" y="80"/>
                    <a:pt x="232" y="80"/>
                    <a:pt x="232" y="80"/>
                  </a:cubicBezTo>
                  <a:cubicBezTo>
                    <a:pt x="232" y="81"/>
                    <a:pt x="232" y="81"/>
                    <a:pt x="232" y="81"/>
                  </a:cubicBezTo>
                  <a:cubicBezTo>
                    <a:pt x="232" y="81"/>
                    <a:pt x="232" y="81"/>
                    <a:pt x="232" y="81"/>
                  </a:cubicBezTo>
                  <a:cubicBezTo>
                    <a:pt x="232" y="82"/>
                    <a:pt x="232" y="82"/>
                    <a:pt x="232" y="82"/>
                  </a:cubicBezTo>
                  <a:cubicBezTo>
                    <a:pt x="232" y="82"/>
                    <a:pt x="232" y="82"/>
                    <a:pt x="232" y="82"/>
                  </a:cubicBezTo>
                  <a:cubicBezTo>
                    <a:pt x="231" y="81"/>
                    <a:pt x="231" y="81"/>
                    <a:pt x="231" y="81"/>
                  </a:cubicBezTo>
                  <a:cubicBezTo>
                    <a:pt x="231" y="80"/>
                    <a:pt x="231" y="80"/>
                    <a:pt x="231" y="80"/>
                  </a:cubicBezTo>
                  <a:cubicBezTo>
                    <a:pt x="231" y="80"/>
                    <a:pt x="231" y="80"/>
                    <a:pt x="231" y="80"/>
                  </a:cubicBezTo>
                  <a:cubicBezTo>
                    <a:pt x="230" y="80"/>
                    <a:pt x="230" y="80"/>
                    <a:pt x="230" y="80"/>
                  </a:cubicBezTo>
                  <a:cubicBezTo>
                    <a:pt x="230" y="81"/>
                    <a:pt x="230" y="81"/>
                    <a:pt x="230" y="81"/>
                  </a:cubicBezTo>
                  <a:cubicBezTo>
                    <a:pt x="231" y="82"/>
                    <a:pt x="231" y="82"/>
                    <a:pt x="231" y="82"/>
                  </a:cubicBezTo>
                  <a:cubicBezTo>
                    <a:pt x="230" y="82"/>
                    <a:pt x="230" y="82"/>
                    <a:pt x="230" y="82"/>
                  </a:cubicBezTo>
                  <a:cubicBezTo>
                    <a:pt x="228" y="82"/>
                    <a:pt x="228" y="82"/>
                    <a:pt x="228" y="82"/>
                  </a:cubicBezTo>
                  <a:cubicBezTo>
                    <a:pt x="227" y="82"/>
                    <a:pt x="227" y="82"/>
                    <a:pt x="227" y="82"/>
                  </a:cubicBezTo>
                  <a:cubicBezTo>
                    <a:pt x="227" y="81"/>
                    <a:pt x="227" y="81"/>
                    <a:pt x="227" y="81"/>
                  </a:cubicBezTo>
                  <a:cubicBezTo>
                    <a:pt x="227" y="82"/>
                    <a:pt x="227" y="82"/>
                    <a:pt x="227" y="82"/>
                  </a:cubicBezTo>
                  <a:cubicBezTo>
                    <a:pt x="226" y="82"/>
                    <a:pt x="226" y="82"/>
                    <a:pt x="226" y="82"/>
                  </a:cubicBezTo>
                  <a:cubicBezTo>
                    <a:pt x="226" y="81"/>
                    <a:pt x="226" y="81"/>
                    <a:pt x="226" y="81"/>
                  </a:cubicBezTo>
                  <a:cubicBezTo>
                    <a:pt x="226" y="80"/>
                    <a:pt x="226" y="80"/>
                    <a:pt x="226" y="80"/>
                  </a:cubicBezTo>
                  <a:cubicBezTo>
                    <a:pt x="225" y="81"/>
                    <a:pt x="225" y="81"/>
                    <a:pt x="225" y="81"/>
                  </a:cubicBezTo>
                  <a:cubicBezTo>
                    <a:pt x="225" y="81"/>
                    <a:pt x="225" y="81"/>
                    <a:pt x="225" y="81"/>
                  </a:cubicBezTo>
                  <a:cubicBezTo>
                    <a:pt x="225" y="82"/>
                    <a:pt x="225" y="82"/>
                    <a:pt x="225" y="82"/>
                  </a:cubicBezTo>
                  <a:close/>
                  <a:moveTo>
                    <a:pt x="167" y="60"/>
                  </a:moveTo>
                  <a:cubicBezTo>
                    <a:pt x="167" y="59"/>
                    <a:pt x="167" y="59"/>
                    <a:pt x="167" y="59"/>
                  </a:cubicBezTo>
                  <a:cubicBezTo>
                    <a:pt x="167" y="58"/>
                    <a:pt x="167" y="58"/>
                    <a:pt x="167" y="58"/>
                  </a:cubicBezTo>
                  <a:cubicBezTo>
                    <a:pt x="169" y="57"/>
                    <a:pt x="169" y="57"/>
                    <a:pt x="169" y="57"/>
                  </a:cubicBezTo>
                  <a:cubicBezTo>
                    <a:pt x="170" y="57"/>
                    <a:pt x="170" y="57"/>
                    <a:pt x="170" y="57"/>
                  </a:cubicBezTo>
                  <a:cubicBezTo>
                    <a:pt x="171" y="56"/>
                    <a:pt x="171" y="56"/>
                    <a:pt x="171" y="56"/>
                  </a:cubicBezTo>
                  <a:cubicBezTo>
                    <a:pt x="171" y="56"/>
                    <a:pt x="171" y="56"/>
                    <a:pt x="171" y="56"/>
                  </a:cubicBezTo>
                  <a:cubicBezTo>
                    <a:pt x="173" y="55"/>
                    <a:pt x="173" y="55"/>
                    <a:pt x="173" y="55"/>
                  </a:cubicBezTo>
                  <a:cubicBezTo>
                    <a:pt x="174" y="55"/>
                    <a:pt x="174" y="55"/>
                    <a:pt x="174" y="55"/>
                  </a:cubicBezTo>
                  <a:cubicBezTo>
                    <a:pt x="175" y="55"/>
                    <a:pt x="175" y="55"/>
                    <a:pt x="175" y="55"/>
                  </a:cubicBezTo>
                  <a:cubicBezTo>
                    <a:pt x="175" y="55"/>
                    <a:pt x="175" y="55"/>
                    <a:pt x="175" y="55"/>
                  </a:cubicBezTo>
                  <a:cubicBezTo>
                    <a:pt x="177" y="55"/>
                    <a:pt x="177" y="55"/>
                    <a:pt x="177" y="55"/>
                  </a:cubicBezTo>
                  <a:cubicBezTo>
                    <a:pt x="177" y="55"/>
                    <a:pt x="177" y="55"/>
                    <a:pt x="177" y="55"/>
                  </a:cubicBezTo>
                  <a:cubicBezTo>
                    <a:pt x="177" y="55"/>
                    <a:pt x="177" y="55"/>
                    <a:pt x="177" y="55"/>
                  </a:cubicBezTo>
                  <a:cubicBezTo>
                    <a:pt x="175" y="56"/>
                    <a:pt x="175" y="56"/>
                    <a:pt x="175" y="56"/>
                  </a:cubicBezTo>
                  <a:cubicBezTo>
                    <a:pt x="174" y="57"/>
                    <a:pt x="174" y="57"/>
                    <a:pt x="174" y="57"/>
                  </a:cubicBezTo>
                  <a:cubicBezTo>
                    <a:pt x="171" y="59"/>
                    <a:pt x="171" y="59"/>
                    <a:pt x="171" y="59"/>
                  </a:cubicBezTo>
                  <a:cubicBezTo>
                    <a:pt x="170" y="60"/>
                    <a:pt x="170" y="60"/>
                    <a:pt x="170" y="60"/>
                  </a:cubicBezTo>
                  <a:cubicBezTo>
                    <a:pt x="170" y="60"/>
                    <a:pt x="170" y="60"/>
                    <a:pt x="170" y="60"/>
                  </a:cubicBezTo>
                  <a:cubicBezTo>
                    <a:pt x="169" y="60"/>
                    <a:pt x="169" y="60"/>
                    <a:pt x="169" y="60"/>
                  </a:cubicBezTo>
                  <a:cubicBezTo>
                    <a:pt x="169" y="60"/>
                    <a:pt x="169" y="60"/>
                    <a:pt x="169" y="60"/>
                  </a:cubicBezTo>
                  <a:cubicBezTo>
                    <a:pt x="168" y="61"/>
                    <a:pt x="168" y="61"/>
                    <a:pt x="168" y="61"/>
                  </a:cubicBezTo>
                  <a:cubicBezTo>
                    <a:pt x="168" y="60"/>
                    <a:pt x="168" y="60"/>
                    <a:pt x="168" y="60"/>
                  </a:cubicBezTo>
                  <a:cubicBezTo>
                    <a:pt x="168" y="60"/>
                    <a:pt x="168" y="60"/>
                    <a:pt x="168" y="60"/>
                  </a:cubicBezTo>
                  <a:cubicBezTo>
                    <a:pt x="167" y="60"/>
                    <a:pt x="167" y="60"/>
                    <a:pt x="167" y="60"/>
                  </a:cubicBezTo>
                  <a:close/>
                  <a:moveTo>
                    <a:pt x="210" y="76"/>
                  </a:moveTo>
                  <a:cubicBezTo>
                    <a:pt x="210" y="76"/>
                    <a:pt x="210" y="76"/>
                    <a:pt x="210" y="76"/>
                  </a:cubicBezTo>
                  <a:cubicBezTo>
                    <a:pt x="210" y="75"/>
                    <a:pt x="210" y="75"/>
                    <a:pt x="210" y="75"/>
                  </a:cubicBezTo>
                  <a:cubicBezTo>
                    <a:pt x="211" y="75"/>
                    <a:pt x="211" y="75"/>
                    <a:pt x="211" y="75"/>
                  </a:cubicBezTo>
                  <a:cubicBezTo>
                    <a:pt x="211" y="75"/>
                    <a:pt x="211" y="75"/>
                    <a:pt x="211" y="75"/>
                  </a:cubicBezTo>
                  <a:cubicBezTo>
                    <a:pt x="211" y="74"/>
                    <a:pt x="211" y="74"/>
                    <a:pt x="211" y="74"/>
                  </a:cubicBezTo>
                  <a:cubicBezTo>
                    <a:pt x="212" y="74"/>
                    <a:pt x="212" y="74"/>
                    <a:pt x="212" y="74"/>
                  </a:cubicBezTo>
                  <a:cubicBezTo>
                    <a:pt x="213" y="73"/>
                    <a:pt x="213" y="73"/>
                    <a:pt x="213" y="73"/>
                  </a:cubicBezTo>
                  <a:cubicBezTo>
                    <a:pt x="213" y="73"/>
                    <a:pt x="213" y="73"/>
                    <a:pt x="213" y="73"/>
                  </a:cubicBezTo>
                  <a:cubicBezTo>
                    <a:pt x="213" y="74"/>
                    <a:pt x="213" y="74"/>
                    <a:pt x="213" y="74"/>
                  </a:cubicBezTo>
                  <a:cubicBezTo>
                    <a:pt x="214" y="74"/>
                    <a:pt x="214" y="74"/>
                    <a:pt x="214" y="74"/>
                  </a:cubicBezTo>
                  <a:cubicBezTo>
                    <a:pt x="214" y="75"/>
                    <a:pt x="214" y="75"/>
                    <a:pt x="214" y="75"/>
                  </a:cubicBezTo>
                  <a:cubicBezTo>
                    <a:pt x="213" y="76"/>
                    <a:pt x="213" y="76"/>
                    <a:pt x="213" y="76"/>
                  </a:cubicBezTo>
                  <a:cubicBezTo>
                    <a:pt x="213" y="77"/>
                    <a:pt x="213" y="77"/>
                    <a:pt x="213" y="77"/>
                  </a:cubicBezTo>
                  <a:cubicBezTo>
                    <a:pt x="212" y="77"/>
                    <a:pt x="212" y="77"/>
                    <a:pt x="212" y="77"/>
                  </a:cubicBezTo>
                  <a:cubicBezTo>
                    <a:pt x="211" y="77"/>
                    <a:pt x="211" y="77"/>
                    <a:pt x="211" y="77"/>
                  </a:cubicBezTo>
                  <a:cubicBezTo>
                    <a:pt x="211" y="77"/>
                    <a:pt x="211" y="77"/>
                    <a:pt x="211" y="77"/>
                  </a:cubicBezTo>
                  <a:cubicBezTo>
                    <a:pt x="210" y="76"/>
                    <a:pt x="210" y="76"/>
                    <a:pt x="210" y="76"/>
                  </a:cubicBezTo>
                  <a:cubicBezTo>
                    <a:pt x="210" y="76"/>
                    <a:pt x="210" y="76"/>
                    <a:pt x="210" y="76"/>
                  </a:cubicBezTo>
                  <a:close/>
                  <a:moveTo>
                    <a:pt x="176" y="75"/>
                  </a:moveTo>
                  <a:cubicBezTo>
                    <a:pt x="176" y="74"/>
                    <a:pt x="176" y="74"/>
                    <a:pt x="176" y="74"/>
                  </a:cubicBezTo>
                  <a:cubicBezTo>
                    <a:pt x="176" y="73"/>
                    <a:pt x="176" y="73"/>
                    <a:pt x="176" y="73"/>
                  </a:cubicBezTo>
                  <a:cubicBezTo>
                    <a:pt x="176" y="72"/>
                    <a:pt x="176" y="72"/>
                    <a:pt x="176" y="72"/>
                  </a:cubicBezTo>
                  <a:cubicBezTo>
                    <a:pt x="177" y="72"/>
                    <a:pt x="177" y="72"/>
                    <a:pt x="177" y="72"/>
                  </a:cubicBezTo>
                  <a:cubicBezTo>
                    <a:pt x="179" y="72"/>
                    <a:pt x="179" y="72"/>
                    <a:pt x="179" y="72"/>
                  </a:cubicBezTo>
                  <a:cubicBezTo>
                    <a:pt x="179" y="72"/>
                    <a:pt x="179" y="72"/>
                    <a:pt x="179" y="72"/>
                  </a:cubicBezTo>
                  <a:cubicBezTo>
                    <a:pt x="180" y="72"/>
                    <a:pt x="180" y="72"/>
                    <a:pt x="180" y="72"/>
                  </a:cubicBezTo>
                  <a:cubicBezTo>
                    <a:pt x="181" y="72"/>
                    <a:pt x="181" y="72"/>
                    <a:pt x="181" y="72"/>
                  </a:cubicBezTo>
                  <a:cubicBezTo>
                    <a:pt x="182" y="71"/>
                    <a:pt x="182" y="71"/>
                    <a:pt x="182" y="71"/>
                  </a:cubicBezTo>
                  <a:cubicBezTo>
                    <a:pt x="184" y="71"/>
                    <a:pt x="184" y="71"/>
                    <a:pt x="184" y="71"/>
                  </a:cubicBezTo>
                  <a:cubicBezTo>
                    <a:pt x="185" y="72"/>
                    <a:pt x="185" y="72"/>
                    <a:pt x="185" y="72"/>
                  </a:cubicBezTo>
                  <a:cubicBezTo>
                    <a:pt x="186" y="72"/>
                    <a:pt x="186" y="72"/>
                    <a:pt x="186" y="72"/>
                  </a:cubicBezTo>
                  <a:cubicBezTo>
                    <a:pt x="187" y="72"/>
                    <a:pt x="187" y="72"/>
                    <a:pt x="187" y="72"/>
                  </a:cubicBezTo>
                  <a:cubicBezTo>
                    <a:pt x="187" y="71"/>
                    <a:pt x="187" y="71"/>
                    <a:pt x="187" y="71"/>
                  </a:cubicBezTo>
                  <a:cubicBezTo>
                    <a:pt x="189" y="71"/>
                    <a:pt x="189" y="71"/>
                    <a:pt x="189" y="71"/>
                  </a:cubicBezTo>
                  <a:cubicBezTo>
                    <a:pt x="190" y="71"/>
                    <a:pt x="190" y="71"/>
                    <a:pt x="190" y="71"/>
                  </a:cubicBezTo>
                  <a:cubicBezTo>
                    <a:pt x="190" y="70"/>
                    <a:pt x="190" y="70"/>
                    <a:pt x="190" y="70"/>
                  </a:cubicBezTo>
                  <a:cubicBezTo>
                    <a:pt x="190" y="70"/>
                    <a:pt x="190" y="70"/>
                    <a:pt x="190" y="70"/>
                  </a:cubicBezTo>
                  <a:cubicBezTo>
                    <a:pt x="189" y="71"/>
                    <a:pt x="189" y="71"/>
                    <a:pt x="189" y="71"/>
                  </a:cubicBezTo>
                  <a:cubicBezTo>
                    <a:pt x="188" y="71"/>
                    <a:pt x="188" y="71"/>
                    <a:pt x="188" y="71"/>
                  </a:cubicBezTo>
                  <a:cubicBezTo>
                    <a:pt x="188" y="70"/>
                    <a:pt x="188" y="70"/>
                    <a:pt x="188" y="70"/>
                  </a:cubicBezTo>
                  <a:cubicBezTo>
                    <a:pt x="187" y="71"/>
                    <a:pt x="187" y="71"/>
                    <a:pt x="187" y="71"/>
                  </a:cubicBezTo>
                  <a:cubicBezTo>
                    <a:pt x="186" y="71"/>
                    <a:pt x="186" y="71"/>
                    <a:pt x="186" y="71"/>
                  </a:cubicBezTo>
                  <a:cubicBezTo>
                    <a:pt x="186" y="70"/>
                    <a:pt x="186" y="70"/>
                    <a:pt x="186" y="70"/>
                  </a:cubicBezTo>
                  <a:cubicBezTo>
                    <a:pt x="185" y="70"/>
                    <a:pt x="185" y="70"/>
                    <a:pt x="185" y="70"/>
                  </a:cubicBezTo>
                  <a:cubicBezTo>
                    <a:pt x="184" y="70"/>
                    <a:pt x="184" y="70"/>
                    <a:pt x="184" y="70"/>
                  </a:cubicBezTo>
                  <a:cubicBezTo>
                    <a:pt x="183" y="70"/>
                    <a:pt x="183" y="70"/>
                    <a:pt x="183" y="70"/>
                  </a:cubicBezTo>
                  <a:cubicBezTo>
                    <a:pt x="183" y="70"/>
                    <a:pt x="183" y="70"/>
                    <a:pt x="183" y="70"/>
                  </a:cubicBezTo>
                  <a:cubicBezTo>
                    <a:pt x="182" y="70"/>
                    <a:pt x="182" y="70"/>
                    <a:pt x="182" y="70"/>
                  </a:cubicBezTo>
                  <a:cubicBezTo>
                    <a:pt x="181" y="70"/>
                    <a:pt x="181" y="70"/>
                    <a:pt x="181" y="70"/>
                  </a:cubicBezTo>
                  <a:cubicBezTo>
                    <a:pt x="180" y="70"/>
                    <a:pt x="180" y="70"/>
                    <a:pt x="180" y="70"/>
                  </a:cubicBezTo>
                  <a:cubicBezTo>
                    <a:pt x="180" y="69"/>
                    <a:pt x="180" y="69"/>
                    <a:pt x="180" y="69"/>
                  </a:cubicBezTo>
                  <a:cubicBezTo>
                    <a:pt x="181" y="69"/>
                    <a:pt x="181" y="69"/>
                    <a:pt x="181" y="69"/>
                  </a:cubicBezTo>
                  <a:cubicBezTo>
                    <a:pt x="182" y="68"/>
                    <a:pt x="182" y="68"/>
                    <a:pt x="182" y="68"/>
                  </a:cubicBezTo>
                  <a:cubicBezTo>
                    <a:pt x="182" y="68"/>
                    <a:pt x="182" y="68"/>
                    <a:pt x="182" y="68"/>
                  </a:cubicBezTo>
                  <a:cubicBezTo>
                    <a:pt x="181" y="68"/>
                    <a:pt x="181" y="68"/>
                    <a:pt x="181" y="68"/>
                  </a:cubicBezTo>
                  <a:cubicBezTo>
                    <a:pt x="180" y="69"/>
                    <a:pt x="180" y="69"/>
                    <a:pt x="180" y="69"/>
                  </a:cubicBezTo>
                  <a:cubicBezTo>
                    <a:pt x="180" y="68"/>
                    <a:pt x="180" y="68"/>
                    <a:pt x="180" y="68"/>
                  </a:cubicBezTo>
                  <a:cubicBezTo>
                    <a:pt x="179" y="68"/>
                    <a:pt x="179" y="68"/>
                    <a:pt x="179" y="68"/>
                  </a:cubicBezTo>
                  <a:cubicBezTo>
                    <a:pt x="179" y="69"/>
                    <a:pt x="179" y="69"/>
                    <a:pt x="179" y="69"/>
                  </a:cubicBezTo>
                  <a:cubicBezTo>
                    <a:pt x="178" y="70"/>
                    <a:pt x="178" y="70"/>
                    <a:pt x="178" y="70"/>
                  </a:cubicBezTo>
                  <a:cubicBezTo>
                    <a:pt x="178" y="70"/>
                    <a:pt x="178" y="70"/>
                    <a:pt x="178" y="70"/>
                  </a:cubicBezTo>
                  <a:cubicBezTo>
                    <a:pt x="177" y="70"/>
                    <a:pt x="177" y="70"/>
                    <a:pt x="177" y="70"/>
                  </a:cubicBezTo>
                  <a:cubicBezTo>
                    <a:pt x="176" y="70"/>
                    <a:pt x="176" y="70"/>
                    <a:pt x="176" y="70"/>
                  </a:cubicBezTo>
                  <a:cubicBezTo>
                    <a:pt x="176" y="69"/>
                    <a:pt x="176" y="69"/>
                    <a:pt x="176" y="69"/>
                  </a:cubicBezTo>
                  <a:cubicBezTo>
                    <a:pt x="176" y="69"/>
                    <a:pt x="176" y="69"/>
                    <a:pt x="176" y="69"/>
                  </a:cubicBezTo>
                  <a:cubicBezTo>
                    <a:pt x="176" y="69"/>
                    <a:pt x="176" y="69"/>
                    <a:pt x="176" y="69"/>
                  </a:cubicBezTo>
                  <a:cubicBezTo>
                    <a:pt x="175" y="68"/>
                    <a:pt x="175" y="68"/>
                    <a:pt x="175" y="68"/>
                  </a:cubicBezTo>
                  <a:cubicBezTo>
                    <a:pt x="175" y="69"/>
                    <a:pt x="175" y="69"/>
                    <a:pt x="175" y="69"/>
                  </a:cubicBezTo>
                  <a:cubicBezTo>
                    <a:pt x="175" y="70"/>
                    <a:pt x="175" y="70"/>
                    <a:pt x="175" y="70"/>
                  </a:cubicBezTo>
                  <a:cubicBezTo>
                    <a:pt x="174" y="69"/>
                    <a:pt x="174" y="69"/>
                    <a:pt x="174" y="69"/>
                  </a:cubicBezTo>
                  <a:cubicBezTo>
                    <a:pt x="174" y="68"/>
                    <a:pt x="174" y="68"/>
                    <a:pt x="174" y="68"/>
                  </a:cubicBezTo>
                  <a:cubicBezTo>
                    <a:pt x="173" y="68"/>
                    <a:pt x="173" y="68"/>
                    <a:pt x="173" y="68"/>
                  </a:cubicBezTo>
                  <a:cubicBezTo>
                    <a:pt x="173" y="67"/>
                    <a:pt x="173" y="67"/>
                    <a:pt x="173" y="67"/>
                  </a:cubicBezTo>
                  <a:cubicBezTo>
                    <a:pt x="173" y="67"/>
                    <a:pt x="173" y="67"/>
                    <a:pt x="173" y="67"/>
                  </a:cubicBezTo>
                  <a:cubicBezTo>
                    <a:pt x="172" y="68"/>
                    <a:pt x="172" y="68"/>
                    <a:pt x="172" y="68"/>
                  </a:cubicBezTo>
                  <a:cubicBezTo>
                    <a:pt x="172" y="68"/>
                    <a:pt x="172" y="68"/>
                    <a:pt x="172" y="68"/>
                  </a:cubicBezTo>
                  <a:cubicBezTo>
                    <a:pt x="171" y="67"/>
                    <a:pt x="171" y="67"/>
                    <a:pt x="171" y="67"/>
                  </a:cubicBezTo>
                  <a:cubicBezTo>
                    <a:pt x="169" y="66"/>
                    <a:pt x="169" y="66"/>
                    <a:pt x="169" y="66"/>
                  </a:cubicBezTo>
                  <a:cubicBezTo>
                    <a:pt x="169" y="65"/>
                    <a:pt x="169" y="65"/>
                    <a:pt x="169" y="65"/>
                  </a:cubicBezTo>
                  <a:cubicBezTo>
                    <a:pt x="170" y="65"/>
                    <a:pt x="170" y="65"/>
                    <a:pt x="170" y="65"/>
                  </a:cubicBezTo>
                  <a:cubicBezTo>
                    <a:pt x="170" y="65"/>
                    <a:pt x="170" y="65"/>
                    <a:pt x="170" y="65"/>
                  </a:cubicBezTo>
                  <a:cubicBezTo>
                    <a:pt x="170" y="64"/>
                    <a:pt x="170" y="64"/>
                    <a:pt x="170" y="64"/>
                  </a:cubicBezTo>
                  <a:cubicBezTo>
                    <a:pt x="172" y="63"/>
                    <a:pt x="172" y="63"/>
                    <a:pt x="172" y="63"/>
                  </a:cubicBezTo>
                  <a:cubicBezTo>
                    <a:pt x="173" y="63"/>
                    <a:pt x="173" y="63"/>
                    <a:pt x="173" y="63"/>
                  </a:cubicBezTo>
                  <a:cubicBezTo>
                    <a:pt x="173" y="63"/>
                    <a:pt x="173" y="63"/>
                    <a:pt x="173" y="63"/>
                  </a:cubicBezTo>
                  <a:cubicBezTo>
                    <a:pt x="175" y="63"/>
                    <a:pt x="175" y="63"/>
                    <a:pt x="175" y="63"/>
                  </a:cubicBezTo>
                  <a:cubicBezTo>
                    <a:pt x="176" y="64"/>
                    <a:pt x="176" y="64"/>
                    <a:pt x="176" y="64"/>
                  </a:cubicBezTo>
                  <a:cubicBezTo>
                    <a:pt x="177" y="64"/>
                    <a:pt x="177" y="64"/>
                    <a:pt x="177" y="64"/>
                  </a:cubicBezTo>
                  <a:cubicBezTo>
                    <a:pt x="178" y="63"/>
                    <a:pt x="178" y="63"/>
                    <a:pt x="178" y="63"/>
                  </a:cubicBezTo>
                  <a:cubicBezTo>
                    <a:pt x="179" y="63"/>
                    <a:pt x="179" y="63"/>
                    <a:pt x="179" y="63"/>
                  </a:cubicBezTo>
                  <a:cubicBezTo>
                    <a:pt x="180" y="63"/>
                    <a:pt x="180" y="63"/>
                    <a:pt x="180" y="63"/>
                  </a:cubicBezTo>
                  <a:cubicBezTo>
                    <a:pt x="179" y="62"/>
                    <a:pt x="179" y="62"/>
                    <a:pt x="179" y="62"/>
                  </a:cubicBezTo>
                  <a:cubicBezTo>
                    <a:pt x="179" y="62"/>
                    <a:pt x="179" y="62"/>
                    <a:pt x="179" y="62"/>
                  </a:cubicBezTo>
                  <a:cubicBezTo>
                    <a:pt x="178" y="62"/>
                    <a:pt x="178" y="62"/>
                    <a:pt x="178" y="62"/>
                  </a:cubicBezTo>
                  <a:cubicBezTo>
                    <a:pt x="177" y="62"/>
                    <a:pt x="177" y="62"/>
                    <a:pt x="177" y="62"/>
                  </a:cubicBezTo>
                  <a:cubicBezTo>
                    <a:pt x="175" y="62"/>
                    <a:pt x="175" y="62"/>
                    <a:pt x="175" y="62"/>
                  </a:cubicBezTo>
                  <a:cubicBezTo>
                    <a:pt x="174" y="62"/>
                    <a:pt x="174" y="62"/>
                    <a:pt x="174" y="62"/>
                  </a:cubicBezTo>
                  <a:cubicBezTo>
                    <a:pt x="174" y="61"/>
                    <a:pt x="174" y="61"/>
                    <a:pt x="174" y="61"/>
                  </a:cubicBezTo>
                  <a:cubicBezTo>
                    <a:pt x="175" y="60"/>
                    <a:pt x="175" y="60"/>
                    <a:pt x="175" y="60"/>
                  </a:cubicBezTo>
                  <a:cubicBezTo>
                    <a:pt x="176" y="59"/>
                    <a:pt x="176" y="59"/>
                    <a:pt x="176" y="59"/>
                  </a:cubicBezTo>
                  <a:cubicBezTo>
                    <a:pt x="177" y="59"/>
                    <a:pt x="177" y="59"/>
                    <a:pt x="177" y="59"/>
                  </a:cubicBezTo>
                  <a:cubicBezTo>
                    <a:pt x="178" y="59"/>
                    <a:pt x="178" y="59"/>
                    <a:pt x="178" y="59"/>
                  </a:cubicBezTo>
                  <a:cubicBezTo>
                    <a:pt x="180" y="59"/>
                    <a:pt x="180" y="59"/>
                    <a:pt x="180" y="59"/>
                  </a:cubicBezTo>
                  <a:cubicBezTo>
                    <a:pt x="181" y="59"/>
                    <a:pt x="181" y="59"/>
                    <a:pt x="181" y="59"/>
                  </a:cubicBezTo>
                  <a:cubicBezTo>
                    <a:pt x="183" y="59"/>
                    <a:pt x="183" y="59"/>
                    <a:pt x="183" y="59"/>
                  </a:cubicBezTo>
                  <a:cubicBezTo>
                    <a:pt x="183" y="59"/>
                    <a:pt x="183" y="59"/>
                    <a:pt x="183" y="59"/>
                  </a:cubicBezTo>
                  <a:cubicBezTo>
                    <a:pt x="183" y="59"/>
                    <a:pt x="183" y="59"/>
                    <a:pt x="183" y="59"/>
                  </a:cubicBezTo>
                  <a:cubicBezTo>
                    <a:pt x="182" y="59"/>
                    <a:pt x="182" y="59"/>
                    <a:pt x="182" y="59"/>
                  </a:cubicBezTo>
                  <a:cubicBezTo>
                    <a:pt x="181" y="58"/>
                    <a:pt x="181" y="58"/>
                    <a:pt x="181" y="58"/>
                  </a:cubicBezTo>
                  <a:cubicBezTo>
                    <a:pt x="180" y="58"/>
                    <a:pt x="180" y="58"/>
                    <a:pt x="180" y="58"/>
                  </a:cubicBezTo>
                  <a:cubicBezTo>
                    <a:pt x="179" y="58"/>
                    <a:pt x="179" y="58"/>
                    <a:pt x="179" y="58"/>
                  </a:cubicBezTo>
                  <a:cubicBezTo>
                    <a:pt x="178" y="57"/>
                    <a:pt x="178" y="57"/>
                    <a:pt x="178" y="57"/>
                  </a:cubicBezTo>
                  <a:cubicBezTo>
                    <a:pt x="179" y="56"/>
                    <a:pt x="179" y="56"/>
                    <a:pt x="179" y="56"/>
                  </a:cubicBezTo>
                  <a:cubicBezTo>
                    <a:pt x="180" y="56"/>
                    <a:pt x="180" y="56"/>
                    <a:pt x="180" y="56"/>
                  </a:cubicBezTo>
                  <a:cubicBezTo>
                    <a:pt x="180" y="55"/>
                    <a:pt x="180" y="55"/>
                    <a:pt x="180" y="55"/>
                  </a:cubicBezTo>
                  <a:cubicBezTo>
                    <a:pt x="181" y="55"/>
                    <a:pt x="181" y="55"/>
                    <a:pt x="181" y="55"/>
                  </a:cubicBezTo>
                  <a:cubicBezTo>
                    <a:pt x="182" y="55"/>
                    <a:pt x="182" y="55"/>
                    <a:pt x="182" y="55"/>
                  </a:cubicBezTo>
                  <a:cubicBezTo>
                    <a:pt x="183" y="55"/>
                    <a:pt x="183" y="55"/>
                    <a:pt x="183" y="55"/>
                  </a:cubicBezTo>
                  <a:cubicBezTo>
                    <a:pt x="183" y="55"/>
                    <a:pt x="183" y="55"/>
                    <a:pt x="183" y="55"/>
                  </a:cubicBezTo>
                  <a:cubicBezTo>
                    <a:pt x="184" y="55"/>
                    <a:pt x="184" y="55"/>
                    <a:pt x="184" y="55"/>
                  </a:cubicBezTo>
                  <a:cubicBezTo>
                    <a:pt x="185" y="56"/>
                    <a:pt x="185" y="56"/>
                    <a:pt x="185" y="56"/>
                  </a:cubicBezTo>
                  <a:cubicBezTo>
                    <a:pt x="185" y="56"/>
                    <a:pt x="185" y="56"/>
                    <a:pt x="185" y="56"/>
                  </a:cubicBezTo>
                  <a:cubicBezTo>
                    <a:pt x="185" y="55"/>
                    <a:pt x="185" y="55"/>
                    <a:pt x="185" y="55"/>
                  </a:cubicBezTo>
                  <a:cubicBezTo>
                    <a:pt x="184" y="55"/>
                    <a:pt x="184" y="55"/>
                    <a:pt x="184" y="55"/>
                  </a:cubicBezTo>
                  <a:cubicBezTo>
                    <a:pt x="184" y="54"/>
                    <a:pt x="184" y="54"/>
                    <a:pt x="184" y="54"/>
                  </a:cubicBezTo>
                  <a:cubicBezTo>
                    <a:pt x="183" y="54"/>
                    <a:pt x="183" y="54"/>
                    <a:pt x="183" y="54"/>
                  </a:cubicBezTo>
                  <a:cubicBezTo>
                    <a:pt x="184" y="53"/>
                    <a:pt x="184" y="53"/>
                    <a:pt x="184" y="53"/>
                  </a:cubicBezTo>
                  <a:cubicBezTo>
                    <a:pt x="186" y="53"/>
                    <a:pt x="186" y="53"/>
                    <a:pt x="186" y="53"/>
                  </a:cubicBezTo>
                  <a:cubicBezTo>
                    <a:pt x="187" y="53"/>
                    <a:pt x="187" y="53"/>
                    <a:pt x="187" y="53"/>
                  </a:cubicBezTo>
                  <a:cubicBezTo>
                    <a:pt x="188" y="53"/>
                    <a:pt x="188" y="53"/>
                    <a:pt x="188" y="53"/>
                  </a:cubicBezTo>
                  <a:cubicBezTo>
                    <a:pt x="189" y="54"/>
                    <a:pt x="189" y="54"/>
                    <a:pt x="189" y="54"/>
                  </a:cubicBezTo>
                  <a:cubicBezTo>
                    <a:pt x="190" y="55"/>
                    <a:pt x="190" y="55"/>
                    <a:pt x="190" y="55"/>
                  </a:cubicBezTo>
                  <a:cubicBezTo>
                    <a:pt x="189" y="55"/>
                    <a:pt x="189" y="55"/>
                    <a:pt x="189" y="55"/>
                  </a:cubicBezTo>
                  <a:cubicBezTo>
                    <a:pt x="188" y="56"/>
                    <a:pt x="188" y="56"/>
                    <a:pt x="188" y="56"/>
                  </a:cubicBezTo>
                  <a:cubicBezTo>
                    <a:pt x="189" y="57"/>
                    <a:pt x="189" y="57"/>
                    <a:pt x="189" y="57"/>
                  </a:cubicBezTo>
                  <a:cubicBezTo>
                    <a:pt x="190" y="57"/>
                    <a:pt x="190" y="57"/>
                    <a:pt x="190" y="57"/>
                  </a:cubicBezTo>
                  <a:cubicBezTo>
                    <a:pt x="191" y="57"/>
                    <a:pt x="191" y="57"/>
                    <a:pt x="191" y="57"/>
                  </a:cubicBezTo>
                  <a:cubicBezTo>
                    <a:pt x="191" y="57"/>
                    <a:pt x="191" y="57"/>
                    <a:pt x="191" y="57"/>
                  </a:cubicBezTo>
                  <a:cubicBezTo>
                    <a:pt x="192" y="57"/>
                    <a:pt x="192" y="57"/>
                    <a:pt x="192" y="57"/>
                  </a:cubicBezTo>
                  <a:cubicBezTo>
                    <a:pt x="192" y="57"/>
                    <a:pt x="192" y="57"/>
                    <a:pt x="192" y="57"/>
                  </a:cubicBezTo>
                  <a:cubicBezTo>
                    <a:pt x="192" y="58"/>
                    <a:pt x="192" y="58"/>
                    <a:pt x="192" y="58"/>
                  </a:cubicBezTo>
                  <a:cubicBezTo>
                    <a:pt x="193" y="58"/>
                    <a:pt x="193" y="58"/>
                    <a:pt x="193" y="58"/>
                  </a:cubicBezTo>
                  <a:cubicBezTo>
                    <a:pt x="193" y="59"/>
                    <a:pt x="193" y="59"/>
                    <a:pt x="193" y="59"/>
                  </a:cubicBezTo>
                  <a:cubicBezTo>
                    <a:pt x="192" y="59"/>
                    <a:pt x="192" y="59"/>
                    <a:pt x="192" y="59"/>
                  </a:cubicBezTo>
                  <a:cubicBezTo>
                    <a:pt x="192" y="60"/>
                    <a:pt x="192" y="60"/>
                    <a:pt x="192" y="60"/>
                  </a:cubicBezTo>
                  <a:cubicBezTo>
                    <a:pt x="193" y="61"/>
                    <a:pt x="193" y="61"/>
                    <a:pt x="193" y="61"/>
                  </a:cubicBezTo>
                  <a:cubicBezTo>
                    <a:pt x="193" y="62"/>
                    <a:pt x="193" y="62"/>
                    <a:pt x="193" y="62"/>
                  </a:cubicBezTo>
                  <a:cubicBezTo>
                    <a:pt x="192" y="63"/>
                    <a:pt x="192" y="63"/>
                    <a:pt x="192" y="63"/>
                  </a:cubicBezTo>
                  <a:cubicBezTo>
                    <a:pt x="192" y="62"/>
                    <a:pt x="192" y="62"/>
                    <a:pt x="192" y="62"/>
                  </a:cubicBezTo>
                  <a:cubicBezTo>
                    <a:pt x="191" y="63"/>
                    <a:pt x="191" y="63"/>
                    <a:pt x="191" y="63"/>
                  </a:cubicBezTo>
                  <a:cubicBezTo>
                    <a:pt x="191" y="63"/>
                    <a:pt x="191" y="63"/>
                    <a:pt x="191" y="63"/>
                  </a:cubicBezTo>
                  <a:cubicBezTo>
                    <a:pt x="192" y="63"/>
                    <a:pt x="192" y="63"/>
                    <a:pt x="192" y="63"/>
                  </a:cubicBezTo>
                  <a:cubicBezTo>
                    <a:pt x="193" y="63"/>
                    <a:pt x="193" y="63"/>
                    <a:pt x="193" y="63"/>
                  </a:cubicBezTo>
                  <a:cubicBezTo>
                    <a:pt x="193" y="63"/>
                    <a:pt x="193" y="63"/>
                    <a:pt x="193" y="63"/>
                  </a:cubicBezTo>
                  <a:cubicBezTo>
                    <a:pt x="193" y="65"/>
                    <a:pt x="193" y="65"/>
                    <a:pt x="193" y="65"/>
                  </a:cubicBezTo>
                  <a:cubicBezTo>
                    <a:pt x="192" y="66"/>
                    <a:pt x="192" y="66"/>
                    <a:pt x="192" y="66"/>
                  </a:cubicBezTo>
                  <a:cubicBezTo>
                    <a:pt x="192" y="67"/>
                    <a:pt x="192" y="67"/>
                    <a:pt x="192" y="67"/>
                  </a:cubicBezTo>
                  <a:cubicBezTo>
                    <a:pt x="192" y="67"/>
                    <a:pt x="192" y="67"/>
                    <a:pt x="192" y="67"/>
                  </a:cubicBezTo>
                  <a:cubicBezTo>
                    <a:pt x="193" y="67"/>
                    <a:pt x="193" y="67"/>
                    <a:pt x="193" y="67"/>
                  </a:cubicBezTo>
                  <a:cubicBezTo>
                    <a:pt x="194" y="67"/>
                    <a:pt x="194" y="67"/>
                    <a:pt x="194" y="67"/>
                  </a:cubicBezTo>
                  <a:cubicBezTo>
                    <a:pt x="194" y="67"/>
                    <a:pt x="194" y="67"/>
                    <a:pt x="194" y="67"/>
                  </a:cubicBezTo>
                  <a:cubicBezTo>
                    <a:pt x="195" y="67"/>
                    <a:pt x="195" y="67"/>
                    <a:pt x="195" y="67"/>
                  </a:cubicBezTo>
                  <a:cubicBezTo>
                    <a:pt x="196" y="68"/>
                    <a:pt x="196" y="68"/>
                    <a:pt x="196" y="68"/>
                  </a:cubicBezTo>
                  <a:cubicBezTo>
                    <a:pt x="196" y="67"/>
                    <a:pt x="196" y="67"/>
                    <a:pt x="196" y="67"/>
                  </a:cubicBezTo>
                  <a:cubicBezTo>
                    <a:pt x="198" y="68"/>
                    <a:pt x="198" y="68"/>
                    <a:pt x="198" y="68"/>
                  </a:cubicBezTo>
                  <a:cubicBezTo>
                    <a:pt x="198" y="69"/>
                    <a:pt x="198" y="69"/>
                    <a:pt x="198" y="69"/>
                  </a:cubicBezTo>
                  <a:cubicBezTo>
                    <a:pt x="199" y="69"/>
                    <a:pt x="199" y="69"/>
                    <a:pt x="199" y="69"/>
                  </a:cubicBezTo>
                  <a:cubicBezTo>
                    <a:pt x="199" y="68"/>
                    <a:pt x="199" y="68"/>
                    <a:pt x="199" y="68"/>
                  </a:cubicBezTo>
                  <a:cubicBezTo>
                    <a:pt x="198" y="68"/>
                    <a:pt x="198" y="68"/>
                    <a:pt x="198" y="68"/>
                  </a:cubicBezTo>
                  <a:cubicBezTo>
                    <a:pt x="200" y="67"/>
                    <a:pt x="200" y="67"/>
                    <a:pt x="200" y="67"/>
                  </a:cubicBezTo>
                  <a:cubicBezTo>
                    <a:pt x="199" y="66"/>
                    <a:pt x="199" y="66"/>
                    <a:pt x="199" y="66"/>
                  </a:cubicBezTo>
                  <a:cubicBezTo>
                    <a:pt x="199" y="65"/>
                    <a:pt x="199" y="65"/>
                    <a:pt x="199" y="65"/>
                  </a:cubicBezTo>
                  <a:cubicBezTo>
                    <a:pt x="199" y="65"/>
                    <a:pt x="199" y="65"/>
                    <a:pt x="199" y="65"/>
                  </a:cubicBezTo>
                  <a:cubicBezTo>
                    <a:pt x="198" y="64"/>
                    <a:pt x="198" y="64"/>
                    <a:pt x="198" y="64"/>
                  </a:cubicBezTo>
                  <a:cubicBezTo>
                    <a:pt x="199" y="63"/>
                    <a:pt x="199" y="63"/>
                    <a:pt x="199" y="63"/>
                  </a:cubicBezTo>
                  <a:cubicBezTo>
                    <a:pt x="199" y="63"/>
                    <a:pt x="199" y="63"/>
                    <a:pt x="199" y="63"/>
                  </a:cubicBezTo>
                  <a:cubicBezTo>
                    <a:pt x="200" y="63"/>
                    <a:pt x="200" y="63"/>
                    <a:pt x="200" y="63"/>
                  </a:cubicBezTo>
                  <a:cubicBezTo>
                    <a:pt x="201" y="63"/>
                    <a:pt x="201" y="63"/>
                    <a:pt x="201" y="63"/>
                  </a:cubicBezTo>
                  <a:cubicBezTo>
                    <a:pt x="202" y="62"/>
                    <a:pt x="202" y="62"/>
                    <a:pt x="202" y="62"/>
                  </a:cubicBezTo>
                  <a:cubicBezTo>
                    <a:pt x="201" y="61"/>
                    <a:pt x="201" y="61"/>
                    <a:pt x="201" y="61"/>
                  </a:cubicBezTo>
                  <a:cubicBezTo>
                    <a:pt x="201" y="60"/>
                    <a:pt x="201" y="60"/>
                    <a:pt x="201" y="60"/>
                  </a:cubicBezTo>
                  <a:cubicBezTo>
                    <a:pt x="201" y="59"/>
                    <a:pt x="201" y="59"/>
                    <a:pt x="201" y="59"/>
                  </a:cubicBezTo>
                  <a:cubicBezTo>
                    <a:pt x="200" y="58"/>
                    <a:pt x="200" y="58"/>
                    <a:pt x="200" y="58"/>
                  </a:cubicBezTo>
                  <a:cubicBezTo>
                    <a:pt x="201" y="57"/>
                    <a:pt x="201" y="57"/>
                    <a:pt x="201" y="57"/>
                  </a:cubicBezTo>
                  <a:cubicBezTo>
                    <a:pt x="202" y="57"/>
                    <a:pt x="202" y="57"/>
                    <a:pt x="202" y="57"/>
                  </a:cubicBezTo>
                  <a:cubicBezTo>
                    <a:pt x="202" y="57"/>
                    <a:pt x="202" y="57"/>
                    <a:pt x="202" y="57"/>
                  </a:cubicBezTo>
                  <a:cubicBezTo>
                    <a:pt x="203" y="57"/>
                    <a:pt x="203" y="57"/>
                    <a:pt x="203" y="57"/>
                  </a:cubicBezTo>
                  <a:cubicBezTo>
                    <a:pt x="203" y="57"/>
                    <a:pt x="203" y="57"/>
                    <a:pt x="203" y="57"/>
                  </a:cubicBezTo>
                  <a:cubicBezTo>
                    <a:pt x="203" y="56"/>
                    <a:pt x="203" y="56"/>
                    <a:pt x="203" y="56"/>
                  </a:cubicBezTo>
                  <a:cubicBezTo>
                    <a:pt x="204" y="56"/>
                    <a:pt x="204" y="56"/>
                    <a:pt x="204" y="56"/>
                  </a:cubicBezTo>
                  <a:cubicBezTo>
                    <a:pt x="206" y="54"/>
                    <a:pt x="206" y="54"/>
                    <a:pt x="206" y="54"/>
                  </a:cubicBezTo>
                  <a:cubicBezTo>
                    <a:pt x="207" y="54"/>
                    <a:pt x="207" y="54"/>
                    <a:pt x="207" y="54"/>
                  </a:cubicBezTo>
                  <a:cubicBezTo>
                    <a:pt x="208" y="55"/>
                    <a:pt x="208" y="55"/>
                    <a:pt x="208" y="55"/>
                  </a:cubicBezTo>
                  <a:cubicBezTo>
                    <a:pt x="208" y="55"/>
                    <a:pt x="208" y="55"/>
                    <a:pt x="208" y="55"/>
                  </a:cubicBezTo>
                  <a:cubicBezTo>
                    <a:pt x="208" y="56"/>
                    <a:pt x="208" y="56"/>
                    <a:pt x="208" y="56"/>
                  </a:cubicBezTo>
                  <a:cubicBezTo>
                    <a:pt x="208" y="56"/>
                    <a:pt x="208" y="56"/>
                    <a:pt x="208" y="56"/>
                  </a:cubicBezTo>
                  <a:cubicBezTo>
                    <a:pt x="207" y="56"/>
                    <a:pt x="207" y="56"/>
                    <a:pt x="207" y="56"/>
                  </a:cubicBezTo>
                  <a:cubicBezTo>
                    <a:pt x="207" y="57"/>
                    <a:pt x="207" y="57"/>
                    <a:pt x="207" y="57"/>
                  </a:cubicBezTo>
                  <a:cubicBezTo>
                    <a:pt x="207" y="57"/>
                    <a:pt x="207" y="57"/>
                    <a:pt x="207" y="57"/>
                  </a:cubicBezTo>
                  <a:cubicBezTo>
                    <a:pt x="207" y="58"/>
                    <a:pt x="207" y="58"/>
                    <a:pt x="207" y="58"/>
                  </a:cubicBezTo>
                  <a:cubicBezTo>
                    <a:pt x="207" y="59"/>
                    <a:pt x="207" y="59"/>
                    <a:pt x="207" y="59"/>
                  </a:cubicBezTo>
                  <a:cubicBezTo>
                    <a:pt x="207" y="59"/>
                    <a:pt x="207" y="59"/>
                    <a:pt x="207" y="59"/>
                  </a:cubicBezTo>
                  <a:cubicBezTo>
                    <a:pt x="207" y="61"/>
                    <a:pt x="207" y="61"/>
                    <a:pt x="207" y="61"/>
                  </a:cubicBezTo>
                  <a:cubicBezTo>
                    <a:pt x="206" y="62"/>
                    <a:pt x="206" y="62"/>
                    <a:pt x="206" y="62"/>
                  </a:cubicBezTo>
                  <a:cubicBezTo>
                    <a:pt x="206" y="62"/>
                    <a:pt x="206" y="62"/>
                    <a:pt x="206" y="62"/>
                  </a:cubicBezTo>
                  <a:cubicBezTo>
                    <a:pt x="205" y="63"/>
                    <a:pt x="205" y="63"/>
                    <a:pt x="205" y="63"/>
                  </a:cubicBezTo>
                  <a:cubicBezTo>
                    <a:pt x="204" y="63"/>
                    <a:pt x="204" y="63"/>
                    <a:pt x="204" y="63"/>
                  </a:cubicBezTo>
                  <a:cubicBezTo>
                    <a:pt x="204" y="64"/>
                    <a:pt x="204" y="64"/>
                    <a:pt x="204" y="64"/>
                  </a:cubicBezTo>
                  <a:cubicBezTo>
                    <a:pt x="205" y="64"/>
                    <a:pt x="205" y="64"/>
                    <a:pt x="205" y="64"/>
                  </a:cubicBezTo>
                  <a:cubicBezTo>
                    <a:pt x="205" y="63"/>
                    <a:pt x="205" y="63"/>
                    <a:pt x="205" y="63"/>
                  </a:cubicBezTo>
                  <a:cubicBezTo>
                    <a:pt x="207" y="63"/>
                    <a:pt x="207" y="63"/>
                    <a:pt x="207" y="63"/>
                  </a:cubicBezTo>
                  <a:cubicBezTo>
                    <a:pt x="207" y="64"/>
                    <a:pt x="207" y="64"/>
                    <a:pt x="207" y="64"/>
                  </a:cubicBezTo>
                  <a:cubicBezTo>
                    <a:pt x="206" y="65"/>
                    <a:pt x="206" y="65"/>
                    <a:pt x="206" y="65"/>
                  </a:cubicBezTo>
                  <a:cubicBezTo>
                    <a:pt x="205" y="65"/>
                    <a:pt x="205" y="65"/>
                    <a:pt x="205" y="65"/>
                  </a:cubicBezTo>
                  <a:cubicBezTo>
                    <a:pt x="204" y="66"/>
                    <a:pt x="204" y="66"/>
                    <a:pt x="204" y="66"/>
                  </a:cubicBezTo>
                  <a:cubicBezTo>
                    <a:pt x="203" y="67"/>
                    <a:pt x="203" y="67"/>
                    <a:pt x="203" y="67"/>
                  </a:cubicBezTo>
                  <a:cubicBezTo>
                    <a:pt x="204" y="68"/>
                    <a:pt x="204" y="68"/>
                    <a:pt x="204" y="68"/>
                  </a:cubicBezTo>
                  <a:cubicBezTo>
                    <a:pt x="204" y="67"/>
                    <a:pt x="204" y="67"/>
                    <a:pt x="204" y="67"/>
                  </a:cubicBezTo>
                  <a:cubicBezTo>
                    <a:pt x="206" y="66"/>
                    <a:pt x="206" y="66"/>
                    <a:pt x="206" y="66"/>
                  </a:cubicBezTo>
                  <a:cubicBezTo>
                    <a:pt x="206" y="66"/>
                    <a:pt x="206" y="66"/>
                    <a:pt x="206" y="66"/>
                  </a:cubicBezTo>
                  <a:cubicBezTo>
                    <a:pt x="207" y="65"/>
                    <a:pt x="207" y="65"/>
                    <a:pt x="207" y="65"/>
                  </a:cubicBezTo>
                  <a:cubicBezTo>
                    <a:pt x="208" y="66"/>
                    <a:pt x="208" y="66"/>
                    <a:pt x="208" y="66"/>
                  </a:cubicBezTo>
                  <a:cubicBezTo>
                    <a:pt x="208" y="67"/>
                    <a:pt x="208" y="67"/>
                    <a:pt x="208" y="67"/>
                  </a:cubicBezTo>
                  <a:cubicBezTo>
                    <a:pt x="207" y="68"/>
                    <a:pt x="207" y="68"/>
                    <a:pt x="207" y="68"/>
                  </a:cubicBezTo>
                  <a:cubicBezTo>
                    <a:pt x="207" y="69"/>
                    <a:pt x="207" y="69"/>
                    <a:pt x="207" y="69"/>
                  </a:cubicBezTo>
                  <a:cubicBezTo>
                    <a:pt x="208" y="68"/>
                    <a:pt x="208" y="68"/>
                    <a:pt x="208" y="68"/>
                  </a:cubicBezTo>
                  <a:cubicBezTo>
                    <a:pt x="209" y="68"/>
                    <a:pt x="209" y="68"/>
                    <a:pt x="209" y="68"/>
                  </a:cubicBezTo>
                  <a:cubicBezTo>
                    <a:pt x="209" y="67"/>
                    <a:pt x="209" y="67"/>
                    <a:pt x="209" y="67"/>
                  </a:cubicBezTo>
                  <a:cubicBezTo>
                    <a:pt x="209" y="67"/>
                    <a:pt x="209" y="67"/>
                    <a:pt x="209" y="67"/>
                  </a:cubicBezTo>
                  <a:cubicBezTo>
                    <a:pt x="209" y="66"/>
                    <a:pt x="209" y="66"/>
                    <a:pt x="209" y="66"/>
                  </a:cubicBezTo>
                  <a:cubicBezTo>
                    <a:pt x="209" y="66"/>
                    <a:pt x="209" y="66"/>
                    <a:pt x="209" y="66"/>
                  </a:cubicBezTo>
                  <a:cubicBezTo>
                    <a:pt x="211" y="65"/>
                    <a:pt x="211" y="65"/>
                    <a:pt x="211" y="65"/>
                  </a:cubicBezTo>
                  <a:cubicBezTo>
                    <a:pt x="211" y="65"/>
                    <a:pt x="211" y="65"/>
                    <a:pt x="211" y="65"/>
                  </a:cubicBezTo>
                  <a:cubicBezTo>
                    <a:pt x="212" y="65"/>
                    <a:pt x="212" y="65"/>
                    <a:pt x="212" y="65"/>
                  </a:cubicBezTo>
                  <a:cubicBezTo>
                    <a:pt x="213" y="67"/>
                    <a:pt x="213" y="67"/>
                    <a:pt x="213" y="67"/>
                  </a:cubicBezTo>
                  <a:cubicBezTo>
                    <a:pt x="213" y="67"/>
                    <a:pt x="213" y="67"/>
                    <a:pt x="213" y="67"/>
                  </a:cubicBezTo>
                  <a:cubicBezTo>
                    <a:pt x="213" y="68"/>
                    <a:pt x="213" y="68"/>
                    <a:pt x="213" y="68"/>
                  </a:cubicBezTo>
                  <a:cubicBezTo>
                    <a:pt x="212" y="70"/>
                    <a:pt x="212" y="70"/>
                    <a:pt x="212" y="70"/>
                  </a:cubicBezTo>
                  <a:cubicBezTo>
                    <a:pt x="211" y="71"/>
                    <a:pt x="211" y="71"/>
                    <a:pt x="211" y="71"/>
                  </a:cubicBezTo>
                  <a:cubicBezTo>
                    <a:pt x="210" y="71"/>
                    <a:pt x="210" y="71"/>
                    <a:pt x="210" y="71"/>
                  </a:cubicBezTo>
                  <a:cubicBezTo>
                    <a:pt x="209" y="71"/>
                    <a:pt x="209" y="71"/>
                    <a:pt x="209" y="71"/>
                  </a:cubicBezTo>
                  <a:cubicBezTo>
                    <a:pt x="209" y="72"/>
                    <a:pt x="209" y="72"/>
                    <a:pt x="209" y="72"/>
                  </a:cubicBezTo>
                  <a:cubicBezTo>
                    <a:pt x="209" y="72"/>
                    <a:pt x="209" y="72"/>
                    <a:pt x="209" y="72"/>
                  </a:cubicBezTo>
                  <a:cubicBezTo>
                    <a:pt x="208" y="74"/>
                    <a:pt x="208" y="74"/>
                    <a:pt x="208" y="74"/>
                  </a:cubicBezTo>
                  <a:cubicBezTo>
                    <a:pt x="208" y="74"/>
                    <a:pt x="208" y="74"/>
                    <a:pt x="208" y="74"/>
                  </a:cubicBezTo>
                  <a:cubicBezTo>
                    <a:pt x="207" y="74"/>
                    <a:pt x="207" y="74"/>
                    <a:pt x="207" y="74"/>
                  </a:cubicBezTo>
                  <a:cubicBezTo>
                    <a:pt x="207" y="75"/>
                    <a:pt x="207" y="75"/>
                    <a:pt x="207" y="75"/>
                  </a:cubicBezTo>
                  <a:cubicBezTo>
                    <a:pt x="207" y="75"/>
                    <a:pt x="207" y="75"/>
                    <a:pt x="207" y="75"/>
                  </a:cubicBezTo>
                  <a:cubicBezTo>
                    <a:pt x="206" y="75"/>
                    <a:pt x="206" y="75"/>
                    <a:pt x="206" y="75"/>
                  </a:cubicBezTo>
                  <a:cubicBezTo>
                    <a:pt x="206" y="75"/>
                    <a:pt x="206" y="75"/>
                    <a:pt x="206" y="75"/>
                  </a:cubicBezTo>
                  <a:cubicBezTo>
                    <a:pt x="206" y="76"/>
                    <a:pt x="206" y="76"/>
                    <a:pt x="206" y="76"/>
                  </a:cubicBezTo>
                  <a:cubicBezTo>
                    <a:pt x="205" y="76"/>
                    <a:pt x="205" y="76"/>
                    <a:pt x="205" y="76"/>
                  </a:cubicBezTo>
                  <a:cubicBezTo>
                    <a:pt x="205" y="76"/>
                    <a:pt x="205" y="76"/>
                    <a:pt x="205" y="76"/>
                  </a:cubicBezTo>
                  <a:cubicBezTo>
                    <a:pt x="204" y="76"/>
                    <a:pt x="204" y="76"/>
                    <a:pt x="204" y="76"/>
                  </a:cubicBezTo>
                  <a:cubicBezTo>
                    <a:pt x="203" y="76"/>
                    <a:pt x="203" y="76"/>
                    <a:pt x="203" y="76"/>
                  </a:cubicBezTo>
                  <a:cubicBezTo>
                    <a:pt x="202" y="76"/>
                    <a:pt x="202" y="76"/>
                    <a:pt x="202" y="76"/>
                  </a:cubicBezTo>
                  <a:cubicBezTo>
                    <a:pt x="201" y="77"/>
                    <a:pt x="201" y="77"/>
                    <a:pt x="201" y="77"/>
                  </a:cubicBezTo>
                  <a:cubicBezTo>
                    <a:pt x="199" y="76"/>
                    <a:pt x="199" y="76"/>
                    <a:pt x="199" y="76"/>
                  </a:cubicBezTo>
                  <a:cubicBezTo>
                    <a:pt x="199" y="76"/>
                    <a:pt x="199" y="76"/>
                    <a:pt x="199" y="76"/>
                  </a:cubicBezTo>
                  <a:cubicBezTo>
                    <a:pt x="200" y="75"/>
                    <a:pt x="200" y="75"/>
                    <a:pt x="200" y="75"/>
                  </a:cubicBezTo>
                  <a:cubicBezTo>
                    <a:pt x="200" y="75"/>
                    <a:pt x="200" y="75"/>
                    <a:pt x="200" y="75"/>
                  </a:cubicBezTo>
                  <a:cubicBezTo>
                    <a:pt x="199" y="74"/>
                    <a:pt x="199" y="74"/>
                    <a:pt x="199" y="74"/>
                  </a:cubicBezTo>
                  <a:cubicBezTo>
                    <a:pt x="198" y="75"/>
                    <a:pt x="198" y="75"/>
                    <a:pt x="198" y="75"/>
                  </a:cubicBezTo>
                  <a:cubicBezTo>
                    <a:pt x="198" y="75"/>
                    <a:pt x="198" y="75"/>
                    <a:pt x="198" y="75"/>
                  </a:cubicBezTo>
                  <a:cubicBezTo>
                    <a:pt x="198" y="76"/>
                    <a:pt x="198" y="76"/>
                    <a:pt x="198" y="76"/>
                  </a:cubicBezTo>
                  <a:cubicBezTo>
                    <a:pt x="196" y="75"/>
                    <a:pt x="196" y="75"/>
                    <a:pt x="196" y="75"/>
                  </a:cubicBezTo>
                  <a:cubicBezTo>
                    <a:pt x="196" y="75"/>
                    <a:pt x="196" y="75"/>
                    <a:pt x="196" y="75"/>
                  </a:cubicBezTo>
                  <a:cubicBezTo>
                    <a:pt x="197" y="74"/>
                    <a:pt x="197" y="74"/>
                    <a:pt x="197" y="74"/>
                  </a:cubicBezTo>
                  <a:cubicBezTo>
                    <a:pt x="197" y="74"/>
                    <a:pt x="197" y="74"/>
                    <a:pt x="197" y="74"/>
                  </a:cubicBezTo>
                  <a:cubicBezTo>
                    <a:pt x="196" y="74"/>
                    <a:pt x="196" y="74"/>
                    <a:pt x="196" y="74"/>
                  </a:cubicBezTo>
                  <a:cubicBezTo>
                    <a:pt x="196" y="74"/>
                    <a:pt x="196" y="74"/>
                    <a:pt x="196" y="74"/>
                  </a:cubicBezTo>
                  <a:cubicBezTo>
                    <a:pt x="195" y="74"/>
                    <a:pt x="195" y="74"/>
                    <a:pt x="195" y="74"/>
                  </a:cubicBezTo>
                  <a:cubicBezTo>
                    <a:pt x="195" y="74"/>
                    <a:pt x="195" y="74"/>
                    <a:pt x="195" y="74"/>
                  </a:cubicBezTo>
                  <a:cubicBezTo>
                    <a:pt x="193" y="75"/>
                    <a:pt x="193" y="75"/>
                    <a:pt x="193" y="75"/>
                  </a:cubicBezTo>
                  <a:cubicBezTo>
                    <a:pt x="193" y="75"/>
                    <a:pt x="193" y="75"/>
                    <a:pt x="193" y="75"/>
                  </a:cubicBezTo>
                  <a:cubicBezTo>
                    <a:pt x="192" y="75"/>
                    <a:pt x="192" y="75"/>
                    <a:pt x="192" y="75"/>
                  </a:cubicBezTo>
                  <a:cubicBezTo>
                    <a:pt x="192" y="75"/>
                    <a:pt x="192" y="75"/>
                    <a:pt x="192" y="75"/>
                  </a:cubicBezTo>
                  <a:cubicBezTo>
                    <a:pt x="191" y="75"/>
                    <a:pt x="191" y="75"/>
                    <a:pt x="191" y="75"/>
                  </a:cubicBezTo>
                  <a:cubicBezTo>
                    <a:pt x="190" y="75"/>
                    <a:pt x="190" y="75"/>
                    <a:pt x="190" y="75"/>
                  </a:cubicBezTo>
                  <a:cubicBezTo>
                    <a:pt x="190" y="75"/>
                    <a:pt x="190" y="75"/>
                    <a:pt x="190" y="75"/>
                  </a:cubicBezTo>
                  <a:cubicBezTo>
                    <a:pt x="189" y="75"/>
                    <a:pt x="189" y="75"/>
                    <a:pt x="189" y="75"/>
                  </a:cubicBezTo>
                  <a:cubicBezTo>
                    <a:pt x="188" y="75"/>
                    <a:pt x="188" y="75"/>
                    <a:pt x="188" y="75"/>
                  </a:cubicBezTo>
                  <a:cubicBezTo>
                    <a:pt x="188" y="76"/>
                    <a:pt x="188" y="76"/>
                    <a:pt x="188" y="76"/>
                  </a:cubicBezTo>
                  <a:cubicBezTo>
                    <a:pt x="188" y="76"/>
                    <a:pt x="188" y="76"/>
                    <a:pt x="188" y="76"/>
                  </a:cubicBezTo>
                  <a:cubicBezTo>
                    <a:pt x="187" y="76"/>
                    <a:pt x="187" y="76"/>
                    <a:pt x="187" y="76"/>
                  </a:cubicBezTo>
                  <a:cubicBezTo>
                    <a:pt x="187" y="77"/>
                    <a:pt x="187" y="77"/>
                    <a:pt x="187" y="77"/>
                  </a:cubicBezTo>
                  <a:cubicBezTo>
                    <a:pt x="186" y="77"/>
                    <a:pt x="186" y="77"/>
                    <a:pt x="186" y="77"/>
                  </a:cubicBezTo>
                  <a:cubicBezTo>
                    <a:pt x="185" y="77"/>
                    <a:pt x="185" y="77"/>
                    <a:pt x="185" y="77"/>
                  </a:cubicBezTo>
                  <a:cubicBezTo>
                    <a:pt x="184" y="77"/>
                    <a:pt x="184" y="77"/>
                    <a:pt x="184" y="77"/>
                  </a:cubicBezTo>
                  <a:cubicBezTo>
                    <a:pt x="183" y="77"/>
                    <a:pt x="183" y="77"/>
                    <a:pt x="183" y="77"/>
                  </a:cubicBezTo>
                  <a:cubicBezTo>
                    <a:pt x="183" y="77"/>
                    <a:pt x="183" y="77"/>
                    <a:pt x="183" y="77"/>
                  </a:cubicBezTo>
                  <a:cubicBezTo>
                    <a:pt x="182" y="77"/>
                    <a:pt x="182" y="77"/>
                    <a:pt x="182" y="77"/>
                  </a:cubicBezTo>
                  <a:cubicBezTo>
                    <a:pt x="181" y="77"/>
                    <a:pt x="181" y="77"/>
                    <a:pt x="181" y="77"/>
                  </a:cubicBezTo>
                  <a:cubicBezTo>
                    <a:pt x="179" y="77"/>
                    <a:pt x="179" y="77"/>
                    <a:pt x="179" y="77"/>
                  </a:cubicBezTo>
                  <a:cubicBezTo>
                    <a:pt x="178" y="77"/>
                    <a:pt x="178" y="77"/>
                    <a:pt x="178" y="77"/>
                  </a:cubicBezTo>
                  <a:cubicBezTo>
                    <a:pt x="177" y="76"/>
                    <a:pt x="177" y="76"/>
                    <a:pt x="177" y="76"/>
                  </a:cubicBezTo>
                  <a:cubicBezTo>
                    <a:pt x="176" y="76"/>
                    <a:pt x="176" y="76"/>
                    <a:pt x="176" y="76"/>
                  </a:cubicBezTo>
                  <a:cubicBezTo>
                    <a:pt x="176" y="75"/>
                    <a:pt x="176" y="75"/>
                    <a:pt x="176" y="75"/>
                  </a:cubicBezTo>
                  <a:close/>
                  <a:moveTo>
                    <a:pt x="123" y="100"/>
                  </a:moveTo>
                  <a:cubicBezTo>
                    <a:pt x="123" y="98"/>
                    <a:pt x="123" y="98"/>
                    <a:pt x="123" y="98"/>
                  </a:cubicBezTo>
                  <a:cubicBezTo>
                    <a:pt x="124" y="97"/>
                    <a:pt x="124" y="97"/>
                    <a:pt x="124" y="97"/>
                  </a:cubicBezTo>
                  <a:cubicBezTo>
                    <a:pt x="123" y="96"/>
                    <a:pt x="123" y="96"/>
                    <a:pt x="123" y="96"/>
                  </a:cubicBezTo>
                  <a:cubicBezTo>
                    <a:pt x="124" y="95"/>
                    <a:pt x="124" y="95"/>
                    <a:pt x="124" y="95"/>
                  </a:cubicBezTo>
                  <a:cubicBezTo>
                    <a:pt x="124" y="94"/>
                    <a:pt x="124" y="94"/>
                    <a:pt x="124" y="94"/>
                  </a:cubicBezTo>
                  <a:cubicBezTo>
                    <a:pt x="123" y="94"/>
                    <a:pt x="123" y="94"/>
                    <a:pt x="123" y="94"/>
                  </a:cubicBezTo>
                  <a:cubicBezTo>
                    <a:pt x="122" y="92"/>
                    <a:pt x="122" y="92"/>
                    <a:pt x="122" y="92"/>
                  </a:cubicBezTo>
                  <a:cubicBezTo>
                    <a:pt x="123" y="92"/>
                    <a:pt x="123" y="92"/>
                    <a:pt x="123" y="92"/>
                  </a:cubicBezTo>
                  <a:cubicBezTo>
                    <a:pt x="123" y="91"/>
                    <a:pt x="123" y="91"/>
                    <a:pt x="123" y="91"/>
                  </a:cubicBezTo>
                  <a:cubicBezTo>
                    <a:pt x="122" y="91"/>
                    <a:pt x="122" y="91"/>
                    <a:pt x="122" y="91"/>
                  </a:cubicBezTo>
                  <a:cubicBezTo>
                    <a:pt x="120" y="91"/>
                    <a:pt x="120" y="91"/>
                    <a:pt x="120" y="91"/>
                  </a:cubicBezTo>
                  <a:cubicBezTo>
                    <a:pt x="120" y="90"/>
                    <a:pt x="120" y="90"/>
                    <a:pt x="120" y="90"/>
                  </a:cubicBezTo>
                  <a:cubicBezTo>
                    <a:pt x="121" y="90"/>
                    <a:pt x="121" y="90"/>
                    <a:pt x="121" y="90"/>
                  </a:cubicBezTo>
                  <a:cubicBezTo>
                    <a:pt x="122" y="90"/>
                    <a:pt x="122" y="90"/>
                    <a:pt x="122" y="90"/>
                  </a:cubicBezTo>
                  <a:cubicBezTo>
                    <a:pt x="123" y="89"/>
                    <a:pt x="123" y="89"/>
                    <a:pt x="123" y="89"/>
                  </a:cubicBezTo>
                  <a:cubicBezTo>
                    <a:pt x="123" y="88"/>
                    <a:pt x="123" y="88"/>
                    <a:pt x="123" y="88"/>
                  </a:cubicBezTo>
                  <a:cubicBezTo>
                    <a:pt x="124" y="88"/>
                    <a:pt x="124" y="88"/>
                    <a:pt x="124" y="88"/>
                  </a:cubicBezTo>
                  <a:cubicBezTo>
                    <a:pt x="124" y="88"/>
                    <a:pt x="124" y="88"/>
                    <a:pt x="124" y="88"/>
                  </a:cubicBezTo>
                  <a:cubicBezTo>
                    <a:pt x="125" y="88"/>
                    <a:pt x="125" y="88"/>
                    <a:pt x="125" y="88"/>
                  </a:cubicBezTo>
                  <a:cubicBezTo>
                    <a:pt x="126" y="86"/>
                    <a:pt x="126" y="86"/>
                    <a:pt x="126" y="86"/>
                  </a:cubicBezTo>
                  <a:cubicBezTo>
                    <a:pt x="127" y="86"/>
                    <a:pt x="127" y="86"/>
                    <a:pt x="127" y="86"/>
                  </a:cubicBezTo>
                  <a:cubicBezTo>
                    <a:pt x="127" y="86"/>
                    <a:pt x="127" y="86"/>
                    <a:pt x="127" y="86"/>
                  </a:cubicBezTo>
                  <a:cubicBezTo>
                    <a:pt x="128" y="85"/>
                    <a:pt x="128" y="85"/>
                    <a:pt x="128" y="85"/>
                  </a:cubicBezTo>
                  <a:cubicBezTo>
                    <a:pt x="129" y="84"/>
                    <a:pt x="129" y="84"/>
                    <a:pt x="129" y="84"/>
                  </a:cubicBezTo>
                  <a:cubicBezTo>
                    <a:pt x="129" y="83"/>
                    <a:pt x="129" y="83"/>
                    <a:pt x="129" y="83"/>
                  </a:cubicBezTo>
                  <a:cubicBezTo>
                    <a:pt x="129" y="84"/>
                    <a:pt x="129" y="84"/>
                    <a:pt x="129" y="84"/>
                  </a:cubicBezTo>
                  <a:cubicBezTo>
                    <a:pt x="132" y="84"/>
                    <a:pt x="132" y="84"/>
                    <a:pt x="132" y="84"/>
                  </a:cubicBezTo>
                  <a:cubicBezTo>
                    <a:pt x="132" y="83"/>
                    <a:pt x="132" y="83"/>
                    <a:pt x="132" y="83"/>
                  </a:cubicBezTo>
                  <a:cubicBezTo>
                    <a:pt x="131" y="82"/>
                    <a:pt x="131" y="82"/>
                    <a:pt x="131" y="82"/>
                  </a:cubicBezTo>
                  <a:cubicBezTo>
                    <a:pt x="131" y="81"/>
                    <a:pt x="131" y="81"/>
                    <a:pt x="131" y="81"/>
                  </a:cubicBezTo>
                  <a:cubicBezTo>
                    <a:pt x="132" y="81"/>
                    <a:pt x="132" y="81"/>
                    <a:pt x="132" y="81"/>
                  </a:cubicBezTo>
                  <a:cubicBezTo>
                    <a:pt x="134" y="79"/>
                    <a:pt x="134" y="79"/>
                    <a:pt x="134" y="79"/>
                  </a:cubicBezTo>
                  <a:cubicBezTo>
                    <a:pt x="135" y="78"/>
                    <a:pt x="135" y="78"/>
                    <a:pt x="135" y="78"/>
                  </a:cubicBezTo>
                  <a:cubicBezTo>
                    <a:pt x="137" y="78"/>
                    <a:pt x="137" y="78"/>
                    <a:pt x="137" y="78"/>
                  </a:cubicBezTo>
                  <a:cubicBezTo>
                    <a:pt x="137" y="77"/>
                    <a:pt x="137" y="77"/>
                    <a:pt x="137" y="77"/>
                  </a:cubicBezTo>
                  <a:cubicBezTo>
                    <a:pt x="138" y="76"/>
                    <a:pt x="138" y="76"/>
                    <a:pt x="138" y="76"/>
                  </a:cubicBezTo>
                  <a:cubicBezTo>
                    <a:pt x="139" y="76"/>
                    <a:pt x="139" y="76"/>
                    <a:pt x="139" y="76"/>
                  </a:cubicBezTo>
                  <a:cubicBezTo>
                    <a:pt x="140" y="75"/>
                    <a:pt x="140" y="75"/>
                    <a:pt x="140" y="75"/>
                  </a:cubicBezTo>
                  <a:cubicBezTo>
                    <a:pt x="139" y="75"/>
                    <a:pt x="139" y="75"/>
                    <a:pt x="139" y="75"/>
                  </a:cubicBezTo>
                  <a:cubicBezTo>
                    <a:pt x="139" y="73"/>
                    <a:pt x="139" y="73"/>
                    <a:pt x="139" y="73"/>
                  </a:cubicBezTo>
                  <a:cubicBezTo>
                    <a:pt x="139" y="72"/>
                    <a:pt x="139" y="72"/>
                    <a:pt x="139" y="72"/>
                  </a:cubicBezTo>
                  <a:cubicBezTo>
                    <a:pt x="140" y="71"/>
                    <a:pt x="140" y="71"/>
                    <a:pt x="140" y="71"/>
                  </a:cubicBezTo>
                  <a:cubicBezTo>
                    <a:pt x="140" y="71"/>
                    <a:pt x="140" y="71"/>
                    <a:pt x="140" y="71"/>
                  </a:cubicBezTo>
                  <a:cubicBezTo>
                    <a:pt x="140" y="70"/>
                    <a:pt x="140" y="70"/>
                    <a:pt x="140" y="70"/>
                  </a:cubicBezTo>
                  <a:cubicBezTo>
                    <a:pt x="141" y="70"/>
                    <a:pt x="141" y="70"/>
                    <a:pt x="141" y="70"/>
                  </a:cubicBezTo>
                  <a:cubicBezTo>
                    <a:pt x="142" y="70"/>
                    <a:pt x="142" y="70"/>
                    <a:pt x="142" y="70"/>
                  </a:cubicBezTo>
                  <a:cubicBezTo>
                    <a:pt x="145" y="70"/>
                    <a:pt x="145" y="70"/>
                    <a:pt x="145" y="70"/>
                  </a:cubicBezTo>
                  <a:cubicBezTo>
                    <a:pt x="145" y="70"/>
                    <a:pt x="145" y="70"/>
                    <a:pt x="145" y="70"/>
                  </a:cubicBezTo>
                  <a:cubicBezTo>
                    <a:pt x="148" y="70"/>
                    <a:pt x="148" y="70"/>
                    <a:pt x="148" y="70"/>
                  </a:cubicBezTo>
                  <a:cubicBezTo>
                    <a:pt x="150" y="69"/>
                    <a:pt x="150" y="69"/>
                    <a:pt x="150" y="69"/>
                  </a:cubicBezTo>
                  <a:cubicBezTo>
                    <a:pt x="153" y="70"/>
                    <a:pt x="153" y="70"/>
                    <a:pt x="153" y="70"/>
                  </a:cubicBezTo>
                  <a:cubicBezTo>
                    <a:pt x="152" y="71"/>
                    <a:pt x="152" y="71"/>
                    <a:pt x="152" y="71"/>
                  </a:cubicBezTo>
                  <a:cubicBezTo>
                    <a:pt x="153" y="71"/>
                    <a:pt x="153" y="71"/>
                    <a:pt x="153" y="71"/>
                  </a:cubicBezTo>
                  <a:cubicBezTo>
                    <a:pt x="154" y="72"/>
                    <a:pt x="154" y="72"/>
                    <a:pt x="154" y="72"/>
                  </a:cubicBezTo>
                  <a:cubicBezTo>
                    <a:pt x="156" y="73"/>
                    <a:pt x="156" y="73"/>
                    <a:pt x="156" y="73"/>
                  </a:cubicBezTo>
                  <a:cubicBezTo>
                    <a:pt x="156" y="74"/>
                    <a:pt x="156" y="74"/>
                    <a:pt x="156" y="74"/>
                  </a:cubicBezTo>
                  <a:cubicBezTo>
                    <a:pt x="155" y="74"/>
                    <a:pt x="155" y="74"/>
                    <a:pt x="155" y="74"/>
                  </a:cubicBezTo>
                  <a:cubicBezTo>
                    <a:pt x="156" y="74"/>
                    <a:pt x="156" y="74"/>
                    <a:pt x="156" y="74"/>
                  </a:cubicBezTo>
                  <a:cubicBezTo>
                    <a:pt x="157" y="74"/>
                    <a:pt x="157" y="74"/>
                    <a:pt x="157" y="74"/>
                  </a:cubicBezTo>
                  <a:cubicBezTo>
                    <a:pt x="158" y="74"/>
                    <a:pt x="158" y="74"/>
                    <a:pt x="158" y="74"/>
                  </a:cubicBezTo>
                  <a:cubicBezTo>
                    <a:pt x="157" y="75"/>
                    <a:pt x="157" y="75"/>
                    <a:pt x="157" y="75"/>
                  </a:cubicBezTo>
                  <a:cubicBezTo>
                    <a:pt x="156" y="76"/>
                    <a:pt x="156" y="76"/>
                    <a:pt x="156" y="76"/>
                  </a:cubicBezTo>
                  <a:cubicBezTo>
                    <a:pt x="156" y="77"/>
                    <a:pt x="156" y="77"/>
                    <a:pt x="156" y="77"/>
                  </a:cubicBezTo>
                  <a:cubicBezTo>
                    <a:pt x="158" y="76"/>
                    <a:pt x="158" y="76"/>
                    <a:pt x="158" y="76"/>
                  </a:cubicBezTo>
                  <a:cubicBezTo>
                    <a:pt x="158" y="75"/>
                    <a:pt x="158" y="75"/>
                    <a:pt x="158" y="75"/>
                  </a:cubicBezTo>
                  <a:cubicBezTo>
                    <a:pt x="159" y="74"/>
                    <a:pt x="159" y="74"/>
                    <a:pt x="159" y="74"/>
                  </a:cubicBezTo>
                  <a:cubicBezTo>
                    <a:pt x="160" y="75"/>
                    <a:pt x="160" y="75"/>
                    <a:pt x="160" y="75"/>
                  </a:cubicBezTo>
                  <a:cubicBezTo>
                    <a:pt x="161" y="74"/>
                    <a:pt x="161" y="74"/>
                    <a:pt x="161" y="74"/>
                  </a:cubicBezTo>
                  <a:cubicBezTo>
                    <a:pt x="162" y="74"/>
                    <a:pt x="162" y="74"/>
                    <a:pt x="162" y="74"/>
                  </a:cubicBezTo>
                  <a:cubicBezTo>
                    <a:pt x="162" y="75"/>
                    <a:pt x="162" y="75"/>
                    <a:pt x="162" y="75"/>
                  </a:cubicBezTo>
                  <a:cubicBezTo>
                    <a:pt x="163" y="77"/>
                    <a:pt x="163" y="77"/>
                    <a:pt x="163" y="77"/>
                  </a:cubicBezTo>
                  <a:cubicBezTo>
                    <a:pt x="164" y="79"/>
                    <a:pt x="164" y="79"/>
                    <a:pt x="164" y="79"/>
                  </a:cubicBezTo>
                  <a:cubicBezTo>
                    <a:pt x="163" y="79"/>
                    <a:pt x="163" y="79"/>
                    <a:pt x="163" y="79"/>
                  </a:cubicBezTo>
                  <a:cubicBezTo>
                    <a:pt x="164" y="81"/>
                    <a:pt x="164" y="81"/>
                    <a:pt x="164" y="81"/>
                  </a:cubicBezTo>
                  <a:cubicBezTo>
                    <a:pt x="164" y="82"/>
                    <a:pt x="164" y="82"/>
                    <a:pt x="164" y="82"/>
                  </a:cubicBezTo>
                  <a:cubicBezTo>
                    <a:pt x="164" y="82"/>
                    <a:pt x="164" y="82"/>
                    <a:pt x="164" y="82"/>
                  </a:cubicBezTo>
                  <a:cubicBezTo>
                    <a:pt x="164" y="83"/>
                    <a:pt x="164" y="83"/>
                    <a:pt x="164" y="83"/>
                  </a:cubicBezTo>
                  <a:cubicBezTo>
                    <a:pt x="164" y="84"/>
                    <a:pt x="164" y="84"/>
                    <a:pt x="164" y="84"/>
                  </a:cubicBezTo>
                  <a:cubicBezTo>
                    <a:pt x="164" y="84"/>
                    <a:pt x="164" y="84"/>
                    <a:pt x="164" y="84"/>
                  </a:cubicBezTo>
                  <a:cubicBezTo>
                    <a:pt x="163" y="85"/>
                    <a:pt x="163" y="85"/>
                    <a:pt x="163" y="85"/>
                  </a:cubicBezTo>
                  <a:cubicBezTo>
                    <a:pt x="162" y="86"/>
                    <a:pt x="162" y="86"/>
                    <a:pt x="162" y="86"/>
                  </a:cubicBezTo>
                  <a:cubicBezTo>
                    <a:pt x="161" y="86"/>
                    <a:pt x="161" y="86"/>
                    <a:pt x="161" y="86"/>
                  </a:cubicBezTo>
                  <a:cubicBezTo>
                    <a:pt x="159" y="86"/>
                    <a:pt x="159" y="86"/>
                    <a:pt x="159" y="86"/>
                  </a:cubicBezTo>
                  <a:cubicBezTo>
                    <a:pt x="158" y="86"/>
                    <a:pt x="158" y="86"/>
                    <a:pt x="158" y="86"/>
                  </a:cubicBezTo>
                  <a:cubicBezTo>
                    <a:pt x="155" y="87"/>
                    <a:pt x="155" y="87"/>
                    <a:pt x="155" y="87"/>
                  </a:cubicBezTo>
                  <a:cubicBezTo>
                    <a:pt x="154" y="87"/>
                    <a:pt x="154" y="87"/>
                    <a:pt x="154" y="87"/>
                  </a:cubicBezTo>
                  <a:cubicBezTo>
                    <a:pt x="152" y="88"/>
                    <a:pt x="152" y="88"/>
                    <a:pt x="152" y="88"/>
                  </a:cubicBezTo>
                  <a:cubicBezTo>
                    <a:pt x="151" y="88"/>
                    <a:pt x="151" y="88"/>
                    <a:pt x="151" y="88"/>
                  </a:cubicBezTo>
                  <a:cubicBezTo>
                    <a:pt x="150" y="89"/>
                    <a:pt x="150" y="89"/>
                    <a:pt x="150" y="89"/>
                  </a:cubicBezTo>
                  <a:cubicBezTo>
                    <a:pt x="149" y="89"/>
                    <a:pt x="149" y="89"/>
                    <a:pt x="149" y="89"/>
                  </a:cubicBezTo>
                  <a:cubicBezTo>
                    <a:pt x="148" y="89"/>
                    <a:pt x="148" y="89"/>
                    <a:pt x="148" y="89"/>
                  </a:cubicBezTo>
                  <a:cubicBezTo>
                    <a:pt x="148" y="89"/>
                    <a:pt x="148" y="89"/>
                    <a:pt x="148" y="89"/>
                  </a:cubicBezTo>
                  <a:cubicBezTo>
                    <a:pt x="147" y="89"/>
                    <a:pt x="147" y="89"/>
                    <a:pt x="147" y="89"/>
                  </a:cubicBezTo>
                  <a:cubicBezTo>
                    <a:pt x="146" y="89"/>
                    <a:pt x="146" y="89"/>
                    <a:pt x="146" y="89"/>
                  </a:cubicBezTo>
                  <a:cubicBezTo>
                    <a:pt x="145" y="90"/>
                    <a:pt x="145" y="90"/>
                    <a:pt x="145" y="90"/>
                  </a:cubicBezTo>
                  <a:cubicBezTo>
                    <a:pt x="144" y="91"/>
                    <a:pt x="144" y="91"/>
                    <a:pt x="144" y="91"/>
                  </a:cubicBezTo>
                  <a:cubicBezTo>
                    <a:pt x="144" y="91"/>
                    <a:pt x="144" y="91"/>
                    <a:pt x="144" y="91"/>
                  </a:cubicBezTo>
                  <a:cubicBezTo>
                    <a:pt x="144" y="92"/>
                    <a:pt x="144" y="92"/>
                    <a:pt x="144" y="92"/>
                  </a:cubicBezTo>
                  <a:cubicBezTo>
                    <a:pt x="142" y="92"/>
                    <a:pt x="142" y="92"/>
                    <a:pt x="142" y="92"/>
                  </a:cubicBezTo>
                  <a:cubicBezTo>
                    <a:pt x="141" y="93"/>
                    <a:pt x="141" y="93"/>
                    <a:pt x="141" y="93"/>
                  </a:cubicBezTo>
                  <a:cubicBezTo>
                    <a:pt x="140" y="93"/>
                    <a:pt x="140" y="93"/>
                    <a:pt x="140" y="93"/>
                  </a:cubicBezTo>
                  <a:cubicBezTo>
                    <a:pt x="139" y="92"/>
                    <a:pt x="139" y="92"/>
                    <a:pt x="139" y="92"/>
                  </a:cubicBezTo>
                  <a:cubicBezTo>
                    <a:pt x="139" y="93"/>
                    <a:pt x="139" y="93"/>
                    <a:pt x="139" y="93"/>
                  </a:cubicBezTo>
                  <a:cubicBezTo>
                    <a:pt x="139" y="94"/>
                    <a:pt x="139" y="94"/>
                    <a:pt x="139" y="94"/>
                  </a:cubicBezTo>
                  <a:cubicBezTo>
                    <a:pt x="138" y="94"/>
                    <a:pt x="138" y="94"/>
                    <a:pt x="138" y="94"/>
                  </a:cubicBezTo>
                  <a:cubicBezTo>
                    <a:pt x="137" y="95"/>
                    <a:pt x="137" y="95"/>
                    <a:pt x="137" y="95"/>
                  </a:cubicBezTo>
                  <a:cubicBezTo>
                    <a:pt x="136" y="96"/>
                    <a:pt x="136" y="96"/>
                    <a:pt x="136" y="96"/>
                  </a:cubicBezTo>
                  <a:cubicBezTo>
                    <a:pt x="135" y="97"/>
                    <a:pt x="135" y="97"/>
                    <a:pt x="135" y="97"/>
                  </a:cubicBezTo>
                  <a:cubicBezTo>
                    <a:pt x="136" y="97"/>
                    <a:pt x="136" y="97"/>
                    <a:pt x="136" y="97"/>
                  </a:cubicBezTo>
                  <a:cubicBezTo>
                    <a:pt x="134" y="99"/>
                    <a:pt x="134" y="99"/>
                    <a:pt x="134" y="99"/>
                  </a:cubicBezTo>
                  <a:cubicBezTo>
                    <a:pt x="134" y="99"/>
                    <a:pt x="134" y="99"/>
                    <a:pt x="134" y="99"/>
                  </a:cubicBezTo>
                  <a:cubicBezTo>
                    <a:pt x="132" y="99"/>
                    <a:pt x="132" y="99"/>
                    <a:pt x="132" y="99"/>
                  </a:cubicBezTo>
                  <a:cubicBezTo>
                    <a:pt x="131" y="100"/>
                    <a:pt x="131" y="100"/>
                    <a:pt x="131" y="100"/>
                  </a:cubicBezTo>
                  <a:cubicBezTo>
                    <a:pt x="130" y="100"/>
                    <a:pt x="130" y="100"/>
                    <a:pt x="130" y="100"/>
                  </a:cubicBezTo>
                  <a:cubicBezTo>
                    <a:pt x="130" y="99"/>
                    <a:pt x="130" y="99"/>
                    <a:pt x="130" y="99"/>
                  </a:cubicBezTo>
                  <a:cubicBezTo>
                    <a:pt x="130" y="99"/>
                    <a:pt x="130" y="99"/>
                    <a:pt x="130" y="99"/>
                  </a:cubicBezTo>
                  <a:cubicBezTo>
                    <a:pt x="130" y="98"/>
                    <a:pt x="130" y="98"/>
                    <a:pt x="130" y="98"/>
                  </a:cubicBezTo>
                  <a:cubicBezTo>
                    <a:pt x="130" y="97"/>
                    <a:pt x="130" y="97"/>
                    <a:pt x="130" y="97"/>
                  </a:cubicBezTo>
                  <a:cubicBezTo>
                    <a:pt x="129" y="98"/>
                    <a:pt x="129" y="98"/>
                    <a:pt x="129" y="98"/>
                  </a:cubicBezTo>
                  <a:cubicBezTo>
                    <a:pt x="129" y="98"/>
                    <a:pt x="129" y="98"/>
                    <a:pt x="129" y="98"/>
                  </a:cubicBezTo>
                  <a:cubicBezTo>
                    <a:pt x="129" y="98"/>
                    <a:pt x="129" y="98"/>
                    <a:pt x="129" y="98"/>
                  </a:cubicBezTo>
                  <a:cubicBezTo>
                    <a:pt x="127" y="100"/>
                    <a:pt x="127" y="100"/>
                    <a:pt x="127" y="100"/>
                  </a:cubicBezTo>
                  <a:cubicBezTo>
                    <a:pt x="126" y="100"/>
                    <a:pt x="126" y="100"/>
                    <a:pt x="126" y="100"/>
                  </a:cubicBezTo>
                  <a:cubicBezTo>
                    <a:pt x="125" y="100"/>
                    <a:pt x="125" y="100"/>
                    <a:pt x="125" y="100"/>
                  </a:cubicBezTo>
                  <a:cubicBezTo>
                    <a:pt x="125" y="100"/>
                    <a:pt x="125" y="100"/>
                    <a:pt x="125" y="100"/>
                  </a:cubicBezTo>
                  <a:cubicBezTo>
                    <a:pt x="124" y="100"/>
                    <a:pt x="124" y="100"/>
                    <a:pt x="124" y="100"/>
                  </a:cubicBezTo>
                  <a:cubicBezTo>
                    <a:pt x="123" y="100"/>
                    <a:pt x="123" y="100"/>
                    <a:pt x="123" y="100"/>
                  </a:cubicBezTo>
                  <a:cubicBezTo>
                    <a:pt x="123" y="100"/>
                    <a:pt x="123" y="100"/>
                    <a:pt x="123" y="100"/>
                  </a:cubicBezTo>
                  <a:cubicBezTo>
                    <a:pt x="123" y="100"/>
                    <a:pt x="123" y="100"/>
                    <a:pt x="123" y="100"/>
                  </a:cubicBezTo>
                  <a:close/>
                  <a:moveTo>
                    <a:pt x="236" y="88"/>
                  </a:moveTo>
                  <a:cubicBezTo>
                    <a:pt x="236" y="88"/>
                    <a:pt x="236" y="88"/>
                    <a:pt x="236" y="88"/>
                  </a:cubicBezTo>
                  <a:cubicBezTo>
                    <a:pt x="236" y="89"/>
                    <a:pt x="236" y="89"/>
                    <a:pt x="236" y="89"/>
                  </a:cubicBezTo>
                  <a:cubicBezTo>
                    <a:pt x="236" y="89"/>
                    <a:pt x="236" y="89"/>
                    <a:pt x="236" y="89"/>
                  </a:cubicBezTo>
                  <a:cubicBezTo>
                    <a:pt x="236" y="90"/>
                    <a:pt x="236" y="90"/>
                    <a:pt x="236" y="90"/>
                  </a:cubicBezTo>
                  <a:cubicBezTo>
                    <a:pt x="235" y="89"/>
                    <a:pt x="235" y="89"/>
                    <a:pt x="235" y="89"/>
                  </a:cubicBezTo>
                  <a:cubicBezTo>
                    <a:pt x="235" y="88"/>
                    <a:pt x="235" y="88"/>
                    <a:pt x="235" y="88"/>
                  </a:cubicBezTo>
                  <a:cubicBezTo>
                    <a:pt x="236" y="88"/>
                    <a:pt x="236" y="88"/>
                    <a:pt x="236" y="88"/>
                  </a:cubicBezTo>
                  <a:close/>
                  <a:moveTo>
                    <a:pt x="227" y="88"/>
                  </a:moveTo>
                  <a:cubicBezTo>
                    <a:pt x="227" y="87"/>
                    <a:pt x="227" y="87"/>
                    <a:pt x="227" y="87"/>
                  </a:cubicBezTo>
                  <a:cubicBezTo>
                    <a:pt x="229" y="87"/>
                    <a:pt x="229" y="87"/>
                    <a:pt x="229" y="87"/>
                  </a:cubicBezTo>
                  <a:cubicBezTo>
                    <a:pt x="229" y="87"/>
                    <a:pt x="229" y="87"/>
                    <a:pt x="229" y="87"/>
                  </a:cubicBezTo>
                  <a:cubicBezTo>
                    <a:pt x="229" y="88"/>
                    <a:pt x="229" y="88"/>
                    <a:pt x="229" y="88"/>
                  </a:cubicBezTo>
                  <a:cubicBezTo>
                    <a:pt x="228" y="88"/>
                    <a:pt x="228" y="88"/>
                    <a:pt x="228" y="88"/>
                  </a:cubicBezTo>
                  <a:cubicBezTo>
                    <a:pt x="228" y="88"/>
                    <a:pt x="228" y="88"/>
                    <a:pt x="228" y="88"/>
                  </a:cubicBezTo>
                  <a:cubicBezTo>
                    <a:pt x="227" y="88"/>
                    <a:pt x="227" y="88"/>
                    <a:pt x="227" y="88"/>
                  </a:cubicBezTo>
                  <a:close/>
                  <a:moveTo>
                    <a:pt x="218" y="92"/>
                  </a:moveTo>
                  <a:cubicBezTo>
                    <a:pt x="219" y="93"/>
                    <a:pt x="219" y="93"/>
                    <a:pt x="219" y="93"/>
                  </a:cubicBezTo>
                  <a:cubicBezTo>
                    <a:pt x="220" y="93"/>
                    <a:pt x="220" y="93"/>
                    <a:pt x="220" y="93"/>
                  </a:cubicBezTo>
                  <a:cubicBezTo>
                    <a:pt x="221" y="94"/>
                    <a:pt x="221" y="94"/>
                    <a:pt x="221" y="94"/>
                  </a:cubicBezTo>
                  <a:cubicBezTo>
                    <a:pt x="221" y="94"/>
                    <a:pt x="221" y="94"/>
                    <a:pt x="221" y="94"/>
                  </a:cubicBezTo>
                  <a:cubicBezTo>
                    <a:pt x="222" y="94"/>
                    <a:pt x="222" y="94"/>
                    <a:pt x="222" y="94"/>
                  </a:cubicBezTo>
                  <a:cubicBezTo>
                    <a:pt x="223" y="93"/>
                    <a:pt x="223" y="93"/>
                    <a:pt x="223" y="93"/>
                  </a:cubicBezTo>
                  <a:cubicBezTo>
                    <a:pt x="224" y="94"/>
                    <a:pt x="224" y="94"/>
                    <a:pt x="224" y="94"/>
                  </a:cubicBezTo>
                  <a:cubicBezTo>
                    <a:pt x="225" y="93"/>
                    <a:pt x="225" y="93"/>
                    <a:pt x="225" y="93"/>
                  </a:cubicBezTo>
                  <a:cubicBezTo>
                    <a:pt x="225" y="93"/>
                    <a:pt x="225" y="93"/>
                    <a:pt x="225" y="93"/>
                  </a:cubicBezTo>
                  <a:cubicBezTo>
                    <a:pt x="226" y="93"/>
                    <a:pt x="226" y="93"/>
                    <a:pt x="226" y="93"/>
                  </a:cubicBezTo>
                  <a:cubicBezTo>
                    <a:pt x="226" y="92"/>
                    <a:pt x="226" y="92"/>
                    <a:pt x="226" y="92"/>
                  </a:cubicBezTo>
                  <a:cubicBezTo>
                    <a:pt x="225" y="92"/>
                    <a:pt x="225" y="92"/>
                    <a:pt x="225" y="92"/>
                  </a:cubicBezTo>
                  <a:cubicBezTo>
                    <a:pt x="224" y="92"/>
                    <a:pt x="224" y="92"/>
                    <a:pt x="224" y="92"/>
                  </a:cubicBezTo>
                  <a:cubicBezTo>
                    <a:pt x="223" y="92"/>
                    <a:pt x="223" y="92"/>
                    <a:pt x="223" y="92"/>
                  </a:cubicBezTo>
                  <a:cubicBezTo>
                    <a:pt x="223" y="92"/>
                    <a:pt x="223" y="92"/>
                    <a:pt x="223" y="92"/>
                  </a:cubicBezTo>
                  <a:cubicBezTo>
                    <a:pt x="222" y="92"/>
                    <a:pt x="222" y="92"/>
                    <a:pt x="222" y="92"/>
                  </a:cubicBezTo>
                  <a:cubicBezTo>
                    <a:pt x="221" y="92"/>
                    <a:pt x="221" y="92"/>
                    <a:pt x="221" y="92"/>
                  </a:cubicBezTo>
                  <a:cubicBezTo>
                    <a:pt x="220" y="92"/>
                    <a:pt x="220" y="92"/>
                    <a:pt x="220" y="92"/>
                  </a:cubicBezTo>
                  <a:cubicBezTo>
                    <a:pt x="219" y="92"/>
                    <a:pt x="219" y="92"/>
                    <a:pt x="219" y="92"/>
                  </a:cubicBezTo>
                  <a:cubicBezTo>
                    <a:pt x="218" y="92"/>
                    <a:pt x="218" y="92"/>
                    <a:pt x="218" y="92"/>
                  </a:cubicBezTo>
                  <a:close/>
                  <a:moveTo>
                    <a:pt x="214" y="120"/>
                  </a:moveTo>
                  <a:cubicBezTo>
                    <a:pt x="213" y="120"/>
                    <a:pt x="213" y="120"/>
                    <a:pt x="213" y="120"/>
                  </a:cubicBezTo>
                  <a:cubicBezTo>
                    <a:pt x="213" y="120"/>
                    <a:pt x="213" y="120"/>
                    <a:pt x="213" y="120"/>
                  </a:cubicBezTo>
                  <a:cubicBezTo>
                    <a:pt x="214" y="120"/>
                    <a:pt x="214" y="120"/>
                    <a:pt x="214" y="120"/>
                  </a:cubicBezTo>
                  <a:cubicBezTo>
                    <a:pt x="214" y="120"/>
                    <a:pt x="214" y="120"/>
                    <a:pt x="214" y="120"/>
                  </a:cubicBezTo>
                  <a:cubicBezTo>
                    <a:pt x="214" y="120"/>
                    <a:pt x="214" y="120"/>
                    <a:pt x="214" y="120"/>
                  </a:cubicBezTo>
                  <a:close/>
                  <a:moveTo>
                    <a:pt x="208" y="120"/>
                  </a:moveTo>
                  <a:cubicBezTo>
                    <a:pt x="208" y="119"/>
                    <a:pt x="208" y="119"/>
                    <a:pt x="208" y="119"/>
                  </a:cubicBezTo>
                  <a:cubicBezTo>
                    <a:pt x="208" y="118"/>
                    <a:pt x="208" y="118"/>
                    <a:pt x="208" y="118"/>
                  </a:cubicBezTo>
                  <a:cubicBezTo>
                    <a:pt x="207" y="118"/>
                    <a:pt x="207" y="118"/>
                    <a:pt x="207" y="118"/>
                  </a:cubicBezTo>
                  <a:cubicBezTo>
                    <a:pt x="207" y="118"/>
                    <a:pt x="207" y="118"/>
                    <a:pt x="207" y="118"/>
                  </a:cubicBezTo>
                  <a:cubicBezTo>
                    <a:pt x="207" y="118"/>
                    <a:pt x="207" y="118"/>
                    <a:pt x="207" y="118"/>
                  </a:cubicBezTo>
                  <a:cubicBezTo>
                    <a:pt x="207" y="117"/>
                    <a:pt x="207" y="117"/>
                    <a:pt x="207" y="117"/>
                  </a:cubicBezTo>
                  <a:cubicBezTo>
                    <a:pt x="207" y="116"/>
                    <a:pt x="207" y="116"/>
                    <a:pt x="207" y="116"/>
                  </a:cubicBezTo>
                  <a:cubicBezTo>
                    <a:pt x="206" y="116"/>
                    <a:pt x="206" y="116"/>
                    <a:pt x="206" y="116"/>
                  </a:cubicBezTo>
                  <a:cubicBezTo>
                    <a:pt x="207" y="115"/>
                    <a:pt x="207" y="115"/>
                    <a:pt x="207" y="115"/>
                  </a:cubicBezTo>
                  <a:cubicBezTo>
                    <a:pt x="206" y="114"/>
                    <a:pt x="206" y="114"/>
                    <a:pt x="206" y="114"/>
                  </a:cubicBezTo>
                  <a:cubicBezTo>
                    <a:pt x="207" y="113"/>
                    <a:pt x="207" y="113"/>
                    <a:pt x="207" y="113"/>
                  </a:cubicBezTo>
                  <a:cubicBezTo>
                    <a:pt x="206" y="113"/>
                    <a:pt x="206" y="113"/>
                    <a:pt x="206" y="113"/>
                  </a:cubicBezTo>
                  <a:cubicBezTo>
                    <a:pt x="206" y="112"/>
                    <a:pt x="206" y="112"/>
                    <a:pt x="206" y="112"/>
                  </a:cubicBezTo>
                  <a:cubicBezTo>
                    <a:pt x="206" y="112"/>
                    <a:pt x="206" y="112"/>
                    <a:pt x="206" y="112"/>
                  </a:cubicBezTo>
                  <a:cubicBezTo>
                    <a:pt x="205" y="111"/>
                    <a:pt x="205" y="111"/>
                    <a:pt x="205" y="111"/>
                  </a:cubicBezTo>
                  <a:cubicBezTo>
                    <a:pt x="205" y="110"/>
                    <a:pt x="205" y="110"/>
                    <a:pt x="205" y="110"/>
                  </a:cubicBezTo>
                  <a:cubicBezTo>
                    <a:pt x="204" y="109"/>
                    <a:pt x="204" y="109"/>
                    <a:pt x="204" y="109"/>
                  </a:cubicBezTo>
                  <a:cubicBezTo>
                    <a:pt x="204" y="109"/>
                    <a:pt x="204" y="109"/>
                    <a:pt x="204" y="109"/>
                  </a:cubicBezTo>
                  <a:cubicBezTo>
                    <a:pt x="204" y="108"/>
                    <a:pt x="204" y="108"/>
                    <a:pt x="204" y="108"/>
                  </a:cubicBezTo>
                  <a:cubicBezTo>
                    <a:pt x="204" y="107"/>
                    <a:pt x="204" y="107"/>
                    <a:pt x="204" y="107"/>
                  </a:cubicBezTo>
                  <a:cubicBezTo>
                    <a:pt x="203" y="107"/>
                    <a:pt x="203" y="107"/>
                    <a:pt x="203" y="107"/>
                  </a:cubicBezTo>
                  <a:cubicBezTo>
                    <a:pt x="203" y="107"/>
                    <a:pt x="203" y="107"/>
                    <a:pt x="203" y="107"/>
                  </a:cubicBezTo>
                  <a:cubicBezTo>
                    <a:pt x="202" y="107"/>
                    <a:pt x="202" y="107"/>
                    <a:pt x="202" y="107"/>
                  </a:cubicBezTo>
                  <a:cubicBezTo>
                    <a:pt x="202" y="107"/>
                    <a:pt x="202" y="107"/>
                    <a:pt x="202" y="107"/>
                  </a:cubicBezTo>
                  <a:cubicBezTo>
                    <a:pt x="201" y="107"/>
                    <a:pt x="201" y="107"/>
                    <a:pt x="201" y="107"/>
                  </a:cubicBezTo>
                  <a:cubicBezTo>
                    <a:pt x="201" y="106"/>
                    <a:pt x="201" y="106"/>
                    <a:pt x="201" y="106"/>
                  </a:cubicBezTo>
                  <a:cubicBezTo>
                    <a:pt x="202" y="106"/>
                    <a:pt x="202" y="106"/>
                    <a:pt x="202" y="106"/>
                  </a:cubicBezTo>
                  <a:cubicBezTo>
                    <a:pt x="202" y="104"/>
                    <a:pt x="202" y="104"/>
                    <a:pt x="202" y="104"/>
                  </a:cubicBezTo>
                  <a:cubicBezTo>
                    <a:pt x="202" y="104"/>
                    <a:pt x="202" y="104"/>
                    <a:pt x="202" y="104"/>
                  </a:cubicBezTo>
                  <a:cubicBezTo>
                    <a:pt x="202" y="103"/>
                    <a:pt x="202" y="103"/>
                    <a:pt x="202" y="103"/>
                  </a:cubicBezTo>
                  <a:cubicBezTo>
                    <a:pt x="202" y="102"/>
                    <a:pt x="202" y="102"/>
                    <a:pt x="202" y="102"/>
                  </a:cubicBezTo>
                  <a:cubicBezTo>
                    <a:pt x="202" y="102"/>
                    <a:pt x="202" y="102"/>
                    <a:pt x="202" y="102"/>
                  </a:cubicBezTo>
                  <a:cubicBezTo>
                    <a:pt x="203" y="100"/>
                    <a:pt x="203" y="100"/>
                    <a:pt x="203" y="100"/>
                  </a:cubicBezTo>
                  <a:cubicBezTo>
                    <a:pt x="204" y="100"/>
                    <a:pt x="204" y="100"/>
                    <a:pt x="204" y="100"/>
                  </a:cubicBezTo>
                  <a:cubicBezTo>
                    <a:pt x="204" y="100"/>
                    <a:pt x="204" y="100"/>
                    <a:pt x="204" y="100"/>
                  </a:cubicBezTo>
                  <a:cubicBezTo>
                    <a:pt x="204" y="99"/>
                    <a:pt x="204" y="99"/>
                    <a:pt x="204" y="99"/>
                  </a:cubicBezTo>
                  <a:cubicBezTo>
                    <a:pt x="205" y="100"/>
                    <a:pt x="205" y="100"/>
                    <a:pt x="205" y="100"/>
                  </a:cubicBezTo>
                  <a:cubicBezTo>
                    <a:pt x="206" y="99"/>
                    <a:pt x="206" y="99"/>
                    <a:pt x="206" y="99"/>
                  </a:cubicBezTo>
                  <a:cubicBezTo>
                    <a:pt x="207" y="100"/>
                    <a:pt x="207" y="100"/>
                    <a:pt x="207" y="100"/>
                  </a:cubicBezTo>
                  <a:cubicBezTo>
                    <a:pt x="207" y="100"/>
                    <a:pt x="207" y="100"/>
                    <a:pt x="207" y="100"/>
                  </a:cubicBezTo>
                  <a:cubicBezTo>
                    <a:pt x="207" y="100"/>
                    <a:pt x="207" y="100"/>
                    <a:pt x="207" y="100"/>
                  </a:cubicBezTo>
                  <a:cubicBezTo>
                    <a:pt x="206" y="101"/>
                    <a:pt x="206" y="101"/>
                    <a:pt x="206" y="101"/>
                  </a:cubicBezTo>
                  <a:cubicBezTo>
                    <a:pt x="206" y="101"/>
                    <a:pt x="206" y="101"/>
                    <a:pt x="206" y="101"/>
                  </a:cubicBezTo>
                  <a:cubicBezTo>
                    <a:pt x="207" y="101"/>
                    <a:pt x="207" y="101"/>
                    <a:pt x="207" y="101"/>
                  </a:cubicBezTo>
                  <a:cubicBezTo>
                    <a:pt x="207" y="102"/>
                    <a:pt x="207" y="102"/>
                    <a:pt x="207" y="102"/>
                  </a:cubicBezTo>
                  <a:cubicBezTo>
                    <a:pt x="207" y="102"/>
                    <a:pt x="207" y="102"/>
                    <a:pt x="207" y="102"/>
                  </a:cubicBezTo>
                  <a:cubicBezTo>
                    <a:pt x="208" y="103"/>
                    <a:pt x="208" y="103"/>
                    <a:pt x="208" y="103"/>
                  </a:cubicBezTo>
                  <a:cubicBezTo>
                    <a:pt x="208" y="104"/>
                    <a:pt x="208" y="104"/>
                    <a:pt x="208" y="104"/>
                  </a:cubicBezTo>
                  <a:cubicBezTo>
                    <a:pt x="209" y="105"/>
                    <a:pt x="209" y="105"/>
                    <a:pt x="209" y="105"/>
                  </a:cubicBezTo>
                  <a:cubicBezTo>
                    <a:pt x="210" y="105"/>
                    <a:pt x="210" y="105"/>
                    <a:pt x="210" y="105"/>
                  </a:cubicBezTo>
                  <a:cubicBezTo>
                    <a:pt x="210" y="104"/>
                    <a:pt x="210" y="104"/>
                    <a:pt x="210" y="104"/>
                  </a:cubicBezTo>
                  <a:cubicBezTo>
                    <a:pt x="210" y="104"/>
                    <a:pt x="210" y="104"/>
                    <a:pt x="210" y="104"/>
                  </a:cubicBezTo>
                  <a:cubicBezTo>
                    <a:pt x="210" y="104"/>
                    <a:pt x="210" y="104"/>
                    <a:pt x="210" y="104"/>
                  </a:cubicBezTo>
                  <a:cubicBezTo>
                    <a:pt x="211" y="103"/>
                    <a:pt x="211" y="103"/>
                    <a:pt x="211" y="103"/>
                  </a:cubicBezTo>
                  <a:cubicBezTo>
                    <a:pt x="211" y="102"/>
                    <a:pt x="211" y="102"/>
                    <a:pt x="211" y="102"/>
                  </a:cubicBezTo>
                  <a:cubicBezTo>
                    <a:pt x="211" y="102"/>
                    <a:pt x="211" y="102"/>
                    <a:pt x="211" y="102"/>
                  </a:cubicBezTo>
                  <a:cubicBezTo>
                    <a:pt x="211" y="101"/>
                    <a:pt x="211" y="101"/>
                    <a:pt x="211" y="101"/>
                  </a:cubicBezTo>
                  <a:cubicBezTo>
                    <a:pt x="211" y="100"/>
                    <a:pt x="211" y="100"/>
                    <a:pt x="211" y="100"/>
                  </a:cubicBezTo>
                  <a:cubicBezTo>
                    <a:pt x="211" y="100"/>
                    <a:pt x="211" y="100"/>
                    <a:pt x="211" y="100"/>
                  </a:cubicBezTo>
                  <a:cubicBezTo>
                    <a:pt x="212" y="100"/>
                    <a:pt x="212" y="100"/>
                    <a:pt x="212" y="100"/>
                  </a:cubicBezTo>
                  <a:cubicBezTo>
                    <a:pt x="213" y="100"/>
                    <a:pt x="213" y="100"/>
                    <a:pt x="213" y="100"/>
                  </a:cubicBezTo>
                  <a:cubicBezTo>
                    <a:pt x="213" y="101"/>
                    <a:pt x="213" y="101"/>
                    <a:pt x="213" y="101"/>
                  </a:cubicBezTo>
                  <a:cubicBezTo>
                    <a:pt x="214" y="101"/>
                    <a:pt x="214" y="101"/>
                    <a:pt x="214" y="101"/>
                  </a:cubicBezTo>
                  <a:cubicBezTo>
                    <a:pt x="214" y="100"/>
                    <a:pt x="214" y="100"/>
                    <a:pt x="214" y="100"/>
                  </a:cubicBezTo>
                  <a:cubicBezTo>
                    <a:pt x="213" y="99"/>
                    <a:pt x="213" y="99"/>
                    <a:pt x="213" y="99"/>
                  </a:cubicBezTo>
                  <a:cubicBezTo>
                    <a:pt x="213" y="99"/>
                    <a:pt x="213" y="99"/>
                    <a:pt x="213" y="99"/>
                  </a:cubicBezTo>
                  <a:cubicBezTo>
                    <a:pt x="213" y="99"/>
                    <a:pt x="213" y="99"/>
                    <a:pt x="213" y="99"/>
                  </a:cubicBezTo>
                  <a:cubicBezTo>
                    <a:pt x="212" y="99"/>
                    <a:pt x="212" y="99"/>
                    <a:pt x="212" y="99"/>
                  </a:cubicBezTo>
                  <a:cubicBezTo>
                    <a:pt x="211" y="99"/>
                    <a:pt x="211" y="99"/>
                    <a:pt x="211" y="99"/>
                  </a:cubicBezTo>
                  <a:cubicBezTo>
                    <a:pt x="210" y="98"/>
                    <a:pt x="210" y="98"/>
                    <a:pt x="210" y="98"/>
                  </a:cubicBezTo>
                  <a:cubicBezTo>
                    <a:pt x="210" y="98"/>
                    <a:pt x="210" y="98"/>
                    <a:pt x="210" y="98"/>
                  </a:cubicBezTo>
                  <a:cubicBezTo>
                    <a:pt x="210" y="97"/>
                    <a:pt x="210" y="97"/>
                    <a:pt x="210" y="97"/>
                  </a:cubicBezTo>
                  <a:cubicBezTo>
                    <a:pt x="210" y="96"/>
                    <a:pt x="210" y="96"/>
                    <a:pt x="210" y="96"/>
                  </a:cubicBezTo>
                  <a:cubicBezTo>
                    <a:pt x="210" y="96"/>
                    <a:pt x="210" y="96"/>
                    <a:pt x="210" y="96"/>
                  </a:cubicBezTo>
                  <a:cubicBezTo>
                    <a:pt x="211" y="96"/>
                    <a:pt x="211" y="96"/>
                    <a:pt x="211" y="96"/>
                  </a:cubicBezTo>
                  <a:cubicBezTo>
                    <a:pt x="211" y="95"/>
                    <a:pt x="211" y="95"/>
                    <a:pt x="211" y="95"/>
                  </a:cubicBezTo>
                  <a:cubicBezTo>
                    <a:pt x="212" y="96"/>
                    <a:pt x="212" y="96"/>
                    <a:pt x="212" y="96"/>
                  </a:cubicBezTo>
                  <a:cubicBezTo>
                    <a:pt x="212" y="96"/>
                    <a:pt x="212" y="96"/>
                    <a:pt x="212" y="96"/>
                  </a:cubicBezTo>
                  <a:cubicBezTo>
                    <a:pt x="213" y="98"/>
                    <a:pt x="213" y="98"/>
                    <a:pt x="213" y="98"/>
                  </a:cubicBezTo>
                  <a:cubicBezTo>
                    <a:pt x="213" y="98"/>
                    <a:pt x="213" y="98"/>
                    <a:pt x="213" y="98"/>
                  </a:cubicBezTo>
                  <a:cubicBezTo>
                    <a:pt x="213" y="97"/>
                    <a:pt x="213" y="97"/>
                    <a:pt x="213" y="97"/>
                  </a:cubicBezTo>
                  <a:cubicBezTo>
                    <a:pt x="213" y="97"/>
                    <a:pt x="213" y="97"/>
                    <a:pt x="213" y="97"/>
                  </a:cubicBezTo>
                  <a:cubicBezTo>
                    <a:pt x="213" y="96"/>
                    <a:pt x="213" y="96"/>
                    <a:pt x="213" y="96"/>
                  </a:cubicBezTo>
                  <a:cubicBezTo>
                    <a:pt x="213" y="95"/>
                    <a:pt x="213" y="95"/>
                    <a:pt x="213" y="95"/>
                  </a:cubicBezTo>
                  <a:cubicBezTo>
                    <a:pt x="212" y="95"/>
                    <a:pt x="212" y="95"/>
                    <a:pt x="212" y="95"/>
                  </a:cubicBezTo>
                  <a:cubicBezTo>
                    <a:pt x="212" y="94"/>
                    <a:pt x="212" y="94"/>
                    <a:pt x="212" y="94"/>
                  </a:cubicBezTo>
                  <a:cubicBezTo>
                    <a:pt x="213" y="94"/>
                    <a:pt x="213" y="94"/>
                    <a:pt x="213" y="94"/>
                  </a:cubicBezTo>
                  <a:cubicBezTo>
                    <a:pt x="213" y="93"/>
                    <a:pt x="213" y="93"/>
                    <a:pt x="213" y="93"/>
                  </a:cubicBezTo>
                  <a:cubicBezTo>
                    <a:pt x="214" y="93"/>
                    <a:pt x="214" y="93"/>
                    <a:pt x="214" y="93"/>
                  </a:cubicBezTo>
                  <a:cubicBezTo>
                    <a:pt x="214" y="93"/>
                    <a:pt x="214" y="93"/>
                    <a:pt x="214" y="93"/>
                  </a:cubicBezTo>
                  <a:cubicBezTo>
                    <a:pt x="215" y="93"/>
                    <a:pt x="215" y="93"/>
                    <a:pt x="215" y="93"/>
                  </a:cubicBezTo>
                  <a:cubicBezTo>
                    <a:pt x="215" y="94"/>
                    <a:pt x="215" y="94"/>
                    <a:pt x="215" y="94"/>
                  </a:cubicBezTo>
                  <a:cubicBezTo>
                    <a:pt x="216" y="94"/>
                    <a:pt x="216" y="94"/>
                    <a:pt x="216" y="94"/>
                  </a:cubicBezTo>
                  <a:cubicBezTo>
                    <a:pt x="217" y="93"/>
                    <a:pt x="217" y="93"/>
                    <a:pt x="217" y="93"/>
                  </a:cubicBezTo>
                  <a:cubicBezTo>
                    <a:pt x="216" y="93"/>
                    <a:pt x="216" y="93"/>
                    <a:pt x="216" y="93"/>
                  </a:cubicBezTo>
                  <a:cubicBezTo>
                    <a:pt x="215" y="93"/>
                    <a:pt x="215" y="93"/>
                    <a:pt x="215" y="93"/>
                  </a:cubicBezTo>
                  <a:cubicBezTo>
                    <a:pt x="216" y="92"/>
                    <a:pt x="216" y="92"/>
                    <a:pt x="216" y="92"/>
                  </a:cubicBezTo>
                  <a:cubicBezTo>
                    <a:pt x="217" y="92"/>
                    <a:pt x="217" y="92"/>
                    <a:pt x="217" y="92"/>
                  </a:cubicBezTo>
                  <a:cubicBezTo>
                    <a:pt x="218" y="92"/>
                    <a:pt x="218" y="92"/>
                    <a:pt x="218" y="92"/>
                  </a:cubicBezTo>
                  <a:cubicBezTo>
                    <a:pt x="218" y="93"/>
                    <a:pt x="218" y="93"/>
                    <a:pt x="218" y="93"/>
                  </a:cubicBezTo>
                  <a:cubicBezTo>
                    <a:pt x="218" y="93"/>
                    <a:pt x="218" y="93"/>
                    <a:pt x="218" y="93"/>
                  </a:cubicBezTo>
                  <a:cubicBezTo>
                    <a:pt x="218" y="93"/>
                    <a:pt x="218" y="93"/>
                    <a:pt x="218" y="93"/>
                  </a:cubicBezTo>
                  <a:cubicBezTo>
                    <a:pt x="218" y="94"/>
                    <a:pt x="218" y="94"/>
                    <a:pt x="218" y="94"/>
                  </a:cubicBezTo>
                  <a:cubicBezTo>
                    <a:pt x="219" y="95"/>
                    <a:pt x="219" y="95"/>
                    <a:pt x="219" y="95"/>
                  </a:cubicBezTo>
                  <a:cubicBezTo>
                    <a:pt x="219" y="94"/>
                    <a:pt x="219" y="94"/>
                    <a:pt x="219" y="94"/>
                  </a:cubicBezTo>
                  <a:cubicBezTo>
                    <a:pt x="220" y="95"/>
                    <a:pt x="220" y="95"/>
                    <a:pt x="220" y="95"/>
                  </a:cubicBezTo>
                  <a:cubicBezTo>
                    <a:pt x="221" y="95"/>
                    <a:pt x="221" y="95"/>
                    <a:pt x="221" y="95"/>
                  </a:cubicBezTo>
                  <a:cubicBezTo>
                    <a:pt x="222" y="94"/>
                    <a:pt x="222" y="94"/>
                    <a:pt x="222" y="94"/>
                  </a:cubicBezTo>
                  <a:cubicBezTo>
                    <a:pt x="223" y="94"/>
                    <a:pt x="223" y="94"/>
                    <a:pt x="223" y="94"/>
                  </a:cubicBezTo>
                  <a:cubicBezTo>
                    <a:pt x="225" y="94"/>
                    <a:pt x="225" y="94"/>
                    <a:pt x="225" y="94"/>
                  </a:cubicBezTo>
                  <a:cubicBezTo>
                    <a:pt x="225" y="95"/>
                    <a:pt x="225" y="95"/>
                    <a:pt x="225" y="95"/>
                  </a:cubicBezTo>
                  <a:cubicBezTo>
                    <a:pt x="226" y="95"/>
                    <a:pt x="226" y="95"/>
                    <a:pt x="226" y="95"/>
                  </a:cubicBezTo>
                  <a:cubicBezTo>
                    <a:pt x="226" y="95"/>
                    <a:pt x="226" y="95"/>
                    <a:pt x="226" y="95"/>
                  </a:cubicBezTo>
                  <a:cubicBezTo>
                    <a:pt x="226" y="96"/>
                    <a:pt x="226" y="96"/>
                    <a:pt x="226" y="96"/>
                  </a:cubicBezTo>
                  <a:cubicBezTo>
                    <a:pt x="226" y="96"/>
                    <a:pt x="226" y="96"/>
                    <a:pt x="226" y="96"/>
                  </a:cubicBezTo>
                  <a:cubicBezTo>
                    <a:pt x="226" y="97"/>
                    <a:pt x="226" y="97"/>
                    <a:pt x="226" y="97"/>
                  </a:cubicBezTo>
                  <a:cubicBezTo>
                    <a:pt x="225" y="98"/>
                    <a:pt x="225" y="98"/>
                    <a:pt x="225" y="98"/>
                  </a:cubicBezTo>
                  <a:cubicBezTo>
                    <a:pt x="224" y="97"/>
                    <a:pt x="224" y="97"/>
                    <a:pt x="224" y="97"/>
                  </a:cubicBezTo>
                  <a:cubicBezTo>
                    <a:pt x="224" y="97"/>
                    <a:pt x="224" y="97"/>
                    <a:pt x="224" y="97"/>
                  </a:cubicBezTo>
                  <a:cubicBezTo>
                    <a:pt x="223" y="98"/>
                    <a:pt x="223" y="98"/>
                    <a:pt x="223" y="98"/>
                  </a:cubicBezTo>
                  <a:cubicBezTo>
                    <a:pt x="223" y="98"/>
                    <a:pt x="223" y="98"/>
                    <a:pt x="223" y="98"/>
                  </a:cubicBezTo>
                  <a:cubicBezTo>
                    <a:pt x="223" y="98"/>
                    <a:pt x="223" y="98"/>
                    <a:pt x="223" y="98"/>
                  </a:cubicBezTo>
                  <a:cubicBezTo>
                    <a:pt x="224" y="99"/>
                    <a:pt x="224" y="99"/>
                    <a:pt x="224" y="99"/>
                  </a:cubicBezTo>
                  <a:cubicBezTo>
                    <a:pt x="224" y="99"/>
                    <a:pt x="224" y="99"/>
                    <a:pt x="224" y="99"/>
                  </a:cubicBezTo>
                  <a:cubicBezTo>
                    <a:pt x="223" y="100"/>
                    <a:pt x="223" y="100"/>
                    <a:pt x="223" y="100"/>
                  </a:cubicBezTo>
                  <a:cubicBezTo>
                    <a:pt x="223" y="100"/>
                    <a:pt x="223" y="100"/>
                    <a:pt x="223" y="100"/>
                  </a:cubicBezTo>
                  <a:cubicBezTo>
                    <a:pt x="223" y="100"/>
                    <a:pt x="223" y="100"/>
                    <a:pt x="223" y="100"/>
                  </a:cubicBezTo>
                  <a:cubicBezTo>
                    <a:pt x="222" y="100"/>
                    <a:pt x="222" y="100"/>
                    <a:pt x="222" y="100"/>
                  </a:cubicBezTo>
                  <a:cubicBezTo>
                    <a:pt x="221" y="100"/>
                    <a:pt x="221" y="100"/>
                    <a:pt x="221" y="100"/>
                  </a:cubicBezTo>
                  <a:cubicBezTo>
                    <a:pt x="221" y="101"/>
                    <a:pt x="221" y="101"/>
                    <a:pt x="221" y="101"/>
                  </a:cubicBezTo>
                  <a:cubicBezTo>
                    <a:pt x="219" y="101"/>
                    <a:pt x="219" y="101"/>
                    <a:pt x="219" y="101"/>
                  </a:cubicBezTo>
                  <a:cubicBezTo>
                    <a:pt x="218" y="102"/>
                    <a:pt x="218" y="102"/>
                    <a:pt x="218" y="102"/>
                  </a:cubicBezTo>
                  <a:cubicBezTo>
                    <a:pt x="218" y="102"/>
                    <a:pt x="218" y="102"/>
                    <a:pt x="218" y="102"/>
                  </a:cubicBezTo>
                  <a:cubicBezTo>
                    <a:pt x="217" y="103"/>
                    <a:pt x="217" y="103"/>
                    <a:pt x="217" y="103"/>
                  </a:cubicBezTo>
                  <a:cubicBezTo>
                    <a:pt x="217" y="103"/>
                    <a:pt x="217" y="103"/>
                    <a:pt x="217" y="103"/>
                  </a:cubicBezTo>
                  <a:cubicBezTo>
                    <a:pt x="217" y="103"/>
                    <a:pt x="217" y="103"/>
                    <a:pt x="217" y="103"/>
                  </a:cubicBezTo>
                  <a:cubicBezTo>
                    <a:pt x="218" y="103"/>
                    <a:pt x="218" y="103"/>
                    <a:pt x="218" y="103"/>
                  </a:cubicBezTo>
                  <a:cubicBezTo>
                    <a:pt x="219" y="103"/>
                    <a:pt x="219" y="103"/>
                    <a:pt x="219" y="103"/>
                  </a:cubicBezTo>
                  <a:cubicBezTo>
                    <a:pt x="219" y="103"/>
                    <a:pt x="219" y="103"/>
                    <a:pt x="219" y="103"/>
                  </a:cubicBezTo>
                  <a:cubicBezTo>
                    <a:pt x="221" y="103"/>
                    <a:pt x="221" y="103"/>
                    <a:pt x="221" y="103"/>
                  </a:cubicBezTo>
                  <a:cubicBezTo>
                    <a:pt x="221" y="104"/>
                    <a:pt x="221" y="104"/>
                    <a:pt x="221" y="104"/>
                  </a:cubicBezTo>
                  <a:cubicBezTo>
                    <a:pt x="221" y="104"/>
                    <a:pt x="221" y="104"/>
                    <a:pt x="221" y="104"/>
                  </a:cubicBezTo>
                  <a:cubicBezTo>
                    <a:pt x="220" y="104"/>
                    <a:pt x="220" y="104"/>
                    <a:pt x="220" y="104"/>
                  </a:cubicBezTo>
                  <a:cubicBezTo>
                    <a:pt x="221" y="105"/>
                    <a:pt x="221" y="105"/>
                    <a:pt x="221" y="105"/>
                  </a:cubicBezTo>
                  <a:cubicBezTo>
                    <a:pt x="221" y="105"/>
                    <a:pt x="221" y="105"/>
                    <a:pt x="221" y="105"/>
                  </a:cubicBezTo>
                  <a:cubicBezTo>
                    <a:pt x="221" y="106"/>
                    <a:pt x="221" y="106"/>
                    <a:pt x="221" y="106"/>
                  </a:cubicBezTo>
                  <a:cubicBezTo>
                    <a:pt x="220" y="106"/>
                    <a:pt x="220" y="106"/>
                    <a:pt x="220" y="106"/>
                  </a:cubicBezTo>
                  <a:cubicBezTo>
                    <a:pt x="220" y="107"/>
                    <a:pt x="220" y="107"/>
                    <a:pt x="220" y="107"/>
                  </a:cubicBezTo>
                  <a:cubicBezTo>
                    <a:pt x="220" y="108"/>
                    <a:pt x="220" y="108"/>
                    <a:pt x="220" y="108"/>
                  </a:cubicBezTo>
                  <a:cubicBezTo>
                    <a:pt x="221" y="107"/>
                    <a:pt x="221" y="107"/>
                    <a:pt x="221" y="107"/>
                  </a:cubicBezTo>
                  <a:cubicBezTo>
                    <a:pt x="222" y="106"/>
                    <a:pt x="222" y="106"/>
                    <a:pt x="222" y="106"/>
                  </a:cubicBezTo>
                  <a:cubicBezTo>
                    <a:pt x="222" y="106"/>
                    <a:pt x="222" y="106"/>
                    <a:pt x="222" y="106"/>
                  </a:cubicBezTo>
                  <a:cubicBezTo>
                    <a:pt x="223" y="106"/>
                    <a:pt x="223" y="106"/>
                    <a:pt x="223" y="106"/>
                  </a:cubicBezTo>
                  <a:cubicBezTo>
                    <a:pt x="222" y="107"/>
                    <a:pt x="222" y="107"/>
                    <a:pt x="222" y="107"/>
                  </a:cubicBezTo>
                  <a:cubicBezTo>
                    <a:pt x="222" y="108"/>
                    <a:pt x="222" y="108"/>
                    <a:pt x="222" y="108"/>
                  </a:cubicBezTo>
                  <a:cubicBezTo>
                    <a:pt x="222" y="109"/>
                    <a:pt x="222" y="109"/>
                    <a:pt x="222" y="109"/>
                  </a:cubicBezTo>
                  <a:cubicBezTo>
                    <a:pt x="222" y="110"/>
                    <a:pt x="222" y="110"/>
                    <a:pt x="222" y="110"/>
                  </a:cubicBezTo>
                  <a:cubicBezTo>
                    <a:pt x="220" y="110"/>
                    <a:pt x="220" y="110"/>
                    <a:pt x="220" y="110"/>
                  </a:cubicBezTo>
                  <a:cubicBezTo>
                    <a:pt x="220" y="111"/>
                    <a:pt x="220" y="111"/>
                    <a:pt x="220" y="111"/>
                  </a:cubicBezTo>
                  <a:cubicBezTo>
                    <a:pt x="219" y="111"/>
                    <a:pt x="219" y="111"/>
                    <a:pt x="219" y="111"/>
                  </a:cubicBezTo>
                  <a:cubicBezTo>
                    <a:pt x="220" y="111"/>
                    <a:pt x="220" y="111"/>
                    <a:pt x="220" y="111"/>
                  </a:cubicBezTo>
                  <a:cubicBezTo>
                    <a:pt x="219" y="112"/>
                    <a:pt x="219" y="112"/>
                    <a:pt x="219" y="112"/>
                  </a:cubicBezTo>
                  <a:cubicBezTo>
                    <a:pt x="219" y="112"/>
                    <a:pt x="219" y="112"/>
                    <a:pt x="219" y="112"/>
                  </a:cubicBezTo>
                  <a:cubicBezTo>
                    <a:pt x="219" y="112"/>
                    <a:pt x="219" y="112"/>
                    <a:pt x="219" y="112"/>
                  </a:cubicBezTo>
                  <a:cubicBezTo>
                    <a:pt x="218" y="112"/>
                    <a:pt x="218" y="112"/>
                    <a:pt x="218" y="112"/>
                  </a:cubicBezTo>
                  <a:cubicBezTo>
                    <a:pt x="218" y="113"/>
                    <a:pt x="218" y="113"/>
                    <a:pt x="218" y="113"/>
                  </a:cubicBezTo>
                  <a:cubicBezTo>
                    <a:pt x="219" y="113"/>
                    <a:pt x="219" y="113"/>
                    <a:pt x="219" y="113"/>
                  </a:cubicBezTo>
                  <a:cubicBezTo>
                    <a:pt x="219" y="114"/>
                    <a:pt x="219" y="114"/>
                    <a:pt x="219" y="114"/>
                  </a:cubicBezTo>
                  <a:cubicBezTo>
                    <a:pt x="218" y="114"/>
                    <a:pt x="218" y="114"/>
                    <a:pt x="218" y="114"/>
                  </a:cubicBezTo>
                  <a:cubicBezTo>
                    <a:pt x="219" y="115"/>
                    <a:pt x="219" y="115"/>
                    <a:pt x="219" y="115"/>
                  </a:cubicBezTo>
                  <a:cubicBezTo>
                    <a:pt x="218" y="115"/>
                    <a:pt x="218" y="115"/>
                    <a:pt x="218" y="115"/>
                  </a:cubicBezTo>
                  <a:cubicBezTo>
                    <a:pt x="217" y="115"/>
                    <a:pt x="217" y="115"/>
                    <a:pt x="217" y="115"/>
                  </a:cubicBezTo>
                  <a:cubicBezTo>
                    <a:pt x="217" y="115"/>
                    <a:pt x="217" y="115"/>
                    <a:pt x="217" y="115"/>
                  </a:cubicBezTo>
                  <a:cubicBezTo>
                    <a:pt x="216" y="115"/>
                    <a:pt x="216" y="115"/>
                    <a:pt x="216" y="115"/>
                  </a:cubicBezTo>
                  <a:cubicBezTo>
                    <a:pt x="215" y="116"/>
                    <a:pt x="215" y="116"/>
                    <a:pt x="215" y="116"/>
                  </a:cubicBezTo>
                  <a:cubicBezTo>
                    <a:pt x="215" y="116"/>
                    <a:pt x="215" y="116"/>
                    <a:pt x="215" y="116"/>
                  </a:cubicBezTo>
                  <a:cubicBezTo>
                    <a:pt x="214" y="117"/>
                    <a:pt x="214" y="117"/>
                    <a:pt x="214" y="117"/>
                  </a:cubicBezTo>
                  <a:cubicBezTo>
                    <a:pt x="213" y="116"/>
                    <a:pt x="213" y="116"/>
                    <a:pt x="213" y="116"/>
                  </a:cubicBezTo>
                  <a:cubicBezTo>
                    <a:pt x="212" y="117"/>
                    <a:pt x="212" y="117"/>
                    <a:pt x="212" y="117"/>
                  </a:cubicBezTo>
                  <a:cubicBezTo>
                    <a:pt x="211" y="116"/>
                    <a:pt x="211" y="116"/>
                    <a:pt x="211" y="116"/>
                  </a:cubicBezTo>
                  <a:cubicBezTo>
                    <a:pt x="211" y="115"/>
                    <a:pt x="211" y="115"/>
                    <a:pt x="211" y="115"/>
                  </a:cubicBezTo>
                  <a:cubicBezTo>
                    <a:pt x="212" y="114"/>
                    <a:pt x="212" y="114"/>
                    <a:pt x="212" y="114"/>
                  </a:cubicBezTo>
                  <a:cubicBezTo>
                    <a:pt x="212" y="113"/>
                    <a:pt x="212" y="113"/>
                    <a:pt x="212" y="113"/>
                  </a:cubicBezTo>
                  <a:cubicBezTo>
                    <a:pt x="210" y="114"/>
                    <a:pt x="210" y="114"/>
                    <a:pt x="210" y="114"/>
                  </a:cubicBezTo>
                  <a:cubicBezTo>
                    <a:pt x="210" y="115"/>
                    <a:pt x="210" y="115"/>
                    <a:pt x="210" y="115"/>
                  </a:cubicBezTo>
                  <a:cubicBezTo>
                    <a:pt x="211" y="117"/>
                    <a:pt x="211" y="117"/>
                    <a:pt x="211" y="117"/>
                  </a:cubicBezTo>
                  <a:cubicBezTo>
                    <a:pt x="211" y="117"/>
                    <a:pt x="211" y="117"/>
                    <a:pt x="211" y="117"/>
                  </a:cubicBezTo>
                  <a:cubicBezTo>
                    <a:pt x="211" y="118"/>
                    <a:pt x="211" y="118"/>
                    <a:pt x="211" y="118"/>
                  </a:cubicBezTo>
                  <a:cubicBezTo>
                    <a:pt x="210" y="118"/>
                    <a:pt x="210" y="118"/>
                    <a:pt x="210" y="118"/>
                  </a:cubicBezTo>
                  <a:cubicBezTo>
                    <a:pt x="209" y="119"/>
                    <a:pt x="209" y="119"/>
                    <a:pt x="209" y="119"/>
                  </a:cubicBezTo>
                  <a:cubicBezTo>
                    <a:pt x="209" y="119"/>
                    <a:pt x="208" y="120"/>
                    <a:pt x="208" y="120"/>
                  </a:cubicBezTo>
                  <a:close/>
                  <a:moveTo>
                    <a:pt x="223" y="101"/>
                  </a:moveTo>
                  <a:cubicBezTo>
                    <a:pt x="223" y="101"/>
                    <a:pt x="223" y="101"/>
                    <a:pt x="223" y="101"/>
                  </a:cubicBezTo>
                  <a:cubicBezTo>
                    <a:pt x="223" y="101"/>
                    <a:pt x="223" y="101"/>
                    <a:pt x="223" y="101"/>
                  </a:cubicBezTo>
                  <a:cubicBezTo>
                    <a:pt x="224" y="101"/>
                    <a:pt x="224" y="101"/>
                    <a:pt x="224" y="101"/>
                  </a:cubicBezTo>
                  <a:cubicBezTo>
                    <a:pt x="223" y="101"/>
                    <a:pt x="223" y="101"/>
                    <a:pt x="223" y="101"/>
                  </a:cubicBezTo>
                  <a:close/>
                  <a:moveTo>
                    <a:pt x="222" y="104"/>
                  </a:moveTo>
                  <a:cubicBezTo>
                    <a:pt x="223" y="104"/>
                    <a:pt x="223" y="104"/>
                    <a:pt x="223" y="104"/>
                  </a:cubicBezTo>
                  <a:cubicBezTo>
                    <a:pt x="224" y="103"/>
                    <a:pt x="224" y="103"/>
                    <a:pt x="224" y="103"/>
                  </a:cubicBezTo>
                  <a:cubicBezTo>
                    <a:pt x="224" y="103"/>
                    <a:pt x="224" y="103"/>
                    <a:pt x="224" y="103"/>
                  </a:cubicBezTo>
                  <a:cubicBezTo>
                    <a:pt x="223" y="102"/>
                    <a:pt x="223" y="102"/>
                    <a:pt x="223" y="102"/>
                  </a:cubicBezTo>
                  <a:cubicBezTo>
                    <a:pt x="223" y="102"/>
                    <a:pt x="223" y="102"/>
                    <a:pt x="223" y="102"/>
                  </a:cubicBezTo>
                  <a:cubicBezTo>
                    <a:pt x="223" y="102"/>
                    <a:pt x="223" y="102"/>
                    <a:pt x="223" y="102"/>
                  </a:cubicBezTo>
                  <a:cubicBezTo>
                    <a:pt x="222" y="103"/>
                    <a:pt x="222" y="103"/>
                    <a:pt x="222" y="103"/>
                  </a:cubicBezTo>
                  <a:cubicBezTo>
                    <a:pt x="222" y="103"/>
                    <a:pt x="222" y="103"/>
                    <a:pt x="222" y="103"/>
                  </a:cubicBezTo>
                  <a:cubicBezTo>
                    <a:pt x="222" y="104"/>
                    <a:pt x="222" y="104"/>
                    <a:pt x="222" y="104"/>
                  </a:cubicBezTo>
                  <a:cubicBezTo>
                    <a:pt x="222" y="104"/>
                    <a:pt x="222" y="104"/>
                    <a:pt x="222" y="104"/>
                  </a:cubicBezTo>
                  <a:close/>
                  <a:moveTo>
                    <a:pt x="222" y="106"/>
                  </a:moveTo>
                  <a:cubicBezTo>
                    <a:pt x="222" y="106"/>
                    <a:pt x="222" y="106"/>
                    <a:pt x="222" y="106"/>
                  </a:cubicBezTo>
                  <a:cubicBezTo>
                    <a:pt x="223" y="105"/>
                    <a:pt x="223" y="105"/>
                    <a:pt x="223" y="105"/>
                  </a:cubicBezTo>
                  <a:cubicBezTo>
                    <a:pt x="222" y="105"/>
                    <a:pt x="222" y="105"/>
                    <a:pt x="222" y="105"/>
                  </a:cubicBezTo>
                  <a:cubicBezTo>
                    <a:pt x="221" y="105"/>
                    <a:pt x="221" y="105"/>
                    <a:pt x="221" y="105"/>
                  </a:cubicBezTo>
                  <a:cubicBezTo>
                    <a:pt x="221" y="106"/>
                    <a:pt x="221" y="106"/>
                    <a:pt x="221" y="106"/>
                  </a:cubicBezTo>
                  <a:cubicBezTo>
                    <a:pt x="222" y="106"/>
                    <a:pt x="222" y="106"/>
                    <a:pt x="222" y="106"/>
                  </a:cubicBezTo>
                  <a:close/>
                  <a:moveTo>
                    <a:pt x="188" y="89"/>
                  </a:moveTo>
                  <a:cubicBezTo>
                    <a:pt x="188" y="89"/>
                    <a:pt x="188" y="89"/>
                    <a:pt x="188" y="89"/>
                  </a:cubicBezTo>
                  <a:cubicBezTo>
                    <a:pt x="188" y="90"/>
                    <a:pt x="188" y="90"/>
                    <a:pt x="188" y="90"/>
                  </a:cubicBezTo>
                  <a:cubicBezTo>
                    <a:pt x="189" y="89"/>
                    <a:pt x="189" y="89"/>
                    <a:pt x="189" y="89"/>
                  </a:cubicBezTo>
                  <a:cubicBezTo>
                    <a:pt x="190" y="90"/>
                    <a:pt x="190" y="90"/>
                    <a:pt x="190" y="90"/>
                  </a:cubicBezTo>
                  <a:cubicBezTo>
                    <a:pt x="190" y="89"/>
                    <a:pt x="190" y="89"/>
                    <a:pt x="190" y="89"/>
                  </a:cubicBezTo>
                  <a:cubicBezTo>
                    <a:pt x="189" y="89"/>
                    <a:pt x="189" y="89"/>
                    <a:pt x="189" y="89"/>
                  </a:cubicBezTo>
                  <a:cubicBezTo>
                    <a:pt x="188" y="89"/>
                    <a:pt x="188" y="89"/>
                    <a:pt x="188" y="89"/>
                  </a:cubicBezTo>
                  <a:cubicBezTo>
                    <a:pt x="188" y="89"/>
                    <a:pt x="188" y="89"/>
                    <a:pt x="188" y="89"/>
                  </a:cubicBezTo>
                  <a:close/>
                  <a:moveTo>
                    <a:pt x="194" y="99"/>
                  </a:moveTo>
                  <a:cubicBezTo>
                    <a:pt x="193" y="98"/>
                    <a:pt x="193" y="98"/>
                    <a:pt x="193" y="98"/>
                  </a:cubicBezTo>
                  <a:cubicBezTo>
                    <a:pt x="193" y="96"/>
                    <a:pt x="193" y="96"/>
                    <a:pt x="193" y="96"/>
                  </a:cubicBezTo>
                  <a:cubicBezTo>
                    <a:pt x="193" y="96"/>
                    <a:pt x="193" y="96"/>
                    <a:pt x="193" y="96"/>
                  </a:cubicBezTo>
                  <a:cubicBezTo>
                    <a:pt x="193" y="95"/>
                    <a:pt x="193" y="95"/>
                    <a:pt x="193" y="95"/>
                  </a:cubicBezTo>
                  <a:cubicBezTo>
                    <a:pt x="193" y="95"/>
                    <a:pt x="193" y="95"/>
                    <a:pt x="193" y="95"/>
                  </a:cubicBezTo>
                  <a:cubicBezTo>
                    <a:pt x="192" y="94"/>
                    <a:pt x="192" y="94"/>
                    <a:pt x="192" y="94"/>
                  </a:cubicBezTo>
                  <a:cubicBezTo>
                    <a:pt x="192" y="93"/>
                    <a:pt x="192" y="93"/>
                    <a:pt x="192" y="93"/>
                  </a:cubicBezTo>
                  <a:cubicBezTo>
                    <a:pt x="192" y="92"/>
                    <a:pt x="192" y="92"/>
                    <a:pt x="192" y="92"/>
                  </a:cubicBezTo>
                  <a:cubicBezTo>
                    <a:pt x="191" y="91"/>
                    <a:pt x="191" y="91"/>
                    <a:pt x="191" y="91"/>
                  </a:cubicBezTo>
                  <a:cubicBezTo>
                    <a:pt x="191" y="91"/>
                    <a:pt x="191" y="91"/>
                    <a:pt x="191" y="91"/>
                  </a:cubicBezTo>
                  <a:cubicBezTo>
                    <a:pt x="192" y="90"/>
                    <a:pt x="192" y="90"/>
                    <a:pt x="192" y="90"/>
                  </a:cubicBezTo>
                  <a:cubicBezTo>
                    <a:pt x="193" y="90"/>
                    <a:pt x="193" y="90"/>
                    <a:pt x="193" y="90"/>
                  </a:cubicBezTo>
                  <a:cubicBezTo>
                    <a:pt x="194" y="89"/>
                    <a:pt x="194" y="89"/>
                    <a:pt x="194" y="89"/>
                  </a:cubicBezTo>
                  <a:cubicBezTo>
                    <a:pt x="195" y="89"/>
                    <a:pt x="195" y="89"/>
                    <a:pt x="195" y="89"/>
                  </a:cubicBezTo>
                  <a:cubicBezTo>
                    <a:pt x="196" y="89"/>
                    <a:pt x="196" y="89"/>
                    <a:pt x="196" y="89"/>
                  </a:cubicBezTo>
                  <a:cubicBezTo>
                    <a:pt x="196" y="89"/>
                    <a:pt x="196" y="89"/>
                    <a:pt x="196" y="89"/>
                  </a:cubicBezTo>
                  <a:cubicBezTo>
                    <a:pt x="197" y="90"/>
                    <a:pt x="197" y="90"/>
                    <a:pt x="197" y="90"/>
                  </a:cubicBezTo>
                  <a:cubicBezTo>
                    <a:pt x="198" y="90"/>
                    <a:pt x="198" y="90"/>
                    <a:pt x="198" y="90"/>
                  </a:cubicBezTo>
                  <a:cubicBezTo>
                    <a:pt x="198" y="90"/>
                    <a:pt x="198" y="90"/>
                    <a:pt x="198" y="90"/>
                  </a:cubicBezTo>
                  <a:cubicBezTo>
                    <a:pt x="199" y="90"/>
                    <a:pt x="199" y="90"/>
                    <a:pt x="199" y="90"/>
                  </a:cubicBezTo>
                  <a:cubicBezTo>
                    <a:pt x="200" y="90"/>
                    <a:pt x="200" y="90"/>
                    <a:pt x="200" y="90"/>
                  </a:cubicBezTo>
                  <a:cubicBezTo>
                    <a:pt x="200" y="91"/>
                    <a:pt x="200" y="91"/>
                    <a:pt x="200" y="91"/>
                  </a:cubicBezTo>
                  <a:cubicBezTo>
                    <a:pt x="200" y="91"/>
                    <a:pt x="200" y="91"/>
                    <a:pt x="200" y="91"/>
                  </a:cubicBezTo>
                  <a:cubicBezTo>
                    <a:pt x="200" y="92"/>
                    <a:pt x="200" y="92"/>
                    <a:pt x="200" y="92"/>
                  </a:cubicBezTo>
                  <a:cubicBezTo>
                    <a:pt x="201" y="92"/>
                    <a:pt x="201" y="92"/>
                    <a:pt x="201" y="92"/>
                  </a:cubicBezTo>
                  <a:cubicBezTo>
                    <a:pt x="201" y="93"/>
                    <a:pt x="201" y="93"/>
                    <a:pt x="201" y="93"/>
                  </a:cubicBezTo>
                  <a:cubicBezTo>
                    <a:pt x="200" y="93"/>
                    <a:pt x="200" y="93"/>
                    <a:pt x="200" y="93"/>
                  </a:cubicBezTo>
                  <a:cubicBezTo>
                    <a:pt x="200" y="94"/>
                    <a:pt x="200" y="94"/>
                    <a:pt x="200" y="94"/>
                  </a:cubicBezTo>
                  <a:cubicBezTo>
                    <a:pt x="199" y="95"/>
                    <a:pt x="199" y="95"/>
                    <a:pt x="199" y="95"/>
                  </a:cubicBezTo>
                  <a:cubicBezTo>
                    <a:pt x="199" y="95"/>
                    <a:pt x="199" y="95"/>
                    <a:pt x="199" y="95"/>
                  </a:cubicBezTo>
                  <a:cubicBezTo>
                    <a:pt x="198" y="96"/>
                    <a:pt x="198" y="96"/>
                    <a:pt x="198" y="96"/>
                  </a:cubicBezTo>
                  <a:cubicBezTo>
                    <a:pt x="196" y="97"/>
                    <a:pt x="196" y="97"/>
                    <a:pt x="196" y="97"/>
                  </a:cubicBezTo>
                  <a:cubicBezTo>
                    <a:pt x="195" y="98"/>
                    <a:pt x="195" y="98"/>
                    <a:pt x="195" y="98"/>
                  </a:cubicBezTo>
                  <a:cubicBezTo>
                    <a:pt x="195" y="98"/>
                    <a:pt x="195" y="98"/>
                    <a:pt x="195" y="98"/>
                  </a:cubicBezTo>
                  <a:cubicBezTo>
                    <a:pt x="194" y="98"/>
                    <a:pt x="194" y="98"/>
                    <a:pt x="194" y="98"/>
                  </a:cubicBezTo>
                  <a:cubicBezTo>
                    <a:pt x="194" y="99"/>
                    <a:pt x="194" y="99"/>
                    <a:pt x="194" y="99"/>
                  </a:cubicBezTo>
                  <a:cubicBezTo>
                    <a:pt x="194" y="99"/>
                    <a:pt x="194" y="99"/>
                    <a:pt x="194" y="99"/>
                  </a:cubicBezTo>
                  <a:close/>
                  <a:moveTo>
                    <a:pt x="226" y="115"/>
                  </a:moveTo>
                  <a:cubicBezTo>
                    <a:pt x="224" y="114"/>
                    <a:pt x="224" y="114"/>
                    <a:pt x="224" y="114"/>
                  </a:cubicBezTo>
                  <a:cubicBezTo>
                    <a:pt x="224" y="114"/>
                    <a:pt x="224" y="114"/>
                    <a:pt x="224" y="114"/>
                  </a:cubicBezTo>
                  <a:cubicBezTo>
                    <a:pt x="222" y="114"/>
                    <a:pt x="222" y="114"/>
                    <a:pt x="222" y="114"/>
                  </a:cubicBezTo>
                  <a:cubicBezTo>
                    <a:pt x="223" y="113"/>
                    <a:pt x="223" y="113"/>
                    <a:pt x="223" y="113"/>
                  </a:cubicBezTo>
                  <a:cubicBezTo>
                    <a:pt x="223" y="113"/>
                    <a:pt x="223" y="113"/>
                    <a:pt x="223" y="113"/>
                  </a:cubicBezTo>
                  <a:cubicBezTo>
                    <a:pt x="224" y="113"/>
                    <a:pt x="224" y="113"/>
                    <a:pt x="224" y="113"/>
                  </a:cubicBezTo>
                  <a:cubicBezTo>
                    <a:pt x="224" y="113"/>
                    <a:pt x="224" y="113"/>
                    <a:pt x="224" y="113"/>
                  </a:cubicBezTo>
                  <a:cubicBezTo>
                    <a:pt x="224" y="113"/>
                    <a:pt x="224" y="113"/>
                    <a:pt x="224" y="113"/>
                  </a:cubicBezTo>
                  <a:cubicBezTo>
                    <a:pt x="223" y="113"/>
                    <a:pt x="223" y="113"/>
                    <a:pt x="223" y="113"/>
                  </a:cubicBezTo>
                  <a:cubicBezTo>
                    <a:pt x="223" y="112"/>
                    <a:pt x="223" y="112"/>
                    <a:pt x="223" y="112"/>
                  </a:cubicBezTo>
                  <a:cubicBezTo>
                    <a:pt x="224" y="111"/>
                    <a:pt x="224" y="111"/>
                    <a:pt x="224" y="111"/>
                  </a:cubicBezTo>
                  <a:cubicBezTo>
                    <a:pt x="225" y="110"/>
                    <a:pt x="225" y="110"/>
                    <a:pt x="225" y="110"/>
                  </a:cubicBezTo>
                  <a:cubicBezTo>
                    <a:pt x="225" y="109"/>
                    <a:pt x="225" y="109"/>
                    <a:pt x="225" y="109"/>
                  </a:cubicBezTo>
                  <a:cubicBezTo>
                    <a:pt x="225" y="109"/>
                    <a:pt x="225" y="109"/>
                    <a:pt x="225" y="109"/>
                  </a:cubicBezTo>
                  <a:cubicBezTo>
                    <a:pt x="225" y="108"/>
                    <a:pt x="225" y="108"/>
                    <a:pt x="225" y="108"/>
                  </a:cubicBezTo>
                  <a:cubicBezTo>
                    <a:pt x="224" y="108"/>
                    <a:pt x="224" y="108"/>
                    <a:pt x="224" y="108"/>
                  </a:cubicBezTo>
                  <a:cubicBezTo>
                    <a:pt x="225" y="107"/>
                    <a:pt x="225" y="107"/>
                    <a:pt x="225" y="107"/>
                  </a:cubicBezTo>
                  <a:cubicBezTo>
                    <a:pt x="225" y="106"/>
                    <a:pt x="225" y="106"/>
                    <a:pt x="225" y="106"/>
                  </a:cubicBezTo>
                  <a:cubicBezTo>
                    <a:pt x="226" y="105"/>
                    <a:pt x="226" y="105"/>
                    <a:pt x="226" y="105"/>
                  </a:cubicBezTo>
                  <a:cubicBezTo>
                    <a:pt x="226" y="104"/>
                    <a:pt x="226" y="104"/>
                    <a:pt x="226" y="104"/>
                  </a:cubicBezTo>
                  <a:cubicBezTo>
                    <a:pt x="226" y="104"/>
                    <a:pt x="226" y="104"/>
                    <a:pt x="226" y="104"/>
                  </a:cubicBezTo>
                  <a:cubicBezTo>
                    <a:pt x="227" y="103"/>
                    <a:pt x="227" y="103"/>
                    <a:pt x="227" y="103"/>
                  </a:cubicBezTo>
                  <a:cubicBezTo>
                    <a:pt x="227" y="102"/>
                    <a:pt x="227" y="102"/>
                    <a:pt x="227" y="102"/>
                  </a:cubicBezTo>
                  <a:cubicBezTo>
                    <a:pt x="228" y="102"/>
                    <a:pt x="228" y="102"/>
                    <a:pt x="228" y="102"/>
                  </a:cubicBezTo>
                  <a:cubicBezTo>
                    <a:pt x="228" y="101"/>
                    <a:pt x="228" y="101"/>
                    <a:pt x="228" y="101"/>
                  </a:cubicBezTo>
                  <a:cubicBezTo>
                    <a:pt x="229" y="100"/>
                    <a:pt x="229" y="100"/>
                    <a:pt x="229" y="100"/>
                  </a:cubicBezTo>
                  <a:cubicBezTo>
                    <a:pt x="229" y="99"/>
                    <a:pt x="229" y="99"/>
                    <a:pt x="229" y="99"/>
                  </a:cubicBezTo>
                  <a:cubicBezTo>
                    <a:pt x="230" y="99"/>
                    <a:pt x="230" y="99"/>
                    <a:pt x="230" y="99"/>
                  </a:cubicBezTo>
                  <a:cubicBezTo>
                    <a:pt x="230" y="98"/>
                    <a:pt x="230" y="98"/>
                    <a:pt x="230" y="98"/>
                  </a:cubicBezTo>
                  <a:cubicBezTo>
                    <a:pt x="230" y="98"/>
                    <a:pt x="230" y="98"/>
                    <a:pt x="230" y="98"/>
                  </a:cubicBezTo>
                  <a:cubicBezTo>
                    <a:pt x="230" y="97"/>
                    <a:pt x="230" y="97"/>
                    <a:pt x="230" y="97"/>
                  </a:cubicBezTo>
                  <a:cubicBezTo>
                    <a:pt x="231" y="97"/>
                    <a:pt x="231" y="97"/>
                    <a:pt x="231" y="97"/>
                  </a:cubicBezTo>
                  <a:cubicBezTo>
                    <a:pt x="232" y="98"/>
                    <a:pt x="232" y="98"/>
                    <a:pt x="232" y="98"/>
                  </a:cubicBezTo>
                  <a:cubicBezTo>
                    <a:pt x="232" y="99"/>
                    <a:pt x="232" y="99"/>
                    <a:pt x="232" y="99"/>
                  </a:cubicBezTo>
                  <a:cubicBezTo>
                    <a:pt x="233" y="99"/>
                    <a:pt x="233" y="99"/>
                    <a:pt x="233" y="99"/>
                  </a:cubicBezTo>
                  <a:cubicBezTo>
                    <a:pt x="233" y="98"/>
                    <a:pt x="233" y="98"/>
                    <a:pt x="233" y="98"/>
                  </a:cubicBezTo>
                  <a:cubicBezTo>
                    <a:pt x="232" y="97"/>
                    <a:pt x="232" y="97"/>
                    <a:pt x="232" y="97"/>
                  </a:cubicBezTo>
                  <a:cubicBezTo>
                    <a:pt x="232" y="97"/>
                    <a:pt x="232" y="97"/>
                    <a:pt x="232" y="97"/>
                  </a:cubicBezTo>
                  <a:cubicBezTo>
                    <a:pt x="233" y="97"/>
                    <a:pt x="233" y="97"/>
                    <a:pt x="233" y="97"/>
                  </a:cubicBezTo>
                  <a:cubicBezTo>
                    <a:pt x="232" y="96"/>
                    <a:pt x="232" y="96"/>
                    <a:pt x="232" y="96"/>
                  </a:cubicBezTo>
                  <a:cubicBezTo>
                    <a:pt x="233" y="95"/>
                    <a:pt x="233" y="95"/>
                    <a:pt x="233" y="95"/>
                  </a:cubicBezTo>
                  <a:cubicBezTo>
                    <a:pt x="235" y="94"/>
                    <a:pt x="235" y="94"/>
                    <a:pt x="235" y="94"/>
                  </a:cubicBezTo>
                  <a:cubicBezTo>
                    <a:pt x="236" y="94"/>
                    <a:pt x="236" y="94"/>
                    <a:pt x="236" y="94"/>
                  </a:cubicBezTo>
                  <a:cubicBezTo>
                    <a:pt x="237" y="94"/>
                    <a:pt x="237" y="94"/>
                    <a:pt x="237" y="94"/>
                  </a:cubicBezTo>
                  <a:cubicBezTo>
                    <a:pt x="237" y="95"/>
                    <a:pt x="237" y="95"/>
                    <a:pt x="237" y="95"/>
                  </a:cubicBezTo>
                  <a:cubicBezTo>
                    <a:pt x="238" y="94"/>
                    <a:pt x="238" y="94"/>
                    <a:pt x="238" y="94"/>
                  </a:cubicBezTo>
                  <a:cubicBezTo>
                    <a:pt x="238" y="95"/>
                    <a:pt x="238" y="95"/>
                    <a:pt x="238" y="95"/>
                  </a:cubicBezTo>
                  <a:cubicBezTo>
                    <a:pt x="239" y="95"/>
                    <a:pt x="239" y="95"/>
                    <a:pt x="239" y="95"/>
                  </a:cubicBezTo>
                  <a:cubicBezTo>
                    <a:pt x="240" y="95"/>
                    <a:pt x="240" y="95"/>
                    <a:pt x="240" y="95"/>
                  </a:cubicBezTo>
                  <a:cubicBezTo>
                    <a:pt x="241" y="95"/>
                    <a:pt x="241" y="95"/>
                    <a:pt x="241" y="95"/>
                  </a:cubicBezTo>
                  <a:cubicBezTo>
                    <a:pt x="241" y="96"/>
                    <a:pt x="241" y="96"/>
                    <a:pt x="241" y="96"/>
                  </a:cubicBezTo>
                  <a:cubicBezTo>
                    <a:pt x="242" y="96"/>
                    <a:pt x="242" y="96"/>
                    <a:pt x="242" y="96"/>
                  </a:cubicBezTo>
                  <a:cubicBezTo>
                    <a:pt x="242" y="96"/>
                    <a:pt x="242" y="96"/>
                    <a:pt x="242" y="96"/>
                  </a:cubicBezTo>
                  <a:cubicBezTo>
                    <a:pt x="243" y="97"/>
                    <a:pt x="243" y="97"/>
                    <a:pt x="243" y="97"/>
                  </a:cubicBezTo>
                  <a:cubicBezTo>
                    <a:pt x="242" y="97"/>
                    <a:pt x="242" y="97"/>
                    <a:pt x="242" y="97"/>
                  </a:cubicBezTo>
                  <a:cubicBezTo>
                    <a:pt x="243" y="98"/>
                    <a:pt x="243" y="98"/>
                    <a:pt x="243" y="98"/>
                  </a:cubicBezTo>
                  <a:cubicBezTo>
                    <a:pt x="243" y="97"/>
                    <a:pt x="243" y="97"/>
                    <a:pt x="243" y="97"/>
                  </a:cubicBezTo>
                  <a:cubicBezTo>
                    <a:pt x="245" y="97"/>
                    <a:pt x="245" y="97"/>
                    <a:pt x="245" y="97"/>
                  </a:cubicBezTo>
                  <a:cubicBezTo>
                    <a:pt x="247" y="98"/>
                    <a:pt x="247" y="98"/>
                    <a:pt x="247" y="98"/>
                  </a:cubicBezTo>
                  <a:cubicBezTo>
                    <a:pt x="248" y="98"/>
                    <a:pt x="248" y="98"/>
                    <a:pt x="248" y="98"/>
                  </a:cubicBezTo>
                  <a:cubicBezTo>
                    <a:pt x="248" y="99"/>
                    <a:pt x="248" y="99"/>
                    <a:pt x="248" y="99"/>
                  </a:cubicBezTo>
                  <a:cubicBezTo>
                    <a:pt x="248" y="99"/>
                    <a:pt x="248" y="99"/>
                    <a:pt x="248" y="99"/>
                  </a:cubicBezTo>
                  <a:cubicBezTo>
                    <a:pt x="249" y="100"/>
                    <a:pt x="249" y="100"/>
                    <a:pt x="249" y="100"/>
                  </a:cubicBezTo>
                  <a:cubicBezTo>
                    <a:pt x="248" y="100"/>
                    <a:pt x="248" y="100"/>
                    <a:pt x="248" y="100"/>
                  </a:cubicBezTo>
                  <a:cubicBezTo>
                    <a:pt x="248" y="100"/>
                    <a:pt x="248" y="100"/>
                    <a:pt x="248" y="100"/>
                  </a:cubicBezTo>
                  <a:cubicBezTo>
                    <a:pt x="247" y="101"/>
                    <a:pt x="247" y="101"/>
                    <a:pt x="247" y="101"/>
                  </a:cubicBezTo>
                  <a:cubicBezTo>
                    <a:pt x="246" y="102"/>
                    <a:pt x="246" y="102"/>
                    <a:pt x="246" y="102"/>
                  </a:cubicBezTo>
                  <a:cubicBezTo>
                    <a:pt x="246" y="103"/>
                    <a:pt x="246" y="103"/>
                    <a:pt x="246" y="103"/>
                  </a:cubicBezTo>
                  <a:cubicBezTo>
                    <a:pt x="245" y="103"/>
                    <a:pt x="245" y="103"/>
                    <a:pt x="245" y="103"/>
                  </a:cubicBezTo>
                  <a:cubicBezTo>
                    <a:pt x="245" y="103"/>
                    <a:pt x="245" y="103"/>
                    <a:pt x="245" y="103"/>
                  </a:cubicBezTo>
                  <a:cubicBezTo>
                    <a:pt x="243" y="104"/>
                    <a:pt x="243" y="104"/>
                    <a:pt x="243" y="104"/>
                  </a:cubicBezTo>
                  <a:cubicBezTo>
                    <a:pt x="242" y="106"/>
                    <a:pt x="242" y="106"/>
                    <a:pt x="242" y="106"/>
                  </a:cubicBezTo>
                  <a:cubicBezTo>
                    <a:pt x="241" y="106"/>
                    <a:pt x="241" y="106"/>
                    <a:pt x="241" y="106"/>
                  </a:cubicBezTo>
                  <a:cubicBezTo>
                    <a:pt x="241" y="106"/>
                    <a:pt x="241" y="106"/>
                    <a:pt x="241" y="106"/>
                  </a:cubicBezTo>
                  <a:cubicBezTo>
                    <a:pt x="241" y="106"/>
                    <a:pt x="241" y="106"/>
                    <a:pt x="241" y="106"/>
                  </a:cubicBezTo>
                  <a:cubicBezTo>
                    <a:pt x="241" y="107"/>
                    <a:pt x="241" y="107"/>
                    <a:pt x="241" y="107"/>
                  </a:cubicBezTo>
                  <a:cubicBezTo>
                    <a:pt x="239" y="108"/>
                    <a:pt x="239" y="108"/>
                    <a:pt x="239" y="108"/>
                  </a:cubicBezTo>
                  <a:cubicBezTo>
                    <a:pt x="238" y="109"/>
                    <a:pt x="238" y="109"/>
                    <a:pt x="238" y="109"/>
                  </a:cubicBezTo>
                  <a:cubicBezTo>
                    <a:pt x="237" y="110"/>
                    <a:pt x="237" y="110"/>
                    <a:pt x="237" y="110"/>
                  </a:cubicBezTo>
                  <a:cubicBezTo>
                    <a:pt x="236" y="110"/>
                    <a:pt x="236" y="110"/>
                    <a:pt x="236" y="110"/>
                  </a:cubicBezTo>
                  <a:cubicBezTo>
                    <a:pt x="235" y="110"/>
                    <a:pt x="235" y="110"/>
                    <a:pt x="235" y="110"/>
                  </a:cubicBezTo>
                  <a:cubicBezTo>
                    <a:pt x="235" y="109"/>
                    <a:pt x="235" y="109"/>
                    <a:pt x="235" y="109"/>
                  </a:cubicBezTo>
                  <a:cubicBezTo>
                    <a:pt x="234" y="110"/>
                    <a:pt x="234" y="110"/>
                    <a:pt x="234" y="110"/>
                  </a:cubicBezTo>
                  <a:cubicBezTo>
                    <a:pt x="233" y="109"/>
                    <a:pt x="233" y="109"/>
                    <a:pt x="233" y="109"/>
                  </a:cubicBezTo>
                  <a:cubicBezTo>
                    <a:pt x="233" y="108"/>
                    <a:pt x="233" y="108"/>
                    <a:pt x="233" y="108"/>
                  </a:cubicBezTo>
                  <a:cubicBezTo>
                    <a:pt x="233" y="108"/>
                    <a:pt x="233" y="108"/>
                    <a:pt x="233" y="108"/>
                  </a:cubicBezTo>
                  <a:cubicBezTo>
                    <a:pt x="232" y="108"/>
                    <a:pt x="232" y="108"/>
                    <a:pt x="232" y="108"/>
                  </a:cubicBezTo>
                  <a:cubicBezTo>
                    <a:pt x="231" y="108"/>
                    <a:pt x="231" y="108"/>
                    <a:pt x="231" y="108"/>
                  </a:cubicBezTo>
                  <a:cubicBezTo>
                    <a:pt x="230" y="108"/>
                    <a:pt x="230" y="108"/>
                    <a:pt x="230" y="108"/>
                  </a:cubicBezTo>
                  <a:cubicBezTo>
                    <a:pt x="230" y="108"/>
                    <a:pt x="230" y="108"/>
                    <a:pt x="230" y="108"/>
                  </a:cubicBezTo>
                  <a:cubicBezTo>
                    <a:pt x="229" y="108"/>
                    <a:pt x="229" y="108"/>
                    <a:pt x="229" y="108"/>
                  </a:cubicBezTo>
                  <a:cubicBezTo>
                    <a:pt x="229" y="108"/>
                    <a:pt x="229" y="108"/>
                    <a:pt x="229" y="108"/>
                  </a:cubicBezTo>
                  <a:cubicBezTo>
                    <a:pt x="229" y="108"/>
                    <a:pt x="229" y="108"/>
                    <a:pt x="229" y="108"/>
                  </a:cubicBezTo>
                  <a:cubicBezTo>
                    <a:pt x="231" y="108"/>
                    <a:pt x="231" y="108"/>
                    <a:pt x="231" y="108"/>
                  </a:cubicBezTo>
                  <a:cubicBezTo>
                    <a:pt x="231" y="109"/>
                    <a:pt x="231" y="109"/>
                    <a:pt x="231" y="109"/>
                  </a:cubicBezTo>
                  <a:cubicBezTo>
                    <a:pt x="230" y="110"/>
                    <a:pt x="230" y="110"/>
                    <a:pt x="230" y="110"/>
                  </a:cubicBezTo>
                  <a:cubicBezTo>
                    <a:pt x="231" y="110"/>
                    <a:pt x="231" y="110"/>
                    <a:pt x="231" y="110"/>
                  </a:cubicBezTo>
                  <a:cubicBezTo>
                    <a:pt x="231" y="111"/>
                    <a:pt x="231" y="111"/>
                    <a:pt x="231" y="111"/>
                  </a:cubicBezTo>
                  <a:cubicBezTo>
                    <a:pt x="230" y="112"/>
                    <a:pt x="230" y="112"/>
                    <a:pt x="230" y="112"/>
                  </a:cubicBezTo>
                  <a:cubicBezTo>
                    <a:pt x="230" y="112"/>
                    <a:pt x="230" y="112"/>
                    <a:pt x="230" y="112"/>
                  </a:cubicBezTo>
                  <a:cubicBezTo>
                    <a:pt x="229" y="113"/>
                    <a:pt x="229" y="113"/>
                    <a:pt x="229" y="113"/>
                  </a:cubicBezTo>
                  <a:cubicBezTo>
                    <a:pt x="228" y="113"/>
                    <a:pt x="228" y="113"/>
                    <a:pt x="228" y="113"/>
                  </a:cubicBezTo>
                  <a:cubicBezTo>
                    <a:pt x="228" y="113"/>
                    <a:pt x="228" y="113"/>
                    <a:pt x="228" y="113"/>
                  </a:cubicBezTo>
                  <a:cubicBezTo>
                    <a:pt x="227" y="114"/>
                    <a:pt x="227" y="114"/>
                    <a:pt x="227" y="114"/>
                  </a:cubicBezTo>
                  <a:cubicBezTo>
                    <a:pt x="227" y="114"/>
                    <a:pt x="227" y="114"/>
                    <a:pt x="227" y="114"/>
                  </a:cubicBezTo>
                  <a:cubicBezTo>
                    <a:pt x="226" y="114"/>
                    <a:pt x="226" y="114"/>
                    <a:pt x="226" y="114"/>
                  </a:cubicBezTo>
                  <a:cubicBezTo>
                    <a:pt x="226" y="115"/>
                    <a:pt x="226" y="115"/>
                    <a:pt x="226" y="115"/>
                  </a:cubicBezTo>
                  <a:cubicBezTo>
                    <a:pt x="226" y="115"/>
                    <a:pt x="226" y="115"/>
                    <a:pt x="226" y="115"/>
                  </a:cubicBezTo>
                  <a:close/>
                  <a:moveTo>
                    <a:pt x="280" y="119"/>
                  </a:moveTo>
                  <a:cubicBezTo>
                    <a:pt x="279" y="118"/>
                    <a:pt x="279" y="118"/>
                    <a:pt x="279" y="118"/>
                  </a:cubicBezTo>
                  <a:cubicBezTo>
                    <a:pt x="278" y="118"/>
                    <a:pt x="278" y="118"/>
                    <a:pt x="278" y="118"/>
                  </a:cubicBezTo>
                  <a:cubicBezTo>
                    <a:pt x="278" y="117"/>
                    <a:pt x="278" y="117"/>
                    <a:pt x="278" y="117"/>
                  </a:cubicBezTo>
                  <a:cubicBezTo>
                    <a:pt x="277" y="117"/>
                    <a:pt x="277" y="117"/>
                    <a:pt x="277" y="117"/>
                  </a:cubicBezTo>
                  <a:cubicBezTo>
                    <a:pt x="277" y="116"/>
                    <a:pt x="277" y="116"/>
                    <a:pt x="277" y="116"/>
                  </a:cubicBezTo>
                  <a:cubicBezTo>
                    <a:pt x="277" y="115"/>
                    <a:pt x="277" y="115"/>
                    <a:pt x="277" y="115"/>
                  </a:cubicBezTo>
                  <a:cubicBezTo>
                    <a:pt x="278" y="114"/>
                    <a:pt x="278" y="114"/>
                    <a:pt x="278" y="114"/>
                  </a:cubicBezTo>
                  <a:cubicBezTo>
                    <a:pt x="278" y="114"/>
                    <a:pt x="278" y="114"/>
                    <a:pt x="278" y="114"/>
                  </a:cubicBezTo>
                  <a:cubicBezTo>
                    <a:pt x="278" y="113"/>
                    <a:pt x="278" y="113"/>
                    <a:pt x="278" y="113"/>
                  </a:cubicBezTo>
                  <a:cubicBezTo>
                    <a:pt x="278" y="113"/>
                    <a:pt x="278" y="113"/>
                    <a:pt x="278" y="113"/>
                  </a:cubicBezTo>
                  <a:cubicBezTo>
                    <a:pt x="277" y="112"/>
                    <a:pt x="277" y="112"/>
                    <a:pt x="277" y="112"/>
                  </a:cubicBezTo>
                  <a:cubicBezTo>
                    <a:pt x="277" y="112"/>
                    <a:pt x="277" y="112"/>
                    <a:pt x="277" y="112"/>
                  </a:cubicBezTo>
                  <a:cubicBezTo>
                    <a:pt x="277" y="110"/>
                    <a:pt x="277" y="110"/>
                    <a:pt x="277" y="110"/>
                  </a:cubicBezTo>
                  <a:cubicBezTo>
                    <a:pt x="278" y="110"/>
                    <a:pt x="278" y="110"/>
                    <a:pt x="278" y="110"/>
                  </a:cubicBezTo>
                  <a:cubicBezTo>
                    <a:pt x="278" y="110"/>
                    <a:pt x="278" y="110"/>
                    <a:pt x="278" y="110"/>
                  </a:cubicBezTo>
                  <a:cubicBezTo>
                    <a:pt x="278" y="109"/>
                    <a:pt x="278" y="109"/>
                    <a:pt x="278" y="109"/>
                  </a:cubicBezTo>
                  <a:cubicBezTo>
                    <a:pt x="279" y="108"/>
                    <a:pt x="279" y="108"/>
                    <a:pt x="279" y="108"/>
                  </a:cubicBezTo>
                  <a:cubicBezTo>
                    <a:pt x="279" y="107"/>
                    <a:pt x="279" y="107"/>
                    <a:pt x="279" y="107"/>
                  </a:cubicBezTo>
                  <a:cubicBezTo>
                    <a:pt x="280" y="107"/>
                    <a:pt x="280" y="107"/>
                    <a:pt x="280" y="107"/>
                  </a:cubicBezTo>
                  <a:cubicBezTo>
                    <a:pt x="280" y="108"/>
                    <a:pt x="280" y="108"/>
                    <a:pt x="280" y="108"/>
                  </a:cubicBezTo>
                  <a:cubicBezTo>
                    <a:pt x="280" y="108"/>
                    <a:pt x="280" y="108"/>
                    <a:pt x="280" y="108"/>
                  </a:cubicBezTo>
                  <a:cubicBezTo>
                    <a:pt x="282" y="109"/>
                    <a:pt x="282" y="109"/>
                    <a:pt x="282" y="109"/>
                  </a:cubicBezTo>
                  <a:cubicBezTo>
                    <a:pt x="283" y="109"/>
                    <a:pt x="283" y="109"/>
                    <a:pt x="283" y="109"/>
                  </a:cubicBezTo>
                  <a:cubicBezTo>
                    <a:pt x="284" y="110"/>
                    <a:pt x="284" y="110"/>
                    <a:pt x="284" y="110"/>
                  </a:cubicBezTo>
                  <a:cubicBezTo>
                    <a:pt x="284" y="109"/>
                    <a:pt x="284" y="109"/>
                    <a:pt x="284" y="109"/>
                  </a:cubicBezTo>
                  <a:cubicBezTo>
                    <a:pt x="286" y="110"/>
                    <a:pt x="286" y="110"/>
                    <a:pt x="286" y="110"/>
                  </a:cubicBezTo>
                  <a:cubicBezTo>
                    <a:pt x="287" y="110"/>
                    <a:pt x="287" y="110"/>
                    <a:pt x="287" y="110"/>
                  </a:cubicBezTo>
                  <a:cubicBezTo>
                    <a:pt x="287" y="110"/>
                    <a:pt x="287" y="110"/>
                    <a:pt x="287" y="110"/>
                  </a:cubicBezTo>
                  <a:cubicBezTo>
                    <a:pt x="288" y="111"/>
                    <a:pt x="288" y="111"/>
                    <a:pt x="288" y="111"/>
                  </a:cubicBezTo>
                  <a:cubicBezTo>
                    <a:pt x="289" y="112"/>
                    <a:pt x="289" y="112"/>
                    <a:pt x="289" y="112"/>
                  </a:cubicBezTo>
                  <a:cubicBezTo>
                    <a:pt x="289" y="112"/>
                    <a:pt x="289" y="112"/>
                    <a:pt x="289" y="112"/>
                  </a:cubicBezTo>
                  <a:cubicBezTo>
                    <a:pt x="289" y="113"/>
                    <a:pt x="289" y="113"/>
                    <a:pt x="289" y="113"/>
                  </a:cubicBezTo>
                  <a:cubicBezTo>
                    <a:pt x="289" y="114"/>
                    <a:pt x="289" y="114"/>
                    <a:pt x="289" y="114"/>
                  </a:cubicBezTo>
                  <a:cubicBezTo>
                    <a:pt x="290" y="114"/>
                    <a:pt x="290" y="114"/>
                    <a:pt x="290" y="114"/>
                  </a:cubicBezTo>
                  <a:cubicBezTo>
                    <a:pt x="290" y="115"/>
                    <a:pt x="290" y="115"/>
                    <a:pt x="290" y="115"/>
                  </a:cubicBezTo>
                  <a:cubicBezTo>
                    <a:pt x="290" y="115"/>
                    <a:pt x="290" y="115"/>
                    <a:pt x="290" y="115"/>
                  </a:cubicBezTo>
                  <a:cubicBezTo>
                    <a:pt x="290" y="116"/>
                    <a:pt x="290" y="116"/>
                    <a:pt x="290" y="116"/>
                  </a:cubicBezTo>
                  <a:cubicBezTo>
                    <a:pt x="290" y="117"/>
                    <a:pt x="290" y="117"/>
                    <a:pt x="290" y="117"/>
                  </a:cubicBezTo>
                  <a:cubicBezTo>
                    <a:pt x="290" y="117"/>
                    <a:pt x="290" y="117"/>
                    <a:pt x="290" y="117"/>
                  </a:cubicBezTo>
                  <a:cubicBezTo>
                    <a:pt x="290" y="118"/>
                    <a:pt x="290" y="118"/>
                    <a:pt x="290" y="118"/>
                  </a:cubicBezTo>
                  <a:cubicBezTo>
                    <a:pt x="291" y="118"/>
                    <a:pt x="291" y="118"/>
                    <a:pt x="291" y="118"/>
                  </a:cubicBezTo>
                  <a:cubicBezTo>
                    <a:pt x="291" y="119"/>
                    <a:pt x="291" y="119"/>
                    <a:pt x="291" y="119"/>
                  </a:cubicBezTo>
                  <a:cubicBezTo>
                    <a:pt x="290" y="119"/>
                    <a:pt x="290" y="119"/>
                    <a:pt x="290" y="119"/>
                  </a:cubicBezTo>
                  <a:cubicBezTo>
                    <a:pt x="290" y="119"/>
                    <a:pt x="290" y="119"/>
                    <a:pt x="290" y="119"/>
                  </a:cubicBezTo>
                  <a:cubicBezTo>
                    <a:pt x="288" y="119"/>
                    <a:pt x="288" y="119"/>
                    <a:pt x="288" y="119"/>
                  </a:cubicBezTo>
                  <a:cubicBezTo>
                    <a:pt x="288" y="119"/>
                    <a:pt x="288" y="119"/>
                    <a:pt x="288" y="119"/>
                  </a:cubicBezTo>
                  <a:cubicBezTo>
                    <a:pt x="286" y="118"/>
                    <a:pt x="286" y="118"/>
                    <a:pt x="286" y="118"/>
                  </a:cubicBezTo>
                  <a:cubicBezTo>
                    <a:pt x="286" y="118"/>
                    <a:pt x="286" y="118"/>
                    <a:pt x="286" y="118"/>
                  </a:cubicBezTo>
                  <a:cubicBezTo>
                    <a:pt x="285" y="118"/>
                    <a:pt x="285" y="118"/>
                    <a:pt x="285" y="118"/>
                  </a:cubicBezTo>
                  <a:cubicBezTo>
                    <a:pt x="284" y="118"/>
                    <a:pt x="284" y="118"/>
                    <a:pt x="284" y="118"/>
                  </a:cubicBezTo>
                  <a:cubicBezTo>
                    <a:pt x="284" y="117"/>
                    <a:pt x="284" y="117"/>
                    <a:pt x="284" y="117"/>
                  </a:cubicBezTo>
                  <a:cubicBezTo>
                    <a:pt x="282" y="118"/>
                    <a:pt x="282" y="118"/>
                    <a:pt x="282" y="118"/>
                  </a:cubicBezTo>
                  <a:cubicBezTo>
                    <a:pt x="282" y="118"/>
                    <a:pt x="282" y="118"/>
                    <a:pt x="282" y="118"/>
                  </a:cubicBezTo>
                  <a:cubicBezTo>
                    <a:pt x="281" y="119"/>
                    <a:pt x="281" y="119"/>
                    <a:pt x="281" y="119"/>
                  </a:cubicBezTo>
                  <a:cubicBezTo>
                    <a:pt x="280" y="119"/>
                    <a:pt x="280" y="119"/>
                    <a:pt x="280" y="119"/>
                  </a:cubicBezTo>
                  <a:close/>
                  <a:moveTo>
                    <a:pt x="275" y="120"/>
                  </a:moveTo>
                  <a:cubicBezTo>
                    <a:pt x="275" y="119"/>
                    <a:pt x="275" y="119"/>
                    <a:pt x="275" y="119"/>
                  </a:cubicBezTo>
                  <a:cubicBezTo>
                    <a:pt x="275" y="119"/>
                    <a:pt x="275" y="119"/>
                    <a:pt x="275" y="119"/>
                  </a:cubicBezTo>
                  <a:cubicBezTo>
                    <a:pt x="276" y="119"/>
                    <a:pt x="276" y="119"/>
                    <a:pt x="276" y="119"/>
                  </a:cubicBezTo>
                  <a:cubicBezTo>
                    <a:pt x="276" y="119"/>
                    <a:pt x="276" y="119"/>
                    <a:pt x="276" y="119"/>
                  </a:cubicBezTo>
                  <a:cubicBezTo>
                    <a:pt x="275" y="120"/>
                    <a:pt x="275" y="120"/>
                    <a:pt x="275" y="120"/>
                  </a:cubicBezTo>
                  <a:close/>
                  <a:moveTo>
                    <a:pt x="276" y="121"/>
                  </a:moveTo>
                  <a:cubicBezTo>
                    <a:pt x="276" y="120"/>
                    <a:pt x="276" y="120"/>
                    <a:pt x="276" y="120"/>
                  </a:cubicBezTo>
                  <a:cubicBezTo>
                    <a:pt x="276" y="120"/>
                    <a:pt x="276" y="120"/>
                    <a:pt x="276" y="120"/>
                  </a:cubicBezTo>
                  <a:cubicBezTo>
                    <a:pt x="277" y="120"/>
                    <a:pt x="277" y="120"/>
                    <a:pt x="277" y="120"/>
                  </a:cubicBezTo>
                  <a:cubicBezTo>
                    <a:pt x="277" y="120"/>
                    <a:pt x="277" y="120"/>
                    <a:pt x="277" y="120"/>
                  </a:cubicBezTo>
                  <a:cubicBezTo>
                    <a:pt x="276" y="121"/>
                    <a:pt x="276" y="121"/>
                    <a:pt x="276" y="121"/>
                  </a:cubicBezTo>
                  <a:close/>
                  <a:moveTo>
                    <a:pt x="279" y="121"/>
                  </a:moveTo>
                  <a:cubicBezTo>
                    <a:pt x="278" y="120"/>
                    <a:pt x="278" y="120"/>
                    <a:pt x="278" y="120"/>
                  </a:cubicBezTo>
                  <a:cubicBezTo>
                    <a:pt x="278" y="120"/>
                    <a:pt x="278" y="120"/>
                    <a:pt x="278" y="120"/>
                  </a:cubicBezTo>
                  <a:cubicBezTo>
                    <a:pt x="278" y="120"/>
                    <a:pt x="278" y="120"/>
                    <a:pt x="278" y="120"/>
                  </a:cubicBezTo>
                  <a:cubicBezTo>
                    <a:pt x="279" y="120"/>
                    <a:pt x="279" y="120"/>
                    <a:pt x="279" y="120"/>
                  </a:cubicBezTo>
                  <a:cubicBezTo>
                    <a:pt x="279" y="121"/>
                    <a:pt x="279" y="121"/>
                    <a:pt x="279" y="121"/>
                  </a:cubicBezTo>
                  <a:close/>
                  <a:moveTo>
                    <a:pt x="224" y="138"/>
                  </a:moveTo>
                  <a:cubicBezTo>
                    <a:pt x="224" y="137"/>
                    <a:pt x="224" y="137"/>
                    <a:pt x="224" y="137"/>
                  </a:cubicBezTo>
                  <a:cubicBezTo>
                    <a:pt x="224" y="137"/>
                    <a:pt x="224" y="137"/>
                    <a:pt x="224" y="137"/>
                  </a:cubicBezTo>
                  <a:cubicBezTo>
                    <a:pt x="224" y="137"/>
                    <a:pt x="224" y="137"/>
                    <a:pt x="224" y="137"/>
                  </a:cubicBezTo>
                  <a:cubicBezTo>
                    <a:pt x="225" y="137"/>
                    <a:pt x="225" y="137"/>
                    <a:pt x="225" y="137"/>
                  </a:cubicBezTo>
                  <a:cubicBezTo>
                    <a:pt x="225" y="137"/>
                    <a:pt x="225" y="137"/>
                    <a:pt x="225" y="137"/>
                  </a:cubicBezTo>
                  <a:cubicBezTo>
                    <a:pt x="224" y="137"/>
                    <a:pt x="224" y="137"/>
                    <a:pt x="224" y="137"/>
                  </a:cubicBezTo>
                  <a:cubicBezTo>
                    <a:pt x="224" y="138"/>
                    <a:pt x="224" y="138"/>
                    <a:pt x="224" y="138"/>
                  </a:cubicBezTo>
                  <a:close/>
                  <a:moveTo>
                    <a:pt x="226" y="142"/>
                  </a:moveTo>
                  <a:cubicBezTo>
                    <a:pt x="226" y="143"/>
                    <a:pt x="226" y="143"/>
                    <a:pt x="226" y="143"/>
                  </a:cubicBezTo>
                  <a:cubicBezTo>
                    <a:pt x="227" y="142"/>
                    <a:pt x="227" y="142"/>
                    <a:pt x="227" y="142"/>
                  </a:cubicBezTo>
                  <a:cubicBezTo>
                    <a:pt x="227" y="142"/>
                    <a:pt x="227" y="142"/>
                    <a:pt x="227" y="142"/>
                  </a:cubicBezTo>
                  <a:cubicBezTo>
                    <a:pt x="227" y="141"/>
                    <a:pt x="227" y="141"/>
                    <a:pt x="227" y="141"/>
                  </a:cubicBezTo>
                  <a:cubicBezTo>
                    <a:pt x="227" y="141"/>
                    <a:pt x="227" y="141"/>
                    <a:pt x="227" y="141"/>
                  </a:cubicBezTo>
                  <a:cubicBezTo>
                    <a:pt x="226" y="142"/>
                    <a:pt x="226" y="142"/>
                    <a:pt x="226" y="142"/>
                  </a:cubicBezTo>
                  <a:close/>
                  <a:moveTo>
                    <a:pt x="226" y="142"/>
                  </a:moveTo>
                  <a:cubicBezTo>
                    <a:pt x="225" y="142"/>
                    <a:pt x="225" y="142"/>
                    <a:pt x="225" y="142"/>
                  </a:cubicBezTo>
                  <a:cubicBezTo>
                    <a:pt x="226" y="143"/>
                    <a:pt x="226" y="143"/>
                    <a:pt x="226" y="143"/>
                  </a:cubicBezTo>
                  <a:cubicBezTo>
                    <a:pt x="226" y="143"/>
                    <a:pt x="226" y="143"/>
                    <a:pt x="226" y="143"/>
                  </a:cubicBezTo>
                  <a:cubicBezTo>
                    <a:pt x="226" y="143"/>
                    <a:pt x="226" y="143"/>
                    <a:pt x="226" y="143"/>
                  </a:cubicBezTo>
                  <a:cubicBezTo>
                    <a:pt x="226" y="143"/>
                    <a:pt x="226" y="143"/>
                    <a:pt x="226" y="143"/>
                  </a:cubicBezTo>
                  <a:cubicBezTo>
                    <a:pt x="226" y="142"/>
                    <a:pt x="226" y="142"/>
                    <a:pt x="226" y="142"/>
                  </a:cubicBezTo>
                  <a:cubicBezTo>
                    <a:pt x="226" y="141"/>
                    <a:pt x="226" y="141"/>
                    <a:pt x="226" y="141"/>
                  </a:cubicBezTo>
                  <a:cubicBezTo>
                    <a:pt x="226" y="142"/>
                    <a:pt x="226" y="142"/>
                    <a:pt x="226" y="142"/>
                  </a:cubicBezTo>
                  <a:close/>
                  <a:moveTo>
                    <a:pt x="243" y="139"/>
                  </a:moveTo>
                  <a:cubicBezTo>
                    <a:pt x="242" y="139"/>
                    <a:pt x="242" y="139"/>
                    <a:pt x="242" y="139"/>
                  </a:cubicBezTo>
                  <a:cubicBezTo>
                    <a:pt x="242" y="138"/>
                    <a:pt x="242" y="138"/>
                    <a:pt x="242" y="138"/>
                  </a:cubicBezTo>
                  <a:cubicBezTo>
                    <a:pt x="241" y="138"/>
                    <a:pt x="241" y="138"/>
                    <a:pt x="241" y="138"/>
                  </a:cubicBezTo>
                  <a:cubicBezTo>
                    <a:pt x="241" y="138"/>
                    <a:pt x="241" y="138"/>
                    <a:pt x="241" y="138"/>
                  </a:cubicBezTo>
                  <a:cubicBezTo>
                    <a:pt x="241" y="138"/>
                    <a:pt x="241" y="138"/>
                    <a:pt x="241" y="138"/>
                  </a:cubicBezTo>
                  <a:cubicBezTo>
                    <a:pt x="240" y="138"/>
                    <a:pt x="240" y="138"/>
                    <a:pt x="240" y="138"/>
                  </a:cubicBezTo>
                  <a:cubicBezTo>
                    <a:pt x="240" y="137"/>
                    <a:pt x="240" y="137"/>
                    <a:pt x="240" y="137"/>
                  </a:cubicBezTo>
                  <a:cubicBezTo>
                    <a:pt x="241" y="137"/>
                    <a:pt x="241" y="137"/>
                    <a:pt x="241" y="137"/>
                  </a:cubicBezTo>
                  <a:cubicBezTo>
                    <a:pt x="241" y="137"/>
                    <a:pt x="241" y="137"/>
                    <a:pt x="241" y="137"/>
                  </a:cubicBezTo>
                  <a:cubicBezTo>
                    <a:pt x="242" y="137"/>
                    <a:pt x="242" y="137"/>
                    <a:pt x="242" y="137"/>
                  </a:cubicBezTo>
                  <a:cubicBezTo>
                    <a:pt x="242" y="137"/>
                    <a:pt x="242" y="137"/>
                    <a:pt x="242" y="137"/>
                  </a:cubicBezTo>
                  <a:cubicBezTo>
                    <a:pt x="243" y="138"/>
                    <a:pt x="243" y="138"/>
                    <a:pt x="243" y="138"/>
                  </a:cubicBezTo>
                  <a:cubicBezTo>
                    <a:pt x="243" y="138"/>
                    <a:pt x="243" y="138"/>
                    <a:pt x="243" y="138"/>
                  </a:cubicBezTo>
                  <a:cubicBezTo>
                    <a:pt x="243" y="139"/>
                    <a:pt x="243" y="139"/>
                    <a:pt x="243" y="139"/>
                  </a:cubicBezTo>
                  <a:cubicBezTo>
                    <a:pt x="243" y="139"/>
                    <a:pt x="243" y="139"/>
                    <a:pt x="243" y="139"/>
                  </a:cubicBezTo>
                  <a:close/>
                  <a:moveTo>
                    <a:pt x="252" y="142"/>
                  </a:moveTo>
                  <a:cubicBezTo>
                    <a:pt x="252" y="142"/>
                    <a:pt x="252" y="142"/>
                    <a:pt x="252" y="142"/>
                  </a:cubicBezTo>
                  <a:cubicBezTo>
                    <a:pt x="251" y="142"/>
                    <a:pt x="251" y="142"/>
                    <a:pt x="251" y="142"/>
                  </a:cubicBezTo>
                  <a:cubicBezTo>
                    <a:pt x="252" y="142"/>
                    <a:pt x="252" y="142"/>
                    <a:pt x="252" y="142"/>
                  </a:cubicBezTo>
                  <a:cubicBezTo>
                    <a:pt x="252" y="142"/>
                    <a:pt x="252" y="142"/>
                    <a:pt x="252" y="142"/>
                  </a:cubicBezTo>
                  <a:cubicBezTo>
                    <a:pt x="253" y="142"/>
                    <a:pt x="253" y="142"/>
                    <a:pt x="253" y="142"/>
                  </a:cubicBezTo>
                  <a:cubicBezTo>
                    <a:pt x="252" y="142"/>
                    <a:pt x="252" y="142"/>
                    <a:pt x="252" y="142"/>
                  </a:cubicBezTo>
                  <a:close/>
                  <a:moveTo>
                    <a:pt x="253" y="142"/>
                  </a:moveTo>
                  <a:cubicBezTo>
                    <a:pt x="254" y="143"/>
                    <a:pt x="254" y="143"/>
                    <a:pt x="254" y="143"/>
                  </a:cubicBezTo>
                  <a:cubicBezTo>
                    <a:pt x="254" y="142"/>
                    <a:pt x="254" y="142"/>
                    <a:pt x="254" y="142"/>
                  </a:cubicBezTo>
                  <a:cubicBezTo>
                    <a:pt x="253" y="142"/>
                    <a:pt x="253" y="142"/>
                    <a:pt x="253" y="142"/>
                  </a:cubicBezTo>
                  <a:close/>
                  <a:moveTo>
                    <a:pt x="255" y="143"/>
                  </a:moveTo>
                  <a:cubicBezTo>
                    <a:pt x="255" y="143"/>
                    <a:pt x="255" y="143"/>
                    <a:pt x="255" y="143"/>
                  </a:cubicBezTo>
                  <a:cubicBezTo>
                    <a:pt x="256" y="143"/>
                    <a:pt x="256" y="143"/>
                    <a:pt x="256" y="143"/>
                  </a:cubicBezTo>
                  <a:cubicBezTo>
                    <a:pt x="256" y="143"/>
                    <a:pt x="256" y="143"/>
                    <a:pt x="256" y="143"/>
                  </a:cubicBezTo>
                  <a:cubicBezTo>
                    <a:pt x="256" y="143"/>
                    <a:pt x="256" y="143"/>
                    <a:pt x="256" y="143"/>
                  </a:cubicBezTo>
                  <a:cubicBezTo>
                    <a:pt x="255" y="143"/>
                    <a:pt x="255" y="143"/>
                    <a:pt x="255" y="143"/>
                  </a:cubicBezTo>
                  <a:cubicBezTo>
                    <a:pt x="255" y="142"/>
                    <a:pt x="255" y="142"/>
                    <a:pt x="255" y="142"/>
                  </a:cubicBezTo>
                  <a:cubicBezTo>
                    <a:pt x="255" y="142"/>
                    <a:pt x="255" y="142"/>
                    <a:pt x="255" y="142"/>
                  </a:cubicBezTo>
                  <a:cubicBezTo>
                    <a:pt x="254" y="143"/>
                    <a:pt x="254" y="143"/>
                    <a:pt x="254" y="143"/>
                  </a:cubicBezTo>
                  <a:cubicBezTo>
                    <a:pt x="255" y="143"/>
                    <a:pt x="255" y="143"/>
                    <a:pt x="255" y="143"/>
                  </a:cubicBezTo>
                  <a:close/>
                  <a:moveTo>
                    <a:pt x="265" y="155"/>
                  </a:moveTo>
                  <a:cubicBezTo>
                    <a:pt x="265" y="155"/>
                    <a:pt x="265" y="155"/>
                    <a:pt x="265" y="155"/>
                  </a:cubicBezTo>
                  <a:cubicBezTo>
                    <a:pt x="265" y="155"/>
                    <a:pt x="265" y="155"/>
                    <a:pt x="265" y="155"/>
                  </a:cubicBezTo>
                  <a:cubicBezTo>
                    <a:pt x="265" y="154"/>
                    <a:pt x="265" y="154"/>
                    <a:pt x="265" y="154"/>
                  </a:cubicBezTo>
                  <a:cubicBezTo>
                    <a:pt x="265" y="154"/>
                    <a:pt x="265" y="154"/>
                    <a:pt x="265" y="154"/>
                  </a:cubicBezTo>
                  <a:cubicBezTo>
                    <a:pt x="266" y="154"/>
                    <a:pt x="266" y="154"/>
                    <a:pt x="266" y="154"/>
                  </a:cubicBezTo>
                  <a:cubicBezTo>
                    <a:pt x="266" y="155"/>
                    <a:pt x="266" y="155"/>
                    <a:pt x="266" y="155"/>
                  </a:cubicBezTo>
                  <a:cubicBezTo>
                    <a:pt x="266" y="155"/>
                    <a:pt x="266" y="155"/>
                    <a:pt x="266" y="155"/>
                  </a:cubicBezTo>
                  <a:cubicBezTo>
                    <a:pt x="265" y="155"/>
                    <a:pt x="265" y="155"/>
                    <a:pt x="265" y="155"/>
                  </a:cubicBezTo>
                  <a:close/>
                  <a:moveTo>
                    <a:pt x="264" y="158"/>
                  </a:moveTo>
                  <a:cubicBezTo>
                    <a:pt x="264" y="157"/>
                    <a:pt x="264" y="157"/>
                    <a:pt x="264" y="157"/>
                  </a:cubicBezTo>
                  <a:cubicBezTo>
                    <a:pt x="264" y="156"/>
                    <a:pt x="264" y="156"/>
                    <a:pt x="264" y="156"/>
                  </a:cubicBezTo>
                  <a:cubicBezTo>
                    <a:pt x="264" y="156"/>
                    <a:pt x="264" y="156"/>
                    <a:pt x="264" y="156"/>
                  </a:cubicBezTo>
                  <a:cubicBezTo>
                    <a:pt x="265" y="156"/>
                    <a:pt x="265" y="156"/>
                    <a:pt x="265" y="156"/>
                  </a:cubicBezTo>
                  <a:cubicBezTo>
                    <a:pt x="265" y="157"/>
                    <a:pt x="265" y="157"/>
                    <a:pt x="265" y="157"/>
                  </a:cubicBezTo>
                  <a:cubicBezTo>
                    <a:pt x="265" y="157"/>
                    <a:pt x="265" y="157"/>
                    <a:pt x="265" y="157"/>
                  </a:cubicBezTo>
                  <a:cubicBezTo>
                    <a:pt x="264" y="158"/>
                    <a:pt x="264" y="158"/>
                    <a:pt x="264" y="158"/>
                  </a:cubicBezTo>
                  <a:cubicBezTo>
                    <a:pt x="264" y="158"/>
                    <a:pt x="264" y="158"/>
                    <a:pt x="264" y="158"/>
                  </a:cubicBezTo>
                  <a:close/>
                  <a:moveTo>
                    <a:pt x="258" y="146"/>
                  </a:moveTo>
                  <a:cubicBezTo>
                    <a:pt x="258" y="145"/>
                    <a:pt x="258" y="145"/>
                    <a:pt x="258" y="145"/>
                  </a:cubicBezTo>
                  <a:cubicBezTo>
                    <a:pt x="258" y="145"/>
                    <a:pt x="258" y="145"/>
                    <a:pt x="258" y="145"/>
                  </a:cubicBezTo>
                  <a:cubicBezTo>
                    <a:pt x="258" y="146"/>
                    <a:pt x="258" y="146"/>
                    <a:pt x="258" y="146"/>
                  </a:cubicBezTo>
                  <a:close/>
                  <a:moveTo>
                    <a:pt x="257" y="146"/>
                  </a:moveTo>
                  <a:cubicBezTo>
                    <a:pt x="256" y="145"/>
                    <a:pt x="256" y="145"/>
                    <a:pt x="256" y="145"/>
                  </a:cubicBezTo>
                  <a:cubicBezTo>
                    <a:pt x="257" y="145"/>
                    <a:pt x="257" y="145"/>
                    <a:pt x="257" y="145"/>
                  </a:cubicBezTo>
                  <a:cubicBezTo>
                    <a:pt x="257" y="146"/>
                    <a:pt x="257" y="146"/>
                    <a:pt x="257" y="146"/>
                  </a:cubicBezTo>
                  <a:cubicBezTo>
                    <a:pt x="257" y="146"/>
                    <a:pt x="257" y="146"/>
                    <a:pt x="257" y="146"/>
                  </a:cubicBezTo>
                  <a:close/>
                  <a:moveTo>
                    <a:pt x="257" y="146"/>
                  </a:moveTo>
                  <a:cubicBezTo>
                    <a:pt x="257" y="147"/>
                    <a:pt x="257" y="147"/>
                    <a:pt x="257" y="147"/>
                  </a:cubicBezTo>
                  <a:cubicBezTo>
                    <a:pt x="258" y="147"/>
                    <a:pt x="258" y="147"/>
                    <a:pt x="258" y="147"/>
                  </a:cubicBezTo>
                  <a:cubicBezTo>
                    <a:pt x="258" y="147"/>
                    <a:pt x="258" y="147"/>
                    <a:pt x="258" y="147"/>
                  </a:cubicBezTo>
                  <a:cubicBezTo>
                    <a:pt x="258" y="146"/>
                    <a:pt x="258" y="146"/>
                    <a:pt x="258" y="146"/>
                  </a:cubicBezTo>
                  <a:cubicBezTo>
                    <a:pt x="258" y="146"/>
                    <a:pt x="258" y="146"/>
                    <a:pt x="258" y="146"/>
                  </a:cubicBezTo>
                  <a:cubicBezTo>
                    <a:pt x="257" y="146"/>
                    <a:pt x="257" y="146"/>
                    <a:pt x="257" y="146"/>
                  </a:cubicBezTo>
                  <a:cubicBezTo>
                    <a:pt x="257" y="146"/>
                    <a:pt x="257" y="146"/>
                    <a:pt x="257" y="146"/>
                  </a:cubicBezTo>
                  <a:close/>
                  <a:moveTo>
                    <a:pt x="263" y="144"/>
                  </a:moveTo>
                  <a:cubicBezTo>
                    <a:pt x="263" y="144"/>
                    <a:pt x="263" y="144"/>
                    <a:pt x="263" y="144"/>
                  </a:cubicBezTo>
                  <a:cubicBezTo>
                    <a:pt x="264" y="145"/>
                    <a:pt x="264" y="145"/>
                    <a:pt x="264" y="145"/>
                  </a:cubicBezTo>
                  <a:cubicBezTo>
                    <a:pt x="264" y="145"/>
                    <a:pt x="264" y="145"/>
                    <a:pt x="264" y="145"/>
                  </a:cubicBezTo>
                  <a:cubicBezTo>
                    <a:pt x="264" y="145"/>
                    <a:pt x="264" y="145"/>
                    <a:pt x="264" y="145"/>
                  </a:cubicBezTo>
                  <a:cubicBezTo>
                    <a:pt x="264" y="146"/>
                    <a:pt x="264" y="146"/>
                    <a:pt x="264" y="146"/>
                  </a:cubicBezTo>
                  <a:cubicBezTo>
                    <a:pt x="264" y="146"/>
                    <a:pt x="264" y="146"/>
                    <a:pt x="264" y="146"/>
                  </a:cubicBezTo>
                  <a:cubicBezTo>
                    <a:pt x="264" y="145"/>
                    <a:pt x="264" y="145"/>
                    <a:pt x="264" y="145"/>
                  </a:cubicBezTo>
                  <a:cubicBezTo>
                    <a:pt x="265" y="145"/>
                    <a:pt x="265" y="145"/>
                    <a:pt x="265" y="145"/>
                  </a:cubicBezTo>
                  <a:cubicBezTo>
                    <a:pt x="266" y="145"/>
                    <a:pt x="266" y="145"/>
                    <a:pt x="266" y="145"/>
                  </a:cubicBezTo>
                  <a:cubicBezTo>
                    <a:pt x="266" y="145"/>
                    <a:pt x="266" y="145"/>
                    <a:pt x="266" y="145"/>
                  </a:cubicBezTo>
                  <a:cubicBezTo>
                    <a:pt x="266" y="145"/>
                    <a:pt x="266" y="145"/>
                    <a:pt x="266" y="145"/>
                  </a:cubicBezTo>
                  <a:cubicBezTo>
                    <a:pt x="266" y="144"/>
                    <a:pt x="266" y="144"/>
                    <a:pt x="266" y="144"/>
                  </a:cubicBezTo>
                  <a:cubicBezTo>
                    <a:pt x="265" y="144"/>
                    <a:pt x="265" y="144"/>
                    <a:pt x="265" y="144"/>
                  </a:cubicBezTo>
                  <a:cubicBezTo>
                    <a:pt x="264" y="144"/>
                    <a:pt x="264" y="144"/>
                    <a:pt x="264" y="144"/>
                  </a:cubicBezTo>
                  <a:cubicBezTo>
                    <a:pt x="264" y="143"/>
                    <a:pt x="264" y="143"/>
                    <a:pt x="264" y="143"/>
                  </a:cubicBezTo>
                  <a:cubicBezTo>
                    <a:pt x="263" y="144"/>
                    <a:pt x="263" y="144"/>
                    <a:pt x="263" y="144"/>
                  </a:cubicBezTo>
                  <a:cubicBezTo>
                    <a:pt x="263" y="144"/>
                    <a:pt x="263" y="144"/>
                    <a:pt x="263" y="144"/>
                  </a:cubicBezTo>
                  <a:close/>
                  <a:moveTo>
                    <a:pt x="273" y="144"/>
                  </a:moveTo>
                  <a:cubicBezTo>
                    <a:pt x="273" y="143"/>
                    <a:pt x="273" y="143"/>
                    <a:pt x="273" y="143"/>
                  </a:cubicBezTo>
                  <a:cubicBezTo>
                    <a:pt x="273" y="143"/>
                    <a:pt x="273" y="143"/>
                    <a:pt x="273" y="143"/>
                  </a:cubicBezTo>
                  <a:cubicBezTo>
                    <a:pt x="273" y="144"/>
                    <a:pt x="273" y="144"/>
                    <a:pt x="273" y="144"/>
                  </a:cubicBezTo>
                  <a:cubicBezTo>
                    <a:pt x="273" y="144"/>
                    <a:pt x="273" y="144"/>
                    <a:pt x="273" y="144"/>
                  </a:cubicBezTo>
                  <a:close/>
                  <a:moveTo>
                    <a:pt x="269" y="147"/>
                  </a:moveTo>
                  <a:cubicBezTo>
                    <a:pt x="270" y="147"/>
                    <a:pt x="270" y="147"/>
                    <a:pt x="270" y="147"/>
                  </a:cubicBezTo>
                  <a:cubicBezTo>
                    <a:pt x="270" y="146"/>
                    <a:pt x="270" y="146"/>
                    <a:pt x="270" y="146"/>
                  </a:cubicBezTo>
                  <a:cubicBezTo>
                    <a:pt x="271" y="146"/>
                    <a:pt x="271" y="146"/>
                    <a:pt x="271" y="146"/>
                  </a:cubicBezTo>
                  <a:cubicBezTo>
                    <a:pt x="271" y="146"/>
                    <a:pt x="271" y="146"/>
                    <a:pt x="271" y="146"/>
                  </a:cubicBezTo>
                  <a:cubicBezTo>
                    <a:pt x="272" y="146"/>
                    <a:pt x="272" y="146"/>
                    <a:pt x="272" y="146"/>
                  </a:cubicBezTo>
                  <a:cubicBezTo>
                    <a:pt x="272" y="146"/>
                    <a:pt x="272" y="146"/>
                    <a:pt x="272" y="146"/>
                  </a:cubicBezTo>
                  <a:cubicBezTo>
                    <a:pt x="272" y="146"/>
                    <a:pt x="272" y="146"/>
                    <a:pt x="272" y="146"/>
                  </a:cubicBezTo>
                  <a:cubicBezTo>
                    <a:pt x="271" y="147"/>
                    <a:pt x="271" y="147"/>
                    <a:pt x="271" y="147"/>
                  </a:cubicBezTo>
                  <a:cubicBezTo>
                    <a:pt x="270" y="147"/>
                    <a:pt x="270" y="147"/>
                    <a:pt x="270" y="147"/>
                  </a:cubicBezTo>
                  <a:cubicBezTo>
                    <a:pt x="270" y="147"/>
                    <a:pt x="270" y="147"/>
                    <a:pt x="270" y="147"/>
                  </a:cubicBezTo>
                  <a:cubicBezTo>
                    <a:pt x="269" y="147"/>
                    <a:pt x="269" y="147"/>
                    <a:pt x="269" y="147"/>
                  </a:cubicBezTo>
                  <a:close/>
                  <a:moveTo>
                    <a:pt x="266" y="152"/>
                  </a:moveTo>
                  <a:cubicBezTo>
                    <a:pt x="268" y="151"/>
                    <a:pt x="268" y="151"/>
                    <a:pt x="268" y="151"/>
                  </a:cubicBezTo>
                  <a:cubicBezTo>
                    <a:pt x="268" y="150"/>
                    <a:pt x="268" y="150"/>
                    <a:pt x="268" y="150"/>
                  </a:cubicBezTo>
                  <a:cubicBezTo>
                    <a:pt x="268" y="150"/>
                    <a:pt x="268" y="150"/>
                    <a:pt x="268" y="150"/>
                  </a:cubicBezTo>
                  <a:cubicBezTo>
                    <a:pt x="269" y="150"/>
                    <a:pt x="269" y="150"/>
                    <a:pt x="269" y="150"/>
                  </a:cubicBezTo>
                  <a:cubicBezTo>
                    <a:pt x="270" y="149"/>
                    <a:pt x="270" y="149"/>
                    <a:pt x="270" y="149"/>
                  </a:cubicBezTo>
                  <a:cubicBezTo>
                    <a:pt x="270" y="148"/>
                    <a:pt x="270" y="148"/>
                    <a:pt x="270" y="148"/>
                  </a:cubicBezTo>
                  <a:cubicBezTo>
                    <a:pt x="269" y="148"/>
                    <a:pt x="269" y="148"/>
                    <a:pt x="269" y="148"/>
                  </a:cubicBezTo>
                  <a:cubicBezTo>
                    <a:pt x="269" y="148"/>
                    <a:pt x="269" y="148"/>
                    <a:pt x="269" y="148"/>
                  </a:cubicBezTo>
                  <a:cubicBezTo>
                    <a:pt x="269" y="149"/>
                    <a:pt x="269" y="149"/>
                    <a:pt x="269" y="149"/>
                  </a:cubicBezTo>
                  <a:cubicBezTo>
                    <a:pt x="268" y="149"/>
                    <a:pt x="268" y="149"/>
                    <a:pt x="268" y="149"/>
                  </a:cubicBezTo>
                  <a:cubicBezTo>
                    <a:pt x="267" y="150"/>
                    <a:pt x="267" y="150"/>
                    <a:pt x="267" y="150"/>
                  </a:cubicBezTo>
                  <a:cubicBezTo>
                    <a:pt x="267" y="150"/>
                    <a:pt x="267" y="150"/>
                    <a:pt x="267" y="150"/>
                  </a:cubicBezTo>
                  <a:cubicBezTo>
                    <a:pt x="266" y="150"/>
                    <a:pt x="266" y="150"/>
                    <a:pt x="266" y="150"/>
                  </a:cubicBezTo>
                  <a:cubicBezTo>
                    <a:pt x="265" y="150"/>
                    <a:pt x="265" y="150"/>
                    <a:pt x="265" y="150"/>
                  </a:cubicBezTo>
                  <a:cubicBezTo>
                    <a:pt x="265" y="151"/>
                    <a:pt x="265" y="151"/>
                    <a:pt x="265" y="151"/>
                  </a:cubicBezTo>
                  <a:cubicBezTo>
                    <a:pt x="264" y="151"/>
                    <a:pt x="264" y="151"/>
                    <a:pt x="264" y="151"/>
                  </a:cubicBezTo>
                  <a:cubicBezTo>
                    <a:pt x="264" y="152"/>
                    <a:pt x="264" y="152"/>
                    <a:pt x="264" y="152"/>
                  </a:cubicBezTo>
                  <a:cubicBezTo>
                    <a:pt x="265" y="152"/>
                    <a:pt x="265" y="152"/>
                    <a:pt x="265" y="152"/>
                  </a:cubicBezTo>
                  <a:cubicBezTo>
                    <a:pt x="265" y="152"/>
                    <a:pt x="265" y="152"/>
                    <a:pt x="265" y="152"/>
                  </a:cubicBezTo>
                  <a:cubicBezTo>
                    <a:pt x="266" y="152"/>
                    <a:pt x="266" y="152"/>
                    <a:pt x="266" y="152"/>
                  </a:cubicBezTo>
                  <a:close/>
                  <a:moveTo>
                    <a:pt x="273" y="152"/>
                  </a:moveTo>
                  <a:cubicBezTo>
                    <a:pt x="273" y="150"/>
                    <a:pt x="273" y="150"/>
                    <a:pt x="273" y="150"/>
                  </a:cubicBezTo>
                  <a:cubicBezTo>
                    <a:pt x="273" y="150"/>
                    <a:pt x="273" y="150"/>
                    <a:pt x="273" y="150"/>
                  </a:cubicBezTo>
                  <a:cubicBezTo>
                    <a:pt x="274" y="149"/>
                    <a:pt x="274" y="149"/>
                    <a:pt x="274" y="149"/>
                  </a:cubicBezTo>
                  <a:cubicBezTo>
                    <a:pt x="274" y="149"/>
                    <a:pt x="274" y="149"/>
                    <a:pt x="274" y="149"/>
                  </a:cubicBezTo>
                  <a:cubicBezTo>
                    <a:pt x="275" y="149"/>
                    <a:pt x="275" y="149"/>
                    <a:pt x="275" y="149"/>
                  </a:cubicBezTo>
                  <a:cubicBezTo>
                    <a:pt x="275" y="150"/>
                    <a:pt x="275" y="150"/>
                    <a:pt x="275" y="150"/>
                  </a:cubicBezTo>
                  <a:cubicBezTo>
                    <a:pt x="275" y="151"/>
                    <a:pt x="275" y="151"/>
                    <a:pt x="275" y="151"/>
                  </a:cubicBezTo>
                  <a:cubicBezTo>
                    <a:pt x="274" y="151"/>
                    <a:pt x="274" y="151"/>
                    <a:pt x="274" y="151"/>
                  </a:cubicBezTo>
                  <a:cubicBezTo>
                    <a:pt x="274" y="152"/>
                    <a:pt x="274" y="152"/>
                    <a:pt x="274" y="152"/>
                  </a:cubicBezTo>
                  <a:cubicBezTo>
                    <a:pt x="273" y="152"/>
                    <a:pt x="273" y="152"/>
                    <a:pt x="273" y="152"/>
                  </a:cubicBezTo>
                  <a:close/>
                  <a:moveTo>
                    <a:pt x="279" y="158"/>
                  </a:moveTo>
                  <a:cubicBezTo>
                    <a:pt x="279" y="157"/>
                    <a:pt x="279" y="157"/>
                    <a:pt x="279" y="157"/>
                  </a:cubicBezTo>
                  <a:cubicBezTo>
                    <a:pt x="279" y="156"/>
                    <a:pt x="279" y="156"/>
                    <a:pt x="279" y="156"/>
                  </a:cubicBezTo>
                  <a:cubicBezTo>
                    <a:pt x="278" y="155"/>
                    <a:pt x="278" y="155"/>
                    <a:pt x="278" y="155"/>
                  </a:cubicBezTo>
                  <a:cubicBezTo>
                    <a:pt x="278" y="155"/>
                    <a:pt x="278" y="155"/>
                    <a:pt x="278" y="155"/>
                  </a:cubicBezTo>
                  <a:cubicBezTo>
                    <a:pt x="278" y="156"/>
                    <a:pt x="278" y="156"/>
                    <a:pt x="278" y="156"/>
                  </a:cubicBezTo>
                  <a:cubicBezTo>
                    <a:pt x="278" y="157"/>
                    <a:pt x="278" y="157"/>
                    <a:pt x="278" y="157"/>
                  </a:cubicBezTo>
                  <a:cubicBezTo>
                    <a:pt x="278" y="158"/>
                    <a:pt x="278" y="158"/>
                    <a:pt x="278" y="158"/>
                  </a:cubicBezTo>
                  <a:cubicBezTo>
                    <a:pt x="278" y="158"/>
                    <a:pt x="278" y="158"/>
                    <a:pt x="278" y="158"/>
                  </a:cubicBezTo>
                  <a:cubicBezTo>
                    <a:pt x="278" y="158"/>
                    <a:pt x="278" y="158"/>
                    <a:pt x="278" y="158"/>
                  </a:cubicBezTo>
                  <a:cubicBezTo>
                    <a:pt x="279" y="158"/>
                    <a:pt x="279" y="158"/>
                    <a:pt x="279" y="158"/>
                  </a:cubicBezTo>
                  <a:cubicBezTo>
                    <a:pt x="279" y="158"/>
                    <a:pt x="279" y="158"/>
                    <a:pt x="279" y="158"/>
                  </a:cubicBezTo>
                  <a:close/>
                  <a:moveTo>
                    <a:pt x="280" y="157"/>
                  </a:moveTo>
                  <a:cubicBezTo>
                    <a:pt x="279" y="157"/>
                    <a:pt x="279" y="157"/>
                    <a:pt x="279" y="157"/>
                  </a:cubicBezTo>
                  <a:cubicBezTo>
                    <a:pt x="280" y="156"/>
                    <a:pt x="280" y="156"/>
                    <a:pt x="280" y="156"/>
                  </a:cubicBezTo>
                  <a:cubicBezTo>
                    <a:pt x="280" y="157"/>
                    <a:pt x="280" y="157"/>
                    <a:pt x="280" y="157"/>
                  </a:cubicBezTo>
                  <a:cubicBezTo>
                    <a:pt x="280" y="157"/>
                    <a:pt x="280" y="157"/>
                    <a:pt x="280" y="157"/>
                  </a:cubicBezTo>
                  <a:cubicBezTo>
                    <a:pt x="280" y="158"/>
                    <a:pt x="280" y="158"/>
                    <a:pt x="280" y="158"/>
                  </a:cubicBezTo>
                  <a:cubicBezTo>
                    <a:pt x="280" y="157"/>
                    <a:pt x="280" y="157"/>
                    <a:pt x="280" y="157"/>
                  </a:cubicBezTo>
                  <a:close/>
                  <a:moveTo>
                    <a:pt x="281" y="159"/>
                  </a:moveTo>
                  <a:cubicBezTo>
                    <a:pt x="280" y="159"/>
                    <a:pt x="280" y="159"/>
                    <a:pt x="280" y="159"/>
                  </a:cubicBezTo>
                  <a:cubicBezTo>
                    <a:pt x="281" y="158"/>
                    <a:pt x="281" y="158"/>
                    <a:pt x="281" y="158"/>
                  </a:cubicBezTo>
                  <a:cubicBezTo>
                    <a:pt x="281" y="158"/>
                    <a:pt x="281" y="158"/>
                    <a:pt x="281" y="158"/>
                  </a:cubicBezTo>
                  <a:cubicBezTo>
                    <a:pt x="281" y="159"/>
                    <a:pt x="281" y="159"/>
                    <a:pt x="281" y="159"/>
                  </a:cubicBezTo>
                  <a:cubicBezTo>
                    <a:pt x="281" y="159"/>
                    <a:pt x="281" y="159"/>
                    <a:pt x="281" y="159"/>
                  </a:cubicBezTo>
                  <a:close/>
                  <a:moveTo>
                    <a:pt x="278" y="161"/>
                  </a:moveTo>
                  <a:cubicBezTo>
                    <a:pt x="278" y="161"/>
                    <a:pt x="278" y="161"/>
                    <a:pt x="278" y="161"/>
                  </a:cubicBezTo>
                  <a:cubicBezTo>
                    <a:pt x="278" y="162"/>
                    <a:pt x="278" y="162"/>
                    <a:pt x="278" y="162"/>
                  </a:cubicBezTo>
                  <a:cubicBezTo>
                    <a:pt x="278" y="163"/>
                    <a:pt x="278" y="163"/>
                    <a:pt x="278" y="163"/>
                  </a:cubicBezTo>
                  <a:cubicBezTo>
                    <a:pt x="278" y="163"/>
                    <a:pt x="278" y="163"/>
                    <a:pt x="278" y="163"/>
                  </a:cubicBezTo>
                  <a:cubicBezTo>
                    <a:pt x="279" y="163"/>
                    <a:pt x="279" y="163"/>
                    <a:pt x="279" y="163"/>
                  </a:cubicBezTo>
                  <a:cubicBezTo>
                    <a:pt x="280" y="163"/>
                    <a:pt x="280" y="163"/>
                    <a:pt x="280" y="163"/>
                  </a:cubicBezTo>
                  <a:cubicBezTo>
                    <a:pt x="280" y="163"/>
                    <a:pt x="280" y="163"/>
                    <a:pt x="280" y="163"/>
                  </a:cubicBezTo>
                  <a:cubicBezTo>
                    <a:pt x="281" y="163"/>
                    <a:pt x="281" y="163"/>
                    <a:pt x="281" y="163"/>
                  </a:cubicBezTo>
                  <a:cubicBezTo>
                    <a:pt x="282" y="163"/>
                    <a:pt x="282" y="163"/>
                    <a:pt x="282" y="163"/>
                  </a:cubicBezTo>
                  <a:cubicBezTo>
                    <a:pt x="282" y="163"/>
                    <a:pt x="282" y="163"/>
                    <a:pt x="282" y="163"/>
                  </a:cubicBezTo>
                  <a:cubicBezTo>
                    <a:pt x="282" y="162"/>
                    <a:pt x="282" y="162"/>
                    <a:pt x="282" y="162"/>
                  </a:cubicBezTo>
                  <a:cubicBezTo>
                    <a:pt x="282" y="162"/>
                    <a:pt x="282" y="162"/>
                    <a:pt x="282" y="162"/>
                  </a:cubicBezTo>
                  <a:cubicBezTo>
                    <a:pt x="281" y="161"/>
                    <a:pt x="281" y="161"/>
                    <a:pt x="281" y="161"/>
                  </a:cubicBezTo>
                  <a:cubicBezTo>
                    <a:pt x="281" y="161"/>
                    <a:pt x="281" y="161"/>
                    <a:pt x="281" y="161"/>
                  </a:cubicBezTo>
                  <a:cubicBezTo>
                    <a:pt x="280" y="161"/>
                    <a:pt x="280" y="161"/>
                    <a:pt x="280" y="161"/>
                  </a:cubicBezTo>
                  <a:cubicBezTo>
                    <a:pt x="280" y="161"/>
                    <a:pt x="280" y="161"/>
                    <a:pt x="280" y="161"/>
                  </a:cubicBezTo>
                  <a:cubicBezTo>
                    <a:pt x="280" y="161"/>
                    <a:pt x="280" y="161"/>
                    <a:pt x="280" y="161"/>
                  </a:cubicBezTo>
                  <a:cubicBezTo>
                    <a:pt x="280" y="160"/>
                    <a:pt x="280" y="160"/>
                    <a:pt x="280" y="160"/>
                  </a:cubicBezTo>
                  <a:cubicBezTo>
                    <a:pt x="279" y="160"/>
                    <a:pt x="279" y="160"/>
                    <a:pt x="279" y="160"/>
                  </a:cubicBezTo>
                  <a:cubicBezTo>
                    <a:pt x="279" y="161"/>
                    <a:pt x="279" y="161"/>
                    <a:pt x="279" y="161"/>
                  </a:cubicBezTo>
                  <a:cubicBezTo>
                    <a:pt x="278" y="161"/>
                    <a:pt x="278" y="161"/>
                    <a:pt x="278" y="161"/>
                  </a:cubicBezTo>
                  <a:cubicBezTo>
                    <a:pt x="278" y="161"/>
                    <a:pt x="278" y="161"/>
                    <a:pt x="278" y="161"/>
                  </a:cubicBezTo>
                  <a:close/>
                  <a:moveTo>
                    <a:pt x="255" y="190"/>
                  </a:moveTo>
                  <a:cubicBezTo>
                    <a:pt x="256" y="190"/>
                    <a:pt x="256" y="190"/>
                    <a:pt x="256" y="190"/>
                  </a:cubicBezTo>
                  <a:cubicBezTo>
                    <a:pt x="256" y="190"/>
                    <a:pt x="256" y="190"/>
                    <a:pt x="256" y="190"/>
                  </a:cubicBezTo>
                  <a:cubicBezTo>
                    <a:pt x="256" y="190"/>
                    <a:pt x="256" y="190"/>
                    <a:pt x="256" y="190"/>
                  </a:cubicBezTo>
                  <a:cubicBezTo>
                    <a:pt x="255" y="190"/>
                    <a:pt x="255" y="190"/>
                    <a:pt x="255" y="190"/>
                  </a:cubicBezTo>
                  <a:cubicBezTo>
                    <a:pt x="255" y="190"/>
                    <a:pt x="255" y="190"/>
                    <a:pt x="255" y="190"/>
                  </a:cubicBezTo>
                  <a:close/>
                  <a:moveTo>
                    <a:pt x="242" y="171"/>
                  </a:moveTo>
                  <a:cubicBezTo>
                    <a:pt x="242" y="171"/>
                    <a:pt x="242" y="171"/>
                    <a:pt x="242" y="171"/>
                  </a:cubicBezTo>
                  <a:cubicBezTo>
                    <a:pt x="243" y="171"/>
                    <a:pt x="243" y="171"/>
                    <a:pt x="243" y="171"/>
                  </a:cubicBezTo>
                  <a:cubicBezTo>
                    <a:pt x="243" y="171"/>
                    <a:pt x="243" y="171"/>
                    <a:pt x="243" y="171"/>
                  </a:cubicBezTo>
                  <a:cubicBezTo>
                    <a:pt x="242" y="171"/>
                    <a:pt x="242" y="171"/>
                    <a:pt x="242" y="171"/>
                  </a:cubicBezTo>
                  <a:cubicBezTo>
                    <a:pt x="242" y="171"/>
                    <a:pt x="242" y="171"/>
                    <a:pt x="242" y="171"/>
                  </a:cubicBezTo>
                  <a:cubicBezTo>
                    <a:pt x="242" y="171"/>
                    <a:pt x="242" y="171"/>
                    <a:pt x="242" y="171"/>
                  </a:cubicBezTo>
                  <a:close/>
                  <a:moveTo>
                    <a:pt x="239" y="175"/>
                  </a:moveTo>
                  <a:cubicBezTo>
                    <a:pt x="239" y="175"/>
                    <a:pt x="239" y="175"/>
                    <a:pt x="239" y="175"/>
                  </a:cubicBezTo>
                  <a:cubicBezTo>
                    <a:pt x="238" y="174"/>
                    <a:pt x="238" y="174"/>
                    <a:pt x="238" y="174"/>
                  </a:cubicBezTo>
                  <a:cubicBezTo>
                    <a:pt x="237" y="174"/>
                    <a:pt x="237" y="174"/>
                    <a:pt x="237" y="174"/>
                  </a:cubicBezTo>
                  <a:cubicBezTo>
                    <a:pt x="238" y="173"/>
                    <a:pt x="238" y="173"/>
                    <a:pt x="238" y="173"/>
                  </a:cubicBezTo>
                  <a:cubicBezTo>
                    <a:pt x="237" y="173"/>
                    <a:pt x="237" y="173"/>
                    <a:pt x="237" y="173"/>
                  </a:cubicBezTo>
                  <a:cubicBezTo>
                    <a:pt x="237" y="172"/>
                    <a:pt x="237" y="172"/>
                    <a:pt x="237" y="172"/>
                  </a:cubicBezTo>
                  <a:cubicBezTo>
                    <a:pt x="237" y="171"/>
                    <a:pt x="237" y="171"/>
                    <a:pt x="237" y="171"/>
                  </a:cubicBezTo>
                  <a:cubicBezTo>
                    <a:pt x="237" y="171"/>
                    <a:pt x="237" y="171"/>
                    <a:pt x="237" y="171"/>
                  </a:cubicBezTo>
                  <a:cubicBezTo>
                    <a:pt x="237" y="172"/>
                    <a:pt x="237" y="172"/>
                    <a:pt x="237" y="172"/>
                  </a:cubicBezTo>
                  <a:cubicBezTo>
                    <a:pt x="238" y="172"/>
                    <a:pt x="238" y="172"/>
                    <a:pt x="238" y="172"/>
                  </a:cubicBezTo>
                  <a:cubicBezTo>
                    <a:pt x="238" y="172"/>
                    <a:pt x="238" y="172"/>
                    <a:pt x="238" y="172"/>
                  </a:cubicBezTo>
                  <a:cubicBezTo>
                    <a:pt x="239" y="173"/>
                    <a:pt x="239" y="173"/>
                    <a:pt x="239" y="173"/>
                  </a:cubicBezTo>
                  <a:cubicBezTo>
                    <a:pt x="239" y="174"/>
                    <a:pt x="239" y="174"/>
                    <a:pt x="239" y="174"/>
                  </a:cubicBezTo>
                  <a:cubicBezTo>
                    <a:pt x="240" y="174"/>
                    <a:pt x="240" y="174"/>
                    <a:pt x="240" y="174"/>
                  </a:cubicBezTo>
                  <a:cubicBezTo>
                    <a:pt x="240" y="174"/>
                    <a:pt x="240" y="174"/>
                    <a:pt x="240" y="174"/>
                  </a:cubicBezTo>
                  <a:cubicBezTo>
                    <a:pt x="240" y="175"/>
                    <a:pt x="240" y="175"/>
                    <a:pt x="240" y="175"/>
                  </a:cubicBezTo>
                  <a:cubicBezTo>
                    <a:pt x="239" y="175"/>
                    <a:pt x="239" y="175"/>
                    <a:pt x="239" y="175"/>
                  </a:cubicBezTo>
                  <a:cubicBezTo>
                    <a:pt x="239" y="175"/>
                    <a:pt x="239" y="175"/>
                    <a:pt x="239" y="175"/>
                  </a:cubicBezTo>
                  <a:close/>
                  <a:moveTo>
                    <a:pt x="234" y="175"/>
                  </a:moveTo>
                  <a:cubicBezTo>
                    <a:pt x="234" y="174"/>
                    <a:pt x="234" y="174"/>
                    <a:pt x="234" y="174"/>
                  </a:cubicBezTo>
                  <a:cubicBezTo>
                    <a:pt x="234" y="174"/>
                    <a:pt x="234" y="174"/>
                    <a:pt x="234" y="174"/>
                  </a:cubicBezTo>
                  <a:cubicBezTo>
                    <a:pt x="234" y="173"/>
                    <a:pt x="234" y="173"/>
                    <a:pt x="234" y="173"/>
                  </a:cubicBezTo>
                  <a:cubicBezTo>
                    <a:pt x="234" y="172"/>
                    <a:pt x="234" y="172"/>
                    <a:pt x="234" y="172"/>
                  </a:cubicBezTo>
                  <a:cubicBezTo>
                    <a:pt x="234" y="171"/>
                    <a:pt x="234" y="171"/>
                    <a:pt x="234" y="171"/>
                  </a:cubicBezTo>
                  <a:cubicBezTo>
                    <a:pt x="234" y="171"/>
                    <a:pt x="234" y="171"/>
                    <a:pt x="234" y="171"/>
                  </a:cubicBezTo>
                  <a:cubicBezTo>
                    <a:pt x="235" y="172"/>
                    <a:pt x="235" y="172"/>
                    <a:pt x="235" y="172"/>
                  </a:cubicBezTo>
                  <a:cubicBezTo>
                    <a:pt x="234" y="172"/>
                    <a:pt x="234" y="172"/>
                    <a:pt x="234" y="172"/>
                  </a:cubicBezTo>
                  <a:cubicBezTo>
                    <a:pt x="234" y="173"/>
                    <a:pt x="234" y="173"/>
                    <a:pt x="234" y="173"/>
                  </a:cubicBezTo>
                  <a:cubicBezTo>
                    <a:pt x="235" y="173"/>
                    <a:pt x="235" y="173"/>
                    <a:pt x="235" y="173"/>
                  </a:cubicBezTo>
                  <a:cubicBezTo>
                    <a:pt x="234" y="175"/>
                    <a:pt x="234" y="175"/>
                    <a:pt x="234" y="175"/>
                  </a:cubicBezTo>
                  <a:cubicBezTo>
                    <a:pt x="234" y="175"/>
                    <a:pt x="234" y="175"/>
                    <a:pt x="234" y="175"/>
                  </a:cubicBezTo>
                  <a:close/>
                  <a:moveTo>
                    <a:pt x="233" y="156"/>
                  </a:moveTo>
                  <a:cubicBezTo>
                    <a:pt x="233" y="157"/>
                    <a:pt x="233" y="157"/>
                    <a:pt x="233" y="157"/>
                  </a:cubicBezTo>
                  <a:cubicBezTo>
                    <a:pt x="233" y="157"/>
                    <a:pt x="233" y="157"/>
                    <a:pt x="233" y="157"/>
                  </a:cubicBezTo>
                  <a:cubicBezTo>
                    <a:pt x="234" y="157"/>
                    <a:pt x="234" y="157"/>
                    <a:pt x="234" y="157"/>
                  </a:cubicBezTo>
                  <a:cubicBezTo>
                    <a:pt x="235" y="156"/>
                    <a:pt x="235" y="156"/>
                    <a:pt x="235" y="156"/>
                  </a:cubicBezTo>
                  <a:cubicBezTo>
                    <a:pt x="235" y="156"/>
                    <a:pt x="235" y="156"/>
                    <a:pt x="235" y="156"/>
                  </a:cubicBezTo>
                  <a:cubicBezTo>
                    <a:pt x="234" y="156"/>
                    <a:pt x="234" y="156"/>
                    <a:pt x="234" y="156"/>
                  </a:cubicBezTo>
                  <a:cubicBezTo>
                    <a:pt x="233" y="156"/>
                    <a:pt x="233" y="156"/>
                    <a:pt x="233" y="156"/>
                  </a:cubicBezTo>
                  <a:close/>
                  <a:moveTo>
                    <a:pt x="233" y="156"/>
                  </a:moveTo>
                  <a:cubicBezTo>
                    <a:pt x="234" y="155"/>
                    <a:pt x="234" y="155"/>
                    <a:pt x="234" y="155"/>
                  </a:cubicBezTo>
                  <a:cubicBezTo>
                    <a:pt x="234" y="154"/>
                    <a:pt x="234" y="154"/>
                    <a:pt x="234" y="154"/>
                  </a:cubicBezTo>
                  <a:cubicBezTo>
                    <a:pt x="235" y="153"/>
                    <a:pt x="235" y="153"/>
                    <a:pt x="235" y="153"/>
                  </a:cubicBezTo>
                  <a:cubicBezTo>
                    <a:pt x="235" y="153"/>
                    <a:pt x="235" y="153"/>
                    <a:pt x="235" y="153"/>
                  </a:cubicBezTo>
                  <a:cubicBezTo>
                    <a:pt x="236" y="153"/>
                    <a:pt x="236" y="153"/>
                    <a:pt x="236" y="153"/>
                  </a:cubicBezTo>
                  <a:cubicBezTo>
                    <a:pt x="236" y="154"/>
                    <a:pt x="236" y="154"/>
                    <a:pt x="236" y="154"/>
                  </a:cubicBezTo>
                  <a:cubicBezTo>
                    <a:pt x="235" y="155"/>
                    <a:pt x="235" y="155"/>
                    <a:pt x="235" y="155"/>
                  </a:cubicBezTo>
                  <a:cubicBezTo>
                    <a:pt x="235" y="155"/>
                    <a:pt x="235" y="155"/>
                    <a:pt x="235" y="155"/>
                  </a:cubicBezTo>
                  <a:cubicBezTo>
                    <a:pt x="235" y="156"/>
                    <a:pt x="235" y="156"/>
                    <a:pt x="235" y="156"/>
                  </a:cubicBezTo>
                  <a:cubicBezTo>
                    <a:pt x="233" y="156"/>
                    <a:pt x="233" y="156"/>
                    <a:pt x="233" y="156"/>
                  </a:cubicBezTo>
                  <a:close/>
                  <a:moveTo>
                    <a:pt x="191" y="148"/>
                  </a:moveTo>
                  <a:cubicBezTo>
                    <a:pt x="191" y="147"/>
                    <a:pt x="191" y="147"/>
                    <a:pt x="191" y="147"/>
                  </a:cubicBezTo>
                  <a:cubicBezTo>
                    <a:pt x="191" y="147"/>
                    <a:pt x="191" y="147"/>
                    <a:pt x="191" y="147"/>
                  </a:cubicBezTo>
                  <a:cubicBezTo>
                    <a:pt x="191" y="147"/>
                    <a:pt x="191" y="147"/>
                    <a:pt x="191" y="147"/>
                  </a:cubicBezTo>
                  <a:cubicBezTo>
                    <a:pt x="191" y="147"/>
                    <a:pt x="191" y="147"/>
                    <a:pt x="191" y="147"/>
                  </a:cubicBezTo>
                  <a:cubicBezTo>
                    <a:pt x="191" y="148"/>
                    <a:pt x="191" y="148"/>
                    <a:pt x="191" y="148"/>
                  </a:cubicBezTo>
                  <a:close/>
                  <a:moveTo>
                    <a:pt x="155" y="138"/>
                  </a:moveTo>
                  <a:cubicBezTo>
                    <a:pt x="155" y="138"/>
                    <a:pt x="155" y="138"/>
                    <a:pt x="155" y="138"/>
                  </a:cubicBezTo>
                  <a:cubicBezTo>
                    <a:pt x="156" y="138"/>
                    <a:pt x="156" y="138"/>
                    <a:pt x="156" y="138"/>
                  </a:cubicBezTo>
                  <a:cubicBezTo>
                    <a:pt x="155" y="138"/>
                    <a:pt x="155" y="138"/>
                    <a:pt x="155" y="138"/>
                  </a:cubicBezTo>
                  <a:cubicBezTo>
                    <a:pt x="155" y="138"/>
                    <a:pt x="155" y="138"/>
                    <a:pt x="155" y="138"/>
                  </a:cubicBezTo>
                  <a:close/>
                  <a:moveTo>
                    <a:pt x="152" y="140"/>
                  </a:moveTo>
                  <a:cubicBezTo>
                    <a:pt x="153" y="140"/>
                    <a:pt x="153" y="140"/>
                    <a:pt x="153" y="140"/>
                  </a:cubicBezTo>
                  <a:cubicBezTo>
                    <a:pt x="152" y="139"/>
                    <a:pt x="152" y="139"/>
                    <a:pt x="152" y="139"/>
                  </a:cubicBezTo>
                  <a:cubicBezTo>
                    <a:pt x="152" y="139"/>
                    <a:pt x="152" y="139"/>
                    <a:pt x="152" y="139"/>
                  </a:cubicBezTo>
                  <a:cubicBezTo>
                    <a:pt x="152" y="140"/>
                    <a:pt x="152" y="140"/>
                    <a:pt x="152" y="140"/>
                  </a:cubicBezTo>
                  <a:close/>
                  <a:moveTo>
                    <a:pt x="153" y="142"/>
                  </a:moveTo>
                  <a:cubicBezTo>
                    <a:pt x="153" y="142"/>
                    <a:pt x="153" y="142"/>
                    <a:pt x="153" y="142"/>
                  </a:cubicBezTo>
                  <a:cubicBezTo>
                    <a:pt x="153" y="142"/>
                    <a:pt x="153" y="142"/>
                    <a:pt x="153" y="142"/>
                  </a:cubicBezTo>
                  <a:cubicBezTo>
                    <a:pt x="153" y="142"/>
                    <a:pt x="153" y="142"/>
                    <a:pt x="153" y="142"/>
                  </a:cubicBezTo>
                  <a:cubicBezTo>
                    <a:pt x="153" y="142"/>
                    <a:pt x="153" y="142"/>
                    <a:pt x="153" y="142"/>
                  </a:cubicBezTo>
                  <a:close/>
                  <a:moveTo>
                    <a:pt x="153" y="143"/>
                  </a:moveTo>
                  <a:cubicBezTo>
                    <a:pt x="152" y="142"/>
                    <a:pt x="152" y="142"/>
                    <a:pt x="152" y="142"/>
                  </a:cubicBezTo>
                  <a:cubicBezTo>
                    <a:pt x="152" y="142"/>
                    <a:pt x="152" y="142"/>
                    <a:pt x="152" y="142"/>
                  </a:cubicBezTo>
                  <a:cubicBezTo>
                    <a:pt x="152" y="143"/>
                    <a:pt x="152" y="143"/>
                    <a:pt x="152" y="143"/>
                  </a:cubicBezTo>
                  <a:cubicBezTo>
                    <a:pt x="153" y="143"/>
                    <a:pt x="153" y="143"/>
                    <a:pt x="153" y="143"/>
                  </a:cubicBezTo>
                  <a:close/>
                  <a:moveTo>
                    <a:pt x="154" y="145"/>
                  </a:moveTo>
                  <a:cubicBezTo>
                    <a:pt x="155" y="146"/>
                    <a:pt x="155" y="146"/>
                    <a:pt x="155" y="146"/>
                  </a:cubicBezTo>
                  <a:cubicBezTo>
                    <a:pt x="155" y="146"/>
                    <a:pt x="155" y="146"/>
                    <a:pt x="155" y="146"/>
                  </a:cubicBezTo>
                  <a:cubicBezTo>
                    <a:pt x="156" y="145"/>
                    <a:pt x="156" y="145"/>
                    <a:pt x="156" y="145"/>
                  </a:cubicBezTo>
                  <a:cubicBezTo>
                    <a:pt x="155" y="145"/>
                    <a:pt x="155" y="145"/>
                    <a:pt x="155" y="145"/>
                  </a:cubicBezTo>
                  <a:cubicBezTo>
                    <a:pt x="156" y="144"/>
                    <a:pt x="156" y="144"/>
                    <a:pt x="156" y="144"/>
                  </a:cubicBezTo>
                  <a:cubicBezTo>
                    <a:pt x="155" y="144"/>
                    <a:pt x="155" y="144"/>
                    <a:pt x="155" y="144"/>
                  </a:cubicBezTo>
                  <a:cubicBezTo>
                    <a:pt x="155" y="145"/>
                    <a:pt x="155" y="145"/>
                    <a:pt x="155" y="145"/>
                  </a:cubicBezTo>
                  <a:cubicBezTo>
                    <a:pt x="155" y="145"/>
                    <a:pt x="155" y="145"/>
                    <a:pt x="155" y="145"/>
                  </a:cubicBezTo>
                  <a:cubicBezTo>
                    <a:pt x="154" y="145"/>
                    <a:pt x="154" y="145"/>
                    <a:pt x="154" y="145"/>
                  </a:cubicBezTo>
                  <a:close/>
                  <a:moveTo>
                    <a:pt x="153" y="149"/>
                  </a:moveTo>
                  <a:cubicBezTo>
                    <a:pt x="153" y="148"/>
                    <a:pt x="153" y="148"/>
                    <a:pt x="153" y="148"/>
                  </a:cubicBezTo>
                  <a:cubicBezTo>
                    <a:pt x="153" y="148"/>
                    <a:pt x="153" y="148"/>
                    <a:pt x="153" y="148"/>
                  </a:cubicBezTo>
                  <a:cubicBezTo>
                    <a:pt x="153" y="147"/>
                    <a:pt x="153" y="147"/>
                    <a:pt x="153" y="147"/>
                  </a:cubicBezTo>
                  <a:cubicBezTo>
                    <a:pt x="154" y="146"/>
                    <a:pt x="154" y="146"/>
                    <a:pt x="154" y="146"/>
                  </a:cubicBezTo>
                  <a:cubicBezTo>
                    <a:pt x="154" y="147"/>
                    <a:pt x="154" y="147"/>
                    <a:pt x="154" y="147"/>
                  </a:cubicBezTo>
                  <a:cubicBezTo>
                    <a:pt x="154" y="147"/>
                    <a:pt x="154" y="147"/>
                    <a:pt x="154" y="147"/>
                  </a:cubicBezTo>
                  <a:cubicBezTo>
                    <a:pt x="154" y="148"/>
                    <a:pt x="154" y="148"/>
                    <a:pt x="154" y="148"/>
                  </a:cubicBezTo>
                  <a:cubicBezTo>
                    <a:pt x="154" y="148"/>
                    <a:pt x="154" y="148"/>
                    <a:pt x="154" y="148"/>
                  </a:cubicBezTo>
                  <a:cubicBezTo>
                    <a:pt x="154" y="149"/>
                    <a:pt x="154" y="149"/>
                    <a:pt x="154" y="149"/>
                  </a:cubicBezTo>
                  <a:cubicBezTo>
                    <a:pt x="154" y="149"/>
                    <a:pt x="154" y="149"/>
                    <a:pt x="154" y="149"/>
                  </a:cubicBezTo>
                  <a:cubicBezTo>
                    <a:pt x="154" y="149"/>
                    <a:pt x="154" y="149"/>
                    <a:pt x="154" y="149"/>
                  </a:cubicBezTo>
                  <a:cubicBezTo>
                    <a:pt x="153" y="149"/>
                    <a:pt x="153" y="149"/>
                    <a:pt x="153" y="149"/>
                  </a:cubicBezTo>
                  <a:close/>
                  <a:moveTo>
                    <a:pt x="186" y="131"/>
                  </a:moveTo>
                  <a:cubicBezTo>
                    <a:pt x="186" y="131"/>
                    <a:pt x="186" y="131"/>
                    <a:pt x="186" y="131"/>
                  </a:cubicBezTo>
                  <a:cubicBezTo>
                    <a:pt x="186" y="131"/>
                    <a:pt x="186" y="131"/>
                    <a:pt x="186" y="131"/>
                  </a:cubicBezTo>
                  <a:cubicBezTo>
                    <a:pt x="187" y="131"/>
                    <a:pt x="187" y="131"/>
                    <a:pt x="187" y="131"/>
                  </a:cubicBezTo>
                  <a:cubicBezTo>
                    <a:pt x="186" y="131"/>
                    <a:pt x="186" y="131"/>
                    <a:pt x="186" y="131"/>
                  </a:cubicBezTo>
                  <a:cubicBezTo>
                    <a:pt x="186" y="131"/>
                    <a:pt x="186" y="131"/>
                    <a:pt x="186" y="131"/>
                  </a:cubicBezTo>
                  <a:close/>
                  <a:moveTo>
                    <a:pt x="197" y="125"/>
                  </a:moveTo>
                  <a:cubicBezTo>
                    <a:pt x="197" y="124"/>
                    <a:pt x="197" y="124"/>
                    <a:pt x="197" y="124"/>
                  </a:cubicBezTo>
                  <a:cubicBezTo>
                    <a:pt x="197" y="124"/>
                    <a:pt x="197" y="124"/>
                    <a:pt x="197" y="124"/>
                  </a:cubicBezTo>
                  <a:cubicBezTo>
                    <a:pt x="197" y="123"/>
                    <a:pt x="197" y="123"/>
                    <a:pt x="197" y="123"/>
                  </a:cubicBezTo>
                  <a:cubicBezTo>
                    <a:pt x="197" y="123"/>
                    <a:pt x="197" y="123"/>
                    <a:pt x="197" y="123"/>
                  </a:cubicBezTo>
                  <a:cubicBezTo>
                    <a:pt x="198" y="123"/>
                    <a:pt x="198" y="123"/>
                    <a:pt x="198" y="123"/>
                  </a:cubicBezTo>
                  <a:cubicBezTo>
                    <a:pt x="198" y="123"/>
                    <a:pt x="198" y="123"/>
                    <a:pt x="198" y="123"/>
                  </a:cubicBezTo>
                  <a:cubicBezTo>
                    <a:pt x="198" y="124"/>
                    <a:pt x="198" y="124"/>
                    <a:pt x="198" y="124"/>
                  </a:cubicBezTo>
                  <a:cubicBezTo>
                    <a:pt x="198" y="124"/>
                    <a:pt x="198" y="124"/>
                    <a:pt x="198" y="124"/>
                  </a:cubicBezTo>
                  <a:cubicBezTo>
                    <a:pt x="197" y="125"/>
                    <a:pt x="197" y="125"/>
                    <a:pt x="197" y="125"/>
                  </a:cubicBezTo>
                  <a:cubicBezTo>
                    <a:pt x="197" y="125"/>
                    <a:pt x="197" y="125"/>
                    <a:pt x="197" y="125"/>
                  </a:cubicBezTo>
                  <a:close/>
                  <a:moveTo>
                    <a:pt x="185" y="137"/>
                  </a:moveTo>
                  <a:cubicBezTo>
                    <a:pt x="185" y="137"/>
                    <a:pt x="185" y="137"/>
                    <a:pt x="185" y="137"/>
                  </a:cubicBezTo>
                  <a:cubicBezTo>
                    <a:pt x="185" y="136"/>
                    <a:pt x="185" y="136"/>
                    <a:pt x="185" y="136"/>
                  </a:cubicBezTo>
                  <a:cubicBezTo>
                    <a:pt x="185" y="136"/>
                    <a:pt x="185" y="136"/>
                    <a:pt x="185" y="136"/>
                  </a:cubicBezTo>
                  <a:cubicBezTo>
                    <a:pt x="185" y="136"/>
                    <a:pt x="185" y="136"/>
                    <a:pt x="185" y="136"/>
                  </a:cubicBezTo>
                  <a:cubicBezTo>
                    <a:pt x="186" y="135"/>
                    <a:pt x="186" y="135"/>
                    <a:pt x="186" y="135"/>
                  </a:cubicBezTo>
                  <a:cubicBezTo>
                    <a:pt x="186" y="135"/>
                    <a:pt x="186" y="135"/>
                    <a:pt x="186" y="135"/>
                  </a:cubicBezTo>
                  <a:cubicBezTo>
                    <a:pt x="185" y="135"/>
                    <a:pt x="185" y="135"/>
                    <a:pt x="185" y="135"/>
                  </a:cubicBezTo>
                  <a:cubicBezTo>
                    <a:pt x="185" y="134"/>
                    <a:pt x="185" y="134"/>
                    <a:pt x="185" y="134"/>
                  </a:cubicBezTo>
                  <a:cubicBezTo>
                    <a:pt x="185" y="133"/>
                    <a:pt x="185" y="133"/>
                    <a:pt x="185" y="133"/>
                  </a:cubicBezTo>
                  <a:cubicBezTo>
                    <a:pt x="186" y="133"/>
                    <a:pt x="186" y="133"/>
                    <a:pt x="186" y="133"/>
                  </a:cubicBezTo>
                  <a:cubicBezTo>
                    <a:pt x="186" y="133"/>
                    <a:pt x="186" y="133"/>
                    <a:pt x="186" y="133"/>
                  </a:cubicBezTo>
                  <a:cubicBezTo>
                    <a:pt x="185" y="132"/>
                    <a:pt x="185" y="132"/>
                    <a:pt x="185" y="132"/>
                  </a:cubicBezTo>
                  <a:cubicBezTo>
                    <a:pt x="184" y="132"/>
                    <a:pt x="184" y="132"/>
                    <a:pt x="184" y="132"/>
                  </a:cubicBezTo>
                  <a:cubicBezTo>
                    <a:pt x="184" y="133"/>
                    <a:pt x="184" y="133"/>
                    <a:pt x="184" y="133"/>
                  </a:cubicBezTo>
                  <a:cubicBezTo>
                    <a:pt x="184" y="133"/>
                    <a:pt x="184" y="133"/>
                    <a:pt x="184" y="133"/>
                  </a:cubicBezTo>
                  <a:cubicBezTo>
                    <a:pt x="183" y="133"/>
                    <a:pt x="183" y="133"/>
                    <a:pt x="183" y="133"/>
                  </a:cubicBezTo>
                  <a:cubicBezTo>
                    <a:pt x="182" y="133"/>
                    <a:pt x="182" y="133"/>
                    <a:pt x="182" y="133"/>
                  </a:cubicBezTo>
                  <a:cubicBezTo>
                    <a:pt x="181" y="134"/>
                    <a:pt x="181" y="134"/>
                    <a:pt x="181" y="134"/>
                  </a:cubicBezTo>
                  <a:cubicBezTo>
                    <a:pt x="180" y="134"/>
                    <a:pt x="180" y="134"/>
                    <a:pt x="180" y="134"/>
                  </a:cubicBezTo>
                  <a:cubicBezTo>
                    <a:pt x="180" y="134"/>
                    <a:pt x="180" y="134"/>
                    <a:pt x="180" y="134"/>
                  </a:cubicBezTo>
                  <a:cubicBezTo>
                    <a:pt x="181" y="133"/>
                    <a:pt x="181" y="133"/>
                    <a:pt x="181" y="133"/>
                  </a:cubicBezTo>
                  <a:cubicBezTo>
                    <a:pt x="182" y="133"/>
                    <a:pt x="182" y="133"/>
                    <a:pt x="182" y="133"/>
                  </a:cubicBezTo>
                  <a:cubicBezTo>
                    <a:pt x="182" y="132"/>
                    <a:pt x="182" y="132"/>
                    <a:pt x="182" y="132"/>
                  </a:cubicBezTo>
                  <a:cubicBezTo>
                    <a:pt x="182" y="132"/>
                    <a:pt x="182" y="132"/>
                    <a:pt x="182" y="132"/>
                  </a:cubicBezTo>
                  <a:cubicBezTo>
                    <a:pt x="181" y="132"/>
                    <a:pt x="181" y="132"/>
                    <a:pt x="181" y="132"/>
                  </a:cubicBezTo>
                  <a:cubicBezTo>
                    <a:pt x="181" y="132"/>
                    <a:pt x="181" y="132"/>
                    <a:pt x="181" y="132"/>
                  </a:cubicBezTo>
                  <a:cubicBezTo>
                    <a:pt x="182" y="131"/>
                    <a:pt x="182" y="131"/>
                    <a:pt x="182" y="131"/>
                  </a:cubicBezTo>
                  <a:cubicBezTo>
                    <a:pt x="181" y="130"/>
                    <a:pt x="181" y="130"/>
                    <a:pt x="181" y="130"/>
                  </a:cubicBezTo>
                  <a:cubicBezTo>
                    <a:pt x="182" y="130"/>
                    <a:pt x="182" y="130"/>
                    <a:pt x="182" y="130"/>
                  </a:cubicBezTo>
                  <a:cubicBezTo>
                    <a:pt x="182" y="130"/>
                    <a:pt x="182" y="130"/>
                    <a:pt x="182" y="130"/>
                  </a:cubicBezTo>
                  <a:cubicBezTo>
                    <a:pt x="182" y="130"/>
                    <a:pt x="182" y="130"/>
                    <a:pt x="182" y="130"/>
                  </a:cubicBezTo>
                  <a:cubicBezTo>
                    <a:pt x="183" y="131"/>
                    <a:pt x="183" y="131"/>
                    <a:pt x="183" y="131"/>
                  </a:cubicBezTo>
                  <a:cubicBezTo>
                    <a:pt x="183" y="132"/>
                    <a:pt x="183" y="132"/>
                    <a:pt x="183" y="132"/>
                  </a:cubicBezTo>
                  <a:cubicBezTo>
                    <a:pt x="184" y="131"/>
                    <a:pt x="184" y="131"/>
                    <a:pt x="184" y="131"/>
                  </a:cubicBezTo>
                  <a:cubicBezTo>
                    <a:pt x="185" y="131"/>
                    <a:pt x="185" y="131"/>
                    <a:pt x="185" y="131"/>
                  </a:cubicBezTo>
                  <a:cubicBezTo>
                    <a:pt x="185" y="131"/>
                    <a:pt x="185" y="131"/>
                    <a:pt x="185" y="131"/>
                  </a:cubicBezTo>
                  <a:cubicBezTo>
                    <a:pt x="184" y="130"/>
                    <a:pt x="184" y="130"/>
                    <a:pt x="184" y="130"/>
                  </a:cubicBezTo>
                  <a:cubicBezTo>
                    <a:pt x="185" y="130"/>
                    <a:pt x="185" y="130"/>
                    <a:pt x="185" y="130"/>
                  </a:cubicBezTo>
                  <a:cubicBezTo>
                    <a:pt x="185" y="130"/>
                    <a:pt x="185" y="130"/>
                    <a:pt x="185" y="130"/>
                  </a:cubicBezTo>
                  <a:cubicBezTo>
                    <a:pt x="185" y="130"/>
                    <a:pt x="185" y="130"/>
                    <a:pt x="185" y="130"/>
                  </a:cubicBezTo>
                  <a:cubicBezTo>
                    <a:pt x="186" y="130"/>
                    <a:pt x="186" y="130"/>
                    <a:pt x="186" y="130"/>
                  </a:cubicBezTo>
                  <a:cubicBezTo>
                    <a:pt x="187" y="129"/>
                    <a:pt x="187" y="129"/>
                    <a:pt x="187" y="129"/>
                  </a:cubicBezTo>
                  <a:cubicBezTo>
                    <a:pt x="187" y="129"/>
                    <a:pt x="187" y="129"/>
                    <a:pt x="187" y="129"/>
                  </a:cubicBezTo>
                  <a:cubicBezTo>
                    <a:pt x="187" y="129"/>
                    <a:pt x="187" y="129"/>
                    <a:pt x="187" y="129"/>
                  </a:cubicBezTo>
                  <a:cubicBezTo>
                    <a:pt x="187" y="129"/>
                    <a:pt x="187" y="129"/>
                    <a:pt x="187" y="129"/>
                  </a:cubicBezTo>
                  <a:cubicBezTo>
                    <a:pt x="188" y="129"/>
                    <a:pt x="188" y="129"/>
                    <a:pt x="188" y="129"/>
                  </a:cubicBezTo>
                  <a:cubicBezTo>
                    <a:pt x="187" y="130"/>
                    <a:pt x="187" y="130"/>
                    <a:pt x="187" y="130"/>
                  </a:cubicBezTo>
                  <a:cubicBezTo>
                    <a:pt x="187" y="131"/>
                    <a:pt x="187" y="131"/>
                    <a:pt x="187" y="131"/>
                  </a:cubicBezTo>
                  <a:cubicBezTo>
                    <a:pt x="188" y="131"/>
                    <a:pt x="188" y="131"/>
                    <a:pt x="188" y="131"/>
                  </a:cubicBezTo>
                  <a:cubicBezTo>
                    <a:pt x="188" y="131"/>
                    <a:pt x="188" y="131"/>
                    <a:pt x="188" y="131"/>
                  </a:cubicBezTo>
                  <a:cubicBezTo>
                    <a:pt x="188" y="132"/>
                    <a:pt x="188" y="132"/>
                    <a:pt x="188" y="132"/>
                  </a:cubicBezTo>
                  <a:cubicBezTo>
                    <a:pt x="188" y="132"/>
                    <a:pt x="188" y="132"/>
                    <a:pt x="188" y="132"/>
                  </a:cubicBezTo>
                  <a:cubicBezTo>
                    <a:pt x="189" y="131"/>
                    <a:pt x="189" y="131"/>
                    <a:pt x="189" y="131"/>
                  </a:cubicBezTo>
                  <a:cubicBezTo>
                    <a:pt x="189" y="130"/>
                    <a:pt x="189" y="130"/>
                    <a:pt x="189" y="130"/>
                  </a:cubicBezTo>
                  <a:cubicBezTo>
                    <a:pt x="190" y="129"/>
                    <a:pt x="190" y="129"/>
                    <a:pt x="190" y="129"/>
                  </a:cubicBezTo>
                  <a:cubicBezTo>
                    <a:pt x="190" y="129"/>
                    <a:pt x="190" y="129"/>
                    <a:pt x="190" y="129"/>
                  </a:cubicBezTo>
                  <a:cubicBezTo>
                    <a:pt x="190" y="130"/>
                    <a:pt x="190" y="130"/>
                    <a:pt x="190" y="130"/>
                  </a:cubicBezTo>
                  <a:cubicBezTo>
                    <a:pt x="190" y="131"/>
                    <a:pt x="190" y="131"/>
                    <a:pt x="190" y="131"/>
                  </a:cubicBezTo>
                  <a:cubicBezTo>
                    <a:pt x="190" y="132"/>
                    <a:pt x="190" y="132"/>
                    <a:pt x="190" y="132"/>
                  </a:cubicBezTo>
                  <a:cubicBezTo>
                    <a:pt x="190" y="132"/>
                    <a:pt x="190" y="132"/>
                    <a:pt x="190" y="132"/>
                  </a:cubicBezTo>
                  <a:cubicBezTo>
                    <a:pt x="191" y="132"/>
                    <a:pt x="191" y="132"/>
                    <a:pt x="191" y="132"/>
                  </a:cubicBezTo>
                  <a:cubicBezTo>
                    <a:pt x="191" y="132"/>
                    <a:pt x="191" y="132"/>
                    <a:pt x="191" y="132"/>
                  </a:cubicBezTo>
                  <a:cubicBezTo>
                    <a:pt x="192" y="131"/>
                    <a:pt x="192" y="131"/>
                    <a:pt x="192" y="131"/>
                  </a:cubicBezTo>
                  <a:cubicBezTo>
                    <a:pt x="193" y="130"/>
                    <a:pt x="193" y="130"/>
                    <a:pt x="193" y="130"/>
                  </a:cubicBezTo>
                  <a:cubicBezTo>
                    <a:pt x="193" y="129"/>
                    <a:pt x="193" y="129"/>
                    <a:pt x="193" y="129"/>
                  </a:cubicBezTo>
                  <a:cubicBezTo>
                    <a:pt x="193" y="128"/>
                    <a:pt x="193" y="128"/>
                    <a:pt x="193" y="128"/>
                  </a:cubicBezTo>
                  <a:cubicBezTo>
                    <a:pt x="193" y="128"/>
                    <a:pt x="193" y="128"/>
                    <a:pt x="193" y="128"/>
                  </a:cubicBezTo>
                  <a:cubicBezTo>
                    <a:pt x="193" y="127"/>
                    <a:pt x="193" y="127"/>
                    <a:pt x="193" y="127"/>
                  </a:cubicBezTo>
                  <a:cubicBezTo>
                    <a:pt x="192" y="127"/>
                    <a:pt x="192" y="127"/>
                    <a:pt x="192" y="127"/>
                  </a:cubicBezTo>
                  <a:cubicBezTo>
                    <a:pt x="192" y="127"/>
                    <a:pt x="192" y="127"/>
                    <a:pt x="192" y="127"/>
                  </a:cubicBezTo>
                  <a:cubicBezTo>
                    <a:pt x="191" y="127"/>
                    <a:pt x="191" y="127"/>
                    <a:pt x="191" y="127"/>
                  </a:cubicBezTo>
                  <a:cubicBezTo>
                    <a:pt x="191" y="127"/>
                    <a:pt x="191" y="127"/>
                    <a:pt x="191" y="127"/>
                  </a:cubicBezTo>
                  <a:cubicBezTo>
                    <a:pt x="192" y="126"/>
                    <a:pt x="192" y="126"/>
                    <a:pt x="192" y="126"/>
                  </a:cubicBezTo>
                  <a:cubicBezTo>
                    <a:pt x="192" y="126"/>
                    <a:pt x="192" y="126"/>
                    <a:pt x="192" y="126"/>
                  </a:cubicBezTo>
                  <a:cubicBezTo>
                    <a:pt x="191" y="126"/>
                    <a:pt x="191" y="126"/>
                    <a:pt x="191" y="126"/>
                  </a:cubicBezTo>
                  <a:cubicBezTo>
                    <a:pt x="191" y="126"/>
                    <a:pt x="191" y="126"/>
                    <a:pt x="191" y="126"/>
                  </a:cubicBezTo>
                  <a:cubicBezTo>
                    <a:pt x="190" y="125"/>
                    <a:pt x="190" y="125"/>
                    <a:pt x="190" y="125"/>
                  </a:cubicBezTo>
                  <a:cubicBezTo>
                    <a:pt x="190" y="125"/>
                    <a:pt x="190" y="125"/>
                    <a:pt x="190" y="125"/>
                  </a:cubicBezTo>
                  <a:cubicBezTo>
                    <a:pt x="189" y="123"/>
                    <a:pt x="189" y="123"/>
                    <a:pt x="189" y="123"/>
                  </a:cubicBezTo>
                  <a:cubicBezTo>
                    <a:pt x="189" y="122"/>
                    <a:pt x="189" y="122"/>
                    <a:pt x="189" y="122"/>
                  </a:cubicBezTo>
                  <a:cubicBezTo>
                    <a:pt x="190" y="121"/>
                    <a:pt x="190" y="121"/>
                    <a:pt x="190" y="121"/>
                  </a:cubicBezTo>
                  <a:cubicBezTo>
                    <a:pt x="189" y="120"/>
                    <a:pt x="189" y="120"/>
                    <a:pt x="189" y="120"/>
                  </a:cubicBezTo>
                  <a:cubicBezTo>
                    <a:pt x="189" y="121"/>
                    <a:pt x="189" y="121"/>
                    <a:pt x="189" y="121"/>
                  </a:cubicBezTo>
                  <a:cubicBezTo>
                    <a:pt x="189" y="122"/>
                    <a:pt x="189" y="122"/>
                    <a:pt x="189" y="122"/>
                  </a:cubicBezTo>
                  <a:cubicBezTo>
                    <a:pt x="188" y="121"/>
                    <a:pt x="188" y="121"/>
                    <a:pt x="188" y="121"/>
                  </a:cubicBezTo>
                  <a:cubicBezTo>
                    <a:pt x="187" y="121"/>
                    <a:pt x="187" y="121"/>
                    <a:pt x="187" y="121"/>
                  </a:cubicBezTo>
                  <a:cubicBezTo>
                    <a:pt x="187" y="119"/>
                    <a:pt x="187" y="119"/>
                    <a:pt x="187" y="119"/>
                  </a:cubicBezTo>
                  <a:cubicBezTo>
                    <a:pt x="186" y="119"/>
                    <a:pt x="186" y="119"/>
                    <a:pt x="186" y="119"/>
                  </a:cubicBezTo>
                  <a:cubicBezTo>
                    <a:pt x="186" y="117"/>
                    <a:pt x="186" y="117"/>
                    <a:pt x="186" y="117"/>
                  </a:cubicBezTo>
                  <a:cubicBezTo>
                    <a:pt x="185" y="117"/>
                    <a:pt x="185" y="117"/>
                    <a:pt x="185" y="117"/>
                  </a:cubicBezTo>
                  <a:cubicBezTo>
                    <a:pt x="185" y="116"/>
                    <a:pt x="185" y="116"/>
                    <a:pt x="185" y="116"/>
                  </a:cubicBezTo>
                  <a:cubicBezTo>
                    <a:pt x="185" y="115"/>
                    <a:pt x="185" y="115"/>
                    <a:pt x="185" y="115"/>
                  </a:cubicBezTo>
                  <a:cubicBezTo>
                    <a:pt x="185" y="115"/>
                    <a:pt x="185" y="115"/>
                    <a:pt x="185" y="115"/>
                  </a:cubicBezTo>
                  <a:cubicBezTo>
                    <a:pt x="186" y="115"/>
                    <a:pt x="186" y="115"/>
                    <a:pt x="186" y="115"/>
                  </a:cubicBezTo>
                  <a:cubicBezTo>
                    <a:pt x="186" y="114"/>
                    <a:pt x="186" y="114"/>
                    <a:pt x="186" y="114"/>
                  </a:cubicBezTo>
                  <a:cubicBezTo>
                    <a:pt x="187" y="114"/>
                    <a:pt x="187" y="114"/>
                    <a:pt x="187" y="114"/>
                  </a:cubicBezTo>
                  <a:cubicBezTo>
                    <a:pt x="187" y="114"/>
                    <a:pt x="187" y="114"/>
                    <a:pt x="187" y="114"/>
                  </a:cubicBezTo>
                  <a:cubicBezTo>
                    <a:pt x="188" y="114"/>
                    <a:pt x="188" y="114"/>
                    <a:pt x="188" y="114"/>
                  </a:cubicBezTo>
                  <a:cubicBezTo>
                    <a:pt x="188" y="113"/>
                    <a:pt x="188" y="113"/>
                    <a:pt x="188" y="113"/>
                  </a:cubicBezTo>
                  <a:cubicBezTo>
                    <a:pt x="188" y="112"/>
                    <a:pt x="188" y="112"/>
                    <a:pt x="188" y="112"/>
                  </a:cubicBezTo>
                  <a:cubicBezTo>
                    <a:pt x="188" y="111"/>
                    <a:pt x="188" y="111"/>
                    <a:pt x="188" y="111"/>
                  </a:cubicBezTo>
                  <a:cubicBezTo>
                    <a:pt x="189" y="110"/>
                    <a:pt x="189" y="110"/>
                    <a:pt x="189" y="110"/>
                  </a:cubicBezTo>
                  <a:cubicBezTo>
                    <a:pt x="188" y="109"/>
                    <a:pt x="188" y="109"/>
                    <a:pt x="188" y="109"/>
                  </a:cubicBezTo>
                  <a:cubicBezTo>
                    <a:pt x="188" y="108"/>
                    <a:pt x="188" y="108"/>
                    <a:pt x="188" y="108"/>
                  </a:cubicBezTo>
                  <a:cubicBezTo>
                    <a:pt x="189" y="108"/>
                    <a:pt x="189" y="108"/>
                    <a:pt x="189" y="108"/>
                  </a:cubicBezTo>
                  <a:cubicBezTo>
                    <a:pt x="189" y="107"/>
                    <a:pt x="189" y="107"/>
                    <a:pt x="189" y="107"/>
                  </a:cubicBezTo>
                  <a:cubicBezTo>
                    <a:pt x="190" y="106"/>
                    <a:pt x="190" y="106"/>
                    <a:pt x="190" y="106"/>
                  </a:cubicBezTo>
                  <a:cubicBezTo>
                    <a:pt x="190" y="105"/>
                    <a:pt x="190" y="105"/>
                    <a:pt x="190" y="105"/>
                  </a:cubicBezTo>
                  <a:cubicBezTo>
                    <a:pt x="190" y="104"/>
                    <a:pt x="190" y="104"/>
                    <a:pt x="190" y="104"/>
                  </a:cubicBezTo>
                  <a:cubicBezTo>
                    <a:pt x="190" y="103"/>
                    <a:pt x="190" y="103"/>
                    <a:pt x="190" y="103"/>
                  </a:cubicBezTo>
                  <a:cubicBezTo>
                    <a:pt x="191" y="103"/>
                    <a:pt x="191" y="103"/>
                    <a:pt x="191" y="103"/>
                  </a:cubicBezTo>
                  <a:cubicBezTo>
                    <a:pt x="191" y="102"/>
                    <a:pt x="191" y="102"/>
                    <a:pt x="191" y="102"/>
                  </a:cubicBezTo>
                  <a:cubicBezTo>
                    <a:pt x="192" y="101"/>
                    <a:pt x="192" y="101"/>
                    <a:pt x="192" y="101"/>
                  </a:cubicBezTo>
                  <a:cubicBezTo>
                    <a:pt x="192" y="100"/>
                    <a:pt x="192" y="100"/>
                    <a:pt x="192" y="100"/>
                  </a:cubicBezTo>
                  <a:cubicBezTo>
                    <a:pt x="192" y="100"/>
                    <a:pt x="192" y="100"/>
                    <a:pt x="192" y="100"/>
                  </a:cubicBezTo>
                  <a:cubicBezTo>
                    <a:pt x="192" y="99"/>
                    <a:pt x="192" y="99"/>
                    <a:pt x="192" y="99"/>
                  </a:cubicBezTo>
                  <a:cubicBezTo>
                    <a:pt x="193" y="99"/>
                    <a:pt x="193" y="99"/>
                    <a:pt x="193" y="99"/>
                  </a:cubicBezTo>
                  <a:cubicBezTo>
                    <a:pt x="192" y="98"/>
                    <a:pt x="192" y="98"/>
                    <a:pt x="192" y="98"/>
                  </a:cubicBezTo>
                  <a:cubicBezTo>
                    <a:pt x="192" y="97"/>
                    <a:pt x="192" y="97"/>
                    <a:pt x="192" y="97"/>
                  </a:cubicBezTo>
                  <a:cubicBezTo>
                    <a:pt x="192" y="97"/>
                    <a:pt x="192" y="97"/>
                    <a:pt x="192" y="97"/>
                  </a:cubicBezTo>
                  <a:cubicBezTo>
                    <a:pt x="191" y="96"/>
                    <a:pt x="191" y="96"/>
                    <a:pt x="191" y="96"/>
                  </a:cubicBezTo>
                  <a:cubicBezTo>
                    <a:pt x="191" y="95"/>
                    <a:pt x="191" y="95"/>
                    <a:pt x="191" y="95"/>
                  </a:cubicBezTo>
                  <a:cubicBezTo>
                    <a:pt x="191" y="95"/>
                    <a:pt x="191" y="95"/>
                    <a:pt x="191" y="95"/>
                  </a:cubicBezTo>
                  <a:cubicBezTo>
                    <a:pt x="191" y="93"/>
                    <a:pt x="191" y="93"/>
                    <a:pt x="191" y="93"/>
                  </a:cubicBezTo>
                  <a:cubicBezTo>
                    <a:pt x="190" y="93"/>
                    <a:pt x="190" y="93"/>
                    <a:pt x="190" y="93"/>
                  </a:cubicBezTo>
                  <a:cubicBezTo>
                    <a:pt x="190" y="93"/>
                    <a:pt x="190" y="93"/>
                    <a:pt x="190" y="93"/>
                  </a:cubicBezTo>
                  <a:cubicBezTo>
                    <a:pt x="189" y="93"/>
                    <a:pt x="189" y="93"/>
                    <a:pt x="189" y="93"/>
                  </a:cubicBezTo>
                  <a:cubicBezTo>
                    <a:pt x="189" y="94"/>
                    <a:pt x="189" y="94"/>
                    <a:pt x="189" y="94"/>
                  </a:cubicBezTo>
                  <a:cubicBezTo>
                    <a:pt x="189" y="94"/>
                    <a:pt x="189" y="94"/>
                    <a:pt x="189" y="94"/>
                  </a:cubicBezTo>
                  <a:cubicBezTo>
                    <a:pt x="188" y="92"/>
                    <a:pt x="188" y="92"/>
                    <a:pt x="188" y="92"/>
                  </a:cubicBezTo>
                  <a:cubicBezTo>
                    <a:pt x="187" y="92"/>
                    <a:pt x="187" y="92"/>
                    <a:pt x="187" y="92"/>
                  </a:cubicBezTo>
                  <a:cubicBezTo>
                    <a:pt x="187" y="92"/>
                    <a:pt x="187" y="92"/>
                    <a:pt x="187" y="92"/>
                  </a:cubicBezTo>
                  <a:cubicBezTo>
                    <a:pt x="186" y="92"/>
                    <a:pt x="186" y="92"/>
                    <a:pt x="186" y="92"/>
                  </a:cubicBezTo>
                  <a:cubicBezTo>
                    <a:pt x="186" y="93"/>
                    <a:pt x="186" y="93"/>
                    <a:pt x="186" y="93"/>
                  </a:cubicBezTo>
                  <a:cubicBezTo>
                    <a:pt x="186" y="93"/>
                    <a:pt x="186" y="93"/>
                    <a:pt x="186" y="93"/>
                  </a:cubicBezTo>
                  <a:cubicBezTo>
                    <a:pt x="185" y="93"/>
                    <a:pt x="185" y="93"/>
                    <a:pt x="185" y="93"/>
                  </a:cubicBezTo>
                  <a:cubicBezTo>
                    <a:pt x="185" y="94"/>
                    <a:pt x="185" y="94"/>
                    <a:pt x="185" y="94"/>
                  </a:cubicBezTo>
                  <a:cubicBezTo>
                    <a:pt x="185" y="95"/>
                    <a:pt x="185" y="95"/>
                    <a:pt x="185" y="95"/>
                  </a:cubicBezTo>
                  <a:cubicBezTo>
                    <a:pt x="184" y="95"/>
                    <a:pt x="184" y="95"/>
                    <a:pt x="184" y="95"/>
                  </a:cubicBezTo>
                  <a:cubicBezTo>
                    <a:pt x="184" y="97"/>
                    <a:pt x="184" y="97"/>
                    <a:pt x="184" y="97"/>
                  </a:cubicBezTo>
                  <a:cubicBezTo>
                    <a:pt x="184" y="98"/>
                    <a:pt x="184" y="98"/>
                    <a:pt x="184" y="98"/>
                  </a:cubicBezTo>
                  <a:cubicBezTo>
                    <a:pt x="183" y="98"/>
                    <a:pt x="183" y="98"/>
                    <a:pt x="183" y="98"/>
                  </a:cubicBezTo>
                  <a:cubicBezTo>
                    <a:pt x="183" y="99"/>
                    <a:pt x="183" y="99"/>
                    <a:pt x="183" y="99"/>
                  </a:cubicBezTo>
                  <a:cubicBezTo>
                    <a:pt x="183" y="99"/>
                    <a:pt x="183" y="99"/>
                    <a:pt x="183" y="99"/>
                  </a:cubicBezTo>
                  <a:cubicBezTo>
                    <a:pt x="183" y="100"/>
                    <a:pt x="183" y="100"/>
                    <a:pt x="183" y="100"/>
                  </a:cubicBezTo>
                  <a:cubicBezTo>
                    <a:pt x="182" y="100"/>
                    <a:pt x="182" y="100"/>
                    <a:pt x="182" y="100"/>
                  </a:cubicBezTo>
                  <a:cubicBezTo>
                    <a:pt x="182" y="102"/>
                    <a:pt x="182" y="102"/>
                    <a:pt x="182" y="102"/>
                  </a:cubicBezTo>
                  <a:cubicBezTo>
                    <a:pt x="181" y="102"/>
                    <a:pt x="181" y="102"/>
                    <a:pt x="181" y="102"/>
                  </a:cubicBezTo>
                  <a:cubicBezTo>
                    <a:pt x="181" y="102"/>
                    <a:pt x="181" y="102"/>
                    <a:pt x="181" y="102"/>
                  </a:cubicBezTo>
                  <a:cubicBezTo>
                    <a:pt x="180" y="104"/>
                    <a:pt x="180" y="104"/>
                    <a:pt x="180" y="104"/>
                  </a:cubicBezTo>
                  <a:cubicBezTo>
                    <a:pt x="181" y="104"/>
                    <a:pt x="181" y="104"/>
                    <a:pt x="181" y="104"/>
                  </a:cubicBezTo>
                  <a:cubicBezTo>
                    <a:pt x="180" y="105"/>
                    <a:pt x="180" y="105"/>
                    <a:pt x="180" y="105"/>
                  </a:cubicBezTo>
                  <a:cubicBezTo>
                    <a:pt x="180" y="106"/>
                    <a:pt x="180" y="106"/>
                    <a:pt x="180" y="106"/>
                  </a:cubicBezTo>
                  <a:cubicBezTo>
                    <a:pt x="180" y="106"/>
                    <a:pt x="180" y="106"/>
                    <a:pt x="180" y="106"/>
                  </a:cubicBezTo>
                  <a:cubicBezTo>
                    <a:pt x="180" y="107"/>
                    <a:pt x="180" y="107"/>
                    <a:pt x="180" y="107"/>
                  </a:cubicBezTo>
                  <a:cubicBezTo>
                    <a:pt x="180" y="108"/>
                    <a:pt x="180" y="108"/>
                    <a:pt x="180" y="108"/>
                  </a:cubicBezTo>
                  <a:cubicBezTo>
                    <a:pt x="179" y="108"/>
                    <a:pt x="179" y="108"/>
                    <a:pt x="179" y="108"/>
                  </a:cubicBezTo>
                  <a:cubicBezTo>
                    <a:pt x="179" y="108"/>
                    <a:pt x="179" y="108"/>
                    <a:pt x="179" y="108"/>
                  </a:cubicBezTo>
                  <a:cubicBezTo>
                    <a:pt x="180" y="108"/>
                    <a:pt x="180" y="108"/>
                    <a:pt x="180" y="108"/>
                  </a:cubicBezTo>
                  <a:cubicBezTo>
                    <a:pt x="180" y="109"/>
                    <a:pt x="180" y="109"/>
                    <a:pt x="180" y="109"/>
                  </a:cubicBezTo>
                  <a:cubicBezTo>
                    <a:pt x="180" y="109"/>
                    <a:pt x="180" y="109"/>
                    <a:pt x="180" y="109"/>
                  </a:cubicBezTo>
                  <a:cubicBezTo>
                    <a:pt x="179" y="109"/>
                    <a:pt x="179" y="109"/>
                    <a:pt x="179" y="109"/>
                  </a:cubicBezTo>
                  <a:cubicBezTo>
                    <a:pt x="178" y="109"/>
                    <a:pt x="178" y="109"/>
                    <a:pt x="178" y="109"/>
                  </a:cubicBezTo>
                  <a:cubicBezTo>
                    <a:pt x="178" y="109"/>
                    <a:pt x="178" y="109"/>
                    <a:pt x="178" y="109"/>
                  </a:cubicBezTo>
                  <a:cubicBezTo>
                    <a:pt x="177" y="109"/>
                    <a:pt x="177" y="109"/>
                    <a:pt x="177" y="109"/>
                  </a:cubicBezTo>
                  <a:cubicBezTo>
                    <a:pt x="177" y="110"/>
                    <a:pt x="177" y="110"/>
                    <a:pt x="177" y="110"/>
                  </a:cubicBezTo>
                  <a:cubicBezTo>
                    <a:pt x="177" y="111"/>
                    <a:pt x="177" y="111"/>
                    <a:pt x="177" y="111"/>
                  </a:cubicBezTo>
                  <a:cubicBezTo>
                    <a:pt x="176" y="110"/>
                    <a:pt x="176" y="110"/>
                    <a:pt x="176" y="110"/>
                  </a:cubicBezTo>
                  <a:cubicBezTo>
                    <a:pt x="176" y="109"/>
                    <a:pt x="176" y="109"/>
                    <a:pt x="176" y="109"/>
                  </a:cubicBezTo>
                  <a:cubicBezTo>
                    <a:pt x="177" y="109"/>
                    <a:pt x="177" y="109"/>
                    <a:pt x="177" y="109"/>
                  </a:cubicBezTo>
                  <a:cubicBezTo>
                    <a:pt x="176" y="108"/>
                    <a:pt x="176" y="108"/>
                    <a:pt x="176" y="108"/>
                  </a:cubicBezTo>
                  <a:cubicBezTo>
                    <a:pt x="176" y="107"/>
                    <a:pt x="176" y="107"/>
                    <a:pt x="176" y="107"/>
                  </a:cubicBezTo>
                  <a:cubicBezTo>
                    <a:pt x="177" y="106"/>
                    <a:pt x="177" y="106"/>
                    <a:pt x="177" y="106"/>
                  </a:cubicBezTo>
                  <a:cubicBezTo>
                    <a:pt x="177" y="105"/>
                    <a:pt x="177" y="105"/>
                    <a:pt x="177" y="105"/>
                  </a:cubicBezTo>
                  <a:cubicBezTo>
                    <a:pt x="177" y="105"/>
                    <a:pt x="177" y="105"/>
                    <a:pt x="177" y="105"/>
                  </a:cubicBezTo>
                  <a:cubicBezTo>
                    <a:pt x="178" y="104"/>
                    <a:pt x="178" y="104"/>
                    <a:pt x="178" y="104"/>
                  </a:cubicBezTo>
                  <a:cubicBezTo>
                    <a:pt x="178" y="103"/>
                    <a:pt x="178" y="103"/>
                    <a:pt x="178" y="103"/>
                  </a:cubicBezTo>
                  <a:cubicBezTo>
                    <a:pt x="178" y="102"/>
                    <a:pt x="178" y="102"/>
                    <a:pt x="178" y="102"/>
                  </a:cubicBezTo>
                  <a:cubicBezTo>
                    <a:pt x="179" y="101"/>
                    <a:pt x="179" y="101"/>
                    <a:pt x="179" y="101"/>
                  </a:cubicBezTo>
                  <a:cubicBezTo>
                    <a:pt x="179" y="100"/>
                    <a:pt x="179" y="100"/>
                    <a:pt x="179" y="100"/>
                  </a:cubicBezTo>
                  <a:cubicBezTo>
                    <a:pt x="179" y="100"/>
                    <a:pt x="179" y="100"/>
                    <a:pt x="179" y="100"/>
                  </a:cubicBezTo>
                  <a:cubicBezTo>
                    <a:pt x="178" y="100"/>
                    <a:pt x="178" y="100"/>
                    <a:pt x="178" y="100"/>
                  </a:cubicBezTo>
                  <a:cubicBezTo>
                    <a:pt x="178" y="100"/>
                    <a:pt x="178" y="100"/>
                    <a:pt x="178" y="100"/>
                  </a:cubicBezTo>
                  <a:cubicBezTo>
                    <a:pt x="179" y="99"/>
                    <a:pt x="179" y="99"/>
                    <a:pt x="179" y="99"/>
                  </a:cubicBezTo>
                  <a:cubicBezTo>
                    <a:pt x="179" y="97"/>
                    <a:pt x="179" y="97"/>
                    <a:pt x="179" y="97"/>
                  </a:cubicBezTo>
                  <a:cubicBezTo>
                    <a:pt x="179" y="97"/>
                    <a:pt x="179" y="97"/>
                    <a:pt x="179" y="97"/>
                  </a:cubicBezTo>
                  <a:cubicBezTo>
                    <a:pt x="178" y="96"/>
                    <a:pt x="178" y="96"/>
                    <a:pt x="178" y="96"/>
                  </a:cubicBezTo>
                  <a:cubicBezTo>
                    <a:pt x="179" y="96"/>
                    <a:pt x="179" y="96"/>
                    <a:pt x="179" y="96"/>
                  </a:cubicBezTo>
                  <a:cubicBezTo>
                    <a:pt x="179" y="95"/>
                    <a:pt x="179" y="95"/>
                    <a:pt x="179" y="95"/>
                  </a:cubicBezTo>
                  <a:cubicBezTo>
                    <a:pt x="178" y="95"/>
                    <a:pt x="178" y="95"/>
                    <a:pt x="178" y="95"/>
                  </a:cubicBezTo>
                  <a:cubicBezTo>
                    <a:pt x="177" y="94"/>
                    <a:pt x="177" y="94"/>
                    <a:pt x="177" y="94"/>
                  </a:cubicBezTo>
                  <a:cubicBezTo>
                    <a:pt x="176" y="94"/>
                    <a:pt x="176" y="94"/>
                    <a:pt x="176" y="94"/>
                  </a:cubicBezTo>
                  <a:cubicBezTo>
                    <a:pt x="176" y="95"/>
                    <a:pt x="176" y="95"/>
                    <a:pt x="176" y="95"/>
                  </a:cubicBezTo>
                  <a:cubicBezTo>
                    <a:pt x="177" y="96"/>
                    <a:pt x="177" y="96"/>
                    <a:pt x="177" y="96"/>
                  </a:cubicBezTo>
                  <a:cubicBezTo>
                    <a:pt x="177" y="96"/>
                    <a:pt x="177" y="96"/>
                    <a:pt x="177" y="96"/>
                  </a:cubicBezTo>
                  <a:cubicBezTo>
                    <a:pt x="177" y="97"/>
                    <a:pt x="177" y="97"/>
                    <a:pt x="177" y="97"/>
                  </a:cubicBezTo>
                  <a:cubicBezTo>
                    <a:pt x="177" y="97"/>
                    <a:pt x="177" y="97"/>
                    <a:pt x="177" y="97"/>
                  </a:cubicBezTo>
                  <a:cubicBezTo>
                    <a:pt x="176" y="97"/>
                    <a:pt x="176" y="97"/>
                    <a:pt x="176" y="97"/>
                  </a:cubicBezTo>
                  <a:cubicBezTo>
                    <a:pt x="176" y="97"/>
                    <a:pt x="176" y="97"/>
                    <a:pt x="176" y="97"/>
                  </a:cubicBezTo>
                  <a:cubicBezTo>
                    <a:pt x="175" y="97"/>
                    <a:pt x="175" y="97"/>
                    <a:pt x="175" y="97"/>
                  </a:cubicBezTo>
                  <a:cubicBezTo>
                    <a:pt x="175" y="98"/>
                    <a:pt x="175" y="98"/>
                    <a:pt x="175" y="98"/>
                  </a:cubicBezTo>
                  <a:cubicBezTo>
                    <a:pt x="176" y="98"/>
                    <a:pt x="176" y="98"/>
                    <a:pt x="176" y="98"/>
                  </a:cubicBezTo>
                  <a:cubicBezTo>
                    <a:pt x="176" y="98"/>
                    <a:pt x="176" y="98"/>
                    <a:pt x="176" y="98"/>
                  </a:cubicBezTo>
                  <a:cubicBezTo>
                    <a:pt x="176" y="99"/>
                    <a:pt x="176" y="99"/>
                    <a:pt x="176" y="99"/>
                  </a:cubicBezTo>
                  <a:cubicBezTo>
                    <a:pt x="176" y="100"/>
                    <a:pt x="176" y="100"/>
                    <a:pt x="176" y="100"/>
                  </a:cubicBezTo>
                  <a:cubicBezTo>
                    <a:pt x="176" y="99"/>
                    <a:pt x="176" y="99"/>
                    <a:pt x="176" y="99"/>
                  </a:cubicBezTo>
                  <a:cubicBezTo>
                    <a:pt x="175" y="99"/>
                    <a:pt x="175" y="99"/>
                    <a:pt x="175" y="99"/>
                  </a:cubicBezTo>
                  <a:cubicBezTo>
                    <a:pt x="175" y="100"/>
                    <a:pt x="175" y="100"/>
                    <a:pt x="175" y="100"/>
                  </a:cubicBezTo>
                  <a:cubicBezTo>
                    <a:pt x="174" y="99"/>
                    <a:pt x="174" y="99"/>
                    <a:pt x="174" y="99"/>
                  </a:cubicBezTo>
                  <a:cubicBezTo>
                    <a:pt x="174" y="99"/>
                    <a:pt x="174" y="99"/>
                    <a:pt x="174" y="99"/>
                  </a:cubicBezTo>
                  <a:cubicBezTo>
                    <a:pt x="174" y="99"/>
                    <a:pt x="174" y="99"/>
                    <a:pt x="174" y="99"/>
                  </a:cubicBezTo>
                  <a:cubicBezTo>
                    <a:pt x="173" y="100"/>
                    <a:pt x="173" y="100"/>
                    <a:pt x="173" y="100"/>
                  </a:cubicBezTo>
                  <a:cubicBezTo>
                    <a:pt x="173" y="99"/>
                    <a:pt x="173" y="99"/>
                    <a:pt x="173" y="99"/>
                  </a:cubicBezTo>
                  <a:cubicBezTo>
                    <a:pt x="173" y="99"/>
                    <a:pt x="173" y="99"/>
                    <a:pt x="173" y="99"/>
                  </a:cubicBezTo>
                  <a:cubicBezTo>
                    <a:pt x="173" y="98"/>
                    <a:pt x="173" y="98"/>
                    <a:pt x="173" y="98"/>
                  </a:cubicBezTo>
                  <a:cubicBezTo>
                    <a:pt x="173" y="98"/>
                    <a:pt x="173" y="98"/>
                    <a:pt x="173" y="98"/>
                  </a:cubicBezTo>
                  <a:cubicBezTo>
                    <a:pt x="172" y="98"/>
                    <a:pt x="172" y="98"/>
                    <a:pt x="172" y="98"/>
                  </a:cubicBezTo>
                  <a:cubicBezTo>
                    <a:pt x="171" y="99"/>
                    <a:pt x="171" y="99"/>
                    <a:pt x="171" y="99"/>
                  </a:cubicBezTo>
                  <a:cubicBezTo>
                    <a:pt x="170" y="98"/>
                    <a:pt x="170" y="98"/>
                    <a:pt x="170" y="98"/>
                  </a:cubicBezTo>
                  <a:cubicBezTo>
                    <a:pt x="170" y="98"/>
                    <a:pt x="170" y="98"/>
                    <a:pt x="170" y="98"/>
                  </a:cubicBezTo>
                  <a:cubicBezTo>
                    <a:pt x="169" y="99"/>
                    <a:pt x="169" y="99"/>
                    <a:pt x="169" y="99"/>
                  </a:cubicBezTo>
                  <a:cubicBezTo>
                    <a:pt x="168" y="99"/>
                    <a:pt x="168" y="99"/>
                    <a:pt x="168" y="99"/>
                  </a:cubicBezTo>
                  <a:cubicBezTo>
                    <a:pt x="168" y="98"/>
                    <a:pt x="168" y="98"/>
                    <a:pt x="168" y="98"/>
                  </a:cubicBezTo>
                  <a:cubicBezTo>
                    <a:pt x="167" y="99"/>
                    <a:pt x="167" y="99"/>
                    <a:pt x="167" y="99"/>
                  </a:cubicBezTo>
                  <a:cubicBezTo>
                    <a:pt x="167" y="98"/>
                    <a:pt x="167" y="98"/>
                    <a:pt x="167" y="98"/>
                  </a:cubicBezTo>
                  <a:cubicBezTo>
                    <a:pt x="167" y="98"/>
                    <a:pt x="167" y="98"/>
                    <a:pt x="167" y="98"/>
                  </a:cubicBezTo>
                  <a:cubicBezTo>
                    <a:pt x="168" y="98"/>
                    <a:pt x="168" y="98"/>
                    <a:pt x="168" y="98"/>
                  </a:cubicBezTo>
                  <a:cubicBezTo>
                    <a:pt x="169" y="98"/>
                    <a:pt x="169" y="98"/>
                    <a:pt x="169" y="98"/>
                  </a:cubicBezTo>
                  <a:cubicBezTo>
                    <a:pt x="170" y="97"/>
                    <a:pt x="170" y="97"/>
                    <a:pt x="170" y="97"/>
                  </a:cubicBezTo>
                  <a:cubicBezTo>
                    <a:pt x="170" y="97"/>
                    <a:pt x="170" y="97"/>
                    <a:pt x="170" y="97"/>
                  </a:cubicBezTo>
                  <a:cubicBezTo>
                    <a:pt x="171" y="97"/>
                    <a:pt x="171" y="97"/>
                    <a:pt x="171" y="97"/>
                  </a:cubicBezTo>
                  <a:cubicBezTo>
                    <a:pt x="171" y="97"/>
                    <a:pt x="171" y="97"/>
                    <a:pt x="171" y="97"/>
                  </a:cubicBezTo>
                  <a:cubicBezTo>
                    <a:pt x="172" y="96"/>
                    <a:pt x="172" y="96"/>
                    <a:pt x="172" y="96"/>
                  </a:cubicBezTo>
                  <a:cubicBezTo>
                    <a:pt x="172" y="96"/>
                    <a:pt x="172" y="96"/>
                    <a:pt x="172" y="96"/>
                  </a:cubicBezTo>
                  <a:cubicBezTo>
                    <a:pt x="172" y="95"/>
                    <a:pt x="172" y="95"/>
                    <a:pt x="172" y="95"/>
                  </a:cubicBezTo>
                  <a:cubicBezTo>
                    <a:pt x="172" y="95"/>
                    <a:pt x="172" y="95"/>
                    <a:pt x="172" y="95"/>
                  </a:cubicBezTo>
                  <a:cubicBezTo>
                    <a:pt x="171" y="93"/>
                    <a:pt x="171" y="93"/>
                    <a:pt x="171" y="93"/>
                  </a:cubicBezTo>
                  <a:cubicBezTo>
                    <a:pt x="170" y="93"/>
                    <a:pt x="170" y="93"/>
                    <a:pt x="170" y="93"/>
                  </a:cubicBezTo>
                  <a:cubicBezTo>
                    <a:pt x="170" y="93"/>
                    <a:pt x="170" y="93"/>
                    <a:pt x="170" y="93"/>
                  </a:cubicBezTo>
                  <a:cubicBezTo>
                    <a:pt x="169" y="91"/>
                    <a:pt x="169" y="91"/>
                    <a:pt x="169" y="91"/>
                  </a:cubicBezTo>
                  <a:cubicBezTo>
                    <a:pt x="168" y="91"/>
                    <a:pt x="168" y="91"/>
                    <a:pt x="168" y="91"/>
                  </a:cubicBezTo>
                  <a:cubicBezTo>
                    <a:pt x="168" y="91"/>
                    <a:pt x="168" y="91"/>
                    <a:pt x="168" y="91"/>
                  </a:cubicBezTo>
                  <a:cubicBezTo>
                    <a:pt x="167" y="92"/>
                    <a:pt x="167" y="92"/>
                    <a:pt x="167" y="92"/>
                  </a:cubicBezTo>
                  <a:cubicBezTo>
                    <a:pt x="166" y="92"/>
                    <a:pt x="166" y="92"/>
                    <a:pt x="166" y="92"/>
                  </a:cubicBezTo>
                  <a:cubicBezTo>
                    <a:pt x="165" y="93"/>
                    <a:pt x="165" y="93"/>
                    <a:pt x="165" y="93"/>
                  </a:cubicBezTo>
                  <a:cubicBezTo>
                    <a:pt x="165" y="93"/>
                    <a:pt x="165" y="93"/>
                    <a:pt x="165" y="93"/>
                  </a:cubicBezTo>
                  <a:cubicBezTo>
                    <a:pt x="165" y="94"/>
                    <a:pt x="165" y="94"/>
                    <a:pt x="165" y="94"/>
                  </a:cubicBezTo>
                  <a:cubicBezTo>
                    <a:pt x="164" y="94"/>
                    <a:pt x="164" y="94"/>
                    <a:pt x="164" y="94"/>
                  </a:cubicBezTo>
                  <a:cubicBezTo>
                    <a:pt x="164" y="94"/>
                    <a:pt x="164" y="94"/>
                    <a:pt x="164" y="94"/>
                  </a:cubicBezTo>
                  <a:cubicBezTo>
                    <a:pt x="164" y="94"/>
                    <a:pt x="164" y="94"/>
                    <a:pt x="164" y="94"/>
                  </a:cubicBezTo>
                  <a:cubicBezTo>
                    <a:pt x="163" y="94"/>
                    <a:pt x="163" y="94"/>
                    <a:pt x="163" y="94"/>
                  </a:cubicBezTo>
                  <a:cubicBezTo>
                    <a:pt x="162" y="94"/>
                    <a:pt x="162" y="94"/>
                    <a:pt x="162" y="94"/>
                  </a:cubicBezTo>
                  <a:cubicBezTo>
                    <a:pt x="162" y="94"/>
                    <a:pt x="162" y="94"/>
                    <a:pt x="162" y="94"/>
                  </a:cubicBezTo>
                  <a:cubicBezTo>
                    <a:pt x="161" y="94"/>
                    <a:pt x="161" y="94"/>
                    <a:pt x="161" y="94"/>
                  </a:cubicBezTo>
                  <a:cubicBezTo>
                    <a:pt x="160" y="94"/>
                    <a:pt x="160" y="94"/>
                    <a:pt x="160" y="94"/>
                  </a:cubicBezTo>
                  <a:cubicBezTo>
                    <a:pt x="160" y="94"/>
                    <a:pt x="160" y="94"/>
                    <a:pt x="160" y="94"/>
                  </a:cubicBezTo>
                  <a:cubicBezTo>
                    <a:pt x="160" y="93"/>
                    <a:pt x="160" y="93"/>
                    <a:pt x="160" y="93"/>
                  </a:cubicBezTo>
                  <a:cubicBezTo>
                    <a:pt x="162" y="93"/>
                    <a:pt x="162" y="93"/>
                    <a:pt x="162" y="93"/>
                  </a:cubicBezTo>
                  <a:cubicBezTo>
                    <a:pt x="162" y="92"/>
                    <a:pt x="162" y="92"/>
                    <a:pt x="162" y="92"/>
                  </a:cubicBezTo>
                  <a:cubicBezTo>
                    <a:pt x="163" y="92"/>
                    <a:pt x="163" y="92"/>
                    <a:pt x="163" y="92"/>
                  </a:cubicBezTo>
                  <a:cubicBezTo>
                    <a:pt x="163" y="92"/>
                    <a:pt x="163" y="92"/>
                    <a:pt x="163" y="92"/>
                  </a:cubicBezTo>
                  <a:cubicBezTo>
                    <a:pt x="164" y="91"/>
                    <a:pt x="164" y="91"/>
                    <a:pt x="164" y="91"/>
                  </a:cubicBezTo>
                  <a:cubicBezTo>
                    <a:pt x="164" y="91"/>
                    <a:pt x="164" y="91"/>
                    <a:pt x="164" y="91"/>
                  </a:cubicBezTo>
                  <a:cubicBezTo>
                    <a:pt x="164" y="90"/>
                    <a:pt x="164" y="90"/>
                    <a:pt x="164" y="90"/>
                  </a:cubicBezTo>
                  <a:cubicBezTo>
                    <a:pt x="165" y="90"/>
                    <a:pt x="165" y="90"/>
                    <a:pt x="165" y="90"/>
                  </a:cubicBezTo>
                  <a:cubicBezTo>
                    <a:pt x="166" y="89"/>
                    <a:pt x="166" y="89"/>
                    <a:pt x="166" y="89"/>
                  </a:cubicBezTo>
                  <a:cubicBezTo>
                    <a:pt x="166" y="88"/>
                    <a:pt x="166" y="88"/>
                    <a:pt x="166" y="88"/>
                  </a:cubicBezTo>
                  <a:cubicBezTo>
                    <a:pt x="166" y="87"/>
                    <a:pt x="166" y="87"/>
                    <a:pt x="166" y="87"/>
                  </a:cubicBezTo>
                  <a:cubicBezTo>
                    <a:pt x="165" y="86"/>
                    <a:pt x="165" y="86"/>
                    <a:pt x="165" y="86"/>
                  </a:cubicBezTo>
                  <a:cubicBezTo>
                    <a:pt x="165" y="86"/>
                    <a:pt x="165" y="86"/>
                    <a:pt x="165" y="86"/>
                  </a:cubicBezTo>
                  <a:cubicBezTo>
                    <a:pt x="163" y="87"/>
                    <a:pt x="163" y="87"/>
                    <a:pt x="163" y="87"/>
                  </a:cubicBezTo>
                  <a:cubicBezTo>
                    <a:pt x="162" y="87"/>
                    <a:pt x="162" y="87"/>
                    <a:pt x="162" y="87"/>
                  </a:cubicBezTo>
                  <a:cubicBezTo>
                    <a:pt x="160" y="88"/>
                    <a:pt x="160" y="88"/>
                    <a:pt x="160" y="88"/>
                  </a:cubicBezTo>
                  <a:cubicBezTo>
                    <a:pt x="157" y="88"/>
                    <a:pt x="157" y="88"/>
                    <a:pt x="157" y="88"/>
                  </a:cubicBezTo>
                  <a:cubicBezTo>
                    <a:pt x="153" y="90"/>
                    <a:pt x="153" y="90"/>
                    <a:pt x="153" y="90"/>
                  </a:cubicBezTo>
                  <a:cubicBezTo>
                    <a:pt x="152" y="90"/>
                    <a:pt x="152" y="90"/>
                    <a:pt x="152" y="90"/>
                  </a:cubicBezTo>
                  <a:cubicBezTo>
                    <a:pt x="149" y="91"/>
                    <a:pt x="149" y="91"/>
                    <a:pt x="149" y="91"/>
                  </a:cubicBezTo>
                  <a:cubicBezTo>
                    <a:pt x="146" y="92"/>
                    <a:pt x="146" y="92"/>
                    <a:pt x="146" y="92"/>
                  </a:cubicBezTo>
                  <a:cubicBezTo>
                    <a:pt x="145" y="93"/>
                    <a:pt x="145" y="93"/>
                    <a:pt x="145" y="93"/>
                  </a:cubicBezTo>
                  <a:cubicBezTo>
                    <a:pt x="145" y="94"/>
                    <a:pt x="145" y="94"/>
                    <a:pt x="145" y="94"/>
                  </a:cubicBezTo>
                  <a:cubicBezTo>
                    <a:pt x="146" y="94"/>
                    <a:pt x="146" y="94"/>
                    <a:pt x="146" y="94"/>
                  </a:cubicBezTo>
                  <a:cubicBezTo>
                    <a:pt x="146" y="94"/>
                    <a:pt x="146" y="94"/>
                    <a:pt x="146" y="94"/>
                  </a:cubicBezTo>
                  <a:cubicBezTo>
                    <a:pt x="145" y="95"/>
                    <a:pt x="145" y="95"/>
                    <a:pt x="145" y="95"/>
                  </a:cubicBezTo>
                  <a:cubicBezTo>
                    <a:pt x="144" y="95"/>
                    <a:pt x="144" y="95"/>
                    <a:pt x="144" y="95"/>
                  </a:cubicBezTo>
                  <a:cubicBezTo>
                    <a:pt x="143" y="96"/>
                    <a:pt x="143" y="96"/>
                    <a:pt x="143" y="96"/>
                  </a:cubicBezTo>
                  <a:cubicBezTo>
                    <a:pt x="142" y="96"/>
                    <a:pt x="142" y="96"/>
                    <a:pt x="142" y="96"/>
                  </a:cubicBezTo>
                  <a:cubicBezTo>
                    <a:pt x="141" y="96"/>
                    <a:pt x="141" y="96"/>
                    <a:pt x="141" y="96"/>
                  </a:cubicBezTo>
                  <a:cubicBezTo>
                    <a:pt x="141" y="97"/>
                    <a:pt x="141" y="97"/>
                    <a:pt x="141" y="97"/>
                  </a:cubicBezTo>
                  <a:cubicBezTo>
                    <a:pt x="140" y="98"/>
                    <a:pt x="140" y="98"/>
                    <a:pt x="140" y="98"/>
                  </a:cubicBezTo>
                  <a:cubicBezTo>
                    <a:pt x="139" y="99"/>
                    <a:pt x="139" y="99"/>
                    <a:pt x="139" y="99"/>
                  </a:cubicBezTo>
                  <a:cubicBezTo>
                    <a:pt x="139" y="100"/>
                    <a:pt x="139" y="100"/>
                    <a:pt x="139" y="100"/>
                  </a:cubicBezTo>
                  <a:cubicBezTo>
                    <a:pt x="140" y="99"/>
                    <a:pt x="140" y="99"/>
                    <a:pt x="140" y="99"/>
                  </a:cubicBezTo>
                  <a:cubicBezTo>
                    <a:pt x="140" y="100"/>
                    <a:pt x="140" y="100"/>
                    <a:pt x="140" y="100"/>
                  </a:cubicBezTo>
                  <a:cubicBezTo>
                    <a:pt x="140" y="100"/>
                    <a:pt x="140" y="100"/>
                    <a:pt x="140" y="100"/>
                  </a:cubicBezTo>
                  <a:cubicBezTo>
                    <a:pt x="140" y="100"/>
                    <a:pt x="140" y="100"/>
                    <a:pt x="140" y="100"/>
                  </a:cubicBezTo>
                  <a:cubicBezTo>
                    <a:pt x="141" y="100"/>
                    <a:pt x="141" y="100"/>
                    <a:pt x="141" y="100"/>
                  </a:cubicBezTo>
                  <a:cubicBezTo>
                    <a:pt x="142" y="100"/>
                    <a:pt x="142" y="100"/>
                    <a:pt x="142" y="100"/>
                  </a:cubicBezTo>
                  <a:cubicBezTo>
                    <a:pt x="143" y="100"/>
                    <a:pt x="143" y="100"/>
                    <a:pt x="143" y="100"/>
                  </a:cubicBezTo>
                  <a:cubicBezTo>
                    <a:pt x="143" y="100"/>
                    <a:pt x="143" y="100"/>
                    <a:pt x="143" y="100"/>
                  </a:cubicBezTo>
                  <a:cubicBezTo>
                    <a:pt x="143" y="101"/>
                    <a:pt x="143" y="101"/>
                    <a:pt x="143" y="101"/>
                  </a:cubicBezTo>
                  <a:cubicBezTo>
                    <a:pt x="142" y="101"/>
                    <a:pt x="142" y="101"/>
                    <a:pt x="142" y="101"/>
                  </a:cubicBezTo>
                  <a:cubicBezTo>
                    <a:pt x="141" y="101"/>
                    <a:pt x="141" y="101"/>
                    <a:pt x="141" y="101"/>
                  </a:cubicBezTo>
                  <a:cubicBezTo>
                    <a:pt x="140" y="101"/>
                    <a:pt x="140" y="101"/>
                    <a:pt x="140" y="101"/>
                  </a:cubicBezTo>
                  <a:cubicBezTo>
                    <a:pt x="140" y="102"/>
                    <a:pt x="140" y="102"/>
                    <a:pt x="140" y="102"/>
                  </a:cubicBezTo>
                  <a:cubicBezTo>
                    <a:pt x="142" y="103"/>
                    <a:pt x="142" y="103"/>
                    <a:pt x="142" y="103"/>
                  </a:cubicBezTo>
                  <a:cubicBezTo>
                    <a:pt x="143" y="102"/>
                    <a:pt x="143" y="102"/>
                    <a:pt x="143" y="102"/>
                  </a:cubicBezTo>
                  <a:cubicBezTo>
                    <a:pt x="143" y="102"/>
                    <a:pt x="143" y="102"/>
                    <a:pt x="143" y="102"/>
                  </a:cubicBezTo>
                  <a:cubicBezTo>
                    <a:pt x="143" y="102"/>
                    <a:pt x="143" y="102"/>
                    <a:pt x="143" y="102"/>
                  </a:cubicBezTo>
                  <a:cubicBezTo>
                    <a:pt x="143" y="102"/>
                    <a:pt x="143" y="102"/>
                    <a:pt x="143" y="102"/>
                  </a:cubicBezTo>
                  <a:cubicBezTo>
                    <a:pt x="143" y="103"/>
                    <a:pt x="143" y="103"/>
                    <a:pt x="143" y="103"/>
                  </a:cubicBezTo>
                  <a:cubicBezTo>
                    <a:pt x="144" y="103"/>
                    <a:pt x="144" y="103"/>
                    <a:pt x="144" y="103"/>
                  </a:cubicBezTo>
                  <a:cubicBezTo>
                    <a:pt x="145" y="103"/>
                    <a:pt x="145" y="103"/>
                    <a:pt x="145" y="103"/>
                  </a:cubicBezTo>
                  <a:cubicBezTo>
                    <a:pt x="147" y="102"/>
                    <a:pt x="147" y="102"/>
                    <a:pt x="147" y="102"/>
                  </a:cubicBezTo>
                  <a:cubicBezTo>
                    <a:pt x="148" y="102"/>
                    <a:pt x="148" y="102"/>
                    <a:pt x="148" y="102"/>
                  </a:cubicBezTo>
                  <a:cubicBezTo>
                    <a:pt x="149" y="103"/>
                    <a:pt x="149" y="103"/>
                    <a:pt x="149" y="103"/>
                  </a:cubicBezTo>
                  <a:cubicBezTo>
                    <a:pt x="150" y="103"/>
                    <a:pt x="150" y="103"/>
                    <a:pt x="150" y="103"/>
                  </a:cubicBezTo>
                  <a:cubicBezTo>
                    <a:pt x="151" y="103"/>
                    <a:pt x="151" y="103"/>
                    <a:pt x="151" y="103"/>
                  </a:cubicBezTo>
                  <a:cubicBezTo>
                    <a:pt x="151" y="104"/>
                    <a:pt x="151" y="104"/>
                    <a:pt x="151" y="104"/>
                  </a:cubicBezTo>
                  <a:cubicBezTo>
                    <a:pt x="152" y="104"/>
                    <a:pt x="152" y="104"/>
                    <a:pt x="152" y="104"/>
                  </a:cubicBezTo>
                  <a:cubicBezTo>
                    <a:pt x="151" y="104"/>
                    <a:pt x="151" y="104"/>
                    <a:pt x="151" y="104"/>
                  </a:cubicBezTo>
                  <a:cubicBezTo>
                    <a:pt x="151" y="104"/>
                    <a:pt x="151" y="104"/>
                    <a:pt x="151" y="104"/>
                  </a:cubicBezTo>
                  <a:cubicBezTo>
                    <a:pt x="150" y="104"/>
                    <a:pt x="150" y="104"/>
                    <a:pt x="150" y="104"/>
                  </a:cubicBezTo>
                  <a:cubicBezTo>
                    <a:pt x="148" y="104"/>
                    <a:pt x="148" y="104"/>
                    <a:pt x="148" y="104"/>
                  </a:cubicBezTo>
                  <a:cubicBezTo>
                    <a:pt x="148" y="104"/>
                    <a:pt x="148" y="104"/>
                    <a:pt x="148" y="104"/>
                  </a:cubicBezTo>
                  <a:cubicBezTo>
                    <a:pt x="149" y="104"/>
                    <a:pt x="149" y="104"/>
                    <a:pt x="149" y="104"/>
                  </a:cubicBezTo>
                  <a:cubicBezTo>
                    <a:pt x="149" y="105"/>
                    <a:pt x="149" y="105"/>
                    <a:pt x="149" y="105"/>
                  </a:cubicBezTo>
                  <a:cubicBezTo>
                    <a:pt x="148" y="105"/>
                    <a:pt x="148" y="105"/>
                    <a:pt x="148" y="105"/>
                  </a:cubicBezTo>
                  <a:cubicBezTo>
                    <a:pt x="147" y="104"/>
                    <a:pt x="147" y="104"/>
                    <a:pt x="147" y="104"/>
                  </a:cubicBezTo>
                  <a:cubicBezTo>
                    <a:pt x="145" y="104"/>
                    <a:pt x="145" y="104"/>
                    <a:pt x="145" y="104"/>
                  </a:cubicBezTo>
                  <a:cubicBezTo>
                    <a:pt x="144" y="105"/>
                    <a:pt x="144" y="105"/>
                    <a:pt x="144" y="105"/>
                  </a:cubicBezTo>
                  <a:cubicBezTo>
                    <a:pt x="144" y="104"/>
                    <a:pt x="144" y="104"/>
                    <a:pt x="144" y="104"/>
                  </a:cubicBezTo>
                  <a:cubicBezTo>
                    <a:pt x="143" y="104"/>
                    <a:pt x="143" y="104"/>
                    <a:pt x="143" y="104"/>
                  </a:cubicBezTo>
                  <a:cubicBezTo>
                    <a:pt x="143" y="105"/>
                    <a:pt x="143" y="105"/>
                    <a:pt x="143" y="105"/>
                  </a:cubicBezTo>
                  <a:cubicBezTo>
                    <a:pt x="142" y="105"/>
                    <a:pt x="142" y="105"/>
                    <a:pt x="142" y="105"/>
                  </a:cubicBezTo>
                  <a:cubicBezTo>
                    <a:pt x="140" y="105"/>
                    <a:pt x="140" y="105"/>
                    <a:pt x="140" y="105"/>
                  </a:cubicBezTo>
                  <a:cubicBezTo>
                    <a:pt x="140" y="105"/>
                    <a:pt x="140" y="105"/>
                    <a:pt x="140" y="105"/>
                  </a:cubicBezTo>
                  <a:cubicBezTo>
                    <a:pt x="138" y="105"/>
                    <a:pt x="138" y="105"/>
                    <a:pt x="138" y="105"/>
                  </a:cubicBezTo>
                  <a:cubicBezTo>
                    <a:pt x="138" y="106"/>
                    <a:pt x="138" y="106"/>
                    <a:pt x="138" y="106"/>
                  </a:cubicBezTo>
                  <a:cubicBezTo>
                    <a:pt x="138" y="108"/>
                    <a:pt x="138" y="108"/>
                    <a:pt x="138" y="108"/>
                  </a:cubicBezTo>
                  <a:cubicBezTo>
                    <a:pt x="138" y="109"/>
                    <a:pt x="138" y="109"/>
                    <a:pt x="138" y="109"/>
                  </a:cubicBezTo>
                  <a:cubicBezTo>
                    <a:pt x="138" y="110"/>
                    <a:pt x="138" y="110"/>
                    <a:pt x="138" y="110"/>
                  </a:cubicBezTo>
                  <a:cubicBezTo>
                    <a:pt x="138" y="110"/>
                    <a:pt x="138" y="110"/>
                    <a:pt x="138" y="110"/>
                  </a:cubicBezTo>
                  <a:cubicBezTo>
                    <a:pt x="138" y="110"/>
                    <a:pt x="138" y="110"/>
                    <a:pt x="138" y="110"/>
                  </a:cubicBezTo>
                  <a:cubicBezTo>
                    <a:pt x="138" y="111"/>
                    <a:pt x="138" y="111"/>
                    <a:pt x="138" y="111"/>
                  </a:cubicBezTo>
                  <a:cubicBezTo>
                    <a:pt x="139" y="111"/>
                    <a:pt x="139" y="111"/>
                    <a:pt x="139" y="111"/>
                  </a:cubicBezTo>
                  <a:cubicBezTo>
                    <a:pt x="139" y="111"/>
                    <a:pt x="139" y="111"/>
                    <a:pt x="139" y="111"/>
                  </a:cubicBezTo>
                  <a:cubicBezTo>
                    <a:pt x="140" y="111"/>
                    <a:pt x="140" y="111"/>
                    <a:pt x="140" y="111"/>
                  </a:cubicBezTo>
                  <a:cubicBezTo>
                    <a:pt x="141" y="111"/>
                    <a:pt x="141" y="111"/>
                    <a:pt x="141" y="111"/>
                  </a:cubicBezTo>
                  <a:cubicBezTo>
                    <a:pt x="141" y="111"/>
                    <a:pt x="141" y="111"/>
                    <a:pt x="141" y="111"/>
                  </a:cubicBezTo>
                  <a:cubicBezTo>
                    <a:pt x="141" y="110"/>
                    <a:pt x="141" y="110"/>
                    <a:pt x="141" y="110"/>
                  </a:cubicBezTo>
                  <a:cubicBezTo>
                    <a:pt x="142" y="111"/>
                    <a:pt x="142" y="111"/>
                    <a:pt x="142" y="111"/>
                  </a:cubicBezTo>
                  <a:cubicBezTo>
                    <a:pt x="142" y="111"/>
                    <a:pt x="142" y="111"/>
                    <a:pt x="142" y="111"/>
                  </a:cubicBezTo>
                  <a:cubicBezTo>
                    <a:pt x="142" y="111"/>
                    <a:pt x="142" y="111"/>
                    <a:pt x="142" y="111"/>
                  </a:cubicBezTo>
                  <a:cubicBezTo>
                    <a:pt x="143" y="111"/>
                    <a:pt x="143" y="111"/>
                    <a:pt x="143" y="111"/>
                  </a:cubicBezTo>
                  <a:cubicBezTo>
                    <a:pt x="143" y="112"/>
                    <a:pt x="143" y="112"/>
                    <a:pt x="143" y="112"/>
                  </a:cubicBezTo>
                  <a:cubicBezTo>
                    <a:pt x="144" y="112"/>
                    <a:pt x="144" y="112"/>
                    <a:pt x="144" y="112"/>
                  </a:cubicBezTo>
                  <a:cubicBezTo>
                    <a:pt x="144" y="112"/>
                    <a:pt x="144" y="112"/>
                    <a:pt x="144" y="112"/>
                  </a:cubicBezTo>
                  <a:cubicBezTo>
                    <a:pt x="145" y="112"/>
                    <a:pt x="145" y="112"/>
                    <a:pt x="145" y="112"/>
                  </a:cubicBezTo>
                  <a:cubicBezTo>
                    <a:pt x="145" y="112"/>
                    <a:pt x="145" y="112"/>
                    <a:pt x="145" y="112"/>
                  </a:cubicBezTo>
                  <a:cubicBezTo>
                    <a:pt x="146" y="112"/>
                    <a:pt x="146" y="112"/>
                    <a:pt x="146" y="112"/>
                  </a:cubicBezTo>
                  <a:cubicBezTo>
                    <a:pt x="147" y="112"/>
                    <a:pt x="147" y="112"/>
                    <a:pt x="147" y="112"/>
                  </a:cubicBezTo>
                  <a:cubicBezTo>
                    <a:pt x="148" y="112"/>
                    <a:pt x="148" y="112"/>
                    <a:pt x="148" y="112"/>
                  </a:cubicBezTo>
                  <a:cubicBezTo>
                    <a:pt x="148" y="112"/>
                    <a:pt x="148" y="112"/>
                    <a:pt x="148" y="112"/>
                  </a:cubicBezTo>
                  <a:cubicBezTo>
                    <a:pt x="149" y="112"/>
                    <a:pt x="149" y="112"/>
                    <a:pt x="149" y="112"/>
                  </a:cubicBezTo>
                  <a:cubicBezTo>
                    <a:pt x="150" y="112"/>
                    <a:pt x="150" y="112"/>
                    <a:pt x="150" y="112"/>
                  </a:cubicBezTo>
                  <a:cubicBezTo>
                    <a:pt x="151" y="112"/>
                    <a:pt x="151" y="112"/>
                    <a:pt x="151" y="112"/>
                  </a:cubicBezTo>
                  <a:cubicBezTo>
                    <a:pt x="151" y="112"/>
                    <a:pt x="151" y="112"/>
                    <a:pt x="151" y="112"/>
                  </a:cubicBezTo>
                  <a:cubicBezTo>
                    <a:pt x="152" y="113"/>
                    <a:pt x="152" y="113"/>
                    <a:pt x="152" y="113"/>
                  </a:cubicBezTo>
                  <a:cubicBezTo>
                    <a:pt x="152" y="113"/>
                    <a:pt x="152" y="113"/>
                    <a:pt x="152" y="113"/>
                  </a:cubicBezTo>
                  <a:cubicBezTo>
                    <a:pt x="152" y="113"/>
                    <a:pt x="152" y="113"/>
                    <a:pt x="152" y="113"/>
                  </a:cubicBezTo>
                  <a:cubicBezTo>
                    <a:pt x="153" y="114"/>
                    <a:pt x="153" y="114"/>
                    <a:pt x="153" y="114"/>
                  </a:cubicBezTo>
                  <a:cubicBezTo>
                    <a:pt x="153" y="114"/>
                    <a:pt x="153" y="114"/>
                    <a:pt x="153" y="114"/>
                  </a:cubicBezTo>
                  <a:cubicBezTo>
                    <a:pt x="153" y="114"/>
                    <a:pt x="153" y="114"/>
                    <a:pt x="153" y="114"/>
                  </a:cubicBezTo>
                  <a:cubicBezTo>
                    <a:pt x="154" y="114"/>
                    <a:pt x="154" y="114"/>
                    <a:pt x="154" y="114"/>
                  </a:cubicBezTo>
                  <a:cubicBezTo>
                    <a:pt x="155" y="115"/>
                    <a:pt x="155" y="115"/>
                    <a:pt x="155" y="115"/>
                  </a:cubicBezTo>
                  <a:cubicBezTo>
                    <a:pt x="155" y="115"/>
                    <a:pt x="155" y="115"/>
                    <a:pt x="155" y="115"/>
                  </a:cubicBezTo>
                  <a:cubicBezTo>
                    <a:pt x="155" y="115"/>
                    <a:pt x="155" y="115"/>
                    <a:pt x="155" y="115"/>
                  </a:cubicBezTo>
                  <a:cubicBezTo>
                    <a:pt x="156" y="116"/>
                    <a:pt x="156" y="116"/>
                    <a:pt x="156" y="116"/>
                  </a:cubicBezTo>
                  <a:cubicBezTo>
                    <a:pt x="156" y="116"/>
                    <a:pt x="156" y="116"/>
                    <a:pt x="156" y="116"/>
                  </a:cubicBezTo>
                  <a:cubicBezTo>
                    <a:pt x="156" y="117"/>
                    <a:pt x="156" y="117"/>
                    <a:pt x="156" y="117"/>
                  </a:cubicBezTo>
                  <a:cubicBezTo>
                    <a:pt x="157" y="117"/>
                    <a:pt x="157" y="117"/>
                    <a:pt x="157" y="117"/>
                  </a:cubicBezTo>
                  <a:cubicBezTo>
                    <a:pt x="158" y="118"/>
                    <a:pt x="158" y="118"/>
                    <a:pt x="158" y="118"/>
                  </a:cubicBezTo>
                  <a:cubicBezTo>
                    <a:pt x="158" y="119"/>
                    <a:pt x="158" y="119"/>
                    <a:pt x="158" y="119"/>
                  </a:cubicBezTo>
                  <a:cubicBezTo>
                    <a:pt x="158" y="119"/>
                    <a:pt x="158" y="119"/>
                    <a:pt x="158" y="119"/>
                  </a:cubicBezTo>
                  <a:cubicBezTo>
                    <a:pt x="158" y="119"/>
                    <a:pt x="158" y="119"/>
                    <a:pt x="158" y="119"/>
                  </a:cubicBezTo>
                  <a:cubicBezTo>
                    <a:pt x="157" y="119"/>
                    <a:pt x="157" y="119"/>
                    <a:pt x="157" y="119"/>
                  </a:cubicBezTo>
                  <a:cubicBezTo>
                    <a:pt x="156" y="119"/>
                    <a:pt x="156" y="119"/>
                    <a:pt x="156" y="119"/>
                  </a:cubicBezTo>
                  <a:cubicBezTo>
                    <a:pt x="154" y="118"/>
                    <a:pt x="154" y="118"/>
                    <a:pt x="154" y="118"/>
                  </a:cubicBezTo>
                  <a:cubicBezTo>
                    <a:pt x="154" y="119"/>
                    <a:pt x="154" y="119"/>
                    <a:pt x="154" y="119"/>
                  </a:cubicBezTo>
                  <a:cubicBezTo>
                    <a:pt x="153" y="118"/>
                    <a:pt x="153" y="118"/>
                    <a:pt x="153" y="118"/>
                  </a:cubicBezTo>
                  <a:cubicBezTo>
                    <a:pt x="153" y="119"/>
                    <a:pt x="153" y="119"/>
                    <a:pt x="153" y="119"/>
                  </a:cubicBezTo>
                  <a:cubicBezTo>
                    <a:pt x="152" y="119"/>
                    <a:pt x="152" y="119"/>
                    <a:pt x="152" y="119"/>
                  </a:cubicBezTo>
                  <a:cubicBezTo>
                    <a:pt x="152" y="118"/>
                    <a:pt x="152" y="118"/>
                    <a:pt x="152" y="118"/>
                  </a:cubicBezTo>
                  <a:cubicBezTo>
                    <a:pt x="151" y="118"/>
                    <a:pt x="151" y="118"/>
                    <a:pt x="151" y="118"/>
                  </a:cubicBezTo>
                  <a:cubicBezTo>
                    <a:pt x="151" y="117"/>
                    <a:pt x="151" y="117"/>
                    <a:pt x="151" y="117"/>
                  </a:cubicBezTo>
                  <a:cubicBezTo>
                    <a:pt x="150" y="117"/>
                    <a:pt x="150" y="117"/>
                    <a:pt x="150" y="117"/>
                  </a:cubicBezTo>
                  <a:cubicBezTo>
                    <a:pt x="149" y="117"/>
                    <a:pt x="149" y="117"/>
                    <a:pt x="149" y="117"/>
                  </a:cubicBezTo>
                  <a:cubicBezTo>
                    <a:pt x="149" y="117"/>
                    <a:pt x="149" y="117"/>
                    <a:pt x="149" y="117"/>
                  </a:cubicBezTo>
                  <a:cubicBezTo>
                    <a:pt x="148" y="117"/>
                    <a:pt x="148" y="117"/>
                    <a:pt x="148" y="117"/>
                  </a:cubicBezTo>
                  <a:cubicBezTo>
                    <a:pt x="147" y="116"/>
                    <a:pt x="147" y="116"/>
                    <a:pt x="147" y="116"/>
                  </a:cubicBezTo>
                  <a:cubicBezTo>
                    <a:pt x="147" y="116"/>
                    <a:pt x="147" y="116"/>
                    <a:pt x="147" y="116"/>
                  </a:cubicBezTo>
                  <a:cubicBezTo>
                    <a:pt x="147" y="116"/>
                    <a:pt x="147" y="116"/>
                    <a:pt x="147" y="116"/>
                  </a:cubicBezTo>
                  <a:cubicBezTo>
                    <a:pt x="146" y="116"/>
                    <a:pt x="146" y="116"/>
                    <a:pt x="146" y="116"/>
                  </a:cubicBezTo>
                  <a:cubicBezTo>
                    <a:pt x="146" y="116"/>
                    <a:pt x="146" y="116"/>
                    <a:pt x="146" y="116"/>
                  </a:cubicBezTo>
                  <a:cubicBezTo>
                    <a:pt x="145" y="115"/>
                    <a:pt x="145" y="115"/>
                    <a:pt x="145" y="115"/>
                  </a:cubicBezTo>
                  <a:cubicBezTo>
                    <a:pt x="143" y="115"/>
                    <a:pt x="143" y="115"/>
                    <a:pt x="143" y="115"/>
                  </a:cubicBezTo>
                  <a:cubicBezTo>
                    <a:pt x="142" y="115"/>
                    <a:pt x="142" y="115"/>
                    <a:pt x="142" y="115"/>
                  </a:cubicBezTo>
                  <a:cubicBezTo>
                    <a:pt x="141" y="115"/>
                    <a:pt x="141" y="115"/>
                    <a:pt x="141" y="115"/>
                  </a:cubicBezTo>
                  <a:cubicBezTo>
                    <a:pt x="138" y="115"/>
                    <a:pt x="138" y="115"/>
                    <a:pt x="138" y="115"/>
                  </a:cubicBezTo>
                  <a:cubicBezTo>
                    <a:pt x="137" y="115"/>
                    <a:pt x="137" y="115"/>
                    <a:pt x="137" y="115"/>
                  </a:cubicBezTo>
                  <a:cubicBezTo>
                    <a:pt x="136" y="116"/>
                    <a:pt x="136" y="116"/>
                    <a:pt x="136" y="116"/>
                  </a:cubicBezTo>
                  <a:cubicBezTo>
                    <a:pt x="136" y="116"/>
                    <a:pt x="136" y="116"/>
                    <a:pt x="136" y="116"/>
                  </a:cubicBezTo>
                  <a:cubicBezTo>
                    <a:pt x="135" y="117"/>
                    <a:pt x="135" y="117"/>
                    <a:pt x="135" y="117"/>
                  </a:cubicBezTo>
                  <a:cubicBezTo>
                    <a:pt x="135" y="118"/>
                    <a:pt x="135" y="118"/>
                    <a:pt x="135" y="118"/>
                  </a:cubicBezTo>
                  <a:cubicBezTo>
                    <a:pt x="135" y="120"/>
                    <a:pt x="135" y="120"/>
                    <a:pt x="135" y="120"/>
                  </a:cubicBezTo>
                  <a:cubicBezTo>
                    <a:pt x="135" y="120"/>
                    <a:pt x="135" y="120"/>
                    <a:pt x="135" y="120"/>
                  </a:cubicBezTo>
                  <a:cubicBezTo>
                    <a:pt x="135" y="121"/>
                    <a:pt x="135" y="121"/>
                    <a:pt x="135" y="121"/>
                  </a:cubicBezTo>
                  <a:cubicBezTo>
                    <a:pt x="135" y="121"/>
                    <a:pt x="135" y="121"/>
                    <a:pt x="135" y="121"/>
                  </a:cubicBezTo>
                  <a:cubicBezTo>
                    <a:pt x="135" y="121"/>
                    <a:pt x="135" y="121"/>
                    <a:pt x="135" y="121"/>
                  </a:cubicBezTo>
                  <a:cubicBezTo>
                    <a:pt x="135" y="121"/>
                    <a:pt x="135" y="121"/>
                    <a:pt x="135" y="121"/>
                  </a:cubicBezTo>
                  <a:cubicBezTo>
                    <a:pt x="136" y="123"/>
                    <a:pt x="136" y="123"/>
                    <a:pt x="136" y="123"/>
                  </a:cubicBezTo>
                  <a:cubicBezTo>
                    <a:pt x="136" y="124"/>
                    <a:pt x="136" y="124"/>
                    <a:pt x="136" y="124"/>
                  </a:cubicBezTo>
                  <a:cubicBezTo>
                    <a:pt x="136" y="124"/>
                    <a:pt x="136" y="124"/>
                    <a:pt x="136" y="124"/>
                  </a:cubicBezTo>
                  <a:cubicBezTo>
                    <a:pt x="138" y="125"/>
                    <a:pt x="138" y="125"/>
                    <a:pt x="138" y="125"/>
                  </a:cubicBezTo>
                  <a:cubicBezTo>
                    <a:pt x="138" y="125"/>
                    <a:pt x="138" y="125"/>
                    <a:pt x="138" y="125"/>
                  </a:cubicBezTo>
                  <a:cubicBezTo>
                    <a:pt x="139" y="125"/>
                    <a:pt x="139" y="125"/>
                    <a:pt x="139" y="125"/>
                  </a:cubicBezTo>
                  <a:cubicBezTo>
                    <a:pt x="139" y="125"/>
                    <a:pt x="139" y="125"/>
                    <a:pt x="139" y="125"/>
                  </a:cubicBezTo>
                  <a:cubicBezTo>
                    <a:pt x="140" y="125"/>
                    <a:pt x="140" y="125"/>
                    <a:pt x="140" y="125"/>
                  </a:cubicBezTo>
                  <a:cubicBezTo>
                    <a:pt x="141" y="125"/>
                    <a:pt x="141" y="125"/>
                    <a:pt x="141" y="125"/>
                  </a:cubicBezTo>
                  <a:cubicBezTo>
                    <a:pt x="141" y="125"/>
                    <a:pt x="141" y="125"/>
                    <a:pt x="141" y="125"/>
                  </a:cubicBezTo>
                  <a:cubicBezTo>
                    <a:pt x="142" y="126"/>
                    <a:pt x="142" y="126"/>
                    <a:pt x="142" y="126"/>
                  </a:cubicBezTo>
                  <a:cubicBezTo>
                    <a:pt x="143" y="126"/>
                    <a:pt x="143" y="126"/>
                    <a:pt x="143" y="126"/>
                  </a:cubicBezTo>
                  <a:cubicBezTo>
                    <a:pt x="143" y="127"/>
                    <a:pt x="143" y="127"/>
                    <a:pt x="143" y="127"/>
                  </a:cubicBezTo>
                  <a:cubicBezTo>
                    <a:pt x="144" y="127"/>
                    <a:pt x="144" y="127"/>
                    <a:pt x="144" y="127"/>
                  </a:cubicBezTo>
                  <a:cubicBezTo>
                    <a:pt x="144" y="127"/>
                    <a:pt x="144" y="127"/>
                    <a:pt x="144" y="127"/>
                  </a:cubicBezTo>
                  <a:cubicBezTo>
                    <a:pt x="143" y="127"/>
                    <a:pt x="143" y="127"/>
                    <a:pt x="143" y="127"/>
                  </a:cubicBezTo>
                  <a:cubicBezTo>
                    <a:pt x="143" y="128"/>
                    <a:pt x="143" y="128"/>
                    <a:pt x="143" y="128"/>
                  </a:cubicBezTo>
                  <a:cubicBezTo>
                    <a:pt x="143" y="128"/>
                    <a:pt x="143" y="128"/>
                    <a:pt x="143" y="128"/>
                  </a:cubicBezTo>
                  <a:cubicBezTo>
                    <a:pt x="143" y="129"/>
                    <a:pt x="143" y="129"/>
                    <a:pt x="143" y="129"/>
                  </a:cubicBezTo>
                  <a:cubicBezTo>
                    <a:pt x="143" y="129"/>
                    <a:pt x="143" y="129"/>
                    <a:pt x="143" y="129"/>
                  </a:cubicBezTo>
                  <a:cubicBezTo>
                    <a:pt x="142" y="130"/>
                    <a:pt x="142" y="130"/>
                    <a:pt x="142" y="130"/>
                  </a:cubicBezTo>
                  <a:cubicBezTo>
                    <a:pt x="142" y="130"/>
                    <a:pt x="142" y="130"/>
                    <a:pt x="142" y="130"/>
                  </a:cubicBezTo>
                  <a:cubicBezTo>
                    <a:pt x="141" y="131"/>
                    <a:pt x="141" y="131"/>
                    <a:pt x="141" y="131"/>
                  </a:cubicBezTo>
                  <a:cubicBezTo>
                    <a:pt x="142" y="131"/>
                    <a:pt x="142" y="131"/>
                    <a:pt x="142" y="131"/>
                  </a:cubicBezTo>
                  <a:cubicBezTo>
                    <a:pt x="142" y="132"/>
                    <a:pt x="142" y="132"/>
                    <a:pt x="142" y="132"/>
                  </a:cubicBezTo>
                  <a:cubicBezTo>
                    <a:pt x="142" y="133"/>
                    <a:pt x="142" y="133"/>
                    <a:pt x="142" y="133"/>
                  </a:cubicBezTo>
                  <a:cubicBezTo>
                    <a:pt x="142" y="133"/>
                    <a:pt x="142" y="133"/>
                    <a:pt x="142" y="133"/>
                  </a:cubicBezTo>
                  <a:cubicBezTo>
                    <a:pt x="141" y="134"/>
                    <a:pt x="141" y="134"/>
                    <a:pt x="141" y="134"/>
                  </a:cubicBezTo>
                  <a:cubicBezTo>
                    <a:pt x="142" y="134"/>
                    <a:pt x="142" y="134"/>
                    <a:pt x="142" y="134"/>
                  </a:cubicBezTo>
                  <a:cubicBezTo>
                    <a:pt x="143" y="134"/>
                    <a:pt x="143" y="134"/>
                    <a:pt x="143" y="134"/>
                  </a:cubicBezTo>
                  <a:cubicBezTo>
                    <a:pt x="144" y="134"/>
                    <a:pt x="144" y="134"/>
                    <a:pt x="144" y="134"/>
                  </a:cubicBezTo>
                  <a:cubicBezTo>
                    <a:pt x="144" y="134"/>
                    <a:pt x="144" y="134"/>
                    <a:pt x="144" y="134"/>
                  </a:cubicBezTo>
                  <a:cubicBezTo>
                    <a:pt x="144" y="134"/>
                    <a:pt x="144" y="134"/>
                    <a:pt x="144" y="134"/>
                  </a:cubicBezTo>
                  <a:cubicBezTo>
                    <a:pt x="145" y="134"/>
                    <a:pt x="145" y="134"/>
                    <a:pt x="145" y="134"/>
                  </a:cubicBezTo>
                  <a:cubicBezTo>
                    <a:pt x="145" y="134"/>
                    <a:pt x="145" y="134"/>
                    <a:pt x="145" y="134"/>
                  </a:cubicBezTo>
                  <a:cubicBezTo>
                    <a:pt x="146" y="134"/>
                    <a:pt x="146" y="134"/>
                    <a:pt x="146" y="134"/>
                  </a:cubicBezTo>
                  <a:cubicBezTo>
                    <a:pt x="147" y="134"/>
                    <a:pt x="147" y="134"/>
                    <a:pt x="147" y="134"/>
                  </a:cubicBezTo>
                  <a:cubicBezTo>
                    <a:pt x="148" y="135"/>
                    <a:pt x="148" y="135"/>
                    <a:pt x="148" y="135"/>
                  </a:cubicBezTo>
                  <a:cubicBezTo>
                    <a:pt x="149" y="134"/>
                    <a:pt x="149" y="134"/>
                    <a:pt x="149" y="134"/>
                  </a:cubicBezTo>
                  <a:cubicBezTo>
                    <a:pt x="150" y="134"/>
                    <a:pt x="150" y="134"/>
                    <a:pt x="150" y="134"/>
                  </a:cubicBezTo>
                  <a:cubicBezTo>
                    <a:pt x="150" y="135"/>
                    <a:pt x="150" y="135"/>
                    <a:pt x="150" y="135"/>
                  </a:cubicBezTo>
                  <a:cubicBezTo>
                    <a:pt x="150" y="135"/>
                    <a:pt x="150" y="135"/>
                    <a:pt x="150" y="135"/>
                  </a:cubicBezTo>
                  <a:cubicBezTo>
                    <a:pt x="151" y="134"/>
                    <a:pt x="151" y="134"/>
                    <a:pt x="151" y="134"/>
                  </a:cubicBezTo>
                  <a:cubicBezTo>
                    <a:pt x="151" y="134"/>
                    <a:pt x="151" y="134"/>
                    <a:pt x="151" y="134"/>
                  </a:cubicBezTo>
                  <a:cubicBezTo>
                    <a:pt x="152" y="134"/>
                    <a:pt x="152" y="134"/>
                    <a:pt x="152" y="134"/>
                  </a:cubicBezTo>
                  <a:cubicBezTo>
                    <a:pt x="152" y="135"/>
                    <a:pt x="152" y="135"/>
                    <a:pt x="152" y="135"/>
                  </a:cubicBezTo>
                  <a:cubicBezTo>
                    <a:pt x="152" y="135"/>
                    <a:pt x="152" y="135"/>
                    <a:pt x="152" y="135"/>
                  </a:cubicBezTo>
                  <a:cubicBezTo>
                    <a:pt x="152" y="135"/>
                    <a:pt x="152" y="135"/>
                    <a:pt x="152" y="135"/>
                  </a:cubicBezTo>
                  <a:cubicBezTo>
                    <a:pt x="153" y="135"/>
                    <a:pt x="153" y="135"/>
                    <a:pt x="153" y="135"/>
                  </a:cubicBezTo>
                  <a:cubicBezTo>
                    <a:pt x="153" y="135"/>
                    <a:pt x="153" y="135"/>
                    <a:pt x="153" y="135"/>
                  </a:cubicBezTo>
                  <a:cubicBezTo>
                    <a:pt x="154" y="135"/>
                    <a:pt x="154" y="135"/>
                    <a:pt x="154" y="135"/>
                  </a:cubicBezTo>
                  <a:cubicBezTo>
                    <a:pt x="154" y="135"/>
                    <a:pt x="154" y="135"/>
                    <a:pt x="154" y="135"/>
                  </a:cubicBezTo>
                  <a:cubicBezTo>
                    <a:pt x="155" y="135"/>
                    <a:pt x="155" y="135"/>
                    <a:pt x="155" y="135"/>
                  </a:cubicBezTo>
                  <a:cubicBezTo>
                    <a:pt x="155" y="134"/>
                    <a:pt x="155" y="134"/>
                    <a:pt x="155" y="134"/>
                  </a:cubicBezTo>
                  <a:cubicBezTo>
                    <a:pt x="156" y="134"/>
                    <a:pt x="156" y="134"/>
                    <a:pt x="156" y="134"/>
                  </a:cubicBezTo>
                  <a:cubicBezTo>
                    <a:pt x="157" y="134"/>
                    <a:pt x="157" y="134"/>
                    <a:pt x="157" y="134"/>
                  </a:cubicBezTo>
                  <a:cubicBezTo>
                    <a:pt x="158" y="133"/>
                    <a:pt x="158" y="133"/>
                    <a:pt x="158" y="133"/>
                  </a:cubicBezTo>
                  <a:cubicBezTo>
                    <a:pt x="159" y="133"/>
                    <a:pt x="159" y="133"/>
                    <a:pt x="159" y="133"/>
                  </a:cubicBezTo>
                  <a:cubicBezTo>
                    <a:pt x="160" y="133"/>
                    <a:pt x="160" y="133"/>
                    <a:pt x="160" y="133"/>
                  </a:cubicBezTo>
                  <a:cubicBezTo>
                    <a:pt x="160" y="133"/>
                    <a:pt x="160" y="133"/>
                    <a:pt x="160" y="133"/>
                  </a:cubicBezTo>
                  <a:cubicBezTo>
                    <a:pt x="160" y="133"/>
                    <a:pt x="160" y="133"/>
                    <a:pt x="160" y="133"/>
                  </a:cubicBezTo>
                  <a:cubicBezTo>
                    <a:pt x="161" y="133"/>
                    <a:pt x="161" y="133"/>
                    <a:pt x="161" y="133"/>
                  </a:cubicBezTo>
                  <a:cubicBezTo>
                    <a:pt x="162" y="133"/>
                    <a:pt x="162" y="133"/>
                    <a:pt x="162" y="133"/>
                  </a:cubicBezTo>
                  <a:cubicBezTo>
                    <a:pt x="162" y="133"/>
                    <a:pt x="162" y="133"/>
                    <a:pt x="162" y="133"/>
                  </a:cubicBezTo>
                  <a:cubicBezTo>
                    <a:pt x="164" y="133"/>
                    <a:pt x="164" y="133"/>
                    <a:pt x="164" y="133"/>
                  </a:cubicBezTo>
                  <a:cubicBezTo>
                    <a:pt x="166" y="132"/>
                    <a:pt x="166" y="132"/>
                    <a:pt x="166" y="132"/>
                  </a:cubicBezTo>
                  <a:cubicBezTo>
                    <a:pt x="166" y="131"/>
                    <a:pt x="166" y="131"/>
                    <a:pt x="166" y="131"/>
                  </a:cubicBezTo>
                  <a:cubicBezTo>
                    <a:pt x="166" y="131"/>
                    <a:pt x="166" y="131"/>
                    <a:pt x="166" y="131"/>
                  </a:cubicBezTo>
                  <a:cubicBezTo>
                    <a:pt x="167" y="132"/>
                    <a:pt x="167" y="132"/>
                    <a:pt x="167" y="132"/>
                  </a:cubicBezTo>
                  <a:cubicBezTo>
                    <a:pt x="167" y="131"/>
                    <a:pt x="167" y="131"/>
                    <a:pt x="167" y="131"/>
                  </a:cubicBezTo>
                  <a:cubicBezTo>
                    <a:pt x="168" y="131"/>
                    <a:pt x="168" y="131"/>
                    <a:pt x="168" y="131"/>
                  </a:cubicBezTo>
                  <a:cubicBezTo>
                    <a:pt x="168" y="130"/>
                    <a:pt x="168" y="130"/>
                    <a:pt x="168" y="130"/>
                  </a:cubicBezTo>
                  <a:cubicBezTo>
                    <a:pt x="168" y="130"/>
                    <a:pt x="168" y="130"/>
                    <a:pt x="168" y="130"/>
                  </a:cubicBezTo>
                  <a:cubicBezTo>
                    <a:pt x="168" y="130"/>
                    <a:pt x="168" y="130"/>
                    <a:pt x="168" y="130"/>
                  </a:cubicBezTo>
                  <a:cubicBezTo>
                    <a:pt x="169" y="130"/>
                    <a:pt x="169" y="130"/>
                    <a:pt x="169" y="130"/>
                  </a:cubicBezTo>
                  <a:cubicBezTo>
                    <a:pt x="169" y="130"/>
                    <a:pt x="169" y="130"/>
                    <a:pt x="169" y="130"/>
                  </a:cubicBezTo>
                  <a:cubicBezTo>
                    <a:pt x="169" y="129"/>
                    <a:pt x="169" y="129"/>
                    <a:pt x="169" y="129"/>
                  </a:cubicBezTo>
                  <a:cubicBezTo>
                    <a:pt x="169" y="129"/>
                    <a:pt x="169" y="129"/>
                    <a:pt x="169" y="129"/>
                  </a:cubicBezTo>
                  <a:cubicBezTo>
                    <a:pt x="170" y="129"/>
                    <a:pt x="170" y="129"/>
                    <a:pt x="170" y="129"/>
                  </a:cubicBezTo>
                  <a:cubicBezTo>
                    <a:pt x="170" y="130"/>
                    <a:pt x="170" y="130"/>
                    <a:pt x="170" y="130"/>
                  </a:cubicBezTo>
                  <a:cubicBezTo>
                    <a:pt x="170" y="130"/>
                    <a:pt x="170" y="130"/>
                    <a:pt x="170" y="130"/>
                  </a:cubicBezTo>
                  <a:cubicBezTo>
                    <a:pt x="170" y="131"/>
                    <a:pt x="170" y="131"/>
                    <a:pt x="170" y="131"/>
                  </a:cubicBezTo>
                  <a:cubicBezTo>
                    <a:pt x="170" y="131"/>
                    <a:pt x="170" y="131"/>
                    <a:pt x="170" y="131"/>
                  </a:cubicBezTo>
                  <a:cubicBezTo>
                    <a:pt x="170" y="131"/>
                    <a:pt x="170" y="131"/>
                    <a:pt x="170" y="131"/>
                  </a:cubicBezTo>
                  <a:cubicBezTo>
                    <a:pt x="169" y="132"/>
                    <a:pt x="169" y="132"/>
                    <a:pt x="169" y="132"/>
                  </a:cubicBezTo>
                  <a:cubicBezTo>
                    <a:pt x="169" y="132"/>
                    <a:pt x="169" y="132"/>
                    <a:pt x="169" y="132"/>
                  </a:cubicBezTo>
                  <a:cubicBezTo>
                    <a:pt x="169" y="132"/>
                    <a:pt x="169" y="132"/>
                    <a:pt x="169" y="132"/>
                  </a:cubicBezTo>
                  <a:cubicBezTo>
                    <a:pt x="170" y="133"/>
                    <a:pt x="170" y="133"/>
                    <a:pt x="170" y="133"/>
                  </a:cubicBezTo>
                  <a:cubicBezTo>
                    <a:pt x="170" y="133"/>
                    <a:pt x="170" y="133"/>
                    <a:pt x="170" y="133"/>
                  </a:cubicBezTo>
                  <a:cubicBezTo>
                    <a:pt x="171" y="133"/>
                    <a:pt x="171" y="133"/>
                    <a:pt x="171" y="133"/>
                  </a:cubicBezTo>
                  <a:cubicBezTo>
                    <a:pt x="171" y="133"/>
                    <a:pt x="171" y="133"/>
                    <a:pt x="171" y="133"/>
                  </a:cubicBezTo>
                  <a:cubicBezTo>
                    <a:pt x="172" y="133"/>
                    <a:pt x="172" y="133"/>
                    <a:pt x="172" y="133"/>
                  </a:cubicBezTo>
                  <a:cubicBezTo>
                    <a:pt x="172" y="134"/>
                    <a:pt x="172" y="134"/>
                    <a:pt x="172" y="134"/>
                  </a:cubicBezTo>
                  <a:cubicBezTo>
                    <a:pt x="172" y="134"/>
                    <a:pt x="172" y="134"/>
                    <a:pt x="172" y="134"/>
                  </a:cubicBezTo>
                  <a:cubicBezTo>
                    <a:pt x="172" y="134"/>
                    <a:pt x="172" y="134"/>
                    <a:pt x="172" y="134"/>
                  </a:cubicBezTo>
                  <a:cubicBezTo>
                    <a:pt x="173" y="134"/>
                    <a:pt x="173" y="134"/>
                    <a:pt x="173" y="134"/>
                  </a:cubicBezTo>
                  <a:cubicBezTo>
                    <a:pt x="173" y="134"/>
                    <a:pt x="173" y="134"/>
                    <a:pt x="173" y="134"/>
                  </a:cubicBezTo>
                  <a:cubicBezTo>
                    <a:pt x="173" y="134"/>
                    <a:pt x="173" y="134"/>
                    <a:pt x="173" y="134"/>
                  </a:cubicBezTo>
                  <a:cubicBezTo>
                    <a:pt x="173" y="135"/>
                    <a:pt x="173" y="135"/>
                    <a:pt x="173" y="135"/>
                  </a:cubicBezTo>
                  <a:cubicBezTo>
                    <a:pt x="172" y="135"/>
                    <a:pt x="172" y="135"/>
                    <a:pt x="172" y="135"/>
                  </a:cubicBezTo>
                  <a:cubicBezTo>
                    <a:pt x="172" y="135"/>
                    <a:pt x="172" y="135"/>
                    <a:pt x="172" y="135"/>
                  </a:cubicBezTo>
                  <a:cubicBezTo>
                    <a:pt x="172" y="136"/>
                    <a:pt x="172" y="136"/>
                    <a:pt x="172" y="136"/>
                  </a:cubicBezTo>
                  <a:cubicBezTo>
                    <a:pt x="172" y="136"/>
                    <a:pt x="172" y="136"/>
                    <a:pt x="172" y="136"/>
                  </a:cubicBezTo>
                  <a:cubicBezTo>
                    <a:pt x="173" y="136"/>
                    <a:pt x="173" y="136"/>
                    <a:pt x="173" y="136"/>
                  </a:cubicBezTo>
                  <a:cubicBezTo>
                    <a:pt x="173" y="136"/>
                    <a:pt x="173" y="136"/>
                    <a:pt x="173" y="136"/>
                  </a:cubicBezTo>
                  <a:cubicBezTo>
                    <a:pt x="174" y="136"/>
                    <a:pt x="174" y="136"/>
                    <a:pt x="174" y="136"/>
                  </a:cubicBezTo>
                  <a:cubicBezTo>
                    <a:pt x="175" y="135"/>
                    <a:pt x="175" y="135"/>
                    <a:pt x="175" y="135"/>
                  </a:cubicBezTo>
                  <a:cubicBezTo>
                    <a:pt x="175" y="135"/>
                    <a:pt x="175" y="135"/>
                    <a:pt x="175" y="135"/>
                  </a:cubicBezTo>
                  <a:cubicBezTo>
                    <a:pt x="175" y="136"/>
                    <a:pt x="175" y="136"/>
                    <a:pt x="175" y="136"/>
                  </a:cubicBezTo>
                  <a:cubicBezTo>
                    <a:pt x="175" y="137"/>
                    <a:pt x="175" y="137"/>
                    <a:pt x="175" y="137"/>
                  </a:cubicBezTo>
                  <a:cubicBezTo>
                    <a:pt x="176" y="137"/>
                    <a:pt x="176" y="137"/>
                    <a:pt x="176" y="137"/>
                  </a:cubicBezTo>
                  <a:cubicBezTo>
                    <a:pt x="176" y="137"/>
                    <a:pt x="176" y="137"/>
                    <a:pt x="176" y="137"/>
                  </a:cubicBezTo>
                  <a:cubicBezTo>
                    <a:pt x="177" y="137"/>
                    <a:pt x="177" y="137"/>
                    <a:pt x="177" y="137"/>
                  </a:cubicBezTo>
                  <a:cubicBezTo>
                    <a:pt x="177" y="137"/>
                    <a:pt x="177" y="137"/>
                    <a:pt x="177" y="137"/>
                  </a:cubicBezTo>
                  <a:cubicBezTo>
                    <a:pt x="178" y="137"/>
                    <a:pt x="178" y="137"/>
                    <a:pt x="178" y="137"/>
                  </a:cubicBezTo>
                  <a:cubicBezTo>
                    <a:pt x="178" y="138"/>
                    <a:pt x="178" y="138"/>
                    <a:pt x="178" y="138"/>
                  </a:cubicBezTo>
                  <a:cubicBezTo>
                    <a:pt x="179" y="138"/>
                    <a:pt x="179" y="138"/>
                    <a:pt x="179" y="138"/>
                  </a:cubicBezTo>
                  <a:cubicBezTo>
                    <a:pt x="179" y="137"/>
                    <a:pt x="179" y="137"/>
                    <a:pt x="179" y="137"/>
                  </a:cubicBezTo>
                  <a:cubicBezTo>
                    <a:pt x="179" y="137"/>
                    <a:pt x="179" y="137"/>
                    <a:pt x="179" y="137"/>
                  </a:cubicBezTo>
                  <a:cubicBezTo>
                    <a:pt x="180" y="137"/>
                    <a:pt x="180" y="137"/>
                    <a:pt x="180" y="137"/>
                  </a:cubicBezTo>
                  <a:cubicBezTo>
                    <a:pt x="180" y="137"/>
                    <a:pt x="180" y="137"/>
                    <a:pt x="180" y="137"/>
                  </a:cubicBezTo>
                  <a:cubicBezTo>
                    <a:pt x="180" y="138"/>
                    <a:pt x="180" y="138"/>
                    <a:pt x="180" y="138"/>
                  </a:cubicBezTo>
                  <a:cubicBezTo>
                    <a:pt x="180" y="138"/>
                    <a:pt x="180" y="138"/>
                    <a:pt x="180" y="138"/>
                  </a:cubicBezTo>
                  <a:cubicBezTo>
                    <a:pt x="181" y="138"/>
                    <a:pt x="181" y="138"/>
                    <a:pt x="181" y="138"/>
                  </a:cubicBezTo>
                  <a:cubicBezTo>
                    <a:pt x="181" y="137"/>
                    <a:pt x="181" y="137"/>
                    <a:pt x="181" y="137"/>
                  </a:cubicBezTo>
                  <a:cubicBezTo>
                    <a:pt x="182" y="137"/>
                    <a:pt x="182" y="137"/>
                    <a:pt x="182" y="137"/>
                  </a:cubicBezTo>
                  <a:cubicBezTo>
                    <a:pt x="182" y="138"/>
                    <a:pt x="182" y="138"/>
                    <a:pt x="182" y="138"/>
                  </a:cubicBezTo>
                  <a:cubicBezTo>
                    <a:pt x="182" y="138"/>
                    <a:pt x="182" y="138"/>
                    <a:pt x="182" y="138"/>
                  </a:cubicBezTo>
                  <a:cubicBezTo>
                    <a:pt x="183" y="137"/>
                    <a:pt x="183" y="137"/>
                    <a:pt x="183" y="137"/>
                  </a:cubicBezTo>
                  <a:cubicBezTo>
                    <a:pt x="183" y="137"/>
                    <a:pt x="183" y="137"/>
                    <a:pt x="183" y="137"/>
                  </a:cubicBezTo>
                  <a:cubicBezTo>
                    <a:pt x="183" y="137"/>
                    <a:pt x="183" y="137"/>
                    <a:pt x="183" y="137"/>
                  </a:cubicBezTo>
                  <a:cubicBezTo>
                    <a:pt x="184" y="137"/>
                    <a:pt x="184" y="137"/>
                    <a:pt x="184" y="137"/>
                  </a:cubicBezTo>
                  <a:cubicBezTo>
                    <a:pt x="184" y="137"/>
                    <a:pt x="184" y="137"/>
                    <a:pt x="184" y="137"/>
                  </a:cubicBezTo>
                  <a:cubicBezTo>
                    <a:pt x="184" y="137"/>
                    <a:pt x="184" y="137"/>
                    <a:pt x="184" y="137"/>
                  </a:cubicBezTo>
                  <a:cubicBezTo>
                    <a:pt x="185" y="137"/>
                    <a:pt x="185" y="137"/>
                    <a:pt x="185" y="137"/>
                  </a:cubicBezTo>
                  <a:close/>
                  <a:moveTo>
                    <a:pt x="267" y="165"/>
                  </a:moveTo>
                  <a:cubicBezTo>
                    <a:pt x="268" y="165"/>
                    <a:pt x="268" y="165"/>
                    <a:pt x="268" y="165"/>
                  </a:cubicBezTo>
                  <a:cubicBezTo>
                    <a:pt x="268" y="164"/>
                    <a:pt x="268" y="164"/>
                    <a:pt x="268" y="164"/>
                  </a:cubicBezTo>
                  <a:cubicBezTo>
                    <a:pt x="268" y="163"/>
                    <a:pt x="268" y="163"/>
                    <a:pt x="268" y="163"/>
                  </a:cubicBezTo>
                  <a:cubicBezTo>
                    <a:pt x="268" y="162"/>
                    <a:pt x="268" y="162"/>
                    <a:pt x="268" y="162"/>
                  </a:cubicBezTo>
                  <a:cubicBezTo>
                    <a:pt x="269" y="161"/>
                    <a:pt x="269" y="161"/>
                    <a:pt x="269" y="161"/>
                  </a:cubicBezTo>
                  <a:cubicBezTo>
                    <a:pt x="269" y="161"/>
                    <a:pt x="269" y="161"/>
                    <a:pt x="269" y="161"/>
                  </a:cubicBezTo>
                  <a:cubicBezTo>
                    <a:pt x="270" y="160"/>
                    <a:pt x="270" y="160"/>
                    <a:pt x="270" y="160"/>
                  </a:cubicBezTo>
                  <a:cubicBezTo>
                    <a:pt x="271" y="158"/>
                    <a:pt x="271" y="158"/>
                    <a:pt x="271" y="158"/>
                  </a:cubicBezTo>
                  <a:cubicBezTo>
                    <a:pt x="272" y="158"/>
                    <a:pt x="272" y="158"/>
                    <a:pt x="272" y="158"/>
                  </a:cubicBezTo>
                  <a:cubicBezTo>
                    <a:pt x="273" y="158"/>
                    <a:pt x="273" y="158"/>
                    <a:pt x="273" y="158"/>
                  </a:cubicBezTo>
                  <a:cubicBezTo>
                    <a:pt x="273" y="158"/>
                    <a:pt x="273" y="158"/>
                    <a:pt x="273" y="158"/>
                  </a:cubicBezTo>
                  <a:cubicBezTo>
                    <a:pt x="273" y="158"/>
                    <a:pt x="273" y="158"/>
                    <a:pt x="273" y="158"/>
                  </a:cubicBezTo>
                  <a:cubicBezTo>
                    <a:pt x="274" y="157"/>
                    <a:pt x="274" y="157"/>
                    <a:pt x="274" y="157"/>
                  </a:cubicBezTo>
                  <a:cubicBezTo>
                    <a:pt x="275" y="158"/>
                    <a:pt x="275" y="158"/>
                    <a:pt x="275" y="158"/>
                  </a:cubicBezTo>
                  <a:cubicBezTo>
                    <a:pt x="276" y="158"/>
                    <a:pt x="276" y="158"/>
                    <a:pt x="276" y="158"/>
                  </a:cubicBezTo>
                  <a:cubicBezTo>
                    <a:pt x="276" y="158"/>
                    <a:pt x="276" y="158"/>
                    <a:pt x="276" y="158"/>
                  </a:cubicBezTo>
                  <a:cubicBezTo>
                    <a:pt x="277" y="159"/>
                    <a:pt x="277" y="159"/>
                    <a:pt x="277" y="159"/>
                  </a:cubicBezTo>
                  <a:cubicBezTo>
                    <a:pt x="277" y="160"/>
                    <a:pt x="277" y="160"/>
                    <a:pt x="277" y="160"/>
                  </a:cubicBezTo>
                  <a:cubicBezTo>
                    <a:pt x="277" y="160"/>
                    <a:pt x="277" y="160"/>
                    <a:pt x="277" y="160"/>
                  </a:cubicBezTo>
                  <a:cubicBezTo>
                    <a:pt x="276" y="161"/>
                    <a:pt x="276" y="161"/>
                    <a:pt x="276" y="161"/>
                  </a:cubicBezTo>
                  <a:cubicBezTo>
                    <a:pt x="276" y="162"/>
                    <a:pt x="276" y="162"/>
                    <a:pt x="276" y="162"/>
                  </a:cubicBezTo>
                  <a:cubicBezTo>
                    <a:pt x="276" y="162"/>
                    <a:pt x="276" y="162"/>
                    <a:pt x="276" y="162"/>
                  </a:cubicBezTo>
                  <a:cubicBezTo>
                    <a:pt x="275" y="164"/>
                    <a:pt x="275" y="164"/>
                    <a:pt x="275" y="164"/>
                  </a:cubicBezTo>
                  <a:cubicBezTo>
                    <a:pt x="274" y="165"/>
                    <a:pt x="274" y="165"/>
                    <a:pt x="274" y="165"/>
                  </a:cubicBezTo>
                  <a:cubicBezTo>
                    <a:pt x="274" y="165"/>
                    <a:pt x="274" y="165"/>
                    <a:pt x="274" y="165"/>
                  </a:cubicBezTo>
                  <a:cubicBezTo>
                    <a:pt x="272" y="165"/>
                    <a:pt x="272" y="165"/>
                    <a:pt x="272" y="165"/>
                  </a:cubicBezTo>
                  <a:cubicBezTo>
                    <a:pt x="272" y="166"/>
                    <a:pt x="272" y="166"/>
                    <a:pt x="272" y="166"/>
                  </a:cubicBezTo>
                  <a:cubicBezTo>
                    <a:pt x="272" y="166"/>
                    <a:pt x="272" y="166"/>
                    <a:pt x="272" y="166"/>
                  </a:cubicBezTo>
                  <a:cubicBezTo>
                    <a:pt x="271" y="166"/>
                    <a:pt x="271" y="166"/>
                    <a:pt x="271" y="166"/>
                  </a:cubicBezTo>
                  <a:cubicBezTo>
                    <a:pt x="270" y="166"/>
                    <a:pt x="270" y="166"/>
                    <a:pt x="270" y="166"/>
                  </a:cubicBezTo>
                  <a:cubicBezTo>
                    <a:pt x="269" y="166"/>
                    <a:pt x="269" y="166"/>
                    <a:pt x="269" y="166"/>
                  </a:cubicBezTo>
                  <a:cubicBezTo>
                    <a:pt x="268" y="166"/>
                    <a:pt x="268" y="166"/>
                    <a:pt x="268" y="166"/>
                  </a:cubicBezTo>
                  <a:cubicBezTo>
                    <a:pt x="268" y="166"/>
                    <a:pt x="268" y="166"/>
                    <a:pt x="268" y="166"/>
                  </a:cubicBezTo>
                  <a:cubicBezTo>
                    <a:pt x="267" y="165"/>
                    <a:pt x="267" y="165"/>
                    <a:pt x="267" y="165"/>
                  </a:cubicBezTo>
                  <a:close/>
                  <a:moveTo>
                    <a:pt x="189" y="135"/>
                  </a:moveTo>
                  <a:cubicBezTo>
                    <a:pt x="189" y="134"/>
                    <a:pt x="189" y="134"/>
                    <a:pt x="189" y="134"/>
                  </a:cubicBezTo>
                  <a:cubicBezTo>
                    <a:pt x="189" y="134"/>
                    <a:pt x="189" y="134"/>
                    <a:pt x="189" y="134"/>
                  </a:cubicBezTo>
                  <a:cubicBezTo>
                    <a:pt x="189" y="134"/>
                    <a:pt x="189" y="134"/>
                    <a:pt x="189" y="134"/>
                  </a:cubicBezTo>
                  <a:cubicBezTo>
                    <a:pt x="189" y="133"/>
                    <a:pt x="189" y="133"/>
                    <a:pt x="189" y="133"/>
                  </a:cubicBezTo>
                  <a:cubicBezTo>
                    <a:pt x="189" y="133"/>
                    <a:pt x="189" y="133"/>
                    <a:pt x="189" y="133"/>
                  </a:cubicBezTo>
                  <a:cubicBezTo>
                    <a:pt x="190" y="133"/>
                    <a:pt x="190" y="133"/>
                    <a:pt x="190" y="133"/>
                  </a:cubicBezTo>
                  <a:cubicBezTo>
                    <a:pt x="190" y="133"/>
                    <a:pt x="190" y="133"/>
                    <a:pt x="190" y="133"/>
                  </a:cubicBezTo>
                  <a:cubicBezTo>
                    <a:pt x="190" y="133"/>
                    <a:pt x="190" y="133"/>
                    <a:pt x="190" y="133"/>
                  </a:cubicBezTo>
                  <a:cubicBezTo>
                    <a:pt x="190" y="134"/>
                    <a:pt x="190" y="134"/>
                    <a:pt x="190" y="134"/>
                  </a:cubicBezTo>
                  <a:cubicBezTo>
                    <a:pt x="190" y="134"/>
                    <a:pt x="190" y="134"/>
                    <a:pt x="190" y="134"/>
                  </a:cubicBezTo>
                  <a:cubicBezTo>
                    <a:pt x="189" y="134"/>
                    <a:pt x="189" y="134"/>
                    <a:pt x="189" y="134"/>
                  </a:cubicBezTo>
                  <a:cubicBezTo>
                    <a:pt x="189" y="135"/>
                    <a:pt x="189" y="135"/>
                    <a:pt x="189" y="135"/>
                  </a:cubicBezTo>
                  <a:cubicBezTo>
                    <a:pt x="189" y="135"/>
                    <a:pt x="189" y="135"/>
                    <a:pt x="189" y="135"/>
                  </a:cubicBezTo>
                  <a:close/>
                  <a:moveTo>
                    <a:pt x="181" y="141"/>
                  </a:moveTo>
                  <a:cubicBezTo>
                    <a:pt x="182" y="141"/>
                    <a:pt x="182" y="141"/>
                    <a:pt x="182" y="141"/>
                  </a:cubicBezTo>
                  <a:cubicBezTo>
                    <a:pt x="182" y="140"/>
                    <a:pt x="182" y="140"/>
                    <a:pt x="182" y="140"/>
                  </a:cubicBezTo>
                  <a:cubicBezTo>
                    <a:pt x="182" y="140"/>
                    <a:pt x="182" y="140"/>
                    <a:pt x="182" y="140"/>
                  </a:cubicBezTo>
                  <a:cubicBezTo>
                    <a:pt x="182" y="139"/>
                    <a:pt x="182" y="139"/>
                    <a:pt x="182" y="139"/>
                  </a:cubicBezTo>
                  <a:cubicBezTo>
                    <a:pt x="182" y="139"/>
                    <a:pt x="182" y="139"/>
                    <a:pt x="182" y="139"/>
                  </a:cubicBezTo>
                  <a:cubicBezTo>
                    <a:pt x="182" y="139"/>
                    <a:pt x="182" y="139"/>
                    <a:pt x="182" y="139"/>
                  </a:cubicBezTo>
                  <a:cubicBezTo>
                    <a:pt x="181" y="140"/>
                    <a:pt x="181" y="140"/>
                    <a:pt x="181" y="140"/>
                  </a:cubicBezTo>
                  <a:cubicBezTo>
                    <a:pt x="181" y="140"/>
                    <a:pt x="181" y="140"/>
                    <a:pt x="181" y="140"/>
                  </a:cubicBezTo>
                  <a:cubicBezTo>
                    <a:pt x="180" y="140"/>
                    <a:pt x="180" y="140"/>
                    <a:pt x="180" y="140"/>
                  </a:cubicBezTo>
                  <a:cubicBezTo>
                    <a:pt x="181" y="141"/>
                    <a:pt x="181" y="141"/>
                    <a:pt x="181" y="141"/>
                  </a:cubicBezTo>
                  <a:cubicBezTo>
                    <a:pt x="181" y="141"/>
                    <a:pt x="181" y="141"/>
                    <a:pt x="181" y="141"/>
                  </a:cubicBezTo>
                  <a:close/>
                  <a:moveTo>
                    <a:pt x="190" y="140"/>
                  </a:moveTo>
                  <a:cubicBezTo>
                    <a:pt x="189" y="140"/>
                    <a:pt x="189" y="140"/>
                    <a:pt x="189" y="140"/>
                  </a:cubicBezTo>
                  <a:cubicBezTo>
                    <a:pt x="189" y="140"/>
                    <a:pt x="189" y="140"/>
                    <a:pt x="189" y="140"/>
                  </a:cubicBezTo>
                  <a:cubicBezTo>
                    <a:pt x="189" y="141"/>
                    <a:pt x="189" y="141"/>
                    <a:pt x="189" y="141"/>
                  </a:cubicBezTo>
                  <a:cubicBezTo>
                    <a:pt x="188" y="140"/>
                    <a:pt x="188" y="140"/>
                    <a:pt x="188" y="140"/>
                  </a:cubicBezTo>
                  <a:cubicBezTo>
                    <a:pt x="188" y="140"/>
                    <a:pt x="188" y="140"/>
                    <a:pt x="188" y="140"/>
                  </a:cubicBezTo>
                  <a:cubicBezTo>
                    <a:pt x="189" y="139"/>
                    <a:pt x="189" y="139"/>
                    <a:pt x="189" y="139"/>
                  </a:cubicBezTo>
                  <a:cubicBezTo>
                    <a:pt x="189" y="138"/>
                    <a:pt x="189" y="138"/>
                    <a:pt x="189" y="138"/>
                  </a:cubicBezTo>
                  <a:cubicBezTo>
                    <a:pt x="190" y="138"/>
                    <a:pt x="190" y="138"/>
                    <a:pt x="190" y="138"/>
                  </a:cubicBezTo>
                  <a:cubicBezTo>
                    <a:pt x="190" y="138"/>
                    <a:pt x="190" y="138"/>
                    <a:pt x="190" y="138"/>
                  </a:cubicBezTo>
                  <a:cubicBezTo>
                    <a:pt x="190" y="138"/>
                    <a:pt x="190" y="138"/>
                    <a:pt x="190" y="138"/>
                  </a:cubicBezTo>
                  <a:cubicBezTo>
                    <a:pt x="191" y="139"/>
                    <a:pt x="191" y="139"/>
                    <a:pt x="191" y="139"/>
                  </a:cubicBezTo>
                  <a:cubicBezTo>
                    <a:pt x="190" y="140"/>
                    <a:pt x="190" y="140"/>
                    <a:pt x="190" y="140"/>
                  </a:cubicBezTo>
                  <a:close/>
                  <a:moveTo>
                    <a:pt x="191" y="139"/>
                  </a:moveTo>
                  <a:cubicBezTo>
                    <a:pt x="191" y="138"/>
                    <a:pt x="191" y="138"/>
                    <a:pt x="191" y="138"/>
                  </a:cubicBezTo>
                  <a:cubicBezTo>
                    <a:pt x="191" y="138"/>
                    <a:pt x="191" y="138"/>
                    <a:pt x="191" y="138"/>
                  </a:cubicBezTo>
                  <a:cubicBezTo>
                    <a:pt x="191" y="137"/>
                    <a:pt x="191" y="137"/>
                    <a:pt x="191" y="137"/>
                  </a:cubicBezTo>
                  <a:cubicBezTo>
                    <a:pt x="192" y="137"/>
                    <a:pt x="192" y="137"/>
                    <a:pt x="192" y="137"/>
                  </a:cubicBezTo>
                  <a:cubicBezTo>
                    <a:pt x="192" y="137"/>
                    <a:pt x="192" y="137"/>
                    <a:pt x="192" y="137"/>
                  </a:cubicBezTo>
                  <a:cubicBezTo>
                    <a:pt x="192" y="138"/>
                    <a:pt x="192" y="138"/>
                    <a:pt x="192" y="138"/>
                  </a:cubicBezTo>
                  <a:cubicBezTo>
                    <a:pt x="192" y="138"/>
                    <a:pt x="192" y="138"/>
                    <a:pt x="192" y="138"/>
                  </a:cubicBezTo>
                  <a:cubicBezTo>
                    <a:pt x="192" y="138"/>
                    <a:pt x="191" y="139"/>
                    <a:pt x="191" y="139"/>
                  </a:cubicBezTo>
                  <a:close/>
                  <a:moveTo>
                    <a:pt x="208" y="139"/>
                  </a:moveTo>
                  <a:cubicBezTo>
                    <a:pt x="208" y="137"/>
                    <a:pt x="208" y="137"/>
                    <a:pt x="208" y="137"/>
                  </a:cubicBezTo>
                  <a:cubicBezTo>
                    <a:pt x="209" y="137"/>
                    <a:pt x="209" y="137"/>
                    <a:pt x="209" y="137"/>
                  </a:cubicBezTo>
                  <a:cubicBezTo>
                    <a:pt x="210" y="137"/>
                    <a:pt x="210" y="137"/>
                    <a:pt x="210" y="137"/>
                  </a:cubicBezTo>
                  <a:cubicBezTo>
                    <a:pt x="210" y="138"/>
                    <a:pt x="210" y="138"/>
                    <a:pt x="210" y="138"/>
                  </a:cubicBezTo>
                  <a:cubicBezTo>
                    <a:pt x="209" y="139"/>
                    <a:pt x="209" y="139"/>
                    <a:pt x="209" y="139"/>
                  </a:cubicBezTo>
                  <a:cubicBezTo>
                    <a:pt x="209" y="139"/>
                    <a:pt x="209" y="139"/>
                    <a:pt x="209" y="139"/>
                  </a:cubicBezTo>
                  <a:cubicBezTo>
                    <a:pt x="209" y="139"/>
                    <a:pt x="209" y="139"/>
                    <a:pt x="209" y="139"/>
                  </a:cubicBezTo>
                  <a:cubicBezTo>
                    <a:pt x="209" y="138"/>
                    <a:pt x="209" y="138"/>
                    <a:pt x="209" y="138"/>
                  </a:cubicBezTo>
                  <a:cubicBezTo>
                    <a:pt x="208" y="138"/>
                    <a:pt x="208" y="138"/>
                    <a:pt x="208" y="138"/>
                  </a:cubicBezTo>
                  <a:cubicBezTo>
                    <a:pt x="208" y="139"/>
                    <a:pt x="208" y="139"/>
                    <a:pt x="208" y="139"/>
                  </a:cubicBezTo>
                  <a:cubicBezTo>
                    <a:pt x="208" y="139"/>
                    <a:pt x="208" y="139"/>
                    <a:pt x="208" y="139"/>
                  </a:cubicBezTo>
                  <a:close/>
                  <a:moveTo>
                    <a:pt x="207" y="138"/>
                  </a:moveTo>
                  <a:cubicBezTo>
                    <a:pt x="207" y="138"/>
                    <a:pt x="207" y="138"/>
                    <a:pt x="207" y="138"/>
                  </a:cubicBezTo>
                  <a:cubicBezTo>
                    <a:pt x="208" y="137"/>
                    <a:pt x="208" y="137"/>
                    <a:pt x="208" y="137"/>
                  </a:cubicBezTo>
                  <a:cubicBezTo>
                    <a:pt x="207" y="136"/>
                    <a:pt x="207" y="136"/>
                    <a:pt x="207" y="136"/>
                  </a:cubicBezTo>
                  <a:cubicBezTo>
                    <a:pt x="207" y="137"/>
                    <a:pt x="207" y="137"/>
                    <a:pt x="207" y="137"/>
                  </a:cubicBezTo>
                  <a:cubicBezTo>
                    <a:pt x="207" y="138"/>
                    <a:pt x="207" y="138"/>
                    <a:pt x="207" y="138"/>
                  </a:cubicBezTo>
                  <a:close/>
                  <a:moveTo>
                    <a:pt x="206" y="145"/>
                  </a:moveTo>
                  <a:cubicBezTo>
                    <a:pt x="207" y="144"/>
                    <a:pt x="207" y="144"/>
                    <a:pt x="207" y="144"/>
                  </a:cubicBezTo>
                  <a:cubicBezTo>
                    <a:pt x="208" y="144"/>
                    <a:pt x="208" y="144"/>
                    <a:pt x="208" y="144"/>
                  </a:cubicBezTo>
                  <a:cubicBezTo>
                    <a:pt x="208" y="143"/>
                    <a:pt x="208" y="143"/>
                    <a:pt x="208" y="143"/>
                  </a:cubicBezTo>
                  <a:cubicBezTo>
                    <a:pt x="207" y="143"/>
                    <a:pt x="207" y="143"/>
                    <a:pt x="207" y="143"/>
                  </a:cubicBezTo>
                  <a:cubicBezTo>
                    <a:pt x="207" y="143"/>
                    <a:pt x="207" y="143"/>
                    <a:pt x="207" y="143"/>
                  </a:cubicBezTo>
                  <a:cubicBezTo>
                    <a:pt x="207" y="141"/>
                    <a:pt x="207" y="141"/>
                    <a:pt x="207" y="141"/>
                  </a:cubicBezTo>
                  <a:cubicBezTo>
                    <a:pt x="208" y="140"/>
                    <a:pt x="208" y="140"/>
                    <a:pt x="208" y="140"/>
                  </a:cubicBezTo>
                  <a:cubicBezTo>
                    <a:pt x="207" y="141"/>
                    <a:pt x="207" y="141"/>
                    <a:pt x="207" y="141"/>
                  </a:cubicBezTo>
                  <a:cubicBezTo>
                    <a:pt x="206" y="142"/>
                    <a:pt x="206" y="142"/>
                    <a:pt x="206" y="142"/>
                  </a:cubicBezTo>
                  <a:cubicBezTo>
                    <a:pt x="206" y="141"/>
                    <a:pt x="206" y="141"/>
                    <a:pt x="206" y="141"/>
                  </a:cubicBezTo>
                  <a:cubicBezTo>
                    <a:pt x="207" y="139"/>
                    <a:pt x="207" y="139"/>
                    <a:pt x="207" y="139"/>
                  </a:cubicBezTo>
                  <a:cubicBezTo>
                    <a:pt x="206" y="137"/>
                    <a:pt x="206" y="137"/>
                    <a:pt x="206" y="137"/>
                  </a:cubicBezTo>
                  <a:cubicBezTo>
                    <a:pt x="205" y="136"/>
                    <a:pt x="205" y="136"/>
                    <a:pt x="205" y="136"/>
                  </a:cubicBezTo>
                  <a:cubicBezTo>
                    <a:pt x="205" y="135"/>
                    <a:pt x="205" y="135"/>
                    <a:pt x="205" y="135"/>
                  </a:cubicBezTo>
                  <a:cubicBezTo>
                    <a:pt x="204" y="135"/>
                    <a:pt x="204" y="135"/>
                    <a:pt x="204" y="135"/>
                  </a:cubicBezTo>
                  <a:cubicBezTo>
                    <a:pt x="204" y="136"/>
                    <a:pt x="204" y="136"/>
                    <a:pt x="204" y="136"/>
                  </a:cubicBezTo>
                  <a:cubicBezTo>
                    <a:pt x="204" y="135"/>
                    <a:pt x="204" y="135"/>
                    <a:pt x="204" y="135"/>
                  </a:cubicBezTo>
                  <a:cubicBezTo>
                    <a:pt x="204" y="134"/>
                    <a:pt x="204" y="134"/>
                    <a:pt x="204" y="134"/>
                  </a:cubicBezTo>
                  <a:cubicBezTo>
                    <a:pt x="204" y="134"/>
                    <a:pt x="204" y="134"/>
                    <a:pt x="204" y="134"/>
                  </a:cubicBezTo>
                  <a:cubicBezTo>
                    <a:pt x="204" y="133"/>
                    <a:pt x="204" y="133"/>
                    <a:pt x="204" y="133"/>
                  </a:cubicBezTo>
                  <a:cubicBezTo>
                    <a:pt x="204" y="132"/>
                    <a:pt x="204" y="132"/>
                    <a:pt x="204" y="132"/>
                  </a:cubicBezTo>
                  <a:cubicBezTo>
                    <a:pt x="203" y="132"/>
                    <a:pt x="203" y="132"/>
                    <a:pt x="203" y="132"/>
                  </a:cubicBezTo>
                  <a:cubicBezTo>
                    <a:pt x="202" y="133"/>
                    <a:pt x="202" y="133"/>
                    <a:pt x="202" y="133"/>
                  </a:cubicBezTo>
                  <a:cubicBezTo>
                    <a:pt x="201" y="135"/>
                    <a:pt x="201" y="135"/>
                    <a:pt x="201" y="135"/>
                  </a:cubicBezTo>
                  <a:cubicBezTo>
                    <a:pt x="201" y="136"/>
                    <a:pt x="201" y="136"/>
                    <a:pt x="201" y="136"/>
                  </a:cubicBezTo>
                  <a:cubicBezTo>
                    <a:pt x="201" y="136"/>
                    <a:pt x="201" y="136"/>
                    <a:pt x="201" y="136"/>
                  </a:cubicBezTo>
                  <a:cubicBezTo>
                    <a:pt x="200" y="135"/>
                    <a:pt x="200" y="135"/>
                    <a:pt x="200" y="135"/>
                  </a:cubicBezTo>
                  <a:cubicBezTo>
                    <a:pt x="200" y="135"/>
                    <a:pt x="200" y="135"/>
                    <a:pt x="200" y="135"/>
                  </a:cubicBezTo>
                  <a:cubicBezTo>
                    <a:pt x="200" y="136"/>
                    <a:pt x="200" y="136"/>
                    <a:pt x="200" y="136"/>
                  </a:cubicBezTo>
                  <a:cubicBezTo>
                    <a:pt x="199" y="136"/>
                    <a:pt x="199" y="136"/>
                    <a:pt x="199" y="136"/>
                  </a:cubicBezTo>
                  <a:cubicBezTo>
                    <a:pt x="200" y="136"/>
                    <a:pt x="200" y="136"/>
                    <a:pt x="200" y="136"/>
                  </a:cubicBezTo>
                  <a:cubicBezTo>
                    <a:pt x="199" y="137"/>
                    <a:pt x="199" y="137"/>
                    <a:pt x="199" y="137"/>
                  </a:cubicBezTo>
                  <a:cubicBezTo>
                    <a:pt x="198" y="137"/>
                    <a:pt x="198" y="137"/>
                    <a:pt x="198" y="137"/>
                  </a:cubicBezTo>
                  <a:cubicBezTo>
                    <a:pt x="198" y="138"/>
                    <a:pt x="198" y="138"/>
                    <a:pt x="198" y="138"/>
                  </a:cubicBezTo>
                  <a:cubicBezTo>
                    <a:pt x="196" y="138"/>
                    <a:pt x="196" y="138"/>
                    <a:pt x="196" y="138"/>
                  </a:cubicBezTo>
                  <a:cubicBezTo>
                    <a:pt x="196" y="138"/>
                    <a:pt x="196" y="138"/>
                    <a:pt x="196" y="138"/>
                  </a:cubicBezTo>
                  <a:cubicBezTo>
                    <a:pt x="195" y="138"/>
                    <a:pt x="195" y="138"/>
                    <a:pt x="195" y="138"/>
                  </a:cubicBezTo>
                  <a:cubicBezTo>
                    <a:pt x="193" y="139"/>
                    <a:pt x="193" y="139"/>
                    <a:pt x="193" y="139"/>
                  </a:cubicBezTo>
                  <a:cubicBezTo>
                    <a:pt x="193" y="140"/>
                    <a:pt x="193" y="140"/>
                    <a:pt x="193" y="140"/>
                  </a:cubicBezTo>
                  <a:cubicBezTo>
                    <a:pt x="194" y="141"/>
                    <a:pt x="194" y="141"/>
                    <a:pt x="194" y="141"/>
                  </a:cubicBezTo>
                  <a:cubicBezTo>
                    <a:pt x="195" y="140"/>
                    <a:pt x="195" y="140"/>
                    <a:pt x="195" y="140"/>
                  </a:cubicBezTo>
                  <a:cubicBezTo>
                    <a:pt x="195" y="140"/>
                    <a:pt x="195" y="140"/>
                    <a:pt x="195" y="140"/>
                  </a:cubicBezTo>
                  <a:cubicBezTo>
                    <a:pt x="195" y="139"/>
                    <a:pt x="195" y="139"/>
                    <a:pt x="195" y="139"/>
                  </a:cubicBezTo>
                  <a:cubicBezTo>
                    <a:pt x="196" y="140"/>
                    <a:pt x="196" y="140"/>
                    <a:pt x="196" y="140"/>
                  </a:cubicBezTo>
                  <a:cubicBezTo>
                    <a:pt x="196" y="141"/>
                    <a:pt x="196" y="141"/>
                    <a:pt x="196" y="141"/>
                  </a:cubicBezTo>
                  <a:cubicBezTo>
                    <a:pt x="197" y="142"/>
                    <a:pt x="197" y="142"/>
                    <a:pt x="197" y="142"/>
                  </a:cubicBezTo>
                  <a:cubicBezTo>
                    <a:pt x="197" y="141"/>
                    <a:pt x="197" y="141"/>
                    <a:pt x="197" y="141"/>
                  </a:cubicBezTo>
                  <a:cubicBezTo>
                    <a:pt x="197" y="141"/>
                    <a:pt x="197" y="141"/>
                    <a:pt x="197" y="141"/>
                  </a:cubicBezTo>
                  <a:cubicBezTo>
                    <a:pt x="197" y="142"/>
                    <a:pt x="197" y="142"/>
                    <a:pt x="197" y="142"/>
                  </a:cubicBezTo>
                  <a:cubicBezTo>
                    <a:pt x="198" y="143"/>
                    <a:pt x="198" y="143"/>
                    <a:pt x="198" y="143"/>
                  </a:cubicBezTo>
                  <a:cubicBezTo>
                    <a:pt x="199" y="143"/>
                    <a:pt x="199" y="143"/>
                    <a:pt x="199" y="143"/>
                  </a:cubicBezTo>
                  <a:cubicBezTo>
                    <a:pt x="199" y="145"/>
                    <a:pt x="199" y="145"/>
                    <a:pt x="199" y="145"/>
                  </a:cubicBezTo>
                  <a:cubicBezTo>
                    <a:pt x="200" y="145"/>
                    <a:pt x="200" y="145"/>
                    <a:pt x="200" y="145"/>
                  </a:cubicBezTo>
                  <a:cubicBezTo>
                    <a:pt x="201" y="144"/>
                    <a:pt x="201" y="144"/>
                    <a:pt x="201" y="144"/>
                  </a:cubicBezTo>
                  <a:cubicBezTo>
                    <a:pt x="201" y="145"/>
                    <a:pt x="201" y="145"/>
                    <a:pt x="201" y="145"/>
                  </a:cubicBezTo>
                  <a:cubicBezTo>
                    <a:pt x="202" y="146"/>
                    <a:pt x="202" y="146"/>
                    <a:pt x="202" y="146"/>
                  </a:cubicBezTo>
                  <a:cubicBezTo>
                    <a:pt x="203" y="146"/>
                    <a:pt x="203" y="146"/>
                    <a:pt x="203" y="146"/>
                  </a:cubicBezTo>
                  <a:cubicBezTo>
                    <a:pt x="203" y="146"/>
                    <a:pt x="203" y="146"/>
                    <a:pt x="203" y="146"/>
                  </a:cubicBezTo>
                  <a:cubicBezTo>
                    <a:pt x="204" y="145"/>
                    <a:pt x="204" y="145"/>
                    <a:pt x="204" y="145"/>
                  </a:cubicBezTo>
                  <a:cubicBezTo>
                    <a:pt x="205" y="145"/>
                    <a:pt x="205" y="145"/>
                    <a:pt x="205" y="145"/>
                  </a:cubicBezTo>
                  <a:cubicBezTo>
                    <a:pt x="206" y="144"/>
                    <a:pt x="206" y="144"/>
                    <a:pt x="206" y="144"/>
                  </a:cubicBezTo>
                  <a:cubicBezTo>
                    <a:pt x="206" y="145"/>
                    <a:pt x="206" y="145"/>
                    <a:pt x="206" y="145"/>
                  </a:cubicBezTo>
                  <a:close/>
                  <a:moveTo>
                    <a:pt x="297" y="139"/>
                  </a:moveTo>
                  <a:cubicBezTo>
                    <a:pt x="297" y="139"/>
                    <a:pt x="297" y="139"/>
                    <a:pt x="297" y="139"/>
                  </a:cubicBezTo>
                  <a:cubicBezTo>
                    <a:pt x="297" y="138"/>
                    <a:pt x="297" y="138"/>
                    <a:pt x="297" y="138"/>
                  </a:cubicBezTo>
                  <a:cubicBezTo>
                    <a:pt x="297" y="137"/>
                    <a:pt x="297" y="137"/>
                    <a:pt x="297" y="137"/>
                  </a:cubicBezTo>
                  <a:cubicBezTo>
                    <a:pt x="298" y="137"/>
                    <a:pt x="298" y="137"/>
                    <a:pt x="298" y="137"/>
                  </a:cubicBezTo>
                  <a:cubicBezTo>
                    <a:pt x="299" y="137"/>
                    <a:pt x="299" y="137"/>
                    <a:pt x="299" y="137"/>
                  </a:cubicBezTo>
                  <a:cubicBezTo>
                    <a:pt x="299" y="138"/>
                    <a:pt x="299" y="138"/>
                    <a:pt x="299" y="138"/>
                  </a:cubicBezTo>
                  <a:cubicBezTo>
                    <a:pt x="299" y="138"/>
                    <a:pt x="299" y="138"/>
                    <a:pt x="299" y="138"/>
                  </a:cubicBezTo>
                  <a:cubicBezTo>
                    <a:pt x="300" y="138"/>
                    <a:pt x="300" y="138"/>
                    <a:pt x="300" y="138"/>
                  </a:cubicBezTo>
                  <a:cubicBezTo>
                    <a:pt x="299" y="139"/>
                    <a:pt x="299" y="139"/>
                    <a:pt x="299" y="139"/>
                  </a:cubicBezTo>
                  <a:cubicBezTo>
                    <a:pt x="298" y="139"/>
                    <a:pt x="298" y="139"/>
                    <a:pt x="298" y="139"/>
                  </a:cubicBezTo>
                  <a:cubicBezTo>
                    <a:pt x="298" y="139"/>
                    <a:pt x="298" y="139"/>
                    <a:pt x="298" y="139"/>
                  </a:cubicBezTo>
                  <a:cubicBezTo>
                    <a:pt x="298" y="139"/>
                    <a:pt x="298" y="139"/>
                    <a:pt x="298" y="139"/>
                  </a:cubicBezTo>
                  <a:cubicBezTo>
                    <a:pt x="297" y="139"/>
                    <a:pt x="297" y="139"/>
                    <a:pt x="297" y="139"/>
                  </a:cubicBezTo>
                  <a:cubicBezTo>
                    <a:pt x="297" y="139"/>
                    <a:pt x="297" y="139"/>
                    <a:pt x="297" y="139"/>
                  </a:cubicBezTo>
                  <a:close/>
                  <a:moveTo>
                    <a:pt x="295" y="209"/>
                  </a:moveTo>
                  <a:cubicBezTo>
                    <a:pt x="294" y="209"/>
                    <a:pt x="294" y="209"/>
                    <a:pt x="294" y="209"/>
                  </a:cubicBezTo>
                  <a:cubicBezTo>
                    <a:pt x="293" y="209"/>
                    <a:pt x="293" y="209"/>
                    <a:pt x="293" y="209"/>
                  </a:cubicBezTo>
                  <a:cubicBezTo>
                    <a:pt x="292" y="209"/>
                    <a:pt x="292" y="209"/>
                    <a:pt x="292" y="209"/>
                  </a:cubicBezTo>
                  <a:cubicBezTo>
                    <a:pt x="291" y="208"/>
                    <a:pt x="291" y="208"/>
                    <a:pt x="291" y="208"/>
                  </a:cubicBezTo>
                  <a:cubicBezTo>
                    <a:pt x="291" y="208"/>
                    <a:pt x="291" y="208"/>
                    <a:pt x="291" y="208"/>
                  </a:cubicBezTo>
                  <a:cubicBezTo>
                    <a:pt x="290" y="207"/>
                    <a:pt x="290" y="207"/>
                    <a:pt x="290" y="207"/>
                  </a:cubicBezTo>
                  <a:cubicBezTo>
                    <a:pt x="289" y="207"/>
                    <a:pt x="289" y="207"/>
                    <a:pt x="289" y="207"/>
                  </a:cubicBezTo>
                  <a:cubicBezTo>
                    <a:pt x="289" y="206"/>
                    <a:pt x="289" y="206"/>
                    <a:pt x="289" y="206"/>
                  </a:cubicBezTo>
                  <a:cubicBezTo>
                    <a:pt x="288" y="206"/>
                    <a:pt x="288" y="206"/>
                    <a:pt x="288" y="206"/>
                  </a:cubicBezTo>
                  <a:cubicBezTo>
                    <a:pt x="288" y="206"/>
                    <a:pt x="288" y="206"/>
                    <a:pt x="288" y="206"/>
                  </a:cubicBezTo>
                  <a:cubicBezTo>
                    <a:pt x="287" y="206"/>
                    <a:pt x="287" y="206"/>
                    <a:pt x="287" y="206"/>
                  </a:cubicBezTo>
                  <a:cubicBezTo>
                    <a:pt x="286" y="206"/>
                    <a:pt x="286" y="206"/>
                    <a:pt x="286" y="206"/>
                  </a:cubicBezTo>
                  <a:cubicBezTo>
                    <a:pt x="286" y="205"/>
                    <a:pt x="286" y="205"/>
                    <a:pt x="286" y="205"/>
                  </a:cubicBezTo>
                  <a:cubicBezTo>
                    <a:pt x="285" y="205"/>
                    <a:pt x="285" y="205"/>
                    <a:pt x="285" y="205"/>
                  </a:cubicBezTo>
                  <a:cubicBezTo>
                    <a:pt x="285" y="205"/>
                    <a:pt x="285" y="205"/>
                    <a:pt x="285" y="205"/>
                  </a:cubicBezTo>
                  <a:cubicBezTo>
                    <a:pt x="284" y="204"/>
                    <a:pt x="284" y="204"/>
                    <a:pt x="284" y="204"/>
                  </a:cubicBezTo>
                  <a:cubicBezTo>
                    <a:pt x="284" y="204"/>
                    <a:pt x="284" y="204"/>
                    <a:pt x="284" y="204"/>
                  </a:cubicBezTo>
                  <a:cubicBezTo>
                    <a:pt x="284" y="204"/>
                    <a:pt x="284" y="204"/>
                    <a:pt x="284" y="204"/>
                  </a:cubicBezTo>
                  <a:cubicBezTo>
                    <a:pt x="283" y="203"/>
                    <a:pt x="283" y="203"/>
                    <a:pt x="283" y="203"/>
                  </a:cubicBezTo>
                  <a:cubicBezTo>
                    <a:pt x="283" y="203"/>
                    <a:pt x="283" y="203"/>
                    <a:pt x="283" y="203"/>
                  </a:cubicBezTo>
                  <a:cubicBezTo>
                    <a:pt x="283" y="202"/>
                    <a:pt x="283" y="202"/>
                    <a:pt x="283" y="202"/>
                  </a:cubicBezTo>
                  <a:cubicBezTo>
                    <a:pt x="283" y="202"/>
                    <a:pt x="283" y="202"/>
                    <a:pt x="283" y="202"/>
                  </a:cubicBezTo>
                  <a:cubicBezTo>
                    <a:pt x="283" y="202"/>
                    <a:pt x="283" y="202"/>
                    <a:pt x="283" y="202"/>
                  </a:cubicBezTo>
                  <a:cubicBezTo>
                    <a:pt x="282" y="202"/>
                    <a:pt x="282" y="202"/>
                    <a:pt x="282" y="202"/>
                  </a:cubicBezTo>
                  <a:cubicBezTo>
                    <a:pt x="282" y="202"/>
                    <a:pt x="282" y="202"/>
                    <a:pt x="282" y="202"/>
                  </a:cubicBezTo>
                  <a:cubicBezTo>
                    <a:pt x="282" y="202"/>
                    <a:pt x="282" y="202"/>
                    <a:pt x="282" y="202"/>
                  </a:cubicBezTo>
                  <a:cubicBezTo>
                    <a:pt x="282" y="202"/>
                    <a:pt x="282" y="202"/>
                    <a:pt x="282" y="202"/>
                  </a:cubicBezTo>
                  <a:cubicBezTo>
                    <a:pt x="281" y="202"/>
                    <a:pt x="281" y="202"/>
                    <a:pt x="281" y="202"/>
                  </a:cubicBezTo>
                  <a:cubicBezTo>
                    <a:pt x="280" y="201"/>
                    <a:pt x="280" y="201"/>
                    <a:pt x="280" y="201"/>
                  </a:cubicBezTo>
                  <a:cubicBezTo>
                    <a:pt x="279" y="201"/>
                    <a:pt x="279" y="201"/>
                    <a:pt x="279" y="201"/>
                  </a:cubicBezTo>
                  <a:cubicBezTo>
                    <a:pt x="279" y="200"/>
                    <a:pt x="279" y="200"/>
                    <a:pt x="279" y="200"/>
                  </a:cubicBezTo>
                  <a:cubicBezTo>
                    <a:pt x="278" y="200"/>
                    <a:pt x="278" y="200"/>
                    <a:pt x="278" y="200"/>
                  </a:cubicBezTo>
                  <a:cubicBezTo>
                    <a:pt x="278" y="199"/>
                    <a:pt x="278" y="199"/>
                    <a:pt x="278" y="199"/>
                  </a:cubicBezTo>
                  <a:cubicBezTo>
                    <a:pt x="277" y="199"/>
                    <a:pt x="277" y="199"/>
                    <a:pt x="277" y="199"/>
                  </a:cubicBezTo>
                  <a:cubicBezTo>
                    <a:pt x="277" y="199"/>
                    <a:pt x="277" y="199"/>
                    <a:pt x="277" y="199"/>
                  </a:cubicBezTo>
                  <a:cubicBezTo>
                    <a:pt x="276" y="198"/>
                    <a:pt x="276" y="198"/>
                    <a:pt x="276" y="198"/>
                  </a:cubicBezTo>
                  <a:cubicBezTo>
                    <a:pt x="276" y="197"/>
                    <a:pt x="276" y="197"/>
                    <a:pt x="276" y="197"/>
                  </a:cubicBezTo>
                  <a:cubicBezTo>
                    <a:pt x="275" y="197"/>
                    <a:pt x="275" y="197"/>
                    <a:pt x="275" y="197"/>
                  </a:cubicBezTo>
                  <a:cubicBezTo>
                    <a:pt x="276" y="196"/>
                    <a:pt x="276" y="196"/>
                    <a:pt x="276" y="196"/>
                  </a:cubicBezTo>
                  <a:cubicBezTo>
                    <a:pt x="277" y="197"/>
                    <a:pt x="277" y="197"/>
                    <a:pt x="277" y="197"/>
                  </a:cubicBezTo>
                  <a:cubicBezTo>
                    <a:pt x="278" y="196"/>
                    <a:pt x="278" y="196"/>
                    <a:pt x="278" y="196"/>
                  </a:cubicBezTo>
                  <a:cubicBezTo>
                    <a:pt x="279" y="195"/>
                    <a:pt x="279" y="195"/>
                    <a:pt x="279" y="195"/>
                  </a:cubicBezTo>
                  <a:cubicBezTo>
                    <a:pt x="277" y="195"/>
                    <a:pt x="277" y="195"/>
                    <a:pt x="277" y="195"/>
                  </a:cubicBezTo>
                  <a:cubicBezTo>
                    <a:pt x="277" y="194"/>
                    <a:pt x="277" y="194"/>
                    <a:pt x="277" y="194"/>
                  </a:cubicBezTo>
                  <a:cubicBezTo>
                    <a:pt x="277" y="194"/>
                    <a:pt x="277" y="194"/>
                    <a:pt x="277" y="194"/>
                  </a:cubicBezTo>
                  <a:cubicBezTo>
                    <a:pt x="277" y="193"/>
                    <a:pt x="277" y="193"/>
                    <a:pt x="277" y="193"/>
                  </a:cubicBezTo>
                  <a:cubicBezTo>
                    <a:pt x="276" y="193"/>
                    <a:pt x="276" y="193"/>
                    <a:pt x="276" y="193"/>
                  </a:cubicBezTo>
                  <a:cubicBezTo>
                    <a:pt x="276" y="194"/>
                    <a:pt x="276" y="194"/>
                    <a:pt x="276" y="194"/>
                  </a:cubicBezTo>
                  <a:cubicBezTo>
                    <a:pt x="276" y="195"/>
                    <a:pt x="276" y="195"/>
                    <a:pt x="276" y="195"/>
                  </a:cubicBezTo>
                  <a:cubicBezTo>
                    <a:pt x="275" y="194"/>
                    <a:pt x="275" y="194"/>
                    <a:pt x="275" y="194"/>
                  </a:cubicBezTo>
                  <a:cubicBezTo>
                    <a:pt x="276" y="193"/>
                    <a:pt x="276" y="193"/>
                    <a:pt x="276" y="193"/>
                  </a:cubicBezTo>
                  <a:cubicBezTo>
                    <a:pt x="276" y="192"/>
                    <a:pt x="276" y="192"/>
                    <a:pt x="276" y="192"/>
                  </a:cubicBezTo>
                  <a:cubicBezTo>
                    <a:pt x="275" y="193"/>
                    <a:pt x="275" y="193"/>
                    <a:pt x="275" y="193"/>
                  </a:cubicBezTo>
                  <a:cubicBezTo>
                    <a:pt x="275" y="193"/>
                    <a:pt x="275" y="193"/>
                    <a:pt x="275" y="193"/>
                  </a:cubicBezTo>
                  <a:cubicBezTo>
                    <a:pt x="275" y="192"/>
                    <a:pt x="275" y="192"/>
                    <a:pt x="275" y="192"/>
                  </a:cubicBezTo>
                  <a:cubicBezTo>
                    <a:pt x="274" y="192"/>
                    <a:pt x="274" y="192"/>
                    <a:pt x="274" y="192"/>
                  </a:cubicBezTo>
                  <a:cubicBezTo>
                    <a:pt x="274" y="191"/>
                    <a:pt x="274" y="191"/>
                    <a:pt x="274" y="191"/>
                  </a:cubicBezTo>
                  <a:cubicBezTo>
                    <a:pt x="274" y="191"/>
                    <a:pt x="274" y="191"/>
                    <a:pt x="274" y="191"/>
                  </a:cubicBezTo>
                  <a:cubicBezTo>
                    <a:pt x="274" y="190"/>
                    <a:pt x="274" y="190"/>
                    <a:pt x="274" y="190"/>
                  </a:cubicBezTo>
                  <a:cubicBezTo>
                    <a:pt x="273" y="189"/>
                    <a:pt x="273" y="189"/>
                    <a:pt x="273" y="189"/>
                  </a:cubicBezTo>
                  <a:cubicBezTo>
                    <a:pt x="273" y="189"/>
                    <a:pt x="273" y="189"/>
                    <a:pt x="273" y="189"/>
                  </a:cubicBezTo>
                  <a:cubicBezTo>
                    <a:pt x="274" y="188"/>
                    <a:pt x="274" y="188"/>
                    <a:pt x="274" y="188"/>
                  </a:cubicBezTo>
                  <a:cubicBezTo>
                    <a:pt x="274" y="187"/>
                    <a:pt x="274" y="187"/>
                    <a:pt x="274" y="187"/>
                  </a:cubicBezTo>
                  <a:cubicBezTo>
                    <a:pt x="272" y="189"/>
                    <a:pt x="272" y="189"/>
                    <a:pt x="272" y="189"/>
                  </a:cubicBezTo>
                  <a:cubicBezTo>
                    <a:pt x="272" y="189"/>
                    <a:pt x="272" y="189"/>
                    <a:pt x="272" y="189"/>
                  </a:cubicBezTo>
                  <a:cubicBezTo>
                    <a:pt x="272" y="189"/>
                    <a:pt x="272" y="189"/>
                    <a:pt x="272" y="189"/>
                  </a:cubicBezTo>
                  <a:cubicBezTo>
                    <a:pt x="272" y="188"/>
                    <a:pt x="272" y="188"/>
                    <a:pt x="272" y="188"/>
                  </a:cubicBezTo>
                  <a:cubicBezTo>
                    <a:pt x="272" y="188"/>
                    <a:pt x="272" y="188"/>
                    <a:pt x="272" y="188"/>
                  </a:cubicBezTo>
                  <a:cubicBezTo>
                    <a:pt x="271" y="188"/>
                    <a:pt x="271" y="188"/>
                    <a:pt x="271" y="188"/>
                  </a:cubicBezTo>
                  <a:cubicBezTo>
                    <a:pt x="271" y="188"/>
                    <a:pt x="271" y="188"/>
                    <a:pt x="271" y="188"/>
                  </a:cubicBezTo>
                  <a:cubicBezTo>
                    <a:pt x="270" y="189"/>
                    <a:pt x="270" y="189"/>
                    <a:pt x="270" y="189"/>
                  </a:cubicBezTo>
                  <a:cubicBezTo>
                    <a:pt x="270" y="189"/>
                    <a:pt x="270" y="189"/>
                    <a:pt x="270" y="189"/>
                  </a:cubicBezTo>
                  <a:cubicBezTo>
                    <a:pt x="270" y="189"/>
                    <a:pt x="270" y="189"/>
                    <a:pt x="270" y="189"/>
                  </a:cubicBezTo>
                  <a:cubicBezTo>
                    <a:pt x="270" y="188"/>
                    <a:pt x="270" y="188"/>
                    <a:pt x="270" y="188"/>
                  </a:cubicBezTo>
                  <a:cubicBezTo>
                    <a:pt x="270" y="187"/>
                    <a:pt x="270" y="187"/>
                    <a:pt x="270" y="187"/>
                  </a:cubicBezTo>
                  <a:cubicBezTo>
                    <a:pt x="270" y="187"/>
                    <a:pt x="270" y="187"/>
                    <a:pt x="270" y="187"/>
                  </a:cubicBezTo>
                  <a:cubicBezTo>
                    <a:pt x="270" y="187"/>
                    <a:pt x="270" y="187"/>
                    <a:pt x="270" y="187"/>
                  </a:cubicBezTo>
                  <a:cubicBezTo>
                    <a:pt x="269" y="187"/>
                    <a:pt x="269" y="187"/>
                    <a:pt x="269" y="187"/>
                  </a:cubicBezTo>
                  <a:cubicBezTo>
                    <a:pt x="269" y="187"/>
                    <a:pt x="269" y="187"/>
                    <a:pt x="269" y="187"/>
                  </a:cubicBezTo>
                  <a:cubicBezTo>
                    <a:pt x="268" y="188"/>
                    <a:pt x="268" y="188"/>
                    <a:pt x="268" y="188"/>
                  </a:cubicBezTo>
                  <a:cubicBezTo>
                    <a:pt x="268" y="189"/>
                    <a:pt x="268" y="189"/>
                    <a:pt x="268" y="189"/>
                  </a:cubicBezTo>
                  <a:cubicBezTo>
                    <a:pt x="267" y="188"/>
                    <a:pt x="267" y="188"/>
                    <a:pt x="267" y="188"/>
                  </a:cubicBezTo>
                  <a:cubicBezTo>
                    <a:pt x="266" y="188"/>
                    <a:pt x="266" y="188"/>
                    <a:pt x="266" y="188"/>
                  </a:cubicBezTo>
                  <a:cubicBezTo>
                    <a:pt x="266" y="188"/>
                    <a:pt x="266" y="188"/>
                    <a:pt x="266" y="188"/>
                  </a:cubicBezTo>
                  <a:cubicBezTo>
                    <a:pt x="265" y="187"/>
                    <a:pt x="265" y="187"/>
                    <a:pt x="265" y="187"/>
                  </a:cubicBezTo>
                  <a:cubicBezTo>
                    <a:pt x="264" y="186"/>
                    <a:pt x="264" y="186"/>
                    <a:pt x="264" y="186"/>
                  </a:cubicBezTo>
                  <a:cubicBezTo>
                    <a:pt x="264" y="187"/>
                    <a:pt x="264" y="187"/>
                    <a:pt x="264" y="187"/>
                  </a:cubicBezTo>
                  <a:cubicBezTo>
                    <a:pt x="264" y="188"/>
                    <a:pt x="264" y="188"/>
                    <a:pt x="264" y="188"/>
                  </a:cubicBezTo>
                  <a:cubicBezTo>
                    <a:pt x="264" y="188"/>
                    <a:pt x="264" y="188"/>
                    <a:pt x="264" y="188"/>
                  </a:cubicBezTo>
                  <a:cubicBezTo>
                    <a:pt x="263" y="188"/>
                    <a:pt x="263" y="188"/>
                    <a:pt x="263" y="188"/>
                  </a:cubicBezTo>
                  <a:cubicBezTo>
                    <a:pt x="262" y="188"/>
                    <a:pt x="262" y="188"/>
                    <a:pt x="262" y="188"/>
                  </a:cubicBezTo>
                  <a:cubicBezTo>
                    <a:pt x="261" y="188"/>
                    <a:pt x="261" y="188"/>
                    <a:pt x="261" y="188"/>
                  </a:cubicBezTo>
                  <a:cubicBezTo>
                    <a:pt x="261" y="189"/>
                    <a:pt x="261" y="189"/>
                    <a:pt x="261" y="189"/>
                  </a:cubicBezTo>
                  <a:cubicBezTo>
                    <a:pt x="260" y="189"/>
                    <a:pt x="260" y="189"/>
                    <a:pt x="260" y="189"/>
                  </a:cubicBezTo>
                  <a:cubicBezTo>
                    <a:pt x="260" y="189"/>
                    <a:pt x="260" y="189"/>
                    <a:pt x="260" y="189"/>
                  </a:cubicBezTo>
                  <a:cubicBezTo>
                    <a:pt x="259" y="189"/>
                    <a:pt x="259" y="189"/>
                    <a:pt x="259" y="189"/>
                  </a:cubicBezTo>
                  <a:cubicBezTo>
                    <a:pt x="258" y="189"/>
                    <a:pt x="258" y="189"/>
                    <a:pt x="258" y="189"/>
                  </a:cubicBezTo>
                  <a:cubicBezTo>
                    <a:pt x="258" y="188"/>
                    <a:pt x="258" y="188"/>
                    <a:pt x="258" y="188"/>
                  </a:cubicBezTo>
                  <a:cubicBezTo>
                    <a:pt x="257" y="187"/>
                    <a:pt x="257" y="187"/>
                    <a:pt x="257" y="187"/>
                  </a:cubicBezTo>
                  <a:cubicBezTo>
                    <a:pt x="257" y="187"/>
                    <a:pt x="257" y="187"/>
                    <a:pt x="257" y="187"/>
                  </a:cubicBezTo>
                  <a:cubicBezTo>
                    <a:pt x="256" y="187"/>
                    <a:pt x="256" y="187"/>
                    <a:pt x="256" y="187"/>
                  </a:cubicBezTo>
                  <a:cubicBezTo>
                    <a:pt x="255" y="185"/>
                    <a:pt x="255" y="185"/>
                    <a:pt x="255" y="185"/>
                  </a:cubicBezTo>
                  <a:cubicBezTo>
                    <a:pt x="256" y="184"/>
                    <a:pt x="256" y="184"/>
                    <a:pt x="256" y="184"/>
                  </a:cubicBezTo>
                  <a:cubicBezTo>
                    <a:pt x="256" y="184"/>
                    <a:pt x="256" y="184"/>
                    <a:pt x="256" y="184"/>
                  </a:cubicBezTo>
                  <a:cubicBezTo>
                    <a:pt x="256" y="183"/>
                    <a:pt x="256" y="183"/>
                    <a:pt x="256" y="183"/>
                  </a:cubicBezTo>
                  <a:cubicBezTo>
                    <a:pt x="257" y="183"/>
                    <a:pt x="257" y="183"/>
                    <a:pt x="257" y="183"/>
                  </a:cubicBezTo>
                  <a:cubicBezTo>
                    <a:pt x="258" y="182"/>
                    <a:pt x="258" y="182"/>
                    <a:pt x="258" y="182"/>
                  </a:cubicBezTo>
                  <a:cubicBezTo>
                    <a:pt x="258" y="182"/>
                    <a:pt x="258" y="182"/>
                    <a:pt x="258" y="182"/>
                  </a:cubicBezTo>
                  <a:cubicBezTo>
                    <a:pt x="259" y="182"/>
                    <a:pt x="259" y="182"/>
                    <a:pt x="259" y="182"/>
                  </a:cubicBezTo>
                  <a:cubicBezTo>
                    <a:pt x="260" y="182"/>
                    <a:pt x="260" y="182"/>
                    <a:pt x="260" y="182"/>
                  </a:cubicBezTo>
                  <a:cubicBezTo>
                    <a:pt x="260" y="181"/>
                    <a:pt x="260" y="181"/>
                    <a:pt x="260" y="181"/>
                  </a:cubicBezTo>
                  <a:cubicBezTo>
                    <a:pt x="259" y="181"/>
                    <a:pt x="259" y="181"/>
                    <a:pt x="259" y="181"/>
                  </a:cubicBezTo>
                  <a:cubicBezTo>
                    <a:pt x="259" y="180"/>
                    <a:pt x="259" y="180"/>
                    <a:pt x="259" y="180"/>
                  </a:cubicBezTo>
                  <a:cubicBezTo>
                    <a:pt x="260" y="180"/>
                    <a:pt x="260" y="180"/>
                    <a:pt x="260" y="180"/>
                  </a:cubicBezTo>
                  <a:cubicBezTo>
                    <a:pt x="260" y="180"/>
                    <a:pt x="260" y="180"/>
                    <a:pt x="260" y="180"/>
                  </a:cubicBezTo>
                  <a:cubicBezTo>
                    <a:pt x="260" y="180"/>
                    <a:pt x="260" y="180"/>
                    <a:pt x="260" y="180"/>
                  </a:cubicBezTo>
                  <a:cubicBezTo>
                    <a:pt x="260" y="179"/>
                    <a:pt x="260" y="179"/>
                    <a:pt x="260" y="179"/>
                  </a:cubicBezTo>
                  <a:cubicBezTo>
                    <a:pt x="260" y="179"/>
                    <a:pt x="260" y="179"/>
                    <a:pt x="260" y="179"/>
                  </a:cubicBezTo>
                  <a:cubicBezTo>
                    <a:pt x="261" y="180"/>
                    <a:pt x="261" y="180"/>
                    <a:pt x="261" y="180"/>
                  </a:cubicBezTo>
                  <a:cubicBezTo>
                    <a:pt x="262" y="180"/>
                    <a:pt x="262" y="180"/>
                    <a:pt x="262" y="180"/>
                  </a:cubicBezTo>
                  <a:cubicBezTo>
                    <a:pt x="263" y="181"/>
                    <a:pt x="263" y="181"/>
                    <a:pt x="263" y="181"/>
                  </a:cubicBezTo>
                  <a:cubicBezTo>
                    <a:pt x="264" y="182"/>
                    <a:pt x="264" y="182"/>
                    <a:pt x="264" y="182"/>
                  </a:cubicBezTo>
                  <a:cubicBezTo>
                    <a:pt x="264" y="182"/>
                    <a:pt x="264" y="182"/>
                    <a:pt x="264" y="182"/>
                  </a:cubicBezTo>
                  <a:cubicBezTo>
                    <a:pt x="265" y="182"/>
                    <a:pt x="265" y="182"/>
                    <a:pt x="265" y="182"/>
                  </a:cubicBezTo>
                  <a:cubicBezTo>
                    <a:pt x="266" y="182"/>
                    <a:pt x="266" y="182"/>
                    <a:pt x="266" y="182"/>
                  </a:cubicBezTo>
                  <a:cubicBezTo>
                    <a:pt x="266" y="182"/>
                    <a:pt x="266" y="182"/>
                    <a:pt x="266" y="182"/>
                  </a:cubicBezTo>
                  <a:cubicBezTo>
                    <a:pt x="267" y="182"/>
                    <a:pt x="267" y="182"/>
                    <a:pt x="267" y="182"/>
                  </a:cubicBezTo>
                  <a:cubicBezTo>
                    <a:pt x="267" y="182"/>
                    <a:pt x="267" y="182"/>
                    <a:pt x="267" y="182"/>
                  </a:cubicBezTo>
                  <a:cubicBezTo>
                    <a:pt x="268" y="182"/>
                    <a:pt x="268" y="182"/>
                    <a:pt x="268" y="182"/>
                  </a:cubicBezTo>
                  <a:cubicBezTo>
                    <a:pt x="269" y="182"/>
                    <a:pt x="269" y="182"/>
                    <a:pt x="269" y="182"/>
                  </a:cubicBezTo>
                  <a:cubicBezTo>
                    <a:pt x="269" y="181"/>
                    <a:pt x="269" y="181"/>
                    <a:pt x="269" y="181"/>
                  </a:cubicBezTo>
                  <a:cubicBezTo>
                    <a:pt x="270" y="181"/>
                    <a:pt x="270" y="181"/>
                    <a:pt x="270" y="181"/>
                  </a:cubicBezTo>
                  <a:cubicBezTo>
                    <a:pt x="270" y="181"/>
                    <a:pt x="270" y="181"/>
                    <a:pt x="270" y="181"/>
                  </a:cubicBezTo>
                  <a:cubicBezTo>
                    <a:pt x="270" y="182"/>
                    <a:pt x="270" y="182"/>
                    <a:pt x="270" y="182"/>
                  </a:cubicBezTo>
                  <a:cubicBezTo>
                    <a:pt x="271" y="182"/>
                    <a:pt x="271" y="182"/>
                    <a:pt x="271" y="182"/>
                  </a:cubicBezTo>
                  <a:cubicBezTo>
                    <a:pt x="272" y="181"/>
                    <a:pt x="272" y="181"/>
                    <a:pt x="272" y="181"/>
                  </a:cubicBezTo>
                  <a:cubicBezTo>
                    <a:pt x="272" y="181"/>
                    <a:pt x="272" y="181"/>
                    <a:pt x="272" y="181"/>
                  </a:cubicBezTo>
                  <a:cubicBezTo>
                    <a:pt x="273" y="180"/>
                    <a:pt x="273" y="180"/>
                    <a:pt x="273" y="180"/>
                  </a:cubicBezTo>
                  <a:cubicBezTo>
                    <a:pt x="273" y="181"/>
                    <a:pt x="273" y="181"/>
                    <a:pt x="273" y="181"/>
                  </a:cubicBezTo>
                  <a:cubicBezTo>
                    <a:pt x="273" y="182"/>
                    <a:pt x="273" y="182"/>
                    <a:pt x="273" y="182"/>
                  </a:cubicBezTo>
                  <a:cubicBezTo>
                    <a:pt x="273" y="182"/>
                    <a:pt x="273" y="182"/>
                    <a:pt x="273" y="182"/>
                  </a:cubicBezTo>
                  <a:cubicBezTo>
                    <a:pt x="274" y="182"/>
                    <a:pt x="274" y="182"/>
                    <a:pt x="274" y="182"/>
                  </a:cubicBezTo>
                  <a:cubicBezTo>
                    <a:pt x="274" y="181"/>
                    <a:pt x="274" y="181"/>
                    <a:pt x="274" y="181"/>
                  </a:cubicBezTo>
                  <a:cubicBezTo>
                    <a:pt x="275" y="182"/>
                    <a:pt x="275" y="182"/>
                    <a:pt x="275" y="182"/>
                  </a:cubicBezTo>
                  <a:cubicBezTo>
                    <a:pt x="275" y="181"/>
                    <a:pt x="275" y="181"/>
                    <a:pt x="275" y="181"/>
                  </a:cubicBezTo>
                  <a:cubicBezTo>
                    <a:pt x="275" y="179"/>
                    <a:pt x="275" y="179"/>
                    <a:pt x="275" y="179"/>
                  </a:cubicBezTo>
                  <a:cubicBezTo>
                    <a:pt x="274" y="178"/>
                    <a:pt x="274" y="178"/>
                    <a:pt x="274" y="178"/>
                  </a:cubicBezTo>
                  <a:cubicBezTo>
                    <a:pt x="274" y="177"/>
                    <a:pt x="274" y="177"/>
                    <a:pt x="274" y="177"/>
                  </a:cubicBezTo>
                  <a:cubicBezTo>
                    <a:pt x="273" y="177"/>
                    <a:pt x="273" y="177"/>
                    <a:pt x="273" y="177"/>
                  </a:cubicBezTo>
                  <a:cubicBezTo>
                    <a:pt x="274" y="176"/>
                    <a:pt x="274" y="176"/>
                    <a:pt x="274" y="176"/>
                  </a:cubicBezTo>
                  <a:cubicBezTo>
                    <a:pt x="274" y="175"/>
                    <a:pt x="274" y="175"/>
                    <a:pt x="274" y="175"/>
                  </a:cubicBezTo>
                  <a:cubicBezTo>
                    <a:pt x="274" y="175"/>
                    <a:pt x="274" y="175"/>
                    <a:pt x="274" y="175"/>
                  </a:cubicBezTo>
                  <a:cubicBezTo>
                    <a:pt x="276" y="175"/>
                    <a:pt x="276" y="175"/>
                    <a:pt x="276" y="175"/>
                  </a:cubicBezTo>
                  <a:cubicBezTo>
                    <a:pt x="277" y="174"/>
                    <a:pt x="277" y="174"/>
                    <a:pt x="277" y="174"/>
                  </a:cubicBezTo>
                  <a:cubicBezTo>
                    <a:pt x="278" y="173"/>
                    <a:pt x="278" y="173"/>
                    <a:pt x="278" y="173"/>
                  </a:cubicBezTo>
                  <a:cubicBezTo>
                    <a:pt x="279" y="172"/>
                    <a:pt x="279" y="172"/>
                    <a:pt x="279" y="172"/>
                  </a:cubicBezTo>
                  <a:cubicBezTo>
                    <a:pt x="279" y="172"/>
                    <a:pt x="279" y="172"/>
                    <a:pt x="279" y="172"/>
                  </a:cubicBezTo>
                  <a:cubicBezTo>
                    <a:pt x="280" y="173"/>
                    <a:pt x="280" y="173"/>
                    <a:pt x="280" y="173"/>
                  </a:cubicBezTo>
                  <a:cubicBezTo>
                    <a:pt x="281" y="173"/>
                    <a:pt x="281" y="173"/>
                    <a:pt x="281" y="173"/>
                  </a:cubicBezTo>
                  <a:cubicBezTo>
                    <a:pt x="281" y="173"/>
                    <a:pt x="281" y="173"/>
                    <a:pt x="281" y="173"/>
                  </a:cubicBezTo>
                  <a:cubicBezTo>
                    <a:pt x="280" y="172"/>
                    <a:pt x="280" y="172"/>
                    <a:pt x="280" y="172"/>
                  </a:cubicBezTo>
                  <a:cubicBezTo>
                    <a:pt x="280" y="171"/>
                    <a:pt x="280" y="171"/>
                    <a:pt x="280" y="171"/>
                  </a:cubicBezTo>
                  <a:cubicBezTo>
                    <a:pt x="281" y="170"/>
                    <a:pt x="281" y="170"/>
                    <a:pt x="281" y="170"/>
                  </a:cubicBezTo>
                  <a:cubicBezTo>
                    <a:pt x="282" y="170"/>
                    <a:pt x="282" y="170"/>
                    <a:pt x="282" y="170"/>
                  </a:cubicBezTo>
                  <a:cubicBezTo>
                    <a:pt x="282" y="169"/>
                    <a:pt x="282" y="169"/>
                    <a:pt x="282" y="169"/>
                  </a:cubicBezTo>
                  <a:cubicBezTo>
                    <a:pt x="283" y="170"/>
                    <a:pt x="283" y="170"/>
                    <a:pt x="283" y="170"/>
                  </a:cubicBezTo>
                  <a:cubicBezTo>
                    <a:pt x="285" y="169"/>
                    <a:pt x="285" y="169"/>
                    <a:pt x="285" y="169"/>
                  </a:cubicBezTo>
                  <a:cubicBezTo>
                    <a:pt x="285" y="169"/>
                    <a:pt x="285" y="169"/>
                    <a:pt x="285" y="169"/>
                  </a:cubicBezTo>
                  <a:cubicBezTo>
                    <a:pt x="284" y="168"/>
                    <a:pt x="284" y="168"/>
                    <a:pt x="284" y="168"/>
                  </a:cubicBezTo>
                  <a:cubicBezTo>
                    <a:pt x="285" y="167"/>
                    <a:pt x="285" y="167"/>
                    <a:pt x="285" y="167"/>
                  </a:cubicBezTo>
                  <a:cubicBezTo>
                    <a:pt x="285" y="166"/>
                    <a:pt x="285" y="166"/>
                    <a:pt x="285" y="166"/>
                  </a:cubicBezTo>
                  <a:cubicBezTo>
                    <a:pt x="285" y="166"/>
                    <a:pt x="285" y="166"/>
                    <a:pt x="285" y="166"/>
                  </a:cubicBezTo>
                  <a:cubicBezTo>
                    <a:pt x="285" y="165"/>
                    <a:pt x="285" y="165"/>
                    <a:pt x="285" y="165"/>
                  </a:cubicBezTo>
                  <a:cubicBezTo>
                    <a:pt x="285" y="165"/>
                    <a:pt x="285" y="165"/>
                    <a:pt x="285" y="165"/>
                  </a:cubicBezTo>
                  <a:cubicBezTo>
                    <a:pt x="285" y="164"/>
                    <a:pt x="285" y="164"/>
                    <a:pt x="285" y="164"/>
                  </a:cubicBezTo>
                  <a:cubicBezTo>
                    <a:pt x="285" y="163"/>
                    <a:pt x="285" y="163"/>
                    <a:pt x="285" y="163"/>
                  </a:cubicBezTo>
                  <a:cubicBezTo>
                    <a:pt x="285" y="163"/>
                    <a:pt x="285" y="163"/>
                    <a:pt x="285" y="163"/>
                  </a:cubicBezTo>
                  <a:cubicBezTo>
                    <a:pt x="285" y="163"/>
                    <a:pt x="285" y="163"/>
                    <a:pt x="285" y="163"/>
                  </a:cubicBezTo>
                  <a:cubicBezTo>
                    <a:pt x="285" y="162"/>
                    <a:pt x="285" y="162"/>
                    <a:pt x="285" y="162"/>
                  </a:cubicBezTo>
                  <a:cubicBezTo>
                    <a:pt x="286" y="162"/>
                    <a:pt x="286" y="162"/>
                    <a:pt x="286" y="162"/>
                  </a:cubicBezTo>
                  <a:cubicBezTo>
                    <a:pt x="286" y="161"/>
                    <a:pt x="286" y="161"/>
                    <a:pt x="286" y="161"/>
                  </a:cubicBezTo>
                  <a:cubicBezTo>
                    <a:pt x="286" y="160"/>
                    <a:pt x="286" y="160"/>
                    <a:pt x="286" y="160"/>
                  </a:cubicBezTo>
                  <a:cubicBezTo>
                    <a:pt x="286" y="160"/>
                    <a:pt x="286" y="160"/>
                    <a:pt x="286" y="160"/>
                  </a:cubicBezTo>
                  <a:cubicBezTo>
                    <a:pt x="286" y="160"/>
                    <a:pt x="286" y="160"/>
                    <a:pt x="286" y="160"/>
                  </a:cubicBezTo>
                  <a:cubicBezTo>
                    <a:pt x="285" y="160"/>
                    <a:pt x="285" y="160"/>
                    <a:pt x="285" y="160"/>
                  </a:cubicBezTo>
                  <a:cubicBezTo>
                    <a:pt x="285" y="161"/>
                    <a:pt x="285" y="161"/>
                    <a:pt x="285" y="161"/>
                  </a:cubicBezTo>
                  <a:cubicBezTo>
                    <a:pt x="285" y="161"/>
                    <a:pt x="285" y="161"/>
                    <a:pt x="285" y="161"/>
                  </a:cubicBezTo>
                  <a:cubicBezTo>
                    <a:pt x="285" y="161"/>
                    <a:pt x="285" y="161"/>
                    <a:pt x="285" y="161"/>
                  </a:cubicBezTo>
                  <a:cubicBezTo>
                    <a:pt x="285" y="160"/>
                    <a:pt x="285" y="160"/>
                    <a:pt x="285" y="160"/>
                  </a:cubicBezTo>
                  <a:cubicBezTo>
                    <a:pt x="284" y="160"/>
                    <a:pt x="284" y="160"/>
                    <a:pt x="284" y="160"/>
                  </a:cubicBezTo>
                  <a:cubicBezTo>
                    <a:pt x="283" y="160"/>
                    <a:pt x="283" y="160"/>
                    <a:pt x="283" y="160"/>
                  </a:cubicBezTo>
                  <a:cubicBezTo>
                    <a:pt x="282" y="159"/>
                    <a:pt x="282" y="159"/>
                    <a:pt x="282" y="159"/>
                  </a:cubicBezTo>
                  <a:cubicBezTo>
                    <a:pt x="282" y="159"/>
                    <a:pt x="282" y="159"/>
                    <a:pt x="282" y="159"/>
                  </a:cubicBezTo>
                  <a:cubicBezTo>
                    <a:pt x="284" y="158"/>
                    <a:pt x="284" y="158"/>
                    <a:pt x="284" y="158"/>
                  </a:cubicBezTo>
                  <a:cubicBezTo>
                    <a:pt x="283" y="158"/>
                    <a:pt x="283" y="158"/>
                    <a:pt x="283" y="158"/>
                  </a:cubicBezTo>
                  <a:cubicBezTo>
                    <a:pt x="283" y="158"/>
                    <a:pt x="283" y="158"/>
                    <a:pt x="283" y="158"/>
                  </a:cubicBezTo>
                  <a:cubicBezTo>
                    <a:pt x="283" y="157"/>
                    <a:pt x="283" y="157"/>
                    <a:pt x="283" y="157"/>
                  </a:cubicBezTo>
                  <a:cubicBezTo>
                    <a:pt x="283" y="156"/>
                    <a:pt x="283" y="156"/>
                    <a:pt x="283" y="156"/>
                  </a:cubicBezTo>
                  <a:cubicBezTo>
                    <a:pt x="282" y="156"/>
                    <a:pt x="282" y="156"/>
                    <a:pt x="282" y="156"/>
                  </a:cubicBezTo>
                  <a:cubicBezTo>
                    <a:pt x="282" y="156"/>
                    <a:pt x="282" y="156"/>
                    <a:pt x="282" y="156"/>
                  </a:cubicBezTo>
                  <a:cubicBezTo>
                    <a:pt x="282" y="156"/>
                    <a:pt x="282" y="156"/>
                    <a:pt x="282" y="156"/>
                  </a:cubicBezTo>
                  <a:cubicBezTo>
                    <a:pt x="282" y="157"/>
                    <a:pt x="282" y="157"/>
                    <a:pt x="282" y="157"/>
                  </a:cubicBezTo>
                  <a:cubicBezTo>
                    <a:pt x="282" y="157"/>
                    <a:pt x="282" y="157"/>
                    <a:pt x="282" y="157"/>
                  </a:cubicBezTo>
                  <a:cubicBezTo>
                    <a:pt x="281" y="157"/>
                    <a:pt x="281" y="157"/>
                    <a:pt x="281" y="157"/>
                  </a:cubicBezTo>
                  <a:cubicBezTo>
                    <a:pt x="281" y="157"/>
                    <a:pt x="281" y="157"/>
                    <a:pt x="281" y="157"/>
                  </a:cubicBezTo>
                  <a:cubicBezTo>
                    <a:pt x="280" y="157"/>
                    <a:pt x="280" y="157"/>
                    <a:pt x="280" y="157"/>
                  </a:cubicBezTo>
                  <a:cubicBezTo>
                    <a:pt x="280" y="156"/>
                    <a:pt x="280" y="156"/>
                    <a:pt x="280" y="156"/>
                  </a:cubicBezTo>
                  <a:cubicBezTo>
                    <a:pt x="281" y="155"/>
                    <a:pt x="281" y="155"/>
                    <a:pt x="281" y="155"/>
                  </a:cubicBezTo>
                  <a:cubicBezTo>
                    <a:pt x="281" y="155"/>
                    <a:pt x="281" y="155"/>
                    <a:pt x="281" y="155"/>
                  </a:cubicBezTo>
                  <a:cubicBezTo>
                    <a:pt x="279" y="155"/>
                    <a:pt x="279" y="155"/>
                    <a:pt x="279" y="155"/>
                  </a:cubicBezTo>
                  <a:cubicBezTo>
                    <a:pt x="279" y="154"/>
                    <a:pt x="279" y="154"/>
                    <a:pt x="279" y="154"/>
                  </a:cubicBezTo>
                  <a:cubicBezTo>
                    <a:pt x="280" y="154"/>
                    <a:pt x="280" y="154"/>
                    <a:pt x="280" y="154"/>
                  </a:cubicBezTo>
                  <a:cubicBezTo>
                    <a:pt x="280" y="154"/>
                    <a:pt x="280" y="154"/>
                    <a:pt x="280" y="154"/>
                  </a:cubicBezTo>
                  <a:cubicBezTo>
                    <a:pt x="280" y="154"/>
                    <a:pt x="280" y="154"/>
                    <a:pt x="280" y="154"/>
                  </a:cubicBezTo>
                  <a:cubicBezTo>
                    <a:pt x="280" y="153"/>
                    <a:pt x="280" y="153"/>
                    <a:pt x="280" y="153"/>
                  </a:cubicBezTo>
                  <a:cubicBezTo>
                    <a:pt x="281" y="153"/>
                    <a:pt x="281" y="153"/>
                    <a:pt x="281" y="153"/>
                  </a:cubicBezTo>
                  <a:cubicBezTo>
                    <a:pt x="281" y="153"/>
                    <a:pt x="281" y="153"/>
                    <a:pt x="281" y="153"/>
                  </a:cubicBezTo>
                  <a:cubicBezTo>
                    <a:pt x="281" y="152"/>
                    <a:pt x="281" y="152"/>
                    <a:pt x="281" y="152"/>
                  </a:cubicBezTo>
                  <a:cubicBezTo>
                    <a:pt x="280" y="153"/>
                    <a:pt x="280" y="153"/>
                    <a:pt x="280" y="153"/>
                  </a:cubicBezTo>
                  <a:cubicBezTo>
                    <a:pt x="279" y="154"/>
                    <a:pt x="279" y="154"/>
                    <a:pt x="279" y="154"/>
                  </a:cubicBezTo>
                  <a:cubicBezTo>
                    <a:pt x="279" y="154"/>
                    <a:pt x="279" y="154"/>
                    <a:pt x="279" y="154"/>
                  </a:cubicBezTo>
                  <a:cubicBezTo>
                    <a:pt x="278" y="154"/>
                    <a:pt x="278" y="154"/>
                    <a:pt x="278" y="154"/>
                  </a:cubicBezTo>
                  <a:cubicBezTo>
                    <a:pt x="278" y="153"/>
                    <a:pt x="278" y="153"/>
                    <a:pt x="278" y="153"/>
                  </a:cubicBezTo>
                  <a:cubicBezTo>
                    <a:pt x="278" y="153"/>
                    <a:pt x="278" y="153"/>
                    <a:pt x="278" y="153"/>
                  </a:cubicBezTo>
                  <a:cubicBezTo>
                    <a:pt x="277" y="154"/>
                    <a:pt x="277" y="154"/>
                    <a:pt x="277" y="154"/>
                  </a:cubicBezTo>
                  <a:cubicBezTo>
                    <a:pt x="277" y="154"/>
                    <a:pt x="277" y="154"/>
                    <a:pt x="277" y="154"/>
                  </a:cubicBezTo>
                  <a:cubicBezTo>
                    <a:pt x="276" y="154"/>
                    <a:pt x="276" y="154"/>
                    <a:pt x="276" y="154"/>
                  </a:cubicBezTo>
                  <a:cubicBezTo>
                    <a:pt x="275" y="154"/>
                    <a:pt x="275" y="154"/>
                    <a:pt x="275" y="154"/>
                  </a:cubicBezTo>
                  <a:cubicBezTo>
                    <a:pt x="275" y="154"/>
                    <a:pt x="275" y="154"/>
                    <a:pt x="275" y="154"/>
                  </a:cubicBezTo>
                  <a:cubicBezTo>
                    <a:pt x="275" y="155"/>
                    <a:pt x="275" y="155"/>
                    <a:pt x="275" y="155"/>
                  </a:cubicBezTo>
                  <a:cubicBezTo>
                    <a:pt x="274" y="155"/>
                    <a:pt x="274" y="155"/>
                    <a:pt x="274" y="155"/>
                  </a:cubicBezTo>
                  <a:cubicBezTo>
                    <a:pt x="274" y="154"/>
                    <a:pt x="274" y="154"/>
                    <a:pt x="274" y="154"/>
                  </a:cubicBezTo>
                  <a:cubicBezTo>
                    <a:pt x="275" y="154"/>
                    <a:pt x="275" y="154"/>
                    <a:pt x="275" y="154"/>
                  </a:cubicBezTo>
                  <a:cubicBezTo>
                    <a:pt x="275" y="153"/>
                    <a:pt x="275" y="153"/>
                    <a:pt x="275" y="153"/>
                  </a:cubicBezTo>
                  <a:cubicBezTo>
                    <a:pt x="274" y="153"/>
                    <a:pt x="274" y="153"/>
                    <a:pt x="274" y="153"/>
                  </a:cubicBezTo>
                  <a:cubicBezTo>
                    <a:pt x="275" y="152"/>
                    <a:pt x="275" y="152"/>
                    <a:pt x="275" y="152"/>
                  </a:cubicBezTo>
                  <a:cubicBezTo>
                    <a:pt x="275" y="152"/>
                    <a:pt x="275" y="152"/>
                    <a:pt x="275" y="152"/>
                  </a:cubicBezTo>
                  <a:cubicBezTo>
                    <a:pt x="276" y="152"/>
                    <a:pt x="276" y="152"/>
                    <a:pt x="276" y="152"/>
                  </a:cubicBezTo>
                  <a:cubicBezTo>
                    <a:pt x="276" y="153"/>
                    <a:pt x="276" y="153"/>
                    <a:pt x="276" y="153"/>
                  </a:cubicBezTo>
                  <a:cubicBezTo>
                    <a:pt x="277" y="153"/>
                    <a:pt x="277" y="153"/>
                    <a:pt x="277" y="153"/>
                  </a:cubicBezTo>
                  <a:cubicBezTo>
                    <a:pt x="277" y="152"/>
                    <a:pt x="277" y="152"/>
                    <a:pt x="277" y="152"/>
                  </a:cubicBezTo>
                  <a:cubicBezTo>
                    <a:pt x="278" y="152"/>
                    <a:pt x="278" y="152"/>
                    <a:pt x="278" y="152"/>
                  </a:cubicBezTo>
                  <a:cubicBezTo>
                    <a:pt x="278" y="151"/>
                    <a:pt x="278" y="151"/>
                    <a:pt x="278" y="151"/>
                  </a:cubicBezTo>
                  <a:cubicBezTo>
                    <a:pt x="278" y="151"/>
                    <a:pt x="278" y="151"/>
                    <a:pt x="278" y="151"/>
                  </a:cubicBezTo>
                  <a:cubicBezTo>
                    <a:pt x="277" y="150"/>
                    <a:pt x="277" y="150"/>
                    <a:pt x="277" y="150"/>
                  </a:cubicBezTo>
                  <a:cubicBezTo>
                    <a:pt x="277" y="150"/>
                    <a:pt x="277" y="150"/>
                    <a:pt x="277" y="150"/>
                  </a:cubicBezTo>
                  <a:cubicBezTo>
                    <a:pt x="276" y="149"/>
                    <a:pt x="276" y="149"/>
                    <a:pt x="276" y="149"/>
                  </a:cubicBezTo>
                  <a:cubicBezTo>
                    <a:pt x="276" y="149"/>
                    <a:pt x="276" y="149"/>
                    <a:pt x="276" y="149"/>
                  </a:cubicBezTo>
                  <a:cubicBezTo>
                    <a:pt x="276" y="149"/>
                    <a:pt x="276" y="149"/>
                    <a:pt x="276" y="149"/>
                  </a:cubicBezTo>
                  <a:cubicBezTo>
                    <a:pt x="276" y="148"/>
                    <a:pt x="276" y="148"/>
                    <a:pt x="276" y="148"/>
                  </a:cubicBezTo>
                  <a:cubicBezTo>
                    <a:pt x="275" y="148"/>
                    <a:pt x="275" y="148"/>
                    <a:pt x="275" y="148"/>
                  </a:cubicBezTo>
                  <a:cubicBezTo>
                    <a:pt x="275" y="148"/>
                    <a:pt x="275" y="148"/>
                    <a:pt x="275" y="148"/>
                  </a:cubicBezTo>
                  <a:cubicBezTo>
                    <a:pt x="274" y="148"/>
                    <a:pt x="274" y="148"/>
                    <a:pt x="274" y="148"/>
                  </a:cubicBezTo>
                  <a:cubicBezTo>
                    <a:pt x="274" y="147"/>
                    <a:pt x="274" y="147"/>
                    <a:pt x="274" y="147"/>
                  </a:cubicBezTo>
                  <a:cubicBezTo>
                    <a:pt x="275" y="147"/>
                    <a:pt x="275" y="147"/>
                    <a:pt x="275" y="147"/>
                  </a:cubicBezTo>
                  <a:cubicBezTo>
                    <a:pt x="275" y="147"/>
                    <a:pt x="275" y="147"/>
                    <a:pt x="275" y="147"/>
                  </a:cubicBezTo>
                  <a:cubicBezTo>
                    <a:pt x="276" y="147"/>
                    <a:pt x="276" y="147"/>
                    <a:pt x="276" y="147"/>
                  </a:cubicBezTo>
                  <a:cubicBezTo>
                    <a:pt x="276" y="147"/>
                    <a:pt x="276" y="147"/>
                    <a:pt x="276" y="147"/>
                  </a:cubicBezTo>
                  <a:cubicBezTo>
                    <a:pt x="276" y="146"/>
                    <a:pt x="276" y="146"/>
                    <a:pt x="276" y="146"/>
                  </a:cubicBezTo>
                  <a:cubicBezTo>
                    <a:pt x="275" y="146"/>
                    <a:pt x="275" y="146"/>
                    <a:pt x="275" y="146"/>
                  </a:cubicBezTo>
                  <a:cubicBezTo>
                    <a:pt x="275" y="145"/>
                    <a:pt x="275" y="145"/>
                    <a:pt x="275" y="145"/>
                  </a:cubicBezTo>
                  <a:cubicBezTo>
                    <a:pt x="274" y="145"/>
                    <a:pt x="274" y="145"/>
                    <a:pt x="274" y="145"/>
                  </a:cubicBezTo>
                  <a:cubicBezTo>
                    <a:pt x="274" y="145"/>
                    <a:pt x="274" y="145"/>
                    <a:pt x="274" y="145"/>
                  </a:cubicBezTo>
                  <a:cubicBezTo>
                    <a:pt x="274" y="145"/>
                    <a:pt x="274" y="145"/>
                    <a:pt x="274" y="145"/>
                  </a:cubicBezTo>
                  <a:cubicBezTo>
                    <a:pt x="273" y="146"/>
                    <a:pt x="273" y="146"/>
                    <a:pt x="273" y="146"/>
                  </a:cubicBezTo>
                  <a:cubicBezTo>
                    <a:pt x="273" y="146"/>
                    <a:pt x="273" y="146"/>
                    <a:pt x="273" y="146"/>
                  </a:cubicBezTo>
                  <a:cubicBezTo>
                    <a:pt x="273" y="145"/>
                    <a:pt x="273" y="145"/>
                    <a:pt x="273" y="145"/>
                  </a:cubicBezTo>
                  <a:cubicBezTo>
                    <a:pt x="274" y="144"/>
                    <a:pt x="274" y="144"/>
                    <a:pt x="274" y="144"/>
                  </a:cubicBezTo>
                  <a:cubicBezTo>
                    <a:pt x="274" y="143"/>
                    <a:pt x="274" y="143"/>
                    <a:pt x="274" y="143"/>
                  </a:cubicBezTo>
                  <a:cubicBezTo>
                    <a:pt x="274" y="143"/>
                    <a:pt x="274" y="143"/>
                    <a:pt x="274" y="143"/>
                  </a:cubicBezTo>
                  <a:cubicBezTo>
                    <a:pt x="275" y="142"/>
                    <a:pt x="275" y="142"/>
                    <a:pt x="275" y="142"/>
                  </a:cubicBezTo>
                  <a:cubicBezTo>
                    <a:pt x="275" y="141"/>
                    <a:pt x="275" y="141"/>
                    <a:pt x="275" y="141"/>
                  </a:cubicBezTo>
                  <a:cubicBezTo>
                    <a:pt x="275" y="140"/>
                    <a:pt x="275" y="140"/>
                    <a:pt x="275" y="140"/>
                  </a:cubicBezTo>
                  <a:cubicBezTo>
                    <a:pt x="275" y="140"/>
                    <a:pt x="275" y="140"/>
                    <a:pt x="275" y="140"/>
                  </a:cubicBezTo>
                  <a:cubicBezTo>
                    <a:pt x="274" y="140"/>
                    <a:pt x="274" y="140"/>
                    <a:pt x="274" y="140"/>
                  </a:cubicBezTo>
                  <a:cubicBezTo>
                    <a:pt x="274" y="140"/>
                    <a:pt x="274" y="140"/>
                    <a:pt x="274" y="140"/>
                  </a:cubicBezTo>
                  <a:cubicBezTo>
                    <a:pt x="273" y="140"/>
                    <a:pt x="273" y="140"/>
                    <a:pt x="273" y="140"/>
                  </a:cubicBezTo>
                  <a:cubicBezTo>
                    <a:pt x="273" y="141"/>
                    <a:pt x="273" y="141"/>
                    <a:pt x="273" y="141"/>
                  </a:cubicBezTo>
                  <a:cubicBezTo>
                    <a:pt x="273" y="141"/>
                    <a:pt x="273" y="141"/>
                    <a:pt x="273" y="141"/>
                  </a:cubicBezTo>
                  <a:cubicBezTo>
                    <a:pt x="272" y="140"/>
                    <a:pt x="272" y="140"/>
                    <a:pt x="272" y="140"/>
                  </a:cubicBezTo>
                  <a:cubicBezTo>
                    <a:pt x="272" y="139"/>
                    <a:pt x="272" y="139"/>
                    <a:pt x="272" y="139"/>
                  </a:cubicBezTo>
                  <a:cubicBezTo>
                    <a:pt x="271" y="139"/>
                    <a:pt x="271" y="139"/>
                    <a:pt x="271" y="139"/>
                  </a:cubicBezTo>
                  <a:cubicBezTo>
                    <a:pt x="271" y="138"/>
                    <a:pt x="271" y="138"/>
                    <a:pt x="271" y="138"/>
                  </a:cubicBezTo>
                  <a:cubicBezTo>
                    <a:pt x="271" y="137"/>
                    <a:pt x="271" y="137"/>
                    <a:pt x="271" y="137"/>
                  </a:cubicBezTo>
                  <a:cubicBezTo>
                    <a:pt x="272" y="137"/>
                    <a:pt x="272" y="137"/>
                    <a:pt x="272" y="137"/>
                  </a:cubicBezTo>
                  <a:cubicBezTo>
                    <a:pt x="272" y="137"/>
                    <a:pt x="272" y="137"/>
                    <a:pt x="272" y="137"/>
                  </a:cubicBezTo>
                  <a:cubicBezTo>
                    <a:pt x="272" y="136"/>
                    <a:pt x="272" y="136"/>
                    <a:pt x="272" y="136"/>
                  </a:cubicBezTo>
                  <a:cubicBezTo>
                    <a:pt x="272" y="136"/>
                    <a:pt x="272" y="136"/>
                    <a:pt x="272" y="136"/>
                  </a:cubicBezTo>
                  <a:cubicBezTo>
                    <a:pt x="271" y="136"/>
                    <a:pt x="271" y="136"/>
                    <a:pt x="271" y="136"/>
                  </a:cubicBezTo>
                  <a:cubicBezTo>
                    <a:pt x="271" y="136"/>
                    <a:pt x="271" y="136"/>
                    <a:pt x="271" y="136"/>
                  </a:cubicBezTo>
                  <a:cubicBezTo>
                    <a:pt x="271" y="137"/>
                    <a:pt x="271" y="137"/>
                    <a:pt x="271" y="137"/>
                  </a:cubicBezTo>
                  <a:cubicBezTo>
                    <a:pt x="270" y="138"/>
                    <a:pt x="270" y="138"/>
                    <a:pt x="270" y="138"/>
                  </a:cubicBezTo>
                  <a:cubicBezTo>
                    <a:pt x="270" y="137"/>
                    <a:pt x="270" y="137"/>
                    <a:pt x="270" y="137"/>
                  </a:cubicBezTo>
                  <a:cubicBezTo>
                    <a:pt x="269" y="137"/>
                    <a:pt x="269" y="137"/>
                    <a:pt x="269" y="137"/>
                  </a:cubicBezTo>
                  <a:cubicBezTo>
                    <a:pt x="269" y="137"/>
                    <a:pt x="269" y="137"/>
                    <a:pt x="269" y="137"/>
                  </a:cubicBezTo>
                  <a:cubicBezTo>
                    <a:pt x="269" y="138"/>
                    <a:pt x="269" y="138"/>
                    <a:pt x="269" y="138"/>
                  </a:cubicBezTo>
                  <a:cubicBezTo>
                    <a:pt x="269" y="138"/>
                    <a:pt x="269" y="138"/>
                    <a:pt x="269" y="138"/>
                  </a:cubicBezTo>
                  <a:cubicBezTo>
                    <a:pt x="269" y="139"/>
                    <a:pt x="269" y="139"/>
                    <a:pt x="269" y="139"/>
                  </a:cubicBezTo>
                  <a:cubicBezTo>
                    <a:pt x="269" y="139"/>
                    <a:pt x="269" y="139"/>
                    <a:pt x="269" y="139"/>
                  </a:cubicBezTo>
                  <a:cubicBezTo>
                    <a:pt x="270" y="139"/>
                    <a:pt x="270" y="139"/>
                    <a:pt x="270" y="139"/>
                  </a:cubicBezTo>
                  <a:cubicBezTo>
                    <a:pt x="270" y="141"/>
                    <a:pt x="270" y="141"/>
                    <a:pt x="270" y="141"/>
                  </a:cubicBezTo>
                  <a:cubicBezTo>
                    <a:pt x="271" y="141"/>
                    <a:pt x="271" y="141"/>
                    <a:pt x="271" y="141"/>
                  </a:cubicBezTo>
                  <a:cubicBezTo>
                    <a:pt x="271" y="142"/>
                    <a:pt x="271" y="142"/>
                    <a:pt x="271" y="142"/>
                  </a:cubicBezTo>
                  <a:cubicBezTo>
                    <a:pt x="271" y="143"/>
                    <a:pt x="271" y="143"/>
                    <a:pt x="271" y="143"/>
                  </a:cubicBezTo>
                  <a:cubicBezTo>
                    <a:pt x="270" y="143"/>
                    <a:pt x="270" y="143"/>
                    <a:pt x="270" y="143"/>
                  </a:cubicBezTo>
                  <a:cubicBezTo>
                    <a:pt x="269" y="144"/>
                    <a:pt x="269" y="144"/>
                    <a:pt x="269" y="144"/>
                  </a:cubicBezTo>
                  <a:cubicBezTo>
                    <a:pt x="267" y="144"/>
                    <a:pt x="267" y="144"/>
                    <a:pt x="267" y="144"/>
                  </a:cubicBezTo>
                  <a:cubicBezTo>
                    <a:pt x="267" y="144"/>
                    <a:pt x="267" y="144"/>
                    <a:pt x="267" y="144"/>
                  </a:cubicBezTo>
                  <a:cubicBezTo>
                    <a:pt x="266" y="144"/>
                    <a:pt x="266" y="144"/>
                    <a:pt x="266" y="144"/>
                  </a:cubicBezTo>
                  <a:cubicBezTo>
                    <a:pt x="266" y="143"/>
                    <a:pt x="266" y="143"/>
                    <a:pt x="266" y="143"/>
                  </a:cubicBezTo>
                  <a:cubicBezTo>
                    <a:pt x="266" y="143"/>
                    <a:pt x="266" y="143"/>
                    <a:pt x="266" y="143"/>
                  </a:cubicBezTo>
                  <a:cubicBezTo>
                    <a:pt x="266" y="142"/>
                    <a:pt x="266" y="142"/>
                    <a:pt x="266" y="142"/>
                  </a:cubicBezTo>
                  <a:cubicBezTo>
                    <a:pt x="264" y="142"/>
                    <a:pt x="264" y="142"/>
                    <a:pt x="264" y="142"/>
                  </a:cubicBezTo>
                  <a:cubicBezTo>
                    <a:pt x="263" y="141"/>
                    <a:pt x="263" y="141"/>
                    <a:pt x="263" y="141"/>
                  </a:cubicBezTo>
                  <a:cubicBezTo>
                    <a:pt x="262" y="141"/>
                    <a:pt x="262" y="141"/>
                    <a:pt x="262" y="141"/>
                  </a:cubicBezTo>
                  <a:cubicBezTo>
                    <a:pt x="262" y="143"/>
                    <a:pt x="262" y="143"/>
                    <a:pt x="262" y="143"/>
                  </a:cubicBezTo>
                  <a:cubicBezTo>
                    <a:pt x="263" y="144"/>
                    <a:pt x="263" y="144"/>
                    <a:pt x="263" y="144"/>
                  </a:cubicBezTo>
                  <a:cubicBezTo>
                    <a:pt x="262" y="144"/>
                    <a:pt x="262" y="144"/>
                    <a:pt x="262" y="144"/>
                  </a:cubicBezTo>
                  <a:cubicBezTo>
                    <a:pt x="262" y="144"/>
                    <a:pt x="262" y="144"/>
                    <a:pt x="262" y="144"/>
                  </a:cubicBezTo>
                  <a:cubicBezTo>
                    <a:pt x="261" y="143"/>
                    <a:pt x="261" y="143"/>
                    <a:pt x="261" y="143"/>
                  </a:cubicBezTo>
                  <a:cubicBezTo>
                    <a:pt x="261" y="142"/>
                    <a:pt x="261" y="142"/>
                    <a:pt x="261" y="142"/>
                  </a:cubicBezTo>
                  <a:cubicBezTo>
                    <a:pt x="260" y="142"/>
                    <a:pt x="260" y="142"/>
                    <a:pt x="260" y="142"/>
                  </a:cubicBezTo>
                  <a:cubicBezTo>
                    <a:pt x="260" y="142"/>
                    <a:pt x="260" y="142"/>
                    <a:pt x="260" y="142"/>
                  </a:cubicBezTo>
                  <a:cubicBezTo>
                    <a:pt x="259" y="141"/>
                    <a:pt x="259" y="141"/>
                    <a:pt x="259" y="141"/>
                  </a:cubicBezTo>
                  <a:cubicBezTo>
                    <a:pt x="259" y="140"/>
                    <a:pt x="259" y="140"/>
                    <a:pt x="259" y="140"/>
                  </a:cubicBezTo>
                  <a:cubicBezTo>
                    <a:pt x="259" y="140"/>
                    <a:pt x="259" y="140"/>
                    <a:pt x="259" y="140"/>
                  </a:cubicBezTo>
                  <a:cubicBezTo>
                    <a:pt x="258" y="140"/>
                    <a:pt x="258" y="140"/>
                    <a:pt x="258" y="140"/>
                  </a:cubicBezTo>
                  <a:cubicBezTo>
                    <a:pt x="257" y="139"/>
                    <a:pt x="257" y="139"/>
                    <a:pt x="257" y="139"/>
                  </a:cubicBezTo>
                  <a:cubicBezTo>
                    <a:pt x="257" y="139"/>
                    <a:pt x="257" y="139"/>
                    <a:pt x="257" y="139"/>
                  </a:cubicBezTo>
                  <a:cubicBezTo>
                    <a:pt x="256" y="138"/>
                    <a:pt x="256" y="138"/>
                    <a:pt x="256" y="138"/>
                  </a:cubicBezTo>
                  <a:cubicBezTo>
                    <a:pt x="256" y="138"/>
                    <a:pt x="256" y="138"/>
                    <a:pt x="256" y="138"/>
                  </a:cubicBezTo>
                  <a:cubicBezTo>
                    <a:pt x="256" y="138"/>
                    <a:pt x="256" y="138"/>
                    <a:pt x="256" y="138"/>
                  </a:cubicBezTo>
                  <a:cubicBezTo>
                    <a:pt x="258" y="140"/>
                    <a:pt x="258" y="140"/>
                    <a:pt x="258" y="140"/>
                  </a:cubicBezTo>
                  <a:cubicBezTo>
                    <a:pt x="258" y="140"/>
                    <a:pt x="258" y="140"/>
                    <a:pt x="258" y="140"/>
                  </a:cubicBezTo>
                  <a:cubicBezTo>
                    <a:pt x="259" y="141"/>
                    <a:pt x="259" y="141"/>
                    <a:pt x="259" y="141"/>
                  </a:cubicBezTo>
                  <a:cubicBezTo>
                    <a:pt x="259" y="141"/>
                    <a:pt x="259" y="141"/>
                    <a:pt x="259" y="141"/>
                  </a:cubicBezTo>
                  <a:cubicBezTo>
                    <a:pt x="259" y="142"/>
                    <a:pt x="259" y="142"/>
                    <a:pt x="259" y="142"/>
                  </a:cubicBezTo>
                  <a:cubicBezTo>
                    <a:pt x="259" y="142"/>
                    <a:pt x="259" y="142"/>
                    <a:pt x="259" y="142"/>
                  </a:cubicBezTo>
                  <a:cubicBezTo>
                    <a:pt x="259" y="142"/>
                    <a:pt x="259" y="142"/>
                    <a:pt x="259" y="142"/>
                  </a:cubicBezTo>
                  <a:cubicBezTo>
                    <a:pt x="258" y="143"/>
                    <a:pt x="258" y="143"/>
                    <a:pt x="258" y="143"/>
                  </a:cubicBezTo>
                  <a:cubicBezTo>
                    <a:pt x="257" y="142"/>
                    <a:pt x="257" y="142"/>
                    <a:pt x="257" y="142"/>
                  </a:cubicBezTo>
                  <a:cubicBezTo>
                    <a:pt x="256" y="142"/>
                    <a:pt x="256" y="142"/>
                    <a:pt x="256" y="142"/>
                  </a:cubicBezTo>
                  <a:cubicBezTo>
                    <a:pt x="256" y="141"/>
                    <a:pt x="256" y="141"/>
                    <a:pt x="256" y="141"/>
                  </a:cubicBezTo>
                  <a:cubicBezTo>
                    <a:pt x="255" y="141"/>
                    <a:pt x="255" y="141"/>
                    <a:pt x="255" y="141"/>
                  </a:cubicBezTo>
                  <a:cubicBezTo>
                    <a:pt x="255" y="140"/>
                    <a:pt x="255" y="140"/>
                    <a:pt x="255" y="140"/>
                  </a:cubicBezTo>
                  <a:cubicBezTo>
                    <a:pt x="254" y="141"/>
                    <a:pt x="254" y="141"/>
                    <a:pt x="254" y="141"/>
                  </a:cubicBezTo>
                  <a:cubicBezTo>
                    <a:pt x="253" y="141"/>
                    <a:pt x="253" y="141"/>
                    <a:pt x="253" y="141"/>
                  </a:cubicBezTo>
                  <a:cubicBezTo>
                    <a:pt x="252" y="141"/>
                    <a:pt x="252" y="141"/>
                    <a:pt x="252" y="141"/>
                  </a:cubicBezTo>
                  <a:cubicBezTo>
                    <a:pt x="251" y="140"/>
                    <a:pt x="251" y="140"/>
                    <a:pt x="251" y="140"/>
                  </a:cubicBezTo>
                  <a:cubicBezTo>
                    <a:pt x="250" y="140"/>
                    <a:pt x="250" y="140"/>
                    <a:pt x="250" y="140"/>
                  </a:cubicBezTo>
                  <a:cubicBezTo>
                    <a:pt x="250" y="140"/>
                    <a:pt x="250" y="140"/>
                    <a:pt x="250" y="140"/>
                  </a:cubicBezTo>
                  <a:cubicBezTo>
                    <a:pt x="249" y="139"/>
                    <a:pt x="249" y="139"/>
                    <a:pt x="249" y="139"/>
                  </a:cubicBezTo>
                  <a:cubicBezTo>
                    <a:pt x="249" y="139"/>
                    <a:pt x="249" y="139"/>
                    <a:pt x="249" y="139"/>
                  </a:cubicBezTo>
                  <a:cubicBezTo>
                    <a:pt x="250" y="138"/>
                    <a:pt x="250" y="138"/>
                    <a:pt x="250" y="138"/>
                  </a:cubicBezTo>
                  <a:cubicBezTo>
                    <a:pt x="251" y="137"/>
                    <a:pt x="251" y="137"/>
                    <a:pt x="251" y="137"/>
                  </a:cubicBezTo>
                  <a:cubicBezTo>
                    <a:pt x="251" y="137"/>
                    <a:pt x="251" y="137"/>
                    <a:pt x="251" y="137"/>
                  </a:cubicBezTo>
                  <a:cubicBezTo>
                    <a:pt x="250" y="137"/>
                    <a:pt x="250" y="137"/>
                    <a:pt x="250" y="137"/>
                  </a:cubicBezTo>
                  <a:cubicBezTo>
                    <a:pt x="249" y="138"/>
                    <a:pt x="249" y="138"/>
                    <a:pt x="249" y="138"/>
                  </a:cubicBezTo>
                  <a:cubicBezTo>
                    <a:pt x="249" y="139"/>
                    <a:pt x="249" y="139"/>
                    <a:pt x="249" y="139"/>
                  </a:cubicBezTo>
                  <a:cubicBezTo>
                    <a:pt x="248" y="139"/>
                    <a:pt x="248" y="139"/>
                    <a:pt x="248" y="139"/>
                  </a:cubicBezTo>
                  <a:cubicBezTo>
                    <a:pt x="248" y="138"/>
                    <a:pt x="248" y="138"/>
                    <a:pt x="248" y="138"/>
                  </a:cubicBezTo>
                  <a:cubicBezTo>
                    <a:pt x="247" y="138"/>
                    <a:pt x="247" y="138"/>
                    <a:pt x="247" y="138"/>
                  </a:cubicBezTo>
                  <a:cubicBezTo>
                    <a:pt x="246" y="138"/>
                    <a:pt x="246" y="138"/>
                    <a:pt x="246" y="138"/>
                  </a:cubicBezTo>
                  <a:cubicBezTo>
                    <a:pt x="247" y="139"/>
                    <a:pt x="247" y="139"/>
                    <a:pt x="247" y="139"/>
                  </a:cubicBezTo>
                  <a:cubicBezTo>
                    <a:pt x="247" y="139"/>
                    <a:pt x="247" y="139"/>
                    <a:pt x="247" y="139"/>
                  </a:cubicBezTo>
                  <a:cubicBezTo>
                    <a:pt x="246" y="139"/>
                    <a:pt x="246" y="139"/>
                    <a:pt x="246" y="139"/>
                  </a:cubicBezTo>
                  <a:cubicBezTo>
                    <a:pt x="244" y="138"/>
                    <a:pt x="244" y="138"/>
                    <a:pt x="244" y="138"/>
                  </a:cubicBezTo>
                  <a:cubicBezTo>
                    <a:pt x="244" y="137"/>
                    <a:pt x="244" y="137"/>
                    <a:pt x="244" y="137"/>
                  </a:cubicBezTo>
                  <a:cubicBezTo>
                    <a:pt x="243" y="136"/>
                    <a:pt x="243" y="136"/>
                    <a:pt x="243" y="136"/>
                  </a:cubicBezTo>
                  <a:cubicBezTo>
                    <a:pt x="244" y="136"/>
                    <a:pt x="244" y="136"/>
                    <a:pt x="244" y="136"/>
                  </a:cubicBezTo>
                  <a:cubicBezTo>
                    <a:pt x="245" y="135"/>
                    <a:pt x="245" y="135"/>
                    <a:pt x="245" y="135"/>
                  </a:cubicBezTo>
                  <a:cubicBezTo>
                    <a:pt x="245" y="135"/>
                    <a:pt x="245" y="135"/>
                    <a:pt x="245" y="135"/>
                  </a:cubicBezTo>
                  <a:cubicBezTo>
                    <a:pt x="245" y="134"/>
                    <a:pt x="245" y="134"/>
                    <a:pt x="245" y="134"/>
                  </a:cubicBezTo>
                  <a:cubicBezTo>
                    <a:pt x="245" y="135"/>
                    <a:pt x="245" y="135"/>
                    <a:pt x="245" y="135"/>
                  </a:cubicBezTo>
                  <a:cubicBezTo>
                    <a:pt x="243" y="135"/>
                    <a:pt x="243" y="135"/>
                    <a:pt x="243" y="135"/>
                  </a:cubicBezTo>
                  <a:cubicBezTo>
                    <a:pt x="243" y="136"/>
                    <a:pt x="243" y="136"/>
                    <a:pt x="243" y="136"/>
                  </a:cubicBezTo>
                  <a:cubicBezTo>
                    <a:pt x="243" y="136"/>
                    <a:pt x="243" y="136"/>
                    <a:pt x="243" y="136"/>
                  </a:cubicBezTo>
                  <a:cubicBezTo>
                    <a:pt x="242" y="135"/>
                    <a:pt x="242" y="135"/>
                    <a:pt x="242" y="135"/>
                  </a:cubicBezTo>
                  <a:cubicBezTo>
                    <a:pt x="243" y="135"/>
                    <a:pt x="243" y="135"/>
                    <a:pt x="243" y="135"/>
                  </a:cubicBezTo>
                  <a:cubicBezTo>
                    <a:pt x="242" y="134"/>
                    <a:pt x="242" y="134"/>
                    <a:pt x="242" y="134"/>
                  </a:cubicBezTo>
                  <a:cubicBezTo>
                    <a:pt x="242" y="134"/>
                    <a:pt x="242" y="134"/>
                    <a:pt x="242" y="134"/>
                  </a:cubicBezTo>
                  <a:cubicBezTo>
                    <a:pt x="242" y="135"/>
                    <a:pt x="242" y="135"/>
                    <a:pt x="242" y="135"/>
                  </a:cubicBezTo>
                  <a:cubicBezTo>
                    <a:pt x="242" y="135"/>
                    <a:pt x="242" y="135"/>
                    <a:pt x="242" y="135"/>
                  </a:cubicBezTo>
                  <a:cubicBezTo>
                    <a:pt x="242" y="136"/>
                    <a:pt x="242" y="136"/>
                    <a:pt x="242" y="136"/>
                  </a:cubicBezTo>
                  <a:cubicBezTo>
                    <a:pt x="241" y="136"/>
                    <a:pt x="241" y="136"/>
                    <a:pt x="241" y="136"/>
                  </a:cubicBezTo>
                  <a:cubicBezTo>
                    <a:pt x="240" y="135"/>
                    <a:pt x="240" y="135"/>
                    <a:pt x="240" y="135"/>
                  </a:cubicBezTo>
                  <a:cubicBezTo>
                    <a:pt x="240" y="135"/>
                    <a:pt x="240" y="135"/>
                    <a:pt x="240" y="135"/>
                  </a:cubicBezTo>
                  <a:cubicBezTo>
                    <a:pt x="239" y="135"/>
                    <a:pt x="239" y="135"/>
                    <a:pt x="239" y="135"/>
                  </a:cubicBezTo>
                  <a:cubicBezTo>
                    <a:pt x="239" y="136"/>
                    <a:pt x="239" y="136"/>
                    <a:pt x="239" y="136"/>
                  </a:cubicBezTo>
                  <a:cubicBezTo>
                    <a:pt x="239" y="136"/>
                    <a:pt x="239" y="136"/>
                    <a:pt x="239" y="136"/>
                  </a:cubicBezTo>
                  <a:cubicBezTo>
                    <a:pt x="238" y="135"/>
                    <a:pt x="238" y="135"/>
                    <a:pt x="238" y="135"/>
                  </a:cubicBezTo>
                  <a:cubicBezTo>
                    <a:pt x="238" y="134"/>
                    <a:pt x="238" y="134"/>
                    <a:pt x="238" y="134"/>
                  </a:cubicBezTo>
                  <a:cubicBezTo>
                    <a:pt x="238" y="134"/>
                    <a:pt x="238" y="134"/>
                    <a:pt x="238" y="134"/>
                  </a:cubicBezTo>
                  <a:cubicBezTo>
                    <a:pt x="239" y="135"/>
                    <a:pt x="239" y="135"/>
                    <a:pt x="239" y="135"/>
                  </a:cubicBezTo>
                  <a:cubicBezTo>
                    <a:pt x="238" y="134"/>
                    <a:pt x="238" y="134"/>
                    <a:pt x="238" y="134"/>
                  </a:cubicBezTo>
                  <a:cubicBezTo>
                    <a:pt x="238" y="134"/>
                    <a:pt x="238" y="134"/>
                    <a:pt x="238" y="134"/>
                  </a:cubicBezTo>
                  <a:cubicBezTo>
                    <a:pt x="237" y="133"/>
                    <a:pt x="237" y="133"/>
                    <a:pt x="237" y="133"/>
                  </a:cubicBezTo>
                  <a:cubicBezTo>
                    <a:pt x="236" y="132"/>
                    <a:pt x="236" y="132"/>
                    <a:pt x="236" y="132"/>
                  </a:cubicBezTo>
                  <a:cubicBezTo>
                    <a:pt x="237" y="132"/>
                    <a:pt x="237" y="132"/>
                    <a:pt x="237" y="132"/>
                  </a:cubicBezTo>
                  <a:cubicBezTo>
                    <a:pt x="237" y="131"/>
                    <a:pt x="237" y="131"/>
                    <a:pt x="237" y="131"/>
                  </a:cubicBezTo>
                  <a:cubicBezTo>
                    <a:pt x="236" y="129"/>
                    <a:pt x="236" y="129"/>
                    <a:pt x="236" y="129"/>
                  </a:cubicBezTo>
                  <a:cubicBezTo>
                    <a:pt x="236" y="129"/>
                    <a:pt x="236" y="129"/>
                    <a:pt x="236" y="129"/>
                  </a:cubicBezTo>
                  <a:cubicBezTo>
                    <a:pt x="237" y="129"/>
                    <a:pt x="237" y="129"/>
                    <a:pt x="237" y="129"/>
                  </a:cubicBezTo>
                  <a:cubicBezTo>
                    <a:pt x="237" y="128"/>
                    <a:pt x="237" y="128"/>
                    <a:pt x="237" y="128"/>
                  </a:cubicBezTo>
                  <a:cubicBezTo>
                    <a:pt x="237" y="127"/>
                    <a:pt x="237" y="127"/>
                    <a:pt x="237" y="127"/>
                  </a:cubicBezTo>
                  <a:cubicBezTo>
                    <a:pt x="237" y="127"/>
                    <a:pt x="237" y="127"/>
                    <a:pt x="237" y="127"/>
                  </a:cubicBezTo>
                  <a:cubicBezTo>
                    <a:pt x="238" y="127"/>
                    <a:pt x="238" y="127"/>
                    <a:pt x="238" y="127"/>
                  </a:cubicBezTo>
                  <a:cubicBezTo>
                    <a:pt x="238" y="128"/>
                    <a:pt x="238" y="128"/>
                    <a:pt x="238" y="128"/>
                  </a:cubicBezTo>
                  <a:cubicBezTo>
                    <a:pt x="239" y="128"/>
                    <a:pt x="239" y="128"/>
                    <a:pt x="239" y="128"/>
                  </a:cubicBezTo>
                  <a:cubicBezTo>
                    <a:pt x="240" y="128"/>
                    <a:pt x="240" y="128"/>
                    <a:pt x="240" y="128"/>
                  </a:cubicBezTo>
                  <a:cubicBezTo>
                    <a:pt x="240" y="129"/>
                    <a:pt x="240" y="129"/>
                    <a:pt x="240" y="129"/>
                  </a:cubicBezTo>
                  <a:cubicBezTo>
                    <a:pt x="242" y="130"/>
                    <a:pt x="242" y="130"/>
                    <a:pt x="242" y="130"/>
                  </a:cubicBezTo>
                  <a:cubicBezTo>
                    <a:pt x="243" y="130"/>
                    <a:pt x="243" y="130"/>
                    <a:pt x="243" y="130"/>
                  </a:cubicBezTo>
                  <a:cubicBezTo>
                    <a:pt x="244" y="129"/>
                    <a:pt x="244" y="129"/>
                    <a:pt x="244" y="129"/>
                  </a:cubicBezTo>
                  <a:cubicBezTo>
                    <a:pt x="245" y="129"/>
                    <a:pt x="245" y="129"/>
                    <a:pt x="245" y="129"/>
                  </a:cubicBezTo>
                  <a:cubicBezTo>
                    <a:pt x="244" y="129"/>
                    <a:pt x="244" y="129"/>
                    <a:pt x="244" y="129"/>
                  </a:cubicBezTo>
                  <a:cubicBezTo>
                    <a:pt x="244" y="128"/>
                    <a:pt x="244" y="128"/>
                    <a:pt x="244" y="128"/>
                  </a:cubicBezTo>
                  <a:cubicBezTo>
                    <a:pt x="243" y="128"/>
                    <a:pt x="243" y="128"/>
                    <a:pt x="243" y="128"/>
                  </a:cubicBezTo>
                  <a:cubicBezTo>
                    <a:pt x="243" y="127"/>
                    <a:pt x="243" y="127"/>
                    <a:pt x="243" y="127"/>
                  </a:cubicBezTo>
                  <a:cubicBezTo>
                    <a:pt x="242" y="127"/>
                    <a:pt x="242" y="127"/>
                    <a:pt x="242" y="127"/>
                  </a:cubicBezTo>
                  <a:cubicBezTo>
                    <a:pt x="241" y="126"/>
                    <a:pt x="241" y="126"/>
                    <a:pt x="241" y="126"/>
                  </a:cubicBezTo>
                  <a:cubicBezTo>
                    <a:pt x="240" y="126"/>
                    <a:pt x="240" y="126"/>
                    <a:pt x="240" y="126"/>
                  </a:cubicBezTo>
                  <a:cubicBezTo>
                    <a:pt x="239" y="126"/>
                    <a:pt x="239" y="126"/>
                    <a:pt x="239" y="126"/>
                  </a:cubicBezTo>
                  <a:cubicBezTo>
                    <a:pt x="238" y="126"/>
                    <a:pt x="238" y="126"/>
                    <a:pt x="238" y="126"/>
                  </a:cubicBezTo>
                  <a:cubicBezTo>
                    <a:pt x="237" y="125"/>
                    <a:pt x="237" y="125"/>
                    <a:pt x="237" y="125"/>
                  </a:cubicBezTo>
                  <a:cubicBezTo>
                    <a:pt x="236" y="124"/>
                    <a:pt x="236" y="124"/>
                    <a:pt x="236" y="124"/>
                  </a:cubicBezTo>
                  <a:cubicBezTo>
                    <a:pt x="237" y="123"/>
                    <a:pt x="237" y="123"/>
                    <a:pt x="237" y="123"/>
                  </a:cubicBezTo>
                  <a:cubicBezTo>
                    <a:pt x="237" y="122"/>
                    <a:pt x="237" y="122"/>
                    <a:pt x="237" y="122"/>
                  </a:cubicBezTo>
                  <a:cubicBezTo>
                    <a:pt x="237" y="122"/>
                    <a:pt x="237" y="122"/>
                    <a:pt x="237" y="122"/>
                  </a:cubicBezTo>
                  <a:cubicBezTo>
                    <a:pt x="238" y="121"/>
                    <a:pt x="238" y="121"/>
                    <a:pt x="238" y="121"/>
                  </a:cubicBezTo>
                  <a:cubicBezTo>
                    <a:pt x="238" y="121"/>
                    <a:pt x="238" y="121"/>
                    <a:pt x="238" y="121"/>
                  </a:cubicBezTo>
                  <a:cubicBezTo>
                    <a:pt x="239" y="120"/>
                    <a:pt x="239" y="120"/>
                    <a:pt x="239" y="120"/>
                  </a:cubicBezTo>
                  <a:cubicBezTo>
                    <a:pt x="239" y="119"/>
                    <a:pt x="239" y="119"/>
                    <a:pt x="239" y="119"/>
                  </a:cubicBezTo>
                  <a:cubicBezTo>
                    <a:pt x="239" y="118"/>
                    <a:pt x="239" y="118"/>
                    <a:pt x="239" y="118"/>
                  </a:cubicBezTo>
                  <a:cubicBezTo>
                    <a:pt x="240" y="118"/>
                    <a:pt x="240" y="118"/>
                    <a:pt x="240" y="118"/>
                  </a:cubicBezTo>
                  <a:cubicBezTo>
                    <a:pt x="240" y="117"/>
                    <a:pt x="240" y="117"/>
                    <a:pt x="240" y="117"/>
                  </a:cubicBezTo>
                  <a:cubicBezTo>
                    <a:pt x="241" y="117"/>
                    <a:pt x="241" y="117"/>
                    <a:pt x="241" y="117"/>
                  </a:cubicBezTo>
                  <a:cubicBezTo>
                    <a:pt x="242" y="117"/>
                    <a:pt x="242" y="117"/>
                    <a:pt x="242" y="117"/>
                  </a:cubicBezTo>
                  <a:cubicBezTo>
                    <a:pt x="242" y="116"/>
                    <a:pt x="242" y="116"/>
                    <a:pt x="242" y="116"/>
                  </a:cubicBezTo>
                  <a:cubicBezTo>
                    <a:pt x="242" y="116"/>
                    <a:pt x="242" y="116"/>
                    <a:pt x="242" y="116"/>
                  </a:cubicBezTo>
                  <a:cubicBezTo>
                    <a:pt x="241" y="116"/>
                    <a:pt x="241" y="116"/>
                    <a:pt x="241" y="116"/>
                  </a:cubicBezTo>
                  <a:cubicBezTo>
                    <a:pt x="241" y="116"/>
                    <a:pt x="241" y="116"/>
                    <a:pt x="241" y="116"/>
                  </a:cubicBezTo>
                  <a:cubicBezTo>
                    <a:pt x="242" y="114"/>
                    <a:pt x="242" y="114"/>
                    <a:pt x="242" y="114"/>
                  </a:cubicBezTo>
                  <a:cubicBezTo>
                    <a:pt x="243" y="113"/>
                    <a:pt x="243" y="113"/>
                    <a:pt x="243" y="113"/>
                  </a:cubicBezTo>
                  <a:cubicBezTo>
                    <a:pt x="243" y="113"/>
                    <a:pt x="243" y="113"/>
                    <a:pt x="243" y="113"/>
                  </a:cubicBezTo>
                  <a:cubicBezTo>
                    <a:pt x="244" y="112"/>
                    <a:pt x="244" y="112"/>
                    <a:pt x="244" y="112"/>
                  </a:cubicBezTo>
                  <a:cubicBezTo>
                    <a:pt x="244" y="112"/>
                    <a:pt x="244" y="112"/>
                    <a:pt x="244" y="112"/>
                  </a:cubicBezTo>
                  <a:cubicBezTo>
                    <a:pt x="245" y="112"/>
                    <a:pt x="245" y="112"/>
                    <a:pt x="245" y="112"/>
                  </a:cubicBezTo>
                  <a:cubicBezTo>
                    <a:pt x="245" y="111"/>
                    <a:pt x="245" y="111"/>
                    <a:pt x="245" y="111"/>
                  </a:cubicBezTo>
                  <a:cubicBezTo>
                    <a:pt x="246" y="111"/>
                    <a:pt x="246" y="111"/>
                    <a:pt x="246" y="111"/>
                  </a:cubicBezTo>
                  <a:cubicBezTo>
                    <a:pt x="246" y="112"/>
                    <a:pt x="246" y="112"/>
                    <a:pt x="246" y="112"/>
                  </a:cubicBezTo>
                  <a:cubicBezTo>
                    <a:pt x="246" y="111"/>
                    <a:pt x="246" y="111"/>
                    <a:pt x="246" y="111"/>
                  </a:cubicBezTo>
                  <a:cubicBezTo>
                    <a:pt x="246" y="111"/>
                    <a:pt x="246" y="111"/>
                    <a:pt x="246" y="111"/>
                  </a:cubicBezTo>
                  <a:cubicBezTo>
                    <a:pt x="247" y="109"/>
                    <a:pt x="247" y="109"/>
                    <a:pt x="247" y="109"/>
                  </a:cubicBezTo>
                  <a:cubicBezTo>
                    <a:pt x="248" y="109"/>
                    <a:pt x="248" y="109"/>
                    <a:pt x="248" y="109"/>
                  </a:cubicBezTo>
                  <a:cubicBezTo>
                    <a:pt x="248" y="109"/>
                    <a:pt x="248" y="109"/>
                    <a:pt x="248" y="109"/>
                  </a:cubicBezTo>
                  <a:cubicBezTo>
                    <a:pt x="248" y="108"/>
                    <a:pt x="248" y="108"/>
                    <a:pt x="248" y="108"/>
                  </a:cubicBezTo>
                  <a:cubicBezTo>
                    <a:pt x="249" y="108"/>
                    <a:pt x="249" y="108"/>
                    <a:pt x="249" y="108"/>
                  </a:cubicBezTo>
                  <a:cubicBezTo>
                    <a:pt x="250" y="107"/>
                    <a:pt x="250" y="107"/>
                    <a:pt x="250" y="107"/>
                  </a:cubicBezTo>
                  <a:cubicBezTo>
                    <a:pt x="250" y="107"/>
                    <a:pt x="250" y="107"/>
                    <a:pt x="250" y="107"/>
                  </a:cubicBezTo>
                  <a:cubicBezTo>
                    <a:pt x="251" y="107"/>
                    <a:pt x="251" y="107"/>
                    <a:pt x="251" y="107"/>
                  </a:cubicBezTo>
                  <a:cubicBezTo>
                    <a:pt x="251" y="106"/>
                    <a:pt x="251" y="106"/>
                    <a:pt x="251" y="106"/>
                  </a:cubicBezTo>
                  <a:cubicBezTo>
                    <a:pt x="251" y="106"/>
                    <a:pt x="251" y="106"/>
                    <a:pt x="251" y="106"/>
                  </a:cubicBezTo>
                  <a:cubicBezTo>
                    <a:pt x="253" y="105"/>
                    <a:pt x="253" y="105"/>
                    <a:pt x="253" y="105"/>
                  </a:cubicBezTo>
                  <a:cubicBezTo>
                    <a:pt x="254" y="104"/>
                    <a:pt x="254" y="104"/>
                    <a:pt x="254" y="104"/>
                  </a:cubicBezTo>
                  <a:cubicBezTo>
                    <a:pt x="256" y="103"/>
                    <a:pt x="256" y="103"/>
                    <a:pt x="256" y="103"/>
                  </a:cubicBezTo>
                  <a:cubicBezTo>
                    <a:pt x="258" y="103"/>
                    <a:pt x="258" y="103"/>
                    <a:pt x="258" y="103"/>
                  </a:cubicBezTo>
                  <a:cubicBezTo>
                    <a:pt x="259" y="103"/>
                    <a:pt x="259" y="103"/>
                    <a:pt x="259" y="103"/>
                  </a:cubicBezTo>
                  <a:cubicBezTo>
                    <a:pt x="260" y="103"/>
                    <a:pt x="260" y="103"/>
                    <a:pt x="260" y="103"/>
                  </a:cubicBezTo>
                  <a:cubicBezTo>
                    <a:pt x="261" y="103"/>
                    <a:pt x="261" y="103"/>
                    <a:pt x="261" y="103"/>
                  </a:cubicBezTo>
                  <a:cubicBezTo>
                    <a:pt x="261" y="103"/>
                    <a:pt x="261" y="103"/>
                    <a:pt x="261" y="103"/>
                  </a:cubicBezTo>
                  <a:cubicBezTo>
                    <a:pt x="262" y="103"/>
                    <a:pt x="262" y="103"/>
                    <a:pt x="262" y="103"/>
                  </a:cubicBezTo>
                  <a:cubicBezTo>
                    <a:pt x="263" y="104"/>
                    <a:pt x="263" y="104"/>
                    <a:pt x="263" y="104"/>
                  </a:cubicBezTo>
                  <a:cubicBezTo>
                    <a:pt x="265" y="104"/>
                    <a:pt x="265" y="104"/>
                    <a:pt x="265" y="104"/>
                  </a:cubicBezTo>
                  <a:cubicBezTo>
                    <a:pt x="265" y="105"/>
                    <a:pt x="265" y="105"/>
                    <a:pt x="265" y="105"/>
                  </a:cubicBezTo>
                  <a:cubicBezTo>
                    <a:pt x="265" y="106"/>
                    <a:pt x="265" y="106"/>
                    <a:pt x="265" y="106"/>
                  </a:cubicBezTo>
                  <a:cubicBezTo>
                    <a:pt x="264" y="106"/>
                    <a:pt x="264" y="106"/>
                    <a:pt x="264" y="106"/>
                  </a:cubicBezTo>
                  <a:cubicBezTo>
                    <a:pt x="263" y="106"/>
                    <a:pt x="263" y="106"/>
                    <a:pt x="263" y="106"/>
                  </a:cubicBezTo>
                  <a:cubicBezTo>
                    <a:pt x="262" y="106"/>
                    <a:pt x="262" y="106"/>
                    <a:pt x="262" y="106"/>
                  </a:cubicBezTo>
                  <a:cubicBezTo>
                    <a:pt x="261" y="107"/>
                    <a:pt x="261" y="107"/>
                    <a:pt x="261" y="107"/>
                  </a:cubicBezTo>
                  <a:cubicBezTo>
                    <a:pt x="261" y="108"/>
                    <a:pt x="261" y="108"/>
                    <a:pt x="261" y="108"/>
                  </a:cubicBezTo>
                  <a:cubicBezTo>
                    <a:pt x="260" y="108"/>
                    <a:pt x="260" y="108"/>
                    <a:pt x="260" y="108"/>
                  </a:cubicBezTo>
                  <a:cubicBezTo>
                    <a:pt x="258" y="110"/>
                    <a:pt x="258" y="110"/>
                    <a:pt x="258" y="110"/>
                  </a:cubicBezTo>
                  <a:cubicBezTo>
                    <a:pt x="256" y="111"/>
                    <a:pt x="256" y="111"/>
                    <a:pt x="256" y="111"/>
                  </a:cubicBezTo>
                  <a:cubicBezTo>
                    <a:pt x="255" y="112"/>
                    <a:pt x="255" y="112"/>
                    <a:pt x="255" y="112"/>
                  </a:cubicBezTo>
                  <a:cubicBezTo>
                    <a:pt x="255" y="112"/>
                    <a:pt x="255" y="112"/>
                    <a:pt x="255" y="112"/>
                  </a:cubicBezTo>
                  <a:cubicBezTo>
                    <a:pt x="254" y="114"/>
                    <a:pt x="254" y="114"/>
                    <a:pt x="254" y="114"/>
                  </a:cubicBezTo>
                  <a:cubicBezTo>
                    <a:pt x="254" y="115"/>
                    <a:pt x="254" y="115"/>
                    <a:pt x="254" y="115"/>
                  </a:cubicBezTo>
                  <a:cubicBezTo>
                    <a:pt x="254" y="116"/>
                    <a:pt x="254" y="116"/>
                    <a:pt x="254" y="116"/>
                  </a:cubicBezTo>
                  <a:cubicBezTo>
                    <a:pt x="254" y="116"/>
                    <a:pt x="254" y="116"/>
                    <a:pt x="254" y="116"/>
                  </a:cubicBezTo>
                  <a:cubicBezTo>
                    <a:pt x="254" y="117"/>
                    <a:pt x="254" y="117"/>
                    <a:pt x="254" y="117"/>
                  </a:cubicBezTo>
                  <a:cubicBezTo>
                    <a:pt x="254" y="117"/>
                    <a:pt x="254" y="117"/>
                    <a:pt x="254" y="117"/>
                  </a:cubicBezTo>
                  <a:cubicBezTo>
                    <a:pt x="253" y="118"/>
                    <a:pt x="253" y="118"/>
                    <a:pt x="253" y="118"/>
                  </a:cubicBezTo>
                  <a:cubicBezTo>
                    <a:pt x="252" y="119"/>
                    <a:pt x="252" y="119"/>
                    <a:pt x="252" y="119"/>
                  </a:cubicBezTo>
                  <a:cubicBezTo>
                    <a:pt x="252" y="120"/>
                    <a:pt x="252" y="120"/>
                    <a:pt x="252" y="120"/>
                  </a:cubicBezTo>
                  <a:cubicBezTo>
                    <a:pt x="252" y="121"/>
                    <a:pt x="252" y="121"/>
                    <a:pt x="252" y="121"/>
                  </a:cubicBezTo>
                  <a:cubicBezTo>
                    <a:pt x="251" y="121"/>
                    <a:pt x="251" y="121"/>
                    <a:pt x="251" y="121"/>
                  </a:cubicBezTo>
                  <a:cubicBezTo>
                    <a:pt x="251" y="121"/>
                    <a:pt x="251" y="121"/>
                    <a:pt x="251" y="121"/>
                  </a:cubicBezTo>
                  <a:cubicBezTo>
                    <a:pt x="252" y="122"/>
                    <a:pt x="252" y="122"/>
                    <a:pt x="252" y="122"/>
                  </a:cubicBezTo>
                  <a:cubicBezTo>
                    <a:pt x="252" y="123"/>
                    <a:pt x="252" y="123"/>
                    <a:pt x="252" y="123"/>
                  </a:cubicBezTo>
                  <a:cubicBezTo>
                    <a:pt x="252" y="124"/>
                    <a:pt x="252" y="124"/>
                    <a:pt x="252" y="124"/>
                  </a:cubicBezTo>
                  <a:cubicBezTo>
                    <a:pt x="252" y="125"/>
                    <a:pt x="252" y="125"/>
                    <a:pt x="252" y="125"/>
                  </a:cubicBezTo>
                  <a:cubicBezTo>
                    <a:pt x="253" y="126"/>
                    <a:pt x="253" y="126"/>
                    <a:pt x="253" y="126"/>
                  </a:cubicBezTo>
                  <a:cubicBezTo>
                    <a:pt x="253" y="126"/>
                    <a:pt x="253" y="126"/>
                    <a:pt x="253" y="126"/>
                  </a:cubicBezTo>
                  <a:cubicBezTo>
                    <a:pt x="254" y="127"/>
                    <a:pt x="254" y="127"/>
                    <a:pt x="254" y="127"/>
                  </a:cubicBezTo>
                  <a:cubicBezTo>
                    <a:pt x="254" y="127"/>
                    <a:pt x="254" y="127"/>
                    <a:pt x="254" y="127"/>
                  </a:cubicBezTo>
                  <a:cubicBezTo>
                    <a:pt x="253" y="128"/>
                    <a:pt x="253" y="128"/>
                    <a:pt x="253" y="128"/>
                  </a:cubicBezTo>
                  <a:cubicBezTo>
                    <a:pt x="253" y="127"/>
                    <a:pt x="253" y="127"/>
                    <a:pt x="253" y="127"/>
                  </a:cubicBezTo>
                  <a:cubicBezTo>
                    <a:pt x="253" y="127"/>
                    <a:pt x="253" y="127"/>
                    <a:pt x="253" y="127"/>
                  </a:cubicBezTo>
                  <a:cubicBezTo>
                    <a:pt x="253" y="128"/>
                    <a:pt x="253" y="128"/>
                    <a:pt x="253" y="128"/>
                  </a:cubicBezTo>
                  <a:cubicBezTo>
                    <a:pt x="252" y="128"/>
                    <a:pt x="252" y="128"/>
                    <a:pt x="252" y="128"/>
                  </a:cubicBezTo>
                  <a:cubicBezTo>
                    <a:pt x="252" y="128"/>
                    <a:pt x="252" y="128"/>
                    <a:pt x="252" y="128"/>
                  </a:cubicBezTo>
                  <a:cubicBezTo>
                    <a:pt x="251" y="128"/>
                    <a:pt x="251" y="128"/>
                    <a:pt x="251" y="128"/>
                  </a:cubicBezTo>
                  <a:cubicBezTo>
                    <a:pt x="251" y="128"/>
                    <a:pt x="251" y="128"/>
                    <a:pt x="251" y="128"/>
                  </a:cubicBezTo>
                  <a:cubicBezTo>
                    <a:pt x="252" y="129"/>
                    <a:pt x="252" y="129"/>
                    <a:pt x="252" y="129"/>
                  </a:cubicBezTo>
                  <a:cubicBezTo>
                    <a:pt x="253" y="129"/>
                    <a:pt x="253" y="129"/>
                    <a:pt x="253" y="129"/>
                  </a:cubicBezTo>
                  <a:cubicBezTo>
                    <a:pt x="253" y="129"/>
                    <a:pt x="253" y="129"/>
                    <a:pt x="253" y="129"/>
                  </a:cubicBezTo>
                  <a:cubicBezTo>
                    <a:pt x="253" y="129"/>
                    <a:pt x="253" y="129"/>
                    <a:pt x="253" y="129"/>
                  </a:cubicBezTo>
                  <a:cubicBezTo>
                    <a:pt x="252" y="130"/>
                    <a:pt x="252" y="130"/>
                    <a:pt x="252" y="130"/>
                  </a:cubicBezTo>
                  <a:cubicBezTo>
                    <a:pt x="252" y="131"/>
                    <a:pt x="252" y="131"/>
                    <a:pt x="252" y="131"/>
                  </a:cubicBezTo>
                  <a:cubicBezTo>
                    <a:pt x="252" y="132"/>
                    <a:pt x="252" y="132"/>
                    <a:pt x="252" y="132"/>
                  </a:cubicBezTo>
                  <a:cubicBezTo>
                    <a:pt x="252" y="132"/>
                    <a:pt x="252" y="132"/>
                    <a:pt x="252" y="132"/>
                  </a:cubicBezTo>
                  <a:cubicBezTo>
                    <a:pt x="253" y="131"/>
                    <a:pt x="253" y="131"/>
                    <a:pt x="253" y="131"/>
                  </a:cubicBezTo>
                  <a:cubicBezTo>
                    <a:pt x="253" y="131"/>
                    <a:pt x="253" y="131"/>
                    <a:pt x="253" y="131"/>
                  </a:cubicBezTo>
                  <a:cubicBezTo>
                    <a:pt x="254" y="129"/>
                    <a:pt x="254" y="129"/>
                    <a:pt x="254" y="129"/>
                  </a:cubicBezTo>
                  <a:cubicBezTo>
                    <a:pt x="254" y="129"/>
                    <a:pt x="254" y="129"/>
                    <a:pt x="254" y="129"/>
                  </a:cubicBezTo>
                  <a:cubicBezTo>
                    <a:pt x="255" y="127"/>
                    <a:pt x="255" y="127"/>
                    <a:pt x="255" y="127"/>
                  </a:cubicBezTo>
                  <a:cubicBezTo>
                    <a:pt x="255" y="127"/>
                    <a:pt x="255" y="127"/>
                    <a:pt x="255" y="127"/>
                  </a:cubicBezTo>
                  <a:cubicBezTo>
                    <a:pt x="256" y="126"/>
                    <a:pt x="256" y="126"/>
                    <a:pt x="256" y="126"/>
                  </a:cubicBezTo>
                  <a:cubicBezTo>
                    <a:pt x="256" y="126"/>
                    <a:pt x="256" y="126"/>
                    <a:pt x="256" y="126"/>
                  </a:cubicBezTo>
                  <a:cubicBezTo>
                    <a:pt x="255" y="125"/>
                    <a:pt x="255" y="125"/>
                    <a:pt x="255" y="125"/>
                  </a:cubicBezTo>
                  <a:cubicBezTo>
                    <a:pt x="256" y="125"/>
                    <a:pt x="256" y="125"/>
                    <a:pt x="256" y="125"/>
                  </a:cubicBezTo>
                  <a:cubicBezTo>
                    <a:pt x="255" y="124"/>
                    <a:pt x="255" y="124"/>
                    <a:pt x="255" y="124"/>
                  </a:cubicBezTo>
                  <a:cubicBezTo>
                    <a:pt x="254" y="124"/>
                    <a:pt x="254" y="124"/>
                    <a:pt x="254" y="124"/>
                  </a:cubicBezTo>
                  <a:cubicBezTo>
                    <a:pt x="254" y="123"/>
                    <a:pt x="254" y="123"/>
                    <a:pt x="254" y="123"/>
                  </a:cubicBezTo>
                  <a:cubicBezTo>
                    <a:pt x="254" y="123"/>
                    <a:pt x="254" y="123"/>
                    <a:pt x="254" y="123"/>
                  </a:cubicBezTo>
                  <a:cubicBezTo>
                    <a:pt x="254" y="122"/>
                    <a:pt x="254" y="122"/>
                    <a:pt x="254" y="122"/>
                  </a:cubicBezTo>
                  <a:cubicBezTo>
                    <a:pt x="254" y="121"/>
                    <a:pt x="254" y="121"/>
                    <a:pt x="254" y="121"/>
                  </a:cubicBezTo>
                  <a:cubicBezTo>
                    <a:pt x="254" y="120"/>
                    <a:pt x="254" y="120"/>
                    <a:pt x="254" y="120"/>
                  </a:cubicBezTo>
                  <a:cubicBezTo>
                    <a:pt x="254" y="120"/>
                    <a:pt x="254" y="120"/>
                    <a:pt x="254" y="120"/>
                  </a:cubicBezTo>
                  <a:cubicBezTo>
                    <a:pt x="254" y="121"/>
                    <a:pt x="254" y="121"/>
                    <a:pt x="254" y="121"/>
                  </a:cubicBezTo>
                  <a:cubicBezTo>
                    <a:pt x="255" y="120"/>
                    <a:pt x="255" y="120"/>
                    <a:pt x="255" y="120"/>
                  </a:cubicBezTo>
                  <a:cubicBezTo>
                    <a:pt x="256" y="120"/>
                    <a:pt x="256" y="120"/>
                    <a:pt x="256" y="120"/>
                  </a:cubicBezTo>
                  <a:cubicBezTo>
                    <a:pt x="256" y="119"/>
                    <a:pt x="256" y="119"/>
                    <a:pt x="256" y="119"/>
                  </a:cubicBezTo>
                  <a:cubicBezTo>
                    <a:pt x="256" y="119"/>
                    <a:pt x="256" y="119"/>
                    <a:pt x="256" y="119"/>
                  </a:cubicBezTo>
                  <a:cubicBezTo>
                    <a:pt x="256" y="118"/>
                    <a:pt x="256" y="118"/>
                    <a:pt x="256" y="118"/>
                  </a:cubicBezTo>
                  <a:cubicBezTo>
                    <a:pt x="257" y="119"/>
                    <a:pt x="257" y="119"/>
                    <a:pt x="257" y="119"/>
                  </a:cubicBezTo>
                  <a:cubicBezTo>
                    <a:pt x="258" y="120"/>
                    <a:pt x="258" y="120"/>
                    <a:pt x="258" y="120"/>
                  </a:cubicBezTo>
                  <a:cubicBezTo>
                    <a:pt x="257" y="120"/>
                    <a:pt x="257" y="120"/>
                    <a:pt x="257" y="120"/>
                  </a:cubicBezTo>
                  <a:cubicBezTo>
                    <a:pt x="258" y="120"/>
                    <a:pt x="258" y="120"/>
                    <a:pt x="258" y="120"/>
                  </a:cubicBezTo>
                  <a:cubicBezTo>
                    <a:pt x="258" y="120"/>
                    <a:pt x="258" y="120"/>
                    <a:pt x="258" y="120"/>
                  </a:cubicBezTo>
                  <a:cubicBezTo>
                    <a:pt x="258" y="119"/>
                    <a:pt x="258" y="119"/>
                    <a:pt x="258" y="119"/>
                  </a:cubicBezTo>
                  <a:cubicBezTo>
                    <a:pt x="259" y="118"/>
                    <a:pt x="259" y="118"/>
                    <a:pt x="259" y="118"/>
                  </a:cubicBezTo>
                  <a:cubicBezTo>
                    <a:pt x="259" y="118"/>
                    <a:pt x="259" y="118"/>
                    <a:pt x="259" y="118"/>
                  </a:cubicBezTo>
                  <a:cubicBezTo>
                    <a:pt x="259" y="118"/>
                    <a:pt x="259" y="118"/>
                    <a:pt x="259" y="118"/>
                  </a:cubicBezTo>
                  <a:cubicBezTo>
                    <a:pt x="260" y="118"/>
                    <a:pt x="260" y="118"/>
                    <a:pt x="260" y="118"/>
                  </a:cubicBezTo>
                  <a:cubicBezTo>
                    <a:pt x="261" y="117"/>
                    <a:pt x="261" y="117"/>
                    <a:pt x="261" y="117"/>
                  </a:cubicBezTo>
                  <a:cubicBezTo>
                    <a:pt x="260" y="117"/>
                    <a:pt x="260" y="117"/>
                    <a:pt x="260" y="117"/>
                  </a:cubicBezTo>
                  <a:cubicBezTo>
                    <a:pt x="260" y="117"/>
                    <a:pt x="260" y="117"/>
                    <a:pt x="260" y="117"/>
                  </a:cubicBezTo>
                  <a:cubicBezTo>
                    <a:pt x="258" y="118"/>
                    <a:pt x="258" y="118"/>
                    <a:pt x="258" y="118"/>
                  </a:cubicBezTo>
                  <a:cubicBezTo>
                    <a:pt x="258" y="118"/>
                    <a:pt x="258" y="118"/>
                    <a:pt x="258" y="118"/>
                  </a:cubicBezTo>
                  <a:cubicBezTo>
                    <a:pt x="257" y="117"/>
                    <a:pt x="257" y="117"/>
                    <a:pt x="257" y="117"/>
                  </a:cubicBezTo>
                  <a:cubicBezTo>
                    <a:pt x="257" y="117"/>
                    <a:pt x="257" y="117"/>
                    <a:pt x="257" y="117"/>
                  </a:cubicBezTo>
                  <a:cubicBezTo>
                    <a:pt x="257" y="116"/>
                    <a:pt x="257" y="116"/>
                    <a:pt x="257" y="116"/>
                  </a:cubicBezTo>
                  <a:cubicBezTo>
                    <a:pt x="258" y="116"/>
                    <a:pt x="258" y="116"/>
                    <a:pt x="258" y="116"/>
                  </a:cubicBezTo>
                  <a:cubicBezTo>
                    <a:pt x="257" y="115"/>
                    <a:pt x="257" y="115"/>
                    <a:pt x="257" y="115"/>
                  </a:cubicBezTo>
                  <a:cubicBezTo>
                    <a:pt x="258" y="114"/>
                    <a:pt x="258" y="114"/>
                    <a:pt x="258" y="114"/>
                  </a:cubicBezTo>
                  <a:cubicBezTo>
                    <a:pt x="258" y="113"/>
                    <a:pt x="258" y="113"/>
                    <a:pt x="258" y="113"/>
                  </a:cubicBezTo>
                  <a:cubicBezTo>
                    <a:pt x="258" y="112"/>
                    <a:pt x="258" y="112"/>
                    <a:pt x="258" y="112"/>
                  </a:cubicBezTo>
                  <a:cubicBezTo>
                    <a:pt x="259" y="112"/>
                    <a:pt x="259" y="112"/>
                    <a:pt x="259" y="112"/>
                  </a:cubicBezTo>
                  <a:cubicBezTo>
                    <a:pt x="260" y="112"/>
                    <a:pt x="260" y="112"/>
                    <a:pt x="260" y="112"/>
                  </a:cubicBezTo>
                  <a:cubicBezTo>
                    <a:pt x="261" y="113"/>
                    <a:pt x="261" y="113"/>
                    <a:pt x="261" y="113"/>
                  </a:cubicBezTo>
                  <a:cubicBezTo>
                    <a:pt x="261" y="113"/>
                    <a:pt x="261" y="113"/>
                    <a:pt x="261" y="113"/>
                  </a:cubicBezTo>
                  <a:cubicBezTo>
                    <a:pt x="262" y="114"/>
                    <a:pt x="262" y="114"/>
                    <a:pt x="262" y="114"/>
                  </a:cubicBezTo>
                  <a:cubicBezTo>
                    <a:pt x="263" y="114"/>
                    <a:pt x="263" y="114"/>
                    <a:pt x="263" y="114"/>
                  </a:cubicBezTo>
                  <a:cubicBezTo>
                    <a:pt x="263" y="114"/>
                    <a:pt x="263" y="114"/>
                    <a:pt x="263" y="114"/>
                  </a:cubicBezTo>
                  <a:cubicBezTo>
                    <a:pt x="263" y="114"/>
                    <a:pt x="263" y="114"/>
                    <a:pt x="263" y="114"/>
                  </a:cubicBezTo>
                  <a:cubicBezTo>
                    <a:pt x="263" y="113"/>
                    <a:pt x="263" y="113"/>
                    <a:pt x="263" y="113"/>
                  </a:cubicBezTo>
                  <a:cubicBezTo>
                    <a:pt x="261" y="113"/>
                    <a:pt x="261" y="113"/>
                    <a:pt x="261" y="113"/>
                  </a:cubicBezTo>
                  <a:cubicBezTo>
                    <a:pt x="261" y="112"/>
                    <a:pt x="261" y="112"/>
                    <a:pt x="261" y="112"/>
                  </a:cubicBezTo>
                  <a:cubicBezTo>
                    <a:pt x="261" y="111"/>
                    <a:pt x="261" y="111"/>
                    <a:pt x="261" y="111"/>
                  </a:cubicBezTo>
                  <a:cubicBezTo>
                    <a:pt x="260" y="111"/>
                    <a:pt x="260" y="111"/>
                    <a:pt x="260" y="111"/>
                  </a:cubicBezTo>
                  <a:cubicBezTo>
                    <a:pt x="260" y="111"/>
                    <a:pt x="260" y="111"/>
                    <a:pt x="260" y="111"/>
                  </a:cubicBezTo>
                  <a:cubicBezTo>
                    <a:pt x="260" y="111"/>
                    <a:pt x="260" y="111"/>
                    <a:pt x="260" y="111"/>
                  </a:cubicBezTo>
                  <a:cubicBezTo>
                    <a:pt x="261" y="111"/>
                    <a:pt x="261" y="111"/>
                    <a:pt x="261" y="111"/>
                  </a:cubicBezTo>
                  <a:cubicBezTo>
                    <a:pt x="262" y="110"/>
                    <a:pt x="262" y="110"/>
                    <a:pt x="262" y="110"/>
                  </a:cubicBezTo>
                  <a:cubicBezTo>
                    <a:pt x="262" y="110"/>
                    <a:pt x="262" y="110"/>
                    <a:pt x="262" y="110"/>
                  </a:cubicBezTo>
                  <a:cubicBezTo>
                    <a:pt x="263" y="112"/>
                    <a:pt x="263" y="112"/>
                    <a:pt x="263" y="112"/>
                  </a:cubicBezTo>
                  <a:cubicBezTo>
                    <a:pt x="265" y="112"/>
                    <a:pt x="265" y="112"/>
                    <a:pt x="265" y="112"/>
                  </a:cubicBezTo>
                  <a:cubicBezTo>
                    <a:pt x="265" y="112"/>
                    <a:pt x="265" y="112"/>
                    <a:pt x="265" y="112"/>
                  </a:cubicBezTo>
                  <a:cubicBezTo>
                    <a:pt x="264" y="112"/>
                    <a:pt x="264" y="112"/>
                    <a:pt x="264" y="112"/>
                  </a:cubicBezTo>
                  <a:cubicBezTo>
                    <a:pt x="263" y="111"/>
                    <a:pt x="263" y="111"/>
                    <a:pt x="263" y="111"/>
                  </a:cubicBezTo>
                  <a:cubicBezTo>
                    <a:pt x="262" y="110"/>
                    <a:pt x="262" y="110"/>
                    <a:pt x="262" y="110"/>
                  </a:cubicBezTo>
                  <a:cubicBezTo>
                    <a:pt x="262" y="109"/>
                    <a:pt x="262" y="109"/>
                    <a:pt x="262" y="109"/>
                  </a:cubicBezTo>
                  <a:cubicBezTo>
                    <a:pt x="263" y="109"/>
                    <a:pt x="263" y="109"/>
                    <a:pt x="263" y="109"/>
                  </a:cubicBezTo>
                  <a:cubicBezTo>
                    <a:pt x="264" y="109"/>
                    <a:pt x="264" y="109"/>
                    <a:pt x="264" y="109"/>
                  </a:cubicBezTo>
                  <a:cubicBezTo>
                    <a:pt x="264" y="109"/>
                    <a:pt x="264" y="109"/>
                    <a:pt x="264" y="109"/>
                  </a:cubicBezTo>
                  <a:cubicBezTo>
                    <a:pt x="264" y="109"/>
                    <a:pt x="264" y="109"/>
                    <a:pt x="264" y="109"/>
                  </a:cubicBezTo>
                  <a:cubicBezTo>
                    <a:pt x="264" y="110"/>
                    <a:pt x="264" y="110"/>
                    <a:pt x="264" y="110"/>
                  </a:cubicBezTo>
                  <a:cubicBezTo>
                    <a:pt x="265" y="110"/>
                    <a:pt x="265" y="110"/>
                    <a:pt x="265" y="110"/>
                  </a:cubicBezTo>
                  <a:cubicBezTo>
                    <a:pt x="265" y="109"/>
                    <a:pt x="265" y="109"/>
                    <a:pt x="265" y="109"/>
                  </a:cubicBezTo>
                  <a:cubicBezTo>
                    <a:pt x="265" y="108"/>
                    <a:pt x="265" y="108"/>
                    <a:pt x="265" y="108"/>
                  </a:cubicBezTo>
                  <a:cubicBezTo>
                    <a:pt x="266" y="108"/>
                    <a:pt x="266" y="108"/>
                    <a:pt x="266" y="108"/>
                  </a:cubicBezTo>
                  <a:cubicBezTo>
                    <a:pt x="267" y="109"/>
                    <a:pt x="267" y="109"/>
                    <a:pt x="267" y="109"/>
                  </a:cubicBezTo>
                  <a:cubicBezTo>
                    <a:pt x="267" y="110"/>
                    <a:pt x="267" y="110"/>
                    <a:pt x="267" y="110"/>
                  </a:cubicBezTo>
                  <a:cubicBezTo>
                    <a:pt x="267" y="111"/>
                    <a:pt x="267" y="111"/>
                    <a:pt x="267" y="111"/>
                  </a:cubicBezTo>
                  <a:cubicBezTo>
                    <a:pt x="268" y="110"/>
                    <a:pt x="268" y="110"/>
                    <a:pt x="268" y="110"/>
                  </a:cubicBezTo>
                  <a:cubicBezTo>
                    <a:pt x="268" y="110"/>
                    <a:pt x="268" y="110"/>
                    <a:pt x="268" y="110"/>
                  </a:cubicBezTo>
                  <a:cubicBezTo>
                    <a:pt x="267" y="109"/>
                    <a:pt x="267" y="109"/>
                    <a:pt x="267" y="109"/>
                  </a:cubicBezTo>
                  <a:cubicBezTo>
                    <a:pt x="267" y="108"/>
                    <a:pt x="267" y="108"/>
                    <a:pt x="267" y="108"/>
                  </a:cubicBezTo>
                  <a:cubicBezTo>
                    <a:pt x="269" y="108"/>
                    <a:pt x="269" y="108"/>
                    <a:pt x="269" y="108"/>
                  </a:cubicBezTo>
                  <a:cubicBezTo>
                    <a:pt x="271" y="107"/>
                    <a:pt x="271" y="107"/>
                    <a:pt x="271" y="107"/>
                  </a:cubicBezTo>
                  <a:cubicBezTo>
                    <a:pt x="272" y="107"/>
                    <a:pt x="272" y="107"/>
                    <a:pt x="272" y="107"/>
                  </a:cubicBezTo>
                  <a:cubicBezTo>
                    <a:pt x="273" y="107"/>
                    <a:pt x="273" y="107"/>
                    <a:pt x="273" y="107"/>
                  </a:cubicBezTo>
                  <a:cubicBezTo>
                    <a:pt x="274" y="107"/>
                    <a:pt x="274" y="107"/>
                    <a:pt x="274" y="107"/>
                  </a:cubicBezTo>
                  <a:cubicBezTo>
                    <a:pt x="275" y="107"/>
                    <a:pt x="275" y="107"/>
                    <a:pt x="275" y="107"/>
                  </a:cubicBezTo>
                  <a:cubicBezTo>
                    <a:pt x="277" y="107"/>
                    <a:pt x="277" y="107"/>
                    <a:pt x="277" y="107"/>
                  </a:cubicBezTo>
                  <a:cubicBezTo>
                    <a:pt x="277" y="108"/>
                    <a:pt x="277" y="108"/>
                    <a:pt x="277" y="108"/>
                  </a:cubicBezTo>
                  <a:cubicBezTo>
                    <a:pt x="277" y="108"/>
                    <a:pt x="277" y="108"/>
                    <a:pt x="277" y="108"/>
                  </a:cubicBezTo>
                  <a:cubicBezTo>
                    <a:pt x="276" y="110"/>
                    <a:pt x="276" y="110"/>
                    <a:pt x="276" y="110"/>
                  </a:cubicBezTo>
                  <a:cubicBezTo>
                    <a:pt x="276" y="110"/>
                    <a:pt x="276" y="110"/>
                    <a:pt x="276" y="110"/>
                  </a:cubicBezTo>
                  <a:cubicBezTo>
                    <a:pt x="276" y="111"/>
                    <a:pt x="276" y="111"/>
                    <a:pt x="276" y="111"/>
                  </a:cubicBezTo>
                  <a:cubicBezTo>
                    <a:pt x="275" y="112"/>
                    <a:pt x="275" y="112"/>
                    <a:pt x="275" y="112"/>
                  </a:cubicBezTo>
                  <a:cubicBezTo>
                    <a:pt x="275" y="112"/>
                    <a:pt x="275" y="112"/>
                    <a:pt x="275" y="112"/>
                  </a:cubicBezTo>
                  <a:cubicBezTo>
                    <a:pt x="276" y="113"/>
                    <a:pt x="276" y="113"/>
                    <a:pt x="276" y="113"/>
                  </a:cubicBezTo>
                  <a:cubicBezTo>
                    <a:pt x="276" y="113"/>
                    <a:pt x="276" y="113"/>
                    <a:pt x="276" y="113"/>
                  </a:cubicBezTo>
                  <a:cubicBezTo>
                    <a:pt x="276" y="114"/>
                    <a:pt x="276" y="114"/>
                    <a:pt x="276" y="114"/>
                  </a:cubicBezTo>
                  <a:cubicBezTo>
                    <a:pt x="275" y="115"/>
                    <a:pt x="275" y="115"/>
                    <a:pt x="275" y="115"/>
                  </a:cubicBezTo>
                  <a:cubicBezTo>
                    <a:pt x="275" y="115"/>
                    <a:pt x="275" y="115"/>
                    <a:pt x="275" y="115"/>
                  </a:cubicBezTo>
                  <a:cubicBezTo>
                    <a:pt x="275" y="116"/>
                    <a:pt x="275" y="116"/>
                    <a:pt x="275" y="116"/>
                  </a:cubicBezTo>
                  <a:cubicBezTo>
                    <a:pt x="275" y="117"/>
                    <a:pt x="275" y="117"/>
                    <a:pt x="275" y="117"/>
                  </a:cubicBezTo>
                  <a:cubicBezTo>
                    <a:pt x="275" y="117"/>
                    <a:pt x="275" y="117"/>
                    <a:pt x="275" y="117"/>
                  </a:cubicBezTo>
                  <a:cubicBezTo>
                    <a:pt x="275" y="118"/>
                    <a:pt x="275" y="118"/>
                    <a:pt x="275" y="118"/>
                  </a:cubicBezTo>
                  <a:cubicBezTo>
                    <a:pt x="274" y="118"/>
                    <a:pt x="274" y="118"/>
                    <a:pt x="274" y="118"/>
                  </a:cubicBezTo>
                  <a:cubicBezTo>
                    <a:pt x="273" y="119"/>
                    <a:pt x="273" y="119"/>
                    <a:pt x="273" y="119"/>
                  </a:cubicBezTo>
                  <a:cubicBezTo>
                    <a:pt x="273" y="119"/>
                    <a:pt x="273" y="119"/>
                    <a:pt x="273" y="119"/>
                  </a:cubicBezTo>
                  <a:cubicBezTo>
                    <a:pt x="272" y="119"/>
                    <a:pt x="272" y="119"/>
                    <a:pt x="272" y="119"/>
                  </a:cubicBezTo>
                  <a:cubicBezTo>
                    <a:pt x="272" y="120"/>
                    <a:pt x="272" y="120"/>
                    <a:pt x="272" y="120"/>
                  </a:cubicBezTo>
                  <a:cubicBezTo>
                    <a:pt x="271" y="121"/>
                    <a:pt x="271" y="121"/>
                    <a:pt x="271" y="121"/>
                  </a:cubicBezTo>
                  <a:cubicBezTo>
                    <a:pt x="272" y="121"/>
                    <a:pt x="272" y="121"/>
                    <a:pt x="272" y="121"/>
                  </a:cubicBezTo>
                  <a:cubicBezTo>
                    <a:pt x="273" y="120"/>
                    <a:pt x="273" y="120"/>
                    <a:pt x="273" y="120"/>
                  </a:cubicBezTo>
                  <a:cubicBezTo>
                    <a:pt x="274" y="119"/>
                    <a:pt x="274" y="119"/>
                    <a:pt x="274" y="119"/>
                  </a:cubicBezTo>
                  <a:cubicBezTo>
                    <a:pt x="274" y="119"/>
                    <a:pt x="274" y="119"/>
                    <a:pt x="274" y="119"/>
                  </a:cubicBezTo>
                  <a:cubicBezTo>
                    <a:pt x="274" y="119"/>
                    <a:pt x="274" y="119"/>
                    <a:pt x="274" y="119"/>
                  </a:cubicBezTo>
                  <a:cubicBezTo>
                    <a:pt x="274" y="120"/>
                    <a:pt x="274" y="120"/>
                    <a:pt x="274" y="120"/>
                  </a:cubicBezTo>
                  <a:cubicBezTo>
                    <a:pt x="274" y="120"/>
                    <a:pt x="274" y="120"/>
                    <a:pt x="274" y="120"/>
                  </a:cubicBezTo>
                  <a:cubicBezTo>
                    <a:pt x="272" y="121"/>
                    <a:pt x="272" y="121"/>
                    <a:pt x="272" y="121"/>
                  </a:cubicBezTo>
                  <a:cubicBezTo>
                    <a:pt x="272" y="122"/>
                    <a:pt x="272" y="122"/>
                    <a:pt x="272" y="122"/>
                  </a:cubicBezTo>
                  <a:cubicBezTo>
                    <a:pt x="272" y="122"/>
                    <a:pt x="272" y="122"/>
                    <a:pt x="272" y="122"/>
                  </a:cubicBezTo>
                  <a:cubicBezTo>
                    <a:pt x="272" y="122"/>
                    <a:pt x="272" y="122"/>
                    <a:pt x="272" y="122"/>
                  </a:cubicBezTo>
                  <a:cubicBezTo>
                    <a:pt x="271" y="123"/>
                    <a:pt x="271" y="123"/>
                    <a:pt x="271" y="123"/>
                  </a:cubicBezTo>
                  <a:cubicBezTo>
                    <a:pt x="271" y="122"/>
                    <a:pt x="271" y="122"/>
                    <a:pt x="271" y="122"/>
                  </a:cubicBezTo>
                  <a:cubicBezTo>
                    <a:pt x="270" y="122"/>
                    <a:pt x="270" y="122"/>
                    <a:pt x="270" y="122"/>
                  </a:cubicBezTo>
                  <a:cubicBezTo>
                    <a:pt x="270" y="123"/>
                    <a:pt x="270" y="123"/>
                    <a:pt x="270" y="123"/>
                  </a:cubicBezTo>
                  <a:cubicBezTo>
                    <a:pt x="271" y="123"/>
                    <a:pt x="271" y="123"/>
                    <a:pt x="271" y="123"/>
                  </a:cubicBezTo>
                  <a:cubicBezTo>
                    <a:pt x="271" y="123"/>
                    <a:pt x="271" y="123"/>
                    <a:pt x="271" y="123"/>
                  </a:cubicBezTo>
                  <a:cubicBezTo>
                    <a:pt x="271" y="124"/>
                    <a:pt x="271" y="124"/>
                    <a:pt x="271" y="124"/>
                  </a:cubicBezTo>
                  <a:cubicBezTo>
                    <a:pt x="270" y="124"/>
                    <a:pt x="270" y="124"/>
                    <a:pt x="270" y="124"/>
                  </a:cubicBezTo>
                  <a:cubicBezTo>
                    <a:pt x="271" y="124"/>
                    <a:pt x="271" y="124"/>
                    <a:pt x="271" y="124"/>
                  </a:cubicBezTo>
                  <a:cubicBezTo>
                    <a:pt x="272" y="124"/>
                    <a:pt x="272" y="124"/>
                    <a:pt x="272" y="124"/>
                  </a:cubicBezTo>
                  <a:cubicBezTo>
                    <a:pt x="272" y="124"/>
                    <a:pt x="272" y="124"/>
                    <a:pt x="272" y="124"/>
                  </a:cubicBezTo>
                  <a:cubicBezTo>
                    <a:pt x="273" y="123"/>
                    <a:pt x="273" y="123"/>
                    <a:pt x="273" y="123"/>
                  </a:cubicBezTo>
                  <a:cubicBezTo>
                    <a:pt x="273" y="122"/>
                    <a:pt x="273" y="122"/>
                    <a:pt x="273" y="122"/>
                  </a:cubicBezTo>
                  <a:cubicBezTo>
                    <a:pt x="274" y="122"/>
                    <a:pt x="274" y="122"/>
                    <a:pt x="274" y="122"/>
                  </a:cubicBezTo>
                  <a:cubicBezTo>
                    <a:pt x="274" y="121"/>
                    <a:pt x="274" y="121"/>
                    <a:pt x="274" y="121"/>
                  </a:cubicBezTo>
                  <a:cubicBezTo>
                    <a:pt x="274" y="122"/>
                    <a:pt x="274" y="122"/>
                    <a:pt x="274" y="122"/>
                  </a:cubicBezTo>
                  <a:cubicBezTo>
                    <a:pt x="274" y="123"/>
                    <a:pt x="274" y="123"/>
                    <a:pt x="274" y="123"/>
                  </a:cubicBezTo>
                  <a:cubicBezTo>
                    <a:pt x="275" y="123"/>
                    <a:pt x="275" y="123"/>
                    <a:pt x="275" y="123"/>
                  </a:cubicBezTo>
                  <a:cubicBezTo>
                    <a:pt x="275" y="122"/>
                    <a:pt x="275" y="122"/>
                    <a:pt x="275" y="122"/>
                  </a:cubicBezTo>
                  <a:cubicBezTo>
                    <a:pt x="274" y="121"/>
                    <a:pt x="274" y="121"/>
                    <a:pt x="274" y="121"/>
                  </a:cubicBezTo>
                  <a:cubicBezTo>
                    <a:pt x="275" y="121"/>
                    <a:pt x="275" y="121"/>
                    <a:pt x="275" y="121"/>
                  </a:cubicBezTo>
                  <a:cubicBezTo>
                    <a:pt x="275" y="120"/>
                    <a:pt x="275" y="120"/>
                    <a:pt x="275" y="120"/>
                  </a:cubicBezTo>
                  <a:cubicBezTo>
                    <a:pt x="276" y="121"/>
                    <a:pt x="276" y="121"/>
                    <a:pt x="276" y="121"/>
                  </a:cubicBezTo>
                  <a:cubicBezTo>
                    <a:pt x="276" y="121"/>
                    <a:pt x="276" y="121"/>
                    <a:pt x="276" y="121"/>
                  </a:cubicBezTo>
                  <a:cubicBezTo>
                    <a:pt x="276" y="122"/>
                    <a:pt x="276" y="122"/>
                    <a:pt x="276" y="122"/>
                  </a:cubicBezTo>
                  <a:cubicBezTo>
                    <a:pt x="276" y="121"/>
                    <a:pt x="276" y="121"/>
                    <a:pt x="276" y="121"/>
                  </a:cubicBezTo>
                  <a:cubicBezTo>
                    <a:pt x="277" y="121"/>
                    <a:pt x="277" y="121"/>
                    <a:pt x="277" y="121"/>
                  </a:cubicBezTo>
                  <a:cubicBezTo>
                    <a:pt x="278" y="121"/>
                    <a:pt x="278" y="121"/>
                    <a:pt x="278" y="121"/>
                  </a:cubicBezTo>
                  <a:cubicBezTo>
                    <a:pt x="278" y="122"/>
                    <a:pt x="278" y="122"/>
                    <a:pt x="278" y="122"/>
                  </a:cubicBezTo>
                  <a:cubicBezTo>
                    <a:pt x="278" y="123"/>
                    <a:pt x="278" y="123"/>
                    <a:pt x="278" y="123"/>
                  </a:cubicBezTo>
                  <a:cubicBezTo>
                    <a:pt x="277" y="124"/>
                    <a:pt x="277" y="124"/>
                    <a:pt x="277" y="124"/>
                  </a:cubicBezTo>
                  <a:cubicBezTo>
                    <a:pt x="276" y="125"/>
                    <a:pt x="276" y="125"/>
                    <a:pt x="276" y="125"/>
                  </a:cubicBezTo>
                  <a:cubicBezTo>
                    <a:pt x="276" y="125"/>
                    <a:pt x="276" y="125"/>
                    <a:pt x="276" y="125"/>
                  </a:cubicBezTo>
                  <a:cubicBezTo>
                    <a:pt x="276" y="125"/>
                    <a:pt x="276" y="125"/>
                    <a:pt x="276" y="125"/>
                  </a:cubicBezTo>
                  <a:cubicBezTo>
                    <a:pt x="277" y="126"/>
                    <a:pt x="277" y="126"/>
                    <a:pt x="277" y="126"/>
                  </a:cubicBezTo>
                  <a:cubicBezTo>
                    <a:pt x="278" y="125"/>
                    <a:pt x="278" y="125"/>
                    <a:pt x="278" y="125"/>
                  </a:cubicBezTo>
                  <a:cubicBezTo>
                    <a:pt x="277" y="125"/>
                    <a:pt x="277" y="125"/>
                    <a:pt x="277" y="125"/>
                  </a:cubicBezTo>
                  <a:cubicBezTo>
                    <a:pt x="278" y="124"/>
                    <a:pt x="278" y="124"/>
                    <a:pt x="278" y="124"/>
                  </a:cubicBezTo>
                  <a:cubicBezTo>
                    <a:pt x="278" y="123"/>
                    <a:pt x="278" y="123"/>
                    <a:pt x="278" y="123"/>
                  </a:cubicBezTo>
                  <a:cubicBezTo>
                    <a:pt x="279" y="124"/>
                    <a:pt x="279" y="124"/>
                    <a:pt x="279" y="124"/>
                  </a:cubicBezTo>
                  <a:cubicBezTo>
                    <a:pt x="279" y="125"/>
                    <a:pt x="279" y="125"/>
                    <a:pt x="279" y="125"/>
                  </a:cubicBezTo>
                  <a:cubicBezTo>
                    <a:pt x="279" y="124"/>
                    <a:pt x="279" y="124"/>
                    <a:pt x="279" y="124"/>
                  </a:cubicBezTo>
                  <a:cubicBezTo>
                    <a:pt x="279" y="123"/>
                    <a:pt x="279" y="123"/>
                    <a:pt x="279" y="123"/>
                  </a:cubicBezTo>
                  <a:cubicBezTo>
                    <a:pt x="279" y="123"/>
                    <a:pt x="279" y="123"/>
                    <a:pt x="279" y="123"/>
                  </a:cubicBezTo>
                  <a:cubicBezTo>
                    <a:pt x="279" y="121"/>
                    <a:pt x="279" y="121"/>
                    <a:pt x="279" y="121"/>
                  </a:cubicBezTo>
                  <a:cubicBezTo>
                    <a:pt x="279" y="121"/>
                    <a:pt x="279" y="121"/>
                    <a:pt x="279" y="121"/>
                  </a:cubicBezTo>
                  <a:cubicBezTo>
                    <a:pt x="280" y="121"/>
                    <a:pt x="280" y="121"/>
                    <a:pt x="280" y="121"/>
                  </a:cubicBezTo>
                  <a:cubicBezTo>
                    <a:pt x="280" y="122"/>
                    <a:pt x="280" y="122"/>
                    <a:pt x="280" y="122"/>
                  </a:cubicBezTo>
                  <a:cubicBezTo>
                    <a:pt x="279" y="123"/>
                    <a:pt x="279" y="123"/>
                    <a:pt x="279" y="123"/>
                  </a:cubicBezTo>
                  <a:cubicBezTo>
                    <a:pt x="280" y="123"/>
                    <a:pt x="280" y="123"/>
                    <a:pt x="280" y="123"/>
                  </a:cubicBezTo>
                  <a:cubicBezTo>
                    <a:pt x="281" y="122"/>
                    <a:pt x="281" y="122"/>
                    <a:pt x="281" y="122"/>
                  </a:cubicBezTo>
                  <a:cubicBezTo>
                    <a:pt x="282" y="124"/>
                    <a:pt x="282" y="124"/>
                    <a:pt x="282" y="124"/>
                  </a:cubicBezTo>
                  <a:cubicBezTo>
                    <a:pt x="282" y="124"/>
                    <a:pt x="282" y="124"/>
                    <a:pt x="282" y="124"/>
                  </a:cubicBezTo>
                  <a:cubicBezTo>
                    <a:pt x="283" y="124"/>
                    <a:pt x="283" y="124"/>
                    <a:pt x="283" y="124"/>
                  </a:cubicBezTo>
                  <a:cubicBezTo>
                    <a:pt x="284" y="125"/>
                    <a:pt x="284" y="125"/>
                    <a:pt x="284" y="125"/>
                  </a:cubicBezTo>
                  <a:cubicBezTo>
                    <a:pt x="284" y="125"/>
                    <a:pt x="284" y="125"/>
                    <a:pt x="284" y="125"/>
                  </a:cubicBezTo>
                  <a:cubicBezTo>
                    <a:pt x="284" y="124"/>
                    <a:pt x="284" y="124"/>
                    <a:pt x="284" y="124"/>
                  </a:cubicBezTo>
                  <a:cubicBezTo>
                    <a:pt x="283" y="124"/>
                    <a:pt x="283" y="124"/>
                    <a:pt x="283" y="124"/>
                  </a:cubicBezTo>
                  <a:cubicBezTo>
                    <a:pt x="283" y="123"/>
                    <a:pt x="283" y="123"/>
                    <a:pt x="283" y="123"/>
                  </a:cubicBezTo>
                  <a:cubicBezTo>
                    <a:pt x="281" y="122"/>
                    <a:pt x="281" y="122"/>
                    <a:pt x="281" y="122"/>
                  </a:cubicBezTo>
                  <a:cubicBezTo>
                    <a:pt x="281" y="122"/>
                    <a:pt x="281" y="122"/>
                    <a:pt x="281" y="122"/>
                  </a:cubicBezTo>
                  <a:cubicBezTo>
                    <a:pt x="280" y="121"/>
                    <a:pt x="280" y="121"/>
                    <a:pt x="280" y="121"/>
                  </a:cubicBezTo>
                  <a:cubicBezTo>
                    <a:pt x="281" y="120"/>
                    <a:pt x="281" y="120"/>
                    <a:pt x="281" y="120"/>
                  </a:cubicBezTo>
                  <a:cubicBezTo>
                    <a:pt x="282" y="120"/>
                    <a:pt x="282" y="120"/>
                    <a:pt x="282" y="120"/>
                  </a:cubicBezTo>
                  <a:cubicBezTo>
                    <a:pt x="283" y="119"/>
                    <a:pt x="283" y="119"/>
                    <a:pt x="283" y="119"/>
                  </a:cubicBezTo>
                  <a:cubicBezTo>
                    <a:pt x="284" y="119"/>
                    <a:pt x="284" y="119"/>
                    <a:pt x="284" y="119"/>
                  </a:cubicBezTo>
                  <a:cubicBezTo>
                    <a:pt x="285" y="119"/>
                    <a:pt x="285" y="119"/>
                    <a:pt x="285" y="119"/>
                  </a:cubicBezTo>
                  <a:cubicBezTo>
                    <a:pt x="286" y="120"/>
                    <a:pt x="286" y="120"/>
                    <a:pt x="286" y="120"/>
                  </a:cubicBezTo>
                  <a:cubicBezTo>
                    <a:pt x="286" y="120"/>
                    <a:pt x="286" y="120"/>
                    <a:pt x="286" y="120"/>
                  </a:cubicBezTo>
                  <a:cubicBezTo>
                    <a:pt x="287" y="120"/>
                    <a:pt x="287" y="120"/>
                    <a:pt x="287" y="120"/>
                  </a:cubicBezTo>
                  <a:cubicBezTo>
                    <a:pt x="287" y="121"/>
                    <a:pt x="287" y="121"/>
                    <a:pt x="287" y="121"/>
                  </a:cubicBezTo>
                  <a:cubicBezTo>
                    <a:pt x="288" y="121"/>
                    <a:pt x="288" y="121"/>
                    <a:pt x="288" y="121"/>
                  </a:cubicBezTo>
                  <a:cubicBezTo>
                    <a:pt x="289" y="121"/>
                    <a:pt x="289" y="121"/>
                    <a:pt x="289" y="121"/>
                  </a:cubicBezTo>
                  <a:cubicBezTo>
                    <a:pt x="289" y="122"/>
                    <a:pt x="289" y="122"/>
                    <a:pt x="289" y="122"/>
                  </a:cubicBezTo>
                  <a:cubicBezTo>
                    <a:pt x="289" y="122"/>
                    <a:pt x="289" y="122"/>
                    <a:pt x="289" y="122"/>
                  </a:cubicBezTo>
                  <a:cubicBezTo>
                    <a:pt x="289" y="122"/>
                    <a:pt x="289" y="122"/>
                    <a:pt x="289" y="122"/>
                  </a:cubicBezTo>
                  <a:cubicBezTo>
                    <a:pt x="290" y="122"/>
                    <a:pt x="290" y="122"/>
                    <a:pt x="290" y="122"/>
                  </a:cubicBezTo>
                  <a:cubicBezTo>
                    <a:pt x="290" y="122"/>
                    <a:pt x="290" y="122"/>
                    <a:pt x="290" y="122"/>
                  </a:cubicBezTo>
                  <a:cubicBezTo>
                    <a:pt x="291" y="123"/>
                    <a:pt x="291" y="123"/>
                    <a:pt x="291" y="123"/>
                  </a:cubicBezTo>
                  <a:cubicBezTo>
                    <a:pt x="291" y="123"/>
                    <a:pt x="291" y="123"/>
                    <a:pt x="291" y="123"/>
                  </a:cubicBezTo>
                  <a:cubicBezTo>
                    <a:pt x="291" y="124"/>
                    <a:pt x="291" y="124"/>
                    <a:pt x="291" y="124"/>
                  </a:cubicBezTo>
                  <a:cubicBezTo>
                    <a:pt x="292" y="124"/>
                    <a:pt x="292" y="124"/>
                    <a:pt x="292" y="124"/>
                  </a:cubicBezTo>
                  <a:cubicBezTo>
                    <a:pt x="292" y="125"/>
                    <a:pt x="292" y="125"/>
                    <a:pt x="292" y="125"/>
                  </a:cubicBezTo>
                  <a:cubicBezTo>
                    <a:pt x="291" y="126"/>
                    <a:pt x="291" y="126"/>
                    <a:pt x="291" y="126"/>
                  </a:cubicBezTo>
                  <a:cubicBezTo>
                    <a:pt x="290" y="126"/>
                    <a:pt x="290" y="126"/>
                    <a:pt x="290" y="126"/>
                  </a:cubicBezTo>
                  <a:cubicBezTo>
                    <a:pt x="289" y="125"/>
                    <a:pt x="289" y="125"/>
                    <a:pt x="289" y="125"/>
                  </a:cubicBezTo>
                  <a:cubicBezTo>
                    <a:pt x="288" y="126"/>
                    <a:pt x="288" y="126"/>
                    <a:pt x="288" y="126"/>
                  </a:cubicBezTo>
                  <a:cubicBezTo>
                    <a:pt x="287" y="127"/>
                    <a:pt x="287" y="127"/>
                    <a:pt x="287" y="127"/>
                  </a:cubicBezTo>
                  <a:cubicBezTo>
                    <a:pt x="288" y="126"/>
                    <a:pt x="288" y="126"/>
                    <a:pt x="288" y="126"/>
                  </a:cubicBezTo>
                  <a:cubicBezTo>
                    <a:pt x="290" y="126"/>
                    <a:pt x="290" y="126"/>
                    <a:pt x="290" y="126"/>
                  </a:cubicBezTo>
                  <a:cubicBezTo>
                    <a:pt x="290" y="126"/>
                    <a:pt x="290" y="126"/>
                    <a:pt x="290" y="126"/>
                  </a:cubicBezTo>
                  <a:cubicBezTo>
                    <a:pt x="289" y="127"/>
                    <a:pt x="289" y="127"/>
                    <a:pt x="289" y="127"/>
                  </a:cubicBezTo>
                  <a:cubicBezTo>
                    <a:pt x="289" y="127"/>
                    <a:pt x="289" y="127"/>
                    <a:pt x="289" y="127"/>
                  </a:cubicBezTo>
                  <a:cubicBezTo>
                    <a:pt x="288" y="129"/>
                    <a:pt x="288" y="129"/>
                    <a:pt x="288" y="129"/>
                  </a:cubicBezTo>
                  <a:cubicBezTo>
                    <a:pt x="287" y="129"/>
                    <a:pt x="287" y="129"/>
                    <a:pt x="287" y="129"/>
                  </a:cubicBezTo>
                  <a:cubicBezTo>
                    <a:pt x="286" y="129"/>
                    <a:pt x="286" y="129"/>
                    <a:pt x="286" y="129"/>
                  </a:cubicBezTo>
                  <a:cubicBezTo>
                    <a:pt x="286" y="130"/>
                    <a:pt x="286" y="130"/>
                    <a:pt x="286" y="130"/>
                  </a:cubicBezTo>
                  <a:cubicBezTo>
                    <a:pt x="287" y="130"/>
                    <a:pt x="287" y="130"/>
                    <a:pt x="287" y="130"/>
                  </a:cubicBezTo>
                  <a:cubicBezTo>
                    <a:pt x="288" y="128"/>
                    <a:pt x="288" y="128"/>
                    <a:pt x="288" y="128"/>
                  </a:cubicBezTo>
                  <a:cubicBezTo>
                    <a:pt x="289" y="127"/>
                    <a:pt x="289" y="127"/>
                    <a:pt x="289" y="127"/>
                  </a:cubicBezTo>
                  <a:cubicBezTo>
                    <a:pt x="290" y="127"/>
                    <a:pt x="290" y="127"/>
                    <a:pt x="290" y="127"/>
                  </a:cubicBezTo>
                  <a:cubicBezTo>
                    <a:pt x="291" y="126"/>
                    <a:pt x="291" y="126"/>
                    <a:pt x="291" y="126"/>
                  </a:cubicBezTo>
                  <a:cubicBezTo>
                    <a:pt x="292" y="127"/>
                    <a:pt x="292" y="127"/>
                    <a:pt x="292" y="127"/>
                  </a:cubicBezTo>
                  <a:cubicBezTo>
                    <a:pt x="292" y="127"/>
                    <a:pt x="292" y="127"/>
                    <a:pt x="292" y="127"/>
                  </a:cubicBezTo>
                  <a:cubicBezTo>
                    <a:pt x="293" y="127"/>
                    <a:pt x="293" y="127"/>
                    <a:pt x="293" y="127"/>
                  </a:cubicBezTo>
                  <a:cubicBezTo>
                    <a:pt x="293" y="128"/>
                    <a:pt x="293" y="128"/>
                    <a:pt x="293" y="128"/>
                  </a:cubicBezTo>
                  <a:cubicBezTo>
                    <a:pt x="293" y="128"/>
                    <a:pt x="293" y="128"/>
                    <a:pt x="293" y="128"/>
                  </a:cubicBezTo>
                  <a:cubicBezTo>
                    <a:pt x="293" y="129"/>
                    <a:pt x="293" y="129"/>
                    <a:pt x="293" y="129"/>
                  </a:cubicBezTo>
                  <a:cubicBezTo>
                    <a:pt x="292" y="129"/>
                    <a:pt x="292" y="129"/>
                    <a:pt x="292" y="129"/>
                  </a:cubicBezTo>
                  <a:cubicBezTo>
                    <a:pt x="291" y="130"/>
                    <a:pt x="291" y="130"/>
                    <a:pt x="291" y="130"/>
                  </a:cubicBezTo>
                  <a:cubicBezTo>
                    <a:pt x="290" y="130"/>
                    <a:pt x="290" y="130"/>
                    <a:pt x="290" y="130"/>
                  </a:cubicBezTo>
                  <a:cubicBezTo>
                    <a:pt x="290" y="130"/>
                    <a:pt x="290" y="130"/>
                    <a:pt x="290" y="130"/>
                  </a:cubicBezTo>
                  <a:cubicBezTo>
                    <a:pt x="289" y="130"/>
                    <a:pt x="289" y="130"/>
                    <a:pt x="289" y="130"/>
                  </a:cubicBezTo>
                  <a:cubicBezTo>
                    <a:pt x="289" y="130"/>
                    <a:pt x="289" y="130"/>
                    <a:pt x="289" y="130"/>
                  </a:cubicBezTo>
                  <a:cubicBezTo>
                    <a:pt x="290" y="130"/>
                    <a:pt x="290" y="130"/>
                    <a:pt x="290" y="130"/>
                  </a:cubicBezTo>
                  <a:cubicBezTo>
                    <a:pt x="290" y="131"/>
                    <a:pt x="290" y="131"/>
                    <a:pt x="290" y="131"/>
                  </a:cubicBezTo>
                  <a:cubicBezTo>
                    <a:pt x="288" y="131"/>
                    <a:pt x="288" y="131"/>
                    <a:pt x="288" y="131"/>
                  </a:cubicBezTo>
                  <a:cubicBezTo>
                    <a:pt x="289" y="131"/>
                    <a:pt x="289" y="131"/>
                    <a:pt x="289" y="131"/>
                  </a:cubicBezTo>
                  <a:cubicBezTo>
                    <a:pt x="289" y="131"/>
                    <a:pt x="289" y="131"/>
                    <a:pt x="289" y="131"/>
                  </a:cubicBezTo>
                  <a:cubicBezTo>
                    <a:pt x="290" y="131"/>
                    <a:pt x="290" y="131"/>
                    <a:pt x="290" y="131"/>
                  </a:cubicBezTo>
                  <a:cubicBezTo>
                    <a:pt x="291" y="130"/>
                    <a:pt x="291" y="130"/>
                    <a:pt x="291" y="130"/>
                  </a:cubicBezTo>
                  <a:cubicBezTo>
                    <a:pt x="291" y="131"/>
                    <a:pt x="291" y="131"/>
                    <a:pt x="291" y="131"/>
                  </a:cubicBezTo>
                  <a:cubicBezTo>
                    <a:pt x="291" y="131"/>
                    <a:pt x="291" y="131"/>
                    <a:pt x="291" y="131"/>
                  </a:cubicBezTo>
                  <a:cubicBezTo>
                    <a:pt x="290" y="131"/>
                    <a:pt x="290" y="131"/>
                    <a:pt x="290" y="131"/>
                  </a:cubicBezTo>
                  <a:cubicBezTo>
                    <a:pt x="289" y="132"/>
                    <a:pt x="289" y="132"/>
                    <a:pt x="289" y="132"/>
                  </a:cubicBezTo>
                  <a:cubicBezTo>
                    <a:pt x="289" y="132"/>
                    <a:pt x="289" y="132"/>
                    <a:pt x="289" y="132"/>
                  </a:cubicBezTo>
                  <a:cubicBezTo>
                    <a:pt x="290" y="132"/>
                    <a:pt x="290" y="132"/>
                    <a:pt x="290" y="132"/>
                  </a:cubicBezTo>
                  <a:cubicBezTo>
                    <a:pt x="289" y="133"/>
                    <a:pt x="289" y="133"/>
                    <a:pt x="289" y="133"/>
                  </a:cubicBezTo>
                  <a:cubicBezTo>
                    <a:pt x="288" y="134"/>
                    <a:pt x="288" y="134"/>
                    <a:pt x="288" y="134"/>
                  </a:cubicBezTo>
                  <a:cubicBezTo>
                    <a:pt x="288" y="134"/>
                    <a:pt x="288" y="134"/>
                    <a:pt x="288" y="134"/>
                  </a:cubicBezTo>
                  <a:cubicBezTo>
                    <a:pt x="288" y="134"/>
                    <a:pt x="288" y="134"/>
                    <a:pt x="288" y="134"/>
                  </a:cubicBezTo>
                  <a:cubicBezTo>
                    <a:pt x="289" y="133"/>
                    <a:pt x="289" y="133"/>
                    <a:pt x="289" y="133"/>
                  </a:cubicBezTo>
                  <a:cubicBezTo>
                    <a:pt x="290" y="132"/>
                    <a:pt x="290" y="132"/>
                    <a:pt x="290" y="132"/>
                  </a:cubicBezTo>
                  <a:cubicBezTo>
                    <a:pt x="290" y="132"/>
                    <a:pt x="290" y="132"/>
                    <a:pt x="290" y="132"/>
                  </a:cubicBezTo>
                  <a:cubicBezTo>
                    <a:pt x="292" y="131"/>
                    <a:pt x="292" y="131"/>
                    <a:pt x="292" y="131"/>
                  </a:cubicBezTo>
                  <a:cubicBezTo>
                    <a:pt x="292" y="131"/>
                    <a:pt x="292" y="131"/>
                    <a:pt x="292" y="131"/>
                  </a:cubicBezTo>
                  <a:cubicBezTo>
                    <a:pt x="292" y="131"/>
                    <a:pt x="292" y="131"/>
                    <a:pt x="292" y="131"/>
                  </a:cubicBezTo>
                  <a:cubicBezTo>
                    <a:pt x="293" y="131"/>
                    <a:pt x="293" y="131"/>
                    <a:pt x="293" y="131"/>
                  </a:cubicBezTo>
                  <a:cubicBezTo>
                    <a:pt x="293" y="131"/>
                    <a:pt x="293" y="131"/>
                    <a:pt x="293" y="131"/>
                  </a:cubicBezTo>
                  <a:cubicBezTo>
                    <a:pt x="294" y="130"/>
                    <a:pt x="294" y="130"/>
                    <a:pt x="294" y="130"/>
                  </a:cubicBezTo>
                  <a:cubicBezTo>
                    <a:pt x="295" y="130"/>
                    <a:pt x="295" y="130"/>
                    <a:pt x="295" y="130"/>
                  </a:cubicBezTo>
                  <a:cubicBezTo>
                    <a:pt x="295" y="130"/>
                    <a:pt x="295" y="130"/>
                    <a:pt x="295" y="130"/>
                  </a:cubicBezTo>
                  <a:cubicBezTo>
                    <a:pt x="293" y="132"/>
                    <a:pt x="293" y="132"/>
                    <a:pt x="293" y="132"/>
                  </a:cubicBezTo>
                  <a:cubicBezTo>
                    <a:pt x="292" y="132"/>
                    <a:pt x="292" y="132"/>
                    <a:pt x="292" y="132"/>
                  </a:cubicBezTo>
                  <a:cubicBezTo>
                    <a:pt x="291" y="133"/>
                    <a:pt x="291" y="133"/>
                    <a:pt x="291" y="133"/>
                  </a:cubicBezTo>
                  <a:cubicBezTo>
                    <a:pt x="291" y="133"/>
                    <a:pt x="291" y="133"/>
                    <a:pt x="291" y="133"/>
                  </a:cubicBezTo>
                  <a:cubicBezTo>
                    <a:pt x="291" y="133"/>
                    <a:pt x="291" y="133"/>
                    <a:pt x="291" y="133"/>
                  </a:cubicBezTo>
                  <a:cubicBezTo>
                    <a:pt x="291" y="134"/>
                    <a:pt x="291" y="134"/>
                    <a:pt x="291" y="134"/>
                  </a:cubicBezTo>
                  <a:cubicBezTo>
                    <a:pt x="291" y="134"/>
                    <a:pt x="291" y="134"/>
                    <a:pt x="291" y="134"/>
                  </a:cubicBezTo>
                  <a:cubicBezTo>
                    <a:pt x="291" y="135"/>
                    <a:pt x="291" y="135"/>
                    <a:pt x="291" y="135"/>
                  </a:cubicBezTo>
                  <a:cubicBezTo>
                    <a:pt x="292" y="134"/>
                    <a:pt x="292" y="134"/>
                    <a:pt x="292" y="134"/>
                  </a:cubicBezTo>
                  <a:cubicBezTo>
                    <a:pt x="292" y="133"/>
                    <a:pt x="292" y="133"/>
                    <a:pt x="292" y="133"/>
                  </a:cubicBezTo>
                  <a:cubicBezTo>
                    <a:pt x="293" y="132"/>
                    <a:pt x="293" y="132"/>
                    <a:pt x="293" y="132"/>
                  </a:cubicBezTo>
                  <a:cubicBezTo>
                    <a:pt x="294" y="132"/>
                    <a:pt x="294" y="132"/>
                    <a:pt x="294" y="132"/>
                  </a:cubicBezTo>
                  <a:cubicBezTo>
                    <a:pt x="294" y="132"/>
                    <a:pt x="294" y="132"/>
                    <a:pt x="294" y="132"/>
                  </a:cubicBezTo>
                  <a:cubicBezTo>
                    <a:pt x="294" y="133"/>
                    <a:pt x="294" y="133"/>
                    <a:pt x="294" y="133"/>
                  </a:cubicBezTo>
                  <a:cubicBezTo>
                    <a:pt x="294" y="133"/>
                    <a:pt x="294" y="133"/>
                    <a:pt x="294" y="133"/>
                  </a:cubicBezTo>
                  <a:cubicBezTo>
                    <a:pt x="292" y="134"/>
                    <a:pt x="292" y="134"/>
                    <a:pt x="292" y="134"/>
                  </a:cubicBezTo>
                  <a:cubicBezTo>
                    <a:pt x="292" y="135"/>
                    <a:pt x="292" y="135"/>
                    <a:pt x="292" y="135"/>
                  </a:cubicBezTo>
                  <a:cubicBezTo>
                    <a:pt x="292" y="136"/>
                    <a:pt x="292" y="136"/>
                    <a:pt x="292" y="136"/>
                  </a:cubicBezTo>
                  <a:cubicBezTo>
                    <a:pt x="291" y="136"/>
                    <a:pt x="291" y="136"/>
                    <a:pt x="291" y="136"/>
                  </a:cubicBezTo>
                  <a:cubicBezTo>
                    <a:pt x="291" y="136"/>
                    <a:pt x="291" y="136"/>
                    <a:pt x="291" y="136"/>
                  </a:cubicBezTo>
                  <a:cubicBezTo>
                    <a:pt x="292" y="136"/>
                    <a:pt x="292" y="136"/>
                    <a:pt x="292" y="136"/>
                  </a:cubicBezTo>
                  <a:cubicBezTo>
                    <a:pt x="292" y="136"/>
                    <a:pt x="292" y="136"/>
                    <a:pt x="292" y="136"/>
                  </a:cubicBezTo>
                  <a:cubicBezTo>
                    <a:pt x="293" y="134"/>
                    <a:pt x="293" y="134"/>
                    <a:pt x="293" y="134"/>
                  </a:cubicBezTo>
                  <a:cubicBezTo>
                    <a:pt x="294" y="134"/>
                    <a:pt x="294" y="134"/>
                    <a:pt x="294" y="134"/>
                  </a:cubicBezTo>
                  <a:cubicBezTo>
                    <a:pt x="295" y="134"/>
                    <a:pt x="295" y="134"/>
                    <a:pt x="295" y="134"/>
                  </a:cubicBezTo>
                  <a:cubicBezTo>
                    <a:pt x="295" y="135"/>
                    <a:pt x="295" y="135"/>
                    <a:pt x="295" y="135"/>
                  </a:cubicBezTo>
                  <a:cubicBezTo>
                    <a:pt x="295" y="135"/>
                    <a:pt x="295" y="135"/>
                    <a:pt x="295" y="135"/>
                  </a:cubicBezTo>
                  <a:cubicBezTo>
                    <a:pt x="294" y="135"/>
                    <a:pt x="294" y="135"/>
                    <a:pt x="294" y="135"/>
                  </a:cubicBezTo>
                  <a:cubicBezTo>
                    <a:pt x="293" y="136"/>
                    <a:pt x="293" y="136"/>
                    <a:pt x="293" y="136"/>
                  </a:cubicBezTo>
                  <a:cubicBezTo>
                    <a:pt x="293" y="137"/>
                    <a:pt x="293" y="137"/>
                    <a:pt x="293" y="137"/>
                  </a:cubicBezTo>
                  <a:cubicBezTo>
                    <a:pt x="293" y="137"/>
                    <a:pt x="293" y="137"/>
                    <a:pt x="293" y="137"/>
                  </a:cubicBezTo>
                  <a:cubicBezTo>
                    <a:pt x="294" y="137"/>
                    <a:pt x="294" y="137"/>
                    <a:pt x="294" y="137"/>
                  </a:cubicBezTo>
                  <a:cubicBezTo>
                    <a:pt x="294" y="136"/>
                    <a:pt x="294" y="136"/>
                    <a:pt x="294" y="136"/>
                  </a:cubicBezTo>
                  <a:cubicBezTo>
                    <a:pt x="295" y="135"/>
                    <a:pt x="295" y="135"/>
                    <a:pt x="295" y="135"/>
                  </a:cubicBezTo>
                  <a:cubicBezTo>
                    <a:pt x="295" y="135"/>
                    <a:pt x="295" y="135"/>
                    <a:pt x="295" y="135"/>
                  </a:cubicBezTo>
                  <a:cubicBezTo>
                    <a:pt x="295" y="134"/>
                    <a:pt x="295" y="134"/>
                    <a:pt x="295" y="134"/>
                  </a:cubicBezTo>
                  <a:cubicBezTo>
                    <a:pt x="296" y="134"/>
                    <a:pt x="296" y="134"/>
                    <a:pt x="296" y="134"/>
                  </a:cubicBezTo>
                  <a:cubicBezTo>
                    <a:pt x="296" y="133"/>
                    <a:pt x="296" y="133"/>
                    <a:pt x="296" y="133"/>
                  </a:cubicBezTo>
                  <a:cubicBezTo>
                    <a:pt x="297" y="133"/>
                    <a:pt x="297" y="133"/>
                    <a:pt x="297" y="133"/>
                  </a:cubicBezTo>
                  <a:cubicBezTo>
                    <a:pt x="297" y="132"/>
                    <a:pt x="297" y="132"/>
                    <a:pt x="297" y="132"/>
                  </a:cubicBezTo>
                  <a:cubicBezTo>
                    <a:pt x="297" y="132"/>
                    <a:pt x="297" y="132"/>
                    <a:pt x="297" y="132"/>
                  </a:cubicBezTo>
                  <a:cubicBezTo>
                    <a:pt x="298" y="132"/>
                    <a:pt x="298" y="132"/>
                    <a:pt x="298" y="132"/>
                  </a:cubicBezTo>
                  <a:cubicBezTo>
                    <a:pt x="298" y="131"/>
                    <a:pt x="298" y="131"/>
                    <a:pt x="298" y="131"/>
                  </a:cubicBezTo>
                  <a:cubicBezTo>
                    <a:pt x="298" y="131"/>
                    <a:pt x="298" y="131"/>
                    <a:pt x="298" y="131"/>
                  </a:cubicBezTo>
                  <a:cubicBezTo>
                    <a:pt x="299" y="132"/>
                    <a:pt x="299" y="132"/>
                    <a:pt x="299" y="132"/>
                  </a:cubicBezTo>
                  <a:cubicBezTo>
                    <a:pt x="299" y="133"/>
                    <a:pt x="299" y="133"/>
                    <a:pt x="299" y="133"/>
                  </a:cubicBezTo>
                  <a:cubicBezTo>
                    <a:pt x="300" y="133"/>
                    <a:pt x="300" y="133"/>
                    <a:pt x="300" y="133"/>
                  </a:cubicBezTo>
                  <a:cubicBezTo>
                    <a:pt x="300" y="134"/>
                    <a:pt x="300" y="134"/>
                    <a:pt x="300" y="134"/>
                  </a:cubicBezTo>
                  <a:cubicBezTo>
                    <a:pt x="300" y="135"/>
                    <a:pt x="300" y="135"/>
                    <a:pt x="300" y="135"/>
                  </a:cubicBezTo>
                  <a:cubicBezTo>
                    <a:pt x="301" y="136"/>
                    <a:pt x="301" y="136"/>
                    <a:pt x="301" y="136"/>
                  </a:cubicBezTo>
                  <a:cubicBezTo>
                    <a:pt x="301" y="136"/>
                    <a:pt x="301" y="136"/>
                    <a:pt x="301" y="136"/>
                  </a:cubicBezTo>
                  <a:cubicBezTo>
                    <a:pt x="301" y="136"/>
                    <a:pt x="301" y="136"/>
                    <a:pt x="301" y="136"/>
                  </a:cubicBezTo>
                  <a:cubicBezTo>
                    <a:pt x="300" y="137"/>
                    <a:pt x="300" y="137"/>
                    <a:pt x="300" y="137"/>
                  </a:cubicBezTo>
                  <a:cubicBezTo>
                    <a:pt x="299" y="137"/>
                    <a:pt x="299" y="137"/>
                    <a:pt x="299" y="137"/>
                  </a:cubicBezTo>
                  <a:cubicBezTo>
                    <a:pt x="299" y="137"/>
                    <a:pt x="299" y="137"/>
                    <a:pt x="299" y="137"/>
                  </a:cubicBezTo>
                  <a:cubicBezTo>
                    <a:pt x="298" y="136"/>
                    <a:pt x="298" y="136"/>
                    <a:pt x="298" y="136"/>
                  </a:cubicBezTo>
                  <a:cubicBezTo>
                    <a:pt x="298" y="136"/>
                    <a:pt x="298" y="136"/>
                    <a:pt x="298" y="136"/>
                  </a:cubicBezTo>
                  <a:cubicBezTo>
                    <a:pt x="297" y="137"/>
                    <a:pt x="297" y="137"/>
                    <a:pt x="297" y="137"/>
                  </a:cubicBezTo>
                  <a:cubicBezTo>
                    <a:pt x="297" y="137"/>
                    <a:pt x="297" y="137"/>
                    <a:pt x="297" y="137"/>
                  </a:cubicBezTo>
                  <a:cubicBezTo>
                    <a:pt x="296" y="138"/>
                    <a:pt x="296" y="138"/>
                    <a:pt x="296" y="138"/>
                  </a:cubicBezTo>
                  <a:cubicBezTo>
                    <a:pt x="296" y="138"/>
                    <a:pt x="296" y="138"/>
                    <a:pt x="296" y="138"/>
                  </a:cubicBezTo>
                  <a:cubicBezTo>
                    <a:pt x="295" y="138"/>
                    <a:pt x="295" y="138"/>
                    <a:pt x="295" y="138"/>
                  </a:cubicBezTo>
                  <a:cubicBezTo>
                    <a:pt x="295" y="138"/>
                    <a:pt x="295" y="138"/>
                    <a:pt x="295" y="138"/>
                  </a:cubicBezTo>
                  <a:cubicBezTo>
                    <a:pt x="296" y="138"/>
                    <a:pt x="296" y="138"/>
                    <a:pt x="296" y="138"/>
                  </a:cubicBezTo>
                  <a:cubicBezTo>
                    <a:pt x="296" y="138"/>
                    <a:pt x="296" y="138"/>
                    <a:pt x="296" y="138"/>
                  </a:cubicBezTo>
                  <a:cubicBezTo>
                    <a:pt x="296" y="139"/>
                    <a:pt x="296" y="139"/>
                    <a:pt x="296" y="139"/>
                  </a:cubicBezTo>
                  <a:cubicBezTo>
                    <a:pt x="296" y="139"/>
                    <a:pt x="296" y="139"/>
                    <a:pt x="296" y="139"/>
                  </a:cubicBezTo>
                  <a:cubicBezTo>
                    <a:pt x="295" y="140"/>
                    <a:pt x="295" y="140"/>
                    <a:pt x="295" y="140"/>
                  </a:cubicBezTo>
                  <a:cubicBezTo>
                    <a:pt x="294" y="140"/>
                    <a:pt x="294" y="140"/>
                    <a:pt x="294" y="140"/>
                  </a:cubicBezTo>
                  <a:cubicBezTo>
                    <a:pt x="295" y="140"/>
                    <a:pt x="295" y="140"/>
                    <a:pt x="295" y="140"/>
                  </a:cubicBezTo>
                  <a:cubicBezTo>
                    <a:pt x="296" y="140"/>
                    <a:pt x="296" y="140"/>
                    <a:pt x="296" y="140"/>
                  </a:cubicBezTo>
                  <a:cubicBezTo>
                    <a:pt x="297" y="140"/>
                    <a:pt x="297" y="140"/>
                    <a:pt x="297" y="140"/>
                  </a:cubicBezTo>
                  <a:cubicBezTo>
                    <a:pt x="298" y="140"/>
                    <a:pt x="298" y="140"/>
                    <a:pt x="298" y="140"/>
                  </a:cubicBezTo>
                  <a:cubicBezTo>
                    <a:pt x="298" y="139"/>
                    <a:pt x="298" y="139"/>
                    <a:pt x="298" y="139"/>
                  </a:cubicBezTo>
                  <a:cubicBezTo>
                    <a:pt x="299" y="139"/>
                    <a:pt x="299" y="139"/>
                    <a:pt x="299" y="139"/>
                  </a:cubicBezTo>
                  <a:cubicBezTo>
                    <a:pt x="300" y="140"/>
                    <a:pt x="300" y="140"/>
                    <a:pt x="300" y="140"/>
                  </a:cubicBezTo>
                  <a:cubicBezTo>
                    <a:pt x="300" y="140"/>
                    <a:pt x="300" y="140"/>
                    <a:pt x="300" y="140"/>
                  </a:cubicBezTo>
                  <a:cubicBezTo>
                    <a:pt x="300" y="140"/>
                    <a:pt x="300" y="140"/>
                    <a:pt x="300" y="140"/>
                  </a:cubicBezTo>
                  <a:cubicBezTo>
                    <a:pt x="300" y="140"/>
                    <a:pt x="300" y="140"/>
                    <a:pt x="300" y="140"/>
                  </a:cubicBezTo>
                  <a:cubicBezTo>
                    <a:pt x="300" y="139"/>
                    <a:pt x="300" y="139"/>
                    <a:pt x="300" y="139"/>
                  </a:cubicBezTo>
                  <a:cubicBezTo>
                    <a:pt x="300" y="138"/>
                    <a:pt x="300" y="138"/>
                    <a:pt x="300" y="138"/>
                  </a:cubicBezTo>
                  <a:cubicBezTo>
                    <a:pt x="301" y="138"/>
                    <a:pt x="301" y="138"/>
                    <a:pt x="301" y="138"/>
                  </a:cubicBezTo>
                  <a:cubicBezTo>
                    <a:pt x="302" y="137"/>
                    <a:pt x="302" y="137"/>
                    <a:pt x="302" y="137"/>
                  </a:cubicBezTo>
                  <a:cubicBezTo>
                    <a:pt x="302" y="138"/>
                    <a:pt x="302" y="138"/>
                    <a:pt x="302" y="138"/>
                  </a:cubicBezTo>
                  <a:cubicBezTo>
                    <a:pt x="302" y="138"/>
                    <a:pt x="302" y="138"/>
                    <a:pt x="302" y="138"/>
                  </a:cubicBezTo>
                  <a:cubicBezTo>
                    <a:pt x="302" y="139"/>
                    <a:pt x="302" y="139"/>
                    <a:pt x="302" y="139"/>
                  </a:cubicBezTo>
                  <a:cubicBezTo>
                    <a:pt x="302" y="139"/>
                    <a:pt x="302" y="139"/>
                    <a:pt x="302" y="139"/>
                  </a:cubicBezTo>
                  <a:cubicBezTo>
                    <a:pt x="301" y="140"/>
                    <a:pt x="301" y="140"/>
                    <a:pt x="301" y="140"/>
                  </a:cubicBezTo>
                  <a:cubicBezTo>
                    <a:pt x="300" y="141"/>
                    <a:pt x="300" y="141"/>
                    <a:pt x="300" y="141"/>
                  </a:cubicBezTo>
                  <a:cubicBezTo>
                    <a:pt x="300" y="141"/>
                    <a:pt x="300" y="141"/>
                    <a:pt x="300" y="141"/>
                  </a:cubicBezTo>
                  <a:cubicBezTo>
                    <a:pt x="299" y="141"/>
                    <a:pt x="299" y="141"/>
                    <a:pt x="299" y="141"/>
                  </a:cubicBezTo>
                  <a:cubicBezTo>
                    <a:pt x="299" y="141"/>
                    <a:pt x="299" y="141"/>
                    <a:pt x="299" y="141"/>
                  </a:cubicBezTo>
                  <a:cubicBezTo>
                    <a:pt x="298" y="141"/>
                    <a:pt x="298" y="141"/>
                    <a:pt x="298" y="141"/>
                  </a:cubicBezTo>
                  <a:cubicBezTo>
                    <a:pt x="298" y="141"/>
                    <a:pt x="298" y="141"/>
                    <a:pt x="298" y="141"/>
                  </a:cubicBezTo>
                  <a:cubicBezTo>
                    <a:pt x="297" y="142"/>
                    <a:pt x="297" y="142"/>
                    <a:pt x="297" y="142"/>
                  </a:cubicBezTo>
                  <a:cubicBezTo>
                    <a:pt x="297" y="142"/>
                    <a:pt x="297" y="142"/>
                    <a:pt x="297" y="142"/>
                  </a:cubicBezTo>
                  <a:cubicBezTo>
                    <a:pt x="296" y="143"/>
                    <a:pt x="296" y="143"/>
                    <a:pt x="296" y="143"/>
                  </a:cubicBezTo>
                  <a:cubicBezTo>
                    <a:pt x="296" y="144"/>
                    <a:pt x="296" y="144"/>
                    <a:pt x="296" y="144"/>
                  </a:cubicBezTo>
                  <a:cubicBezTo>
                    <a:pt x="296" y="144"/>
                    <a:pt x="296" y="144"/>
                    <a:pt x="296" y="144"/>
                  </a:cubicBezTo>
                  <a:cubicBezTo>
                    <a:pt x="296" y="144"/>
                    <a:pt x="296" y="144"/>
                    <a:pt x="296" y="144"/>
                  </a:cubicBezTo>
                  <a:cubicBezTo>
                    <a:pt x="297" y="143"/>
                    <a:pt x="297" y="143"/>
                    <a:pt x="297" y="143"/>
                  </a:cubicBezTo>
                  <a:cubicBezTo>
                    <a:pt x="298" y="142"/>
                    <a:pt x="298" y="142"/>
                    <a:pt x="298" y="142"/>
                  </a:cubicBezTo>
                  <a:cubicBezTo>
                    <a:pt x="298" y="142"/>
                    <a:pt x="298" y="142"/>
                    <a:pt x="298" y="142"/>
                  </a:cubicBezTo>
                  <a:cubicBezTo>
                    <a:pt x="299" y="142"/>
                    <a:pt x="299" y="142"/>
                    <a:pt x="299" y="142"/>
                  </a:cubicBezTo>
                  <a:cubicBezTo>
                    <a:pt x="299" y="142"/>
                    <a:pt x="299" y="142"/>
                    <a:pt x="299" y="142"/>
                  </a:cubicBezTo>
                  <a:cubicBezTo>
                    <a:pt x="299" y="142"/>
                    <a:pt x="299" y="142"/>
                    <a:pt x="299" y="142"/>
                  </a:cubicBezTo>
                  <a:cubicBezTo>
                    <a:pt x="299" y="143"/>
                    <a:pt x="299" y="143"/>
                    <a:pt x="299" y="143"/>
                  </a:cubicBezTo>
                  <a:cubicBezTo>
                    <a:pt x="298" y="144"/>
                    <a:pt x="298" y="144"/>
                    <a:pt x="298" y="144"/>
                  </a:cubicBezTo>
                  <a:cubicBezTo>
                    <a:pt x="297" y="145"/>
                    <a:pt x="297" y="145"/>
                    <a:pt x="297" y="145"/>
                  </a:cubicBezTo>
                  <a:cubicBezTo>
                    <a:pt x="296" y="145"/>
                    <a:pt x="296" y="145"/>
                    <a:pt x="296" y="145"/>
                  </a:cubicBezTo>
                  <a:cubicBezTo>
                    <a:pt x="296" y="145"/>
                    <a:pt x="296" y="145"/>
                    <a:pt x="296" y="145"/>
                  </a:cubicBezTo>
                  <a:cubicBezTo>
                    <a:pt x="298" y="145"/>
                    <a:pt x="298" y="145"/>
                    <a:pt x="298" y="145"/>
                  </a:cubicBezTo>
                  <a:cubicBezTo>
                    <a:pt x="299" y="143"/>
                    <a:pt x="299" y="143"/>
                    <a:pt x="299" y="143"/>
                  </a:cubicBezTo>
                  <a:cubicBezTo>
                    <a:pt x="300" y="142"/>
                    <a:pt x="300" y="142"/>
                    <a:pt x="300" y="142"/>
                  </a:cubicBezTo>
                  <a:cubicBezTo>
                    <a:pt x="300" y="141"/>
                    <a:pt x="300" y="141"/>
                    <a:pt x="300" y="141"/>
                  </a:cubicBezTo>
                  <a:cubicBezTo>
                    <a:pt x="300" y="141"/>
                    <a:pt x="300" y="141"/>
                    <a:pt x="300" y="141"/>
                  </a:cubicBezTo>
                  <a:cubicBezTo>
                    <a:pt x="301" y="141"/>
                    <a:pt x="301" y="141"/>
                    <a:pt x="301" y="141"/>
                  </a:cubicBezTo>
                  <a:cubicBezTo>
                    <a:pt x="302" y="140"/>
                    <a:pt x="302" y="140"/>
                    <a:pt x="302" y="140"/>
                  </a:cubicBezTo>
                  <a:cubicBezTo>
                    <a:pt x="303" y="140"/>
                    <a:pt x="303" y="140"/>
                    <a:pt x="303" y="140"/>
                  </a:cubicBezTo>
                  <a:cubicBezTo>
                    <a:pt x="304" y="140"/>
                    <a:pt x="304" y="140"/>
                    <a:pt x="304" y="140"/>
                  </a:cubicBezTo>
                  <a:cubicBezTo>
                    <a:pt x="304" y="140"/>
                    <a:pt x="304" y="140"/>
                    <a:pt x="304" y="140"/>
                  </a:cubicBezTo>
                  <a:cubicBezTo>
                    <a:pt x="304" y="140"/>
                    <a:pt x="304" y="140"/>
                    <a:pt x="304" y="140"/>
                  </a:cubicBezTo>
                  <a:cubicBezTo>
                    <a:pt x="303" y="141"/>
                    <a:pt x="303" y="141"/>
                    <a:pt x="303" y="141"/>
                  </a:cubicBezTo>
                  <a:cubicBezTo>
                    <a:pt x="302" y="141"/>
                    <a:pt x="302" y="141"/>
                    <a:pt x="302" y="141"/>
                  </a:cubicBezTo>
                  <a:cubicBezTo>
                    <a:pt x="301" y="142"/>
                    <a:pt x="301" y="142"/>
                    <a:pt x="301" y="142"/>
                  </a:cubicBezTo>
                  <a:cubicBezTo>
                    <a:pt x="301" y="142"/>
                    <a:pt x="301" y="142"/>
                    <a:pt x="301" y="142"/>
                  </a:cubicBezTo>
                  <a:cubicBezTo>
                    <a:pt x="301" y="142"/>
                    <a:pt x="301" y="142"/>
                    <a:pt x="301" y="142"/>
                  </a:cubicBezTo>
                  <a:cubicBezTo>
                    <a:pt x="302" y="142"/>
                    <a:pt x="302" y="142"/>
                    <a:pt x="302" y="142"/>
                  </a:cubicBezTo>
                  <a:cubicBezTo>
                    <a:pt x="303" y="142"/>
                    <a:pt x="303" y="142"/>
                    <a:pt x="303" y="142"/>
                  </a:cubicBezTo>
                  <a:cubicBezTo>
                    <a:pt x="304" y="141"/>
                    <a:pt x="304" y="141"/>
                    <a:pt x="304" y="141"/>
                  </a:cubicBezTo>
                  <a:cubicBezTo>
                    <a:pt x="304" y="141"/>
                    <a:pt x="304" y="141"/>
                    <a:pt x="304" y="141"/>
                  </a:cubicBezTo>
                  <a:cubicBezTo>
                    <a:pt x="305" y="141"/>
                    <a:pt x="305" y="141"/>
                    <a:pt x="305" y="141"/>
                  </a:cubicBezTo>
                  <a:cubicBezTo>
                    <a:pt x="305" y="140"/>
                    <a:pt x="305" y="140"/>
                    <a:pt x="305" y="140"/>
                  </a:cubicBezTo>
                  <a:cubicBezTo>
                    <a:pt x="306" y="140"/>
                    <a:pt x="306" y="140"/>
                    <a:pt x="306" y="140"/>
                  </a:cubicBezTo>
                  <a:cubicBezTo>
                    <a:pt x="306" y="141"/>
                    <a:pt x="306" y="141"/>
                    <a:pt x="306" y="141"/>
                  </a:cubicBezTo>
                  <a:cubicBezTo>
                    <a:pt x="307" y="142"/>
                    <a:pt x="307" y="142"/>
                    <a:pt x="307" y="142"/>
                  </a:cubicBezTo>
                  <a:cubicBezTo>
                    <a:pt x="308" y="143"/>
                    <a:pt x="308" y="143"/>
                    <a:pt x="308" y="143"/>
                  </a:cubicBezTo>
                  <a:cubicBezTo>
                    <a:pt x="308" y="143"/>
                    <a:pt x="308" y="143"/>
                    <a:pt x="308" y="143"/>
                  </a:cubicBezTo>
                  <a:cubicBezTo>
                    <a:pt x="309" y="144"/>
                    <a:pt x="309" y="144"/>
                    <a:pt x="309" y="144"/>
                  </a:cubicBezTo>
                  <a:cubicBezTo>
                    <a:pt x="308" y="144"/>
                    <a:pt x="308" y="144"/>
                    <a:pt x="308" y="144"/>
                  </a:cubicBezTo>
                  <a:cubicBezTo>
                    <a:pt x="308" y="145"/>
                    <a:pt x="308" y="145"/>
                    <a:pt x="308" y="145"/>
                  </a:cubicBezTo>
                  <a:cubicBezTo>
                    <a:pt x="307" y="145"/>
                    <a:pt x="307" y="145"/>
                    <a:pt x="307" y="145"/>
                  </a:cubicBezTo>
                  <a:cubicBezTo>
                    <a:pt x="307" y="144"/>
                    <a:pt x="307" y="144"/>
                    <a:pt x="307" y="144"/>
                  </a:cubicBezTo>
                  <a:cubicBezTo>
                    <a:pt x="307" y="144"/>
                    <a:pt x="307" y="144"/>
                    <a:pt x="307" y="144"/>
                  </a:cubicBezTo>
                  <a:cubicBezTo>
                    <a:pt x="307" y="144"/>
                    <a:pt x="307" y="144"/>
                    <a:pt x="307" y="144"/>
                  </a:cubicBezTo>
                  <a:cubicBezTo>
                    <a:pt x="306" y="145"/>
                    <a:pt x="306" y="145"/>
                    <a:pt x="306" y="145"/>
                  </a:cubicBezTo>
                  <a:cubicBezTo>
                    <a:pt x="306" y="145"/>
                    <a:pt x="306" y="145"/>
                    <a:pt x="306" y="145"/>
                  </a:cubicBezTo>
                  <a:cubicBezTo>
                    <a:pt x="304" y="145"/>
                    <a:pt x="304" y="145"/>
                    <a:pt x="304" y="145"/>
                  </a:cubicBezTo>
                  <a:cubicBezTo>
                    <a:pt x="304" y="146"/>
                    <a:pt x="304" y="146"/>
                    <a:pt x="304" y="146"/>
                  </a:cubicBezTo>
                  <a:cubicBezTo>
                    <a:pt x="303" y="146"/>
                    <a:pt x="303" y="146"/>
                    <a:pt x="303" y="146"/>
                  </a:cubicBezTo>
                  <a:cubicBezTo>
                    <a:pt x="302" y="146"/>
                    <a:pt x="302" y="146"/>
                    <a:pt x="302" y="146"/>
                  </a:cubicBezTo>
                  <a:cubicBezTo>
                    <a:pt x="301" y="146"/>
                    <a:pt x="301" y="146"/>
                    <a:pt x="301" y="146"/>
                  </a:cubicBezTo>
                  <a:cubicBezTo>
                    <a:pt x="300" y="147"/>
                    <a:pt x="300" y="147"/>
                    <a:pt x="300" y="147"/>
                  </a:cubicBezTo>
                  <a:cubicBezTo>
                    <a:pt x="300" y="147"/>
                    <a:pt x="300" y="147"/>
                    <a:pt x="300" y="147"/>
                  </a:cubicBezTo>
                  <a:cubicBezTo>
                    <a:pt x="301" y="147"/>
                    <a:pt x="301" y="147"/>
                    <a:pt x="301" y="147"/>
                  </a:cubicBezTo>
                  <a:cubicBezTo>
                    <a:pt x="301" y="148"/>
                    <a:pt x="301" y="148"/>
                    <a:pt x="301" y="148"/>
                  </a:cubicBezTo>
                  <a:cubicBezTo>
                    <a:pt x="299" y="148"/>
                    <a:pt x="299" y="148"/>
                    <a:pt x="299" y="148"/>
                  </a:cubicBezTo>
                  <a:cubicBezTo>
                    <a:pt x="299" y="148"/>
                    <a:pt x="299" y="148"/>
                    <a:pt x="299" y="148"/>
                  </a:cubicBezTo>
                  <a:cubicBezTo>
                    <a:pt x="301" y="148"/>
                    <a:pt x="301" y="148"/>
                    <a:pt x="301" y="148"/>
                  </a:cubicBezTo>
                  <a:cubicBezTo>
                    <a:pt x="301" y="147"/>
                    <a:pt x="301" y="147"/>
                    <a:pt x="301" y="147"/>
                  </a:cubicBezTo>
                  <a:cubicBezTo>
                    <a:pt x="303" y="146"/>
                    <a:pt x="303" y="146"/>
                    <a:pt x="303" y="146"/>
                  </a:cubicBezTo>
                  <a:cubicBezTo>
                    <a:pt x="304" y="146"/>
                    <a:pt x="304" y="146"/>
                    <a:pt x="304" y="146"/>
                  </a:cubicBezTo>
                  <a:cubicBezTo>
                    <a:pt x="304" y="146"/>
                    <a:pt x="304" y="146"/>
                    <a:pt x="304" y="146"/>
                  </a:cubicBezTo>
                  <a:cubicBezTo>
                    <a:pt x="305" y="146"/>
                    <a:pt x="305" y="146"/>
                    <a:pt x="305" y="146"/>
                  </a:cubicBezTo>
                  <a:cubicBezTo>
                    <a:pt x="306" y="146"/>
                    <a:pt x="306" y="146"/>
                    <a:pt x="306" y="146"/>
                  </a:cubicBezTo>
                  <a:cubicBezTo>
                    <a:pt x="306" y="146"/>
                    <a:pt x="306" y="146"/>
                    <a:pt x="306" y="146"/>
                  </a:cubicBezTo>
                  <a:cubicBezTo>
                    <a:pt x="305" y="147"/>
                    <a:pt x="305" y="147"/>
                    <a:pt x="305" y="147"/>
                  </a:cubicBezTo>
                  <a:cubicBezTo>
                    <a:pt x="305" y="148"/>
                    <a:pt x="305" y="148"/>
                    <a:pt x="305" y="148"/>
                  </a:cubicBezTo>
                  <a:cubicBezTo>
                    <a:pt x="304" y="148"/>
                    <a:pt x="304" y="148"/>
                    <a:pt x="304" y="148"/>
                  </a:cubicBezTo>
                  <a:cubicBezTo>
                    <a:pt x="304" y="148"/>
                    <a:pt x="304" y="148"/>
                    <a:pt x="304" y="148"/>
                  </a:cubicBezTo>
                  <a:cubicBezTo>
                    <a:pt x="303" y="148"/>
                    <a:pt x="303" y="148"/>
                    <a:pt x="303" y="148"/>
                  </a:cubicBezTo>
                  <a:cubicBezTo>
                    <a:pt x="302" y="149"/>
                    <a:pt x="302" y="149"/>
                    <a:pt x="302" y="149"/>
                  </a:cubicBezTo>
                  <a:cubicBezTo>
                    <a:pt x="302" y="149"/>
                    <a:pt x="302" y="149"/>
                    <a:pt x="302" y="149"/>
                  </a:cubicBezTo>
                  <a:cubicBezTo>
                    <a:pt x="301" y="149"/>
                    <a:pt x="301" y="149"/>
                    <a:pt x="301" y="149"/>
                  </a:cubicBezTo>
                  <a:cubicBezTo>
                    <a:pt x="301" y="149"/>
                    <a:pt x="301" y="149"/>
                    <a:pt x="301" y="149"/>
                  </a:cubicBezTo>
                  <a:cubicBezTo>
                    <a:pt x="300" y="150"/>
                    <a:pt x="300" y="150"/>
                    <a:pt x="300" y="150"/>
                  </a:cubicBezTo>
                  <a:cubicBezTo>
                    <a:pt x="300" y="150"/>
                    <a:pt x="300" y="150"/>
                    <a:pt x="300" y="150"/>
                  </a:cubicBezTo>
                  <a:cubicBezTo>
                    <a:pt x="301" y="149"/>
                    <a:pt x="301" y="149"/>
                    <a:pt x="301" y="149"/>
                  </a:cubicBezTo>
                  <a:cubicBezTo>
                    <a:pt x="302" y="150"/>
                    <a:pt x="302" y="150"/>
                    <a:pt x="302" y="150"/>
                  </a:cubicBezTo>
                  <a:cubicBezTo>
                    <a:pt x="302" y="150"/>
                    <a:pt x="302" y="150"/>
                    <a:pt x="302" y="150"/>
                  </a:cubicBezTo>
                  <a:cubicBezTo>
                    <a:pt x="303" y="149"/>
                    <a:pt x="303" y="149"/>
                    <a:pt x="303" y="149"/>
                  </a:cubicBezTo>
                  <a:cubicBezTo>
                    <a:pt x="304" y="148"/>
                    <a:pt x="304" y="148"/>
                    <a:pt x="304" y="148"/>
                  </a:cubicBezTo>
                  <a:cubicBezTo>
                    <a:pt x="304" y="148"/>
                    <a:pt x="304" y="148"/>
                    <a:pt x="304" y="148"/>
                  </a:cubicBezTo>
                  <a:cubicBezTo>
                    <a:pt x="305" y="148"/>
                    <a:pt x="305" y="148"/>
                    <a:pt x="305" y="148"/>
                  </a:cubicBezTo>
                  <a:cubicBezTo>
                    <a:pt x="306" y="149"/>
                    <a:pt x="306" y="149"/>
                    <a:pt x="306" y="149"/>
                  </a:cubicBezTo>
                  <a:cubicBezTo>
                    <a:pt x="306" y="148"/>
                    <a:pt x="306" y="148"/>
                    <a:pt x="306" y="148"/>
                  </a:cubicBezTo>
                  <a:cubicBezTo>
                    <a:pt x="307" y="148"/>
                    <a:pt x="307" y="148"/>
                    <a:pt x="307" y="148"/>
                  </a:cubicBezTo>
                  <a:cubicBezTo>
                    <a:pt x="307" y="147"/>
                    <a:pt x="307" y="147"/>
                    <a:pt x="307" y="147"/>
                  </a:cubicBezTo>
                  <a:cubicBezTo>
                    <a:pt x="307" y="147"/>
                    <a:pt x="307" y="147"/>
                    <a:pt x="307" y="147"/>
                  </a:cubicBezTo>
                  <a:cubicBezTo>
                    <a:pt x="307" y="147"/>
                    <a:pt x="307" y="147"/>
                    <a:pt x="307" y="147"/>
                  </a:cubicBezTo>
                  <a:cubicBezTo>
                    <a:pt x="308" y="146"/>
                    <a:pt x="308" y="146"/>
                    <a:pt x="308" y="146"/>
                  </a:cubicBezTo>
                  <a:cubicBezTo>
                    <a:pt x="308" y="146"/>
                    <a:pt x="308" y="146"/>
                    <a:pt x="308" y="146"/>
                  </a:cubicBezTo>
                  <a:cubicBezTo>
                    <a:pt x="308" y="145"/>
                    <a:pt x="308" y="145"/>
                    <a:pt x="308" y="145"/>
                  </a:cubicBezTo>
                  <a:cubicBezTo>
                    <a:pt x="308" y="146"/>
                    <a:pt x="308" y="146"/>
                    <a:pt x="308" y="146"/>
                  </a:cubicBezTo>
                  <a:cubicBezTo>
                    <a:pt x="309" y="146"/>
                    <a:pt x="309" y="146"/>
                    <a:pt x="309" y="146"/>
                  </a:cubicBezTo>
                  <a:cubicBezTo>
                    <a:pt x="309" y="146"/>
                    <a:pt x="309" y="146"/>
                    <a:pt x="309" y="146"/>
                  </a:cubicBezTo>
                  <a:cubicBezTo>
                    <a:pt x="310" y="148"/>
                    <a:pt x="310" y="148"/>
                    <a:pt x="310" y="148"/>
                  </a:cubicBezTo>
                  <a:cubicBezTo>
                    <a:pt x="310" y="149"/>
                    <a:pt x="310" y="149"/>
                    <a:pt x="310" y="149"/>
                  </a:cubicBezTo>
                  <a:cubicBezTo>
                    <a:pt x="310" y="150"/>
                    <a:pt x="310" y="150"/>
                    <a:pt x="310" y="150"/>
                  </a:cubicBezTo>
                  <a:cubicBezTo>
                    <a:pt x="310" y="150"/>
                    <a:pt x="310" y="150"/>
                    <a:pt x="310" y="150"/>
                  </a:cubicBezTo>
                  <a:cubicBezTo>
                    <a:pt x="310" y="151"/>
                    <a:pt x="310" y="151"/>
                    <a:pt x="310" y="151"/>
                  </a:cubicBezTo>
                  <a:cubicBezTo>
                    <a:pt x="309" y="151"/>
                    <a:pt x="309" y="151"/>
                    <a:pt x="309" y="151"/>
                  </a:cubicBezTo>
                  <a:cubicBezTo>
                    <a:pt x="308" y="150"/>
                    <a:pt x="308" y="150"/>
                    <a:pt x="308" y="150"/>
                  </a:cubicBezTo>
                  <a:cubicBezTo>
                    <a:pt x="307" y="150"/>
                    <a:pt x="307" y="150"/>
                    <a:pt x="307" y="150"/>
                  </a:cubicBezTo>
                  <a:cubicBezTo>
                    <a:pt x="307" y="150"/>
                    <a:pt x="307" y="150"/>
                    <a:pt x="307" y="150"/>
                  </a:cubicBezTo>
                  <a:cubicBezTo>
                    <a:pt x="306" y="151"/>
                    <a:pt x="306" y="151"/>
                    <a:pt x="306" y="151"/>
                  </a:cubicBezTo>
                  <a:cubicBezTo>
                    <a:pt x="305" y="151"/>
                    <a:pt x="305" y="151"/>
                    <a:pt x="305" y="151"/>
                  </a:cubicBezTo>
                  <a:cubicBezTo>
                    <a:pt x="305" y="151"/>
                    <a:pt x="305" y="151"/>
                    <a:pt x="305" y="151"/>
                  </a:cubicBezTo>
                  <a:cubicBezTo>
                    <a:pt x="304" y="151"/>
                    <a:pt x="304" y="151"/>
                    <a:pt x="304" y="151"/>
                  </a:cubicBezTo>
                  <a:cubicBezTo>
                    <a:pt x="304" y="151"/>
                    <a:pt x="304" y="151"/>
                    <a:pt x="304" y="151"/>
                  </a:cubicBezTo>
                  <a:cubicBezTo>
                    <a:pt x="303" y="151"/>
                    <a:pt x="303" y="151"/>
                    <a:pt x="303" y="151"/>
                  </a:cubicBezTo>
                  <a:cubicBezTo>
                    <a:pt x="303" y="152"/>
                    <a:pt x="303" y="152"/>
                    <a:pt x="303" y="152"/>
                  </a:cubicBezTo>
                  <a:cubicBezTo>
                    <a:pt x="305" y="151"/>
                    <a:pt x="305" y="151"/>
                    <a:pt x="305" y="151"/>
                  </a:cubicBezTo>
                  <a:cubicBezTo>
                    <a:pt x="305" y="152"/>
                    <a:pt x="305" y="152"/>
                    <a:pt x="305" y="152"/>
                  </a:cubicBezTo>
                  <a:cubicBezTo>
                    <a:pt x="307" y="153"/>
                    <a:pt x="307" y="153"/>
                    <a:pt x="307" y="153"/>
                  </a:cubicBezTo>
                  <a:cubicBezTo>
                    <a:pt x="307" y="153"/>
                    <a:pt x="307" y="153"/>
                    <a:pt x="307" y="153"/>
                  </a:cubicBezTo>
                  <a:cubicBezTo>
                    <a:pt x="308" y="153"/>
                    <a:pt x="308" y="153"/>
                    <a:pt x="308" y="153"/>
                  </a:cubicBezTo>
                  <a:cubicBezTo>
                    <a:pt x="308" y="153"/>
                    <a:pt x="308" y="153"/>
                    <a:pt x="308" y="153"/>
                  </a:cubicBezTo>
                  <a:cubicBezTo>
                    <a:pt x="309" y="153"/>
                    <a:pt x="309" y="153"/>
                    <a:pt x="309" y="153"/>
                  </a:cubicBezTo>
                  <a:cubicBezTo>
                    <a:pt x="309" y="153"/>
                    <a:pt x="309" y="153"/>
                    <a:pt x="309" y="153"/>
                  </a:cubicBezTo>
                  <a:cubicBezTo>
                    <a:pt x="310" y="154"/>
                    <a:pt x="310" y="154"/>
                    <a:pt x="310" y="154"/>
                  </a:cubicBezTo>
                  <a:cubicBezTo>
                    <a:pt x="310" y="154"/>
                    <a:pt x="310" y="154"/>
                    <a:pt x="310" y="154"/>
                  </a:cubicBezTo>
                  <a:cubicBezTo>
                    <a:pt x="311" y="155"/>
                    <a:pt x="311" y="155"/>
                    <a:pt x="311" y="155"/>
                  </a:cubicBezTo>
                  <a:cubicBezTo>
                    <a:pt x="311" y="156"/>
                    <a:pt x="311" y="156"/>
                    <a:pt x="311" y="156"/>
                  </a:cubicBezTo>
                  <a:cubicBezTo>
                    <a:pt x="310" y="156"/>
                    <a:pt x="310" y="156"/>
                    <a:pt x="310" y="156"/>
                  </a:cubicBezTo>
                  <a:cubicBezTo>
                    <a:pt x="310" y="156"/>
                    <a:pt x="310" y="156"/>
                    <a:pt x="310" y="156"/>
                  </a:cubicBezTo>
                  <a:cubicBezTo>
                    <a:pt x="309" y="155"/>
                    <a:pt x="309" y="155"/>
                    <a:pt x="309" y="155"/>
                  </a:cubicBezTo>
                  <a:cubicBezTo>
                    <a:pt x="309" y="155"/>
                    <a:pt x="309" y="155"/>
                    <a:pt x="309" y="155"/>
                  </a:cubicBezTo>
                  <a:cubicBezTo>
                    <a:pt x="309" y="156"/>
                    <a:pt x="309" y="156"/>
                    <a:pt x="309" y="156"/>
                  </a:cubicBezTo>
                  <a:cubicBezTo>
                    <a:pt x="308" y="156"/>
                    <a:pt x="308" y="156"/>
                    <a:pt x="308" y="156"/>
                  </a:cubicBezTo>
                  <a:cubicBezTo>
                    <a:pt x="308" y="155"/>
                    <a:pt x="308" y="155"/>
                    <a:pt x="308" y="155"/>
                  </a:cubicBezTo>
                  <a:cubicBezTo>
                    <a:pt x="308" y="155"/>
                    <a:pt x="308" y="155"/>
                    <a:pt x="308" y="155"/>
                  </a:cubicBezTo>
                  <a:cubicBezTo>
                    <a:pt x="307" y="155"/>
                    <a:pt x="307" y="155"/>
                    <a:pt x="307" y="155"/>
                  </a:cubicBezTo>
                  <a:cubicBezTo>
                    <a:pt x="306" y="154"/>
                    <a:pt x="306" y="154"/>
                    <a:pt x="306" y="154"/>
                  </a:cubicBezTo>
                  <a:cubicBezTo>
                    <a:pt x="306" y="154"/>
                    <a:pt x="306" y="154"/>
                    <a:pt x="306" y="154"/>
                  </a:cubicBezTo>
                  <a:cubicBezTo>
                    <a:pt x="305" y="154"/>
                    <a:pt x="305" y="154"/>
                    <a:pt x="305" y="154"/>
                  </a:cubicBezTo>
                  <a:cubicBezTo>
                    <a:pt x="304" y="154"/>
                    <a:pt x="304" y="154"/>
                    <a:pt x="304" y="154"/>
                  </a:cubicBezTo>
                  <a:cubicBezTo>
                    <a:pt x="304" y="154"/>
                    <a:pt x="304" y="154"/>
                    <a:pt x="304" y="154"/>
                  </a:cubicBezTo>
                  <a:cubicBezTo>
                    <a:pt x="304" y="154"/>
                    <a:pt x="304" y="154"/>
                    <a:pt x="304" y="154"/>
                  </a:cubicBezTo>
                  <a:cubicBezTo>
                    <a:pt x="305" y="154"/>
                    <a:pt x="305" y="154"/>
                    <a:pt x="305" y="154"/>
                  </a:cubicBezTo>
                  <a:cubicBezTo>
                    <a:pt x="305" y="155"/>
                    <a:pt x="305" y="155"/>
                    <a:pt x="305" y="155"/>
                  </a:cubicBezTo>
                  <a:cubicBezTo>
                    <a:pt x="305" y="155"/>
                    <a:pt x="305" y="155"/>
                    <a:pt x="305" y="155"/>
                  </a:cubicBezTo>
                  <a:cubicBezTo>
                    <a:pt x="304" y="155"/>
                    <a:pt x="304" y="155"/>
                    <a:pt x="304" y="155"/>
                  </a:cubicBezTo>
                  <a:cubicBezTo>
                    <a:pt x="304" y="155"/>
                    <a:pt x="304" y="155"/>
                    <a:pt x="304" y="155"/>
                  </a:cubicBezTo>
                  <a:cubicBezTo>
                    <a:pt x="303" y="155"/>
                    <a:pt x="303" y="155"/>
                    <a:pt x="303" y="155"/>
                  </a:cubicBezTo>
                  <a:cubicBezTo>
                    <a:pt x="302" y="156"/>
                    <a:pt x="302" y="156"/>
                    <a:pt x="302" y="156"/>
                  </a:cubicBezTo>
                  <a:cubicBezTo>
                    <a:pt x="302" y="156"/>
                    <a:pt x="302" y="156"/>
                    <a:pt x="302" y="156"/>
                  </a:cubicBezTo>
                  <a:cubicBezTo>
                    <a:pt x="303" y="156"/>
                    <a:pt x="303" y="156"/>
                    <a:pt x="303" y="156"/>
                  </a:cubicBezTo>
                  <a:cubicBezTo>
                    <a:pt x="303" y="156"/>
                    <a:pt x="303" y="156"/>
                    <a:pt x="303" y="156"/>
                  </a:cubicBezTo>
                  <a:cubicBezTo>
                    <a:pt x="304" y="156"/>
                    <a:pt x="304" y="156"/>
                    <a:pt x="304" y="156"/>
                  </a:cubicBezTo>
                  <a:cubicBezTo>
                    <a:pt x="304" y="155"/>
                    <a:pt x="304" y="155"/>
                    <a:pt x="304" y="155"/>
                  </a:cubicBezTo>
                  <a:cubicBezTo>
                    <a:pt x="305" y="155"/>
                    <a:pt x="305" y="155"/>
                    <a:pt x="305" y="155"/>
                  </a:cubicBezTo>
                  <a:cubicBezTo>
                    <a:pt x="306" y="156"/>
                    <a:pt x="306" y="156"/>
                    <a:pt x="306" y="156"/>
                  </a:cubicBezTo>
                  <a:cubicBezTo>
                    <a:pt x="306" y="156"/>
                    <a:pt x="306" y="156"/>
                    <a:pt x="306" y="156"/>
                  </a:cubicBezTo>
                  <a:cubicBezTo>
                    <a:pt x="306" y="156"/>
                    <a:pt x="306" y="156"/>
                    <a:pt x="306" y="156"/>
                  </a:cubicBezTo>
                  <a:cubicBezTo>
                    <a:pt x="306" y="157"/>
                    <a:pt x="306" y="157"/>
                    <a:pt x="306" y="157"/>
                  </a:cubicBezTo>
                  <a:cubicBezTo>
                    <a:pt x="306" y="157"/>
                    <a:pt x="306" y="157"/>
                    <a:pt x="306" y="157"/>
                  </a:cubicBezTo>
                  <a:cubicBezTo>
                    <a:pt x="305" y="157"/>
                    <a:pt x="305" y="157"/>
                    <a:pt x="305" y="157"/>
                  </a:cubicBezTo>
                  <a:cubicBezTo>
                    <a:pt x="305" y="157"/>
                    <a:pt x="305" y="157"/>
                    <a:pt x="305" y="157"/>
                  </a:cubicBezTo>
                  <a:cubicBezTo>
                    <a:pt x="304" y="157"/>
                    <a:pt x="304" y="157"/>
                    <a:pt x="304" y="157"/>
                  </a:cubicBezTo>
                  <a:cubicBezTo>
                    <a:pt x="304" y="156"/>
                    <a:pt x="304" y="156"/>
                    <a:pt x="304" y="156"/>
                  </a:cubicBezTo>
                  <a:cubicBezTo>
                    <a:pt x="304" y="157"/>
                    <a:pt x="304" y="157"/>
                    <a:pt x="304" y="157"/>
                  </a:cubicBezTo>
                  <a:cubicBezTo>
                    <a:pt x="304" y="157"/>
                    <a:pt x="304" y="157"/>
                    <a:pt x="304" y="157"/>
                  </a:cubicBezTo>
                  <a:cubicBezTo>
                    <a:pt x="304" y="157"/>
                    <a:pt x="304" y="157"/>
                    <a:pt x="304" y="157"/>
                  </a:cubicBezTo>
                  <a:cubicBezTo>
                    <a:pt x="305" y="157"/>
                    <a:pt x="305" y="157"/>
                    <a:pt x="305" y="157"/>
                  </a:cubicBezTo>
                  <a:cubicBezTo>
                    <a:pt x="305" y="158"/>
                    <a:pt x="305" y="158"/>
                    <a:pt x="305" y="158"/>
                  </a:cubicBezTo>
                  <a:cubicBezTo>
                    <a:pt x="305" y="158"/>
                    <a:pt x="305" y="158"/>
                    <a:pt x="305" y="158"/>
                  </a:cubicBezTo>
                  <a:cubicBezTo>
                    <a:pt x="305" y="159"/>
                    <a:pt x="305" y="159"/>
                    <a:pt x="305" y="159"/>
                  </a:cubicBezTo>
                  <a:cubicBezTo>
                    <a:pt x="305" y="159"/>
                    <a:pt x="305" y="159"/>
                    <a:pt x="305" y="159"/>
                  </a:cubicBezTo>
                  <a:cubicBezTo>
                    <a:pt x="303" y="158"/>
                    <a:pt x="303" y="158"/>
                    <a:pt x="303" y="158"/>
                  </a:cubicBezTo>
                  <a:cubicBezTo>
                    <a:pt x="302" y="158"/>
                    <a:pt x="302" y="158"/>
                    <a:pt x="302" y="158"/>
                  </a:cubicBezTo>
                  <a:cubicBezTo>
                    <a:pt x="301" y="158"/>
                    <a:pt x="301" y="158"/>
                    <a:pt x="301" y="158"/>
                  </a:cubicBezTo>
                  <a:cubicBezTo>
                    <a:pt x="300" y="158"/>
                    <a:pt x="300" y="158"/>
                    <a:pt x="300" y="158"/>
                  </a:cubicBezTo>
                  <a:cubicBezTo>
                    <a:pt x="300" y="158"/>
                    <a:pt x="300" y="158"/>
                    <a:pt x="300" y="158"/>
                  </a:cubicBezTo>
                  <a:cubicBezTo>
                    <a:pt x="301" y="158"/>
                    <a:pt x="301" y="158"/>
                    <a:pt x="301" y="158"/>
                  </a:cubicBezTo>
                  <a:cubicBezTo>
                    <a:pt x="303" y="159"/>
                    <a:pt x="303" y="159"/>
                    <a:pt x="303" y="159"/>
                  </a:cubicBezTo>
                  <a:cubicBezTo>
                    <a:pt x="303" y="160"/>
                    <a:pt x="303" y="160"/>
                    <a:pt x="303" y="160"/>
                  </a:cubicBezTo>
                  <a:cubicBezTo>
                    <a:pt x="303" y="160"/>
                    <a:pt x="303" y="160"/>
                    <a:pt x="303" y="160"/>
                  </a:cubicBezTo>
                  <a:cubicBezTo>
                    <a:pt x="302" y="159"/>
                    <a:pt x="302" y="159"/>
                    <a:pt x="302" y="159"/>
                  </a:cubicBezTo>
                  <a:cubicBezTo>
                    <a:pt x="301" y="159"/>
                    <a:pt x="301" y="159"/>
                    <a:pt x="301" y="159"/>
                  </a:cubicBezTo>
                  <a:cubicBezTo>
                    <a:pt x="301" y="160"/>
                    <a:pt x="301" y="160"/>
                    <a:pt x="301" y="160"/>
                  </a:cubicBezTo>
                  <a:cubicBezTo>
                    <a:pt x="301" y="160"/>
                    <a:pt x="301" y="160"/>
                    <a:pt x="301" y="160"/>
                  </a:cubicBezTo>
                  <a:cubicBezTo>
                    <a:pt x="302" y="160"/>
                    <a:pt x="302" y="160"/>
                    <a:pt x="302" y="160"/>
                  </a:cubicBezTo>
                  <a:cubicBezTo>
                    <a:pt x="302" y="160"/>
                    <a:pt x="302" y="160"/>
                    <a:pt x="302" y="160"/>
                  </a:cubicBezTo>
                  <a:cubicBezTo>
                    <a:pt x="303" y="160"/>
                    <a:pt x="303" y="160"/>
                    <a:pt x="303" y="160"/>
                  </a:cubicBezTo>
                  <a:cubicBezTo>
                    <a:pt x="303" y="160"/>
                    <a:pt x="303" y="160"/>
                    <a:pt x="303" y="160"/>
                  </a:cubicBezTo>
                  <a:cubicBezTo>
                    <a:pt x="303" y="161"/>
                    <a:pt x="303" y="161"/>
                    <a:pt x="303" y="161"/>
                  </a:cubicBezTo>
                  <a:cubicBezTo>
                    <a:pt x="303" y="161"/>
                    <a:pt x="303" y="161"/>
                    <a:pt x="303" y="161"/>
                  </a:cubicBezTo>
                  <a:cubicBezTo>
                    <a:pt x="304" y="161"/>
                    <a:pt x="304" y="161"/>
                    <a:pt x="304" y="161"/>
                  </a:cubicBezTo>
                  <a:cubicBezTo>
                    <a:pt x="304" y="161"/>
                    <a:pt x="304" y="161"/>
                    <a:pt x="304" y="161"/>
                  </a:cubicBezTo>
                  <a:cubicBezTo>
                    <a:pt x="304" y="161"/>
                    <a:pt x="304" y="161"/>
                    <a:pt x="304" y="161"/>
                  </a:cubicBezTo>
                  <a:cubicBezTo>
                    <a:pt x="304" y="161"/>
                    <a:pt x="304" y="161"/>
                    <a:pt x="304" y="161"/>
                  </a:cubicBezTo>
                  <a:cubicBezTo>
                    <a:pt x="304" y="161"/>
                    <a:pt x="304" y="161"/>
                    <a:pt x="304" y="161"/>
                  </a:cubicBezTo>
                  <a:cubicBezTo>
                    <a:pt x="304" y="162"/>
                    <a:pt x="304" y="162"/>
                    <a:pt x="304" y="162"/>
                  </a:cubicBezTo>
                  <a:cubicBezTo>
                    <a:pt x="305" y="162"/>
                    <a:pt x="305" y="162"/>
                    <a:pt x="305" y="162"/>
                  </a:cubicBezTo>
                  <a:cubicBezTo>
                    <a:pt x="305" y="161"/>
                    <a:pt x="305" y="161"/>
                    <a:pt x="305" y="161"/>
                  </a:cubicBezTo>
                  <a:cubicBezTo>
                    <a:pt x="305" y="161"/>
                    <a:pt x="305" y="161"/>
                    <a:pt x="305" y="161"/>
                  </a:cubicBezTo>
                  <a:cubicBezTo>
                    <a:pt x="306" y="161"/>
                    <a:pt x="306" y="161"/>
                    <a:pt x="306" y="161"/>
                  </a:cubicBezTo>
                  <a:cubicBezTo>
                    <a:pt x="307" y="161"/>
                    <a:pt x="307" y="161"/>
                    <a:pt x="307" y="161"/>
                  </a:cubicBezTo>
                  <a:cubicBezTo>
                    <a:pt x="308" y="161"/>
                    <a:pt x="308" y="161"/>
                    <a:pt x="308" y="161"/>
                  </a:cubicBezTo>
                  <a:cubicBezTo>
                    <a:pt x="307" y="162"/>
                    <a:pt x="307" y="162"/>
                    <a:pt x="307" y="162"/>
                  </a:cubicBezTo>
                  <a:cubicBezTo>
                    <a:pt x="307" y="162"/>
                    <a:pt x="307" y="162"/>
                    <a:pt x="307" y="162"/>
                  </a:cubicBezTo>
                  <a:cubicBezTo>
                    <a:pt x="306" y="162"/>
                    <a:pt x="306" y="162"/>
                    <a:pt x="306" y="162"/>
                  </a:cubicBezTo>
                  <a:cubicBezTo>
                    <a:pt x="306" y="162"/>
                    <a:pt x="306" y="162"/>
                    <a:pt x="306" y="162"/>
                  </a:cubicBezTo>
                  <a:cubicBezTo>
                    <a:pt x="305" y="162"/>
                    <a:pt x="305" y="162"/>
                    <a:pt x="305" y="162"/>
                  </a:cubicBezTo>
                  <a:cubicBezTo>
                    <a:pt x="304" y="163"/>
                    <a:pt x="304" y="163"/>
                    <a:pt x="304" y="163"/>
                  </a:cubicBezTo>
                  <a:cubicBezTo>
                    <a:pt x="304" y="163"/>
                    <a:pt x="304" y="163"/>
                    <a:pt x="304" y="163"/>
                  </a:cubicBezTo>
                  <a:cubicBezTo>
                    <a:pt x="304" y="163"/>
                    <a:pt x="304" y="163"/>
                    <a:pt x="304" y="163"/>
                  </a:cubicBezTo>
                  <a:cubicBezTo>
                    <a:pt x="305" y="163"/>
                    <a:pt x="305" y="163"/>
                    <a:pt x="305" y="163"/>
                  </a:cubicBezTo>
                  <a:cubicBezTo>
                    <a:pt x="306" y="163"/>
                    <a:pt x="306" y="163"/>
                    <a:pt x="306" y="163"/>
                  </a:cubicBezTo>
                  <a:cubicBezTo>
                    <a:pt x="305" y="163"/>
                    <a:pt x="305" y="163"/>
                    <a:pt x="305" y="163"/>
                  </a:cubicBezTo>
                  <a:cubicBezTo>
                    <a:pt x="305" y="163"/>
                    <a:pt x="305" y="163"/>
                    <a:pt x="305" y="163"/>
                  </a:cubicBezTo>
                  <a:cubicBezTo>
                    <a:pt x="305" y="163"/>
                    <a:pt x="305" y="163"/>
                    <a:pt x="305" y="163"/>
                  </a:cubicBezTo>
                  <a:cubicBezTo>
                    <a:pt x="307" y="163"/>
                    <a:pt x="307" y="163"/>
                    <a:pt x="307" y="163"/>
                  </a:cubicBezTo>
                  <a:cubicBezTo>
                    <a:pt x="307" y="164"/>
                    <a:pt x="307" y="164"/>
                    <a:pt x="307" y="164"/>
                  </a:cubicBezTo>
                  <a:cubicBezTo>
                    <a:pt x="307" y="164"/>
                    <a:pt x="307" y="164"/>
                    <a:pt x="307" y="164"/>
                  </a:cubicBezTo>
                  <a:cubicBezTo>
                    <a:pt x="307" y="164"/>
                    <a:pt x="307" y="164"/>
                    <a:pt x="307" y="164"/>
                  </a:cubicBezTo>
                  <a:cubicBezTo>
                    <a:pt x="308" y="165"/>
                    <a:pt x="308" y="165"/>
                    <a:pt x="308" y="165"/>
                  </a:cubicBezTo>
                  <a:cubicBezTo>
                    <a:pt x="308" y="165"/>
                    <a:pt x="308" y="165"/>
                    <a:pt x="308" y="165"/>
                  </a:cubicBezTo>
                  <a:cubicBezTo>
                    <a:pt x="307" y="166"/>
                    <a:pt x="307" y="166"/>
                    <a:pt x="307" y="166"/>
                  </a:cubicBezTo>
                  <a:cubicBezTo>
                    <a:pt x="307" y="166"/>
                    <a:pt x="307" y="166"/>
                    <a:pt x="307" y="166"/>
                  </a:cubicBezTo>
                  <a:cubicBezTo>
                    <a:pt x="308" y="166"/>
                    <a:pt x="308" y="166"/>
                    <a:pt x="308" y="166"/>
                  </a:cubicBezTo>
                  <a:cubicBezTo>
                    <a:pt x="308" y="166"/>
                    <a:pt x="308" y="166"/>
                    <a:pt x="308" y="166"/>
                  </a:cubicBezTo>
                  <a:cubicBezTo>
                    <a:pt x="308" y="165"/>
                    <a:pt x="308" y="165"/>
                    <a:pt x="308" y="165"/>
                  </a:cubicBezTo>
                  <a:cubicBezTo>
                    <a:pt x="309" y="165"/>
                    <a:pt x="309" y="165"/>
                    <a:pt x="309" y="165"/>
                  </a:cubicBezTo>
                  <a:cubicBezTo>
                    <a:pt x="309" y="166"/>
                    <a:pt x="309" y="166"/>
                    <a:pt x="309" y="166"/>
                  </a:cubicBezTo>
                  <a:cubicBezTo>
                    <a:pt x="309" y="166"/>
                    <a:pt x="309" y="166"/>
                    <a:pt x="309" y="166"/>
                  </a:cubicBezTo>
                  <a:cubicBezTo>
                    <a:pt x="308" y="167"/>
                    <a:pt x="308" y="167"/>
                    <a:pt x="308" y="167"/>
                  </a:cubicBezTo>
                  <a:cubicBezTo>
                    <a:pt x="307" y="168"/>
                    <a:pt x="307" y="168"/>
                    <a:pt x="307" y="168"/>
                  </a:cubicBezTo>
                  <a:cubicBezTo>
                    <a:pt x="307" y="169"/>
                    <a:pt x="307" y="169"/>
                    <a:pt x="307" y="169"/>
                  </a:cubicBezTo>
                  <a:cubicBezTo>
                    <a:pt x="308" y="168"/>
                    <a:pt x="308" y="168"/>
                    <a:pt x="308" y="168"/>
                  </a:cubicBezTo>
                  <a:cubicBezTo>
                    <a:pt x="308" y="167"/>
                    <a:pt x="308" y="167"/>
                    <a:pt x="308" y="167"/>
                  </a:cubicBezTo>
                  <a:cubicBezTo>
                    <a:pt x="308" y="167"/>
                    <a:pt x="308" y="167"/>
                    <a:pt x="308" y="167"/>
                  </a:cubicBezTo>
                  <a:cubicBezTo>
                    <a:pt x="309" y="166"/>
                    <a:pt x="309" y="166"/>
                    <a:pt x="309" y="166"/>
                  </a:cubicBezTo>
                  <a:cubicBezTo>
                    <a:pt x="310" y="166"/>
                    <a:pt x="310" y="166"/>
                    <a:pt x="310" y="166"/>
                  </a:cubicBezTo>
                  <a:cubicBezTo>
                    <a:pt x="310" y="166"/>
                    <a:pt x="310" y="166"/>
                    <a:pt x="310" y="166"/>
                  </a:cubicBezTo>
                  <a:cubicBezTo>
                    <a:pt x="310" y="165"/>
                    <a:pt x="310" y="165"/>
                    <a:pt x="310" y="165"/>
                  </a:cubicBezTo>
                  <a:cubicBezTo>
                    <a:pt x="311" y="165"/>
                    <a:pt x="311" y="165"/>
                    <a:pt x="311" y="165"/>
                  </a:cubicBezTo>
                  <a:cubicBezTo>
                    <a:pt x="311" y="165"/>
                    <a:pt x="311" y="165"/>
                    <a:pt x="311" y="165"/>
                  </a:cubicBezTo>
                  <a:cubicBezTo>
                    <a:pt x="311" y="166"/>
                    <a:pt x="311" y="166"/>
                    <a:pt x="311" y="166"/>
                  </a:cubicBezTo>
                  <a:cubicBezTo>
                    <a:pt x="310" y="167"/>
                    <a:pt x="310" y="167"/>
                    <a:pt x="310" y="167"/>
                  </a:cubicBezTo>
                  <a:cubicBezTo>
                    <a:pt x="309" y="167"/>
                    <a:pt x="309" y="167"/>
                    <a:pt x="309" y="167"/>
                  </a:cubicBezTo>
                  <a:cubicBezTo>
                    <a:pt x="309" y="168"/>
                    <a:pt x="309" y="168"/>
                    <a:pt x="309" y="168"/>
                  </a:cubicBezTo>
                  <a:cubicBezTo>
                    <a:pt x="309" y="169"/>
                    <a:pt x="309" y="169"/>
                    <a:pt x="309" y="169"/>
                  </a:cubicBezTo>
                  <a:cubicBezTo>
                    <a:pt x="310" y="168"/>
                    <a:pt x="310" y="168"/>
                    <a:pt x="310" y="168"/>
                  </a:cubicBezTo>
                  <a:cubicBezTo>
                    <a:pt x="310" y="168"/>
                    <a:pt x="310" y="168"/>
                    <a:pt x="310" y="168"/>
                  </a:cubicBezTo>
                  <a:cubicBezTo>
                    <a:pt x="310" y="167"/>
                    <a:pt x="310" y="167"/>
                    <a:pt x="310" y="167"/>
                  </a:cubicBezTo>
                  <a:cubicBezTo>
                    <a:pt x="310" y="167"/>
                    <a:pt x="310" y="167"/>
                    <a:pt x="310" y="167"/>
                  </a:cubicBezTo>
                  <a:cubicBezTo>
                    <a:pt x="311" y="166"/>
                    <a:pt x="311" y="166"/>
                    <a:pt x="311" y="166"/>
                  </a:cubicBezTo>
                  <a:cubicBezTo>
                    <a:pt x="312" y="166"/>
                    <a:pt x="312" y="166"/>
                    <a:pt x="312" y="166"/>
                  </a:cubicBezTo>
                  <a:cubicBezTo>
                    <a:pt x="313" y="165"/>
                    <a:pt x="313" y="165"/>
                    <a:pt x="313" y="165"/>
                  </a:cubicBezTo>
                  <a:cubicBezTo>
                    <a:pt x="313" y="165"/>
                    <a:pt x="313" y="165"/>
                    <a:pt x="313" y="165"/>
                  </a:cubicBezTo>
                  <a:cubicBezTo>
                    <a:pt x="313" y="166"/>
                    <a:pt x="313" y="166"/>
                    <a:pt x="313" y="166"/>
                  </a:cubicBezTo>
                  <a:cubicBezTo>
                    <a:pt x="312" y="167"/>
                    <a:pt x="312" y="167"/>
                    <a:pt x="312" y="167"/>
                  </a:cubicBezTo>
                  <a:cubicBezTo>
                    <a:pt x="311" y="167"/>
                    <a:pt x="311" y="167"/>
                    <a:pt x="311" y="167"/>
                  </a:cubicBezTo>
                  <a:cubicBezTo>
                    <a:pt x="311" y="167"/>
                    <a:pt x="311" y="167"/>
                    <a:pt x="311" y="167"/>
                  </a:cubicBezTo>
                  <a:cubicBezTo>
                    <a:pt x="311" y="168"/>
                    <a:pt x="311" y="168"/>
                    <a:pt x="311" y="168"/>
                  </a:cubicBezTo>
                  <a:cubicBezTo>
                    <a:pt x="311" y="168"/>
                    <a:pt x="311" y="168"/>
                    <a:pt x="311" y="168"/>
                  </a:cubicBezTo>
                  <a:cubicBezTo>
                    <a:pt x="311" y="168"/>
                    <a:pt x="311" y="168"/>
                    <a:pt x="311" y="168"/>
                  </a:cubicBezTo>
                  <a:cubicBezTo>
                    <a:pt x="312" y="168"/>
                    <a:pt x="312" y="168"/>
                    <a:pt x="312" y="168"/>
                  </a:cubicBezTo>
                  <a:cubicBezTo>
                    <a:pt x="312" y="168"/>
                    <a:pt x="312" y="168"/>
                    <a:pt x="312" y="168"/>
                  </a:cubicBezTo>
                  <a:cubicBezTo>
                    <a:pt x="313" y="168"/>
                    <a:pt x="313" y="168"/>
                    <a:pt x="313" y="168"/>
                  </a:cubicBezTo>
                  <a:cubicBezTo>
                    <a:pt x="314" y="168"/>
                    <a:pt x="314" y="168"/>
                    <a:pt x="314" y="168"/>
                  </a:cubicBezTo>
                  <a:cubicBezTo>
                    <a:pt x="314" y="169"/>
                    <a:pt x="314" y="169"/>
                    <a:pt x="314" y="169"/>
                  </a:cubicBezTo>
                  <a:cubicBezTo>
                    <a:pt x="314" y="169"/>
                    <a:pt x="314" y="169"/>
                    <a:pt x="314" y="169"/>
                  </a:cubicBezTo>
                  <a:cubicBezTo>
                    <a:pt x="313" y="170"/>
                    <a:pt x="313" y="170"/>
                    <a:pt x="313" y="170"/>
                  </a:cubicBezTo>
                  <a:cubicBezTo>
                    <a:pt x="313" y="170"/>
                    <a:pt x="313" y="170"/>
                    <a:pt x="313" y="170"/>
                  </a:cubicBezTo>
                  <a:cubicBezTo>
                    <a:pt x="314" y="170"/>
                    <a:pt x="314" y="170"/>
                    <a:pt x="314" y="170"/>
                  </a:cubicBezTo>
                  <a:cubicBezTo>
                    <a:pt x="314" y="171"/>
                    <a:pt x="314" y="171"/>
                    <a:pt x="314" y="171"/>
                  </a:cubicBezTo>
                  <a:cubicBezTo>
                    <a:pt x="313" y="171"/>
                    <a:pt x="313" y="171"/>
                    <a:pt x="313" y="171"/>
                  </a:cubicBezTo>
                  <a:cubicBezTo>
                    <a:pt x="313" y="171"/>
                    <a:pt x="313" y="171"/>
                    <a:pt x="313" y="171"/>
                  </a:cubicBezTo>
                  <a:cubicBezTo>
                    <a:pt x="313" y="171"/>
                    <a:pt x="313" y="171"/>
                    <a:pt x="313" y="171"/>
                  </a:cubicBezTo>
                  <a:cubicBezTo>
                    <a:pt x="314" y="171"/>
                    <a:pt x="314" y="171"/>
                    <a:pt x="314" y="171"/>
                  </a:cubicBezTo>
                  <a:cubicBezTo>
                    <a:pt x="312" y="172"/>
                    <a:pt x="312" y="172"/>
                    <a:pt x="312" y="172"/>
                  </a:cubicBezTo>
                  <a:cubicBezTo>
                    <a:pt x="312" y="172"/>
                    <a:pt x="312" y="172"/>
                    <a:pt x="312" y="172"/>
                  </a:cubicBezTo>
                  <a:cubicBezTo>
                    <a:pt x="312" y="172"/>
                    <a:pt x="312" y="172"/>
                    <a:pt x="312" y="172"/>
                  </a:cubicBezTo>
                  <a:cubicBezTo>
                    <a:pt x="313" y="172"/>
                    <a:pt x="313" y="172"/>
                    <a:pt x="313" y="172"/>
                  </a:cubicBezTo>
                  <a:cubicBezTo>
                    <a:pt x="314" y="172"/>
                    <a:pt x="314" y="172"/>
                    <a:pt x="314" y="172"/>
                  </a:cubicBezTo>
                  <a:cubicBezTo>
                    <a:pt x="314" y="172"/>
                    <a:pt x="314" y="172"/>
                    <a:pt x="314" y="172"/>
                  </a:cubicBezTo>
                  <a:cubicBezTo>
                    <a:pt x="315" y="172"/>
                    <a:pt x="315" y="172"/>
                    <a:pt x="315" y="172"/>
                  </a:cubicBezTo>
                  <a:cubicBezTo>
                    <a:pt x="315" y="172"/>
                    <a:pt x="315" y="172"/>
                    <a:pt x="315" y="172"/>
                  </a:cubicBezTo>
                  <a:cubicBezTo>
                    <a:pt x="315" y="173"/>
                    <a:pt x="315" y="173"/>
                    <a:pt x="315" y="173"/>
                  </a:cubicBezTo>
                  <a:cubicBezTo>
                    <a:pt x="314" y="173"/>
                    <a:pt x="314" y="173"/>
                    <a:pt x="314" y="173"/>
                  </a:cubicBezTo>
                  <a:cubicBezTo>
                    <a:pt x="315" y="173"/>
                    <a:pt x="315" y="173"/>
                    <a:pt x="315" y="173"/>
                  </a:cubicBezTo>
                  <a:cubicBezTo>
                    <a:pt x="316" y="172"/>
                    <a:pt x="316" y="172"/>
                    <a:pt x="316" y="172"/>
                  </a:cubicBezTo>
                  <a:cubicBezTo>
                    <a:pt x="316" y="172"/>
                    <a:pt x="316" y="172"/>
                    <a:pt x="316" y="172"/>
                  </a:cubicBezTo>
                  <a:cubicBezTo>
                    <a:pt x="317" y="171"/>
                    <a:pt x="317" y="171"/>
                    <a:pt x="317" y="171"/>
                  </a:cubicBezTo>
                  <a:cubicBezTo>
                    <a:pt x="318" y="172"/>
                    <a:pt x="318" y="172"/>
                    <a:pt x="318" y="172"/>
                  </a:cubicBezTo>
                  <a:cubicBezTo>
                    <a:pt x="318" y="172"/>
                    <a:pt x="318" y="172"/>
                    <a:pt x="318" y="172"/>
                  </a:cubicBezTo>
                  <a:cubicBezTo>
                    <a:pt x="317" y="172"/>
                    <a:pt x="317" y="172"/>
                    <a:pt x="317" y="172"/>
                  </a:cubicBezTo>
                  <a:cubicBezTo>
                    <a:pt x="317" y="172"/>
                    <a:pt x="317" y="172"/>
                    <a:pt x="317" y="172"/>
                  </a:cubicBezTo>
                  <a:cubicBezTo>
                    <a:pt x="316" y="173"/>
                    <a:pt x="316" y="173"/>
                    <a:pt x="316" y="173"/>
                  </a:cubicBezTo>
                  <a:cubicBezTo>
                    <a:pt x="316" y="174"/>
                    <a:pt x="316" y="174"/>
                    <a:pt x="316" y="174"/>
                  </a:cubicBezTo>
                  <a:cubicBezTo>
                    <a:pt x="315" y="174"/>
                    <a:pt x="315" y="174"/>
                    <a:pt x="315" y="174"/>
                  </a:cubicBezTo>
                  <a:cubicBezTo>
                    <a:pt x="315" y="175"/>
                    <a:pt x="315" y="175"/>
                    <a:pt x="315" y="175"/>
                  </a:cubicBezTo>
                  <a:cubicBezTo>
                    <a:pt x="315" y="175"/>
                    <a:pt x="315" y="175"/>
                    <a:pt x="315" y="175"/>
                  </a:cubicBezTo>
                  <a:cubicBezTo>
                    <a:pt x="315" y="175"/>
                    <a:pt x="315" y="175"/>
                    <a:pt x="315" y="175"/>
                  </a:cubicBezTo>
                  <a:cubicBezTo>
                    <a:pt x="316" y="175"/>
                    <a:pt x="316" y="175"/>
                    <a:pt x="316" y="175"/>
                  </a:cubicBezTo>
                  <a:cubicBezTo>
                    <a:pt x="316" y="175"/>
                    <a:pt x="316" y="175"/>
                    <a:pt x="316" y="175"/>
                  </a:cubicBezTo>
                  <a:cubicBezTo>
                    <a:pt x="317" y="174"/>
                    <a:pt x="317" y="174"/>
                    <a:pt x="317" y="174"/>
                  </a:cubicBezTo>
                  <a:cubicBezTo>
                    <a:pt x="317" y="173"/>
                    <a:pt x="317" y="173"/>
                    <a:pt x="317" y="173"/>
                  </a:cubicBezTo>
                  <a:cubicBezTo>
                    <a:pt x="317" y="174"/>
                    <a:pt x="317" y="174"/>
                    <a:pt x="317" y="174"/>
                  </a:cubicBezTo>
                  <a:cubicBezTo>
                    <a:pt x="317" y="175"/>
                    <a:pt x="317" y="175"/>
                    <a:pt x="317" y="175"/>
                  </a:cubicBezTo>
                  <a:cubicBezTo>
                    <a:pt x="317" y="176"/>
                    <a:pt x="317" y="176"/>
                    <a:pt x="317" y="176"/>
                  </a:cubicBezTo>
                  <a:cubicBezTo>
                    <a:pt x="316" y="176"/>
                    <a:pt x="316" y="176"/>
                    <a:pt x="316" y="176"/>
                  </a:cubicBezTo>
                  <a:cubicBezTo>
                    <a:pt x="317" y="176"/>
                    <a:pt x="317" y="176"/>
                    <a:pt x="317" y="176"/>
                  </a:cubicBezTo>
                  <a:cubicBezTo>
                    <a:pt x="317" y="175"/>
                    <a:pt x="317" y="175"/>
                    <a:pt x="317" y="175"/>
                  </a:cubicBezTo>
                  <a:cubicBezTo>
                    <a:pt x="317" y="174"/>
                    <a:pt x="317" y="174"/>
                    <a:pt x="317" y="174"/>
                  </a:cubicBezTo>
                  <a:cubicBezTo>
                    <a:pt x="318" y="174"/>
                    <a:pt x="318" y="174"/>
                    <a:pt x="318" y="174"/>
                  </a:cubicBezTo>
                  <a:cubicBezTo>
                    <a:pt x="318" y="174"/>
                    <a:pt x="318" y="174"/>
                    <a:pt x="318" y="174"/>
                  </a:cubicBezTo>
                  <a:cubicBezTo>
                    <a:pt x="318" y="175"/>
                    <a:pt x="318" y="175"/>
                    <a:pt x="318" y="175"/>
                  </a:cubicBezTo>
                  <a:cubicBezTo>
                    <a:pt x="319" y="176"/>
                    <a:pt x="319" y="176"/>
                    <a:pt x="319" y="176"/>
                  </a:cubicBezTo>
                  <a:cubicBezTo>
                    <a:pt x="319" y="176"/>
                    <a:pt x="319" y="176"/>
                    <a:pt x="319" y="176"/>
                  </a:cubicBezTo>
                  <a:cubicBezTo>
                    <a:pt x="319" y="175"/>
                    <a:pt x="319" y="175"/>
                    <a:pt x="319" y="175"/>
                  </a:cubicBezTo>
                  <a:cubicBezTo>
                    <a:pt x="319" y="174"/>
                    <a:pt x="319" y="174"/>
                    <a:pt x="319" y="174"/>
                  </a:cubicBezTo>
                  <a:cubicBezTo>
                    <a:pt x="320" y="174"/>
                    <a:pt x="320" y="174"/>
                    <a:pt x="320" y="174"/>
                  </a:cubicBezTo>
                  <a:cubicBezTo>
                    <a:pt x="320" y="174"/>
                    <a:pt x="320" y="174"/>
                    <a:pt x="320" y="174"/>
                  </a:cubicBezTo>
                  <a:cubicBezTo>
                    <a:pt x="320" y="175"/>
                    <a:pt x="320" y="175"/>
                    <a:pt x="320" y="175"/>
                  </a:cubicBezTo>
                  <a:cubicBezTo>
                    <a:pt x="320" y="175"/>
                    <a:pt x="320" y="175"/>
                    <a:pt x="320" y="175"/>
                  </a:cubicBezTo>
                  <a:cubicBezTo>
                    <a:pt x="321" y="175"/>
                    <a:pt x="321" y="175"/>
                    <a:pt x="321" y="175"/>
                  </a:cubicBezTo>
                  <a:cubicBezTo>
                    <a:pt x="321" y="175"/>
                    <a:pt x="321" y="175"/>
                    <a:pt x="321" y="175"/>
                  </a:cubicBezTo>
                  <a:cubicBezTo>
                    <a:pt x="321" y="176"/>
                    <a:pt x="321" y="176"/>
                    <a:pt x="321" y="176"/>
                  </a:cubicBezTo>
                  <a:cubicBezTo>
                    <a:pt x="322" y="176"/>
                    <a:pt x="322" y="176"/>
                    <a:pt x="322" y="176"/>
                  </a:cubicBezTo>
                  <a:cubicBezTo>
                    <a:pt x="322" y="176"/>
                    <a:pt x="322" y="176"/>
                    <a:pt x="322" y="176"/>
                  </a:cubicBezTo>
                  <a:cubicBezTo>
                    <a:pt x="322" y="177"/>
                    <a:pt x="322" y="177"/>
                    <a:pt x="322" y="177"/>
                  </a:cubicBezTo>
                  <a:cubicBezTo>
                    <a:pt x="323" y="177"/>
                    <a:pt x="323" y="177"/>
                    <a:pt x="323" y="177"/>
                  </a:cubicBezTo>
                  <a:cubicBezTo>
                    <a:pt x="323" y="178"/>
                    <a:pt x="323" y="178"/>
                    <a:pt x="323" y="178"/>
                  </a:cubicBezTo>
                  <a:cubicBezTo>
                    <a:pt x="323" y="178"/>
                    <a:pt x="323" y="178"/>
                    <a:pt x="323" y="178"/>
                  </a:cubicBezTo>
                  <a:cubicBezTo>
                    <a:pt x="322" y="178"/>
                    <a:pt x="322" y="178"/>
                    <a:pt x="322" y="178"/>
                  </a:cubicBezTo>
                  <a:cubicBezTo>
                    <a:pt x="321" y="178"/>
                    <a:pt x="321" y="178"/>
                    <a:pt x="321" y="178"/>
                  </a:cubicBezTo>
                  <a:cubicBezTo>
                    <a:pt x="321" y="178"/>
                    <a:pt x="321" y="178"/>
                    <a:pt x="321" y="178"/>
                  </a:cubicBezTo>
                  <a:cubicBezTo>
                    <a:pt x="321" y="177"/>
                    <a:pt x="321" y="177"/>
                    <a:pt x="321" y="177"/>
                  </a:cubicBezTo>
                  <a:cubicBezTo>
                    <a:pt x="320" y="177"/>
                    <a:pt x="320" y="177"/>
                    <a:pt x="320" y="177"/>
                  </a:cubicBezTo>
                  <a:cubicBezTo>
                    <a:pt x="320" y="177"/>
                    <a:pt x="320" y="177"/>
                    <a:pt x="320" y="177"/>
                  </a:cubicBezTo>
                  <a:cubicBezTo>
                    <a:pt x="320" y="177"/>
                    <a:pt x="320" y="177"/>
                    <a:pt x="320" y="177"/>
                  </a:cubicBezTo>
                  <a:cubicBezTo>
                    <a:pt x="319" y="178"/>
                    <a:pt x="319" y="178"/>
                    <a:pt x="319" y="178"/>
                  </a:cubicBezTo>
                  <a:cubicBezTo>
                    <a:pt x="320" y="177"/>
                    <a:pt x="320" y="177"/>
                    <a:pt x="320" y="177"/>
                  </a:cubicBezTo>
                  <a:cubicBezTo>
                    <a:pt x="320" y="177"/>
                    <a:pt x="320" y="177"/>
                    <a:pt x="320" y="177"/>
                  </a:cubicBezTo>
                  <a:cubicBezTo>
                    <a:pt x="321" y="178"/>
                    <a:pt x="321" y="178"/>
                    <a:pt x="321" y="178"/>
                  </a:cubicBezTo>
                  <a:cubicBezTo>
                    <a:pt x="320" y="178"/>
                    <a:pt x="320" y="178"/>
                    <a:pt x="320" y="178"/>
                  </a:cubicBezTo>
                  <a:cubicBezTo>
                    <a:pt x="321" y="178"/>
                    <a:pt x="321" y="178"/>
                    <a:pt x="321" y="178"/>
                  </a:cubicBezTo>
                  <a:cubicBezTo>
                    <a:pt x="321" y="179"/>
                    <a:pt x="321" y="179"/>
                    <a:pt x="321" y="179"/>
                  </a:cubicBezTo>
                  <a:cubicBezTo>
                    <a:pt x="321" y="179"/>
                    <a:pt x="321" y="179"/>
                    <a:pt x="321" y="179"/>
                  </a:cubicBezTo>
                  <a:cubicBezTo>
                    <a:pt x="320" y="179"/>
                    <a:pt x="320" y="179"/>
                    <a:pt x="320" y="179"/>
                  </a:cubicBezTo>
                  <a:cubicBezTo>
                    <a:pt x="319" y="179"/>
                    <a:pt x="319" y="179"/>
                    <a:pt x="319" y="179"/>
                  </a:cubicBezTo>
                  <a:cubicBezTo>
                    <a:pt x="320" y="179"/>
                    <a:pt x="320" y="179"/>
                    <a:pt x="320" y="179"/>
                  </a:cubicBezTo>
                  <a:cubicBezTo>
                    <a:pt x="321" y="179"/>
                    <a:pt x="321" y="179"/>
                    <a:pt x="321" y="179"/>
                  </a:cubicBezTo>
                  <a:cubicBezTo>
                    <a:pt x="321" y="179"/>
                    <a:pt x="321" y="179"/>
                    <a:pt x="321" y="179"/>
                  </a:cubicBezTo>
                  <a:cubicBezTo>
                    <a:pt x="321" y="179"/>
                    <a:pt x="321" y="179"/>
                    <a:pt x="321" y="179"/>
                  </a:cubicBezTo>
                  <a:cubicBezTo>
                    <a:pt x="321" y="180"/>
                    <a:pt x="321" y="180"/>
                    <a:pt x="321" y="180"/>
                  </a:cubicBezTo>
                  <a:cubicBezTo>
                    <a:pt x="320" y="180"/>
                    <a:pt x="320" y="180"/>
                    <a:pt x="320" y="180"/>
                  </a:cubicBezTo>
                  <a:cubicBezTo>
                    <a:pt x="320" y="180"/>
                    <a:pt x="320" y="180"/>
                    <a:pt x="320" y="180"/>
                  </a:cubicBezTo>
                  <a:cubicBezTo>
                    <a:pt x="319" y="180"/>
                    <a:pt x="319" y="180"/>
                    <a:pt x="319" y="180"/>
                  </a:cubicBezTo>
                  <a:cubicBezTo>
                    <a:pt x="318" y="180"/>
                    <a:pt x="318" y="180"/>
                    <a:pt x="318" y="180"/>
                  </a:cubicBezTo>
                  <a:cubicBezTo>
                    <a:pt x="318" y="179"/>
                    <a:pt x="318" y="179"/>
                    <a:pt x="318" y="179"/>
                  </a:cubicBezTo>
                  <a:cubicBezTo>
                    <a:pt x="318" y="179"/>
                    <a:pt x="318" y="179"/>
                    <a:pt x="318" y="179"/>
                  </a:cubicBezTo>
                  <a:cubicBezTo>
                    <a:pt x="318" y="178"/>
                    <a:pt x="318" y="178"/>
                    <a:pt x="318" y="178"/>
                  </a:cubicBezTo>
                  <a:cubicBezTo>
                    <a:pt x="317" y="178"/>
                    <a:pt x="317" y="178"/>
                    <a:pt x="317" y="178"/>
                  </a:cubicBezTo>
                  <a:cubicBezTo>
                    <a:pt x="317" y="178"/>
                    <a:pt x="317" y="178"/>
                    <a:pt x="317" y="178"/>
                  </a:cubicBezTo>
                  <a:cubicBezTo>
                    <a:pt x="317" y="179"/>
                    <a:pt x="317" y="179"/>
                    <a:pt x="317" y="179"/>
                  </a:cubicBezTo>
                  <a:cubicBezTo>
                    <a:pt x="317" y="179"/>
                    <a:pt x="317" y="179"/>
                    <a:pt x="317" y="179"/>
                  </a:cubicBezTo>
                  <a:cubicBezTo>
                    <a:pt x="318" y="180"/>
                    <a:pt x="318" y="180"/>
                    <a:pt x="318" y="180"/>
                  </a:cubicBezTo>
                  <a:cubicBezTo>
                    <a:pt x="318" y="180"/>
                    <a:pt x="318" y="180"/>
                    <a:pt x="318" y="180"/>
                  </a:cubicBezTo>
                  <a:cubicBezTo>
                    <a:pt x="317" y="180"/>
                    <a:pt x="317" y="180"/>
                    <a:pt x="317" y="180"/>
                  </a:cubicBezTo>
                  <a:cubicBezTo>
                    <a:pt x="316" y="180"/>
                    <a:pt x="316" y="180"/>
                    <a:pt x="316" y="180"/>
                  </a:cubicBezTo>
                  <a:cubicBezTo>
                    <a:pt x="316" y="179"/>
                    <a:pt x="316" y="179"/>
                    <a:pt x="316" y="179"/>
                  </a:cubicBezTo>
                  <a:cubicBezTo>
                    <a:pt x="316" y="180"/>
                    <a:pt x="316" y="180"/>
                    <a:pt x="316" y="180"/>
                  </a:cubicBezTo>
                  <a:cubicBezTo>
                    <a:pt x="316" y="180"/>
                    <a:pt x="316" y="180"/>
                    <a:pt x="316" y="180"/>
                  </a:cubicBezTo>
                  <a:cubicBezTo>
                    <a:pt x="317" y="180"/>
                    <a:pt x="317" y="180"/>
                    <a:pt x="317" y="180"/>
                  </a:cubicBezTo>
                  <a:cubicBezTo>
                    <a:pt x="318" y="181"/>
                    <a:pt x="318" y="181"/>
                    <a:pt x="318" y="181"/>
                  </a:cubicBezTo>
                  <a:cubicBezTo>
                    <a:pt x="318" y="181"/>
                    <a:pt x="318" y="181"/>
                    <a:pt x="318" y="181"/>
                  </a:cubicBezTo>
                  <a:cubicBezTo>
                    <a:pt x="318" y="181"/>
                    <a:pt x="318" y="181"/>
                    <a:pt x="318" y="181"/>
                  </a:cubicBezTo>
                  <a:cubicBezTo>
                    <a:pt x="318" y="182"/>
                    <a:pt x="318" y="182"/>
                    <a:pt x="318" y="182"/>
                  </a:cubicBezTo>
                  <a:cubicBezTo>
                    <a:pt x="317" y="182"/>
                    <a:pt x="317" y="182"/>
                    <a:pt x="317" y="182"/>
                  </a:cubicBezTo>
                  <a:cubicBezTo>
                    <a:pt x="317" y="181"/>
                    <a:pt x="317" y="181"/>
                    <a:pt x="317" y="181"/>
                  </a:cubicBezTo>
                  <a:cubicBezTo>
                    <a:pt x="316" y="181"/>
                    <a:pt x="316" y="181"/>
                    <a:pt x="316" y="181"/>
                  </a:cubicBezTo>
                  <a:cubicBezTo>
                    <a:pt x="315" y="181"/>
                    <a:pt x="315" y="181"/>
                    <a:pt x="315" y="181"/>
                  </a:cubicBezTo>
                  <a:cubicBezTo>
                    <a:pt x="315" y="181"/>
                    <a:pt x="315" y="181"/>
                    <a:pt x="315" y="181"/>
                  </a:cubicBezTo>
                  <a:cubicBezTo>
                    <a:pt x="315" y="181"/>
                    <a:pt x="315" y="181"/>
                    <a:pt x="315" y="181"/>
                  </a:cubicBezTo>
                  <a:cubicBezTo>
                    <a:pt x="316" y="181"/>
                    <a:pt x="316" y="181"/>
                    <a:pt x="316" y="181"/>
                  </a:cubicBezTo>
                  <a:cubicBezTo>
                    <a:pt x="317" y="182"/>
                    <a:pt x="317" y="182"/>
                    <a:pt x="317" y="182"/>
                  </a:cubicBezTo>
                  <a:cubicBezTo>
                    <a:pt x="317" y="183"/>
                    <a:pt x="317" y="183"/>
                    <a:pt x="317" y="183"/>
                  </a:cubicBezTo>
                  <a:cubicBezTo>
                    <a:pt x="316" y="183"/>
                    <a:pt x="316" y="183"/>
                    <a:pt x="316" y="183"/>
                  </a:cubicBezTo>
                  <a:cubicBezTo>
                    <a:pt x="316" y="183"/>
                    <a:pt x="316" y="183"/>
                    <a:pt x="316" y="183"/>
                  </a:cubicBezTo>
                  <a:cubicBezTo>
                    <a:pt x="316" y="183"/>
                    <a:pt x="316" y="183"/>
                    <a:pt x="316" y="183"/>
                  </a:cubicBezTo>
                  <a:cubicBezTo>
                    <a:pt x="315" y="182"/>
                    <a:pt x="315" y="182"/>
                    <a:pt x="315" y="182"/>
                  </a:cubicBezTo>
                  <a:cubicBezTo>
                    <a:pt x="315" y="182"/>
                    <a:pt x="315" y="182"/>
                    <a:pt x="315" y="182"/>
                  </a:cubicBezTo>
                  <a:cubicBezTo>
                    <a:pt x="315" y="182"/>
                    <a:pt x="315" y="182"/>
                    <a:pt x="315" y="182"/>
                  </a:cubicBezTo>
                  <a:cubicBezTo>
                    <a:pt x="315" y="183"/>
                    <a:pt x="315" y="183"/>
                    <a:pt x="315" y="183"/>
                  </a:cubicBezTo>
                  <a:cubicBezTo>
                    <a:pt x="315" y="183"/>
                    <a:pt x="315" y="183"/>
                    <a:pt x="315" y="183"/>
                  </a:cubicBezTo>
                  <a:cubicBezTo>
                    <a:pt x="315" y="184"/>
                    <a:pt x="315" y="184"/>
                    <a:pt x="315" y="184"/>
                  </a:cubicBezTo>
                  <a:cubicBezTo>
                    <a:pt x="315" y="184"/>
                    <a:pt x="315" y="184"/>
                    <a:pt x="315" y="184"/>
                  </a:cubicBezTo>
                  <a:cubicBezTo>
                    <a:pt x="314" y="184"/>
                    <a:pt x="314" y="184"/>
                    <a:pt x="314" y="184"/>
                  </a:cubicBezTo>
                  <a:cubicBezTo>
                    <a:pt x="314" y="184"/>
                    <a:pt x="314" y="184"/>
                    <a:pt x="314" y="184"/>
                  </a:cubicBezTo>
                  <a:cubicBezTo>
                    <a:pt x="314" y="184"/>
                    <a:pt x="314" y="184"/>
                    <a:pt x="314" y="184"/>
                  </a:cubicBezTo>
                  <a:cubicBezTo>
                    <a:pt x="314" y="184"/>
                    <a:pt x="314" y="184"/>
                    <a:pt x="314" y="184"/>
                  </a:cubicBezTo>
                  <a:cubicBezTo>
                    <a:pt x="314" y="184"/>
                    <a:pt x="314" y="184"/>
                    <a:pt x="314" y="184"/>
                  </a:cubicBezTo>
                  <a:cubicBezTo>
                    <a:pt x="313" y="184"/>
                    <a:pt x="313" y="184"/>
                    <a:pt x="313" y="184"/>
                  </a:cubicBezTo>
                  <a:cubicBezTo>
                    <a:pt x="313" y="184"/>
                    <a:pt x="313" y="184"/>
                    <a:pt x="313" y="184"/>
                  </a:cubicBezTo>
                  <a:cubicBezTo>
                    <a:pt x="313" y="184"/>
                    <a:pt x="313" y="184"/>
                    <a:pt x="313" y="184"/>
                  </a:cubicBezTo>
                  <a:cubicBezTo>
                    <a:pt x="313" y="183"/>
                    <a:pt x="313" y="183"/>
                    <a:pt x="313" y="183"/>
                  </a:cubicBezTo>
                  <a:cubicBezTo>
                    <a:pt x="312" y="182"/>
                    <a:pt x="312" y="182"/>
                    <a:pt x="312" y="182"/>
                  </a:cubicBezTo>
                  <a:cubicBezTo>
                    <a:pt x="312" y="182"/>
                    <a:pt x="312" y="182"/>
                    <a:pt x="312" y="182"/>
                  </a:cubicBezTo>
                  <a:cubicBezTo>
                    <a:pt x="312" y="182"/>
                    <a:pt x="312" y="182"/>
                    <a:pt x="312" y="182"/>
                  </a:cubicBezTo>
                  <a:cubicBezTo>
                    <a:pt x="312" y="184"/>
                    <a:pt x="312" y="184"/>
                    <a:pt x="312" y="184"/>
                  </a:cubicBezTo>
                  <a:cubicBezTo>
                    <a:pt x="312" y="184"/>
                    <a:pt x="312" y="184"/>
                    <a:pt x="312" y="184"/>
                  </a:cubicBezTo>
                  <a:cubicBezTo>
                    <a:pt x="311" y="184"/>
                    <a:pt x="311" y="184"/>
                    <a:pt x="311" y="184"/>
                  </a:cubicBezTo>
                  <a:cubicBezTo>
                    <a:pt x="311" y="184"/>
                    <a:pt x="311" y="184"/>
                    <a:pt x="311" y="184"/>
                  </a:cubicBezTo>
                  <a:cubicBezTo>
                    <a:pt x="312" y="184"/>
                    <a:pt x="312" y="184"/>
                    <a:pt x="312" y="184"/>
                  </a:cubicBezTo>
                  <a:cubicBezTo>
                    <a:pt x="312" y="184"/>
                    <a:pt x="312" y="184"/>
                    <a:pt x="312" y="184"/>
                  </a:cubicBezTo>
                  <a:cubicBezTo>
                    <a:pt x="312" y="185"/>
                    <a:pt x="312" y="185"/>
                    <a:pt x="312" y="185"/>
                  </a:cubicBezTo>
                  <a:cubicBezTo>
                    <a:pt x="311" y="185"/>
                    <a:pt x="311" y="185"/>
                    <a:pt x="311" y="185"/>
                  </a:cubicBezTo>
                  <a:cubicBezTo>
                    <a:pt x="311" y="185"/>
                    <a:pt x="311" y="185"/>
                    <a:pt x="311" y="185"/>
                  </a:cubicBezTo>
                  <a:cubicBezTo>
                    <a:pt x="311" y="185"/>
                    <a:pt x="311" y="185"/>
                    <a:pt x="311" y="185"/>
                  </a:cubicBezTo>
                  <a:cubicBezTo>
                    <a:pt x="311" y="185"/>
                    <a:pt x="311" y="185"/>
                    <a:pt x="311" y="185"/>
                  </a:cubicBezTo>
                  <a:cubicBezTo>
                    <a:pt x="312" y="185"/>
                    <a:pt x="312" y="185"/>
                    <a:pt x="312" y="185"/>
                  </a:cubicBezTo>
                  <a:cubicBezTo>
                    <a:pt x="312" y="186"/>
                    <a:pt x="312" y="186"/>
                    <a:pt x="312" y="186"/>
                  </a:cubicBezTo>
                  <a:cubicBezTo>
                    <a:pt x="312" y="186"/>
                    <a:pt x="312" y="186"/>
                    <a:pt x="312" y="186"/>
                  </a:cubicBezTo>
                  <a:cubicBezTo>
                    <a:pt x="311" y="186"/>
                    <a:pt x="311" y="186"/>
                    <a:pt x="311" y="186"/>
                  </a:cubicBezTo>
                  <a:cubicBezTo>
                    <a:pt x="311" y="186"/>
                    <a:pt x="311" y="186"/>
                    <a:pt x="311" y="186"/>
                  </a:cubicBezTo>
                  <a:cubicBezTo>
                    <a:pt x="311" y="187"/>
                    <a:pt x="311" y="187"/>
                    <a:pt x="311" y="187"/>
                  </a:cubicBezTo>
                  <a:cubicBezTo>
                    <a:pt x="311" y="187"/>
                    <a:pt x="311" y="187"/>
                    <a:pt x="311" y="187"/>
                  </a:cubicBezTo>
                  <a:cubicBezTo>
                    <a:pt x="311" y="187"/>
                    <a:pt x="311" y="187"/>
                    <a:pt x="311" y="187"/>
                  </a:cubicBezTo>
                  <a:cubicBezTo>
                    <a:pt x="311" y="187"/>
                    <a:pt x="311" y="187"/>
                    <a:pt x="311" y="187"/>
                  </a:cubicBezTo>
                  <a:cubicBezTo>
                    <a:pt x="311" y="187"/>
                    <a:pt x="311" y="187"/>
                    <a:pt x="311" y="187"/>
                  </a:cubicBezTo>
                  <a:cubicBezTo>
                    <a:pt x="311" y="188"/>
                    <a:pt x="311" y="188"/>
                    <a:pt x="311" y="188"/>
                  </a:cubicBezTo>
                  <a:cubicBezTo>
                    <a:pt x="311" y="188"/>
                    <a:pt x="311" y="188"/>
                    <a:pt x="311" y="188"/>
                  </a:cubicBezTo>
                  <a:cubicBezTo>
                    <a:pt x="311" y="189"/>
                    <a:pt x="311" y="189"/>
                    <a:pt x="311" y="189"/>
                  </a:cubicBezTo>
                  <a:cubicBezTo>
                    <a:pt x="310" y="189"/>
                    <a:pt x="310" y="189"/>
                    <a:pt x="310" y="189"/>
                  </a:cubicBezTo>
                  <a:cubicBezTo>
                    <a:pt x="310" y="189"/>
                    <a:pt x="310" y="189"/>
                    <a:pt x="310" y="189"/>
                  </a:cubicBezTo>
                  <a:cubicBezTo>
                    <a:pt x="310" y="189"/>
                    <a:pt x="310" y="189"/>
                    <a:pt x="310" y="189"/>
                  </a:cubicBezTo>
                  <a:cubicBezTo>
                    <a:pt x="310" y="189"/>
                    <a:pt x="310" y="189"/>
                    <a:pt x="310" y="189"/>
                  </a:cubicBezTo>
                  <a:cubicBezTo>
                    <a:pt x="310" y="189"/>
                    <a:pt x="310" y="189"/>
                    <a:pt x="310" y="189"/>
                  </a:cubicBezTo>
                  <a:cubicBezTo>
                    <a:pt x="310" y="189"/>
                    <a:pt x="310" y="189"/>
                    <a:pt x="310" y="189"/>
                  </a:cubicBezTo>
                  <a:cubicBezTo>
                    <a:pt x="309" y="188"/>
                    <a:pt x="309" y="188"/>
                    <a:pt x="309" y="188"/>
                  </a:cubicBezTo>
                  <a:cubicBezTo>
                    <a:pt x="309" y="188"/>
                    <a:pt x="309" y="188"/>
                    <a:pt x="309" y="188"/>
                  </a:cubicBezTo>
                  <a:cubicBezTo>
                    <a:pt x="309" y="188"/>
                    <a:pt x="309" y="188"/>
                    <a:pt x="309" y="188"/>
                  </a:cubicBezTo>
                  <a:cubicBezTo>
                    <a:pt x="309" y="187"/>
                    <a:pt x="309" y="187"/>
                    <a:pt x="309" y="187"/>
                  </a:cubicBezTo>
                  <a:cubicBezTo>
                    <a:pt x="309" y="187"/>
                    <a:pt x="309" y="187"/>
                    <a:pt x="309" y="187"/>
                  </a:cubicBezTo>
                  <a:cubicBezTo>
                    <a:pt x="308" y="188"/>
                    <a:pt x="308" y="188"/>
                    <a:pt x="308" y="188"/>
                  </a:cubicBezTo>
                  <a:cubicBezTo>
                    <a:pt x="308" y="188"/>
                    <a:pt x="308" y="188"/>
                    <a:pt x="308" y="188"/>
                  </a:cubicBezTo>
                  <a:cubicBezTo>
                    <a:pt x="308" y="188"/>
                    <a:pt x="308" y="188"/>
                    <a:pt x="308" y="188"/>
                  </a:cubicBezTo>
                  <a:cubicBezTo>
                    <a:pt x="308" y="188"/>
                    <a:pt x="308" y="188"/>
                    <a:pt x="308" y="188"/>
                  </a:cubicBezTo>
                  <a:cubicBezTo>
                    <a:pt x="308" y="187"/>
                    <a:pt x="308" y="187"/>
                    <a:pt x="308" y="187"/>
                  </a:cubicBezTo>
                  <a:cubicBezTo>
                    <a:pt x="308" y="187"/>
                    <a:pt x="308" y="187"/>
                    <a:pt x="308" y="187"/>
                  </a:cubicBezTo>
                  <a:cubicBezTo>
                    <a:pt x="308" y="187"/>
                    <a:pt x="308" y="187"/>
                    <a:pt x="308" y="187"/>
                  </a:cubicBezTo>
                  <a:cubicBezTo>
                    <a:pt x="308" y="186"/>
                    <a:pt x="308" y="186"/>
                    <a:pt x="308" y="186"/>
                  </a:cubicBezTo>
                  <a:cubicBezTo>
                    <a:pt x="308" y="186"/>
                    <a:pt x="308" y="186"/>
                    <a:pt x="308" y="186"/>
                  </a:cubicBezTo>
                  <a:cubicBezTo>
                    <a:pt x="308" y="186"/>
                    <a:pt x="308" y="186"/>
                    <a:pt x="308" y="186"/>
                  </a:cubicBezTo>
                  <a:cubicBezTo>
                    <a:pt x="308" y="186"/>
                    <a:pt x="308" y="186"/>
                    <a:pt x="308" y="186"/>
                  </a:cubicBezTo>
                  <a:cubicBezTo>
                    <a:pt x="307" y="186"/>
                    <a:pt x="307" y="186"/>
                    <a:pt x="307" y="186"/>
                  </a:cubicBezTo>
                  <a:cubicBezTo>
                    <a:pt x="307" y="187"/>
                    <a:pt x="307" y="187"/>
                    <a:pt x="307" y="187"/>
                  </a:cubicBezTo>
                  <a:cubicBezTo>
                    <a:pt x="307" y="187"/>
                    <a:pt x="307" y="187"/>
                    <a:pt x="307" y="187"/>
                  </a:cubicBezTo>
                  <a:cubicBezTo>
                    <a:pt x="306" y="187"/>
                    <a:pt x="306" y="187"/>
                    <a:pt x="306" y="187"/>
                  </a:cubicBezTo>
                  <a:cubicBezTo>
                    <a:pt x="306" y="187"/>
                    <a:pt x="306" y="187"/>
                    <a:pt x="306" y="187"/>
                  </a:cubicBezTo>
                  <a:cubicBezTo>
                    <a:pt x="306" y="186"/>
                    <a:pt x="306" y="186"/>
                    <a:pt x="306" y="186"/>
                  </a:cubicBezTo>
                  <a:cubicBezTo>
                    <a:pt x="306" y="186"/>
                    <a:pt x="306" y="186"/>
                    <a:pt x="306" y="186"/>
                  </a:cubicBezTo>
                  <a:cubicBezTo>
                    <a:pt x="306" y="185"/>
                    <a:pt x="306" y="185"/>
                    <a:pt x="306" y="185"/>
                  </a:cubicBezTo>
                  <a:cubicBezTo>
                    <a:pt x="307" y="185"/>
                    <a:pt x="307" y="185"/>
                    <a:pt x="307" y="185"/>
                  </a:cubicBezTo>
                  <a:cubicBezTo>
                    <a:pt x="307" y="185"/>
                    <a:pt x="307" y="185"/>
                    <a:pt x="307" y="185"/>
                  </a:cubicBezTo>
                  <a:cubicBezTo>
                    <a:pt x="307" y="185"/>
                    <a:pt x="307" y="185"/>
                    <a:pt x="307" y="185"/>
                  </a:cubicBezTo>
                  <a:cubicBezTo>
                    <a:pt x="307" y="185"/>
                    <a:pt x="307" y="185"/>
                    <a:pt x="307" y="185"/>
                  </a:cubicBezTo>
                  <a:cubicBezTo>
                    <a:pt x="307" y="185"/>
                    <a:pt x="307" y="185"/>
                    <a:pt x="307" y="185"/>
                  </a:cubicBezTo>
                  <a:cubicBezTo>
                    <a:pt x="306" y="185"/>
                    <a:pt x="306" y="185"/>
                    <a:pt x="306" y="185"/>
                  </a:cubicBezTo>
                  <a:cubicBezTo>
                    <a:pt x="306" y="185"/>
                    <a:pt x="306" y="185"/>
                    <a:pt x="306" y="185"/>
                  </a:cubicBezTo>
                  <a:cubicBezTo>
                    <a:pt x="305" y="184"/>
                    <a:pt x="305" y="184"/>
                    <a:pt x="305" y="184"/>
                  </a:cubicBezTo>
                  <a:cubicBezTo>
                    <a:pt x="306" y="184"/>
                    <a:pt x="306" y="184"/>
                    <a:pt x="306" y="184"/>
                  </a:cubicBezTo>
                  <a:cubicBezTo>
                    <a:pt x="306" y="184"/>
                    <a:pt x="306" y="184"/>
                    <a:pt x="306" y="184"/>
                  </a:cubicBezTo>
                  <a:cubicBezTo>
                    <a:pt x="307" y="183"/>
                    <a:pt x="307" y="183"/>
                    <a:pt x="307" y="183"/>
                  </a:cubicBezTo>
                  <a:cubicBezTo>
                    <a:pt x="306" y="183"/>
                    <a:pt x="306" y="183"/>
                    <a:pt x="306" y="183"/>
                  </a:cubicBezTo>
                  <a:cubicBezTo>
                    <a:pt x="306" y="183"/>
                    <a:pt x="306" y="183"/>
                    <a:pt x="306" y="183"/>
                  </a:cubicBezTo>
                  <a:cubicBezTo>
                    <a:pt x="306" y="183"/>
                    <a:pt x="306" y="183"/>
                    <a:pt x="306" y="183"/>
                  </a:cubicBezTo>
                  <a:cubicBezTo>
                    <a:pt x="305" y="183"/>
                    <a:pt x="305" y="183"/>
                    <a:pt x="305" y="183"/>
                  </a:cubicBezTo>
                  <a:cubicBezTo>
                    <a:pt x="306" y="183"/>
                    <a:pt x="306" y="183"/>
                    <a:pt x="306" y="183"/>
                  </a:cubicBezTo>
                  <a:cubicBezTo>
                    <a:pt x="306" y="182"/>
                    <a:pt x="306" y="182"/>
                    <a:pt x="306" y="182"/>
                  </a:cubicBezTo>
                  <a:cubicBezTo>
                    <a:pt x="307" y="182"/>
                    <a:pt x="307" y="182"/>
                    <a:pt x="307" y="182"/>
                  </a:cubicBezTo>
                  <a:cubicBezTo>
                    <a:pt x="307" y="182"/>
                    <a:pt x="307" y="182"/>
                    <a:pt x="307" y="182"/>
                  </a:cubicBezTo>
                  <a:cubicBezTo>
                    <a:pt x="306" y="182"/>
                    <a:pt x="306" y="182"/>
                    <a:pt x="306" y="182"/>
                  </a:cubicBezTo>
                  <a:cubicBezTo>
                    <a:pt x="305" y="182"/>
                    <a:pt x="305" y="182"/>
                    <a:pt x="305" y="182"/>
                  </a:cubicBezTo>
                  <a:cubicBezTo>
                    <a:pt x="305" y="182"/>
                    <a:pt x="305" y="182"/>
                    <a:pt x="305" y="182"/>
                  </a:cubicBezTo>
                  <a:cubicBezTo>
                    <a:pt x="305" y="182"/>
                    <a:pt x="305" y="182"/>
                    <a:pt x="305" y="182"/>
                  </a:cubicBezTo>
                  <a:cubicBezTo>
                    <a:pt x="306" y="181"/>
                    <a:pt x="306" y="181"/>
                    <a:pt x="306" y="181"/>
                  </a:cubicBezTo>
                  <a:cubicBezTo>
                    <a:pt x="306" y="181"/>
                    <a:pt x="306" y="181"/>
                    <a:pt x="306" y="181"/>
                  </a:cubicBezTo>
                  <a:cubicBezTo>
                    <a:pt x="307" y="181"/>
                    <a:pt x="307" y="181"/>
                    <a:pt x="307" y="181"/>
                  </a:cubicBezTo>
                  <a:cubicBezTo>
                    <a:pt x="308" y="180"/>
                    <a:pt x="308" y="180"/>
                    <a:pt x="308" y="180"/>
                  </a:cubicBezTo>
                  <a:cubicBezTo>
                    <a:pt x="308" y="180"/>
                    <a:pt x="308" y="180"/>
                    <a:pt x="308" y="180"/>
                  </a:cubicBezTo>
                  <a:cubicBezTo>
                    <a:pt x="309" y="179"/>
                    <a:pt x="309" y="179"/>
                    <a:pt x="309" y="179"/>
                  </a:cubicBezTo>
                  <a:cubicBezTo>
                    <a:pt x="309" y="179"/>
                    <a:pt x="309" y="179"/>
                    <a:pt x="309" y="179"/>
                  </a:cubicBezTo>
                  <a:cubicBezTo>
                    <a:pt x="310" y="178"/>
                    <a:pt x="310" y="178"/>
                    <a:pt x="310" y="178"/>
                  </a:cubicBezTo>
                  <a:cubicBezTo>
                    <a:pt x="310" y="178"/>
                    <a:pt x="310" y="178"/>
                    <a:pt x="310" y="178"/>
                  </a:cubicBezTo>
                  <a:cubicBezTo>
                    <a:pt x="309" y="178"/>
                    <a:pt x="309" y="178"/>
                    <a:pt x="309" y="178"/>
                  </a:cubicBezTo>
                  <a:cubicBezTo>
                    <a:pt x="309" y="179"/>
                    <a:pt x="309" y="179"/>
                    <a:pt x="309" y="179"/>
                  </a:cubicBezTo>
                  <a:cubicBezTo>
                    <a:pt x="308" y="179"/>
                    <a:pt x="308" y="179"/>
                    <a:pt x="308" y="179"/>
                  </a:cubicBezTo>
                  <a:cubicBezTo>
                    <a:pt x="308" y="180"/>
                    <a:pt x="308" y="180"/>
                    <a:pt x="308" y="180"/>
                  </a:cubicBezTo>
                  <a:cubicBezTo>
                    <a:pt x="307" y="180"/>
                    <a:pt x="307" y="180"/>
                    <a:pt x="307" y="180"/>
                  </a:cubicBezTo>
                  <a:cubicBezTo>
                    <a:pt x="306" y="180"/>
                    <a:pt x="306" y="180"/>
                    <a:pt x="306" y="180"/>
                  </a:cubicBezTo>
                  <a:cubicBezTo>
                    <a:pt x="305" y="181"/>
                    <a:pt x="305" y="181"/>
                    <a:pt x="305" y="181"/>
                  </a:cubicBezTo>
                  <a:cubicBezTo>
                    <a:pt x="304" y="181"/>
                    <a:pt x="304" y="181"/>
                    <a:pt x="304" y="181"/>
                  </a:cubicBezTo>
                  <a:cubicBezTo>
                    <a:pt x="304" y="181"/>
                    <a:pt x="304" y="181"/>
                    <a:pt x="304" y="181"/>
                  </a:cubicBezTo>
                  <a:cubicBezTo>
                    <a:pt x="304" y="180"/>
                    <a:pt x="304" y="180"/>
                    <a:pt x="304" y="180"/>
                  </a:cubicBezTo>
                  <a:cubicBezTo>
                    <a:pt x="305" y="179"/>
                    <a:pt x="305" y="179"/>
                    <a:pt x="305" y="179"/>
                  </a:cubicBezTo>
                  <a:cubicBezTo>
                    <a:pt x="306" y="179"/>
                    <a:pt x="306" y="179"/>
                    <a:pt x="306" y="179"/>
                  </a:cubicBezTo>
                  <a:cubicBezTo>
                    <a:pt x="306" y="178"/>
                    <a:pt x="306" y="178"/>
                    <a:pt x="306" y="178"/>
                  </a:cubicBezTo>
                  <a:cubicBezTo>
                    <a:pt x="306" y="178"/>
                    <a:pt x="306" y="178"/>
                    <a:pt x="306" y="178"/>
                  </a:cubicBezTo>
                  <a:cubicBezTo>
                    <a:pt x="306" y="178"/>
                    <a:pt x="306" y="178"/>
                    <a:pt x="306" y="178"/>
                  </a:cubicBezTo>
                  <a:cubicBezTo>
                    <a:pt x="306" y="178"/>
                    <a:pt x="306" y="178"/>
                    <a:pt x="306" y="178"/>
                  </a:cubicBezTo>
                  <a:cubicBezTo>
                    <a:pt x="304" y="179"/>
                    <a:pt x="304" y="179"/>
                    <a:pt x="304" y="179"/>
                  </a:cubicBezTo>
                  <a:cubicBezTo>
                    <a:pt x="303" y="180"/>
                    <a:pt x="303" y="180"/>
                    <a:pt x="303" y="180"/>
                  </a:cubicBezTo>
                  <a:cubicBezTo>
                    <a:pt x="303" y="179"/>
                    <a:pt x="303" y="179"/>
                    <a:pt x="303" y="179"/>
                  </a:cubicBezTo>
                  <a:cubicBezTo>
                    <a:pt x="303" y="179"/>
                    <a:pt x="303" y="179"/>
                    <a:pt x="303" y="179"/>
                  </a:cubicBezTo>
                  <a:cubicBezTo>
                    <a:pt x="303" y="179"/>
                    <a:pt x="303" y="179"/>
                    <a:pt x="303" y="179"/>
                  </a:cubicBezTo>
                  <a:cubicBezTo>
                    <a:pt x="303" y="178"/>
                    <a:pt x="303" y="178"/>
                    <a:pt x="303" y="178"/>
                  </a:cubicBezTo>
                  <a:cubicBezTo>
                    <a:pt x="302" y="178"/>
                    <a:pt x="302" y="178"/>
                    <a:pt x="302" y="178"/>
                  </a:cubicBezTo>
                  <a:cubicBezTo>
                    <a:pt x="302" y="178"/>
                    <a:pt x="302" y="178"/>
                    <a:pt x="302" y="178"/>
                  </a:cubicBezTo>
                  <a:cubicBezTo>
                    <a:pt x="302" y="178"/>
                    <a:pt x="302" y="178"/>
                    <a:pt x="302" y="178"/>
                  </a:cubicBezTo>
                  <a:cubicBezTo>
                    <a:pt x="302" y="178"/>
                    <a:pt x="302" y="178"/>
                    <a:pt x="302" y="178"/>
                  </a:cubicBezTo>
                  <a:cubicBezTo>
                    <a:pt x="302" y="177"/>
                    <a:pt x="302" y="177"/>
                    <a:pt x="302" y="177"/>
                  </a:cubicBezTo>
                  <a:cubicBezTo>
                    <a:pt x="302" y="177"/>
                    <a:pt x="302" y="177"/>
                    <a:pt x="302" y="177"/>
                  </a:cubicBezTo>
                  <a:cubicBezTo>
                    <a:pt x="302" y="177"/>
                    <a:pt x="302" y="177"/>
                    <a:pt x="302" y="177"/>
                  </a:cubicBezTo>
                  <a:cubicBezTo>
                    <a:pt x="302" y="177"/>
                    <a:pt x="302" y="177"/>
                    <a:pt x="302" y="177"/>
                  </a:cubicBezTo>
                  <a:cubicBezTo>
                    <a:pt x="302" y="176"/>
                    <a:pt x="302" y="176"/>
                    <a:pt x="302" y="176"/>
                  </a:cubicBezTo>
                  <a:cubicBezTo>
                    <a:pt x="302" y="176"/>
                    <a:pt x="302" y="176"/>
                    <a:pt x="302" y="176"/>
                  </a:cubicBezTo>
                  <a:cubicBezTo>
                    <a:pt x="302" y="176"/>
                    <a:pt x="302" y="176"/>
                    <a:pt x="302" y="176"/>
                  </a:cubicBezTo>
                  <a:cubicBezTo>
                    <a:pt x="302" y="175"/>
                    <a:pt x="302" y="175"/>
                    <a:pt x="302" y="175"/>
                  </a:cubicBezTo>
                  <a:cubicBezTo>
                    <a:pt x="301" y="175"/>
                    <a:pt x="301" y="175"/>
                    <a:pt x="301" y="175"/>
                  </a:cubicBezTo>
                  <a:cubicBezTo>
                    <a:pt x="301" y="175"/>
                    <a:pt x="301" y="175"/>
                    <a:pt x="301" y="175"/>
                  </a:cubicBezTo>
                  <a:cubicBezTo>
                    <a:pt x="301" y="176"/>
                    <a:pt x="301" y="176"/>
                    <a:pt x="301" y="176"/>
                  </a:cubicBezTo>
                  <a:cubicBezTo>
                    <a:pt x="301" y="176"/>
                    <a:pt x="301" y="176"/>
                    <a:pt x="301" y="176"/>
                  </a:cubicBezTo>
                  <a:cubicBezTo>
                    <a:pt x="301" y="176"/>
                    <a:pt x="301" y="176"/>
                    <a:pt x="301" y="176"/>
                  </a:cubicBezTo>
                  <a:cubicBezTo>
                    <a:pt x="300" y="176"/>
                    <a:pt x="300" y="176"/>
                    <a:pt x="300" y="176"/>
                  </a:cubicBezTo>
                  <a:cubicBezTo>
                    <a:pt x="300" y="175"/>
                    <a:pt x="300" y="175"/>
                    <a:pt x="300" y="175"/>
                  </a:cubicBezTo>
                  <a:cubicBezTo>
                    <a:pt x="299" y="175"/>
                    <a:pt x="299" y="175"/>
                    <a:pt x="299" y="175"/>
                  </a:cubicBezTo>
                  <a:cubicBezTo>
                    <a:pt x="300" y="176"/>
                    <a:pt x="300" y="176"/>
                    <a:pt x="300" y="176"/>
                  </a:cubicBezTo>
                  <a:cubicBezTo>
                    <a:pt x="300" y="177"/>
                    <a:pt x="300" y="177"/>
                    <a:pt x="300" y="177"/>
                  </a:cubicBezTo>
                  <a:cubicBezTo>
                    <a:pt x="300" y="177"/>
                    <a:pt x="300" y="177"/>
                    <a:pt x="300" y="177"/>
                  </a:cubicBezTo>
                  <a:cubicBezTo>
                    <a:pt x="300" y="177"/>
                    <a:pt x="300" y="177"/>
                    <a:pt x="300" y="177"/>
                  </a:cubicBezTo>
                  <a:cubicBezTo>
                    <a:pt x="300" y="177"/>
                    <a:pt x="300" y="177"/>
                    <a:pt x="300" y="177"/>
                  </a:cubicBezTo>
                  <a:cubicBezTo>
                    <a:pt x="300" y="178"/>
                    <a:pt x="300" y="178"/>
                    <a:pt x="300" y="178"/>
                  </a:cubicBezTo>
                  <a:cubicBezTo>
                    <a:pt x="299" y="178"/>
                    <a:pt x="299" y="178"/>
                    <a:pt x="299" y="178"/>
                  </a:cubicBezTo>
                  <a:cubicBezTo>
                    <a:pt x="299" y="177"/>
                    <a:pt x="299" y="177"/>
                    <a:pt x="299" y="177"/>
                  </a:cubicBezTo>
                  <a:cubicBezTo>
                    <a:pt x="299" y="177"/>
                    <a:pt x="299" y="177"/>
                    <a:pt x="299" y="177"/>
                  </a:cubicBezTo>
                  <a:cubicBezTo>
                    <a:pt x="298" y="176"/>
                    <a:pt x="298" y="176"/>
                    <a:pt x="298" y="176"/>
                  </a:cubicBezTo>
                  <a:cubicBezTo>
                    <a:pt x="298" y="177"/>
                    <a:pt x="298" y="177"/>
                    <a:pt x="298" y="177"/>
                  </a:cubicBezTo>
                  <a:cubicBezTo>
                    <a:pt x="298" y="177"/>
                    <a:pt x="298" y="177"/>
                    <a:pt x="298" y="177"/>
                  </a:cubicBezTo>
                  <a:cubicBezTo>
                    <a:pt x="298" y="177"/>
                    <a:pt x="298" y="177"/>
                    <a:pt x="298" y="177"/>
                  </a:cubicBezTo>
                  <a:cubicBezTo>
                    <a:pt x="298" y="178"/>
                    <a:pt x="298" y="178"/>
                    <a:pt x="298" y="178"/>
                  </a:cubicBezTo>
                  <a:cubicBezTo>
                    <a:pt x="299" y="178"/>
                    <a:pt x="299" y="178"/>
                    <a:pt x="299" y="178"/>
                  </a:cubicBezTo>
                  <a:cubicBezTo>
                    <a:pt x="299" y="179"/>
                    <a:pt x="299" y="179"/>
                    <a:pt x="299" y="179"/>
                  </a:cubicBezTo>
                  <a:cubicBezTo>
                    <a:pt x="300" y="179"/>
                    <a:pt x="300" y="179"/>
                    <a:pt x="300" y="179"/>
                  </a:cubicBezTo>
                  <a:cubicBezTo>
                    <a:pt x="299" y="180"/>
                    <a:pt x="299" y="180"/>
                    <a:pt x="299" y="180"/>
                  </a:cubicBezTo>
                  <a:cubicBezTo>
                    <a:pt x="300" y="180"/>
                    <a:pt x="300" y="180"/>
                    <a:pt x="300" y="180"/>
                  </a:cubicBezTo>
                  <a:cubicBezTo>
                    <a:pt x="300" y="180"/>
                    <a:pt x="300" y="180"/>
                    <a:pt x="300" y="180"/>
                  </a:cubicBezTo>
                  <a:cubicBezTo>
                    <a:pt x="299" y="181"/>
                    <a:pt x="299" y="181"/>
                    <a:pt x="299" y="181"/>
                  </a:cubicBezTo>
                  <a:cubicBezTo>
                    <a:pt x="298" y="180"/>
                    <a:pt x="298" y="180"/>
                    <a:pt x="298" y="180"/>
                  </a:cubicBezTo>
                  <a:cubicBezTo>
                    <a:pt x="298" y="180"/>
                    <a:pt x="298" y="180"/>
                    <a:pt x="298" y="180"/>
                  </a:cubicBezTo>
                  <a:cubicBezTo>
                    <a:pt x="298" y="181"/>
                    <a:pt x="298" y="181"/>
                    <a:pt x="298" y="181"/>
                  </a:cubicBezTo>
                  <a:cubicBezTo>
                    <a:pt x="297" y="181"/>
                    <a:pt x="297" y="181"/>
                    <a:pt x="297" y="181"/>
                  </a:cubicBezTo>
                  <a:cubicBezTo>
                    <a:pt x="297" y="180"/>
                    <a:pt x="297" y="180"/>
                    <a:pt x="297" y="180"/>
                  </a:cubicBezTo>
                  <a:cubicBezTo>
                    <a:pt x="297" y="179"/>
                    <a:pt x="297" y="179"/>
                    <a:pt x="297" y="179"/>
                  </a:cubicBezTo>
                  <a:cubicBezTo>
                    <a:pt x="297" y="179"/>
                    <a:pt x="297" y="179"/>
                    <a:pt x="297" y="179"/>
                  </a:cubicBezTo>
                  <a:cubicBezTo>
                    <a:pt x="297" y="178"/>
                    <a:pt x="297" y="178"/>
                    <a:pt x="297" y="178"/>
                  </a:cubicBezTo>
                  <a:cubicBezTo>
                    <a:pt x="296" y="178"/>
                    <a:pt x="296" y="178"/>
                    <a:pt x="296" y="178"/>
                  </a:cubicBezTo>
                  <a:cubicBezTo>
                    <a:pt x="295" y="178"/>
                    <a:pt x="295" y="178"/>
                    <a:pt x="295" y="178"/>
                  </a:cubicBezTo>
                  <a:cubicBezTo>
                    <a:pt x="295" y="178"/>
                    <a:pt x="295" y="178"/>
                    <a:pt x="295" y="178"/>
                  </a:cubicBezTo>
                  <a:cubicBezTo>
                    <a:pt x="295" y="177"/>
                    <a:pt x="295" y="177"/>
                    <a:pt x="295" y="177"/>
                  </a:cubicBezTo>
                  <a:cubicBezTo>
                    <a:pt x="294" y="177"/>
                    <a:pt x="294" y="177"/>
                    <a:pt x="294" y="177"/>
                  </a:cubicBezTo>
                  <a:cubicBezTo>
                    <a:pt x="294" y="177"/>
                    <a:pt x="294" y="177"/>
                    <a:pt x="294" y="177"/>
                  </a:cubicBezTo>
                  <a:cubicBezTo>
                    <a:pt x="293" y="177"/>
                    <a:pt x="293" y="177"/>
                    <a:pt x="293" y="177"/>
                  </a:cubicBezTo>
                  <a:cubicBezTo>
                    <a:pt x="293" y="178"/>
                    <a:pt x="293" y="178"/>
                    <a:pt x="293" y="178"/>
                  </a:cubicBezTo>
                  <a:cubicBezTo>
                    <a:pt x="294" y="178"/>
                    <a:pt x="294" y="178"/>
                    <a:pt x="294" y="178"/>
                  </a:cubicBezTo>
                  <a:cubicBezTo>
                    <a:pt x="295" y="178"/>
                    <a:pt x="295" y="178"/>
                    <a:pt x="295" y="178"/>
                  </a:cubicBezTo>
                  <a:cubicBezTo>
                    <a:pt x="296" y="178"/>
                    <a:pt x="296" y="178"/>
                    <a:pt x="296" y="178"/>
                  </a:cubicBezTo>
                  <a:cubicBezTo>
                    <a:pt x="296" y="179"/>
                    <a:pt x="296" y="179"/>
                    <a:pt x="296" y="179"/>
                  </a:cubicBezTo>
                  <a:cubicBezTo>
                    <a:pt x="295" y="180"/>
                    <a:pt x="295" y="180"/>
                    <a:pt x="295" y="180"/>
                  </a:cubicBezTo>
                  <a:cubicBezTo>
                    <a:pt x="295" y="180"/>
                    <a:pt x="295" y="180"/>
                    <a:pt x="295" y="180"/>
                  </a:cubicBezTo>
                  <a:cubicBezTo>
                    <a:pt x="296" y="180"/>
                    <a:pt x="296" y="180"/>
                    <a:pt x="296" y="180"/>
                  </a:cubicBezTo>
                  <a:cubicBezTo>
                    <a:pt x="296" y="180"/>
                    <a:pt x="296" y="180"/>
                    <a:pt x="296" y="180"/>
                  </a:cubicBezTo>
                  <a:cubicBezTo>
                    <a:pt x="296" y="181"/>
                    <a:pt x="296" y="181"/>
                    <a:pt x="296" y="181"/>
                  </a:cubicBezTo>
                  <a:cubicBezTo>
                    <a:pt x="296" y="181"/>
                    <a:pt x="296" y="181"/>
                    <a:pt x="296" y="181"/>
                  </a:cubicBezTo>
                  <a:cubicBezTo>
                    <a:pt x="297" y="181"/>
                    <a:pt x="297" y="181"/>
                    <a:pt x="297" y="181"/>
                  </a:cubicBezTo>
                  <a:cubicBezTo>
                    <a:pt x="297" y="181"/>
                    <a:pt x="297" y="181"/>
                    <a:pt x="297" y="181"/>
                  </a:cubicBezTo>
                  <a:cubicBezTo>
                    <a:pt x="296" y="182"/>
                    <a:pt x="296" y="182"/>
                    <a:pt x="296" y="182"/>
                  </a:cubicBezTo>
                  <a:cubicBezTo>
                    <a:pt x="295" y="183"/>
                    <a:pt x="295" y="183"/>
                    <a:pt x="295" y="183"/>
                  </a:cubicBezTo>
                  <a:cubicBezTo>
                    <a:pt x="294" y="184"/>
                    <a:pt x="294" y="184"/>
                    <a:pt x="294" y="184"/>
                  </a:cubicBezTo>
                  <a:cubicBezTo>
                    <a:pt x="296" y="183"/>
                    <a:pt x="296" y="183"/>
                    <a:pt x="296" y="183"/>
                  </a:cubicBezTo>
                  <a:cubicBezTo>
                    <a:pt x="296" y="183"/>
                    <a:pt x="296" y="183"/>
                    <a:pt x="296" y="183"/>
                  </a:cubicBezTo>
                  <a:cubicBezTo>
                    <a:pt x="297" y="182"/>
                    <a:pt x="297" y="182"/>
                    <a:pt x="297" y="182"/>
                  </a:cubicBezTo>
                  <a:cubicBezTo>
                    <a:pt x="298" y="182"/>
                    <a:pt x="298" y="182"/>
                    <a:pt x="298" y="182"/>
                  </a:cubicBezTo>
                  <a:cubicBezTo>
                    <a:pt x="298" y="183"/>
                    <a:pt x="298" y="183"/>
                    <a:pt x="298" y="183"/>
                  </a:cubicBezTo>
                  <a:cubicBezTo>
                    <a:pt x="298" y="183"/>
                    <a:pt x="298" y="183"/>
                    <a:pt x="298" y="183"/>
                  </a:cubicBezTo>
                  <a:cubicBezTo>
                    <a:pt x="297" y="183"/>
                    <a:pt x="297" y="183"/>
                    <a:pt x="297" y="183"/>
                  </a:cubicBezTo>
                  <a:cubicBezTo>
                    <a:pt x="297" y="184"/>
                    <a:pt x="297" y="184"/>
                    <a:pt x="297" y="184"/>
                  </a:cubicBezTo>
                  <a:cubicBezTo>
                    <a:pt x="297" y="184"/>
                    <a:pt x="297" y="184"/>
                    <a:pt x="297" y="184"/>
                  </a:cubicBezTo>
                  <a:cubicBezTo>
                    <a:pt x="298" y="184"/>
                    <a:pt x="298" y="184"/>
                    <a:pt x="298" y="184"/>
                  </a:cubicBezTo>
                  <a:cubicBezTo>
                    <a:pt x="299" y="185"/>
                    <a:pt x="299" y="185"/>
                    <a:pt x="299" y="185"/>
                  </a:cubicBezTo>
                  <a:cubicBezTo>
                    <a:pt x="298" y="185"/>
                    <a:pt x="298" y="185"/>
                    <a:pt x="298" y="185"/>
                  </a:cubicBezTo>
                  <a:cubicBezTo>
                    <a:pt x="297" y="185"/>
                    <a:pt x="297" y="185"/>
                    <a:pt x="297" y="185"/>
                  </a:cubicBezTo>
                  <a:cubicBezTo>
                    <a:pt x="297" y="185"/>
                    <a:pt x="297" y="185"/>
                    <a:pt x="297" y="185"/>
                  </a:cubicBezTo>
                  <a:cubicBezTo>
                    <a:pt x="298" y="185"/>
                    <a:pt x="298" y="185"/>
                    <a:pt x="298" y="185"/>
                  </a:cubicBezTo>
                  <a:cubicBezTo>
                    <a:pt x="298" y="186"/>
                    <a:pt x="298" y="186"/>
                    <a:pt x="298" y="186"/>
                  </a:cubicBezTo>
                  <a:cubicBezTo>
                    <a:pt x="298" y="186"/>
                    <a:pt x="298" y="186"/>
                    <a:pt x="298" y="186"/>
                  </a:cubicBezTo>
                  <a:cubicBezTo>
                    <a:pt x="298" y="186"/>
                    <a:pt x="298" y="186"/>
                    <a:pt x="298" y="186"/>
                  </a:cubicBezTo>
                  <a:cubicBezTo>
                    <a:pt x="298" y="186"/>
                    <a:pt x="298" y="186"/>
                    <a:pt x="298" y="186"/>
                  </a:cubicBezTo>
                  <a:cubicBezTo>
                    <a:pt x="298" y="187"/>
                    <a:pt x="298" y="187"/>
                    <a:pt x="298" y="187"/>
                  </a:cubicBezTo>
                  <a:cubicBezTo>
                    <a:pt x="298" y="187"/>
                    <a:pt x="298" y="187"/>
                    <a:pt x="298" y="187"/>
                  </a:cubicBezTo>
                  <a:cubicBezTo>
                    <a:pt x="298" y="187"/>
                    <a:pt x="298" y="187"/>
                    <a:pt x="298" y="187"/>
                  </a:cubicBezTo>
                  <a:cubicBezTo>
                    <a:pt x="298" y="188"/>
                    <a:pt x="298" y="188"/>
                    <a:pt x="298" y="188"/>
                  </a:cubicBezTo>
                  <a:cubicBezTo>
                    <a:pt x="299" y="189"/>
                    <a:pt x="299" y="189"/>
                    <a:pt x="299" y="189"/>
                  </a:cubicBezTo>
                  <a:cubicBezTo>
                    <a:pt x="299" y="188"/>
                    <a:pt x="299" y="188"/>
                    <a:pt x="299" y="188"/>
                  </a:cubicBezTo>
                  <a:cubicBezTo>
                    <a:pt x="299" y="187"/>
                    <a:pt x="299" y="187"/>
                    <a:pt x="299" y="187"/>
                  </a:cubicBezTo>
                  <a:cubicBezTo>
                    <a:pt x="299" y="187"/>
                    <a:pt x="299" y="187"/>
                    <a:pt x="299" y="187"/>
                  </a:cubicBezTo>
                  <a:cubicBezTo>
                    <a:pt x="300" y="188"/>
                    <a:pt x="300" y="188"/>
                    <a:pt x="300" y="188"/>
                  </a:cubicBezTo>
                  <a:cubicBezTo>
                    <a:pt x="300" y="188"/>
                    <a:pt x="300" y="188"/>
                    <a:pt x="300" y="188"/>
                  </a:cubicBezTo>
                  <a:cubicBezTo>
                    <a:pt x="300" y="189"/>
                    <a:pt x="300" y="189"/>
                    <a:pt x="300" y="189"/>
                  </a:cubicBezTo>
                  <a:cubicBezTo>
                    <a:pt x="300" y="189"/>
                    <a:pt x="300" y="189"/>
                    <a:pt x="300" y="189"/>
                  </a:cubicBezTo>
                  <a:cubicBezTo>
                    <a:pt x="300" y="189"/>
                    <a:pt x="300" y="189"/>
                    <a:pt x="300" y="189"/>
                  </a:cubicBezTo>
                  <a:cubicBezTo>
                    <a:pt x="300" y="190"/>
                    <a:pt x="300" y="190"/>
                    <a:pt x="300" y="190"/>
                  </a:cubicBezTo>
                  <a:cubicBezTo>
                    <a:pt x="301" y="190"/>
                    <a:pt x="301" y="190"/>
                    <a:pt x="301" y="190"/>
                  </a:cubicBezTo>
                  <a:cubicBezTo>
                    <a:pt x="301" y="189"/>
                    <a:pt x="301" y="189"/>
                    <a:pt x="301" y="189"/>
                  </a:cubicBezTo>
                  <a:cubicBezTo>
                    <a:pt x="301" y="190"/>
                    <a:pt x="301" y="190"/>
                    <a:pt x="301" y="190"/>
                  </a:cubicBezTo>
                  <a:cubicBezTo>
                    <a:pt x="301" y="189"/>
                    <a:pt x="301" y="189"/>
                    <a:pt x="301" y="189"/>
                  </a:cubicBezTo>
                  <a:cubicBezTo>
                    <a:pt x="301" y="189"/>
                    <a:pt x="301" y="189"/>
                    <a:pt x="301" y="189"/>
                  </a:cubicBezTo>
                  <a:cubicBezTo>
                    <a:pt x="302" y="189"/>
                    <a:pt x="302" y="189"/>
                    <a:pt x="302" y="189"/>
                  </a:cubicBezTo>
                  <a:cubicBezTo>
                    <a:pt x="302" y="190"/>
                    <a:pt x="302" y="190"/>
                    <a:pt x="302" y="190"/>
                  </a:cubicBezTo>
                  <a:cubicBezTo>
                    <a:pt x="302" y="190"/>
                    <a:pt x="302" y="190"/>
                    <a:pt x="302" y="190"/>
                  </a:cubicBezTo>
                  <a:cubicBezTo>
                    <a:pt x="302" y="191"/>
                    <a:pt x="302" y="191"/>
                    <a:pt x="302" y="191"/>
                  </a:cubicBezTo>
                  <a:cubicBezTo>
                    <a:pt x="301" y="191"/>
                    <a:pt x="301" y="191"/>
                    <a:pt x="301" y="191"/>
                  </a:cubicBezTo>
                  <a:cubicBezTo>
                    <a:pt x="301" y="191"/>
                    <a:pt x="301" y="191"/>
                    <a:pt x="301" y="191"/>
                  </a:cubicBezTo>
                  <a:cubicBezTo>
                    <a:pt x="302" y="192"/>
                    <a:pt x="302" y="192"/>
                    <a:pt x="302" y="192"/>
                  </a:cubicBezTo>
                  <a:cubicBezTo>
                    <a:pt x="303" y="192"/>
                    <a:pt x="303" y="192"/>
                    <a:pt x="303" y="192"/>
                  </a:cubicBezTo>
                  <a:cubicBezTo>
                    <a:pt x="303" y="191"/>
                    <a:pt x="303" y="191"/>
                    <a:pt x="303" y="191"/>
                  </a:cubicBezTo>
                  <a:cubicBezTo>
                    <a:pt x="304" y="192"/>
                    <a:pt x="304" y="192"/>
                    <a:pt x="304" y="192"/>
                  </a:cubicBezTo>
                  <a:cubicBezTo>
                    <a:pt x="303" y="192"/>
                    <a:pt x="303" y="192"/>
                    <a:pt x="303" y="192"/>
                  </a:cubicBezTo>
                  <a:cubicBezTo>
                    <a:pt x="303" y="192"/>
                    <a:pt x="303" y="192"/>
                    <a:pt x="303" y="192"/>
                  </a:cubicBezTo>
                  <a:cubicBezTo>
                    <a:pt x="302" y="193"/>
                    <a:pt x="302" y="193"/>
                    <a:pt x="302" y="193"/>
                  </a:cubicBezTo>
                  <a:cubicBezTo>
                    <a:pt x="302" y="193"/>
                    <a:pt x="302" y="193"/>
                    <a:pt x="302" y="193"/>
                  </a:cubicBezTo>
                  <a:cubicBezTo>
                    <a:pt x="303" y="194"/>
                    <a:pt x="303" y="194"/>
                    <a:pt x="303" y="194"/>
                  </a:cubicBezTo>
                  <a:cubicBezTo>
                    <a:pt x="303" y="195"/>
                    <a:pt x="303" y="195"/>
                    <a:pt x="303" y="195"/>
                  </a:cubicBezTo>
                  <a:cubicBezTo>
                    <a:pt x="303" y="195"/>
                    <a:pt x="303" y="195"/>
                    <a:pt x="303" y="195"/>
                  </a:cubicBezTo>
                  <a:cubicBezTo>
                    <a:pt x="303" y="196"/>
                    <a:pt x="303" y="196"/>
                    <a:pt x="303" y="196"/>
                  </a:cubicBezTo>
                  <a:cubicBezTo>
                    <a:pt x="304" y="197"/>
                    <a:pt x="304" y="197"/>
                    <a:pt x="304" y="197"/>
                  </a:cubicBezTo>
                  <a:cubicBezTo>
                    <a:pt x="304" y="197"/>
                    <a:pt x="304" y="197"/>
                    <a:pt x="304" y="197"/>
                  </a:cubicBezTo>
                  <a:cubicBezTo>
                    <a:pt x="304" y="198"/>
                    <a:pt x="304" y="198"/>
                    <a:pt x="304" y="198"/>
                  </a:cubicBezTo>
                  <a:cubicBezTo>
                    <a:pt x="304" y="199"/>
                    <a:pt x="304" y="199"/>
                    <a:pt x="304" y="199"/>
                  </a:cubicBezTo>
                  <a:cubicBezTo>
                    <a:pt x="303" y="199"/>
                    <a:pt x="303" y="199"/>
                    <a:pt x="303" y="199"/>
                  </a:cubicBezTo>
                  <a:cubicBezTo>
                    <a:pt x="304" y="200"/>
                    <a:pt x="304" y="200"/>
                    <a:pt x="304" y="200"/>
                  </a:cubicBezTo>
                  <a:cubicBezTo>
                    <a:pt x="303" y="201"/>
                    <a:pt x="303" y="201"/>
                    <a:pt x="303" y="201"/>
                  </a:cubicBezTo>
                  <a:cubicBezTo>
                    <a:pt x="302" y="199"/>
                    <a:pt x="302" y="199"/>
                    <a:pt x="302" y="199"/>
                  </a:cubicBezTo>
                  <a:cubicBezTo>
                    <a:pt x="302" y="199"/>
                    <a:pt x="302" y="199"/>
                    <a:pt x="302" y="199"/>
                  </a:cubicBezTo>
                  <a:cubicBezTo>
                    <a:pt x="302" y="198"/>
                    <a:pt x="302" y="198"/>
                    <a:pt x="302" y="198"/>
                  </a:cubicBezTo>
                  <a:cubicBezTo>
                    <a:pt x="302" y="197"/>
                    <a:pt x="302" y="197"/>
                    <a:pt x="302" y="197"/>
                  </a:cubicBezTo>
                  <a:cubicBezTo>
                    <a:pt x="302" y="198"/>
                    <a:pt x="302" y="198"/>
                    <a:pt x="302" y="198"/>
                  </a:cubicBezTo>
                  <a:cubicBezTo>
                    <a:pt x="302" y="199"/>
                    <a:pt x="302" y="199"/>
                    <a:pt x="302" y="199"/>
                  </a:cubicBezTo>
                  <a:cubicBezTo>
                    <a:pt x="302" y="200"/>
                    <a:pt x="302" y="200"/>
                    <a:pt x="302" y="200"/>
                  </a:cubicBezTo>
                  <a:cubicBezTo>
                    <a:pt x="302" y="201"/>
                    <a:pt x="302" y="201"/>
                    <a:pt x="302" y="201"/>
                  </a:cubicBezTo>
                  <a:cubicBezTo>
                    <a:pt x="302" y="202"/>
                    <a:pt x="302" y="202"/>
                    <a:pt x="302" y="202"/>
                  </a:cubicBezTo>
                  <a:cubicBezTo>
                    <a:pt x="302" y="203"/>
                    <a:pt x="302" y="203"/>
                    <a:pt x="302" y="203"/>
                  </a:cubicBezTo>
                  <a:cubicBezTo>
                    <a:pt x="302" y="203"/>
                    <a:pt x="302" y="203"/>
                    <a:pt x="302" y="203"/>
                  </a:cubicBezTo>
                  <a:cubicBezTo>
                    <a:pt x="301" y="203"/>
                    <a:pt x="301" y="203"/>
                    <a:pt x="301" y="203"/>
                  </a:cubicBezTo>
                  <a:cubicBezTo>
                    <a:pt x="301" y="202"/>
                    <a:pt x="301" y="202"/>
                    <a:pt x="301" y="202"/>
                  </a:cubicBezTo>
                  <a:cubicBezTo>
                    <a:pt x="300" y="202"/>
                    <a:pt x="300" y="202"/>
                    <a:pt x="300" y="202"/>
                  </a:cubicBezTo>
                  <a:cubicBezTo>
                    <a:pt x="301" y="204"/>
                    <a:pt x="301" y="204"/>
                    <a:pt x="301" y="204"/>
                  </a:cubicBezTo>
                  <a:cubicBezTo>
                    <a:pt x="300" y="205"/>
                    <a:pt x="300" y="205"/>
                    <a:pt x="300" y="205"/>
                  </a:cubicBezTo>
                  <a:cubicBezTo>
                    <a:pt x="301" y="205"/>
                    <a:pt x="301" y="205"/>
                    <a:pt x="301" y="205"/>
                  </a:cubicBezTo>
                  <a:cubicBezTo>
                    <a:pt x="301" y="205"/>
                    <a:pt x="301" y="205"/>
                    <a:pt x="301" y="205"/>
                  </a:cubicBezTo>
                  <a:cubicBezTo>
                    <a:pt x="300" y="205"/>
                    <a:pt x="300" y="205"/>
                    <a:pt x="300" y="205"/>
                  </a:cubicBezTo>
                  <a:cubicBezTo>
                    <a:pt x="299" y="205"/>
                    <a:pt x="299" y="205"/>
                    <a:pt x="299" y="205"/>
                  </a:cubicBezTo>
                  <a:cubicBezTo>
                    <a:pt x="299" y="204"/>
                    <a:pt x="299" y="204"/>
                    <a:pt x="299" y="204"/>
                  </a:cubicBezTo>
                  <a:cubicBezTo>
                    <a:pt x="299" y="203"/>
                    <a:pt x="299" y="203"/>
                    <a:pt x="299" y="203"/>
                  </a:cubicBezTo>
                  <a:cubicBezTo>
                    <a:pt x="299" y="202"/>
                    <a:pt x="299" y="202"/>
                    <a:pt x="299" y="202"/>
                  </a:cubicBezTo>
                  <a:cubicBezTo>
                    <a:pt x="299" y="203"/>
                    <a:pt x="299" y="203"/>
                    <a:pt x="299" y="203"/>
                  </a:cubicBezTo>
                  <a:cubicBezTo>
                    <a:pt x="298" y="203"/>
                    <a:pt x="298" y="203"/>
                    <a:pt x="298" y="203"/>
                  </a:cubicBezTo>
                  <a:cubicBezTo>
                    <a:pt x="298" y="202"/>
                    <a:pt x="298" y="202"/>
                    <a:pt x="298" y="202"/>
                  </a:cubicBezTo>
                  <a:cubicBezTo>
                    <a:pt x="298" y="201"/>
                    <a:pt x="298" y="201"/>
                    <a:pt x="298" y="201"/>
                  </a:cubicBezTo>
                  <a:cubicBezTo>
                    <a:pt x="298" y="202"/>
                    <a:pt x="298" y="202"/>
                    <a:pt x="298" y="202"/>
                  </a:cubicBezTo>
                  <a:cubicBezTo>
                    <a:pt x="298" y="202"/>
                    <a:pt x="298" y="202"/>
                    <a:pt x="298" y="202"/>
                  </a:cubicBezTo>
                  <a:cubicBezTo>
                    <a:pt x="297" y="202"/>
                    <a:pt x="297" y="202"/>
                    <a:pt x="297" y="202"/>
                  </a:cubicBezTo>
                  <a:cubicBezTo>
                    <a:pt x="297" y="201"/>
                    <a:pt x="297" y="201"/>
                    <a:pt x="297" y="201"/>
                  </a:cubicBezTo>
                  <a:cubicBezTo>
                    <a:pt x="297" y="201"/>
                    <a:pt x="297" y="201"/>
                    <a:pt x="297" y="201"/>
                  </a:cubicBezTo>
                  <a:cubicBezTo>
                    <a:pt x="297" y="201"/>
                    <a:pt x="297" y="201"/>
                    <a:pt x="297" y="201"/>
                  </a:cubicBezTo>
                  <a:cubicBezTo>
                    <a:pt x="297" y="201"/>
                    <a:pt x="297" y="201"/>
                    <a:pt x="297" y="201"/>
                  </a:cubicBezTo>
                  <a:cubicBezTo>
                    <a:pt x="297" y="201"/>
                    <a:pt x="297" y="201"/>
                    <a:pt x="297" y="201"/>
                  </a:cubicBezTo>
                  <a:cubicBezTo>
                    <a:pt x="297" y="202"/>
                    <a:pt x="297" y="202"/>
                    <a:pt x="297" y="202"/>
                  </a:cubicBezTo>
                  <a:cubicBezTo>
                    <a:pt x="296" y="201"/>
                    <a:pt x="296" y="201"/>
                    <a:pt x="296" y="201"/>
                  </a:cubicBezTo>
                  <a:cubicBezTo>
                    <a:pt x="296" y="201"/>
                    <a:pt x="296" y="201"/>
                    <a:pt x="296" y="201"/>
                  </a:cubicBezTo>
                  <a:cubicBezTo>
                    <a:pt x="296" y="201"/>
                    <a:pt x="296" y="201"/>
                    <a:pt x="296" y="201"/>
                  </a:cubicBezTo>
                  <a:cubicBezTo>
                    <a:pt x="296" y="200"/>
                    <a:pt x="296" y="200"/>
                    <a:pt x="296" y="200"/>
                  </a:cubicBezTo>
                  <a:cubicBezTo>
                    <a:pt x="295" y="199"/>
                    <a:pt x="295" y="199"/>
                    <a:pt x="295" y="199"/>
                  </a:cubicBezTo>
                  <a:cubicBezTo>
                    <a:pt x="295" y="198"/>
                    <a:pt x="295" y="198"/>
                    <a:pt x="295" y="198"/>
                  </a:cubicBezTo>
                  <a:cubicBezTo>
                    <a:pt x="295" y="199"/>
                    <a:pt x="295" y="199"/>
                    <a:pt x="295" y="199"/>
                  </a:cubicBezTo>
                  <a:cubicBezTo>
                    <a:pt x="295" y="200"/>
                    <a:pt x="295" y="200"/>
                    <a:pt x="295" y="200"/>
                  </a:cubicBezTo>
                  <a:cubicBezTo>
                    <a:pt x="295" y="201"/>
                    <a:pt x="295" y="201"/>
                    <a:pt x="295" y="201"/>
                  </a:cubicBezTo>
                  <a:cubicBezTo>
                    <a:pt x="295" y="201"/>
                    <a:pt x="295" y="201"/>
                    <a:pt x="295" y="201"/>
                  </a:cubicBezTo>
                  <a:cubicBezTo>
                    <a:pt x="294" y="200"/>
                    <a:pt x="294" y="200"/>
                    <a:pt x="294" y="200"/>
                  </a:cubicBezTo>
                  <a:cubicBezTo>
                    <a:pt x="294" y="199"/>
                    <a:pt x="294" y="199"/>
                    <a:pt x="294" y="199"/>
                  </a:cubicBezTo>
                  <a:cubicBezTo>
                    <a:pt x="294" y="199"/>
                    <a:pt x="294" y="199"/>
                    <a:pt x="294" y="199"/>
                  </a:cubicBezTo>
                  <a:cubicBezTo>
                    <a:pt x="293" y="199"/>
                    <a:pt x="293" y="199"/>
                    <a:pt x="293" y="199"/>
                  </a:cubicBezTo>
                  <a:cubicBezTo>
                    <a:pt x="293" y="198"/>
                    <a:pt x="293" y="198"/>
                    <a:pt x="293" y="198"/>
                  </a:cubicBezTo>
                  <a:cubicBezTo>
                    <a:pt x="292" y="197"/>
                    <a:pt x="292" y="197"/>
                    <a:pt x="292" y="197"/>
                  </a:cubicBezTo>
                  <a:cubicBezTo>
                    <a:pt x="292" y="197"/>
                    <a:pt x="292" y="197"/>
                    <a:pt x="292" y="197"/>
                  </a:cubicBezTo>
                  <a:cubicBezTo>
                    <a:pt x="292" y="196"/>
                    <a:pt x="292" y="196"/>
                    <a:pt x="292" y="196"/>
                  </a:cubicBezTo>
                  <a:cubicBezTo>
                    <a:pt x="291" y="197"/>
                    <a:pt x="291" y="197"/>
                    <a:pt x="291" y="197"/>
                  </a:cubicBezTo>
                  <a:cubicBezTo>
                    <a:pt x="291" y="197"/>
                    <a:pt x="291" y="197"/>
                    <a:pt x="291" y="197"/>
                  </a:cubicBezTo>
                  <a:cubicBezTo>
                    <a:pt x="292" y="198"/>
                    <a:pt x="292" y="198"/>
                    <a:pt x="292" y="198"/>
                  </a:cubicBezTo>
                  <a:cubicBezTo>
                    <a:pt x="292" y="199"/>
                    <a:pt x="292" y="199"/>
                    <a:pt x="292" y="199"/>
                  </a:cubicBezTo>
                  <a:cubicBezTo>
                    <a:pt x="291" y="198"/>
                    <a:pt x="291" y="198"/>
                    <a:pt x="291" y="198"/>
                  </a:cubicBezTo>
                  <a:cubicBezTo>
                    <a:pt x="291" y="198"/>
                    <a:pt x="291" y="198"/>
                    <a:pt x="291" y="198"/>
                  </a:cubicBezTo>
                  <a:cubicBezTo>
                    <a:pt x="291" y="197"/>
                    <a:pt x="291" y="197"/>
                    <a:pt x="291" y="197"/>
                  </a:cubicBezTo>
                  <a:cubicBezTo>
                    <a:pt x="290" y="197"/>
                    <a:pt x="290" y="197"/>
                    <a:pt x="290" y="197"/>
                  </a:cubicBezTo>
                  <a:cubicBezTo>
                    <a:pt x="289" y="196"/>
                    <a:pt x="289" y="196"/>
                    <a:pt x="289" y="196"/>
                  </a:cubicBezTo>
                  <a:cubicBezTo>
                    <a:pt x="289" y="195"/>
                    <a:pt x="289" y="195"/>
                    <a:pt x="289" y="195"/>
                  </a:cubicBezTo>
                  <a:cubicBezTo>
                    <a:pt x="288" y="195"/>
                    <a:pt x="288" y="195"/>
                    <a:pt x="288" y="195"/>
                  </a:cubicBezTo>
                  <a:cubicBezTo>
                    <a:pt x="288" y="196"/>
                    <a:pt x="288" y="196"/>
                    <a:pt x="288" y="196"/>
                  </a:cubicBezTo>
                  <a:cubicBezTo>
                    <a:pt x="287" y="195"/>
                    <a:pt x="287" y="195"/>
                    <a:pt x="287" y="195"/>
                  </a:cubicBezTo>
                  <a:cubicBezTo>
                    <a:pt x="287" y="196"/>
                    <a:pt x="287" y="196"/>
                    <a:pt x="287" y="196"/>
                  </a:cubicBezTo>
                  <a:cubicBezTo>
                    <a:pt x="288" y="197"/>
                    <a:pt x="288" y="197"/>
                    <a:pt x="288" y="197"/>
                  </a:cubicBezTo>
                  <a:cubicBezTo>
                    <a:pt x="289" y="198"/>
                    <a:pt x="289" y="198"/>
                    <a:pt x="289" y="198"/>
                  </a:cubicBezTo>
                  <a:cubicBezTo>
                    <a:pt x="289" y="198"/>
                    <a:pt x="289" y="198"/>
                    <a:pt x="289" y="198"/>
                  </a:cubicBezTo>
                  <a:cubicBezTo>
                    <a:pt x="289" y="199"/>
                    <a:pt x="289" y="199"/>
                    <a:pt x="289" y="199"/>
                  </a:cubicBezTo>
                  <a:cubicBezTo>
                    <a:pt x="289" y="200"/>
                    <a:pt x="289" y="200"/>
                    <a:pt x="289" y="200"/>
                  </a:cubicBezTo>
                  <a:cubicBezTo>
                    <a:pt x="289" y="200"/>
                    <a:pt x="289" y="200"/>
                    <a:pt x="289" y="200"/>
                  </a:cubicBezTo>
                  <a:cubicBezTo>
                    <a:pt x="290" y="200"/>
                    <a:pt x="290" y="200"/>
                    <a:pt x="290" y="200"/>
                  </a:cubicBezTo>
                  <a:cubicBezTo>
                    <a:pt x="291" y="200"/>
                    <a:pt x="291" y="200"/>
                    <a:pt x="291" y="200"/>
                  </a:cubicBezTo>
                  <a:cubicBezTo>
                    <a:pt x="291" y="201"/>
                    <a:pt x="291" y="201"/>
                    <a:pt x="291" y="201"/>
                  </a:cubicBezTo>
                  <a:cubicBezTo>
                    <a:pt x="291" y="201"/>
                    <a:pt x="291" y="201"/>
                    <a:pt x="291" y="201"/>
                  </a:cubicBezTo>
                  <a:cubicBezTo>
                    <a:pt x="292" y="201"/>
                    <a:pt x="292" y="201"/>
                    <a:pt x="292" y="201"/>
                  </a:cubicBezTo>
                  <a:cubicBezTo>
                    <a:pt x="291" y="202"/>
                    <a:pt x="291" y="202"/>
                    <a:pt x="291" y="202"/>
                  </a:cubicBezTo>
                  <a:cubicBezTo>
                    <a:pt x="292" y="202"/>
                    <a:pt x="292" y="202"/>
                    <a:pt x="292" y="202"/>
                  </a:cubicBezTo>
                  <a:cubicBezTo>
                    <a:pt x="292" y="202"/>
                    <a:pt x="292" y="202"/>
                    <a:pt x="292" y="202"/>
                  </a:cubicBezTo>
                  <a:cubicBezTo>
                    <a:pt x="293" y="203"/>
                    <a:pt x="293" y="203"/>
                    <a:pt x="293" y="203"/>
                  </a:cubicBezTo>
                  <a:cubicBezTo>
                    <a:pt x="293" y="203"/>
                    <a:pt x="293" y="203"/>
                    <a:pt x="293" y="203"/>
                  </a:cubicBezTo>
                  <a:cubicBezTo>
                    <a:pt x="293" y="203"/>
                    <a:pt x="293" y="203"/>
                    <a:pt x="293" y="203"/>
                  </a:cubicBezTo>
                  <a:cubicBezTo>
                    <a:pt x="294" y="204"/>
                    <a:pt x="294" y="204"/>
                    <a:pt x="294" y="204"/>
                  </a:cubicBezTo>
                  <a:cubicBezTo>
                    <a:pt x="294" y="204"/>
                    <a:pt x="294" y="204"/>
                    <a:pt x="294" y="204"/>
                  </a:cubicBezTo>
                  <a:cubicBezTo>
                    <a:pt x="293" y="205"/>
                    <a:pt x="293" y="205"/>
                    <a:pt x="293" y="205"/>
                  </a:cubicBezTo>
                  <a:cubicBezTo>
                    <a:pt x="294" y="205"/>
                    <a:pt x="294" y="205"/>
                    <a:pt x="294" y="205"/>
                  </a:cubicBezTo>
                  <a:cubicBezTo>
                    <a:pt x="294" y="206"/>
                    <a:pt x="294" y="206"/>
                    <a:pt x="294" y="206"/>
                  </a:cubicBezTo>
                  <a:cubicBezTo>
                    <a:pt x="294" y="206"/>
                    <a:pt x="294" y="206"/>
                    <a:pt x="294" y="206"/>
                  </a:cubicBezTo>
                  <a:cubicBezTo>
                    <a:pt x="295" y="205"/>
                    <a:pt x="295" y="205"/>
                    <a:pt x="295" y="205"/>
                  </a:cubicBezTo>
                  <a:cubicBezTo>
                    <a:pt x="295" y="206"/>
                    <a:pt x="295" y="206"/>
                    <a:pt x="295" y="206"/>
                  </a:cubicBezTo>
                  <a:cubicBezTo>
                    <a:pt x="295" y="206"/>
                    <a:pt x="295" y="206"/>
                    <a:pt x="295" y="206"/>
                  </a:cubicBezTo>
                  <a:cubicBezTo>
                    <a:pt x="295" y="207"/>
                    <a:pt x="295" y="207"/>
                    <a:pt x="295" y="207"/>
                  </a:cubicBezTo>
                  <a:cubicBezTo>
                    <a:pt x="295" y="207"/>
                    <a:pt x="295" y="207"/>
                    <a:pt x="295" y="207"/>
                  </a:cubicBezTo>
                  <a:cubicBezTo>
                    <a:pt x="296" y="207"/>
                    <a:pt x="296" y="207"/>
                    <a:pt x="296" y="207"/>
                  </a:cubicBezTo>
                  <a:cubicBezTo>
                    <a:pt x="295" y="208"/>
                    <a:pt x="295" y="208"/>
                    <a:pt x="295" y="208"/>
                  </a:cubicBezTo>
                  <a:cubicBezTo>
                    <a:pt x="295" y="207"/>
                    <a:pt x="295" y="207"/>
                    <a:pt x="295" y="207"/>
                  </a:cubicBezTo>
                  <a:cubicBezTo>
                    <a:pt x="294" y="208"/>
                    <a:pt x="294" y="208"/>
                    <a:pt x="294" y="208"/>
                  </a:cubicBezTo>
                  <a:cubicBezTo>
                    <a:pt x="295" y="208"/>
                    <a:pt x="295" y="208"/>
                    <a:pt x="295" y="208"/>
                  </a:cubicBezTo>
                  <a:cubicBezTo>
                    <a:pt x="295" y="209"/>
                    <a:pt x="295" y="209"/>
                    <a:pt x="295" y="209"/>
                  </a:cubicBezTo>
                  <a:cubicBezTo>
                    <a:pt x="295" y="209"/>
                    <a:pt x="295" y="209"/>
                    <a:pt x="295" y="209"/>
                  </a:cubicBezTo>
                  <a:cubicBezTo>
                    <a:pt x="295" y="209"/>
                    <a:pt x="295" y="209"/>
                    <a:pt x="295" y="209"/>
                  </a:cubicBezTo>
                  <a:close/>
                  <a:moveTo>
                    <a:pt x="221" y="190"/>
                  </a:moveTo>
                  <a:cubicBezTo>
                    <a:pt x="221" y="190"/>
                    <a:pt x="221" y="190"/>
                    <a:pt x="221" y="190"/>
                  </a:cubicBezTo>
                  <a:cubicBezTo>
                    <a:pt x="222" y="189"/>
                    <a:pt x="222" y="189"/>
                    <a:pt x="222" y="189"/>
                  </a:cubicBezTo>
                  <a:cubicBezTo>
                    <a:pt x="222" y="189"/>
                    <a:pt x="222" y="189"/>
                    <a:pt x="222" y="189"/>
                  </a:cubicBezTo>
                  <a:cubicBezTo>
                    <a:pt x="222" y="189"/>
                    <a:pt x="222" y="189"/>
                    <a:pt x="222" y="189"/>
                  </a:cubicBezTo>
                  <a:cubicBezTo>
                    <a:pt x="223" y="189"/>
                    <a:pt x="223" y="189"/>
                    <a:pt x="223" y="189"/>
                  </a:cubicBezTo>
                  <a:cubicBezTo>
                    <a:pt x="223" y="189"/>
                    <a:pt x="223" y="189"/>
                    <a:pt x="223" y="189"/>
                  </a:cubicBezTo>
                  <a:cubicBezTo>
                    <a:pt x="224" y="189"/>
                    <a:pt x="224" y="189"/>
                    <a:pt x="224" y="189"/>
                  </a:cubicBezTo>
                  <a:cubicBezTo>
                    <a:pt x="224" y="189"/>
                    <a:pt x="224" y="189"/>
                    <a:pt x="224" y="189"/>
                  </a:cubicBezTo>
                  <a:cubicBezTo>
                    <a:pt x="225" y="189"/>
                    <a:pt x="225" y="189"/>
                    <a:pt x="225" y="189"/>
                  </a:cubicBezTo>
                  <a:cubicBezTo>
                    <a:pt x="225" y="190"/>
                    <a:pt x="225" y="190"/>
                    <a:pt x="225" y="190"/>
                  </a:cubicBezTo>
                  <a:cubicBezTo>
                    <a:pt x="224" y="191"/>
                    <a:pt x="224" y="191"/>
                    <a:pt x="224" y="191"/>
                  </a:cubicBezTo>
                  <a:cubicBezTo>
                    <a:pt x="224" y="191"/>
                    <a:pt x="224" y="191"/>
                    <a:pt x="224" y="191"/>
                  </a:cubicBezTo>
                  <a:cubicBezTo>
                    <a:pt x="224" y="192"/>
                    <a:pt x="224" y="192"/>
                    <a:pt x="224" y="192"/>
                  </a:cubicBezTo>
                  <a:cubicBezTo>
                    <a:pt x="224" y="193"/>
                    <a:pt x="224" y="193"/>
                    <a:pt x="224" y="193"/>
                  </a:cubicBezTo>
                  <a:cubicBezTo>
                    <a:pt x="224" y="193"/>
                    <a:pt x="224" y="193"/>
                    <a:pt x="224" y="193"/>
                  </a:cubicBezTo>
                  <a:cubicBezTo>
                    <a:pt x="225" y="193"/>
                    <a:pt x="225" y="193"/>
                    <a:pt x="225" y="193"/>
                  </a:cubicBezTo>
                  <a:cubicBezTo>
                    <a:pt x="225" y="193"/>
                    <a:pt x="225" y="193"/>
                    <a:pt x="225" y="193"/>
                  </a:cubicBezTo>
                  <a:cubicBezTo>
                    <a:pt x="225" y="193"/>
                    <a:pt x="225" y="193"/>
                    <a:pt x="225" y="193"/>
                  </a:cubicBezTo>
                  <a:cubicBezTo>
                    <a:pt x="226" y="193"/>
                    <a:pt x="226" y="193"/>
                    <a:pt x="226" y="193"/>
                  </a:cubicBezTo>
                  <a:cubicBezTo>
                    <a:pt x="227" y="193"/>
                    <a:pt x="227" y="193"/>
                    <a:pt x="227" y="193"/>
                  </a:cubicBezTo>
                  <a:cubicBezTo>
                    <a:pt x="227" y="193"/>
                    <a:pt x="227" y="193"/>
                    <a:pt x="227" y="193"/>
                  </a:cubicBezTo>
                  <a:cubicBezTo>
                    <a:pt x="228" y="192"/>
                    <a:pt x="228" y="192"/>
                    <a:pt x="228" y="192"/>
                  </a:cubicBezTo>
                  <a:cubicBezTo>
                    <a:pt x="228" y="192"/>
                    <a:pt x="228" y="192"/>
                    <a:pt x="228" y="192"/>
                  </a:cubicBezTo>
                  <a:cubicBezTo>
                    <a:pt x="229" y="192"/>
                    <a:pt x="229" y="192"/>
                    <a:pt x="229" y="192"/>
                  </a:cubicBezTo>
                  <a:cubicBezTo>
                    <a:pt x="229" y="191"/>
                    <a:pt x="229" y="191"/>
                    <a:pt x="229" y="191"/>
                  </a:cubicBezTo>
                  <a:cubicBezTo>
                    <a:pt x="230" y="190"/>
                    <a:pt x="230" y="190"/>
                    <a:pt x="230" y="190"/>
                  </a:cubicBezTo>
                  <a:cubicBezTo>
                    <a:pt x="230" y="190"/>
                    <a:pt x="230" y="190"/>
                    <a:pt x="230" y="190"/>
                  </a:cubicBezTo>
                  <a:cubicBezTo>
                    <a:pt x="230" y="190"/>
                    <a:pt x="230" y="190"/>
                    <a:pt x="230" y="190"/>
                  </a:cubicBezTo>
                  <a:cubicBezTo>
                    <a:pt x="231" y="190"/>
                    <a:pt x="231" y="190"/>
                    <a:pt x="231" y="190"/>
                  </a:cubicBezTo>
                  <a:cubicBezTo>
                    <a:pt x="232" y="190"/>
                    <a:pt x="232" y="190"/>
                    <a:pt x="232" y="190"/>
                  </a:cubicBezTo>
                  <a:cubicBezTo>
                    <a:pt x="232" y="190"/>
                    <a:pt x="232" y="190"/>
                    <a:pt x="232" y="190"/>
                  </a:cubicBezTo>
                  <a:cubicBezTo>
                    <a:pt x="232" y="190"/>
                    <a:pt x="232" y="190"/>
                    <a:pt x="232" y="190"/>
                  </a:cubicBezTo>
                  <a:cubicBezTo>
                    <a:pt x="233" y="189"/>
                    <a:pt x="233" y="189"/>
                    <a:pt x="233" y="189"/>
                  </a:cubicBezTo>
                  <a:cubicBezTo>
                    <a:pt x="233" y="188"/>
                    <a:pt x="233" y="188"/>
                    <a:pt x="233" y="188"/>
                  </a:cubicBezTo>
                  <a:cubicBezTo>
                    <a:pt x="233" y="187"/>
                    <a:pt x="233" y="187"/>
                    <a:pt x="233" y="187"/>
                  </a:cubicBezTo>
                  <a:cubicBezTo>
                    <a:pt x="234" y="187"/>
                    <a:pt x="234" y="187"/>
                    <a:pt x="234" y="187"/>
                  </a:cubicBezTo>
                  <a:cubicBezTo>
                    <a:pt x="234" y="187"/>
                    <a:pt x="234" y="187"/>
                    <a:pt x="234" y="187"/>
                  </a:cubicBezTo>
                  <a:cubicBezTo>
                    <a:pt x="235" y="187"/>
                    <a:pt x="235" y="187"/>
                    <a:pt x="235" y="187"/>
                  </a:cubicBezTo>
                  <a:cubicBezTo>
                    <a:pt x="235" y="187"/>
                    <a:pt x="235" y="187"/>
                    <a:pt x="235" y="187"/>
                  </a:cubicBezTo>
                  <a:cubicBezTo>
                    <a:pt x="236" y="186"/>
                    <a:pt x="236" y="186"/>
                    <a:pt x="236" y="186"/>
                  </a:cubicBezTo>
                  <a:cubicBezTo>
                    <a:pt x="236" y="187"/>
                    <a:pt x="236" y="187"/>
                    <a:pt x="236" y="187"/>
                  </a:cubicBezTo>
                  <a:cubicBezTo>
                    <a:pt x="236" y="187"/>
                    <a:pt x="236" y="187"/>
                    <a:pt x="236" y="187"/>
                  </a:cubicBezTo>
                  <a:cubicBezTo>
                    <a:pt x="236" y="188"/>
                    <a:pt x="236" y="188"/>
                    <a:pt x="236" y="188"/>
                  </a:cubicBezTo>
                  <a:cubicBezTo>
                    <a:pt x="235" y="188"/>
                    <a:pt x="235" y="188"/>
                    <a:pt x="235" y="188"/>
                  </a:cubicBezTo>
                  <a:cubicBezTo>
                    <a:pt x="236" y="188"/>
                    <a:pt x="236" y="188"/>
                    <a:pt x="236" y="188"/>
                  </a:cubicBezTo>
                  <a:cubicBezTo>
                    <a:pt x="237" y="188"/>
                    <a:pt x="237" y="188"/>
                    <a:pt x="237" y="188"/>
                  </a:cubicBezTo>
                  <a:cubicBezTo>
                    <a:pt x="238" y="189"/>
                    <a:pt x="238" y="189"/>
                    <a:pt x="238" y="189"/>
                  </a:cubicBezTo>
                  <a:cubicBezTo>
                    <a:pt x="238" y="189"/>
                    <a:pt x="238" y="189"/>
                    <a:pt x="238" y="189"/>
                  </a:cubicBezTo>
                  <a:cubicBezTo>
                    <a:pt x="237" y="190"/>
                    <a:pt x="237" y="190"/>
                    <a:pt x="237" y="190"/>
                  </a:cubicBezTo>
                  <a:cubicBezTo>
                    <a:pt x="237" y="190"/>
                    <a:pt x="237" y="190"/>
                    <a:pt x="237" y="190"/>
                  </a:cubicBezTo>
                  <a:cubicBezTo>
                    <a:pt x="237" y="191"/>
                    <a:pt x="237" y="191"/>
                    <a:pt x="237" y="191"/>
                  </a:cubicBezTo>
                  <a:cubicBezTo>
                    <a:pt x="237" y="191"/>
                    <a:pt x="237" y="191"/>
                    <a:pt x="237" y="191"/>
                  </a:cubicBezTo>
                  <a:cubicBezTo>
                    <a:pt x="238" y="191"/>
                    <a:pt x="238" y="191"/>
                    <a:pt x="238" y="191"/>
                  </a:cubicBezTo>
                  <a:cubicBezTo>
                    <a:pt x="238" y="191"/>
                    <a:pt x="238" y="191"/>
                    <a:pt x="238" y="191"/>
                  </a:cubicBezTo>
                  <a:cubicBezTo>
                    <a:pt x="239" y="191"/>
                    <a:pt x="239" y="191"/>
                    <a:pt x="239" y="191"/>
                  </a:cubicBezTo>
                  <a:cubicBezTo>
                    <a:pt x="239" y="191"/>
                    <a:pt x="239" y="191"/>
                    <a:pt x="239" y="191"/>
                  </a:cubicBezTo>
                  <a:cubicBezTo>
                    <a:pt x="239" y="192"/>
                    <a:pt x="239" y="192"/>
                    <a:pt x="239" y="192"/>
                  </a:cubicBezTo>
                  <a:cubicBezTo>
                    <a:pt x="240" y="192"/>
                    <a:pt x="240" y="192"/>
                    <a:pt x="240" y="192"/>
                  </a:cubicBezTo>
                  <a:cubicBezTo>
                    <a:pt x="241" y="192"/>
                    <a:pt x="241" y="192"/>
                    <a:pt x="241" y="192"/>
                  </a:cubicBezTo>
                  <a:cubicBezTo>
                    <a:pt x="241" y="192"/>
                    <a:pt x="241" y="192"/>
                    <a:pt x="241" y="192"/>
                  </a:cubicBezTo>
                  <a:cubicBezTo>
                    <a:pt x="242" y="193"/>
                    <a:pt x="242" y="193"/>
                    <a:pt x="242" y="193"/>
                  </a:cubicBezTo>
                  <a:cubicBezTo>
                    <a:pt x="243" y="193"/>
                    <a:pt x="243" y="193"/>
                    <a:pt x="243" y="193"/>
                  </a:cubicBezTo>
                  <a:cubicBezTo>
                    <a:pt x="243" y="192"/>
                    <a:pt x="243" y="192"/>
                    <a:pt x="243" y="192"/>
                  </a:cubicBezTo>
                  <a:cubicBezTo>
                    <a:pt x="244" y="191"/>
                    <a:pt x="244" y="191"/>
                    <a:pt x="244" y="191"/>
                  </a:cubicBezTo>
                  <a:cubicBezTo>
                    <a:pt x="244" y="191"/>
                    <a:pt x="244" y="191"/>
                    <a:pt x="244" y="191"/>
                  </a:cubicBezTo>
                  <a:cubicBezTo>
                    <a:pt x="245" y="191"/>
                    <a:pt x="245" y="191"/>
                    <a:pt x="245" y="191"/>
                  </a:cubicBezTo>
                  <a:cubicBezTo>
                    <a:pt x="245" y="190"/>
                    <a:pt x="245" y="190"/>
                    <a:pt x="245" y="190"/>
                  </a:cubicBezTo>
                  <a:cubicBezTo>
                    <a:pt x="245" y="190"/>
                    <a:pt x="245" y="190"/>
                    <a:pt x="245" y="190"/>
                  </a:cubicBezTo>
                  <a:cubicBezTo>
                    <a:pt x="244" y="190"/>
                    <a:pt x="244" y="190"/>
                    <a:pt x="244" y="190"/>
                  </a:cubicBezTo>
                  <a:cubicBezTo>
                    <a:pt x="245" y="190"/>
                    <a:pt x="245" y="190"/>
                    <a:pt x="245" y="190"/>
                  </a:cubicBezTo>
                  <a:cubicBezTo>
                    <a:pt x="245" y="189"/>
                    <a:pt x="245" y="189"/>
                    <a:pt x="245" y="189"/>
                  </a:cubicBezTo>
                  <a:cubicBezTo>
                    <a:pt x="244" y="189"/>
                    <a:pt x="244" y="189"/>
                    <a:pt x="244" y="189"/>
                  </a:cubicBezTo>
                  <a:cubicBezTo>
                    <a:pt x="244" y="188"/>
                    <a:pt x="244" y="188"/>
                    <a:pt x="244" y="188"/>
                  </a:cubicBezTo>
                  <a:cubicBezTo>
                    <a:pt x="244" y="188"/>
                    <a:pt x="244" y="188"/>
                    <a:pt x="244" y="188"/>
                  </a:cubicBezTo>
                  <a:cubicBezTo>
                    <a:pt x="244" y="189"/>
                    <a:pt x="244" y="189"/>
                    <a:pt x="244" y="189"/>
                  </a:cubicBezTo>
                  <a:cubicBezTo>
                    <a:pt x="244" y="189"/>
                    <a:pt x="244" y="189"/>
                    <a:pt x="244" y="189"/>
                  </a:cubicBezTo>
                  <a:cubicBezTo>
                    <a:pt x="243" y="189"/>
                    <a:pt x="243" y="189"/>
                    <a:pt x="243" y="189"/>
                  </a:cubicBezTo>
                  <a:cubicBezTo>
                    <a:pt x="242" y="189"/>
                    <a:pt x="242" y="189"/>
                    <a:pt x="242" y="189"/>
                  </a:cubicBezTo>
                  <a:cubicBezTo>
                    <a:pt x="242" y="188"/>
                    <a:pt x="242" y="188"/>
                    <a:pt x="242" y="188"/>
                  </a:cubicBezTo>
                  <a:cubicBezTo>
                    <a:pt x="242" y="188"/>
                    <a:pt x="242" y="188"/>
                    <a:pt x="242" y="188"/>
                  </a:cubicBezTo>
                  <a:cubicBezTo>
                    <a:pt x="241" y="189"/>
                    <a:pt x="241" y="189"/>
                    <a:pt x="241" y="189"/>
                  </a:cubicBezTo>
                  <a:cubicBezTo>
                    <a:pt x="240" y="189"/>
                    <a:pt x="240" y="189"/>
                    <a:pt x="240" y="189"/>
                  </a:cubicBezTo>
                  <a:cubicBezTo>
                    <a:pt x="240" y="188"/>
                    <a:pt x="240" y="188"/>
                    <a:pt x="240" y="188"/>
                  </a:cubicBezTo>
                  <a:cubicBezTo>
                    <a:pt x="240" y="188"/>
                    <a:pt x="240" y="188"/>
                    <a:pt x="240" y="188"/>
                  </a:cubicBezTo>
                  <a:cubicBezTo>
                    <a:pt x="241" y="188"/>
                    <a:pt x="241" y="188"/>
                    <a:pt x="241" y="188"/>
                  </a:cubicBezTo>
                  <a:cubicBezTo>
                    <a:pt x="242" y="187"/>
                    <a:pt x="242" y="187"/>
                    <a:pt x="242" y="187"/>
                  </a:cubicBezTo>
                  <a:cubicBezTo>
                    <a:pt x="242" y="187"/>
                    <a:pt x="242" y="187"/>
                    <a:pt x="242" y="187"/>
                  </a:cubicBezTo>
                  <a:cubicBezTo>
                    <a:pt x="241" y="187"/>
                    <a:pt x="241" y="187"/>
                    <a:pt x="241" y="187"/>
                  </a:cubicBezTo>
                  <a:cubicBezTo>
                    <a:pt x="241" y="186"/>
                    <a:pt x="241" y="186"/>
                    <a:pt x="241" y="186"/>
                  </a:cubicBezTo>
                  <a:cubicBezTo>
                    <a:pt x="241" y="185"/>
                    <a:pt x="241" y="185"/>
                    <a:pt x="241" y="185"/>
                  </a:cubicBezTo>
                  <a:cubicBezTo>
                    <a:pt x="241" y="185"/>
                    <a:pt x="241" y="185"/>
                    <a:pt x="241" y="185"/>
                  </a:cubicBezTo>
                  <a:cubicBezTo>
                    <a:pt x="241" y="184"/>
                    <a:pt x="241" y="184"/>
                    <a:pt x="241" y="184"/>
                  </a:cubicBezTo>
                  <a:cubicBezTo>
                    <a:pt x="241" y="184"/>
                    <a:pt x="241" y="184"/>
                    <a:pt x="241" y="184"/>
                  </a:cubicBezTo>
                  <a:cubicBezTo>
                    <a:pt x="240" y="183"/>
                    <a:pt x="240" y="183"/>
                    <a:pt x="240" y="183"/>
                  </a:cubicBezTo>
                  <a:cubicBezTo>
                    <a:pt x="239" y="182"/>
                    <a:pt x="239" y="182"/>
                    <a:pt x="239" y="182"/>
                  </a:cubicBezTo>
                  <a:cubicBezTo>
                    <a:pt x="239" y="182"/>
                    <a:pt x="239" y="182"/>
                    <a:pt x="239" y="182"/>
                  </a:cubicBezTo>
                  <a:cubicBezTo>
                    <a:pt x="238" y="181"/>
                    <a:pt x="238" y="181"/>
                    <a:pt x="238" y="181"/>
                  </a:cubicBezTo>
                  <a:cubicBezTo>
                    <a:pt x="238" y="181"/>
                    <a:pt x="238" y="181"/>
                    <a:pt x="238" y="181"/>
                  </a:cubicBezTo>
                  <a:cubicBezTo>
                    <a:pt x="238" y="181"/>
                    <a:pt x="238" y="181"/>
                    <a:pt x="238" y="181"/>
                  </a:cubicBezTo>
                  <a:cubicBezTo>
                    <a:pt x="238" y="180"/>
                    <a:pt x="238" y="180"/>
                    <a:pt x="238" y="180"/>
                  </a:cubicBezTo>
                  <a:cubicBezTo>
                    <a:pt x="237" y="179"/>
                    <a:pt x="237" y="179"/>
                    <a:pt x="237" y="179"/>
                  </a:cubicBezTo>
                  <a:cubicBezTo>
                    <a:pt x="236" y="179"/>
                    <a:pt x="236" y="179"/>
                    <a:pt x="236" y="179"/>
                  </a:cubicBezTo>
                  <a:cubicBezTo>
                    <a:pt x="235" y="179"/>
                    <a:pt x="235" y="179"/>
                    <a:pt x="235" y="179"/>
                  </a:cubicBezTo>
                  <a:cubicBezTo>
                    <a:pt x="234" y="178"/>
                    <a:pt x="234" y="178"/>
                    <a:pt x="234" y="178"/>
                  </a:cubicBezTo>
                  <a:cubicBezTo>
                    <a:pt x="235" y="177"/>
                    <a:pt x="235" y="177"/>
                    <a:pt x="235" y="177"/>
                  </a:cubicBezTo>
                  <a:cubicBezTo>
                    <a:pt x="235" y="177"/>
                    <a:pt x="235" y="177"/>
                    <a:pt x="235" y="177"/>
                  </a:cubicBezTo>
                  <a:cubicBezTo>
                    <a:pt x="234" y="177"/>
                    <a:pt x="234" y="177"/>
                    <a:pt x="234" y="177"/>
                  </a:cubicBezTo>
                  <a:cubicBezTo>
                    <a:pt x="234" y="176"/>
                    <a:pt x="234" y="176"/>
                    <a:pt x="234" y="176"/>
                  </a:cubicBezTo>
                  <a:cubicBezTo>
                    <a:pt x="234" y="176"/>
                    <a:pt x="234" y="176"/>
                    <a:pt x="234" y="176"/>
                  </a:cubicBezTo>
                  <a:cubicBezTo>
                    <a:pt x="233" y="177"/>
                    <a:pt x="233" y="177"/>
                    <a:pt x="233" y="177"/>
                  </a:cubicBezTo>
                  <a:cubicBezTo>
                    <a:pt x="233" y="178"/>
                    <a:pt x="233" y="178"/>
                    <a:pt x="233" y="178"/>
                  </a:cubicBezTo>
                  <a:cubicBezTo>
                    <a:pt x="232" y="178"/>
                    <a:pt x="232" y="178"/>
                    <a:pt x="232" y="178"/>
                  </a:cubicBezTo>
                  <a:cubicBezTo>
                    <a:pt x="232" y="178"/>
                    <a:pt x="232" y="178"/>
                    <a:pt x="232" y="178"/>
                  </a:cubicBezTo>
                  <a:cubicBezTo>
                    <a:pt x="232" y="177"/>
                    <a:pt x="232" y="177"/>
                    <a:pt x="232" y="177"/>
                  </a:cubicBezTo>
                  <a:cubicBezTo>
                    <a:pt x="232" y="176"/>
                    <a:pt x="232" y="176"/>
                    <a:pt x="232" y="176"/>
                  </a:cubicBezTo>
                  <a:cubicBezTo>
                    <a:pt x="232" y="175"/>
                    <a:pt x="232" y="175"/>
                    <a:pt x="232" y="175"/>
                  </a:cubicBezTo>
                  <a:cubicBezTo>
                    <a:pt x="232" y="175"/>
                    <a:pt x="232" y="175"/>
                    <a:pt x="232" y="175"/>
                  </a:cubicBezTo>
                  <a:cubicBezTo>
                    <a:pt x="233" y="175"/>
                    <a:pt x="233" y="175"/>
                    <a:pt x="233" y="175"/>
                  </a:cubicBezTo>
                  <a:cubicBezTo>
                    <a:pt x="233" y="175"/>
                    <a:pt x="233" y="175"/>
                    <a:pt x="233" y="175"/>
                  </a:cubicBezTo>
                  <a:cubicBezTo>
                    <a:pt x="233" y="174"/>
                    <a:pt x="233" y="174"/>
                    <a:pt x="233" y="174"/>
                  </a:cubicBezTo>
                  <a:cubicBezTo>
                    <a:pt x="232" y="174"/>
                    <a:pt x="232" y="174"/>
                    <a:pt x="232" y="174"/>
                  </a:cubicBezTo>
                  <a:cubicBezTo>
                    <a:pt x="232" y="174"/>
                    <a:pt x="232" y="174"/>
                    <a:pt x="232" y="174"/>
                  </a:cubicBezTo>
                  <a:cubicBezTo>
                    <a:pt x="232" y="173"/>
                    <a:pt x="232" y="173"/>
                    <a:pt x="232" y="173"/>
                  </a:cubicBezTo>
                  <a:cubicBezTo>
                    <a:pt x="232" y="172"/>
                    <a:pt x="232" y="172"/>
                    <a:pt x="232" y="172"/>
                  </a:cubicBezTo>
                  <a:cubicBezTo>
                    <a:pt x="232" y="172"/>
                    <a:pt x="232" y="172"/>
                    <a:pt x="232" y="172"/>
                  </a:cubicBezTo>
                  <a:cubicBezTo>
                    <a:pt x="230" y="173"/>
                    <a:pt x="230" y="173"/>
                    <a:pt x="230" y="173"/>
                  </a:cubicBezTo>
                  <a:cubicBezTo>
                    <a:pt x="229" y="174"/>
                    <a:pt x="229" y="174"/>
                    <a:pt x="229" y="174"/>
                  </a:cubicBezTo>
                  <a:cubicBezTo>
                    <a:pt x="229" y="175"/>
                    <a:pt x="229" y="175"/>
                    <a:pt x="229" y="175"/>
                  </a:cubicBezTo>
                  <a:cubicBezTo>
                    <a:pt x="228" y="176"/>
                    <a:pt x="228" y="176"/>
                    <a:pt x="228" y="176"/>
                  </a:cubicBezTo>
                  <a:cubicBezTo>
                    <a:pt x="228" y="177"/>
                    <a:pt x="228" y="177"/>
                    <a:pt x="228" y="177"/>
                  </a:cubicBezTo>
                  <a:cubicBezTo>
                    <a:pt x="227" y="177"/>
                    <a:pt x="227" y="177"/>
                    <a:pt x="227" y="177"/>
                  </a:cubicBezTo>
                  <a:cubicBezTo>
                    <a:pt x="227" y="178"/>
                    <a:pt x="227" y="178"/>
                    <a:pt x="227" y="178"/>
                  </a:cubicBezTo>
                  <a:cubicBezTo>
                    <a:pt x="226" y="179"/>
                    <a:pt x="226" y="179"/>
                    <a:pt x="226" y="179"/>
                  </a:cubicBezTo>
                  <a:cubicBezTo>
                    <a:pt x="227" y="180"/>
                    <a:pt x="227" y="180"/>
                    <a:pt x="227" y="180"/>
                  </a:cubicBezTo>
                  <a:cubicBezTo>
                    <a:pt x="226" y="180"/>
                    <a:pt x="226" y="180"/>
                    <a:pt x="226" y="180"/>
                  </a:cubicBezTo>
                  <a:cubicBezTo>
                    <a:pt x="226" y="181"/>
                    <a:pt x="226" y="181"/>
                    <a:pt x="226" y="181"/>
                  </a:cubicBezTo>
                  <a:cubicBezTo>
                    <a:pt x="226" y="181"/>
                    <a:pt x="226" y="181"/>
                    <a:pt x="226" y="181"/>
                  </a:cubicBezTo>
                  <a:cubicBezTo>
                    <a:pt x="225" y="182"/>
                    <a:pt x="225" y="182"/>
                    <a:pt x="225" y="182"/>
                  </a:cubicBezTo>
                  <a:cubicBezTo>
                    <a:pt x="224" y="183"/>
                    <a:pt x="224" y="183"/>
                    <a:pt x="224" y="183"/>
                  </a:cubicBezTo>
                  <a:cubicBezTo>
                    <a:pt x="224" y="184"/>
                    <a:pt x="224" y="184"/>
                    <a:pt x="224" y="184"/>
                  </a:cubicBezTo>
                  <a:cubicBezTo>
                    <a:pt x="224" y="184"/>
                    <a:pt x="224" y="184"/>
                    <a:pt x="224" y="184"/>
                  </a:cubicBezTo>
                  <a:cubicBezTo>
                    <a:pt x="224" y="186"/>
                    <a:pt x="224" y="186"/>
                    <a:pt x="224" y="186"/>
                  </a:cubicBezTo>
                  <a:cubicBezTo>
                    <a:pt x="224" y="186"/>
                    <a:pt x="224" y="186"/>
                    <a:pt x="224" y="186"/>
                  </a:cubicBezTo>
                  <a:cubicBezTo>
                    <a:pt x="223" y="186"/>
                    <a:pt x="223" y="186"/>
                    <a:pt x="223" y="186"/>
                  </a:cubicBezTo>
                  <a:cubicBezTo>
                    <a:pt x="221" y="187"/>
                    <a:pt x="221" y="187"/>
                    <a:pt x="221" y="187"/>
                  </a:cubicBezTo>
                  <a:cubicBezTo>
                    <a:pt x="221" y="187"/>
                    <a:pt x="221" y="187"/>
                    <a:pt x="221" y="187"/>
                  </a:cubicBezTo>
                  <a:cubicBezTo>
                    <a:pt x="221" y="189"/>
                    <a:pt x="221" y="189"/>
                    <a:pt x="221" y="189"/>
                  </a:cubicBezTo>
                  <a:cubicBezTo>
                    <a:pt x="221" y="190"/>
                    <a:pt x="221" y="190"/>
                    <a:pt x="221" y="190"/>
                  </a:cubicBezTo>
                  <a:close/>
                  <a:moveTo>
                    <a:pt x="228" y="201"/>
                  </a:moveTo>
                  <a:cubicBezTo>
                    <a:pt x="228" y="201"/>
                    <a:pt x="228" y="201"/>
                    <a:pt x="228" y="201"/>
                  </a:cubicBezTo>
                  <a:cubicBezTo>
                    <a:pt x="229" y="201"/>
                    <a:pt x="229" y="201"/>
                    <a:pt x="229" y="201"/>
                  </a:cubicBezTo>
                  <a:cubicBezTo>
                    <a:pt x="229" y="200"/>
                    <a:pt x="229" y="200"/>
                    <a:pt x="229" y="200"/>
                  </a:cubicBezTo>
                  <a:cubicBezTo>
                    <a:pt x="230" y="200"/>
                    <a:pt x="230" y="200"/>
                    <a:pt x="230" y="200"/>
                  </a:cubicBezTo>
                  <a:cubicBezTo>
                    <a:pt x="230" y="201"/>
                    <a:pt x="230" y="201"/>
                    <a:pt x="230" y="201"/>
                  </a:cubicBezTo>
                  <a:cubicBezTo>
                    <a:pt x="231" y="201"/>
                    <a:pt x="231" y="201"/>
                    <a:pt x="231" y="201"/>
                  </a:cubicBezTo>
                  <a:cubicBezTo>
                    <a:pt x="231" y="201"/>
                    <a:pt x="231" y="201"/>
                    <a:pt x="231" y="201"/>
                  </a:cubicBezTo>
                  <a:cubicBezTo>
                    <a:pt x="232" y="200"/>
                    <a:pt x="232" y="200"/>
                    <a:pt x="232" y="200"/>
                  </a:cubicBezTo>
                  <a:cubicBezTo>
                    <a:pt x="233" y="200"/>
                    <a:pt x="233" y="200"/>
                    <a:pt x="233" y="200"/>
                  </a:cubicBezTo>
                  <a:cubicBezTo>
                    <a:pt x="234" y="199"/>
                    <a:pt x="234" y="199"/>
                    <a:pt x="234" y="199"/>
                  </a:cubicBezTo>
                  <a:cubicBezTo>
                    <a:pt x="235" y="198"/>
                    <a:pt x="235" y="198"/>
                    <a:pt x="235" y="198"/>
                  </a:cubicBezTo>
                  <a:cubicBezTo>
                    <a:pt x="235" y="198"/>
                    <a:pt x="235" y="198"/>
                    <a:pt x="235" y="198"/>
                  </a:cubicBezTo>
                  <a:cubicBezTo>
                    <a:pt x="236" y="198"/>
                    <a:pt x="236" y="198"/>
                    <a:pt x="236" y="198"/>
                  </a:cubicBezTo>
                  <a:cubicBezTo>
                    <a:pt x="236" y="197"/>
                    <a:pt x="236" y="197"/>
                    <a:pt x="236" y="197"/>
                  </a:cubicBezTo>
                  <a:cubicBezTo>
                    <a:pt x="237" y="197"/>
                    <a:pt x="237" y="197"/>
                    <a:pt x="237" y="197"/>
                  </a:cubicBezTo>
                  <a:cubicBezTo>
                    <a:pt x="237" y="196"/>
                    <a:pt x="237" y="196"/>
                    <a:pt x="237" y="196"/>
                  </a:cubicBezTo>
                  <a:cubicBezTo>
                    <a:pt x="236" y="196"/>
                    <a:pt x="236" y="196"/>
                    <a:pt x="236" y="196"/>
                  </a:cubicBezTo>
                  <a:cubicBezTo>
                    <a:pt x="236" y="196"/>
                    <a:pt x="236" y="196"/>
                    <a:pt x="236" y="196"/>
                  </a:cubicBezTo>
                  <a:cubicBezTo>
                    <a:pt x="235" y="196"/>
                    <a:pt x="235" y="196"/>
                    <a:pt x="235" y="196"/>
                  </a:cubicBezTo>
                  <a:cubicBezTo>
                    <a:pt x="234" y="196"/>
                    <a:pt x="234" y="196"/>
                    <a:pt x="234" y="196"/>
                  </a:cubicBezTo>
                  <a:cubicBezTo>
                    <a:pt x="234" y="196"/>
                    <a:pt x="234" y="196"/>
                    <a:pt x="234" y="196"/>
                  </a:cubicBezTo>
                  <a:cubicBezTo>
                    <a:pt x="233" y="196"/>
                    <a:pt x="233" y="196"/>
                    <a:pt x="233" y="196"/>
                  </a:cubicBezTo>
                  <a:cubicBezTo>
                    <a:pt x="233" y="197"/>
                    <a:pt x="233" y="197"/>
                    <a:pt x="233" y="197"/>
                  </a:cubicBezTo>
                  <a:cubicBezTo>
                    <a:pt x="232" y="197"/>
                    <a:pt x="232" y="197"/>
                    <a:pt x="232" y="197"/>
                  </a:cubicBezTo>
                  <a:cubicBezTo>
                    <a:pt x="232" y="196"/>
                    <a:pt x="232" y="196"/>
                    <a:pt x="232" y="196"/>
                  </a:cubicBezTo>
                  <a:cubicBezTo>
                    <a:pt x="232" y="196"/>
                    <a:pt x="232" y="196"/>
                    <a:pt x="232" y="196"/>
                  </a:cubicBezTo>
                  <a:cubicBezTo>
                    <a:pt x="231" y="196"/>
                    <a:pt x="231" y="196"/>
                    <a:pt x="231" y="196"/>
                  </a:cubicBezTo>
                  <a:cubicBezTo>
                    <a:pt x="230" y="197"/>
                    <a:pt x="230" y="197"/>
                    <a:pt x="230" y="197"/>
                  </a:cubicBezTo>
                  <a:cubicBezTo>
                    <a:pt x="230" y="198"/>
                    <a:pt x="230" y="198"/>
                    <a:pt x="230" y="198"/>
                  </a:cubicBezTo>
                  <a:cubicBezTo>
                    <a:pt x="229" y="198"/>
                    <a:pt x="229" y="198"/>
                    <a:pt x="229" y="198"/>
                  </a:cubicBezTo>
                  <a:cubicBezTo>
                    <a:pt x="228" y="198"/>
                    <a:pt x="228" y="198"/>
                    <a:pt x="228" y="198"/>
                  </a:cubicBezTo>
                  <a:cubicBezTo>
                    <a:pt x="228" y="199"/>
                    <a:pt x="228" y="199"/>
                    <a:pt x="228" y="199"/>
                  </a:cubicBezTo>
                  <a:cubicBezTo>
                    <a:pt x="228" y="199"/>
                    <a:pt x="228" y="199"/>
                    <a:pt x="228" y="199"/>
                  </a:cubicBezTo>
                  <a:cubicBezTo>
                    <a:pt x="228" y="200"/>
                    <a:pt x="228" y="200"/>
                    <a:pt x="228" y="200"/>
                  </a:cubicBezTo>
                  <a:cubicBezTo>
                    <a:pt x="228" y="201"/>
                    <a:pt x="228" y="201"/>
                    <a:pt x="228" y="201"/>
                  </a:cubicBezTo>
                  <a:cubicBezTo>
                    <a:pt x="228" y="201"/>
                    <a:pt x="228" y="201"/>
                    <a:pt x="228" y="201"/>
                  </a:cubicBezTo>
                  <a:close/>
                  <a:moveTo>
                    <a:pt x="300" y="206"/>
                  </a:moveTo>
                  <a:cubicBezTo>
                    <a:pt x="300" y="207"/>
                    <a:pt x="300" y="207"/>
                    <a:pt x="300" y="207"/>
                  </a:cubicBezTo>
                  <a:cubicBezTo>
                    <a:pt x="301" y="207"/>
                    <a:pt x="301" y="207"/>
                    <a:pt x="301" y="207"/>
                  </a:cubicBezTo>
                  <a:cubicBezTo>
                    <a:pt x="301" y="207"/>
                    <a:pt x="301" y="207"/>
                    <a:pt x="301" y="207"/>
                  </a:cubicBezTo>
                  <a:cubicBezTo>
                    <a:pt x="302" y="207"/>
                    <a:pt x="302" y="207"/>
                    <a:pt x="302" y="207"/>
                  </a:cubicBezTo>
                  <a:cubicBezTo>
                    <a:pt x="302" y="207"/>
                    <a:pt x="302" y="207"/>
                    <a:pt x="302" y="207"/>
                  </a:cubicBezTo>
                  <a:cubicBezTo>
                    <a:pt x="302" y="206"/>
                    <a:pt x="302" y="206"/>
                    <a:pt x="302" y="206"/>
                  </a:cubicBezTo>
                  <a:cubicBezTo>
                    <a:pt x="302" y="206"/>
                    <a:pt x="302" y="206"/>
                    <a:pt x="302" y="206"/>
                  </a:cubicBezTo>
                  <a:cubicBezTo>
                    <a:pt x="302" y="206"/>
                    <a:pt x="302" y="206"/>
                    <a:pt x="302" y="206"/>
                  </a:cubicBezTo>
                  <a:cubicBezTo>
                    <a:pt x="301" y="206"/>
                    <a:pt x="301" y="206"/>
                    <a:pt x="301" y="206"/>
                  </a:cubicBezTo>
                  <a:cubicBezTo>
                    <a:pt x="300" y="206"/>
                    <a:pt x="300" y="206"/>
                    <a:pt x="300" y="206"/>
                  </a:cubicBezTo>
                  <a:cubicBezTo>
                    <a:pt x="300" y="206"/>
                    <a:pt x="300" y="206"/>
                    <a:pt x="300" y="206"/>
                  </a:cubicBezTo>
                  <a:close/>
                  <a:moveTo>
                    <a:pt x="277" y="201"/>
                  </a:moveTo>
                  <a:cubicBezTo>
                    <a:pt x="278" y="201"/>
                    <a:pt x="278" y="201"/>
                    <a:pt x="278" y="201"/>
                  </a:cubicBezTo>
                  <a:cubicBezTo>
                    <a:pt x="278" y="202"/>
                    <a:pt x="278" y="202"/>
                    <a:pt x="278" y="202"/>
                  </a:cubicBezTo>
                  <a:cubicBezTo>
                    <a:pt x="279" y="202"/>
                    <a:pt x="279" y="202"/>
                    <a:pt x="279" y="202"/>
                  </a:cubicBezTo>
                  <a:cubicBezTo>
                    <a:pt x="278" y="202"/>
                    <a:pt x="278" y="202"/>
                    <a:pt x="278" y="202"/>
                  </a:cubicBezTo>
                  <a:cubicBezTo>
                    <a:pt x="279" y="203"/>
                    <a:pt x="279" y="203"/>
                    <a:pt x="279" y="203"/>
                  </a:cubicBezTo>
                  <a:cubicBezTo>
                    <a:pt x="279" y="203"/>
                    <a:pt x="279" y="203"/>
                    <a:pt x="279" y="203"/>
                  </a:cubicBezTo>
                  <a:cubicBezTo>
                    <a:pt x="279" y="203"/>
                    <a:pt x="279" y="203"/>
                    <a:pt x="279" y="203"/>
                  </a:cubicBezTo>
                  <a:cubicBezTo>
                    <a:pt x="280" y="203"/>
                    <a:pt x="280" y="203"/>
                    <a:pt x="280" y="203"/>
                  </a:cubicBezTo>
                  <a:cubicBezTo>
                    <a:pt x="280" y="203"/>
                    <a:pt x="280" y="203"/>
                    <a:pt x="280" y="203"/>
                  </a:cubicBezTo>
                  <a:cubicBezTo>
                    <a:pt x="280" y="203"/>
                    <a:pt x="280" y="203"/>
                    <a:pt x="280" y="203"/>
                  </a:cubicBezTo>
                  <a:cubicBezTo>
                    <a:pt x="280" y="202"/>
                    <a:pt x="280" y="202"/>
                    <a:pt x="280" y="202"/>
                  </a:cubicBezTo>
                  <a:cubicBezTo>
                    <a:pt x="280" y="202"/>
                    <a:pt x="280" y="202"/>
                    <a:pt x="280" y="202"/>
                  </a:cubicBezTo>
                  <a:cubicBezTo>
                    <a:pt x="279" y="202"/>
                    <a:pt x="279" y="202"/>
                    <a:pt x="279" y="202"/>
                  </a:cubicBezTo>
                  <a:cubicBezTo>
                    <a:pt x="279" y="201"/>
                    <a:pt x="279" y="201"/>
                    <a:pt x="279" y="201"/>
                  </a:cubicBezTo>
                  <a:cubicBezTo>
                    <a:pt x="278" y="201"/>
                    <a:pt x="278" y="201"/>
                    <a:pt x="278" y="201"/>
                  </a:cubicBezTo>
                  <a:cubicBezTo>
                    <a:pt x="278" y="201"/>
                    <a:pt x="278" y="201"/>
                    <a:pt x="278" y="201"/>
                  </a:cubicBezTo>
                  <a:cubicBezTo>
                    <a:pt x="277" y="201"/>
                    <a:pt x="277" y="201"/>
                    <a:pt x="277" y="201"/>
                  </a:cubicBezTo>
                  <a:close/>
                  <a:moveTo>
                    <a:pt x="299" y="212"/>
                  </a:moveTo>
                  <a:cubicBezTo>
                    <a:pt x="298" y="211"/>
                    <a:pt x="298" y="211"/>
                    <a:pt x="298" y="211"/>
                  </a:cubicBezTo>
                  <a:cubicBezTo>
                    <a:pt x="298" y="211"/>
                    <a:pt x="298" y="211"/>
                    <a:pt x="298" y="211"/>
                  </a:cubicBezTo>
                  <a:cubicBezTo>
                    <a:pt x="298" y="210"/>
                    <a:pt x="298" y="210"/>
                    <a:pt x="298" y="210"/>
                  </a:cubicBezTo>
                  <a:cubicBezTo>
                    <a:pt x="298" y="210"/>
                    <a:pt x="298" y="210"/>
                    <a:pt x="298" y="210"/>
                  </a:cubicBezTo>
                  <a:cubicBezTo>
                    <a:pt x="298" y="210"/>
                    <a:pt x="298" y="210"/>
                    <a:pt x="298" y="210"/>
                  </a:cubicBezTo>
                  <a:cubicBezTo>
                    <a:pt x="298" y="210"/>
                    <a:pt x="298" y="210"/>
                    <a:pt x="298" y="210"/>
                  </a:cubicBezTo>
                  <a:cubicBezTo>
                    <a:pt x="298" y="210"/>
                    <a:pt x="298" y="210"/>
                    <a:pt x="298" y="210"/>
                  </a:cubicBezTo>
                  <a:cubicBezTo>
                    <a:pt x="299" y="211"/>
                    <a:pt x="299" y="211"/>
                    <a:pt x="299" y="211"/>
                  </a:cubicBezTo>
                  <a:cubicBezTo>
                    <a:pt x="299" y="211"/>
                    <a:pt x="299" y="211"/>
                    <a:pt x="299" y="211"/>
                  </a:cubicBezTo>
                  <a:cubicBezTo>
                    <a:pt x="299" y="212"/>
                    <a:pt x="299" y="212"/>
                    <a:pt x="299" y="212"/>
                  </a:cubicBezTo>
                  <a:close/>
                  <a:moveTo>
                    <a:pt x="298" y="214"/>
                  </a:moveTo>
                  <a:cubicBezTo>
                    <a:pt x="298" y="214"/>
                    <a:pt x="298" y="214"/>
                    <a:pt x="298" y="214"/>
                  </a:cubicBezTo>
                  <a:cubicBezTo>
                    <a:pt x="298" y="213"/>
                    <a:pt x="298" y="213"/>
                    <a:pt x="298" y="213"/>
                  </a:cubicBezTo>
                  <a:cubicBezTo>
                    <a:pt x="297" y="213"/>
                    <a:pt x="297" y="213"/>
                    <a:pt x="297" y="213"/>
                  </a:cubicBezTo>
                  <a:cubicBezTo>
                    <a:pt x="297" y="213"/>
                    <a:pt x="297" y="213"/>
                    <a:pt x="297" y="213"/>
                  </a:cubicBezTo>
                  <a:cubicBezTo>
                    <a:pt x="296" y="212"/>
                    <a:pt x="296" y="212"/>
                    <a:pt x="296" y="212"/>
                  </a:cubicBezTo>
                  <a:cubicBezTo>
                    <a:pt x="296" y="212"/>
                    <a:pt x="296" y="212"/>
                    <a:pt x="296" y="212"/>
                  </a:cubicBezTo>
                  <a:cubicBezTo>
                    <a:pt x="297" y="212"/>
                    <a:pt x="297" y="212"/>
                    <a:pt x="297" y="212"/>
                  </a:cubicBezTo>
                  <a:cubicBezTo>
                    <a:pt x="297" y="212"/>
                    <a:pt x="297" y="212"/>
                    <a:pt x="297" y="212"/>
                  </a:cubicBezTo>
                  <a:cubicBezTo>
                    <a:pt x="298" y="212"/>
                    <a:pt x="298" y="212"/>
                    <a:pt x="298" y="212"/>
                  </a:cubicBezTo>
                  <a:cubicBezTo>
                    <a:pt x="299" y="212"/>
                    <a:pt x="299" y="212"/>
                    <a:pt x="299" y="212"/>
                  </a:cubicBezTo>
                  <a:cubicBezTo>
                    <a:pt x="299" y="213"/>
                    <a:pt x="299" y="213"/>
                    <a:pt x="299" y="213"/>
                  </a:cubicBezTo>
                  <a:cubicBezTo>
                    <a:pt x="299" y="213"/>
                    <a:pt x="299" y="213"/>
                    <a:pt x="299" y="213"/>
                  </a:cubicBezTo>
                  <a:cubicBezTo>
                    <a:pt x="299" y="213"/>
                    <a:pt x="299" y="213"/>
                    <a:pt x="299" y="213"/>
                  </a:cubicBezTo>
                  <a:cubicBezTo>
                    <a:pt x="298" y="214"/>
                    <a:pt x="298" y="214"/>
                    <a:pt x="298" y="214"/>
                  </a:cubicBezTo>
                  <a:cubicBezTo>
                    <a:pt x="298" y="214"/>
                    <a:pt x="298" y="214"/>
                    <a:pt x="298" y="214"/>
                  </a:cubicBezTo>
                  <a:cubicBezTo>
                    <a:pt x="298" y="214"/>
                    <a:pt x="298" y="214"/>
                    <a:pt x="298" y="214"/>
                  </a:cubicBezTo>
                  <a:close/>
                  <a:moveTo>
                    <a:pt x="276" y="226"/>
                  </a:moveTo>
                  <a:cubicBezTo>
                    <a:pt x="276" y="227"/>
                    <a:pt x="276" y="227"/>
                    <a:pt x="276" y="227"/>
                  </a:cubicBezTo>
                  <a:cubicBezTo>
                    <a:pt x="276" y="226"/>
                    <a:pt x="276" y="226"/>
                    <a:pt x="276" y="226"/>
                  </a:cubicBezTo>
                  <a:cubicBezTo>
                    <a:pt x="276" y="226"/>
                    <a:pt x="276" y="226"/>
                    <a:pt x="276" y="226"/>
                  </a:cubicBezTo>
                  <a:close/>
                  <a:moveTo>
                    <a:pt x="276" y="226"/>
                  </a:moveTo>
                  <a:cubicBezTo>
                    <a:pt x="276" y="227"/>
                    <a:pt x="276" y="227"/>
                    <a:pt x="276" y="227"/>
                  </a:cubicBezTo>
                  <a:cubicBezTo>
                    <a:pt x="276" y="227"/>
                    <a:pt x="276" y="227"/>
                    <a:pt x="276" y="227"/>
                  </a:cubicBezTo>
                  <a:cubicBezTo>
                    <a:pt x="276" y="226"/>
                    <a:pt x="276" y="226"/>
                    <a:pt x="276" y="226"/>
                  </a:cubicBezTo>
                  <a:close/>
                  <a:moveTo>
                    <a:pt x="277" y="226"/>
                  </a:moveTo>
                  <a:cubicBezTo>
                    <a:pt x="277" y="227"/>
                    <a:pt x="277" y="227"/>
                    <a:pt x="277" y="227"/>
                  </a:cubicBezTo>
                  <a:cubicBezTo>
                    <a:pt x="277" y="227"/>
                    <a:pt x="277" y="227"/>
                    <a:pt x="277" y="227"/>
                  </a:cubicBezTo>
                  <a:cubicBezTo>
                    <a:pt x="277" y="228"/>
                    <a:pt x="277" y="228"/>
                    <a:pt x="277" y="228"/>
                  </a:cubicBezTo>
                  <a:cubicBezTo>
                    <a:pt x="277" y="227"/>
                    <a:pt x="277" y="227"/>
                    <a:pt x="277" y="227"/>
                  </a:cubicBezTo>
                  <a:cubicBezTo>
                    <a:pt x="277" y="227"/>
                    <a:pt x="277" y="227"/>
                    <a:pt x="277" y="227"/>
                  </a:cubicBezTo>
                  <a:cubicBezTo>
                    <a:pt x="277" y="226"/>
                    <a:pt x="277" y="226"/>
                    <a:pt x="277" y="226"/>
                  </a:cubicBezTo>
                  <a:close/>
                  <a:moveTo>
                    <a:pt x="283" y="220"/>
                  </a:moveTo>
                  <a:cubicBezTo>
                    <a:pt x="283" y="220"/>
                    <a:pt x="283" y="220"/>
                    <a:pt x="283" y="220"/>
                  </a:cubicBezTo>
                  <a:cubicBezTo>
                    <a:pt x="283" y="219"/>
                    <a:pt x="283" y="219"/>
                    <a:pt x="283" y="219"/>
                  </a:cubicBezTo>
                  <a:cubicBezTo>
                    <a:pt x="283" y="219"/>
                    <a:pt x="283" y="219"/>
                    <a:pt x="283" y="219"/>
                  </a:cubicBezTo>
                  <a:cubicBezTo>
                    <a:pt x="283" y="218"/>
                    <a:pt x="283" y="218"/>
                    <a:pt x="283" y="218"/>
                  </a:cubicBezTo>
                  <a:cubicBezTo>
                    <a:pt x="284" y="218"/>
                    <a:pt x="284" y="218"/>
                    <a:pt x="284" y="218"/>
                  </a:cubicBezTo>
                  <a:cubicBezTo>
                    <a:pt x="285" y="217"/>
                    <a:pt x="285" y="217"/>
                    <a:pt x="285" y="217"/>
                  </a:cubicBezTo>
                  <a:cubicBezTo>
                    <a:pt x="285" y="218"/>
                    <a:pt x="285" y="218"/>
                    <a:pt x="285" y="218"/>
                  </a:cubicBezTo>
                  <a:cubicBezTo>
                    <a:pt x="285" y="218"/>
                    <a:pt x="285" y="218"/>
                    <a:pt x="285" y="218"/>
                  </a:cubicBezTo>
                  <a:cubicBezTo>
                    <a:pt x="285" y="218"/>
                    <a:pt x="285" y="218"/>
                    <a:pt x="285" y="218"/>
                  </a:cubicBezTo>
                  <a:cubicBezTo>
                    <a:pt x="285" y="219"/>
                    <a:pt x="285" y="219"/>
                    <a:pt x="285" y="219"/>
                  </a:cubicBezTo>
                  <a:cubicBezTo>
                    <a:pt x="285" y="219"/>
                    <a:pt x="285" y="219"/>
                    <a:pt x="285" y="219"/>
                  </a:cubicBezTo>
                  <a:cubicBezTo>
                    <a:pt x="284" y="220"/>
                    <a:pt x="284" y="220"/>
                    <a:pt x="284" y="220"/>
                  </a:cubicBezTo>
                  <a:cubicBezTo>
                    <a:pt x="284" y="220"/>
                    <a:pt x="284" y="220"/>
                    <a:pt x="284" y="220"/>
                  </a:cubicBezTo>
                  <a:cubicBezTo>
                    <a:pt x="283" y="220"/>
                    <a:pt x="283" y="220"/>
                    <a:pt x="283" y="220"/>
                  </a:cubicBezTo>
                  <a:cubicBezTo>
                    <a:pt x="283" y="220"/>
                    <a:pt x="283" y="220"/>
                    <a:pt x="283" y="220"/>
                  </a:cubicBezTo>
                  <a:close/>
                  <a:moveTo>
                    <a:pt x="263" y="200"/>
                  </a:moveTo>
                  <a:cubicBezTo>
                    <a:pt x="264" y="201"/>
                    <a:pt x="264" y="201"/>
                    <a:pt x="264" y="201"/>
                  </a:cubicBezTo>
                  <a:cubicBezTo>
                    <a:pt x="265" y="201"/>
                    <a:pt x="265" y="201"/>
                    <a:pt x="265" y="201"/>
                  </a:cubicBezTo>
                  <a:cubicBezTo>
                    <a:pt x="265" y="201"/>
                    <a:pt x="265" y="201"/>
                    <a:pt x="265" y="201"/>
                  </a:cubicBezTo>
                  <a:cubicBezTo>
                    <a:pt x="266" y="202"/>
                    <a:pt x="266" y="202"/>
                    <a:pt x="266" y="202"/>
                  </a:cubicBezTo>
                  <a:cubicBezTo>
                    <a:pt x="266" y="201"/>
                    <a:pt x="266" y="201"/>
                    <a:pt x="266" y="201"/>
                  </a:cubicBezTo>
                  <a:cubicBezTo>
                    <a:pt x="265" y="201"/>
                    <a:pt x="265" y="201"/>
                    <a:pt x="265" y="201"/>
                  </a:cubicBezTo>
                  <a:cubicBezTo>
                    <a:pt x="264" y="200"/>
                    <a:pt x="264" y="200"/>
                    <a:pt x="264" y="200"/>
                  </a:cubicBezTo>
                  <a:cubicBezTo>
                    <a:pt x="264" y="200"/>
                    <a:pt x="264" y="200"/>
                    <a:pt x="264" y="200"/>
                  </a:cubicBezTo>
                  <a:cubicBezTo>
                    <a:pt x="263" y="200"/>
                    <a:pt x="263" y="200"/>
                    <a:pt x="263" y="200"/>
                  </a:cubicBezTo>
                  <a:close/>
                  <a:moveTo>
                    <a:pt x="257" y="195"/>
                  </a:moveTo>
                  <a:cubicBezTo>
                    <a:pt x="257" y="195"/>
                    <a:pt x="257" y="195"/>
                    <a:pt x="257" y="195"/>
                  </a:cubicBezTo>
                  <a:cubicBezTo>
                    <a:pt x="257" y="195"/>
                    <a:pt x="257" y="195"/>
                    <a:pt x="257" y="195"/>
                  </a:cubicBezTo>
                  <a:cubicBezTo>
                    <a:pt x="258" y="195"/>
                    <a:pt x="258" y="195"/>
                    <a:pt x="258" y="195"/>
                  </a:cubicBezTo>
                  <a:cubicBezTo>
                    <a:pt x="258" y="195"/>
                    <a:pt x="258" y="195"/>
                    <a:pt x="258" y="195"/>
                  </a:cubicBezTo>
                  <a:cubicBezTo>
                    <a:pt x="258" y="195"/>
                    <a:pt x="258" y="195"/>
                    <a:pt x="258" y="195"/>
                  </a:cubicBezTo>
                  <a:cubicBezTo>
                    <a:pt x="259" y="195"/>
                    <a:pt x="259" y="195"/>
                    <a:pt x="259" y="195"/>
                  </a:cubicBezTo>
                  <a:cubicBezTo>
                    <a:pt x="259" y="194"/>
                    <a:pt x="259" y="194"/>
                    <a:pt x="259" y="194"/>
                  </a:cubicBezTo>
                  <a:cubicBezTo>
                    <a:pt x="258" y="194"/>
                    <a:pt x="258" y="194"/>
                    <a:pt x="258" y="194"/>
                  </a:cubicBezTo>
                  <a:cubicBezTo>
                    <a:pt x="259" y="194"/>
                    <a:pt x="259" y="194"/>
                    <a:pt x="259" y="194"/>
                  </a:cubicBezTo>
                  <a:cubicBezTo>
                    <a:pt x="259" y="194"/>
                    <a:pt x="259" y="194"/>
                    <a:pt x="259" y="194"/>
                  </a:cubicBezTo>
                  <a:cubicBezTo>
                    <a:pt x="258" y="193"/>
                    <a:pt x="258" y="193"/>
                    <a:pt x="258" y="193"/>
                  </a:cubicBezTo>
                  <a:cubicBezTo>
                    <a:pt x="257" y="193"/>
                    <a:pt x="257" y="193"/>
                    <a:pt x="257" y="193"/>
                  </a:cubicBezTo>
                  <a:cubicBezTo>
                    <a:pt x="257" y="193"/>
                    <a:pt x="257" y="193"/>
                    <a:pt x="257" y="193"/>
                  </a:cubicBezTo>
                  <a:cubicBezTo>
                    <a:pt x="257" y="193"/>
                    <a:pt x="257" y="193"/>
                    <a:pt x="257" y="193"/>
                  </a:cubicBezTo>
                  <a:cubicBezTo>
                    <a:pt x="256" y="193"/>
                    <a:pt x="256" y="193"/>
                    <a:pt x="256" y="193"/>
                  </a:cubicBezTo>
                  <a:cubicBezTo>
                    <a:pt x="256" y="192"/>
                    <a:pt x="256" y="192"/>
                    <a:pt x="256" y="192"/>
                  </a:cubicBezTo>
                  <a:cubicBezTo>
                    <a:pt x="255" y="193"/>
                    <a:pt x="255" y="193"/>
                    <a:pt x="255" y="193"/>
                  </a:cubicBezTo>
                  <a:cubicBezTo>
                    <a:pt x="255" y="193"/>
                    <a:pt x="255" y="193"/>
                    <a:pt x="255" y="193"/>
                  </a:cubicBezTo>
                  <a:cubicBezTo>
                    <a:pt x="255" y="193"/>
                    <a:pt x="255" y="193"/>
                    <a:pt x="255" y="193"/>
                  </a:cubicBezTo>
                  <a:cubicBezTo>
                    <a:pt x="256" y="193"/>
                    <a:pt x="256" y="193"/>
                    <a:pt x="256" y="193"/>
                  </a:cubicBezTo>
                  <a:cubicBezTo>
                    <a:pt x="256" y="194"/>
                    <a:pt x="256" y="194"/>
                    <a:pt x="256" y="194"/>
                  </a:cubicBezTo>
                  <a:cubicBezTo>
                    <a:pt x="256" y="194"/>
                    <a:pt x="256" y="194"/>
                    <a:pt x="256" y="194"/>
                  </a:cubicBezTo>
                  <a:cubicBezTo>
                    <a:pt x="257" y="194"/>
                    <a:pt x="257" y="194"/>
                    <a:pt x="257" y="194"/>
                  </a:cubicBezTo>
                  <a:cubicBezTo>
                    <a:pt x="257" y="195"/>
                    <a:pt x="257" y="195"/>
                    <a:pt x="257" y="195"/>
                  </a:cubicBezTo>
                  <a:close/>
                  <a:moveTo>
                    <a:pt x="252" y="197"/>
                  </a:moveTo>
                  <a:cubicBezTo>
                    <a:pt x="253" y="197"/>
                    <a:pt x="253" y="197"/>
                    <a:pt x="253" y="197"/>
                  </a:cubicBezTo>
                  <a:cubicBezTo>
                    <a:pt x="253" y="197"/>
                    <a:pt x="253" y="197"/>
                    <a:pt x="253" y="197"/>
                  </a:cubicBezTo>
                  <a:cubicBezTo>
                    <a:pt x="254" y="196"/>
                    <a:pt x="254" y="196"/>
                    <a:pt x="254" y="196"/>
                  </a:cubicBezTo>
                  <a:cubicBezTo>
                    <a:pt x="254" y="196"/>
                    <a:pt x="254" y="196"/>
                    <a:pt x="254" y="196"/>
                  </a:cubicBezTo>
                  <a:cubicBezTo>
                    <a:pt x="254" y="196"/>
                    <a:pt x="254" y="196"/>
                    <a:pt x="254" y="196"/>
                  </a:cubicBezTo>
                  <a:cubicBezTo>
                    <a:pt x="254" y="196"/>
                    <a:pt x="254" y="196"/>
                    <a:pt x="254" y="196"/>
                  </a:cubicBezTo>
                  <a:cubicBezTo>
                    <a:pt x="254" y="194"/>
                    <a:pt x="254" y="194"/>
                    <a:pt x="254" y="194"/>
                  </a:cubicBezTo>
                  <a:cubicBezTo>
                    <a:pt x="254" y="194"/>
                    <a:pt x="254" y="194"/>
                    <a:pt x="254" y="194"/>
                  </a:cubicBezTo>
                  <a:cubicBezTo>
                    <a:pt x="253" y="194"/>
                    <a:pt x="253" y="194"/>
                    <a:pt x="253" y="194"/>
                  </a:cubicBezTo>
                  <a:cubicBezTo>
                    <a:pt x="252" y="194"/>
                    <a:pt x="252" y="194"/>
                    <a:pt x="252" y="194"/>
                  </a:cubicBezTo>
                  <a:cubicBezTo>
                    <a:pt x="252" y="193"/>
                    <a:pt x="252" y="193"/>
                    <a:pt x="252" y="193"/>
                  </a:cubicBezTo>
                  <a:cubicBezTo>
                    <a:pt x="252" y="194"/>
                    <a:pt x="252" y="194"/>
                    <a:pt x="252" y="194"/>
                  </a:cubicBezTo>
                  <a:cubicBezTo>
                    <a:pt x="251" y="194"/>
                    <a:pt x="251" y="194"/>
                    <a:pt x="251" y="194"/>
                  </a:cubicBezTo>
                  <a:cubicBezTo>
                    <a:pt x="250" y="193"/>
                    <a:pt x="250" y="193"/>
                    <a:pt x="250" y="193"/>
                  </a:cubicBezTo>
                  <a:cubicBezTo>
                    <a:pt x="250" y="194"/>
                    <a:pt x="250" y="194"/>
                    <a:pt x="250" y="194"/>
                  </a:cubicBezTo>
                  <a:cubicBezTo>
                    <a:pt x="250" y="194"/>
                    <a:pt x="250" y="194"/>
                    <a:pt x="250" y="194"/>
                  </a:cubicBezTo>
                  <a:cubicBezTo>
                    <a:pt x="251" y="195"/>
                    <a:pt x="251" y="195"/>
                    <a:pt x="251" y="195"/>
                  </a:cubicBezTo>
                  <a:cubicBezTo>
                    <a:pt x="251" y="196"/>
                    <a:pt x="251" y="196"/>
                    <a:pt x="251" y="196"/>
                  </a:cubicBezTo>
                  <a:cubicBezTo>
                    <a:pt x="252" y="196"/>
                    <a:pt x="252" y="196"/>
                    <a:pt x="252" y="196"/>
                  </a:cubicBezTo>
                  <a:cubicBezTo>
                    <a:pt x="252" y="197"/>
                    <a:pt x="252" y="197"/>
                    <a:pt x="252" y="197"/>
                  </a:cubicBezTo>
                  <a:cubicBezTo>
                    <a:pt x="252" y="197"/>
                    <a:pt x="252" y="197"/>
                    <a:pt x="252" y="197"/>
                  </a:cubicBezTo>
                  <a:close/>
                  <a:moveTo>
                    <a:pt x="251" y="200"/>
                  </a:moveTo>
                  <a:cubicBezTo>
                    <a:pt x="251" y="200"/>
                    <a:pt x="252" y="200"/>
                    <a:pt x="252" y="200"/>
                  </a:cubicBezTo>
                  <a:cubicBezTo>
                    <a:pt x="251" y="200"/>
                    <a:pt x="251" y="200"/>
                    <a:pt x="251" y="200"/>
                  </a:cubicBezTo>
                  <a:cubicBezTo>
                    <a:pt x="250" y="200"/>
                    <a:pt x="250" y="200"/>
                    <a:pt x="250" y="200"/>
                  </a:cubicBezTo>
                  <a:cubicBezTo>
                    <a:pt x="251" y="200"/>
                    <a:pt x="251" y="200"/>
                    <a:pt x="251" y="200"/>
                  </a:cubicBezTo>
                  <a:cubicBezTo>
                    <a:pt x="251" y="200"/>
                    <a:pt x="251" y="200"/>
                    <a:pt x="251" y="200"/>
                  </a:cubicBezTo>
                  <a:close/>
                  <a:moveTo>
                    <a:pt x="242" y="207"/>
                  </a:moveTo>
                  <a:cubicBezTo>
                    <a:pt x="242" y="207"/>
                    <a:pt x="242" y="207"/>
                    <a:pt x="242" y="207"/>
                  </a:cubicBezTo>
                  <a:cubicBezTo>
                    <a:pt x="242" y="206"/>
                    <a:pt x="242" y="206"/>
                    <a:pt x="242" y="206"/>
                  </a:cubicBezTo>
                  <a:cubicBezTo>
                    <a:pt x="242" y="206"/>
                    <a:pt x="242" y="206"/>
                    <a:pt x="242" y="206"/>
                  </a:cubicBezTo>
                  <a:cubicBezTo>
                    <a:pt x="242" y="206"/>
                    <a:pt x="242" y="206"/>
                    <a:pt x="242" y="206"/>
                  </a:cubicBezTo>
                  <a:cubicBezTo>
                    <a:pt x="243" y="205"/>
                    <a:pt x="243" y="205"/>
                    <a:pt x="243" y="205"/>
                  </a:cubicBezTo>
                  <a:cubicBezTo>
                    <a:pt x="242" y="205"/>
                    <a:pt x="242" y="205"/>
                    <a:pt x="242" y="205"/>
                  </a:cubicBezTo>
                  <a:cubicBezTo>
                    <a:pt x="242" y="205"/>
                    <a:pt x="242" y="205"/>
                    <a:pt x="242" y="205"/>
                  </a:cubicBezTo>
                  <a:cubicBezTo>
                    <a:pt x="243" y="204"/>
                    <a:pt x="243" y="204"/>
                    <a:pt x="243" y="204"/>
                  </a:cubicBezTo>
                  <a:cubicBezTo>
                    <a:pt x="244" y="203"/>
                    <a:pt x="244" y="203"/>
                    <a:pt x="244" y="203"/>
                  </a:cubicBezTo>
                  <a:cubicBezTo>
                    <a:pt x="244" y="203"/>
                    <a:pt x="244" y="203"/>
                    <a:pt x="244" y="203"/>
                  </a:cubicBezTo>
                  <a:cubicBezTo>
                    <a:pt x="244" y="203"/>
                    <a:pt x="244" y="203"/>
                    <a:pt x="244" y="203"/>
                  </a:cubicBezTo>
                  <a:cubicBezTo>
                    <a:pt x="244" y="203"/>
                    <a:pt x="244" y="203"/>
                    <a:pt x="244" y="203"/>
                  </a:cubicBezTo>
                  <a:cubicBezTo>
                    <a:pt x="244" y="202"/>
                    <a:pt x="244" y="202"/>
                    <a:pt x="244" y="202"/>
                  </a:cubicBezTo>
                  <a:cubicBezTo>
                    <a:pt x="245" y="202"/>
                    <a:pt x="245" y="202"/>
                    <a:pt x="245" y="202"/>
                  </a:cubicBezTo>
                  <a:cubicBezTo>
                    <a:pt x="245" y="201"/>
                    <a:pt x="245" y="201"/>
                    <a:pt x="245" y="201"/>
                  </a:cubicBezTo>
                  <a:cubicBezTo>
                    <a:pt x="245" y="201"/>
                    <a:pt x="245" y="201"/>
                    <a:pt x="245" y="201"/>
                  </a:cubicBezTo>
                  <a:cubicBezTo>
                    <a:pt x="245" y="201"/>
                    <a:pt x="245" y="201"/>
                    <a:pt x="245" y="201"/>
                  </a:cubicBezTo>
                  <a:cubicBezTo>
                    <a:pt x="245" y="200"/>
                    <a:pt x="245" y="200"/>
                    <a:pt x="245" y="200"/>
                  </a:cubicBezTo>
                  <a:cubicBezTo>
                    <a:pt x="244" y="201"/>
                    <a:pt x="244" y="201"/>
                    <a:pt x="244" y="201"/>
                  </a:cubicBezTo>
                  <a:cubicBezTo>
                    <a:pt x="244" y="201"/>
                    <a:pt x="244" y="201"/>
                    <a:pt x="244" y="201"/>
                  </a:cubicBezTo>
                  <a:cubicBezTo>
                    <a:pt x="243" y="200"/>
                    <a:pt x="243" y="200"/>
                    <a:pt x="243" y="200"/>
                  </a:cubicBezTo>
                  <a:cubicBezTo>
                    <a:pt x="243" y="200"/>
                    <a:pt x="243" y="200"/>
                    <a:pt x="243" y="200"/>
                  </a:cubicBezTo>
                  <a:cubicBezTo>
                    <a:pt x="243" y="200"/>
                    <a:pt x="243" y="200"/>
                    <a:pt x="243" y="200"/>
                  </a:cubicBezTo>
                  <a:cubicBezTo>
                    <a:pt x="242" y="201"/>
                    <a:pt x="242" y="201"/>
                    <a:pt x="242" y="201"/>
                  </a:cubicBezTo>
                  <a:cubicBezTo>
                    <a:pt x="241" y="201"/>
                    <a:pt x="241" y="201"/>
                    <a:pt x="241" y="201"/>
                  </a:cubicBezTo>
                  <a:cubicBezTo>
                    <a:pt x="241" y="202"/>
                    <a:pt x="241" y="202"/>
                    <a:pt x="241" y="202"/>
                  </a:cubicBezTo>
                  <a:cubicBezTo>
                    <a:pt x="241" y="202"/>
                    <a:pt x="241" y="202"/>
                    <a:pt x="241" y="202"/>
                  </a:cubicBezTo>
                  <a:cubicBezTo>
                    <a:pt x="241" y="203"/>
                    <a:pt x="241" y="203"/>
                    <a:pt x="241" y="203"/>
                  </a:cubicBezTo>
                  <a:cubicBezTo>
                    <a:pt x="240" y="203"/>
                    <a:pt x="240" y="203"/>
                    <a:pt x="240" y="203"/>
                  </a:cubicBezTo>
                  <a:cubicBezTo>
                    <a:pt x="240" y="204"/>
                    <a:pt x="240" y="204"/>
                    <a:pt x="240" y="204"/>
                  </a:cubicBezTo>
                  <a:cubicBezTo>
                    <a:pt x="240" y="204"/>
                    <a:pt x="240" y="204"/>
                    <a:pt x="240" y="204"/>
                  </a:cubicBezTo>
                  <a:cubicBezTo>
                    <a:pt x="240" y="205"/>
                    <a:pt x="240" y="205"/>
                    <a:pt x="240" y="205"/>
                  </a:cubicBezTo>
                  <a:cubicBezTo>
                    <a:pt x="240" y="205"/>
                    <a:pt x="240" y="205"/>
                    <a:pt x="240" y="205"/>
                  </a:cubicBezTo>
                  <a:cubicBezTo>
                    <a:pt x="241" y="205"/>
                    <a:pt x="241" y="205"/>
                    <a:pt x="241" y="205"/>
                  </a:cubicBezTo>
                  <a:cubicBezTo>
                    <a:pt x="241" y="206"/>
                    <a:pt x="241" y="206"/>
                    <a:pt x="241" y="206"/>
                  </a:cubicBezTo>
                  <a:cubicBezTo>
                    <a:pt x="241" y="206"/>
                    <a:pt x="241" y="206"/>
                    <a:pt x="241" y="206"/>
                  </a:cubicBezTo>
                  <a:cubicBezTo>
                    <a:pt x="242" y="207"/>
                    <a:pt x="242" y="207"/>
                    <a:pt x="242" y="207"/>
                  </a:cubicBezTo>
                  <a:close/>
                  <a:moveTo>
                    <a:pt x="233" y="240"/>
                  </a:moveTo>
                  <a:cubicBezTo>
                    <a:pt x="233" y="240"/>
                    <a:pt x="233" y="240"/>
                    <a:pt x="233" y="240"/>
                  </a:cubicBezTo>
                  <a:cubicBezTo>
                    <a:pt x="233" y="240"/>
                    <a:pt x="233" y="240"/>
                    <a:pt x="233" y="240"/>
                  </a:cubicBezTo>
                  <a:cubicBezTo>
                    <a:pt x="233" y="240"/>
                    <a:pt x="233" y="240"/>
                    <a:pt x="233" y="240"/>
                  </a:cubicBezTo>
                  <a:cubicBezTo>
                    <a:pt x="233" y="240"/>
                    <a:pt x="233" y="240"/>
                    <a:pt x="233" y="240"/>
                  </a:cubicBezTo>
                  <a:close/>
                  <a:moveTo>
                    <a:pt x="233" y="243"/>
                  </a:moveTo>
                  <a:cubicBezTo>
                    <a:pt x="234" y="243"/>
                    <a:pt x="234" y="243"/>
                    <a:pt x="234" y="243"/>
                  </a:cubicBezTo>
                  <a:cubicBezTo>
                    <a:pt x="234" y="242"/>
                    <a:pt x="234" y="242"/>
                    <a:pt x="234" y="242"/>
                  </a:cubicBezTo>
                  <a:cubicBezTo>
                    <a:pt x="234" y="242"/>
                    <a:pt x="234" y="242"/>
                    <a:pt x="234" y="242"/>
                  </a:cubicBezTo>
                  <a:cubicBezTo>
                    <a:pt x="234" y="243"/>
                    <a:pt x="234" y="243"/>
                    <a:pt x="234" y="243"/>
                  </a:cubicBezTo>
                  <a:cubicBezTo>
                    <a:pt x="234" y="243"/>
                    <a:pt x="234" y="243"/>
                    <a:pt x="234" y="243"/>
                  </a:cubicBezTo>
                  <a:cubicBezTo>
                    <a:pt x="234" y="243"/>
                    <a:pt x="233" y="243"/>
                    <a:pt x="233" y="243"/>
                  </a:cubicBezTo>
                  <a:close/>
                  <a:moveTo>
                    <a:pt x="228" y="242"/>
                  </a:moveTo>
                  <a:cubicBezTo>
                    <a:pt x="228" y="242"/>
                    <a:pt x="228" y="242"/>
                    <a:pt x="228" y="242"/>
                  </a:cubicBezTo>
                  <a:cubicBezTo>
                    <a:pt x="229" y="242"/>
                    <a:pt x="229" y="242"/>
                    <a:pt x="229" y="242"/>
                  </a:cubicBezTo>
                  <a:cubicBezTo>
                    <a:pt x="229" y="241"/>
                    <a:pt x="229" y="241"/>
                    <a:pt x="229" y="241"/>
                  </a:cubicBezTo>
                  <a:cubicBezTo>
                    <a:pt x="230" y="241"/>
                    <a:pt x="230" y="241"/>
                    <a:pt x="230" y="241"/>
                  </a:cubicBezTo>
                  <a:cubicBezTo>
                    <a:pt x="230" y="241"/>
                    <a:pt x="230" y="241"/>
                    <a:pt x="230" y="241"/>
                  </a:cubicBezTo>
                  <a:cubicBezTo>
                    <a:pt x="231" y="241"/>
                    <a:pt x="231" y="241"/>
                    <a:pt x="231" y="241"/>
                  </a:cubicBezTo>
                  <a:cubicBezTo>
                    <a:pt x="230" y="242"/>
                    <a:pt x="230" y="242"/>
                    <a:pt x="230" y="242"/>
                  </a:cubicBezTo>
                  <a:cubicBezTo>
                    <a:pt x="229" y="242"/>
                    <a:pt x="229" y="242"/>
                    <a:pt x="229" y="242"/>
                  </a:cubicBezTo>
                  <a:cubicBezTo>
                    <a:pt x="228" y="243"/>
                    <a:pt x="228" y="243"/>
                    <a:pt x="228" y="243"/>
                  </a:cubicBezTo>
                  <a:cubicBezTo>
                    <a:pt x="228" y="242"/>
                    <a:pt x="228" y="242"/>
                    <a:pt x="228" y="242"/>
                  </a:cubicBezTo>
                  <a:close/>
                  <a:moveTo>
                    <a:pt x="232" y="244"/>
                  </a:moveTo>
                  <a:cubicBezTo>
                    <a:pt x="233" y="243"/>
                    <a:pt x="233" y="243"/>
                    <a:pt x="233" y="243"/>
                  </a:cubicBezTo>
                  <a:cubicBezTo>
                    <a:pt x="233" y="242"/>
                    <a:pt x="233" y="242"/>
                    <a:pt x="233" y="242"/>
                  </a:cubicBezTo>
                  <a:cubicBezTo>
                    <a:pt x="233" y="242"/>
                    <a:pt x="233" y="242"/>
                    <a:pt x="233" y="242"/>
                  </a:cubicBezTo>
                  <a:cubicBezTo>
                    <a:pt x="233" y="243"/>
                    <a:pt x="233" y="243"/>
                    <a:pt x="233" y="243"/>
                  </a:cubicBezTo>
                  <a:cubicBezTo>
                    <a:pt x="232" y="244"/>
                    <a:pt x="232" y="244"/>
                    <a:pt x="232" y="244"/>
                  </a:cubicBezTo>
                  <a:cubicBezTo>
                    <a:pt x="232" y="244"/>
                    <a:pt x="232" y="244"/>
                    <a:pt x="232" y="244"/>
                  </a:cubicBezTo>
                  <a:cubicBezTo>
                    <a:pt x="232" y="244"/>
                    <a:pt x="232" y="244"/>
                    <a:pt x="232" y="244"/>
                  </a:cubicBezTo>
                  <a:cubicBezTo>
                    <a:pt x="233" y="243"/>
                    <a:pt x="233" y="243"/>
                    <a:pt x="233" y="243"/>
                  </a:cubicBezTo>
                  <a:cubicBezTo>
                    <a:pt x="234" y="243"/>
                    <a:pt x="234" y="243"/>
                    <a:pt x="234" y="243"/>
                  </a:cubicBezTo>
                  <a:cubicBezTo>
                    <a:pt x="234" y="242"/>
                    <a:pt x="234" y="242"/>
                    <a:pt x="234" y="242"/>
                  </a:cubicBezTo>
                  <a:cubicBezTo>
                    <a:pt x="233" y="241"/>
                    <a:pt x="233" y="241"/>
                    <a:pt x="233" y="241"/>
                  </a:cubicBezTo>
                  <a:cubicBezTo>
                    <a:pt x="233" y="241"/>
                    <a:pt x="233" y="241"/>
                    <a:pt x="233" y="241"/>
                  </a:cubicBezTo>
                  <a:cubicBezTo>
                    <a:pt x="233" y="241"/>
                    <a:pt x="233" y="241"/>
                    <a:pt x="233" y="241"/>
                  </a:cubicBezTo>
                  <a:cubicBezTo>
                    <a:pt x="232" y="241"/>
                    <a:pt x="232" y="241"/>
                    <a:pt x="232" y="241"/>
                  </a:cubicBezTo>
                  <a:cubicBezTo>
                    <a:pt x="232" y="241"/>
                    <a:pt x="232" y="241"/>
                    <a:pt x="232" y="241"/>
                  </a:cubicBezTo>
                  <a:cubicBezTo>
                    <a:pt x="232" y="242"/>
                    <a:pt x="232" y="242"/>
                    <a:pt x="232" y="242"/>
                  </a:cubicBezTo>
                  <a:cubicBezTo>
                    <a:pt x="231" y="243"/>
                    <a:pt x="231" y="243"/>
                    <a:pt x="231" y="243"/>
                  </a:cubicBezTo>
                  <a:cubicBezTo>
                    <a:pt x="230" y="243"/>
                    <a:pt x="230" y="243"/>
                    <a:pt x="230" y="243"/>
                  </a:cubicBezTo>
                  <a:cubicBezTo>
                    <a:pt x="231" y="242"/>
                    <a:pt x="231" y="242"/>
                    <a:pt x="231" y="242"/>
                  </a:cubicBezTo>
                  <a:cubicBezTo>
                    <a:pt x="231" y="242"/>
                    <a:pt x="231" y="242"/>
                    <a:pt x="231" y="242"/>
                  </a:cubicBezTo>
                  <a:cubicBezTo>
                    <a:pt x="232" y="241"/>
                    <a:pt x="232" y="241"/>
                    <a:pt x="232" y="241"/>
                  </a:cubicBezTo>
                  <a:cubicBezTo>
                    <a:pt x="231" y="241"/>
                    <a:pt x="231" y="241"/>
                    <a:pt x="231" y="241"/>
                  </a:cubicBezTo>
                  <a:cubicBezTo>
                    <a:pt x="231" y="241"/>
                    <a:pt x="231" y="241"/>
                    <a:pt x="231" y="241"/>
                  </a:cubicBezTo>
                  <a:cubicBezTo>
                    <a:pt x="230" y="242"/>
                    <a:pt x="230" y="242"/>
                    <a:pt x="230" y="242"/>
                  </a:cubicBezTo>
                  <a:cubicBezTo>
                    <a:pt x="229" y="243"/>
                    <a:pt x="229" y="243"/>
                    <a:pt x="229" y="243"/>
                  </a:cubicBezTo>
                  <a:cubicBezTo>
                    <a:pt x="229" y="244"/>
                    <a:pt x="229" y="244"/>
                    <a:pt x="229" y="244"/>
                  </a:cubicBezTo>
                  <a:cubicBezTo>
                    <a:pt x="229" y="244"/>
                    <a:pt x="229" y="244"/>
                    <a:pt x="229" y="244"/>
                  </a:cubicBezTo>
                  <a:cubicBezTo>
                    <a:pt x="229" y="245"/>
                    <a:pt x="229" y="245"/>
                    <a:pt x="229" y="245"/>
                  </a:cubicBezTo>
                  <a:cubicBezTo>
                    <a:pt x="229" y="245"/>
                    <a:pt x="229" y="245"/>
                    <a:pt x="229" y="245"/>
                  </a:cubicBezTo>
                  <a:cubicBezTo>
                    <a:pt x="230" y="244"/>
                    <a:pt x="230" y="244"/>
                    <a:pt x="230" y="244"/>
                  </a:cubicBezTo>
                  <a:cubicBezTo>
                    <a:pt x="230" y="244"/>
                    <a:pt x="230" y="244"/>
                    <a:pt x="230" y="244"/>
                  </a:cubicBezTo>
                  <a:cubicBezTo>
                    <a:pt x="230" y="244"/>
                    <a:pt x="230" y="244"/>
                    <a:pt x="230" y="244"/>
                  </a:cubicBezTo>
                  <a:cubicBezTo>
                    <a:pt x="230" y="245"/>
                    <a:pt x="230" y="245"/>
                    <a:pt x="230" y="245"/>
                  </a:cubicBezTo>
                  <a:cubicBezTo>
                    <a:pt x="230" y="245"/>
                    <a:pt x="230" y="245"/>
                    <a:pt x="230" y="245"/>
                  </a:cubicBezTo>
                  <a:cubicBezTo>
                    <a:pt x="230" y="245"/>
                    <a:pt x="230" y="245"/>
                    <a:pt x="230" y="245"/>
                  </a:cubicBezTo>
                  <a:cubicBezTo>
                    <a:pt x="231" y="245"/>
                    <a:pt x="231" y="245"/>
                    <a:pt x="231" y="245"/>
                  </a:cubicBezTo>
                  <a:cubicBezTo>
                    <a:pt x="231" y="245"/>
                    <a:pt x="232" y="244"/>
                    <a:pt x="232" y="244"/>
                  </a:cubicBezTo>
                  <a:close/>
                  <a:moveTo>
                    <a:pt x="231" y="244"/>
                  </a:moveTo>
                  <a:cubicBezTo>
                    <a:pt x="231" y="243"/>
                    <a:pt x="231" y="243"/>
                    <a:pt x="231" y="243"/>
                  </a:cubicBezTo>
                  <a:cubicBezTo>
                    <a:pt x="232" y="242"/>
                    <a:pt x="232" y="242"/>
                    <a:pt x="232" y="242"/>
                  </a:cubicBezTo>
                  <a:cubicBezTo>
                    <a:pt x="232" y="243"/>
                    <a:pt x="232" y="243"/>
                    <a:pt x="232" y="243"/>
                  </a:cubicBezTo>
                  <a:cubicBezTo>
                    <a:pt x="231" y="244"/>
                    <a:pt x="231" y="244"/>
                    <a:pt x="231" y="244"/>
                  </a:cubicBezTo>
                  <a:cubicBezTo>
                    <a:pt x="231" y="244"/>
                    <a:pt x="231" y="244"/>
                    <a:pt x="231" y="244"/>
                  </a:cubicBezTo>
                  <a:close/>
                  <a:moveTo>
                    <a:pt x="291" y="299"/>
                  </a:moveTo>
                  <a:cubicBezTo>
                    <a:pt x="290" y="299"/>
                    <a:pt x="290" y="299"/>
                    <a:pt x="290" y="299"/>
                  </a:cubicBezTo>
                  <a:cubicBezTo>
                    <a:pt x="290" y="298"/>
                    <a:pt x="290" y="298"/>
                    <a:pt x="290" y="298"/>
                  </a:cubicBezTo>
                  <a:cubicBezTo>
                    <a:pt x="290" y="298"/>
                    <a:pt x="290" y="298"/>
                    <a:pt x="290" y="298"/>
                  </a:cubicBezTo>
                  <a:cubicBezTo>
                    <a:pt x="291" y="298"/>
                    <a:pt x="291" y="298"/>
                    <a:pt x="291" y="298"/>
                  </a:cubicBezTo>
                  <a:cubicBezTo>
                    <a:pt x="291" y="297"/>
                    <a:pt x="291" y="297"/>
                    <a:pt x="291" y="297"/>
                  </a:cubicBezTo>
                  <a:cubicBezTo>
                    <a:pt x="291" y="297"/>
                    <a:pt x="291" y="297"/>
                    <a:pt x="291" y="297"/>
                  </a:cubicBezTo>
                  <a:cubicBezTo>
                    <a:pt x="291" y="297"/>
                    <a:pt x="291" y="297"/>
                    <a:pt x="291" y="297"/>
                  </a:cubicBezTo>
                  <a:cubicBezTo>
                    <a:pt x="291" y="297"/>
                    <a:pt x="291" y="297"/>
                    <a:pt x="291" y="297"/>
                  </a:cubicBezTo>
                  <a:cubicBezTo>
                    <a:pt x="290" y="298"/>
                    <a:pt x="290" y="298"/>
                    <a:pt x="290" y="298"/>
                  </a:cubicBezTo>
                  <a:cubicBezTo>
                    <a:pt x="290" y="298"/>
                    <a:pt x="290" y="298"/>
                    <a:pt x="290" y="298"/>
                  </a:cubicBezTo>
                  <a:cubicBezTo>
                    <a:pt x="290" y="299"/>
                    <a:pt x="290" y="299"/>
                    <a:pt x="290" y="299"/>
                  </a:cubicBezTo>
                  <a:cubicBezTo>
                    <a:pt x="290" y="299"/>
                    <a:pt x="290" y="299"/>
                    <a:pt x="290" y="299"/>
                  </a:cubicBezTo>
                  <a:cubicBezTo>
                    <a:pt x="291" y="299"/>
                    <a:pt x="291" y="299"/>
                    <a:pt x="291" y="299"/>
                  </a:cubicBezTo>
                  <a:close/>
                  <a:moveTo>
                    <a:pt x="312" y="302"/>
                  </a:moveTo>
                  <a:cubicBezTo>
                    <a:pt x="312" y="302"/>
                    <a:pt x="312" y="302"/>
                    <a:pt x="312" y="302"/>
                  </a:cubicBezTo>
                  <a:cubicBezTo>
                    <a:pt x="312" y="301"/>
                    <a:pt x="312" y="301"/>
                    <a:pt x="312" y="301"/>
                  </a:cubicBezTo>
                  <a:cubicBezTo>
                    <a:pt x="312" y="301"/>
                    <a:pt x="312" y="301"/>
                    <a:pt x="312" y="301"/>
                  </a:cubicBezTo>
                  <a:cubicBezTo>
                    <a:pt x="312" y="300"/>
                    <a:pt x="312" y="300"/>
                    <a:pt x="312" y="300"/>
                  </a:cubicBezTo>
                  <a:cubicBezTo>
                    <a:pt x="312" y="300"/>
                    <a:pt x="312" y="300"/>
                    <a:pt x="312" y="300"/>
                  </a:cubicBezTo>
                  <a:cubicBezTo>
                    <a:pt x="313" y="300"/>
                    <a:pt x="313" y="300"/>
                    <a:pt x="313" y="300"/>
                  </a:cubicBezTo>
                  <a:cubicBezTo>
                    <a:pt x="313" y="300"/>
                    <a:pt x="313" y="300"/>
                    <a:pt x="313" y="300"/>
                  </a:cubicBezTo>
                  <a:cubicBezTo>
                    <a:pt x="313" y="300"/>
                    <a:pt x="313" y="300"/>
                    <a:pt x="313" y="300"/>
                  </a:cubicBezTo>
                  <a:cubicBezTo>
                    <a:pt x="313" y="301"/>
                    <a:pt x="313" y="301"/>
                    <a:pt x="313" y="301"/>
                  </a:cubicBezTo>
                  <a:cubicBezTo>
                    <a:pt x="312" y="301"/>
                    <a:pt x="312" y="301"/>
                    <a:pt x="312" y="301"/>
                  </a:cubicBezTo>
                  <a:cubicBezTo>
                    <a:pt x="312" y="301"/>
                    <a:pt x="312" y="301"/>
                    <a:pt x="312" y="301"/>
                  </a:cubicBezTo>
                  <a:cubicBezTo>
                    <a:pt x="313" y="302"/>
                    <a:pt x="313" y="302"/>
                    <a:pt x="313" y="302"/>
                  </a:cubicBezTo>
                  <a:cubicBezTo>
                    <a:pt x="313" y="302"/>
                    <a:pt x="313" y="302"/>
                    <a:pt x="313" y="302"/>
                  </a:cubicBezTo>
                  <a:cubicBezTo>
                    <a:pt x="313" y="302"/>
                    <a:pt x="313" y="302"/>
                    <a:pt x="313" y="302"/>
                  </a:cubicBezTo>
                  <a:cubicBezTo>
                    <a:pt x="312" y="302"/>
                    <a:pt x="312" y="302"/>
                    <a:pt x="312" y="302"/>
                  </a:cubicBezTo>
                  <a:close/>
                  <a:moveTo>
                    <a:pt x="313" y="303"/>
                  </a:moveTo>
                  <a:cubicBezTo>
                    <a:pt x="313" y="302"/>
                    <a:pt x="313" y="302"/>
                    <a:pt x="313" y="302"/>
                  </a:cubicBezTo>
                  <a:cubicBezTo>
                    <a:pt x="314" y="302"/>
                    <a:pt x="314" y="302"/>
                    <a:pt x="314" y="302"/>
                  </a:cubicBezTo>
                  <a:cubicBezTo>
                    <a:pt x="314" y="303"/>
                    <a:pt x="314" y="303"/>
                    <a:pt x="314" y="303"/>
                  </a:cubicBezTo>
                  <a:cubicBezTo>
                    <a:pt x="313" y="303"/>
                    <a:pt x="313" y="303"/>
                    <a:pt x="313" y="303"/>
                  </a:cubicBezTo>
                  <a:cubicBezTo>
                    <a:pt x="313" y="303"/>
                    <a:pt x="313" y="303"/>
                    <a:pt x="313" y="303"/>
                  </a:cubicBezTo>
                  <a:close/>
                  <a:moveTo>
                    <a:pt x="322" y="275"/>
                  </a:moveTo>
                  <a:cubicBezTo>
                    <a:pt x="322" y="274"/>
                    <a:pt x="322" y="274"/>
                    <a:pt x="322" y="274"/>
                  </a:cubicBezTo>
                  <a:cubicBezTo>
                    <a:pt x="323" y="273"/>
                    <a:pt x="323" y="273"/>
                    <a:pt x="323" y="273"/>
                  </a:cubicBezTo>
                  <a:cubicBezTo>
                    <a:pt x="323" y="274"/>
                    <a:pt x="323" y="274"/>
                    <a:pt x="323" y="274"/>
                  </a:cubicBezTo>
                  <a:cubicBezTo>
                    <a:pt x="322" y="275"/>
                    <a:pt x="322" y="275"/>
                    <a:pt x="322" y="275"/>
                  </a:cubicBezTo>
                  <a:cubicBezTo>
                    <a:pt x="322" y="275"/>
                    <a:pt x="322" y="275"/>
                    <a:pt x="322" y="275"/>
                  </a:cubicBezTo>
                  <a:cubicBezTo>
                    <a:pt x="322" y="275"/>
                    <a:pt x="322" y="275"/>
                    <a:pt x="322" y="275"/>
                  </a:cubicBezTo>
                  <a:close/>
                  <a:moveTo>
                    <a:pt x="319" y="280"/>
                  </a:moveTo>
                  <a:cubicBezTo>
                    <a:pt x="319" y="281"/>
                    <a:pt x="319" y="281"/>
                    <a:pt x="319" y="281"/>
                  </a:cubicBezTo>
                  <a:cubicBezTo>
                    <a:pt x="319" y="281"/>
                    <a:pt x="319" y="281"/>
                    <a:pt x="319" y="281"/>
                  </a:cubicBezTo>
                  <a:cubicBezTo>
                    <a:pt x="320" y="281"/>
                    <a:pt x="320" y="281"/>
                    <a:pt x="320" y="281"/>
                  </a:cubicBezTo>
                  <a:cubicBezTo>
                    <a:pt x="320" y="281"/>
                    <a:pt x="320" y="281"/>
                    <a:pt x="320" y="281"/>
                  </a:cubicBezTo>
                  <a:cubicBezTo>
                    <a:pt x="320" y="280"/>
                    <a:pt x="320" y="280"/>
                    <a:pt x="320" y="280"/>
                  </a:cubicBezTo>
                  <a:cubicBezTo>
                    <a:pt x="320" y="280"/>
                    <a:pt x="320" y="280"/>
                    <a:pt x="320" y="280"/>
                  </a:cubicBezTo>
                  <a:cubicBezTo>
                    <a:pt x="319" y="280"/>
                    <a:pt x="319" y="280"/>
                    <a:pt x="319" y="280"/>
                  </a:cubicBezTo>
                  <a:close/>
                  <a:moveTo>
                    <a:pt x="324" y="287"/>
                  </a:moveTo>
                  <a:cubicBezTo>
                    <a:pt x="324" y="286"/>
                    <a:pt x="324" y="286"/>
                    <a:pt x="324" y="286"/>
                  </a:cubicBezTo>
                  <a:cubicBezTo>
                    <a:pt x="324" y="286"/>
                    <a:pt x="324" y="286"/>
                    <a:pt x="324" y="286"/>
                  </a:cubicBezTo>
                  <a:cubicBezTo>
                    <a:pt x="324" y="286"/>
                    <a:pt x="324" y="286"/>
                    <a:pt x="324" y="286"/>
                  </a:cubicBezTo>
                  <a:cubicBezTo>
                    <a:pt x="324" y="286"/>
                    <a:pt x="324" y="286"/>
                    <a:pt x="324" y="286"/>
                  </a:cubicBezTo>
                  <a:cubicBezTo>
                    <a:pt x="324" y="286"/>
                    <a:pt x="324" y="286"/>
                    <a:pt x="324" y="286"/>
                  </a:cubicBezTo>
                  <a:cubicBezTo>
                    <a:pt x="325" y="287"/>
                    <a:pt x="325" y="287"/>
                    <a:pt x="325" y="287"/>
                  </a:cubicBezTo>
                  <a:cubicBezTo>
                    <a:pt x="325" y="287"/>
                    <a:pt x="325" y="287"/>
                    <a:pt x="325" y="287"/>
                  </a:cubicBezTo>
                  <a:cubicBezTo>
                    <a:pt x="324" y="287"/>
                    <a:pt x="324" y="287"/>
                    <a:pt x="324" y="287"/>
                  </a:cubicBezTo>
                  <a:cubicBezTo>
                    <a:pt x="324" y="287"/>
                    <a:pt x="324" y="287"/>
                    <a:pt x="324" y="287"/>
                  </a:cubicBezTo>
                  <a:close/>
                  <a:moveTo>
                    <a:pt x="322" y="287"/>
                  </a:moveTo>
                  <a:cubicBezTo>
                    <a:pt x="322" y="287"/>
                    <a:pt x="322" y="287"/>
                    <a:pt x="322" y="287"/>
                  </a:cubicBezTo>
                  <a:cubicBezTo>
                    <a:pt x="322" y="287"/>
                    <a:pt x="322" y="287"/>
                    <a:pt x="322" y="287"/>
                  </a:cubicBezTo>
                  <a:cubicBezTo>
                    <a:pt x="323" y="287"/>
                    <a:pt x="323" y="287"/>
                    <a:pt x="323" y="287"/>
                  </a:cubicBezTo>
                  <a:cubicBezTo>
                    <a:pt x="322" y="286"/>
                    <a:pt x="322" y="286"/>
                    <a:pt x="322" y="286"/>
                  </a:cubicBezTo>
                  <a:cubicBezTo>
                    <a:pt x="323" y="286"/>
                    <a:pt x="323" y="286"/>
                    <a:pt x="323" y="286"/>
                  </a:cubicBezTo>
                  <a:cubicBezTo>
                    <a:pt x="323" y="287"/>
                    <a:pt x="323" y="287"/>
                    <a:pt x="323" y="287"/>
                  </a:cubicBezTo>
                  <a:cubicBezTo>
                    <a:pt x="322" y="287"/>
                    <a:pt x="322" y="287"/>
                    <a:pt x="322" y="287"/>
                  </a:cubicBezTo>
                  <a:cubicBezTo>
                    <a:pt x="322" y="288"/>
                    <a:pt x="322" y="288"/>
                    <a:pt x="322" y="288"/>
                  </a:cubicBezTo>
                  <a:cubicBezTo>
                    <a:pt x="321" y="288"/>
                    <a:pt x="321" y="288"/>
                    <a:pt x="321" y="288"/>
                  </a:cubicBezTo>
                  <a:cubicBezTo>
                    <a:pt x="321" y="287"/>
                    <a:pt x="321" y="287"/>
                    <a:pt x="321" y="287"/>
                  </a:cubicBezTo>
                  <a:cubicBezTo>
                    <a:pt x="322" y="287"/>
                    <a:pt x="322" y="287"/>
                    <a:pt x="322" y="287"/>
                  </a:cubicBezTo>
                  <a:close/>
                  <a:moveTo>
                    <a:pt x="315" y="297"/>
                  </a:moveTo>
                  <a:cubicBezTo>
                    <a:pt x="315" y="297"/>
                    <a:pt x="315" y="297"/>
                    <a:pt x="315" y="297"/>
                  </a:cubicBezTo>
                  <a:cubicBezTo>
                    <a:pt x="315" y="297"/>
                    <a:pt x="315" y="297"/>
                    <a:pt x="315" y="297"/>
                  </a:cubicBezTo>
                  <a:cubicBezTo>
                    <a:pt x="315" y="297"/>
                    <a:pt x="315" y="297"/>
                    <a:pt x="315" y="297"/>
                  </a:cubicBezTo>
                  <a:cubicBezTo>
                    <a:pt x="315" y="297"/>
                    <a:pt x="315" y="297"/>
                    <a:pt x="315" y="297"/>
                  </a:cubicBezTo>
                  <a:close/>
                  <a:moveTo>
                    <a:pt x="324" y="295"/>
                  </a:moveTo>
                  <a:cubicBezTo>
                    <a:pt x="324" y="295"/>
                    <a:pt x="324" y="295"/>
                    <a:pt x="324" y="295"/>
                  </a:cubicBezTo>
                  <a:cubicBezTo>
                    <a:pt x="324" y="295"/>
                    <a:pt x="324" y="295"/>
                    <a:pt x="324" y="295"/>
                  </a:cubicBezTo>
                  <a:cubicBezTo>
                    <a:pt x="325" y="295"/>
                    <a:pt x="325" y="295"/>
                    <a:pt x="325" y="295"/>
                  </a:cubicBezTo>
                  <a:cubicBezTo>
                    <a:pt x="325" y="295"/>
                    <a:pt x="325" y="295"/>
                    <a:pt x="325" y="295"/>
                  </a:cubicBezTo>
                  <a:cubicBezTo>
                    <a:pt x="324" y="295"/>
                    <a:pt x="324" y="295"/>
                    <a:pt x="324" y="295"/>
                  </a:cubicBezTo>
                  <a:cubicBezTo>
                    <a:pt x="324" y="295"/>
                    <a:pt x="324" y="295"/>
                    <a:pt x="324" y="295"/>
                  </a:cubicBezTo>
                  <a:close/>
                  <a:moveTo>
                    <a:pt x="314" y="280"/>
                  </a:moveTo>
                  <a:cubicBezTo>
                    <a:pt x="313" y="280"/>
                    <a:pt x="313" y="280"/>
                    <a:pt x="313" y="280"/>
                  </a:cubicBezTo>
                  <a:cubicBezTo>
                    <a:pt x="313" y="281"/>
                    <a:pt x="313" y="281"/>
                    <a:pt x="313" y="281"/>
                  </a:cubicBezTo>
                  <a:cubicBezTo>
                    <a:pt x="312" y="281"/>
                    <a:pt x="312" y="281"/>
                    <a:pt x="312" y="281"/>
                  </a:cubicBezTo>
                  <a:cubicBezTo>
                    <a:pt x="312" y="281"/>
                    <a:pt x="312" y="281"/>
                    <a:pt x="312" y="281"/>
                  </a:cubicBezTo>
                  <a:cubicBezTo>
                    <a:pt x="312" y="281"/>
                    <a:pt x="312" y="281"/>
                    <a:pt x="312" y="281"/>
                  </a:cubicBezTo>
                  <a:cubicBezTo>
                    <a:pt x="312" y="281"/>
                    <a:pt x="312" y="281"/>
                    <a:pt x="312" y="281"/>
                  </a:cubicBezTo>
                  <a:cubicBezTo>
                    <a:pt x="312" y="282"/>
                    <a:pt x="312" y="282"/>
                    <a:pt x="312" y="282"/>
                  </a:cubicBezTo>
                  <a:cubicBezTo>
                    <a:pt x="312" y="282"/>
                    <a:pt x="312" y="282"/>
                    <a:pt x="312" y="282"/>
                  </a:cubicBezTo>
                  <a:cubicBezTo>
                    <a:pt x="312" y="282"/>
                    <a:pt x="312" y="282"/>
                    <a:pt x="312" y="282"/>
                  </a:cubicBezTo>
                  <a:cubicBezTo>
                    <a:pt x="311" y="282"/>
                    <a:pt x="311" y="282"/>
                    <a:pt x="311" y="282"/>
                  </a:cubicBezTo>
                  <a:cubicBezTo>
                    <a:pt x="311" y="283"/>
                    <a:pt x="311" y="283"/>
                    <a:pt x="311" y="283"/>
                  </a:cubicBezTo>
                  <a:cubicBezTo>
                    <a:pt x="311" y="283"/>
                    <a:pt x="311" y="283"/>
                    <a:pt x="311" y="283"/>
                  </a:cubicBezTo>
                  <a:cubicBezTo>
                    <a:pt x="311" y="283"/>
                    <a:pt x="311" y="283"/>
                    <a:pt x="311" y="283"/>
                  </a:cubicBezTo>
                  <a:cubicBezTo>
                    <a:pt x="311" y="283"/>
                    <a:pt x="311" y="283"/>
                    <a:pt x="311" y="283"/>
                  </a:cubicBezTo>
                  <a:cubicBezTo>
                    <a:pt x="311" y="284"/>
                    <a:pt x="311" y="284"/>
                    <a:pt x="311" y="284"/>
                  </a:cubicBezTo>
                  <a:cubicBezTo>
                    <a:pt x="310" y="284"/>
                    <a:pt x="310" y="284"/>
                    <a:pt x="310" y="284"/>
                  </a:cubicBezTo>
                  <a:cubicBezTo>
                    <a:pt x="310" y="284"/>
                    <a:pt x="310" y="284"/>
                    <a:pt x="310" y="284"/>
                  </a:cubicBezTo>
                  <a:cubicBezTo>
                    <a:pt x="310" y="285"/>
                    <a:pt x="310" y="285"/>
                    <a:pt x="310" y="285"/>
                  </a:cubicBezTo>
                  <a:cubicBezTo>
                    <a:pt x="309" y="286"/>
                    <a:pt x="309" y="286"/>
                    <a:pt x="309" y="286"/>
                  </a:cubicBezTo>
                  <a:cubicBezTo>
                    <a:pt x="309" y="286"/>
                    <a:pt x="309" y="286"/>
                    <a:pt x="309" y="286"/>
                  </a:cubicBezTo>
                  <a:cubicBezTo>
                    <a:pt x="309" y="287"/>
                    <a:pt x="309" y="287"/>
                    <a:pt x="309" y="287"/>
                  </a:cubicBezTo>
                  <a:cubicBezTo>
                    <a:pt x="309" y="287"/>
                    <a:pt x="309" y="287"/>
                    <a:pt x="309" y="287"/>
                  </a:cubicBezTo>
                  <a:cubicBezTo>
                    <a:pt x="309" y="287"/>
                    <a:pt x="309" y="287"/>
                    <a:pt x="309" y="287"/>
                  </a:cubicBezTo>
                  <a:cubicBezTo>
                    <a:pt x="309" y="287"/>
                    <a:pt x="309" y="287"/>
                    <a:pt x="309" y="287"/>
                  </a:cubicBezTo>
                  <a:cubicBezTo>
                    <a:pt x="308" y="287"/>
                    <a:pt x="308" y="287"/>
                    <a:pt x="308" y="287"/>
                  </a:cubicBezTo>
                  <a:cubicBezTo>
                    <a:pt x="308" y="287"/>
                    <a:pt x="308" y="287"/>
                    <a:pt x="308" y="287"/>
                  </a:cubicBezTo>
                  <a:cubicBezTo>
                    <a:pt x="307" y="288"/>
                    <a:pt x="307" y="288"/>
                    <a:pt x="307" y="288"/>
                  </a:cubicBezTo>
                  <a:cubicBezTo>
                    <a:pt x="307" y="288"/>
                    <a:pt x="307" y="288"/>
                    <a:pt x="307" y="288"/>
                  </a:cubicBezTo>
                  <a:cubicBezTo>
                    <a:pt x="308" y="288"/>
                    <a:pt x="308" y="288"/>
                    <a:pt x="308" y="288"/>
                  </a:cubicBezTo>
                  <a:cubicBezTo>
                    <a:pt x="308" y="289"/>
                    <a:pt x="308" y="289"/>
                    <a:pt x="308" y="289"/>
                  </a:cubicBezTo>
                  <a:cubicBezTo>
                    <a:pt x="308" y="289"/>
                    <a:pt x="308" y="289"/>
                    <a:pt x="308" y="289"/>
                  </a:cubicBezTo>
                  <a:cubicBezTo>
                    <a:pt x="308" y="289"/>
                    <a:pt x="308" y="289"/>
                    <a:pt x="308" y="289"/>
                  </a:cubicBezTo>
                  <a:cubicBezTo>
                    <a:pt x="307" y="290"/>
                    <a:pt x="307" y="290"/>
                    <a:pt x="307" y="290"/>
                  </a:cubicBezTo>
                  <a:cubicBezTo>
                    <a:pt x="306" y="289"/>
                    <a:pt x="306" y="289"/>
                    <a:pt x="306" y="289"/>
                  </a:cubicBezTo>
                  <a:cubicBezTo>
                    <a:pt x="306" y="290"/>
                    <a:pt x="306" y="290"/>
                    <a:pt x="306" y="290"/>
                  </a:cubicBezTo>
                  <a:cubicBezTo>
                    <a:pt x="306" y="290"/>
                    <a:pt x="306" y="290"/>
                    <a:pt x="306" y="290"/>
                  </a:cubicBezTo>
                  <a:cubicBezTo>
                    <a:pt x="306" y="290"/>
                    <a:pt x="306" y="290"/>
                    <a:pt x="306" y="290"/>
                  </a:cubicBezTo>
                  <a:cubicBezTo>
                    <a:pt x="305" y="291"/>
                    <a:pt x="305" y="291"/>
                    <a:pt x="305" y="291"/>
                  </a:cubicBezTo>
                  <a:cubicBezTo>
                    <a:pt x="305" y="292"/>
                    <a:pt x="305" y="292"/>
                    <a:pt x="305" y="292"/>
                  </a:cubicBezTo>
                  <a:cubicBezTo>
                    <a:pt x="304" y="292"/>
                    <a:pt x="304" y="292"/>
                    <a:pt x="304" y="292"/>
                  </a:cubicBezTo>
                  <a:cubicBezTo>
                    <a:pt x="304" y="291"/>
                    <a:pt x="304" y="291"/>
                    <a:pt x="304" y="291"/>
                  </a:cubicBezTo>
                  <a:cubicBezTo>
                    <a:pt x="304" y="292"/>
                    <a:pt x="304" y="292"/>
                    <a:pt x="304" y="292"/>
                  </a:cubicBezTo>
                  <a:cubicBezTo>
                    <a:pt x="304" y="291"/>
                    <a:pt x="304" y="291"/>
                    <a:pt x="304" y="291"/>
                  </a:cubicBezTo>
                  <a:cubicBezTo>
                    <a:pt x="304" y="291"/>
                    <a:pt x="304" y="291"/>
                    <a:pt x="304" y="291"/>
                  </a:cubicBezTo>
                  <a:cubicBezTo>
                    <a:pt x="304" y="290"/>
                    <a:pt x="304" y="290"/>
                    <a:pt x="304" y="290"/>
                  </a:cubicBezTo>
                  <a:cubicBezTo>
                    <a:pt x="305" y="290"/>
                    <a:pt x="305" y="290"/>
                    <a:pt x="305" y="290"/>
                  </a:cubicBezTo>
                  <a:cubicBezTo>
                    <a:pt x="304" y="290"/>
                    <a:pt x="304" y="290"/>
                    <a:pt x="304" y="290"/>
                  </a:cubicBezTo>
                  <a:cubicBezTo>
                    <a:pt x="304" y="291"/>
                    <a:pt x="304" y="291"/>
                    <a:pt x="304" y="291"/>
                  </a:cubicBezTo>
                  <a:cubicBezTo>
                    <a:pt x="303" y="291"/>
                    <a:pt x="303" y="291"/>
                    <a:pt x="303" y="291"/>
                  </a:cubicBezTo>
                  <a:cubicBezTo>
                    <a:pt x="302" y="292"/>
                    <a:pt x="302" y="292"/>
                    <a:pt x="302" y="292"/>
                  </a:cubicBezTo>
                  <a:cubicBezTo>
                    <a:pt x="303" y="292"/>
                    <a:pt x="303" y="292"/>
                    <a:pt x="303" y="292"/>
                  </a:cubicBezTo>
                  <a:cubicBezTo>
                    <a:pt x="303" y="292"/>
                    <a:pt x="303" y="292"/>
                    <a:pt x="303" y="292"/>
                  </a:cubicBezTo>
                  <a:cubicBezTo>
                    <a:pt x="304" y="292"/>
                    <a:pt x="304" y="292"/>
                    <a:pt x="304" y="292"/>
                  </a:cubicBezTo>
                  <a:cubicBezTo>
                    <a:pt x="305" y="292"/>
                    <a:pt x="305" y="292"/>
                    <a:pt x="305" y="292"/>
                  </a:cubicBezTo>
                  <a:cubicBezTo>
                    <a:pt x="305" y="292"/>
                    <a:pt x="305" y="292"/>
                    <a:pt x="305" y="292"/>
                  </a:cubicBezTo>
                  <a:cubicBezTo>
                    <a:pt x="304" y="293"/>
                    <a:pt x="304" y="293"/>
                    <a:pt x="304" y="293"/>
                  </a:cubicBezTo>
                  <a:cubicBezTo>
                    <a:pt x="303" y="294"/>
                    <a:pt x="303" y="294"/>
                    <a:pt x="303" y="294"/>
                  </a:cubicBezTo>
                  <a:cubicBezTo>
                    <a:pt x="302" y="295"/>
                    <a:pt x="302" y="295"/>
                    <a:pt x="302" y="295"/>
                  </a:cubicBezTo>
                  <a:cubicBezTo>
                    <a:pt x="302" y="295"/>
                    <a:pt x="302" y="295"/>
                    <a:pt x="302" y="295"/>
                  </a:cubicBezTo>
                  <a:cubicBezTo>
                    <a:pt x="301" y="295"/>
                    <a:pt x="301" y="295"/>
                    <a:pt x="301" y="295"/>
                  </a:cubicBezTo>
                  <a:cubicBezTo>
                    <a:pt x="301" y="296"/>
                    <a:pt x="301" y="296"/>
                    <a:pt x="301" y="296"/>
                  </a:cubicBezTo>
                  <a:cubicBezTo>
                    <a:pt x="301" y="296"/>
                    <a:pt x="301" y="296"/>
                    <a:pt x="301" y="296"/>
                  </a:cubicBezTo>
                  <a:cubicBezTo>
                    <a:pt x="301" y="297"/>
                    <a:pt x="301" y="297"/>
                    <a:pt x="301" y="297"/>
                  </a:cubicBezTo>
                  <a:cubicBezTo>
                    <a:pt x="301" y="297"/>
                    <a:pt x="301" y="297"/>
                    <a:pt x="301" y="297"/>
                  </a:cubicBezTo>
                  <a:cubicBezTo>
                    <a:pt x="302" y="297"/>
                    <a:pt x="302" y="297"/>
                    <a:pt x="302" y="297"/>
                  </a:cubicBezTo>
                  <a:cubicBezTo>
                    <a:pt x="302" y="297"/>
                    <a:pt x="302" y="297"/>
                    <a:pt x="302" y="297"/>
                  </a:cubicBezTo>
                  <a:cubicBezTo>
                    <a:pt x="303" y="297"/>
                    <a:pt x="303" y="297"/>
                    <a:pt x="303" y="297"/>
                  </a:cubicBezTo>
                  <a:cubicBezTo>
                    <a:pt x="304" y="297"/>
                    <a:pt x="304" y="297"/>
                    <a:pt x="304" y="297"/>
                  </a:cubicBezTo>
                  <a:cubicBezTo>
                    <a:pt x="305" y="297"/>
                    <a:pt x="305" y="297"/>
                    <a:pt x="305" y="297"/>
                  </a:cubicBezTo>
                  <a:cubicBezTo>
                    <a:pt x="305" y="296"/>
                    <a:pt x="305" y="296"/>
                    <a:pt x="305" y="296"/>
                  </a:cubicBezTo>
                  <a:cubicBezTo>
                    <a:pt x="305" y="296"/>
                    <a:pt x="305" y="296"/>
                    <a:pt x="305" y="296"/>
                  </a:cubicBezTo>
                  <a:cubicBezTo>
                    <a:pt x="306" y="296"/>
                    <a:pt x="306" y="296"/>
                    <a:pt x="306" y="296"/>
                  </a:cubicBezTo>
                  <a:cubicBezTo>
                    <a:pt x="305" y="297"/>
                    <a:pt x="305" y="297"/>
                    <a:pt x="305" y="297"/>
                  </a:cubicBezTo>
                  <a:cubicBezTo>
                    <a:pt x="306" y="297"/>
                    <a:pt x="306" y="297"/>
                    <a:pt x="306" y="297"/>
                  </a:cubicBezTo>
                  <a:cubicBezTo>
                    <a:pt x="307" y="297"/>
                    <a:pt x="307" y="297"/>
                    <a:pt x="307" y="297"/>
                  </a:cubicBezTo>
                  <a:cubicBezTo>
                    <a:pt x="307" y="297"/>
                    <a:pt x="307" y="297"/>
                    <a:pt x="307" y="297"/>
                  </a:cubicBezTo>
                  <a:cubicBezTo>
                    <a:pt x="308" y="297"/>
                    <a:pt x="308" y="297"/>
                    <a:pt x="308" y="297"/>
                  </a:cubicBezTo>
                  <a:cubicBezTo>
                    <a:pt x="309" y="297"/>
                    <a:pt x="309" y="297"/>
                    <a:pt x="309" y="297"/>
                  </a:cubicBezTo>
                  <a:cubicBezTo>
                    <a:pt x="309" y="297"/>
                    <a:pt x="309" y="297"/>
                    <a:pt x="309" y="297"/>
                  </a:cubicBezTo>
                  <a:cubicBezTo>
                    <a:pt x="309" y="297"/>
                    <a:pt x="309" y="297"/>
                    <a:pt x="309" y="297"/>
                  </a:cubicBezTo>
                  <a:cubicBezTo>
                    <a:pt x="310" y="298"/>
                    <a:pt x="310" y="298"/>
                    <a:pt x="310" y="298"/>
                  </a:cubicBezTo>
                  <a:cubicBezTo>
                    <a:pt x="310" y="297"/>
                    <a:pt x="310" y="297"/>
                    <a:pt x="310" y="297"/>
                  </a:cubicBezTo>
                  <a:cubicBezTo>
                    <a:pt x="311" y="298"/>
                    <a:pt x="311" y="298"/>
                    <a:pt x="311" y="298"/>
                  </a:cubicBezTo>
                  <a:cubicBezTo>
                    <a:pt x="311" y="298"/>
                    <a:pt x="311" y="298"/>
                    <a:pt x="311" y="298"/>
                  </a:cubicBezTo>
                  <a:cubicBezTo>
                    <a:pt x="311" y="297"/>
                    <a:pt x="311" y="297"/>
                    <a:pt x="311" y="297"/>
                  </a:cubicBezTo>
                  <a:cubicBezTo>
                    <a:pt x="311" y="297"/>
                    <a:pt x="311" y="297"/>
                    <a:pt x="311" y="297"/>
                  </a:cubicBezTo>
                  <a:cubicBezTo>
                    <a:pt x="312" y="297"/>
                    <a:pt x="312" y="297"/>
                    <a:pt x="312" y="297"/>
                  </a:cubicBezTo>
                  <a:cubicBezTo>
                    <a:pt x="312" y="297"/>
                    <a:pt x="312" y="297"/>
                    <a:pt x="312" y="297"/>
                  </a:cubicBezTo>
                  <a:cubicBezTo>
                    <a:pt x="313" y="297"/>
                    <a:pt x="313" y="297"/>
                    <a:pt x="313" y="297"/>
                  </a:cubicBezTo>
                  <a:cubicBezTo>
                    <a:pt x="313" y="297"/>
                    <a:pt x="313" y="297"/>
                    <a:pt x="313" y="297"/>
                  </a:cubicBezTo>
                  <a:cubicBezTo>
                    <a:pt x="313" y="297"/>
                    <a:pt x="313" y="297"/>
                    <a:pt x="313" y="297"/>
                  </a:cubicBezTo>
                  <a:cubicBezTo>
                    <a:pt x="314" y="297"/>
                    <a:pt x="314" y="297"/>
                    <a:pt x="314" y="297"/>
                  </a:cubicBezTo>
                  <a:cubicBezTo>
                    <a:pt x="314" y="297"/>
                    <a:pt x="314" y="297"/>
                    <a:pt x="314" y="297"/>
                  </a:cubicBezTo>
                  <a:cubicBezTo>
                    <a:pt x="314" y="297"/>
                    <a:pt x="314" y="297"/>
                    <a:pt x="314" y="297"/>
                  </a:cubicBezTo>
                  <a:cubicBezTo>
                    <a:pt x="314" y="296"/>
                    <a:pt x="314" y="296"/>
                    <a:pt x="314" y="296"/>
                  </a:cubicBezTo>
                  <a:cubicBezTo>
                    <a:pt x="314" y="296"/>
                    <a:pt x="314" y="296"/>
                    <a:pt x="314" y="296"/>
                  </a:cubicBezTo>
                  <a:cubicBezTo>
                    <a:pt x="315" y="296"/>
                    <a:pt x="315" y="296"/>
                    <a:pt x="315" y="296"/>
                  </a:cubicBezTo>
                  <a:cubicBezTo>
                    <a:pt x="315" y="296"/>
                    <a:pt x="315" y="296"/>
                    <a:pt x="315" y="296"/>
                  </a:cubicBezTo>
                  <a:cubicBezTo>
                    <a:pt x="315" y="296"/>
                    <a:pt x="315" y="296"/>
                    <a:pt x="315" y="296"/>
                  </a:cubicBezTo>
                  <a:cubicBezTo>
                    <a:pt x="314" y="297"/>
                    <a:pt x="314" y="297"/>
                    <a:pt x="314" y="297"/>
                  </a:cubicBezTo>
                  <a:cubicBezTo>
                    <a:pt x="315" y="297"/>
                    <a:pt x="315" y="297"/>
                    <a:pt x="315" y="297"/>
                  </a:cubicBezTo>
                  <a:cubicBezTo>
                    <a:pt x="315" y="296"/>
                    <a:pt x="315" y="296"/>
                    <a:pt x="315" y="296"/>
                  </a:cubicBezTo>
                  <a:cubicBezTo>
                    <a:pt x="315" y="296"/>
                    <a:pt x="315" y="296"/>
                    <a:pt x="315" y="296"/>
                  </a:cubicBezTo>
                  <a:cubicBezTo>
                    <a:pt x="315" y="296"/>
                    <a:pt x="315" y="296"/>
                    <a:pt x="315" y="296"/>
                  </a:cubicBezTo>
                  <a:cubicBezTo>
                    <a:pt x="315" y="296"/>
                    <a:pt x="315" y="296"/>
                    <a:pt x="315" y="296"/>
                  </a:cubicBezTo>
                  <a:cubicBezTo>
                    <a:pt x="315" y="297"/>
                    <a:pt x="315" y="297"/>
                    <a:pt x="315" y="297"/>
                  </a:cubicBezTo>
                  <a:cubicBezTo>
                    <a:pt x="315" y="297"/>
                    <a:pt x="315" y="297"/>
                    <a:pt x="315" y="297"/>
                  </a:cubicBezTo>
                  <a:cubicBezTo>
                    <a:pt x="316" y="297"/>
                    <a:pt x="316" y="297"/>
                    <a:pt x="316" y="297"/>
                  </a:cubicBezTo>
                  <a:cubicBezTo>
                    <a:pt x="316" y="297"/>
                    <a:pt x="316" y="297"/>
                    <a:pt x="316" y="297"/>
                  </a:cubicBezTo>
                  <a:cubicBezTo>
                    <a:pt x="316" y="297"/>
                    <a:pt x="316" y="297"/>
                    <a:pt x="316" y="297"/>
                  </a:cubicBezTo>
                  <a:cubicBezTo>
                    <a:pt x="315" y="298"/>
                    <a:pt x="315" y="298"/>
                    <a:pt x="315" y="298"/>
                  </a:cubicBezTo>
                  <a:cubicBezTo>
                    <a:pt x="314" y="298"/>
                    <a:pt x="314" y="298"/>
                    <a:pt x="314" y="298"/>
                  </a:cubicBezTo>
                  <a:cubicBezTo>
                    <a:pt x="314" y="298"/>
                    <a:pt x="314" y="298"/>
                    <a:pt x="314" y="298"/>
                  </a:cubicBezTo>
                  <a:cubicBezTo>
                    <a:pt x="315" y="298"/>
                    <a:pt x="315" y="298"/>
                    <a:pt x="315" y="298"/>
                  </a:cubicBezTo>
                  <a:cubicBezTo>
                    <a:pt x="315" y="298"/>
                    <a:pt x="315" y="298"/>
                    <a:pt x="315" y="298"/>
                  </a:cubicBezTo>
                  <a:cubicBezTo>
                    <a:pt x="315" y="298"/>
                    <a:pt x="315" y="298"/>
                    <a:pt x="315" y="298"/>
                  </a:cubicBezTo>
                  <a:cubicBezTo>
                    <a:pt x="316" y="298"/>
                    <a:pt x="316" y="298"/>
                    <a:pt x="316" y="298"/>
                  </a:cubicBezTo>
                  <a:cubicBezTo>
                    <a:pt x="316" y="298"/>
                    <a:pt x="316" y="298"/>
                    <a:pt x="316" y="298"/>
                  </a:cubicBezTo>
                  <a:cubicBezTo>
                    <a:pt x="316" y="298"/>
                    <a:pt x="316" y="298"/>
                    <a:pt x="316" y="298"/>
                  </a:cubicBezTo>
                  <a:cubicBezTo>
                    <a:pt x="317" y="298"/>
                    <a:pt x="317" y="298"/>
                    <a:pt x="317" y="298"/>
                  </a:cubicBezTo>
                  <a:cubicBezTo>
                    <a:pt x="317" y="298"/>
                    <a:pt x="317" y="298"/>
                    <a:pt x="317" y="298"/>
                  </a:cubicBezTo>
                  <a:cubicBezTo>
                    <a:pt x="317" y="297"/>
                    <a:pt x="317" y="297"/>
                    <a:pt x="317" y="297"/>
                  </a:cubicBezTo>
                  <a:cubicBezTo>
                    <a:pt x="317" y="297"/>
                    <a:pt x="317" y="297"/>
                    <a:pt x="317" y="297"/>
                  </a:cubicBezTo>
                  <a:cubicBezTo>
                    <a:pt x="318" y="297"/>
                    <a:pt x="318" y="297"/>
                    <a:pt x="318" y="297"/>
                  </a:cubicBezTo>
                  <a:cubicBezTo>
                    <a:pt x="318" y="298"/>
                    <a:pt x="318" y="298"/>
                    <a:pt x="318" y="298"/>
                  </a:cubicBezTo>
                  <a:cubicBezTo>
                    <a:pt x="319" y="298"/>
                    <a:pt x="319" y="298"/>
                    <a:pt x="319" y="298"/>
                  </a:cubicBezTo>
                  <a:cubicBezTo>
                    <a:pt x="319" y="297"/>
                    <a:pt x="319" y="297"/>
                    <a:pt x="319" y="297"/>
                  </a:cubicBezTo>
                  <a:cubicBezTo>
                    <a:pt x="320" y="297"/>
                    <a:pt x="320" y="297"/>
                    <a:pt x="320" y="297"/>
                  </a:cubicBezTo>
                  <a:cubicBezTo>
                    <a:pt x="319" y="298"/>
                    <a:pt x="319" y="298"/>
                    <a:pt x="319" y="298"/>
                  </a:cubicBezTo>
                  <a:cubicBezTo>
                    <a:pt x="319" y="298"/>
                    <a:pt x="319" y="298"/>
                    <a:pt x="319" y="298"/>
                  </a:cubicBezTo>
                  <a:cubicBezTo>
                    <a:pt x="319" y="298"/>
                    <a:pt x="319" y="298"/>
                    <a:pt x="319" y="298"/>
                  </a:cubicBezTo>
                  <a:cubicBezTo>
                    <a:pt x="318" y="298"/>
                    <a:pt x="318" y="298"/>
                    <a:pt x="318" y="298"/>
                  </a:cubicBezTo>
                  <a:cubicBezTo>
                    <a:pt x="317" y="299"/>
                    <a:pt x="317" y="299"/>
                    <a:pt x="317" y="299"/>
                  </a:cubicBezTo>
                  <a:cubicBezTo>
                    <a:pt x="317" y="299"/>
                    <a:pt x="317" y="299"/>
                    <a:pt x="317" y="299"/>
                  </a:cubicBezTo>
                  <a:cubicBezTo>
                    <a:pt x="317" y="299"/>
                    <a:pt x="317" y="299"/>
                    <a:pt x="317" y="299"/>
                  </a:cubicBezTo>
                  <a:cubicBezTo>
                    <a:pt x="317" y="300"/>
                    <a:pt x="317" y="300"/>
                    <a:pt x="317" y="300"/>
                  </a:cubicBezTo>
                  <a:cubicBezTo>
                    <a:pt x="317" y="300"/>
                    <a:pt x="317" y="300"/>
                    <a:pt x="317" y="300"/>
                  </a:cubicBezTo>
                  <a:cubicBezTo>
                    <a:pt x="316" y="300"/>
                    <a:pt x="316" y="300"/>
                    <a:pt x="316" y="300"/>
                  </a:cubicBezTo>
                  <a:cubicBezTo>
                    <a:pt x="316" y="300"/>
                    <a:pt x="316" y="300"/>
                    <a:pt x="316" y="300"/>
                  </a:cubicBezTo>
                  <a:cubicBezTo>
                    <a:pt x="316" y="300"/>
                    <a:pt x="316" y="300"/>
                    <a:pt x="316" y="300"/>
                  </a:cubicBezTo>
                  <a:cubicBezTo>
                    <a:pt x="315" y="300"/>
                    <a:pt x="315" y="300"/>
                    <a:pt x="315" y="300"/>
                  </a:cubicBezTo>
                  <a:cubicBezTo>
                    <a:pt x="314" y="301"/>
                    <a:pt x="314" y="301"/>
                    <a:pt x="314" y="301"/>
                  </a:cubicBezTo>
                  <a:cubicBezTo>
                    <a:pt x="314" y="301"/>
                    <a:pt x="314" y="301"/>
                    <a:pt x="314" y="301"/>
                  </a:cubicBezTo>
                  <a:cubicBezTo>
                    <a:pt x="314" y="301"/>
                    <a:pt x="314" y="301"/>
                    <a:pt x="314" y="301"/>
                  </a:cubicBezTo>
                  <a:cubicBezTo>
                    <a:pt x="315" y="302"/>
                    <a:pt x="315" y="302"/>
                    <a:pt x="315" y="302"/>
                  </a:cubicBezTo>
                  <a:cubicBezTo>
                    <a:pt x="315" y="302"/>
                    <a:pt x="315" y="302"/>
                    <a:pt x="315" y="302"/>
                  </a:cubicBezTo>
                  <a:cubicBezTo>
                    <a:pt x="315" y="301"/>
                    <a:pt x="315" y="301"/>
                    <a:pt x="315" y="301"/>
                  </a:cubicBezTo>
                  <a:cubicBezTo>
                    <a:pt x="316" y="301"/>
                    <a:pt x="316" y="301"/>
                    <a:pt x="316" y="301"/>
                  </a:cubicBezTo>
                  <a:cubicBezTo>
                    <a:pt x="316" y="301"/>
                    <a:pt x="316" y="301"/>
                    <a:pt x="316" y="301"/>
                  </a:cubicBezTo>
                  <a:cubicBezTo>
                    <a:pt x="316" y="301"/>
                    <a:pt x="316" y="301"/>
                    <a:pt x="316" y="301"/>
                  </a:cubicBezTo>
                  <a:cubicBezTo>
                    <a:pt x="316" y="302"/>
                    <a:pt x="316" y="302"/>
                    <a:pt x="316" y="302"/>
                  </a:cubicBezTo>
                  <a:cubicBezTo>
                    <a:pt x="317" y="301"/>
                    <a:pt x="317" y="301"/>
                    <a:pt x="317" y="301"/>
                  </a:cubicBezTo>
                  <a:cubicBezTo>
                    <a:pt x="317" y="301"/>
                    <a:pt x="317" y="301"/>
                    <a:pt x="317" y="301"/>
                  </a:cubicBezTo>
                  <a:cubicBezTo>
                    <a:pt x="318" y="301"/>
                    <a:pt x="318" y="301"/>
                    <a:pt x="318" y="301"/>
                  </a:cubicBezTo>
                  <a:cubicBezTo>
                    <a:pt x="318" y="301"/>
                    <a:pt x="318" y="301"/>
                    <a:pt x="318" y="301"/>
                  </a:cubicBezTo>
                  <a:cubicBezTo>
                    <a:pt x="318" y="300"/>
                    <a:pt x="318" y="300"/>
                    <a:pt x="318" y="300"/>
                  </a:cubicBezTo>
                  <a:cubicBezTo>
                    <a:pt x="318" y="300"/>
                    <a:pt x="318" y="300"/>
                    <a:pt x="318" y="300"/>
                  </a:cubicBezTo>
                  <a:cubicBezTo>
                    <a:pt x="318" y="300"/>
                    <a:pt x="318" y="300"/>
                    <a:pt x="318" y="300"/>
                  </a:cubicBezTo>
                  <a:cubicBezTo>
                    <a:pt x="319" y="299"/>
                    <a:pt x="319" y="299"/>
                    <a:pt x="319" y="299"/>
                  </a:cubicBezTo>
                  <a:cubicBezTo>
                    <a:pt x="319" y="299"/>
                    <a:pt x="319" y="299"/>
                    <a:pt x="319" y="299"/>
                  </a:cubicBezTo>
                  <a:cubicBezTo>
                    <a:pt x="320" y="299"/>
                    <a:pt x="320" y="299"/>
                    <a:pt x="320" y="299"/>
                  </a:cubicBezTo>
                  <a:cubicBezTo>
                    <a:pt x="320" y="299"/>
                    <a:pt x="320" y="299"/>
                    <a:pt x="320" y="299"/>
                  </a:cubicBezTo>
                  <a:cubicBezTo>
                    <a:pt x="320" y="299"/>
                    <a:pt x="320" y="299"/>
                    <a:pt x="320" y="299"/>
                  </a:cubicBezTo>
                  <a:cubicBezTo>
                    <a:pt x="320" y="299"/>
                    <a:pt x="320" y="299"/>
                    <a:pt x="320" y="299"/>
                  </a:cubicBezTo>
                  <a:cubicBezTo>
                    <a:pt x="321" y="299"/>
                    <a:pt x="321" y="299"/>
                    <a:pt x="321" y="299"/>
                  </a:cubicBezTo>
                  <a:cubicBezTo>
                    <a:pt x="321" y="298"/>
                    <a:pt x="321" y="298"/>
                    <a:pt x="321" y="298"/>
                  </a:cubicBezTo>
                  <a:cubicBezTo>
                    <a:pt x="322" y="297"/>
                    <a:pt x="322" y="297"/>
                    <a:pt x="322" y="297"/>
                  </a:cubicBezTo>
                  <a:cubicBezTo>
                    <a:pt x="322" y="296"/>
                    <a:pt x="322" y="296"/>
                    <a:pt x="322" y="296"/>
                  </a:cubicBezTo>
                  <a:cubicBezTo>
                    <a:pt x="322" y="296"/>
                    <a:pt x="322" y="296"/>
                    <a:pt x="322" y="296"/>
                  </a:cubicBezTo>
                  <a:cubicBezTo>
                    <a:pt x="322" y="296"/>
                    <a:pt x="322" y="296"/>
                    <a:pt x="322" y="296"/>
                  </a:cubicBezTo>
                  <a:cubicBezTo>
                    <a:pt x="322" y="296"/>
                    <a:pt x="322" y="296"/>
                    <a:pt x="322" y="296"/>
                  </a:cubicBezTo>
                  <a:cubicBezTo>
                    <a:pt x="323" y="296"/>
                    <a:pt x="323" y="296"/>
                    <a:pt x="323" y="296"/>
                  </a:cubicBezTo>
                  <a:cubicBezTo>
                    <a:pt x="323" y="297"/>
                    <a:pt x="323" y="297"/>
                    <a:pt x="323" y="297"/>
                  </a:cubicBezTo>
                  <a:cubicBezTo>
                    <a:pt x="323" y="298"/>
                    <a:pt x="323" y="298"/>
                    <a:pt x="323" y="298"/>
                  </a:cubicBezTo>
                  <a:cubicBezTo>
                    <a:pt x="323" y="298"/>
                    <a:pt x="323" y="298"/>
                    <a:pt x="323" y="298"/>
                  </a:cubicBezTo>
                  <a:cubicBezTo>
                    <a:pt x="323" y="299"/>
                    <a:pt x="323" y="299"/>
                    <a:pt x="323" y="299"/>
                  </a:cubicBezTo>
                  <a:cubicBezTo>
                    <a:pt x="323" y="299"/>
                    <a:pt x="323" y="299"/>
                    <a:pt x="323" y="299"/>
                  </a:cubicBezTo>
                  <a:cubicBezTo>
                    <a:pt x="323" y="299"/>
                    <a:pt x="323" y="299"/>
                    <a:pt x="323" y="299"/>
                  </a:cubicBezTo>
                  <a:cubicBezTo>
                    <a:pt x="322" y="300"/>
                    <a:pt x="322" y="300"/>
                    <a:pt x="322" y="300"/>
                  </a:cubicBezTo>
                  <a:cubicBezTo>
                    <a:pt x="322" y="301"/>
                    <a:pt x="322" y="301"/>
                    <a:pt x="322" y="301"/>
                  </a:cubicBezTo>
                  <a:cubicBezTo>
                    <a:pt x="322" y="302"/>
                    <a:pt x="322" y="302"/>
                    <a:pt x="322" y="302"/>
                  </a:cubicBezTo>
                  <a:cubicBezTo>
                    <a:pt x="321" y="302"/>
                    <a:pt x="321" y="302"/>
                    <a:pt x="321" y="302"/>
                  </a:cubicBezTo>
                  <a:cubicBezTo>
                    <a:pt x="321" y="302"/>
                    <a:pt x="321" y="302"/>
                    <a:pt x="321" y="302"/>
                  </a:cubicBezTo>
                  <a:cubicBezTo>
                    <a:pt x="322" y="302"/>
                    <a:pt x="322" y="302"/>
                    <a:pt x="322" y="302"/>
                  </a:cubicBezTo>
                  <a:cubicBezTo>
                    <a:pt x="322" y="302"/>
                    <a:pt x="322" y="302"/>
                    <a:pt x="322" y="302"/>
                  </a:cubicBezTo>
                  <a:cubicBezTo>
                    <a:pt x="323" y="301"/>
                    <a:pt x="323" y="301"/>
                    <a:pt x="323" y="301"/>
                  </a:cubicBezTo>
                  <a:cubicBezTo>
                    <a:pt x="323" y="301"/>
                    <a:pt x="323" y="301"/>
                    <a:pt x="323" y="301"/>
                  </a:cubicBezTo>
                  <a:cubicBezTo>
                    <a:pt x="324" y="300"/>
                    <a:pt x="324" y="300"/>
                    <a:pt x="324" y="300"/>
                  </a:cubicBezTo>
                  <a:cubicBezTo>
                    <a:pt x="324" y="300"/>
                    <a:pt x="324" y="300"/>
                    <a:pt x="324" y="300"/>
                  </a:cubicBezTo>
                  <a:cubicBezTo>
                    <a:pt x="324" y="300"/>
                    <a:pt x="324" y="300"/>
                    <a:pt x="324" y="300"/>
                  </a:cubicBezTo>
                  <a:cubicBezTo>
                    <a:pt x="325" y="300"/>
                    <a:pt x="325" y="300"/>
                    <a:pt x="325" y="300"/>
                  </a:cubicBezTo>
                  <a:cubicBezTo>
                    <a:pt x="325" y="300"/>
                    <a:pt x="325" y="300"/>
                    <a:pt x="325" y="300"/>
                  </a:cubicBezTo>
                  <a:cubicBezTo>
                    <a:pt x="325" y="300"/>
                    <a:pt x="325" y="300"/>
                    <a:pt x="325" y="300"/>
                  </a:cubicBezTo>
                  <a:cubicBezTo>
                    <a:pt x="324" y="301"/>
                    <a:pt x="324" y="301"/>
                    <a:pt x="324" y="301"/>
                  </a:cubicBezTo>
                  <a:cubicBezTo>
                    <a:pt x="324" y="302"/>
                    <a:pt x="324" y="302"/>
                    <a:pt x="324" y="302"/>
                  </a:cubicBezTo>
                  <a:cubicBezTo>
                    <a:pt x="324" y="302"/>
                    <a:pt x="324" y="302"/>
                    <a:pt x="324" y="302"/>
                  </a:cubicBezTo>
                  <a:cubicBezTo>
                    <a:pt x="324" y="302"/>
                    <a:pt x="324" y="302"/>
                    <a:pt x="324" y="302"/>
                  </a:cubicBezTo>
                  <a:cubicBezTo>
                    <a:pt x="324" y="303"/>
                    <a:pt x="324" y="303"/>
                    <a:pt x="324" y="303"/>
                  </a:cubicBezTo>
                  <a:cubicBezTo>
                    <a:pt x="324" y="304"/>
                    <a:pt x="324" y="304"/>
                    <a:pt x="324" y="304"/>
                  </a:cubicBezTo>
                  <a:cubicBezTo>
                    <a:pt x="324" y="303"/>
                    <a:pt x="324" y="303"/>
                    <a:pt x="324" y="303"/>
                  </a:cubicBezTo>
                  <a:cubicBezTo>
                    <a:pt x="325" y="303"/>
                    <a:pt x="325" y="303"/>
                    <a:pt x="325" y="303"/>
                  </a:cubicBezTo>
                  <a:cubicBezTo>
                    <a:pt x="325" y="303"/>
                    <a:pt x="325" y="303"/>
                    <a:pt x="325" y="303"/>
                  </a:cubicBezTo>
                  <a:cubicBezTo>
                    <a:pt x="325" y="303"/>
                    <a:pt x="326" y="303"/>
                    <a:pt x="326" y="303"/>
                  </a:cubicBezTo>
                  <a:cubicBezTo>
                    <a:pt x="326" y="303"/>
                    <a:pt x="326" y="303"/>
                    <a:pt x="326" y="303"/>
                  </a:cubicBezTo>
                  <a:cubicBezTo>
                    <a:pt x="327" y="303"/>
                    <a:pt x="327" y="303"/>
                    <a:pt x="327" y="303"/>
                  </a:cubicBezTo>
                  <a:cubicBezTo>
                    <a:pt x="327" y="302"/>
                    <a:pt x="327" y="302"/>
                    <a:pt x="327" y="302"/>
                  </a:cubicBezTo>
                  <a:cubicBezTo>
                    <a:pt x="327" y="302"/>
                    <a:pt x="327" y="302"/>
                    <a:pt x="327" y="302"/>
                  </a:cubicBezTo>
                  <a:cubicBezTo>
                    <a:pt x="327" y="302"/>
                    <a:pt x="327" y="302"/>
                    <a:pt x="327" y="302"/>
                  </a:cubicBezTo>
                  <a:cubicBezTo>
                    <a:pt x="327" y="302"/>
                    <a:pt x="327" y="302"/>
                    <a:pt x="327" y="302"/>
                  </a:cubicBezTo>
                  <a:cubicBezTo>
                    <a:pt x="327" y="301"/>
                    <a:pt x="327" y="301"/>
                    <a:pt x="327" y="301"/>
                  </a:cubicBezTo>
                  <a:cubicBezTo>
                    <a:pt x="327" y="301"/>
                    <a:pt x="327" y="301"/>
                    <a:pt x="327" y="301"/>
                  </a:cubicBezTo>
                  <a:cubicBezTo>
                    <a:pt x="327" y="301"/>
                    <a:pt x="327" y="301"/>
                    <a:pt x="327" y="301"/>
                  </a:cubicBezTo>
                  <a:cubicBezTo>
                    <a:pt x="327" y="300"/>
                    <a:pt x="327" y="300"/>
                    <a:pt x="327" y="300"/>
                  </a:cubicBezTo>
                  <a:cubicBezTo>
                    <a:pt x="328" y="299"/>
                    <a:pt x="328" y="299"/>
                    <a:pt x="328" y="299"/>
                  </a:cubicBezTo>
                  <a:cubicBezTo>
                    <a:pt x="329" y="299"/>
                    <a:pt x="329" y="299"/>
                    <a:pt x="329" y="299"/>
                  </a:cubicBezTo>
                  <a:cubicBezTo>
                    <a:pt x="328" y="297"/>
                    <a:pt x="328" y="297"/>
                    <a:pt x="328" y="297"/>
                  </a:cubicBezTo>
                  <a:cubicBezTo>
                    <a:pt x="328" y="297"/>
                    <a:pt x="328" y="297"/>
                    <a:pt x="328" y="297"/>
                  </a:cubicBezTo>
                  <a:cubicBezTo>
                    <a:pt x="328" y="297"/>
                    <a:pt x="328" y="297"/>
                    <a:pt x="328" y="297"/>
                  </a:cubicBezTo>
                  <a:cubicBezTo>
                    <a:pt x="328" y="297"/>
                    <a:pt x="328" y="297"/>
                    <a:pt x="328" y="297"/>
                  </a:cubicBezTo>
                  <a:cubicBezTo>
                    <a:pt x="328" y="298"/>
                    <a:pt x="328" y="298"/>
                    <a:pt x="328" y="298"/>
                  </a:cubicBezTo>
                  <a:cubicBezTo>
                    <a:pt x="327" y="298"/>
                    <a:pt x="327" y="298"/>
                    <a:pt x="327" y="298"/>
                  </a:cubicBezTo>
                  <a:cubicBezTo>
                    <a:pt x="327" y="299"/>
                    <a:pt x="327" y="299"/>
                    <a:pt x="327" y="299"/>
                  </a:cubicBezTo>
                  <a:cubicBezTo>
                    <a:pt x="326" y="299"/>
                    <a:pt x="326" y="299"/>
                    <a:pt x="326" y="299"/>
                  </a:cubicBezTo>
                  <a:cubicBezTo>
                    <a:pt x="326" y="298"/>
                    <a:pt x="326" y="298"/>
                    <a:pt x="326" y="298"/>
                  </a:cubicBezTo>
                  <a:cubicBezTo>
                    <a:pt x="326" y="298"/>
                    <a:pt x="326" y="298"/>
                    <a:pt x="326" y="298"/>
                  </a:cubicBezTo>
                  <a:cubicBezTo>
                    <a:pt x="326" y="297"/>
                    <a:pt x="326" y="297"/>
                    <a:pt x="326" y="297"/>
                  </a:cubicBezTo>
                  <a:cubicBezTo>
                    <a:pt x="327" y="297"/>
                    <a:pt x="327" y="297"/>
                    <a:pt x="327" y="297"/>
                  </a:cubicBezTo>
                  <a:cubicBezTo>
                    <a:pt x="327" y="296"/>
                    <a:pt x="327" y="296"/>
                    <a:pt x="327" y="296"/>
                  </a:cubicBezTo>
                  <a:cubicBezTo>
                    <a:pt x="328" y="296"/>
                    <a:pt x="328" y="296"/>
                    <a:pt x="328" y="296"/>
                  </a:cubicBezTo>
                  <a:cubicBezTo>
                    <a:pt x="328" y="296"/>
                    <a:pt x="328" y="296"/>
                    <a:pt x="328" y="296"/>
                  </a:cubicBezTo>
                  <a:cubicBezTo>
                    <a:pt x="328" y="296"/>
                    <a:pt x="328" y="296"/>
                    <a:pt x="328" y="296"/>
                  </a:cubicBezTo>
                  <a:cubicBezTo>
                    <a:pt x="328" y="295"/>
                    <a:pt x="328" y="295"/>
                    <a:pt x="328" y="295"/>
                  </a:cubicBezTo>
                  <a:cubicBezTo>
                    <a:pt x="328" y="296"/>
                    <a:pt x="328" y="296"/>
                    <a:pt x="328" y="296"/>
                  </a:cubicBezTo>
                  <a:cubicBezTo>
                    <a:pt x="327" y="296"/>
                    <a:pt x="327" y="296"/>
                    <a:pt x="327" y="296"/>
                  </a:cubicBezTo>
                  <a:cubicBezTo>
                    <a:pt x="327" y="296"/>
                    <a:pt x="327" y="296"/>
                    <a:pt x="327" y="296"/>
                  </a:cubicBezTo>
                  <a:cubicBezTo>
                    <a:pt x="326" y="296"/>
                    <a:pt x="326" y="296"/>
                    <a:pt x="326" y="296"/>
                  </a:cubicBezTo>
                  <a:cubicBezTo>
                    <a:pt x="326" y="296"/>
                    <a:pt x="326" y="296"/>
                    <a:pt x="326" y="296"/>
                  </a:cubicBezTo>
                  <a:cubicBezTo>
                    <a:pt x="326" y="297"/>
                    <a:pt x="326" y="297"/>
                    <a:pt x="326" y="297"/>
                  </a:cubicBezTo>
                  <a:cubicBezTo>
                    <a:pt x="325" y="297"/>
                    <a:pt x="325" y="297"/>
                    <a:pt x="325" y="297"/>
                  </a:cubicBezTo>
                  <a:cubicBezTo>
                    <a:pt x="325" y="298"/>
                    <a:pt x="325" y="298"/>
                    <a:pt x="325" y="298"/>
                  </a:cubicBezTo>
                  <a:cubicBezTo>
                    <a:pt x="324" y="298"/>
                    <a:pt x="324" y="298"/>
                    <a:pt x="324" y="298"/>
                  </a:cubicBezTo>
                  <a:cubicBezTo>
                    <a:pt x="324" y="298"/>
                    <a:pt x="324" y="298"/>
                    <a:pt x="324" y="298"/>
                  </a:cubicBezTo>
                  <a:cubicBezTo>
                    <a:pt x="324" y="297"/>
                    <a:pt x="324" y="297"/>
                    <a:pt x="324" y="297"/>
                  </a:cubicBezTo>
                  <a:cubicBezTo>
                    <a:pt x="323" y="297"/>
                    <a:pt x="323" y="297"/>
                    <a:pt x="323" y="297"/>
                  </a:cubicBezTo>
                  <a:cubicBezTo>
                    <a:pt x="323" y="296"/>
                    <a:pt x="323" y="296"/>
                    <a:pt x="323" y="296"/>
                  </a:cubicBezTo>
                  <a:cubicBezTo>
                    <a:pt x="324" y="297"/>
                    <a:pt x="324" y="297"/>
                    <a:pt x="324" y="297"/>
                  </a:cubicBezTo>
                  <a:cubicBezTo>
                    <a:pt x="324" y="297"/>
                    <a:pt x="324" y="297"/>
                    <a:pt x="324" y="297"/>
                  </a:cubicBezTo>
                  <a:cubicBezTo>
                    <a:pt x="324" y="296"/>
                    <a:pt x="324" y="296"/>
                    <a:pt x="324" y="296"/>
                  </a:cubicBezTo>
                  <a:cubicBezTo>
                    <a:pt x="324" y="296"/>
                    <a:pt x="324" y="296"/>
                    <a:pt x="324" y="296"/>
                  </a:cubicBezTo>
                  <a:cubicBezTo>
                    <a:pt x="324" y="296"/>
                    <a:pt x="324" y="296"/>
                    <a:pt x="324" y="296"/>
                  </a:cubicBezTo>
                  <a:cubicBezTo>
                    <a:pt x="324" y="296"/>
                    <a:pt x="324" y="296"/>
                    <a:pt x="324" y="296"/>
                  </a:cubicBezTo>
                  <a:cubicBezTo>
                    <a:pt x="325" y="296"/>
                    <a:pt x="325" y="296"/>
                    <a:pt x="325" y="296"/>
                  </a:cubicBezTo>
                  <a:cubicBezTo>
                    <a:pt x="324" y="296"/>
                    <a:pt x="324" y="296"/>
                    <a:pt x="324" y="296"/>
                  </a:cubicBezTo>
                  <a:cubicBezTo>
                    <a:pt x="324" y="295"/>
                    <a:pt x="324" y="295"/>
                    <a:pt x="324" y="295"/>
                  </a:cubicBezTo>
                  <a:cubicBezTo>
                    <a:pt x="324" y="295"/>
                    <a:pt x="324" y="295"/>
                    <a:pt x="324" y="295"/>
                  </a:cubicBezTo>
                  <a:cubicBezTo>
                    <a:pt x="324" y="295"/>
                    <a:pt x="324" y="295"/>
                    <a:pt x="324" y="295"/>
                  </a:cubicBezTo>
                  <a:cubicBezTo>
                    <a:pt x="325" y="295"/>
                    <a:pt x="325" y="295"/>
                    <a:pt x="325" y="295"/>
                  </a:cubicBezTo>
                  <a:cubicBezTo>
                    <a:pt x="325" y="295"/>
                    <a:pt x="325" y="295"/>
                    <a:pt x="325" y="295"/>
                  </a:cubicBezTo>
                  <a:cubicBezTo>
                    <a:pt x="325" y="294"/>
                    <a:pt x="325" y="294"/>
                    <a:pt x="325" y="294"/>
                  </a:cubicBezTo>
                  <a:cubicBezTo>
                    <a:pt x="326" y="293"/>
                    <a:pt x="326" y="293"/>
                    <a:pt x="326" y="293"/>
                  </a:cubicBezTo>
                  <a:cubicBezTo>
                    <a:pt x="326" y="293"/>
                    <a:pt x="326" y="293"/>
                    <a:pt x="326" y="293"/>
                  </a:cubicBezTo>
                  <a:cubicBezTo>
                    <a:pt x="327" y="294"/>
                    <a:pt x="327" y="294"/>
                    <a:pt x="327" y="294"/>
                  </a:cubicBezTo>
                  <a:cubicBezTo>
                    <a:pt x="327" y="293"/>
                    <a:pt x="327" y="293"/>
                    <a:pt x="327" y="293"/>
                  </a:cubicBezTo>
                  <a:cubicBezTo>
                    <a:pt x="328" y="293"/>
                    <a:pt x="328" y="293"/>
                    <a:pt x="328" y="293"/>
                  </a:cubicBezTo>
                  <a:cubicBezTo>
                    <a:pt x="328" y="292"/>
                    <a:pt x="328" y="292"/>
                    <a:pt x="328" y="292"/>
                  </a:cubicBezTo>
                  <a:cubicBezTo>
                    <a:pt x="327" y="292"/>
                    <a:pt x="327" y="292"/>
                    <a:pt x="327" y="292"/>
                  </a:cubicBezTo>
                  <a:cubicBezTo>
                    <a:pt x="327" y="292"/>
                    <a:pt x="327" y="292"/>
                    <a:pt x="327" y="292"/>
                  </a:cubicBezTo>
                  <a:cubicBezTo>
                    <a:pt x="326" y="293"/>
                    <a:pt x="326" y="293"/>
                    <a:pt x="326" y="293"/>
                  </a:cubicBezTo>
                  <a:cubicBezTo>
                    <a:pt x="326" y="292"/>
                    <a:pt x="326" y="292"/>
                    <a:pt x="326" y="292"/>
                  </a:cubicBezTo>
                  <a:cubicBezTo>
                    <a:pt x="326" y="292"/>
                    <a:pt x="326" y="292"/>
                    <a:pt x="326" y="292"/>
                  </a:cubicBezTo>
                  <a:cubicBezTo>
                    <a:pt x="326" y="293"/>
                    <a:pt x="326" y="293"/>
                    <a:pt x="326" y="293"/>
                  </a:cubicBezTo>
                  <a:cubicBezTo>
                    <a:pt x="326" y="293"/>
                    <a:pt x="326" y="293"/>
                    <a:pt x="326" y="293"/>
                  </a:cubicBezTo>
                  <a:cubicBezTo>
                    <a:pt x="325" y="293"/>
                    <a:pt x="325" y="293"/>
                    <a:pt x="325" y="293"/>
                  </a:cubicBezTo>
                  <a:cubicBezTo>
                    <a:pt x="325" y="293"/>
                    <a:pt x="325" y="293"/>
                    <a:pt x="325" y="293"/>
                  </a:cubicBezTo>
                  <a:cubicBezTo>
                    <a:pt x="324" y="294"/>
                    <a:pt x="324" y="294"/>
                    <a:pt x="324" y="294"/>
                  </a:cubicBezTo>
                  <a:cubicBezTo>
                    <a:pt x="324" y="294"/>
                    <a:pt x="324" y="294"/>
                    <a:pt x="324" y="294"/>
                  </a:cubicBezTo>
                  <a:cubicBezTo>
                    <a:pt x="324" y="294"/>
                    <a:pt x="324" y="294"/>
                    <a:pt x="324" y="294"/>
                  </a:cubicBezTo>
                  <a:cubicBezTo>
                    <a:pt x="324" y="294"/>
                    <a:pt x="324" y="294"/>
                    <a:pt x="324" y="294"/>
                  </a:cubicBezTo>
                  <a:cubicBezTo>
                    <a:pt x="324" y="294"/>
                    <a:pt x="324" y="294"/>
                    <a:pt x="324" y="294"/>
                  </a:cubicBezTo>
                  <a:cubicBezTo>
                    <a:pt x="324" y="294"/>
                    <a:pt x="324" y="294"/>
                    <a:pt x="324" y="294"/>
                  </a:cubicBezTo>
                  <a:cubicBezTo>
                    <a:pt x="324" y="294"/>
                    <a:pt x="324" y="294"/>
                    <a:pt x="324" y="294"/>
                  </a:cubicBezTo>
                  <a:cubicBezTo>
                    <a:pt x="323" y="294"/>
                    <a:pt x="323" y="294"/>
                    <a:pt x="323" y="294"/>
                  </a:cubicBezTo>
                  <a:cubicBezTo>
                    <a:pt x="324" y="294"/>
                    <a:pt x="324" y="294"/>
                    <a:pt x="324" y="294"/>
                  </a:cubicBezTo>
                  <a:cubicBezTo>
                    <a:pt x="324" y="293"/>
                    <a:pt x="324" y="293"/>
                    <a:pt x="324" y="293"/>
                  </a:cubicBezTo>
                  <a:cubicBezTo>
                    <a:pt x="324" y="293"/>
                    <a:pt x="324" y="293"/>
                    <a:pt x="324" y="293"/>
                  </a:cubicBezTo>
                  <a:cubicBezTo>
                    <a:pt x="324" y="293"/>
                    <a:pt x="324" y="293"/>
                    <a:pt x="324" y="293"/>
                  </a:cubicBezTo>
                  <a:cubicBezTo>
                    <a:pt x="324" y="292"/>
                    <a:pt x="324" y="292"/>
                    <a:pt x="324" y="292"/>
                  </a:cubicBezTo>
                  <a:cubicBezTo>
                    <a:pt x="325" y="292"/>
                    <a:pt x="325" y="292"/>
                    <a:pt x="325" y="292"/>
                  </a:cubicBezTo>
                  <a:cubicBezTo>
                    <a:pt x="324" y="292"/>
                    <a:pt x="324" y="292"/>
                    <a:pt x="324" y="292"/>
                  </a:cubicBezTo>
                  <a:cubicBezTo>
                    <a:pt x="324" y="292"/>
                    <a:pt x="324" y="292"/>
                    <a:pt x="324" y="292"/>
                  </a:cubicBezTo>
                  <a:cubicBezTo>
                    <a:pt x="324" y="292"/>
                    <a:pt x="324" y="292"/>
                    <a:pt x="324" y="292"/>
                  </a:cubicBezTo>
                  <a:cubicBezTo>
                    <a:pt x="324" y="291"/>
                    <a:pt x="324" y="291"/>
                    <a:pt x="324" y="291"/>
                  </a:cubicBezTo>
                  <a:cubicBezTo>
                    <a:pt x="324" y="291"/>
                    <a:pt x="324" y="291"/>
                    <a:pt x="324" y="291"/>
                  </a:cubicBezTo>
                  <a:cubicBezTo>
                    <a:pt x="323" y="291"/>
                    <a:pt x="323" y="291"/>
                    <a:pt x="323" y="291"/>
                  </a:cubicBezTo>
                  <a:cubicBezTo>
                    <a:pt x="323" y="291"/>
                    <a:pt x="323" y="291"/>
                    <a:pt x="323" y="291"/>
                  </a:cubicBezTo>
                  <a:cubicBezTo>
                    <a:pt x="323" y="291"/>
                    <a:pt x="323" y="291"/>
                    <a:pt x="323" y="291"/>
                  </a:cubicBezTo>
                  <a:cubicBezTo>
                    <a:pt x="324" y="291"/>
                    <a:pt x="324" y="291"/>
                    <a:pt x="324" y="291"/>
                  </a:cubicBezTo>
                  <a:cubicBezTo>
                    <a:pt x="324" y="291"/>
                    <a:pt x="324" y="291"/>
                    <a:pt x="324" y="291"/>
                  </a:cubicBezTo>
                  <a:cubicBezTo>
                    <a:pt x="325" y="291"/>
                    <a:pt x="325" y="291"/>
                    <a:pt x="325" y="291"/>
                  </a:cubicBezTo>
                  <a:cubicBezTo>
                    <a:pt x="325" y="290"/>
                    <a:pt x="325" y="290"/>
                    <a:pt x="325" y="290"/>
                  </a:cubicBezTo>
                  <a:cubicBezTo>
                    <a:pt x="326" y="290"/>
                    <a:pt x="326" y="290"/>
                    <a:pt x="326" y="290"/>
                  </a:cubicBezTo>
                  <a:cubicBezTo>
                    <a:pt x="326" y="290"/>
                    <a:pt x="326" y="290"/>
                    <a:pt x="326" y="290"/>
                  </a:cubicBezTo>
                  <a:cubicBezTo>
                    <a:pt x="326" y="289"/>
                    <a:pt x="326" y="289"/>
                    <a:pt x="326" y="289"/>
                  </a:cubicBezTo>
                  <a:cubicBezTo>
                    <a:pt x="326" y="289"/>
                    <a:pt x="326" y="289"/>
                    <a:pt x="326" y="289"/>
                  </a:cubicBezTo>
                  <a:cubicBezTo>
                    <a:pt x="326" y="289"/>
                    <a:pt x="326" y="289"/>
                    <a:pt x="326" y="289"/>
                  </a:cubicBezTo>
                  <a:cubicBezTo>
                    <a:pt x="326" y="289"/>
                    <a:pt x="326" y="289"/>
                    <a:pt x="326" y="289"/>
                  </a:cubicBezTo>
                  <a:cubicBezTo>
                    <a:pt x="325" y="288"/>
                    <a:pt x="325" y="288"/>
                    <a:pt x="325" y="288"/>
                  </a:cubicBezTo>
                  <a:cubicBezTo>
                    <a:pt x="324" y="288"/>
                    <a:pt x="324" y="288"/>
                    <a:pt x="324" y="288"/>
                  </a:cubicBezTo>
                  <a:cubicBezTo>
                    <a:pt x="324" y="288"/>
                    <a:pt x="324" y="288"/>
                    <a:pt x="324" y="288"/>
                  </a:cubicBezTo>
                  <a:cubicBezTo>
                    <a:pt x="323" y="288"/>
                    <a:pt x="323" y="288"/>
                    <a:pt x="323" y="288"/>
                  </a:cubicBezTo>
                  <a:cubicBezTo>
                    <a:pt x="323" y="288"/>
                    <a:pt x="323" y="288"/>
                    <a:pt x="323" y="288"/>
                  </a:cubicBezTo>
                  <a:cubicBezTo>
                    <a:pt x="323" y="289"/>
                    <a:pt x="323" y="289"/>
                    <a:pt x="323" y="289"/>
                  </a:cubicBezTo>
                  <a:cubicBezTo>
                    <a:pt x="323" y="290"/>
                    <a:pt x="323" y="290"/>
                    <a:pt x="323" y="290"/>
                  </a:cubicBezTo>
                  <a:cubicBezTo>
                    <a:pt x="322" y="290"/>
                    <a:pt x="322" y="290"/>
                    <a:pt x="322" y="290"/>
                  </a:cubicBezTo>
                  <a:cubicBezTo>
                    <a:pt x="323" y="290"/>
                    <a:pt x="323" y="290"/>
                    <a:pt x="323" y="290"/>
                  </a:cubicBezTo>
                  <a:cubicBezTo>
                    <a:pt x="323" y="289"/>
                    <a:pt x="323" y="289"/>
                    <a:pt x="323" y="289"/>
                  </a:cubicBezTo>
                  <a:cubicBezTo>
                    <a:pt x="323" y="289"/>
                    <a:pt x="323" y="289"/>
                    <a:pt x="323" y="289"/>
                  </a:cubicBezTo>
                  <a:cubicBezTo>
                    <a:pt x="323" y="288"/>
                    <a:pt x="323" y="288"/>
                    <a:pt x="323" y="288"/>
                  </a:cubicBezTo>
                  <a:cubicBezTo>
                    <a:pt x="323" y="288"/>
                    <a:pt x="323" y="288"/>
                    <a:pt x="323" y="288"/>
                  </a:cubicBezTo>
                  <a:cubicBezTo>
                    <a:pt x="323" y="288"/>
                    <a:pt x="323" y="288"/>
                    <a:pt x="323" y="288"/>
                  </a:cubicBezTo>
                  <a:cubicBezTo>
                    <a:pt x="322" y="288"/>
                    <a:pt x="322" y="288"/>
                    <a:pt x="322" y="288"/>
                  </a:cubicBezTo>
                  <a:cubicBezTo>
                    <a:pt x="322" y="288"/>
                    <a:pt x="322" y="288"/>
                    <a:pt x="322" y="288"/>
                  </a:cubicBezTo>
                  <a:cubicBezTo>
                    <a:pt x="321" y="289"/>
                    <a:pt x="321" y="289"/>
                    <a:pt x="321" y="289"/>
                  </a:cubicBezTo>
                  <a:cubicBezTo>
                    <a:pt x="321" y="289"/>
                    <a:pt x="321" y="289"/>
                    <a:pt x="321" y="289"/>
                  </a:cubicBezTo>
                  <a:cubicBezTo>
                    <a:pt x="321" y="289"/>
                    <a:pt x="321" y="289"/>
                    <a:pt x="321" y="289"/>
                  </a:cubicBezTo>
                  <a:cubicBezTo>
                    <a:pt x="321" y="289"/>
                    <a:pt x="321" y="289"/>
                    <a:pt x="321" y="289"/>
                  </a:cubicBezTo>
                  <a:cubicBezTo>
                    <a:pt x="320" y="289"/>
                    <a:pt x="320" y="289"/>
                    <a:pt x="320" y="289"/>
                  </a:cubicBezTo>
                  <a:cubicBezTo>
                    <a:pt x="320" y="289"/>
                    <a:pt x="320" y="289"/>
                    <a:pt x="320" y="289"/>
                  </a:cubicBezTo>
                  <a:cubicBezTo>
                    <a:pt x="320" y="290"/>
                    <a:pt x="320" y="290"/>
                    <a:pt x="320" y="290"/>
                  </a:cubicBezTo>
                  <a:cubicBezTo>
                    <a:pt x="319" y="290"/>
                    <a:pt x="319" y="290"/>
                    <a:pt x="319" y="290"/>
                  </a:cubicBezTo>
                  <a:cubicBezTo>
                    <a:pt x="319" y="290"/>
                    <a:pt x="319" y="290"/>
                    <a:pt x="319" y="290"/>
                  </a:cubicBezTo>
                  <a:cubicBezTo>
                    <a:pt x="320" y="289"/>
                    <a:pt x="320" y="289"/>
                    <a:pt x="320" y="289"/>
                  </a:cubicBezTo>
                  <a:cubicBezTo>
                    <a:pt x="320" y="288"/>
                    <a:pt x="320" y="288"/>
                    <a:pt x="320" y="288"/>
                  </a:cubicBezTo>
                  <a:cubicBezTo>
                    <a:pt x="320" y="288"/>
                    <a:pt x="320" y="288"/>
                    <a:pt x="320" y="288"/>
                  </a:cubicBezTo>
                  <a:cubicBezTo>
                    <a:pt x="319" y="288"/>
                    <a:pt x="319" y="288"/>
                    <a:pt x="319" y="288"/>
                  </a:cubicBezTo>
                  <a:cubicBezTo>
                    <a:pt x="319" y="289"/>
                    <a:pt x="319" y="289"/>
                    <a:pt x="319" y="289"/>
                  </a:cubicBezTo>
                  <a:cubicBezTo>
                    <a:pt x="319" y="289"/>
                    <a:pt x="319" y="289"/>
                    <a:pt x="319" y="289"/>
                  </a:cubicBezTo>
                  <a:cubicBezTo>
                    <a:pt x="319" y="289"/>
                    <a:pt x="319" y="289"/>
                    <a:pt x="319" y="289"/>
                  </a:cubicBezTo>
                  <a:cubicBezTo>
                    <a:pt x="319" y="288"/>
                    <a:pt x="319" y="288"/>
                    <a:pt x="319" y="288"/>
                  </a:cubicBezTo>
                  <a:cubicBezTo>
                    <a:pt x="319" y="288"/>
                    <a:pt x="319" y="288"/>
                    <a:pt x="319" y="288"/>
                  </a:cubicBezTo>
                  <a:cubicBezTo>
                    <a:pt x="319" y="288"/>
                    <a:pt x="319" y="288"/>
                    <a:pt x="319" y="288"/>
                  </a:cubicBezTo>
                  <a:cubicBezTo>
                    <a:pt x="318" y="288"/>
                    <a:pt x="318" y="288"/>
                    <a:pt x="318" y="288"/>
                  </a:cubicBezTo>
                  <a:cubicBezTo>
                    <a:pt x="318" y="289"/>
                    <a:pt x="318" y="289"/>
                    <a:pt x="318" y="289"/>
                  </a:cubicBezTo>
                  <a:cubicBezTo>
                    <a:pt x="317" y="288"/>
                    <a:pt x="317" y="288"/>
                    <a:pt x="317" y="288"/>
                  </a:cubicBezTo>
                  <a:cubicBezTo>
                    <a:pt x="317" y="288"/>
                    <a:pt x="317" y="288"/>
                    <a:pt x="317" y="288"/>
                  </a:cubicBezTo>
                  <a:cubicBezTo>
                    <a:pt x="317" y="288"/>
                    <a:pt x="317" y="288"/>
                    <a:pt x="317" y="288"/>
                  </a:cubicBezTo>
                  <a:cubicBezTo>
                    <a:pt x="316" y="288"/>
                    <a:pt x="316" y="288"/>
                    <a:pt x="316" y="288"/>
                  </a:cubicBezTo>
                  <a:cubicBezTo>
                    <a:pt x="316" y="288"/>
                    <a:pt x="316" y="288"/>
                    <a:pt x="316" y="288"/>
                  </a:cubicBezTo>
                  <a:cubicBezTo>
                    <a:pt x="316" y="288"/>
                    <a:pt x="316" y="288"/>
                    <a:pt x="316" y="288"/>
                  </a:cubicBezTo>
                  <a:cubicBezTo>
                    <a:pt x="316" y="288"/>
                    <a:pt x="316" y="288"/>
                    <a:pt x="316" y="288"/>
                  </a:cubicBezTo>
                  <a:cubicBezTo>
                    <a:pt x="317" y="287"/>
                    <a:pt x="317" y="287"/>
                    <a:pt x="317" y="287"/>
                  </a:cubicBezTo>
                  <a:cubicBezTo>
                    <a:pt x="317" y="286"/>
                    <a:pt x="317" y="286"/>
                    <a:pt x="317" y="286"/>
                  </a:cubicBezTo>
                  <a:cubicBezTo>
                    <a:pt x="317" y="286"/>
                    <a:pt x="317" y="286"/>
                    <a:pt x="317" y="286"/>
                  </a:cubicBezTo>
                  <a:cubicBezTo>
                    <a:pt x="317" y="286"/>
                    <a:pt x="317" y="286"/>
                    <a:pt x="317" y="286"/>
                  </a:cubicBezTo>
                  <a:cubicBezTo>
                    <a:pt x="316" y="287"/>
                    <a:pt x="316" y="287"/>
                    <a:pt x="316" y="287"/>
                  </a:cubicBezTo>
                  <a:cubicBezTo>
                    <a:pt x="316" y="286"/>
                    <a:pt x="316" y="286"/>
                    <a:pt x="316" y="286"/>
                  </a:cubicBezTo>
                  <a:cubicBezTo>
                    <a:pt x="317" y="286"/>
                    <a:pt x="317" y="286"/>
                    <a:pt x="317" y="286"/>
                  </a:cubicBezTo>
                  <a:cubicBezTo>
                    <a:pt x="318" y="286"/>
                    <a:pt x="318" y="286"/>
                    <a:pt x="318" y="286"/>
                  </a:cubicBezTo>
                  <a:cubicBezTo>
                    <a:pt x="318" y="286"/>
                    <a:pt x="318" y="286"/>
                    <a:pt x="318" y="286"/>
                  </a:cubicBezTo>
                  <a:cubicBezTo>
                    <a:pt x="319" y="286"/>
                    <a:pt x="319" y="286"/>
                    <a:pt x="319" y="286"/>
                  </a:cubicBezTo>
                  <a:cubicBezTo>
                    <a:pt x="319" y="285"/>
                    <a:pt x="319" y="285"/>
                    <a:pt x="319" y="285"/>
                  </a:cubicBezTo>
                  <a:cubicBezTo>
                    <a:pt x="319" y="285"/>
                    <a:pt x="319" y="285"/>
                    <a:pt x="319" y="285"/>
                  </a:cubicBezTo>
                  <a:cubicBezTo>
                    <a:pt x="319" y="285"/>
                    <a:pt x="319" y="285"/>
                    <a:pt x="319" y="285"/>
                  </a:cubicBezTo>
                  <a:cubicBezTo>
                    <a:pt x="318" y="285"/>
                    <a:pt x="318" y="285"/>
                    <a:pt x="318" y="285"/>
                  </a:cubicBezTo>
                  <a:cubicBezTo>
                    <a:pt x="318" y="285"/>
                    <a:pt x="318" y="285"/>
                    <a:pt x="318" y="285"/>
                  </a:cubicBezTo>
                  <a:cubicBezTo>
                    <a:pt x="317" y="285"/>
                    <a:pt x="317" y="285"/>
                    <a:pt x="317" y="285"/>
                  </a:cubicBezTo>
                  <a:cubicBezTo>
                    <a:pt x="317" y="285"/>
                    <a:pt x="317" y="285"/>
                    <a:pt x="317" y="285"/>
                  </a:cubicBezTo>
                  <a:cubicBezTo>
                    <a:pt x="316" y="285"/>
                    <a:pt x="316" y="285"/>
                    <a:pt x="316" y="285"/>
                  </a:cubicBezTo>
                  <a:cubicBezTo>
                    <a:pt x="317" y="284"/>
                    <a:pt x="317" y="284"/>
                    <a:pt x="317" y="284"/>
                  </a:cubicBezTo>
                  <a:cubicBezTo>
                    <a:pt x="317" y="284"/>
                    <a:pt x="317" y="284"/>
                    <a:pt x="317" y="284"/>
                  </a:cubicBezTo>
                  <a:cubicBezTo>
                    <a:pt x="317" y="284"/>
                    <a:pt x="317" y="284"/>
                    <a:pt x="317" y="284"/>
                  </a:cubicBezTo>
                  <a:cubicBezTo>
                    <a:pt x="316" y="284"/>
                    <a:pt x="316" y="284"/>
                    <a:pt x="316" y="284"/>
                  </a:cubicBezTo>
                  <a:cubicBezTo>
                    <a:pt x="316" y="284"/>
                    <a:pt x="316" y="284"/>
                    <a:pt x="316" y="284"/>
                  </a:cubicBezTo>
                  <a:cubicBezTo>
                    <a:pt x="315" y="285"/>
                    <a:pt x="315" y="285"/>
                    <a:pt x="315" y="285"/>
                  </a:cubicBezTo>
                  <a:cubicBezTo>
                    <a:pt x="315" y="285"/>
                    <a:pt x="315" y="285"/>
                    <a:pt x="315" y="285"/>
                  </a:cubicBezTo>
                  <a:cubicBezTo>
                    <a:pt x="314" y="286"/>
                    <a:pt x="314" y="286"/>
                    <a:pt x="314" y="286"/>
                  </a:cubicBezTo>
                  <a:cubicBezTo>
                    <a:pt x="314" y="286"/>
                    <a:pt x="314" y="286"/>
                    <a:pt x="314" y="286"/>
                  </a:cubicBezTo>
                  <a:cubicBezTo>
                    <a:pt x="314" y="286"/>
                    <a:pt x="314" y="286"/>
                    <a:pt x="314" y="286"/>
                  </a:cubicBezTo>
                  <a:cubicBezTo>
                    <a:pt x="313" y="287"/>
                    <a:pt x="313" y="287"/>
                    <a:pt x="313" y="287"/>
                  </a:cubicBezTo>
                  <a:cubicBezTo>
                    <a:pt x="313" y="286"/>
                    <a:pt x="313" y="286"/>
                    <a:pt x="313" y="286"/>
                  </a:cubicBezTo>
                  <a:cubicBezTo>
                    <a:pt x="313" y="286"/>
                    <a:pt x="313" y="286"/>
                    <a:pt x="313" y="286"/>
                  </a:cubicBezTo>
                  <a:cubicBezTo>
                    <a:pt x="314" y="285"/>
                    <a:pt x="314" y="285"/>
                    <a:pt x="314" y="285"/>
                  </a:cubicBezTo>
                  <a:cubicBezTo>
                    <a:pt x="314" y="285"/>
                    <a:pt x="314" y="285"/>
                    <a:pt x="314" y="285"/>
                  </a:cubicBezTo>
                  <a:cubicBezTo>
                    <a:pt x="314" y="284"/>
                    <a:pt x="314" y="284"/>
                    <a:pt x="314" y="284"/>
                  </a:cubicBezTo>
                  <a:cubicBezTo>
                    <a:pt x="315" y="284"/>
                    <a:pt x="315" y="284"/>
                    <a:pt x="315" y="284"/>
                  </a:cubicBezTo>
                  <a:cubicBezTo>
                    <a:pt x="315" y="283"/>
                    <a:pt x="315" y="283"/>
                    <a:pt x="315" y="283"/>
                  </a:cubicBezTo>
                  <a:cubicBezTo>
                    <a:pt x="315" y="283"/>
                    <a:pt x="315" y="283"/>
                    <a:pt x="315" y="283"/>
                  </a:cubicBezTo>
                  <a:cubicBezTo>
                    <a:pt x="315" y="283"/>
                    <a:pt x="315" y="283"/>
                    <a:pt x="315" y="283"/>
                  </a:cubicBezTo>
                  <a:cubicBezTo>
                    <a:pt x="316" y="282"/>
                    <a:pt x="316" y="282"/>
                    <a:pt x="316" y="282"/>
                  </a:cubicBezTo>
                  <a:cubicBezTo>
                    <a:pt x="316" y="282"/>
                    <a:pt x="316" y="282"/>
                    <a:pt x="316" y="282"/>
                  </a:cubicBezTo>
                  <a:cubicBezTo>
                    <a:pt x="317" y="281"/>
                    <a:pt x="317" y="281"/>
                    <a:pt x="317" y="281"/>
                  </a:cubicBezTo>
                  <a:cubicBezTo>
                    <a:pt x="317" y="281"/>
                    <a:pt x="317" y="281"/>
                    <a:pt x="317" y="281"/>
                  </a:cubicBezTo>
                  <a:cubicBezTo>
                    <a:pt x="317" y="281"/>
                    <a:pt x="317" y="281"/>
                    <a:pt x="317" y="281"/>
                  </a:cubicBezTo>
                  <a:cubicBezTo>
                    <a:pt x="317" y="280"/>
                    <a:pt x="317" y="280"/>
                    <a:pt x="317" y="280"/>
                  </a:cubicBezTo>
                  <a:cubicBezTo>
                    <a:pt x="317" y="280"/>
                    <a:pt x="317" y="280"/>
                    <a:pt x="317" y="280"/>
                  </a:cubicBezTo>
                  <a:cubicBezTo>
                    <a:pt x="318" y="280"/>
                    <a:pt x="318" y="280"/>
                    <a:pt x="318" y="280"/>
                  </a:cubicBezTo>
                  <a:cubicBezTo>
                    <a:pt x="318" y="280"/>
                    <a:pt x="318" y="280"/>
                    <a:pt x="318" y="280"/>
                  </a:cubicBezTo>
                  <a:cubicBezTo>
                    <a:pt x="317" y="280"/>
                    <a:pt x="317" y="280"/>
                    <a:pt x="317" y="280"/>
                  </a:cubicBezTo>
                  <a:cubicBezTo>
                    <a:pt x="318" y="281"/>
                    <a:pt x="318" y="281"/>
                    <a:pt x="318" y="281"/>
                  </a:cubicBezTo>
                  <a:cubicBezTo>
                    <a:pt x="318" y="280"/>
                    <a:pt x="318" y="280"/>
                    <a:pt x="318" y="280"/>
                  </a:cubicBezTo>
                  <a:cubicBezTo>
                    <a:pt x="319" y="279"/>
                    <a:pt x="319" y="279"/>
                    <a:pt x="319" y="279"/>
                  </a:cubicBezTo>
                  <a:cubicBezTo>
                    <a:pt x="319" y="279"/>
                    <a:pt x="319" y="279"/>
                    <a:pt x="319" y="279"/>
                  </a:cubicBezTo>
                  <a:cubicBezTo>
                    <a:pt x="319" y="278"/>
                    <a:pt x="319" y="278"/>
                    <a:pt x="319" y="278"/>
                  </a:cubicBezTo>
                  <a:cubicBezTo>
                    <a:pt x="319" y="278"/>
                    <a:pt x="319" y="278"/>
                    <a:pt x="319" y="278"/>
                  </a:cubicBezTo>
                  <a:cubicBezTo>
                    <a:pt x="318" y="279"/>
                    <a:pt x="318" y="279"/>
                    <a:pt x="318" y="279"/>
                  </a:cubicBezTo>
                  <a:cubicBezTo>
                    <a:pt x="318" y="278"/>
                    <a:pt x="318" y="278"/>
                    <a:pt x="318" y="278"/>
                  </a:cubicBezTo>
                  <a:cubicBezTo>
                    <a:pt x="318" y="278"/>
                    <a:pt x="318" y="278"/>
                    <a:pt x="318" y="278"/>
                  </a:cubicBezTo>
                  <a:cubicBezTo>
                    <a:pt x="318" y="277"/>
                    <a:pt x="318" y="277"/>
                    <a:pt x="318" y="277"/>
                  </a:cubicBezTo>
                  <a:cubicBezTo>
                    <a:pt x="319" y="277"/>
                    <a:pt x="319" y="277"/>
                    <a:pt x="319" y="277"/>
                  </a:cubicBezTo>
                  <a:cubicBezTo>
                    <a:pt x="319" y="278"/>
                    <a:pt x="319" y="278"/>
                    <a:pt x="319" y="278"/>
                  </a:cubicBezTo>
                  <a:cubicBezTo>
                    <a:pt x="320" y="278"/>
                    <a:pt x="320" y="278"/>
                    <a:pt x="320" y="278"/>
                  </a:cubicBezTo>
                  <a:cubicBezTo>
                    <a:pt x="320" y="278"/>
                    <a:pt x="320" y="278"/>
                    <a:pt x="320" y="278"/>
                  </a:cubicBezTo>
                  <a:cubicBezTo>
                    <a:pt x="320" y="277"/>
                    <a:pt x="320" y="277"/>
                    <a:pt x="320" y="277"/>
                  </a:cubicBezTo>
                  <a:cubicBezTo>
                    <a:pt x="320" y="276"/>
                    <a:pt x="320" y="276"/>
                    <a:pt x="320" y="276"/>
                  </a:cubicBezTo>
                  <a:cubicBezTo>
                    <a:pt x="320" y="276"/>
                    <a:pt x="320" y="276"/>
                    <a:pt x="320" y="276"/>
                  </a:cubicBezTo>
                  <a:cubicBezTo>
                    <a:pt x="319" y="276"/>
                    <a:pt x="319" y="276"/>
                    <a:pt x="319" y="276"/>
                  </a:cubicBezTo>
                  <a:cubicBezTo>
                    <a:pt x="319" y="277"/>
                    <a:pt x="319" y="277"/>
                    <a:pt x="319" y="277"/>
                  </a:cubicBezTo>
                  <a:cubicBezTo>
                    <a:pt x="319" y="277"/>
                    <a:pt x="319" y="277"/>
                    <a:pt x="319" y="277"/>
                  </a:cubicBezTo>
                  <a:cubicBezTo>
                    <a:pt x="319" y="276"/>
                    <a:pt x="319" y="276"/>
                    <a:pt x="319" y="276"/>
                  </a:cubicBezTo>
                  <a:cubicBezTo>
                    <a:pt x="319" y="276"/>
                    <a:pt x="319" y="276"/>
                    <a:pt x="319" y="276"/>
                  </a:cubicBezTo>
                  <a:cubicBezTo>
                    <a:pt x="319" y="276"/>
                    <a:pt x="319" y="276"/>
                    <a:pt x="319" y="276"/>
                  </a:cubicBezTo>
                  <a:cubicBezTo>
                    <a:pt x="318" y="277"/>
                    <a:pt x="318" y="277"/>
                    <a:pt x="318" y="277"/>
                  </a:cubicBezTo>
                  <a:cubicBezTo>
                    <a:pt x="318" y="277"/>
                    <a:pt x="318" y="277"/>
                    <a:pt x="318" y="277"/>
                  </a:cubicBezTo>
                  <a:cubicBezTo>
                    <a:pt x="317" y="277"/>
                    <a:pt x="317" y="277"/>
                    <a:pt x="317" y="277"/>
                  </a:cubicBezTo>
                  <a:cubicBezTo>
                    <a:pt x="317" y="277"/>
                    <a:pt x="317" y="277"/>
                    <a:pt x="317" y="277"/>
                  </a:cubicBezTo>
                  <a:cubicBezTo>
                    <a:pt x="316" y="277"/>
                    <a:pt x="316" y="277"/>
                    <a:pt x="316" y="277"/>
                  </a:cubicBezTo>
                  <a:cubicBezTo>
                    <a:pt x="315" y="278"/>
                    <a:pt x="315" y="278"/>
                    <a:pt x="315" y="278"/>
                  </a:cubicBezTo>
                  <a:cubicBezTo>
                    <a:pt x="315" y="278"/>
                    <a:pt x="315" y="278"/>
                    <a:pt x="315" y="278"/>
                  </a:cubicBezTo>
                  <a:cubicBezTo>
                    <a:pt x="315" y="279"/>
                    <a:pt x="315" y="279"/>
                    <a:pt x="315" y="279"/>
                  </a:cubicBezTo>
                  <a:cubicBezTo>
                    <a:pt x="314" y="279"/>
                    <a:pt x="314" y="279"/>
                    <a:pt x="314" y="279"/>
                  </a:cubicBezTo>
                  <a:cubicBezTo>
                    <a:pt x="314" y="279"/>
                    <a:pt x="314" y="279"/>
                    <a:pt x="314" y="279"/>
                  </a:cubicBezTo>
                  <a:cubicBezTo>
                    <a:pt x="314" y="279"/>
                    <a:pt x="314" y="279"/>
                    <a:pt x="314" y="279"/>
                  </a:cubicBezTo>
                  <a:cubicBezTo>
                    <a:pt x="314" y="279"/>
                    <a:pt x="314" y="279"/>
                    <a:pt x="314" y="279"/>
                  </a:cubicBezTo>
                  <a:cubicBezTo>
                    <a:pt x="314" y="280"/>
                    <a:pt x="314" y="280"/>
                    <a:pt x="314" y="280"/>
                  </a:cubicBezTo>
                  <a:close/>
                  <a:moveTo>
                    <a:pt x="285" y="287"/>
                  </a:moveTo>
                  <a:cubicBezTo>
                    <a:pt x="286" y="287"/>
                    <a:pt x="286" y="287"/>
                    <a:pt x="286" y="287"/>
                  </a:cubicBezTo>
                  <a:cubicBezTo>
                    <a:pt x="288" y="288"/>
                    <a:pt x="288" y="288"/>
                    <a:pt x="288" y="288"/>
                  </a:cubicBezTo>
                  <a:cubicBezTo>
                    <a:pt x="289" y="288"/>
                    <a:pt x="289" y="288"/>
                    <a:pt x="289" y="288"/>
                  </a:cubicBezTo>
                  <a:cubicBezTo>
                    <a:pt x="290" y="288"/>
                    <a:pt x="290" y="288"/>
                    <a:pt x="290" y="288"/>
                  </a:cubicBezTo>
                  <a:cubicBezTo>
                    <a:pt x="290" y="289"/>
                    <a:pt x="290" y="289"/>
                    <a:pt x="290" y="289"/>
                  </a:cubicBezTo>
                  <a:cubicBezTo>
                    <a:pt x="291" y="289"/>
                    <a:pt x="291" y="289"/>
                    <a:pt x="291" y="289"/>
                  </a:cubicBezTo>
                  <a:cubicBezTo>
                    <a:pt x="292" y="289"/>
                    <a:pt x="292" y="289"/>
                    <a:pt x="292" y="289"/>
                  </a:cubicBezTo>
                  <a:cubicBezTo>
                    <a:pt x="293" y="289"/>
                    <a:pt x="293" y="289"/>
                    <a:pt x="293" y="289"/>
                  </a:cubicBezTo>
                  <a:cubicBezTo>
                    <a:pt x="293" y="289"/>
                    <a:pt x="293" y="289"/>
                    <a:pt x="293" y="289"/>
                  </a:cubicBezTo>
                  <a:cubicBezTo>
                    <a:pt x="292" y="288"/>
                    <a:pt x="292" y="288"/>
                    <a:pt x="292" y="288"/>
                  </a:cubicBezTo>
                  <a:cubicBezTo>
                    <a:pt x="292" y="288"/>
                    <a:pt x="292" y="288"/>
                    <a:pt x="292" y="288"/>
                  </a:cubicBezTo>
                  <a:cubicBezTo>
                    <a:pt x="292" y="287"/>
                    <a:pt x="292" y="287"/>
                    <a:pt x="292" y="287"/>
                  </a:cubicBezTo>
                  <a:cubicBezTo>
                    <a:pt x="291" y="287"/>
                    <a:pt x="291" y="287"/>
                    <a:pt x="291" y="287"/>
                  </a:cubicBezTo>
                  <a:cubicBezTo>
                    <a:pt x="290" y="286"/>
                    <a:pt x="290" y="286"/>
                    <a:pt x="290" y="286"/>
                  </a:cubicBezTo>
                  <a:cubicBezTo>
                    <a:pt x="289" y="286"/>
                    <a:pt x="289" y="286"/>
                    <a:pt x="289" y="286"/>
                  </a:cubicBezTo>
                  <a:cubicBezTo>
                    <a:pt x="289" y="286"/>
                    <a:pt x="289" y="286"/>
                    <a:pt x="289" y="286"/>
                  </a:cubicBezTo>
                  <a:cubicBezTo>
                    <a:pt x="288" y="285"/>
                    <a:pt x="288" y="285"/>
                    <a:pt x="288" y="285"/>
                  </a:cubicBezTo>
                  <a:cubicBezTo>
                    <a:pt x="287" y="285"/>
                    <a:pt x="287" y="285"/>
                    <a:pt x="287" y="285"/>
                  </a:cubicBezTo>
                  <a:cubicBezTo>
                    <a:pt x="286" y="284"/>
                    <a:pt x="286" y="284"/>
                    <a:pt x="286" y="284"/>
                  </a:cubicBezTo>
                  <a:cubicBezTo>
                    <a:pt x="284" y="284"/>
                    <a:pt x="284" y="284"/>
                    <a:pt x="284" y="284"/>
                  </a:cubicBezTo>
                  <a:cubicBezTo>
                    <a:pt x="283" y="284"/>
                    <a:pt x="283" y="284"/>
                    <a:pt x="283" y="284"/>
                  </a:cubicBezTo>
                  <a:cubicBezTo>
                    <a:pt x="282" y="284"/>
                    <a:pt x="282" y="284"/>
                    <a:pt x="282" y="284"/>
                  </a:cubicBezTo>
                  <a:cubicBezTo>
                    <a:pt x="283" y="285"/>
                    <a:pt x="283" y="285"/>
                    <a:pt x="283" y="285"/>
                  </a:cubicBezTo>
                  <a:cubicBezTo>
                    <a:pt x="284" y="285"/>
                    <a:pt x="284" y="285"/>
                    <a:pt x="284" y="285"/>
                  </a:cubicBezTo>
                  <a:cubicBezTo>
                    <a:pt x="285" y="286"/>
                    <a:pt x="285" y="286"/>
                    <a:pt x="285" y="286"/>
                  </a:cubicBezTo>
                  <a:cubicBezTo>
                    <a:pt x="285" y="287"/>
                    <a:pt x="285" y="287"/>
                    <a:pt x="285" y="287"/>
                  </a:cubicBezTo>
                  <a:cubicBezTo>
                    <a:pt x="285" y="287"/>
                    <a:pt x="285" y="287"/>
                    <a:pt x="285" y="287"/>
                  </a:cubicBezTo>
                  <a:close/>
                  <a:moveTo>
                    <a:pt x="286" y="305"/>
                  </a:moveTo>
                  <a:cubicBezTo>
                    <a:pt x="285" y="305"/>
                    <a:pt x="285" y="305"/>
                    <a:pt x="285" y="305"/>
                  </a:cubicBezTo>
                  <a:cubicBezTo>
                    <a:pt x="284" y="304"/>
                    <a:pt x="284" y="304"/>
                    <a:pt x="284" y="304"/>
                  </a:cubicBezTo>
                  <a:cubicBezTo>
                    <a:pt x="282" y="304"/>
                    <a:pt x="282" y="304"/>
                    <a:pt x="282" y="304"/>
                  </a:cubicBezTo>
                  <a:cubicBezTo>
                    <a:pt x="282" y="304"/>
                    <a:pt x="282" y="304"/>
                    <a:pt x="282" y="304"/>
                  </a:cubicBezTo>
                  <a:cubicBezTo>
                    <a:pt x="282" y="303"/>
                    <a:pt x="282" y="303"/>
                    <a:pt x="282" y="303"/>
                  </a:cubicBezTo>
                  <a:cubicBezTo>
                    <a:pt x="281" y="303"/>
                    <a:pt x="281" y="303"/>
                    <a:pt x="281" y="303"/>
                  </a:cubicBezTo>
                  <a:cubicBezTo>
                    <a:pt x="281" y="303"/>
                    <a:pt x="281" y="303"/>
                    <a:pt x="281" y="303"/>
                  </a:cubicBezTo>
                  <a:cubicBezTo>
                    <a:pt x="281" y="302"/>
                    <a:pt x="281" y="302"/>
                    <a:pt x="281" y="302"/>
                  </a:cubicBezTo>
                  <a:cubicBezTo>
                    <a:pt x="280" y="302"/>
                    <a:pt x="280" y="302"/>
                    <a:pt x="280" y="302"/>
                  </a:cubicBezTo>
                  <a:cubicBezTo>
                    <a:pt x="280" y="302"/>
                    <a:pt x="280" y="302"/>
                    <a:pt x="280" y="302"/>
                  </a:cubicBezTo>
                  <a:cubicBezTo>
                    <a:pt x="280" y="301"/>
                    <a:pt x="280" y="301"/>
                    <a:pt x="280" y="301"/>
                  </a:cubicBezTo>
                  <a:cubicBezTo>
                    <a:pt x="279" y="301"/>
                    <a:pt x="279" y="301"/>
                    <a:pt x="279" y="301"/>
                  </a:cubicBezTo>
                  <a:cubicBezTo>
                    <a:pt x="279" y="301"/>
                    <a:pt x="279" y="301"/>
                    <a:pt x="279" y="301"/>
                  </a:cubicBezTo>
                  <a:cubicBezTo>
                    <a:pt x="279" y="300"/>
                    <a:pt x="279" y="300"/>
                    <a:pt x="279" y="300"/>
                  </a:cubicBezTo>
                  <a:cubicBezTo>
                    <a:pt x="281" y="299"/>
                    <a:pt x="281" y="299"/>
                    <a:pt x="281" y="299"/>
                  </a:cubicBezTo>
                  <a:cubicBezTo>
                    <a:pt x="281" y="300"/>
                    <a:pt x="281" y="300"/>
                    <a:pt x="281" y="300"/>
                  </a:cubicBezTo>
                  <a:cubicBezTo>
                    <a:pt x="281" y="301"/>
                    <a:pt x="281" y="301"/>
                    <a:pt x="281" y="301"/>
                  </a:cubicBezTo>
                  <a:cubicBezTo>
                    <a:pt x="281" y="301"/>
                    <a:pt x="281" y="301"/>
                    <a:pt x="281" y="301"/>
                  </a:cubicBezTo>
                  <a:cubicBezTo>
                    <a:pt x="281" y="301"/>
                    <a:pt x="281" y="301"/>
                    <a:pt x="281" y="301"/>
                  </a:cubicBezTo>
                  <a:cubicBezTo>
                    <a:pt x="281" y="302"/>
                    <a:pt x="281" y="302"/>
                    <a:pt x="281" y="302"/>
                  </a:cubicBezTo>
                  <a:cubicBezTo>
                    <a:pt x="282" y="302"/>
                    <a:pt x="282" y="302"/>
                    <a:pt x="282" y="302"/>
                  </a:cubicBezTo>
                  <a:cubicBezTo>
                    <a:pt x="282" y="302"/>
                    <a:pt x="282" y="302"/>
                    <a:pt x="282" y="302"/>
                  </a:cubicBezTo>
                  <a:cubicBezTo>
                    <a:pt x="283" y="302"/>
                    <a:pt x="283" y="302"/>
                    <a:pt x="283" y="302"/>
                  </a:cubicBezTo>
                  <a:cubicBezTo>
                    <a:pt x="284" y="303"/>
                    <a:pt x="284" y="303"/>
                    <a:pt x="284" y="303"/>
                  </a:cubicBezTo>
                  <a:cubicBezTo>
                    <a:pt x="284" y="303"/>
                    <a:pt x="284" y="303"/>
                    <a:pt x="284" y="303"/>
                  </a:cubicBezTo>
                  <a:cubicBezTo>
                    <a:pt x="285" y="303"/>
                    <a:pt x="285" y="303"/>
                    <a:pt x="285" y="303"/>
                  </a:cubicBezTo>
                  <a:cubicBezTo>
                    <a:pt x="286" y="303"/>
                    <a:pt x="286" y="303"/>
                    <a:pt x="286" y="303"/>
                  </a:cubicBezTo>
                  <a:cubicBezTo>
                    <a:pt x="286" y="302"/>
                    <a:pt x="286" y="302"/>
                    <a:pt x="286" y="302"/>
                  </a:cubicBezTo>
                  <a:cubicBezTo>
                    <a:pt x="287" y="303"/>
                    <a:pt x="287" y="303"/>
                    <a:pt x="287" y="303"/>
                  </a:cubicBezTo>
                  <a:cubicBezTo>
                    <a:pt x="288" y="303"/>
                    <a:pt x="288" y="303"/>
                    <a:pt x="288" y="303"/>
                  </a:cubicBezTo>
                  <a:cubicBezTo>
                    <a:pt x="288" y="303"/>
                    <a:pt x="288" y="303"/>
                    <a:pt x="288" y="303"/>
                  </a:cubicBezTo>
                  <a:cubicBezTo>
                    <a:pt x="287" y="303"/>
                    <a:pt x="287" y="303"/>
                    <a:pt x="287" y="303"/>
                  </a:cubicBezTo>
                  <a:cubicBezTo>
                    <a:pt x="287" y="304"/>
                    <a:pt x="287" y="304"/>
                    <a:pt x="287" y="304"/>
                  </a:cubicBezTo>
                  <a:cubicBezTo>
                    <a:pt x="287" y="304"/>
                    <a:pt x="287" y="304"/>
                    <a:pt x="287" y="304"/>
                  </a:cubicBezTo>
                  <a:cubicBezTo>
                    <a:pt x="286" y="305"/>
                    <a:pt x="286" y="305"/>
                    <a:pt x="286" y="305"/>
                  </a:cubicBezTo>
                  <a:cubicBezTo>
                    <a:pt x="286" y="305"/>
                    <a:pt x="286" y="305"/>
                    <a:pt x="286" y="305"/>
                  </a:cubicBezTo>
                  <a:close/>
                  <a:moveTo>
                    <a:pt x="292" y="308"/>
                  </a:moveTo>
                  <a:cubicBezTo>
                    <a:pt x="292" y="308"/>
                    <a:pt x="292" y="308"/>
                    <a:pt x="292" y="308"/>
                  </a:cubicBezTo>
                  <a:cubicBezTo>
                    <a:pt x="290" y="307"/>
                    <a:pt x="290" y="307"/>
                    <a:pt x="290" y="307"/>
                  </a:cubicBezTo>
                  <a:cubicBezTo>
                    <a:pt x="290" y="306"/>
                    <a:pt x="290" y="306"/>
                    <a:pt x="290" y="306"/>
                  </a:cubicBezTo>
                  <a:cubicBezTo>
                    <a:pt x="290" y="305"/>
                    <a:pt x="290" y="305"/>
                    <a:pt x="290" y="305"/>
                  </a:cubicBezTo>
                  <a:cubicBezTo>
                    <a:pt x="290" y="305"/>
                    <a:pt x="290" y="305"/>
                    <a:pt x="290" y="305"/>
                  </a:cubicBezTo>
                  <a:cubicBezTo>
                    <a:pt x="292" y="304"/>
                    <a:pt x="292" y="304"/>
                    <a:pt x="292" y="304"/>
                  </a:cubicBezTo>
                  <a:cubicBezTo>
                    <a:pt x="293" y="303"/>
                    <a:pt x="293" y="303"/>
                    <a:pt x="293" y="303"/>
                  </a:cubicBezTo>
                  <a:cubicBezTo>
                    <a:pt x="293" y="302"/>
                    <a:pt x="293" y="302"/>
                    <a:pt x="293" y="302"/>
                  </a:cubicBezTo>
                  <a:cubicBezTo>
                    <a:pt x="293" y="302"/>
                    <a:pt x="293" y="302"/>
                    <a:pt x="293" y="302"/>
                  </a:cubicBezTo>
                  <a:cubicBezTo>
                    <a:pt x="294" y="301"/>
                    <a:pt x="294" y="301"/>
                    <a:pt x="294" y="301"/>
                  </a:cubicBezTo>
                  <a:cubicBezTo>
                    <a:pt x="295" y="300"/>
                    <a:pt x="295" y="300"/>
                    <a:pt x="295" y="300"/>
                  </a:cubicBezTo>
                  <a:cubicBezTo>
                    <a:pt x="296" y="300"/>
                    <a:pt x="296" y="300"/>
                    <a:pt x="296" y="300"/>
                  </a:cubicBezTo>
                  <a:cubicBezTo>
                    <a:pt x="296" y="301"/>
                    <a:pt x="296" y="301"/>
                    <a:pt x="296" y="301"/>
                  </a:cubicBezTo>
                  <a:cubicBezTo>
                    <a:pt x="295" y="301"/>
                    <a:pt x="295" y="301"/>
                    <a:pt x="295" y="301"/>
                  </a:cubicBezTo>
                  <a:cubicBezTo>
                    <a:pt x="296" y="301"/>
                    <a:pt x="296" y="301"/>
                    <a:pt x="296" y="301"/>
                  </a:cubicBezTo>
                  <a:cubicBezTo>
                    <a:pt x="296" y="302"/>
                    <a:pt x="296" y="302"/>
                    <a:pt x="296" y="302"/>
                  </a:cubicBezTo>
                  <a:cubicBezTo>
                    <a:pt x="295" y="303"/>
                    <a:pt x="295" y="303"/>
                    <a:pt x="295" y="303"/>
                  </a:cubicBezTo>
                  <a:cubicBezTo>
                    <a:pt x="294" y="304"/>
                    <a:pt x="294" y="304"/>
                    <a:pt x="294" y="304"/>
                  </a:cubicBezTo>
                  <a:cubicBezTo>
                    <a:pt x="295" y="304"/>
                    <a:pt x="295" y="304"/>
                    <a:pt x="295" y="304"/>
                  </a:cubicBezTo>
                  <a:cubicBezTo>
                    <a:pt x="296" y="305"/>
                    <a:pt x="296" y="305"/>
                    <a:pt x="296" y="305"/>
                  </a:cubicBezTo>
                  <a:cubicBezTo>
                    <a:pt x="295" y="305"/>
                    <a:pt x="295" y="305"/>
                    <a:pt x="295" y="305"/>
                  </a:cubicBezTo>
                  <a:cubicBezTo>
                    <a:pt x="296" y="305"/>
                    <a:pt x="296" y="305"/>
                    <a:pt x="296" y="305"/>
                  </a:cubicBezTo>
                  <a:cubicBezTo>
                    <a:pt x="296" y="305"/>
                    <a:pt x="296" y="305"/>
                    <a:pt x="296" y="305"/>
                  </a:cubicBezTo>
                  <a:cubicBezTo>
                    <a:pt x="296" y="304"/>
                    <a:pt x="296" y="304"/>
                    <a:pt x="296" y="304"/>
                  </a:cubicBezTo>
                  <a:cubicBezTo>
                    <a:pt x="297" y="304"/>
                    <a:pt x="297" y="304"/>
                    <a:pt x="297" y="304"/>
                  </a:cubicBezTo>
                  <a:cubicBezTo>
                    <a:pt x="298" y="305"/>
                    <a:pt x="298" y="305"/>
                    <a:pt x="298" y="305"/>
                  </a:cubicBezTo>
                  <a:cubicBezTo>
                    <a:pt x="298" y="306"/>
                    <a:pt x="298" y="306"/>
                    <a:pt x="298" y="306"/>
                  </a:cubicBezTo>
                  <a:cubicBezTo>
                    <a:pt x="298" y="306"/>
                    <a:pt x="298" y="306"/>
                    <a:pt x="298" y="306"/>
                  </a:cubicBezTo>
                  <a:cubicBezTo>
                    <a:pt x="297" y="306"/>
                    <a:pt x="297" y="306"/>
                    <a:pt x="297" y="306"/>
                  </a:cubicBezTo>
                  <a:cubicBezTo>
                    <a:pt x="297" y="306"/>
                    <a:pt x="297" y="306"/>
                    <a:pt x="297" y="306"/>
                  </a:cubicBezTo>
                  <a:cubicBezTo>
                    <a:pt x="295" y="307"/>
                    <a:pt x="295" y="307"/>
                    <a:pt x="295" y="307"/>
                  </a:cubicBezTo>
                  <a:cubicBezTo>
                    <a:pt x="294" y="307"/>
                    <a:pt x="294" y="307"/>
                    <a:pt x="294" y="307"/>
                  </a:cubicBezTo>
                  <a:cubicBezTo>
                    <a:pt x="293" y="307"/>
                    <a:pt x="293" y="307"/>
                    <a:pt x="293" y="307"/>
                  </a:cubicBezTo>
                  <a:cubicBezTo>
                    <a:pt x="293" y="307"/>
                    <a:pt x="293" y="307"/>
                    <a:pt x="293" y="307"/>
                  </a:cubicBezTo>
                  <a:cubicBezTo>
                    <a:pt x="293" y="307"/>
                    <a:pt x="293" y="307"/>
                    <a:pt x="293" y="307"/>
                  </a:cubicBezTo>
                  <a:cubicBezTo>
                    <a:pt x="292" y="308"/>
                    <a:pt x="292" y="308"/>
                    <a:pt x="292" y="308"/>
                  </a:cubicBezTo>
                  <a:cubicBezTo>
                    <a:pt x="292" y="308"/>
                    <a:pt x="292" y="308"/>
                    <a:pt x="292" y="308"/>
                  </a:cubicBezTo>
                  <a:close/>
                  <a:moveTo>
                    <a:pt x="224" y="260"/>
                  </a:moveTo>
                  <a:cubicBezTo>
                    <a:pt x="224" y="261"/>
                    <a:pt x="224" y="261"/>
                    <a:pt x="224" y="261"/>
                  </a:cubicBezTo>
                  <a:cubicBezTo>
                    <a:pt x="224" y="261"/>
                    <a:pt x="224" y="261"/>
                    <a:pt x="224" y="261"/>
                  </a:cubicBezTo>
                  <a:cubicBezTo>
                    <a:pt x="224" y="260"/>
                    <a:pt x="224" y="260"/>
                    <a:pt x="224" y="260"/>
                  </a:cubicBezTo>
                  <a:cubicBezTo>
                    <a:pt x="224" y="259"/>
                    <a:pt x="224" y="259"/>
                    <a:pt x="224" y="259"/>
                  </a:cubicBezTo>
                  <a:cubicBezTo>
                    <a:pt x="224" y="260"/>
                    <a:pt x="224" y="260"/>
                    <a:pt x="224" y="260"/>
                  </a:cubicBezTo>
                  <a:cubicBezTo>
                    <a:pt x="224" y="260"/>
                    <a:pt x="224" y="260"/>
                    <a:pt x="224" y="260"/>
                  </a:cubicBezTo>
                  <a:close/>
                  <a:moveTo>
                    <a:pt x="223" y="269"/>
                  </a:moveTo>
                  <a:cubicBezTo>
                    <a:pt x="224" y="268"/>
                    <a:pt x="224" y="268"/>
                    <a:pt x="224" y="268"/>
                  </a:cubicBezTo>
                  <a:cubicBezTo>
                    <a:pt x="224" y="268"/>
                    <a:pt x="224" y="268"/>
                    <a:pt x="224" y="268"/>
                  </a:cubicBezTo>
                  <a:cubicBezTo>
                    <a:pt x="225" y="268"/>
                    <a:pt x="225" y="268"/>
                    <a:pt x="225" y="268"/>
                  </a:cubicBezTo>
                  <a:cubicBezTo>
                    <a:pt x="225" y="268"/>
                    <a:pt x="225" y="268"/>
                    <a:pt x="225" y="268"/>
                  </a:cubicBezTo>
                  <a:cubicBezTo>
                    <a:pt x="224" y="269"/>
                    <a:pt x="224" y="269"/>
                    <a:pt x="224" y="269"/>
                  </a:cubicBezTo>
                  <a:cubicBezTo>
                    <a:pt x="223" y="269"/>
                    <a:pt x="223" y="269"/>
                    <a:pt x="223" y="269"/>
                  </a:cubicBezTo>
                  <a:close/>
                  <a:moveTo>
                    <a:pt x="215" y="262"/>
                  </a:moveTo>
                  <a:cubicBezTo>
                    <a:pt x="216" y="261"/>
                    <a:pt x="216" y="261"/>
                    <a:pt x="216" y="261"/>
                  </a:cubicBezTo>
                  <a:cubicBezTo>
                    <a:pt x="217" y="261"/>
                    <a:pt x="217" y="261"/>
                    <a:pt x="217" y="261"/>
                  </a:cubicBezTo>
                  <a:cubicBezTo>
                    <a:pt x="217" y="261"/>
                    <a:pt x="217" y="261"/>
                    <a:pt x="217" y="261"/>
                  </a:cubicBezTo>
                  <a:cubicBezTo>
                    <a:pt x="217" y="261"/>
                    <a:pt x="217" y="261"/>
                    <a:pt x="217" y="261"/>
                  </a:cubicBezTo>
                  <a:cubicBezTo>
                    <a:pt x="218" y="261"/>
                    <a:pt x="218" y="261"/>
                    <a:pt x="218" y="261"/>
                  </a:cubicBezTo>
                  <a:cubicBezTo>
                    <a:pt x="218" y="261"/>
                    <a:pt x="218" y="261"/>
                    <a:pt x="218" y="261"/>
                  </a:cubicBezTo>
                  <a:cubicBezTo>
                    <a:pt x="219" y="261"/>
                    <a:pt x="219" y="261"/>
                    <a:pt x="219" y="261"/>
                  </a:cubicBezTo>
                  <a:cubicBezTo>
                    <a:pt x="220" y="262"/>
                    <a:pt x="220" y="262"/>
                    <a:pt x="220" y="262"/>
                  </a:cubicBezTo>
                  <a:cubicBezTo>
                    <a:pt x="220" y="262"/>
                    <a:pt x="220" y="262"/>
                    <a:pt x="220" y="262"/>
                  </a:cubicBezTo>
                  <a:cubicBezTo>
                    <a:pt x="220" y="263"/>
                    <a:pt x="220" y="263"/>
                    <a:pt x="220" y="263"/>
                  </a:cubicBezTo>
                  <a:cubicBezTo>
                    <a:pt x="220" y="263"/>
                    <a:pt x="220" y="263"/>
                    <a:pt x="220" y="263"/>
                  </a:cubicBezTo>
                  <a:cubicBezTo>
                    <a:pt x="218" y="263"/>
                    <a:pt x="218" y="263"/>
                    <a:pt x="218" y="263"/>
                  </a:cubicBezTo>
                  <a:cubicBezTo>
                    <a:pt x="217" y="263"/>
                    <a:pt x="217" y="263"/>
                    <a:pt x="217" y="263"/>
                  </a:cubicBezTo>
                  <a:cubicBezTo>
                    <a:pt x="217" y="263"/>
                    <a:pt x="217" y="263"/>
                    <a:pt x="217" y="263"/>
                  </a:cubicBezTo>
                  <a:cubicBezTo>
                    <a:pt x="217" y="263"/>
                    <a:pt x="217" y="263"/>
                    <a:pt x="217" y="263"/>
                  </a:cubicBezTo>
                  <a:cubicBezTo>
                    <a:pt x="217" y="263"/>
                    <a:pt x="217" y="263"/>
                    <a:pt x="217" y="263"/>
                  </a:cubicBezTo>
                  <a:cubicBezTo>
                    <a:pt x="216" y="263"/>
                    <a:pt x="216" y="263"/>
                    <a:pt x="216" y="263"/>
                  </a:cubicBezTo>
                  <a:cubicBezTo>
                    <a:pt x="216" y="263"/>
                    <a:pt x="216" y="263"/>
                    <a:pt x="216" y="263"/>
                  </a:cubicBezTo>
                  <a:cubicBezTo>
                    <a:pt x="215" y="263"/>
                    <a:pt x="215" y="263"/>
                    <a:pt x="215" y="263"/>
                  </a:cubicBezTo>
                  <a:cubicBezTo>
                    <a:pt x="215" y="262"/>
                    <a:pt x="215" y="262"/>
                    <a:pt x="215" y="262"/>
                  </a:cubicBezTo>
                  <a:close/>
                  <a:moveTo>
                    <a:pt x="34" y="266"/>
                  </a:moveTo>
                  <a:cubicBezTo>
                    <a:pt x="35" y="266"/>
                    <a:pt x="35" y="266"/>
                    <a:pt x="35" y="266"/>
                  </a:cubicBezTo>
                  <a:cubicBezTo>
                    <a:pt x="35" y="267"/>
                    <a:pt x="35" y="267"/>
                    <a:pt x="35" y="267"/>
                  </a:cubicBezTo>
                  <a:cubicBezTo>
                    <a:pt x="35" y="268"/>
                    <a:pt x="35" y="268"/>
                    <a:pt x="35" y="268"/>
                  </a:cubicBezTo>
                  <a:cubicBezTo>
                    <a:pt x="34" y="267"/>
                    <a:pt x="34" y="267"/>
                    <a:pt x="34" y="267"/>
                  </a:cubicBezTo>
                  <a:cubicBezTo>
                    <a:pt x="34" y="266"/>
                    <a:pt x="34" y="266"/>
                    <a:pt x="34" y="266"/>
                  </a:cubicBezTo>
                  <a:close/>
                  <a:moveTo>
                    <a:pt x="32" y="264"/>
                  </a:moveTo>
                  <a:cubicBezTo>
                    <a:pt x="32" y="263"/>
                    <a:pt x="32" y="263"/>
                    <a:pt x="32" y="263"/>
                  </a:cubicBezTo>
                  <a:cubicBezTo>
                    <a:pt x="33" y="262"/>
                    <a:pt x="33" y="262"/>
                    <a:pt x="33" y="262"/>
                  </a:cubicBezTo>
                  <a:cubicBezTo>
                    <a:pt x="32" y="264"/>
                    <a:pt x="32" y="264"/>
                    <a:pt x="32" y="264"/>
                  </a:cubicBezTo>
                  <a:close/>
                  <a:moveTo>
                    <a:pt x="27" y="260"/>
                  </a:moveTo>
                  <a:cubicBezTo>
                    <a:pt x="28" y="260"/>
                    <a:pt x="28" y="260"/>
                    <a:pt x="28" y="260"/>
                  </a:cubicBezTo>
                  <a:cubicBezTo>
                    <a:pt x="28" y="260"/>
                    <a:pt x="28" y="260"/>
                    <a:pt x="28" y="260"/>
                  </a:cubicBezTo>
                  <a:cubicBezTo>
                    <a:pt x="27" y="260"/>
                    <a:pt x="27" y="260"/>
                    <a:pt x="27" y="260"/>
                  </a:cubicBezTo>
                  <a:close/>
                  <a:moveTo>
                    <a:pt x="20" y="257"/>
                  </a:moveTo>
                  <a:cubicBezTo>
                    <a:pt x="20" y="258"/>
                    <a:pt x="20" y="258"/>
                    <a:pt x="20" y="258"/>
                  </a:cubicBezTo>
                  <a:cubicBezTo>
                    <a:pt x="21" y="258"/>
                    <a:pt x="21" y="258"/>
                    <a:pt x="21" y="258"/>
                  </a:cubicBezTo>
                  <a:cubicBezTo>
                    <a:pt x="21" y="259"/>
                    <a:pt x="21" y="259"/>
                    <a:pt x="21" y="259"/>
                  </a:cubicBezTo>
                  <a:cubicBezTo>
                    <a:pt x="23" y="259"/>
                    <a:pt x="23" y="259"/>
                    <a:pt x="23" y="259"/>
                  </a:cubicBezTo>
                  <a:cubicBezTo>
                    <a:pt x="22" y="260"/>
                    <a:pt x="22" y="260"/>
                    <a:pt x="22" y="260"/>
                  </a:cubicBezTo>
                  <a:cubicBezTo>
                    <a:pt x="21" y="260"/>
                    <a:pt x="21" y="260"/>
                    <a:pt x="21" y="260"/>
                  </a:cubicBezTo>
                  <a:cubicBezTo>
                    <a:pt x="21" y="261"/>
                    <a:pt x="21" y="261"/>
                    <a:pt x="21" y="261"/>
                  </a:cubicBezTo>
                  <a:cubicBezTo>
                    <a:pt x="21" y="261"/>
                    <a:pt x="21" y="261"/>
                    <a:pt x="21" y="261"/>
                  </a:cubicBezTo>
                  <a:cubicBezTo>
                    <a:pt x="21" y="262"/>
                    <a:pt x="21" y="262"/>
                    <a:pt x="21" y="262"/>
                  </a:cubicBezTo>
                  <a:cubicBezTo>
                    <a:pt x="21" y="262"/>
                    <a:pt x="21" y="262"/>
                    <a:pt x="21" y="262"/>
                  </a:cubicBezTo>
                  <a:cubicBezTo>
                    <a:pt x="22" y="262"/>
                    <a:pt x="22" y="262"/>
                    <a:pt x="22" y="262"/>
                  </a:cubicBezTo>
                  <a:cubicBezTo>
                    <a:pt x="22" y="263"/>
                    <a:pt x="22" y="263"/>
                    <a:pt x="22" y="263"/>
                  </a:cubicBezTo>
                  <a:cubicBezTo>
                    <a:pt x="23" y="263"/>
                    <a:pt x="23" y="263"/>
                    <a:pt x="23" y="263"/>
                  </a:cubicBezTo>
                  <a:cubicBezTo>
                    <a:pt x="23" y="263"/>
                    <a:pt x="23" y="263"/>
                    <a:pt x="23" y="263"/>
                  </a:cubicBezTo>
                  <a:cubicBezTo>
                    <a:pt x="24" y="264"/>
                    <a:pt x="24" y="264"/>
                    <a:pt x="24" y="264"/>
                  </a:cubicBezTo>
                  <a:cubicBezTo>
                    <a:pt x="25" y="263"/>
                    <a:pt x="25" y="263"/>
                    <a:pt x="25" y="263"/>
                  </a:cubicBezTo>
                  <a:cubicBezTo>
                    <a:pt x="24" y="265"/>
                    <a:pt x="24" y="265"/>
                    <a:pt x="24" y="265"/>
                  </a:cubicBezTo>
                  <a:cubicBezTo>
                    <a:pt x="24" y="266"/>
                    <a:pt x="24" y="266"/>
                    <a:pt x="24" y="266"/>
                  </a:cubicBezTo>
                  <a:cubicBezTo>
                    <a:pt x="25" y="265"/>
                    <a:pt x="25" y="265"/>
                    <a:pt x="25" y="265"/>
                  </a:cubicBezTo>
                  <a:cubicBezTo>
                    <a:pt x="25" y="265"/>
                    <a:pt x="25" y="265"/>
                    <a:pt x="25" y="265"/>
                  </a:cubicBezTo>
                  <a:cubicBezTo>
                    <a:pt x="26" y="264"/>
                    <a:pt x="26" y="264"/>
                    <a:pt x="26" y="264"/>
                  </a:cubicBezTo>
                  <a:cubicBezTo>
                    <a:pt x="26" y="265"/>
                    <a:pt x="26" y="265"/>
                    <a:pt x="26" y="265"/>
                  </a:cubicBezTo>
                  <a:cubicBezTo>
                    <a:pt x="25" y="266"/>
                    <a:pt x="25" y="266"/>
                    <a:pt x="25" y="266"/>
                  </a:cubicBezTo>
                  <a:cubicBezTo>
                    <a:pt x="25" y="267"/>
                    <a:pt x="25" y="267"/>
                    <a:pt x="25" y="267"/>
                  </a:cubicBezTo>
                  <a:cubicBezTo>
                    <a:pt x="25" y="266"/>
                    <a:pt x="25" y="266"/>
                    <a:pt x="25" y="266"/>
                  </a:cubicBezTo>
                  <a:cubicBezTo>
                    <a:pt x="26" y="267"/>
                    <a:pt x="26" y="267"/>
                    <a:pt x="26" y="267"/>
                  </a:cubicBezTo>
                  <a:cubicBezTo>
                    <a:pt x="27" y="267"/>
                    <a:pt x="27" y="267"/>
                    <a:pt x="27" y="267"/>
                  </a:cubicBezTo>
                  <a:cubicBezTo>
                    <a:pt x="27" y="268"/>
                    <a:pt x="27" y="268"/>
                    <a:pt x="27" y="268"/>
                  </a:cubicBezTo>
                  <a:cubicBezTo>
                    <a:pt x="28" y="268"/>
                    <a:pt x="28" y="268"/>
                    <a:pt x="28" y="268"/>
                  </a:cubicBezTo>
                  <a:cubicBezTo>
                    <a:pt x="28" y="269"/>
                    <a:pt x="28" y="269"/>
                    <a:pt x="28" y="269"/>
                  </a:cubicBezTo>
                  <a:cubicBezTo>
                    <a:pt x="28" y="270"/>
                    <a:pt x="28" y="270"/>
                    <a:pt x="28" y="270"/>
                  </a:cubicBezTo>
                  <a:cubicBezTo>
                    <a:pt x="29" y="270"/>
                    <a:pt x="29" y="270"/>
                    <a:pt x="29" y="270"/>
                  </a:cubicBezTo>
                  <a:cubicBezTo>
                    <a:pt x="29" y="270"/>
                    <a:pt x="29" y="270"/>
                    <a:pt x="29" y="270"/>
                  </a:cubicBezTo>
                  <a:cubicBezTo>
                    <a:pt x="30" y="270"/>
                    <a:pt x="30" y="270"/>
                    <a:pt x="30" y="270"/>
                  </a:cubicBezTo>
                  <a:cubicBezTo>
                    <a:pt x="31" y="270"/>
                    <a:pt x="31" y="270"/>
                    <a:pt x="31" y="270"/>
                  </a:cubicBezTo>
                  <a:cubicBezTo>
                    <a:pt x="29" y="271"/>
                    <a:pt x="29" y="271"/>
                    <a:pt x="29" y="271"/>
                  </a:cubicBezTo>
                  <a:cubicBezTo>
                    <a:pt x="31" y="273"/>
                    <a:pt x="31" y="273"/>
                    <a:pt x="31" y="273"/>
                  </a:cubicBezTo>
                  <a:cubicBezTo>
                    <a:pt x="32" y="273"/>
                    <a:pt x="32" y="273"/>
                    <a:pt x="32" y="273"/>
                  </a:cubicBezTo>
                  <a:cubicBezTo>
                    <a:pt x="32" y="274"/>
                    <a:pt x="32" y="274"/>
                    <a:pt x="32" y="274"/>
                  </a:cubicBezTo>
                  <a:cubicBezTo>
                    <a:pt x="35" y="275"/>
                    <a:pt x="35" y="275"/>
                    <a:pt x="35" y="275"/>
                  </a:cubicBezTo>
                  <a:cubicBezTo>
                    <a:pt x="35" y="275"/>
                    <a:pt x="35" y="275"/>
                    <a:pt x="35" y="275"/>
                  </a:cubicBezTo>
                  <a:cubicBezTo>
                    <a:pt x="36" y="275"/>
                    <a:pt x="36" y="275"/>
                    <a:pt x="36" y="275"/>
                  </a:cubicBezTo>
                  <a:cubicBezTo>
                    <a:pt x="35" y="273"/>
                    <a:pt x="35" y="273"/>
                    <a:pt x="35" y="273"/>
                  </a:cubicBezTo>
                  <a:cubicBezTo>
                    <a:pt x="36" y="272"/>
                    <a:pt x="36" y="272"/>
                    <a:pt x="36" y="272"/>
                  </a:cubicBezTo>
                  <a:cubicBezTo>
                    <a:pt x="35" y="271"/>
                    <a:pt x="35" y="271"/>
                    <a:pt x="35" y="271"/>
                  </a:cubicBezTo>
                  <a:cubicBezTo>
                    <a:pt x="35" y="270"/>
                    <a:pt x="35" y="270"/>
                    <a:pt x="35" y="270"/>
                  </a:cubicBezTo>
                  <a:cubicBezTo>
                    <a:pt x="35" y="269"/>
                    <a:pt x="35" y="269"/>
                    <a:pt x="35" y="269"/>
                  </a:cubicBezTo>
                  <a:cubicBezTo>
                    <a:pt x="33" y="267"/>
                    <a:pt x="33" y="267"/>
                    <a:pt x="33" y="267"/>
                  </a:cubicBezTo>
                  <a:cubicBezTo>
                    <a:pt x="32" y="265"/>
                    <a:pt x="32" y="265"/>
                    <a:pt x="32" y="265"/>
                  </a:cubicBezTo>
                  <a:cubicBezTo>
                    <a:pt x="31" y="264"/>
                    <a:pt x="31" y="264"/>
                    <a:pt x="31" y="264"/>
                  </a:cubicBezTo>
                  <a:cubicBezTo>
                    <a:pt x="31" y="262"/>
                    <a:pt x="31" y="262"/>
                    <a:pt x="31" y="262"/>
                  </a:cubicBezTo>
                  <a:cubicBezTo>
                    <a:pt x="31" y="262"/>
                    <a:pt x="31" y="262"/>
                    <a:pt x="31" y="262"/>
                  </a:cubicBezTo>
                  <a:cubicBezTo>
                    <a:pt x="30" y="262"/>
                    <a:pt x="30" y="262"/>
                    <a:pt x="30" y="262"/>
                  </a:cubicBezTo>
                  <a:cubicBezTo>
                    <a:pt x="28" y="261"/>
                    <a:pt x="28" y="261"/>
                    <a:pt x="28" y="261"/>
                  </a:cubicBezTo>
                  <a:cubicBezTo>
                    <a:pt x="27" y="261"/>
                    <a:pt x="27" y="261"/>
                    <a:pt x="27" y="261"/>
                  </a:cubicBezTo>
                  <a:cubicBezTo>
                    <a:pt x="27" y="261"/>
                    <a:pt x="27" y="261"/>
                    <a:pt x="27" y="261"/>
                  </a:cubicBezTo>
                  <a:cubicBezTo>
                    <a:pt x="26" y="260"/>
                    <a:pt x="26" y="260"/>
                    <a:pt x="26" y="260"/>
                  </a:cubicBezTo>
                  <a:cubicBezTo>
                    <a:pt x="25" y="259"/>
                    <a:pt x="25" y="259"/>
                    <a:pt x="25" y="259"/>
                  </a:cubicBezTo>
                  <a:cubicBezTo>
                    <a:pt x="24" y="259"/>
                    <a:pt x="24" y="259"/>
                    <a:pt x="24" y="259"/>
                  </a:cubicBezTo>
                  <a:cubicBezTo>
                    <a:pt x="24" y="258"/>
                    <a:pt x="24" y="258"/>
                    <a:pt x="24" y="258"/>
                  </a:cubicBezTo>
                  <a:cubicBezTo>
                    <a:pt x="23" y="258"/>
                    <a:pt x="23" y="258"/>
                    <a:pt x="23" y="258"/>
                  </a:cubicBezTo>
                  <a:cubicBezTo>
                    <a:pt x="22" y="257"/>
                    <a:pt x="22" y="257"/>
                    <a:pt x="22" y="257"/>
                  </a:cubicBezTo>
                  <a:cubicBezTo>
                    <a:pt x="21" y="257"/>
                    <a:pt x="21" y="257"/>
                    <a:pt x="21" y="257"/>
                  </a:cubicBezTo>
                  <a:cubicBezTo>
                    <a:pt x="21" y="257"/>
                    <a:pt x="21" y="257"/>
                    <a:pt x="21" y="257"/>
                  </a:cubicBezTo>
                  <a:cubicBezTo>
                    <a:pt x="20" y="257"/>
                    <a:pt x="20" y="257"/>
                    <a:pt x="20" y="257"/>
                  </a:cubicBezTo>
                  <a:close/>
                  <a:moveTo>
                    <a:pt x="28" y="259"/>
                  </a:moveTo>
                  <a:cubicBezTo>
                    <a:pt x="28" y="259"/>
                    <a:pt x="28" y="259"/>
                    <a:pt x="28" y="259"/>
                  </a:cubicBezTo>
                  <a:cubicBezTo>
                    <a:pt x="29" y="258"/>
                    <a:pt x="29" y="258"/>
                    <a:pt x="29" y="258"/>
                  </a:cubicBezTo>
                  <a:cubicBezTo>
                    <a:pt x="29" y="259"/>
                    <a:pt x="29" y="259"/>
                    <a:pt x="29" y="259"/>
                  </a:cubicBezTo>
                  <a:cubicBezTo>
                    <a:pt x="29" y="259"/>
                    <a:pt x="29" y="259"/>
                    <a:pt x="29" y="259"/>
                  </a:cubicBezTo>
                  <a:cubicBezTo>
                    <a:pt x="28" y="259"/>
                    <a:pt x="28" y="259"/>
                    <a:pt x="28" y="259"/>
                  </a:cubicBezTo>
                  <a:cubicBezTo>
                    <a:pt x="28" y="259"/>
                    <a:pt x="28" y="259"/>
                    <a:pt x="28" y="259"/>
                  </a:cubicBezTo>
                  <a:close/>
                  <a:moveTo>
                    <a:pt x="27" y="258"/>
                  </a:moveTo>
                  <a:cubicBezTo>
                    <a:pt x="28" y="258"/>
                    <a:pt x="28" y="258"/>
                    <a:pt x="28" y="258"/>
                  </a:cubicBezTo>
                  <a:cubicBezTo>
                    <a:pt x="28" y="258"/>
                    <a:pt x="28" y="258"/>
                    <a:pt x="28" y="258"/>
                  </a:cubicBezTo>
                  <a:cubicBezTo>
                    <a:pt x="27" y="258"/>
                    <a:pt x="27" y="258"/>
                    <a:pt x="27" y="258"/>
                  </a:cubicBezTo>
                  <a:close/>
                  <a:moveTo>
                    <a:pt x="22" y="240"/>
                  </a:moveTo>
                  <a:cubicBezTo>
                    <a:pt x="22" y="241"/>
                    <a:pt x="22" y="241"/>
                    <a:pt x="22" y="241"/>
                  </a:cubicBezTo>
                  <a:cubicBezTo>
                    <a:pt x="22" y="241"/>
                    <a:pt x="22" y="241"/>
                    <a:pt x="22" y="241"/>
                  </a:cubicBezTo>
                  <a:cubicBezTo>
                    <a:pt x="22" y="240"/>
                    <a:pt x="22" y="240"/>
                    <a:pt x="22" y="240"/>
                  </a:cubicBezTo>
                  <a:close/>
                  <a:moveTo>
                    <a:pt x="24" y="249"/>
                  </a:moveTo>
                  <a:cubicBezTo>
                    <a:pt x="24" y="248"/>
                    <a:pt x="24" y="248"/>
                    <a:pt x="24" y="248"/>
                  </a:cubicBezTo>
                  <a:cubicBezTo>
                    <a:pt x="25" y="248"/>
                    <a:pt x="25" y="248"/>
                    <a:pt x="25" y="248"/>
                  </a:cubicBezTo>
                  <a:cubicBezTo>
                    <a:pt x="25" y="248"/>
                    <a:pt x="25" y="248"/>
                    <a:pt x="25" y="248"/>
                  </a:cubicBezTo>
                  <a:cubicBezTo>
                    <a:pt x="25" y="249"/>
                    <a:pt x="25" y="249"/>
                    <a:pt x="25" y="249"/>
                  </a:cubicBezTo>
                  <a:cubicBezTo>
                    <a:pt x="24" y="249"/>
                    <a:pt x="24" y="249"/>
                    <a:pt x="24" y="249"/>
                  </a:cubicBezTo>
                  <a:close/>
                  <a:moveTo>
                    <a:pt x="24" y="251"/>
                  </a:moveTo>
                  <a:cubicBezTo>
                    <a:pt x="23" y="252"/>
                    <a:pt x="23" y="252"/>
                    <a:pt x="23" y="252"/>
                  </a:cubicBezTo>
                  <a:cubicBezTo>
                    <a:pt x="24" y="253"/>
                    <a:pt x="24" y="253"/>
                    <a:pt x="24" y="253"/>
                  </a:cubicBezTo>
                  <a:cubicBezTo>
                    <a:pt x="24" y="253"/>
                    <a:pt x="24" y="253"/>
                    <a:pt x="24" y="253"/>
                  </a:cubicBezTo>
                  <a:cubicBezTo>
                    <a:pt x="24" y="252"/>
                    <a:pt x="24" y="252"/>
                    <a:pt x="24" y="252"/>
                  </a:cubicBezTo>
                  <a:cubicBezTo>
                    <a:pt x="24" y="251"/>
                    <a:pt x="24" y="251"/>
                    <a:pt x="24" y="251"/>
                  </a:cubicBezTo>
                  <a:close/>
                  <a:moveTo>
                    <a:pt x="25" y="250"/>
                  </a:moveTo>
                  <a:cubicBezTo>
                    <a:pt x="25" y="249"/>
                    <a:pt x="25" y="249"/>
                    <a:pt x="25" y="249"/>
                  </a:cubicBezTo>
                  <a:cubicBezTo>
                    <a:pt x="25" y="249"/>
                    <a:pt x="25" y="249"/>
                    <a:pt x="25" y="249"/>
                  </a:cubicBezTo>
                  <a:cubicBezTo>
                    <a:pt x="24" y="250"/>
                    <a:pt x="24" y="250"/>
                    <a:pt x="24" y="250"/>
                  </a:cubicBezTo>
                  <a:cubicBezTo>
                    <a:pt x="24" y="250"/>
                    <a:pt x="24" y="250"/>
                    <a:pt x="24" y="250"/>
                  </a:cubicBezTo>
                  <a:cubicBezTo>
                    <a:pt x="24" y="250"/>
                    <a:pt x="24" y="250"/>
                    <a:pt x="24" y="250"/>
                  </a:cubicBezTo>
                  <a:cubicBezTo>
                    <a:pt x="24" y="250"/>
                    <a:pt x="25" y="250"/>
                    <a:pt x="25" y="250"/>
                  </a:cubicBezTo>
                  <a:close/>
                  <a:moveTo>
                    <a:pt x="26" y="249"/>
                  </a:moveTo>
                  <a:cubicBezTo>
                    <a:pt x="27" y="248"/>
                    <a:pt x="27" y="248"/>
                    <a:pt x="27" y="248"/>
                  </a:cubicBezTo>
                  <a:cubicBezTo>
                    <a:pt x="27" y="248"/>
                    <a:pt x="27" y="248"/>
                    <a:pt x="27" y="248"/>
                  </a:cubicBezTo>
                  <a:cubicBezTo>
                    <a:pt x="28" y="247"/>
                    <a:pt x="28" y="247"/>
                    <a:pt x="28" y="247"/>
                  </a:cubicBezTo>
                  <a:cubicBezTo>
                    <a:pt x="29" y="247"/>
                    <a:pt x="29" y="247"/>
                    <a:pt x="29" y="247"/>
                  </a:cubicBezTo>
                  <a:cubicBezTo>
                    <a:pt x="29" y="247"/>
                    <a:pt x="29" y="247"/>
                    <a:pt x="29" y="247"/>
                  </a:cubicBezTo>
                  <a:cubicBezTo>
                    <a:pt x="28" y="249"/>
                    <a:pt x="28" y="249"/>
                    <a:pt x="28" y="249"/>
                  </a:cubicBezTo>
                  <a:cubicBezTo>
                    <a:pt x="27" y="249"/>
                    <a:pt x="27" y="249"/>
                    <a:pt x="27" y="249"/>
                  </a:cubicBezTo>
                  <a:cubicBezTo>
                    <a:pt x="26" y="249"/>
                    <a:pt x="26" y="249"/>
                    <a:pt x="26" y="249"/>
                  </a:cubicBezTo>
                  <a:cubicBezTo>
                    <a:pt x="26" y="249"/>
                    <a:pt x="26" y="249"/>
                    <a:pt x="26" y="249"/>
                  </a:cubicBezTo>
                  <a:close/>
                  <a:moveTo>
                    <a:pt x="25" y="245"/>
                  </a:moveTo>
                  <a:cubicBezTo>
                    <a:pt x="25" y="244"/>
                    <a:pt x="25" y="244"/>
                    <a:pt x="25" y="244"/>
                  </a:cubicBezTo>
                  <a:cubicBezTo>
                    <a:pt x="26" y="244"/>
                    <a:pt x="26" y="244"/>
                    <a:pt x="26" y="244"/>
                  </a:cubicBezTo>
                  <a:cubicBezTo>
                    <a:pt x="26" y="244"/>
                    <a:pt x="26" y="244"/>
                    <a:pt x="26" y="244"/>
                  </a:cubicBezTo>
                  <a:cubicBezTo>
                    <a:pt x="25" y="245"/>
                    <a:pt x="25" y="245"/>
                    <a:pt x="25" y="245"/>
                  </a:cubicBezTo>
                  <a:cubicBezTo>
                    <a:pt x="25" y="245"/>
                    <a:pt x="25" y="245"/>
                    <a:pt x="25" y="245"/>
                  </a:cubicBezTo>
                  <a:cubicBezTo>
                    <a:pt x="25" y="245"/>
                    <a:pt x="25" y="245"/>
                    <a:pt x="25" y="245"/>
                  </a:cubicBezTo>
                  <a:close/>
                  <a:moveTo>
                    <a:pt x="23" y="245"/>
                  </a:moveTo>
                  <a:cubicBezTo>
                    <a:pt x="24" y="245"/>
                    <a:pt x="24" y="245"/>
                    <a:pt x="24" y="245"/>
                  </a:cubicBezTo>
                  <a:cubicBezTo>
                    <a:pt x="24" y="245"/>
                    <a:pt x="24" y="245"/>
                    <a:pt x="24" y="245"/>
                  </a:cubicBezTo>
                  <a:cubicBezTo>
                    <a:pt x="24" y="244"/>
                    <a:pt x="24" y="244"/>
                    <a:pt x="24" y="244"/>
                  </a:cubicBezTo>
                  <a:cubicBezTo>
                    <a:pt x="23" y="245"/>
                    <a:pt x="23" y="245"/>
                    <a:pt x="23" y="245"/>
                  </a:cubicBezTo>
                  <a:close/>
                  <a:moveTo>
                    <a:pt x="22" y="243"/>
                  </a:moveTo>
                  <a:cubicBezTo>
                    <a:pt x="22" y="244"/>
                    <a:pt x="22" y="244"/>
                    <a:pt x="22" y="244"/>
                  </a:cubicBezTo>
                  <a:cubicBezTo>
                    <a:pt x="22" y="244"/>
                    <a:pt x="22" y="244"/>
                    <a:pt x="22" y="244"/>
                  </a:cubicBezTo>
                  <a:cubicBezTo>
                    <a:pt x="22" y="245"/>
                    <a:pt x="22" y="245"/>
                    <a:pt x="22" y="245"/>
                  </a:cubicBezTo>
                  <a:cubicBezTo>
                    <a:pt x="23" y="244"/>
                    <a:pt x="23" y="244"/>
                    <a:pt x="23" y="244"/>
                  </a:cubicBezTo>
                  <a:cubicBezTo>
                    <a:pt x="22" y="243"/>
                    <a:pt x="22" y="243"/>
                    <a:pt x="22" y="243"/>
                  </a:cubicBezTo>
                  <a:cubicBezTo>
                    <a:pt x="22" y="243"/>
                    <a:pt x="22" y="243"/>
                    <a:pt x="22" y="243"/>
                  </a:cubicBezTo>
                  <a:close/>
                  <a:moveTo>
                    <a:pt x="23" y="242"/>
                  </a:moveTo>
                  <a:cubicBezTo>
                    <a:pt x="23" y="242"/>
                    <a:pt x="23" y="242"/>
                    <a:pt x="23" y="242"/>
                  </a:cubicBezTo>
                  <a:cubicBezTo>
                    <a:pt x="23" y="242"/>
                    <a:pt x="23" y="242"/>
                    <a:pt x="23" y="242"/>
                  </a:cubicBezTo>
                  <a:cubicBezTo>
                    <a:pt x="23" y="243"/>
                    <a:pt x="23" y="243"/>
                    <a:pt x="23" y="243"/>
                  </a:cubicBezTo>
                  <a:cubicBezTo>
                    <a:pt x="24" y="243"/>
                    <a:pt x="24" y="243"/>
                    <a:pt x="24" y="243"/>
                  </a:cubicBezTo>
                  <a:cubicBezTo>
                    <a:pt x="25" y="242"/>
                    <a:pt x="25" y="242"/>
                    <a:pt x="25" y="242"/>
                  </a:cubicBezTo>
                  <a:cubicBezTo>
                    <a:pt x="24" y="243"/>
                    <a:pt x="24" y="243"/>
                    <a:pt x="24" y="243"/>
                  </a:cubicBezTo>
                  <a:cubicBezTo>
                    <a:pt x="24" y="244"/>
                    <a:pt x="24" y="244"/>
                    <a:pt x="24" y="244"/>
                  </a:cubicBezTo>
                  <a:cubicBezTo>
                    <a:pt x="25" y="243"/>
                    <a:pt x="25" y="243"/>
                    <a:pt x="25" y="243"/>
                  </a:cubicBezTo>
                  <a:cubicBezTo>
                    <a:pt x="25" y="241"/>
                    <a:pt x="25" y="241"/>
                    <a:pt x="25" y="241"/>
                  </a:cubicBezTo>
                  <a:cubicBezTo>
                    <a:pt x="24" y="241"/>
                    <a:pt x="24" y="241"/>
                    <a:pt x="24" y="241"/>
                  </a:cubicBezTo>
                  <a:cubicBezTo>
                    <a:pt x="23" y="241"/>
                    <a:pt x="23" y="241"/>
                    <a:pt x="23" y="241"/>
                  </a:cubicBezTo>
                  <a:cubicBezTo>
                    <a:pt x="23" y="242"/>
                    <a:pt x="23" y="242"/>
                    <a:pt x="23" y="242"/>
                  </a:cubicBezTo>
                  <a:close/>
                  <a:moveTo>
                    <a:pt x="23" y="240"/>
                  </a:moveTo>
                  <a:cubicBezTo>
                    <a:pt x="23" y="241"/>
                    <a:pt x="23" y="241"/>
                    <a:pt x="23" y="241"/>
                  </a:cubicBezTo>
                  <a:cubicBezTo>
                    <a:pt x="23" y="240"/>
                    <a:pt x="23" y="240"/>
                    <a:pt x="23" y="240"/>
                  </a:cubicBezTo>
                  <a:cubicBezTo>
                    <a:pt x="23" y="240"/>
                    <a:pt x="23" y="240"/>
                    <a:pt x="23" y="240"/>
                  </a:cubicBezTo>
                  <a:cubicBezTo>
                    <a:pt x="23" y="240"/>
                    <a:pt x="23" y="240"/>
                    <a:pt x="23" y="240"/>
                  </a:cubicBezTo>
                  <a:close/>
                  <a:moveTo>
                    <a:pt x="24" y="239"/>
                  </a:moveTo>
                  <a:cubicBezTo>
                    <a:pt x="25" y="238"/>
                    <a:pt x="25" y="238"/>
                    <a:pt x="25" y="238"/>
                  </a:cubicBezTo>
                  <a:cubicBezTo>
                    <a:pt x="25" y="237"/>
                    <a:pt x="25" y="237"/>
                    <a:pt x="25" y="237"/>
                  </a:cubicBezTo>
                  <a:cubicBezTo>
                    <a:pt x="26" y="237"/>
                    <a:pt x="26" y="237"/>
                    <a:pt x="26" y="237"/>
                  </a:cubicBezTo>
                  <a:cubicBezTo>
                    <a:pt x="26" y="238"/>
                    <a:pt x="26" y="238"/>
                    <a:pt x="26" y="238"/>
                  </a:cubicBezTo>
                  <a:cubicBezTo>
                    <a:pt x="25" y="238"/>
                    <a:pt x="25" y="238"/>
                    <a:pt x="25" y="238"/>
                  </a:cubicBezTo>
                  <a:cubicBezTo>
                    <a:pt x="24" y="239"/>
                    <a:pt x="24" y="239"/>
                    <a:pt x="24" y="239"/>
                  </a:cubicBezTo>
                  <a:close/>
                  <a:moveTo>
                    <a:pt x="19" y="236"/>
                  </a:moveTo>
                  <a:cubicBezTo>
                    <a:pt x="21" y="238"/>
                    <a:pt x="21" y="238"/>
                    <a:pt x="21" y="238"/>
                  </a:cubicBezTo>
                  <a:cubicBezTo>
                    <a:pt x="21" y="240"/>
                    <a:pt x="21" y="240"/>
                    <a:pt x="21" y="240"/>
                  </a:cubicBezTo>
                  <a:cubicBezTo>
                    <a:pt x="21" y="240"/>
                    <a:pt x="21" y="240"/>
                    <a:pt x="21" y="240"/>
                  </a:cubicBezTo>
                  <a:cubicBezTo>
                    <a:pt x="20" y="240"/>
                    <a:pt x="20" y="240"/>
                    <a:pt x="20" y="240"/>
                  </a:cubicBezTo>
                  <a:cubicBezTo>
                    <a:pt x="20" y="239"/>
                    <a:pt x="20" y="239"/>
                    <a:pt x="20" y="239"/>
                  </a:cubicBezTo>
                  <a:cubicBezTo>
                    <a:pt x="19" y="238"/>
                    <a:pt x="19" y="238"/>
                    <a:pt x="19" y="238"/>
                  </a:cubicBezTo>
                  <a:cubicBezTo>
                    <a:pt x="19" y="237"/>
                    <a:pt x="19" y="237"/>
                    <a:pt x="19" y="237"/>
                  </a:cubicBezTo>
                  <a:cubicBezTo>
                    <a:pt x="19" y="237"/>
                    <a:pt x="19" y="236"/>
                    <a:pt x="19" y="236"/>
                  </a:cubicBezTo>
                  <a:close/>
                  <a:moveTo>
                    <a:pt x="21" y="236"/>
                  </a:moveTo>
                  <a:cubicBezTo>
                    <a:pt x="21" y="237"/>
                    <a:pt x="21" y="237"/>
                    <a:pt x="21" y="237"/>
                  </a:cubicBezTo>
                  <a:cubicBezTo>
                    <a:pt x="21" y="238"/>
                    <a:pt x="21" y="238"/>
                    <a:pt x="21" y="238"/>
                  </a:cubicBezTo>
                  <a:cubicBezTo>
                    <a:pt x="21" y="239"/>
                    <a:pt x="21" y="239"/>
                    <a:pt x="21" y="239"/>
                  </a:cubicBezTo>
                  <a:cubicBezTo>
                    <a:pt x="22" y="239"/>
                    <a:pt x="22" y="239"/>
                    <a:pt x="22" y="239"/>
                  </a:cubicBezTo>
                  <a:cubicBezTo>
                    <a:pt x="22" y="238"/>
                    <a:pt x="22" y="238"/>
                    <a:pt x="22" y="238"/>
                  </a:cubicBezTo>
                  <a:cubicBezTo>
                    <a:pt x="22" y="237"/>
                    <a:pt x="22" y="237"/>
                    <a:pt x="22" y="237"/>
                  </a:cubicBezTo>
                  <a:cubicBezTo>
                    <a:pt x="21" y="236"/>
                    <a:pt x="21" y="236"/>
                    <a:pt x="21" y="236"/>
                  </a:cubicBezTo>
                  <a:cubicBezTo>
                    <a:pt x="21" y="235"/>
                    <a:pt x="21" y="235"/>
                    <a:pt x="21" y="235"/>
                  </a:cubicBezTo>
                  <a:cubicBezTo>
                    <a:pt x="21" y="236"/>
                    <a:pt x="21" y="236"/>
                    <a:pt x="21" y="236"/>
                  </a:cubicBezTo>
                  <a:close/>
                  <a:moveTo>
                    <a:pt x="19" y="235"/>
                  </a:moveTo>
                  <a:cubicBezTo>
                    <a:pt x="20" y="235"/>
                    <a:pt x="20" y="235"/>
                    <a:pt x="20" y="235"/>
                  </a:cubicBezTo>
                  <a:cubicBezTo>
                    <a:pt x="20" y="235"/>
                    <a:pt x="20" y="235"/>
                    <a:pt x="20" y="235"/>
                  </a:cubicBezTo>
                  <a:cubicBezTo>
                    <a:pt x="21" y="235"/>
                    <a:pt x="21" y="235"/>
                    <a:pt x="21" y="235"/>
                  </a:cubicBezTo>
                  <a:cubicBezTo>
                    <a:pt x="21" y="234"/>
                    <a:pt x="21" y="234"/>
                    <a:pt x="21" y="234"/>
                  </a:cubicBezTo>
                  <a:cubicBezTo>
                    <a:pt x="21" y="234"/>
                    <a:pt x="21" y="234"/>
                    <a:pt x="21" y="234"/>
                  </a:cubicBezTo>
                  <a:cubicBezTo>
                    <a:pt x="19" y="234"/>
                    <a:pt x="19" y="234"/>
                    <a:pt x="19" y="234"/>
                  </a:cubicBezTo>
                  <a:cubicBezTo>
                    <a:pt x="19" y="235"/>
                    <a:pt x="19" y="235"/>
                    <a:pt x="19" y="235"/>
                  </a:cubicBezTo>
                  <a:close/>
                  <a:moveTo>
                    <a:pt x="10" y="235"/>
                  </a:moveTo>
                  <a:cubicBezTo>
                    <a:pt x="9" y="234"/>
                    <a:pt x="9" y="234"/>
                    <a:pt x="9" y="234"/>
                  </a:cubicBezTo>
                  <a:cubicBezTo>
                    <a:pt x="11" y="232"/>
                    <a:pt x="11" y="232"/>
                    <a:pt x="11" y="232"/>
                  </a:cubicBezTo>
                  <a:cubicBezTo>
                    <a:pt x="12" y="232"/>
                    <a:pt x="12" y="232"/>
                    <a:pt x="12" y="232"/>
                  </a:cubicBezTo>
                  <a:cubicBezTo>
                    <a:pt x="12" y="233"/>
                    <a:pt x="12" y="233"/>
                    <a:pt x="12" y="233"/>
                  </a:cubicBezTo>
                  <a:cubicBezTo>
                    <a:pt x="12" y="233"/>
                    <a:pt x="12" y="233"/>
                    <a:pt x="12" y="233"/>
                  </a:cubicBezTo>
                  <a:cubicBezTo>
                    <a:pt x="13" y="232"/>
                    <a:pt x="13" y="232"/>
                    <a:pt x="13" y="232"/>
                  </a:cubicBezTo>
                  <a:cubicBezTo>
                    <a:pt x="14" y="233"/>
                    <a:pt x="14" y="233"/>
                    <a:pt x="14" y="233"/>
                  </a:cubicBezTo>
                  <a:cubicBezTo>
                    <a:pt x="14" y="233"/>
                    <a:pt x="14" y="233"/>
                    <a:pt x="14" y="233"/>
                  </a:cubicBezTo>
                  <a:cubicBezTo>
                    <a:pt x="14" y="234"/>
                    <a:pt x="14" y="234"/>
                    <a:pt x="14" y="234"/>
                  </a:cubicBezTo>
                  <a:cubicBezTo>
                    <a:pt x="13" y="235"/>
                    <a:pt x="13" y="235"/>
                    <a:pt x="13" y="235"/>
                  </a:cubicBezTo>
                  <a:cubicBezTo>
                    <a:pt x="11" y="235"/>
                    <a:pt x="11" y="235"/>
                    <a:pt x="11" y="235"/>
                  </a:cubicBezTo>
                  <a:cubicBezTo>
                    <a:pt x="12" y="236"/>
                    <a:pt x="12" y="236"/>
                    <a:pt x="12" y="236"/>
                  </a:cubicBezTo>
                  <a:cubicBezTo>
                    <a:pt x="12" y="236"/>
                    <a:pt x="12" y="236"/>
                    <a:pt x="12" y="236"/>
                  </a:cubicBezTo>
                  <a:cubicBezTo>
                    <a:pt x="13" y="236"/>
                    <a:pt x="13" y="236"/>
                    <a:pt x="13" y="236"/>
                  </a:cubicBezTo>
                  <a:cubicBezTo>
                    <a:pt x="13" y="235"/>
                    <a:pt x="13" y="235"/>
                    <a:pt x="13" y="235"/>
                  </a:cubicBezTo>
                  <a:cubicBezTo>
                    <a:pt x="14" y="233"/>
                    <a:pt x="14" y="233"/>
                    <a:pt x="14" y="233"/>
                  </a:cubicBezTo>
                  <a:cubicBezTo>
                    <a:pt x="16" y="233"/>
                    <a:pt x="16" y="233"/>
                    <a:pt x="16" y="233"/>
                  </a:cubicBezTo>
                  <a:cubicBezTo>
                    <a:pt x="16" y="233"/>
                    <a:pt x="16" y="233"/>
                    <a:pt x="16" y="233"/>
                  </a:cubicBezTo>
                  <a:cubicBezTo>
                    <a:pt x="15" y="234"/>
                    <a:pt x="15" y="234"/>
                    <a:pt x="15" y="234"/>
                  </a:cubicBezTo>
                  <a:cubicBezTo>
                    <a:pt x="14" y="236"/>
                    <a:pt x="14" y="236"/>
                    <a:pt x="14" y="236"/>
                  </a:cubicBezTo>
                  <a:cubicBezTo>
                    <a:pt x="14" y="237"/>
                    <a:pt x="14" y="237"/>
                    <a:pt x="14" y="237"/>
                  </a:cubicBezTo>
                  <a:cubicBezTo>
                    <a:pt x="13" y="238"/>
                    <a:pt x="13" y="238"/>
                    <a:pt x="13" y="238"/>
                  </a:cubicBezTo>
                  <a:cubicBezTo>
                    <a:pt x="12" y="239"/>
                    <a:pt x="12" y="239"/>
                    <a:pt x="12" y="239"/>
                  </a:cubicBezTo>
                  <a:cubicBezTo>
                    <a:pt x="12" y="239"/>
                    <a:pt x="12" y="239"/>
                    <a:pt x="12" y="239"/>
                  </a:cubicBezTo>
                  <a:cubicBezTo>
                    <a:pt x="11" y="239"/>
                    <a:pt x="11" y="239"/>
                    <a:pt x="11" y="239"/>
                  </a:cubicBezTo>
                  <a:cubicBezTo>
                    <a:pt x="12" y="239"/>
                    <a:pt x="12" y="239"/>
                    <a:pt x="12" y="239"/>
                  </a:cubicBezTo>
                  <a:cubicBezTo>
                    <a:pt x="12" y="239"/>
                    <a:pt x="12" y="239"/>
                    <a:pt x="12" y="239"/>
                  </a:cubicBezTo>
                  <a:cubicBezTo>
                    <a:pt x="13" y="239"/>
                    <a:pt x="13" y="239"/>
                    <a:pt x="13" y="239"/>
                  </a:cubicBezTo>
                  <a:cubicBezTo>
                    <a:pt x="13" y="240"/>
                    <a:pt x="13" y="240"/>
                    <a:pt x="13" y="240"/>
                  </a:cubicBezTo>
                  <a:cubicBezTo>
                    <a:pt x="12" y="240"/>
                    <a:pt x="12" y="240"/>
                    <a:pt x="12" y="240"/>
                  </a:cubicBezTo>
                  <a:cubicBezTo>
                    <a:pt x="12" y="241"/>
                    <a:pt x="12" y="241"/>
                    <a:pt x="12" y="241"/>
                  </a:cubicBezTo>
                  <a:cubicBezTo>
                    <a:pt x="12" y="242"/>
                    <a:pt x="12" y="242"/>
                    <a:pt x="12" y="242"/>
                  </a:cubicBezTo>
                  <a:cubicBezTo>
                    <a:pt x="12" y="243"/>
                    <a:pt x="12" y="243"/>
                    <a:pt x="12" y="243"/>
                  </a:cubicBezTo>
                  <a:cubicBezTo>
                    <a:pt x="12" y="244"/>
                    <a:pt x="12" y="244"/>
                    <a:pt x="12" y="244"/>
                  </a:cubicBezTo>
                  <a:cubicBezTo>
                    <a:pt x="12" y="245"/>
                    <a:pt x="12" y="245"/>
                    <a:pt x="12" y="245"/>
                  </a:cubicBezTo>
                  <a:cubicBezTo>
                    <a:pt x="13" y="245"/>
                    <a:pt x="13" y="245"/>
                    <a:pt x="13" y="245"/>
                  </a:cubicBezTo>
                  <a:cubicBezTo>
                    <a:pt x="14" y="246"/>
                    <a:pt x="14" y="246"/>
                    <a:pt x="14" y="246"/>
                  </a:cubicBezTo>
                  <a:cubicBezTo>
                    <a:pt x="13" y="247"/>
                    <a:pt x="13" y="247"/>
                    <a:pt x="13" y="247"/>
                  </a:cubicBezTo>
                  <a:cubicBezTo>
                    <a:pt x="12" y="246"/>
                    <a:pt x="12" y="246"/>
                    <a:pt x="12" y="246"/>
                  </a:cubicBezTo>
                  <a:cubicBezTo>
                    <a:pt x="11" y="244"/>
                    <a:pt x="11" y="244"/>
                    <a:pt x="11" y="244"/>
                  </a:cubicBezTo>
                  <a:cubicBezTo>
                    <a:pt x="10" y="243"/>
                    <a:pt x="10" y="243"/>
                    <a:pt x="10" y="243"/>
                  </a:cubicBezTo>
                  <a:cubicBezTo>
                    <a:pt x="11" y="242"/>
                    <a:pt x="11" y="242"/>
                    <a:pt x="11" y="242"/>
                  </a:cubicBezTo>
                  <a:cubicBezTo>
                    <a:pt x="10" y="242"/>
                    <a:pt x="10" y="242"/>
                    <a:pt x="10" y="242"/>
                  </a:cubicBezTo>
                  <a:cubicBezTo>
                    <a:pt x="9" y="241"/>
                    <a:pt x="9" y="241"/>
                    <a:pt x="9" y="241"/>
                  </a:cubicBezTo>
                  <a:cubicBezTo>
                    <a:pt x="10" y="241"/>
                    <a:pt x="10" y="241"/>
                    <a:pt x="10" y="241"/>
                  </a:cubicBezTo>
                  <a:cubicBezTo>
                    <a:pt x="11" y="241"/>
                    <a:pt x="11" y="241"/>
                    <a:pt x="11" y="241"/>
                  </a:cubicBezTo>
                  <a:cubicBezTo>
                    <a:pt x="10" y="240"/>
                    <a:pt x="10" y="240"/>
                    <a:pt x="10" y="240"/>
                  </a:cubicBezTo>
                  <a:cubicBezTo>
                    <a:pt x="9" y="240"/>
                    <a:pt x="9" y="240"/>
                    <a:pt x="9" y="240"/>
                  </a:cubicBezTo>
                  <a:cubicBezTo>
                    <a:pt x="10" y="239"/>
                    <a:pt x="10" y="239"/>
                    <a:pt x="10" y="239"/>
                  </a:cubicBezTo>
                  <a:cubicBezTo>
                    <a:pt x="9" y="238"/>
                    <a:pt x="9" y="238"/>
                    <a:pt x="9" y="238"/>
                  </a:cubicBezTo>
                  <a:cubicBezTo>
                    <a:pt x="9" y="238"/>
                    <a:pt x="9" y="238"/>
                    <a:pt x="9" y="238"/>
                  </a:cubicBezTo>
                  <a:cubicBezTo>
                    <a:pt x="10" y="238"/>
                    <a:pt x="10" y="238"/>
                    <a:pt x="10" y="238"/>
                  </a:cubicBezTo>
                  <a:cubicBezTo>
                    <a:pt x="11" y="238"/>
                    <a:pt x="11" y="238"/>
                    <a:pt x="11" y="238"/>
                  </a:cubicBezTo>
                  <a:cubicBezTo>
                    <a:pt x="11" y="237"/>
                    <a:pt x="11" y="237"/>
                    <a:pt x="11" y="237"/>
                  </a:cubicBezTo>
                  <a:cubicBezTo>
                    <a:pt x="10" y="237"/>
                    <a:pt x="10" y="237"/>
                    <a:pt x="10" y="237"/>
                  </a:cubicBezTo>
                  <a:cubicBezTo>
                    <a:pt x="9" y="237"/>
                    <a:pt x="9" y="237"/>
                    <a:pt x="9" y="237"/>
                  </a:cubicBezTo>
                  <a:cubicBezTo>
                    <a:pt x="9" y="236"/>
                    <a:pt x="9" y="236"/>
                    <a:pt x="9" y="236"/>
                  </a:cubicBezTo>
                  <a:cubicBezTo>
                    <a:pt x="10" y="235"/>
                    <a:pt x="10" y="235"/>
                    <a:pt x="10" y="235"/>
                  </a:cubicBezTo>
                  <a:close/>
                  <a:moveTo>
                    <a:pt x="20" y="231"/>
                  </a:moveTo>
                  <a:cubicBezTo>
                    <a:pt x="20" y="230"/>
                    <a:pt x="20" y="230"/>
                    <a:pt x="20" y="230"/>
                  </a:cubicBezTo>
                  <a:cubicBezTo>
                    <a:pt x="21" y="230"/>
                    <a:pt x="21" y="230"/>
                    <a:pt x="21" y="230"/>
                  </a:cubicBezTo>
                  <a:cubicBezTo>
                    <a:pt x="21" y="230"/>
                    <a:pt x="21" y="230"/>
                    <a:pt x="21" y="230"/>
                  </a:cubicBezTo>
                  <a:cubicBezTo>
                    <a:pt x="20" y="231"/>
                    <a:pt x="20" y="231"/>
                    <a:pt x="20" y="231"/>
                  </a:cubicBezTo>
                  <a:close/>
                  <a:moveTo>
                    <a:pt x="111" y="109"/>
                  </a:moveTo>
                  <a:cubicBezTo>
                    <a:pt x="111" y="109"/>
                    <a:pt x="111" y="109"/>
                    <a:pt x="111" y="109"/>
                  </a:cubicBezTo>
                  <a:cubicBezTo>
                    <a:pt x="112" y="109"/>
                    <a:pt x="112" y="109"/>
                    <a:pt x="112" y="109"/>
                  </a:cubicBezTo>
                  <a:cubicBezTo>
                    <a:pt x="112" y="109"/>
                    <a:pt x="112" y="109"/>
                    <a:pt x="112" y="109"/>
                  </a:cubicBezTo>
                  <a:cubicBezTo>
                    <a:pt x="112" y="108"/>
                    <a:pt x="112" y="108"/>
                    <a:pt x="112" y="108"/>
                  </a:cubicBezTo>
                  <a:cubicBezTo>
                    <a:pt x="111" y="108"/>
                    <a:pt x="111" y="108"/>
                    <a:pt x="111" y="108"/>
                  </a:cubicBezTo>
                  <a:cubicBezTo>
                    <a:pt x="111" y="109"/>
                    <a:pt x="111" y="109"/>
                    <a:pt x="111" y="109"/>
                  </a:cubicBezTo>
                  <a:close/>
                  <a:moveTo>
                    <a:pt x="102" y="101"/>
                  </a:moveTo>
                  <a:cubicBezTo>
                    <a:pt x="103" y="101"/>
                    <a:pt x="103" y="101"/>
                    <a:pt x="103" y="101"/>
                  </a:cubicBezTo>
                  <a:cubicBezTo>
                    <a:pt x="103" y="101"/>
                    <a:pt x="103" y="101"/>
                    <a:pt x="103" y="101"/>
                  </a:cubicBezTo>
                  <a:cubicBezTo>
                    <a:pt x="103" y="100"/>
                    <a:pt x="103" y="100"/>
                    <a:pt x="103" y="100"/>
                  </a:cubicBezTo>
                  <a:cubicBezTo>
                    <a:pt x="103" y="100"/>
                    <a:pt x="103" y="100"/>
                    <a:pt x="103" y="100"/>
                  </a:cubicBezTo>
                  <a:cubicBezTo>
                    <a:pt x="102" y="101"/>
                    <a:pt x="102" y="101"/>
                    <a:pt x="102" y="101"/>
                  </a:cubicBezTo>
                  <a:close/>
                  <a:moveTo>
                    <a:pt x="71" y="103"/>
                  </a:moveTo>
                  <a:cubicBezTo>
                    <a:pt x="71" y="104"/>
                    <a:pt x="71" y="104"/>
                    <a:pt x="71" y="104"/>
                  </a:cubicBezTo>
                  <a:cubicBezTo>
                    <a:pt x="72" y="103"/>
                    <a:pt x="72" y="103"/>
                    <a:pt x="72" y="103"/>
                  </a:cubicBezTo>
                  <a:cubicBezTo>
                    <a:pt x="71" y="103"/>
                    <a:pt x="71" y="103"/>
                    <a:pt x="71" y="103"/>
                  </a:cubicBezTo>
                  <a:cubicBezTo>
                    <a:pt x="71" y="103"/>
                    <a:pt x="71" y="103"/>
                    <a:pt x="71" y="103"/>
                  </a:cubicBezTo>
                  <a:close/>
                  <a:moveTo>
                    <a:pt x="71" y="105"/>
                  </a:moveTo>
                  <a:cubicBezTo>
                    <a:pt x="71" y="104"/>
                    <a:pt x="71" y="104"/>
                    <a:pt x="71" y="104"/>
                  </a:cubicBezTo>
                  <a:cubicBezTo>
                    <a:pt x="71" y="104"/>
                    <a:pt x="71" y="104"/>
                    <a:pt x="71" y="104"/>
                  </a:cubicBezTo>
                  <a:cubicBezTo>
                    <a:pt x="71" y="105"/>
                    <a:pt x="71" y="105"/>
                    <a:pt x="71" y="105"/>
                  </a:cubicBezTo>
                  <a:cubicBezTo>
                    <a:pt x="71" y="105"/>
                    <a:pt x="71" y="105"/>
                    <a:pt x="71" y="105"/>
                  </a:cubicBezTo>
                  <a:close/>
                  <a:moveTo>
                    <a:pt x="69" y="107"/>
                  </a:moveTo>
                  <a:cubicBezTo>
                    <a:pt x="69" y="108"/>
                    <a:pt x="69" y="108"/>
                    <a:pt x="69" y="108"/>
                  </a:cubicBezTo>
                  <a:cubicBezTo>
                    <a:pt x="69" y="109"/>
                    <a:pt x="69" y="109"/>
                    <a:pt x="69" y="109"/>
                  </a:cubicBezTo>
                  <a:cubicBezTo>
                    <a:pt x="69" y="110"/>
                    <a:pt x="69" y="110"/>
                    <a:pt x="69" y="110"/>
                  </a:cubicBezTo>
                  <a:cubicBezTo>
                    <a:pt x="70" y="110"/>
                    <a:pt x="70" y="110"/>
                    <a:pt x="70" y="110"/>
                  </a:cubicBezTo>
                  <a:cubicBezTo>
                    <a:pt x="70" y="109"/>
                    <a:pt x="70" y="109"/>
                    <a:pt x="70" y="109"/>
                  </a:cubicBezTo>
                  <a:cubicBezTo>
                    <a:pt x="71" y="109"/>
                    <a:pt x="71" y="109"/>
                    <a:pt x="71" y="109"/>
                  </a:cubicBezTo>
                  <a:cubicBezTo>
                    <a:pt x="74" y="107"/>
                    <a:pt x="74" y="107"/>
                    <a:pt x="74" y="107"/>
                  </a:cubicBezTo>
                  <a:cubicBezTo>
                    <a:pt x="75" y="106"/>
                    <a:pt x="75" y="106"/>
                    <a:pt x="75" y="106"/>
                  </a:cubicBezTo>
                  <a:cubicBezTo>
                    <a:pt x="76" y="105"/>
                    <a:pt x="76" y="105"/>
                    <a:pt x="76" y="105"/>
                  </a:cubicBezTo>
                  <a:cubicBezTo>
                    <a:pt x="75" y="106"/>
                    <a:pt x="75" y="106"/>
                    <a:pt x="75" y="106"/>
                  </a:cubicBezTo>
                  <a:cubicBezTo>
                    <a:pt x="75" y="105"/>
                    <a:pt x="75" y="105"/>
                    <a:pt x="75" y="105"/>
                  </a:cubicBezTo>
                  <a:cubicBezTo>
                    <a:pt x="75" y="104"/>
                    <a:pt x="75" y="104"/>
                    <a:pt x="75" y="104"/>
                  </a:cubicBezTo>
                  <a:cubicBezTo>
                    <a:pt x="74" y="104"/>
                    <a:pt x="74" y="104"/>
                    <a:pt x="74" y="104"/>
                  </a:cubicBezTo>
                  <a:cubicBezTo>
                    <a:pt x="74" y="105"/>
                    <a:pt x="74" y="105"/>
                    <a:pt x="74" y="105"/>
                  </a:cubicBezTo>
                  <a:cubicBezTo>
                    <a:pt x="73" y="105"/>
                    <a:pt x="73" y="105"/>
                    <a:pt x="73" y="105"/>
                  </a:cubicBezTo>
                  <a:cubicBezTo>
                    <a:pt x="73" y="106"/>
                    <a:pt x="73" y="106"/>
                    <a:pt x="73" y="106"/>
                  </a:cubicBezTo>
                  <a:cubicBezTo>
                    <a:pt x="72" y="106"/>
                    <a:pt x="72" y="106"/>
                    <a:pt x="72" y="106"/>
                  </a:cubicBezTo>
                  <a:cubicBezTo>
                    <a:pt x="72" y="106"/>
                    <a:pt x="72" y="106"/>
                    <a:pt x="72" y="106"/>
                  </a:cubicBezTo>
                  <a:cubicBezTo>
                    <a:pt x="72" y="107"/>
                    <a:pt x="72" y="107"/>
                    <a:pt x="72" y="107"/>
                  </a:cubicBezTo>
                  <a:cubicBezTo>
                    <a:pt x="71" y="106"/>
                    <a:pt x="71" y="106"/>
                    <a:pt x="71" y="106"/>
                  </a:cubicBezTo>
                  <a:cubicBezTo>
                    <a:pt x="71" y="106"/>
                    <a:pt x="71" y="106"/>
                    <a:pt x="71" y="106"/>
                  </a:cubicBezTo>
                  <a:cubicBezTo>
                    <a:pt x="71" y="105"/>
                    <a:pt x="71" y="105"/>
                    <a:pt x="71" y="105"/>
                  </a:cubicBezTo>
                  <a:cubicBezTo>
                    <a:pt x="70" y="106"/>
                    <a:pt x="70" y="106"/>
                    <a:pt x="70" y="106"/>
                  </a:cubicBezTo>
                  <a:cubicBezTo>
                    <a:pt x="70" y="106"/>
                    <a:pt x="70" y="106"/>
                    <a:pt x="70" y="106"/>
                  </a:cubicBezTo>
                  <a:cubicBezTo>
                    <a:pt x="70" y="107"/>
                    <a:pt x="70" y="107"/>
                    <a:pt x="70" y="107"/>
                  </a:cubicBezTo>
                  <a:cubicBezTo>
                    <a:pt x="69" y="107"/>
                    <a:pt x="69" y="107"/>
                    <a:pt x="69" y="107"/>
                  </a:cubicBezTo>
                  <a:close/>
                  <a:moveTo>
                    <a:pt x="66" y="110"/>
                  </a:moveTo>
                  <a:cubicBezTo>
                    <a:pt x="66" y="109"/>
                    <a:pt x="66" y="109"/>
                    <a:pt x="66" y="109"/>
                  </a:cubicBezTo>
                  <a:cubicBezTo>
                    <a:pt x="66" y="107"/>
                    <a:pt x="66" y="107"/>
                    <a:pt x="66" y="107"/>
                  </a:cubicBezTo>
                  <a:cubicBezTo>
                    <a:pt x="65" y="108"/>
                    <a:pt x="65" y="108"/>
                    <a:pt x="65" y="108"/>
                  </a:cubicBezTo>
                  <a:cubicBezTo>
                    <a:pt x="65" y="109"/>
                    <a:pt x="65" y="109"/>
                    <a:pt x="65" y="109"/>
                  </a:cubicBezTo>
                  <a:cubicBezTo>
                    <a:pt x="65" y="109"/>
                    <a:pt x="65" y="109"/>
                    <a:pt x="65" y="109"/>
                  </a:cubicBezTo>
                  <a:cubicBezTo>
                    <a:pt x="65" y="109"/>
                    <a:pt x="65" y="109"/>
                    <a:pt x="65" y="109"/>
                  </a:cubicBezTo>
                  <a:cubicBezTo>
                    <a:pt x="65" y="109"/>
                    <a:pt x="66" y="110"/>
                    <a:pt x="66" y="110"/>
                  </a:cubicBezTo>
                  <a:close/>
                  <a:moveTo>
                    <a:pt x="66" y="110"/>
                  </a:moveTo>
                  <a:cubicBezTo>
                    <a:pt x="67" y="110"/>
                    <a:pt x="67" y="110"/>
                    <a:pt x="67" y="110"/>
                  </a:cubicBezTo>
                  <a:cubicBezTo>
                    <a:pt x="67" y="109"/>
                    <a:pt x="67" y="109"/>
                    <a:pt x="67" y="109"/>
                  </a:cubicBezTo>
                  <a:cubicBezTo>
                    <a:pt x="67" y="109"/>
                    <a:pt x="67" y="109"/>
                    <a:pt x="67" y="109"/>
                  </a:cubicBezTo>
                  <a:cubicBezTo>
                    <a:pt x="67" y="107"/>
                    <a:pt x="67" y="107"/>
                    <a:pt x="67" y="107"/>
                  </a:cubicBezTo>
                  <a:cubicBezTo>
                    <a:pt x="67" y="107"/>
                    <a:pt x="67" y="107"/>
                    <a:pt x="67" y="107"/>
                  </a:cubicBezTo>
                  <a:cubicBezTo>
                    <a:pt x="68" y="107"/>
                    <a:pt x="68" y="107"/>
                    <a:pt x="68" y="107"/>
                  </a:cubicBezTo>
                  <a:cubicBezTo>
                    <a:pt x="68" y="106"/>
                    <a:pt x="68" y="106"/>
                    <a:pt x="68" y="106"/>
                  </a:cubicBezTo>
                  <a:cubicBezTo>
                    <a:pt x="68" y="106"/>
                    <a:pt x="68" y="106"/>
                    <a:pt x="68" y="106"/>
                  </a:cubicBezTo>
                  <a:cubicBezTo>
                    <a:pt x="69" y="107"/>
                    <a:pt x="69" y="107"/>
                    <a:pt x="69" y="107"/>
                  </a:cubicBezTo>
                  <a:cubicBezTo>
                    <a:pt x="68" y="109"/>
                    <a:pt x="68" y="109"/>
                    <a:pt x="68" y="109"/>
                  </a:cubicBezTo>
                  <a:cubicBezTo>
                    <a:pt x="68" y="110"/>
                    <a:pt x="68" y="110"/>
                    <a:pt x="68" y="110"/>
                  </a:cubicBezTo>
                  <a:cubicBezTo>
                    <a:pt x="68" y="110"/>
                    <a:pt x="68" y="110"/>
                    <a:pt x="68" y="110"/>
                  </a:cubicBezTo>
                  <a:cubicBezTo>
                    <a:pt x="67" y="111"/>
                    <a:pt x="67" y="111"/>
                    <a:pt x="67" y="111"/>
                  </a:cubicBezTo>
                  <a:cubicBezTo>
                    <a:pt x="66" y="110"/>
                    <a:pt x="66" y="110"/>
                    <a:pt x="66" y="110"/>
                  </a:cubicBezTo>
                  <a:close/>
                  <a:moveTo>
                    <a:pt x="68" y="114"/>
                  </a:moveTo>
                  <a:cubicBezTo>
                    <a:pt x="68" y="114"/>
                    <a:pt x="68" y="114"/>
                    <a:pt x="68" y="114"/>
                  </a:cubicBezTo>
                  <a:cubicBezTo>
                    <a:pt x="67" y="112"/>
                    <a:pt x="67" y="112"/>
                    <a:pt x="67" y="112"/>
                  </a:cubicBezTo>
                  <a:cubicBezTo>
                    <a:pt x="67" y="111"/>
                    <a:pt x="67" y="111"/>
                    <a:pt x="67" y="111"/>
                  </a:cubicBezTo>
                  <a:cubicBezTo>
                    <a:pt x="67" y="111"/>
                    <a:pt x="67" y="111"/>
                    <a:pt x="67" y="111"/>
                  </a:cubicBezTo>
                  <a:cubicBezTo>
                    <a:pt x="65" y="110"/>
                    <a:pt x="65" y="110"/>
                    <a:pt x="65" y="110"/>
                  </a:cubicBezTo>
                  <a:cubicBezTo>
                    <a:pt x="65" y="110"/>
                    <a:pt x="65" y="110"/>
                    <a:pt x="65" y="110"/>
                  </a:cubicBezTo>
                  <a:cubicBezTo>
                    <a:pt x="65" y="111"/>
                    <a:pt x="65" y="111"/>
                    <a:pt x="65" y="111"/>
                  </a:cubicBezTo>
                  <a:cubicBezTo>
                    <a:pt x="66" y="112"/>
                    <a:pt x="66" y="112"/>
                    <a:pt x="66" y="112"/>
                  </a:cubicBezTo>
                  <a:cubicBezTo>
                    <a:pt x="65" y="112"/>
                    <a:pt x="65" y="112"/>
                    <a:pt x="65" y="112"/>
                  </a:cubicBezTo>
                  <a:cubicBezTo>
                    <a:pt x="65" y="112"/>
                    <a:pt x="65" y="112"/>
                    <a:pt x="65" y="112"/>
                  </a:cubicBezTo>
                  <a:cubicBezTo>
                    <a:pt x="66" y="113"/>
                    <a:pt x="66" y="113"/>
                    <a:pt x="66" y="113"/>
                  </a:cubicBezTo>
                  <a:cubicBezTo>
                    <a:pt x="68" y="114"/>
                    <a:pt x="68" y="114"/>
                    <a:pt x="68" y="114"/>
                  </a:cubicBezTo>
                  <a:close/>
                  <a:moveTo>
                    <a:pt x="58" y="100"/>
                  </a:moveTo>
                  <a:cubicBezTo>
                    <a:pt x="58" y="101"/>
                    <a:pt x="58" y="101"/>
                    <a:pt x="58" y="101"/>
                  </a:cubicBezTo>
                  <a:cubicBezTo>
                    <a:pt x="59" y="101"/>
                    <a:pt x="59" y="101"/>
                    <a:pt x="59" y="101"/>
                  </a:cubicBezTo>
                  <a:cubicBezTo>
                    <a:pt x="60" y="101"/>
                    <a:pt x="60" y="101"/>
                    <a:pt x="60" y="101"/>
                  </a:cubicBezTo>
                  <a:cubicBezTo>
                    <a:pt x="60" y="101"/>
                    <a:pt x="60" y="101"/>
                    <a:pt x="60" y="101"/>
                  </a:cubicBezTo>
                  <a:cubicBezTo>
                    <a:pt x="59" y="100"/>
                    <a:pt x="59" y="100"/>
                    <a:pt x="59" y="100"/>
                  </a:cubicBezTo>
                  <a:cubicBezTo>
                    <a:pt x="58" y="99"/>
                    <a:pt x="58" y="99"/>
                    <a:pt x="58" y="99"/>
                  </a:cubicBezTo>
                  <a:cubicBezTo>
                    <a:pt x="58" y="100"/>
                    <a:pt x="58" y="100"/>
                    <a:pt x="58" y="100"/>
                  </a:cubicBezTo>
                  <a:close/>
                  <a:moveTo>
                    <a:pt x="39" y="271"/>
                  </a:moveTo>
                  <a:cubicBezTo>
                    <a:pt x="39" y="271"/>
                    <a:pt x="39" y="271"/>
                    <a:pt x="39" y="271"/>
                  </a:cubicBezTo>
                  <a:cubicBezTo>
                    <a:pt x="38" y="271"/>
                    <a:pt x="38" y="271"/>
                    <a:pt x="38" y="271"/>
                  </a:cubicBezTo>
                  <a:cubicBezTo>
                    <a:pt x="38" y="269"/>
                    <a:pt x="38" y="269"/>
                    <a:pt x="38" y="269"/>
                  </a:cubicBezTo>
                  <a:cubicBezTo>
                    <a:pt x="39" y="268"/>
                    <a:pt x="39" y="268"/>
                    <a:pt x="39" y="268"/>
                  </a:cubicBezTo>
                  <a:cubicBezTo>
                    <a:pt x="39" y="267"/>
                    <a:pt x="39" y="267"/>
                    <a:pt x="39" y="267"/>
                  </a:cubicBezTo>
                  <a:cubicBezTo>
                    <a:pt x="39" y="267"/>
                    <a:pt x="39" y="267"/>
                    <a:pt x="39" y="267"/>
                  </a:cubicBezTo>
                  <a:cubicBezTo>
                    <a:pt x="38" y="268"/>
                    <a:pt x="38" y="268"/>
                    <a:pt x="38" y="268"/>
                  </a:cubicBezTo>
                  <a:cubicBezTo>
                    <a:pt x="37" y="268"/>
                    <a:pt x="37" y="268"/>
                    <a:pt x="37" y="268"/>
                  </a:cubicBezTo>
                  <a:cubicBezTo>
                    <a:pt x="36" y="267"/>
                    <a:pt x="36" y="267"/>
                    <a:pt x="36" y="267"/>
                  </a:cubicBezTo>
                  <a:cubicBezTo>
                    <a:pt x="36" y="266"/>
                    <a:pt x="36" y="266"/>
                    <a:pt x="36" y="266"/>
                  </a:cubicBezTo>
                  <a:cubicBezTo>
                    <a:pt x="36" y="266"/>
                    <a:pt x="36" y="266"/>
                    <a:pt x="36" y="266"/>
                  </a:cubicBezTo>
                  <a:cubicBezTo>
                    <a:pt x="37" y="267"/>
                    <a:pt x="37" y="267"/>
                    <a:pt x="37" y="267"/>
                  </a:cubicBezTo>
                  <a:cubicBezTo>
                    <a:pt x="37" y="267"/>
                    <a:pt x="37" y="267"/>
                    <a:pt x="37" y="267"/>
                  </a:cubicBezTo>
                  <a:cubicBezTo>
                    <a:pt x="37" y="267"/>
                    <a:pt x="37" y="267"/>
                    <a:pt x="37" y="267"/>
                  </a:cubicBezTo>
                  <a:cubicBezTo>
                    <a:pt x="37" y="266"/>
                    <a:pt x="37" y="266"/>
                    <a:pt x="37" y="266"/>
                  </a:cubicBezTo>
                  <a:cubicBezTo>
                    <a:pt x="36" y="265"/>
                    <a:pt x="36" y="265"/>
                    <a:pt x="36" y="265"/>
                  </a:cubicBezTo>
                  <a:cubicBezTo>
                    <a:pt x="36" y="265"/>
                    <a:pt x="36" y="265"/>
                    <a:pt x="36" y="265"/>
                  </a:cubicBezTo>
                  <a:cubicBezTo>
                    <a:pt x="35" y="266"/>
                    <a:pt x="35" y="266"/>
                    <a:pt x="35" y="266"/>
                  </a:cubicBezTo>
                  <a:cubicBezTo>
                    <a:pt x="34" y="265"/>
                    <a:pt x="34" y="265"/>
                    <a:pt x="34" y="265"/>
                  </a:cubicBezTo>
                  <a:cubicBezTo>
                    <a:pt x="34" y="264"/>
                    <a:pt x="34" y="264"/>
                    <a:pt x="34" y="264"/>
                  </a:cubicBezTo>
                  <a:cubicBezTo>
                    <a:pt x="34" y="264"/>
                    <a:pt x="34" y="264"/>
                    <a:pt x="34" y="264"/>
                  </a:cubicBezTo>
                  <a:cubicBezTo>
                    <a:pt x="35" y="263"/>
                    <a:pt x="35" y="263"/>
                    <a:pt x="35" y="263"/>
                  </a:cubicBezTo>
                  <a:cubicBezTo>
                    <a:pt x="35" y="262"/>
                    <a:pt x="35" y="262"/>
                    <a:pt x="35" y="262"/>
                  </a:cubicBezTo>
                  <a:cubicBezTo>
                    <a:pt x="36" y="262"/>
                    <a:pt x="36" y="262"/>
                    <a:pt x="36" y="262"/>
                  </a:cubicBezTo>
                  <a:cubicBezTo>
                    <a:pt x="36" y="261"/>
                    <a:pt x="36" y="261"/>
                    <a:pt x="36" y="261"/>
                  </a:cubicBezTo>
                  <a:cubicBezTo>
                    <a:pt x="35" y="262"/>
                    <a:pt x="35" y="262"/>
                    <a:pt x="35" y="262"/>
                  </a:cubicBezTo>
                  <a:cubicBezTo>
                    <a:pt x="34" y="262"/>
                    <a:pt x="34" y="262"/>
                    <a:pt x="34" y="262"/>
                  </a:cubicBezTo>
                  <a:cubicBezTo>
                    <a:pt x="34" y="261"/>
                    <a:pt x="34" y="261"/>
                    <a:pt x="34" y="261"/>
                  </a:cubicBezTo>
                  <a:cubicBezTo>
                    <a:pt x="34" y="261"/>
                    <a:pt x="34" y="261"/>
                    <a:pt x="34" y="261"/>
                  </a:cubicBezTo>
                  <a:cubicBezTo>
                    <a:pt x="35" y="260"/>
                    <a:pt x="35" y="260"/>
                    <a:pt x="35" y="260"/>
                  </a:cubicBezTo>
                  <a:cubicBezTo>
                    <a:pt x="35" y="259"/>
                    <a:pt x="35" y="259"/>
                    <a:pt x="35" y="259"/>
                  </a:cubicBezTo>
                  <a:cubicBezTo>
                    <a:pt x="35" y="258"/>
                    <a:pt x="35" y="258"/>
                    <a:pt x="35" y="258"/>
                  </a:cubicBezTo>
                  <a:cubicBezTo>
                    <a:pt x="35" y="258"/>
                    <a:pt x="35" y="258"/>
                    <a:pt x="35" y="258"/>
                  </a:cubicBezTo>
                  <a:cubicBezTo>
                    <a:pt x="35" y="258"/>
                    <a:pt x="35" y="258"/>
                    <a:pt x="35" y="258"/>
                  </a:cubicBezTo>
                  <a:cubicBezTo>
                    <a:pt x="35" y="259"/>
                    <a:pt x="35" y="259"/>
                    <a:pt x="35" y="259"/>
                  </a:cubicBezTo>
                  <a:cubicBezTo>
                    <a:pt x="34" y="260"/>
                    <a:pt x="34" y="260"/>
                    <a:pt x="34" y="260"/>
                  </a:cubicBezTo>
                  <a:cubicBezTo>
                    <a:pt x="33" y="261"/>
                    <a:pt x="33" y="261"/>
                    <a:pt x="33" y="261"/>
                  </a:cubicBezTo>
                  <a:cubicBezTo>
                    <a:pt x="33" y="261"/>
                    <a:pt x="33" y="261"/>
                    <a:pt x="33" y="261"/>
                  </a:cubicBezTo>
                  <a:cubicBezTo>
                    <a:pt x="32" y="261"/>
                    <a:pt x="32" y="261"/>
                    <a:pt x="32" y="261"/>
                  </a:cubicBezTo>
                  <a:cubicBezTo>
                    <a:pt x="32" y="261"/>
                    <a:pt x="32" y="261"/>
                    <a:pt x="32" y="261"/>
                  </a:cubicBezTo>
                  <a:cubicBezTo>
                    <a:pt x="32" y="260"/>
                    <a:pt x="32" y="260"/>
                    <a:pt x="32" y="260"/>
                  </a:cubicBezTo>
                  <a:cubicBezTo>
                    <a:pt x="32" y="260"/>
                    <a:pt x="32" y="260"/>
                    <a:pt x="32" y="260"/>
                  </a:cubicBezTo>
                  <a:cubicBezTo>
                    <a:pt x="32" y="260"/>
                    <a:pt x="32" y="260"/>
                    <a:pt x="32" y="260"/>
                  </a:cubicBezTo>
                  <a:cubicBezTo>
                    <a:pt x="31" y="260"/>
                    <a:pt x="31" y="260"/>
                    <a:pt x="31" y="260"/>
                  </a:cubicBezTo>
                  <a:cubicBezTo>
                    <a:pt x="31" y="261"/>
                    <a:pt x="31" y="261"/>
                    <a:pt x="31" y="261"/>
                  </a:cubicBezTo>
                  <a:cubicBezTo>
                    <a:pt x="31" y="261"/>
                    <a:pt x="31" y="261"/>
                    <a:pt x="31" y="261"/>
                  </a:cubicBezTo>
                  <a:cubicBezTo>
                    <a:pt x="31" y="260"/>
                    <a:pt x="31" y="260"/>
                    <a:pt x="31" y="260"/>
                  </a:cubicBezTo>
                  <a:cubicBezTo>
                    <a:pt x="30" y="260"/>
                    <a:pt x="30" y="260"/>
                    <a:pt x="30" y="260"/>
                  </a:cubicBezTo>
                  <a:cubicBezTo>
                    <a:pt x="30" y="261"/>
                    <a:pt x="30" y="261"/>
                    <a:pt x="30" y="261"/>
                  </a:cubicBezTo>
                  <a:cubicBezTo>
                    <a:pt x="29" y="260"/>
                    <a:pt x="29" y="260"/>
                    <a:pt x="29" y="260"/>
                  </a:cubicBezTo>
                  <a:cubicBezTo>
                    <a:pt x="29" y="260"/>
                    <a:pt x="29" y="260"/>
                    <a:pt x="29" y="260"/>
                  </a:cubicBezTo>
                  <a:cubicBezTo>
                    <a:pt x="30" y="259"/>
                    <a:pt x="30" y="259"/>
                    <a:pt x="30" y="259"/>
                  </a:cubicBezTo>
                  <a:cubicBezTo>
                    <a:pt x="30" y="259"/>
                    <a:pt x="30" y="259"/>
                    <a:pt x="30" y="259"/>
                  </a:cubicBezTo>
                  <a:cubicBezTo>
                    <a:pt x="31" y="259"/>
                    <a:pt x="31" y="259"/>
                    <a:pt x="31" y="259"/>
                  </a:cubicBezTo>
                  <a:cubicBezTo>
                    <a:pt x="33" y="258"/>
                    <a:pt x="33" y="258"/>
                    <a:pt x="33" y="258"/>
                  </a:cubicBezTo>
                  <a:cubicBezTo>
                    <a:pt x="33" y="258"/>
                    <a:pt x="33" y="258"/>
                    <a:pt x="33" y="258"/>
                  </a:cubicBezTo>
                  <a:cubicBezTo>
                    <a:pt x="33" y="257"/>
                    <a:pt x="33" y="257"/>
                    <a:pt x="33" y="257"/>
                  </a:cubicBezTo>
                  <a:cubicBezTo>
                    <a:pt x="33" y="257"/>
                    <a:pt x="33" y="257"/>
                    <a:pt x="33" y="257"/>
                  </a:cubicBezTo>
                  <a:cubicBezTo>
                    <a:pt x="32" y="258"/>
                    <a:pt x="32" y="258"/>
                    <a:pt x="32" y="258"/>
                  </a:cubicBezTo>
                  <a:cubicBezTo>
                    <a:pt x="31" y="259"/>
                    <a:pt x="31" y="259"/>
                    <a:pt x="31" y="259"/>
                  </a:cubicBezTo>
                  <a:cubicBezTo>
                    <a:pt x="31" y="259"/>
                    <a:pt x="31" y="259"/>
                    <a:pt x="31" y="259"/>
                  </a:cubicBezTo>
                  <a:cubicBezTo>
                    <a:pt x="30" y="259"/>
                    <a:pt x="30" y="259"/>
                    <a:pt x="30" y="259"/>
                  </a:cubicBezTo>
                  <a:cubicBezTo>
                    <a:pt x="30" y="258"/>
                    <a:pt x="30" y="258"/>
                    <a:pt x="30" y="258"/>
                  </a:cubicBezTo>
                  <a:cubicBezTo>
                    <a:pt x="29" y="258"/>
                    <a:pt x="29" y="258"/>
                    <a:pt x="29" y="258"/>
                  </a:cubicBezTo>
                  <a:cubicBezTo>
                    <a:pt x="29" y="258"/>
                    <a:pt x="29" y="258"/>
                    <a:pt x="29" y="258"/>
                  </a:cubicBezTo>
                  <a:cubicBezTo>
                    <a:pt x="29" y="257"/>
                    <a:pt x="29" y="257"/>
                    <a:pt x="29" y="257"/>
                  </a:cubicBezTo>
                  <a:cubicBezTo>
                    <a:pt x="29" y="257"/>
                    <a:pt x="29" y="257"/>
                    <a:pt x="29" y="257"/>
                  </a:cubicBezTo>
                  <a:cubicBezTo>
                    <a:pt x="28" y="257"/>
                    <a:pt x="28" y="257"/>
                    <a:pt x="28" y="257"/>
                  </a:cubicBezTo>
                  <a:cubicBezTo>
                    <a:pt x="27" y="257"/>
                    <a:pt x="27" y="257"/>
                    <a:pt x="27" y="257"/>
                  </a:cubicBezTo>
                  <a:cubicBezTo>
                    <a:pt x="27" y="257"/>
                    <a:pt x="27" y="257"/>
                    <a:pt x="27" y="257"/>
                  </a:cubicBezTo>
                  <a:cubicBezTo>
                    <a:pt x="26" y="258"/>
                    <a:pt x="26" y="258"/>
                    <a:pt x="26" y="258"/>
                  </a:cubicBezTo>
                  <a:cubicBezTo>
                    <a:pt x="25" y="257"/>
                    <a:pt x="25" y="257"/>
                    <a:pt x="25" y="257"/>
                  </a:cubicBezTo>
                  <a:cubicBezTo>
                    <a:pt x="25" y="256"/>
                    <a:pt x="25" y="256"/>
                    <a:pt x="25" y="256"/>
                  </a:cubicBezTo>
                  <a:cubicBezTo>
                    <a:pt x="25" y="256"/>
                    <a:pt x="25" y="256"/>
                    <a:pt x="25" y="256"/>
                  </a:cubicBezTo>
                  <a:cubicBezTo>
                    <a:pt x="26" y="256"/>
                    <a:pt x="26" y="256"/>
                    <a:pt x="26" y="256"/>
                  </a:cubicBezTo>
                  <a:cubicBezTo>
                    <a:pt x="27" y="257"/>
                    <a:pt x="27" y="257"/>
                    <a:pt x="27" y="257"/>
                  </a:cubicBezTo>
                  <a:cubicBezTo>
                    <a:pt x="28" y="256"/>
                    <a:pt x="28" y="256"/>
                    <a:pt x="28" y="256"/>
                  </a:cubicBezTo>
                  <a:cubicBezTo>
                    <a:pt x="28" y="256"/>
                    <a:pt x="28" y="256"/>
                    <a:pt x="28" y="256"/>
                  </a:cubicBezTo>
                  <a:cubicBezTo>
                    <a:pt x="28" y="256"/>
                    <a:pt x="28" y="256"/>
                    <a:pt x="28" y="256"/>
                  </a:cubicBezTo>
                  <a:cubicBezTo>
                    <a:pt x="26" y="256"/>
                    <a:pt x="26" y="256"/>
                    <a:pt x="26" y="256"/>
                  </a:cubicBezTo>
                  <a:cubicBezTo>
                    <a:pt x="26" y="256"/>
                    <a:pt x="26" y="256"/>
                    <a:pt x="26" y="256"/>
                  </a:cubicBezTo>
                  <a:cubicBezTo>
                    <a:pt x="26" y="256"/>
                    <a:pt x="26" y="256"/>
                    <a:pt x="26" y="256"/>
                  </a:cubicBezTo>
                  <a:cubicBezTo>
                    <a:pt x="27" y="256"/>
                    <a:pt x="27" y="256"/>
                    <a:pt x="27" y="256"/>
                  </a:cubicBezTo>
                  <a:cubicBezTo>
                    <a:pt x="28" y="256"/>
                    <a:pt x="28" y="256"/>
                    <a:pt x="28" y="256"/>
                  </a:cubicBezTo>
                  <a:cubicBezTo>
                    <a:pt x="28" y="255"/>
                    <a:pt x="28" y="255"/>
                    <a:pt x="28" y="255"/>
                  </a:cubicBezTo>
                  <a:cubicBezTo>
                    <a:pt x="27" y="255"/>
                    <a:pt x="27" y="255"/>
                    <a:pt x="27" y="255"/>
                  </a:cubicBezTo>
                  <a:cubicBezTo>
                    <a:pt x="26" y="255"/>
                    <a:pt x="26" y="255"/>
                    <a:pt x="26" y="255"/>
                  </a:cubicBezTo>
                  <a:cubicBezTo>
                    <a:pt x="25" y="255"/>
                    <a:pt x="25" y="255"/>
                    <a:pt x="25" y="255"/>
                  </a:cubicBezTo>
                  <a:cubicBezTo>
                    <a:pt x="25" y="255"/>
                    <a:pt x="25" y="255"/>
                    <a:pt x="25" y="255"/>
                  </a:cubicBezTo>
                  <a:cubicBezTo>
                    <a:pt x="24" y="255"/>
                    <a:pt x="24" y="255"/>
                    <a:pt x="24" y="255"/>
                  </a:cubicBezTo>
                  <a:cubicBezTo>
                    <a:pt x="24" y="254"/>
                    <a:pt x="24" y="254"/>
                    <a:pt x="24" y="254"/>
                  </a:cubicBezTo>
                  <a:cubicBezTo>
                    <a:pt x="25" y="254"/>
                    <a:pt x="25" y="254"/>
                    <a:pt x="25" y="254"/>
                  </a:cubicBezTo>
                  <a:cubicBezTo>
                    <a:pt x="26" y="254"/>
                    <a:pt x="26" y="254"/>
                    <a:pt x="26" y="254"/>
                  </a:cubicBezTo>
                  <a:cubicBezTo>
                    <a:pt x="27" y="254"/>
                    <a:pt x="27" y="254"/>
                    <a:pt x="27" y="254"/>
                  </a:cubicBezTo>
                  <a:cubicBezTo>
                    <a:pt x="27" y="254"/>
                    <a:pt x="27" y="254"/>
                    <a:pt x="27" y="254"/>
                  </a:cubicBezTo>
                  <a:cubicBezTo>
                    <a:pt x="26" y="254"/>
                    <a:pt x="26" y="254"/>
                    <a:pt x="26" y="254"/>
                  </a:cubicBezTo>
                  <a:cubicBezTo>
                    <a:pt x="26" y="254"/>
                    <a:pt x="26" y="254"/>
                    <a:pt x="26" y="254"/>
                  </a:cubicBezTo>
                  <a:cubicBezTo>
                    <a:pt x="25" y="254"/>
                    <a:pt x="25" y="254"/>
                    <a:pt x="25" y="254"/>
                  </a:cubicBezTo>
                  <a:cubicBezTo>
                    <a:pt x="25" y="253"/>
                    <a:pt x="25" y="253"/>
                    <a:pt x="25" y="253"/>
                  </a:cubicBezTo>
                  <a:cubicBezTo>
                    <a:pt x="26" y="253"/>
                    <a:pt x="26" y="253"/>
                    <a:pt x="26" y="253"/>
                  </a:cubicBezTo>
                  <a:cubicBezTo>
                    <a:pt x="26" y="253"/>
                    <a:pt x="26" y="253"/>
                    <a:pt x="26" y="253"/>
                  </a:cubicBezTo>
                  <a:cubicBezTo>
                    <a:pt x="27" y="253"/>
                    <a:pt x="27" y="253"/>
                    <a:pt x="27" y="253"/>
                  </a:cubicBezTo>
                  <a:cubicBezTo>
                    <a:pt x="27" y="253"/>
                    <a:pt x="27" y="253"/>
                    <a:pt x="27" y="253"/>
                  </a:cubicBezTo>
                  <a:cubicBezTo>
                    <a:pt x="27" y="252"/>
                    <a:pt x="27" y="252"/>
                    <a:pt x="27" y="252"/>
                  </a:cubicBezTo>
                  <a:cubicBezTo>
                    <a:pt x="27" y="252"/>
                    <a:pt x="27" y="252"/>
                    <a:pt x="27" y="252"/>
                  </a:cubicBezTo>
                  <a:cubicBezTo>
                    <a:pt x="28" y="252"/>
                    <a:pt x="28" y="252"/>
                    <a:pt x="28" y="252"/>
                  </a:cubicBezTo>
                  <a:cubicBezTo>
                    <a:pt x="29" y="252"/>
                    <a:pt x="29" y="252"/>
                    <a:pt x="29" y="252"/>
                  </a:cubicBezTo>
                  <a:cubicBezTo>
                    <a:pt x="30" y="252"/>
                    <a:pt x="30" y="252"/>
                    <a:pt x="30" y="252"/>
                  </a:cubicBezTo>
                  <a:cubicBezTo>
                    <a:pt x="28" y="252"/>
                    <a:pt x="28" y="252"/>
                    <a:pt x="28" y="252"/>
                  </a:cubicBezTo>
                  <a:cubicBezTo>
                    <a:pt x="28" y="251"/>
                    <a:pt x="28" y="251"/>
                    <a:pt x="28" y="251"/>
                  </a:cubicBezTo>
                  <a:cubicBezTo>
                    <a:pt x="27" y="251"/>
                    <a:pt x="27" y="251"/>
                    <a:pt x="27" y="251"/>
                  </a:cubicBezTo>
                  <a:cubicBezTo>
                    <a:pt x="27" y="252"/>
                    <a:pt x="27" y="252"/>
                    <a:pt x="27" y="252"/>
                  </a:cubicBezTo>
                  <a:cubicBezTo>
                    <a:pt x="26" y="252"/>
                    <a:pt x="26" y="252"/>
                    <a:pt x="26" y="252"/>
                  </a:cubicBezTo>
                  <a:cubicBezTo>
                    <a:pt x="25" y="253"/>
                    <a:pt x="25" y="253"/>
                    <a:pt x="25" y="253"/>
                  </a:cubicBezTo>
                  <a:cubicBezTo>
                    <a:pt x="25" y="252"/>
                    <a:pt x="25" y="252"/>
                    <a:pt x="25" y="252"/>
                  </a:cubicBezTo>
                  <a:cubicBezTo>
                    <a:pt x="25" y="252"/>
                    <a:pt x="25" y="252"/>
                    <a:pt x="25" y="252"/>
                  </a:cubicBezTo>
                  <a:cubicBezTo>
                    <a:pt x="25" y="251"/>
                    <a:pt x="25" y="251"/>
                    <a:pt x="25" y="251"/>
                  </a:cubicBezTo>
                  <a:cubicBezTo>
                    <a:pt x="25" y="250"/>
                    <a:pt x="25" y="250"/>
                    <a:pt x="25" y="250"/>
                  </a:cubicBezTo>
                  <a:cubicBezTo>
                    <a:pt x="27" y="250"/>
                    <a:pt x="27" y="250"/>
                    <a:pt x="27" y="250"/>
                  </a:cubicBezTo>
                  <a:cubicBezTo>
                    <a:pt x="27" y="249"/>
                    <a:pt x="27" y="249"/>
                    <a:pt x="27" y="249"/>
                  </a:cubicBezTo>
                  <a:cubicBezTo>
                    <a:pt x="29" y="248"/>
                    <a:pt x="29" y="248"/>
                    <a:pt x="29" y="248"/>
                  </a:cubicBezTo>
                  <a:cubicBezTo>
                    <a:pt x="30" y="248"/>
                    <a:pt x="30" y="248"/>
                    <a:pt x="30" y="248"/>
                  </a:cubicBezTo>
                  <a:cubicBezTo>
                    <a:pt x="30" y="248"/>
                    <a:pt x="30" y="248"/>
                    <a:pt x="30" y="248"/>
                  </a:cubicBezTo>
                  <a:cubicBezTo>
                    <a:pt x="30" y="249"/>
                    <a:pt x="30" y="249"/>
                    <a:pt x="30" y="249"/>
                  </a:cubicBezTo>
                  <a:cubicBezTo>
                    <a:pt x="31" y="250"/>
                    <a:pt x="31" y="250"/>
                    <a:pt x="31" y="250"/>
                  </a:cubicBezTo>
                  <a:cubicBezTo>
                    <a:pt x="31" y="250"/>
                    <a:pt x="31" y="250"/>
                    <a:pt x="31" y="250"/>
                  </a:cubicBezTo>
                  <a:cubicBezTo>
                    <a:pt x="31" y="249"/>
                    <a:pt x="31" y="249"/>
                    <a:pt x="31" y="249"/>
                  </a:cubicBezTo>
                  <a:cubicBezTo>
                    <a:pt x="31" y="248"/>
                    <a:pt x="31" y="248"/>
                    <a:pt x="31" y="248"/>
                  </a:cubicBezTo>
                  <a:cubicBezTo>
                    <a:pt x="31" y="247"/>
                    <a:pt x="31" y="247"/>
                    <a:pt x="31" y="247"/>
                  </a:cubicBezTo>
                  <a:cubicBezTo>
                    <a:pt x="32" y="247"/>
                    <a:pt x="32" y="247"/>
                    <a:pt x="32" y="247"/>
                  </a:cubicBezTo>
                  <a:cubicBezTo>
                    <a:pt x="32" y="247"/>
                    <a:pt x="32" y="247"/>
                    <a:pt x="32" y="247"/>
                  </a:cubicBezTo>
                  <a:cubicBezTo>
                    <a:pt x="31" y="247"/>
                    <a:pt x="31" y="247"/>
                    <a:pt x="31" y="247"/>
                  </a:cubicBezTo>
                  <a:cubicBezTo>
                    <a:pt x="30" y="247"/>
                    <a:pt x="30" y="247"/>
                    <a:pt x="30" y="247"/>
                  </a:cubicBezTo>
                  <a:cubicBezTo>
                    <a:pt x="30" y="247"/>
                    <a:pt x="30" y="247"/>
                    <a:pt x="30" y="247"/>
                  </a:cubicBezTo>
                  <a:cubicBezTo>
                    <a:pt x="30" y="246"/>
                    <a:pt x="30" y="246"/>
                    <a:pt x="30" y="246"/>
                  </a:cubicBezTo>
                  <a:cubicBezTo>
                    <a:pt x="31" y="246"/>
                    <a:pt x="31" y="246"/>
                    <a:pt x="31" y="246"/>
                  </a:cubicBezTo>
                  <a:cubicBezTo>
                    <a:pt x="32" y="245"/>
                    <a:pt x="32" y="245"/>
                    <a:pt x="32" y="245"/>
                  </a:cubicBezTo>
                  <a:cubicBezTo>
                    <a:pt x="32" y="244"/>
                    <a:pt x="32" y="244"/>
                    <a:pt x="32" y="244"/>
                  </a:cubicBezTo>
                  <a:cubicBezTo>
                    <a:pt x="32" y="244"/>
                    <a:pt x="32" y="244"/>
                    <a:pt x="32" y="244"/>
                  </a:cubicBezTo>
                  <a:cubicBezTo>
                    <a:pt x="32" y="244"/>
                    <a:pt x="32" y="244"/>
                    <a:pt x="32" y="244"/>
                  </a:cubicBezTo>
                  <a:cubicBezTo>
                    <a:pt x="32" y="245"/>
                    <a:pt x="32" y="245"/>
                    <a:pt x="32" y="245"/>
                  </a:cubicBezTo>
                  <a:cubicBezTo>
                    <a:pt x="31" y="245"/>
                    <a:pt x="31" y="245"/>
                    <a:pt x="31" y="245"/>
                  </a:cubicBezTo>
                  <a:cubicBezTo>
                    <a:pt x="30" y="245"/>
                    <a:pt x="30" y="245"/>
                    <a:pt x="30" y="245"/>
                  </a:cubicBezTo>
                  <a:cubicBezTo>
                    <a:pt x="29" y="246"/>
                    <a:pt x="29" y="246"/>
                    <a:pt x="29" y="246"/>
                  </a:cubicBezTo>
                  <a:cubicBezTo>
                    <a:pt x="28" y="247"/>
                    <a:pt x="28" y="247"/>
                    <a:pt x="28" y="247"/>
                  </a:cubicBezTo>
                  <a:cubicBezTo>
                    <a:pt x="27" y="248"/>
                    <a:pt x="27" y="248"/>
                    <a:pt x="27" y="248"/>
                  </a:cubicBezTo>
                  <a:cubicBezTo>
                    <a:pt x="26" y="247"/>
                    <a:pt x="26" y="247"/>
                    <a:pt x="26" y="247"/>
                  </a:cubicBezTo>
                  <a:cubicBezTo>
                    <a:pt x="26" y="247"/>
                    <a:pt x="26" y="247"/>
                    <a:pt x="26" y="247"/>
                  </a:cubicBezTo>
                  <a:cubicBezTo>
                    <a:pt x="27" y="246"/>
                    <a:pt x="27" y="246"/>
                    <a:pt x="27" y="246"/>
                  </a:cubicBezTo>
                  <a:cubicBezTo>
                    <a:pt x="26" y="246"/>
                    <a:pt x="26" y="246"/>
                    <a:pt x="26" y="246"/>
                  </a:cubicBezTo>
                  <a:cubicBezTo>
                    <a:pt x="25" y="247"/>
                    <a:pt x="25" y="247"/>
                    <a:pt x="25" y="247"/>
                  </a:cubicBezTo>
                  <a:cubicBezTo>
                    <a:pt x="24" y="246"/>
                    <a:pt x="24" y="246"/>
                    <a:pt x="24" y="246"/>
                  </a:cubicBezTo>
                  <a:cubicBezTo>
                    <a:pt x="25" y="246"/>
                    <a:pt x="25" y="246"/>
                    <a:pt x="25" y="246"/>
                  </a:cubicBezTo>
                  <a:cubicBezTo>
                    <a:pt x="26" y="245"/>
                    <a:pt x="26" y="245"/>
                    <a:pt x="26" y="245"/>
                  </a:cubicBezTo>
                  <a:cubicBezTo>
                    <a:pt x="27" y="245"/>
                    <a:pt x="27" y="245"/>
                    <a:pt x="27" y="245"/>
                  </a:cubicBezTo>
                  <a:cubicBezTo>
                    <a:pt x="27" y="245"/>
                    <a:pt x="27" y="245"/>
                    <a:pt x="27" y="245"/>
                  </a:cubicBezTo>
                  <a:cubicBezTo>
                    <a:pt x="28" y="245"/>
                    <a:pt x="28" y="245"/>
                    <a:pt x="28" y="245"/>
                  </a:cubicBezTo>
                  <a:cubicBezTo>
                    <a:pt x="28" y="244"/>
                    <a:pt x="28" y="244"/>
                    <a:pt x="28" y="244"/>
                  </a:cubicBezTo>
                  <a:cubicBezTo>
                    <a:pt x="27" y="244"/>
                    <a:pt x="27" y="244"/>
                    <a:pt x="27" y="244"/>
                  </a:cubicBezTo>
                  <a:cubicBezTo>
                    <a:pt x="27" y="244"/>
                    <a:pt x="27" y="244"/>
                    <a:pt x="27" y="244"/>
                  </a:cubicBezTo>
                  <a:cubicBezTo>
                    <a:pt x="28" y="243"/>
                    <a:pt x="28" y="243"/>
                    <a:pt x="28" y="243"/>
                  </a:cubicBezTo>
                  <a:cubicBezTo>
                    <a:pt x="27" y="243"/>
                    <a:pt x="27" y="243"/>
                    <a:pt x="27" y="243"/>
                  </a:cubicBezTo>
                  <a:cubicBezTo>
                    <a:pt x="27" y="243"/>
                    <a:pt x="27" y="243"/>
                    <a:pt x="27" y="243"/>
                  </a:cubicBezTo>
                  <a:cubicBezTo>
                    <a:pt x="26" y="243"/>
                    <a:pt x="26" y="243"/>
                    <a:pt x="26" y="243"/>
                  </a:cubicBezTo>
                  <a:cubicBezTo>
                    <a:pt x="26" y="243"/>
                    <a:pt x="26" y="243"/>
                    <a:pt x="26" y="243"/>
                  </a:cubicBezTo>
                  <a:cubicBezTo>
                    <a:pt x="26" y="241"/>
                    <a:pt x="26" y="241"/>
                    <a:pt x="26" y="241"/>
                  </a:cubicBezTo>
                  <a:cubicBezTo>
                    <a:pt x="25" y="240"/>
                    <a:pt x="25" y="240"/>
                    <a:pt x="25" y="240"/>
                  </a:cubicBezTo>
                  <a:cubicBezTo>
                    <a:pt x="25" y="240"/>
                    <a:pt x="25" y="240"/>
                    <a:pt x="25" y="240"/>
                  </a:cubicBezTo>
                  <a:cubicBezTo>
                    <a:pt x="26" y="239"/>
                    <a:pt x="26" y="239"/>
                    <a:pt x="26" y="239"/>
                  </a:cubicBezTo>
                  <a:cubicBezTo>
                    <a:pt x="27" y="239"/>
                    <a:pt x="27" y="239"/>
                    <a:pt x="27" y="239"/>
                  </a:cubicBezTo>
                  <a:cubicBezTo>
                    <a:pt x="27" y="240"/>
                    <a:pt x="27" y="240"/>
                    <a:pt x="27" y="240"/>
                  </a:cubicBezTo>
                  <a:cubicBezTo>
                    <a:pt x="29" y="240"/>
                    <a:pt x="29" y="240"/>
                    <a:pt x="29" y="240"/>
                  </a:cubicBezTo>
                  <a:cubicBezTo>
                    <a:pt x="30" y="240"/>
                    <a:pt x="30" y="240"/>
                    <a:pt x="30" y="240"/>
                  </a:cubicBezTo>
                  <a:cubicBezTo>
                    <a:pt x="29" y="240"/>
                    <a:pt x="29" y="240"/>
                    <a:pt x="29" y="240"/>
                  </a:cubicBezTo>
                  <a:cubicBezTo>
                    <a:pt x="29" y="239"/>
                    <a:pt x="29" y="239"/>
                    <a:pt x="29" y="239"/>
                  </a:cubicBezTo>
                  <a:cubicBezTo>
                    <a:pt x="28" y="239"/>
                    <a:pt x="28" y="239"/>
                    <a:pt x="28" y="239"/>
                  </a:cubicBezTo>
                  <a:cubicBezTo>
                    <a:pt x="27" y="239"/>
                    <a:pt x="27" y="239"/>
                    <a:pt x="27" y="239"/>
                  </a:cubicBezTo>
                  <a:cubicBezTo>
                    <a:pt x="26" y="238"/>
                    <a:pt x="26" y="238"/>
                    <a:pt x="26" y="238"/>
                  </a:cubicBezTo>
                  <a:cubicBezTo>
                    <a:pt x="26" y="238"/>
                    <a:pt x="26" y="238"/>
                    <a:pt x="26" y="238"/>
                  </a:cubicBezTo>
                  <a:cubicBezTo>
                    <a:pt x="27" y="237"/>
                    <a:pt x="27" y="237"/>
                    <a:pt x="27" y="237"/>
                  </a:cubicBezTo>
                  <a:cubicBezTo>
                    <a:pt x="27" y="237"/>
                    <a:pt x="27" y="237"/>
                    <a:pt x="27" y="237"/>
                  </a:cubicBezTo>
                  <a:cubicBezTo>
                    <a:pt x="28" y="236"/>
                    <a:pt x="28" y="236"/>
                    <a:pt x="28" y="236"/>
                  </a:cubicBezTo>
                  <a:cubicBezTo>
                    <a:pt x="28" y="235"/>
                    <a:pt x="28" y="235"/>
                    <a:pt x="28" y="235"/>
                  </a:cubicBezTo>
                  <a:cubicBezTo>
                    <a:pt x="27" y="236"/>
                    <a:pt x="27" y="236"/>
                    <a:pt x="27" y="236"/>
                  </a:cubicBezTo>
                  <a:cubicBezTo>
                    <a:pt x="27" y="236"/>
                    <a:pt x="27" y="236"/>
                    <a:pt x="27" y="236"/>
                  </a:cubicBezTo>
                  <a:cubicBezTo>
                    <a:pt x="26" y="237"/>
                    <a:pt x="26" y="237"/>
                    <a:pt x="26" y="237"/>
                  </a:cubicBezTo>
                  <a:cubicBezTo>
                    <a:pt x="24" y="237"/>
                    <a:pt x="24" y="237"/>
                    <a:pt x="24" y="237"/>
                  </a:cubicBezTo>
                  <a:cubicBezTo>
                    <a:pt x="24" y="238"/>
                    <a:pt x="24" y="238"/>
                    <a:pt x="24" y="238"/>
                  </a:cubicBezTo>
                  <a:cubicBezTo>
                    <a:pt x="24" y="238"/>
                    <a:pt x="24" y="238"/>
                    <a:pt x="24" y="238"/>
                  </a:cubicBezTo>
                  <a:cubicBezTo>
                    <a:pt x="23" y="238"/>
                    <a:pt x="23" y="238"/>
                    <a:pt x="23" y="238"/>
                  </a:cubicBezTo>
                  <a:cubicBezTo>
                    <a:pt x="22" y="237"/>
                    <a:pt x="22" y="237"/>
                    <a:pt x="22" y="237"/>
                  </a:cubicBezTo>
                  <a:cubicBezTo>
                    <a:pt x="22" y="236"/>
                    <a:pt x="22" y="236"/>
                    <a:pt x="22" y="236"/>
                  </a:cubicBezTo>
                  <a:cubicBezTo>
                    <a:pt x="22" y="234"/>
                    <a:pt x="22" y="234"/>
                    <a:pt x="22" y="234"/>
                  </a:cubicBezTo>
                  <a:cubicBezTo>
                    <a:pt x="23" y="233"/>
                    <a:pt x="23" y="233"/>
                    <a:pt x="23" y="233"/>
                  </a:cubicBezTo>
                  <a:cubicBezTo>
                    <a:pt x="22" y="232"/>
                    <a:pt x="22" y="232"/>
                    <a:pt x="22" y="232"/>
                  </a:cubicBezTo>
                  <a:cubicBezTo>
                    <a:pt x="22" y="232"/>
                    <a:pt x="22" y="232"/>
                    <a:pt x="22" y="232"/>
                  </a:cubicBezTo>
                  <a:cubicBezTo>
                    <a:pt x="22" y="231"/>
                    <a:pt x="22" y="231"/>
                    <a:pt x="22" y="231"/>
                  </a:cubicBezTo>
                  <a:cubicBezTo>
                    <a:pt x="22" y="231"/>
                    <a:pt x="22" y="231"/>
                    <a:pt x="22" y="231"/>
                  </a:cubicBezTo>
                  <a:cubicBezTo>
                    <a:pt x="23" y="231"/>
                    <a:pt x="23" y="231"/>
                    <a:pt x="23" y="231"/>
                  </a:cubicBezTo>
                  <a:cubicBezTo>
                    <a:pt x="23" y="231"/>
                    <a:pt x="23" y="231"/>
                    <a:pt x="23" y="231"/>
                  </a:cubicBezTo>
                  <a:cubicBezTo>
                    <a:pt x="23" y="230"/>
                    <a:pt x="23" y="230"/>
                    <a:pt x="23" y="230"/>
                  </a:cubicBezTo>
                  <a:cubicBezTo>
                    <a:pt x="24" y="230"/>
                    <a:pt x="24" y="230"/>
                    <a:pt x="24" y="230"/>
                  </a:cubicBezTo>
                  <a:cubicBezTo>
                    <a:pt x="24" y="229"/>
                    <a:pt x="24" y="229"/>
                    <a:pt x="24" y="229"/>
                  </a:cubicBezTo>
                  <a:cubicBezTo>
                    <a:pt x="25" y="228"/>
                    <a:pt x="25" y="228"/>
                    <a:pt x="25" y="228"/>
                  </a:cubicBezTo>
                  <a:cubicBezTo>
                    <a:pt x="26" y="229"/>
                    <a:pt x="26" y="229"/>
                    <a:pt x="26" y="229"/>
                  </a:cubicBezTo>
                  <a:cubicBezTo>
                    <a:pt x="26" y="228"/>
                    <a:pt x="26" y="228"/>
                    <a:pt x="26" y="228"/>
                  </a:cubicBezTo>
                  <a:cubicBezTo>
                    <a:pt x="26" y="228"/>
                    <a:pt x="26" y="228"/>
                    <a:pt x="26" y="228"/>
                  </a:cubicBezTo>
                  <a:cubicBezTo>
                    <a:pt x="26" y="228"/>
                    <a:pt x="26" y="228"/>
                    <a:pt x="26" y="228"/>
                  </a:cubicBezTo>
                  <a:cubicBezTo>
                    <a:pt x="27" y="227"/>
                    <a:pt x="27" y="227"/>
                    <a:pt x="27" y="227"/>
                  </a:cubicBezTo>
                  <a:cubicBezTo>
                    <a:pt x="27" y="226"/>
                    <a:pt x="27" y="226"/>
                    <a:pt x="27" y="226"/>
                  </a:cubicBezTo>
                  <a:cubicBezTo>
                    <a:pt x="29" y="225"/>
                    <a:pt x="29" y="225"/>
                    <a:pt x="29" y="225"/>
                  </a:cubicBezTo>
                  <a:cubicBezTo>
                    <a:pt x="29" y="225"/>
                    <a:pt x="29" y="225"/>
                    <a:pt x="29" y="225"/>
                  </a:cubicBezTo>
                  <a:cubicBezTo>
                    <a:pt x="28" y="225"/>
                    <a:pt x="28" y="225"/>
                    <a:pt x="28" y="225"/>
                  </a:cubicBezTo>
                  <a:cubicBezTo>
                    <a:pt x="28" y="224"/>
                    <a:pt x="28" y="224"/>
                    <a:pt x="28" y="224"/>
                  </a:cubicBezTo>
                  <a:cubicBezTo>
                    <a:pt x="27" y="225"/>
                    <a:pt x="27" y="225"/>
                    <a:pt x="27" y="225"/>
                  </a:cubicBezTo>
                  <a:cubicBezTo>
                    <a:pt x="27" y="226"/>
                    <a:pt x="27" y="226"/>
                    <a:pt x="27" y="226"/>
                  </a:cubicBezTo>
                  <a:cubicBezTo>
                    <a:pt x="25" y="228"/>
                    <a:pt x="25" y="228"/>
                    <a:pt x="25" y="228"/>
                  </a:cubicBezTo>
                  <a:cubicBezTo>
                    <a:pt x="25" y="228"/>
                    <a:pt x="25" y="228"/>
                    <a:pt x="25" y="228"/>
                  </a:cubicBezTo>
                  <a:cubicBezTo>
                    <a:pt x="25" y="227"/>
                    <a:pt x="25" y="227"/>
                    <a:pt x="25" y="227"/>
                  </a:cubicBezTo>
                  <a:cubicBezTo>
                    <a:pt x="26" y="226"/>
                    <a:pt x="26" y="226"/>
                    <a:pt x="26" y="226"/>
                  </a:cubicBezTo>
                  <a:cubicBezTo>
                    <a:pt x="26" y="225"/>
                    <a:pt x="26" y="225"/>
                    <a:pt x="26" y="225"/>
                  </a:cubicBezTo>
                  <a:cubicBezTo>
                    <a:pt x="27" y="223"/>
                    <a:pt x="27" y="223"/>
                    <a:pt x="27" y="223"/>
                  </a:cubicBezTo>
                  <a:cubicBezTo>
                    <a:pt x="28" y="222"/>
                    <a:pt x="28" y="222"/>
                    <a:pt x="28" y="222"/>
                  </a:cubicBezTo>
                  <a:cubicBezTo>
                    <a:pt x="28" y="222"/>
                    <a:pt x="28" y="222"/>
                    <a:pt x="28" y="222"/>
                  </a:cubicBezTo>
                  <a:cubicBezTo>
                    <a:pt x="28" y="221"/>
                    <a:pt x="28" y="221"/>
                    <a:pt x="28" y="221"/>
                  </a:cubicBezTo>
                  <a:cubicBezTo>
                    <a:pt x="28" y="221"/>
                    <a:pt x="28" y="221"/>
                    <a:pt x="28" y="221"/>
                  </a:cubicBezTo>
                  <a:cubicBezTo>
                    <a:pt x="28" y="221"/>
                    <a:pt x="28" y="221"/>
                    <a:pt x="28" y="221"/>
                  </a:cubicBezTo>
                  <a:cubicBezTo>
                    <a:pt x="28" y="220"/>
                    <a:pt x="28" y="220"/>
                    <a:pt x="28" y="220"/>
                  </a:cubicBezTo>
                  <a:cubicBezTo>
                    <a:pt x="28" y="220"/>
                    <a:pt x="28" y="220"/>
                    <a:pt x="28" y="220"/>
                  </a:cubicBezTo>
                  <a:cubicBezTo>
                    <a:pt x="28" y="220"/>
                    <a:pt x="28" y="220"/>
                    <a:pt x="28" y="220"/>
                  </a:cubicBezTo>
                  <a:cubicBezTo>
                    <a:pt x="27" y="219"/>
                    <a:pt x="27" y="219"/>
                    <a:pt x="27" y="219"/>
                  </a:cubicBezTo>
                  <a:cubicBezTo>
                    <a:pt x="27" y="219"/>
                    <a:pt x="27" y="219"/>
                    <a:pt x="27" y="219"/>
                  </a:cubicBezTo>
                  <a:cubicBezTo>
                    <a:pt x="27" y="218"/>
                    <a:pt x="27" y="218"/>
                    <a:pt x="27" y="218"/>
                  </a:cubicBezTo>
                  <a:cubicBezTo>
                    <a:pt x="26" y="217"/>
                    <a:pt x="26" y="217"/>
                    <a:pt x="26" y="217"/>
                  </a:cubicBezTo>
                  <a:cubicBezTo>
                    <a:pt x="25" y="217"/>
                    <a:pt x="25" y="217"/>
                    <a:pt x="25" y="217"/>
                  </a:cubicBezTo>
                  <a:cubicBezTo>
                    <a:pt x="25" y="216"/>
                    <a:pt x="25" y="216"/>
                    <a:pt x="25" y="216"/>
                  </a:cubicBezTo>
                  <a:cubicBezTo>
                    <a:pt x="24" y="215"/>
                    <a:pt x="24" y="215"/>
                    <a:pt x="24" y="215"/>
                  </a:cubicBezTo>
                  <a:cubicBezTo>
                    <a:pt x="24" y="215"/>
                    <a:pt x="24" y="215"/>
                    <a:pt x="24" y="215"/>
                  </a:cubicBezTo>
                  <a:cubicBezTo>
                    <a:pt x="23" y="215"/>
                    <a:pt x="23" y="215"/>
                    <a:pt x="23" y="215"/>
                  </a:cubicBezTo>
                  <a:cubicBezTo>
                    <a:pt x="23" y="215"/>
                    <a:pt x="23" y="215"/>
                    <a:pt x="23" y="215"/>
                  </a:cubicBezTo>
                  <a:cubicBezTo>
                    <a:pt x="23" y="214"/>
                    <a:pt x="23" y="214"/>
                    <a:pt x="23" y="214"/>
                  </a:cubicBezTo>
                  <a:cubicBezTo>
                    <a:pt x="23" y="214"/>
                    <a:pt x="23" y="214"/>
                    <a:pt x="23" y="214"/>
                  </a:cubicBezTo>
                  <a:cubicBezTo>
                    <a:pt x="23" y="213"/>
                    <a:pt x="23" y="213"/>
                    <a:pt x="23" y="213"/>
                  </a:cubicBezTo>
                  <a:cubicBezTo>
                    <a:pt x="23" y="213"/>
                    <a:pt x="23" y="213"/>
                    <a:pt x="23" y="213"/>
                  </a:cubicBezTo>
                  <a:cubicBezTo>
                    <a:pt x="23" y="213"/>
                    <a:pt x="23" y="213"/>
                    <a:pt x="23" y="213"/>
                  </a:cubicBezTo>
                  <a:cubicBezTo>
                    <a:pt x="23" y="212"/>
                    <a:pt x="23" y="212"/>
                    <a:pt x="23" y="212"/>
                  </a:cubicBezTo>
                  <a:cubicBezTo>
                    <a:pt x="23" y="212"/>
                    <a:pt x="23" y="212"/>
                    <a:pt x="23" y="212"/>
                  </a:cubicBezTo>
                  <a:cubicBezTo>
                    <a:pt x="23" y="212"/>
                    <a:pt x="23" y="212"/>
                    <a:pt x="23" y="212"/>
                  </a:cubicBezTo>
                  <a:cubicBezTo>
                    <a:pt x="22" y="212"/>
                    <a:pt x="22" y="212"/>
                    <a:pt x="22" y="212"/>
                  </a:cubicBezTo>
                  <a:cubicBezTo>
                    <a:pt x="22" y="211"/>
                    <a:pt x="22" y="211"/>
                    <a:pt x="22" y="211"/>
                  </a:cubicBezTo>
                  <a:cubicBezTo>
                    <a:pt x="23" y="211"/>
                    <a:pt x="23" y="211"/>
                    <a:pt x="23" y="211"/>
                  </a:cubicBezTo>
                  <a:cubicBezTo>
                    <a:pt x="23" y="208"/>
                    <a:pt x="23" y="208"/>
                    <a:pt x="23" y="208"/>
                  </a:cubicBezTo>
                  <a:cubicBezTo>
                    <a:pt x="23" y="205"/>
                    <a:pt x="23" y="205"/>
                    <a:pt x="23" y="205"/>
                  </a:cubicBezTo>
                  <a:cubicBezTo>
                    <a:pt x="23" y="203"/>
                    <a:pt x="23" y="203"/>
                    <a:pt x="23" y="203"/>
                  </a:cubicBezTo>
                  <a:cubicBezTo>
                    <a:pt x="23" y="202"/>
                    <a:pt x="23" y="202"/>
                    <a:pt x="23" y="202"/>
                  </a:cubicBezTo>
                  <a:cubicBezTo>
                    <a:pt x="23" y="201"/>
                    <a:pt x="23" y="201"/>
                    <a:pt x="23" y="201"/>
                  </a:cubicBezTo>
                  <a:cubicBezTo>
                    <a:pt x="23" y="201"/>
                    <a:pt x="23" y="201"/>
                    <a:pt x="23" y="201"/>
                  </a:cubicBezTo>
                  <a:cubicBezTo>
                    <a:pt x="23" y="200"/>
                    <a:pt x="23" y="200"/>
                    <a:pt x="23" y="200"/>
                  </a:cubicBezTo>
                  <a:cubicBezTo>
                    <a:pt x="23" y="199"/>
                    <a:pt x="23" y="199"/>
                    <a:pt x="23" y="199"/>
                  </a:cubicBezTo>
                  <a:cubicBezTo>
                    <a:pt x="23" y="198"/>
                    <a:pt x="23" y="198"/>
                    <a:pt x="23" y="198"/>
                  </a:cubicBezTo>
                  <a:cubicBezTo>
                    <a:pt x="22" y="197"/>
                    <a:pt x="22" y="197"/>
                    <a:pt x="22" y="197"/>
                  </a:cubicBezTo>
                  <a:cubicBezTo>
                    <a:pt x="21" y="195"/>
                    <a:pt x="21" y="195"/>
                    <a:pt x="21" y="195"/>
                  </a:cubicBezTo>
                  <a:cubicBezTo>
                    <a:pt x="21" y="195"/>
                    <a:pt x="21" y="195"/>
                    <a:pt x="21" y="195"/>
                  </a:cubicBezTo>
                  <a:cubicBezTo>
                    <a:pt x="21" y="192"/>
                    <a:pt x="21" y="192"/>
                    <a:pt x="21" y="192"/>
                  </a:cubicBezTo>
                  <a:cubicBezTo>
                    <a:pt x="21" y="192"/>
                    <a:pt x="21" y="192"/>
                    <a:pt x="21" y="192"/>
                  </a:cubicBezTo>
                  <a:cubicBezTo>
                    <a:pt x="21" y="191"/>
                    <a:pt x="21" y="191"/>
                    <a:pt x="21" y="191"/>
                  </a:cubicBezTo>
                  <a:cubicBezTo>
                    <a:pt x="21" y="190"/>
                    <a:pt x="21" y="190"/>
                    <a:pt x="21" y="190"/>
                  </a:cubicBezTo>
                  <a:cubicBezTo>
                    <a:pt x="21" y="189"/>
                    <a:pt x="21" y="189"/>
                    <a:pt x="21" y="189"/>
                  </a:cubicBezTo>
                  <a:cubicBezTo>
                    <a:pt x="20" y="189"/>
                    <a:pt x="20" y="189"/>
                    <a:pt x="20" y="189"/>
                  </a:cubicBezTo>
                  <a:cubicBezTo>
                    <a:pt x="19" y="189"/>
                    <a:pt x="19" y="189"/>
                    <a:pt x="19" y="189"/>
                  </a:cubicBezTo>
                  <a:cubicBezTo>
                    <a:pt x="17" y="189"/>
                    <a:pt x="17" y="189"/>
                    <a:pt x="17" y="189"/>
                  </a:cubicBezTo>
                  <a:cubicBezTo>
                    <a:pt x="17" y="189"/>
                    <a:pt x="17" y="189"/>
                    <a:pt x="17" y="189"/>
                  </a:cubicBezTo>
                  <a:cubicBezTo>
                    <a:pt x="15" y="190"/>
                    <a:pt x="15" y="190"/>
                    <a:pt x="15" y="190"/>
                  </a:cubicBezTo>
                  <a:cubicBezTo>
                    <a:pt x="14" y="191"/>
                    <a:pt x="14" y="191"/>
                    <a:pt x="14" y="191"/>
                  </a:cubicBezTo>
                  <a:cubicBezTo>
                    <a:pt x="13" y="192"/>
                    <a:pt x="13" y="192"/>
                    <a:pt x="13" y="192"/>
                  </a:cubicBezTo>
                  <a:cubicBezTo>
                    <a:pt x="12" y="193"/>
                    <a:pt x="12" y="193"/>
                    <a:pt x="12" y="193"/>
                  </a:cubicBezTo>
                  <a:cubicBezTo>
                    <a:pt x="11" y="193"/>
                    <a:pt x="11" y="193"/>
                    <a:pt x="11" y="193"/>
                  </a:cubicBezTo>
                  <a:cubicBezTo>
                    <a:pt x="9" y="193"/>
                    <a:pt x="9" y="193"/>
                    <a:pt x="9" y="193"/>
                  </a:cubicBezTo>
                  <a:cubicBezTo>
                    <a:pt x="9" y="193"/>
                    <a:pt x="9" y="193"/>
                    <a:pt x="9" y="193"/>
                  </a:cubicBezTo>
                  <a:cubicBezTo>
                    <a:pt x="9" y="193"/>
                    <a:pt x="9" y="193"/>
                    <a:pt x="9" y="193"/>
                  </a:cubicBezTo>
                  <a:cubicBezTo>
                    <a:pt x="9" y="192"/>
                    <a:pt x="9" y="192"/>
                    <a:pt x="9" y="192"/>
                  </a:cubicBezTo>
                  <a:cubicBezTo>
                    <a:pt x="9" y="191"/>
                    <a:pt x="9" y="191"/>
                    <a:pt x="9" y="191"/>
                  </a:cubicBezTo>
                  <a:cubicBezTo>
                    <a:pt x="8" y="186"/>
                    <a:pt x="8" y="186"/>
                    <a:pt x="8" y="186"/>
                  </a:cubicBezTo>
                  <a:cubicBezTo>
                    <a:pt x="7" y="184"/>
                    <a:pt x="7" y="184"/>
                    <a:pt x="7" y="184"/>
                  </a:cubicBezTo>
                  <a:cubicBezTo>
                    <a:pt x="7" y="183"/>
                    <a:pt x="7" y="183"/>
                    <a:pt x="7" y="183"/>
                  </a:cubicBezTo>
                  <a:cubicBezTo>
                    <a:pt x="8" y="181"/>
                    <a:pt x="8" y="181"/>
                    <a:pt x="8" y="181"/>
                  </a:cubicBezTo>
                  <a:cubicBezTo>
                    <a:pt x="5" y="181"/>
                    <a:pt x="5" y="181"/>
                    <a:pt x="5" y="181"/>
                  </a:cubicBezTo>
                  <a:cubicBezTo>
                    <a:pt x="4" y="182"/>
                    <a:pt x="4" y="182"/>
                    <a:pt x="4" y="182"/>
                  </a:cubicBezTo>
                  <a:cubicBezTo>
                    <a:pt x="3" y="181"/>
                    <a:pt x="3" y="181"/>
                    <a:pt x="3" y="181"/>
                  </a:cubicBezTo>
                  <a:cubicBezTo>
                    <a:pt x="0" y="181"/>
                    <a:pt x="0" y="181"/>
                    <a:pt x="0" y="181"/>
                  </a:cubicBezTo>
                  <a:cubicBezTo>
                    <a:pt x="51" y="97"/>
                    <a:pt x="51" y="97"/>
                    <a:pt x="51" y="97"/>
                  </a:cubicBezTo>
                  <a:cubicBezTo>
                    <a:pt x="51" y="97"/>
                    <a:pt x="51" y="97"/>
                    <a:pt x="51" y="97"/>
                  </a:cubicBezTo>
                  <a:cubicBezTo>
                    <a:pt x="52" y="97"/>
                    <a:pt x="52" y="97"/>
                    <a:pt x="52" y="97"/>
                  </a:cubicBezTo>
                  <a:cubicBezTo>
                    <a:pt x="54" y="99"/>
                    <a:pt x="54" y="99"/>
                    <a:pt x="54" y="99"/>
                  </a:cubicBezTo>
                  <a:cubicBezTo>
                    <a:pt x="55" y="99"/>
                    <a:pt x="55" y="99"/>
                    <a:pt x="55" y="99"/>
                  </a:cubicBezTo>
                  <a:cubicBezTo>
                    <a:pt x="56" y="99"/>
                    <a:pt x="56" y="99"/>
                    <a:pt x="56" y="99"/>
                  </a:cubicBezTo>
                  <a:cubicBezTo>
                    <a:pt x="56" y="100"/>
                    <a:pt x="56" y="100"/>
                    <a:pt x="56" y="100"/>
                  </a:cubicBezTo>
                  <a:cubicBezTo>
                    <a:pt x="57" y="100"/>
                    <a:pt x="57" y="100"/>
                    <a:pt x="57" y="100"/>
                  </a:cubicBezTo>
                  <a:cubicBezTo>
                    <a:pt x="57" y="101"/>
                    <a:pt x="57" y="101"/>
                    <a:pt x="57" y="101"/>
                  </a:cubicBezTo>
                  <a:cubicBezTo>
                    <a:pt x="57" y="101"/>
                    <a:pt x="57" y="101"/>
                    <a:pt x="57" y="101"/>
                  </a:cubicBezTo>
                  <a:cubicBezTo>
                    <a:pt x="58" y="102"/>
                    <a:pt x="58" y="102"/>
                    <a:pt x="58" y="102"/>
                  </a:cubicBezTo>
                  <a:cubicBezTo>
                    <a:pt x="58" y="103"/>
                    <a:pt x="58" y="103"/>
                    <a:pt x="58" y="103"/>
                  </a:cubicBezTo>
                  <a:cubicBezTo>
                    <a:pt x="58" y="103"/>
                    <a:pt x="58" y="103"/>
                    <a:pt x="58" y="103"/>
                  </a:cubicBezTo>
                  <a:cubicBezTo>
                    <a:pt x="58" y="104"/>
                    <a:pt x="58" y="104"/>
                    <a:pt x="58" y="104"/>
                  </a:cubicBezTo>
                  <a:cubicBezTo>
                    <a:pt x="58" y="105"/>
                    <a:pt x="58" y="105"/>
                    <a:pt x="58" y="105"/>
                  </a:cubicBezTo>
                  <a:cubicBezTo>
                    <a:pt x="59" y="105"/>
                    <a:pt x="59" y="105"/>
                    <a:pt x="59" y="105"/>
                  </a:cubicBezTo>
                  <a:cubicBezTo>
                    <a:pt x="59" y="105"/>
                    <a:pt x="59" y="105"/>
                    <a:pt x="59" y="105"/>
                  </a:cubicBezTo>
                  <a:cubicBezTo>
                    <a:pt x="59" y="105"/>
                    <a:pt x="59" y="105"/>
                    <a:pt x="59" y="105"/>
                  </a:cubicBezTo>
                  <a:cubicBezTo>
                    <a:pt x="59" y="106"/>
                    <a:pt x="59" y="106"/>
                    <a:pt x="59" y="106"/>
                  </a:cubicBezTo>
                  <a:cubicBezTo>
                    <a:pt x="60" y="107"/>
                    <a:pt x="60" y="107"/>
                    <a:pt x="60" y="107"/>
                  </a:cubicBezTo>
                  <a:cubicBezTo>
                    <a:pt x="61" y="108"/>
                    <a:pt x="61" y="108"/>
                    <a:pt x="61" y="108"/>
                  </a:cubicBezTo>
                  <a:cubicBezTo>
                    <a:pt x="62" y="109"/>
                    <a:pt x="62" y="109"/>
                    <a:pt x="62" y="109"/>
                  </a:cubicBezTo>
                  <a:cubicBezTo>
                    <a:pt x="62" y="109"/>
                    <a:pt x="62" y="109"/>
                    <a:pt x="62" y="109"/>
                  </a:cubicBezTo>
                  <a:cubicBezTo>
                    <a:pt x="63" y="109"/>
                    <a:pt x="63" y="109"/>
                    <a:pt x="63" y="109"/>
                  </a:cubicBezTo>
                  <a:cubicBezTo>
                    <a:pt x="63" y="110"/>
                    <a:pt x="63" y="110"/>
                    <a:pt x="63" y="110"/>
                  </a:cubicBezTo>
                  <a:cubicBezTo>
                    <a:pt x="63" y="110"/>
                    <a:pt x="63" y="110"/>
                    <a:pt x="63" y="110"/>
                  </a:cubicBezTo>
                  <a:cubicBezTo>
                    <a:pt x="64" y="110"/>
                    <a:pt x="64" y="110"/>
                    <a:pt x="64" y="110"/>
                  </a:cubicBezTo>
                  <a:cubicBezTo>
                    <a:pt x="65" y="111"/>
                    <a:pt x="65" y="111"/>
                    <a:pt x="65" y="111"/>
                  </a:cubicBezTo>
                  <a:cubicBezTo>
                    <a:pt x="65" y="112"/>
                    <a:pt x="65" y="112"/>
                    <a:pt x="65" y="112"/>
                  </a:cubicBezTo>
                  <a:cubicBezTo>
                    <a:pt x="65" y="112"/>
                    <a:pt x="65" y="112"/>
                    <a:pt x="65" y="112"/>
                  </a:cubicBezTo>
                  <a:cubicBezTo>
                    <a:pt x="66" y="113"/>
                    <a:pt x="66" y="113"/>
                    <a:pt x="66" y="113"/>
                  </a:cubicBezTo>
                  <a:cubicBezTo>
                    <a:pt x="66" y="113"/>
                    <a:pt x="66" y="113"/>
                    <a:pt x="66" y="113"/>
                  </a:cubicBezTo>
                  <a:cubicBezTo>
                    <a:pt x="67" y="114"/>
                    <a:pt x="67" y="114"/>
                    <a:pt x="67" y="114"/>
                  </a:cubicBezTo>
                  <a:cubicBezTo>
                    <a:pt x="67" y="115"/>
                    <a:pt x="67" y="115"/>
                    <a:pt x="67" y="115"/>
                  </a:cubicBezTo>
                  <a:cubicBezTo>
                    <a:pt x="68" y="115"/>
                    <a:pt x="68" y="115"/>
                    <a:pt x="68" y="115"/>
                  </a:cubicBezTo>
                  <a:cubicBezTo>
                    <a:pt x="68" y="116"/>
                    <a:pt x="68" y="116"/>
                    <a:pt x="68" y="116"/>
                  </a:cubicBezTo>
                  <a:cubicBezTo>
                    <a:pt x="67" y="117"/>
                    <a:pt x="67" y="117"/>
                    <a:pt x="67" y="117"/>
                  </a:cubicBezTo>
                  <a:cubicBezTo>
                    <a:pt x="66" y="117"/>
                    <a:pt x="66" y="117"/>
                    <a:pt x="66" y="117"/>
                  </a:cubicBezTo>
                  <a:cubicBezTo>
                    <a:pt x="68" y="116"/>
                    <a:pt x="68" y="116"/>
                    <a:pt x="68" y="116"/>
                  </a:cubicBezTo>
                  <a:cubicBezTo>
                    <a:pt x="69" y="116"/>
                    <a:pt x="69" y="116"/>
                    <a:pt x="69" y="116"/>
                  </a:cubicBezTo>
                  <a:cubicBezTo>
                    <a:pt x="69" y="116"/>
                    <a:pt x="69" y="116"/>
                    <a:pt x="69" y="116"/>
                  </a:cubicBezTo>
                  <a:cubicBezTo>
                    <a:pt x="69" y="115"/>
                    <a:pt x="69" y="115"/>
                    <a:pt x="69" y="115"/>
                  </a:cubicBezTo>
                  <a:cubicBezTo>
                    <a:pt x="69" y="112"/>
                    <a:pt x="69" y="112"/>
                    <a:pt x="69" y="112"/>
                  </a:cubicBezTo>
                  <a:cubicBezTo>
                    <a:pt x="69" y="111"/>
                    <a:pt x="69" y="111"/>
                    <a:pt x="69" y="111"/>
                  </a:cubicBezTo>
                  <a:cubicBezTo>
                    <a:pt x="70" y="110"/>
                    <a:pt x="70" y="110"/>
                    <a:pt x="70" y="110"/>
                  </a:cubicBezTo>
                  <a:cubicBezTo>
                    <a:pt x="71" y="110"/>
                    <a:pt x="71" y="110"/>
                    <a:pt x="71" y="110"/>
                  </a:cubicBezTo>
                  <a:cubicBezTo>
                    <a:pt x="72" y="109"/>
                    <a:pt x="72" y="109"/>
                    <a:pt x="72" y="109"/>
                  </a:cubicBezTo>
                  <a:cubicBezTo>
                    <a:pt x="73" y="109"/>
                    <a:pt x="73" y="109"/>
                    <a:pt x="73" y="109"/>
                  </a:cubicBezTo>
                  <a:cubicBezTo>
                    <a:pt x="74" y="109"/>
                    <a:pt x="74" y="109"/>
                    <a:pt x="74" y="109"/>
                  </a:cubicBezTo>
                  <a:cubicBezTo>
                    <a:pt x="74" y="108"/>
                    <a:pt x="74" y="108"/>
                    <a:pt x="74" y="108"/>
                  </a:cubicBezTo>
                  <a:cubicBezTo>
                    <a:pt x="75" y="108"/>
                    <a:pt x="75" y="108"/>
                    <a:pt x="75" y="108"/>
                  </a:cubicBezTo>
                  <a:cubicBezTo>
                    <a:pt x="76" y="108"/>
                    <a:pt x="76" y="108"/>
                    <a:pt x="76" y="108"/>
                  </a:cubicBezTo>
                  <a:cubicBezTo>
                    <a:pt x="77" y="108"/>
                    <a:pt x="77" y="108"/>
                    <a:pt x="77" y="108"/>
                  </a:cubicBezTo>
                  <a:cubicBezTo>
                    <a:pt x="77" y="108"/>
                    <a:pt x="77" y="108"/>
                    <a:pt x="77" y="108"/>
                  </a:cubicBezTo>
                  <a:cubicBezTo>
                    <a:pt x="78" y="108"/>
                    <a:pt x="78" y="108"/>
                    <a:pt x="78" y="108"/>
                  </a:cubicBezTo>
                  <a:cubicBezTo>
                    <a:pt x="78" y="108"/>
                    <a:pt x="78" y="108"/>
                    <a:pt x="78" y="108"/>
                  </a:cubicBezTo>
                  <a:cubicBezTo>
                    <a:pt x="79" y="107"/>
                    <a:pt x="79" y="107"/>
                    <a:pt x="79" y="107"/>
                  </a:cubicBezTo>
                  <a:cubicBezTo>
                    <a:pt x="80" y="106"/>
                    <a:pt x="80" y="106"/>
                    <a:pt x="80" y="106"/>
                  </a:cubicBezTo>
                  <a:cubicBezTo>
                    <a:pt x="80" y="106"/>
                    <a:pt x="80" y="106"/>
                    <a:pt x="80" y="106"/>
                  </a:cubicBezTo>
                  <a:cubicBezTo>
                    <a:pt x="81" y="106"/>
                    <a:pt x="81" y="106"/>
                    <a:pt x="81" y="106"/>
                  </a:cubicBezTo>
                  <a:cubicBezTo>
                    <a:pt x="81" y="106"/>
                    <a:pt x="81" y="106"/>
                    <a:pt x="81" y="106"/>
                  </a:cubicBezTo>
                  <a:cubicBezTo>
                    <a:pt x="81" y="106"/>
                    <a:pt x="81" y="106"/>
                    <a:pt x="81" y="106"/>
                  </a:cubicBezTo>
                  <a:cubicBezTo>
                    <a:pt x="82" y="105"/>
                    <a:pt x="82" y="105"/>
                    <a:pt x="82" y="105"/>
                  </a:cubicBezTo>
                  <a:cubicBezTo>
                    <a:pt x="82" y="106"/>
                    <a:pt x="82" y="106"/>
                    <a:pt x="82" y="106"/>
                  </a:cubicBezTo>
                  <a:cubicBezTo>
                    <a:pt x="85" y="106"/>
                    <a:pt x="85" y="106"/>
                    <a:pt x="85" y="106"/>
                  </a:cubicBezTo>
                  <a:cubicBezTo>
                    <a:pt x="87" y="105"/>
                    <a:pt x="87" y="105"/>
                    <a:pt x="87" y="105"/>
                  </a:cubicBezTo>
                  <a:cubicBezTo>
                    <a:pt x="88" y="105"/>
                    <a:pt x="88" y="105"/>
                    <a:pt x="88" y="105"/>
                  </a:cubicBezTo>
                  <a:cubicBezTo>
                    <a:pt x="88" y="105"/>
                    <a:pt x="88" y="105"/>
                    <a:pt x="88" y="105"/>
                  </a:cubicBezTo>
                  <a:cubicBezTo>
                    <a:pt x="89" y="105"/>
                    <a:pt x="89" y="105"/>
                    <a:pt x="89" y="105"/>
                  </a:cubicBezTo>
                  <a:cubicBezTo>
                    <a:pt x="89" y="105"/>
                    <a:pt x="89" y="105"/>
                    <a:pt x="89" y="105"/>
                  </a:cubicBezTo>
                  <a:cubicBezTo>
                    <a:pt x="89" y="104"/>
                    <a:pt x="89" y="104"/>
                    <a:pt x="89" y="104"/>
                  </a:cubicBezTo>
                  <a:cubicBezTo>
                    <a:pt x="91" y="104"/>
                    <a:pt x="91" y="104"/>
                    <a:pt x="91" y="104"/>
                  </a:cubicBezTo>
                  <a:cubicBezTo>
                    <a:pt x="92" y="104"/>
                    <a:pt x="92" y="104"/>
                    <a:pt x="92" y="104"/>
                  </a:cubicBezTo>
                  <a:cubicBezTo>
                    <a:pt x="92" y="104"/>
                    <a:pt x="92" y="104"/>
                    <a:pt x="92" y="104"/>
                  </a:cubicBezTo>
                  <a:cubicBezTo>
                    <a:pt x="93" y="104"/>
                    <a:pt x="93" y="104"/>
                    <a:pt x="93" y="104"/>
                  </a:cubicBezTo>
                  <a:cubicBezTo>
                    <a:pt x="93" y="104"/>
                    <a:pt x="93" y="104"/>
                    <a:pt x="93" y="104"/>
                  </a:cubicBezTo>
                  <a:cubicBezTo>
                    <a:pt x="94" y="104"/>
                    <a:pt x="94" y="104"/>
                    <a:pt x="94" y="104"/>
                  </a:cubicBezTo>
                  <a:cubicBezTo>
                    <a:pt x="94" y="104"/>
                    <a:pt x="94" y="104"/>
                    <a:pt x="94" y="104"/>
                  </a:cubicBezTo>
                  <a:cubicBezTo>
                    <a:pt x="94" y="103"/>
                    <a:pt x="94" y="103"/>
                    <a:pt x="94" y="103"/>
                  </a:cubicBezTo>
                  <a:cubicBezTo>
                    <a:pt x="94" y="104"/>
                    <a:pt x="94" y="104"/>
                    <a:pt x="94" y="104"/>
                  </a:cubicBezTo>
                  <a:cubicBezTo>
                    <a:pt x="94" y="104"/>
                    <a:pt x="94" y="104"/>
                    <a:pt x="94" y="104"/>
                  </a:cubicBezTo>
                  <a:cubicBezTo>
                    <a:pt x="95" y="105"/>
                    <a:pt x="95" y="105"/>
                    <a:pt x="95" y="105"/>
                  </a:cubicBezTo>
                  <a:cubicBezTo>
                    <a:pt x="95" y="105"/>
                    <a:pt x="95" y="105"/>
                    <a:pt x="95" y="105"/>
                  </a:cubicBezTo>
                  <a:cubicBezTo>
                    <a:pt x="94" y="105"/>
                    <a:pt x="94" y="105"/>
                    <a:pt x="94" y="105"/>
                  </a:cubicBezTo>
                  <a:cubicBezTo>
                    <a:pt x="94" y="106"/>
                    <a:pt x="94" y="106"/>
                    <a:pt x="94" y="106"/>
                  </a:cubicBezTo>
                  <a:cubicBezTo>
                    <a:pt x="92" y="106"/>
                    <a:pt x="92" y="106"/>
                    <a:pt x="92" y="106"/>
                  </a:cubicBezTo>
                  <a:cubicBezTo>
                    <a:pt x="90" y="107"/>
                    <a:pt x="90" y="107"/>
                    <a:pt x="90" y="107"/>
                  </a:cubicBezTo>
                  <a:cubicBezTo>
                    <a:pt x="90" y="107"/>
                    <a:pt x="90" y="107"/>
                    <a:pt x="90" y="107"/>
                  </a:cubicBezTo>
                  <a:cubicBezTo>
                    <a:pt x="89" y="108"/>
                    <a:pt x="89" y="108"/>
                    <a:pt x="89" y="108"/>
                  </a:cubicBezTo>
                  <a:cubicBezTo>
                    <a:pt x="88" y="108"/>
                    <a:pt x="88" y="108"/>
                    <a:pt x="88" y="108"/>
                  </a:cubicBezTo>
                  <a:cubicBezTo>
                    <a:pt x="87" y="108"/>
                    <a:pt x="87" y="108"/>
                    <a:pt x="87" y="108"/>
                  </a:cubicBezTo>
                  <a:cubicBezTo>
                    <a:pt x="87" y="108"/>
                    <a:pt x="87" y="108"/>
                    <a:pt x="87" y="108"/>
                  </a:cubicBezTo>
                  <a:cubicBezTo>
                    <a:pt x="87" y="108"/>
                    <a:pt x="87" y="108"/>
                    <a:pt x="87" y="108"/>
                  </a:cubicBezTo>
                  <a:cubicBezTo>
                    <a:pt x="85" y="108"/>
                    <a:pt x="85" y="108"/>
                    <a:pt x="85" y="108"/>
                  </a:cubicBezTo>
                  <a:cubicBezTo>
                    <a:pt x="84" y="108"/>
                    <a:pt x="84" y="108"/>
                    <a:pt x="84" y="108"/>
                  </a:cubicBezTo>
                  <a:cubicBezTo>
                    <a:pt x="84" y="108"/>
                    <a:pt x="84" y="108"/>
                    <a:pt x="84" y="108"/>
                  </a:cubicBezTo>
                  <a:cubicBezTo>
                    <a:pt x="82" y="108"/>
                    <a:pt x="82" y="108"/>
                    <a:pt x="82" y="108"/>
                  </a:cubicBezTo>
                  <a:cubicBezTo>
                    <a:pt x="81" y="109"/>
                    <a:pt x="81" y="109"/>
                    <a:pt x="81" y="109"/>
                  </a:cubicBezTo>
                  <a:cubicBezTo>
                    <a:pt x="80" y="110"/>
                    <a:pt x="80" y="110"/>
                    <a:pt x="80" y="110"/>
                  </a:cubicBezTo>
                  <a:cubicBezTo>
                    <a:pt x="78" y="110"/>
                    <a:pt x="78" y="110"/>
                    <a:pt x="78" y="110"/>
                  </a:cubicBezTo>
                  <a:cubicBezTo>
                    <a:pt x="78" y="110"/>
                    <a:pt x="78" y="110"/>
                    <a:pt x="78" y="110"/>
                  </a:cubicBezTo>
                  <a:cubicBezTo>
                    <a:pt x="77" y="111"/>
                    <a:pt x="77" y="111"/>
                    <a:pt x="77" y="111"/>
                  </a:cubicBezTo>
                  <a:cubicBezTo>
                    <a:pt x="77" y="111"/>
                    <a:pt x="77" y="111"/>
                    <a:pt x="77" y="111"/>
                  </a:cubicBezTo>
                  <a:cubicBezTo>
                    <a:pt x="76" y="112"/>
                    <a:pt x="76" y="112"/>
                    <a:pt x="76" y="112"/>
                  </a:cubicBezTo>
                  <a:cubicBezTo>
                    <a:pt x="76" y="111"/>
                    <a:pt x="76" y="111"/>
                    <a:pt x="76" y="111"/>
                  </a:cubicBezTo>
                  <a:cubicBezTo>
                    <a:pt x="75" y="112"/>
                    <a:pt x="75" y="112"/>
                    <a:pt x="75" y="112"/>
                  </a:cubicBezTo>
                  <a:cubicBezTo>
                    <a:pt x="74" y="113"/>
                    <a:pt x="74" y="113"/>
                    <a:pt x="74" y="113"/>
                  </a:cubicBezTo>
                  <a:cubicBezTo>
                    <a:pt x="74" y="113"/>
                    <a:pt x="74" y="113"/>
                    <a:pt x="74" y="113"/>
                  </a:cubicBezTo>
                  <a:cubicBezTo>
                    <a:pt x="73" y="113"/>
                    <a:pt x="73" y="113"/>
                    <a:pt x="73" y="113"/>
                  </a:cubicBezTo>
                  <a:cubicBezTo>
                    <a:pt x="74" y="114"/>
                    <a:pt x="74" y="114"/>
                    <a:pt x="74" y="114"/>
                  </a:cubicBezTo>
                  <a:cubicBezTo>
                    <a:pt x="75" y="115"/>
                    <a:pt x="75" y="115"/>
                    <a:pt x="75" y="115"/>
                  </a:cubicBezTo>
                  <a:cubicBezTo>
                    <a:pt x="74" y="114"/>
                    <a:pt x="74" y="114"/>
                    <a:pt x="74" y="114"/>
                  </a:cubicBezTo>
                  <a:cubicBezTo>
                    <a:pt x="74" y="113"/>
                    <a:pt x="74" y="113"/>
                    <a:pt x="74" y="113"/>
                  </a:cubicBezTo>
                  <a:cubicBezTo>
                    <a:pt x="75" y="114"/>
                    <a:pt x="75" y="114"/>
                    <a:pt x="75" y="114"/>
                  </a:cubicBezTo>
                  <a:cubicBezTo>
                    <a:pt x="76" y="113"/>
                    <a:pt x="76" y="113"/>
                    <a:pt x="76" y="113"/>
                  </a:cubicBezTo>
                  <a:cubicBezTo>
                    <a:pt x="76" y="113"/>
                    <a:pt x="76" y="113"/>
                    <a:pt x="76" y="113"/>
                  </a:cubicBezTo>
                  <a:cubicBezTo>
                    <a:pt x="76" y="113"/>
                    <a:pt x="76" y="113"/>
                    <a:pt x="76" y="113"/>
                  </a:cubicBezTo>
                  <a:cubicBezTo>
                    <a:pt x="77" y="112"/>
                    <a:pt x="77" y="112"/>
                    <a:pt x="77" y="112"/>
                  </a:cubicBezTo>
                  <a:cubicBezTo>
                    <a:pt x="79" y="111"/>
                    <a:pt x="79" y="111"/>
                    <a:pt x="79" y="111"/>
                  </a:cubicBezTo>
                  <a:cubicBezTo>
                    <a:pt x="79" y="111"/>
                    <a:pt x="79" y="111"/>
                    <a:pt x="79" y="111"/>
                  </a:cubicBezTo>
                  <a:cubicBezTo>
                    <a:pt x="82" y="110"/>
                    <a:pt x="82" y="110"/>
                    <a:pt x="82" y="110"/>
                  </a:cubicBezTo>
                  <a:cubicBezTo>
                    <a:pt x="82" y="109"/>
                    <a:pt x="82" y="109"/>
                    <a:pt x="82" y="109"/>
                  </a:cubicBezTo>
                  <a:cubicBezTo>
                    <a:pt x="83" y="109"/>
                    <a:pt x="83" y="109"/>
                    <a:pt x="83" y="109"/>
                  </a:cubicBezTo>
                  <a:cubicBezTo>
                    <a:pt x="83" y="110"/>
                    <a:pt x="83" y="110"/>
                    <a:pt x="83" y="110"/>
                  </a:cubicBezTo>
                  <a:cubicBezTo>
                    <a:pt x="84" y="109"/>
                    <a:pt x="84" y="109"/>
                    <a:pt x="84" y="109"/>
                  </a:cubicBezTo>
                  <a:cubicBezTo>
                    <a:pt x="84" y="109"/>
                    <a:pt x="84" y="109"/>
                    <a:pt x="84" y="109"/>
                  </a:cubicBezTo>
                  <a:cubicBezTo>
                    <a:pt x="85" y="110"/>
                    <a:pt x="85" y="110"/>
                    <a:pt x="85" y="110"/>
                  </a:cubicBezTo>
                  <a:cubicBezTo>
                    <a:pt x="86" y="109"/>
                    <a:pt x="86" y="109"/>
                    <a:pt x="86" y="109"/>
                  </a:cubicBezTo>
                  <a:cubicBezTo>
                    <a:pt x="86" y="109"/>
                    <a:pt x="86" y="109"/>
                    <a:pt x="86" y="109"/>
                  </a:cubicBezTo>
                  <a:cubicBezTo>
                    <a:pt x="85" y="111"/>
                    <a:pt x="85" y="111"/>
                    <a:pt x="85" y="111"/>
                  </a:cubicBezTo>
                  <a:cubicBezTo>
                    <a:pt x="85" y="111"/>
                    <a:pt x="85" y="111"/>
                    <a:pt x="85" y="111"/>
                  </a:cubicBezTo>
                  <a:cubicBezTo>
                    <a:pt x="86" y="110"/>
                    <a:pt x="86" y="110"/>
                    <a:pt x="86" y="110"/>
                  </a:cubicBezTo>
                  <a:cubicBezTo>
                    <a:pt x="88" y="110"/>
                    <a:pt x="88" y="110"/>
                    <a:pt x="88" y="110"/>
                  </a:cubicBezTo>
                  <a:cubicBezTo>
                    <a:pt x="90" y="108"/>
                    <a:pt x="90" y="108"/>
                    <a:pt x="90" y="108"/>
                  </a:cubicBezTo>
                  <a:cubicBezTo>
                    <a:pt x="91" y="108"/>
                    <a:pt x="91" y="108"/>
                    <a:pt x="91" y="108"/>
                  </a:cubicBezTo>
                  <a:cubicBezTo>
                    <a:pt x="93" y="107"/>
                    <a:pt x="93" y="107"/>
                    <a:pt x="93" y="107"/>
                  </a:cubicBezTo>
                  <a:cubicBezTo>
                    <a:pt x="94" y="107"/>
                    <a:pt x="94" y="107"/>
                    <a:pt x="94" y="107"/>
                  </a:cubicBezTo>
                  <a:cubicBezTo>
                    <a:pt x="95" y="107"/>
                    <a:pt x="95" y="107"/>
                    <a:pt x="95" y="107"/>
                  </a:cubicBezTo>
                  <a:cubicBezTo>
                    <a:pt x="96" y="107"/>
                    <a:pt x="96" y="107"/>
                    <a:pt x="96" y="107"/>
                  </a:cubicBezTo>
                  <a:cubicBezTo>
                    <a:pt x="95" y="108"/>
                    <a:pt x="95" y="108"/>
                    <a:pt x="95" y="108"/>
                  </a:cubicBezTo>
                  <a:cubicBezTo>
                    <a:pt x="94" y="108"/>
                    <a:pt x="94" y="108"/>
                    <a:pt x="94" y="108"/>
                  </a:cubicBezTo>
                  <a:cubicBezTo>
                    <a:pt x="94" y="109"/>
                    <a:pt x="94" y="109"/>
                    <a:pt x="94" y="109"/>
                  </a:cubicBezTo>
                  <a:cubicBezTo>
                    <a:pt x="95" y="109"/>
                    <a:pt x="95" y="109"/>
                    <a:pt x="95" y="109"/>
                  </a:cubicBezTo>
                  <a:cubicBezTo>
                    <a:pt x="96" y="108"/>
                    <a:pt x="96" y="108"/>
                    <a:pt x="96" y="108"/>
                  </a:cubicBezTo>
                  <a:cubicBezTo>
                    <a:pt x="98" y="107"/>
                    <a:pt x="98" y="107"/>
                    <a:pt x="98" y="107"/>
                  </a:cubicBezTo>
                  <a:cubicBezTo>
                    <a:pt x="99" y="107"/>
                    <a:pt x="99" y="107"/>
                    <a:pt x="99" y="107"/>
                  </a:cubicBezTo>
                  <a:cubicBezTo>
                    <a:pt x="98" y="107"/>
                    <a:pt x="98" y="107"/>
                    <a:pt x="98" y="107"/>
                  </a:cubicBezTo>
                  <a:cubicBezTo>
                    <a:pt x="99" y="106"/>
                    <a:pt x="99" y="106"/>
                    <a:pt x="99" y="106"/>
                  </a:cubicBezTo>
                  <a:cubicBezTo>
                    <a:pt x="100" y="106"/>
                    <a:pt x="100" y="106"/>
                    <a:pt x="100" y="106"/>
                  </a:cubicBezTo>
                  <a:cubicBezTo>
                    <a:pt x="100" y="106"/>
                    <a:pt x="100" y="106"/>
                    <a:pt x="100" y="106"/>
                  </a:cubicBezTo>
                  <a:cubicBezTo>
                    <a:pt x="100" y="105"/>
                    <a:pt x="100" y="105"/>
                    <a:pt x="100" y="105"/>
                  </a:cubicBezTo>
                  <a:cubicBezTo>
                    <a:pt x="101" y="106"/>
                    <a:pt x="101" y="106"/>
                    <a:pt x="101" y="106"/>
                  </a:cubicBezTo>
                  <a:cubicBezTo>
                    <a:pt x="102" y="106"/>
                    <a:pt x="102" y="106"/>
                    <a:pt x="102" y="106"/>
                  </a:cubicBezTo>
                  <a:cubicBezTo>
                    <a:pt x="102" y="105"/>
                    <a:pt x="102" y="105"/>
                    <a:pt x="102" y="105"/>
                  </a:cubicBezTo>
                  <a:cubicBezTo>
                    <a:pt x="101" y="104"/>
                    <a:pt x="101" y="104"/>
                    <a:pt x="101" y="104"/>
                  </a:cubicBezTo>
                  <a:cubicBezTo>
                    <a:pt x="102" y="103"/>
                    <a:pt x="102" y="103"/>
                    <a:pt x="102" y="103"/>
                  </a:cubicBezTo>
                  <a:cubicBezTo>
                    <a:pt x="101" y="103"/>
                    <a:pt x="101" y="103"/>
                    <a:pt x="101" y="103"/>
                  </a:cubicBezTo>
                  <a:cubicBezTo>
                    <a:pt x="102" y="102"/>
                    <a:pt x="102" y="102"/>
                    <a:pt x="102" y="102"/>
                  </a:cubicBezTo>
                  <a:cubicBezTo>
                    <a:pt x="103" y="101"/>
                    <a:pt x="103" y="101"/>
                    <a:pt x="103" y="101"/>
                  </a:cubicBezTo>
                  <a:cubicBezTo>
                    <a:pt x="103" y="102"/>
                    <a:pt x="103" y="102"/>
                    <a:pt x="103" y="102"/>
                  </a:cubicBezTo>
                  <a:cubicBezTo>
                    <a:pt x="104" y="105"/>
                    <a:pt x="104" y="105"/>
                    <a:pt x="104" y="105"/>
                  </a:cubicBezTo>
                  <a:cubicBezTo>
                    <a:pt x="103" y="106"/>
                    <a:pt x="103" y="106"/>
                    <a:pt x="103" y="106"/>
                  </a:cubicBezTo>
                  <a:cubicBezTo>
                    <a:pt x="103" y="109"/>
                    <a:pt x="103" y="109"/>
                    <a:pt x="103" y="109"/>
                  </a:cubicBezTo>
                  <a:cubicBezTo>
                    <a:pt x="102" y="110"/>
                    <a:pt x="102" y="110"/>
                    <a:pt x="102" y="110"/>
                  </a:cubicBezTo>
                  <a:cubicBezTo>
                    <a:pt x="102" y="114"/>
                    <a:pt x="102" y="114"/>
                    <a:pt x="102" y="114"/>
                  </a:cubicBezTo>
                  <a:cubicBezTo>
                    <a:pt x="103" y="115"/>
                    <a:pt x="103" y="115"/>
                    <a:pt x="103" y="115"/>
                  </a:cubicBezTo>
                  <a:cubicBezTo>
                    <a:pt x="104" y="115"/>
                    <a:pt x="104" y="115"/>
                    <a:pt x="104" y="115"/>
                  </a:cubicBezTo>
                  <a:cubicBezTo>
                    <a:pt x="104" y="116"/>
                    <a:pt x="104" y="116"/>
                    <a:pt x="104" y="116"/>
                  </a:cubicBezTo>
                  <a:cubicBezTo>
                    <a:pt x="106" y="116"/>
                    <a:pt x="106" y="116"/>
                    <a:pt x="106" y="116"/>
                  </a:cubicBezTo>
                  <a:cubicBezTo>
                    <a:pt x="105" y="115"/>
                    <a:pt x="105" y="115"/>
                    <a:pt x="105" y="115"/>
                  </a:cubicBezTo>
                  <a:cubicBezTo>
                    <a:pt x="104" y="115"/>
                    <a:pt x="104" y="115"/>
                    <a:pt x="104" y="115"/>
                  </a:cubicBezTo>
                  <a:cubicBezTo>
                    <a:pt x="104" y="114"/>
                    <a:pt x="104" y="114"/>
                    <a:pt x="104" y="114"/>
                  </a:cubicBezTo>
                  <a:cubicBezTo>
                    <a:pt x="105" y="114"/>
                    <a:pt x="105" y="114"/>
                    <a:pt x="105" y="114"/>
                  </a:cubicBezTo>
                  <a:cubicBezTo>
                    <a:pt x="106" y="114"/>
                    <a:pt x="106" y="114"/>
                    <a:pt x="106" y="114"/>
                  </a:cubicBezTo>
                  <a:cubicBezTo>
                    <a:pt x="106" y="113"/>
                    <a:pt x="106" y="113"/>
                    <a:pt x="106" y="113"/>
                  </a:cubicBezTo>
                  <a:cubicBezTo>
                    <a:pt x="106" y="113"/>
                    <a:pt x="106" y="113"/>
                    <a:pt x="106" y="113"/>
                  </a:cubicBezTo>
                  <a:cubicBezTo>
                    <a:pt x="107" y="113"/>
                    <a:pt x="107" y="113"/>
                    <a:pt x="107" y="113"/>
                  </a:cubicBezTo>
                  <a:cubicBezTo>
                    <a:pt x="108" y="113"/>
                    <a:pt x="108" y="113"/>
                    <a:pt x="108" y="113"/>
                  </a:cubicBezTo>
                  <a:cubicBezTo>
                    <a:pt x="108" y="113"/>
                    <a:pt x="108" y="113"/>
                    <a:pt x="108" y="113"/>
                  </a:cubicBezTo>
                  <a:cubicBezTo>
                    <a:pt x="108" y="113"/>
                    <a:pt x="108" y="113"/>
                    <a:pt x="108" y="113"/>
                  </a:cubicBezTo>
                  <a:cubicBezTo>
                    <a:pt x="108" y="111"/>
                    <a:pt x="108" y="111"/>
                    <a:pt x="108" y="111"/>
                  </a:cubicBezTo>
                  <a:cubicBezTo>
                    <a:pt x="108" y="111"/>
                    <a:pt x="108" y="111"/>
                    <a:pt x="108" y="111"/>
                  </a:cubicBezTo>
                  <a:cubicBezTo>
                    <a:pt x="110" y="110"/>
                    <a:pt x="110" y="110"/>
                    <a:pt x="110" y="110"/>
                  </a:cubicBezTo>
                  <a:cubicBezTo>
                    <a:pt x="110" y="110"/>
                    <a:pt x="110" y="110"/>
                    <a:pt x="110" y="110"/>
                  </a:cubicBezTo>
                  <a:cubicBezTo>
                    <a:pt x="111" y="110"/>
                    <a:pt x="111" y="110"/>
                    <a:pt x="111" y="110"/>
                  </a:cubicBezTo>
                  <a:cubicBezTo>
                    <a:pt x="111" y="110"/>
                    <a:pt x="111" y="110"/>
                    <a:pt x="111" y="110"/>
                  </a:cubicBezTo>
                  <a:cubicBezTo>
                    <a:pt x="111" y="111"/>
                    <a:pt x="111" y="111"/>
                    <a:pt x="111" y="111"/>
                  </a:cubicBezTo>
                  <a:cubicBezTo>
                    <a:pt x="110" y="112"/>
                    <a:pt x="110" y="112"/>
                    <a:pt x="110" y="112"/>
                  </a:cubicBezTo>
                  <a:cubicBezTo>
                    <a:pt x="111" y="112"/>
                    <a:pt x="111" y="112"/>
                    <a:pt x="111" y="112"/>
                  </a:cubicBezTo>
                  <a:cubicBezTo>
                    <a:pt x="110" y="113"/>
                    <a:pt x="110" y="113"/>
                    <a:pt x="110" y="113"/>
                  </a:cubicBezTo>
                  <a:cubicBezTo>
                    <a:pt x="110" y="113"/>
                    <a:pt x="110" y="113"/>
                    <a:pt x="110" y="113"/>
                  </a:cubicBezTo>
                  <a:cubicBezTo>
                    <a:pt x="110" y="114"/>
                    <a:pt x="110" y="114"/>
                    <a:pt x="110" y="114"/>
                  </a:cubicBezTo>
                  <a:cubicBezTo>
                    <a:pt x="111" y="113"/>
                    <a:pt x="111" y="113"/>
                    <a:pt x="111" y="113"/>
                  </a:cubicBezTo>
                  <a:cubicBezTo>
                    <a:pt x="111" y="114"/>
                    <a:pt x="111" y="114"/>
                    <a:pt x="111" y="114"/>
                  </a:cubicBezTo>
                  <a:cubicBezTo>
                    <a:pt x="111" y="114"/>
                    <a:pt x="111" y="114"/>
                    <a:pt x="111" y="114"/>
                  </a:cubicBezTo>
                  <a:cubicBezTo>
                    <a:pt x="110" y="114"/>
                    <a:pt x="110" y="114"/>
                    <a:pt x="110" y="114"/>
                  </a:cubicBezTo>
                  <a:cubicBezTo>
                    <a:pt x="109" y="115"/>
                    <a:pt x="109" y="115"/>
                    <a:pt x="109" y="115"/>
                  </a:cubicBezTo>
                  <a:cubicBezTo>
                    <a:pt x="109" y="115"/>
                    <a:pt x="109" y="115"/>
                    <a:pt x="109" y="115"/>
                  </a:cubicBezTo>
                  <a:cubicBezTo>
                    <a:pt x="108" y="116"/>
                    <a:pt x="108" y="116"/>
                    <a:pt x="108" y="116"/>
                  </a:cubicBezTo>
                  <a:cubicBezTo>
                    <a:pt x="108" y="116"/>
                    <a:pt x="108" y="116"/>
                    <a:pt x="108" y="116"/>
                  </a:cubicBezTo>
                  <a:cubicBezTo>
                    <a:pt x="108" y="117"/>
                    <a:pt x="108" y="117"/>
                    <a:pt x="108" y="117"/>
                  </a:cubicBezTo>
                  <a:cubicBezTo>
                    <a:pt x="109" y="117"/>
                    <a:pt x="109" y="117"/>
                    <a:pt x="109" y="117"/>
                  </a:cubicBezTo>
                  <a:cubicBezTo>
                    <a:pt x="110" y="117"/>
                    <a:pt x="110" y="117"/>
                    <a:pt x="110" y="117"/>
                  </a:cubicBezTo>
                  <a:cubicBezTo>
                    <a:pt x="111" y="117"/>
                    <a:pt x="111" y="117"/>
                    <a:pt x="111" y="117"/>
                  </a:cubicBezTo>
                  <a:cubicBezTo>
                    <a:pt x="112" y="117"/>
                    <a:pt x="112" y="117"/>
                    <a:pt x="112" y="117"/>
                  </a:cubicBezTo>
                  <a:cubicBezTo>
                    <a:pt x="113" y="117"/>
                    <a:pt x="113" y="117"/>
                    <a:pt x="113" y="117"/>
                  </a:cubicBezTo>
                  <a:cubicBezTo>
                    <a:pt x="114" y="115"/>
                    <a:pt x="114" y="115"/>
                    <a:pt x="114" y="115"/>
                  </a:cubicBezTo>
                  <a:cubicBezTo>
                    <a:pt x="115" y="114"/>
                    <a:pt x="115" y="114"/>
                    <a:pt x="115" y="114"/>
                  </a:cubicBezTo>
                  <a:cubicBezTo>
                    <a:pt x="116" y="114"/>
                    <a:pt x="116" y="114"/>
                    <a:pt x="116" y="114"/>
                  </a:cubicBezTo>
                  <a:cubicBezTo>
                    <a:pt x="116" y="114"/>
                    <a:pt x="116" y="114"/>
                    <a:pt x="116" y="114"/>
                  </a:cubicBezTo>
                  <a:cubicBezTo>
                    <a:pt x="117" y="114"/>
                    <a:pt x="117" y="114"/>
                    <a:pt x="117" y="114"/>
                  </a:cubicBezTo>
                  <a:cubicBezTo>
                    <a:pt x="118" y="115"/>
                    <a:pt x="118" y="115"/>
                    <a:pt x="118" y="115"/>
                  </a:cubicBezTo>
                  <a:cubicBezTo>
                    <a:pt x="118" y="115"/>
                    <a:pt x="118" y="115"/>
                    <a:pt x="118" y="115"/>
                  </a:cubicBezTo>
                  <a:cubicBezTo>
                    <a:pt x="120" y="116"/>
                    <a:pt x="120" y="116"/>
                    <a:pt x="120" y="116"/>
                  </a:cubicBezTo>
                  <a:cubicBezTo>
                    <a:pt x="120" y="116"/>
                    <a:pt x="120" y="116"/>
                    <a:pt x="120" y="116"/>
                  </a:cubicBezTo>
                  <a:cubicBezTo>
                    <a:pt x="120" y="117"/>
                    <a:pt x="120" y="117"/>
                    <a:pt x="120" y="117"/>
                  </a:cubicBezTo>
                  <a:cubicBezTo>
                    <a:pt x="121" y="118"/>
                    <a:pt x="121" y="118"/>
                    <a:pt x="121" y="118"/>
                  </a:cubicBezTo>
                  <a:cubicBezTo>
                    <a:pt x="121" y="119"/>
                    <a:pt x="121" y="119"/>
                    <a:pt x="121" y="119"/>
                  </a:cubicBezTo>
                  <a:cubicBezTo>
                    <a:pt x="122" y="121"/>
                    <a:pt x="122" y="121"/>
                    <a:pt x="122" y="121"/>
                  </a:cubicBezTo>
                  <a:cubicBezTo>
                    <a:pt x="126" y="123"/>
                    <a:pt x="126" y="123"/>
                    <a:pt x="126" y="123"/>
                  </a:cubicBezTo>
                  <a:cubicBezTo>
                    <a:pt x="126" y="124"/>
                    <a:pt x="126" y="124"/>
                    <a:pt x="126" y="124"/>
                  </a:cubicBezTo>
                  <a:cubicBezTo>
                    <a:pt x="127" y="124"/>
                    <a:pt x="127" y="124"/>
                    <a:pt x="127" y="124"/>
                  </a:cubicBezTo>
                  <a:cubicBezTo>
                    <a:pt x="128" y="125"/>
                    <a:pt x="128" y="125"/>
                    <a:pt x="128" y="125"/>
                  </a:cubicBezTo>
                  <a:cubicBezTo>
                    <a:pt x="129" y="125"/>
                    <a:pt x="129" y="125"/>
                    <a:pt x="129" y="125"/>
                  </a:cubicBezTo>
                  <a:cubicBezTo>
                    <a:pt x="130" y="126"/>
                    <a:pt x="130" y="126"/>
                    <a:pt x="130" y="126"/>
                  </a:cubicBezTo>
                  <a:cubicBezTo>
                    <a:pt x="130" y="127"/>
                    <a:pt x="130" y="127"/>
                    <a:pt x="130" y="127"/>
                  </a:cubicBezTo>
                  <a:cubicBezTo>
                    <a:pt x="131" y="127"/>
                    <a:pt x="131" y="127"/>
                    <a:pt x="131" y="127"/>
                  </a:cubicBezTo>
                  <a:cubicBezTo>
                    <a:pt x="131" y="127"/>
                    <a:pt x="131" y="127"/>
                    <a:pt x="131" y="127"/>
                  </a:cubicBezTo>
                  <a:cubicBezTo>
                    <a:pt x="131" y="127"/>
                    <a:pt x="131" y="127"/>
                    <a:pt x="131" y="127"/>
                  </a:cubicBezTo>
                  <a:cubicBezTo>
                    <a:pt x="133" y="128"/>
                    <a:pt x="133" y="128"/>
                    <a:pt x="133" y="128"/>
                  </a:cubicBezTo>
                  <a:cubicBezTo>
                    <a:pt x="133" y="128"/>
                    <a:pt x="133" y="128"/>
                    <a:pt x="133" y="128"/>
                  </a:cubicBezTo>
                  <a:cubicBezTo>
                    <a:pt x="133" y="129"/>
                    <a:pt x="133" y="129"/>
                    <a:pt x="133" y="129"/>
                  </a:cubicBezTo>
                  <a:cubicBezTo>
                    <a:pt x="134" y="129"/>
                    <a:pt x="134" y="129"/>
                    <a:pt x="134" y="129"/>
                  </a:cubicBezTo>
                  <a:cubicBezTo>
                    <a:pt x="134" y="129"/>
                    <a:pt x="134" y="129"/>
                    <a:pt x="134" y="129"/>
                  </a:cubicBezTo>
                  <a:cubicBezTo>
                    <a:pt x="134" y="128"/>
                    <a:pt x="134" y="128"/>
                    <a:pt x="134" y="128"/>
                  </a:cubicBezTo>
                  <a:cubicBezTo>
                    <a:pt x="134" y="128"/>
                    <a:pt x="134" y="128"/>
                    <a:pt x="134" y="128"/>
                  </a:cubicBezTo>
                  <a:cubicBezTo>
                    <a:pt x="133" y="127"/>
                    <a:pt x="133" y="127"/>
                    <a:pt x="133" y="127"/>
                  </a:cubicBezTo>
                  <a:cubicBezTo>
                    <a:pt x="133" y="127"/>
                    <a:pt x="133" y="127"/>
                    <a:pt x="133" y="127"/>
                  </a:cubicBezTo>
                  <a:cubicBezTo>
                    <a:pt x="135" y="127"/>
                    <a:pt x="135" y="127"/>
                    <a:pt x="135" y="127"/>
                  </a:cubicBezTo>
                  <a:cubicBezTo>
                    <a:pt x="135" y="128"/>
                    <a:pt x="135" y="128"/>
                    <a:pt x="135" y="128"/>
                  </a:cubicBezTo>
                  <a:cubicBezTo>
                    <a:pt x="135" y="128"/>
                    <a:pt x="135" y="128"/>
                    <a:pt x="135" y="128"/>
                  </a:cubicBezTo>
                  <a:cubicBezTo>
                    <a:pt x="136" y="127"/>
                    <a:pt x="136" y="127"/>
                    <a:pt x="136" y="127"/>
                  </a:cubicBezTo>
                  <a:cubicBezTo>
                    <a:pt x="136" y="127"/>
                    <a:pt x="136" y="127"/>
                    <a:pt x="136" y="127"/>
                  </a:cubicBezTo>
                  <a:cubicBezTo>
                    <a:pt x="137" y="128"/>
                    <a:pt x="137" y="128"/>
                    <a:pt x="137" y="128"/>
                  </a:cubicBezTo>
                  <a:cubicBezTo>
                    <a:pt x="137" y="129"/>
                    <a:pt x="137" y="129"/>
                    <a:pt x="137" y="129"/>
                  </a:cubicBezTo>
                  <a:cubicBezTo>
                    <a:pt x="138" y="129"/>
                    <a:pt x="138" y="129"/>
                    <a:pt x="138" y="129"/>
                  </a:cubicBezTo>
                  <a:cubicBezTo>
                    <a:pt x="138" y="130"/>
                    <a:pt x="138" y="130"/>
                    <a:pt x="138" y="130"/>
                  </a:cubicBezTo>
                  <a:cubicBezTo>
                    <a:pt x="139" y="131"/>
                    <a:pt x="139" y="131"/>
                    <a:pt x="139" y="131"/>
                  </a:cubicBezTo>
                  <a:cubicBezTo>
                    <a:pt x="139" y="132"/>
                    <a:pt x="139" y="132"/>
                    <a:pt x="139" y="132"/>
                  </a:cubicBezTo>
                  <a:cubicBezTo>
                    <a:pt x="139" y="133"/>
                    <a:pt x="139" y="133"/>
                    <a:pt x="139" y="133"/>
                  </a:cubicBezTo>
                  <a:cubicBezTo>
                    <a:pt x="139" y="133"/>
                    <a:pt x="139" y="133"/>
                    <a:pt x="139" y="133"/>
                  </a:cubicBezTo>
                  <a:cubicBezTo>
                    <a:pt x="139" y="134"/>
                    <a:pt x="139" y="134"/>
                    <a:pt x="139" y="134"/>
                  </a:cubicBezTo>
                  <a:cubicBezTo>
                    <a:pt x="138" y="135"/>
                    <a:pt x="138" y="135"/>
                    <a:pt x="138" y="135"/>
                  </a:cubicBezTo>
                  <a:cubicBezTo>
                    <a:pt x="136" y="134"/>
                    <a:pt x="136" y="134"/>
                    <a:pt x="136" y="134"/>
                  </a:cubicBezTo>
                  <a:cubicBezTo>
                    <a:pt x="135" y="134"/>
                    <a:pt x="135" y="134"/>
                    <a:pt x="135" y="134"/>
                  </a:cubicBezTo>
                  <a:cubicBezTo>
                    <a:pt x="135" y="135"/>
                    <a:pt x="135" y="135"/>
                    <a:pt x="135" y="135"/>
                  </a:cubicBezTo>
                  <a:cubicBezTo>
                    <a:pt x="135" y="135"/>
                    <a:pt x="135" y="135"/>
                    <a:pt x="135" y="135"/>
                  </a:cubicBezTo>
                  <a:cubicBezTo>
                    <a:pt x="134" y="135"/>
                    <a:pt x="134" y="135"/>
                    <a:pt x="134" y="135"/>
                  </a:cubicBezTo>
                  <a:cubicBezTo>
                    <a:pt x="133" y="135"/>
                    <a:pt x="133" y="135"/>
                    <a:pt x="133" y="135"/>
                  </a:cubicBezTo>
                  <a:cubicBezTo>
                    <a:pt x="133" y="135"/>
                    <a:pt x="133" y="135"/>
                    <a:pt x="133" y="135"/>
                  </a:cubicBezTo>
                  <a:cubicBezTo>
                    <a:pt x="132" y="136"/>
                    <a:pt x="132" y="136"/>
                    <a:pt x="132" y="136"/>
                  </a:cubicBezTo>
                  <a:cubicBezTo>
                    <a:pt x="132" y="136"/>
                    <a:pt x="132" y="136"/>
                    <a:pt x="132" y="136"/>
                  </a:cubicBezTo>
                  <a:cubicBezTo>
                    <a:pt x="131" y="136"/>
                    <a:pt x="131" y="136"/>
                    <a:pt x="131" y="136"/>
                  </a:cubicBezTo>
                  <a:cubicBezTo>
                    <a:pt x="130" y="137"/>
                    <a:pt x="130" y="137"/>
                    <a:pt x="130" y="137"/>
                  </a:cubicBezTo>
                  <a:cubicBezTo>
                    <a:pt x="131" y="137"/>
                    <a:pt x="131" y="137"/>
                    <a:pt x="131" y="137"/>
                  </a:cubicBezTo>
                  <a:cubicBezTo>
                    <a:pt x="132" y="137"/>
                    <a:pt x="132" y="137"/>
                    <a:pt x="132" y="137"/>
                  </a:cubicBezTo>
                  <a:cubicBezTo>
                    <a:pt x="132" y="138"/>
                    <a:pt x="132" y="138"/>
                    <a:pt x="132" y="138"/>
                  </a:cubicBezTo>
                  <a:cubicBezTo>
                    <a:pt x="133" y="139"/>
                    <a:pt x="133" y="139"/>
                    <a:pt x="133" y="139"/>
                  </a:cubicBezTo>
                  <a:cubicBezTo>
                    <a:pt x="133" y="138"/>
                    <a:pt x="133" y="138"/>
                    <a:pt x="133" y="138"/>
                  </a:cubicBezTo>
                  <a:cubicBezTo>
                    <a:pt x="134" y="139"/>
                    <a:pt x="134" y="139"/>
                    <a:pt x="134" y="139"/>
                  </a:cubicBezTo>
                  <a:cubicBezTo>
                    <a:pt x="134" y="140"/>
                    <a:pt x="134" y="140"/>
                    <a:pt x="134" y="140"/>
                  </a:cubicBezTo>
                  <a:cubicBezTo>
                    <a:pt x="135" y="140"/>
                    <a:pt x="135" y="140"/>
                    <a:pt x="135" y="140"/>
                  </a:cubicBezTo>
                  <a:cubicBezTo>
                    <a:pt x="137" y="141"/>
                    <a:pt x="137" y="141"/>
                    <a:pt x="137" y="141"/>
                  </a:cubicBezTo>
                  <a:cubicBezTo>
                    <a:pt x="138" y="141"/>
                    <a:pt x="138" y="141"/>
                    <a:pt x="138" y="141"/>
                  </a:cubicBezTo>
                  <a:cubicBezTo>
                    <a:pt x="140" y="142"/>
                    <a:pt x="140" y="142"/>
                    <a:pt x="140" y="142"/>
                  </a:cubicBezTo>
                  <a:cubicBezTo>
                    <a:pt x="141" y="142"/>
                    <a:pt x="141" y="142"/>
                    <a:pt x="141" y="142"/>
                  </a:cubicBezTo>
                  <a:cubicBezTo>
                    <a:pt x="141" y="141"/>
                    <a:pt x="141" y="141"/>
                    <a:pt x="141" y="141"/>
                  </a:cubicBezTo>
                  <a:cubicBezTo>
                    <a:pt x="142" y="141"/>
                    <a:pt x="142" y="141"/>
                    <a:pt x="142" y="141"/>
                  </a:cubicBezTo>
                  <a:cubicBezTo>
                    <a:pt x="143" y="141"/>
                    <a:pt x="143" y="141"/>
                    <a:pt x="143" y="141"/>
                  </a:cubicBezTo>
                  <a:cubicBezTo>
                    <a:pt x="142" y="142"/>
                    <a:pt x="142" y="142"/>
                    <a:pt x="142" y="142"/>
                  </a:cubicBezTo>
                  <a:cubicBezTo>
                    <a:pt x="144" y="141"/>
                    <a:pt x="144" y="141"/>
                    <a:pt x="144" y="141"/>
                  </a:cubicBezTo>
                  <a:cubicBezTo>
                    <a:pt x="144" y="142"/>
                    <a:pt x="144" y="142"/>
                    <a:pt x="144" y="142"/>
                  </a:cubicBezTo>
                  <a:cubicBezTo>
                    <a:pt x="145" y="142"/>
                    <a:pt x="145" y="142"/>
                    <a:pt x="145" y="142"/>
                  </a:cubicBezTo>
                  <a:cubicBezTo>
                    <a:pt x="145" y="141"/>
                    <a:pt x="145" y="141"/>
                    <a:pt x="145" y="141"/>
                  </a:cubicBezTo>
                  <a:cubicBezTo>
                    <a:pt x="146" y="141"/>
                    <a:pt x="146" y="141"/>
                    <a:pt x="146" y="141"/>
                  </a:cubicBezTo>
                  <a:cubicBezTo>
                    <a:pt x="146" y="141"/>
                    <a:pt x="146" y="141"/>
                    <a:pt x="146" y="141"/>
                  </a:cubicBezTo>
                  <a:cubicBezTo>
                    <a:pt x="146" y="142"/>
                    <a:pt x="146" y="142"/>
                    <a:pt x="146" y="142"/>
                  </a:cubicBezTo>
                  <a:cubicBezTo>
                    <a:pt x="148" y="141"/>
                    <a:pt x="148" y="141"/>
                    <a:pt x="148" y="141"/>
                  </a:cubicBezTo>
                  <a:cubicBezTo>
                    <a:pt x="150" y="140"/>
                    <a:pt x="150" y="140"/>
                    <a:pt x="150" y="140"/>
                  </a:cubicBezTo>
                  <a:cubicBezTo>
                    <a:pt x="151" y="140"/>
                    <a:pt x="151" y="140"/>
                    <a:pt x="151" y="140"/>
                  </a:cubicBezTo>
                  <a:cubicBezTo>
                    <a:pt x="151" y="141"/>
                    <a:pt x="151" y="141"/>
                    <a:pt x="151" y="141"/>
                  </a:cubicBezTo>
                  <a:cubicBezTo>
                    <a:pt x="151" y="141"/>
                    <a:pt x="151" y="141"/>
                    <a:pt x="151" y="141"/>
                  </a:cubicBezTo>
                  <a:cubicBezTo>
                    <a:pt x="151" y="141"/>
                    <a:pt x="151" y="141"/>
                    <a:pt x="151" y="141"/>
                  </a:cubicBezTo>
                  <a:cubicBezTo>
                    <a:pt x="151" y="141"/>
                    <a:pt x="151" y="141"/>
                    <a:pt x="151" y="141"/>
                  </a:cubicBezTo>
                  <a:cubicBezTo>
                    <a:pt x="151" y="142"/>
                    <a:pt x="151" y="142"/>
                    <a:pt x="151" y="142"/>
                  </a:cubicBezTo>
                  <a:cubicBezTo>
                    <a:pt x="151" y="143"/>
                    <a:pt x="151" y="143"/>
                    <a:pt x="151" y="143"/>
                  </a:cubicBezTo>
                  <a:cubicBezTo>
                    <a:pt x="151" y="143"/>
                    <a:pt x="151" y="143"/>
                    <a:pt x="151" y="143"/>
                  </a:cubicBezTo>
                  <a:cubicBezTo>
                    <a:pt x="151" y="143"/>
                    <a:pt x="151" y="143"/>
                    <a:pt x="151" y="143"/>
                  </a:cubicBezTo>
                  <a:cubicBezTo>
                    <a:pt x="152" y="143"/>
                    <a:pt x="152" y="143"/>
                    <a:pt x="152" y="143"/>
                  </a:cubicBezTo>
                  <a:cubicBezTo>
                    <a:pt x="152" y="143"/>
                    <a:pt x="152" y="143"/>
                    <a:pt x="152" y="143"/>
                  </a:cubicBezTo>
                  <a:cubicBezTo>
                    <a:pt x="152" y="144"/>
                    <a:pt x="152" y="144"/>
                    <a:pt x="152" y="144"/>
                  </a:cubicBezTo>
                  <a:cubicBezTo>
                    <a:pt x="152" y="145"/>
                    <a:pt x="152" y="145"/>
                    <a:pt x="152" y="145"/>
                  </a:cubicBezTo>
                  <a:cubicBezTo>
                    <a:pt x="152" y="146"/>
                    <a:pt x="152" y="146"/>
                    <a:pt x="152" y="146"/>
                  </a:cubicBezTo>
                  <a:cubicBezTo>
                    <a:pt x="152" y="146"/>
                    <a:pt x="152" y="146"/>
                    <a:pt x="152" y="146"/>
                  </a:cubicBezTo>
                  <a:cubicBezTo>
                    <a:pt x="153" y="146"/>
                    <a:pt x="153" y="146"/>
                    <a:pt x="153" y="146"/>
                  </a:cubicBezTo>
                  <a:cubicBezTo>
                    <a:pt x="153" y="145"/>
                    <a:pt x="153" y="145"/>
                    <a:pt x="153" y="145"/>
                  </a:cubicBezTo>
                  <a:cubicBezTo>
                    <a:pt x="153" y="144"/>
                    <a:pt x="153" y="144"/>
                    <a:pt x="153" y="144"/>
                  </a:cubicBezTo>
                  <a:cubicBezTo>
                    <a:pt x="154" y="144"/>
                    <a:pt x="154" y="144"/>
                    <a:pt x="154" y="144"/>
                  </a:cubicBezTo>
                  <a:cubicBezTo>
                    <a:pt x="153" y="145"/>
                    <a:pt x="153" y="145"/>
                    <a:pt x="153" y="145"/>
                  </a:cubicBezTo>
                  <a:cubicBezTo>
                    <a:pt x="153" y="147"/>
                    <a:pt x="153" y="147"/>
                    <a:pt x="153" y="147"/>
                  </a:cubicBezTo>
                  <a:cubicBezTo>
                    <a:pt x="152" y="148"/>
                    <a:pt x="152" y="148"/>
                    <a:pt x="152" y="148"/>
                  </a:cubicBezTo>
                  <a:cubicBezTo>
                    <a:pt x="152" y="149"/>
                    <a:pt x="152" y="149"/>
                    <a:pt x="152" y="149"/>
                  </a:cubicBezTo>
                  <a:cubicBezTo>
                    <a:pt x="153" y="150"/>
                    <a:pt x="153" y="150"/>
                    <a:pt x="153" y="150"/>
                  </a:cubicBezTo>
                  <a:cubicBezTo>
                    <a:pt x="153" y="151"/>
                    <a:pt x="153" y="151"/>
                    <a:pt x="153" y="151"/>
                  </a:cubicBezTo>
                  <a:cubicBezTo>
                    <a:pt x="152" y="152"/>
                    <a:pt x="152" y="152"/>
                    <a:pt x="152" y="152"/>
                  </a:cubicBezTo>
                  <a:cubicBezTo>
                    <a:pt x="153" y="153"/>
                    <a:pt x="153" y="153"/>
                    <a:pt x="153" y="153"/>
                  </a:cubicBezTo>
                  <a:cubicBezTo>
                    <a:pt x="153" y="153"/>
                    <a:pt x="153" y="153"/>
                    <a:pt x="153" y="153"/>
                  </a:cubicBezTo>
                  <a:cubicBezTo>
                    <a:pt x="153" y="154"/>
                    <a:pt x="153" y="154"/>
                    <a:pt x="153" y="154"/>
                  </a:cubicBezTo>
                  <a:cubicBezTo>
                    <a:pt x="153" y="154"/>
                    <a:pt x="153" y="154"/>
                    <a:pt x="153" y="154"/>
                  </a:cubicBezTo>
                  <a:cubicBezTo>
                    <a:pt x="154" y="156"/>
                    <a:pt x="154" y="156"/>
                    <a:pt x="154" y="156"/>
                  </a:cubicBezTo>
                  <a:cubicBezTo>
                    <a:pt x="154" y="158"/>
                    <a:pt x="154" y="158"/>
                    <a:pt x="154" y="158"/>
                  </a:cubicBezTo>
                  <a:cubicBezTo>
                    <a:pt x="154" y="156"/>
                    <a:pt x="154" y="156"/>
                    <a:pt x="154" y="156"/>
                  </a:cubicBezTo>
                  <a:cubicBezTo>
                    <a:pt x="154" y="154"/>
                    <a:pt x="154" y="154"/>
                    <a:pt x="154" y="154"/>
                  </a:cubicBezTo>
                  <a:cubicBezTo>
                    <a:pt x="154" y="152"/>
                    <a:pt x="154" y="152"/>
                    <a:pt x="154" y="152"/>
                  </a:cubicBezTo>
                  <a:cubicBezTo>
                    <a:pt x="155" y="150"/>
                    <a:pt x="155" y="150"/>
                    <a:pt x="155" y="150"/>
                  </a:cubicBezTo>
                  <a:cubicBezTo>
                    <a:pt x="155" y="150"/>
                    <a:pt x="155" y="150"/>
                    <a:pt x="155" y="150"/>
                  </a:cubicBezTo>
                  <a:cubicBezTo>
                    <a:pt x="155" y="151"/>
                    <a:pt x="155" y="151"/>
                    <a:pt x="155" y="151"/>
                  </a:cubicBezTo>
                  <a:cubicBezTo>
                    <a:pt x="155" y="151"/>
                    <a:pt x="155" y="151"/>
                    <a:pt x="155" y="151"/>
                  </a:cubicBezTo>
                  <a:cubicBezTo>
                    <a:pt x="155" y="152"/>
                    <a:pt x="155" y="152"/>
                    <a:pt x="155" y="152"/>
                  </a:cubicBezTo>
                  <a:cubicBezTo>
                    <a:pt x="155" y="152"/>
                    <a:pt x="155" y="152"/>
                    <a:pt x="155" y="152"/>
                  </a:cubicBezTo>
                  <a:cubicBezTo>
                    <a:pt x="156" y="152"/>
                    <a:pt x="156" y="152"/>
                    <a:pt x="156" y="152"/>
                  </a:cubicBezTo>
                  <a:cubicBezTo>
                    <a:pt x="156" y="152"/>
                    <a:pt x="156" y="152"/>
                    <a:pt x="156" y="152"/>
                  </a:cubicBezTo>
                  <a:cubicBezTo>
                    <a:pt x="157" y="151"/>
                    <a:pt x="157" y="151"/>
                    <a:pt x="157" y="151"/>
                  </a:cubicBezTo>
                  <a:cubicBezTo>
                    <a:pt x="157" y="151"/>
                    <a:pt x="157" y="151"/>
                    <a:pt x="157" y="151"/>
                  </a:cubicBezTo>
                  <a:cubicBezTo>
                    <a:pt x="156" y="150"/>
                    <a:pt x="156" y="150"/>
                    <a:pt x="156" y="150"/>
                  </a:cubicBezTo>
                  <a:cubicBezTo>
                    <a:pt x="156" y="149"/>
                    <a:pt x="156" y="149"/>
                    <a:pt x="156" y="149"/>
                  </a:cubicBezTo>
                  <a:cubicBezTo>
                    <a:pt x="157" y="149"/>
                    <a:pt x="157" y="149"/>
                    <a:pt x="157" y="149"/>
                  </a:cubicBezTo>
                  <a:cubicBezTo>
                    <a:pt x="157" y="149"/>
                    <a:pt x="157" y="149"/>
                    <a:pt x="157" y="149"/>
                  </a:cubicBezTo>
                  <a:cubicBezTo>
                    <a:pt x="156" y="148"/>
                    <a:pt x="156" y="148"/>
                    <a:pt x="156" y="148"/>
                  </a:cubicBezTo>
                  <a:cubicBezTo>
                    <a:pt x="156" y="148"/>
                    <a:pt x="156" y="148"/>
                    <a:pt x="156" y="148"/>
                  </a:cubicBezTo>
                  <a:cubicBezTo>
                    <a:pt x="157" y="146"/>
                    <a:pt x="157" y="146"/>
                    <a:pt x="157" y="146"/>
                  </a:cubicBezTo>
                  <a:cubicBezTo>
                    <a:pt x="157" y="144"/>
                    <a:pt x="157" y="144"/>
                    <a:pt x="157" y="144"/>
                  </a:cubicBezTo>
                  <a:cubicBezTo>
                    <a:pt x="157" y="144"/>
                    <a:pt x="157" y="144"/>
                    <a:pt x="157" y="144"/>
                  </a:cubicBezTo>
                  <a:cubicBezTo>
                    <a:pt x="157" y="143"/>
                    <a:pt x="157" y="143"/>
                    <a:pt x="157" y="143"/>
                  </a:cubicBezTo>
                  <a:cubicBezTo>
                    <a:pt x="158" y="143"/>
                    <a:pt x="158" y="143"/>
                    <a:pt x="158" y="143"/>
                  </a:cubicBezTo>
                  <a:cubicBezTo>
                    <a:pt x="159" y="142"/>
                    <a:pt x="159" y="142"/>
                    <a:pt x="159" y="142"/>
                  </a:cubicBezTo>
                  <a:cubicBezTo>
                    <a:pt x="159" y="142"/>
                    <a:pt x="159" y="142"/>
                    <a:pt x="159" y="142"/>
                  </a:cubicBezTo>
                  <a:cubicBezTo>
                    <a:pt x="160" y="142"/>
                    <a:pt x="160" y="142"/>
                    <a:pt x="160" y="142"/>
                  </a:cubicBezTo>
                  <a:cubicBezTo>
                    <a:pt x="160" y="142"/>
                    <a:pt x="160" y="142"/>
                    <a:pt x="160" y="142"/>
                  </a:cubicBezTo>
                  <a:cubicBezTo>
                    <a:pt x="161" y="142"/>
                    <a:pt x="161" y="142"/>
                    <a:pt x="161" y="142"/>
                  </a:cubicBezTo>
                  <a:cubicBezTo>
                    <a:pt x="161" y="142"/>
                    <a:pt x="161" y="142"/>
                    <a:pt x="161" y="142"/>
                  </a:cubicBezTo>
                  <a:cubicBezTo>
                    <a:pt x="162" y="141"/>
                    <a:pt x="162" y="141"/>
                    <a:pt x="162" y="141"/>
                  </a:cubicBezTo>
                  <a:cubicBezTo>
                    <a:pt x="162" y="141"/>
                    <a:pt x="162" y="141"/>
                    <a:pt x="162" y="141"/>
                  </a:cubicBezTo>
                  <a:cubicBezTo>
                    <a:pt x="162" y="142"/>
                    <a:pt x="162" y="142"/>
                    <a:pt x="162" y="142"/>
                  </a:cubicBezTo>
                  <a:cubicBezTo>
                    <a:pt x="163" y="141"/>
                    <a:pt x="163" y="141"/>
                    <a:pt x="163" y="141"/>
                  </a:cubicBezTo>
                  <a:cubicBezTo>
                    <a:pt x="164" y="141"/>
                    <a:pt x="164" y="141"/>
                    <a:pt x="164" y="141"/>
                  </a:cubicBezTo>
                  <a:cubicBezTo>
                    <a:pt x="164" y="140"/>
                    <a:pt x="164" y="140"/>
                    <a:pt x="164" y="140"/>
                  </a:cubicBezTo>
                  <a:cubicBezTo>
                    <a:pt x="164" y="140"/>
                    <a:pt x="164" y="140"/>
                    <a:pt x="164" y="140"/>
                  </a:cubicBezTo>
                  <a:cubicBezTo>
                    <a:pt x="165" y="141"/>
                    <a:pt x="165" y="141"/>
                    <a:pt x="165" y="141"/>
                  </a:cubicBezTo>
                  <a:cubicBezTo>
                    <a:pt x="165" y="141"/>
                    <a:pt x="165" y="141"/>
                    <a:pt x="165" y="141"/>
                  </a:cubicBezTo>
                  <a:cubicBezTo>
                    <a:pt x="165" y="142"/>
                    <a:pt x="165" y="142"/>
                    <a:pt x="165" y="142"/>
                  </a:cubicBezTo>
                  <a:cubicBezTo>
                    <a:pt x="165" y="141"/>
                    <a:pt x="165" y="141"/>
                    <a:pt x="165" y="141"/>
                  </a:cubicBezTo>
                  <a:cubicBezTo>
                    <a:pt x="165" y="140"/>
                    <a:pt x="165" y="140"/>
                    <a:pt x="165" y="140"/>
                  </a:cubicBezTo>
                  <a:cubicBezTo>
                    <a:pt x="166" y="139"/>
                    <a:pt x="166" y="139"/>
                    <a:pt x="166" y="139"/>
                  </a:cubicBezTo>
                  <a:cubicBezTo>
                    <a:pt x="166" y="139"/>
                    <a:pt x="166" y="139"/>
                    <a:pt x="166" y="139"/>
                  </a:cubicBezTo>
                  <a:cubicBezTo>
                    <a:pt x="167" y="139"/>
                    <a:pt x="167" y="139"/>
                    <a:pt x="167" y="139"/>
                  </a:cubicBezTo>
                  <a:cubicBezTo>
                    <a:pt x="168" y="139"/>
                    <a:pt x="168" y="139"/>
                    <a:pt x="168" y="139"/>
                  </a:cubicBezTo>
                  <a:cubicBezTo>
                    <a:pt x="168" y="139"/>
                    <a:pt x="168" y="139"/>
                    <a:pt x="168" y="139"/>
                  </a:cubicBezTo>
                  <a:cubicBezTo>
                    <a:pt x="169" y="139"/>
                    <a:pt x="169" y="139"/>
                    <a:pt x="169" y="139"/>
                  </a:cubicBezTo>
                  <a:cubicBezTo>
                    <a:pt x="170" y="138"/>
                    <a:pt x="170" y="138"/>
                    <a:pt x="170" y="138"/>
                  </a:cubicBezTo>
                  <a:cubicBezTo>
                    <a:pt x="169" y="138"/>
                    <a:pt x="169" y="138"/>
                    <a:pt x="169" y="138"/>
                  </a:cubicBezTo>
                  <a:cubicBezTo>
                    <a:pt x="170" y="137"/>
                    <a:pt x="170" y="137"/>
                    <a:pt x="170" y="137"/>
                  </a:cubicBezTo>
                  <a:cubicBezTo>
                    <a:pt x="169" y="137"/>
                    <a:pt x="169" y="137"/>
                    <a:pt x="169" y="137"/>
                  </a:cubicBezTo>
                  <a:cubicBezTo>
                    <a:pt x="169" y="137"/>
                    <a:pt x="169" y="137"/>
                    <a:pt x="169" y="137"/>
                  </a:cubicBezTo>
                  <a:cubicBezTo>
                    <a:pt x="168" y="137"/>
                    <a:pt x="168" y="137"/>
                    <a:pt x="168" y="137"/>
                  </a:cubicBezTo>
                  <a:cubicBezTo>
                    <a:pt x="166" y="138"/>
                    <a:pt x="166" y="138"/>
                    <a:pt x="166" y="138"/>
                  </a:cubicBezTo>
                  <a:cubicBezTo>
                    <a:pt x="166" y="138"/>
                    <a:pt x="166" y="138"/>
                    <a:pt x="166" y="138"/>
                  </a:cubicBezTo>
                  <a:cubicBezTo>
                    <a:pt x="166" y="138"/>
                    <a:pt x="166" y="138"/>
                    <a:pt x="166" y="138"/>
                  </a:cubicBezTo>
                  <a:cubicBezTo>
                    <a:pt x="165" y="138"/>
                    <a:pt x="165" y="138"/>
                    <a:pt x="165" y="138"/>
                  </a:cubicBezTo>
                  <a:cubicBezTo>
                    <a:pt x="165" y="139"/>
                    <a:pt x="165" y="139"/>
                    <a:pt x="165" y="139"/>
                  </a:cubicBezTo>
                  <a:cubicBezTo>
                    <a:pt x="165" y="139"/>
                    <a:pt x="165" y="139"/>
                    <a:pt x="165" y="139"/>
                  </a:cubicBezTo>
                  <a:cubicBezTo>
                    <a:pt x="164" y="138"/>
                    <a:pt x="164" y="138"/>
                    <a:pt x="164" y="138"/>
                  </a:cubicBezTo>
                  <a:cubicBezTo>
                    <a:pt x="164" y="138"/>
                    <a:pt x="164" y="138"/>
                    <a:pt x="164" y="138"/>
                  </a:cubicBezTo>
                  <a:cubicBezTo>
                    <a:pt x="164" y="138"/>
                    <a:pt x="164" y="138"/>
                    <a:pt x="164" y="138"/>
                  </a:cubicBezTo>
                  <a:cubicBezTo>
                    <a:pt x="163" y="139"/>
                    <a:pt x="163" y="139"/>
                    <a:pt x="163" y="139"/>
                  </a:cubicBezTo>
                  <a:cubicBezTo>
                    <a:pt x="163" y="139"/>
                    <a:pt x="163" y="139"/>
                    <a:pt x="163" y="139"/>
                  </a:cubicBezTo>
                  <a:cubicBezTo>
                    <a:pt x="162" y="138"/>
                    <a:pt x="162" y="138"/>
                    <a:pt x="162" y="138"/>
                  </a:cubicBezTo>
                  <a:cubicBezTo>
                    <a:pt x="161" y="138"/>
                    <a:pt x="161" y="138"/>
                    <a:pt x="161" y="138"/>
                  </a:cubicBezTo>
                  <a:cubicBezTo>
                    <a:pt x="161" y="138"/>
                    <a:pt x="161" y="138"/>
                    <a:pt x="161" y="138"/>
                  </a:cubicBezTo>
                  <a:cubicBezTo>
                    <a:pt x="161" y="138"/>
                    <a:pt x="161" y="138"/>
                    <a:pt x="161" y="138"/>
                  </a:cubicBezTo>
                  <a:cubicBezTo>
                    <a:pt x="161" y="139"/>
                    <a:pt x="161" y="139"/>
                    <a:pt x="161" y="139"/>
                  </a:cubicBezTo>
                  <a:cubicBezTo>
                    <a:pt x="161" y="139"/>
                    <a:pt x="161" y="139"/>
                    <a:pt x="161" y="139"/>
                  </a:cubicBezTo>
                  <a:cubicBezTo>
                    <a:pt x="161" y="140"/>
                    <a:pt x="161" y="140"/>
                    <a:pt x="161" y="140"/>
                  </a:cubicBezTo>
                  <a:cubicBezTo>
                    <a:pt x="160" y="140"/>
                    <a:pt x="160" y="140"/>
                    <a:pt x="160" y="140"/>
                  </a:cubicBezTo>
                  <a:cubicBezTo>
                    <a:pt x="160" y="140"/>
                    <a:pt x="160" y="140"/>
                    <a:pt x="160" y="140"/>
                  </a:cubicBezTo>
                  <a:cubicBezTo>
                    <a:pt x="159" y="139"/>
                    <a:pt x="159" y="139"/>
                    <a:pt x="159" y="139"/>
                  </a:cubicBezTo>
                  <a:cubicBezTo>
                    <a:pt x="159" y="139"/>
                    <a:pt x="159" y="139"/>
                    <a:pt x="159" y="139"/>
                  </a:cubicBezTo>
                  <a:cubicBezTo>
                    <a:pt x="159" y="139"/>
                    <a:pt x="159" y="139"/>
                    <a:pt x="159" y="139"/>
                  </a:cubicBezTo>
                  <a:cubicBezTo>
                    <a:pt x="159" y="138"/>
                    <a:pt x="159" y="138"/>
                    <a:pt x="159" y="138"/>
                  </a:cubicBezTo>
                  <a:cubicBezTo>
                    <a:pt x="159" y="138"/>
                    <a:pt x="159" y="138"/>
                    <a:pt x="159" y="138"/>
                  </a:cubicBezTo>
                  <a:cubicBezTo>
                    <a:pt x="159" y="138"/>
                    <a:pt x="159" y="138"/>
                    <a:pt x="159" y="138"/>
                  </a:cubicBezTo>
                  <a:cubicBezTo>
                    <a:pt x="158" y="138"/>
                    <a:pt x="158" y="138"/>
                    <a:pt x="158" y="138"/>
                  </a:cubicBezTo>
                  <a:cubicBezTo>
                    <a:pt x="158" y="137"/>
                    <a:pt x="158" y="137"/>
                    <a:pt x="158" y="137"/>
                  </a:cubicBezTo>
                  <a:cubicBezTo>
                    <a:pt x="159" y="137"/>
                    <a:pt x="159" y="137"/>
                    <a:pt x="159" y="137"/>
                  </a:cubicBezTo>
                  <a:cubicBezTo>
                    <a:pt x="160" y="135"/>
                    <a:pt x="160" y="135"/>
                    <a:pt x="160" y="135"/>
                  </a:cubicBezTo>
                  <a:cubicBezTo>
                    <a:pt x="161" y="135"/>
                    <a:pt x="161" y="135"/>
                    <a:pt x="161" y="135"/>
                  </a:cubicBezTo>
                  <a:cubicBezTo>
                    <a:pt x="162" y="136"/>
                    <a:pt x="162" y="136"/>
                    <a:pt x="162" y="136"/>
                  </a:cubicBezTo>
                  <a:cubicBezTo>
                    <a:pt x="165" y="135"/>
                    <a:pt x="165" y="135"/>
                    <a:pt x="165" y="135"/>
                  </a:cubicBezTo>
                  <a:cubicBezTo>
                    <a:pt x="167" y="135"/>
                    <a:pt x="167" y="135"/>
                    <a:pt x="167" y="135"/>
                  </a:cubicBezTo>
                  <a:cubicBezTo>
                    <a:pt x="168" y="135"/>
                    <a:pt x="168" y="135"/>
                    <a:pt x="168" y="135"/>
                  </a:cubicBezTo>
                  <a:cubicBezTo>
                    <a:pt x="169" y="135"/>
                    <a:pt x="169" y="135"/>
                    <a:pt x="169" y="135"/>
                  </a:cubicBezTo>
                  <a:cubicBezTo>
                    <a:pt x="170" y="135"/>
                    <a:pt x="170" y="135"/>
                    <a:pt x="170" y="135"/>
                  </a:cubicBezTo>
                  <a:cubicBezTo>
                    <a:pt x="170" y="136"/>
                    <a:pt x="170" y="136"/>
                    <a:pt x="170" y="136"/>
                  </a:cubicBezTo>
                  <a:cubicBezTo>
                    <a:pt x="170" y="136"/>
                    <a:pt x="170" y="136"/>
                    <a:pt x="170" y="136"/>
                  </a:cubicBezTo>
                  <a:cubicBezTo>
                    <a:pt x="171" y="136"/>
                    <a:pt x="171" y="136"/>
                    <a:pt x="171" y="136"/>
                  </a:cubicBezTo>
                  <a:cubicBezTo>
                    <a:pt x="171" y="138"/>
                    <a:pt x="171" y="138"/>
                    <a:pt x="171" y="138"/>
                  </a:cubicBezTo>
                  <a:cubicBezTo>
                    <a:pt x="170" y="138"/>
                    <a:pt x="170" y="138"/>
                    <a:pt x="170" y="138"/>
                  </a:cubicBezTo>
                  <a:cubicBezTo>
                    <a:pt x="171" y="139"/>
                    <a:pt x="171" y="139"/>
                    <a:pt x="171" y="139"/>
                  </a:cubicBezTo>
                  <a:cubicBezTo>
                    <a:pt x="171" y="139"/>
                    <a:pt x="171" y="139"/>
                    <a:pt x="171" y="139"/>
                  </a:cubicBezTo>
                  <a:cubicBezTo>
                    <a:pt x="170" y="139"/>
                    <a:pt x="170" y="139"/>
                    <a:pt x="170" y="139"/>
                  </a:cubicBezTo>
                  <a:cubicBezTo>
                    <a:pt x="170" y="140"/>
                    <a:pt x="170" y="140"/>
                    <a:pt x="170" y="140"/>
                  </a:cubicBezTo>
                  <a:cubicBezTo>
                    <a:pt x="170" y="140"/>
                    <a:pt x="170" y="140"/>
                    <a:pt x="170" y="140"/>
                  </a:cubicBezTo>
                  <a:cubicBezTo>
                    <a:pt x="171" y="141"/>
                    <a:pt x="171" y="141"/>
                    <a:pt x="171" y="141"/>
                  </a:cubicBezTo>
                  <a:cubicBezTo>
                    <a:pt x="171" y="141"/>
                    <a:pt x="171" y="141"/>
                    <a:pt x="171" y="141"/>
                  </a:cubicBezTo>
                  <a:cubicBezTo>
                    <a:pt x="172" y="142"/>
                    <a:pt x="172" y="142"/>
                    <a:pt x="172" y="142"/>
                  </a:cubicBezTo>
                  <a:cubicBezTo>
                    <a:pt x="172" y="142"/>
                    <a:pt x="172" y="142"/>
                    <a:pt x="172" y="142"/>
                  </a:cubicBezTo>
                  <a:cubicBezTo>
                    <a:pt x="171" y="143"/>
                    <a:pt x="171" y="143"/>
                    <a:pt x="171" y="143"/>
                  </a:cubicBezTo>
                  <a:cubicBezTo>
                    <a:pt x="171" y="143"/>
                    <a:pt x="171" y="143"/>
                    <a:pt x="171" y="143"/>
                  </a:cubicBezTo>
                  <a:cubicBezTo>
                    <a:pt x="171" y="144"/>
                    <a:pt x="171" y="144"/>
                    <a:pt x="171" y="144"/>
                  </a:cubicBezTo>
                  <a:cubicBezTo>
                    <a:pt x="172" y="144"/>
                    <a:pt x="172" y="144"/>
                    <a:pt x="172" y="144"/>
                  </a:cubicBezTo>
                  <a:cubicBezTo>
                    <a:pt x="172" y="144"/>
                    <a:pt x="172" y="144"/>
                    <a:pt x="172" y="144"/>
                  </a:cubicBezTo>
                  <a:cubicBezTo>
                    <a:pt x="172" y="144"/>
                    <a:pt x="172" y="144"/>
                    <a:pt x="172" y="144"/>
                  </a:cubicBezTo>
                  <a:cubicBezTo>
                    <a:pt x="173" y="144"/>
                    <a:pt x="173" y="144"/>
                    <a:pt x="173" y="144"/>
                  </a:cubicBezTo>
                  <a:cubicBezTo>
                    <a:pt x="173" y="145"/>
                    <a:pt x="173" y="145"/>
                    <a:pt x="173" y="145"/>
                  </a:cubicBezTo>
                  <a:cubicBezTo>
                    <a:pt x="174" y="145"/>
                    <a:pt x="174" y="145"/>
                    <a:pt x="174" y="145"/>
                  </a:cubicBezTo>
                  <a:cubicBezTo>
                    <a:pt x="175" y="144"/>
                    <a:pt x="175" y="144"/>
                    <a:pt x="175" y="144"/>
                  </a:cubicBezTo>
                  <a:cubicBezTo>
                    <a:pt x="175" y="145"/>
                    <a:pt x="175" y="145"/>
                    <a:pt x="175" y="145"/>
                  </a:cubicBezTo>
                  <a:cubicBezTo>
                    <a:pt x="175" y="145"/>
                    <a:pt x="175" y="145"/>
                    <a:pt x="175" y="145"/>
                  </a:cubicBezTo>
                  <a:cubicBezTo>
                    <a:pt x="176" y="145"/>
                    <a:pt x="176" y="145"/>
                    <a:pt x="176" y="145"/>
                  </a:cubicBezTo>
                  <a:cubicBezTo>
                    <a:pt x="176" y="145"/>
                    <a:pt x="176" y="145"/>
                    <a:pt x="176" y="145"/>
                  </a:cubicBezTo>
                  <a:cubicBezTo>
                    <a:pt x="176" y="146"/>
                    <a:pt x="176" y="146"/>
                    <a:pt x="176" y="146"/>
                  </a:cubicBezTo>
                  <a:cubicBezTo>
                    <a:pt x="176" y="146"/>
                    <a:pt x="176" y="146"/>
                    <a:pt x="176" y="146"/>
                  </a:cubicBezTo>
                  <a:cubicBezTo>
                    <a:pt x="176" y="147"/>
                    <a:pt x="176" y="147"/>
                    <a:pt x="176" y="147"/>
                  </a:cubicBezTo>
                  <a:cubicBezTo>
                    <a:pt x="177" y="147"/>
                    <a:pt x="177" y="147"/>
                    <a:pt x="177" y="147"/>
                  </a:cubicBezTo>
                  <a:cubicBezTo>
                    <a:pt x="177" y="147"/>
                    <a:pt x="177" y="147"/>
                    <a:pt x="177" y="147"/>
                  </a:cubicBezTo>
                  <a:cubicBezTo>
                    <a:pt x="178" y="148"/>
                    <a:pt x="178" y="148"/>
                    <a:pt x="178" y="148"/>
                  </a:cubicBezTo>
                  <a:cubicBezTo>
                    <a:pt x="178" y="149"/>
                    <a:pt x="178" y="149"/>
                    <a:pt x="178" y="149"/>
                  </a:cubicBezTo>
                  <a:cubicBezTo>
                    <a:pt x="179" y="148"/>
                    <a:pt x="179" y="148"/>
                    <a:pt x="179" y="148"/>
                  </a:cubicBezTo>
                  <a:cubicBezTo>
                    <a:pt x="179" y="148"/>
                    <a:pt x="179" y="148"/>
                    <a:pt x="179" y="148"/>
                  </a:cubicBezTo>
                  <a:cubicBezTo>
                    <a:pt x="179" y="149"/>
                    <a:pt x="179" y="149"/>
                    <a:pt x="179" y="149"/>
                  </a:cubicBezTo>
                  <a:cubicBezTo>
                    <a:pt x="180" y="149"/>
                    <a:pt x="180" y="149"/>
                    <a:pt x="180" y="149"/>
                  </a:cubicBezTo>
                  <a:cubicBezTo>
                    <a:pt x="181" y="150"/>
                    <a:pt x="181" y="150"/>
                    <a:pt x="181" y="150"/>
                  </a:cubicBezTo>
                  <a:cubicBezTo>
                    <a:pt x="182" y="149"/>
                    <a:pt x="182" y="149"/>
                    <a:pt x="182" y="149"/>
                  </a:cubicBezTo>
                  <a:cubicBezTo>
                    <a:pt x="183" y="150"/>
                    <a:pt x="183" y="150"/>
                    <a:pt x="183" y="150"/>
                  </a:cubicBezTo>
                  <a:cubicBezTo>
                    <a:pt x="183" y="149"/>
                    <a:pt x="183" y="149"/>
                    <a:pt x="183" y="149"/>
                  </a:cubicBezTo>
                  <a:cubicBezTo>
                    <a:pt x="185" y="148"/>
                    <a:pt x="185" y="148"/>
                    <a:pt x="185" y="148"/>
                  </a:cubicBezTo>
                  <a:cubicBezTo>
                    <a:pt x="185" y="148"/>
                    <a:pt x="185" y="148"/>
                    <a:pt x="185" y="148"/>
                  </a:cubicBezTo>
                  <a:cubicBezTo>
                    <a:pt x="185" y="149"/>
                    <a:pt x="185" y="149"/>
                    <a:pt x="185" y="149"/>
                  </a:cubicBezTo>
                  <a:cubicBezTo>
                    <a:pt x="187" y="149"/>
                    <a:pt x="187" y="149"/>
                    <a:pt x="187" y="149"/>
                  </a:cubicBezTo>
                  <a:cubicBezTo>
                    <a:pt x="188" y="150"/>
                    <a:pt x="188" y="150"/>
                    <a:pt x="188" y="150"/>
                  </a:cubicBezTo>
                  <a:cubicBezTo>
                    <a:pt x="189" y="150"/>
                    <a:pt x="189" y="150"/>
                    <a:pt x="189" y="150"/>
                  </a:cubicBezTo>
                  <a:cubicBezTo>
                    <a:pt x="190" y="150"/>
                    <a:pt x="190" y="150"/>
                    <a:pt x="190" y="150"/>
                  </a:cubicBezTo>
                  <a:cubicBezTo>
                    <a:pt x="190" y="150"/>
                    <a:pt x="190" y="150"/>
                    <a:pt x="190" y="150"/>
                  </a:cubicBezTo>
                  <a:cubicBezTo>
                    <a:pt x="192" y="150"/>
                    <a:pt x="192" y="150"/>
                    <a:pt x="192" y="150"/>
                  </a:cubicBezTo>
                  <a:cubicBezTo>
                    <a:pt x="192" y="151"/>
                    <a:pt x="192" y="151"/>
                    <a:pt x="192" y="151"/>
                  </a:cubicBezTo>
                  <a:cubicBezTo>
                    <a:pt x="193" y="150"/>
                    <a:pt x="193" y="150"/>
                    <a:pt x="193" y="150"/>
                  </a:cubicBezTo>
                  <a:cubicBezTo>
                    <a:pt x="193" y="149"/>
                    <a:pt x="193" y="149"/>
                    <a:pt x="193" y="149"/>
                  </a:cubicBezTo>
                  <a:cubicBezTo>
                    <a:pt x="192" y="149"/>
                    <a:pt x="192" y="149"/>
                    <a:pt x="192" y="149"/>
                  </a:cubicBezTo>
                  <a:cubicBezTo>
                    <a:pt x="192" y="148"/>
                    <a:pt x="192" y="148"/>
                    <a:pt x="192" y="148"/>
                  </a:cubicBezTo>
                  <a:cubicBezTo>
                    <a:pt x="192" y="147"/>
                    <a:pt x="192" y="147"/>
                    <a:pt x="192" y="147"/>
                  </a:cubicBezTo>
                  <a:cubicBezTo>
                    <a:pt x="192" y="147"/>
                    <a:pt x="192" y="147"/>
                    <a:pt x="192" y="147"/>
                  </a:cubicBezTo>
                  <a:cubicBezTo>
                    <a:pt x="193" y="149"/>
                    <a:pt x="193" y="149"/>
                    <a:pt x="193" y="149"/>
                  </a:cubicBezTo>
                  <a:cubicBezTo>
                    <a:pt x="193" y="150"/>
                    <a:pt x="193" y="150"/>
                    <a:pt x="193" y="150"/>
                  </a:cubicBezTo>
                  <a:cubicBezTo>
                    <a:pt x="194" y="151"/>
                    <a:pt x="194" y="151"/>
                    <a:pt x="194" y="151"/>
                  </a:cubicBezTo>
                  <a:cubicBezTo>
                    <a:pt x="195" y="151"/>
                    <a:pt x="195" y="151"/>
                    <a:pt x="195" y="151"/>
                  </a:cubicBezTo>
                  <a:cubicBezTo>
                    <a:pt x="195" y="152"/>
                    <a:pt x="195" y="152"/>
                    <a:pt x="195" y="152"/>
                  </a:cubicBezTo>
                  <a:cubicBezTo>
                    <a:pt x="195" y="151"/>
                    <a:pt x="195" y="151"/>
                    <a:pt x="195" y="151"/>
                  </a:cubicBezTo>
                  <a:cubicBezTo>
                    <a:pt x="195" y="150"/>
                    <a:pt x="195" y="150"/>
                    <a:pt x="195" y="150"/>
                  </a:cubicBezTo>
                  <a:cubicBezTo>
                    <a:pt x="194" y="150"/>
                    <a:pt x="194" y="150"/>
                    <a:pt x="194" y="150"/>
                  </a:cubicBezTo>
                  <a:cubicBezTo>
                    <a:pt x="193" y="149"/>
                    <a:pt x="193" y="149"/>
                    <a:pt x="193" y="149"/>
                  </a:cubicBezTo>
                  <a:cubicBezTo>
                    <a:pt x="193" y="147"/>
                    <a:pt x="193" y="147"/>
                    <a:pt x="193" y="147"/>
                  </a:cubicBezTo>
                  <a:cubicBezTo>
                    <a:pt x="193" y="146"/>
                    <a:pt x="193" y="146"/>
                    <a:pt x="193" y="146"/>
                  </a:cubicBezTo>
                  <a:cubicBezTo>
                    <a:pt x="194" y="147"/>
                    <a:pt x="194" y="147"/>
                    <a:pt x="194" y="147"/>
                  </a:cubicBezTo>
                  <a:cubicBezTo>
                    <a:pt x="194" y="147"/>
                    <a:pt x="194" y="147"/>
                    <a:pt x="194" y="147"/>
                  </a:cubicBezTo>
                  <a:cubicBezTo>
                    <a:pt x="194" y="147"/>
                    <a:pt x="194" y="147"/>
                    <a:pt x="194" y="147"/>
                  </a:cubicBezTo>
                  <a:cubicBezTo>
                    <a:pt x="194" y="147"/>
                    <a:pt x="194" y="147"/>
                    <a:pt x="194" y="147"/>
                  </a:cubicBezTo>
                  <a:cubicBezTo>
                    <a:pt x="194" y="146"/>
                    <a:pt x="194" y="146"/>
                    <a:pt x="194" y="146"/>
                  </a:cubicBezTo>
                  <a:cubicBezTo>
                    <a:pt x="194" y="146"/>
                    <a:pt x="194" y="146"/>
                    <a:pt x="194" y="146"/>
                  </a:cubicBezTo>
                  <a:cubicBezTo>
                    <a:pt x="194" y="145"/>
                    <a:pt x="194" y="145"/>
                    <a:pt x="194" y="145"/>
                  </a:cubicBezTo>
                  <a:cubicBezTo>
                    <a:pt x="194" y="145"/>
                    <a:pt x="194" y="145"/>
                    <a:pt x="194" y="145"/>
                  </a:cubicBezTo>
                  <a:cubicBezTo>
                    <a:pt x="194" y="144"/>
                    <a:pt x="194" y="144"/>
                    <a:pt x="194" y="144"/>
                  </a:cubicBezTo>
                  <a:cubicBezTo>
                    <a:pt x="195" y="144"/>
                    <a:pt x="195" y="144"/>
                    <a:pt x="195" y="144"/>
                  </a:cubicBezTo>
                  <a:cubicBezTo>
                    <a:pt x="195" y="145"/>
                    <a:pt x="195" y="145"/>
                    <a:pt x="195" y="145"/>
                  </a:cubicBezTo>
                  <a:cubicBezTo>
                    <a:pt x="195" y="146"/>
                    <a:pt x="195" y="146"/>
                    <a:pt x="195" y="146"/>
                  </a:cubicBezTo>
                  <a:cubicBezTo>
                    <a:pt x="196" y="146"/>
                    <a:pt x="196" y="146"/>
                    <a:pt x="196" y="146"/>
                  </a:cubicBezTo>
                  <a:cubicBezTo>
                    <a:pt x="196" y="145"/>
                    <a:pt x="196" y="145"/>
                    <a:pt x="196" y="145"/>
                  </a:cubicBezTo>
                  <a:cubicBezTo>
                    <a:pt x="197" y="145"/>
                    <a:pt x="197" y="145"/>
                    <a:pt x="197" y="145"/>
                  </a:cubicBezTo>
                  <a:cubicBezTo>
                    <a:pt x="197" y="144"/>
                    <a:pt x="197" y="144"/>
                    <a:pt x="197" y="144"/>
                  </a:cubicBezTo>
                  <a:cubicBezTo>
                    <a:pt x="198" y="144"/>
                    <a:pt x="198" y="144"/>
                    <a:pt x="198" y="144"/>
                  </a:cubicBezTo>
                  <a:cubicBezTo>
                    <a:pt x="198" y="145"/>
                    <a:pt x="198" y="145"/>
                    <a:pt x="198" y="145"/>
                  </a:cubicBezTo>
                  <a:cubicBezTo>
                    <a:pt x="198" y="145"/>
                    <a:pt x="198" y="145"/>
                    <a:pt x="198" y="145"/>
                  </a:cubicBezTo>
                  <a:cubicBezTo>
                    <a:pt x="198" y="146"/>
                    <a:pt x="198" y="146"/>
                    <a:pt x="198" y="146"/>
                  </a:cubicBezTo>
                  <a:cubicBezTo>
                    <a:pt x="198" y="145"/>
                    <a:pt x="198" y="145"/>
                    <a:pt x="198" y="145"/>
                  </a:cubicBezTo>
                  <a:cubicBezTo>
                    <a:pt x="199" y="145"/>
                    <a:pt x="199" y="145"/>
                    <a:pt x="199" y="145"/>
                  </a:cubicBezTo>
                  <a:cubicBezTo>
                    <a:pt x="199" y="146"/>
                    <a:pt x="199" y="146"/>
                    <a:pt x="199" y="146"/>
                  </a:cubicBezTo>
                  <a:cubicBezTo>
                    <a:pt x="199" y="147"/>
                    <a:pt x="199" y="147"/>
                    <a:pt x="199" y="147"/>
                  </a:cubicBezTo>
                  <a:cubicBezTo>
                    <a:pt x="199" y="147"/>
                    <a:pt x="199" y="147"/>
                    <a:pt x="199" y="147"/>
                  </a:cubicBezTo>
                  <a:cubicBezTo>
                    <a:pt x="199" y="148"/>
                    <a:pt x="199" y="148"/>
                    <a:pt x="199" y="148"/>
                  </a:cubicBezTo>
                  <a:cubicBezTo>
                    <a:pt x="200" y="147"/>
                    <a:pt x="200" y="147"/>
                    <a:pt x="200" y="147"/>
                  </a:cubicBezTo>
                  <a:cubicBezTo>
                    <a:pt x="201" y="148"/>
                    <a:pt x="201" y="148"/>
                    <a:pt x="201" y="148"/>
                  </a:cubicBezTo>
                  <a:cubicBezTo>
                    <a:pt x="200" y="148"/>
                    <a:pt x="200" y="148"/>
                    <a:pt x="200" y="148"/>
                  </a:cubicBezTo>
                  <a:cubicBezTo>
                    <a:pt x="199" y="149"/>
                    <a:pt x="199" y="149"/>
                    <a:pt x="199" y="149"/>
                  </a:cubicBezTo>
                  <a:cubicBezTo>
                    <a:pt x="199" y="149"/>
                    <a:pt x="199" y="149"/>
                    <a:pt x="199" y="149"/>
                  </a:cubicBezTo>
                  <a:cubicBezTo>
                    <a:pt x="200" y="149"/>
                    <a:pt x="200" y="149"/>
                    <a:pt x="200" y="149"/>
                  </a:cubicBezTo>
                  <a:cubicBezTo>
                    <a:pt x="201" y="149"/>
                    <a:pt x="201" y="149"/>
                    <a:pt x="201" y="149"/>
                  </a:cubicBezTo>
                  <a:cubicBezTo>
                    <a:pt x="201" y="148"/>
                    <a:pt x="201" y="148"/>
                    <a:pt x="201" y="148"/>
                  </a:cubicBezTo>
                  <a:cubicBezTo>
                    <a:pt x="203" y="148"/>
                    <a:pt x="203" y="148"/>
                    <a:pt x="203" y="148"/>
                  </a:cubicBezTo>
                  <a:cubicBezTo>
                    <a:pt x="203" y="148"/>
                    <a:pt x="203" y="148"/>
                    <a:pt x="203" y="148"/>
                  </a:cubicBezTo>
                  <a:cubicBezTo>
                    <a:pt x="203" y="148"/>
                    <a:pt x="203" y="148"/>
                    <a:pt x="203" y="148"/>
                  </a:cubicBezTo>
                  <a:cubicBezTo>
                    <a:pt x="203" y="148"/>
                    <a:pt x="203" y="148"/>
                    <a:pt x="203" y="148"/>
                  </a:cubicBezTo>
                  <a:cubicBezTo>
                    <a:pt x="202" y="149"/>
                    <a:pt x="202" y="149"/>
                    <a:pt x="202" y="149"/>
                  </a:cubicBezTo>
                  <a:cubicBezTo>
                    <a:pt x="202" y="150"/>
                    <a:pt x="202" y="150"/>
                    <a:pt x="202" y="150"/>
                  </a:cubicBezTo>
                  <a:cubicBezTo>
                    <a:pt x="201" y="150"/>
                    <a:pt x="201" y="150"/>
                    <a:pt x="201" y="150"/>
                  </a:cubicBezTo>
                  <a:cubicBezTo>
                    <a:pt x="201" y="151"/>
                    <a:pt x="201" y="151"/>
                    <a:pt x="201" y="151"/>
                  </a:cubicBezTo>
                  <a:cubicBezTo>
                    <a:pt x="199" y="152"/>
                    <a:pt x="199" y="152"/>
                    <a:pt x="199" y="152"/>
                  </a:cubicBezTo>
                  <a:cubicBezTo>
                    <a:pt x="199" y="152"/>
                    <a:pt x="199" y="152"/>
                    <a:pt x="199" y="152"/>
                  </a:cubicBezTo>
                  <a:cubicBezTo>
                    <a:pt x="199" y="153"/>
                    <a:pt x="199" y="153"/>
                    <a:pt x="199" y="153"/>
                  </a:cubicBezTo>
                  <a:cubicBezTo>
                    <a:pt x="199" y="152"/>
                    <a:pt x="199" y="152"/>
                    <a:pt x="199" y="152"/>
                  </a:cubicBezTo>
                  <a:cubicBezTo>
                    <a:pt x="198" y="153"/>
                    <a:pt x="198" y="153"/>
                    <a:pt x="198" y="153"/>
                  </a:cubicBezTo>
                  <a:cubicBezTo>
                    <a:pt x="198" y="154"/>
                    <a:pt x="198" y="154"/>
                    <a:pt x="198" y="154"/>
                  </a:cubicBezTo>
                  <a:cubicBezTo>
                    <a:pt x="198" y="155"/>
                    <a:pt x="198" y="155"/>
                    <a:pt x="198" y="155"/>
                  </a:cubicBezTo>
                  <a:cubicBezTo>
                    <a:pt x="199" y="154"/>
                    <a:pt x="199" y="154"/>
                    <a:pt x="199" y="154"/>
                  </a:cubicBezTo>
                  <a:cubicBezTo>
                    <a:pt x="199" y="154"/>
                    <a:pt x="199" y="154"/>
                    <a:pt x="199" y="154"/>
                  </a:cubicBezTo>
                  <a:cubicBezTo>
                    <a:pt x="199" y="155"/>
                    <a:pt x="199" y="155"/>
                    <a:pt x="199" y="155"/>
                  </a:cubicBezTo>
                  <a:cubicBezTo>
                    <a:pt x="198" y="156"/>
                    <a:pt x="198" y="156"/>
                    <a:pt x="198" y="156"/>
                  </a:cubicBezTo>
                  <a:cubicBezTo>
                    <a:pt x="198" y="156"/>
                    <a:pt x="198" y="156"/>
                    <a:pt x="198" y="156"/>
                  </a:cubicBezTo>
                  <a:cubicBezTo>
                    <a:pt x="199" y="156"/>
                    <a:pt x="199" y="156"/>
                    <a:pt x="199" y="156"/>
                  </a:cubicBezTo>
                  <a:cubicBezTo>
                    <a:pt x="200" y="155"/>
                    <a:pt x="200" y="155"/>
                    <a:pt x="200" y="155"/>
                  </a:cubicBezTo>
                  <a:cubicBezTo>
                    <a:pt x="201" y="155"/>
                    <a:pt x="201" y="155"/>
                    <a:pt x="201" y="155"/>
                  </a:cubicBezTo>
                  <a:cubicBezTo>
                    <a:pt x="200" y="156"/>
                    <a:pt x="200" y="156"/>
                    <a:pt x="200" y="156"/>
                  </a:cubicBezTo>
                  <a:cubicBezTo>
                    <a:pt x="200" y="157"/>
                    <a:pt x="200" y="157"/>
                    <a:pt x="200" y="157"/>
                  </a:cubicBezTo>
                  <a:cubicBezTo>
                    <a:pt x="200" y="157"/>
                    <a:pt x="200" y="157"/>
                    <a:pt x="200" y="157"/>
                  </a:cubicBezTo>
                  <a:cubicBezTo>
                    <a:pt x="201" y="156"/>
                    <a:pt x="201" y="156"/>
                    <a:pt x="201" y="156"/>
                  </a:cubicBezTo>
                  <a:cubicBezTo>
                    <a:pt x="200" y="157"/>
                    <a:pt x="200" y="157"/>
                    <a:pt x="200" y="157"/>
                  </a:cubicBezTo>
                  <a:cubicBezTo>
                    <a:pt x="200" y="158"/>
                    <a:pt x="200" y="158"/>
                    <a:pt x="200" y="158"/>
                  </a:cubicBezTo>
                  <a:cubicBezTo>
                    <a:pt x="200" y="159"/>
                    <a:pt x="200" y="159"/>
                    <a:pt x="200" y="159"/>
                  </a:cubicBezTo>
                  <a:cubicBezTo>
                    <a:pt x="199" y="158"/>
                    <a:pt x="199" y="158"/>
                    <a:pt x="199" y="158"/>
                  </a:cubicBezTo>
                  <a:cubicBezTo>
                    <a:pt x="198" y="157"/>
                    <a:pt x="198" y="157"/>
                    <a:pt x="198" y="157"/>
                  </a:cubicBezTo>
                  <a:cubicBezTo>
                    <a:pt x="197" y="158"/>
                    <a:pt x="197" y="158"/>
                    <a:pt x="197" y="158"/>
                  </a:cubicBezTo>
                  <a:cubicBezTo>
                    <a:pt x="197" y="157"/>
                    <a:pt x="197" y="157"/>
                    <a:pt x="197" y="157"/>
                  </a:cubicBezTo>
                  <a:cubicBezTo>
                    <a:pt x="197" y="157"/>
                    <a:pt x="197" y="157"/>
                    <a:pt x="197" y="157"/>
                  </a:cubicBezTo>
                  <a:cubicBezTo>
                    <a:pt x="196" y="158"/>
                    <a:pt x="196" y="158"/>
                    <a:pt x="196" y="158"/>
                  </a:cubicBezTo>
                  <a:cubicBezTo>
                    <a:pt x="197" y="159"/>
                    <a:pt x="197" y="159"/>
                    <a:pt x="197" y="159"/>
                  </a:cubicBezTo>
                  <a:cubicBezTo>
                    <a:pt x="197" y="160"/>
                    <a:pt x="197" y="160"/>
                    <a:pt x="197" y="160"/>
                  </a:cubicBezTo>
                  <a:cubicBezTo>
                    <a:pt x="197" y="162"/>
                    <a:pt x="197" y="162"/>
                    <a:pt x="197" y="162"/>
                  </a:cubicBezTo>
                  <a:cubicBezTo>
                    <a:pt x="198" y="160"/>
                    <a:pt x="198" y="160"/>
                    <a:pt x="198" y="160"/>
                  </a:cubicBezTo>
                  <a:cubicBezTo>
                    <a:pt x="197" y="159"/>
                    <a:pt x="197" y="159"/>
                    <a:pt x="197" y="159"/>
                  </a:cubicBezTo>
                  <a:cubicBezTo>
                    <a:pt x="198" y="158"/>
                    <a:pt x="198" y="158"/>
                    <a:pt x="198" y="158"/>
                  </a:cubicBezTo>
                  <a:cubicBezTo>
                    <a:pt x="198" y="159"/>
                    <a:pt x="198" y="159"/>
                    <a:pt x="198" y="159"/>
                  </a:cubicBezTo>
                  <a:cubicBezTo>
                    <a:pt x="199" y="159"/>
                    <a:pt x="199" y="159"/>
                    <a:pt x="199" y="159"/>
                  </a:cubicBezTo>
                  <a:cubicBezTo>
                    <a:pt x="200" y="159"/>
                    <a:pt x="200" y="159"/>
                    <a:pt x="200" y="159"/>
                  </a:cubicBezTo>
                  <a:cubicBezTo>
                    <a:pt x="201" y="159"/>
                    <a:pt x="201" y="159"/>
                    <a:pt x="201" y="159"/>
                  </a:cubicBezTo>
                  <a:cubicBezTo>
                    <a:pt x="201" y="158"/>
                    <a:pt x="201" y="158"/>
                    <a:pt x="201" y="158"/>
                  </a:cubicBezTo>
                  <a:cubicBezTo>
                    <a:pt x="202" y="158"/>
                    <a:pt x="202" y="158"/>
                    <a:pt x="202" y="158"/>
                  </a:cubicBezTo>
                  <a:cubicBezTo>
                    <a:pt x="203" y="157"/>
                    <a:pt x="203" y="157"/>
                    <a:pt x="203" y="157"/>
                  </a:cubicBezTo>
                  <a:cubicBezTo>
                    <a:pt x="204" y="157"/>
                    <a:pt x="204" y="157"/>
                    <a:pt x="204" y="157"/>
                  </a:cubicBezTo>
                  <a:cubicBezTo>
                    <a:pt x="204" y="156"/>
                    <a:pt x="204" y="156"/>
                    <a:pt x="204" y="156"/>
                  </a:cubicBezTo>
                  <a:cubicBezTo>
                    <a:pt x="203" y="157"/>
                    <a:pt x="203" y="157"/>
                    <a:pt x="203" y="157"/>
                  </a:cubicBezTo>
                  <a:cubicBezTo>
                    <a:pt x="203" y="156"/>
                    <a:pt x="203" y="156"/>
                    <a:pt x="203" y="156"/>
                  </a:cubicBezTo>
                  <a:cubicBezTo>
                    <a:pt x="202" y="157"/>
                    <a:pt x="202" y="157"/>
                    <a:pt x="202" y="157"/>
                  </a:cubicBezTo>
                  <a:cubicBezTo>
                    <a:pt x="202" y="157"/>
                    <a:pt x="202" y="157"/>
                    <a:pt x="202" y="157"/>
                  </a:cubicBezTo>
                  <a:cubicBezTo>
                    <a:pt x="201" y="157"/>
                    <a:pt x="201" y="157"/>
                    <a:pt x="201" y="157"/>
                  </a:cubicBezTo>
                  <a:cubicBezTo>
                    <a:pt x="202" y="156"/>
                    <a:pt x="202" y="156"/>
                    <a:pt x="202" y="156"/>
                  </a:cubicBezTo>
                  <a:cubicBezTo>
                    <a:pt x="202" y="156"/>
                    <a:pt x="202" y="156"/>
                    <a:pt x="202" y="156"/>
                  </a:cubicBezTo>
                  <a:cubicBezTo>
                    <a:pt x="202" y="155"/>
                    <a:pt x="202" y="155"/>
                    <a:pt x="202" y="155"/>
                  </a:cubicBezTo>
                  <a:cubicBezTo>
                    <a:pt x="202" y="155"/>
                    <a:pt x="202" y="155"/>
                    <a:pt x="202" y="155"/>
                  </a:cubicBezTo>
                  <a:cubicBezTo>
                    <a:pt x="203" y="154"/>
                    <a:pt x="203" y="154"/>
                    <a:pt x="203" y="154"/>
                  </a:cubicBezTo>
                  <a:cubicBezTo>
                    <a:pt x="202" y="153"/>
                    <a:pt x="202" y="153"/>
                    <a:pt x="202" y="153"/>
                  </a:cubicBezTo>
                  <a:cubicBezTo>
                    <a:pt x="202" y="153"/>
                    <a:pt x="202" y="153"/>
                    <a:pt x="202" y="153"/>
                  </a:cubicBezTo>
                  <a:cubicBezTo>
                    <a:pt x="202" y="152"/>
                    <a:pt x="202" y="152"/>
                    <a:pt x="202" y="152"/>
                  </a:cubicBezTo>
                  <a:cubicBezTo>
                    <a:pt x="203" y="151"/>
                    <a:pt x="203" y="151"/>
                    <a:pt x="203" y="151"/>
                  </a:cubicBezTo>
                  <a:cubicBezTo>
                    <a:pt x="203" y="150"/>
                    <a:pt x="203" y="150"/>
                    <a:pt x="203" y="150"/>
                  </a:cubicBezTo>
                  <a:cubicBezTo>
                    <a:pt x="204" y="150"/>
                    <a:pt x="204" y="150"/>
                    <a:pt x="204" y="150"/>
                  </a:cubicBezTo>
                  <a:cubicBezTo>
                    <a:pt x="205" y="150"/>
                    <a:pt x="205" y="150"/>
                    <a:pt x="205" y="150"/>
                  </a:cubicBezTo>
                  <a:cubicBezTo>
                    <a:pt x="204" y="150"/>
                    <a:pt x="204" y="150"/>
                    <a:pt x="204" y="150"/>
                  </a:cubicBezTo>
                  <a:cubicBezTo>
                    <a:pt x="205" y="150"/>
                    <a:pt x="205" y="150"/>
                    <a:pt x="205" y="150"/>
                  </a:cubicBezTo>
                  <a:cubicBezTo>
                    <a:pt x="205" y="150"/>
                    <a:pt x="205" y="150"/>
                    <a:pt x="205" y="150"/>
                  </a:cubicBezTo>
                  <a:cubicBezTo>
                    <a:pt x="206" y="150"/>
                    <a:pt x="206" y="150"/>
                    <a:pt x="206" y="150"/>
                  </a:cubicBezTo>
                  <a:cubicBezTo>
                    <a:pt x="206" y="150"/>
                    <a:pt x="206" y="150"/>
                    <a:pt x="206" y="150"/>
                  </a:cubicBezTo>
                  <a:cubicBezTo>
                    <a:pt x="206" y="150"/>
                    <a:pt x="206" y="150"/>
                    <a:pt x="206" y="150"/>
                  </a:cubicBezTo>
                  <a:cubicBezTo>
                    <a:pt x="207" y="150"/>
                    <a:pt x="207" y="150"/>
                    <a:pt x="207" y="150"/>
                  </a:cubicBezTo>
                  <a:cubicBezTo>
                    <a:pt x="207" y="150"/>
                    <a:pt x="207" y="150"/>
                    <a:pt x="207" y="150"/>
                  </a:cubicBezTo>
                  <a:cubicBezTo>
                    <a:pt x="209" y="149"/>
                    <a:pt x="209" y="149"/>
                    <a:pt x="209" y="149"/>
                  </a:cubicBezTo>
                  <a:cubicBezTo>
                    <a:pt x="210" y="148"/>
                    <a:pt x="210" y="148"/>
                    <a:pt x="210" y="148"/>
                  </a:cubicBezTo>
                  <a:cubicBezTo>
                    <a:pt x="210" y="148"/>
                    <a:pt x="210" y="148"/>
                    <a:pt x="210" y="148"/>
                  </a:cubicBezTo>
                  <a:cubicBezTo>
                    <a:pt x="210" y="148"/>
                    <a:pt x="210" y="148"/>
                    <a:pt x="210" y="148"/>
                  </a:cubicBezTo>
                  <a:cubicBezTo>
                    <a:pt x="211" y="147"/>
                    <a:pt x="211" y="147"/>
                    <a:pt x="211" y="147"/>
                  </a:cubicBezTo>
                  <a:cubicBezTo>
                    <a:pt x="212" y="147"/>
                    <a:pt x="212" y="147"/>
                    <a:pt x="212" y="147"/>
                  </a:cubicBezTo>
                  <a:cubicBezTo>
                    <a:pt x="213" y="146"/>
                    <a:pt x="213" y="146"/>
                    <a:pt x="213" y="146"/>
                  </a:cubicBezTo>
                  <a:cubicBezTo>
                    <a:pt x="213" y="146"/>
                    <a:pt x="213" y="146"/>
                    <a:pt x="213" y="146"/>
                  </a:cubicBezTo>
                  <a:cubicBezTo>
                    <a:pt x="213" y="144"/>
                    <a:pt x="213" y="144"/>
                    <a:pt x="213" y="144"/>
                  </a:cubicBezTo>
                  <a:cubicBezTo>
                    <a:pt x="214" y="144"/>
                    <a:pt x="214" y="144"/>
                    <a:pt x="214" y="144"/>
                  </a:cubicBezTo>
                  <a:cubicBezTo>
                    <a:pt x="214" y="143"/>
                    <a:pt x="214" y="143"/>
                    <a:pt x="214" y="143"/>
                  </a:cubicBezTo>
                  <a:cubicBezTo>
                    <a:pt x="214" y="142"/>
                    <a:pt x="214" y="142"/>
                    <a:pt x="214" y="142"/>
                  </a:cubicBezTo>
                  <a:cubicBezTo>
                    <a:pt x="213" y="143"/>
                    <a:pt x="213" y="143"/>
                    <a:pt x="213" y="143"/>
                  </a:cubicBezTo>
                  <a:cubicBezTo>
                    <a:pt x="212" y="143"/>
                    <a:pt x="212" y="143"/>
                    <a:pt x="212" y="143"/>
                  </a:cubicBezTo>
                  <a:cubicBezTo>
                    <a:pt x="213" y="143"/>
                    <a:pt x="213" y="143"/>
                    <a:pt x="213" y="143"/>
                  </a:cubicBezTo>
                  <a:cubicBezTo>
                    <a:pt x="212" y="144"/>
                    <a:pt x="212" y="144"/>
                    <a:pt x="212" y="144"/>
                  </a:cubicBezTo>
                  <a:cubicBezTo>
                    <a:pt x="211" y="144"/>
                    <a:pt x="211" y="144"/>
                    <a:pt x="211" y="144"/>
                  </a:cubicBezTo>
                  <a:cubicBezTo>
                    <a:pt x="211" y="144"/>
                    <a:pt x="211" y="144"/>
                    <a:pt x="211" y="144"/>
                  </a:cubicBezTo>
                  <a:cubicBezTo>
                    <a:pt x="210" y="144"/>
                    <a:pt x="210" y="144"/>
                    <a:pt x="210" y="144"/>
                  </a:cubicBezTo>
                  <a:cubicBezTo>
                    <a:pt x="210" y="143"/>
                    <a:pt x="210" y="143"/>
                    <a:pt x="210" y="143"/>
                  </a:cubicBezTo>
                  <a:cubicBezTo>
                    <a:pt x="211" y="142"/>
                    <a:pt x="211" y="142"/>
                    <a:pt x="211" y="142"/>
                  </a:cubicBezTo>
                  <a:cubicBezTo>
                    <a:pt x="211" y="142"/>
                    <a:pt x="211" y="142"/>
                    <a:pt x="211" y="142"/>
                  </a:cubicBezTo>
                  <a:cubicBezTo>
                    <a:pt x="212" y="142"/>
                    <a:pt x="212" y="142"/>
                    <a:pt x="212" y="142"/>
                  </a:cubicBezTo>
                  <a:cubicBezTo>
                    <a:pt x="213" y="141"/>
                    <a:pt x="213" y="141"/>
                    <a:pt x="213" y="141"/>
                  </a:cubicBezTo>
                  <a:cubicBezTo>
                    <a:pt x="213" y="141"/>
                    <a:pt x="213" y="141"/>
                    <a:pt x="213" y="141"/>
                  </a:cubicBezTo>
                  <a:cubicBezTo>
                    <a:pt x="213" y="140"/>
                    <a:pt x="213" y="140"/>
                    <a:pt x="213" y="140"/>
                  </a:cubicBezTo>
                  <a:cubicBezTo>
                    <a:pt x="213" y="140"/>
                    <a:pt x="213" y="140"/>
                    <a:pt x="213" y="140"/>
                  </a:cubicBezTo>
                  <a:cubicBezTo>
                    <a:pt x="214" y="139"/>
                    <a:pt x="214" y="139"/>
                    <a:pt x="214" y="139"/>
                  </a:cubicBezTo>
                  <a:cubicBezTo>
                    <a:pt x="215" y="140"/>
                    <a:pt x="215" y="140"/>
                    <a:pt x="215" y="140"/>
                  </a:cubicBezTo>
                  <a:cubicBezTo>
                    <a:pt x="215" y="140"/>
                    <a:pt x="215" y="140"/>
                    <a:pt x="215" y="140"/>
                  </a:cubicBezTo>
                  <a:cubicBezTo>
                    <a:pt x="214" y="141"/>
                    <a:pt x="214" y="141"/>
                    <a:pt x="214" y="141"/>
                  </a:cubicBezTo>
                  <a:cubicBezTo>
                    <a:pt x="215" y="141"/>
                    <a:pt x="215" y="141"/>
                    <a:pt x="215" y="141"/>
                  </a:cubicBezTo>
                  <a:cubicBezTo>
                    <a:pt x="216" y="141"/>
                    <a:pt x="216" y="141"/>
                    <a:pt x="216" y="141"/>
                  </a:cubicBezTo>
                  <a:cubicBezTo>
                    <a:pt x="216" y="139"/>
                    <a:pt x="216" y="139"/>
                    <a:pt x="216" y="139"/>
                  </a:cubicBezTo>
                  <a:cubicBezTo>
                    <a:pt x="216" y="139"/>
                    <a:pt x="216" y="139"/>
                    <a:pt x="216" y="139"/>
                  </a:cubicBezTo>
                  <a:cubicBezTo>
                    <a:pt x="215" y="138"/>
                    <a:pt x="215" y="138"/>
                    <a:pt x="215" y="138"/>
                  </a:cubicBezTo>
                  <a:cubicBezTo>
                    <a:pt x="215" y="138"/>
                    <a:pt x="215" y="138"/>
                    <a:pt x="215" y="138"/>
                  </a:cubicBezTo>
                  <a:cubicBezTo>
                    <a:pt x="214" y="138"/>
                    <a:pt x="214" y="138"/>
                    <a:pt x="214" y="138"/>
                  </a:cubicBezTo>
                  <a:cubicBezTo>
                    <a:pt x="213" y="138"/>
                    <a:pt x="213" y="138"/>
                    <a:pt x="213" y="138"/>
                  </a:cubicBezTo>
                  <a:cubicBezTo>
                    <a:pt x="212" y="137"/>
                    <a:pt x="212" y="137"/>
                    <a:pt x="212" y="137"/>
                  </a:cubicBezTo>
                  <a:cubicBezTo>
                    <a:pt x="213" y="136"/>
                    <a:pt x="213" y="136"/>
                    <a:pt x="213" y="136"/>
                  </a:cubicBezTo>
                  <a:cubicBezTo>
                    <a:pt x="212" y="137"/>
                    <a:pt x="212" y="137"/>
                    <a:pt x="212" y="137"/>
                  </a:cubicBezTo>
                  <a:cubicBezTo>
                    <a:pt x="212" y="137"/>
                    <a:pt x="212" y="137"/>
                    <a:pt x="212" y="137"/>
                  </a:cubicBezTo>
                  <a:cubicBezTo>
                    <a:pt x="211" y="136"/>
                    <a:pt x="211" y="136"/>
                    <a:pt x="211" y="136"/>
                  </a:cubicBezTo>
                  <a:cubicBezTo>
                    <a:pt x="210" y="135"/>
                    <a:pt x="210" y="135"/>
                    <a:pt x="210" y="135"/>
                  </a:cubicBezTo>
                  <a:cubicBezTo>
                    <a:pt x="210" y="134"/>
                    <a:pt x="210" y="134"/>
                    <a:pt x="210" y="134"/>
                  </a:cubicBezTo>
                  <a:cubicBezTo>
                    <a:pt x="210" y="134"/>
                    <a:pt x="210" y="134"/>
                    <a:pt x="210" y="134"/>
                  </a:cubicBezTo>
                  <a:cubicBezTo>
                    <a:pt x="209" y="134"/>
                    <a:pt x="209" y="134"/>
                    <a:pt x="209" y="134"/>
                  </a:cubicBezTo>
                  <a:cubicBezTo>
                    <a:pt x="209" y="134"/>
                    <a:pt x="209" y="134"/>
                    <a:pt x="209" y="134"/>
                  </a:cubicBezTo>
                  <a:cubicBezTo>
                    <a:pt x="209" y="133"/>
                    <a:pt x="209" y="133"/>
                    <a:pt x="209" y="133"/>
                  </a:cubicBezTo>
                  <a:cubicBezTo>
                    <a:pt x="209" y="133"/>
                    <a:pt x="209" y="133"/>
                    <a:pt x="209" y="133"/>
                  </a:cubicBezTo>
                  <a:cubicBezTo>
                    <a:pt x="209" y="132"/>
                    <a:pt x="209" y="132"/>
                    <a:pt x="209" y="132"/>
                  </a:cubicBezTo>
                  <a:cubicBezTo>
                    <a:pt x="209" y="131"/>
                    <a:pt x="209" y="131"/>
                    <a:pt x="209" y="131"/>
                  </a:cubicBezTo>
                  <a:cubicBezTo>
                    <a:pt x="209" y="129"/>
                    <a:pt x="209" y="129"/>
                    <a:pt x="209" y="129"/>
                  </a:cubicBezTo>
                  <a:cubicBezTo>
                    <a:pt x="209" y="129"/>
                    <a:pt x="209" y="129"/>
                    <a:pt x="209" y="129"/>
                  </a:cubicBezTo>
                  <a:cubicBezTo>
                    <a:pt x="211" y="128"/>
                    <a:pt x="211" y="128"/>
                    <a:pt x="211" y="128"/>
                  </a:cubicBezTo>
                  <a:cubicBezTo>
                    <a:pt x="212" y="127"/>
                    <a:pt x="212" y="127"/>
                    <a:pt x="212" y="127"/>
                  </a:cubicBezTo>
                  <a:cubicBezTo>
                    <a:pt x="212" y="127"/>
                    <a:pt x="212" y="127"/>
                    <a:pt x="212" y="127"/>
                  </a:cubicBezTo>
                  <a:cubicBezTo>
                    <a:pt x="212" y="127"/>
                    <a:pt x="212" y="127"/>
                    <a:pt x="212" y="127"/>
                  </a:cubicBezTo>
                  <a:cubicBezTo>
                    <a:pt x="213" y="127"/>
                    <a:pt x="213" y="127"/>
                    <a:pt x="213" y="127"/>
                  </a:cubicBezTo>
                  <a:cubicBezTo>
                    <a:pt x="213" y="126"/>
                    <a:pt x="213" y="126"/>
                    <a:pt x="213" y="126"/>
                  </a:cubicBezTo>
                  <a:cubicBezTo>
                    <a:pt x="213" y="126"/>
                    <a:pt x="213" y="126"/>
                    <a:pt x="213" y="126"/>
                  </a:cubicBezTo>
                  <a:cubicBezTo>
                    <a:pt x="212" y="126"/>
                    <a:pt x="212" y="126"/>
                    <a:pt x="212" y="126"/>
                  </a:cubicBezTo>
                  <a:cubicBezTo>
                    <a:pt x="212" y="126"/>
                    <a:pt x="212" y="126"/>
                    <a:pt x="212" y="126"/>
                  </a:cubicBezTo>
                  <a:cubicBezTo>
                    <a:pt x="212" y="126"/>
                    <a:pt x="212" y="126"/>
                    <a:pt x="212" y="126"/>
                  </a:cubicBezTo>
                  <a:cubicBezTo>
                    <a:pt x="211" y="125"/>
                    <a:pt x="211" y="125"/>
                    <a:pt x="211" y="125"/>
                  </a:cubicBezTo>
                  <a:cubicBezTo>
                    <a:pt x="211" y="124"/>
                    <a:pt x="211" y="124"/>
                    <a:pt x="211" y="124"/>
                  </a:cubicBezTo>
                  <a:cubicBezTo>
                    <a:pt x="213" y="123"/>
                    <a:pt x="213" y="123"/>
                    <a:pt x="213" y="123"/>
                  </a:cubicBezTo>
                  <a:cubicBezTo>
                    <a:pt x="213" y="122"/>
                    <a:pt x="213" y="122"/>
                    <a:pt x="213" y="122"/>
                  </a:cubicBezTo>
                  <a:cubicBezTo>
                    <a:pt x="214" y="121"/>
                    <a:pt x="214" y="121"/>
                    <a:pt x="214" y="121"/>
                  </a:cubicBezTo>
                  <a:cubicBezTo>
                    <a:pt x="214" y="120"/>
                    <a:pt x="214" y="120"/>
                    <a:pt x="214" y="120"/>
                  </a:cubicBezTo>
                  <a:cubicBezTo>
                    <a:pt x="215" y="120"/>
                    <a:pt x="215" y="120"/>
                    <a:pt x="215" y="120"/>
                  </a:cubicBezTo>
                  <a:cubicBezTo>
                    <a:pt x="216" y="119"/>
                    <a:pt x="216" y="119"/>
                    <a:pt x="216" y="119"/>
                  </a:cubicBezTo>
                  <a:cubicBezTo>
                    <a:pt x="217" y="119"/>
                    <a:pt x="217" y="119"/>
                    <a:pt x="217" y="119"/>
                  </a:cubicBezTo>
                  <a:cubicBezTo>
                    <a:pt x="217" y="119"/>
                    <a:pt x="217" y="119"/>
                    <a:pt x="217" y="119"/>
                  </a:cubicBezTo>
                  <a:cubicBezTo>
                    <a:pt x="217" y="120"/>
                    <a:pt x="217" y="120"/>
                    <a:pt x="217" y="120"/>
                  </a:cubicBezTo>
                  <a:cubicBezTo>
                    <a:pt x="217" y="121"/>
                    <a:pt x="217" y="121"/>
                    <a:pt x="217" y="121"/>
                  </a:cubicBezTo>
                  <a:cubicBezTo>
                    <a:pt x="217" y="121"/>
                    <a:pt x="217" y="121"/>
                    <a:pt x="217" y="121"/>
                  </a:cubicBezTo>
                  <a:cubicBezTo>
                    <a:pt x="218" y="121"/>
                    <a:pt x="218" y="121"/>
                    <a:pt x="218" y="121"/>
                  </a:cubicBezTo>
                  <a:cubicBezTo>
                    <a:pt x="218" y="120"/>
                    <a:pt x="218" y="120"/>
                    <a:pt x="218" y="120"/>
                  </a:cubicBezTo>
                  <a:cubicBezTo>
                    <a:pt x="219" y="119"/>
                    <a:pt x="219" y="119"/>
                    <a:pt x="219" y="119"/>
                  </a:cubicBezTo>
                  <a:cubicBezTo>
                    <a:pt x="219" y="119"/>
                    <a:pt x="219" y="119"/>
                    <a:pt x="219" y="119"/>
                  </a:cubicBezTo>
                  <a:cubicBezTo>
                    <a:pt x="219" y="119"/>
                    <a:pt x="219" y="119"/>
                    <a:pt x="219" y="119"/>
                  </a:cubicBezTo>
                  <a:cubicBezTo>
                    <a:pt x="218" y="118"/>
                    <a:pt x="218" y="118"/>
                    <a:pt x="218" y="118"/>
                  </a:cubicBezTo>
                  <a:cubicBezTo>
                    <a:pt x="217" y="118"/>
                    <a:pt x="217" y="118"/>
                    <a:pt x="217" y="118"/>
                  </a:cubicBezTo>
                  <a:cubicBezTo>
                    <a:pt x="218" y="117"/>
                    <a:pt x="218" y="117"/>
                    <a:pt x="218" y="117"/>
                  </a:cubicBezTo>
                  <a:cubicBezTo>
                    <a:pt x="219" y="117"/>
                    <a:pt x="219" y="117"/>
                    <a:pt x="219" y="117"/>
                  </a:cubicBezTo>
                  <a:cubicBezTo>
                    <a:pt x="220" y="116"/>
                    <a:pt x="220" y="116"/>
                    <a:pt x="220" y="116"/>
                  </a:cubicBezTo>
                  <a:cubicBezTo>
                    <a:pt x="221" y="116"/>
                    <a:pt x="221" y="116"/>
                    <a:pt x="221" y="116"/>
                  </a:cubicBezTo>
                  <a:cubicBezTo>
                    <a:pt x="221" y="115"/>
                    <a:pt x="221" y="115"/>
                    <a:pt x="221" y="115"/>
                  </a:cubicBezTo>
                  <a:cubicBezTo>
                    <a:pt x="221" y="115"/>
                    <a:pt x="221" y="115"/>
                    <a:pt x="221" y="115"/>
                  </a:cubicBezTo>
                  <a:cubicBezTo>
                    <a:pt x="222" y="115"/>
                    <a:pt x="222" y="115"/>
                    <a:pt x="222" y="115"/>
                  </a:cubicBezTo>
                  <a:cubicBezTo>
                    <a:pt x="224" y="115"/>
                    <a:pt x="224" y="115"/>
                    <a:pt x="224" y="115"/>
                  </a:cubicBezTo>
                  <a:cubicBezTo>
                    <a:pt x="224" y="116"/>
                    <a:pt x="224" y="116"/>
                    <a:pt x="224" y="116"/>
                  </a:cubicBezTo>
                  <a:cubicBezTo>
                    <a:pt x="224" y="116"/>
                    <a:pt x="224" y="116"/>
                    <a:pt x="224" y="116"/>
                  </a:cubicBezTo>
                  <a:cubicBezTo>
                    <a:pt x="224" y="117"/>
                    <a:pt x="224" y="117"/>
                    <a:pt x="224" y="117"/>
                  </a:cubicBezTo>
                  <a:cubicBezTo>
                    <a:pt x="225" y="117"/>
                    <a:pt x="225" y="117"/>
                    <a:pt x="225" y="117"/>
                  </a:cubicBezTo>
                  <a:cubicBezTo>
                    <a:pt x="226" y="118"/>
                    <a:pt x="226" y="118"/>
                    <a:pt x="226" y="118"/>
                  </a:cubicBezTo>
                  <a:cubicBezTo>
                    <a:pt x="225" y="118"/>
                    <a:pt x="225" y="118"/>
                    <a:pt x="225" y="118"/>
                  </a:cubicBezTo>
                  <a:cubicBezTo>
                    <a:pt x="225" y="119"/>
                    <a:pt x="225" y="119"/>
                    <a:pt x="225" y="119"/>
                  </a:cubicBezTo>
                  <a:cubicBezTo>
                    <a:pt x="225" y="119"/>
                    <a:pt x="225" y="119"/>
                    <a:pt x="225" y="119"/>
                  </a:cubicBezTo>
                  <a:cubicBezTo>
                    <a:pt x="225" y="120"/>
                    <a:pt x="225" y="120"/>
                    <a:pt x="225" y="120"/>
                  </a:cubicBezTo>
                  <a:cubicBezTo>
                    <a:pt x="226" y="121"/>
                    <a:pt x="226" y="121"/>
                    <a:pt x="226" y="121"/>
                  </a:cubicBezTo>
                  <a:cubicBezTo>
                    <a:pt x="226" y="121"/>
                    <a:pt x="226" y="121"/>
                    <a:pt x="226" y="121"/>
                  </a:cubicBezTo>
                  <a:cubicBezTo>
                    <a:pt x="226" y="123"/>
                    <a:pt x="226" y="123"/>
                    <a:pt x="226" y="123"/>
                  </a:cubicBezTo>
                  <a:cubicBezTo>
                    <a:pt x="226" y="123"/>
                    <a:pt x="226" y="123"/>
                    <a:pt x="226" y="123"/>
                  </a:cubicBezTo>
                  <a:cubicBezTo>
                    <a:pt x="226" y="123"/>
                    <a:pt x="226" y="123"/>
                    <a:pt x="226" y="123"/>
                  </a:cubicBezTo>
                  <a:cubicBezTo>
                    <a:pt x="226" y="124"/>
                    <a:pt x="226" y="124"/>
                    <a:pt x="226" y="124"/>
                  </a:cubicBezTo>
                  <a:cubicBezTo>
                    <a:pt x="226" y="125"/>
                    <a:pt x="226" y="125"/>
                    <a:pt x="226" y="125"/>
                  </a:cubicBezTo>
                  <a:cubicBezTo>
                    <a:pt x="225" y="126"/>
                    <a:pt x="225" y="126"/>
                    <a:pt x="225" y="126"/>
                  </a:cubicBezTo>
                  <a:cubicBezTo>
                    <a:pt x="225" y="127"/>
                    <a:pt x="225" y="127"/>
                    <a:pt x="225" y="127"/>
                  </a:cubicBezTo>
                  <a:cubicBezTo>
                    <a:pt x="224" y="127"/>
                    <a:pt x="224" y="127"/>
                    <a:pt x="224" y="127"/>
                  </a:cubicBezTo>
                  <a:cubicBezTo>
                    <a:pt x="225" y="128"/>
                    <a:pt x="225" y="128"/>
                    <a:pt x="225" y="128"/>
                  </a:cubicBezTo>
                  <a:cubicBezTo>
                    <a:pt x="225" y="128"/>
                    <a:pt x="225" y="128"/>
                    <a:pt x="225" y="128"/>
                  </a:cubicBezTo>
                  <a:cubicBezTo>
                    <a:pt x="225" y="129"/>
                    <a:pt x="225" y="129"/>
                    <a:pt x="225" y="129"/>
                  </a:cubicBezTo>
                  <a:cubicBezTo>
                    <a:pt x="225" y="130"/>
                    <a:pt x="225" y="130"/>
                    <a:pt x="225" y="130"/>
                  </a:cubicBezTo>
                  <a:cubicBezTo>
                    <a:pt x="225" y="130"/>
                    <a:pt x="225" y="130"/>
                    <a:pt x="225" y="130"/>
                  </a:cubicBezTo>
                  <a:cubicBezTo>
                    <a:pt x="225" y="131"/>
                    <a:pt x="225" y="131"/>
                    <a:pt x="225" y="131"/>
                  </a:cubicBezTo>
                  <a:cubicBezTo>
                    <a:pt x="225" y="132"/>
                    <a:pt x="225" y="132"/>
                    <a:pt x="225" y="132"/>
                  </a:cubicBezTo>
                  <a:cubicBezTo>
                    <a:pt x="225" y="132"/>
                    <a:pt x="225" y="132"/>
                    <a:pt x="225" y="132"/>
                  </a:cubicBezTo>
                  <a:cubicBezTo>
                    <a:pt x="226" y="132"/>
                    <a:pt x="226" y="132"/>
                    <a:pt x="226" y="132"/>
                  </a:cubicBezTo>
                  <a:cubicBezTo>
                    <a:pt x="226" y="133"/>
                    <a:pt x="226" y="133"/>
                    <a:pt x="226" y="133"/>
                  </a:cubicBezTo>
                  <a:cubicBezTo>
                    <a:pt x="226" y="134"/>
                    <a:pt x="226" y="134"/>
                    <a:pt x="226" y="134"/>
                  </a:cubicBezTo>
                  <a:cubicBezTo>
                    <a:pt x="226" y="134"/>
                    <a:pt x="226" y="134"/>
                    <a:pt x="226" y="134"/>
                  </a:cubicBezTo>
                  <a:cubicBezTo>
                    <a:pt x="225" y="134"/>
                    <a:pt x="225" y="134"/>
                    <a:pt x="225" y="134"/>
                  </a:cubicBezTo>
                  <a:cubicBezTo>
                    <a:pt x="224" y="134"/>
                    <a:pt x="224" y="134"/>
                    <a:pt x="224" y="134"/>
                  </a:cubicBezTo>
                  <a:cubicBezTo>
                    <a:pt x="224" y="133"/>
                    <a:pt x="224" y="133"/>
                    <a:pt x="224" y="133"/>
                  </a:cubicBezTo>
                  <a:cubicBezTo>
                    <a:pt x="224" y="133"/>
                    <a:pt x="224" y="133"/>
                    <a:pt x="224" y="133"/>
                  </a:cubicBezTo>
                  <a:cubicBezTo>
                    <a:pt x="223" y="133"/>
                    <a:pt x="223" y="133"/>
                    <a:pt x="223" y="133"/>
                  </a:cubicBezTo>
                  <a:cubicBezTo>
                    <a:pt x="223" y="134"/>
                    <a:pt x="223" y="134"/>
                    <a:pt x="223" y="134"/>
                  </a:cubicBezTo>
                  <a:cubicBezTo>
                    <a:pt x="222" y="134"/>
                    <a:pt x="222" y="134"/>
                    <a:pt x="222" y="134"/>
                  </a:cubicBezTo>
                  <a:cubicBezTo>
                    <a:pt x="222" y="134"/>
                    <a:pt x="222" y="134"/>
                    <a:pt x="222" y="134"/>
                  </a:cubicBezTo>
                  <a:cubicBezTo>
                    <a:pt x="223" y="134"/>
                    <a:pt x="223" y="134"/>
                    <a:pt x="223" y="134"/>
                  </a:cubicBezTo>
                  <a:cubicBezTo>
                    <a:pt x="224" y="135"/>
                    <a:pt x="224" y="135"/>
                    <a:pt x="224" y="135"/>
                  </a:cubicBezTo>
                  <a:cubicBezTo>
                    <a:pt x="224" y="135"/>
                    <a:pt x="224" y="135"/>
                    <a:pt x="224" y="135"/>
                  </a:cubicBezTo>
                  <a:cubicBezTo>
                    <a:pt x="221" y="137"/>
                    <a:pt x="221" y="137"/>
                    <a:pt x="221" y="137"/>
                  </a:cubicBezTo>
                  <a:cubicBezTo>
                    <a:pt x="221" y="137"/>
                    <a:pt x="221" y="137"/>
                    <a:pt x="221" y="137"/>
                  </a:cubicBezTo>
                  <a:cubicBezTo>
                    <a:pt x="220" y="137"/>
                    <a:pt x="220" y="137"/>
                    <a:pt x="220" y="137"/>
                  </a:cubicBezTo>
                  <a:cubicBezTo>
                    <a:pt x="220" y="137"/>
                    <a:pt x="220" y="137"/>
                    <a:pt x="220" y="137"/>
                  </a:cubicBezTo>
                  <a:cubicBezTo>
                    <a:pt x="220" y="138"/>
                    <a:pt x="220" y="138"/>
                    <a:pt x="220" y="138"/>
                  </a:cubicBezTo>
                  <a:cubicBezTo>
                    <a:pt x="220" y="139"/>
                    <a:pt x="220" y="139"/>
                    <a:pt x="220" y="139"/>
                  </a:cubicBezTo>
                  <a:cubicBezTo>
                    <a:pt x="221" y="138"/>
                    <a:pt x="221" y="138"/>
                    <a:pt x="221" y="138"/>
                  </a:cubicBezTo>
                  <a:cubicBezTo>
                    <a:pt x="222" y="139"/>
                    <a:pt x="222" y="139"/>
                    <a:pt x="222" y="139"/>
                  </a:cubicBezTo>
                  <a:cubicBezTo>
                    <a:pt x="222" y="139"/>
                    <a:pt x="222" y="139"/>
                    <a:pt x="222" y="139"/>
                  </a:cubicBezTo>
                  <a:cubicBezTo>
                    <a:pt x="222" y="140"/>
                    <a:pt x="222" y="140"/>
                    <a:pt x="222" y="140"/>
                  </a:cubicBezTo>
                  <a:cubicBezTo>
                    <a:pt x="224" y="140"/>
                    <a:pt x="224" y="140"/>
                    <a:pt x="224" y="140"/>
                  </a:cubicBezTo>
                  <a:cubicBezTo>
                    <a:pt x="224" y="139"/>
                    <a:pt x="224" y="139"/>
                    <a:pt x="224" y="139"/>
                  </a:cubicBezTo>
                  <a:cubicBezTo>
                    <a:pt x="224" y="139"/>
                    <a:pt x="224" y="139"/>
                    <a:pt x="224" y="139"/>
                  </a:cubicBezTo>
                  <a:cubicBezTo>
                    <a:pt x="225" y="139"/>
                    <a:pt x="225" y="139"/>
                    <a:pt x="225" y="139"/>
                  </a:cubicBezTo>
                  <a:cubicBezTo>
                    <a:pt x="224" y="140"/>
                    <a:pt x="224" y="140"/>
                    <a:pt x="224" y="140"/>
                  </a:cubicBezTo>
                  <a:cubicBezTo>
                    <a:pt x="224" y="140"/>
                    <a:pt x="224" y="140"/>
                    <a:pt x="224" y="140"/>
                  </a:cubicBezTo>
                  <a:cubicBezTo>
                    <a:pt x="225" y="140"/>
                    <a:pt x="225" y="140"/>
                    <a:pt x="225" y="140"/>
                  </a:cubicBezTo>
                  <a:cubicBezTo>
                    <a:pt x="226" y="141"/>
                    <a:pt x="226" y="141"/>
                    <a:pt x="226" y="141"/>
                  </a:cubicBezTo>
                  <a:cubicBezTo>
                    <a:pt x="226" y="140"/>
                    <a:pt x="226" y="140"/>
                    <a:pt x="226" y="140"/>
                  </a:cubicBezTo>
                  <a:cubicBezTo>
                    <a:pt x="227" y="140"/>
                    <a:pt x="227" y="140"/>
                    <a:pt x="227" y="140"/>
                  </a:cubicBezTo>
                  <a:cubicBezTo>
                    <a:pt x="226" y="141"/>
                    <a:pt x="226" y="141"/>
                    <a:pt x="226" y="141"/>
                  </a:cubicBezTo>
                  <a:cubicBezTo>
                    <a:pt x="226" y="141"/>
                    <a:pt x="226" y="141"/>
                    <a:pt x="226" y="141"/>
                  </a:cubicBezTo>
                  <a:cubicBezTo>
                    <a:pt x="225" y="142"/>
                    <a:pt x="225" y="142"/>
                    <a:pt x="225" y="142"/>
                  </a:cubicBezTo>
                  <a:cubicBezTo>
                    <a:pt x="224" y="142"/>
                    <a:pt x="224" y="142"/>
                    <a:pt x="224" y="142"/>
                  </a:cubicBezTo>
                  <a:cubicBezTo>
                    <a:pt x="224" y="141"/>
                    <a:pt x="224" y="141"/>
                    <a:pt x="224" y="141"/>
                  </a:cubicBezTo>
                  <a:cubicBezTo>
                    <a:pt x="224" y="141"/>
                    <a:pt x="224" y="141"/>
                    <a:pt x="224" y="141"/>
                  </a:cubicBezTo>
                  <a:cubicBezTo>
                    <a:pt x="223" y="141"/>
                    <a:pt x="223" y="141"/>
                    <a:pt x="223" y="141"/>
                  </a:cubicBezTo>
                  <a:cubicBezTo>
                    <a:pt x="223" y="141"/>
                    <a:pt x="223" y="141"/>
                    <a:pt x="223" y="141"/>
                  </a:cubicBezTo>
                  <a:cubicBezTo>
                    <a:pt x="224" y="142"/>
                    <a:pt x="224" y="142"/>
                    <a:pt x="224" y="142"/>
                  </a:cubicBezTo>
                  <a:cubicBezTo>
                    <a:pt x="224" y="143"/>
                    <a:pt x="224" y="143"/>
                    <a:pt x="224" y="143"/>
                  </a:cubicBezTo>
                  <a:cubicBezTo>
                    <a:pt x="225" y="144"/>
                    <a:pt x="225" y="144"/>
                    <a:pt x="225" y="144"/>
                  </a:cubicBezTo>
                  <a:cubicBezTo>
                    <a:pt x="225" y="145"/>
                    <a:pt x="225" y="145"/>
                    <a:pt x="225" y="145"/>
                  </a:cubicBezTo>
                  <a:cubicBezTo>
                    <a:pt x="225" y="145"/>
                    <a:pt x="225" y="145"/>
                    <a:pt x="225" y="145"/>
                  </a:cubicBezTo>
                  <a:cubicBezTo>
                    <a:pt x="225" y="146"/>
                    <a:pt x="225" y="146"/>
                    <a:pt x="225" y="146"/>
                  </a:cubicBezTo>
                  <a:cubicBezTo>
                    <a:pt x="224" y="146"/>
                    <a:pt x="224" y="146"/>
                    <a:pt x="224" y="146"/>
                  </a:cubicBezTo>
                  <a:cubicBezTo>
                    <a:pt x="224" y="147"/>
                    <a:pt x="224" y="147"/>
                    <a:pt x="224" y="147"/>
                  </a:cubicBezTo>
                  <a:cubicBezTo>
                    <a:pt x="224" y="148"/>
                    <a:pt x="224" y="148"/>
                    <a:pt x="224" y="148"/>
                  </a:cubicBezTo>
                  <a:cubicBezTo>
                    <a:pt x="223" y="149"/>
                    <a:pt x="223" y="149"/>
                    <a:pt x="223" y="149"/>
                  </a:cubicBezTo>
                  <a:cubicBezTo>
                    <a:pt x="223" y="149"/>
                    <a:pt x="223" y="149"/>
                    <a:pt x="223" y="149"/>
                  </a:cubicBezTo>
                  <a:cubicBezTo>
                    <a:pt x="223" y="150"/>
                    <a:pt x="223" y="150"/>
                    <a:pt x="223" y="150"/>
                  </a:cubicBezTo>
                  <a:cubicBezTo>
                    <a:pt x="223" y="150"/>
                    <a:pt x="223" y="150"/>
                    <a:pt x="223" y="150"/>
                  </a:cubicBezTo>
                  <a:cubicBezTo>
                    <a:pt x="223" y="151"/>
                    <a:pt x="223" y="151"/>
                    <a:pt x="223" y="151"/>
                  </a:cubicBezTo>
                  <a:cubicBezTo>
                    <a:pt x="223" y="151"/>
                    <a:pt x="223" y="151"/>
                    <a:pt x="223" y="151"/>
                  </a:cubicBezTo>
                  <a:cubicBezTo>
                    <a:pt x="224" y="150"/>
                    <a:pt x="224" y="150"/>
                    <a:pt x="224" y="150"/>
                  </a:cubicBezTo>
                  <a:cubicBezTo>
                    <a:pt x="224" y="150"/>
                    <a:pt x="224" y="150"/>
                    <a:pt x="224" y="150"/>
                  </a:cubicBezTo>
                  <a:cubicBezTo>
                    <a:pt x="225" y="149"/>
                    <a:pt x="225" y="149"/>
                    <a:pt x="225" y="149"/>
                  </a:cubicBezTo>
                  <a:cubicBezTo>
                    <a:pt x="226" y="149"/>
                    <a:pt x="226" y="149"/>
                    <a:pt x="226" y="149"/>
                  </a:cubicBezTo>
                  <a:cubicBezTo>
                    <a:pt x="225" y="148"/>
                    <a:pt x="225" y="148"/>
                    <a:pt x="225" y="148"/>
                  </a:cubicBezTo>
                  <a:cubicBezTo>
                    <a:pt x="226" y="148"/>
                    <a:pt x="226" y="148"/>
                    <a:pt x="226" y="148"/>
                  </a:cubicBezTo>
                  <a:cubicBezTo>
                    <a:pt x="226" y="148"/>
                    <a:pt x="226" y="148"/>
                    <a:pt x="226" y="148"/>
                  </a:cubicBezTo>
                  <a:cubicBezTo>
                    <a:pt x="227" y="148"/>
                    <a:pt x="227" y="148"/>
                    <a:pt x="227" y="148"/>
                  </a:cubicBezTo>
                  <a:cubicBezTo>
                    <a:pt x="227" y="147"/>
                    <a:pt x="227" y="147"/>
                    <a:pt x="227" y="147"/>
                  </a:cubicBezTo>
                  <a:cubicBezTo>
                    <a:pt x="227" y="146"/>
                    <a:pt x="227" y="146"/>
                    <a:pt x="227" y="146"/>
                  </a:cubicBezTo>
                  <a:cubicBezTo>
                    <a:pt x="228" y="145"/>
                    <a:pt x="228" y="145"/>
                    <a:pt x="228" y="145"/>
                  </a:cubicBezTo>
                  <a:cubicBezTo>
                    <a:pt x="229" y="143"/>
                    <a:pt x="229" y="143"/>
                    <a:pt x="229" y="143"/>
                  </a:cubicBezTo>
                  <a:cubicBezTo>
                    <a:pt x="230" y="143"/>
                    <a:pt x="230" y="143"/>
                    <a:pt x="230" y="143"/>
                  </a:cubicBezTo>
                  <a:cubicBezTo>
                    <a:pt x="230" y="143"/>
                    <a:pt x="230" y="143"/>
                    <a:pt x="230" y="143"/>
                  </a:cubicBezTo>
                  <a:cubicBezTo>
                    <a:pt x="230" y="143"/>
                    <a:pt x="230" y="143"/>
                    <a:pt x="230" y="143"/>
                  </a:cubicBezTo>
                  <a:cubicBezTo>
                    <a:pt x="230" y="144"/>
                    <a:pt x="230" y="144"/>
                    <a:pt x="230" y="144"/>
                  </a:cubicBezTo>
                  <a:cubicBezTo>
                    <a:pt x="231" y="145"/>
                    <a:pt x="231" y="145"/>
                    <a:pt x="231" y="145"/>
                  </a:cubicBezTo>
                  <a:cubicBezTo>
                    <a:pt x="231" y="146"/>
                    <a:pt x="231" y="146"/>
                    <a:pt x="231" y="146"/>
                  </a:cubicBezTo>
                  <a:cubicBezTo>
                    <a:pt x="232" y="147"/>
                    <a:pt x="232" y="147"/>
                    <a:pt x="232" y="147"/>
                  </a:cubicBezTo>
                  <a:cubicBezTo>
                    <a:pt x="232" y="148"/>
                    <a:pt x="232" y="148"/>
                    <a:pt x="232" y="148"/>
                  </a:cubicBezTo>
                  <a:cubicBezTo>
                    <a:pt x="232" y="149"/>
                    <a:pt x="232" y="149"/>
                    <a:pt x="232" y="149"/>
                  </a:cubicBezTo>
                  <a:cubicBezTo>
                    <a:pt x="232" y="150"/>
                    <a:pt x="232" y="150"/>
                    <a:pt x="232" y="150"/>
                  </a:cubicBezTo>
                  <a:cubicBezTo>
                    <a:pt x="232" y="151"/>
                    <a:pt x="232" y="151"/>
                    <a:pt x="232" y="151"/>
                  </a:cubicBezTo>
                  <a:cubicBezTo>
                    <a:pt x="231" y="151"/>
                    <a:pt x="231" y="151"/>
                    <a:pt x="231" y="151"/>
                  </a:cubicBezTo>
                  <a:cubicBezTo>
                    <a:pt x="230" y="151"/>
                    <a:pt x="230" y="151"/>
                    <a:pt x="230" y="151"/>
                  </a:cubicBezTo>
                  <a:cubicBezTo>
                    <a:pt x="230" y="151"/>
                    <a:pt x="230" y="151"/>
                    <a:pt x="230" y="151"/>
                  </a:cubicBezTo>
                  <a:cubicBezTo>
                    <a:pt x="230" y="152"/>
                    <a:pt x="230" y="152"/>
                    <a:pt x="230" y="152"/>
                  </a:cubicBezTo>
                  <a:cubicBezTo>
                    <a:pt x="230" y="153"/>
                    <a:pt x="230" y="153"/>
                    <a:pt x="230" y="153"/>
                  </a:cubicBezTo>
                  <a:cubicBezTo>
                    <a:pt x="229" y="154"/>
                    <a:pt x="229" y="154"/>
                    <a:pt x="229" y="154"/>
                  </a:cubicBezTo>
                  <a:cubicBezTo>
                    <a:pt x="229" y="155"/>
                    <a:pt x="229" y="155"/>
                    <a:pt x="229" y="155"/>
                  </a:cubicBezTo>
                  <a:cubicBezTo>
                    <a:pt x="229" y="155"/>
                    <a:pt x="229" y="155"/>
                    <a:pt x="229" y="155"/>
                  </a:cubicBezTo>
                  <a:cubicBezTo>
                    <a:pt x="229" y="156"/>
                    <a:pt x="229" y="156"/>
                    <a:pt x="229" y="156"/>
                  </a:cubicBezTo>
                  <a:cubicBezTo>
                    <a:pt x="230" y="159"/>
                    <a:pt x="230" y="159"/>
                    <a:pt x="230" y="159"/>
                  </a:cubicBezTo>
                  <a:cubicBezTo>
                    <a:pt x="230" y="160"/>
                    <a:pt x="230" y="160"/>
                    <a:pt x="230" y="160"/>
                  </a:cubicBezTo>
                  <a:cubicBezTo>
                    <a:pt x="230" y="161"/>
                    <a:pt x="230" y="161"/>
                    <a:pt x="230" y="161"/>
                  </a:cubicBezTo>
                  <a:cubicBezTo>
                    <a:pt x="231" y="162"/>
                    <a:pt x="231" y="162"/>
                    <a:pt x="231" y="162"/>
                  </a:cubicBezTo>
                  <a:cubicBezTo>
                    <a:pt x="231" y="162"/>
                    <a:pt x="231" y="162"/>
                    <a:pt x="231" y="162"/>
                  </a:cubicBezTo>
                  <a:cubicBezTo>
                    <a:pt x="231" y="161"/>
                    <a:pt x="231" y="161"/>
                    <a:pt x="231" y="161"/>
                  </a:cubicBezTo>
                  <a:cubicBezTo>
                    <a:pt x="231" y="160"/>
                    <a:pt x="231" y="160"/>
                    <a:pt x="231" y="160"/>
                  </a:cubicBezTo>
                  <a:cubicBezTo>
                    <a:pt x="232" y="160"/>
                    <a:pt x="232" y="160"/>
                    <a:pt x="232" y="160"/>
                  </a:cubicBezTo>
                  <a:cubicBezTo>
                    <a:pt x="232" y="160"/>
                    <a:pt x="232" y="160"/>
                    <a:pt x="232" y="160"/>
                  </a:cubicBezTo>
                  <a:cubicBezTo>
                    <a:pt x="233" y="161"/>
                    <a:pt x="233" y="161"/>
                    <a:pt x="233" y="161"/>
                  </a:cubicBezTo>
                  <a:cubicBezTo>
                    <a:pt x="233" y="161"/>
                    <a:pt x="233" y="161"/>
                    <a:pt x="233" y="161"/>
                  </a:cubicBezTo>
                  <a:cubicBezTo>
                    <a:pt x="233" y="160"/>
                    <a:pt x="233" y="160"/>
                    <a:pt x="233" y="160"/>
                  </a:cubicBezTo>
                  <a:cubicBezTo>
                    <a:pt x="234" y="159"/>
                    <a:pt x="234" y="159"/>
                    <a:pt x="234" y="159"/>
                  </a:cubicBezTo>
                  <a:cubicBezTo>
                    <a:pt x="234" y="158"/>
                    <a:pt x="234" y="158"/>
                    <a:pt x="234" y="158"/>
                  </a:cubicBezTo>
                  <a:cubicBezTo>
                    <a:pt x="235" y="158"/>
                    <a:pt x="235" y="158"/>
                    <a:pt x="235" y="158"/>
                  </a:cubicBezTo>
                  <a:cubicBezTo>
                    <a:pt x="236" y="157"/>
                    <a:pt x="236" y="157"/>
                    <a:pt x="236" y="157"/>
                  </a:cubicBezTo>
                  <a:cubicBezTo>
                    <a:pt x="236" y="156"/>
                    <a:pt x="236" y="156"/>
                    <a:pt x="236" y="156"/>
                  </a:cubicBezTo>
                  <a:cubicBezTo>
                    <a:pt x="236" y="156"/>
                    <a:pt x="236" y="156"/>
                    <a:pt x="236" y="156"/>
                  </a:cubicBezTo>
                  <a:cubicBezTo>
                    <a:pt x="238" y="155"/>
                    <a:pt x="238" y="155"/>
                    <a:pt x="238" y="155"/>
                  </a:cubicBezTo>
                  <a:cubicBezTo>
                    <a:pt x="239" y="153"/>
                    <a:pt x="239" y="153"/>
                    <a:pt x="239" y="153"/>
                  </a:cubicBezTo>
                  <a:cubicBezTo>
                    <a:pt x="240" y="151"/>
                    <a:pt x="240" y="151"/>
                    <a:pt x="240" y="151"/>
                  </a:cubicBezTo>
                  <a:cubicBezTo>
                    <a:pt x="240" y="150"/>
                    <a:pt x="240" y="150"/>
                    <a:pt x="240" y="150"/>
                  </a:cubicBezTo>
                  <a:cubicBezTo>
                    <a:pt x="241" y="149"/>
                    <a:pt x="241" y="149"/>
                    <a:pt x="241" y="149"/>
                  </a:cubicBezTo>
                  <a:cubicBezTo>
                    <a:pt x="242" y="150"/>
                    <a:pt x="242" y="150"/>
                    <a:pt x="242" y="150"/>
                  </a:cubicBezTo>
                  <a:cubicBezTo>
                    <a:pt x="243" y="150"/>
                    <a:pt x="243" y="150"/>
                    <a:pt x="243" y="150"/>
                  </a:cubicBezTo>
                  <a:cubicBezTo>
                    <a:pt x="243" y="150"/>
                    <a:pt x="243" y="150"/>
                    <a:pt x="243" y="150"/>
                  </a:cubicBezTo>
                  <a:cubicBezTo>
                    <a:pt x="244" y="150"/>
                    <a:pt x="244" y="150"/>
                    <a:pt x="244" y="150"/>
                  </a:cubicBezTo>
                  <a:cubicBezTo>
                    <a:pt x="244" y="150"/>
                    <a:pt x="244" y="150"/>
                    <a:pt x="244" y="150"/>
                  </a:cubicBezTo>
                  <a:cubicBezTo>
                    <a:pt x="243" y="150"/>
                    <a:pt x="243" y="150"/>
                    <a:pt x="243" y="150"/>
                  </a:cubicBezTo>
                  <a:cubicBezTo>
                    <a:pt x="243" y="149"/>
                    <a:pt x="243" y="149"/>
                    <a:pt x="243" y="149"/>
                  </a:cubicBezTo>
                  <a:cubicBezTo>
                    <a:pt x="243" y="148"/>
                    <a:pt x="243" y="148"/>
                    <a:pt x="243" y="148"/>
                  </a:cubicBezTo>
                  <a:cubicBezTo>
                    <a:pt x="244" y="148"/>
                    <a:pt x="244" y="148"/>
                    <a:pt x="244" y="148"/>
                  </a:cubicBezTo>
                  <a:cubicBezTo>
                    <a:pt x="244" y="149"/>
                    <a:pt x="244" y="149"/>
                    <a:pt x="244" y="149"/>
                  </a:cubicBezTo>
                  <a:cubicBezTo>
                    <a:pt x="245" y="148"/>
                    <a:pt x="245" y="148"/>
                    <a:pt x="245" y="148"/>
                  </a:cubicBezTo>
                  <a:cubicBezTo>
                    <a:pt x="245" y="148"/>
                    <a:pt x="245" y="148"/>
                    <a:pt x="245" y="148"/>
                  </a:cubicBezTo>
                  <a:cubicBezTo>
                    <a:pt x="246" y="148"/>
                    <a:pt x="246" y="148"/>
                    <a:pt x="246" y="148"/>
                  </a:cubicBezTo>
                  <a:cubicBezTo>
                    <a:pt x="245" y="147"/>
                    <a:pt x="245" y="147"/>
                    <a:pt x="245" y="147"/>
                  </a:cubicBezTo>
                  <a:cubicBezTo>
                    <a:pt x="245" y="147"/>
                    <a:pt x="245" y="147"/>
                    <a:pt x="245" y="147"/>
                  </a:cubicBezTo>
                  <a:cubicBezTo>
                    <a:pt x="245" y="147"/>
                    <a:pt x="245" y="147"/>
                    <a:pt x="245" y="147"/>
                  </a:cubicBezTo>
                  <a:cubicBezTo>
                    <a:pt x="244" y="147"/>
                    <a:pt x="244" y="147"/>
                    <a:pt x="244" y="147"/>
                  </a:cubicBezTo>
                  <a:cubicBezTo>
                    <a:pt x="244" y="145"/>
                    <a:pt x="244" y="145"/>
                    <a:pt x="244" y="145"/>
                  </a:cubicBezTo>
                  <a:cubicBezTo>
                    <a:pt x="245" y="145"/>
                    <a:pt x="245" y="145"/>
                    <a:pt x="245" y="145"/>
                  </a:cubicBezTo>
                  <a:cubicBezTo>
                    <a:pt x="245" y="144"/>
                    <a:pt x="245" y="144"/>
                    <a:pt x="245" y="144"/>
                  </a:cubicBezTo>
                  <a:cubicBezTo>
                    <a:pt x="245" y="144"/>
                    <a:pt x="245" y="144"/>
                    <a:pt x="245" y="144"/>
                  </a:cubicBezTo>
                  <a:cubicBezTo>
                    <a:pt x="245" y="144"/>
                    <a:pt x="245" y="144"/>
                    <a:pt x="245" y="144"/>
                  </a:cubicBezTo>
                  <a:cubicBezTo>
                    <a:pt x="245" y="143"/>
                    <a:pt x="245" y="143"/>
                    <a:pt x="245" y="143"/>
                  </a:cubicBezTo>
                  <a:cubicBezTo>
                    <a:pt x="246" y="142"/>
                    <a:pt x="246" y="142"/>
                    <a:pt x="246" y="142"/>
                  </a:cubicBezTo>
                  <a:cubicBezTo>
                    <a:pt x="245" y="142"/>
                    <a:pt x="245" y="142"/>
                    <a:pt x="245" y="142"/>
                  </a:cubicBezTo>
                  <a:cubicBezTo>
                    <a:pt x="245" y="142"/>
                    <a:pt x="245" y="142"/>
                    <a:pt x="245" y="142"/>
                  </a:cubicBezTo>
                  <a:cubicBezTo>
                    <a:pt x="246" y="142"/>
                    <a:pt x="246" y="142"/>
                    <a:pt x="246" y="142"/>
                  </a:cubicBezTo>
                  <a:cubicBezTo>
                    <a:pt x="246" y="141"/>
                    <a:pt x="246" y="141"/>
                    <a:pt x="246" y="141"/>
                  </a:cubicBezTo>
                  <a:cubicBezTo>
                    <a:pt x="246" y="141"/>
                    <a:pt x="246" y="141"/>
                    <a:pt x="246" y="141"/>
                  </a:cubicBezTo>
                  <a:cubicBezTo>
                    <a:pt x="246" y="140"/>
                    <a:pt x="246" y="140"/>
                    <a:pt x="246" y="140"/>
                  </a:cubicBezTo>
                  <a:cubicBezTo>
                    <a:pt x="246" y="141"/>
                    <a:pt x="246" y="141"/>
                    <a:pt x="246" y="141"/>
                  </a:cubicBezTo>
                  <a:cubicBezTo>
                    <a:pt x="247" y="141"/>
                    <a:pt x="247" y="141"/>
                    <a:pt x="247" y="141"/>
                  </a:cubicBezTo>
                  <a:cubicBezTo>
                    <a:pt x="247" y="141"/>
                    <a:pt x="247" y="141"/>
                    <a:pt x="247" y="141"/>
                  </a:cubicBezTo>
                  <a:cubicBezTo>
                    <a:pt x="248" y="141"/>
                    <a:pt x="248" y="141"/>
                    <a:pt x="248" y="141"/>
                  </a:cubicBezTo>
                  <a:cubicBezTo>
                    <a:pt x="249" y="141"/>
                    <a:pt x="249" y="141"/>
                    <a:pt x="249" y="141"/>
                  </a:cubicBezTo>
                  <a:cubicBezTo>
                    <a:pt x="251" y="142"/>
                    <a:pt x="251" y="142"/>
                    <a:pt x="251" y="142"/>
                  </a:cubicBezTo>
                  <a:cubicBezTo>
                    <a:pt x="251" y="142"/>
                    <a:pt x="251" y="142"/>
                    <a:pt x="251" y="142"/>
                  </a:cubicBezTo>
                  <a:cubicBezTo>
                    <a:pt x="251" y="143"/>
                    <a:pt x="251" y="143"/>
                    <a:pt x="251" y="143"/>
                  </a:cubicBezTo>
                  <a:cubicBezTo>
                    <a:pt x="253" y="143"/>
                    <a:pt x="253" y="143"/>
                    <a:pt x="253" y="143"/>
                  </a:cubicBezTo>
                  <a:cubicBezTo>
                    <a:pt x="254" y="143"/>
                    <a:pt x="254" y="143"/>
                    <a:pt x="254" y="143"/>
                  </a:cubicBezTo>
                  <a:cubicBezTo>
                    <a:pt x="254" y="143"/>
                    <a:pt x="254" y="143"/>
                    <a:pt x="254" y="143"/>
                  </a:cubicBezTo>
                  <a:cubicBezTo>
                    <a:pt x="255" y="144"/>
                    <a:pt x="255" y="144"/>
                    <a:pt x="255" y="144"/>
                  </a:cubicBezTo>
                  <a:cubicBezTo>
                    <a:pt x="255" y="144"/>
                    <a:pt x="255" y="144"/>
                    <a:pt x="255" y="144"/>
                  </a:cubicBezTo>
                  <a:cubicBezTo>
                    <a:pt x="255" y="145"/>
                    <a:pt x="255" y="145"/>
                    <a:pt x="255" y="145"/>
                  </a:cubicBezTo>
                  <a:cubicBezTo>
                    <a:pt x="256" y="145"/>
                    <a:pt x="256" y="145"/>
                    <a:pt x="256" y="145"/>
                  </a:cubicBezTo>
                  <a:cubicBezTo>
                    <a:pt x="255" y="145"/>
                    <a:pt x="255" y="145"/>
                    <a:pt x="255" y="145"/>
                  </a:cubicBezTo>
                  <a:cubicBezTo>
                    <a:pt x="254" y="145"/>
                    <a:pt x="254" y="145"/>
                    <a:pt x="254" y="145"/>
                  </a:cubicBezTo>
                  <a:cubicBezTo>
                    <a:pt x="254" y="145"/>
                    <a:pt x="254" y="145"/>
                    <a:pt x="254" y="145"/>
                  </a:cubicBezTo>
                  <a:cubicBezTo>
                    <a:pt x="254" y="145"/>
                    <a:pt x="254" y="145"/>
                    <a:pt x="254" y="145"/>
                  </a:cubicBezTo>
                  <a:cubicBezTo>
                    <a:pt x="256" y="146"/>
                    <a:pt x="256" y="146"/>
                    <a:pt x="256" y="146"/>
                  </a:cubicBezTo>
                  <a:cubicBezTo>
                    <a:pt x="256" y="147"/>
                    <a:pt x="256" y="147"/>
                    <a:pt x="256" y="147"/>
                  </a:cubicBezTo>
                  <a:cubicBezTo>
                    <a:pt x="255" y="147"/>
                    <a:pt x="255" y="147"/>
                    <a:pt x="255" y="147"/>
                  </a:cubicBezTo>
                  <a:cubicBezTo>
                    <a:pt x="256" y="148"/>
                    <a:pt x="256" y="148"/>
                    <a:pt x="256" y="148"/>
                  </a:cubicBezTo>
                  <a:cubicBezTo>
                    <a:pt x="256" y="147"/>
                    <a:pt x="256" y="147"/>
                    <a:pt x="256" y="147"/>
                  </a:cubicBezTo>
                  <a:cubicBezTo>
                    <a:pt x="258" y="148"/>
                    <a:pt x="258" y="148"/>
                    <a:pt x="258" y="148"/>
                  </a:cubicBezTo>
                  <a:cubicBezTo>
                    <a:pt x="258" y="148"/>
                    <a:pt x="258" y="148"/>
                    <a:pt x="258" y="148"/>
                  </a:cubicBezTo>
                  <a:cubicBezTo>
                    <a:pt x="258" y="148"/>
                    <a:pt x="258" y="148"/>
                    <a:pt x="258" y="148"/>
                  </a:cubicBezTo>
                  <a:cubicBezTo>
                    <a:pt x="259" y="149"/>
                    <a:pt x="259" y="149"/>
                    <a:pt x="259" y="149"/>
                  </a:cubicBezTo>
                  <a:cubicBezTo>
                    <a:pt x="258" y="149"/>
                    <a:pt x="258" y="149"/>
                    <a:pt x="258" y="149"/>
                  </a:cubicBezTo>
                  <a:cubicBezTo>
                    <a:pt x="257" y="150"/>
                    <a:pt x="257" y="150"/>
                    <a:pt x="257" y="150"/>
                  </a:cubicBezTo>
                  <a:cubicBezTo>
                    <a:pt x="256" y="151"/>
                    <a:pt x="256" y="151"/>
                    <a:pt x="256" y="151"/>
                  </a:cubicBezTo>
                  <a:cubicBezTo>
                    <a:pt x="255" y="151"/>
                    <a:pt x="255" y="151"/>
                    <a:pt x="255" y="151"/>
                  </a:cubicBezTo>
                  <a:cubicBezTo>
                    <a:pt x="256" y="151"/>
                    <a:pt x="256" y="151"/>
                    <a:pt x="256" y="151"/>
                  </a:cubicBezTo>
                  <a:cubicBezTo>
                    <a:pt x="257" y="151"/>
                    <a:pt x="257" y="151"/>
                    <a:pt x="257" y="151"/>
                  </a:cubicBezTo>
                  <a:cubicBezTo>
                    <a:pt x="257" y="152"/>
                    <a:pt x="257" y="152"/>
                    <a:pt x="257" y="152"/>
                  </a:cubicBezTo>
                  <a:cubicBezTo>
                    <a:pt x="257" y="152"/>
                    <a:pt x="257" y="152"/>
                    <a:pt x="257" y="152"/>
                  </a:cubicBezTo>
                  <a:cubicBezTo>
                    <a:pt x="258" y="152"/>
                    <a:pt x="258" y="152"/>
                    <a:pt x="258" y="152"/>
                  </a:cubicBezTo>
                  <a:cubicBezTo>
                    <a:pt x="257" y="153"/>
                    <a:pt x="257" y="153"/>
                    <a:pt x="257" y="153"/>
                  </a:cubicBezTo>
                  <a:cubicBezTo>
                    <a:pt x="257" y="153"/>
                    <a:pt x="257" y="153"/>
                    <a:pt x="257" y="153"/>
                  </a:cubicBezTo>
                  <a:cubicBezTo>
                    <a:pt x="256" y="154"/>
                    <a:pt x="256" y="154"/>
                    <a:pt x="256" y="154"/>
                  </a:cubicBezTo>
                  <a:cubicBezTo>
                    <a:pt x="255" y="154"/>
                    <a:pt x="255" y="154"/>
                    <a:pt x="255" y="154"/>
                  </a:cubicBezTo>
                  <a:cubicBezTo>
                    <a:pt x="254" y="154"/>
                    <a:pt x="254" y="154"/>
                    <a:pt x="254" y="154"/>
                  </a:cubicBezTo>
                  <a:cubicBezTo>
                    <a:pt x="254" y="154"/>
                    <a:pt x="254" y="154"/>
                    <a:pt x="254" y="154"/>
                  </a:cubicBezTo>
                  <a:cubicBezTo>
                    <a:pt x="253" y="154"/>
                    <a:pt x="253" y="154"/>
                    <a:pt x="253" y="154"/>
                  </a:cubicBezTo>
                  <a:cubicBezTo>
                    <a:pt x="253" y="153"/>
                    <a:pt x="253" y="153"/>
                    <a:pt x="253" y="153"/>
                  </a:cubicBezTo>
                  <a:cubicBezTo>
                    <a:pt x="252" y="153"/>
                    <a:pt x="252" y="153"/>
                    <a:pt x="252" y="153"/>
                  </a:cubicBezTo>
                  <a:cubicBezTo>
                    <a:pt x="252" y="153"/>
                    <a:pt x="252" y="153"/>
                    <a:pt x="252" y="153"/>
                  </a:cubicBezTo>
                  <a:cubicBezTo>
                    <a:pt x="251" y="153"/>
                    <a:pt x="251" y="153"/>
                    <a:pt x="251" y="153"/>
                  </a:cubicBezTo>
                  <a:cubicBezTo>
                    <a:pt x="251" y="154"/>
                    <a:pt x="251" y="154"/>
                    <a:pt x="251" y="154"/>
                  </a:cubicBezTo>
                  <a:cubicBezTo>
                    <a:pt x="251" y="154"/>
                    <a:pt x="251" y="154"/>
                    <a:pt x="251" y="154"/>
                  </a:cubicBezTo>
                  <a:cubicBezTo>
                    <a:pt x="251" y="154"/>
                    <a:pt x="251" y="154"/>
                    <a:pt x="251" y="154"/>
                  </a:cubicBezTo>
                  <a:cubicBezTo>
                    <a:pt x="252" y="154"/>
                    <a:pt x="252" y="154"/>
                    <a:pt x="252" y="154"/>
                  </a:cubicBezTo>
                  <a:cubicBezTo>
                    <a:pt x="252" y="155"/>
                    <a:pt x="252" y="155"/>
                    <a:pt x="252" y="155"/>
                  </a:cubicBezTo>
                  <a:cubicBezTo>
                    <a:pt x="251" y="155"/>
                    <a:pt x="251" y="155"/>
                    <a:pt x="251" y="155"/>
                  </a:cubicBezTo>
                  <a:cubicBezTo>
                    <a:pt x="252" y="156"/>
                    <a:pt x="252" y="156"/>
                    <a:pt x="252" y="156"/>
                  </a:cubicBezTo>
                  <a:cubicBezTo>
                    <a:pt x="251" y="156"/>
                    <a:pt x="251" y="156"/>
                    <a:pt x="251" y="156"/>
                  </a:cubicBezTo>
                  <a:cubicBezTo>
                    <a:pt x="251" y="157"/>
                    <a:pt x="251" y="157"/>
                    <a:pt x="251" y="157"/>
                  </a:cubicBezTo>
                  <a:cubicBezTo>
                    <a:pt x="252" y="157"/>
                    <a:pt x="252" y="157"/>
                    <a:pt x="252" y="157"/>
                  </a:cubicBezTo>
                  <a:cubicBezTo>
                    <a:pt x="252" y="156"/>
                    <a:pt x="252" y="156"/>
                    <a:pt x="252" y="156"/>
                  </a:cubicBezTo>
                  <a:cubicBezTo>
                    <a:pt x="252" y="156"/>
                    <a:pt x="252" y="156"/>
                    <a:pt x="252" y="156"/>
                  </a:cubicBezTo>
                  <a:cubicBezTo>
                    <a:pt x="252" y="157"/>
                    <a:pt x="252" y="157"/>
                    <a:pt x="252" y="157"/>
                  </a:cubicBezTo>
                  <a:cubicBezTo>
                    <a:pt x="251" y="157"/>
                    <a:pt x="251" y="157"/>
                    <a:pt x="251" y="157"/>
                  </a:cubicBezTo>
                  <a:cubicBezTo>
                    <a:pt x="251" y="158"/>
                    <a:pt x="251" y="158"/>
                    <a:pt x="251" y="158"/>
                  </a:cubicBezTo>
                  <a:cubicBezTo>
                    <a:pt x="251" y="159"/>
                    <a:pt x="251" y="159"/>
                    <a:pt x="251" y="159"/>
                  </a:cubicBezTo>
                  <a:cubicBezTo>
                    <a:pt x="252" y="160"/>
                    <a:pt x="252" y="160"/>
                    <a:pt x="252" y="160"/>
                  </a:cubicBezTo>
                  <a:cubicBezTo>
                    <a:pt x="252" y="160"/>
                    <a:pt x="252" y="160"/>
                    <a:pt x="252" y="160"/>
                  </a:cubicBezTo>
                  <a:cubicBezTo>
                    <a:pt x="253" y="162"/>
                    <a:pt x="253" y="162"/>
                    <a:pt x="253" y="162"/>
                  </a:cubicBezTo>
                  <a:cubicBezTo>
                    <a:pt x="253" y="163"/>
                    <a:pt x="253" y="163"/>
                    <a:pt x="253" y="163"/>
                  </a:cubicBezTo>
                  <a:cubicBezTo>
                    <a:pt x="252" y="163"/>
                    <a:pt x="252" y="163"/>
                    <a:pt x="252" y="163"/>
                  </a:cubicBezTo>
                  <a:cubicBezTo>
                    <a:pt x="252" y="164"/>
                    <a:pt x="252" y="164"/>
                    <a:pt x="252" y="164"/>
                  </a:cubicBezTo>
                  <a:cubicBezTo>
                    <a:pt x="251" y="164"/>
                    <a:pt x="251" y="164"/>
                    <a:pt x="251" y="164"/>
                  </a:cubicBezTo>
                  <a:cubicBezTo>
                    <a:pt x="251" y="165"/>
                    <a:pt x="251" y="165"/>
                    <a:pt x="251" y="165"/>
                  </a:cubicBezTo>
                  <a:cubicBezTo>
                    <a:pt x="251" y="166"/>
                    <a:pt x="251" y="166"/>
                    <a:pt x="251" y="166"/>
                  </a:cubicBezTo>
                  <a:cubicBezTo>
                    <a:pt x="250" y="165"/>
                    <a:pt x="250" y="165"/>
                    <a:pt x="250" y="165"/>
                  </a:cubicBezTo>
                  <a:cubicBezTo>
                    <a:pt x="249" y="165"/>
                    <a:pt x="249" y="165"/>
                    <a:pt x="249" y="165"/>
                  </a:cubicBezTo>
                  <a:cubicBezTo>
                    <a:pt x="248" y="166"/>
                    <a:pt x="248" y="166"/>
                    <a:pt x="248" y="166"/>
                  </a:cubicBezTo>
                  <a:cubicBezTo>
                    <a:pt x="248" y="167"/>
                    <a:pt x="248" y="167"/>
                    <a:pt x="248" y="167"/>
                  </a:cubicBezTo>
                  <a:cubicBezTo>
                    <a:pt x="247" y="167"/>
                    <a:pt x="247" y="167"/>
                    <a:pt x="247" y="167"/>
                  </a:cubicBezTo>
                  <a:cubicBezTo>
                    <a:pt x="247" y="168"/>
                    <a:pt x="247" y="168"/>
                    <a:pt x="247" y="168"/>
                  </a:cubicBezTo>
                  <a:cubicBezTo>
                    <a:pt x="246" y="168"/>
                    <a:pt x="246" y="168"/>
                    <a:pt x="246" y="168"/>
                  </a:cubicBezTo>
                  <a:cubicBezTo>
                    <a:pt x="245" y="169"/>
                    <a:pt x="245" y="169"/>
                    <a:pt x="245" y="169"/>
                  </a:cubicBezTo>
                  <a:cubicBezTo>
                    <a:pt x="244" y="169"/>
                    <a:pt x="244" y="169"/>
                    <a:pt x="244" y="169"/>
                  </a:cubicBezTo>
                  <a:cubicBezTo>
                    <a:pt x="243" y="169"/>
                    <a:pt x="243" y="169"/>
                    <a:pt x="243" y="169"/>
                  </a:cubicBezTo>
                  <a:cubicBezTo>
                    <a:pt x="243" y="170"/>
                    <a:pt x="243" y="170"/>
                    <a:pt x="243" y="170"/>
                  </a:cubicBezTo>
                  <a:cubicBezTo>
                    <a:pt x="241" y="170"/>
                    <a:pt x="241" y="170"/>
                    <a:pt x="241" y="170"/>
                  </a:cubicBezTo>
                  <a:cubicBezTo>
                    <a:pt x="240" y="170"/>
                    <a:pt x="240" y="170"/>
                    <a:pt x="240" y="170"/>
                  </a:cubicBezTo>
                  <a:cubicBezTo>
                    <a:pt x="241" y="169"/>
                    <a:pt x="241" y="169"/>
                    <a:pt x="241" y="169"/>
                  </a:cubicBezTo>
                  <a:cubicBezTo>
                    <a:pt x="241" y="168"/>
                    <a:pt x="241" y="168"/>
                    <a:pt x="241" y="168"/>
                  </a:cubicBezTo>
                  <a:cubicBezTo>
                    <a:pt x="240" y="168"/>
                    <a:pt x="240" y="168"/>
                    <a:pt x="240" y="168"/>
                  </a:cubicBezTo>
                  <a:cubicBezTo>
                    <a:pt x="240" y="167"/>
                    <a:pt x="240" y="167"/>
                    <a:pt x="240" y="167"/>
                  </a:cubicBezTo>
                  <a:cubicBezTo>
                    <a:pt x="240" y="167"/>
                    <a:pt x="240" y="167"/>
                    <a:pt x="240" y="167"/>
                  </a:cubicBezTo>
                  <a:cubicBezTo>
                    <a:pt x="240" y="167"/>
                    <a:pt x="240" y="167"/>
                    <a:pt x="240" y="167"/>
                  </a:cubicBezTo>
                  <a:cubicBezTo>
                    <a:pt x="241" y="165"/>
                    <a:pt x="241" y="165"/>
                    <a:pt x="241" y="165"/>
                  </a:cubicBezTo>
                  <a:cubicBezTo>
                    <a:pt x="240" y="166"/>
                    <a:pt x="240" y="166"/>
                    <a:pt x="240" y="166"/>
                  </a:cubicBezTo>
                  <a:cubicBezTo>
                    <a:pt x="240" y="166"/>
                    <a:pt x="240" y="166"/>
                    <a:pt x="240" y="166"/>
                  </a:cubicBezTo>
                  <a:cubicBezTo>
                    <a:pt x="240" y="165"/>
                    <a:pt x="240" y="165"/>
                    <a:pt x="240" y="165"/>
                  </a:cubicBezTo>
                  <a:cubicBezTo>
                    <a:pt x="239" y="165"/>
                    <a:pt x="239" y="165"/>
                    <a:pt x="239" y="165"/>
                  </a:cubicBezTo>
                  <a:cubicBezTo>
                    <a:pt x="239" y="164"/>
                    <a:pt x="239" y="164"/>
                    <a:pt x="239" y="164"/>
                  </a:cubicBezTo>
                  <a:cubicBezTo>
                    <a:pt x="238" y="164"/>
                    <a:pt x="238" y="164"/>
                    <a:pt x="238" y="164"/>
                  </a:cubicBezTo>
                  <a:cubicBezTo>
                    <a:pt x="238" y="164"/>
                    <a:pt x="238" y="164"/>
                    <a:pt x="238" y="164"/>
                  </a:cubicBezTo>
                  <a:cubicBezTo>
                    <a:pt x="237" y="164"/>
                    <a:pt x="237" y="164"/>
                    <a:pt x="237" y="164"/>
                  </a:cubicBezTo>
                  <a:cubicBezTo>
                    <a:pt x="236" y="165"/>
                    <a:pt x="236" y="165"/>
                    <a:pt x="236" y="165"/>
                  </a:cubicBezTo>
                  <a:cubicBezTo>
                    <a:pt x="237" y="165"/>
                    <a:pt x="237" y="165"/>
                    <a:pt x="237" y="165"/>
                  </a:cubicBezTo>
                  <a:cubicBezTo>
                    <a:pt x="238" y="165"/>
                    <a:pt x="238" y="165"/>
                    <a:pt x="238" y="165"/>
                  </a:cubicBezTo>
                  <a:cubicBezTo>
                    <a:pt x="238" y="165"/>
                    <a:pt x="238" y="165"/>
                    <a:pt x="238" y="165"/>
                  </a:cubicBezTo>
                  <a:cubicBezTo>
                    <a:pt x="238" y="165"/>
                    <a:pt x="238" y="165"/>
                    <a:pt x="238" y="165"/>
                  </a:cubicBezTo>
                  <a:cubicBezTo>
                    <a:pt x="239" y="166"/>
                    <a:pt x="239" y="166"/>
                    <a:pt x="239" y="166"/>
                  </a:cubicBezTo>
                  <a:cubicBezTo>
                    <a:pt x="239" y="167"/>
                    <a:pt x="239" y="167"/>
                    <a:pt x="239" y="167"/>
                  </a:cubicBezTo>
                  <a:cubicBezTo>
                    <a:pt x="239" y="168"/>
                    <a:pt x="239" y="168"/>
                    <a:pt x="239" y="168"/>
                  </a:cubicBezTo>
                  <a:cubicBezTo>
                    <a:pt x="240" y="168"/>
                    <a:pt x="240" y="168"/>
                    <a:pt x="240" y="168"/>
                  </a:cubicBezTo>
                  <a:cubicBezTo>
                    <a:pt x="240" y="169"/>
                    <a:pt x="240" y="169"/>
                    <a:pt x="240" y="169"/>
                  </a:cubicBezTo>
                  <a:cubicBezTo>
                    <a:pt x="239" y="170"/>
                    <a:pt x="239" y="170"/>
                    <a:pt x="239" y="170"/>
                  </a:cubicBezTo>
                  <a:cubicBezTo>
                    <a:pt x="240" y="170"/>
                    <a:pt x="240" y="170"/>
                    <a:pt x="240" y="170"/>
                  </a:cubicBezTo>
                  <a:cubicBezTo>
                    <a:pt x="240" y="171"/>
                    <a:pt x="240" y="171"/>
                    <a:pt x="240" y="171"/>
                  </a:cubicBezTo>
                  <a:cubicBezTo>
                    <a:pt x="239" y="171"/>
                    <a:pt x="239" y="171"/>
                    <a:pt x="239" y="171"/>
                  </a:cubicBezTo>
                  <a:cubicBezTo>
                    <a:pt x="238" y="170"/>
                    <a:pt x="238" y="170"/>
                    <a:pt x="238" y="170"/>
                  </a:cubicBezTo>
                  <a:cubicBezTo>
                    <a:pt x="238" y="169"/>
                    <a:pt x="238" y="169"/>
                    <a:pt x="238" y="169"/>
                  </a:cubicBezTo>
                  <a:cubicBezTo>
                    <a:pt x="237" y="169"/>
                    <a:pt x="237" y="169"/>
                    <a:pt x="237" y="169"/>
                  </a:cubicBezTo>
                  <a:cubicBezTo>
                    <a:pt x="237" y="168"/>
                    <a:pt x="237" y="168"/>
                    <a:pt x="237" y="168"/>
                  </a:cubicBezTo>
                  <a:cubicBezTo>
                    <a:pt x="236" y="169"/>
                    <a:pt x="236" y="169"/>
                    <a:pt x="236" y="169"/>
                  </a:cubicBezTo>
                  <a:cubicBezTo>
                    <a:pt x="237" y="170"/>
                    <a:pt x="237" y="170"/>
                    <a:pt x="237" y="170"/>
                  </a:cubicBezTo>
                  <a:cubicBezTo>
                    <a:pt x="237" y="170"/>
                    <a:pt x="237" y="170"/>
                    <a:pt x="237" y="170"/>
                  </a:cubicBezTo>
                  <a:cubicBezTo>
                    <a:pt x="236" y="170"/>
                    <a:pt x="236" y="170"/>
                    <a:pt x="236" y="170"/>
                  </a:cubicBezTo>
                  <a:cubicBezTo>
                    <a:pt x="235" y="170"/>
                    <a:pt x="235" y="170"/>
                    <a:pt x="235" y="170"/>
                  </a:cubicBezTo>
                  <a:cubicBezTo>
                    <a:pt x="235" y="169"/>
                    <a:pt x="235" y="169"/>
                    <a:pt x="235" y="169"/>
                  </a:cubicBezTo>
                  <a:cubicBezTo>
                    <a:pt x="235" y="170"/>
                    <a:pt x="235" y="170"/>
                    <a:pt x="235" y="170"/>
                  </a:cubicBezTo>
                  <a:cubicBezTo>
                    <a:pt x="235" y="169"/>
                    <a:pt x="235" y="169"/>
                    <a:pt x="235" y="169"/>
                  </a:cubicBezTo>
                  <a:cubicBezTo>
                    <a:pt x="235" y="168"/>
                    <a:pt x="235" y="168"/>
                    <a:pt x="235" y="168"/>
                  </a:cubicBezTo>
                  <a:cubicBezTo>
                    <a:pt x="235" y="168"/>
                    <a:pt x="235" y="168"/>
                    <a:pt x="235" y="168"/>
                  </a:cubicBezTo>
                  <a:cubicBezTo>
                    <a:pt x="235" y="167"/>
                    <a:pt x="235" y="167"/>
                    <a:pt x="235" y="167"/>
                  </a:cubicBezTo>
                  <a:cubicBezTo>
                    <a:pt x="235" y="167"/>
                    <a:pt x="235" y="167"/>
                    <a:pt x="235" y="167"/>
                  </a:cubicBezTo>
                  <a:cubicBezTo>
                    <a:pt x="233" y="167"/>
                    <a:pt x="233" y="167"/>
                    <a:pt x="233" y="167"/>
                  </a:cubicBezTo>
                  <a:cubicBezTo>
                    <a:pt x="232" y="167"/>
                    <a:pt x="232" y="167"/>
                    <a:pt x="232" y="167"/>
                  </a:cubicBezTo>
                  <a:cubicBezTo>
                    <a:pt x="232" y="167"/>
                    <a:pt x="232" y="167"/>
                    <a:pt x="232" y="167"/>
                  </a:cubicBezTo>
                  <a:cubicBezTo>
                    <a:pt x="231" y="167"/>
                    <a:pt x="231" y="167"/>
                    <a:pt x="231" y="167"/>
                  </a:cubicBezTo>
                  <a:cubicBezTo>
                    <a:pt x="230" y="167"/>
                    <a:pt x="230" y="167"/>
                    <a:pt x="230" y="167"/>
                  </a:cubicBezTo>
                  <a:cubicBezTo>
                    <a:pt x="230" y="167"/>
                    <a:pt x="230" y="167"/>
                    <a:pt x="230" y="167"/>
                  </a:cubicBezTo>
                  <a:cubicBezTo>
                    <a:pt x="230" y="168"/>
                    <a:pt x="230" y="168"/>
                    <a:pt x="230" y="168"/>
                  </a:cubicBezTo>
                  <a:cubicBezTo>
                    <a:pt x="230" y="168"/>
                    <a:pt x="230" y="168"/>
                    <a:pt x="230" y="168"/>
                  </a:cubicBezTo>
                  <a:cubicBezTo>
                    <a:pt x="230" y="169"/>
                    <a:pt x="230" y="169"/>
                    <a:pt x="230" y="169"/>
                  </a:cubicBezTo>
                  <a:cubicBezTo>
                    <a:pt x="230" y="169"/>
                    <a:pt x="230" y="169"/>
                    <a:pt x="230" y="169"/>
                  </a:cubicBezTo>
                  <a:cubicBezTo>
                    <a:pt x="231" y="169"/>
                    <a:pt x="231" y="169"/>
                    <a:pt x="231" y="169"/>
                  </a:cubicBezTo>
                  <a:cubicBezTo>
                    <a:pt x="232" y="170"/>
                    <a:pt x="232" y="170"/>
                    <a:pt x="232" y="170"/>
                  </a:cubicBezTo>
                  <a:cubicBezTo>
                    <a:pt x="231" y="171"/>
                    <a:pt x="231" y="171"/>
                    <a:pt x="231" y="171"/>
                  </a:cubicBezTo>
                  <a:cubicBezTo>
                    <a:pt x="230" y="171"/>
                    <a:pt x="230" y="171"/>
                    <a:pt x="230" y="171"/>
                  </a:cubicBezTo>
                  <a:cubicBezTo>
                    <a:pt x="228" y="173"/>
                    <a:pt x="228" y="173"/>
                    <a:pt x="228" y="173"/>
                  </a:cubicBezTo>
                  <a:cubicBezTo>
                    <a:pt x="227" y="174"/>
                    <a:pt x="227" y="174"/>
                    <a:pt x="227" y="174"/>
                  </a:cubicBezTo>
                  <a:cubicBezTo>
                    <a:pt x="226" y="175"/>
                    <a:pt x="226" y="175"/>
                    <a:pt x="226" y="175"/>
                  </a:cubicBezTo>
                  <a:cubicBezTo>
                    <a:pt x="226" y="175"/>
                    <a:pt x="226" y="175"/>
                    <a:pt x="226" y="175"/>
                  </a:cubicBezTo>
                  <a:cubicBezTo>
                    <a:pt x="225" y="175"/>
                    <a:pt x="225" y="175"/>
                    <a:pt x="225" y="175"/>
                  </a:cubicBezTo>
                  <a:cubicBezTo>
                    <a:pt x="225" y="176"/>
                    <a:pt x="225" y="176"/>
                    <a:pt x="225" y="176"/>
                  </a:cubicBezTo>
                  <a:cubicBezTo>
                    <a:pt x="224" y="176"/>
                    <a:pt x="224" y="176"/>
                    <a:pt x="224" y="176"/>
                  </a:cubicBezTo>
                  <a:cubicBezTo>
                    <a:pt x="221" y="176"/>
                    <a:pt x="221" y="176"/>
                    <a:pt x="221" y="176"/>
                  </a:cubicBezTo>
                  <a:cubicBezTo>
                    <a:pt x="221" y="175"/>
                    <a:pt x="221" y="175"/>
                    <a:pt x="221" y="175"/>
                  </a:cubicBezTo>
                  <a:cubicBezTo>
                    <a:pt x="220" y="174"/>
                    <a:pt x="220" y="174"/>
                    <a:pt x="220" y="174"/>
                  </a:cubicBezTo>
                  <a:cubicBezTo>
                    <a:pt x="219" y="174"/>
                    <a:pt x="219" y="174"/>
                    <a:pt x="219" y="174"/>
                  </a:cubicBezTo>
                  <a:cubicBezTo>
                    <a:pt x="219" y="173"/>
                    <a:pt x="219" y="173"/>
                    <a:pt x="219" y="173"/>
                  </a:cubicBezTo>
                  <a:cubicBezTo>
                    <a:pt x="219" y="173"/>
                    <a:pt x="219" y="173"/>
                    <a:pt x="219" y="173"/>
                  </a:cubicBezTo>
                  <a:cubicBezTo>
                    <a:pt x="220" y="173"/>
                    <a:pt x="220" y="173"/>
                    <a:pt x="220" y="173"/>
                  </a:cubicBezTo>
                  <a:cubicBezTo>
                    <a:pt x="219" y="173"/>
                    <a:pt x="219" y="173"/>
                    <a:pt x="219" y="173"/>
                  </a:cubicBezTo>
                  <a:cubicBezTo>
                    <a:pt x="218" y="172"/>
                    <a:pt x="218" y="172"/>
                    <a:pt x="218" y="172"/>
                  </a:cubicBezTo>
                  <a:cubicBezTo>
                    <a:pt x="217" y="171"/>
                    <a:pt x="217" y="171"/>
                    <a:pt x="217" y="171"/>
                  </a:cubicBezTo>
                  <a:cubicBezTo>
                    <a:pt x="216" y="170"/>
                    <a:pt x="216" y="170"/>
                    <a:pt x="216" y="170"/>
                  </a:cubicBezTo>
                  <a:cubicBezTo>
                    <a:pt x="215" y="170"/>
                    <a:pt x="215" y="170"/>
                    <a:pt x="215" y="170"/>
                  </a:cubicBezTo>
                  <a:cubicBezTo>
                    <a:pt x="213" y="169"/>
                    <a:pt x="213" y="169"/>
                    <a:pt x="213" y="169"/>
                  </a:cubicBezTo>
                  <a:cubicBezTo>
                    <a:pt x="211" y="169"/>
                    <a:pt x="211" y="169"/>
                    <a:pt x="211" y="169"/>
                  </a:cubicBezTo>
                  <a:cubicBezTo>
                    <a:pt x="210" y="169"/>
                    <a:pt x="210" y="169"/>
                    <a:pt x="210" y="169"/>
                  </a:cubicBezTo>
                  <a:cubicBezTo>
                    <a:pt x="210" y="169"/>
                    <a:pt x="210" y="169"/>
                    <a:pt x="210" y="169"/>
                  </a:cubicBezTo>
                  <a:cubicBezTo>
                    <a:pt x="211" y="170"/>
                    <a:pt x="211" y="170"/>
                    <a:pt x="211" y="170"/>
                  </a:cubicBezTo>
                  <a:cubicBezTo>
                    <a:pt x="211" y="170"/>
                    <a:pt x="211" y="170"/>
                    <a:pt x="211" y="170"/>
                  </a:cubicBezTo>
                  <a:cubicBezTo>
                    <a:pt x="212" y="170"/>
                    <a:pt x="212" y="170"/>
                    <a:pt x="212" y="170"/>
                  </a:cubicBezTo>
                  <a:cubicBezTo>
                    <a:pt x="214" y="170"/>
                    <a:pt x="214" y="170"/>
                    <a:pt x="214" y="170"/>
                  </a:cubicBezTo>
                  <a:cubicBezTo>
                    <a:pt x="216" y="170"/>
                    <a:pt x="216" y="170"/>
                    <a:pt x="216" y="170"/>
                  </a:cubicBezTo>
                  <a:cubicBezTo>
                    <a:pt x="216" y="171"/>
                    <a:pt x="216" y="171"/>
                    <a:pt x="216" y="171"/>
                  </a:cubicBezTo>
                  <a:cubicBezTo>
                    <a:pt x="216" y="171"/>
                    <a:pt x="216" y="171"/>
                    <a:pt x="216" y="171"/>
                  </a:cubicBezTo>
                  <a:cubicBezTo>
                    <a:pt x="216" y="171"/>
                    <a:pt x="216" y="171"/>
                    <a:pt x="216" y="171"/>
                  </a:cubicBezTo>
                  <a:cubicBezTo>
                    <a:pt x="215" y="171"/>
                    <a:pt x="215" y="171"/>
                    <a:pt x="215" y="171"/>
                  </a:cubicBezTo>
                  <a:cubicBezTo>
                    <a:pt x="216" y="172"/>
                    <a:pt x="216" y="172"/>
                    <a:pt x="216" y="172"/>
                  </a:cubicBezTo>
                  <a:cubicBezTo>
                    <a:pt x="216" y="173"/>
                    <a:pt x="216" y="173"/>
                    <a:pt x="216" y="173"/>
                  </a:cubicBezTo>
                  <a:cubicBezTo>
                    <a:pt x="216" y="173"/>
                    <a:pt x="216" y="173"/>
                    <a:pt x="216" y="173"/>
                  </a:cubicBezTo>
                  <a:cubicBezTo>
                    <a:pt x="217" y="175"/>
                    <a:pt x="217" y="175"/>
                    <a:pt x="217" y="175"/>
                  </a:cubicBezTo>
                  <a:cubicBezTo>
                    <a:pt x="218" y="176"/>
                    <a:pt x="218" y="176"/>
                    <a:pt x="218" y="176"/>
                  </a:cubicBezTo>
                  <a:cubicBezTo>
                    <a:pt x="219" y="176"/>
                    <a:pt x="219" y="176"/>
                    <a:pt x="219" y="176"/>
                  </a:cubicBezTo>
                  <a:cubicBezTo>
                    <a:pt x="221" y="177"/>
                    <a:pt x="221" y="177"/>
                    <a:pt x="221" y="177"/>
                  </a:cubicBezTo>
                  <a:cubicBezTo>
                    <a:pt x="224" y="177"/>
                    <a:pt x="224" y="177"/>
                    <a:pt x="224" y="177"/>
                  </a:cubicBezTo>
                  <a:cubicBezTo>
                    <a:pt x="224" y="178"/>
                    <a:pt x="224" y="178"/>
                    <a:pt x="224" y="178"/>
                  </a:cubicBezTo>
                  <a:cubicBezTo>
                    <a:pt x="224" y="179"/>
                    <a:pt x="224" y="179"/>
                    <a:pt x="224" y="179"/>
                  </a:cubicBezTo>
                  <a:cubicBezTo>
                    <a:pt x="223" y="179"/>
                    <a:pt x="223" y="179"/>
                    <a:pt x="223" y="179"/>
                  </a:cubicBezTo>
                  <a:cubicBezTo>
                    <a:pt x="222" y="180"/>
                    <a:pt x="222" y="180"/>
                    <a:pt x="222" y="180"/>
                  </a:cubicBezTo>
                  <a:cubicBezTo>
                    <a:pt x="221" y="181"/>
                    <a:pt x="221" y="181"/>
                    <a:pt x="221" y="181"/>
                  </a:cubicBezTo>
                  <a:cubicBezTo>
                    <a:pt x="221" y="181"/>
                    <a:pt x="221" y="181"/>
                    <a:pt x="221" y="181"/>
                  </a:cubicBezTo>
                  <a:cubicBezTo>
                    <a:pt x="220" y="181"/>
                    <a:pt x="220" y="181"/>
                    <a:pt x="220" y="181"/>
                  </a:cubicBezTo>
                  <a:cubicBezTo>
                    <a:pt x="220" y="182"/>
                    <a:pt x="220" y="182"/>
                    <a:pt x="220" y="182"/>
                  </a:cubicBezTo>
                  <a:cubicBezTo>
                    <a:pt x="217" y="184"/>
                    <a:pt x="217" y="184"/>
                    <a:pt x="217" y="184"/>
                  </a:cubicBezTo>
                  <a:cubicBezTo>
                    <a:pt x="216" y="185"/>
                    <a:pt x="216" y="185"/>
                    <a:pt x="216" y="185"/>
                  </a:cubicBezTo>
                  <a:cubicBezTo>
                    <a:pt x="215" y="186"/>
                    <a:pt x="215" y="186"/>
                    <a:pt x="215" y="186"/>
                  </a:cubicBezTo>
                  <a:cubicBezTo>
                    <a:pt x="215" y="186"/>
                    <a:pt x="215" y="186"/>
                    <a:pt x="215" y="186"/>
                  </a:cubicBezTo>
                  <a:cubicBezTo>
                    <a:pt x="214" y="186"/>
                    <a:pt x="214" y="186"/>
                    <a:pt x="214" y="186"/>
                  </a:cubicBezTo>
                  <a:cubicBezTo>
                    <a:pt x="214" y="186"/>
                    <a:pt x="214" y="186"/>
                    <a:pt x="214" y="186"/>
                  </a:cubicBezTo>
                  <a:cubicBezTo>
                    <a:pt x="214" y="186"/>
                    <a:pt x="214" y="186"/>
                    <a:pt x="214" y="186"/>
                  </a:cubicBezTo>
                  <a:cubicBezTo>
                    <a:pt x="212" y="185"/>
                    <a:pt x="212" y="185"/>
                    <a:pt x="212" y="185"/>
                  </a:cubicBezTo>
                  <a:cubicBezTo>
                    <a:pt x="212" y="185"/>
                    <a:pt x="212" y="185"/>
                    <a:pt x="212" y="185"/>
                  </a:cubicBezTo>
                  <a:cubicBezTo>
                    <a:pt x="211" y="185"/>
                    <a:pt x="211" y="185"/>
                    <a:pt x="211" y="185"/>
                  </a:cubicBezTo>
                  <a:cubicBezTo>
                    <a:pt x="211" y="185"/>
                    <a:pt x="211" y="185"/>
                    <a:pt x="211" y="185"/>
                  </a:cubicBezTo>
                  <a:cubicBezTo>
                    <a:pt x="211" y="185"/>
                    <a:pt x="211" y="185"/>
                    <a:pt x="211" y="185"/>
                  </a:cubicBezTo>
                  <a:cubicBezTo>
                    <a:pt x="211" y="184"/>
                    <a:pt x="211" y="184"/>
                    <a:pt x="211" y="184"/>
                  </a:cubicBezTo>
                  <a:cubicBezTo>
                    <a:pt x="211" y="184"/>
                    <a:pt x="211" y="184"/>
                    <a:pt x="211" y="184"/>
                  </a:cubicBezTo>
                  <a:cubicBezTo>
                    <a:pt x="211" y="183"/>
                    <a:pt x="211" y="183"/>
                    <a:pt x="211" y="183"/>
                  </a:cubicBezTo>
                  <a:cubicBezTo>
                    <a:pt x="210" y="184"/>
                    <a:pt x="210" y="184"/>
                    <a:pt x="210" y="184"/>
                  </a:cubicBezTo>
                  <a:cubicBezTo>
                    <a:pt x="209" y="185"/>
                    <a:pt x="209" y="185"/>
                    <a:pt x="209" y="185"/>
                  </a:cubicBezTo>
                  <a:cubicBezTo>
                    <a:pt x="209" y="185"/>
                    <a:pt x="209" y="185"/>
                    <a:pt x="209" y="185"/>
                  </a:cubicBezTo>
                  <a:cubicBezTo>
                    <a:pt x="209" y="183"/>
                    <a:pt x="209" y="183"/>
                    <a:pt x="209" y="183"/>
                  </a:cubicBezTo>
                  <a:cubicBezTo>
                    <a:pt x="208" y="184"/>
                    <a:pt x="208" y="184"/>
                    <a:pt x="208" y="184"/>
                  </a:cubicBezTo>
                  <a:cubicBezTo>
                    <a:pt x="209" y="185"/>
                    <a:pt x="209" y="185"/>
                    <a:pt x="209" y="185"/>
                  </a:cubicBezTo>
                  <a:cubicBezTo>
                    <a:pt x="209" y="186"/>
                    <a:pt x="209" y="186"/>
                    <a:pt x="209" y="186"/>
                  </a:cubicBezTo>
                  <a:cubicBezTo>
                    <a:pt x="208" y="188"/>
                    <a:pt x="208" y="188"/>
                    <a:pt x="208" y="188"/>
                  </a:cubicBezTo>
                  <a:cubicBezTo>
                    <a:pt x="207" y="188"/>
                    <a:pt x="207" y="188"/>
                    <a:pt x="207" y="188"/>
                  </a:cubicBezTo>
                  <a:cubicBezTo>
                    <a:pt x="207" y="187"/>
                    <a:pt x="207" y="187"/>
                    <a:pt x="207" y="187"/>
                  </a:cubicBezTo>
                  <a:cubicBezTo>
                    <a:pt x="206" y="186"/>
                    <a:pt x="206" y="186"/>
                    <a:pt x="206" y="186"/>
                  </a:cubicBezTo>
                  <a:cubicBezTo>
                    <a:pt x="206" y="187"/>
                    <a:pt x="206" y="187"/>
                    <a:pt x="206" y="187"/>
                  </a:cubicBezTo>
                  <a:cubicBezTo>
                    <a:pt x="207" y="187"/>
                    <a:pt x="207" y="187"/>
                    <a:pt x="207" y="187"/>
                  </a:cubicBezTo>
                  <a:cubicBezTo>
                    <a:pt x="206" y="188"/>
                    <a:pt x="206" y="188"/>
                    <a:pt x="206" y="188"/>
                  </a:cubicBezTo>
                  <a:cubicBezTo>
                    <a:pt x="206" y="189"/>
                    <a:pt x="206" y="189"/>
                    <a:pt x="206" y="189"/>
                  </a:cubicBezTo>
                  <a:cubicBezTo>
                    <a:pt x="205" y="188"/>
                    <a:pt x="205" y="188"/>
                    <a:pt x="205" y="188"/>
                  </a:cubicBezTo>
                  <a:cubicBezTo>
                    <a:pt x="204" y="188"/>
                    <a:pt x="204" y="188"/>
                    <a:pt x="204" y="188"/>
                  </a:cubicBezTo>
                  <a:cubicBezTo>
                    <a:pt x="204" y="187"/>
                    <a:pt x="204" y="187"/>
                    <a:pt x="204" y="187"/>
                  </a:cubicBezTo>
                  <a:cubicBezTo>
                    <a:pt x="204" y="187"/>
                    <a:pt x="204" y="187"/>
                    <a:pt x="204" y="187"/>
                  </a:cubicBezTo>
                  <a:cubicBezTo>
                    <a:pt x="203" y="186"/>
                    <a:pt x="203" y="186"/>
                    <a:pt x="203" y="186"/>
                  </a:cubicBezTo>
                  <a:cubicBezTo>
                    <a:pt x="201" y="185"/>
                    <a:pt x="201" y="185"/>
                    <a:pt x="201" y="185"/>
                  </a:cubicBezTo>
                  <a:cubicBezTo>
                    <a:pt x="199" y="184"/>
                    <a:pt x="199" y="184"/>
                    <a:pt x="199" y="184"/>
                  </a:cubicBezTo>
                  <a:cubicBezTo>
                    <a:pt x="199" y="183"/>
                    <a:pt x="199" y="183"/>
                    <a:pt x="199" y="183"/>
                  </a:cubicBezTo>
                  <a:cubicBezTo>
                    <a:pt x="198" y="183"/>
                    <a:pt x="198" y="183"/>
                    <a:pt x="198" y="183"/>
                  </a:cubicBezTo>
                  <a:cubicBezTo>
                    <a:pt x="197" y="182"/>
                    <a:pt x="197" y="182"/>
                    <a:pt x="197" y="182"/>
                  </a:cubicBezTo>
                  <a:cubicBezTo>
                    <a:pt x="196" y="182"/>
                    <a:pt x="196" y="182"/>
                    <a:pt x="196" y="182"/>
                  </a:cubicBezTo>
                  <a:cubicBezTo>
                    <a:pt x="196" y="183"/>
                    <a:pt x="196" y="183"/>
                    <a:pt x="196" y="183"/>
                  </a:cubicBezTo>
                  <a:cubicBezTo>
                    <a:pt x="196" y="183"/>
                    <a:pt x="196" y="183"/>
                    <a:pt x="196" y="183"/>
                  </a:cubicBezTo>
                  <a:cubicBezTo>
                    <a:pt x="196" y="184"/>
                    <a:pt x="196" y="184"/>
                    <a:pt x="196" y="184"/>
                  </a:cubicBezTo>
                  <a:cubicBezTo>
                    <a:pt x="197" y="184"/>
                    <a:pt x="197" y="184"/>
                    <a:pt x="197" y="184"/>
                  </a:cubicBezTo>
                  <a:cubicBezTo>
                    <a:pt x="197" y="184"/>
                    <a:pt x="197" y="184"/>
                    <a:pt x="197" y="184"/>
                  </a:cubicBezTo>
                  <a:cubicBezTo>
                    <a:pt x="197" y="183"/>
                    <a:pt x="197" y="183"/>
                    <a:pt x="197" y="183"/>
                  </a:cubicBezTo>
                  <a:cubicBezTo>
                    <a:pt x="197" y="183"/>
                    <a:pt x="197" y="183"/>
                    <a:pt x="197" y="183"/>
                  </a:cubicBezTo>
                  <a:cubicBezTo>
                    <a:pt x="197" y="183"/>
                    <a:pt x="197" y="183"/>
                    <a:pt x="197" y="183"/>
                  </a:cubicBezTo>
                  <a:cubicBezTo>
                    <a:pt x="199" y="185"/>
                    <a:pt x="199" y="185"/>
                    <a:pt x="199" y="185"/>
                  </a:cubicBezTo>
                  <a:cubicBezTo>
                    <a:pt x="201" y="186"/>
                    <a:pt x="201" y="186"/>
                    <a:pt x="201" y="186"/>
                  </a:cubicBezTo>
                  <a:cubicBezTo>
                    <a:pt x="201" y="186"/>
                    <a:pt x="201" y="186"/>
                    <a:pt x="201" y="186"/>
                  </a:cubicBezTo>
                  <a:cubicBezTo>
                    <a:pt x="200" y="187"/>
                    <a:pt x="200" y="187"/>
                    <a:pt x="200" y="187"/>
                  </a:cubicBezTo>
                  <a:cubicBezTo>
                    <a:pt x="199" y="187"/>
                    <a:pt x="199" y="187"/>
                    <a:pt x="199" y="187"/>
                  </a:cubicBezTo>
                  <a:cubicBezTo>
                    <a:pt x="198" y="187"/>
                    <a:pt x="198" y="187"/>
                    <a:pt x="198" y="187"/>
                  </a:cubicBezTo>
                  <a:cubicBezTo>
                    <a:pt x="198" y="187"/>
                    <a:pt x="198" y="187"/>
                    <a:pt x="198" y="187"/>
                  </a:cubicBezTo>
                  <a:cubicBezTo>
                    <a:pt x="198" y="187"/>
                    <a:pt x="198" y="187"/>
                    <a:pt x="198" y="187"/>
                  </a:cubicBezTo>
                  <a:cubicBezTo>
                    <a:pt x="199" y="187"/>
                    <a:pt x="199" y="187"/>
                    <a:pt x="199" y="187"/>
                  </a:cubicBezTo>
                  <a:cubicBezTo>
                    <a:pt x="200" y="187"/>
                    <a:pt x="200" y="187"/>
                    <a:pt x="200" y="187"/>
                  </a:cubicBezTo>
                  <a:cubicBezTo>
                    <a:pt x="201" y="186"/>
                    <a:pt x="201" y="186"/>
                    <a:pt x="201" y="186"/>
                  </a:cubicBezTo>
                  <a:cubicBezTo>
                    <a:pt x="202" y="186"/>
                    <a:pt x="202" y="186"/>
                    <a:pt x="202" y="186"/>
                  </a:cubicBezTo>
                  <a:cubicBezTo>
                    <a:pt x="202" y="187"/>
                    <a:pt x="202" y="187"/>
                    <a:pt x="202" y="187"/>
                  </a:cubicBezTo>
                  <a:cubicBezTo>
                    <a:pt x="203" y="188"/>
                    <a:pt x="203" y="188"/>
                    <a:pt x="203" y="188"/>
                  </a:cubicBezTo>
                  <a:cubicBezTo>
                    <a:pt x="204" y="190"/>
                    <a:pt x="204" y="190"/>
                    <a:pt x="204" y="190"/>
                  </a:cubicBezTo>
                  <a:cubicBezTo>
                    <a:pt x="204" y="191"/>
                    <a:pt x="204" y="191"/>
                    <a:pt x="204" y="191"/>
                  </a:cubicBezTo>
                  <a:cubicBezTo>
                    <a:pt x="203" y="192"/>
                    <a:pt x="203" y="192"/>
                    <a:pt x="203" y="192"/>
                  </a:cubicBezTo>
                  <a:cubicBezTo>
                    <a:pt x="202" y="193"/>
                    <a:pt x="202" y="193"/>
                    <a:pt x="202" y="193"/>
                  </a:cubicBezTo>
                  <a:cubicBezTo>
                    <a:pt x="202" y="193"/>
                    <a:pt x="202" y="193"/>
                    <a:pt x="202" y="193"/>
                  </a:cubicBezTo>
                  <a:cubicBezTo>
                    <a:pt x="201" y="193"/>
                    <a:pt x="201" y="193"/>
                    <a:pt x="201" y="193"/>
                  </a:cubicBezTo>
                  <a:cubicBezTo>
                    <a:pt x="200" y="192"/>
                    <a:pt x="200" y="192"/>
                    <a:pt x="200" y="192"/>
                  </a:cubicBezTo>
                  <a:cubicBezTo>
                    <a:pt x="198" y="192"/>
                    <a:pt x="198" y="192"/>
                    <a:pt x="198" y="192"/>
                  </a:cubicBezTo>
                  <a:cubicBezTo>
                    <a:pt x="197" y="191"/>
                    <a:pt x="197" y="191"/>
                    <a:pt x="197" y="191"/>
                  </a:cubicBezTo>
                  <a:cubicBezTo>
                    <a:pt x="196" y="189"/>
                    <a:pt x="196" y="189"/>
                    <a:pt x="196" y="189"/>
                  </a:cubicBezTo>
                  <a:cubicBezTo>
                    <a:pt x="196" y="189"/>
                    <a:pt x="196" y="189"/>
                    <a:pt x="196" y="189"/>
                  </a:cubicBezTo>
                  <a:cubicBezTo>
                    <a:pt x="195" y="189"/>
                    <a:pt x="195" y="189"/>
                    <a:pt x="195" y="189"/>
                  </a:cubicBezTo>
                  <a:cubicBezTo>
                    <a:pt x="196" y="190"/>
                    <a:pt x="196" y="190"/>
                    <a:pt x="196" y="190"/>
                  </a:cubicBezTo>
                  <a:cubicBezTo>
                    <a:pt x="196" y="190"/>
                    <a:pt x="196" y="190"/>
                    <a:pt x="196" y="190"/>
                  </a:cubicBezTo>
                  <a:cubicBezTo>
                    <a:pt x="196" y="191"/>
                    <a:pt x="196" y="191"/>
                    <a:pt x="196" y="191"/>
                  </a:cubicBezTo>
                  <a:cubicBezTo>
                    <a:pt x="197" y="193"/>
                    <a:pt x="197" y="193"/>
                    <a:pt x="197" y="193"/>
                  </a:cubicBezTo>
                  <a:cubicBezTo>
                    <a:pt x="198" y="194"/>
                    <a:pt x="198" y="194"/>
                    <a:pt x="198" y="194"/>
                  </a:cubicBezTo>
                  <a:cubicBezTo>
                    <a:pt x="197" y="195"/>
                    <a:pt x="197" y="195"/>
                    <a:pt x="197" y="195"/>
                  </a:cubicBezTo>
                  <a:cubicBezTo>
                    <a:pt x="197" y="195"/>
                    <a:pt x="197" y="195"/>
                    <a:pt x="197" y="195"/>
                  </a:cubicBezTo>
                  <a:cubicBezTo>
                    <a:pt x="196" y="195"/>
                    <a:pt x="196" y="195"/>
                    <a:pt x="196" y="195"/>
                  </a:cubicBezTo>
                  <a:cubicBezTo>
                    <a:pt x="196" y="194"/>
                    <a:pt x="196" y="194"/>
                    <a:pt x="196" y="194"/>
                  </a:cubicBezTo>
                  <a:cubicBezTo>
                    <a:pt x="196" y="194"/>
                    <a:pt x="196" y="194"/>
                    <a:pt x="196" y="194"/>
                  </a:cubicBezTo>
                  <a:cubicBezTo>
                    <a:pt x="195" y="194"/>
                    <a:pt x="195" y="194"/>
                    <a:pt x="195" y="194"/>
                  </a:cubicBezTo>
                  <a:cubicBezTo>
                    <a:pt x="196" y="195"/>
                    <a:pt x="196" y="195"/>
                    <a:pt x="196" y="195"/>
                  </a:cubicBezTo>
                  <a:cubicBezTo>
                    <a:pt x="196" y="195"/>
                    <a:pt x="196" y="195"/>
                    <a:pt x="196" y="195"/>
                  </a:cubicBezTo>
                  <a:cubicBezTo>
                    <a:pt x="196" y="196"/>
                    <a:pt x="196" y="196"/>
                    <a:pt x="196" y="196"/>
                  </a:cubicBezTo>
                  <a:cubicBezTo>
                    <a:pt x="195" y="195"/>
                    <a:pt x="195" y="195"/>
                    <a:pt x="195" y="195"/>
                  </a:cubicBezTo>
                  <a:cubicBezTo>
                    <a:pt x="195" y="195"/>
                    <a:pt x="195" y="195"/>
                    <a:pt x="195" y="195"/>
                  </a:cubicBezTo>
                  <a:cubicBezTo>
                    <a:pt x="194" y="196"/>
                    <a:pt x="194" y="196"/>
                    <a:pt x="194" y="196"/>
                  </a:cubicBezTo>
                  <a:cubicBezTo>
                    <a:pt x="195" y="196"/>
                    <a:pt x="195" y="196"/>
                    <a:pt x="195" y="196"/>
                  </a:cubicBezTo>
                  <a:cubicBezTo>
                    <a:pt x="195" y="197"/>
                    <a:pt x="195" y="197"/>
                    <a:pt x="195" y="197"/>
                  </a:cubicBezTo>
                  <a:cubicBezTo>
                    <a:pt x="194" y="197"/>
                    <a:pt x="194" y="197"/>
                    <a:pt x="194" y="197"/>
                  </a:cubicBezTo>
                  <a:cubicBezTo>
                    <a:pt x="194" y="197"/>
                    <a:pt x="194" y="197"/>
                    <a:pt x="194" y="197"/>
                  </a:cubicBezTo>
                  <a:cubicBezTo>
                    <a:pt x="194" y="196"/>
                    <a:pt x="194" y="196"/>
                    <a:pt x="194" y="196"/>
                  </a:cubicBezTo>
                  <a:cubicBezTo>
                    <a:pt x="194" y="197"/>
                    <a:pt x="194" y="197"/>
                    <a:pt x="194" y="197"/>
                  </a:cubicBezTo>
                  <a:cubicBezTo>
                    <a:pt x="194" y="197"/>
                    <a:pt x="194" y="197"/>
                    <a:pt x="194" y="197"/>
                  </a:cubicBezTo>
                  <a:cubicBezTo>
                    <a:pt x="193" y="197"/>
                    <a:pt x="193" y="197"/>
                    <a:pt x="193" y="197"/>
                  </a:cubicBezTo>
                  <a:cubicBezTo>
                    <a:pt x="192" y="197"/>
                    <a:pt x="192" y="197"/>
                    <a:pt x="192" y="197"/>
                  </a:cubicBezTo>
                  <a:cubicBezTo>
                    <a:pt x="192" y="198"/>
                    <a:pt x="192" y="198"/>
                    <a:pt x="192" y="198"/>
                  </a:cubicBezTo>
                  <a:cubicBezTo>
                    <a:pt x="191" y="198"/>
                    <a:pt x="191" y="198"/>
                    <a:pt x="191" y="198"/>
                  </a:cubicBezTo>
                  <a:cubicBezTo>
                    <a:pt x="191" y="199"/>
                    <a:pt x="191" y="199"/>
                    <a:pt x="191" y="199"/>
                  </a:cubicBezTo>
                  <a:cubicBezTo>
                    <a:pt x="192" y="199"/>
                    <a:pt x="192" y="199"/>
                    <a:pt x="192" y="199"/>
                  </a:cubicBezTo>
                  <a:cubicBezTo>
                    <a:pt x="191" y="199"/>
                    <a:pt x="191" y="199"/>
                    <a:pt x="191" y="199"/>
                  </a:cubicBezTo>
                  <a:cubicBezTo>
                    <a:pt x="191" y="199"/>
                    <a:pt x="191" y="199"/>
                    <a:pt x="191" y="199"/>
                  </a:cubicBezTo>
                  <a:cubicBezTo>
                    <a:pt x="190" y="198"/>
                    <a:pt x="190" y="198"/>
                    <a:pt x="190" y="198"/>
                  </a:cubicBezTo>
                  <a:cubicBezTo>
                    <a:pt x="189" y="198"/>
                    <a:pt x="189" y="198"/>
                    <a:pt x="189" y="198"/>
                  </a:cubicBezTo>
                  <a:cubicBezTo>
                    <a:pt x="189" y="199"/>
                    <a:pt x="189" y="199"/>
                    <a:pt x="189" y="199"/>
                  </a:cubicBezTo>
                  <a:cubicBezTo>
                    <a:pt x="189" y="199"/>
                    <a:pt x="189" y="199"/>
                    <a:pt x="189" y="199"/>
                  </a:cubicBezTo>
                  <a:cubicBezTo>
                    <a:pt x="190" y="200"/>
                    <a:pt x="190" y="200"/>
                    <a:pt x="190" y="200"/>
                  </a:cubicBezTo>
                  <a:cubicBezTo>
                    <a:pt x="189" y="200"/>
                    <a:pt x="189" y="200"/>
                    <a:pt x="189" y="200"/>
                  </a:cubicBezTo>
                  <a:cubicBezTo>
                    <a:pt x="189" y="200"/>
                    <a:pt x="189" y="200"/>
                    <a:pt x="189" y="200"/>
                  </a:cubicBezTo>
                  <a:cubicBezTo>
                    <a:pt x="189" y="200"/>
                    <a:pt x="189" y="200"/>
                    <a:pt x="189" y="200"/>
                  </a:cubicBezTo>
                  <a:cubicBezTo>
                    <a:pt x="188" y="201"/>
                    <a:pt x="188" y="201"/>
                    <a:pt x="188" y="201"/>
                  </a:cubicBezTo>
                  <a:cubicBezTo>
                    <a:pt x="187" y="202"/>
                    <a:pt x="187" y="202"/>
                    <a:pt x="187" y="202"/>
                  </a:cubicBezTo>
                  <a:cubicBezTo>
                    <a:pt x="187" y="202"/>
                    <a:pt x="187" y="202"/>
                    <a:pt x="187" y="202"/>
                  </a:cubicBezTo>
                  <a:cubicBezTo>
                    <a:pt x="187" y="203"/>
                    <a:pt x="187" y="203"/>
                    <a:pt x="187" y="203"/>
                  </a:cubicBezTo>
                  <a:cubicBezTo>
                    <a:pt x="186" y="203"/>
                    <a:pt x="186" y="203"/>
                    <a:pt x="186" y="203"/>
                  </a:cubicBezTo>
                  <a:cubicBezTo>
                    <a:pt x="186" y="204"/>
                    <a:pt x="186" y="204"/>
                    <a:pt x="186" y="204"/>
                  </a:cubicBezTo>
                  <a:cubicBezTo>
                    <a:pt x="186" y="204"/>
                    <a:pt x="186" y="204"/>
                    <a:pt x="186" y="204"/>
                  </a:cubicBezTo>
                  <a:cubicBezTo>
                    <a:pt x="185" y="204"/>
                    <a:pt x="185" y="204"/>
                    <a:pt x="185" y="204"/>
                  </a:cubicBezTo>
                  <a:cubicBezTo>
                    <a:pt x="184" y="206"/>
                    <a:pt x="184" y="206"/>
                    <a:pt x="184" y="206"/>
                  </a:cubicBezTo>
                  <a:cubicBezTo>
                    <a:pt x="183" y="206"/>
                    <a:pt x="183" y="206"/>
                    <a:pt x="183" y="206"/>
                  </a:cubicBezTo>
                  <a:cubicBezTo>
                    <a:pt x="183" y="207"/>
                    <a:pt x="183" y="207"/>
                    <a:pt x="183" y="207"/>
                  </a:cubicBezTo>
                  <a:cubicBezTo>
                    <a:pt x="182" y="207"/>
                    <a:pt x="182" y="207"/>
                    <a:pt x="182" y="207"/>
                  </a:cubicBezTo>
                  <a:cubicBezTo>
                    <a:pt x="181" y="207"/>
                    <a:pt x="181" y="207"/>
                    <a:pt x="181" y="207"/>
                  </a:cubicBezTo>
                  <a:cubicBezTo>
                    <a:pt x="181" y="207"/>
                    <a:pt x="181" y="207"/>
                    <a:pt x="181" y="207"/>
                  </a:cubicBezTo>
                  <a:cubicBezTo>
                    <a:pt x="182" y="208"/>
                    <a:pt x="182" y="208"/>
                    <a:pt x="182" y="208"/>
                  </a:cubicBezTo>
                  <a:cubicBezTo>
                    <a:pt x="181" y="209"/>
                    <a:pt x="181" y="209"/>
                    <a:pt x="181" y="209"/>
                  </a:cubicBezTo>
                  <a:cubicBezTo>
                    <a:pt x="180" y="210"/>
                    <a:pt x="180" y="210"/>
                    <a:pt x="180" y="210"/>
                  </a:cubicBezTo>
                  <a:cubicBezTo>
                    <a:pt x="180" y="211"/>
                    <a:pt x="180" y="211"/>
                    <a:pt x="180" y="211"/>
                  </a:cubicBezTo>
                  <a:cubicBezTo>
                    <a:pt x="180" y="212"/>
                    <a:pt x="180" y="212"/>
                    <a:pt x="180" y="212"/>
                  </a:cubicBezTo>
                  <a:cubicBezTo>
                    <a:pt x="179" y="213"/>
                    <a:pt x="179" y="213"/>
                    <a:pt x="179" y="213"/>
                  </a:cubicBezTo>
                  <a:cubicBezTo>
                    <a:pt x="178" y="214"/>
                    <a:pt x="178" y="214"/>
                    <a:pt x="178" y="214"/>
                  </a:cubicBezTo>
                  <a:cubicBezTo>
                    <a:pt x="179" y="215"/>
                    <a:pt x="179" y="215"/>
                    <a:pt x="179" y="215"/>
                  </a:cubicBezTo>
                  <a:cubicBezTo>
                    <a:pt x="179" y="216"/>
                    <a:pt x="179" y="216"/>
                    <a:pt x="179" y="216"/>
                  </a:cubicBezTo>
                  <a:cubicBezTo>
                    <a:pt x="178" y="217"/>
                    <a:pt x="178" y="217"/>
                    <a:pt x="178" y="217"/>
                  </a:cubicBezTo>
                  <a:cubicBezTo>
                    <a:pt x="177" y="218"/>
                    <a:pt x="177" y="218"/>
                    <a:pt x="177" y="218"/>
                  </a:cubicBezTo>
                  <a:cubicBezTo>
                    <a:pt x="177" y="218"/>
                    <a:pt x="177" y="218"/>
                    <a:pt x="177" y="218"/>
                  </a:cubicBezTo>
                  <a:cubicBezTo>
                    <a:pt x="176" y="218"/>
                    <a:pt x="176" y="218"/>
                    <a:pt x="176" y="218"/>
                  </a:cubicBezTo>
                  <a:cubicBezTo>
                    <a:pt x="177" y="218"/>
                    <a:pt x="177" y="218"/>
                    <a:pt x="177" y="218"/>
                  </a:cubicBezTo>
                  <a:cubicBezTo>
                    <a:pt x="177" y="219"/>
                    <a:pt x="177" y="219"/>
                    <a:pt x="177" y="219"/>
                  </a:cubicBezTo>
                  <a:cubicBezTo>
                    <a:pt x="177" y="220"/>
                    <a:pt x="177" y="220"/>
                    <a:pt x="177" y="220"/>
                  </a:cubicBezTo>
                  <a:cubicBezTo>
                    <a:pt x="178" y="220"/>
                    <a:pt x="178" y="220"/>
                    <a:pt x="178" y="220"/>
                  </a:cubicBezTo>
                  <a:cubicBezTo>
                    <a:pt x="178" y="221"/>
                    <a:pt x="178" y="221"/>
                    <a:pt x="178" y="221"/>
                  </a:cubicBezTo>
                  <a:cubicBezTo>
                    <a:pt x="178" y="222"/>
                    <a:pt x="178" y="222"/>
                    <a:pt x="178" y="222"/>
                  </a:cubicBezTo>
                  <a:cubicBezTo>
                    <a:pt x="177" y="223"/>
                    <a:pt x="177" y="223"/>
                    <a:pt x="177" y="223"/>
                  </a:cubicBezTo>
                  <a:cubicBezTo>
                    <a:pt x="176" y="224"/>
                    <a:pt x="176" y="224"/>
                    <a:pt x="176" y="224"/>
                  </a:cubicBezTo>
                  <a:cubicBezTo>
                    <a:pt x="174" y="225"/>
                    <a:pt x="174" y="225"/>
                    <a:pt x="174" y="225"/>
                  </a:cubicBezTo>
                  <a:cubicBezTo>
                    <a:pt x="173" y="226"/>
                    <a:pt x="173" y="226"/>
                    <a:pt x="173" y="226"/>
                  </a:cubicBezTo>
                  <a:cubicBezTo>
                    <a:pt x="174" y="225"/>
                    <a:pt x="174" y="225"/>
                    <a:pt x="174" y="225"/>
                  </a:cubicBezTo>
                  <a:cubicBezTo>
                    <a:pt x="176" y="225"/>
                    <a:pt x="176" y="225"/>
                    <a:pt x="176" y="225"/>
                  </a:cubicBezTo>
                  <a:cubicBezTo>
                    <a:pt x="178" y="223"/>
                    <a:pt x="178" y="223"/>
                    <a:pt x="178" y="223"/>
                  </a:cubicBezTo>
                  <a:cubicBezTo>
                    <a:pt x="179" y="221"/>
                    <a:pt x="179" y="221"/>
                    <a:pt x="179" y="221"/>
                  </a:cubicBezTo>
                  <a:cubicBezTo>
                    <a:pt x="182" y="221"/>
                    <a:pt x="182" y="221"/>
                    <a:pt x="182" y="221"/>
                  </a:cubicBezTo>
                  <a:cubicBezTo>
                    <a:pt x="182" y="221"/>
                    <a:pt x="182" y="221"/>
                    <a:pt x="182" y="221"/>
                  </a:cubicBezTo>
                  <a:cubicBezTo>
                    <a:pt x="182" y="222"/>
                    <a:pt x="182" y="222"/>
                    <a:pt x="182" y="222"/>
                  </a:cubicBezTo>
                  <a:cubicBezTo>
                    <a:pt x="182" y="223"/>
                    <a:pt x="182" y="223"/>
                    <a:pt x="182" y="223"/>
                  </a:cubicBezTo>
                  <a:cubicBezTo>
                    <a:pt x="182" y="224"/>
                    <a:pt x="182" y="224"/>
                    <a:pt x="182" y="224"/>
                  </a:cubicBezTo>
                  <a:cubicBezTo>
                    <a:pt x="183" y="225"/>
                    <a:pt x="183" y="225"/>
                    <a:pt x="183" y="225"/>
                  </a:cubicBezTo>
                  <a:cubicBezTo>
                    <a:pt x="183" y="226"/>
                    <a:pt x="183" y="226"/>
                    <a:pt x="183" y="226"/>
                  </a:cubicBezTo>
                  <a:cubicBezTo>
                    <a:pt x="182" y="228"/>
                    <a:pt x="182" y="228"/>
                    <a:pt x="182" y="228"/>
                  </a:cubicBezTo>
                  <a:cubicBezTo>
                    <a:pt x="182" y="229"/>
                    <a:pt x="182" y="229"/>
                    <a:pt x="182" y="229"/>
                  </a:cubicBezTo>
                  <a:cubicBezTo>
                    <a:pt x="183" y="230"/>
                    <a:pt x="183" y="230"/>
                    <a:pt x="183" y="230"/>
                  </a:cubicBezTo>
                  <a:cubicBezTo>
                    <a:pt x="182" y="231"/>
                    <a:pt x="182" y="231"/>
                    <a:pt x="182" y="231"/>
                  </a:cubicBezTo>
                  <a:cubicBezTo>
                    <a:pt x="180" y="233"/>
                    <a:pt x="180" y="233"/>
                    <a:pt x="180" y="233"/>
                  </a:cubicBezTo>
                  <a:cubicBezTo>
                    <a:pt x="178" y="234"/>
                    <a:pt x="178" y="234"/>
                    <a:pt x="178" y="234"/>
                  </a:cubicBezTo>
                  <a:cubicBezTo>
                    <a:pt x="177" y="234"/>
                    <a:pt x="177" y="234"/>
                    <a:pt x="177" y="234"/>
                  </a:cubicBezTo>
                  <a:cubicBezTo>
                    <a:pt x="178" y="234"/>
                    <a:pt x="178" y="234"/>
                    <a:pt x="178" y="234"/>
                  </a:cubicBezTo>
                  <a:cubicBezTo>
                    <a:pt x="180" y="234"/>
                    <a:pt x="180" y="234"/>
                    <a:pt x="180" y="234"/>
                  </a:cubicBezTo>
                  <a:cubicBezTo>
                    <a:pt x="183" y="233"/>
                    <a:pt x="183" y="233"/>
                    <a:pt x="183" y="233"/>
                  </a:cubicBezTo>
                  <a:cubicBezTo>
                    <a:pt x="186" y="232"/>
                    <a:pt x="186" y="232"/>
                    <a:pt x="186" y="232"/>
                  </a:cubicBezTo>
                  <a:cubicBezTo>
                    <a:pt x="188" y="232"/>
                    <a:pt x="188" y="232"/>
                    <a:pt x="188" y="232"/>
                  </a:cubicBezTo>
                  <a:cubicBezTo>
                    <a:pt x="190" y="233"/>
                    <a:pt x="190" y="233"/>
                    <a:pt x="190" y="233"/>
                  </a:cubicBezTo>
                  <a:cubicBezTo>
                    <a:pt x="191" y="234"/>
                    <a:pt x="191" y="234"/>
                    <a:pt x="191" y="234"/>
                  </a:cubicBezTo>
                  <a:cubicBezTo>
                    <a:pt x="193" y="235"/>
                    <a:pt x="193" y="235"/>
                    <a:pt x="193" y="235"/>
                  </a:cubicBezTo>
                  <a:cubicBezTo>
                    <a:pt x="193" y="235"/>
                    <a:pt x="193" y="235"/>
                    <a:pt x="193" y="235"/>
                  </a:cubicBezTo>
                  <a:cubicBezTo>
                    <a:pt x="194" y="235"/>
                    <a:pt x="194" y="235"/>
                    <a:pt x="194" y="235"/>
                  </a:cubicBezTo>
                  <a:cubicBezTo>
                    <a:pt x="196" y="237"/>
                    <a:pt x="196" y="237"/>
                    <a:pt x="196" y="237"/>
                  </a:cubicBezTo>
                  <a:cubicBezTo>
                    <a:pt x="196" y="237"/>
                    <a:pt x="196" y="237"/>
                    <a:pt x="196" y="237"/>
                  </a:cubicBezTo>
                  <a:cubicBezTo>
                    <a:pt x="197" y="238"/>
                    <a:pt x="197" y="238"/>
                    <a:pt x="197" y="238"/>
                  </a:cubicBezTo>
                  <a:cubicBezTo>
                    <a:pt x="198" y="239"/>
                    <a:pt x="198" y="239"/>
                    <a:pt x="198" y="239"/>
                  </a:cubicBezTo>
                  <a:cubicBezTo>
                    <a:pt x="198" y="239"/>
                    <a:pt x="198" y="239"/>
                    <a:pt x="198" y="239"/>
                  </a:cubicBezTo>
                  <a:cubicBezTo>
                    <a:pt x="198" y="240"/>
                    <a:pt x="198" y="240"/>
                    <a:pt x="198" y="240"/>
                  </a:cubicBezTo>
                  <a:cubicBezTo>
                    <a:pt x="199" y="241"/>
                    <a:pt x="199" y="241"/>
                    <a:pt x="199" y="241"/>
                  </a:cubicBezTo>
                  <a:cubicBezTo>
                    <a:pt x="199" y="242"/>
                    <a:pt x="199" y="242"/>
                    <a:pt x="199" y="242"/>
                  </a:cubicBezTo>
                  <a:cubicBezTo>
                    <a:pt x="200" y="241"/>
                    <a:pt x="200" y="241"/>
                    <a:pt x="200" y="241"/>
                  </a:cubicBezTo>
                  <a:cubicBezTo>
                    <a:pt x="200" y="242"/>
                    <a:pt x="200" y="242"/>
                    <a:pt x="200" y="242"/>
                  </a:cubicBezTo>
                  <a:cubicBezTo>
                    <a:pt x="202" y="243"/>
                    <a:pt x="202" y="243"/>
                    <a:pt x="202" y="243"/>
                  </a:cubicBezTo>
                  <a:cubicBezTo>
                    <a:pt x="202" y="243"/>
                    <a:pt x="202" y="243"/>
                    <a:pt x="202" y="243"/>
                  </a:cubicBezTo>
                  <a:cubicBezTo>
                    <a:pt x="204" y="244"/>
                    <a:pt x="204" y="244"/>
                    <a:pt x="204" y="244"/>
                  </a:cubicBezTo>
                  <a:cubicBezTo>
                    <a:pt x="204" y="244"/>
                    <a:pt x="204" y="244"/>
                    <a:pt x="204" y="244"/>
                  </a:cubicBezTo>
                  <a:cubicBezTo>
                    <a:pt x="206" y="245"/>
                    <a:pt x="206" y="245"/>
                    <a:pt x="206" y="245"/>
                  </a:cubicBezTo>
                  <a:cubicBezTo>
                    <a:pt x="206" y="246"/>
                    <a:pt x="206" y="246"/>
                    <a:pt x="206" y="246"/>
                  </a:cubicBezTo>
                  <a:cubicBezTo>
                    <a:pt x="207" y="247"/>
                    <a:pt x="207" y="247"/>
                    <a:pt x="207" y="247"/>
                  </a:cubicBezTo>
                  <a:cubicBezTo>
                    <a:pt x="207" y="247"/>
                    <a:pt x="207" y="247"/>
                    <a:pt x="207" y="247"/>
                  </a:cubicBezTo>
                  <a:cubicBezTo>
                    <a:pt x="207" y="247"/>
                    <a:pt x="207" y="247"/>
                    <a:pt x="207" y="247"/>
                  </a:cubicBezTo>
                  <a:cubicBezTo>
                    <a:pt x="209" y="247"/>
                    <a:pt x="209" y="247"/>
                    <a:pt x="209" y="247"/>
                  </a:cubicBezTo>
                  <a:cubicBezTo>
                    <a:pt x="209" y="248"/>
                    <a:pt x="209" y="248"/>
                    <a:pt x="209" y="248"/>
                  </a:cubicBezTo>
                  <a:cubicBezTo>
                    <a:pt x="210" y="247"/>
                    <a:pt x="210" y="247"/>
                    <a:pt x="210" y="247"/>
                  </a:cubicBezTo>
                  <a:cubicBezTo>
                    <a:pt x="212" y="247"/>
                    <a:pt x="212" y="247"/>
                    <a:pt x="212" y="247"/>
                  </a:cubicBezTo>
                  <a:cubicBezTo>
                    <a:pt x="212" y="248"/>
                    <a:pt x="212" y="248"/>
                    <a:pt x="212" y="248"/>
                  </a:cubicBezTo>
                  <a:cubicBezTo>
                    <a:pt x="213" y="248"/>
                    <a:pt x="213" y="248"/>
                    <a:pt x="213" y="248"/>
                  </a:cubicBezTo>
                  <a:cubicBezTo>
                    <a:pt x="214" y="248"/>
                    <a:pt x="214" y="248"/>
                    <a:pt x="214" y="248"/>
                  </a:cubicBezTo>
                  <a:cubicBezTo>
                    <a:pt x="216" y="248"/>
                    <a:pt x="216" y="248"/>
                    <a:pt x="216" y="248"/>
                  </a:cubicBezTo>
                  <a:cubicBezTo>
                    <a:pt x="217" y="248"/>
                    <a:pt x="217" y="248"/>
                    <a:pt x="217" y="248"/>
                  </a:cubicBezTo>
                  <a:cubicBezTo>
                    <a:pt x="217" y="248"/>
                    <a:pt x="217" y="248"/>
                    <a:pt x="217" y="248"/>
                  </a:cubicBezTo>
                  <a:cubicBezTo>
                    <a:pt x="217" y="248"/>
                    <a:pt x="217" y="248"/>
                    <a:pt x="217" y="248"/>
                  </a:cubicBezTo>
                  <a:cubicBezTo>
                    <a:pt x="218" y="248"/>
                    <a:pt x="218" y="248"/>
                    <a:pt x="218" y="248"/>
                  </a:cubicBezTo>
                  <a:cubicBezTo>
                    <a:pt x="218" y="248"/>
                    <a:pt x="218" y="248"/>
                    <a:pt x="218" y="248"/>
                  </a:cubicBezTo>
                  <a:cubicBezTo>
                    <a:pt x="218" y="249"/>
                    <a:pt x="218" y="249"/>
                    <a:pt x="218" y="249"/>
                  </a:cubicBezTo>
                  <a:cubicBezTo>
                    <a:pt x="217" y="251"/>
                    <a:pt x="217" y="251"/>
                    <a:pt x="217" y="251"/>
                  </a:cubicBezTo>
                  <a:cubicBezTo>
                    <a:pt x="217" y="252"/>
                    <a:pt x="217" y="252"/>
                    <a:pt x="217" y="252"/>
                  </a:cubicBezTo>
                  <a:cubicBezTo>
                    <a:pt x="216" y="253"/>
                    <a:pt x="216" y="253"/>
                    <a:pt x="216" y="253"/>
                  </a:cubicBezTo>
                  <a:cubicBezTo>
                    <a:pt x="216" y="254"/>
                    <a:pt x="216" y="254"/>
                    <a:pt x="216" y="254"/>
                  </a:cubicBezTo>
                  <a:cubicBezTo>
                    <a:pt x="216" y="255"/>
                    <a:pt x="216" y="255"/>
                    <a:pt x="216" y="255"/>
                  </a:cubicBezTo>
                  <a:cubicBezTo>
                    <a:pt x="216" y="255"/>
                    <a:pt x="216" y="255"/>
                    <a:pt x="216" y="255"/>
                  </a:cubicBezTo>
                  <a:cubicBezTo>
                    <a:pt x="216" y="257"/>
                    <a:pt x="216" y="257"/>
                    <a:pt x="216" y="257"/>
                  </a:cubicBezTo>
                  <a:cubicBezTo>
                    <a:pt x="215" y="258"/>
                    <a:pt x="215" y="258"/>
                    <a:pt x="215" y="258"/>
                  </a:cubicBezTo>
                  <a:cubicBezTo>
                    <a:pt x="215" y="259"/>
                    <a:pt x="215" y="259"/>
                    <a:pt x="215" y="259"/>
                  </a:cubicBezTo>
                  <a:cubicBezTo>
                    <a:pt x="215" y="260"/>
                    <a:pt x="215" y="260"/>
                    <a:pt x="215" y="260"/>
                  </a:cubicBezTo>
                  <a:cubicBezTo>
                    <a:pt x="214" y="261"/>
                    <a:pt x="214" y="261"/>
                    <a:pt x="214" y="261"/>
                  </a:cubicBezTo>
                  <a:cubicBezTo>
                    <a:pt x="213" y="262"/>
                    <a:pt x="213" y="262"/>
                    <a:pt x="213" y="262"/>
                  </a:cubicBezTo>
                  <a:cubicBezTo>
                    <a:pt x="214" y="263"/>
                    <a:pt x="214" y="263"/>
                    <a:pt x="214" y="263"/>
                  </a:cubicBezTo>
                  <a:cubicBezTo>
                    <a:pt x="215" y="264"/>
                    <a:pt x="215" y="264"/>
                    <a:pt x="215" y="264"/>
                  </a:cubicBezTo>
                  <a:cubicBezTo>
                    <a:pt x="215" y="265"/>
                    <a:pt x="215" y="265"/>
                    <a:pt x="215" y="265"/>
                  </a:cubicBezTo>
                  <a:cubicBezTo>
                    <a:pt x="215" y="265"/>
                    <a:pt x="215" y="265"/>
                    <a:pt x="215" y="265"/>
                  </a:cubicBezTo>
                  <a:cubicBezTo>
                    <a:pt x="216" y="266"/>
                    <a:pt x="216" y="266"/>
                    <a:pt x="216" y="266"/>
                  </a:cubicBezTo>
                  <a:cubicBezTo>
                    <a:pt x="216" y="266"/>
                    <a:pt x="216" y="266"/>
                    <a:pt x="216" y="266"/>
                  </a:cubicBezTo>
                  <a:cubicBezTo>
                    <a:pt x="216" y="267"/>
                    <a:pt x="216" y="267"/>
                    <a:pt x="216" y="267"/>
                  </a:cubicBezTo>
                  <a:cubicBezTo>
                    <a:pt x="216" y="267"/>
                    <a:pt x="216" y="267"/>
                    <a:pt x="216" y="267"/>
                  </a:cubicBezTo>
                  <a:cubicBezTo>
                    <a:pt x="217" y="268"/>
                    <a:pt x="217" y="268"/>
                    <a:pt x="217" y="268"/>
                  </a:cubicBezTo>
                  <a:cubicBezTo>
                    <a:pt x="218" y="268"/>
                    <a:pt x="218" y="268"/>
                    <a:pt x="218" y="268"/>
                  </a:cubicBezTo>
                  <a:cubicBezTo>
                    <a:pt x="218" y="268"/>
                    <a:pt x="218" y="268"/>
                    <a:pt x="218" y="268"/>
                  </a:cubicBezTo>
                  <a:cubicBezTo>
                    <a:pt x="218" y="269"/>
                    <a:pt x="218" y="269"/>
                    <a:pt x="218" y="269"/>
                  </a:cubicBezTo>
                  <a:cubicBezTo>
                    <a:pt x="219" y="269"/>
                    <a:pt x="219" y="269"/>
                    <a:pt x="219" y="269"/>
                  </a:cubicBezTo>
                  <a:cubicBezTo>
                    <a:pt x="219" y="271"/>
                    <a:pt x="219" y="271"/>
                    <a:pt x="219" y="271"/>
                  </a:cubicBezTo>
                  <a:cubicBezTo>
                    <a:pt x="219" y="271"/>
                    <a:pt x="219" y="271"/>
                    <a:pt x="219" y="271"/>
                  </a:cubicBezTo>
                  <a:cubicBezTo>
                    <a:pt x="219" y="272"/>
                    <a:pt x="219" y="272"/>
                    <a:pt x="219" y="272"/>
                  </a:cubicBezTo>
                  <a:cubicBezTo>
                    <a:pt x="217" y="274"/>
                    <a:pt x="217" y="274"/>
                    <a:pt x="217" y="274"/>
                  </a:cubicBezTo>
                  <a:cubicBezTo>
                    <a:pt x="218" y="273"/>
                    <a:pt x="218" y="273"/>
                    <a:pt x="218" y="273"/>
                  </a:cubicBezTo>
                  <a:cubicBezTo>
                    <a:pt x="219" y="272"/>
                    <a:pt x="219" y="272"/>
                    <a:pt x="219" y="272"/>
                  </a:cubicBezTo>
                  <a:cubicBezTo>
                    <a:pt x="220" y="273"/>
                    <a:pt x="220" y="273"/>
                    <a:pt x="220" y="273"/>
                  </a:cubicBezTo>
                  <a:cubicBezTo>
                    <a:pt x="221" y="273"/>
                    <a:pt x="221" y="273"/>
                    <a:pt x="221" y="273"/>
                  </a:cubicBezTo>
                  <a:cubicBezTo>
                    <a:pt x="222" y="273"/>
                    <a:pt x="222" y="273"/>
                    <a:pt x="222" y="273"/>
                  </a:cubicBezTo>
                  <a:cubicBezTo>
                    <a:pt x="222" y="273"/>
                    <a:pt x="222" y="273"/>
                    <a:pt x="222" y="273"/>
                  </a:cubicBezTo>
                  <a:cubicBezTo>
                    <a:pt x="222" y="272"/>
                    <a:pt x="222" y="272"/>
                    <a:pt x="222" y="272"/>
                  </a:cubicBezTo>
                  <a:cubicBezTo>
                    <a:pt x="224" y="270"/>
                    <a:pt x="224" y="270"/>
                    <a:pt x="224" y="270"/>
                  </a:cubicBezTo>
                  <a:cubicBezTo>
                    <a:pt x="224" y="270"/>
                    <a:pt x="224" y="270"/>
                    <a:pt x="224" y="270"/>
                  </a:cubicBezTo>
                  <a:cubicBezTo>
                    <a:pt x="224" y="271"/>
                    <a:pt x="224" y="271"/>
                    <a:pt x="224" y="271"/>
                  </a:cubicBezTo>
                  <a:cubicBezTo>
                    <a:pt x="224" y="271"/>
                    <a:pt x="224" y="271"/>
                    <a:pt x="224" y="271"/>
                  </a:cubicBezTo>
                  <a:cubicBezTo>
                    <a:pt x="225" y="271"/>
                    <a:pt x="225" y="271"/>
                    <a:pt x="225" y="271"/>
                  </a:cubicBezTo>
                  <a:cubicBezTo>
                    <a:pt x="225" y="273"/>
                    <a:pt x="225" y="273"/>
                    <a:pt x="225" y="273"/>
                  </a:cubicBezTo>
                  <a:cubicBezTo>
                    <a:pt x="225" y="274"/>
                    <a:pt x="225" y="274"/>
                    <a:pt x="225" y="274"/>
                  </a:cubicBezTo>
                  <a:cubicBezTo>
                    <a:pt x="226" y="275"/>
                    <a:pt x="226" y="275"/>
                    <a:pt x="226" y="275"/>
                  </a:cubicBezTo>
                  <a:cubicBezTo>
                    <a:pt x="227" y="275"/>
                    <a:pt x="227" y="275"/>
                    <a:pt x="227" y="275"/>
                  </a:cubicBezTo>
                  <a:cubicBezTo>
                    <a:pt x="226" y="274"/>
                    <a:pt x="226" y="274"/>
                    <a:pt x="226" y="274"/>
                  </a:cubicBezTo>
                  <a:cubicBezTo>
                    <a:pt x="226" y="274"/>
                    <a:pt x="226" y="274"/>
                    <a:pt x="226" y="274"/>
                  </a:cubicBezTo>
                  <a:cubicBezTo>
                    <a:pt x="225" y="273"/>
                    <a:pt x="225" y="273"/>
                    <a:pt x="225" y="273"/>
                  </a:cubicBezTo>
                  <a:cubicBezTo>
                    <a:pt x="226" y="271"/>
                    <a:pt x="226" y="271"/>
                    <a:pt x="226" y="271"/>
                  </a:cubicBezTo>
                  <a:cubicBezTo>
                    <a:pt x="226" y="271"/>
                    <a:pt x="226" y="271"/>
                    <a:pt x="226" y="271"/>
                  </a:cubicBezTo>
                  <a:cubicBezTo>
                    <a:pt x="226" y="270"/>
                    <a:pt x="226" y="270"/>
                    <a:pt x="226" y="270"/>
                  </a:cubicBezTo>
                  <a:cubicBezTo>
                    <a:pt x="225" y="270"/>
                    <a:pt x="225" y="270"/>
                    <a:pt x="225" y="270"/>
                  </a:cubicBezTo>
                  <a:cubicBezTo>
                    <a:pt x="226" y="270"/>
                    <a:pt x="226" y="270"/>
                    <a:pt x="226" y="270"/>
                  </a:cubicBezTo>
                  <a:cubicBezTo>
                    <a:pt x="226" y="270"/>
                    <a:pt x="226" y="270"/>
                    <a:pt x="226" y="270"/>
                  </a:cubicBezTo>
                  <a:cubicBezTo>
                    <a:pt x="227" y="268"/>
                    <a:pt x="227" y="268"/>
                    <a:pt x="227" y="268"/>
                  </a:cubicBezTo>
                  <a:cubicBezTo>
                    <a:pt x="228" y="268"/>
                    <a:pt x="228" y="268"/>
                    <a:pt x="228" y="268"/>
                  </a:cubicBezTo>
                  <a:cubicBezTo>
                    <a:pt x="227" y="267"/>
                    <a:pt x="227" y="267"/>
                    <a:pt x="227" y="267"/>
                  </a:cubicBezTo>
                  <a:cubicBezTo>
                    <a:pt x="227" y="266"/>
                    <a:pt x="227" y="266"/>
                    <a:pt x="227" y="266"/>
                  </a:cubicBezTo>
                  <a:cubicBezTo>
                    <a:pt x="227" y="266"/>
                    <a:pt x="227" y="266"/>
                    <a:pt x="227" y="266"/>
                  </a:cubicBezTo>
                  <a:cubicBezTo>
                    <a:pt x="227" y="265"/>
                    <a:pt x="227" y="265"/>
                    <a:pt x="227" y="265"/>
                  </a:cubicBezTo>
                  <a:cubicBezTo>
                    <a:pt x="228" y="264"/>
                    <a:pt x="228" y="264"/>
                    <a:pt x="228" y="264"/>
                  </a:cubicBezTo>
                  <a:cubicBezTo>
                    <a:pt x="227" y="264"/>
                    <a:pt x="227" y="264"/>
                    <a:pt x="227" y="264"/>
                  </a:cubicBezTo>
                  <a:cubicBezTo>
                    <a:pt x="227" y="263"/>
                    <a:pt x="227" y="263"/>
                    <a:pt x="227" y="263"/>
                  </a:cubicBezTo>
                  <a:cubicBezTo>
                    <a:pt x="227" y="263"/>
                    <a:pt x="227" y="263"/>
                    <a:pt x="227" y="263"/>
                  </a:cubicBezTo>
                  <a:cubicBezTo>
                    <a:pt x="227" y="262"/>
                    <a:pt x="227" y="262"/>
                    <a:pt x="227" y="262"/>
                  </a:cubicBezTo>
                  <a:cubicBezTo>
                    <a:pt x="227" y="261"/>
                    <a:pt x="227" y="261"/>
                    <a:pt x="227" y="261"/>
                  </a:cubicBezTo>
                  <a:cubicBezTo>
                    <a:pt x="227" y="260"/>
                    <a:pt x="227" y="260"/>
                    <a:pt x="227" y="260"/>
                  </a:cubicBezTo>
                  <a:cubicBezTo>
                    <a:pt x="227" y="258"/>
                    <a:pt x="227" y="258"/>
                    <a:pt x="227" y="258"/>
                  </a:cubicBezTo>
                  <a:cubicBezTo>
                    <a:pt x="228" y="258"/>
                    <a:pt x="228" y="258"/>
                    <a:pt x="228" y="258"/>
                  </a:cubicBezTo>
                  <a:cubicBezTo>
                    <a:pt x="228" y="257"/>
                    <a:pt x="228" y="257"/>
                    <a:pt x="228" y="257"/>
                  </a:cubicBezTo>
                  <a:cubicBezTo>
                    <a:pt x="228" y="257"/>
                    <a:pt x="228" y="257"/>
                    <a:pt x="228" y="257"/>
                  </a:cubicBezTo>
                  <a:cubicBezTo>
                    <a:pt x="228" y="256"/>
                    <a:pt x="228" y="256"/>
                    <a:pt x="228" y="256"/>
                  </a:cubicBezTo>
                  <a:cubicBezTo>
                    <a:pt x="228" y="256"/>
                    <a:pt x="228" y="256"/>
                    <a:pt x="228" y="256"/>
                  </a:cubicBezTo>
                  <a:cubicBezTo>
                    <a:pt x="228" y="256"/>
                    <a:pt x="228" y="256"/>
                    <a:pt x="228" y="256"/>
                  </a:cubicBezTo>
                  <a:cubicBezTo>
                    <a:pt x="228" y="255"/>
                    <a:pt x="228" y="255"/>
                    <a:pt x="228" y="255"/>
                  </a:cubicBezTo>
                  <a:cubicBezTo>
                    <a:pt x="228" y="255"/>
                    <a:pt x="228" y="255"/>
                    <a:pt x="228" y="255"/>
                  </a:cubicBezTo>
                  <a:cubicBezTo>
                    <a:pt x="228" y="254"/>
                    <a:pt x="228" y="254"/>
                    <a:pt x="228" y="254"/>
                  </a:cubicBezTo>
                  <a:cubicBezTo>
                    <a:pt x="228" y="254"/>
                    <a:pt x="228" y="254"/>
                    <a:pt x="228" y="254"/>
                  </a:cubicBezTo>
                  <a:cubicBezTo>
                    <a:pt x="227" y="253"/>
                    <a:pt x="227" y="253"/>
                    <a:pt x="227" y="253"/>
                  </a:cubicBezTo>
                  <a:cubicBezTo>
                    <a:pt x="227" y="252"/>
                    <a:pt x="227" y="252"/>
                    <a:pt x="227" y="252"/>
                  </a:cubicBezTo>
                  <a:cubicBezTo>
                    <a:pt x="227" y="252"/>
                    <a:pt x="227" y="252"/>
                    <a:pt x="227" y="252"/>
                  </a:cubicBezTo>
                  <a:cubicBezTo>
                    <a:pt x="228" y="251"/>
                    <a:pt x="228" y="251"/>
                    <a:pt x="228" y="251"/>
                  </a:cubicBezTo>
                  <a:cubicBezTo>
                    <a:pt x="230" y="251"/>
                    <a:pt x="230" y="251"/>
                    <a:pt x="230" y="251"/>
                  </a:cubicBezTo>
                  <a:cubicBezTo>
                    <a:pt x="231" y="251"/>
                    <a:pt x="231" y="251"/>
                    <a:pt x="231" y="251"/>
                  </a:cubicBezTo>
                  <a:cubicBezTo>
                    <a:pt x="232" y="251"/>
                    <a:pt x="232" y="251"/>
                    <a:pt x="232" y="251"/>
                  </a:cubicBezTo>
                  <a:cubicBezTo>
                    <a:pt x="232" y="250"/>
                    <a:pt x="232" y="250"/>
                    <a:pt x="232" y="250"/>
                  </a:cubicBezTo>
                  <a:cubicBezTo>
                    <a:pt x="234" y="249"/>
                    <a:pt x="234" y="249"/>
                    <a:pt x="234" y="249"/>
                  </a:cubicBezTo>
                  <a:cubicBezTo>
                    <a:pt x="237" y="249"/>
                    <a:pt x="237" y="249"/>
                    <a:pt x="237" y="249"/>
                  </a:cubicBezTo>
                  <a:cubicBezTo>
                    <a:pt x="237" y="248"/>
                    <a:pt x="237" y="248"/>
                    <a:pt x="237" y="248"/>
                  </a:cubicBezTo>
                  <a:cubicBezTo>
                    <a:pt x="237" y="248"/>
                    <a:pt x="237" y="248"/>
                    <a:pt x="237" y="248"/>
                  </a:cubicBezTo>
                  <a:cubicBezTo>
                    <a:pt x="239" y="247"/>
                    <a:pt x="239" y="247"/>
                    <a:pt x="239" y="247"/>
                  </a:cubicBezTo>
                  <a:cubicBezTo>
                    <a:pt x="240" y="246"/>
                    <a:pt x="240" y="246"/>
                    <a:pt x="240" y="246"/>
                  </a:cubicBezTo>
                  <a:cubicBezTo>
                    <a:pt x="241" y="246"/>
                    <a:pt x="241" y="246"/>
                    <a:pt x="241" y="246"/>
                  </a:cubicBezTo>
                  <a:cubicBezTo>
                    <a:pt x="242" y="244"/>
                    <a:pt x="242" y="244"/>
                    <a:pt x="242" y="244"/>
                  </a:cubicBezTo>
                  <a:cubicBezTo>
                    <a:pt x="242" y="244"/>
                    <a:pt x="242" y="244"/>
                    <a:pt x="242" y="244"/>
                  </a:cubicBezTo>
                  <a:cubicBezTo>
                    <a:pt x="243" y="244"/>
                    <a:pt x="243" y="244"/>
                    <a:pt x="243" y="244"/>
                  </a:cubicBezTo>
                  <a:cubicBezTo>
                    <a:pt x="244" y="244"/>
                    <a:pt x="244" y="244"/>
                    <a:pt x="244" y="244"/>
                  </a:cubicBezTo>
                  <a:cubicBezTo>
                    <a:pt x="244" y="244"/>
                    <a:pt x="244" y="244"/>
                    <a:pt x="244" y="244"/>
                  </a:cubicBezTo>
                  <a:cubicBezTo>
                    <a:pt x="244" y="243"/>
                    <a:pt x="244" y="243"/>
                    <a:pt x="244" y="243"/>
                  </a:cubicBezTo>
                  <a:cubicBezTo>
                    <a:pt x="243" y="242"/>
                    <a:pt x="243" y="242"/>
                    <a:pt x="243" y="242"/>
                  </a:cubicBezTo>
                  <a:cubicBezTo>
                    <a:pt x="243" y="242"/>
                    <a:pt x="243" y="242"/>
                    <a:pt x="243" y="242"/>
                  </a:cubicBezTo>
                  <a:cubicBezTo>
                    <a:pt x="243" y="243"/>
                    <a:pt x="243" y="243"/>
                    <a:pt x="243" y="243"/>
                  </a:cubicBezTo>
                  <a:cubicBezTo>
                    <a:pt x="242" y="243"/>
                    <a:pt x="242" y="243"/>
                    <a:pt x="242" y="243"/>
                  </a:cubicBezTo>
                  <a:cubicBezTo>
                    <a:pt x="243" y="242"/>
                    <a:pt x="243" y="242"/>
                    <a:pt x="243" y="242"/>
                  </a:cubicBezTo>
                  <a:cubicBezTo>
                    <a:pt x="243" y="240"/>
                    <a:pt x="243" y="240"/>
                    <a:pt x="243" y="240"/>
                  </a:cubicBezTo>
                  <a:cubicBezTo>
                    <a:pt x="244" y="240"/>
                    <a:pt x="244" y="240"/>
                    <a:pt x="244" y="240"/>
                  </a:cubicBezTo>
                  <a:cubicBezTo>
                    <a:pt x="244" y="238"/>
                    <a:pt x="244" y="238"/>
                    <a:pt x="244" y="238"/>
                  </a:cubicBezTo>
                  <a:cubicBezTo>
                    <a:pt x="244" y="237"/>
                    <a:pt x="244" y="237"/>
                    <a:pt x="244" y="237"/>
                  </a:cubicBezTo>
                  <a:cubicBezTo>
                    <a:pt x="243" y="236"/>
                    <a:pt x="243" y="236"/>
                    <a:pt x="243" y="236"/>
                  </a:cubicBezTo>
                  <a:cubicBezTo>
                    <a:pt x="243" y="234"/>
                    <a:pt x="243" y="234"/>
                    <a:pt x="243" y="234"/>
                  </a:cubicBezTo>
                  <a:cubicBezTo>
                    <a:pt x="243" y="232"/>
                    <a:pt x="243" y="232"/>
                    <a:pt x="243" y="232"/>
                  </a:cubicBezTo>
                  <a:cubicBezTo>
                    <a:pt x="242" y="230"/>
                    <a:pt x="242" y="230"/>
                    <a:pt x="242" y="230"/>
                  </a:cubicBezTo>
                  <a:cubicBezTo>
                    <a:pt x="241" y="229"/>
                    <a:pt x="241" y="229"/>
                    <a:pt x="241" y="229"/>
                  </a:cubicBezTo>
                  <a:cubicBezTo>
                    <a:pt x="240" y="228"/>
                    <a:pt x="240" y="228"/>
                    <a:pt x="240" y="228"/>
                  </a:cubicBezTo>
                  <a:cubicBezTo>
                    <a:pt x="240" y="228"/>
                    <a:pt x="240" y="228"/>
                    <a:pt x="240" y="228"/>
                  </a:cubicBezTo>
                  <a:cubicBezTo>
                    <a:pt x="239" y="228"/>
                    <a:pt x="239" y="228"/>
                    <a:pt x="239" y="228"/>
                  </a:cubicBezTo>
                  <a:cubicBezTo>
                    <a:pt x="240" y="226"/>
                    <a:pt x="240" y="226"/>
                    <a:pt x="240" y="226"/>
                  </a:cubicBezTo>
                  <a:cubicBezTo>
                    <a:pt x="241" y="226"/>
                    <a:pt x="241" y="226"/>
                    <a:pt x="241" y="226"/>
                  </a:cubicBezTo>
                  <a:cubicBezTo>
                    <a:pt x="243" y="223"/>
                    <a:pt x="243" y="223"/>
                    <a:pt x="243" y="223"/>
                  </a:cubicBezTo>
                  <a:cubicBezTo>
                    <a:pt x="244" y="223"/>
                    <a:pt x="244" y="223"/>
                    <a:pt x="244" y="223"/>
                  </a:cubicBezTo>
                  <a:cubicBezTo>
                    <a:pt x="244" y="223"/>
                    <a:pt x="244" y="223"/>
                    <a:pt x="244" y="223"/>
                  </a:cubicBezTo>
                  <a:cubicBezTo>
                    <a:pt x="244" y="222"/>
                    <a:pt x="244" y="222"/>
                    <a:pt x="244" y="222"/>
                  </a:cubicBezTo>
                  <a:cubicBezTo>
                    <a:pt x="244" y="222"/>
                    <a:pt x="244" y="222"/>
                    <a:pt x="244" y="222"/>
                  </a:cubicBezTo>
                  <a:cubicBezTo>
                    <a:pt x="244" y="222"/>
                    <a:pt x="244" y="222"/>
                    <a:pt x="244" y="222"/>
                  </a:cubicBezTo>
                  <a:cubicBezTo>
                    <a:pt x="245" y="221"/>
                    <a:pt x="245" y="221"/>
                    <a:pt x="245" y="221"/>
                  </a:cubicBezTo>
                  <a:cubicBezTo>
                    <a:pt x="245" y="221"/>
                    <a:pt x="245" y="221"/>
                    <a:pt x="245" y="221"/>
                  </a:cubicBezTo>
                  <a:cubicBezTo>
                    <a:pt x="246" y="222"/>
                    <a:pt x="246" y="222"/>
                    <a:pt x="246" y="222"/>
                  </a:cubicBezTo>
                  <a:cubicBezTo>
                    <a:pt x="246" y="222"/>
                    <a:pt x="246" y="222"/>
                    <a:pt x="246" y="222"/>
                  </a:cubicBezTo>
                  <a:cubicBezTo>
                    <a:pt x="246" y="221"/>
                    <a:pt x="246" y="221"/>
                    <a:pt x="246" y="221"/>
                  </a:cubicBezTo>
                  <a:cubicBezTo>
                    <a:pt x="246" y="220"/>
                    <a:pt x="246" y="220"/>
                    <a:pt x="246" y="220"/>
                  </a:cubicBezTo>
                  <a:cubicBezTo>
                    <a:pt x="247" y="220"/>
                    <a:pt x="247" y="220"/>
                    <a:pt x="247" y="220"/>
                  </a:cubicBezTo>
                  <a:cubicBezTo>
                    <a:pt x="248" y="219"/>
                    <a:pt x="248" y="219"/>
                    <a:pt x="248" y="219"/>
                  </a:cubicBezTo>
                  <a:cubicBezTo>
                    <a:pt x="248" y="218"/>
                    <a:pt x="248" y="218"/>
                    <a:pt x="248" y="218"/>
                  </a:cubicBezTo>
                  <a:cubicBezTo>
                    <a:pt x="247" y="218"/>
                    <a:pt x="247" y="218"/>
                    <a:pt x="247" y="218"/>
                  </a:cubicBezTo>
                  <a:cubicBezTo>
                    <a:pt x="247" y="218"/>
                    <a:pt x="247" y="218"/>
                    <a:pt x="247" y="218"/>
                  </a:cubicBezTo>
                  <a:cubicBezTo>
                    <a:pt x="247" y="217"/>
                    <a:pt x="247" y="217"/>
                    <a:pt x="247" y="217"/>
                  </a:cubicBezTo>
                  <a:cubicBezTo>
                    <a:pt x="247" y="216"/>
                    <a:pt x="247" y="216"/>
                    <a:pt x="247" y="216"/>
                  </a:cubicBezTo>
                  <a:cubicBezTo>
                    <a:pt x="247" y="216"/>
                    <a:pt x="247" y="216"/>
                    <a:pt x="247" y="216"/>
                  </a:cubicBezTo>
                  <a:cubicBezTo>
                    <a:pt x="247" y="215"/>
                    <a:pt x="247" y="215"/>
                    <a:pt x="247" y="215"/>
                  </a:cubicBezTo>
                  <a:cubicBezTo>
                    <a:pt x="248" y="215"/>
                    <a:pt x="248" y="215"/>
                    <a:pt x="248" y="215"/>
                  </a:cubicBezTo>
                  <a:cubicBezTo>
                    <a:pt x="247" y="215"/>
                    <a:pt x="247" y="215"/>
                    <a:pt x="247" y="215"/>
                  </a:cubicBezTo>
                  <a:cubicBezTo>
                    <a:pt x="247" y="214"/>
                    <a:pt x="247" y="214"/>
                    <a:pt x="247" y="214"/>
                  </a:cubicBezTo>
                  <a:cubicBezTo>
                    <a:pt x="248" y="213"/>
                    <a:pt x="248" y="213"/>
                    <a:pt x="248" y="213"/>
                  </a:cubicBezTo>
                  <a:cubicBezTo>
                    <a:pt x="248" y="213"/>
                    <a:pt x="248" y="213"/>
                    <a:pt x="248" y="213"/>
                  </a:cubicBezTo>
                  <a:cubicBezTo>
                    <a:pt x="248" y="213"/>
                    <a:pt x="248" y="213"/>
                    <a:pt x="248" y="213"/>
                  </a:cubicBezTo>
                  <a:cubicBezTo>
                    <a:pt x="246" y="213"/>
                    <a:pt x="246" y="213"/>
                    <a:pt x="246" y="213"/>
                  </a:cubicBezTo>
                  <a:cubicBezTo>
                    <a:pt x="246" y="213"/>
                    <a:pt x="246" y="213"/>
                    <a:pt x="246" y="213"/>
                  </a:cubicBezTo>
                  <a:cubicBezTo>
                    <a:pt x="246" y="212"/>
                    <a:pt x="246" y="212"/>
                    <a:pt x="246" y="212"/>
                  </a:cubicBezTo>
                  <a:cubicBezTo>
                    <a:pt x="248" y="211"/>
                    <a:pt x="248" y="211"/>
                    <a:pt x="248" y="211"/>
                  </a:cubicBezTo>
                  <a:cubicBezTo>
                    <a:pt x="249" y="209"/>
                    <a:pt x="249" y="209"/>
                    <a:pt x="249" y="209"/>
                  </a:cubicBezTo>
                  <a:cubicBezTo>
                    <a:pt x="249" y="208"/>
                    <a:pt x="249" y="208"/>
                    <a:pt x="249" y="208"/>
                  </a:cubicBezTo>
                  <a:cubicBezTo>
                    <a:pt x="250" y="208"/>
                    <a:pt x="250" y="208"/>
                    <a:pt x="250" y="208"/>
                  </a:cubicBezTo>
                  <a:cubicBezTo>
                    <a:pt x="250" y="208"/>
                    <a:pt x="250" y="208"/>
                    <a:pt x="250" y="208"/>
                  </a:cubicBezTo>
                  <a:cubicBezTo>
                    <a:pt x="250" y="207"/>
                    <a:pt x="250" y="207"/>
                    <a:pt x="250" y="207"/>
                  </a:cubicBezTo>
                  <a:cubicBezTo>
                    <a:pt x="250" y="207"/>
                    <a:pt x="250" y="207"/>
                    <a:pt x="250" y="207"/>
                  </a:cubicBezTo>
                  <a:cubicBezTo>
                    <a:pt x="250" y="207"/>
                    <a:pt x="250" y="207"/>
                    <a:pt x="250" y="207"/>
                  </a:cubicBezTo>
                  <a:cubicBezTo>
                    <a:pt x="249" y="206"/>
                    <a:pt x="249" y="206"/>
                    <a:pt x="249" y="206"/>
                  </a:cubicBezTo>
                  <a:cubicBezTo>
                    <a:pt x="249" y="206"/>
                    <a:pt x="249" y="206"/>
                    <a:pt x="249" y="206"/>
                  </a:cubicBezTo>
                  <a:cubicBezTo>
                    <a:pt x="249" y="204"/>
                    <a:pt x="249" y="204"/>
                    <a:pt x="249" y="204"/>
                  </a:cubicBezTo>
                  <a:cubicBezTo>
                    <a:pt x="249" y="203"/>
                    <a:pt x="249" y="203"/>
                    <a:pt x="249" y="203"/>
                  </a:cubicBezTo>
                  <a:cubicBezTo>
                    <a:pt x="249" y="202"/>
                    <a:pt x="249" y="202"/>
                    <a:pt x="249" y="202"/>
                  </a:cubicBezTo>
                  <a:cubicBezTo>
                    <a:pt x="250" y="202"/>
                    <a:pt x="250" y="202"/>
                    <a:pt x="250" y="202"/>
                  </a:cubicBezTo>
                  <a:cubicBezTo>
                    <a:pt x="250" y="202"/>
                    <a:pt x="250" y="202"/>
                    <a:pt x="250" y="202"/>
                  </a:cubicBezTo>
                  <a:cubicBezTo>
                    <a:pt x="251" y="202"/>
                    <a:pt x="251" y="202"/>
                    <a:pt x="251" y="202"/>
                  </a:cubicBezTo>
                  <a:cubicBezTo>
                    <a:pt x="251" y="201"/>
                    <a:pt x="251" y="201"/>
                    <a:pt x="251" y="201"/>
                  </a:cubicBezTo>
                  <a:cubicBezTo>
                    <a:pt x="251" y="201"/>
                    <a:pt x="251" y="201"/>
                    <a:pt x="251" y="201"/>
                  </a:cubicBezTo>
                  <a:cubicBezTo>
                    <a:pt x="252" y="201"/>
                    <a:pt x="252" y="201"/>
                    <a:pt x="252" y="201"/>
                  </a:cubicBezTo>
                  <a:cubicBezTo>
                    <a:pt x="252" y="201"/>
                    <a:pt x="252" y="201"/>
                    <a:pt x="252" y="201"/>
                  </a:cubicBezTo>
                  <a:cubicBezTo>
                    <a:pt x="253" y="201"/>
                    <a:pt x="253" y="201"/>
                    <a:pt x="253" y="201"/>
                  </a:cubicBezTo>
                  <a:cubicBezTo>
                    <a:pt x="254" y="201"/>
                    <a:pt x="254" y="201"/>
                    <a:pt x="254" y="201"/>
                  </a:cubicBezTo>
                  <a:cubicBezTo>
                    <a:pt x="256" y="202"/>
                    <a:pt x="256" y="202"/>
                    <a:pt x="256" y="202"/>
                  </a:cubicBezTo>
                  <a:cubicBezTo>
                    <a:pt x="258" y="203"/>
                    <a:pt x="258" y="203"/>
                    <a:pt x="258" y="203"/>
                  </a:cubicBezTo>
                  <a:cubicBezTo>
                    <a:pt x="259" y="203"/>
                    <a:pt x="259" y="203"/>
                    <a:pt x="259" y="203"/>
                  </a:cubicBezTo>
                  <a:cubicBezTo>
                    <a:pt x="259" y="203"/>
                    <a:pt x="259" y="203"/>
                    <a:pt x="259" y="203"/>
                  </a:cubicBezTo>
                  <a:cubicBezTo>
                    <a:pt x="258" y="204"/>
                    <a:pt x="258" y="204"/>
                    <a:pt x="258" y="204"/>
                  </a:cubicBezTo>
                  <a:cubicBezTo>
                    <a:pt x="259" y="204"/>
                    <a:pt x="259" y="204"/>
                    <a:pt x="259" y="204"/>
                  </a:cubicBezTo>
                  <a:cubicBezTo>
                    <a:pt x="260" y="203"/>
                    <a:pt x="260" y="203"/>
                    <a:pt x="260" y="203"/>
                  </a:cubicBezTo>
                  <a:cubicBezTo>
                    <a:pt x="261" y="203"/>
                    <a:pt x="261" y="203"/>
                    <a:pt x="261" y="203"/>
                  </a:cubicBezTo>
                  <a:cubicBezTo>
                    <a:pt x="262" y="203"/>
                    <a:pt x="262" y="203"/>
                    <a:pt x="262" y="203"/>
                  </a:cubicBezTo>
                  <a:cubicBezTo>
                    <a:pt x="262" y="203"/>
                    <a:pt x="262" y="203"/>
                    <a:pt x="262" y="203"/>
                  </a:cubicBezTo>
                  <a:cubicBezTo>
                    <a:pt x="263" y="204"/>
                    <a:pt x="263" y="204"/>
                    <a:pt x="263" y="204"/>
                  </a:cubicBezTo>
                  <a:cubicBezTo>
                    <a:pt x="263" y="203"/>
                    <a:pt x="263" y="203"/>
                    <a:pt x="263" y="203"/>
                  </a:cubicBezTo>
                  <a:cubicBezTo>
                    <a:pt x="264" y="204"/>
                    <a:pt x="264" y="204"/>
                    <a:pt x="264" y="204"/>
                  </a:cubicBezTo>
                  <a:cubicBezTo>
                    <a:pt x="264" y="203"/>
                    <a:pt x="264" y="203"/>
                    <a:pt x="264" y="203"/>
                  </a:cubicBezTo>
                  <a:cubicBezTo>
                    <a:pt x="265" y="203"/>
                    <a:pt x="265" y="203"/>
                    <a:pt x="265" y="203"/>
                  </a:cubicBezTo>
                  <a:cubicBezTo>
                    <a:pt x="266" y="203"/>
                    <a:pt x="266" y="203"/>
                    <a:pt x="266" y="203"/>
                  </a:cubicBezTo>
                  <a:cubicBezTo>
                    <a:pt x="268" y="204"/>
                    <a:pt x="268" y="204"/>
                    <a:pt x="268" y="204"/>
                  </a:cubicBezTo>
                  <a:cubicBezTo>
                    <a:pt x="268" y="205"/>
                    <a:pt x="268" y="205"/>
                    <a:pt x="268" y="205"/>
                  </a:cubicBezTo>
                  <a:cubicBezTo>
                    <a:pt x="269" y="205"/>
                    <a:pt x="269" y="205"/>
                    <a:pt x="269" y="205"/>
                  </a:cubicBezTo>
                  <a:cubicBezTo>
                    <a:pt x="270" y="205"/>
                    <a:pt x="270" y="205"/>
                    <a:pt x="270" y="205"/>
                  </a:cubicBezTo>
                  <a:cubicBezTo>
                    <a:pt x="270" y="207"/>
                    <a:pt x="270" y="207"/>
                    <a:pt x="270" y="207"/>
                  </a:cubicBezTo>
                  <a:cubicBezTo>
                    <a:pt x="269" y="207"/>
                    <a:pt x="269" y="207"/>
                    <a:pt x="269" y="207"/>
                  </a:cubicBezTo>
                  <a:cubicBezTo>
                    <a:pt x="269" y="208"/>
                    <a:pt x="269" y="208"/>
                    <a:pt x="269" y="208"/>
                  </a:cubicBezTo>
                  <a:cubicBezTo>
                    <a:pt x="270" y="207"/>
                    <a:pt x="270" y="207"/>
                    <a:pt x="270" y="207"/>
                  </a:cubicBezTo>
                  <a:cubicBezTo>
                    <a:pt x="271" y="208"/>
                    <a:pt x="271" y="208"/>
                    <a:pt x="271" y="208"/>
                  </a:cubicBezTo>
                  <a:cubicBezTo>
                    <a:pt x="271" y="209"/>
                    <a:pt x="271" y="209"/>
                    <a:pt x="271" y="209"/>
                  </a:cubicBezTo>
                  <a:cubicBezTo>
                    <a:pt x="270" y="209"/>
                    <a:pt x="270" y="209"/>
                    <a:pt x="270" y="209"/>
                  </a:cubicBezTo>
                  <a:cubicBezTo>
                    <a:pt x="271" y="210"/>
                    <a:pt x="271" y="210"/>
                    <a:pt x="271" y="210"/>
                  </a:cubicBezTo>
                  <a:cubicBezTo>
                    <a:pt x="272" y="209"/>
                    <a:pt x="272" y="209"/>
                    <a:pt x="272" y="209"/>
                  </a:cubicBezTo>
                  <a:cubicBezTo>
                    <a:pt x="272" y="210"/>
                    <a:pt x="272" y="210"/>
                    <a:pt x="272" y="210"/>
                  </a:cubicBezTo>
                  <a:cubicBezTo>
                    <a:pt x="272" y="211"/>
                    <a:pt x="272" y="211"/>
                    <a:pt x="272" y="211"/>
                  </a:cubicBezTo>
                  <a:cubicBezTo>
                    <a:pt x="272" y="210"/>
                    <a:pt x="272" y="210"/>
                    <a:pt x="272" y="210"/>
                  </a:cubicBezTo>
                  <a:cubicBezTo>
                    <a:pt x="271" y="211"/>
                    <a:pt x="271" y="211"/>
                    <a:pt x="271" y="211"/>
                  </a:cubicBezTo>
                  <a:cubicBezTo>
                    <a:pt x="270" y="211"/>
                    <a:pt x="270" y="211"/>
                    <a:pt x="270" y="211"/>
                  </a:cubicBezTo>
                  <a:cubicBezTo>
                    <a:pt x="272" y="212"/>
                    <a:pt x="272" y="212"/>
                    <a:pt x="272" y="212"/>
                  </a:cubicBezTo>
                  <a:cubicBezTo>
                    <a:pt x="272" y="213"/>
                    <a:pt x="272" y="213"/>
                    <a:pt x="272" y="213"/>
                  </a:cubicBezTo>
                  <a:cubicBezTo>
                    <a:pt x="272" y="212"/>
                    <a:pt x="272" y="212"/>
                    <a:pt x="272" y="212"/>
                  </a:cubicBezTo>
                  <a:cubicBezTo>
                    <a:pt x="272" y="213"/>
                    <a:pt x="272" y="213"/>
                    <a:pt x="272" y="213"/>
                  </a:cubicBezTo>
                  <a:cubicBezTo>
                    <a:pt x="273" y="212"/>
                    <a:pt x="273" y="212"/>
                    <a:pt x="273" y="212"/>
                  </a:cubicBezTo>
                  <a:cubicBezTo>
                    <a:pt x="274" y="213"/>
                    <a:pt x="274" y="213"/>
                    <a:pt x="274" y="213"/>
                  </a:cubicBezTo>
                  <a:cubicBezTo>
                    <a:pt x="275" y="213"/>
                    <a:pt x="275" y="213"/>
                    <a:pt x="275" y="213"/>
                  </a:cubicBezTo>
                  <a:cubicBezTo>
                    <a:pt x="275" y="214"/>
                    <a:pt x="275" y="214"/>
                    <a:pt x="275" y="214"/>
                  </a:cubicBezTo>
                  <a:cubicBezTo>
                    <a:pt x="276" y="213"/>
                    <a:pt x="276" y="213"/>
                    <a:pt x="276" y="213"/>
                  </a:cubicBezTo>
                  <a:cubicBezTo>
                    <a:pt x="277" y="214"/>
                    <a:pt x="277" y="214"/>
                    <a:pt x="277" y="214"/>
                  </a:cubicBezTo>
                  <a:cubicBezTo>
                    <a:pt x="277" y="215"/>
                    <a:pt x="277" y="215"/>
                    <a:pt x="277" y="215"/>
                  </a:cubicBezTo>
                  <a:cubicBezTo>
                    <a:pt x="278" y="216"/>
                    <a:pt x="278" y="216"/>
                    <a:pt x="278" y="216"/>
                  </a:cubicBezTo>
                  <a:cubicBezTo>
                    <a:pt x="279" y="215"/>
                    <a:pt x="279" y="215"/>
                    <a:pt x="279" y="215"/>
                  </a:cubicBezTo>
                  <a:cubicBezTo>
                    <a:pt x="279" y="214"/>
                    <a:pt x="279" y="214"/>
                    <a:pt x="279" y="214"/>
                  </a:cubicBezTo>
                  <a:cubicBezTo>
                    <a:pt x="280" y="214"/>
                    <a:pt x="280" y="214"/>
                    <a:pt x="280" y="214"/>
                  </a:cubicBezTo>
                  <a:cubicBezTo>
                    <a:pt x="280" y="215"/>
                    <a:pt x="280" y="215"/>
                    <a:pt x="280" y="215"/>
                  </a:cubicBezTo>
                  <a:cubicBezTo>
                    <a:pt x="279" y="216"/>
                    <a:pt x="279" y="216"/>
                    <a:pt x="279" y="216"/>
                  </a:cubicBezTo>
                  <a:cubicBezTo>
                    <a:pt x="278" y="217"/>
                    <a:pt x="278" y="217"/>
                    <a:pt x="278" y="217"/>
                  </a:cubicBezTo>
                  <a:cubicBezTo>
                    <a:pt x="277" y="218"/>
                    <a:pt x="277" y="218"/>
                    <a:pt x="277" y="218"/>
                  </a:cubicBezTo>
                  <a:cubicBezTo>
                    <a:pt x="278" y="220"/>
                    <a:pt x="278" y="220"/>
                    <a:pt x="278" y="220"/>
                  </a:cubicBezTo>
                  <a:cubicBezTo>
                    <a:pt x="277" y="220"/>
                    <a:pt x="277" y="220"/>
                    <a:pt x="277" y="220"/>
                  </a:cubicBezTo>
                  <a:cubicBezTo>
                    <a:pt x="277" y="219"/>
                    <a:pt x="277" y="219"/>
                    <a:pt x="277" y="219"/>
                  </a:cubicBezTo>
                  <a:cubicBezTo>
                    <a:pt x="277" y="220"/>
                    <a:pt x="277" y="220"/>
                    <a:pt x="277" y="220"/>
                  </a:cubicBezTo>
                  <a:cubicBezTo>
                    <a:pt x="276" y="221"/>
                    <a:pt x="276" y="221"/>
                    <a:pt x="276" y="221"/>
                  </a:cubicBezTo>
                  <a:cubicBezTo>
                    <a:pt x="274" y="221"/>
                    <a:pt x="274" y="221"/>
                    <a:pt x="274" y="221"/>
                  </a:cubicBezTo>
                  <a:cubicBezTo>
                    <a:pt x="272" y="220"/>
                    <a:pt x="272" y="220"/>
                    <a:pt x="272" y="220"/>
                  </a:cubicBezTo>
                  <a:cubicBezTo>
                    <a:pt x="274" y="221"/>
                    <a:pt x="274" y="221"/>
                    <a:pt x="274" y="221"/>
                  </a:cubicBezTo>
                  <a:cubicBezTo>
                    <a:pt x="276" y="221"/>
                    <a:pt x="276" y="221"/>
                    <a:pt x="276" y="221"/>
                  </a:cubicBezTo>
                  <a:cubicBezTo>
                    <a:pt x="277" y="222"/>
                    <a:pt x="277" y="222"/>
                    <a:pt x="277" y="222"/>
                  </a:cubicBezTo>
                  <a:cubicBezTo>
                    <a:pt x="277" y="224"/>
                    <a:pt x="277" y="224"/>
                    <a:pt x="277" y="224"/>
                  </a:cubicBezTo>
                  <a:cubicBezTo>
                    <a:pt x="276" y="225"/>
                    <a:pt x="276" y="225"/>
                    <a:pt x="276" y="225"/>
                  </a:cubicBezTo>
                  <a:cubicBezTo>
                    <a:pt x="276" y="225"/>
                    <a:pt x="276" y="225"/>
                    <a:pt x="276" y="225"/>
                  </a:cubicBezTo>
                  <a:cubicBezTo>
                    <a:pt x="275" y="226"/>
                    <a:pt x="275" y="226"/>
                    <a:pt x="275" y="226"/>
                  </a:cubicBezTo>
                  <a:cubicBezTo>
                    <a:pt x="275" y="226"/>
                    <a:pt x="275" y="226"/>
                    <a:pt x="275" y="226"/>
                  </a:cubicBezTo>
                  <a:cubicBezTo>
                    <a:pt x="276" y="228"/>
                    <a:pt x="276" y="228"/>
                    <a:pt x="276" y="228"/>
                  </a:cubicBezTo>
                  <a:cubicBezTo>
                    <a:pt x="277" y="228"/>
                    <a:pt x="277" y="228"/>
                    <a:pt x="277" y="228"/>
                  </a:cubicBezTo>
                  <a:cubicBezTo>
                    <a:pt x="277" y="228"/>
                    <a:pt x="277" y="228"/>
                    <a:pt x="277" y="228"/>
                  </a:cubicBezTo>
                  <a:cubicBezTo>
                    <a:pt x="275" y="228"/>
                    <a:pt x="275" y="228"/>
                    <a:pt x="275" y="228"/>
                  </a:cubicBezTo>
                  <a:cubicBezTo>
                    <a:pt x="276" y="229"/>
                    <a:pt x="276" y="229"/>
                    <a:pt x="276" y="229"/>
                  </a:cubicBezTo>
                  <a:cubicBezTo>
                    <a:pt x="277" y="230"/>
                    <a:pt x="277" y="230"/>
                    <a:pt x="277" y="230"/>
                  </a:cubicBezTo>
                  <a:cubicBezTo>
                    <a:pt x="277" y="230"/>
                    <a:pt x="277" y="230"/>
                    <a:pt x="277" y="230"/>
                  </a:cubicBezTo>
                  <a:cubicBezTo>
                    <a:pt x="277" y="229"/>
                    <a:pt x="277" y="229"/>
                    <a:pt x="277" y="229"/>
                  </a:cubicBezTo>
                  <a:cubicBezTo>
                    <a:pt x="278" y="229"/>
                    <a:pt x="278" y="229"/>
                    <a:pt x="278" y="229"/>
                  </a:cubicBezTo>
                  <a:cubicBezTo>
                    <a:pt x="279" y="229"/>
                    <a:pt x="279" y="229"/>
                    <a:pt x="279" y="229"/>
                  </a:cubicBezTo>
                  <a:cubicBezTo>
                    <a:pt x="279" y="230"/>
                    <a:pt x="279" y="230"/>
                    <a:pt x="279" y="230"/>
                  </a:cubicBezTo>
                  <a:cubicBezTo>
                    <a:pt x="279" y="231"/>
                    <a:pt x="279" y="231"/>
                    <a:pt x="279" y="231"/>
                  </a:cubicBezTo>
                  <a:cubicBezTo>
                    <a:pt x="279" y="232"/>
                    <a:pt x="279" y="232"/>
                    <a:pt x="279" y="232"/>
                  </a:cubicBezTo>
                  <a:cubicBezTo>
                    <a:pt x="278" y="233"/>
                    <a:pt x="278" y="233"/>
                    <a:pt x="278" y="233"/>
                  </a:cubicBezTo>
                  <a:cubicBezTo>
                    <a:pt x="278" y="234"/>
                    <a:pt x="278" y="234"/>
                    <a:pt x="278" y="234"/>
                  </a:cubicBezTo>
                  <a:cubicBezTo>
                    <a:pt x="277" y="235"/>
                    <a:pt x="277" y="235"/>
                    <a:pt x="277" y="235"/>
                  </a:cubicBezTo>
                  <a:cubicBezTo>
                    <a:pt x="278" y="235"/>
                    <a:pt x="278" y="235"/>
                    <a:pt x="278" y="235"/>
                  </a:cubicBezTo>
                  <a:cubicBezTo>
                    <a:pt x="279" y="232"/>
                    <a:pt x="279" y="232"/>
                    <a:pt x="279" y="232"/>
                  </a:cubicBezTo>
                  <a:cubicBezTo>
                    <a:pt x="280" y="231"/>
                    <a:pt x="280" y="231"/>
                    <a:pt x="280" y="231"/>
                  </a:cubicBezTo>
                  <a:cubicBezTo>
                    <a:pt x="281" y="231"/>
                    <a:pt x="281" y="231"/>
                    <a:pt x="281" y="231"/>
                  </a:cubicBezTo>
                  <a:cubicBezTo>
                    <a:pt x="281" y="232"/>
                    <a:pt x="281" y="232"/>
                    <a:pt x="281" y="232"/>
                  </a:cubicBezTo>
                  <a:cubicBezTo>
                    <a:pt x="281" y="234"/>
                    <a:pt x="281" y="234"/>
                    <a:pt x="281" y="234"/>
                  </a:cubicBezTo>
                  <a:cubicBezTo>
                    <a:pt x="280" y="234"/>
                    <a:pt x="280" y="234"/>
                    <a:pt x="280" y="234"/>
                  </a:cubicBezTo>
                  <a:cubicBezTo>
                    <a:pt x="281" y="235"/>
                    <a:pt x="281" y="235"/>
                    <a:pt x="281" y="235"/>
                  </a:cubicBezTo>
                  <a:cubicBezTo>
                    <a:pt x="280" y="236"/>
                    <a:pt x="280" y="236"/>
                    <a:pt x="280" y="236"/>
                  </a:cubicBezTo>
                  <a:cubicBezTo>
                    <a:pt x="281" y="235"/>
                    <a:pt x="281" y="235"/>
                    <a:pt x="281" y="235"/>
                  </a:cubicBezTo>
                  <a:cubicBezTo>
                    <a:pt x="281" y="234"/>
                    <a:pt x="281" y="234"/>
                    <a:pt x="281" y="234"/>
                  </a:cubicBezTo>
                  <a:cubicBezTo>
                    <a:pt x="282" y="233"/>
                    <a:pt x="282" y="233"/>
                    <a:pt x="282" y="233"/>
                  </a:cubicBezTo>
                  <a:cubicBezTo>
                    <a:pt x="283" y="233"/>
                    <a:pt x="283" y="233"/>
                    <a:pt x="283" y="233"/>
                  </a:cubicBezTo>
                  <a:cubicBezTo>
                    <a:pt x="284" y="232"/>
                    <a:pt x="284" y="232"/>
                    <a:pt x="284" y="232"/>
                  </a:cubicBezTo>
                  <a:cubicBezTo>
                    <a:pt x="284" y="232"/>
                    <a:pt x="284" y="232"/>
                    <a:pt x="284" y="232"/>
                  </a:cubicBezTo>
                  <a:cubicBezTo>
                    <a:pt x="285" y="233"/>
                    <a:pt x="285" y="233"/>
                    <a:pt x="285" y="233"/>
                  </a:cubicBezTo>
                  <a:cubicBezTo>
                    <a:pt x="285" y="232"/>
                    <a:pt x="285" y="232"/>
                    <a:pt x="285" y="232"/>
                  </a:cubicBezTo>
                  <a:cubicBezTo>
                    <a:pt x="286" y="232"/>
                    <a:pt x="286" y="232"/>
                    <a:pt x="286" y="232"/>
                  </a:cubicBezTo>
                  <a:cubicBezTo>
                    <a:pt x="286" y="231"/>
                    <a:pt x="286" y="231"/>
                    <a:pt x="286" y="231"/>
                  </a:cubicBezTo>
                  <a:cubicBezTo>
                    <a:pt x="286" y="231"/>
                    <a:pt x="286" y="231"/>
                    <a:pt x="286" y="231"/>
                  </a:cubicBezTo>
                  <a:cubicBezTo>
                    <a:pt x="288" y="230"/>
                    <a:pt x="288" y="230"/>
                    <a:pt x="288" y="230"/>
                  </a:cubicBezTo>
                  <a:cubicBezTo>
                    <a:pt x="288" y="230"/>
                    <a:pt x="288" y="230"/>
                    <a:pt x="288" y="230"/>
                  </a:cubicBezTo>
                  <a:cubicBezTo>
                    <a:pt x="288" y="232"/>
                    <a:pt x="288" y="232"/>
                    <a:pt x="288" y="232"/>
                  </a:cubicBezTo>
                  <a:cubicBezTo>
                    <a:pt x="288" y="233"/>
                    <a:pt x="288" y="233"/>
                    <a:pt x="288" y="233"/>
                  </a:cubicBezTo>
                  <a:cubicBezTo>
                    <a:pt x="289" y="231"/>
                    <a:pt x="289" y="231"/>
                    <a:pt x="289" y="231"/>
                  </a:cubicBezTo>
                  <a:cubicBezTo>
                    <a:pt x="289" y="230"/>
                    <a:pt x="289" y="230"/>
                    <a:pt x="289" y="230"/>
                  </a:cubicBezTo>
                  <a:cubicBezTo>
                    <a:pt x="289" y="230"/>
                    <a:pt x="289" y="230"/>
                    <a:pt x="289" y="230"/>
                  </a:cubicBezTo>
                  <a:cubicBezTo>
                    <a:pt x="289" y="230"/>
                    <a:pt x="289" y="230"/>
                    <a:pt x="289" y="230"/>
                  </a:cubicBezTo>
                  <a:cubicBezTo>
                    <a:pt x="290" y="229"/>
                    <a:pt x="290" y="229"/>
                    <a:pt x="290" y="229"/>
                  </a:cubicBezTo>
                  <a:cubicBezTo>
                    <a:pt x="290" y="229"/>
                    <a:pt x="290" y="229"/>
                    <a:pt x="290" y="229"/>
                  </a:cubicBezTo>
                  <a:cubicBezTo>
                    <a:pt x="291" y="228"/>
                    <a:pt x="291" y="228"/>
                    <a:pt x="291" y="228"/>
                  </a:cubicBezTo>
                  <a:cubicBezTo>
                    <a:pt x="291" y="227"/>
                    <a:pt x="291" y="227"/>
                    <a:pt x="291" y="227"/>
                  </a:cubicBezTo>
                  <a:cubicBezTo>
                    <a:pt x="292" y="227"/>
                    <a:pt x="292" y="227"/>
                    <a:pt x="292" y="227"/>
                  </a:cubicBezTo>
                  <a:cubicBezTo>
                    <a:pt x="292" y="226"/>
                    <a:pt x="292" y="226"/>
                    <a:pt x="292" y="226"/>
                  </a:cubicBezTo>
                  <a:cubicBezTo>
                    <a:pt x="293" y="226"/>
                    <a:pt x="293" y="226"/>
                    <a:pt x="293" y="226"/>
                  </a:cubicBezTo>
                  <a:cubicBezTo>
                    <a:pt x="293" y="227"/>
                    <a:pt x="293" y="227"/>
                    <a:pt x="293" y="227"/>
                  </a:cubicBezTo>
                  <a:cubicBezTo>
                    <a:pt x="293" y="226"/>
                    <a:pt x="293" y="226"/>
                    <a:pt x="293" y="226"/>
                  </a:cubicBezTo>
                  <a:cubicBezTo>
                    <a:pt x="293" y="226"/>
                    <a:pt x="293" y="226"/>
                    <a:pt x="293" y="226"/>
                  </a:cubicBezTo>
                  <a:cubicBezTo>
                    <a:pt x="292" y="226"/>
                    <a:pt x="292" y="226"/>
                    <a:pt x="292" y="226"/>
                  </a:cubicBezTo>
                  <a:cubicBezTo>
                    <a:pt x="292" y="225"/>
                    <a:pt x="292" y="225"/>
                    <a:pt x="292" y="225"/>
                  </a:cubicBezTo>
                  <a:cubicBezTo>
                    <a:pt x="293" y="224"/>
                    <a:pt x="293" y="224"/>
                    <a:pt x="293" y="224"/>
                  </a:cubicBezTo>
                  <a:cubicBezTo>
                    <a:pt x="293" y="224"/>
                    <a:pt x="293" y="224"/>
                    <a:pt x="293" y="224"/>
                  </a:cubicBezTo>
                  <a:cubicBezTo>
                    <a:pt x="294" y="224"/>
                    <a:pt x="294" y="224"/>
                    <a:pt x="294" y="224"/>
                  </a:cubicBezTo>
                  <a:cubicBezTo>
                    <a:pt x="294" y="223"/>
                    <a:pt x="294" y="223"/>
                    <a:pt x="294" y="223"/>
                  </a:cubicBezTo>
                  <a:cubicBezTo>
                    <a:pt x="294" y="223"/>
                    <a:pt x="294" y="223"/>
                    <a:pt x="294" y="223"/>
                  </a:cubicBezTo>
                  <a:cubicBezTo>
                    <a:pt x="294" y="222"/>
                    <a:pt x="294" y="222"/>
                    <a:pt x="294" y="222"/>
                  </a:cubicBezTo>
                  <a:cubicBezTo>
                    <a:pt x="295" y="222"/>
                    <a:pt x="295" y="222"/>
                    <a:pt x="295" y="222"/>
                  </a:cubicBezTo>
                  <a:cubicBezTo>
                    <a:pt x="296" y="221"/>
                    <a:pt x="296" y="221"/>
                    <a:pt x="296" y="221"/>
                  </a:cubicBezTo>
                  <a:cubicBezTo>
                    <a:pt x="295" y="220"/>
                    <a:pt x="295" y="220"/>
                    <a:pt x="295" y="220"/>
                  </a:cubicBezTo>
                  <a:cubicBezTo>
                    <a:pt x="296" y="219"/>
                    <a:pt x="296" y="219"/>
                    <a:pt x="296" y="219"/>
                  </a:cubicBezTo>
                  <a:cubicBezTo>
                    <a:pt x="297" y="219"/>
                    <a:pt x="297" y="219"/>
                    <a:pt x="297" y="219"/>
                  </a:cubicBezTo>
                  <a:cubicBezTo>
                    <a:pt x="298" y="219"/>
                    <a:pt x="298" y="219"/>
                    <a:pt x="298" y="219"/>
                  </a:cubicBezTo>
                  <a:cubicBezTo>
                    <a:pt x="297" y="220"/>
                    <a:pt x="297" y="220"/>
                    <a:pt x="297" y="220"/>
                  </a:cubicBezTo>
                  <a:cubicBezTo>
                    <a:pt x="298" y="220"/>
                    <a:pt x="298" y="220"/>
                    <a:pt x="298" y="220"/>
                  </a:cubicBezTo>
                  <a:cubicBezTo>
                    <a:pt x="298" y="220"/>
                    <a:pt x="298" y="220"/>
                    <a:pt x="298" y="220"/>
                  </a:cubicBezTo>
                  <a:cubicBezTo>
                    <a:pt x="297" y="220"/>
                    <a:pt x="297" y="220"/>
                    <a:pt x="297" y="220"/>
                  </a:cubicBezTo>
                  <a:cubicBezTo>
                    <a:pt x="297" y="221"/>
                    <a:pt x="297" y="221"/>
                    <a:pt x="297" y="221"/>
                  </a:cubicBezTo>
                  <a:cubicBezTo>
                    <a:pt x="298" y="221"/>
                    <a:pt x="298" y="221"/>
                    <a:pt x="298" y="221"/>
                  </a:cubicBezTo>
                  <a:cubicBezTo>
                    <a:pt x="297" y="222"/>
                    <a:pt x="297" y="222"/>
                    <a:pt x="297" y="222"/>
                  </a:cubicBezTo>
                  <a:cubicBezTo>
                    <a:pt x="297" y="222"/>
                    <a:pt x="297" y="222"/>
                    <a:pt x="297" y="222"/>
                  </a:cubicBezTo>
                  <a:cubicBezTo>
                    <a:pt x="297" y="222"/>
                    <a:pt x="297" y="222"/>
                    <a:pt x="297" y="222"/>
                  </a:cubicBezTo>
                  <a:cubicBezTo>
                    <a:pt x="297" y="222"/>
                    <a:pt x="297" y="222"/>
                    <a:pt x="297" y="222"/>
                  </a:cubicBezTo>
                  <a:cubicBezTo>
                    <a:pt x="298" y="222"/>
                    <a:pt x="298" y="222"/>
                    <a:pt x="298" y="222"/>
                  </a:cubicBezTo>
                  <a:cubicBezTo>
                    <a:pt x="298" y="223"/>
                    <a:pt x="298" y="223"/>
                    <a:pt x="298" y="223"/>
                  </a:cubicBezTo>
                  <a:cubicBezTo>
                    <a:pt x="297" y="223"/>
                    <a:pt x="297" y="223"/>
                    <a:pt x="297" y="223"/>
                  </a:cubicBezTo>
                  <a:cubicBezTo>
                    <a:pt x="298" y="223"/>
                    <a:pt x="298" y="223"/>
                    <a:pt x="298" y="223"/>
                  </a:cubicBezTo>
                  <a:cubicBezTo>
                    <a:pt x="298" y="224"/>
                    <a:pt x="298" y="224"/>
                    <a:pt x="298" y="224"/>
                  </a:cubicBezTo>
                  <a:cubicBezTo>
                    <a:pt x="297" y="224"/>
                    <a:pt x="297" y="224"/>
                    <a:pt x="297" y="224"/>
                  </a:cubicBezTo>
                  <a:cubicBezTo>
                    <a:pt x="298" y="225"/>
                    <a:pt x="298" y="225"/>
                    <a:pt x="298" y="225"/>
                  </a:cubicBezTo>
                  <a:cubicBezTo>
                    <a:pt x="298" y="226"/>
                    <a:pt x="298" y="226"/>
                    <a:pt x="298" y="226"/>
                  </a:cubicBezTo>
                  <a:cubicBezTo>
                    <a:pt x="299" y="227"/>
                    <a:pt x="299" y="227"/>
                    <a:pt x="299" y="227"/>
                  </a:cubicBezTo>
                  <a:cubicBezTo>
                    <a:pt x="298" y="227"/>
                    <a:pt x="298" y="227"/>
                    <a:pt x="298" y="227"/>
                  </a:cubicBezTo>
                  <a:cubicBezTo>
                    <a:pt x="298" y="227"/>
                    <a:pt x="298" y="227"/>
                    <a:pt x="298" y="227"/>
                  </a:cubicBezTo>
                  <a:cubicBezTo>
                    <a:pt x="297" y="227"/>
                    <a:pt x="297" y="227"/>
                    <a:pt x="297" y="227"/>
                  </a:cubicBezTo>
                  <a:cubicBezTo>
                    <a:pt x="298" y="228"/>
                    <a:pt x="298" y="228"/>
                    <a:pt x="298" y="228"/>
                  </a:cubicBezTo>
                  <a:cubicBezTo>
                    <a:pt x="298" y="228"/>
                    <a:pt x="298" y="228"/>
                    <a:pt x="298" y="228"/>
                  </a:cubicBezTo>
                  <a:cubicBezTo>
                    <a:pt x="298" y="228"/>
                    <a:pt x="298" y="228"/>
                    <a:pt x="298" y="228"/>
                  </a:cubicBezTo>
                  <a:cubicBezTo>
                    <a:pt x="299" y="227"/>
                    <a:pt x="299" y="227"/>
                    <a:pt x="299" y="227"/>
                  </a:cubicBezTo>
                  <a:cubicBezTo>
                    <a:pt x="299" y="228"/>
                    <a:pt x="299" y="228"/>
                    <a:pt x="299" y="228"/>
                  </a:cubicBezTo>
                  <a:cubicBezTo>
                    <a:pt x="300" y="228"/>
                    <a:pt x="300" y="228"/>
                    <a:pt x="300" y="228"/>
                  </a:cubicBezTo>
                  <a:cubicBezTo>
                    <a:pt x="299" y="229"/>
                    <a:pt x="299" y="229"/>
                    <a:pt x="299" y="229"/>
                  </a:cubicBezTo>
                  <a:cubicBezTo>
                    <a:pt x="298" y="230"/>
                    <a:pt x="298" y="230"/>
                    <a:pt x="298" y="230"/>
                  </a:cubicBezTo>
                  <a:cubicBezTo>
                    <a:pt x="297" y="229"/>
                    <a:pt x="297" y="229"/>
                    <a:pt x="297" y="229"/>
                  </a:cubicBezTo>
                  <a:cubicBezTo>
                    <a:pt x="297" y="230"/>
                    <a:pt x="297" y="230"/>
                    <a:pt x="297" y="230"/>
                  </a:cubicBezTo>
                  <a:cubicBezTo>
                    <a:pt x="297" y="230"/>
                    <a:pt x="297" y="230"/>
                    <a:pt x="297" y="230"/>
                  </a:cubicBezTo>
                  <a:cubicBezTo>
                    <a:pt x="299" y="230"/>
                    <a:pt x="299" y="230"/>
                    <a:pt x="299" y="230"/>
                  </a:cubicBezTo>
                  <a:cubicBezTo>
                    <a:pt x="300" y="230"/>
                    <a:pt x="300" y="230"/>
                    <a:pt x="300" y="230"/>
                  </a:cubicBezTo>
                  <a:cubicBezTo>
                    <a:pt x="300" y="231"/>
                    <a:pt x="300" y="231"/>
                    <a:pt x="300" y="231"/>
                  </a:cubicBezTo>
                  <a:cubicBezTo>
                    <a:pt x="299" y="231"/>
                    <a:pt x="299" y="231"/>
                    <a:pt x="299" y="231"/>
                  </a:cubicBezTo>
                  <a:cubicBezTo>
                    <a:pt x="300" y="232"/>
                    <a:pt x="300" y="232"/>
                    <a:pt x="300" y="232"/>
                  </a:cubicBezTo>
                  <a:cubicBezTo>
                    <a:pt x="301" y="231"/>
                    <a:pt x="301" y="231"/>
                    <a:pt x="301" y="231"/>
                  </a:cubicBezTo>
                  <a:cubicBezTo>
                    <a:pt x="301" y="232"/>
                    <a:pt x="301" y="232"/>
                    <a:pt x="301" y="232"/>
                  </a:cubicBezTo>
                  <a:cubicBezTo>
                    <a:pt x="300" y="233"/>
                    <a:pt x="300" y="233"/>
                    <a:pt x="300" y="233"/>
                  </a:cubicBezTo>
                  <a:cubicBezTo>
                    <a:pt x="298" y="233"/>
                    <a:pt x="298" y="233"/>
                    <a:pt x="298" y="233"/>
                  </a:cubicBezTo>
                  <a:cubicBezTo>
                    <a:pt x="298" y="233"/>
                    <a:pt x="298" y="233"/>
                    <a:pt x="298" y="233"/>
                  </a:cubicBezTo>
                  <a:cubicBezTo>
                    <a:pt x="297" y="233"/>
                    <a:pt x="297" y="233"/>
                    <a:pt x="297" y="233"/>
                  </a:cubicBezTo>
                  <a:cubicBezTo>
                    <a:pt x="298" y="234"/>
                    <a:pt x="298" y="234"/>
                    <a:pt x="298" y="234"/>
                  </a:cubicBezTo>
                  <a:cubicBezTo>
                    <a:pt x="297" y="234"/>
                    <a:pt x="297" y="234"/>
                    <a:pt x="297" y="234"/>
                  </a:cubicBezTo>
                  <a:cubicBezTo>
                    <a:pt x="298" y="234"/>
                    <a:pt x="298" y="234"/>
                    <a:pt x="298" y="234"/>
                  </a:cubicBezTo>
                  <a:cubicBezTo>
                    <a:pt x="300" y="234"/>
                    <a:pt x="300" y="234"/>
                    <a:pt x="300" y="234"/>
                  </a:cubicBezTo>
                  <a:cubicBezTo>
                    <a:pt x="301" y="234"/>
                    <a:pt x="301" y="234"/>
                    <a:pt x="301" y="234"/>
                  </a:cubicBezTo>
                  <a:cubicBezTo>
                    <a:pt x="301" y="234"/>
                    <a:pt x="301" y="234"/>
                    <a:pt x="301" y="234"/>
                  </a:cubicBezTo>
                  <a:cubicBezTo>
                    <a:pt x="301" y="234"/>
                    <a:pt x="301" y="234"/>
                    <a:pt x="301" y="234"/>
                  </a:cubicBezTo>
                  <a:cubicBezTo>
                    <a:pt x="301" y="235"/>
                    <a:pt x="301" y="235"/>
                    <a:pt x="301" y="235"/>
                  </a:cubicBezTo>
                  <a:cubicBezTo>
                    <a:pt x="300" y="235"/>
                    <a:pt x="300" y="235"/>
                    <a:pt x="300" y="235"/>
                  </a:cubicBezTo>
                  <a:cubicBezTo>
                    <a:pt x="299" y="235"/>
                    <a:pt x="299" y="235"/>
                    <a:pt x="299" y="235"/>
                  </a:cubicBezTo>
                  <a:cubicBezTo>
                    <a:pt x="298" y="237"/>
                    <a:pt x="298" y="237"/>
                    <a:pt x="298" y="237"/>
                  </a:cubicBezTo>
                  <a:cubicBezTo>
                    <a:pt x="299" y="236"/>
                    <a:pt x="299" y="236"/>
                    <a:pt x="299" y="236"/>
                  </a:cubicBezTo>
                  <a:cubicBezTo>
                    <a:pt x="300" y="236"/>
                    <a:pt x="300" y="236"/>
                    <a:pt x="300" y="236"/>
                  </a:cubicBezTo>
                  <a:cubicBezTo>
                    <a:pt x="301" y="236"/>
                    <a:pt x="301" y="236"/>
                    <a:pt x="301" y="236"/>
                  </a:cubicBezTo>
                  <a:cubicBezTo>
                    <a:pt x="301" y="236"/>
                    <a:pt x="301" y="236"/>
                    <a:pt x="301" y="236"/>
                  </a:cubicBezTo>
                  <a:cubicBezTo>
                    <a:pt x="301" y="237"/>
                    <a:pt x="301" y="237"/>
                    <a:pt x="301" y="237"/>
                  </a:cubicBezTo>
                  <a:cubicBezTo>
                    <a:pt x="301" y="237"/>
                    <a:pt x="301" y="237"/>
                    <a:pt x="301" y="237"/>
                  </a:cubicBezTo>
                  <a:cubicBezTo>
                    <a:pt x="300" y="237"/>
                    <a:pt x="300" y="237"/>
                    <a:pt x="300" y="237"/>
                  </a:cubicBezTo>
                  <a:cubicBezTo>
                    <a:pt x="300" y="238"/>
                    <a:pt x="300" y="238"/>
                    <a:pt x="300" y="238"/>
                  </a:cubicBezTo>
                  <a:cubicBezTo>
                    <a:pt x="300" y="238"/>
                    <a:pt x="300" y="238"/>
                    <a:pt x="300" y="238"/>
                  </a:cubicBezTo>
                  <a:cubicBezTo>
                    <a:pt x="301" y="238"/>
                    <a:pt x="301" y="238"/>
                    <a:pt x="301" y="238"/>
                  </a:cubicBezTo>
                  <a:cubicBezTo>
                    <a:pt x="301" y="237"/>
                    <a:pt x="301" y="237"/>
                    <a:pt x="301" y="237"/>
                  </a:cubicBezTo>
                  <a:cubicBezTo>
                    <a:pt x="302" y="238"/>
                    <a:pt x="302" y="238"/>
                    <a:pt x="302" y="238"/>
                  </a:cubicBezTo>
                  <a:cubicBezTo>
                    <a:pt x="303" y="239"/>
                    <a:pt x="303" y="239"/>
                    <a:pt x="303" y="239"/>
                  </a:cubicBezTo>
                  <a:cubicBezTo>
                    <a:pt x="302" y="240"/>
                    <a:pt x="302" y="240"/>
                    <a:pt x="302" y="240"/>
                  </a:cubicBezTo>
                  <a:cubicBezTo>
                    <a:pt x="301" y="240"/>
                    <a:pt x="301" y="240"/>
                    <a:pt x="301" y="240"/>
                  </a:cubicBezTo>
                  <a:cubicBezTo>
                    <a:pt x="301" y="240"/>
                    <a:pt x="301" y="240"/>
                    <a:pt x="301" y="240"/>
                  </a:cubicBezTo>
                  <a:cubicBezTo>
                    <a:pt x="300" y="240"/>
                    <a:pt x="300" y="240"/>
                    <a:pt x="300" y="240"/>
                  </a:cubicBezTo>
                  <a:cubicBezTo>
                    <a:pt x="301" y="241"/>
                    <a:pt x="301" y="241"/>
                    <a:pt x="301" y="241"/>
                  </a:cubicBezTo>
                  <a:cubicBezTo>
                    <a:pt x="301" y="241"/>
                    <a:pt x="301" y="241"/>
                    <a:pt x="301" y="241"/>
                  </a:cubicBezTo>
                  <a:cubicBezTo>
                    <a:pt x="302" y="241"/>
                    <a:pt x="302" y="241"/>
                    <a:pt x="302" y="241"/>
                  </a:cubicBezTo>
                  <a:cubicBezTo>
                    <a:pt x="302" y="241"/>
                    <a:pt x="302" y="241"/>
                    <a:pt x="302" y="241"/>
                  </a:cubicBezTo>
                  <a:cubicBezTo>
                    <a:pt x="303" y="241"/>
                    <a:pt x="303" y="241"/>
                    <a:pt x="303" y="241"/>
                  </a:cubicBezTo>
                  <a:cubicBezTo>
                    <a:pt x="303" y="242"/>
                    <a:pt x="303" y="242"/>
                    <a:pt x="303" y="242"/>
                  </a:cubicBezTo>
                  <a:cubicBezTo>
                    <a:pt x="302" y="242"/>
                    <a:pt x="302" y="242"/>
                    <a:pt x="302" y="242"/>
                  </a:cubicBezTo>
                  <a:cubicBezTo>
                    <a:pt x="303" y="242"/>
                    <a:pt x="303" y="242"/>
                    <a:pt x="303" y="242"/>
                  </a:cubicBezTo>
                  <a:cubicBezTo>
                    <a:pt x="303" y="242"/>
                    <a:pt x="303" y="242"/>
                    <a:pt x="303" y="242"/>
                  </a:cubicBezTo>
                  <a:cubicBezTo>
                    <a:pt x="304" y="243"/>
                    <a:pt x="304" y="243"/>
                    <a:pt x="304" y="243"/>
                  </a:cubicBezTo>
                  <a:cubicBezTo>
                    <a:pt x="304" y="244"/>
                    <a:pt x="304" y="244"/>
                    <a:pt x="304" y="244"/>
                  </a:cubicBezTo>
                  <a:cubicBezTo>
                    <a:pt x="303" y="244"/>
                    <a:pt x="303" y="244"/>
                    <a:pt x="303" y="244"/>
                  </a:cubicBezTo>
                  <a:cubicBezTo>
                    <a:pt x="302" y="245"/>
                    <a:pt x="302" y="245"/>
                    <a:pt x="302" y="245"/>
                  </a:cubicBezTo>
                  <a:cubicBezTo>
                    <a:pt x="302" y="245"/>
                    <a:pt x="302" y="245"/>
                    <a:pt x="302" y="245"/>
                  </a:cubicBezTo>
                  <a:cubicBezTo>
                    <a:pt x="301" y="245"/>
                    <a:pt x="301" y="245"/>
                    <a:pt x="301" y="245"/>
                  </a:cubicBezTo>
                  <a:cubicBezTo>
                    <a:pt x="302" y="245"/>
                    <a:pt x="302" y="245"/>
                    <a:pt x="302" y="245"/>
                  </a:cubicBezTo>
                  <a:cubicBezTo>
                    <a:pt x="302" y="246"/>
                    <a:pt x="302" y="246"/>
                    <a:pt x="302" y="246"/>
                  </a:cubicBezTo>
                  <a:cubicBezTo>
                    <a:pt x="301" y="246"/>
                    <a:pt x="301" y="246"/>
                    <a:pt x="301" y="246"/>
                  </a:cubicBezTo>
                  <a:cubicBezTo>
                    <a:pt x="300" y="245"/>
                    <a:pt x="300" y="245"/>
                    <a:pt x="300" y="245"/>
                  </a:cubicBezTo>
                  <a:cubicBezTo>
                    <a:pt x="299" y="245"/>
                    <a:pt x="299" y="245"/>
                    <a:pt x="299" y="245"/>
                  </a:cubicBezTo>
                  <a:cubicBezTo>
                    <a:pt x="300" y="246"/>
                    <a:pt x="300" y="246"/>
                    <a:pt x="300" y="246"/>
                  </a:cubicBezTo>
                  <a:cubicBezTo>
                    <a:pt x="300" y="247"/>
                    <a:pt x="300" y="247"/>
                    <a:pt x="300" y="247"/>
                  </a:cubicBezTo>
                  <a:cubicBezTo>
                    <a:pt x="301" y="247"/>
                    <a:pt x="301" y="247"/>
                    <a:pt x="301" y="247"/>
                  </a:cubicBezTo>
                  <a:cubicBezTo>
                    <a:pt x="301" y="248"/>
                    <a:pt x="301" y="248"/>
                    <a:pt x="301" y="248"/>
                  </a:cubicBezTo>
                  <a:cubicBezTo>
                    <a:pt x="301" y="248"/>
                    <a:pt x="301" y="248"/>
                    <a:pt x="301" y="248"/>
                  </a:cubicBezTo>
                  <a:cubicBezTo>
                    <a:pt x="300" y="248"/>
                    <a:pt x="300" y="248"/>
                    <a:pt x="300" y="248"/>
                  </a:cubicBezTo>
                  <a:cubicBezTo>
                    <a:pt x="300" y="249"/>
                    <a:pt x="300" y="249"/>
                    <a:pt x="300" y="249"/>
                  </a:cubicBezTo>
                  <a:cubicBezTo>
                    <a:pt x="299" y="249"/>
                    <a:pt x="299" y="249"/>
                    <a:pt x="299" y="249"/>
                  </a:cubicBezTo>
                  <a:cubicBezTo>
                    <a:pt x="300" y="249"/>
                    <a:pt x="300" y="249"/>
                    <a:pt x="300" y="249"/>
                  </a:cubicBezTo>
                  <a:cubicBezTo>
                    <a:pt x="301" y="249"/>
                    <a:pt x="301" y="249"/>
                    <a:pt x="301" y="249"/>
                  </a:cubicBezTo>
                  <a:cubicBezTo>
                    <a:pt x="301" y="249"/>
                    <a:pt x="301" y="249"/>
                    <a:pt x="301" y="249"/>
                  </a:cubicBezTo>
                  <a:cubicBezTo>
                    <a:pt x="302" y="248"/>
                    <a:pt x="302" y="248"/>
                    <a:pt x="302" y="248"/>
                  </a:cubicBezTo>
                  <a:cubicBezTo>
                    <a:pt x="303" y="248"/>
                    <a:pt x="303" y="248"/>
                    <a:pt x="303" y="248"/>
                  </a:cubicBezTo>
                  <a:cubicBezTo>
                    <a:pt x="303" y="249"/>
                    <a:pt x="303" y="249"/>
                    <a:pt x="303" y="249"/>
                  </a:cubicBezTo>
                  <a:cubicBezTo>
                    <a:pt x="303" y="249"/>
                    <a:pt x="303" y="249"/>
                    <a:pt x="303" y="249"/>
                  </a:cubicBezTo>
                  <a:cubicBezTo>
                    <a:pt x="303" y="250"/>
                    <a:pt x="303" y="250"/>
                    <a:pt x="303" y="250"/>
                  </a:cubicBezTo>
                  <a:cubicBezTo>
                    <a:pt x="303" y="250"/>
                    <a:pt x="303" y="250"/>
                    <a:pt x="303" y="250"/>
                  </a:cubicBezTo>
                  <a:cubicBezTo>
                    <a:pt x="303" y="250"/>
                    <a:pt x="303" y="250"/>
                    <a:pt x="303" y="250"/>
                  </a:cubicBezTo>
                  <a:cubicBezTo>
                    <a:pt x="303" y="251"/>
                    <a:pt x="303" y="251"/>
                    <a:pt x="303" y="251"/>
                  </a:cubicBezTo>
                  <a:cubicBezTo>
                    <a:pt x="303" y="251"/>
                    <a:pt x="303" y="251"/>
                    <a:pt x="303" y="251"/>
                  </a:cubicBezTo>
                  <a:cubicBezTo>
                    <a:pt x="304" y="250"/>
                    <a:pt x="304" y="250"/>
                    <a:pt x="304" y="250"/>
                  </a:cubicBezTo>
                  <a:cubicBezTo>
                    <a:pt x="304" y="251"/>
                    <a:pt x="304" y="251"/>
                    <a:pt x="304" y="251"/>
                  </a:cubicBezTo>
                  <a:cubicBezTo>
                    <a:pt x="305" y="251"/>
                    <a:pt x="305" y="251"/>
                    <a:pt x="305" y="251"/>
                  </a:cubicBezTo>
                  <a:cubicBezTo>
                    <a:pt x="305" y="252"/>
                    <a:pt x="305" y="252"/>
                    <a:pt x="305" y="252"/>
                  </a:cubicBezTo>
                  <a:cubicBezTo>
                    <a:pt x="305" y="252"/>
                    <a:pt x="305" y="252"/>
                    <a:pt x="305" y="252"/>
                  </a:cubicBezTo>
                  <a:cubicBezTo>
                    <a:pt x="305" y="253"/>
                    <a:pt x="305" y="253"/>
                    <a:pt x="305" y="253"/>
                  </a:cubicBezTo>
                  <a:cubicBezTo>
                    <a:pt x="305" y="253"/>
                    <a:pt x="305" y="253"/>
                    <a:pt x="305" y="253"/>
                  </a:cubicBezTo>
                  <a:cubicBezTo>
                    <a:pt x="306" y="251"/>
                    <a:pt x="306" y="251"/>
                    <a:pt x="306" y="251"/>
                  </a:cubicBezTo>
                  <a:cubicBezTo>
                    <a:pt x="306" y="252"/>
                    <a:pt x="306" y="252"/>
                    <a:pt x="306" y="252"/>
                  </a:cubicBezTo>
                  <a:cubicBezTo>
                    <a:pt x="306" y="252"/>
                    <a:pt x="306" y="252"/>
                    <a:pt x="306" y="252"/>
                  </a:cubicBezTo>
                  <a:cubicBezTo>
                    <a:pt x="307" y="253"/>
                    <a:pt x="307" y="253"/>
                    <a:pt x="307" y="253"/>
                  </a:cubicBezTo>
                  <a:cubicBezTo>
                    <a:pt x="305" y="253"/>
                    <a:pt x="305" y="253"/>
                    <a:pt x="305" y="253"/>
                  </a:cubicBezTo>
                  <a:cubicBezTo>
                    <a:pt x="304" y="255"/>
                    <a:pt x="304" y="255"/>
                    <a:pt x="304" y="255"/>
                  </a:cubicBezTo>
                  <a:cubicBezTo>
                    <a:pt x="303" y="255"/>
                    <a:pt x="303" y="255"/>
                    <a:pt x="303" y="255"/>
                  </a:cubicBezTo>
                  <a:cubicBezTo>
                    <a:pt x="302" y="255"/>
                    <a:pt x="302" y="255"/>
                    <a:pt x="302" y="255"/>
                  </a:cubicBezTo>
                  <a:cubicBezTo>
                    <a:pt x="303" y="256"/>
                    <a:pt x="303" y="256"/>
                    <a:pt x="303" y="256"/>
                  </a:cubicBezTo>
                  <a:cubicBezTo>
                    <a:pt x="304" y="256"/>
                    <a:pt x="304" y="256"/>
                    <a:pt x="304" y="256"/>
                  </a:cubicBezTo>
                  <a:cubicBezTo>
                    <a:pt x="306" y="254"/>
                    <a:pt x="306" y="254"/>
                    <a:pt x="306" y="254"/>
                  </a:cubicBezTo>
                  <a:cubicBezTo>
                    <a:pt x="306" y="254"/>
                    <a:pt x="306" y="254"/>
                    <a:pt x="306" y="254"/>
                  </a:cubicBezTo>
                  <a:cubicBezTo>
                    <a:pt x="306" y="255"/>
                    <a:pt x="306" y="255"/>
                    <a:pt x="306" y="255"/>
                  </a:cubicBezTo>
                  <a:cubicBezTo>
                    <a:pt x="306" y="255"/>
                    <a:pt x="306" y="255"/>
                    <a:pt x="306" y="255"/>
                  </a:cubicBezTo>
                  <a:cubicBezTo>
                    <a:pt x="305" y="256"/>
                    <a:pt x="305" y="256"/>
                    <a:pt x="305" y="256"/>
                  </a:cubicBezTo>
                  <a:cubicBezTo>
                    <a:pt x="306" y="256"/>
                    <a:pt x="306" y="256"/>
                    <a:pt x="306" y="256"/>
                  </a:cubicBezTo>
                  <a:cubicBezTo>
                    <a:pt x="307" y="255"/>
                    <a:pt x="307" y="255"/>
                    <a:pt x="307" y="255"/>
                  </a:cubicBezTo>
                  <a:cubicBezTo>
                    <a:pt x="307" y="254"/>
                    <a:pt x="307" y="254"/>
                    <a:pt x="307" y="254"/>
                  </a:cubicBezTo>
                  <a:cubicBezTo>
                    <a:pt x="308" y="254"/>
                    <a:pt x="308" y="254"/>
                    <a:pt x="308" y="254"/>
                  </a:cubicBezTo>
                  <a:cubicBezTo>
                    <a:pt x="308" y="254"/>
                    <a:pt x="308" y="254"/>
                    <a:pt x="308" y="254"/>
                  </a:cubicBezTo>
                  <a:cubicBezTo>
                    <a:pt x="308" y="255"/>
                    <a:pt x="308" y="255"/>
                    <a:pt x="308" y="255"/>
                  </a:cubicBezTo>
                  <a:cubicBezTo>
                    <a:pt x="307" y="255"/>
                    <a:pt x="307" y="255"/>
                    <a:pt x="307" y="255"/>
                  </a:cubicBezTo>
                  <a:cubicBezTo>
                    <a:pt x="308" y="255"/>
                    <a:pt x="308" y="255"/>
                    <a:pt x="308" y="255"/>
                  </a:cubicBezTo>
                  <a:cubicBezTo>
                    <a:pt x="309" y="255"/>
                    <a:pt x="309" y="255"/>
                    <a:pt x="309" y="255"/>
                  </a:cubicBezTo>
                  <a:cubicBezTo>
                    <a:pt x="309" y="255"/>
                    <a:pt x="309" y="255"/>
                    <a:pt x="309" y="255"/>
                  </a:cubicBezTo>
                  <a:cubicBezTo>
                    <a:pt x="308" y="256"/>
                    <a:pt x="308" y="256"/>
                    <a:pt x="308" y="256"/>
                  </a:cubicBezTo>
                  <a:cubicBezTo>
                    <a:pt x="307" y="257"/>
                    <a:pt x="307" y="257"/>
                    <a:pt x="307" y="257"/>
                  </a:cubicBezTo>
                  <a:cubicBezTo>
                    <a:pt x="308" y="257"/>
                    <a:pt x="308" y="257"/>
                    <a:pt x="308" y="257"/>
                  </a:cubicBezTo>
                  <a:cubicBezTo>
                    <a:pt x="308" y="256"/>
                    <a:pt x="308" y="256"/>
                    <a:pt x="308" y="256"/>
                  </a:cubicBezTo>
                  <a:cubicBezTo>
                    <a:pt x="310" y="255"/>
                    <a:pt x="310" y="255"/>
                    <a:pt x="310" y="255"/>
                  </a:cubicBezTo>
                  <a:cubicBezTo>
                    <a:pt x="310" y="255"/>
                    <a:pt x="310" y="255"/>
                    <a:pt x="310" y="255"/>
                  </a:cubicBezTo>
                  <a:cubicBezTo>
                    <a:pt x="310" y="255"/>
                    <a:pt x="310" y="255"/>
                    <a:pt x="310" y="255"/>
                  </a:cubicBezTo>
                  <a:cubicBezTo>
                    <a:pt x="310" y="256"/>
                    <a:pt x="310" y="256"/>
                    <a:pt x="310" y="256"/>
                  </a:cubicBezTo>
                  <a:cubicBezTo>
                    <a:pt x="311" y="255"/>
                    <a:pt x="311" y="255"/>
                    <a:pt x="311" y="255"/>
                  </a:cubicBezTo>
                  <a:cubicBezTo>
                    <a:pt x="311" y="255"/>
                    <a:pt x="311" y="255"/>
                    <a:pt x="311" y="255"/>
                  </a:cubicBezTo>
                  <a:cubicBezTo>
                    <a:pt x="311" y="257"/>
                    <a:pt x="311" y="257"/>
                    <a:pt x="311" y="257"/>
                  </a:cubicBezTo>
                  <a:cubicBezTo>
                    <a:pt x="310" y="257"/>
                    <a:pt x="310" y="257"/>
                    <a:pt x="310" y="257"/>
                  </a:cubicBezTo>
                  <a:cubicBezTo>
                    <a:pt x="311" y="257"/>
                    <a:pt x="311" y="257"/>
                    <a:pt x="311" y="257"/>
                  </a:cubicBezTo>
                  <a:cubicBezTo>
                    <a:pt x="311" y="257"/>
                    <a:pt x="311" y="257"/>
                    <a:pt x="311" y="257"/>
                  </a:cubicBezTo>
                  <a:cubicBezTo>
                    <a:pt x="312" y="258"/>
                    <a:pt x="312" y="258"/>
                    <a:pt x="312" y="258"/>
                  </a:cubicBezTo>
                  <a:cubicBezTo>
                    <a:pt x="313" y="257"/>
                    <a:pt x="313" y="257"/>
                    <a:pt x="313" y="257"/>
                  </a:cubicBezTo>
                  <a:cubicBezTo>
                    <a:pt x="314" y="257"/>
                    <a:pt x="314" y="257"/>
                    <a:pt x="314" y="257"/>
                  </a:cubicBezTo>
                  <a:cubicBezTo>
                    <a:pt x="315" y="257"/>
                    <a:pt x="315" y="257"/>
                    <a:pt x="315" y="257"/>
                  </a:cubicBezTo>
                  <a:cubicBezTo>
                    <a:pt x="315" y="258"/>
                    <a:pt x="315" y="258"/>
                    <a:pt x="315" y="258"/>
                  </a:cubicBezTo>
                  <a:cubicBezTo>
                    <a:pt x="314" y="258"/>
                    <a:pt x="314" y="258"/>
                    <a:pt x="314" y="258"/>
                  </a:cubicBezTo>
                  <a:cubicBezTo>
                    <a:pt x="314" y="258"/>
                    <a:pt x="314" y="258"/>
                    <a:pt x="314" y="258"/>
                  </a:cubicBezTo>
                  <a:cubicBezTo>
                    <a:pt x="316" y="258"/>
                    <a:pt x="316" y="258"/>
                    <a:pt x="316" y="258"/>
                  </a:cubicBezTo>
                  <a:cubicBezTo>
                    <a:pt x="317" y="259"/>
                    <a:pt x="317" y="259"/>
                    <a:pt x="317" y="259"/>
                  </a:cubicBezTo>
                  <a:cubicBezTo>
                    <a:pt x="315" y="259"/>
                    <a:pt x="315" y="259"/>
                    <a:pt x="315" y="259"/>
                  </a:cubicBezTo>
                  <a:cubicBezTo>
                    <a:pt x="315" y="260"/>
                    <a:pt x="315" y="260"/>
                    <a:pt x="315" y="260"/>
                  </a:cubicBezTo>
                  <a:cubicBezTo>
                    <a:pt x="313" y="260"/>
                    <a:pt x="313" y="260"/>
                    <a:pt x="313" y="260"/>
                  </a:cubicBezTo>
                  <a:cubicBezTo>
                    <a:pt x="313" y="260"/>
                    <a:pt x="313" y="260"/>
                    <a:pt x="313" y="260"/>
                  </a:cubicBezTo>
                  <a:cubicBezTo>
                    <a:pt x="312" y="260"/>
                    <a:pt x="312" y="260"/>
                    <a:pt x="312" y="260"/>
                  </a:cubicBezTo>
                  <a:cubicBezTo>
                    <a:pt x="311" y="261"/>
                    <a:pt x="311" y="261"/>
                    <a:pt x="311" y="261"/>
                  </a:cubicBezTo>
                  <a:cubicBezTo>
                    <a:pt x="309" y="261"/>
                    <a:pt x="309" y="261"/>
                    <a:pt x="309" y="261"/>
                  </a:cubicBezTo>
                  <a:cubicBezTo>
                    <a:pt x="307" y="261"/>
                    <a:pt x="307" y="261"/>
                    <a:pt x="307" y="261"/>
                  </a:cubicBezTo>
                  <a:cubicBezTo>
                    <a:pt x="307" y="262"/>
                    <a:pt x="307" y="262"/>
                    <a:pt x="307" y="262"/>
                  </a:cubicBezTo>
                  <a:cubicBezTo>
                    <a:pt x="309" y="261"/>
                    <a:pt x="309" y="261"/>
                    <a:pt x="309" y="261"/>
                  </a:cubicBezTo>
                  <a:cubicBezTo>
                    <a:pt x="310" y="261"/>
                    <a:pt x="310" y="261"/>
                    <a:pt x="310" y="261"/>
                  </a:cubicBezTo>
                  <a:cubicBezTo>
                    <a:pt x="311" y="261"/>
                    <a:pt x="311" y="261"/>
                    <a:pt x="311" y="261"/>
                  </a:cubicBezTo>
                  <a:cubicBezTo>
                    <a:pt x="311" y="261"/>
                    <a:pt x="311" y="261"/>
                    <a:pt x="311" y="261"/>
                  </a:cubicBezTo>
                  <a:cubicBezTo>
                    <a:pt x="309" y="262"/>
                    <a:pt x="309" y="262"/>
                    <a:pt x="309" y="262"/>
                  </a:cubicBezTo>
                  <a:cubicBezTo>
                    <a:pt x="308" y="262"/>
                    <a:pt x="308" y="262"/>
                    <a:pt x="308" y="262"/>
                  </a:cubicBezTo>
                  <a:cubicBezTo>
                    <a:pt x="306" y="263"/>
                    <a:pt x="306" y="263"/>
                    <a:pt x="306" y="263"/>
                  </a:cubicBezTo>
                  <a:cubicBezTo>
                    <a:pt x="306" y="263"/>
                    <a:pt x="306" y="263"/>
                    <a:pt x="306" y="263"/>
                  </a:cubicBezTo>
                  <a:cubicBezTo>
                    <a:pt x="305" y="263"/>
                    <a:pt x="305" y="263"/>
                    <a:pt x="305" y="263"/>
                  </a:cubicBezTo>
                  <a:cubicBezTo>
                    <a:pt x="304" y="264"/>
                    <a:pt x="304" y="264"/>
                    <a:pt x="304" y="264"/>
                  </a:cubicBezTo>
                  <a:cubicBezTo>
                    <a:pt x="304" y="264"/>
                    <a:pt x="304" y="264"/>
                    <a:pt x="304" y="264"/>
                  </a:cubicBezTo>
                  <a:cubicBezTo>
                    <a:pt x="303" y="263"/>
                    <a:pt x="303" y="263"/>
                    <a:pt x="303" y="263"/>
                  </a:cubicBezTo>
                  <a:cubicBezTo>
                    <a:pt x="302" y="262"/>
                    <a:pt x="302" y="262"/>
                    <a:pt x="302" y="262"/>
                  </a:cubicBezTo>
                  <a:cubicBezTo>
                    <a:pt x="302" y="263"/>
                    <a:pt x="302" y="263"/>
                    <a:pt x="302" y="263"/>
                  </a:cubicBezTo>
                  <a:cubicBezTo>
                    <a:pt x="301" y="263"/>
                    <a:pt x="301" y="263"/>
                    <a:pt x="301" y="263"/>
                  </a:cubicBezTo>
                  <a:cubicBezTo>
                    <a:pt x="302" y="263"/>
                    <a:pt x="302" y="263"/>
                    <a:pt x="302" y="263"/>
                  </a:cubicBezTo>
                  <a:cubicBezTo>
                    <a:pt x="302" y="264"/>
                    <a:pt x="302" y="264"/>
                    <a:pt x="302" y="264"/>
                  </a:cubicBezTo>
                  <a:cubicBezTo>
                    <a:pt x="304" y="265"/>
                    <a:pt x="304" y="265"/>
                    <a:pt x="304" y="265"/>
                  </a:cubicBezTo>
                  <a:cubicBezTo>
                    <a:pt x="304" y="265"/>
                    <a:pt x="304" y="265"/>
                    <a:pt x="304" y="265"/>
                  </a:cubicBezTo>
                  <a:cubicBezTo>
                    <a:pt x="303" y="265"/>
                    <a:pt x="303" y="265"/>
                    <a:pt x="303" y="265"/>
                  </a:cubicBezTo>
                  <a:cubicBezTo>
                    <a:pt x="303" y="266"/>
                    <a:pt x="303" y="266"/>
                    <a:pt x="303" y="266"/>
                  </a:cubicBezTo>
                  <a:cubicBezTo>
                    <a:pt x="303" y="266"/>
                    <a:pt x="303" y="266"/>
                    <a:pt x="303" y="266"/>
                  </a:cubicBezTo>
                  <a:cubicBezTo>
                    <a:pt x="304" y="266"/>
                    <a:pt x="304" y="266"/>
                    <a:pt x="304" y="266"/>
                  </a:cubicBezTo>
                  <a:cubicBezTo>
                    <a:pt x="304" y="266"/>
                    <a:pt x="304" y="266"/>
                    <a:pt x="304" y="266"/>
                  </a:cubicBezTo>
                  <a:cubicBezTo>
                    <a:pt x="304" y="266"/>
                    <a:pt x="304" y="266"/>
                    <a:pt x="304" y="266"/>
                  </a:cubicBezTo>
                  <a:cubicBezTo>
                    <a:pt x="305" y="265"/>
                    <a:pt x="305" y="265"/>
                    <a:pt x="305" y="265"/>
                  </a:cubicBezTo>
                  <a:cubicBezTo>
                    <a:pt x="306" y="265"/>
                    <a:pt x="306" y="265"/>
                    <a:pt x="306" y="265"/>
                  </a:cubicBezTo>
                  <a:cubicBezTo>
                    <a:pt x="307" y="264"/>
                    <a:pt x="307" y="264"/>
                    <a:pt x="307" y="264"/>
                  </a:cubicBezTo>
                  <a:cubicBezTo>
                    <a:pt x="308" y="264"/>
                    <a:pt x="308" y="264"/>
                    <a:pt x="308" y="264"/>
                  </a:cubicBezTo>
                  <a:cubicBezTo>
                    <a:pt x="308" y="263"/>
                    <a:pt x="308" y="263"/>
                    <a:pt x="308" y="263"/>
                  </a:cubicBezTo>
                  <a:cubicBezTo>
                    <a:pt x="309" y="262"/>
                    <a:pt x="309" y="262"/>
                    <a:pt x="309" y="262"/>
                  </a:cubicBezTo>
                  <a:cubicBezTo>
                    <a:pt x="310" y="262"/>
                    <a:pt x="310" y="262"/>
                    <a:pt x="310" y="262"/>
                  </a:cubicBezTo>
                  <a:cubicBezTo>
                    <a:pt x="312" y="262"/>
                    <a:pt x="312" y="262"/>
                    <a:pt x="312" y="262"/>
                  </a:cubicBezTo>
                  <a:cubicBezTo>
                    <a:pt x="313" y="262"/>
                    <a:pt x="313" y="262"/>
                    <a:pt x="313" y="262"/>
                  </a:cubicBezTo>
                  <a:cubicBezTo>
                    <a:pt x="314" y="262"/>
                    <a:pt x="314" y="262"/>
                    <a:pt x="314" y="262"/>
                  </a:cubicBezTo>
                  <a:cubicBezTo>
                    <a:pt x="313" y="262"/>
                    <a:pt x="313" y="262"/>
                    <a:pt x="313" y="262"/>
                  </a:cubicBezTo>
                  <a:cubicBezTo>
                    <a:pt x="312" y="262"/>
                    <a:pt x="312" y="262"/>
                    <a:pt x="312" y="262"/>
                  </a:cubicBezTo>
                  <a:cubicBezTo>
                    <a:pt x="312" y="261"/>
                    <a:pt x="312" y="261"/>
                    <a:pt x="312" y="261"/>
                  </a:cubicBezTo>
                  <a:cubicBezTo>
                    <a:pt x="313" y="261"/>
                    <a:pt x="313" y="261"/>
                    <a:pt x="313" y="261"/>
                  </a:cubicBezTo>
                  <a:cubicBezTo>
                    <a:pt x="315" y="261"/>
                    <a:pt x="315" y="261"/>
                    <a:pt x="315" y="261"/>
                  </a:cubicBezTo>
                  <a:cubicBezTo>
                    <a:pt x="316" y="261"/>
                    <a:pt x="316" y="261"/>
                    <a:pt x="316" y="261"/>
                  </a:cubicBezTo>
                  <a:cubicBezTo>
                    <a:pt x="317" y="263"/>
                    <a:pt x="317" y="263"/>
                    <a:pt x="317" y="263"/>
                  </a:cubicBezTo>
                  <a:cubicBezTo>
                    <a:pt x="317" y="263"/>
                    <a:pt x="317" y="263"/>
                    <a:pt x="317" y="263"/>
                  </a:cubicBezTo>
                  <a:cubicBezTo>
                    <a:pt x="316" y="264"/>
                    <a:pt x="316" y="264"/>
                    <a:pt x="316" y="264"/>
                  </a:cubicBezTo>
                  <a:cubicBezTo>
                    <a:pt x="315" y="264"/>
                    <a:pt x="315" y="264"/>
                    <a:pt x="315" y="264"/>
                  </a:cubicBezTo>
                  <a:cubicBezTo>
                    <a:pt x="314" y="265"/>
                    <a:pt x="314" y="265"/>
                    <a:pt x="314" y="265"/>
                  </a:cubicBezTo>
                  <a:cubicBezTo>
                    <a:pt x="316" y="265"/>
                    <a:pt x="316" y="265"/>
                    <a:pt x="316" y="265"/>
                  </a:cubicBezTo>
                  <a:cubicBezTo>
                    <a:pt x="316" y="265"/>
                    <a:pt x="316" y="265"/>
                    <a:pt x="316" y="265"/>
                  </a:cubicBezTo>
                  <a:cubicBezTo>
                    <a:pt x="316" y="265"/>
                    <a:pt x="316" y="265"/>
                    <a:pt x="316" y="265"/>
                  </a:cubicBezTo>
                  <a:cubicBezTo>
                    <a:pt x="317" y="264"/>
                    <a:pt x="317" y="264"/>
                    <a:pt x="317" y="264"/>
                  </a:cubicBezTo>
                  <a:cubicBezTo>
                    <a:pt x="318" y="264"/>
                    <a:pt x="318" y="264"/>
                    <a:pt x="318" y="264"/>
                  </a:cubicBezTo>
                  <a:cubicBezTo>
                    <a:pt x="319" y="264"/>
                    <a:pt x="319" y="264"/>
                    <a:pt x="319" y="264"/>
                  </a:cubicBezTo>
                  <a:cubicBezTo>
                    <a:pt x="319" y="264"/>
                    <a:pt x="319" y="264"/>
                    <a:pt x="319" y="264"/>
                  </a:cubicBezTo>
                  <a:cubicBezTo>
                    <a:pt x="319" y="264"/>
                    <a:pt x="319" y="264"/>
                    <a:pt x="319" y="264"/>
                  </a:cubicBezTo>
                  <a:cubicBezTo>
                    <a:pt x="319" y="265"/>
                    <a:pt x="319" y="265"/>
                    <a:pt x="319" y="265"/>
                  </a:cubicBezTo>
                  <a:cubicBezTo>
                    <a:pt x="320" y="265"/>
                    <a:pt x="320" y="265"/>
                    <a:pt x="320" y="265"/>
                  </a:cubicBezTo>
                  <a:cubicBezTo>
                    <a:pt x="321" y="265"/>
                    <a:pt x="321" y="265"/>
                    <a:pt x="321" y="265"/>
                  </a:cubicBezTo>
                  <a:cubicBezTo>
                    <a:pt x="321" y="266"/>
                    <a:pt x="321" y="266"/>
                    <a:pt x="321" y="266"/>
                  </a:cubicBezTo>
                  <a:cubicBezTo>
                    <a:pt x="320" y="265"/>
                    <a:pt x="320" y="265"/>
                    <a:pt x="320" y="265"/>
                  </a:cubicBezTo>
                  <a:cubicBezTo>
                    <a:pt x="320" y="265"/>
                    <a:pt x="320" y="265"/>
                    <a:pt x="320" y="265"/>
                  </a:cubicBezTo>
                  <a:cubicBezTo>
                    <a:pt x="320" y="266"/>
                    <a:pt x="320" y="266"/>
                    <a:pt x="320" y="266"/>
                  </a:cubicBezTo>
                  <a:cubicBezTo>
                    <a:pt x="321" y="267"/>
                    <a:pt x="321" y="267"/>
                    <a:pt x="321" y="267"/>
                  </a:cubicBezTo>
                  <a:cubicBezTo>
                    <a:pt x="322" y="267"/>
                    <a:pt x="322" y="267"/>
                    <a:pt x="322" y="267"/>
                  </a:cubicBezTo>
                  <a:cubicBezTo>
                    <a:pt x="321" y="268"/>
                    <a:pt x="321" y="268"/>
                    <a:pt x="321" y="268"/>
                  </a:cubicBezTo>
                  <a:cubicBezTo>
                    <a:pt x="320" y="268"/>
                    <a:pt x="320" y="268"/>
                    <a:pt x="320" y="268"/>
                  </a:cubicBezTo>
                  <a:cubicBezTo>
                    <a:pt x="319" y="268"/>
                    <a:pt x="319" y="268"/>
                    <a:pt x="319" y="268"/>
                  </a:cubicBezTo>
                  <a:cubicBezTo>
                    <a:pt x="321" y="268"/>
                    <a:pt x="321" y="268"/>
                    <a:pt x="321" y="268"/>
                  </a:cubicBezTo>
                  <a:cubicBezTo>
                    <a:pt x="320" y="269"/>
                    <a:pt x="320" y="269"/>
                    <a:pt x="320" y="269"/>
                  </a:cubicBezTo>
                  <a:cubicBezTo>
                    <a:pt x="320" y="269"/>
                    <a:pt x="320" y="269"/>
                    <a:pt x="320" y="269"/>
                  </a:cubicBezTo>
                  <a:cubicBezTo>
                    <a:pt x="320" y="270"/>
                    <a:pt x="320" y="270"/>
                    <a:pt x="320" y="270"/>
                  </a:cubicBezTo>
                  <a:cubicBezTo>
                    <a:pt x="319" y="270"/>
                    <a:pt x="319" y="270"/>
                    <a:pt x="319" y="270"/>
                  </a:cubicBezTo>
                  <a:cubicBezTo>
                    <a:pt x="318" y="270"/>
                    <a:pt x="318" y="270"/>
                    <a:pt x="318" y="270"/>
                  </a:cubicBezTo>
                  <a:cubicBezTo>
                    <a:pt x="318" y="270"/>
                    <a:pt x="318" y="270"/>
                    <a:pt x="318" y="270"/>
                  </a:cubicBezTo>
                  <a:cubicBezTo>
                    <a:pt x="319" y="271"/>
                    <a:pt x="319" y="271"/>
                    <a:pt x="319" y="271"/>
                  </a:cubicBezTo>
                  <a:cubicBezTo>
                    <a:pt x="320" y="271"/>
                    <a:pt x="320" y="271"/>
                    <a:pt x="320" y="271"/>
                  </a:cubicBezTo>
                  <a:cubicBezTo>
                    <a:pt x="321" y="271"/>
                    <a:pt x="321" y="271"/>
                    <a:pt x="321" y="271"/>
                  </a:cubicBezTo>
                  <a:cubicBezTo>
                    <a:pt x="320" y="272"/>
                    <a:pt x="320" y="272"/>
                    <a:pt x="320" y="272"/>
                  </a:cubicBezTo>
                  <a:cubicBezTo>
                    <a:pt x="319" y="272"/>
                    <a:pt x="319" y="272"/>
                    <a:pt x="319" y="272"/>
                  </a:cubicBezTo>
                  <a:cubicBezTo>
                    <a:pt x="319" y="272"/>
                    <a:pt x="319" y="272"/>
                    <a:pt x="319" y="272"/>
                  </a:cubicBezTo>
                  <a:cubicBezTo>
                    <a:pt x="320" y="272"/>
                    <a:pt x="320" y="272"/>
                    <a:pt x="320" y="272"/>
                  </a:cubicBezTo>
                  <a:cubicBezTo>
                    <a:pt x="320" y="272"/>
                    <a:pt x="320" y="272"/>
                    <a:pt x="320" y="272"/>
                  </a:cubicBezTo>
                  <a:cubicBezTo>
                    <a:pt x="321" y="272"/>
                    <a:pt x="321" y="272"/>
                    <a:pt x="321" y="272"/>
                  </a:cubicBezTo>
                  <a:cubicBezTo>
                    <a:pt x="320" y="273"/>
                    <a:pt x="320" y="273"/>
                    <a:pt x="320" y="273"/>
                  </a:cubicBezTo>
                  <a:cubicBezTo>
                    <a:pt x="320" y="274"/>
                    <a:pt x="320" y="274"/>
                    <a:pt x="320" y="274"/>
                  </a:cubicBezTo>
                  <a:cubicBezTo>
                    <a:pt x="320" y="274"/>
                    <a:pt x="320" y="274"/>
                    <a:pt x="320" y="274"/>
                  </a:cubicBezTo>
                  <a:cubicBezTo>
                    <a:pt x="319" y="274"/>
                    <a:pt x="319" y="274"/>
                    <a:pt x="319" y="274"/>
                  </a:cubicBezTo>
                  <a:cubicBezTo>
                    <a:pt x="318" y="275"/>
                    <a:pt x="318" y="275"/>
                    <a:pt x="318" y="275"/>
                  </a:cubicBezTo>
                  <a:cubicBezTo>
                    <a:pt x="317" y="275"/>
                    <a:pt x="317" y="275"/>
                    <a:pt x="317" y="275"/>
                  </a:cubicBezTo>
                  <a:cubicBezTo>
                    <a:pt x="316" y="276"/>
                    <a:pt x="316" y="276"/>
                    <a:pt x="316" y="276"/>
                  </a:cubicBezTo>
                  <a:cubicBezTo>
                    <a:pt x="316" y="276"/>
                    <a:pt x="316" y="276"/>
                    <a:pt x="316" y="276"/>
                  </a:cubicBezTo>
                  <a:cubicBezTo>
                    <a:pt x="315" y="276"/>
                    <a:pt x="315" y="276"/>
                    <a:pt x="315" y="276"/>
                  </a:cubicBezTo>
                  <a:cubicBezTo>
                    <a:pt x="315" y="276"/>
                    <a:pt x="315" y="276"/>
                    <a:pt x="315" y="276"/>
                  </a:cubicBezTo>
                  <a:cubicBezTo>
                    <a:pt x="314" y="277"/>
                    <a:pt x="314" y="277"/>
                    <a:pt x="314" y="277"/>
                  </a:cubicBezTo>
                  <a:cubicBezTo>
                    <a:pt x="314" y="277"/>
                    <a:pt x="314" y="277"/>
                    <a:pt x="314" y="277"/>
                  </a:cubicBezTo>
                  <a:cubicBezTo>
                    <a:pt x="313" y="277"/>
                    <a:pt x="313" y="277"/>
                    <a:pt x="313" y="277"/>
                  </a:cubicBezTo>
                  <a:cubicBezTo>
                    <a:pt x="313" y="277"/>
                    <a:pt x="313" y="277"/>
                    <a:pt x="313" y="277"/>
                  </a:cubicBezTo>
                  <a:cubicBezTo>
                    <a:pt x="312" y="277"/>
                    <a:pt x="312" y="277"/>
                    <a:pt x="312" y="277"/>
                  </a:cubicBezTo>
                  <a:cubicBezTo>
                    <a:pt x="312" y="277"/>
                    <a:pt x="312" y="277"/>
                    <a:pt x="312" y="277"/>
                  </a:cubicBezTo>
                  <a:cubicBezTo>
                    <a:pt x="311" y="277"/>
                    <a:pt x="311" y="277"/>
                    <a:pt x="311" y="277"/>
                  </a:cubicBezTo>
                  <a:cubicBezTo>
                    <a:pt x="310" y="277"/>
                    <a:pt x="310" y="277"/>
                    <a:pt x="310" y="277"/>
                  </a:cubicBezTo>
                  <a:cubicBezTo>
                    <a:pt x="309" y="276"/>
                    <a:pt x="309" y="276"/>
                    <a:pt x="309" y="276"/>
                  </a:cubicBezTo>
                  <a:cubicBezTo>
                    <a:pt x="309" y="277"/>
                    <a:pt x="309" y="277"/>
                    <a:pt x="309" y="277"/>
                  </a:cubicBezTo>
                  <a:cubicBezTo>
                    <a:pt x="309" y="277"/>
                    <a:pt x="309" y="277"/>
                    <a:pt x="309" y="277"/>
                  </a:cubicBezTo>
                  <a:cubicBezTo>
                    <a:pt x="308" y="277"/>
                    <a:pt x="308" y="277"/>
                    <a:pt x="308" y="277"/>
                  </a:cubicBezTo>
                  <a:cubicBezTo>
                    <a:pt x="307" y="277"/>
                    <a:pt x="307" y="277"/>
                    <a:pt x="307" y="277"/>
                  </a:cubicBezTo>
                  <a:cubicBezTo>
                    <a:pt x="307" y="278"/>
                    <a:pt x="307" y="278"/>
                    <a:pt x="307" y="278"/>
                  </a:cubicBezTo>
                  <a:cubicBezTo>
                    <a:pt x="307" y="278"/>
                    <a:pt x="307" y="278"/>
                    <a:pt x="307" y="278"/>
                  </a:cubicBezTo>
                  <a:cubicBezTo>
                    <a:pt x="307" y="278"/>
                    <a:pt x="307" y="278"/>
                    <a:pt x="307" y="278"/>
                  </a:cubicBezTo>
                  <a:cubicBezTo>
                    <a:pt x="307" y="279"/>
                    <a:pt x="307" y="279"/>
                    <a:pt x="307" y="279"/>
                  </a:cubicBezTo>
                  <a:cubicBezTo>
                    <a:pt x="306" y="279"/>
                    <a:pt x="306" y="279"/>
                    <a:pt x="306" y="279"/>
                  </a:cubicBezTo>
                  <a:cubicBezTo>
                    <a:pt x="306" y="279"/>
                    <a:pt x="306" y="279"/>
                    <a:pt x="306" y="279"/>
                  </a:cubicBezTo>
                  <a:cubicBezTo>
                    <a:pt x="306" y="280"/>
                    <a:pt x="306" y="280"/>
                    <a:pt x="306" y="280"/>
                  </a:cubicBezTo>
                  <a:cubicBezTo>
                    <a:pt x="305" y="280"/>
                    <a:pt x="305" y="280"/>
                    <a:pt x="305" y="280"/>
                  </a:cubicBezTo>
                  <a:cubicBezTo>
                    <a:pt x="305" y="281"/>
                    <a:pt x="305" y="281"/>
                    <a:pt x="305" y="281"/>
                  </a:cubicBezTo>
                  <a:cubicBezTo>
                    <a:pt x="304" y="281"/>
                    <a:pt x="304" y="281"/>
                    <a:pt x="304" y="281"/>
                  </a:cubicBezTo>
                  <a:cubicBezTo>
                    <a:pt x="303" y="282"/>
                    <a:pt x="303" y="282"/>
                    <a:pt x="303" y="282"/>
                  </a:cubicBezTo>
                  <a:cubicBezTo>
                    <a:pt x="303" y="282"/>
                    <a:pt x="303" y="282"/>
                    <a:pt x="303" y="282"/>
                  </a:cubicBezTo>
                  <a:cubicBezTo>
                    <a:pt x="302" y="282"/>
                    <a:pt x="302" y="282"/>
                    <a:pt x="302" y="282"/>
                  </a:cubicBezTo>
                  <a:cubicBezTo>
                    <a:pt x="301" y="282"/>
                    <a:pt x="301" y="282"/>
                    <a:pt x="301" y="282"/>
                  </a:cubicBezTo>
                  <a:cubicBezTo>
                    <a:pt x="301" y="283"/>
                    <a:pt x="301" y="283"/>
                    <a:pt x="301" y="283"/>
                  </a:cubicBezTo>
                  <a:cubicBezTo>
                    <a:pt x="300" y="283"/>
                    <a:pt x="300" y="283"/>
                    <a:pt x="300" y="283"/>
                  </a:cubicBezTo>
                  <a:cubicBezTo>
                    <a:pt x="300" y="283"/>
                    <a:pt x="300" y="283"/>
                    <a:pt x="300" y="283"/>
                  </a:cubicBezTo>
                  <a:cubicBezTo>
                    <a:pt x="298" y="282"/>
                    <a:pt x="298" y="282"/>
                    <a:pt x="298" y="282"/>
                  </a:cubicBezTo>
                  <a:cubicBezTo>
                    <a:pt x="298" y="282"/>
                    <a:pt x="298" y="282"/>
                    <a:pt x="298" y="282"/>
                  </a:cubicBezTo>
                  <a:cubicBezTo>
                    <a:pt x="297" y="283"/>
                    <a:pt x="297" y="283"/>
                    <a:pt x="297" y="283"/>
                  </a:cubicBezTo>
                  <a:cubicBezTo>
                    <a:pt x="297" y="282"/>
                    <a:pt x="297" y="282"/>
                    <a:pt x="297" y="282"/>
                  </a:cubicBezTo>
                  <a:cubicBezTo>
                    <a:pt x="295" y="283"/>
                    <a:pt x="295" y="283"/>
                    <a:pt x="295" y="283"/>
                  </a:cubicBezTo>
                  <a:cubicBezTo>
                    <a:pt x="294" y="283"/>
                    <a:pt x="294" y="283"/>
                    <a:pt x="294" y="283"/>
                  </a:cubicBezTo>
                  <a:cubicBezTo>
                    <a:pt x="294" y="282"/>
                    <a:pt x="294" y="282"/>
                    <a:pt x="294" y="282"/>
                  </a:cubicBezTo>
                  <a:cubicBezTo>
                    <a:pt x="293" y="282"/>
                    <a:pt x="293" y="282"/>
                    <a:pt x="293" y="282"/>
                  </a:cubicBezTo>
                  <a:cubicBezTo>
                    <a:pt x="293" y="283"/>
                    <a:pt x="293" y="283"/>
                    <a:pt x="293" y="283"/>
                  </a:cubicBezTo>
                  <a:cubicBezTo>
                    <a:pt x="292" y="283"/>
                    <a:pt x="292" y="283"/>
                    <a:pt x="292" y="283"/>
                  </a:cubicBezTo>
                  <a:cubicBezTo>
                    <a:pt x="291" y="282"/>
                    <a:pt x="291" y="282"/>
                    <a:pt x="291" y="282"/>
                  </a:cubicBezTo>
                  <a:cubicBezTo>
                    <a:pt x="290" y="282"/>
                    <a:pt x="290" y="282"/>
                    <a:pt x="290" y="282"/>
                  </a:cubicBezTo>
                  <a:cubicBezTo>
                    <a:pt x="289" y="282"/>
                    <a:pt x="289" y="282"/>
                    <a:pt x="289" y="282"/>
                  </a:cubicBezTo>
                  <a:cubicBezTo>
                    <a:pt x="288" y="282"/>
                    <a:pt x="288" y="282"/>
                    <a:pt x="288" y="282"/>
                  </a:cubicBezTo>
                  <a:cubicBezTo>
                    <a:pt x="288" y="282"/>
                    <a:pt x="288" y="282"/>
                    <a:pt x="288" y="282"/>
                  </a:cubicBezTo>
                  <a:cubicBezTo>
                    <a:pt x="287" y="282"/>
                    <a:pt x="287" y="282"/>
                    <a:pt x="287" y="282"/>
                  </a:cubicBezTo>
                  <a:cubicBezTo>
                    <a:pt x="286" y="282"/>
                    <a:pt x="286" y="282"/>
                    <a:pt x="286" y="282"/>
                  </a:cubicBezTo>
                  <a:cubicBezTo>
                    <a:pt x="285" y="281"/>
                    <a:pt x="285" y="281"/>
                    <a:pt x="285" y="281"/>
                  </a:cubicBezTo>
                  <a:cubicBezTo>
                    <a:pt x="284" y="282"/>
                    <a:pt x="284" y="282"/>
                    <a:pt x="284" y="282"/>
                  </a:cubicBezTo>
                  <a:cubicBezTo>
                    <a:pt x="284" y="282"/>
                    <a:pt x="284" y="282"/>
                    <a:pt x="284" y="282"/>
                  </a:cubicBezTo>
                  <a:cubicBezTo>
                    <a:pt x="283" y="281"/>
                    <a:pt x="283" y="281"/>
                    <a:pt x="283" y="281"/>
                  </a:cubicBezTo>
                  <a:cubicBezTo>
                    <a:pt x="282" y="282"/>
                    <a:pt x="282" y="282"/>
                    <a:pt x="282" y="282"/>
                  </a:cubicBezTo>
                  <a:cubicBezTo>
                    <a:pt x="281" y="282"/>
                    <a:pt x="281" y="282"/>
                    <a:pt x="281" y="282"/>
                  </a:cubicBezTo>
                  <a:cubicBezTo>
                    <a:pt x="281" y="282"/>
                    <a:pt x="281" y="282"/>
                    <a:pt x="281" y="282"/>
                  </a:cubicBezTo>
                  <a:cubicBezTo>
                    <a:pt x="279" y="281"/>
                    <a:pt x="279" y="281"/>
                    <a:pt x="279" y="281"/>
                  </a:cubicBezTo>
                  <a:cubicBezTo>
                    <a:pt x="278" y="281"/>
                    <a:pt x="278" y="281"/>
                    <a:pt x="278" y="281"/>
                  </a:cubicBezTo>
                  <a:cubicBezTo>
                    <a:pt x="277" y="281"/>
                    <a:pt x="277" y="281"/>
                    <a:pt x="277" y="281"/>
                  </a:cubicBezTo>
                  <a:cubicBezTo>
                    <a:pt x="276" y="280"/>
                    <a:pt x="276" y="280"/>
                    <a:pt x="276" y="280"/>
                  </a:cubicBezTo>
                  <a:cubicBezTo>
                    <a:pt x="275" y="281"/>
                    <a:pt x="275" y="281"/>
                    <a:pt x="275" y="281"/>
                  </a:cubicBezTo>
                  <a:cubicBezTo>
                    <a:pt x="275" y="281"/>
                    <a:pt x="275" y="281"/>
                    <a:pt x="275" y="281"/>
                  </a:cubicBezTo>
                  <a:cubicBezTo>
                    <a:pt x="275" y="282"/>
                    <a:pt x="275" y="282"/>
                    <a:pt x="275" y="282"/>
                  </a:cubicBezTo>
                  <a:cubicBezTo>
                    <a:pt x="275" y="282"/>
                    <a:pt x="275" y="282"/>
                    <a:pt x="275" y="282"/>
                  </a:cubicBezTo>
                  <a:cubicBezTo>
                    <a:pt x="274" y="282"/>
                    <a:pt x="274" y="282"/>
                    <a:pt x="274" y="282"/>
                  </a:cubicBezTo>
                  <a:cubicBezTo>
                    <a:pt x="272" y="283"/>
                    <a:pt x="272" y="283"/>
                    <a:pt x="272" y="283"/>
                  </a:cubicBezTo>
                  <a:cubicBezTo>
                    <a:pt x="271" y="284"/>
                    <a:pt x="271" y="284"/>
                    <a:pt x="271" y="284"/>
                  </a:cubicBezTo>
                  <a:cubicBezTo>
                    <a:pt x="271" y="284"/>
                    <a:pt x="271" y="284"/>
                    <a:pt x="271" y="284"/>
                  </a:cubicBezTo>
                  <a:cubicBezTo>
                    <a:pt x="271" y="285"/>
                    <a:pt x="271" y="285"/>
                    <a:pt x="271" y="285"/>
                  </a:cubicBezTo>
                  <a:cubicBezTo>
                    <a:pt x="271" y="286"/>
                    <a:pt x="271" y="286"/>
                    <a:pt x="271" y="286"/>
                  </a:cubicBezTo>
                  <a:cubicBezTo>
                    <a:pt x="270" y="287"/>
                    <a:pt x="270" y="287"/>
                    <a:pt x="270" y="287"/>
                  </a:cubicBezTo>
                  <a:cubicBezTo>
                    <a:pt x="269" y="287"/>
                    <a:pt x="269" y="287"/>
                    <a:pt x="269" y="287"/>
                  </a:cubicBezTo>
                  <a:cubicBezTo>
                    <a:pt x="268" y="287"/>
                    <a:pt x="268" y="287"/>
                    <a:pt x="268" y="287"/>
                  </a:cubicBezTo>
                  <a:cubicBezTo>
                    <a:pt x="267" y="287"/>
                    <a:pt x="267" y="287"/>
                    <a:pt x="267" y="287"/>
                  </a:cubicBezTo>
                  <a:cubicBezTo>
                    <a:pt x="266" y="288"/>
                    <a:pt x="266" y="288"/>
                    <a:pt x="266" y="288"/>
                  </a:cubicBezTo>
                  <a:cubicBezTo>
                    <a:pt x="265" y="288"/>
                    <a:pt x="265" y="288"/>
                    <a:pt x="265" y="288"/>
                  </a:cubicBezTo>
                  <a:cubicBezTo>
                    <a:pt x="265" y="288"/>
                    <a:pt x="265" y="288"/>
                    <a:pt x="265" y="288"/>
                  </a:cubicBezTo>
                  <a:cubicBezTo>
                    <a:pt x="264" y="288"/>
                    <a:pt x="264" y="288"/>
                    <a:pt x="264" y="288"/>
                  </a:cubicBezTo>
                  <a:cubicBezTo>
                    <a:pt x="264" y="289"/>
                    <a:pt x="264" y="289"/>
                    <a:pt x="264" y="289"/>
                  </a:cubicBezTo>
                  <a:cubicBezTo>
                    <a:pt x="263" y="289"/>
                    <a:pt x="263" y="289"/>
                    <a:pt x="263" y="289"/>
                  </a:cubicBezTo>
                  <a:cubicBezTo>
                    <a:pt x="262" y="290"/>
                    <a:pt x="262" y="290"/>
                    <a:pt x="262" y="290"/>
                  </a:cubicBezTo>
                  <a:cubicBezTo>
                    <a:pt x="262" y="290"/>
                    <a:pt x="262" y="290"/>
                    <a:pt x="262" y="290"/>
                  </a:cubicBezTo>
                  <a:cubicBezTo>
                    <a:pt x="261" y="290"/>
                    <a:pt x="261" y="290"/>
                    <a:pt x="261" y="290"/>
                  </a:cubicBezTo>
                  <a:cubicBezTo>
                    <a:pt x="260" y="292"/>
                    <a:pt x="260" y="292"/>
                    <a:pt x="260" y="292"/>
                  </a:cubicBezTo>
                  <a:cubicBezTo>
                    <a:pt x="259" y="292"/>
                    <a:pt x="259" y="292"/>
                    <a:pt x="259" y="292"/>
                  </a:cubicBezTo>
                  <a:cubicBezTo>
                    <a:pt x="258" y="294"/>
                    <a:pt x="258" y="294"/>
                    <a:pt x="258" y="294"/>
                  </a:cubicBezTo>
                  <a:cubicBezTo>
                    <a:pt x="257" y="294"/>
                    <a:pt x="257" y="294"/>
                    <a:pt x="257" y="294"/>
                  </a:cubicBezTo>
                  <a:cubicBezTo>
                    <a:pt x="256" y="295"/>
                    <a:pt x="256" y="295"/>
                    <a:pt x="256" y="295"/>
                  </a:cubicBezTo>
                  <a:cubicBezTo>
                    <a:pt x="255" y="296"/>
                    <a:pt x="255" y="296"/>
                    <a:pt x="255" y="296"/>
                  </a:cubicBezTo>
                  <a:cubicBezTo>
                    <a:pt x="255" y="297"/>
                    <a:pt x="255" y="297"/>
                    <a:pt x="255" y="297"/>
                  </a:cubicBezTo>
                  <a:cubicBezTo>
                    <a:pt x="254" y="297"/>
                    <a:pt x="254" y="297"/>
                    <a:pt x="254" y="297"/>
                  </a:cubicBezTo>
                  <a:cubicBezTo>
                    <a:pt x="252" y="298"/>
                    <a:pt x="252" y="298"/>
                    <a:pt x="252" y="298"/>
                  </a:cubicBezTo>
                  <a:cubicBezTo>
                    <a:pt x="252" y="299"/>
                    <a:pt x="252" y="299"/>
                    <a:pt x="252" y="299"/>
                  </a:cubicBezTo>
                  <a:cubicBezTo>
                    <a:pt x="250" y="300"/>
                    <a:pt x="250" y="300"/>
                    <a:pt x="250" y="300"/>
                  </a:cubicBezTo>
                  <a:cubicBezTo>
                    <a:pt x="248" y="300"/>
                    <a:pt x="248" y="300"/>
                    <a:pt x="248" y="300"/>
                  </a:cubicBezTo>
                  <a:cubicBezTo>
                    <a:pt x="249" y="300"/>
                    <a:pt x="249" y="300"/>
                    <a:pt x="249" y="300"/>
                  </a:cubicBezTo>
                  <a:cubicBezTo>
                    <a:pt x="252" y="299"/>
                    <a:pt x="252" y="299"/>
                    <a:pt x="252" y="299"/>
                  </a:cubicBezTo>
                  <a:cubicBezTo>
                    <a:pt x="254" y="299"/>
                    <a:pt x="254" y="299"/>
                    <a:pt x="254" y="299"/>
                  </a:cubicBezTo>
                  <a:cubicBezTo>
                    <a:pt x="255" y="298"/>
                    <a:pt x="255" y="298"/>
                    <a:pt x="255" y="298"/>
                  </a:cubicBezTo>
                  <a:cubicBezTo>
                    <a:pt x="256" y="296"/>
                    <a:pt x="256" y="296"/>
                    <a:pt x="256" y="296"/>
                  </a:cubicBezTo>
                  <a:cubicBezTo>
                    <a:pt x="257" y="295"/>
                    <a:pt x="257" y="295"/>
                    <a:pt x="257" y="295"/>
                  </a:cubicBezTo>
                  <a:cubicBezTo>
                    <a:pt x="258" y="295"/>
                    <a:pt x="258" y="295"/>
                    <a:pt x="258" y="295"/>
                  </a:cubicBezTo>
                  <a:cubicBezTo>
                    <a:pt x="260" y="293"/>
                    <a:pt x="260" y="293"/>
                    <a:pt x="260" y="293"/>
                  </a:cubicBezTo>
                  <a:cubicBezTo>
                    <a:pt x="263" y="291"/>
                    <a:pt x="263" y="291"/>
                    <a:pt x="263" y="291"/>
                  </a:cubicBezTo>
                  <a:cubicBezTo>
                    <a:pt x="265" y="290"/>
                    <a:pt x="265" y="290"/>
                    <a:pt x="265" y="290"/>
                  </a:cubicBezTo>
                  <a:cubicBezTo>
                    <a:pt x="266" y="290"/>
                    <a:pt x="266" y="290"/>
                    <a:pt x="266" y="290"/>
                  </a:cubicBezTo>
                  <a:cubicBezTo>
                    <a:pt x="268" y="289"/>
                    <a:pt x="268" y="289"/>
                    <a:pt x="268" y="289"/>
                  </a:cubicBezTo>
                  <a:cubicBezTo>
                    <a:pt x="270" y="289"/>
                    <a:pt x="270" y="289"/>
                    <a:pt x="270" y="289"/>
                  </a:cubicBezTo>
                  <a:cubicBezTo>
                    <a:pt x="273" y="288"/>
                    <a:pt x="273" y="288"/>
                    <a:pt x="273" y="288"/>
                  </a:cubicBezTo>
                  <a:cubicBezTo>
                    <a:pt x="274" y="288"/>
                    <a:pt x="274" y="288"/>
                    <a:pt x="274" y="288"/>
                  </a:cubicBezTo>
                  <a:cubicBezTo>
                    <a:pt x="274" y="288"/>
                    <a:pt x="274" y="288"/>
                    <a:pt x="274" y="288"/>
                  </a:cubicBezTo>
                  <a:cubicBezTo>
                    <a:pt x="277" y="288"/>
                    <a:pt x="277" y="288"/>
                    <a:pt x="277" y="288"/>
                  </a:cubicBezTo>
                  <a:cubicBezTo>
                    <a:pt x="279" y="288"/>
                    <a:pt x="279" y="288"/>
                    <a:pt x="279" y="288"/>
                  </a:cubicBezTo>
                  <a:cubicBezTo>
                    <a:pt x="281" y="289"/>
                    <a:pt x="281" y="289"/>
                    <a:pt x="281" y="289"/>
                  </a:cubicBezTo>
                  <a:cubicBezTo>
                    <a:pt x="281" y="290"/>
                    <a:pt x="281" y="290"/>
                    <a:pt x="281" y="290"/>
                  </a:cubicBezTo>
                  <a:cubicBezTo>
                    <a:pt x="279" y="289"/>
                    <a:pt x="279" y="289"/>
                    <a:pt x="279" y="289"/>
                  </a:cubicBezTo>
                  <a:cubicBezTo>
                    <a:pt x="280" y="290"/>
                    <a:pt x="280" y="290"/>
                    <a:pt x="280" y="290"/>
                  </a:cubicBezTo>
                  <a:cubicBezTo>
                    <a:pt x="279" y="290"/>
                    <a:pt x="279" y="290"/>
                    <a:pt x="279" y="290"/>
                  </a:cubicBezTo>
                  <a:cubicBezTo>
                    <a:pt x="280" y="290"/>
                    <a:pt x="280" y="290"/>
                    <a:pt x="280" y="290"/>
                  </a:cubicBezTo>
                  <a:cubicBezTo>
                    <a:pt x="281" y="290"/>
                    <a:pt x="281" y="290"/>
                    <a:pt x="281" y="290"/>
                  </a:cubicBezTo>
                  <a:cubicBezTo>
                    <a:pt x="281" y="291"/>
                    <a:pt x="281" y="291"/>
                    <a:pt x="281" y="291"/>
                  </a:cubicBezTo>
                  <a:cubicBezTo>
                    <a:pt x="281" y="291"/>
                    <a:pt x="281" y="291"/>
                    <a:pt x="281" y="291"/>
                  </a:cubicBezTo>
                  <a:cubicBezTo>
                    <a:pt x="281" y="291"/>
                    <a:pt x="281" y="291"/>
                    <a:pt x="281" y="291"/>
                  </a:cubicBezTo>
                  <a:cubicBezTo>
                    <a:pt x="281" y="293"/>
                    <a:pt x="281" y="293"/>
                    <a:pt x="281" y="293"/>
                  </a:cubicBezTo>
                  <a:cubicBezTo>
                    <a:pt x="280" y="293"/>
                    <a:pt x="280" y="293"/>
                    <a:pt x="280" y="293"/>
                  </a:cubicBezTo>
                  <a:cubicBezTo>
                    <a:pt x="279" y="293"/>
                    <a:pt x="279" y="293"/>
                    <a:pt x="279" y="293"/>
                  </a:cubicBezTo>
                  <a:cubicBezTo>
                    <a:pt x="278" y="293"/>
                    <a:pt x="278" y="293"/>
                    <a:pt x="278" y="293"/>
                  </a:cubicBezTo>
                  <a:cubicBezTo>
                    <a:pt x="277" y="294"/>
                    <a:pt x="277" y="294"/>
                    <a:pt x="277" y="294"/>
                  </a:cubicBezTo>
                  <a:cubicBezTo>
                    <a:pt x="276" y="294"/>
                    <a:pt x="276" y="294"/>
                    <a:pt x="276" y="294"/>
                  </a:cubicBezTo>
                  <a:cubicBezTo>
                    <a:pt x="275" y="294"/>
                    <a:pt x="275" y="294"/>
                    <a:pt x="275" y="294"/>
                  </a:cubicBezTo>
                  <a:cubicBezTo>
                    <a:pt x="274" y="293"/>
                    <a:pt x="274" y="293"/>
                    <a:pt x="274" y="293"/>
                  </a:cubicBezTo>
                  <a:cubicBezTo>
                    <a:pt x="274" y="294"/>
                    <a:pt x="274" y="294"/>
                    <a:pt x="274" y="294"/>
                  </a:cubicBezTo>
                  <a:cubicBezTo>
                    <a:pt x="273" y="294"/>
                    <a:pt x="273" y="294"/>
                    <a:pt x="273" y="294"/>
                  </a:cubicBezTo>
                  <a:cubicBezTo>
                    <a:pt x="272" y="294"/>
                    <a:pt x="272" y="294"/>
                    <a:pt x="272" y="294"/>
                  </a:cubicBezTo>
                  <a:cubicBezTo>
                    <a:pt x="271" y="294"/>
                    <a:pt x="271" y="294"/>
                    <a:pt x="271" y="294"/>
                  </a:cubicBezTo>
                  <a:cubicBezTo>
                    <a:pt x="272" y="294"/>
                    <a:pt x="272" y="294"/>
                    <a:pt x="272" y="294"/>
                  </a:cubicBezTo>
                  <a:cubicBezTo>
                    <a:pt x="273" y="294"/>
                    <a:pt x="273" y="294"/>
                    <a:pt x="273" y="294"/>
                  </a:cubicBezTo>
                  <a:cubicBezTo>
                    <a:pt x="275" y="295"/>
                    <a:pt x="275" y="295"/>
                    <a:pt x="275" y="295"/>
                  </a:cubicBezTo>
                  <a:cubicBezTo>
                    <a:pt x="275" y="295"/>
                    <a:pt x="275" y="295"/>
                    <a:pt x="275" y="295"/>
                  </a:cubicBezTo>
                  <a:cubicBezTo>
                    <a:pt x="275" y="296"/>
                    <a:pt x="275" y="296"/>
                    <a:pt x="275" y="296"/>
                  </a:cubicBezTo>
                  <a:cubicBezTo>
                    <a:pt x="276" y="296"/>
                    <a:pt x="276" y="296"/>
                    <a:pt x="276" y="296"/>
                  </a:cubicBezTo>
                  <a:cubicBezTo>
                    <a:pt x="277" y="295"/>
                    <a:pt x="277" y="295"/>
                    <a:pt x="277" y="295"/>
                  </a:cubicBezTo>
                  <a:cubicBezTo>
                    <a:pt x="278" y="295"/>
                    <a:pt x="278" y="295"/>
                    <a:pt x="278" y="295"/>
                  </a:cubicBezTo>
                  <a:cubicBezTo>
                    <a:pt x="278" y="295"/>
                    <a:pt x="278" y="295"/>
                    <a:pt x="278" y="295"/>
                  </a:cubicBezTo>
                  <a:cubicBezTo>
                    <a:pt x="279" y="295"/>
                    <a:pt x="279" y="295"/>
                    <a:pt x="279" y="295"/>
                  </a:cubicBezTo>
                  <a:cubicBezTo>
                    <a:pt x="279" y="296"/>
                    <a:pt x="279" y="296"/>
                    <a:pt x="279" y="296"/>
                  </a:cubicBezTo>
                  <a:cubicBezTo>
                    <a:pt x="278" y="296"/>
                    <a:pt x="278" y="296"/>
                    <a:pt x="278" y="296"/>
                  </a:cubicBezTo>
                  <a:cubicBezTo>
                    <a:pt x="277" y="298"/>
                    <a:pt x="277" y="298"/>
                    <a:pt x="277" y="298"/>
                  </a:cubicBezTo>
                  <a:cubicBezTo>
                    <a:pt x="277" y="299"/>
                    <a:pt x="277" y="299"/>
                    <a:pt x="277" y="299"/>
                  </a:cubicBezTo>
                  <a:cubicBezTo>
                    <a:pt x="276" y="299"/>
                    <a:pt x="276" y="299"/>
                    <a:pt x="276" y="299"/>
                  </a:cubicBezTo>
                  <a:cubicBezTo>
                    <a:pt x="278" y="299"/>
                    <a:pt x="278" y="299"/>
                    <a:pt x="278" y="299"/>
                  </a:cubicBezTo>
                  <a:cubicBezTo>
                    <a:pt x="278" y="299"/>
                    <a:pt x="278" y="299"/>
                    <a:pt x="278" y="299"/>
                  </a:cubicBezTo>
                  <a:cubicBezTo>
                    <a:pt x="277" y="300"/>
                    <a:pt x="277" y="300"/>
                    <a:pt x="277" y="300"/>
                  </a:cubicBezTo>
                  <a:cubicBezTo>
                    <a:pt x="278" y="301"/>
                    <a:pt x="278" y="301"/>
                    <a:pt x="278" y="301"/>
                  </a:cubicBezTo>
                  <a:cubicBezTo>
                    <a:pt x="278" y="301"/>
                    <a:pt x="278" y="301"/>
                    <a:pt x="278" y="301"/>
                  </a:cubicBezTo>
                  <a:cubicBezTo>
                    <a:pt x="278" y="303"/>
                    <a:pt x="278" y="303"/>
                    <a:pt x="278" y="303"/>
                  </a:cubicBezTo>
                  <a:cubicBezTo>
                    <a:pt x="278" y="303"/>
                    <a:pt x="278" y="303"/>
                    <a:pt x="278" y="303"/>
                  </a:cubicBezTo>
                  <a:cubicBezTo>
                    <a:pt x="279" y="304"/>
                    <a:pt x="279" y="304"/>
                    <a:pt x="279" y="304"/>
                  </a:cubicBezTo>
                  <a:cubicBezTo>
                    <a:pt x="280" y="304"/>
                    <a:pt x="280" y="304"/>
                    <a:pt x="280" y="304"/>
                  </a:cubicBezTo>
                  <a:cubicBezTo>
                    <a:pt x="280" y="304"/>
                    <a:pt x="280" y="304"/>
                    <a:pt x="280" y="304"/>
                  </a:cubicBezTo>
                  <a:cubicBezTo>
                    <a:pt x="281" y="304"/>
                    <a:pt x="281" y="304"/>
                    <a:pt x="281" y="304"/>
                  </a:cubicBezTo>
                  <a:cubicBezTo>
                    <a:pt x="281" y="305"/>
                    <a:pt x="281" y="305"/>
                    <a:pt x="281" y="305"/>
                  </a:cubicBezTo>
                  <a:cubicBezTo>
                    <a:pt x="280" y="305"/>
                    <a:pt x="280" y="305"/>
                    <a:pt x="280" y="305"/>
                  </a:cubicBezTo>
                  <a:cubicBezTo>
                    <a:pt x="281" y="306"/>
                    <a:pt x="281" y="306"/>
                    <a:pt x="281" y="306"/>
                  </a:cubicBezTo>
                  <a:cubicBezTo>
                    <a:pt x="283" y="306"/>
                    <a:pt x="283" y="306"/>
                    <a:pt x="283" y="306"/>
                  </a:cubicBezTo>
                  <a:cubicBezTo>
                    <a:pt x="283" y="306"/>
                    <a:pt x="283" y="306"/>
                    <a:pt x="283" y="306"/>
                  </a:cubicBezTo>
                  <a:cubicBezTo>
                    <a:pt x="284" y="306"/>
                    <a:pt x="284" y="306"/>
                    <a:pt x="284" y="306"/>
                  </a:cubicBezTo>
                  <a:cubicBezTo>
                    <a:pt x="285" y="306"/>
                    <a:pt x="285" y="306"/>
                    <a:pt x="285" y="306"/>
                  </a:cubicBezTo>
                  <a:cubicBezTo>
                    <a:pt x="285" y="307"/>
                    <a:pt x="285" y="307"/>
                    <a:pt x="285" y="307"/>
                  </a:cubicBezTo>
                  <a:cubicBezTo>
                    <a:pt x="287" y="307"/>
                    <a:pt x="287" y="307"/>
                    <a:pt x="287" y="307"/>
                  </a:cubicBezTo>
                  <a:cubicBezTo>
                    <a:pt x="287" y="307"/>
                    <a:pt x="287" y="307"/>
                    <a:pt x="287" y="307"/>
                  </a:cubicBezTo>
                  <a:cubicBezTo>
                    <a:pt x="288" y="306"/>
                    <a:pt x="288" y="306"/>
                    <a:pt x="288" y="306"/>
                  </a:cubicBezTo>
                  <a:cubicBezTo>
                    <a:pt x="288" y="306"/>
                    <a:pt x="288" y="306"/>
                    <a:pt x="288" y="306"/>
                  </a:cubicBezTo>
                  <a:cubicBezTo>
                    <a:pt x="288" y="307"/>
                    <a:pt x="288" y="307"/>
                    <a:pt x="288" y="307"/>
                  </a:cubicBezTo>
                  <a:cubicBezTo>
                    <a:pt x="289" y="307"/>
                    <a:pt x="289" y="307"/>
                    <a:pt x="289" y="307"/>
                  </a:cubicBezTo>
                  <a:cubicBezTo>
                    <a:pt x="291" y="308"/>
                    <a:pt x="291" y="308"/>
                    <a:pt x="291" y="308"/>
                  </a:cubicBezTo>
                  <a:cubicBezTo>
                    <a:pt x="291" y="308"/>
                    <a:pt x="291" y="308"/>
                    <a:pt x="291" y="308"/>
                  </a:cubicBezTo>
                  <a:cubicBezTo>
                    <a:pt x="290" y="308"/>
                    <a:pt x="290" y="308"/>
                    <a:pt x="290" y="308"/>
                  </a:cubicBezTo>
                  <a:cubicBezTo>
                    <a:pt x="290" y="308"/>
                    <a:pt x="290" y="308"/>
                    <a:pt x="290" y="308"/>
                  </a:cubicBezTo>
                  <a:cubicBezTo>
                    <a:pt x="291" y="309"/>
                    <a:pt x="291" y="309"/>
                    <a:pt x="291" y="309"/>
                  </a:cubicBezTo>
                  <a:cubicBezTo>
                    <a:pt x="292" y="309"/>
                    <a:pt x="292" y="309"/>
                    <a:pt x="292" y="309"/>
                  </a:cubicBezTo>
                  <a:cubicBezTo>
                    <a:pt x="292" y="309"/>
                    <a:pt x="292" y="309"/>
                    <a:pt x="292" y="309"/>
                  </a:cubicBezTo>
                  <a:cubicBezTo>
                    <a:pt x="291" y="309"/>
                    <a:pt x="291" y="309"/>
                    <a:pt x="291" y="309"/>
                  </a:cubicBezTo>
                  <a:cubicBezTo>
                    <a:pt x="291" y="309"/>
                    <a:pt x="291" y="309"/>
                    <a:pt x="291" y="309"/>
                  </a:cubicBezTo>
                  <a:cubicBezTo>
                    <a:pt x="290" y="309"/>
                    <a:pt x="290" y="309"/>
                    <a:pt x="290" y="309"/>
                  </a:cubicBezTo>
                  <a:cubicBezTo>
                    <a:pt x="289" y="310"/>
                    <a:pt x="289" y="310"/>
                    <a:pt x="289" y="310"/>
                  </a:cubicBezTo>
                  <a:cubicBezTo>
                    <a:pt x="287" y="311"/>
                    <a:pt x="287" y="311"/>
                    <a:pt x="287" y="311"/>
                  </a:cubicBezTo>
                  <a:cubicBezTo>
                    <a:pt x="286" y="311"/>
                    <a:pt x="286" y="311"/>
                    <a:pt x="286" y="311"/>
                  </a:cubicBezTo>
                  <a:cubicBezTo>
                    <a:pt x="284" y="311"/>
                    <a:pt x="284" y="311"/>
                    <a:pt x="284" y="311"/>
                  </a:cubicBezTo>
                  <a:cubicBezTo>
                    <a:pt x="283" y="311"/>
                    <a:pt x="283" y="311"/>
                    <a:pt x="283" y="311"/>
                  </a:cubicBezTo>
                  <a:cubicBezTo>
                    <a:pt x="282" y="312"/>
                    <a:pt x="282" y="312"/>
                    <a:pt x="282" y="312"/>
                  </a:cubicBezTo>
                  <a:cubicBezTo>
                    <a:pt x="281" y="312"/>
                    <a:pt x="281" y="312"/>
                    <a:pt x="281" y="312"/>
                  </a:cubicBezTo>
                  <a:cubicBezTo>
                    <a:pt x="281" y="312"/>
                    <a:pt x="281" y="312"/>
                    <a:pt x="281" y="312"/>
                  </a:cubicBezTo>
                  <a:cubicBezTo>
                    <a:pt x="280" y="312"/>
                    <a:pt x="280" y="312"/>
                    <a:pt x="280" y="312"/>
                  </a:cubicBezTo>
                  <a:cubicBezTo>
                    <a:pt x="279" y="311"/>
                    <a:pt x="279" y="311"/>
                    <a:pt x="279" y="311"/>
                  </a:cubicBezTo>
                  <a:cubicBezTo>
                    <a:pt x="279" y="311"/>
                    <a:pt x="279" y="311"/>
                    <a:pt x="279" y="311"/>
                  </a:cubicBezTo>
                  <a:cubicBezTo>
                    <a:pt x="279" y="312"/>
                    <a:pt x="279" y="312"/>
                    <a:pt x="279" y="312"/>
                  </a:cubicBezTo>
                  <a:cubicBezTo>
                    <a:pt x="278" y="312"/>
                    <a:pt x="278" y="312"/>
                    <a:pt x="278" y="312"/>
                  </a:cubicBezTo>
                  <a:cubicBezTo>
                    <a:pt x="277" y="313"/>
                    <a:pt x="277" y="313"/>
                    <a:pt x="277" y="313"/>
                  </a:cubicBezTo>
                  <a:cubicBezTo>
                    <a:pt x="278" y="313"/>
                    <a:pt x="278" y="313"/>
                    <a:pt x="278" y="313"/>
                  </a:cubicBezTo>
                  <a:cubicBezTo>
                    <a:pt x="276" y="314"/>
                    <a:pt x="276" y="314"/>
                    <a:pt x="276" y="314"/>
                  </a:cubicBezTo>
                  <a:cubicBezTo>
                    <a:pt x="275" y="315"/>
                    <a:pt x="275" y="315"/>
                    <a:pt x="275" y="315"/>
                  </a:cubicBezTo>
                  <a:cubicBezTo>
                    <a:pt x="274" y="316"/>
                    <a:pt x="274" y="316"/>
                    <a:pt x="274" y="316"/>
                  </a:cubicBezTo>
                  <a:cubicBezTo>
                    <a:pt x="273" y="316"/>
                    <a:pt x="273" y="316"/>
                    <a:pt x="273" y="316"/>
                  </a:cubicBezTo>
                  <a:cubicBezTo>
                    <a:pt x="273" y="316"/>
                    <a:pt x="273" y="316"/>
                    <a:pt x="273" y="316"/>
                  </a:cubicBezTo>
                  <a:cubicBezTo>
                    <a:pt x="272" y="316"/>
                    <a:pt x="272" y="316"/>
                    <a:pt x="272" y="316"/>
                  </a:cubicBezTo>
                  <a:cubicBezTo>
                    <a:pt x="272" y="317"/>
                    <a:pt x="272" y="317"/>
                    <a:pt x="272" y="317"/>
                  </a:cubicBezTo>
                  <a:cubicBezTo>
                    <a:pt x="272" y="317"/>
                    <a:pt x="272" y="317"/>
                    <a:pt x="272" y="317"/>
                  </a:cubicBezTo>
                  <a:cubicBezTo>
                    <a:pt x="272" y="317"/>
                    <a:pt x="272" y="317"/>
                    <a:pt x="272" y="317"/>
                  </a:cubicBezTo>
                  <a:cubicBezTo>
                    <a:pt x="271" y="317"/>
                    <a:pt x="271" y="317"/>
                    <a:pt x="271" y="317"/>
                  </a:cubicBezTo>
                  <a:cubicBezTo>
                    <a:pt x="270" y="317"/>
                    <a:pt x="270" y="317"/>
                    <a:pt x="270" y="317"/>
                  </a:cubicBezTo>
                  <a:cubicBezTo>
                    <a:pt x="270" y="316"/>
                    <a:pt x="270" y="316"/>
                    <a:pt x="270" y="316"/>
                  </a:cubicBezTo>
                  <a:cubicBezTo>
                    <a:pt x="270" y="316"/>
                    <a:pt x="270" y="316"/>
                    <a:pt x="270" y="316"/>
                  </a:cubicBezTo>
                  <a:cubicBezTo>
                    <a:pt x="269" y="316"/>
                    <a:pt x="269" y="316"/>
                    <a:pt x="269" y="316"/>
                  </a:cubicBezTo>
                  <a:cubicBezTo>
                    <a:pt x="269" y="315"/>
                    <a:pt x="269" y="315"/>
                    <a:pt x="269" y="315"/>
                  </a:cubicBezTo>
                  <a:cubicBezTo>
                    <a:pt x="269" y="314"/>
                    <a:pt x="269" y="314"/>
                    <a:pt x="269" y="314"/>
                  </a:cubicBezTo>
                  <a:cubicBezTo>
                    <a:pt x="269" y="314"/>
                    <a:pt x="269" y="314"/>
                    <a:pt x="269" y="314"/>
                  </a:cubicBezTo>
                  <a:cubicBezTo>
                    <a:pt x="270" y="312"/>
                    <a:pt x="270" y="312"/>
                    <a:pt x="270" y="312"/>
                  </a:cubicBezTo>
                  <a:cubicBezTo>
                    <a:pt x="271" y="312"/>
                    <a:pt x="271" y="312"/>
                    <a:pt x="271" y="312"/>
                  </a:cubicBezTo>
                  <a:cubicBezTo>
                    <a:pt x="271" y="311"/>
                    <a:pt x="271" y="311"/>
                    <a:pt x="271" y="311"/>
                  </a:cubicBezTo>
                  <a:cubicBezTo>
                    <a:pt x="273" y="310"/>
                    <a:pt x="273" y="310"/>
                    <a:pt x="273" y="310"/>
                  </a:cubicBezTo>
                  <a:cubicBezTo>
                    <a:pt x="274" y="310"/>
                    <a:pt x="274" y="310"/>
                    <a:pt x="274" y="310"/>
                  </a:cubicBezTo>
                  <a:cubicBezTo>
                    <a:pt x="276" y="309"/>
                    <a:pt x="276" y="309"/>
                    <a:pt x="276" y="309"/>
                  </a:cubicBezTo>
                  <a:cubicBezTo>
                    <a:pt x="277" y="308"/>
                    <a:pt x="277" y="308"/>
                    <a:pt x="277" y="308"/>
                  </a:cubicBezTo>
                  <a:cubicBezTo>
                    <a:pt x="278" y="309"/>
                    <a:pt x="278" y="309"/>
                    <a:pt x="278" y="309"/>
                  </a:cubicBezTo>
                  <a:cubicBezTo>
                    <a:pt x="278" y="309"/>
                    <a:pt x="278" y="309"/>
                    <a:pt x="278" y="309"/>
                  </a:cubicBezTo>
                  <a:cubicBezTo>
                    <a:pt x="279" y="310"/>
                    <a:pt x="279" y="310"/>
                    <a:pt x="279" y="310"/>
                  </a:cubicBezTo>
                  <a:cubicBezTo>
                    <a:pt x="279" y="309"/>
                    <a:pt x="279" y="309"/>
                    <a:pt x="279" y="309"/>
                  </a:cubicBezTo>
                  <a:cubicBezTo>
                    <a:pt x="279" y="309"/>
                    <a:pt x="279" y="309"/>
                    <a:pt x="279" y="309"/>
                  </a:cubicBezTo>
                  <a:cubicBezTo>
                    <a:pt x="280" y="309"/>
                    <a:pt x="280" y="309"/>
                    <a:pt x="280" y="309"/>
                  </a:cubicBezTo>
                  <a:cubicBezTo>
                    <a:pt x="281" y="309"/>
                    <a:pt x="281" y="309"/>
                    <a:pt x="281" y="309"/>
                  </a:cubicBezTo>
                  <a:cubicBezTo>
                    <a:pt x="282" y="308"/>
                    <a:pt x="282" y="308"/>
                    <a:pt x="282" y="308"/>
                  </a:cubicBezTo>
                  <a:cubicBezTo>
                    <a:pt x="280" y="308"/>
                    <a:pt x="280" y="308"/>
                    <a:pt x="280" y="308"/>
                  </a:cubicBezTo>
                  <a:cubicBezTo>
                    <a:pt x="278" y="308"/>
                    <a:pt x="278" y="308"/>
                    <a:pt x="278" y="308"/>
                  </a:cubicBezTo>
                  <a:cubicBezTo>
                    <a:pt x="278" y="308"/>
                    <a:pt x="278" y="308"/>
                    <a:pt x="278" y="308"/>
                  </a:cubicBezTo>
                  <a:cubicBezTo>
                    <a:pt x="277" y="308"/>
                    <a:pt x="277" y="308"/>
                    <a:pt x="277" y="308"/>
                  </a:cubicBezTo>
                  <a:cubicBezTo>
                    <a:pt x="276" y="308"/>
                    <a:pt x="276" y="308"/>
                    <a:pt x="276" y="308"/>
                  </a:cubicBezTo>
                  <a:cubicBezTo>
                    <a:pt x="275" y="308"/>
                    <a:pt x="275" y="308"/>
                    <a:pt x="275" y="308"/>
                  </a:cubicBezTo>
                  <a:cubicBezTo>
                    <a:pt x="276" y="307"/>
                    <a:pt x="276" y="307"/>
                    <a:pt x="276" y="307"/>
                  </a:cubicBezTo>
                  <a:cubicBezTo>
                    <a:pt x="277" y="307"/>
                    <a:pt x="277" y="307"/>
                    <a:pt x="277" y="307"/>
                  </a:cubicBezTo>
                  <a:cubicBezTo>
                    <a:pt x="278" y="306"/>
                    <a:pt x="278" y="306"/>
                    <a:pt x="278" y="306"/>
                  </a:cubicBezTo>
                  <a:cubicBezTo>
                    <a:pt x="278" y="306"/>
                    <a:pt x="278" y="306"/>
                    <a:pt x="278" y="306"/>
                  </a:cubicBezTo>
                  <a:cubicBezTo>
                    <a:pt x="278" y="306"/>
                    <a:pt x="278" y="306"/>
                    <a:pt x="278" y="306"/>
                  </a:cubicBezTo>
                  <a:cubicBezTo>
                    <a:pt x="277" y="305"/>
                    <a:pt x="277" y="305"/>
                    <a:pt x="277" y="305"/>
                  </a:cubicBezTo>
                  <a:cubicBezTo>
                    <a:pt x="277" y="307"/>
                    <a:pt x="277" y="307"/>
                    <a:pt x="277" y="307"/>
                  </a:cubicBezTo>
                  <a:cubicBezTo>
                    <a:pt x="276" y="307"/>
                    <a:pt x="276" y="307"/>
                    <a:pt x="276" y="307"/>
                  </a:cubicBezTo>
                  <a:cubicBezTo>
                    <a:pt x="275" y="308"/>
                    <a:pt x="275" y="308"/>
                    <a:pt x="275" y="308"/>
                  </a:cubicBezTo>
                  <a:cubicBezTo>
                    <a:pt x="274" y="308"/>
                    <a:pt x="274" y="308"/>
                    <a:pt x="274" y="308"/>
                  </a:cubicBezTo>
                  <a:cubicBezTo>
                    <a:pt x="273" y="308"/>
                    <a:pt x="273" y="308"/>
                    <a:pt x="273" y="308"/>
                  </a:cubicBezTo>
                  <a:cubicBezTo>
                    <a:pt x="271" y="309"/>
                    <a:pt x="271" y="309"/>
                    <a:pt x="271" y="309"/>
                  </a:cubicBezTo>
                  <a:cubicBezTo>
                    <a:pt x="271" y="309"/>
                    <a:pt x="271" y="309"/>
                    <a:pt x="271" y="309"/>
                  </a:cubicBezTo>
                  <a:cubicBezTo>
                    <a:pt x="271" y="308"/>
                    <a:pt x="271" y="308"/>
                    <a:pt x="271" y="308"/>
                  </a:cubicBezTo>
                  <a:cubicBezTo>
                    <a:pt x="271" y="308"/>
                    <a:pt x="271" y="308"/>
                    <a:pt x="271" y="308"/>
                  </a:cubicBezTo>
                  <a:cubicBezTo>
                    <a:pt x="272" y="307"/>
                    <a:pt x="272" y="307"/>
                    <a:pt x="272" y="307"/>
                  </a:cubicBezTo>
                  <a:cubicBezTo>
                    <a:pt x="271" y="308"/>
                    <a:pt x="271" y="308"/>
                    <a:pt x="271" y="308"/>
                  </a:cubicBezTo>
                  <a:cubicBezTo>
                    <a:pt x="270" y="309"/>
                    <a:pt x="270" y="309"/>
                    <a:pt x="270" y="309"/>
                  </a:cubicBezTo>
                  <a:cubicBezTo>
                    <a:pt x="269" y="309"/>
                    <a:pt x="269" y="309"/>
                    <a:pt x="269" y="309"/>
                  </a:cubicBezTo>
                  <a:cubicBezTo>
                    <a:pt x="269" y="309"/>
                    <a:pt x="269" y="309"/>
                    <a:pt x="269" y="309"/>
                  </a:cubicBezTo>
                  <a:cubicBezTo>
                    <a:pt x="268" y="309"/>
                    <a:pt x="268" y="309"/>
                    <a:pt x="268" y="309"/>
                  </a:cubicBezTo>
                  <a:cubicBezTo>
                    <a:pt x="268" y="309"/>
                    <a:pt x="268" y="309"/>
                    <a:pt x="268" y="309"/>
                  </a:cubicBezTo>
                  <a:cubicBezTo>
                    <a:pt x="267" y="309"/>
                    <a:pt x="267" y="309"/>
                    <a:pt x="267" y="309"/>
                  </a:cubicBezTo>
                  <a:cubicBezTo>
                    <a:pt x="266" y="309"/>
                    <a:pt x="266" y="309"/>
                    <a:pt x="266" y="309"/>
                  </a:cubicBezTo>
                  <a:cubicBezTo>
                    <a:pt x="265" y="308"/>
                    <a:pt x="265" y="308"/>
                    <a:pt x="265" y="308"/>
                  </a:cubicBezTo>
                  <a:cubicBezTo>
                    <a:pt x="265" y="308"/>
                    <a:pt x="265" y="308"/>
                    <a:pt x="265" y="308"/>
                  </a:cubicBezTo>
                  <a:cubicBezTo>
                    <a:pt x="265" y="308"/>
                    <a:pt x="265" y="308"/>
                    <a:pt x="265" y="308"/>
                  </a:cubicBezTo>
                  <a:cubicBezTo>
                    <a:pt x="265" y="308"/>
                    <a:pt x="265" y="308"/>
                    <a:pt x="265" y="308"/>
                  </a:cubicBezTo>
                  <a:cubicBezTo>
                    <a:pt x="265" y="307"/>
                    <a:pt x="265" y="307"/>
                    <a:pt x="265" y="307"/>
                  </a:cubicBezTo>
                  <a:cubicBezTo>
                    <a:pt x="265" y="307"/>
                    <a:pt x="265" y="307"/>
                    <a:pt x="265" y="307"/>
                  </a:cubicBezTo>
                  <a:cubicBezTo>
                    <a:pt x="265" y="306"/>
                    <a:pt x="265" y="306"/>
                    <a:pt x="265" y="306"/>
                  </a:cubicBezTo>
                  <a:cubicBezTo>
                    <a:pt x="265" y="306"/>
                    <a:pt x="265" y="306"/>
                    <a:pt x="265" y="306"/>
                  </a:cubicBezTo>
                  <a:cubicBezTo>
                    <a:pt x="264" y="305"/>
                    <a:pt x="264" y="305"/>
                    <a:pt x="264" y="305"/>
                  </a:cubicBezTo>
                  <a:cubicBezTo>
                    <a:pt x="264" y="305"/>
                    <a:pt x="264" y="305"/>
                    <a:pt x="264" y="305"/>
                  </a:cubicBezTo>
                  <a:cubicBezTo>
                    <a:pt x="264" y="305"/>
                    <a:pt x="264" y="305"/>
                    <a:pt x="264" y="305"/>
                  </a:cubicBezTo>
                  <a:cubicBezTo>
                    <a:pt x="265" y="300"/>
                    <a:pt x="265" y="300"/>
                    <a:pt x="265" y="300"/>
                  </a:cubicBezTo>
                  <a:cubicBezTo>
                    <a:pt x="265" y="298"/>
                    <a:pt x="265" y="298"/>
                    <a:pt x="265" y="298"/>
                  </a:cubicBezTo>
                  <a:cubicBezTo>
                    <a:pt x="264" y="297"/>
                    <a:pt x="264" y="297"/>
                    <a:pt x="264" y="297"/>
                  </a:cubicBezTo>
                  <a:cubicBezTo>
                    <a:pt x="263" y="297"/>
                    <a:pt x="263" y="297"/>
                    <a:pt x="263" y="297"/>
                  </a:cubicBezTo>
                  <a:cubicBezTo>
                    <a:pt x="262" y="297"/>
                    <a:pt x="262" y="297"/>
                    <a:pt x="262" y="297"/>
                  </a:cubicBezTo>
                  <a:cubicBezTo>
                    <a:pt x="261" y="297"/>
                    <a:pt x="261" y="297"/>
                    <a:pt x="261" y="297"/>
                  </a:cubicBezTo>
                  <a:cubicBezTo>
                    <a:pt x="260" y="297"/>
                    <a:pt x="260" y="297"/>
                    <a:pt x="260" y="297"/>
                  </a:cubicBezTo>
                  <a:cubicBezTo>
                    <a:pt x="260" y="296"/>
                    <a:pt x="260" y="296"/>
                    <a:pt x="260" y="296"/>
                  </a:cubicBezTo>
                  <a:cubicBezTo>
                    <a:pt x="260" y="296"/>
                    <a:pt x="260" y="296"/>
                    <a:pt x="260" y="296"/>
                  </a:cubicBezTo>
                  <a:cubicBezTo>
                    <a:pt x="259" y="297"/>
                    <a:pt x="259" y="297"/>
                    <a:pt x="259" y="297"/>
                  </a:cubicBezTo>
                  <a:cubicBezTo>
                    <a:pt x="258" y="298"/>
                    <a:pt x="258" y="298"/>
                    <a:pt x="258" y="298"/>
                  </a:cubicBezTo>
                  <a:cubicBezTo>
                    <a:pt x="257" y="299"/>
                    <a:pt x="257" y="299"/>
                    <a:pt x="257" y="299"/>
                  </a:cubicBezTo>
                  <a:cubicBezTo>
                    <a:pt x="256" y="300"/>
                    <a:pt x="256" y="300"/>
                    <a:pt x="256" y="300"/>
                  </a:cubicBezTo>
                  <a:cubicBezTo>
                    <a:pt x="256" y="301"/>
                    <a:pt x="256" y="301"/>
                    <a:pt x="256" y="301"/>
                  </a:cubicBezTo>
                  <a:cubicBezTo>
                    <a:pt x="255" y="301"/>
                    <a:pt x="255" y="301"/>
                    <a:pt x="255" y="301"/>
                  </a:cubicBezTo>
                  <a:cubicBezTo>
                    <a:pt x="255" y="302"/>
                    <a:pt x="255" y="302"/>
                    <a:pt x="255" y="302"/>
                  </a:cubicBezTo>
                  <a:cubicBezTo>
                    <a:pt x="255" y="303"/>
                    <a:pt x="255" y="303"/>
                    <a:pt x="255" y="303"/>
                  </a:cubicBezTo>
                  <a:cubicBezTo>
                    <a:pt x="253" y="304"/>
                    <a:pt x="253" y="304"/>
                    <a:pt x="253" y="304"/>
                  </a:cubicBezTo>
                  <a:cubicBezTo>
                    <a:pt x="253" y="305"/>
                    <a:pt x="253" y="305"/>
                    <a:pt x="253" y="305"/>
                  </a:cubicBezTo>
                  <a:cubicBezTo>
                    <a:pt x="251" y="306"/>
                    <a:pt x="251" y="306"/>
                    <a:pt x="251" y="306"/>
                  </a:cubicBezTo>
                  <a:cubicBezTo>
                    <a:pt x="251" y="307"/>
                    <a:pt x="251" y="307"/>
                    <a:pt x="251" y="307"/>
                  </a:cubicBezTo>
                  <a:cubicBezTo>
                    <a:pt x="251" y="307"/>
                    <a:pt x="251" y="307"/>
                    <a:pt x="251" y="307"/>
                  </a:cubicBezTo>
                  <a:cubicBezTo>
                    <a:pt x="250" y="307"/>
                    <a:pt x="250" y="307"/>
                    <a:pt x="250" y="307"/>
                  </a:cubicBezTo>
                  <a:cubicBezTo>
                    <a:pt x="249" y="307"/>
                    <a:pt x="249" y="307"/>
                    <a:pt x="249" y="307"/>
                  </a:cubicBezTo>
                  <a:cubicBezTo>
                    <a:pt x="249" y="307"/>
                    <a:pt x="249" y="307"/>
                    <a:pt x="249" y="307"/>
                  </a:cubicBezTo>
                  <a:cubicBezTo>
                    <a:pt x="249" y="307"/>
                    <a:pt x="249" y="307"/>
                    <a:pt x="249" y="307"/>
                  </a:cubicBezTo>
                  <a:cubicBezTo>
                    <a:pt x="248" y="308"/>
                    <a:pt x="248" y="308"/>
                    <a:pt x="248" y="308"/>
                  </a:cubicBezTo>
                  <a:cubicBezTo>
                    <a:pt x="235" y="308"/>
                    <a:pt x="235" y="308"/>
                    <a:pt x="235" y="308"/>
                  </a:cubicBezTo>
                  <a:cubicBezTo>
                    <a:pt x="233" y="308"/>
                    <a:pt x="233" y="308"/>
                    <a:pt x="233" y="308"/>
                  </a:cubicBezTo>
                  <a:cubicBezTo>
                    <a:pt x="232" y="309"/>
                    <a:pt x="232" y="309"/>
                    <a:pt x="232" y="309"/>
                  </a:cubicBezTo>
                  <a:cubicBezTo>
                    <a:pt x="231" y="309"/>
                    <a:pt x="231" y="309"/>
                    <a:pt x="231" y="309"/>
                  </a:cubicBezTo>
                  <a:cubicBezTo>
                    <a:pt x="230" y="310"/>
                    <a:pt x="230" y="310"/>
                    <a:pt x="230" y="310"/>
                  </a:cubicBezTo>
                  <a:cubicBezTo>
                    <a:pt x="228" y="311"/>
                    <a:pt x="228" y="311"/>
                    <a:pt x="228" y="311"/>
                  </a:cubicBezTo>
                  <a:cubicBezTo>
                    <a:pt x="227" y="312"/>
                    <a:pt x="227" y="312"/>
                    <a:pt x="227" y="312"/>
                  </a:cubicBezTo>
                  <a:cubicBezTo>
                    <a:pt x="226" y="312"/>
                    <a:pt x="226" y="312"/>
                    <a:pt x="226" y="312"/>
                  </a:cubicBezTo>
                  <a:cubicBezTo>
                    <a:pt x="223" y="315"/>
                    <a:pt x="223" y="315"/>
                    <a:pt x="223" y="315"/>
                  </a:cubicBezTo>
                  <a:cubicBezTo>
                    <a:pt x="214" y="317"/>
                    <a:pt x="214" y="317"/>
                    <a:pt x="214" y="317"/>
                  </a:cubicBezTo>
                  <a:cubicBezTo>
                    <a:pt x="214" y="319"/>
                    <a:pt x="214" y="319"/>
                    <a:pt x="214" y="319"/>
                  </a:cubicBezTo>
                  <a:cubicBezTo>
                    <a:pt x="212" y="319"/>
                    <a:pt x="212" y="319"/>
                    <a:pt x="212" y="319"/>
                  </a:cubicBezTo>
                  <a:cubicBezTo>
                    <a:pt x="197" y="323"/>
                    <a:pt x="197" y="323"/>
                    <a:pt x="197" y="323"/>
                  </a:cubicBezTo>
                  <a:cubicBezTo>
                    <a:pt x="196" y="322"/>
                    <a:pt x="196" y="322"/>
                    <a:pt x="196" y="322"/>
                  </a:cubicBezTo>
                  <a:cubicBezTo>
                    <a:pt x="197" y="321"/>
                    <a:pt x="197" y="321"/>
                    <a:pt x="197" y="321"/>
                  </a:cubicBezTo>
                  <a:cubicBezTo>
                    <a:pt x="199" y="320"/>
                    <a:pt x="199" y="320"/>
                    <a:pt x="199" y="320"/>
                  </a:cubicBezTo>
                  <a:cubicBezTo>
                    <a:pt x="199" y="319"/>
                    <a:pt x="199" y="319"/>
                    <a:pt x="199" y="319"/>
                  </a:cubicBezTo>
                  <a:cubicBezTo>
                    <a:pt x="200" y="318"/>
                    <a:pt x="200" y="318"/>
                    <a:pt x="200" y="318"/>
                  </a:cubicBezTo>
                  <a:cubicBezTo>
                    <a:pt x="200" y="318"/>
                    <a:pt x="200" y="318"/>
                    <a:pt x="200" y="318"/>
                  </a:cubicBezTo>
                  <a:cubicBezTo>
                    <a:pt x="201" y="312"/>
                    <a:pt x="201" y="312"/>
                    <a:pt x="201" y="312"/>
                  </a:cubicBezTo>
                  <a:cubicBezTo>
                    <a:pt x="198" y="300"/>
                    <a:pt x="198" y="300"/>
                    <a:pt x="198" y="300"/>
                  </a:cubicBezTo>
                  <a:cubicBezTo>
                    <a:pt x="195" y="298"/>
                    <a:pt x="195" y="298"/>
                    <a:pt x="195" y="298"/>
                  </a:cubicBezTo>
                  <a:cubicBezTo>
                    <a:pt x="194" y="297"/>
                    <a:pt x="194" y="297"/>
                    <a:pt x="194" y="297"/>
                  </a:cubicBezTo>
                  <a:cubicBezTo>
                    <a:pt x="176" y="289"/>
                    <a:pt x="176" y="289"/>
                    <a:pt x="176" y="289"/>
                  </a:cubicBezTo>
                  <a:cubicBezTo>
                    <a:pt x="175" y="289"/>
                    <a:pt x="175" y="289"/>
                    <a:pt x="175" y="289"/>
                  </a:cubicBezTo>
                  <a:cubicBezTo>
                    <a:pt x="174" y="288"/>
                    <a:pt x="174" y="288"/>
                    <a:pt x="174" y="288"/>
                  </a:cubicBezTo>
                  <a:cubicBezTo>
                    <a:pt x="174" y="288"/>
                    <a:pt x="174" y="288"/>
                    <a:pt x="174" y="288"/>
                  </a:cubicBezTo>
                  <a:cubicBezTo>
                    <a:pt x="172" y="288"/>
                    <a:pt x="172" y="288"/>
                    <a:pt x="172" y="288"/>
                  </a:cubicBezTo>
                  <a:cubicBezTo>
                    <a:pt x="171" y="287"/>
                    <a:pt x="171" y="287"/>
                    <a:pt x="171" y="287"/>
                  </a:cubicBezTo>
                  <a:cubicBezTo>
                    <a:pt x="171" y="287"/>
                    <a:pt x="171" y="287"/>
                    <a:pt x="171" y="287"/>
                  </a:cubicBezTo>
                  <a:cubicBezTo>
                    <a:pt x="170" y="287"/>
                    <a:pt x="170" y="287"/>
                    <a:pt x="170" y="287"/>
                  </a:cubicBezTo>
                  <a:cubicBezTo>
                    <a:pt x="169" y="287"/>
                    <a:pt x="169" y="287"/>
                    <a:pt x="169" y="287"/>
                  </a:cubicBezTo>
                  <a:cubicBezTo>
                    <a:pt x="168" y="287"/>
                    <a:pt x="168" y="287"/>
                    <a:pt x="168" y="287"/>
                  </a:cubicBezTo>
                  <a:cubicBezTo>
                    <a:pt x="168" y="286"/>
                    <a:pt x="168" y="286"/>
                    <a:pt x="168" y="286"/>
                  </a:cubicBezTo>
                  <a:cubicBezTo>
                    <a:pt x="167" y="286"/>
                    <a:pt x="167" y="286"/>
                    <a:pt x="167" y="286"/>
                  </a:cubicBezTo>
                  <a:cubicBezTo>
                    <a:pt x="165" y="286"/>
                    <a:pt x="165" y="286"/>
                    <a:pt x="165" y="286"/>
                  </a:cubicBezTo>
                  <a:cubicBezTo>
                    <a:pt x="165" y="285"/>
                    <a:pt x="165" y="285"/>
                    <a:pt x="165" y="285"/>
                  </a:cubicBezTo>
                  <a:cubicBezTo>
                    <a:pt x="164" y="285"/>
                    <a:pt x="164" y="285"/>
                    <a:pt x="164" y="285"/>
                  </a:cubicBezTo>
                  <a:cubicBezTo>
                    <a:pt x="163" y="284"/>
                    <a:pt x="163" y="284"/>
                    <a:pt x="163" y="284"/>
                  </a:cubicBezTo>
                  <a:cubicBezTo>
                    <a:pt x="162" y="284"/>
                    <a:pt x="162" y="284"/>
                    <a:pt x="162" y="284"/>
                  </a:cubicBezTo>
                  <a:cubicBezTo>
                    <a:pt x="162" y="284"/>
                    <a:pt x="162" y="284"/>
                    <a:pt x="162" y="284"/>
                  </a:cubicBezTo>
                  <a:cubicBezTo>
                    <a:pt x="161" y="284"/>
                    <a:pt x="161" y="284"/>
                    <a:pt x="161" y="284"/>
                  </a:cubicBezTo>
                  <a:cubicBezTo>
                    <a:pt x="160" y="284"/>
                    <a:pt x="160" y="284"/>
                    <a:pt x="160" y="284"/>
                  </a:cubicBezTo>
                  <a:cubicBezTo>
                    <a:pt x="160" y="284"/>
                    <a:pt x="160" y="284"/>
                    <a:pt x="160" y="284"/>
                  </a:cubicBezTo>
                  <a:cubicBezTo>
                    <a:pt x="159" y="284"/>
                    <a:pt x="159" y="284"/>
                    <a:pt x="159" y="284"/>
                  </a:cubicBezTo>
                  <a:cubicBezTo>
                    <a:pt x="159" y="283"/>
                    <a:pt x="159" y="283"/>
                    <a:pt x="159" y="283"/>
                  </a:cubicBezTo>
                  <a:cubicBezTo>
                    <a:pt x="158" y="283"/>
                    <a:pt x="158" y="283"/>
                    <a:pt x="158" y="283"/>
                  </a:cubicBezTo>
                  <a:cubicBezTo>
                    <a:pt x="158" y="283"/>
                    <a:pt x="158" y="283"/>
                    <a:pt x="158" y="283"/>
                  </a:cubicBezTo>
                  <a:cubicBezTo>
                    <a:pt x="157" y="282"/>
                    <a:pt x="157" y="282"/>
                    <a:pt x="157" y="282"/>
                  </a:cubicBezTo>
                  <a:cubicBezTo>
                    <a:pt x="157" y="282"/>
                    <a:pt x="157" y="282"/>
                    <a:pt x="157" y="282"/>
                  </a:cubicBezTo>
                  <a:cubicBezTo>
                    <a:pt x="156" y="281"/>
                    <a:pt x="156" y="281"/>
                    <a:pt x="156" y="281"/>
                  </a:cubicBezTo>
                  <a:cubicBezTo>
                    <a:pt x="155" y="281"/>
                    <a:pt x="155" y="281"/>
                    <a:pt x="155" y="281"/>
                  </a:cubicBezTo>
                  <a:cubicBezTo>
                    <a:pt x="154" y="281"/>
                    <a:pt x="154" y="281"/>
                    <a:pt x="154" y="281"/>
                  </a:cubicBezTo>
                  <a:lnTo>
                    <a:pt x="39" y="271"/>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65" name="Freeform 164"/>
            <p:cNvSpPr>
              <a:spLocks noEditPoints="1"/>
            </p:cNvSpPr>
            <p:nvPr/>
          </p:nvSpPr>
          <p:spPr bwMode="auto">
            <a:xfrm>
              <a:off x="815256" y="1047883"/>
              <a:ext cx="1133522" cy="787419"/>
            </a:xfrm>
            <a:custGeom>
              <a:avLst/>
              <a:gdLst>
                <a:gd name="T0" fmla="*/ 209 w 238"/>
                <a:gd name="T1" fmla="*/ 133 h 165"/>
                <a:gd name="T2" fmla="*/ 234 w 238"/>
                <a:gd name="T3" fmla="*/ 28 h 165"/>
                <a:gd name="T4" fmla="*/ 219 w 238"/>
                <a:gd name="T5" fmla="*/ 21 h 165"/>
                <a:gd name="T6" fmla="*/ 209 w 238"/>
                <a:gd name="T7" fmla="*/ 10 h 165"/>
                <a:gd name="T8" fmla="*/ 198 w 238"/>
                <a:gd name="T9" fmla="*/ 7 h 165"/>
                <a:gd name="T10" fmla="*/ 187 w 238"/>
                <a:gd name="T11" fmla="*/ 2 h 165"/>
                <a:gd name="T12" fmla="*/ 167 w 238"/>
                <a:gd name="T13" fmla="*/ 9 h 165"/>
                <a:gd name="T14" fmla="*/ 145 w 238"/>
                <a:gd name="T15" fmla="*/ 37 h 165"/>
                <a:gd name="T16" fmla="*/ 142 w 238"/>
                <a:gd name="T17" fmla="*/ 45 h 165"/>
                <a:gd name="T18" fmla="*/ 135 w 238"/>
                <a:gd name="T19" fmla="*/ 40 h 165"/>
                <a:gd name="T20" fmla="*/ 120 w 238"/>
                <a:gd name="T21" fmla="*/ 51 h 165"/>
                <a:gd name="T22" fmla="*/ 127 w 238"/>
                <a:gd name="T23" fmla="*/ 60 h 165"/>
                <a:gd name="T24" fmla="*/ 130 w 238"/>
                <a:gd name="T25" fmla="*/ 70 h 165"/>
                <a:gd name="T26" fmla="*/ 104 w 238"/>
                <a:gd name="T27" fmla="*/ 78 h 165"/>
                <a:gd name="T28" fmla="*/ 104 w 238"/>
                <a:gd name="T29" fmla="*/ 89 h 165"/>
                <a:gd name="T30" fmla="*/ 100 w 238"/>
                <a:gd name="T31" fmla="*/ 101 h 165"/>
                <a:gd name="T32" fmla="*/ 104 w 238"/>
                <a:gd name="T33" fmla="*/ 109 h 165"/>
                <a:gd name="T34" fmla="*/ 112 w 238"/>
                <a:gd name="T35" fmla="*/ 114 h 165"/>
                <a:gd name="T36" fmla="*/ 110 w 238"/>
                <a:gd name="T37" fmla="*/ 125 h 165"/>
                <a:gd name="T38" fmla="*/ 90 w 238"/>
                <a:gd name="T39" fmla="*/ 135 h 165"/>
                <a:gd name="T40" fmla="*/ 84 w 238"/>
                <a:gd name="T41" fmla="*/ 141 h 165"/>
                <a:gd name="T42" fmla="*/ 97 w 238"/>
                <a:gd name="T43" fmla="*/ 137 h 165"/>
                <a:gd name="T44" fmla="*/ 110 w 238"/>
                <a:gd name="T45" fmla="*/ 132 h 165"/>
                <a:gd name="T46" fmla="*/ 127 w 238"/>
                <a:gd name="T47" fmla="*/ 123 h 165"/>
                <a:gd name="T48" fmla="*/ 138 w 238"/>
                <a:gd name="T49" fmla="*/ 112 h 165"/>
                <a:gd name="T50" fmla="*/ 159 w 238"/>
                <a:gd name="T51" fmla="*/ 100 h 165"/>
                <a:gd name="T52" fmla="*/ 143 w 238"/>
                <a:gd name="T53" fmla="*/ 115 h 165"/>
                <a:gd name="T54" fmla="*/ 154 w 238"/>
                <a:gd name="T55" fmla="*/ 113 h 165"/>
                <a:gd name="T56" fmla="*/ 164 w 238"/>
                <a:gd name="T57" fmla="*/ 107 h 165"/>
                <a:gd name="T58" fmla="*/ 169 w 238"/>
                <a:gd name="T59" fmla="*/ 111 h 165"/>
                <a:gd name="T60" fmla="*/ 184 w 238"/>
                <a:gd name="T61" fmla="*/ 119 h 165"/>
                <a:gd name="T62" fmla="*/ 194 w 238"/>
                <a:gd name="T63" fmla="*/ 126 h 165"/>
                <a:gd name="T64" fmla="*/ 199 w 238"/>
                <a:gd name="T65" fmla="*/ 130 h 165"/>
                <a:gd name="T66" fmla="*/ 205 w 238"/>
                <a:gd name="T67" fmla="*/ 132 h 165"/>
                <a:gd name="T68" fmla="*/ 206 w 238"/>
                <a:gd name="T69" fmla="*/ 146 h 165"/>
                <a:gd name="T70" fmla="*/ 211 w 238"/>
                <a:gd name="T71" fmla="*/ 156 h 165"/>
                <a:gd name="T72" fmla="*/ 202 w 238"/>
                <a:gd name="T73" fmla="*/ 162 h 165"/>
                <a:gd name="T74" fmla="*/ 199 w 238"/>
                <a:gd name="T75" fmla="*/ 162 h 165"/>
                <a:gd name="T76" fmla="*/ 202 w 238"/>
                <a:gd name="T77" fmla="*/ 155 h 165"/>
                <a:gd name="T78" fmla="*/ 203 w 238"/>
                <a:gd name="T79" fmla="*/ 164 h 165"/>
                <a:gd name="T80" fmla="*/ 207 w 238"/>
                <a:gd name="T81" fmla="*/ 156 h 165"/>
                <a:gd name="T82" fmla="*/ 205 w 238"/>
                <a:gd name="T83" fmla="*/ 150 h 165"/>
                <a:gd name="T84" fmla="*/ 201 w 238"/>
                <a:gd name="T85" fmla="*/ 151 h 165"/>
                <a:gd name="T86" fmla="*/ 199 w 238"/>
                <a:gd name="T87" fmla="*/ 145 h 165"/>
                <a:gd name="T88" fmla="*/ 204 w 238"/>
                <a:gd name="T89" fmla="*/ 144 h 165"/>
                <a:gd name="T90" fmla="*/ 197 w 238"/>
                <a:gd name="T91" fmla="*/ 142 h 165"/>
                <a:gd name="T92" fmla="*/ 110 w 238"/>
                <a:gd name="T93" fmla="*/ 75 h 165"/>
                <a:gd name="T94" fmla="*/ 173 w 238"/>
                <a:gd name="T95" fmla="*/ 116 h 165"/>
                <a:gd name="T96" fmla="*/ 160 w 238"/>
                <a:gd name="T97" fmla="*/ 115 h 165"/>
                <a:gd name="T98" fmla="*/ 90 w 238"/>
                <a:gd name="T99" fmla="*/ 62 h 165"/>
                <a:gd name="T100" fmla="*/ 91 w 238"/>
                <a:gd name="T101" fmla="*/ 95 h 165"/>
                <a:gd name="T102" fmla="*/ 134 w 238"/>
                <a:gd name="T103" fmla="*/ 121 h 165"/>
                <a:gd name="T104" fmla="*/ 127 w 238"/>
                <a:gd name="T105" fmla="*/ 126 h 165"/>
                <a:gd name="T106" fmla="*/ 129 w 238"/>
                <a:gd name="T107" fmla="*/ 128 h 165"/>
                <a:gd name="T108" fmla="*/ 121 w 238"/>
                <a:gd name="T109" fmla="*/ 135 h 165"/>
                <a:gd name="T110" fmla="*/ 93 w 238"/>
                <a:gd name="T111" fmla="*/ 142 h 165"/>
                <a:gd name="T112" fmla="*/ 3 w 238"/>
                <a:gd name="T113" fmla="*/ 156 h 165"/>
                <a:gd name="T114" fmla="*/ 22 w 238"/>
                <a:gd name="T115" fmla="*/ 156 h 165"/>
                <a:gd name="T116" fmla="*/ 41 w 238"/>
                <a:gd name="T117" fmla="*/ 154 h 165"/>
                <a:gd name="T118" fmla="*/ 59 w 238"/>
                <a:gd name="T119" fmla="*/ 149 h 165"/>
                <a:gd name="T120" fmla="*/ 68 w 238"/>
                <a:gd name="T121" fmla="*/ 147 h 165"/>
                <a:gd name="T122" fmla="*/ 72 w 238"/>
                <a:gd name="T123" fmla="*/ 14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65">
                  <a:moveTo>
                    <a:pt x="215" y="158"/>
                  </a:moveTo>
                  <a:cubicBezTo>
                    <a:pt x="215" y="157"/>
                    <a:pt x="215" y="157"/>
                    <a:pt x="215" y="157"/>
                  </a:cubicBezTo>
                  <a:cubicBezTo>
                    <a:pt x="215" y="157"/>
                    <a:pt x="215" y="157"/>
                    <a:pt x="215" y="157"/>
                  </a:cubicBezTo>
                  <a:cubicBezTo>
                    <a:pt x="215" y="157"/>
                    <a:pt x="215" y="157"/>
                    <a:pt x="215" y="157"/>
                  </a:cubicBezTo>
                  <a:cubicBezTo>
                    <a:pt x="215" y="156"/>
                    <a:pt x="215" y="156"/>
                    <a:pt x="215" y="156"/>
                  </a:cubicBezTo>
                  <a:cubicBezTo>
                    <a:pt x="215" y="156"/>
                    <a:pt x="215" y="156"/>
                    <a:pt x="215" y="156"/>
                  </a:cubicBezTo>
                  <a:cubicBezTo>
                    <a:pt x="215" y="156"/>
                    <a:pt x="215" y="156"/>
                    <a:pt x="215" y="156"/>
                  </a:cubicBezTo>
                  <a:cubicBezTo>
                    <a:pt x="214" y="155"/>
                    <a:pt x="214" y="155"/>
                    <a:pt x="214" y="155"/>
                  </a:cubicBezTo>
                  <a:cubicBezTo>
                    <a:pt x="214" y="155"/>
                    <a:pt x="214" y="155"/>
                    <a:pt x="214" y="155"/>
                  </a:cubicBezTo>
                  <a:cubicBezTo>
                    <a:pt x="214" y="154"/>
                    <a:pt x="214" y="154"/>
                    <a:pt x="214" y="154"/>
                  </a:cubicBezTo>
                  <a:cubicBezTo>
                    <a:pt x="213" y="153"/>
                    <a:pt x="213" y="153"/>
                    <a:pt x="213" y="153"/>
                  </a:cubicBezTo>
                  <a:cubicBezTo>
                    <a:pt x="212" y="153"/>
                    <a:pt x="212" y="153"/>
                    <a:pt x="212" y="153"/>
                  </a:cubicBezTo>
                  <a:cubicBezTo>
                    <a:pt x="212" y="152"/>
                    <a:pt x="212" y="152"/>
                    <a:pt x="212" y="152"/>
                  </a:cubicBezTo>
                  <a:cubicBezTo>
                    <a:pt x="211" y="151"/>
                    <a:pt x="211" y="151"/>
                    <a:pt x="211" y="151"/>
                  </a:cubicBezTo>
                  <a:cubicBezTo>
                    <a:pt x="211" y="151"/>
                    <a:pt x="211" y="151"/>
                    <a:pt x="211" y="151"/>
                  </a:cubicBezTo>
                  <a:cubicBezTo>
                    <a:pt x="210" y="151"/>
                    <a:pt x="210" y="151"/>
                    <a:pt x="210" y="151"/>
                  </a:cubicBezTo>
                  <a:cubicBezTo>
                    <a:pt x="210" y="151"/>
                    <a:pt x="210" y="151"/>
                    <a:pt x="210" y="151"/>
                  </a:cubicBezTo>
                  <a:cubicBezTo>
                    <a:pt x="210" y="150"/>
                    <a:pt x="210" y="150"/>
                    <a:pt x="210" y="150"/>
                  </a:cubicBezTo>
                  <a:cubicBezTo>
                    <a:pt x="210" y="150"/>
                    <a:pt x="210" y="150"/>
                    <a:pt x="210" y="150"/>
                  </a:cubicBezTo>
                  <a:cubicBezTo>
                    <a:pt x="210" y="149"/>
                    <a:pt x="210" y="149"/>
                    <a:pt x="210" y="149"/>
                  </a:cubicBezTo>
                  <a:cubicBezTo>
                    <a:pt x="210" y="149"/>
                    <a:pt x="210" y="149"/>
                    <a:pt x="210" y="149"/>
                  </a:cubicBezTo>
                  <a:cubicBezTo>
                    <a:pt x="210" y="149"/>
                    <a:pt x="210" y="149"/>
                    <a:pt x="210" y="149"/>
                  </a:cubicBezTo>
                  <a:cubicBezTo>
                    <a:pt x="210" y="148"/>
                    <a:pt x="210" y="148"/>
                    <a:pt x="210" y="148"/>
                  </a:cubicBezTo>
                  <a:cubicBezTo>
                    <a:pt x="210" y="148"/>
                    <a:pt x="210" y="148"/>
                    <a:pt x="210" y="148"/>
                  </a:cubicBezTo>
                  <a:cubicBezTo>
                    <a:pt x="210" y="148"/>
                    <a:pt x="210" y="148"/>
                    <a:pt x="210" y="148"/>
                  </a:cubicBezTo>
                  <a:cubicBezTo>
                    <a:pt x="209" y="148"/>
                    <a:pt x="209" y="148"/>
                    <a:pt x="209" y="148"/>
                  </a:cubicBezTo>
                  <a:cubicBezTo>
                    <a:pt x="209" y="147"/>
                    <a:pt x="209" y="147"/>
                    <a:pt x="209" y="147"/>
                  </a:cubicBezTo>
                  <a:cubicBezTo>
                    <a:pt x="210" y="147"/>
                    <a:pt x="210" y="147"/>
                    <a:pt x="210" y="147"/>
                  </a:cubicBezTo>
                  <a:cubicBezTo>
                    <a:pt x="210" y="144"/>
                    <a:pt x="210" y="144"/>
                    <a:pt x="210" y="144"/>
                  </a:cubicBezTo>
                  <a:cubicBezTo>
                    <a:pt x="210" y="141"/>
                    <a:pt x="210" y="141"/>
                    <a:pt x="210" y="141"/>
                  </a:cubicBezTo>
                  <a:cubicBezTo>
                    <a:pt x="210" y="139"/>
                    <a:pt x="210" y="139"/>
                    <a:pt x="210" y="139"/>
                  </a:cubicBezTo>
                  <a:cubicBezTo>
                    <a:pt x="210" y="138"/>
                    <a:pt x="210" y="138"/>
                    <a:pt x="210" y="138"/>
                  </a:cubicBezTo>
                  <a:cubicBezTo>
                    <a:pt x="210" y="137"/>
                    <a:pt x="210" y="137"/>
                    <a:pt x="210" y="137"/>
                  </a:cubicBezTo>
                  <a:cubicBezTo>
                    <a:pt x="210" y="137"/>
                    <a:pt x="210" y="137"/>
                    <a:pt x="210" y="137"/>
                  </a:cubicBezTo>
                  <a:cubicBezTo>
                    <a:pt x="210" y="136"/>
                    <a:pt x="210" y="136"/>
                    <a:pt x="210" y="136"/>
                  </a:cubicBezTo>
                  <a:cubicBezTo>
                    <a:pt x="210" y="135"/>
                    <a:pt x="210" y="135"/>
                    <a:pt x="210" y="135"/>
                  </a:cubicBezTo>
                  <a:cubicBezTo>
                    <a:pt x="210" y="134"/>
                    <a:pt x="210" y="134"/>
                    <a:pt x="210" y="134"/>
                  </a:cubicBezTo>
                  <a:cubicBezTo>
                    <a:pt x="209" y="133"/>
                    <a:pt x="209" y="133"/>
                    <a:pt x="209" y="133"/>
                  </a:cubicBezTo>
                  <a:cubicBezTo>
                    <a:pt x="208" y="131"/>
                    <a:pt x="208" y="131"/>
                    <a:pt x="208" y="131"/>
                  </a:cubicBezTo>
                  <a:cubicBezTo>
                    <a:pt x="208" y="131"/>
                    <a:pt x="208" y="131"/>
                    <a:pt x="208" y="131"/>
                  </a:cubicBezTo>
                  <a:cubicBezTo>
                    <a:pt x="208" y="128"/>
                    <a:pt x="208" y="128"/>
                    <a:pt x="208" y="128"/>
                  </a:cubicBezTo>
                  <a:cubicBezTo>
                    <a:pt x="208" y="128"/>
                    <a:pt x="208" y="128"/>
                    <a:pt x="208" y="128"/>
                  </a:cubicBezTo>
                  <a:cubicBezTo>
                    <a:pt x="208" y="127"/>
                    <a:pt x="208" y="127"/>
                    <a:pt x="208" y="127"/>
                  </a:cubicBezTo>
                  <a:cubicBezTo>
                    <a:pt x="208" y="126"/>
                    <a:pt x="208" y="126"/>
                    <a:pt x="208" y="126"/>
                  </a:cubicBezTo>
                  <a:cubicBezTo>
                    <a:pt x="208" y="125"/>
                    <a:pt x="208" y="125"/>
                    <a:pt x="208" y="125"/>
                  </a:cubicBezTo>
                  <a:cubicBezTo>
                    <a:pt x="207" y="125"/>
                    <a:pt x="207" y="125"/>
                    <a:pt x="207" y="125"/>
                  </a:cubicBezTo>
                  <a:cubicBezTo>
                    <a:pt x="206" y="125"/>
                    <a:pt x="206" y="125"/>
                    <a:pt x="206" y="125"/>
                  </a:cubicBezTo>
                  <a:cubicBezTo>
                    <a:pt x="204" y="125"/>
                    <a:pt x="204" y="125"/>
                    <a:pt x="204" y="125"/>
                  </a:cubicBezTo>
                  <a:cubicBezTo>
                    <a:pt x="204" y="125"/>
                    <a:pt x="204" y="125"/>
                    <a:pt x="204" y="125"/>
                  </a:cubicBezTo>
                  <a:cubicBezTo>
                    <a:pt x="202" y="126"/>
                    <a:pt x="202" y="126"/>
                    <a:pt x="202" y="126"/>
                  </a:cubicBezTo>
                  <a:cubicBezTo>
                    <a:pt x="201" y="127"/>
                    <a:pt x="201" y="127"/>
                    <a:pt x="201" y="127"/>
                  </a:cubicBezTo>
                  <a:cubicBezTo>
                    <a:pt x="200" y="128"/>
                    <a:pt x="200" y="128"/>
                    <a:pt x="200" y="128"/>
                  </a:cubicBezTo>
                  <a:cubicBezTo>
                    <a:pt x="199" y="129"/>
                    <a:pt x="199" y="129"/>
                    <a:pt x="199" y="129"/>
                  </a:cubicBezTo>
                  <a:cubicBezTo>
                    <a:pt x="198" y="129"/>
                    <a:pt x="198" y="129"/>
                    <a:pt x="198" y="129"/>
                  </a:cubicBezTo>
                  <a:cubicBezTo>
                    <a:pt x="196" y="129"/>
                    <a:pt x="196" y="129"/>
                    <a:pt x="196" y="129"/>
                  </a:cubicBezTo>
                  <a:cubicBezTo>
                    <a:pt x="196" y="129"/>
                    <a:pt x="196" y="129"/>
                    <a:pt x="196" y="129"/>
                  </a:cubicBezTo>
                  <a:cubicBezTo>
                    <a:pt x="196" y="129"/>
                    <a:pt x="196" y="129"/>
                    <a:pt x="196" y="129"/>
                  </a:cubicBezTo>
                  <a:cubicBezTo>
                    <a:pt x="196" y="128"/>
                    <a:pt x="196" y="128"/>
                    <a:pt x="196" y="128"/>
                  </a:cubicBezTo>
                  <a:cubicBezTo>
                    <a:pt x="196" y="127"/>
                    <a:pt x="196" y="127"/>
                    <a:pt x="196" y="127"/>
                  </a:cubicBezTo>
                  <a:cubicBezTo>
                    <a:pt x="195" y="122"/>
                    <a:pt x="195" y="122"/>
                    <a:pt x="195" y="122"/>
                  </a:cubicBezTo>
                  <a:cubicBezTo>
                    <a:pt x="194" y="120"/>
                    <a:pt x="194" y="120"/>
                    <a:pt x="194" y="120"/>
                  </a:cubicBezTo>
                  <a:cubicBezTo>
                    <a:pt x="194" y="119"/>
                    <a:pt x="194" y="119"/>
                    <a:pt x="194" y="119"/>
                  </a:cubicBezTo>
                  <a:cubicBezTo>
                    <a:pt x="195" y="117"/>
                    <a:pt x="195" y="117"/>
                    <a:pt x="195" y="117"/>
                  </a:cubicBezTo>
                  <a:cubicBezTo>
                    <a:pt x="192" y="117"/>
                    <a:pt x="192" y="117"/>
                    <a:pt x="192" y="117"/>
                  </a:cubicBezTo>
                  <a:cubicBezTo>
                    <a:pt x="191" y="118"/>
                    <a:pt x="191" y="118"/>
                    <a:pt x="191" y="118"/>
                  </a:cubicBezTo>
                  <a:cubicBezTo>
                    <a:pt x="190" y="117"/>
                    <a:pt x="190" y="117"/>
                    <a:pt x="190" y="117"/>
                  </a:cubicBezTo>
                  <a:cubicBezTo>
                    <a:pt x="187" y="117"/>
                    <a:pt x="187" y="117"/>
                    <a:pt x="187" y="117"/>
                  </a:cubicBezTo>
                  <a:cubicBezTo>
                    <a:pt x="238" y="33"/>
                    <a:pt x="238" y="33"/>
                    <a:pt x="238" y="33"/>
                  </a:cubicBezTo>
                  <a:cubicBezTo>
                    <a:pt x="238" y="32"/>
                    <a:pt x="238" y="32"/>
                    <a:pt x="238" y="32"/>
                  </a:cubicBezTo>
                  <a:cubicBezTo>
                    <a:pt x="237" y="32"/>
                    <a:pt x="237" y="32"/>
                    <a:pt x="237" y="32"/>
                  </a:cubicBezTo>
                  <a:cubicBezTo>
                    <a:pt x="236" y="32"/>
                    <a:pt x="236" y="32"/>
                    <a:pt x="236" y="32"/>
                  </a:cubicBezTo>
                  <a:cubicBezTo>
                    <a:pt x="236" y="32"/>
                    <a:pt x="236" y="32"/>
                    <a:pt x="236" y="32"/>
                  </a:cubicBezTo>
                  <a:cubicBezTo>
                    <a:pt x="236" y="30"/>
                    <a:pt x="236" y="30"/>
                    <a:pt x="236" y="30"/>
                  </a:cubicBezTo>
                  <a:cubicBezTo>
                    <a:pt x="235" y="29"/>
                    <a:pt x="235" y="29"/>
                    <a:pt x="235" y="29"/>
                  </a:cubicBezTo>
                  <a:cubicBezTo>
                    <a:pt x="235" y="29"/>
                    <a:pt x="235" y="29"/>
                    <a:pt x="235" y="29"/>
                  </a:cubicBezTo>
                  <a:cubicBezTo>
                    <a:pt x="234" y="28"/>
                    <a:pt x="234" y="28"/>
                    <a:pt x="234" y="28"/>
                  </a:cubicBezTo>
                  <a:cubicBezTo>
                    <a:pt x="234" y="27"/>
                    <a:pt x="234" y="27"/>
                    <a:pt x="234" y="27"/>
                  </a:cubicBezTo>
                  <a:cubicBezTo>
                    <a:pt x="233" y="27"/>
                    <a:pt x="233" y="27"/>
                    <a:pt x="233" y="27"/>
                  </a:cubicBezTo>
                  <a:cubicBezTo>
                    <a:pt x="232" y="27"/>
                    <a:pt x="232" y="27"/>
                    <a:pt x="232" y="27"/>
                  </a:cubicBezTo>
                  <a:cubicBezTo>
                    <a:pt x="232" y="27"/>
                    <a:pt x="232" y="27"/>
                    <a:pt x="232" y="27"/>
                  </a:cubicBezTo>
                  <a:cubicBezTo>
                    <a:pt x="230" y="27"/>
                    <a:pt x="230" y="27"/>
                    <a:pt x="230" y="27"/>
                  </a:cubicBezTo>
                  <a:cubicBezTo>
                    <a:pt x="229" y="27"/>
                    <a:pt x="229" y="27"/>
                    <a:pt x="229" y="27"/>
                  </a:cubicBezTo>
                  <a:cubicBezTo>
                    <a:pt x="229" y="27"/>
                    <a:pt x="229" y="27"/>
                    <a:pt x="229" y="27"/>
                  </a:cubicBezTo>
                  <a:cubicBezTo>
                    <a:pt x="228" y="27"/>
                    <a:pt x="228" y="27"/>
                    <a:pt x="228" y="27"/>
                  </a:cubicBezTo>
                  <a:cubicBezTo>
                    <a:pt x="228" y="27"/>
                    <a:pt x="228" y="27"/>
                    <a:pt x="228" y="27"/>
                  </a:cubicBezTo>
                  <a:cubicBezTo>
                    <a:pt x="228" y="27"/>
                    <a:pt x="228" y="27"/>
                    <a:pt x="228" y="27"/>
                  </a:cubicBezTo>
                  <a:cubicBezTo>
                    <a:pt x="227" y="27"/>
                    <a:pt x="227" y="27"/>
                    <a:pt x="227" y="27"/>
                  </a:cubicBezTo>
                  <a:cubicBezTo>
                    <a:pt x="227" y="26"/>
                    <a:pt x="227" y="26"/>
                    <a:pt x="227" y="26"/>
                  </a:cubicBezTo>
                  <a:cubicBezTo>
                    <a:pt x="227" y="26"/>
                    <a:pt x="227" y="26"/>
                    <a:pt x="227" y="26"/>
                  </a:cubicBezTo>
                  <a:cubicBezTo>
                    <a:pt x="228" y="26"/>
                    <a:pt x="228" y="26"/>
                    <a:pt x="228" y="26"/>
                  </a:cubicBezTo>
                  <a:cubicBezTo>
                    <a:pt x="227" y="26"/>
                    <a:pt x="227" y="26"/>
                    <a:pt x="227" y="26"/>
                  </a:cubicBezTo>
                  <a:cubicBezTo>
                    <a:pt x="226" y="26"/>
                    <a:pt x="226" y="26"/>
                    <a:pt x="226" y="26"/>
                  </a:cubicBezTo>
                  <a:cubicBezTo>
                    <a:pt x="226" y="26"/>
                    <a:pt x="226" y="26"/>
                    <a:pt x="226" y="26"/>
                  </a:cubicBezTo>
                  <a:cubicBezTo>
                    <a:pt x="226" y="25"/>
                    <a:pt x="226" y="25"/>
                    <a:pt x="226" y="25"/>
                  </a:cubicBezTo>
                  <a:cubicBezTo>
                    <a:pt x="226" y="25"/>
                    <a:pt x="226" y="25"/>
                    <a:pt x="226" y="25"/>
                  </a:cubicBezTo>
                  <a:cubicBezTo>
                    <a:pt x="226" y="25"/>
                    <a:pt x="226" y="25"/>
                    <a:pt x="226" y="25"/>
                  </a:cubicBezTo>
                  <a:cubicBezTo>
                    <a:pt x="225" y="25"/>
                    <a:pt x="225" y="25"/>
                    <a:pt x="225" y="25"/>
                  </a:cubicBezTo>
                  <a:cubicBezTo>
                    <a:pt x="225" y="25"/>
                    <a:pt x="225" y="25"/>
                    <a:pt x="225" y="25"/>
                  </a:cubicBezTo>
                  <a:cubicBezTo>
                    <a:pt x="225" y="24"/>
                    <a:pt x="225" y="24"/>
                    <a:pt x="225" y="24"/>
                  </a:cubicBezTo>
                  <a:cubicBezTo>
                    <a:pt x="224" y="24"/>
                    <a:pt x="224" y="24"/>
                    <a:pt x="224" y="24"/>
                  </a:cubicBezTo>
                  <a:cubicBezTo>
                    <a:pt x="223" y="23"/>
                    <a:pt x="223" y="23"/>
                    <a:pt x="223" y="23"/>
                  </a:cubicBezTo>
                  <a:cubicBezTo>
                    <a:pt x="223" y="23"/>
                    <a:pt x="223" y="23"/>
                    <a:pt x="223" y="23"/>
                  </a:cubicBezTo>
                  <a:cubicBezTo>
                    <a:pt x="222" y="23"/>
                    <a:pt x="222" y="23"/>
                    <a:pt x="222" y="23"/>
                  </a:cubicBezTo>
                  <a:cubicBezTo>
                    <a:pt x="222" y="23"/>
                    <a:pt x="222" y="23"/>
                    <a:pt x="222" y="23"/>
                  </a:cubicBezTo>
                  <a:cubicBezTo>
                    <a:pt x="221" y="23"/>
                    <a:pt x="221" y="23"/>
                    <a:pt x="221" y="23"/>
                  </a:cubicBezTo>
                  <a:cubicBezTo>
                    <a:pt x="221" y="23"/>
                    <a:pt x="221" y="23"/>
                    <a:pt x="221" y="23"/>
                  </a:cubicBezTo>
                  <a:cubicBezTo>
                    <a:pt x="221" y="22"/>
                    <a:pt x="221" y="22"/>
                    <a:pt x="221" y="22"/>
                  </a:cubicBezTo>
                  <a:cubicBezTo>
                    <a:pt x="221" y="22"/>
                    <a:pt x="221" y="22"/>
                    <a:pt x="221" y="22"/>
                  </a:cubicBezTo>
                  <a:cubicBezTo>
                    <a:pt x="220" y="23"/>
                    <a:pt x="220" y="23"/>
                    <a:pt x="220" y="23"/>
                  </a:cubicBezTo>
                  <a:cubicBezTo>
                    <a:pt x="220" y="23"/>
                    <a:pt x="220" y="23"/>
                    <a:pt x="220" y="23"/>
                  </a:cubicBezTo>
                  <a:cubicBezTo>
                    <a:pt x="220" y="22"/>
                    <a:pt x="220" y="22"/>
                    <a:pt x="220" y="22"/>
                  </a:cubicBezTo>
                  <a:cubicBezTo>
                    <a:pt x="220" y="22"/>
                    <a:pt x="220" y="22"/>
                    <a:pt x="220" y="22"/>
                  </a:cubicBezTo>
                  <a:cubicBezTo>
                    <a:pt x="220" y="22"/>
                    <a:pt x="220" y="22"/>
                    <a:pt x="220" y="22"/>
                  </a:cubicBezTo>
                  <a:cubicBezTo>
                    <a:pt x="219" y="21"/>
                    <a:pt x="219" y="21"/>
                    <a:pt x="219" y="21"/>
                  </a:cubicBezTo>
                  <a:cubicBezTo>
                    <a:pt x="218" y="21"/>
                    <a:pt x="218" y="21"/>
                    <a:pt x="218" y="21"/>
                  </a:cubicBezTo>
                  <a:cubicBezTo>
                    <a:pt x="219" y="21"/>
                    <a:pt x="219" y="21"/>
                    <a:pt x="219" y="21"/>
                  </a:cubicBezTo>
                  <a:cubicBezTo>
                    <a:pt x="219" y="21"/>
                    <a:pt x="219" y="21"/>
                    <a:pt x="219" y="21"/>
                  </a:cubicBezTo>
                  <a:cubicBezTo>
                    <a:pt x="218" y="20"/>
                    <a:pt x="218" y="20"/>
                    <a:pt x="218" y="20"/>
                  </a:cubicBezTo>
                  <a:cubicBezTo>
                    <a:pt x="217" y="20"/>
                    <a:pt x="217" y="20"/>
                    <a:pt x="217" y="20"/>
                  </a:cubicBezTo>
                  <a:cubicBezTo>
                    <a:pt x="217" y="19"/>
                    <a:pt x="217" y="19"/>
                    <a:pt x="217" y="19"/>
                  </a:cubicBezTo>
                  <a:cubicBezTo>
                    <a:pt x="217" y="19"/>
                    <a:pt x="217" y="19"/>
                    <a:pt x="217" y="19"/>
                  </a:cubicBezTo>
                  <a:cubicBezTo>
                    <a:pt x="217" y="19"/>
                    <a:pt x="217" y="19"/>
                    <a:pt x="217" y="19"/>
                  </a:cubicBezTo>
                  <a:cubicBezTo>
                    <a:pt x="216" y="19"/>
                    <a:pt x="216" y="19"/>
                    <a:pt x="216" y="19"/>
                  </a:cubicBezTo>
                  <a:cubicBezTo>
                    <a:pt x="214" y="21"/>
                    <a:pt x="214" y="21"/>
                    <a:pt x="214" y="21"/>
                  </a:cubicBezTo>
                  <a:cubicBezTo>
                    <a:pt x="213" y="22"/>
                    <a:pt x="213" y="22"/>
                    <a:pt x="213" y="22"/>
                  </a:cubicBezTo>
                  <a:cubicBezTo>
                    <a:pt x="214" y="21"/>
                    <a:pt x="214" y="21"/>
                    <a:pt x="214" y="21"/>
                  </a:cubicBezTo>
                  <a:cubicBezTo>
                    <a:pt x="215" y="19"/>
                    <a:pt x="215" y="19"/>
                    <a:pt x="215" y="19"/>
                  </a:cubicBezTo>
                  <a:cubicBezTo>
                    <a:pt x="216" y="18"/>
                    <a:pt x="216" y="18"/>
                    <a:pt x="216" y="18"/>
                  </a:cubicBezTo>
                  <a:cubicBezTo>
                    <a:pt x="216" y="17"/>
                    <a:pt x="216" y="17"/>
                    <a:pt x="216" y="17"/>
                  </a:cubicBezTo>
                  <a:cubicBezTo>
                    <a:pt x="216" y="17"/>
                    <a:pt x="216" y="17"/>
                    <a:pt x="216" y="17"/>
                  </a:cubicBezTo>
                  <a:cubicBezTo>
                    <a:pt x="215" y="16"/>
                    <a:pt x="215" y="16"/>
                    <a:pt x="215" y="16"/>
                  </a:cubicBezTo>
                  <a:cubicBezTo>
                    <a:pt x="214" y="16"/>
                    <a:pt x="214" y="16"/>
                    <a:pt x="214" y="16"/>
                  </a:cubicBezTo>
                  <a:cubicBezTo>
                    <a:pt x="213" y="17"/>
                    <a:pt x="213" y="17"/>
                    <a:pt x="213" y="17"/>
                  </a:cubicBezTo>
                  <a:cubicBezTo>
                    <a:pt x="212" y="17"/>
                    <a:pt x="212" y="17"/>
                    <a:pt x="212" y="17"/>
                  </a:cubicBezTo>
                  <a:cubicBezTo>
                    <a:pt x="211" y="17"/>
                    <a:pt x="211" y="17"/>
                    <a:pt x="211" y="17"/>
                  </a:cubicBezTo>
                  <a:cubicBezTo>
                    <a:pt x="210" y="17"/>
                    <a:pt x="210" y="17"/>
                    <a:pt x="210" y="17"/>
                  </a:cubicBezTo>
                  <a:cubicBezTo>
                    <a:pt x="209" y="18"/>
                    <a:pt x="209" y="18"/>
                    <a:pt x="209" y="18"/>
                  </a:cubicBezTo>
                  <a:cubicBezTo>
                    <a:pt x="208" y="19"/>
                    <a:pt x="208" y="19"/>
                    <a:pt x="208" y="19"/>
                  </a:cubicBezTo>
                  <a:cubicBezTo>
                    <a:pt x="209" y="18"/>
                    <a:pt x="209" y="18"/>
                    <a:pt x="209" y="18"/>
                  </a:cubicBezTo>
                  <a:cubicBezTo>
                    <a:pt x="209" y="17"/>
                    <a:pt x="209" y="17"/>
                    <a:pt x="209" y="17"/>
                  </a:cubicBezTo>
                  <a:cubicBezTo>
                    <a:pt x="209" y="16"/>
                    <a:pt x="209" y="16"/>
                    <a:pt x="209" y="16"/>
                  </a:cubicBezTo>
                  <a:cubicBezTo>
                    <a:pt x="209" y="15"/>
                    <a:pt x="209" y="15"/>
                    <a:pt x="209" y="15"/>
                  </a:cubicBezTo>
                  <a:cubicBezTo>
                    <a:pt x="207" y="15"/>
                    <a:pt x="207" y="15"/>
                    <a:pt x="207" y="15"/>
                  </a:cubicBezTo>
                  <a:cubicBezTo>
                    <a:pt x="207" y="14"/>
                    <a:pt x="207" y="14"/>
                    <a:pt x="207" y="14"/>
                  </a:cubicBezTo>
                  <a:cubicBezTo>
                    <a:pt x="208" y="14"/>
                    <a:pt x="208" y="14"/>
                    <a:pt x="208" y="14"/>
                  </a:cubicBezTo>
                  <a:cubicBezTo>
                    <a:pt x="209" y="14"/>
                    <a:pt x="209" y="14"/>
                    <a:pt x="209" y="14"/>
                  </a:cubicBezTo>
                  <a:cubicBezTo>
                    <a:pt x="209" y="14"/>
                    <a:pt x="209" y="14"/>
                    <a:pt x="209" y="14"/>
                  </a:cubicBezTo>
                  <a:cubicBezTo>
                    <a:pt x="207" y="13"/>
                    <a:pt x="207" y="13"/>
                    <a:pt x="207" y="13"/>
                  </a:cubicBezTo>
                  <a:cubicBezTo>
                    <a:pt x="207" y="12"/>
                    <a:pt x="207" y="12"/>
                    <a:pt x="207" y="12"/>
                  </a:cubicBezTo>
                  <a:cubicBezTo>
                    <a:pt x="207" y="11"/>
                    <a:pt x="207" y="11"/>
                    <a:pt x="207" y="11"/>
                  </a:cubicBezTo>
                  <a:cubicBezTo>
                    <a:pt x="208" y="11"/>
                    <a:pt x="208" y="11"/>
                    <a:pt x="208" y="11"/>
                  </a:cubicBezTo>
                  <a:cubicBezTo>
                    <a:pt x="209" y="10"/>
                    <a:pt x="209" y="10"/>
                    <a:pt x="209" y="10"/>
                  </a:cubicBezTo>
                  <a:cubicBezTo>
                    <a:pt x="208" y="10"/>
                    <a:pt x="208" y="10"/>
                    <a:pt x="208" y="10"/>
                  </a:cubicBezTo>
                  <a:cubicBezTo>
                    <a:pt x="208" y="9"/>
                    <a:pt x="208" y="9"/>
                    <a:pt x="208" y="9"/>
                  </a:cubicBezTo>
                  <a:cubicBezTo>
                    <a:pt x="207" y="9"/>
                    <a:pt x="207" y="9"/>
                    <a:pt x="207" y="9"/>
                  </a:cubicBezTo>
                  <a:cubicBezTo>
                    <a:pt x="207" y="9"/>
                    <a:pt x="207" y="9"/>
                    <a:pt x="207" y="9"/>
                  </a:cubicBezTo>
                  <a:cubicBezTo>
                    <a:pt x="207" y="9"/>
                    <a:pt x="207" y="9"/>
                    <a:pt x="207" y="9"/>
                  </a:cubicBezTo>
                  <a:cubicBezTo>
                    <a:pt x="206" y="8"/>
                    <a:pt x="206" y="8"/>
                    <a:pt x="206" y="8"/>
                  </a:cubicBezTo>
                  <a:cubicBezTo>
                    <a:pt x="205" y="8"/>
                    <a:pt x="205" y="8"/>
                    <a:pt x="205" y="8"/>
                  </a:cubicBezTo>
                  <a:cubicBezTo>
                    <a:pt x="204" y="8"/>
                    <a:pt x="204" y="8"/>
                    <a:pt x="204" y="8"/>
                  </a:cubicBezTo>
                  <a:cubicBezTo>
                    <a:pt x="204" y="8"/>
                    <a:pt x="204" y="8"/>
                    <a:pt x="204" y="8"/>
                  </a:cubicBezTo>
                  <a:cubicBezTo>
                    <a:pt x="203" y="8"/>
                    <a:pt x="203" y="8"/>
                    <a:pt x="203" y="8"/>
                  </a:cubicBezTo>
                  <a:cubicBezTo>
                    <a:pt x="202" y="8"/>
                    <a:pt x="202" y="8"/>
                    <a:pt x="202" y="8"/>
                  </a:cubicBezTo>
                  <a:cubicBezTo>
                    <a:pt x="202" y="9"/>
                    <a:pt x="202" y="9"/>
                    <a:pt x="202" y="9"/>
                  </a:cubicBezTo>
                  <a:cubicBezTo>
                    <a:pt x="202" y="9"/>
                    <a:pt x="202" y="9"/>
                    <a:pt x="202" y="9"/>
                  </a:cubicBezTo>
                  <a:cubicBezTo>
                    <a:pt x="201" y="8"/>
                    <a:pt x="201" y="8"/>
                    <a:pt x="201" y="8"/>
                  </a:cubicBezTo>
                  <a:cubicBezTo>
                    <a:pt x="201" y="8"/>
                    <a:pt x="201" y="8"/>
                    <a:pt x="201" y="8"/>
                  </a:cubicBezTo>
                  <a:cubicBezTo>
                    <a:pt x="202" y="8"/>
                    <a:pt x="202" y="8"/>
                    <a:pt x="202" y="8"/>
                  </a:cubicBezTo>
                  <a:cubicBezTo>
                    <a:pt x="202" y="7"/>
                    <a:pt x="202" y="7"/>
                    <a:pt x="202" y="7"/>
                  </a:cubicBezTo>
                  <a:cubicBezTo>
                    <a:pt x="202" y="6"/>
                    <a:pt x="202" y="6"/>
                    <a:pt x="202" y="6"/>
                  </a:cubicBezTo>
                  <a:cubicBezTo>
                    <a:pt x="202" y="6"/>
                    <a:pt x="202" y="6"/>
                    <a:pt x="202" y="6"/>
                  </a:cubicBezTo>
                  <a:cubicBezTo>
                    <a:pt x="202" y="5"/>
                    <a:pt x="202" y="5"/>
                    <a:pt x="202" y="5"/>
                  </a:cubicBezTo>
                  <a:cubicBezTo>
                    <a:pt x="203" y="5"/>
                    <a:pt x="203" y="5"/>
                    <a:pt x="203" y="5"/>
                  </a:cubicBezTo>
                  <a:cubicBezTo>
                    <a:pt x="202" y="4"/>
                    <a:pt x="202" y="4"/>
                    <a:pt x="202" y="4"/>
                  </a:cubicBezTo>
                  <a:cubicBezTo>
                    <a:pt x="202" y="4"/>
                    <a:pt x="202" y="4"/>
                    <a:pt x="202" y="4"/>
                  </a:cubicBezTo>
                  <a:cubicBezTo>
                    <a:pt x="201" y="5"/>
                    <a:pt x="201" y="5"/>
                    <a:pt x="201" y="5"/>
                  </a:cubicBezTo>
                  <a:cubicBezTo>
                    <a:pt x="201" y="6"/>
                    <a:pt x="201" y="6"/>
                    <a:pt x="201" y="6"/>
                  </a:cubicBezTo>
                  <a:cubicBezTo>
                    <a:pt x="201" y="6"/>
                    <a:pt x="201" y="6"/>
                    <a:pt x="201" y="6"/>
                  </a:cubicBezTo>
                  <a:cubicBezTo>
                    <a:pt x="200" y="5"/>
                    <a:pt x="200" y="5"/>
                    <a:pt x="200" y="5"/>
                  </a:cubicBezTo>
                  <a:cubicBezTo>
                    <a:pt x="199" y="6"/>
                    <a:pt x="199" y="6"/>
                    <a:pt x="199" y="6"/>
                  </a:cubicBezTo>
                  <a:cubicBezTo>
                    <a:pt x="199" y="6"/>
                    <a:pt x="199" y="6"/>
                    <a:pt x="199" y="6"/>
                  </a:cubicBezTo>
                  <a:cubicBezTo>
                    <a:pt x="199" y="7"/>
                    <a:pt x="199" y="7"/>
                    <a:pt x="199" y="7"/>
                  </a:cubicBezTo>
                  <a:cubicBezTo>
                    <a:pt x="199" y="7"/>
                    <a:pt x="199" y="7"/>
                    <a:pt x="199" y="7"/>
                  </a:cubicBezTo>
                  <a:cubicBezTo>
                    <a:pt x="198" y="8"/>
                    <a:pt x="198" y="8"/>
                    <a:pt x="198" y="8"/>
                  </a:cubicBezTo>
                  <a:cubicBezTo>
                    <a:pt x="198" y="7"/>
                    <a:pt x="198" y="7"/>
                    <a:pt x="198" y="7"/>
                  </a:cubicBezTo>
                  <a:cubicBezTo>
                    <a:pt x="198" y="8"/>
                    <a:pt x="198" y="8"/>
                    <a:pt x="198" y="8"/>
                  </a:cubicBezTo>
                  <a:cubicBezTo>
                    <a:pt x="197" y="9"/>
                    <a:pt x="197" y="9"/>
                    <a:pt x="197" y="9"/>
                  </a:cubicBezTo>
                  <a:cubicBezTo>
                    <a:pt x="197" y="8"/>
                    <a:pt x="197" y="8"/>
                    <a:pt x="197" y="8"/>
                  </a:cubicBezTo>
                  <a:cubicBezTo>
                    <a:pt x="197" y="7"/>
                    <a:pt x="197" y="7"/>
                    <a:pt x="197" y="7"/>
                  </a:cubicBezTo>
                  <a:cubicBezTo>
                    <a:pt x="198" y="7"/>
                    <a:pt x="198" y="7"/>
                    <a:pt x="198" y="7"/>
                  </a:cubicBezTo>
                  <a:cubicBezTo>
                    <a:pt x="197" y="7"/>
                    <a:pt x="197" y="7"/>
                    <a:pt x="197" y="7"/>
                  </a:cubicBezTo>
                  <a:cubicBezTo>
                    <a:pt x="197" y="7"/>
                    <a:pt x="197" y="7"/>
                    <a:pt x="197" y="7"/>
                  </a:cubicBezTo>
                  <a:cubicBezTo>
                    <a:pt x="196" y="8"/>
                    <a:pt x="196" y="8"/>
                    <a:pt x="196" y="8"/>
                  </a:cubicBezTo>
                  <a:cubicBezTo>
                    <a:pt x="196" y="8"/>
                    <a:pt x="196" y="8"/>
                    <a:pt x="196" y="8"/>
                  </a:cubicBezTo>
                  <a:cubicBezTo>
                    <a:pt x="196" y="7"/>
                    <a:pt x="196" y="7"/>
                    <a:pt x="196" y="7"/>
                  </a:cubicBezTo>
                  <a:cubicBezTo>
                    <a:pt x="196" y="6"/>
                    <a:pt x="196" y="6"/>
                    <a:pt x="196" y="6"/>
                  </a:cubicBezTo>
                  <a:cubicBezTo>
                    <a:pt x="195" y="6"/>
                    <a:pt x="195" y="6"/>
                    <a:pt x="195" y="6"/>
                  </a:cubicBezTo>
                  <a:cubicBezTo>
                    <a:pt x="195" y="5"/>
                    <a:pt x="195" y="5"/>
                    <a:pt x="195" y="5"/>
                  </a:cubicBezTo>
                  <a:cubicBezTo>
                    <a:pt x="196" y="5"/>
                    <a:pt x="196" y="5"/>
                    <a:pt x="196" y="5"/>
                  </a:cubicBezTo>
                  <a:cubicBezTo>
                    <a:pt x="197" y="5"/>
                    <a:pt x="197" y="5"/>
                    <a:pt x="197" y="5"/>
                  </a:cubicBezTo>
                  <a:cubicBezTo>
                    <a:pt x="198" y="5"/>
                    <a:pt x="198" y="5"/>
                    <a:pt x="198" y="5"/>
                  </a:cubicBezTo>
                  <a:cubicBezTo>
                    <a:pt x="199" y="5"/>
                    <a:pt x="199" y="5"/>
                    <a:pt x="199" y="5"/>
                  </a:cubicBezTo>
                  <a:cubicBezTo>
                    <a:pt x="200" y="5"/>
                    <a:pt x="200" y="5"/>
                    <a:pt x="200" y="5"/>
                  </a:cubicBezTo>
                  <a:cubicBezTo>
                    <a:pt x="201" y="4"/>
                    <a:pt x="201" y="4"/>
                    <a:pt x="201" y="4"/>
                  </a:cubicBezTo>
                  <a:cubicBezTo>
                    <a:pt x="201" y="3"/>
                    <a:pt x="201" y="3"/>
                    <a:pt x="201" y="3"/>
                  </a:cubicBezTo>
                  <a:cubicBezTo>
                    <a:pt x="201" y="3"/>
                    <a:pt x="201" y="3"/>
                    <a:pt x="201" y="3"/>
                  </a:cubicBezTo>
                  <a:cubicBezTo>
                    <a:pt x="201" y="3"/>
                    <a:pt x="201" y="3"/>
                    <a:pt x="201" y="3"/>
                  </a:cubicBezTo>
                  <a:cubicBezTo>
                    <a:pt x="200" y="2"/>
                    <a:pt x="200" y="2"/>
                    <a:pt x="200" y="2"/>
                  </a:cubicBezTo>
                  <a:cubicBezTo>
                    <a:pt x="200" y="2"/>
                    <a:pt x="200" y="2"/>
                    <a:pt x="200" y="2"/>
                  </a:cubicBezTo>
                  <a:cubicBezTo>
                    <a:pt x="199" y="2"/>
                    <a:pt x="199" y="2"/>
                    <a:pt x="199" y="2"/>
                  </a:cubicBezTo>
                  <a:cubicBezTo>
                    <a:pt x="199" y="1"/>
                    <a:pt x="199" y="1"/>
                    <a:pt x="199" y="1"/>
                  </a:cubicBezTo>
                  <a:cubicBezTo>
                    <a:pt x="199" y="1"/>
                    <a:pt x="199" y="1"/>
                    <a:pt x="199" y="1"/>
                  </a:cubicBezTo>
                  <a:cubicBezTo>
                    <a:pt x="199" y="1"/>
                    <a:pt x="199" y="1"/>
                    <a:pt x="199" y="1"/>
                  </a:cubicBezTo>
                  <a:cubicBezTo>
                    <a:pt x="199" y="1"/>
                    <a:pt x="199" y="1"/>
                    <a:pt x="199" y="1"/>
                  </a:cubicBezTo>
                  <a:cubicBezTo>
                    <a:pt x="200" y="0"/>
                    <a:pt x="200" y="0"/>
                    <a:pt x="200" y="0"/>
                  </a:cubicBezTo>
                  <a:cubicBezTo>
                    <a:pt x="199" y="0"/>
                    <a:pt x="199" y="0"/>
                    <a:pt x="199" y="0"/>
                  </a:cubicBezTo>
                  <a:cubicBezTo>
                    <a:pt x="198" y="1"/>
                    <a:pt x="198" y="1"/>
                    <a:pt x="198" y="1"/>
                  </a:cubicBezTo>
                  <a:cubicBezTo>
                    <a:pt x="197" y="1"/>
                    <a:pt x="197" y="1"/>
                    <a:pt x="197" y="1"/>
                  </a:cubicBezTo>
                  <a:cubicBezTo>
                    <a:pt x="196" y="1"/>
                    <a:pt x="196" y="1"/>
                    <a:pt x="196" y="1"/>
                  </a:cubicBezTo>
                  <a:cubicBezTo>
                    <a:pt x="195" y="2"/>
                    <a:pt x="195" y="2"/>
                    <a:pt x="195" y="2"/>
                  </a:cubicBezTo>
                  <a:cubicBezTo>
                    <a:pt x="193" y="3"/>
                    <a:pt x="193" y="3"/>
                    <a:pt x="193" y="3"/>
                  </a:cubicBezTo>
                  <a:cubicBezTo>
                    <a:pt x="192" y="4"/>
                    <a:pt x="192" y="4"/>
                    <a:pt x="192" y="4"/>
                  </a:cubicBezTo>
                  <a:cubicBezTo>
                    <a:pt x="190" y="4"/>
                    <a:pt x="190" y="4"/>
                    <a:pt x="190" y="4"/>
                  </a:cubicBezTo>
                  <a:cubicBezTo>
                    <a:pt x="189" y="3"/>
                    <a:pt x="189" y="3"/>
                    <a:pt x="189" y="3"/>
                  </a:cubicBezTo>
                  <a:cubicBezTo>
                    <a:pt x="188" y="3"/>
                    <a:pt x="188" y="3"/>
                    <a:pt x="188" y="3"/>
                  </a:cubicBezTo>
                  <a:cubicBezTo>
                    <a:pt x="188" y="3"/>
                    <a:pt x="188" y="3"/>
                    <a:pt x="188" y="3"/>
                  </a:cubicBezTo>
                  <a:cubicBezTo>
                    <a:pt x="188" y="3"/>
                    <a:pt x="188" y="3"/>
                    <a:pt x="188" y="3"/>
                  </a:cubicBezTo>
                  <a:cubicBezTo>
                    <a:pt x="187" y="2"/>
                    <a:pt x="187" y="2"/>
                    <a:pt x="187" y="2"/>
                  </a:cubicBezTo>
                  <a:cubicBezTo>
                    <a:pt x="186" y="3"/>
                    <a:pt x="186" y="3"/>
                    <a:pt x="186" y="3"/>
                  </a:cubicBezTo>
                  <a:cubicBezTo>
                    <a:pt x="186" y="3"/>
                    <a:pt x="186" y="3"/>
                    <a:pt x="186" y="3"/>
                  </a:cubicBezTo>
                  <a:cubicBezTo>
                    <a:pt x="185" y="3"/>
                    <a:pt x="185" y="3"/>
                    <a:pt x="185" y="3"/>
                  </a:cubicBezTo>
                  <a:cubicBezTo>
                    <a:pt x="185" y="3"/>
                    <a:pt x="185" y="3"/>
                    <a:pt x="185" y="3"/>
                  </a:cubicBezTo>
                  <a:cubicBezTo>
                    <a:pt x="185" y="2"/>
                    <a:pt x="185" y="2"/>
                    <a:pt x="185" y="2"/>
                  </a:cubicBezTo>
                  <a:cubicBezTo>
                    <a:pt x="186" y="2"/>
                    <a:pt x="186" y="2"/>
                    <a:pt x="186" y="2"/>
                  </a:cubicBezTo>
                  <a:cubicBezTo>
                    <a:pt x="186" y="2"/>
                    <a:pt x="186" y="2"/>
                    <a:pt x="186" y="2"/>
                  </a:cubicBezTo>
                  <a:cubicBezTo>
                    <a:pt x="185" y="2"/>
                    <a:pt x="185" y="2"/>
                    <a:pt x="185" y="2"/>
                  </a:cubicBezTo>
                  <a:cubicBezTo>
                    <a:pt x="183" y="3"/>
                    <a:pt x="183" y="3"/>
                    <a:pt x="183" y="3"/>
                  </a:cubicBezTo>
                  <a:cubicBezTo>
                    <a:pt x="182" y="3"/>
                    <a:pt x="182" y="3"/>
                    <a:pt x="182" y="3"/>
                  </a:cubicBezTo>
                  <a:cubicBezTo>
                    <a:pt x="181" y="4"/>
                    <a:pt x="181" y="4"/>
                    <a:pt x="181" y="4"/>
                  </a:cubicBezTo>
                  <a:cubicBezTo>
                    <a:pt x="181" y="5"/>
                    <a:pt x="181" y="5"/>
                    <a:pt x="181" y="5"/>
                  </a:cubicBezTo>
                  <a:cubicBezTo>
                    <a:pt x="182" y="5"/>
                    <a:pt x="182" y="5"/>
                    <a:pt x="182" y="5"/>
                  </a:cubicBezTo>
                  <a:cubicBezTo>
                    <a:pt x="182" y="6"/>
                    <a:pt x="182" y="6"/>
                    <a:pt x="182" y="6"/>
                  </a:cubicBezTo>
                  <a:cubicBezTo>
                    <a:pt x="181" y="6"/>
                    <a:pt x="181" y="6"/>
                    <a:pt x="181" y="6"/>
                  </a:cubicBezTo>
                  <a:cubicBezTo>
                    <a:pt x="180" y="6"/>
                    <a:pt x="180" y="6"/>
                    <a:pt x="180" y="6"/>
                  </a:cubicBezTo>
                  <a:cubicBezTo>
                    <a:pt x="179" y="8"/>
                    <a:pt x="179" y="8"/>
                    <a:pt x="179" y="8"/>
                  </a:cubicBezTo>
                  <a:cubicBezTo>
                    <a:pt x="178" y="10"/>
                    <a:pt x="178" y="10"/>
                    <a:pt x="178" y="10"/>
                  </a:cubicBezTo>
                  <a:cubicBezTo>
                    <a:pt x="178" y="10"/>
                    <a:pt x="178" y="10"/>
                    <a:pt x="178" y="10"/>
                  </a:cubicBezTo>
                  <a:cubicBezTo>
                    <a:pt x="178" y="9"/>
                    <a:pt x="178" y="9"/>
                    <a:pt x="178" y="9"/>
                  </a:cubicBezTo>
                  <a:cubicBezTo>
                    <a:pt x="178" y="8"/>
                    <a:pt x="178" y="8"/>
                    <a:pt x="178" y="8"/>
                  </a:cubicBezTo>
                  <a:cubicBezTo>
                    <a:pt x="179" y="6"/>
                    <a:pt x="179" y="6"/>
                    <a:pt x="179" y="6"/>
                  </a:cubicBezTo>
                  <a:cubicBezTo>
                    <a:pt x="179" y="6"/>
                    <a:pt x="179" y="6"/>
                    <a:pt x="179" y="6"/>
                  </a:cubicBezTo>
                  <a:cubicBezTo>
                    <a:pt x="179" y="6"/>
                    <a:pt x="179" y="6"/>
                    <a:pt x="179" y="6"/>
                  </a:cubicBezTo>
                  <a:cubicBezTo>
                    <a:pt x="177" y="7"/>
                    <a:pt x="177" y="7"/>
                    <a:pt x="177" y="7"/>
                  </a:cubicBezTo>
                  <a:cubicBezTo>
                    <a:pt x="176" y="7"/>
                    <a:pt x="176" y="7"/>
                    <a:pt x="176" y="7"/>
                  </a:cubicBezTo>
                  <a:cubicBezTo>
                    <a:pt x="175" y="6"/>
                    <a:pt x="175" y="6"/>
                    <a:pt x="175" y="6"/>
                  </a:cubicBezTo>
                  <a:cubicBezTo>
                    <a:pt x="174" y="5"/>
                    <a:pt x="174" y="5"/>
                    <a:pt x="174" y="5"/>
                  </a:cubicBezTo>
                  <a:cubicBezTo>
                    <a:pt x="173" y="5"/>
                    <a:pt x="173" y="5"/>
                    <a:pt x="173" y="5"/>
                  </a:cubicBezTo>
                  <a:cubicBezTo>
                    <a:pt x="173" y="5"/>
                    <a:pt x="173" y="5"/>
                    <a:pt x="173" y="5"/>
                  </a:cubicBezTo>
                  <a:cubicBezTo>
                    <a:pt x="173" y="6"/>
                    <a:pt x="173" y="6"/>
                    <a:pt x="173" y="6"/>
                  </a:cubicBezTo>
                  <a:cubicBezTo>
                    <a:pt x="174" y="6"/>
                    <a:pt x="174" y="6"/>
                    <a:pt x="174" y="6"/>
                  </a:cubicBezTo>
                  <a:cubicBezTo>
                    <a:pt x="175" y="7"/>
                    <a:pt x="175" y="7"/>
                    <a:pt x="175" y="7"/>
                  </a:cubicBezTo>
                  <a:cubicBezTo>
                    <a:pt x="174" y="7"/>
                    <a:pt x="174" y="7"/>
                    <a:pt x="174" y="7"/>
                  </a:cubicBezTo>
                  <a:cubicBezTo>
                    <a:pt x="173" y="7"/>
                    <a:pt x="173" y="7"/>
                    <a:pt x="173" y="7"/>
                  </a:cubicBezTo>
                  <a:cubicBezTo>
                    <a:pt x="172" y="6"/>
                    <a:pt x="172" y="6"/>
                    <a:pt x="172" y="6"/>
                  </a:cubicBezTo>
                  <a:cubicBezTo>
                    <a:pt x="170" y="7"/>
                    <a:pt x="170" y="7"/>
                    <a:pt x="170" y="7"/>
                  </a:cubicBezTo>
                  <a:cubicBezTo>
                    <a:pt x="167" y="9"/>
                    <a:pt x="167" y="9"/>
                    <a:pt x="167" y="9"/>
                  </a:cubicBezTo>
                  <a:cubicBezTo>
                    <a:pt x="165" y="10"/>
                    <a:pt x="165" y="10"/>
                    <a:pt x="165" y="10"/>
                  </a:cubicBezTo>
                  <a:cubicBezTo>
                    <a:pt x="163" y="11"/>
                    <a:pt x="163" y="11"/>
                    <a:pt x="163" y="11"/>
                  </a:cubicBezTo>
                  <a:cubicBezTo>
                    <a:pt x="161" y="13"/>
                    <a:pt x="161" y="13"/>
                    <a:pt x="161" y="13"/>
                  </a:cubicBezTo>
                  <a:cubicBezTo>
                    <a:pt x="159" y="14"/>
                    <a:pt x="159" y="14"/>
                    <a:pt x="159" y="14"/>
                  </a:cubicBezTo>
                  <a:cubicBezTo>
                    <a:pt x="158" y="15"/>
                    <a:pt x="158" y="15"/>
                    <a:pt x="158" y="15"/>
                  </a:cubicBezTo>
                  <a:cubicBezTo>
                    <a:pt x="157" y="15"/>
                    <a:pt x="157" y="15"/>
                    <a:pt x="157" y="15"/>
                  </a:cubicBezTo>
                  <a:cubicBezTo>
                    <a:pt x="156" y="16"/>
                    <a:pt x="156" y="16"/>
                    <a:pt x="156" y="16"/>
                  </a:cubicBezTo>
                  <a:cubicBezTo>
                    <a:pt x="155" y="16"/>
                    <a:pt x="155" y="16"/>
                    <a:pt x="155" y="16"/>
                  </a:cubicBezTo>
                  <a:cubicBezTo>
                    <a:pt x="153" y="17"/>
                    <a:pt x="153" y="17"/>
                    <a:pt x="153" y="17"/>
                  </a:cubicBezTo>
                  <a:cubicBezTo>
                    <a:pt x="152" y="17"/>
                    <a:pt x="152" y="17"/>
                    <a:pt x="152" y="17"/>
                  </a:cubicBezTo>
                  <a:cubicBezTo>
                    <a:pt x="151" y="16"/>
                    <a:pt x="151" y="16"/>
                    <a:pt x="151" y="16"/>
                  </a:cubicBezTo>
                  <a:cubicBezTo>
                    <a:pt x="150" y="16"/>
                    <a:pt x="150" y="16"/>
                    <a:pt x="150" y="16"/>
                  </a:cubicBezTo>
                  <a:cubicBezTo>
                    <a:pt x="149" y="15"/>
                    <a:pt x="149" y="15"/>
                    <a:pt x="149" y="15"/>
                  </a:cubicBezTo>
                  <a:cubicBezTo>
                    <a:pt x="148" y="15"/>
                    <a:pt x="148" y="15"/>
                    <a:pt x="148" y="15"/>
                  </a:cubicBezTo>
                  <a:cubicBezTo>
                    <a:pt x="146" y="14"/>
                    <a:pt x="146" y="14"/>
                    <a:pt x="146" y="14"/>
                  </a:cubicBezTo>
                  <a:cubicBezTo>
                    <a:pt x="146" y="15"/>
                    <a:pt x="146" y="15"/>
                    <a:pt x="146" y="15"/>
                  </a:cubicBezTo>
                  <a:cubicBezTo>
                    <a:pt x="145" y="15"/>
                    <a:pt x="145" y="15"/>
                    <a:pt x="145" y="15"/>
                  </a:cubicBezTo>
                  <a:cubicBezTo>
                    <a:pt x="143" y="17"/>
                    <a:pt x="143" y="17"/>
                    <a:pt x="143" y="17"/>
                  </a:cubicBezTo>
                  <a:cubicBezTo>
                    <a:pt x="143" y="18"/>
                    <a:pt x="143" y="18"/>
                    <a:pt x="143" y="18"/>
                  </a:cubicBezTo>
                  <a:cubicBezTo>
                    <a:pt x="142" y="19"/>
                    <a:pt x="142" y="19"/>
                    <a:pt x="142" y="19"/>
                  </a:cubicBezTo>
                  <a:cubicBezTo>
                    <a:pt x="141" y="20"/>
                    <a:pt x="141" y="20"/>
                    <a:pt x="141" y="20"/>
                  </a:cubicBezTo>
                  <a:cubicBezTo>
                    <a:pt x="141" y="20"/>
                    <a:pt x="141" y="20"/>
                    <a:pt x="141" y="20"/>
                  </a:cubicBezTo>
                  <a:cubicBezTo>
                    <a:pt x="140" y="19"/>
                    <a:pt x="140" y="19"/>
                    <a:pt x="140" y="19"/>
                  </a:cubicBezTo>
                  <a:cubicBezTo>
                    <a:pt x="140" y="20"/>
                    <a:pt x="140" y="20"/>
                    <a:pt x="140" y="20"/>
                  </a:cubicBezTo>
                  <a:cubicBezTo>
                    <a:pt x="140" y="21"/>
                    <a:pt x="140" y="21"/>
                    <a:pt x="140" y="21"/>
                  </a:cubicBezTo>
                  <a:cubicBezTo>
                    <a:pt x="142" y="25"/>
                    <a:pt x="142" y="25"/>
                    <a:pt x="142" y="25"/>
                  </a:cubicBezTo>
                  <a:cubicBezTo>
                    <a:pt x="143" y="27"/>
                    <a:pt x="143" y="27"/>
                    <a:pt x="143" y="27"/>
                  </a:cubicBezTo>
                  <a:cubicBezTo>
                    <a:pt x="143" y="30"/>
                    <a:pt x="143" y="30"/>
                    <a:pt x="143" y="30"/>
                  </a:cubicBezTo>
                  <a:cubicBezTo>
                    <a:pt x="143" y="32"/>
                    <a:pt x="143" y="32"/>
                    <a:pt x="143" y="32"/>
                  </a:cubicBezTo>
                  <a:cubicBezTo>
                    <a:pt x="142" y="34"/>
                    <a:pt x="142" y="34"/>
                    <a:pt x="142" y="34"/>
                  </a:cubicBezTo>
                  <a:cubicBezTo>
                    <a:pt x="141" y="35"/>
                    <a:pt x="141" y="35"/>
                    <a:pt x="141" y="35"/>
                  </a:cubicBezTo>
                  <a:cubicBezTo>
                    <a:pt x="141" y="35"/>
                    <a:pt x="141" y="35"/>
                    <a:pt x="141" y="35"/>
                  </a:cubicBezTo>
                  <a:cubicBezTo>
                    <a:pt x="143" y="37"/>
                    <a:pt x="143" y="37"/>
                    <a:pt x="143" y="37"/>
                  </a:cubicBezTo>
                  <a:cubicBezTo>
                    <a:pt x="144" y="37"/>
                    <a:pt x="144" y="37"/>
                    <a:pt x="144" y="37"/>
                  </a:cubicBezTo>
                  <a:cubicBezTo>
                    <a:pt x="144" y="37"/>
                    <a:pt x="144" y="37"/>
                    <a:pt x="144" y="37"/>
                  </a:cubicBezTo>
                  <a:cubicBezTo>
                    <a:pt x="144" y="37"/>
                    <a:pt x="144" y="37"/>
                    <a:pt x="144" y="37"/>
                  </a:cubicBezTo>
                  <a:cubicBezTo>
                    <a:pt x="145" y="37"/>
                    <a:pt x="145" y="37"/>
                    <a:pt x="145" y="37"/>
                  </a:cubicBezTo>
                  <a:cubicBezTo>
                    <a:pt x="145" y="37"/>
                    <a:pt x="145" y="37"/>
                    <a:pt x="145" y="37"/>
                  </a:cubicBezTo>
                  <a:cubicBezTo>
                    <a:pt x="145" y="37"/>
                    <a:pt x="145" y="37"/>
                    <a:pt x="145" y="37"/>
                  </a:cubicBezTo>
                  <a:cubicBezTo>
                    <a:pt x="145" y="38"/>
                    <a:pt x="145" y="38"/>
                    <a:pt x="145" y="38"/>
                  </a:cubicBezTo>
                  <a:cubicBezTo>
                    <a:pt x="147" y="39"/>
                    <a:pt x="147" y="39"/>
                    <a:pt x="147" y="39"/>
                  </a:cubicBezTo>
                  <a:cubicBezTo>
                    <a:pt x="146" y="39"/>
                    <a:pt x="146" y="39"/>
                    <a:pt x="146" y="39"/>
                  </a:cubicBezTo>
                  <a:cubicBezTo>
                    <a:pt x="145" y="39"/>
                    <a:pt x="145" y="39"/>
                    <a:pt x="145" y="39"/>
                  </a:cubicBezTo>
                  <a:cubicBezTo>
                    <a:pt x="145" y="40"/>
                    <a:pt x="145" y="40"/>
                    <a:pt x="145" y="40"/>
                  </a:cubicBezTo>
                  <a:cubicBezTo>
                    <a:pt x="145" y="42"/>
                    <a:pt x="145" y="42"/>
                    <a:pt x="145" y="42"/>
                  </a:cubicBezTo>
                  <a:cubicBezTo>
                    <a:pt x="145" y="43"/>
                    <a:pt x="145" y="43"/>
                    <a:pt x="145" y="43"/>
                  </a:cubicBezTo>
                  <a:cubicBezTo>
                    <a:pt x="146" y="43"/>
                    <a:pt x="146" y="43"/>
                    <a:pt x="146" y="43"/>
                  </a:cubicBezTo>
                  <a:cubicBezTo>
                    <a:pt x="146" y="43"/>
                    <a:pt x="146" y="43"/>
                    <a:pt x="146" y="43"/>
                  </a:cubicBezTo>
                  <a:cubicBezTo>
                    <a:pt x="147" y="42"/>
                    <a:pt x="147" y="42"/>
                    <a:pt x="147" y="42"/>
                  </a:cubicBezTo>
                  <a:cubicBezTo>
                    <a:pt x="148" y="43"/>
                    <a:pt x="148" y="43"/>
                    <a:pt x="148" y="43"/>
                  </a:cubicBezTo>
                  <a:cubicBezTo>
                    <a:pt x="148" y="43"/>
                    <a:pt x="148" y="43"/>
                    <a:pt x="148" y="43"/>
                  </a:cubicBezTo>
                  <a:cubicBezTo>
                    <a:pt x="149" y="43"/>
                    <a:pt x="149" y="43"/>
                    <a:pt x="149" y="43"/>
                  </a:cubicBezTo>
                  <a:cubicBezTo>
                    <a:pt x="151" y="43"/>
                    <a:pt x="151" y="43"/>
                    <a:pt x="151" y="43"/>
                  </a:cubicBezTo>
                  <a:cubicBezTo>
                    <a:pt x="152" y="44"/>
                    <a:pt x="152" y="44"/>
                    <a:pt x="152" y="44"/>
                  </a:cubicBezTo>
                  <a:cubicBezTo>
                    <a:pt x="151" y="44"/>
                    <a:pt x="151" y="44"/>
                    <a:pt x="151" y="44"/>
                  </a:cubicBezTo>
                  <a:cubicBezTo>
                    <a:pt x="151" y="45"/>
                    <a:pt x="151" y="45"/>
                    <a:pt x="151" y="45"/>
                  </a:cubicBezTo>
                  <a:cubicBezTo>
                    <a:pt x="151" y="46"/>
                    <a:pt x="151" y="46"/>
                    <a:pt x="151" y="46"/>
                  </a:cubicBezTo>
                  <a:cubicBezTo>
                    <a:pt x="149" y="46"/>
                    <a:pt x="149" y="46"/>
                    <a:pt x="149" y="46"/>
                  </a:cubicBezTo>
                  <a:cubicBezTo>
                    <a:pt x="149" y="46"/>
                    <a:pt x="149" y="46"/>
                    <a:pt x="149" y="46"/>
                  </a:cubicBezTo>
                  <a:cubicBezTo>
                    <a:pt x="149" y="45"/>
                    <a:pt x="149" y="45"/>
                    <a:pt x="149" y="45"/>
                  </a:cubicBezTo>
                  <a:cubicBezTo>
                    <a:pt x="148" y="46"/>
                    <a:pt x="148" y="46"/>
                    <a:pt x="148" y="46"/>
                  </a:cubicBezTo>
                  <a:cubicBezTo>
                    <a:pt x="147" y="45"/>
                    <a:pt x="147" y="45"/>
                    <a:pt x="147" y="45"/>
                  </a:cubicBezTo>
                  <a:cubicBezTo>
                    <a:pt x="146" y="45"/>
                    <a:pt x="146" y="45"/>
                    <a:pt x="146" y="45"/>
                  </a:cubicBezTo>
                  <a:cubicBezTo>
                    <a:pt x="146" y="44"/>
                    <a:pt x="146" y="44"/>
                    <a:pt x="146" y="44"/>
                  </a:cubicBezTo>
                  <a:cubicBezTo>
                    <a:pt x="145" y="44"/>
                    <a:pt x="145" y="44"/>
                    <a:pt x="145" y="44"/>
                  </a:cubicBezTo>
                  <a:cubicBezTo>
                    <a:pt x="145" y="44"/>
                    <a:pt x="145" y="44"/>
                    <a:pt x="145" y="44"/>
                  </a:cubicBezTo>
                  <a:cubicBezTo>
                    <a:pt x="144" y="43"/>
                    <a:pt x="144" y="43"/>
                    <a:pt x="144" y="43"/>
                  </a:cubicBezTo>
                  <a:cubicBezTo>
                    <a:pt x="144" y="42"/>
                    <a:pt x="144" y="42"/>
                    <a:pt x="144" y="42"/>
                  </a:cubicBezTo>
                  <a:cubicBezTo>
                    <a:pt x="145" y="39"/>
                    <a:pt x="145" y="39"/>
                    <a:pt x="145" y="39"/>
                  </a:cubicBezTo>
                  <a:cubicBezTo>
                    <a:pt x="145" y="39"/>
                    <a:pt x="145" y="39"/>
                    <a:pt x="145" y="39"/>
                  </a:cubicBezTo>
                  <a:cubicBezTo>
                    <a:pt x="144" y="39"/>
                    <a:pt x="144" y="39"/>
                    <a:pt x="144" y="39"/>
                  </a:cubicBezTo>
                  <a:cubicBezTo>
                    <a:pt x="144" y="39"/>
                    <a:pt x="144" y="39"/>
                    <a:pt x="144" y="39"/>
                  </a:cubicBezTo>
                  <a:cubicBezTo>
                    <a:pt x="143" y="42"/>
                    <a:pt x="143" y="42"/>
                    <a:pt x="143" y="42"/>
                  </a:cubicBezTo>
                  <a:cubicBezTo>
                    <a:pt x="143" y="43"/>
                    <a:pt x="143" y="43"/>
                    <a:pt x="143" y="43"/>
                  </a:cubicBezTo>
                  <a:cubicBezTo>
                    <a:pt x="142" y="44"/>
                    <a:pt x="142" y="44"/>
                    <a:pt x="142" y="44"/>
                  </a:cubicBezTo>
                  <a:cubicBezTo>
                    <a:pt x="142" y="45"/>
                    <a:pt x="142" y="45"/>
                    <a:pt x="142" y="45"/>
                  </a:cubicBezTo>
                  <a:cubicBezTo>
                    <a:pt x="143" y="44"/>
                    <a:pt x="143" y="44"/>
                    <a:pt x="143" y="44"/>
                  </a:cubicBezTo>
                  <a:cubicBezTo>
                    <a:pt x="143" y="44"/>
                    <a:pt x="143" y="44"/>
                    <a:pt x="143" y="44"/>
                  </a:cubicBezTo>
                  <a:cubicBezTo>
                    <a:pt x="144" y="44"/>
                    <a:pt x="144" y="44"/>
                    <a:pt x="144" y="44"/>
                  </a:cubicBezTo>
                  <a:cubicBezTo>
                    <a:pt x="145" y="44"/>
                    <a:pt x="145" y="44"/>
                    <a:pt x="145" y="44"/>
                  </a:cubicBezTo>
                  <a:cubicBezTo>
                    <a:pt x="145" y="45"/>
                    <a:pt x="145" y="45"/>
                    <a:pt x="145" y="45"/>
                  </a:cubicBezTo>
                  <a:cubicBezTo>
                    <a:pt x="145" y="46"/>
                    <a:pt x="145" y="46"/>
                    <a:pt x="145" y="46"/>
                  </a:cubicBezTo>
                  <a:cubicBezTo>
                    <a:pt x="144" y="47"/>
                    <a:pt x="144" y="47"/>
                    <a:pt x="144" y="47"/>
                  </a:cubicBezTo>
                  <a:cubicBezTo>
                    <a:pt x="143" y="48"/>
                    <a:pt x="143" y="48"/>
                    <a:pt x="143" y="48"/>
                  </a:cubicBezTo>
                  <a:cubicBezTo>
                    <a:pt x="144" y="46"/>
                    <a:pt x="144" y="46"/>
                    <a:pt x="144" y="46"/>
                  </a:cubicBezTo>
                  <a:cubicBezTo>
                    <a:pt x="144" y="46"/>
                    <a:pt x="144" y="46"/>
                    <a:pt x="144" y="46"/>
                  </a:cubicBezTo>
                  <a:cubicBezTo>
                    <a:pt x="144" y="46"/>
                    <a:pt x="144" y="46"/>
                    <a:pt x="144" y="46"/>
                  </a:cubicBezTo>
                  <a:cubicBezTo>
                    <a:pt x="143" y="45"/>
                    <a:pt x="143" y="45"/>
                    <a:pt x="143" y="45"/>
                  </a:cubicBezTo>
                  <a:cubicBezTo>
                    <a:pt x="143" y="46"/>
                    <a:pt x="143" y="46"/>
                    <a:pt x="143" y="46"/>
                  </a:cubicBezTo>
                  <a:cubicBezTo>
                    <a:pt x="141" y="47"/>
                    <a:pt x="141" y="47"/>
                    <a:pt x="141" y="47"/>
                  </a:cubicBezTo>
                  <a:cubicBezTo>
                    <a:pt x="141" y="48"/>
                    <a:pt x="141" y="48"/>
                    <a:pt x="141" y="48"/>
                  </a:cubicBezTo>
                  <a:cubicBezTo>
                    <a:pt x="141" y="48"/>
                    <a:pt x="141" y="48"/>
                    <a:pt x="141" y="48"/>
                  </a:cubicBezTo>
                  <a:cubicBezTo>
                    <a:pt x="140" y="48"/>
                    <a:pt x="140" y="48"/>
                    <a:pt x="140" y="48"/>
                  </a:cubicBezTo>
                  <a:cubicBezTo>
                    <a:pt x="140" y="47"/>
                    <a:pt x="140" y="47"/>
                    <a:pt x="140" y="47"/>
                  </a:cubicBezTo>
                  <a:cubicBezTo>
                    <a:pt x="139" y="47"/>
                    <a:pt x="139" y="47"/>
                    <a:pt x="139" y="47"/>
                  </a:cubicBezTo>
                  <a:cubicBezTo>
                    <a:pt x="138" y="47"/>
                    <a:pt x="138" y="47"/>
                    <a:pt x="138" y="47"/>
                  </a:cubicBezTo>
                  <a:cubicBezTo>
                    <a:pt x="137" y="47"/>
                    <a:pt x="137" y="47"/>
                    <a:pt x="137" y="47"/>
                  </a:cubicBezTo>
                  <a:cubicBezTo>
                    <a:pt x="137" y="46"/>
                    <a:pt x="137" y="46"/>
                    <a:pt x="137" y="46"/>
                  </a:cubicBezTo>
                  <a:cubicBezTo>
                    <a:pt x="137" y="46"/>
                    <a:pt x="137" y="46"/>
                    <a:pt x="137" y="46"/>
                  </a:cubicBezTo>
                  <a:cubicBezTo>
                    <a:pt x="136" y="46"/>
                    <a:pt x="136" y="46"/>
                    <a:pt x="136" y="46"/>
                  </a:cubicBezTo>
                  <a:cubicBezTo>
                    <a:pt x="136" y="46"/>
                    <a:pt x="136" y="46"/>
                    <a:pt x="136" y="46"/>
                  </a:cubicBezTo>
                  <a:cubicBezTo>
                    <a:pt x="135" y="46"/>
                    <a:pt x="135" y="46"/>
                    <a:pt x="135" y="46"/>
                  </a:cubicBezTo>
                  <a:cubicBezTo>
                    <a:pt x="135" y="45"/>
                    <a:pt x="135" y="45"/>
                    <a:pt x="135" y="45"/>
                  </a:cubicBezTo>
                  <a:cubicBezTo>
                    <a:pt x="134" y="46"/>
                    <a:pt x="134" y="46"/>
                    <a:pt x="134" y="46"/>
                  </a:cubicBezTo>
                  <a:cubicBezTo>
                    <a:pt x="134" y="45"/>
                    <a:pt x="134" y="45"/>
                    <a:pt x="134" y="45"/>
                  </a:cubicBezTo>
                  <a:cubicBezTo>
                    <a:pt x="134" y="45"/>
                    <a:pt x="134" y="45"/>
                    <a:pt x="134" y="45"/>
                  </a:cubicBezTo>
                  <a:cubicBezTo>
                    <a:pt x="133" y="44"/>
                    <a:pt x="133" y="44"/>
                    <a:pt x="133" y="44"/>
                  </a:cubicBezTo>
                  <a:cubicBezTo>
                    <a:pt x="133" y="43"/>
                    <a:pt x="133" y="43"/>
                    <a:pt x="133" y="43"/>
                  </a:cubicBezTo>
                  <a:cubicBezTo>
                    <a:pt x="134" y="43"/>
                    <a:pt x="134" y="43"/>
                    <a:pt x="134" y="43"/>
                  </a:cubicBezTo>
                  <a:cubicBezTo>
                    <a:pt x="135" y="42"/>
                    <a:pt x="135" y="42"/>
                    <a:pt x="135" y="42"/>
                  </a:cubicBezTo>
                  <a:cubicBezTo>
                    <a:pt x="136" y="42"/>
                    <a:pt x="136" y="42"/>
                    <a:pt x="136" y="42"/>
                  </a:cubicBezTo>
                  <a:cubicBezTo>
                    <a:pt x="136" y="41"/>
                    <a:pt x="136" y="41"/>
                    <a:pt x="136" y="41"/>
                  </a:cubicBezTo>
                  <a:cubicBezTo>
                    <a:pt x="136" y="41"/>
                    <a:pt x="136" y="41"/>
                    <a:pt x="136" y="41"/>
                  </a:cubicBezTo>
                  <a:cubicBezTo>
                    <a:pt x="135" y="40"/>
                    <a:pt x="135" y="40"/>
                    <a:pt x="135" y="40"/>
                  </a:cubicBezTo>
                  <a:cubicBezTo>
                    <a:pt x="134" y="39"/>
                    <a:pt x="134" y="39"/>
                    <a:pt x="134" y="39"/>
                  </a:cubicBezTo>
                  <a:cubicBezTo>
                    <a:pt x="133" y="39"/>
                    <a:pt x="133" y="39"/>
                    <a:pt x="133" y="39"/>
                  </a:cubicBezTo>
                  <a:cubicBezTo>
                    <a:pt x="132" y="40"/>
                    <a:pt x="132" y="40"/>
                    <a:pt x="132" y="40"/>
                  </a:cubicBezTo>
                  <a:cubicBezTo>
                    <a:pt x="131" y="40"/>
                    <a:pt x="131" y="40"/>
                    <a:pt x="131" y="40"/>
                  </a:cubicBezTo>
                  <a:cubicBezTo>
                    <a:pt x="131" y="40"/>
                    <a:pt x="131" y="40"/>
                    <a:pt x="131" y="40"/>
                  </a:cubicBezTo>
                  <a:cubicBezTo>
                    <a:pt x="130" y="40"/>
                    <a:pt x="130" y="40"/>
                    <a:pt x="130" y="40"/>
                  </a:cubicBezTo>
                  <a:cubicBezTo>
                    <a:pt x="127" y="41"/>
                    <a:pt x="127" y="41"/>
                    <a:pt x="127" y="41"/>
                  </a:cubicBezTo>
                  <a:cubicBezTo>
                    <a:pt x="127" y="41"/>
                    <a:pt x="127" y="41"/>
                    <a:pt x="127" y="41"/>
                  </a:cubicBezTo>
                  <a:cubicBezTo>
                    <a:pt x="127" y="42"/>
                    <a:pt x="127" y="42"/>
                    <a:pt x="127" y="42"/>
                  </a:cubicBezTo>
                  <a:cubicBezTo>
                    <a:pt x="128" y="42"/>
                    <a:pt x="128" y="42"/>
                    <a:pt x="128" y="42"/>
                  </a:cubicBezTo>
                  <a:cubicBezTo>
                    <a:pt x="128" y="43"/>
                    <a:pt x="128" y="43"/>
                    <a:pt x="128" y="43"/>
                  </a:cubicBezTo>
                  <a:cubicBezTo>
                    <a:pt x="127" y="42"/>
                    <a:pt x="127" y="42"/>
                    <a:pt x="127" y="42"/>
                  </a:cubicBezTo>
                  <a:cubicBezTo>
                    <a:pt x="127" y="42"/>
                    <a:pt x="127" y="42"/>
                    <a:pt x="127" y="42"/>
                  </a:cubicBezTo>
                  <a:cubicBezTo>
                    <a:pt x="126" y="42"/>
                    <a:pt x="126" y="42"/>
                    <a:pt x="126" y="42"/>
                  </a:cubicBezTo>
                  <a:cubicBezTo>
                    <a:pt x="125" y="42"/>
                    <a:pt x="125" y="42"/>
                    <a:pt x="125" y="42"/>
                  </a:cubicBezTo>
                  <a:cubicBezTo>
                    <a:pt x="124" y="42"/>
                    <a:pt x="124" y="42"/>
                    <a:pt x="124" y="42"/>
                  </a:cubicBezTo>
                  <a:cubicBezTo>
                    <a:pt x="122" y="42"/>
                    <a:pt x="122" y="42"/>
                    <a:pt x="122" y="42"/>
                  </a:cubicBezTo>
                  <a:cubicBezTo>
                    <a:pt x="122" y="42"/>
                    <a:pt x="122" y="42"/>
                    <a:pt x="122" y="42"/>
                  </a:cubicBezTo>
                  <a:cubicBezTo>
                    <a:pt x="122" y="43"/>
                    <a:pt x="122" y="43"/>
                    <a:pt x="122" y="43"/>
                  </a:cubicBezTo>
                  <a:cubicBezTo>
                    <a:pt x="121" y="43"/>
                    <a:pt x="121" y="43"/>
                    <a:pt x="121" y="43"/>
                  </a:cubicBezTo>
                  <a:cubicBezTo>
                    <a:pt x="120" y="42"/>
                    <a:pt x="120" y="42"/>
                    <a:pt x="120" y="42"/>
                  </a:cubicBezTo>
                  <a:cubicBezTo>
                    <a:pt x="120" y="42"/>
                    <a:pt x="120" y="42"/>
                    <a:pt x="120" y="42"/>
                  </a:cubicBezTo>
                  <a:cubicBezTo>
                    <a:pt x="119" y="43"/>
                    <a:pt x="119" y="43"/>
                    <a:pt x="119" y="43"/>
                  </a:cubicBezTo>
                  <a:cubicBezTo>
                    <a:pt x="119" y="44"/>
                    <a:pt x="119" y="44"/>
                    <a:pt x="119" y="44"/>
                  </a:cubicBezTo>
                  <a:cubicBezTo>
                    <a:pt x="118" y="44"/>
                    <a:pt x="118" y="44"/>
                    <a:pt x="118" y="44"/>
                  </a:cubicBezTo>
                  <a:cubicBezTo>
                    <a:pt x="117" y="44"/>
                    <a:pt x="117" y="44"/>
                    <a:pt x="117" y="44"/>
                  </a:cubicBezTo>
                  <a:cubicBezTo>
                    <a:pt x="116" y="45"/>
                    <a:pt x="116" y="45"/>
                    <a:pt x="116" y="45"/>
                  </a:cubicBezTo>
                  <a:cubicBezTo>
                    <a:pt x="115" y="45"/>
                    <a:pt x="115" y="45"/>
                    <a:pt x="115" y="45"/>
                  </a:cubicBezTo>
                  <a:cubicBezTo>
                    <a:pt x="115" y="45"/>
                    <a:pt x="115" y="45"/>
                    <a:pt x="115" y="45"/>
                  </a:cubicBezTo>
                  <a:cubicBezTo>
                    <a:pt x="116" y="44"/>
                    <a:pt x="116" y="44"/>
                    <a:pt x="116" y="44"/>
                  </a:cubicBezTo>
                  <a:cubicBezTo>
                    <a:pt x="115" y="44"/>
                    <a:pt x="115" y="44"/>
                    <a:pt x="115" y="44"/>
                  </a:cubicBezTo>
                  <a:cubicBezTo>
                    <a:pt x="114" y="45"/>
                    <a:pt x="114" y="45"/>
                    <a:pt x="114" y="45"/>
                  </a:cubicBezTo>
                  <a:cubicBezTo>
                    <a:pt x="114" y="46"/>
                    <a:pt x="114" y="46"/>
                    <a:pt x="114" y="46"/>
                  </a:cubicBezTo>
                  <a:cubicBezTo>
                    <a:pt x="115" y="47"/>
                    <a:pt x="115" y="47"/>
                    <a:pt x="115" y="47"/>
                  </a:cubicBezTo>
                  <a:cubicBezTo>
                    <a:pt x="116" y="49"/>
                    <a:pt x="116" y="49"/>
                    <a:pt x="116" y="49"/>
                  </a:cubicBezTo>
                  <a:cubicBezTo>
                    <a:pt x="118" y="49"/>
                    <a:pt x="118" y="49"/>
                    <a:pt x="118" y="49"/>
                  </a:cubicBezTo>
                  <a:cubicBezTo>
                    <a:pt x="119" y="50"/>
                    <a:pt x="119" y="50"/>
                    <a:pt x="119" y="50"/>
                  </a:cubicBezTo>
                  <a:cubicBezTo>
                    <a:pt x="120" y="51"/>
                    <a:pt x="120" y="51"/>
                    <a:pt x="120" y="51"/>
                  </a:cubicBezTo>
                  <a:cubicBezTo>
                    <a:pt x="120" y="52"/>
                    <a:pt x="120" y="52"/>
                    <a:pt x="120" y="52"/>
                  </a:cubicBezTo>
                  <a:cubicBezTo>
                    <a:pt x="121" y="52"/>
                    <a:pt x="121" y="52"/>
                    <a:pt x="121" y="52"/>
                  </a:cubicBezTo>
                  <a:cubicBezTo>
                    <a:pt x="122" y="52"/>
                    <a:pt x="122" y="52"/>
                    <a:pt x="122" y="52"/>
                  </a:cubicBezTo>
                  <a:cubicBezTo>
                    <a:pt x="122" y="52"/>
                    <a:pt x="122" y="52"/>
                    <a:pt x="122" y="52"/>
                  </a:cubicBezTo>
                  <a:cubicBezTo>
                    <a:pt x="120" y="52"/>
                    <a:pt x="120" y="52"/>
                    <a:pt x="120" y="52"/>
                  </a:cubicBezTo>
                  <a:cubicBezTo>
                    <a:pt x="120" y="52"/>
                    <a:pt x="120" y="52"/>
                    <a:pt x="120" y="52"/>
                  </a:cubicBezTo>
                  <a:cubicBezTo>
                    <a:pt x="119" y="51"/>
                    <a:pt x="119" y="51"/>
                    <a:pt x="119" y="51"/>
                  </a:cubicBezTo>
                  <a:cubicBezTo>
                    <a:pt x="118" y="51"/>
                    <a:pt x="118" y="51"/>
                    <a:pt x="118" y="51"/>
                  </a:cubicBezTo>
                  <a:cubicBezTo>
                    <a:pt x="118" y="51"/>
                    <a:pt x="118" y="51"/>
                    <a:pt x="118" y="51"/>
                  </a:cubicBezTo>
                  <a:cubicBezTo>
                    <a:pt x="117" y="52"/>
                    <a:pt x="117" y="52"/>
                    <a:pt x="117" y="52"/>
                  </a:cubicBezTo>
                  <a:cubicBezTo>
                    <a:pt x="116" y="52"/>
                    <a:pt x="116" y="52"/>
                    <a:pt x="116" y="52"/>
                  </a:cubicBezTo>
                  <a:cubicBezTo>
                    <a:pt x="116" y="51"/>
                    <a:pt x="116" y="51"/>
                    <a:pt x="116" y="51"/>
                  </a:cubicBezTo>
                  <a:cubicBezTo>
                    <a:pt x="116" y="50"/>
                    <a:pt x="116" y="50"/>
                    <a:pt x="116" y="50"/>
                  </a:cubicBezTo>
                  <a:cubicBezTo>
                    <a:pt x="116" y="50"/>
                    <a:pt x="116" y="50"/>
                    <a:pt x="116" y="50"/>
                  </a:cubicBezTo>
                  <a:cubicBezTo>
                    <a:pt x="116" y="50"/>
                    <a:pt x="116" y="50"/>
                    <a:pt x="116" y="50"/>
                  </a:cubicBezTo>
                  <a:cubicBezTo>
                    <a:pt x="115" y="51"/>
                    <a:pt x="115" y="51"/>
                    <a:pt x="115" y="51"/>
                  </a:cubicBezTo>
                  <a:cubicBezTo>
                    <a:pt x="115" y="52"/>
                    <a:pt x="115" y="52"/>
                    <a:pt x="115" y="52"/>
                  </a:cubicBezTo>
                  <a:cubicBezTo>
                    <a:pt x="116" y="53"/>
                    <a:pt x="116" y="53"/>
                    <a:pt x="116" y="53"/>
                  </a:cubicBezTo>
                  <a:cubicBezTo>
                    <a:pt x="116" y="53"/>
                    <a:pt x="116" y="53"/>
                    <a:pt x="116" y="53"/>
                  </a:cubicBezTo>
                  <a:cubicBezTo>
                    <a:pt x="115" y="54"/>
                    <a:pt x="115" y="54"/>
                    <a:pt x="115" y="54"/>
                  </a:cubicBezTo>
                  <a:cubicBezTo>
                    <a:pt x="114" y="55"/>
                    <a:pt x="114" y="55"/>
                    <a:pt x="114" y="55"/>
                  </a:cubicBezTo>
                  <a:cubicBezTo>
                    <a:pt x="114" y="56"/>
                    <a:pt x="114" y="56"/>
                    <a:pt x="114" y="56"/>
                  </a:cubicBezTo>
                  <a:cubicBezTo>
                    <a:pt x="114" y="57"/>
                    <a:pt x="114" y="57"/>
                    <a:pt x="114" y="57"/>
                  </a:cubicBezTo>
                  <a:cubicBezTo>
                    <a:pt x="115" y="59"/>
                    <a:pt x="115" y="59"/>
                    <a:pt x="115" y="59"/>
                  </a:cubicBezTo>
                  <a:cubicBezTo>
                    <a:pt x="117" y="59"/>
                    <a:pt x="117" y="59"/>
                    <a:pt x="117" y="59"/>
                  </a:cubicBezTo>
                  <a:cubicBezTo>
                    <a:pt x="118" y="60"/>
                    <a:pt x="118" y="60"/>
                    <a:pt x="118" y="60"/>
                  </a:cubicBezTo>
                  <a:cubicBezTo>
                    <a:pt x="118" y="60"/>
                    <a:pt x="118" y="60"/>
                    <a:pt x="118" y="60"/>
                  </a:cubicBezTo>
                  <a:cubicBezTo>
                    <a:pt x="120" y="59"/>
                    <a:pt x="120" y="59"/>
                    <a:pt x="120" y="59"/>
                  </a:cubicBezTo>
                  <a:cubicBezTo>
                    <a:pt x="121" y="59"/>
                    <a:pt x="121" y="59"/>
                    <a:pt x="121" y="59"/>
                  </a:cubicBezTo>
                  <a:cubicBezTo>
                    <a:pt x="122" y="60"/>
                    <a:pt x="122" y="60"/>
                    <a:pt x="122" y="60"/>
                  </a:cubicBezTo>
                  <a:cubicBezTo>
                    <a:pt x="124" y="60"/>
                    <a:pt x="124" y="60"/>
                    <a:pt x="124" y="60"/>
                  </a:cubicBezTo>
                  <a:cubicBezTo>
                    <a:pt x="124" y="60"/>
                    <a:pt x="124" y="60"/>
                    <a:pt x="124" y="60"/>
                  </a:cubicBezTo>
                  <a:cubicBezTo>
                    <a:pt x="125" y="61"/>
                    <a:pt x="125" y="61"/>
                    <a:pt x="125" y="61"/>
                  </a:cubicBezTo>
                  <a:cubicBezTo>
                    <a:pt x="125" y="61"/>
                    <a:pt x="125" y="61"/>
                    <a:pt x="125" y="61"/>
                  </a:cubicBezTo>
                  <a:cubicBezTo>
                    <a:pt x="126" y="61"/>
                    <a:pt x="126" y="61"/>
                    <a:pt x="126" y="61"/>
                  </a:cubicBezTo>
                  <a:cubicBezTo>
                    <a:pt x="126" y="60"/>
                    <a:pt x="126" y="60"/>
                    <a:pt x="126" y="60"/>
                  </a:cubicBezTo>
                  <a:cubicBezTo>
                    <a:pt x="126" y="60"/>
                    <a:pt x="126" y="60"/>
                    <a:pt x="126" y="60"/>
                  </a:cubicBezTo>
                  <a:cubicBezTo>
                    <a:pt x="127" y="60"/>
                    <a:pt x="127" y="60"/>
                    <a:pt x="127" y="60"/>
                  </a:cubicBezTo>
                  <a:cubicBezTo>
                    <a:pt x="127" y="60"/>
                    <a:pt x="127" y="60"/>
                    <a:pt x="127" y="60"/>
                  </a:cubicBezTo>
                  <a:cubicBezTo>
                    <a:pt x="126" y="61"/>
                    <a:pt x="126" y="61"/>
                    <a:pt x="126" y="61"/>
                  </a:cubicBezTo>
                  <a:cubicBezTo>
                    <a:pt x="126" y="62"/>
                    <a:pt x="126" y="62"/>
                    <a:pt x="126" y="62"/>
                  </a:cubicBezTo>
                  <a:cubicBezTo>
                    <a:pt x="126" y="62"/>
                    <a:pt x="126" y="62"/>
                    <a:pt x="126" y="62"/>
                  </a:cubicBezTo>
                  <a:cubicBezTo>
                    <a:pt x="127" y="61"/>
                    <a:pt x="127" y="61"/>
                    <a:pt x="127" y="61"/>
                  </a:cubicBezTo>
                  <a:cubicBezTo>
                    <a:pt x="128" y="61"/>
                    <a:pt x="128" y="61"/>
                    <a:pt x="128" y="61"/>
                  </a:cubicBezTo>
                  <a:cubicBezTo>
                    <a:pt x="129" y="60"/>
                    <a:pt x="129" y="60"/>
                    <a:pt x="129" y="60"/>
                  </a:cubicBezTo>
                  <a:cubicBezTo>
                    <a:pt x="131" y="59"/>
                    <a:pt x="131" y="59"/>
                    <a:pt x="131" y="59"/>
                  </a:cubicBezTo>
                  <a:cubicBezTo>
                    <a:pt x="132" y="59"/>
                    <a:pt x="132" y="59"/>
                    <a:pt x="132" y="59"/>
                  </a:cubicBezTo>
                  <a:cubicBezTo>
                    <a:pt x="133" y="59"/>
                    <a:pt x="133" y="59"/>
                    <a:pt x="133" y="59"/>
                  </a:cubicBezTo>
                  <a:cubicBezTo>
                    <a:pt x="133" y="59"/>
                    <a:pt x="133" y="59"/>
                    <a:pt x="133" y="59"/>
                  </a:cubicBezTo>
                  <a:cubicBezTo>
                    <a:pt x="133" y="59"/>
                    <a:pt x="133" y="59"/>
                    <a:pt x="133" y="59"/>
                  </a:cubicBezTo>
                  <a:cubicBezTo>
                    <a:pt x="134" y="59"/>
                    <a:pt x="134" y="59"/>
                    <a:pt x="134" y="59"/>
                  </a:cubicBezTo>
                  <a:cubicBezTo>
                    <a:pt x="135" y="58"/>
                    <a:pt x="135" y="58"/>
                    <a:pt x="135" y="58"/>
                  </a:cubicBezTo>
                  <a:cubicBezTo>
                    <a:pt x="137" y="58"/>
                    <a:pt x="137" y="58"/>
                    <a:pt x="137" y="58"/>
                  </a:cubicBezTo>
                  <a:cubicBezTo>
                    <a:pt x="137" y="58"/>
                    <a:pt x="137" y="58"/>
                    <a:pt x="137" y="58"/>
                  </a:cubicBezTo>
                  <a:cubicBezTo>
                    <a:pt x="137" y="59"/>
                    <a:pt x="137" y="59"/>
                    <a:pt x="137" y="59"/>
                  </a:cubicBezTo>
                  <a:cubicBezTo>
                    <a:pt x="136" y="59"/>
                    <a:pt x="136" y="59"/>
                    <a:pt x="136" y="59"/>
                  </a:cubicBezTo>
                  <a:cubicBezTo>
                    <a:pt x="136" y="60"/>
                    <a:pt x="136" y="60"/>
                    <a:pt x="136" y="60"/>
                  </a:cubicBezTo>
                  <a:cubicBezTo>
                    <a:pt x="136" y="60"/>
                    <a:pt x="136" y="60"/>
                    <a:pt x="136" y="60"/>
                  </a:cubicBezTo>
                  <a:cubicBezTo>
                    <a:pt x="135" y="61"/>
                    <a:pt x="135" y="61"/>
                    <a:pt x="135" y="61"/>
                  </a:cubicBezTo>
                  <a:cubicBezTo>
                    <a:pt x="134" y="61"/>
                    <a:pt x="134" y="61"/>
                    <a:pt x="134" y="61"/>
                  </a:cubicBezTo>
                  <a:cubicBezTo>
                    <a:pt x="134" y="61"/>
                    <a:pt x="134" y="61"/>
                    <a:pt x="134" y="61"/>
                  </a:cubicBezTo>
                  <a:cubicBezTo>
                    <a:pt x="133" y="61"/>
                    <a:pt x="133" y="61"/>
                    <a:pt x="133" y="61"/>
                  </a:cubicBezTo>
                  <a:cubicBezTo>
                    <a:pt x="132" y="62"/>
                    <a:pt x="132" y="62"/>
                    <a:pt x="132" y="62"/>
                  </a:cubicBezTo>
                  <a:cubicBezTo>
                    <a:pt x="132" y="62"/>
                    <a:pt x="132" y="62"/>
                    <a:pt x="132" y="62"/>
                  </a:cubicBezTo>
                  <a:cubicBezTo>
                    <a:pt x="133" y="62"/>
                    <a:pt x="133" y="62"/>
                    <a:pt x="133" y="62"/>
                  </a:cubicBezTo>
                  <a:cubicBezTo>
                    <a:pt x="133" y="63"/>
                    <a:pt x="133" y="63"/>
                    <a:pt x="133" y="63"/>
                  </a:cubicBezTo>
                  <a:cubicBezTo>
                    <a:pt x="133" y="64"/>
                    <a:pt x="133" y="64"/>
                    <a:pt x="133" y="64"/>
                  </a:cubicBezTo>
                  <a:cubicBezTo>
                    <a:pt x="132" y="65"/>
                    <a:pt x="132" y="65"/>
                    <a:pt x="132" y="65"/>
                  </a:cubicBezTo>
                  <a:cubicBezTo>
                    <a:pt x="132" y="66"/>
                    <a:pt x="132" y="66"/>
                    <a:pt x="132" y="66"/>
                  </a:cubicBezTo>
                  <a:cubicBezTo>
                    <a:pt x="131" y="67"/>
                    <a:pt x="131" y="67"/>
                    <a:pt x="131" y="67"/>
                  </a:cubicBezTo>
                  <a:cubicBezTo>
                    <a:pt x="131" y="67"/>
                    <a:pt x="131" y="67"/>
                    <a:pt x="131" y="67"/>
                  </a:cubicBezTo>
                  <a:cubicBezTo>
                    <a:pt x="131" y="67"/>
                    <a:pt x="131" y="67"/>
                    <a:pt x="131" y="67"/>
                  </a:cubicBezTo>
                  <a:cubicBezTo>
                    <a:pt x="131" y="68"/>
                    <a:pt x="131" y="68"/>
                    <a:pt x="131" y="68"/>
                  </a:cubicBezTo>
                  <a:cubicBezTo>
                    <a:pt x="131" y="69"/>
                    <a:pt x="131" y="69"/>
                    <a:pt x="131" y="69"/>
                  </a:cubicBezTo>
                  <a:cubicBezTo>
                    <a:pt x="130" y="70"/>
                    <a:pt x="130" y="70"/>
                    <a:pt x="130" y="70"/>
                  </a:cubicBezTo>
                  <a:cubicBezTo>
                    <a:pt x="130" y="70"/>
                    <a:pt x="130" y="70"/>
                    <a:pt x="130" y="70"/>
                  </a:cubicBezTo>
                  <a:cubicBezTo>
                    <a:pt x="129" y="70"/>
                    <a:pt x="129" y="70"/>
                    <a:pt x="129" y="70"/>
                  </a:cubicBezTo>
                  <a:cubicBezTo>
                    <a:pt x="128" y="71"/>
                    <a:pt x="128" y="71"/>
                    <a:pt x="128" y="71"/>
                  </a:cubicBezTo>
                  <a:cubicBezTo>
                    <a:pt x="127" y="71"/>
                    <a:pt x="127" y="71"/>
                    <a:pt x="127" y="71"/>
                  </a:cubicBezTo>
                  <a:cubicBezTo>
                    <a:pt x="127" y="71"/>
                    <a:pt x="127" y="71"/>
                    <a:pt x="127" y="71"/>
                  </a:cubicBezTo>
                  <a:cubicBezTo>
                    <a:pt x="126" y="71"/>
                    <a:pt x="126" y="71"/>
                    <a:pt x="126" y="71"/>
                  </a:cubicBezTo>
                  <a:cubicBezTo>
                    <a:pt x="124" y="71"/>
                    <a:pt x="124" y="71"/>
                    <a:pt x="124" y="71"/>
                  </a:cubicBezTo>
                  <a:cubicBezTo>
                    <a:pt x="124" y="71"/>
                    <a:pt x="124" y="71"/>
                    <a:pt x="124" y="71"/>
                  </a:cubicBezTo>
                  <a:cubicBezTo>
                    <a:pt x="124" y="70"/>
                    <a:pt x="124" y="70"/>
                    <a:pt x="124" y="70"/>
                  </a:cubicBezTo>
                  <a:cubicBezTo>
                    <a:pt x="123" y="70"/>
                    <a:pt x="123" y="70"/>
                    <a:pt x="123" y="70"/>
                  </a:cubicBezTo>
                  <a:cubicBezTo>
                    <a:pt x="123" y="70"/>
                    <a:pt x="123" y="70"/>
                    <a:pt x="123" y="70"/>
                  </a:cubicBezTo>
                  <a:cubicBezTo>
                    <a:pt x="122" y="71"/>
                    <a:pt x="122" y="71"/>
                    <a:pt x="122" y="71"/>
                  </a:cubicBezTo>
                  <a:cubicBezTo>
                    <a:pt x="121" y="71"/>
                    <a:pt x="121" y="71"/>
                    <a:pt x="121" y="71"/>
                  </a:cubicBezTo>
                  <a:cubicBezTo>
                    <a:pt x="120" y="72"/>
                    <a:pt x="120" y="72"/>
                    <a:pt x="120" y="72"/>
                  </a:cubicBezTo>
                  <a:cubicBezTo>
                    <a:pt x="118" y="73"/>
                    <a:pt x="118" y="73"/>
                    <a:pt x="118" y="73"/>
                  </a:cubicBezTo>
                  <a:cubicBezTo>
                    <a:pt x="118" y="73"/>
                    <a:pt x="118" y="73"/>
                    <a:pt x="118" y="73"/>
                  </a:cubicBezTo>
                  <a:cubicBezTo>
                    <a:pt x="117" y="73"/>
                    <a:pt x="117" y="73"/>
                    <a:pt x="117" y="73"/>
                  </a:cubicBezTo>
                  <a:cubicBezTo>
                    <a:pt x="116" y="73"/>
                    <a:pt x="116" y="73"/>
                    <a:pt x="116" y="73"/>
                  </a:cubicBezTo>
                  <a:cubicBezTo>
                    <a:pt x="115" y="73"/>
                    <a:pt x="115" y="73"/>
                    <a:pt x="115" y="73"/>
                  </a:cubicBezTo>
                  <a:cubicBezTo>
                    <a:pt x="114" y="74"/>
                    <a:pt x="114" y="74"/>
                    <a:pt x="114" y="74"/>
                  </a:cubicBezTo>
                  <a:cubicBezTo>
                    <a:pt x="113" y="74"/>
                    <a:pt x="113" y="74"/>
                    <a:pt x="113" y="74"/>
                  </a:cubicBezTo>
                  <a:cubicBezTo>
                    <a:pt x="112" y="74"/>
                    <a:pt x="112" y="74"/>
                    <a:pt x="112" y="74"/>
                  </a:cubicBezTo>
                  <a:cubicBezTo>
                    <a:pt x="112" y="75"/>
                    <a:pt x="112" y="75"/>
                    <a:pt x="112" y="75"/>
                  </a:cubicBezTo>
                  <a:cubicBezTo>
                    <a:pt x="112" y="77"/>
                    <a:pt x="112" y="77"/>
                    <a:pt x="112" y="77"/>
                  </a:cubicBezTo>
                  <a:cubicBezTo>
                    <a:pt x="111" y="77"/>
                    <a:pt x="111" y="77"/>
                    <a:pt x="111" y="77"/>
                  </a:cubicBezTo>
                  <a:cubicBezTo>
                    <a:pt x="111" y="77"/>
                    <a:pt x="111" y="77"/>
                    <a:pt x="111" y="77"/>
                  </a:cubicBezTo>
                  <a:cubicBezTo>
                    <a:pt x="110" y="76"/>
                    <a:pt x="110" y="76"/>
                    <a:pt x="110" y="76"/>
                  </a:cubicBezTo>
                  <a:cubicBezTo>
                    <a:pt x="108" y="76"/>
                    <a:pt x="108" y="76"/>
                    <a:pt x="108" y="76"/>
                  </a:cubicBezTo>
                  <a:cubicBezTo>
                    <a:pt x="108" y="76"/>
                    <a:pt x="108" y="76"/>
                    <a:pt x="108" y="76"/>
                  </a:cubicBezTo>
                  <a:cubicBezTo>
                    <a:pt x="108" y="77"/>
                    <a:pt x="108" y="77"/>
                    <a:pt x="108" y="77"/>
                  </a:cubicBezTo>
                  <a:cubicBezTo>
                    <a:pt x="109" y="77"/>
                    <a:pt x="109" y="77"/>
                    <a:pt x="109" y="77"/>
                  </a:cubicBezTo>
                  <a:cubicBezTo>
                    <a:pt x="108" y="78"/>
                    <a:pt x="108" y="78"/>
                    <a:pt x="108" y="78"/>
                  </a:cubicBezTo>
                  <a:cubicBezTo>
                    <a:pt x="108" y="78"/>
                    <a:pt x="108" y="78"/>
                    <a:pt x="108" y="78"/>
                  </a:cubicBezTo>
                  <a:cubicBezTo>
                    <a:pt x="107" y="77"/>
                    <a:pt x="107" y="77"/>
                    <a:pt x="107" y="77"/>
                  </a:cubicBezTo>
                  <a:cubicBezTo>
                    <a:pt x="107" y="76"/>
                    <a:pt x="107" y="76"/>
                    <a:pt x="107" y="76"/>
                  </a:cubicBezTo>
                  <a:cubicBezTo>
                    <a:pt x="106" y="76"/>
                    <a:pt x="106" y="76"/>
                    <a:pt x="106" y="76"/>
                  </a:cubicBezTo>
                  <a:cubicBezTo>
                    <a:pt x="105" y="77"/>
                    <a:pt x="105" y="77"/>
                    <a:pt x="105" y="77"/>
                  </a:cubicBezTo>
                  <a:cubicBezTo>
                    <a:pt x="105" y="78"/>
                    <a:pt x="105" y="78"/>
                    <a:pt x="105" y="78"/>
                  </a:cubicBezTo>
                  <a:cubicBezTo>
                    <a:pt x="104" y="78"/>
                    <a:pt x="104" y="78"/>
                    <a:pt x="104" y="78"/>
                  </a:cubicBezTo>
                  <a:cubicBezTo>
                    <a:pt x="104" y="78"/>
                    <a:pt x="104" y="78"/>
                    <a:pt x="104" y="78"/>
                  </a:cubicBezTo>
                  <a:cubicBezTo>
                    <a:pt x="102" y="80"/>
                    <a:pt x="102" y="80"/>
                    <a:pt x="102" y="80"/>
                  </a:cubicBezTo>
                  <a:cubicBezTo>
                    <a:pt x="101" y="81"/>
                    <a:pt x="101" y="81"/>
                    <a:pt x="101" y="81"/>
                  </a:cubicBezTo>
                  <a:cubicBezTo>
                    <a:pt x="101" y="82"/>
                    <a:pt x="101" y="82"/>
                    <a:pt x="101" y="82"/>
                  </a:cubicBezTo>
                  <a:cubicBezTo>
                    <a:pt x="100" y="82"/>
                    <a:pt x="100" y="82"/>
                    <a:pt x="100" y="82"/>
                  </a:cubicBezTo>
                  <a:cubicBezTo>
                    <a:pt x="99" y="81"/>
                    <a:pt x="99" y="81"/>
                    <a:pt x="99" y="81"/>
                  </a:cubicBezTo>
                  <a:cubicBezTo>
                    <a:pt x="99" y="82"/>
                    <a:pt x="99" y="82"/>
                    <a:pt x="99" y="82"/>
                  </a:cubicBezTo>
                  <a:cubicBezTo>
                    <a:pt x="100" y="83"/>
                    <a:pt x="100" y="83"/>
                    <a:pt x="100" y="83"/>
                  </a:cubicBezTo>
                  <a:cubicBezTo>
                    <a:pt x="100" y="83"/>
                    <a:pt x="100" y="83"/>
                    <a:pt x="100" y="83"/>
                  </a:cubicBezTo>
                  <a:cubicBezTo>
                    <a:pt x="99" y="83"/>
                    <a:pt x="99" y="83"/>
                    <a:pt x="99" y="83"/>
                  </a:cubicBezTo>
                  <a:cubicBezTo>
                    <a:pt x="99" y="83"/>
                    <a:pt x="99" y="83"/>
                    <a:pt x="99" y="83"/>
                  </a:cubicBezTo>
                  <a:cubicBezTo>
                    <a:pt x="98" y="83"/>
                    <a:pt x="98" y="83"/>
                    <a:pt x="98" y="83"/>
                  </a:cubicBezTo>
                  <a:cubicBezTo>
                    <a:pt x="98" y="83"/>
                    <a:pt x="98" y="83"/>
                    <a:pt x="98" y="83"/>
                  </a:cubicBezTo>
                  <a:cubicBezTo>
                    <a:pt x="97" y="84"/>
                    <a:pt x="97" y="84"/>
                    <a:pt x="97" y="84"/>
                  </a:cubicBezTo>
                  <a:cubicBezTo>
                    <a:pt x="97" y="85"/>
                    <a:pt x="97" y="85"/>
                    <a:pt x="97" y="85"/>
                  </a:cubicBezTo>
                  <a:cubicBezTo>
                    <a:pt x="97" y="86"/>
                    <a:pt x="97" y="86"/>
                    <a:pt x="97" y="86"/>
                  </a:cubicBezTo>
                  <a:cubicBezTo>
                    <a:pt x="98" y="87"/>
                    <a:pt x="98" y="87"/>
                    <a:pt x="98" y="87"/>
                  </a:cubicBezTo>
                  <a:cubicBezTo>
                    <a:pt x="97" y="88"/>
                    <a:pt x="97" y="88"/>
                    <a:pt x="97" y="88"/>
                  </a:cubicBezTo>
                  <a:cubicBezTo>
                    <a:pt x="97" y="88"/>
                    <a:pt x="97" y="88"/>
                    <a:pt x="97" y="88"/>
                  </a:cubicBezTo>
                  <a:cubicBezTo>
                    <a:pt x="97" y="89"/>
                    <a:pt x="97" y="89"/>
                    <a:pt x="97" y="89"/>
                  </a:cubicBezTo>
                  <a:cubicBezTo>
                    <a:pt x="98" y="89"/>
                    <a:pt x="98" y="89"/>
                    <a:pt x="98" y="89"/>
                  </a:cubicBezTo>
                  <a:cubicBezTo>
                    <a:pt x="98" y="88"/>
                    <a:pt x="98" y="88"/>
                    <a:pt x="98" y="88"/>
                  </a:cubicBezTo>
                  <a:cubicBezTo>
                    <a:pt x="98" y="89"/>
                    <a:pt x="98" y="89"/>
                    <a:pt x="98" y="89"/>
                  </a:cubicBezTo>
                  <a:cubicBezTo>
                    <a:pt x="99" y="90"/>
                    <a:pt x="99" y="90"/>
                    <a:pt x="99" y="90"/>
                  </a:cubicBezTo>
                  <a:cubicBezTo>
                    <a:pt x="98" y="90"/>
                    <a:pt x="98" y="90"/>
                    <a:pt x="98" y="90"/>
                  </a:cubicBezTo>
                  <a:cubicBezTo>
                    <a:pt x="98" y="90"/>
                    <a:pt x="98" y="90"/>
                    <a:pt x="98" y="90"/>
                  </a:cubicBezTo>
                  <a:cubicBezTo>
                    <a:pt x="98" y="91"/>
                    <a:pt x="98" y="91"/>
                    <a:pt x="98" y="91"/>
                  </a:cubicBezTo>
                  <a:cubicBezTo>
                    <a:pt x="99" y="91"/>
                    <a:pt x="99" y="91"/>
                    <a:pt x="99" y="91"/>
                  </a:cubicBezTo>
                  <a:cubicBezTo>
                    <a:pt x="99" y="90"/>
                    <a:pt x="99" y="90"/>
                    <a:pt x="99" y="90"/>
                  </a:cubicBezTo>
                  <a:cubicBezTo>
                    <a:pt x="100" y="90"/>
                    <a:pt x="100" y="90"/>
                    <a:pt x="100" y="90"/>
                  </a:cubicBezTo>
                  <a:cubicBezTo>
                    <a:pt x="100" y="91"/>
                    <a:pt x="100" y="91"/>
                    <a:pt x="100" y="91"/>
                  </a:cubicBezTo>
                  <a:cubicBezTo>
                    <a:pt x="100" y="91"/>
                    <a:pt x="100" y="91"/>
                    <a:pt x="100" y="91"/>
                  </a:cubicBezTo>
                  <a:cubicBezTo>
                    <a:pt x="101" y="91"/>
                    <a:pt x="101" y="91"/>
                    <a:pt x="101" y="91"/>
                  </a:cubicBezTo>
                  <a:cubicBezTo>
                    <a:pt x="102" y="92"/>
                    <a:pt x="102" y="92"/>
                    <a:pt x="102" y="92"/>
                  </a:cubicBezTo>
                  <a:cubicBezTo>
                    <a:pt x="103" y="92"/>
                    <a:pt x="103" y="92"/>
                    <a:pt x="103" y="92"/>
                  </a:cubicBezTo>
                  <a:cubicBezTo>
                    <a:pt x="103" y="91"/>
                    <a:pt x="103" y="91"/>
                    <a:pt x="103" y="91"/>
                  </a:cubicBezTo>
                  <a:cubicBezTo>
                    <a:pt x="104" y="89"/>
                    <a:pt x="104" y="89"/>
                    <a:pt x="104" y="89"/>
                  </a:cubicBezTo>
                  <a:cubicBezTo>
                    <a:pt x="104" y="89"/>
                    <a:pt x="104" y="89"/>
                    <a:pt x="104" y="89"/>
                  </a:cubicBezTo>
                  <a:cubicBezTo>
                    <a:pt x="106" y="89"/>
                    <a:pt x="106" y="89"/>
                    <a:pt x="106" y="89"/>
                  </a:cubicBezTo>
                  <a:cubicBezTo>
                    <a:pt x="106" y="88"/>
                    <a:pt x="106" y="88"/>
                    <a:pt x="106" y="88"/>
                  </a:cubicBezTo>
                  <a:cubicBezTo>
                    <a:pt x="106" y="89"/>
                    <a:pt x="106" y="89"/>
                    <a:pt x="106" y="89"/>
                  </a:cubicBezTo>
                  <a:cubicBezTo>
                    <a:pt x="105" y="89"/>
                    <a:pt x="105" y="89"/>
                    <a:pt x="105" y="89"/>
                  </a:cubicBezTo>
                  <a:cubicBezTo>
                    <a:pt x="104" y="91"/>
                    <a:pt x="104" y="91"/>
                    <a:pt x="104" y="91"/>
                  </a:cubicBezTo>
                  <a:cubicBezTo>
                    <a:pt x="103" y="91"/>
                    <a:pt x="103" y="91"/>
                    <a:pt x="103" y="91"/>
                  </a:cubicBezTo>
                  <a:cubicBezTo>
                    <a:pt x="103" y="92"/>
                    <a:pt x="103" y="92"/>
                    <a:pt x="103" y="92"/>
                  </a:cubicBezTo>
                  <a:cubicBezTo>
                    <a:pt x="104" y="93"/>
                    <a:pt x="104" y="93"/>
                    <a:pt x="104" y="93"/>
                  </a:cubicBezTo>
                  <a:cubicBezTo>
                    <a:pt x="104" y="93"/>
                    <a:pt x="104" y="93"/>
                    <a:pt x="104" y="93"/>
                  </a:cubicBezTo>
                  <a:cubicBezTo>
                    <a:pt x="103" y="94"/>
                    <a:pt x="103" y="94"/>
                    <a:pt x="103" y="94"/>
                  </a:cubicBezTo>
                  <a:cubicBezTo>
                    <a:pt x="102" y="93"/>
                    <a:pt x="102" y="93"/>
                    <a:pt x="102" y="93"/>
                  </a:cubicBezTo>
                  <a:cubicBezTo>
                    <a:pt x="102" y="93"/>
                    <a:pt x="102" y="93"/>
                    <a:pt x="102" y="93"/>
                  </a:cubicBezTo>
                  <a:cubicBezTo>
                    <a:pt x="102" y="92"/>
                    <a:pt x="102" y="92"/>
                    <a:pt x="102" y="92"/>
                  </a:cubicBezTo>
                  <a:cubicBezTo>
                    <a:pt x="101" y="92"/>
                    <a:pt x="101" y="92"/>
                    <a:pt x="101" y="92"/>
                  </a:cubicBezTo>
                  <a:cubicBezTo>
                    <a:pt x="101" y="92"/>
                    <a:pt x="101" y="92"/>
                    <a:pt x="101" y="92"/>
                  </a:cubicBezTo>
                  <a:cubicBezTo>
                    <a:pt x="99" y="92"/>
                    <a:pt x="99" y="92"/>
                    <a:pt x="99" y="92"/>
                  </a:cubicBezTo>
                  <a:cubicBezTo>
                    <a:pt x="99" y="91"/>
                    <a:pt x="99" y="91"/>
                    <a:pt x="99" y="91"/>
                  </a:cubicBezTo>
                  <a:cubicBezTo>
                    <a:pt x="98" y="91"/>
                    <a:pt x="98" y="91"/>
                    <a:pt x="98" y="91"/>
                  </a:cubicBezTo>
                  <a:cubicBezTo>
                    <a:pt x="98" y="92"/>
                    <a:pt x="98" y="92"/>
                    <a:pt x="98" y="92"/>
                  </a:cubicBezTo>
                  <a:cubicBezTo>
                    <a:pt x="97" y="92"/>
                    <a:pt x="97" y="92"/>
                    <a:pt x="97" y="92"/>
                  </a:cubicBezTo>
                  <a:cubicBezTo>
                    <a:pt x="97" y="93"/>
                    <a:pt x="97" y="93"/>
                    <a:pt x="97" y="93"/>
                  </a:cubicBezTo>
                  <a:cubicBezTo>
                    <a:pt x="96" y="92"/>
                    <a:pt x="96" y="92"/>
                    <a:pt x="96" y="92"/>
                  </a:cubicBezTo>
                  <a:cubicBezTo>
                    <a:pt x="96" y="93"/>
                    <a:pt x="96" y="93"/>
                    <a:pt x="96" y="93"/>
                  </a:cubicBezTo>
                  <a:cubicBezTo>
                    <a:pt x="96" y="94"/>
                    <a:pt x="96" y="94"/>
                    <a:pt x="96" y="94"/>
                  </a:cubicBezTo>
                  <a:cubicBezTo>
                    <a:pt x="96" y="94"/>
                    <a:pt x="96" y="94"/>
                    <a:pt x="96" y="94"/>
                  </a:cubicBezTo>
                  <a:cubicBezTo>
                    <a:pt x="96" y="94"/>
                    <a:pt x="96" y="94"/>
                    <a:pt x="96" y="94"/>
                  </a:cubicBezTo>
                  <a:cubicBezTo>
                    <a:pt x="96" y="95"/>
                    <a:pt x="96" y="95"/>
                    <a:pt x="96" y="95"/>
                  </a:cubicBezTo>
                  <a:cubicBezTo>
                    <a:pt x="96" y="96"/>
                    <a:pt x="96" y="96"/>
                    <a:pt x="96" y="96"/>
                  </a:cubicBezTo>
                  <a:cubicBezTo>
                    <a:pt x="97" y="96"/>
                    <a:pt x="97" y="96"/>
                    <a:pt x="97" y="96"/>
                  </a:cubicBezTo>
                  <a:cubicBezTo>
                    <a:pt x="97" y="98"/>
                    <a:pt x="97" y="98"/>
                    <a:pt x="97" y="98"/>
                  </a:cubicBezTo>
                  <a:cubicBezTo>
                    <a:pt x="97" y="98"/>
                    <a:pt x="97" y="98"/>
                    <a:pt x="97" y="98"/>
                  </a:cubicBezTo>
                  <a:cubicBezTo>
                    <a:pt x="97" y="99"/>
                    <a:pt x="97" y="99"/>
                    <a:pt x="97" y="99"/>
                  </a:cubicBezTo>
                  <a:cubicBezTo>
                    <a:pt x="98" y="99"/>
                    <a:pt x="98" y="99"/>
                    <a:pt x="98" y="99"/>
                  </a:cubicBezTo>
                  <a:cubicBezTo>
                    <a:pt x="98" y="100"/>
                    <a:pt x="98" y="100"/>
                    <a:pt x="98" y="100"/>
                  </a:cubicBezTo>
                  <a:cubicBezTo>
                    <a:pt x="97" y="100"/>
                    <a:pt x="97" y="100"/>
                    <a:pt x="97" y="100"/>
                  </a:cubicBezTo>
                  <a:cubicBezTo>
                    <a:pt x="96" y="100"/>
                    <a:pt x="96" y="100"/>
                    <a:pt x="96" y="100"/>
                  </a:cubicBezTo>
                  <a:cubicBezTo>
                    <a:pt x="99" y="101"/>
                    <a:pt x="99" y="101"/>
                    <a:pt x="99" y="101"/>
                  </a:cubicBezTo>
                  <a:cubicBezTo>
                    <a:pt x="100" y="101"/>
                    <a:pt x="100" y="101"/>
                    <a:pt x="100" y="101"/>
                  </a:cubicBezTo>
                  <a:cubicBezTo>
                    <a:pt x="102" y="101"/>
                    <a:pt x="102" y="101"/>
                    <a:pt x="102" y="101"/>
                  </a:cubicBezTo>
                  <a:cubicBezTo>
                    <a:pt x="102" y="101"/>
                    <a:pt x="102" y="101"/>
                    <a:pt x="102" y="101"/>
                  </a:cubicBezTo>
                  <a:cubicBezTo>
                    <a:pt x="103" y="101"/>
                    <a:pt x="103" y="101"/>
                    <a:pt x="103" y="101"/>
                  </a:cubicBezTo>
                  <a:cubicBezTo>
                    <a:pt x="103" y="101"/>
                    <a:pt x="103" y="101"/>
                    <a:pt x="103" y="101"/>
                  </a:cubicBezTo>
                  <a:cubicBezTo>
                    <a:pt x="105" y="99"/>
                    <a:pt x="105" y="99"/>
                    <a:pt x="105" y="99"/>
                  </a:cubicBezTo>
                  <a:cubicBezTo>
                    <a:pt x="105" y="99"/>
                    <a:pt x="105" y="99"/>
                    <a:pt x="105" y="99"/>
                  </a:cubicBezTo>
                  <a:cubicBezTo>
                    <a:pt x="104" y="98"/>
                    <a:pt x="104" y="98"/>
                    <a:pt x="104" y="98"/>
                  </a:cubicBezTo>
                  <a:cubicBezTo>
                    <a:pt x="104" y="98"/>
                    <a:pt x="104" y="98"/>
                    <a:pt x="104" y="98"/>
                  </a:cubicBezTo>
                  <a:cubicBezTo>
                    <a:pt x="105" y="97"/>
                    <a:pt x="105" y="97"/>
                    <a:pt x="105" y="97"/>
                  </a:cubicBezTo>
                  <a:cubicBezTo>
                    <a:pt x="107" y="96"/>
                    <a:pt x="107" y="96"/>
                    <a:pt x="107" y="96"/>
                  </a:cubicBezTo>
                  <a:cubicBezTo>
                    <a:pt x="109" y="95"/>
                    <a:pt x="109" y="95"/>
                    <a:pt x="109" y="95"/>
                  </a:cubicBezTo>
                  <a:cubicBezTo>
                    <a:pt x="109" y="95"/>
                    <a:pt x="109" y="95"/>
                    <a:pt x="109" y="95"/>
                  </a:cubicBezTo>
                  <a:cubicBezTo>
                    <a:pt x="109" y="95"/>
                    <a:pt x="109" y="95"/>
                    <a:pt x="109" y="95"/>
                  </a:cubicBezTo>
                  <a:cubicBezTo>
                    <a:pt x="107" y="97"/>
                    <a:pt x="107" y="97"/>
                    <a:pt x="107" y="97"/>
                  </a:cubicBezTo>
                  <a:cubicBezTo>
                    <a:pt x="106" y="98"/>
                    <a:pt x="106" y="98"/>
                    <a:pt x="106" y="98"/>
                  </a:cubicBezTo>
                  <a:cubicBezTo>
                    <a:pt x="106" y="98"/>
                    <a:pt x="106" y="98"/>
                    <a:pt x="106" y="98"/>
                  </a:cubicBezTo>
                  <a:cubicBezTo>
                    <a:pt x="106" y="99"/>
                    <a:pt x="106" y="99"/>
                    <a:pt x="106" y="99"/>
                  </a:cubicBezTo>
                  <a:cubicBezTo>
                    <a:pt x="106" y="99"/>
                    <a:pt x="106" y="99"/>
                    <a:pt x="106" y="99"/>
                  </a:cubicBezTo>
                  <a:cubicBezTo>
                    <a:pt x="106" y="100"/>
                    <a:pt x="106" y="100"/>
                    <a:pt x="106" y="100"/>
                  </a:cubicBezTo>
                  <a:cubicBezTo>
                    <a:pt x="105" y="101"/>
                    <a:pt x="105" y="101"/>
                    <a:pt x="105" y="101"/>
                  </a:cubicBezTo>
                  <a:cubicBezTo>
                    <a:pt x="104" y="102"/>
                    <a:pt x="104" y="102"/>
                    <a:pt x="104" y="102"/>
                  </a:cubicBezTo>
                  <a:cubicBezTo>
                    <a:pt x="105" y="103"/>
                    <a:pt x="105" y="103"/>
                    <a:pt x="105" y="103"/>
                  </a:cubicBezTo>
                  <a:cubicBezTo>
                    <a:pt x="104" y="103"/>
                    <a:pt x="104" y="103"/>
                    <a:pt x="104" y="103"/>
                  </a:cubicBezTo>
                  <a:cubicBezTo>
                    <a:pt x="104" y="104"/>
                    <a:pt x="104" y="104"/>
                    <a:pt x="104" y="104"/>
                  </a:cubicBezTo>
                  <a:cubicBezTo>
                    <a:pt x="104" y="105"/>
                    <a:pt x="104" y="105"/>
                    <a:pt x="104" y="105"/>
                  </a:cubicBezTo>
                  <a:cubicBezTo>
                    <a:pt x="105" y="105"/>
                    <a:pt x="105" y="105"/>
                    <a:pt x="105" y="105"/>
                  </a:cubicBezTo>
                  <a:cubicBezTo>
                    <a:pt x="103" y="106"/>
                    <a:pt x="103" y="106"/>
                    <a:pt x="103" y="106"/>
                  </a:cubicBezTo>
                  <a:cubicBezTo>
                    <a:pt x="103" y="106"/>
                    <a:pt x="103" y="106"/>
                    <a:pt x="103" y="106"/>
                  </a:cubicBezTo>
                  <a:cubicBezTo>
                    <a:pt x="103" y="107"/>
                    <a:pt x="103" y="107"/>
                    <a:pt x="103" y="107"/>
                  </a:cubicBezTo>
                  <a:cubicBezTo>
                    <a:pt x="102" y="107"/>
                    <a:pt x="102" y="107"/>
                    <a:pt x="102" y="107"/>
                  </a:cubicBezTo>
                  <a:cubicBezTo>
                    <a:pt x="102" y="107"/>
                    <a:pt x="102" y="107"/>
                    <a:pt x="102" y="107"/>
                  </a:cubicBezTo>
                  <a:cubicBezTo>
                    <a:pt x="102" y="108"/>
                    <a:pt x="102" y="108"/>
                    <a:pt x="102" y="108"/>
                  </a:cubicBezTo>
                  <a:cubicBezTo>
                    <a:pt x="102" y="108"/>
                    <a:pt x="102" y="108"/>
                    <a:pt x="102" y="108"/>
                  </a:cubicBezTo>
                  <a:cubicBezTo>
                    <a:pt x="103" y="109"/>
                    <a:pt x="103" y="109"/>
                    <a:pt x="103" y="109"/>
                  </a:cubicBezTo>
                  <a:cubicBezTo>
                    <a:pt x="103" y="108"/>
                    <a:pt x="103" y="108"/>
                    <a:pt x="103" y="108"/>
                  </a:cubicBezTo>
                  <a:cubicBezTo>
                    <a:pt x="104" y="108"/>
                    <a:pt x="104" y="108"/>
                    <a:pt x="104" y="108"/>
                  </a:cubicBezTo>
                  <a:cubicBezTo>
                    <a:pt x="104" y="109"/>
                    <a:pt x="104" y="109"/>
                    <a:pt x="104" y="109"/>
                  </a:cubicBezTo>
                  <a:cubicBezTo>
                    <a:pt x="104" y="109"/>
                    <a:pt x="104" y="109"/>
                    <a:pt x="104" y="109"/>
                  </a:cubicBezTo>
                  <a:cubicBezTo>
                    <a:pt x="103" y="109"/>
                    <a:pt x="103" y="109"/>
                    <a:pt x="103" y="109"/>
                  </a:cubicBezTo>
                  <a:cubicBezTo>
                    <a:pt x="102" y="110"/>
                    <a:pt x="102" y="110"/>
                    <a:pt x="102" y="110"/>
                  </a:cubicBezTo>
                  <a:cubicBezTo>
                    <a:pt x="102" y="110"/>
                    <a:pt x="102" y="110"/>
                    <a:pt x="102" y="110"/>
                  </a:cubicBezTo>
                  <a:cubicBezTo>
                    <a:pt x="102" y="110"/>
                    <a:pt x="102" y="110"/>
                    <a:pt x="102" y="110"/>
                  </a:cubicBezTo>
                  <a:cubicBezTo>
                    <a:pt x="103" y="111"/>
                    <a:pt x="103" y="111"/>
                    <a:pt x="103" y="111"/>
                  </a:cubicBezTo>
                  <a:cubicBezTo>
                    <a:pt x="102" y="111"/>
                    <a:pt x="102" y="111"/>
                    <a:pt x="102" y="111"/>
                  </a:cubicBezTo>
                  <a:cubicBezTo>
                    <a:pt x="101" y="111"/>
                    <a:pt x="101" y="111"/>
                    <a:pt x="101" y="111"/>
                  </a:cubicBezTo>
                  <a:cubicBezTo>
                    <a:pt x="101" y="112"/>
                    <a:pt x="101" y="112"/>
                    <a:pt x="101" y="112"/>
                  </a:cubicBezTo>
                  <a:cubicBezTo>
                    <a:pt x="100" y="112"/>
                    <a:pt x="100" y="112"/>
                    <a:pt x="100" y="112"/>
                  </a:cubicBezTo>
                  <a:cubicBezTo>
                    <a:pt x="100" y="112"/>
                    <a:pt x="100" y="112"/>
                    <a:pt x="100" y="112"/>
                  </a:cubicBezTo>
                  <a:cubicBezTo>
                    <a:pt x="100" y="112"/>
                    <a:pt x="100" y="112"/>
                    <a:pt x="100" y="112"/>
                  </a:cubicBezTo>
                  <a:cubicBezTo>
                    <a:pt x="101" y="112"/>
                    <a:pt x="101" y="112"/>
                    <a:pt x="101" y="112"/>
                  </a:cubicBezTo>
                  <a:cubicBezTo>
                    <a:pt x="102" y="113"/>
                    <a:pt x="102" y="113"/>
                    <a:pt x="102" y="113"/>
                  </a:cubicBezTo>
                  <a:cubicBezTo>
                    <a:pt x="103" y="112"/>
                    <a:pt x="103" y="112"/>
                    <a:pt x="103" y="112"/>
                  </a:cubicBezTo>
                  <a:cubicBezTo>
                    <a:pt x="104" y="111"/>
                    <a:pt x="104" y="111"/>
                    <a:pt x="104" y="111"/>
                  </a:cubicBezTo>
                  <a:cubicBezTo>
                    <a:pt x="105" y="111"/>
                    <a:pt x="105" y="111"/>
                    <a:pt x="105" y="111"/>
                  </a:cubicBezTo>
                  <a:cubicBezTo>
                    <a:pt x="105" y="111"/>
                    <a:pt x="105" y="111"/>
                    <a:pt x="105" y="111"/>
                  </a:cubicBezTo>
                  <a:cubicBezTo>
                    <a:pt x="106" y="110"/>
                    <a:pt x="106" y="110"/>
                    <a:pt x="106" y="110"/>
                  </a:cubicBezTo>
                  <a:cubicBezTo>
                    <a:pt x="107" y="110"/>
                    <a:pt x="107" y="110"/>
                    <a:pt x="107" y="110"/>
                  </a:cubicBezTo>
                  <a:cubicBezTo>
                    <a:pt x="107" y="111"/>
                    <a:pt x="107" y="111"/>
                    <a:pt x="107" y="111"/>
                  </a:cubicBezTo>
                  <a:cubicBezTo>
                    <a:pt x="107" y="111"/>
                    <a:pt x="107" y="111"/>
                    <a:pt x="107" y="111"/>
                  </a:cubicBezTo>
                  <a:cubicBezTo>
                    <a:pt x="107" y="111"/>
                    <a:pt x="107" y="111"/>
                    <a:pt x="107" y="111"/>
                  </a:cubicBezTo>
                  <a:cubicBezTo>
                    <a:pt x="107" y="111"/>
                    <a:pt x="107" y="111"/>
                    <a:pt x="107" y="111"/>
                  </a:cubicBezTo>
                  <a:cubicBezTo>
                    <a:pt x="107" y="112"/>
                    <a:pt x="107" y="112"/>
                    <a:pt x="107" y="112"/>
                  </a:cubicBezTo>
                  <a:cubicBezTo>
                    <a:pt x="107" y="113"/>
                    <a:pt x="107" y="113"/>
                    <a:pt x="107" y="113"/>
                  </a:cubicBezTo>
                  <a:cubicBezTo>
                    <a:pt x="108" y="113"/>
                    <a:pt x="108" y="113"/>
                    <a:pt x="108" y="113"/>
                  </a:cubicBezTo>
                  <a:cubicBezTo>
                    <a:pt x="109" y="112"/>
                    <a:pt x="109" y="112"/>
                    <a:pt x="109" y="112"/>
                  </a:cubicBezTo>
                  <a:cubicBezTo>
                    <a:pt x="109" y="112"/>
                    <a:pt x="109" y="112"/>
                    <a:pt x="109" y="112"/>
                  </a:cubicBezTo>
                  <a:cubicBezTo>
                    <a:pt x="109" y="112"/>
                    <a:pt x="109" y="112"/>
                    <a:pt x="109" y="112"/>
                  </a:cubicBezTo>
                  <a:cubicBezTo>
                    <a:pt x="109" y="113"/>
                    <a:pt x="109" y="113"/>
                    <a:pt x="109" y="113"/>
                  </a:cubicBezTo>
                  <a:cubicBezTo>
                    <a:pt x="110" y="114"/>
                    <a:pt x="110" y="114"/>
                    <a:pt x="110" y="114"/>
                  </a:cubicBezTo>
                  <a:cubicBezTo>
                    <a:pt x="110" y="115"/>
                    <a:pt x="110" y="115"/>
                    <a:pt x="110" y="115"/>
                  </a:cubicBezTo>
                  <a:cubicBezTo>
                    <a:pt x="110" y="116"/>
                    <a:pt x="110" y="116"/>
                    <a:pt x="110" y="116"/>
                  </a:cubicBezTo>
                  <a:cubicBezTo>
                    <a:pt x="110" y="117"/>
                    <a:pt x="110" y="117"/>
                    <a:pt x="110" y="117"/>
                  </a:cubicBezTo>
                  <a:cubicBezTo>
                    <a:pt x="111" y="117"/>
                    <a:pt x="111" y="117"/>
                    <a:pt x="111" y="117"/>
                  </a:cubicBezTo>
                  <a:cubicBezTo>
                    <a:pt x="111" y="116"/>
                    <a:pt x="111" y="116"/>
                    <a:pt x="111" y="116"/>
                  </a:cubicBezTo>
                  <a:cubicBezTo>
                    <a:pt x="111" y="115"/>
                    <a:pt x="111" y="115"/>
                    <a:pt x="111" y="115"/>
                  </a:cubicBezTo>
                  <a:cubicBezTo>
                    <a:pt x="112" y="114"/>
                    <a:pt x="112" y="114"/>
                    <a:pt x="112" y="114"/>
                  </a:cubicBezTo>
                  <a:cubicBezTo>
                    <a:pt x="112" y="113"/>
                    <a:pt x="112" y="113"/>
                    <a:pt x="112" y="113"/>
                  </a:cubicBezTo>
                  <a:cubicBezTo>
                    <a:pt x="113" y="112"/>
                    <a:pt x="113" y="112"/>
                    <a:pt x="113" y="112"/>
                  </a:cubicBezTo>
                  <a:cubicBezTo>
                    <a:pt x="113" y="112"/>
                    <a:pt x="113" y="112"/>
                    <a:pt x="113" y="112"/>
                  </a:cubicBezTo>
                  <a:cubicBezTo>
                    <a:pt x="114" y="112"/>
                    <a:pt x="114" y="112"/>
                    <a:pt x="114" y="112"/>
                  </a:cubicBezTo>
                  <a:cubicBezTo>
                    <a:pt x="115" y="112"/>
                    <a:pt x="115" y="112"/>
                    <a:pt x="115" y="112"/>
                  </a:cubicBezTo>
                  <a:cubicBezTo>
                    <a:pt x="114" y="112"/>
                    <a:pt x="114" y="112"/>
                    <a:pt x="114" y="112"/>
                  </a:cubicBezTo>
                  <a:cubicBezTo>
                    <a:pt x="113" y="113"/>
                    <a:pt x="113" y="113"/>
                    <a:pt x="113" y="113"/>
                  </a:cubicBezTo>
                  <a:cubicBezTo>
                    <a:pt x="113" y="114"/>
                    <a:pt x="113" y="114"/>
                    <a:pt x="113" y="114"/>
                  </a:cubicBezTo>
                  <a:cubicBezTo>
                    <a:pt x="114" y="115"/>
                    <a:pt x="114" y="115"/>
                    <a:pt x="114" y="115"/>
                  </a:cubicBezTo>
                  <a:cubicBezTo>
                    <a:pt x="115" y="115"/>
                    <a:pt x="115" y="115"/>
                    <a:pt x="115" y="115"/>
                  </a:cubicBezTo>
                  <a:cubicBezTo>
                    <a:pt x="116" y="114"/>
                    <a:pt x="116" y="114"/>
                    <a:pt x="116" y="114"/>
                  </a:cubicBezTo>
                  <a:cubicBezTo>
                    <a:pt x="118" y="114"/>
                    <a:pt x="118" y="114"/>
                    <a:pt x="118" y="114"/>
                  </a:cubicBezTo>
                  <a:cubicBezTo>
                    <a:pt x="118" y="114"/>
                    <a:pt x="118" y="114"/>
                    <a:pt x="118" y="114"/>
                  </a:cubicBezTo>
                  <a:cubicBezTo>
                    <a:pt x="119" y="114"/>
                    <a:pt x="119" y="114"/>
                    <a:pt x="119" y="114"/>
                  </a:cubicBezTo>
                  <a:cubicBezTo>
                    <a:pt x="121" y="113"/>
                    <a:pt x="121" y="113"/>
                    <a:pt x="121" y="113"/>
                  </a:cubicBezTo>
                  <a:cubicBezTo>
                    <a:pt x="121" y="113"/>
                    <a:pt x="121" y="113"/>
                    <a:pt x="121" y="113"/>
                  </a:cubicBezTo>
                  <a:cubicBezTo>
                    <a:pt x="121" y="113"/>
                    <a:pt x="121" y="113"/>
                    <a:pt x="121" y="113"/>
                  </a:cubicBezTo>
                  <a:cubicBezTo>
                    <a:pt x="120" y="114"/>
                    <a:pt x="120" y="114"/>
                    <a:pt x="120" y="114"/>
                  </a:cubicBezTo>
                  <a:cubicBezTo>
                    <a:pt x="120" y="115"/>
                    <a:pt x="120" y="115"/>
                    <a:pt x="120" y="115"/>
                  </a:cubicBezTo>
                  <a:cubicBezTo>
                    <a:pt x="119" y="115"/>
                    <a:pt x="119" y="115"/>
                    <a:pt x="119" y="115"/>
                  </a:cubicBezTo>
                  <a:cubicBezTo>
                    <a:pt x="117" y="116"/>
                    <a:pt x="117" y="116"/>
                    <a:pt x="117" y="116"/>
                  </a:cubicBezTo>
                  <a:cubicBezTo>
                    <a:pt x="115" y="117"/>
                    <a:pt x="115" y="117"/>
                    <a:pt x="115" y="117"/>
                  </a:cubicBezTo>
                  <a:cubicBezTo>
                    <a:pt x="115" y="118"/>
                    <a:pt x="115" y="118"/>
                    <a:pt x="115" y="118"/>
                  </a:cubicBezTo>
                  <a:cubicBezTo>
                    <a:pt x="115" y="119"/>
                    <a:pt x="115" y="119"/>
                    <a:pt x="115" y="119"/>
                  </a:cubicBezTo>
                  <a:cubicBezTo>
                    <a:pt x="115" y="120"/>
                    <a:pt x="115" y="120"/>
                    <a:pt x="115" y="120"/>
                  </a:cubicBezTo>
                  <a:cubicBezTo>
                    <a:pt x="116" y="120"/>
                    <a:pt x="116" y="120"/>
                    <a:pt x="116" y="120"/>
                  </a:cubicBezTo>
                  <a:cubicBezTo>
                    <a:pt x="114" y="120"/>
                    <a:pt x="114" y="120"/>
                    <a:pt x="114" y="120"/>
                  </a:cubicBezTo>
                  <a:cubicBezTo>
                    <a:pt x="114" y="120"/>
                    <a:pt x="114" y="120"/>
                    <a:pt x="114" y="120"/>
                  </a:cubicBezTo>
                  <a:cubicBezTo>
                    <a:pt x="113" y="121"/>
                    <a:pt x="113" y="121"/>
                    <a:pt x="113" y="121"/>
                  </a:cubicBezTo>
                  <a:cubicBezTo>
                    <a:pt x="113" y="122"/>
                    <a:pt x="113" y="122"/>
                    <a:pt x="113" y="122"/>
                  </a:cubicBezTo>
                  <a:cubicBezTo>
                    <a:pt x="111" y="123"/>
                    <a:pt x="111" y="123"/>
                    <a:pt x="111" y="123"/>
                  </a:cubicBezTo>
                  <a:cubicBezTo>
                    <a:pt x="111" y="124"/>
                    <a:pt x="111" y="124"/>
                    <a:pt x="111" y="124"/>
                  </a:cubicBezTo>
                  <a:cubicBezTo>
                    <a:pt x="111" y="125"/>
                    <a:pt x="111" y="125"/>
                    <a:pt x="111" y="125"/>
                  </a:cubicBezTo>
                  <a:cubicBezTo>
                    <a:pt x="112" y="125"/>
                    <a:pt x="112" y="125"/>
                    <a:pt x="112" y="125"/>
                  </a:cubicBezTo>
                  <a:cubicBezTo>
                    <a:pt x="111" y="125"/>
                    <a:pt x="111" y="125"/>
                    <a:pt x="111" y="125"/>
                  </a:cubicBezTo>
                  <a:cubicBezTo>
                    <a:pt x="111" y="125"/>
                    <a:pt x="111" y="125"/>
                    <a:pt x="111" y="125"/>
                  </a:cubicBezTo>
                  <a:cubicBezTo>
                    <a:pt x="111" y="125"/>
                    <a:pt x="111" y="125"/>
                    <a:pt x="111" y="125"/>
                  </a:cubicBezTo>
                  <a:cubicBezTo>
                    <a:pt x="110" y="125"/>
                    <a:pt x="110" y="125"/>
                    <a:pt x="110" y="125"/>
                  </a:cubicBezTo>
                  <a:cubicBezTo>
                    <a:pt x="109" y="125"/>
                    <a:pt x="109" y="125"/>
                    <a:pt x="109" y="125"/>
                  </a:cubicBezTo>
                  <a:cubicBezTo>
                    <a:pt x="108" y="126"/>
                    <a:pt x="108" y="126"/>
                    <a:pt x="108" y="126"/>
                  </a:cubicBezTo>
                  <a:cubicBezTo>
                    <a:pt x="108" y="127"/>
                    <a:pt x="108" y="127"/>
                    <a:pt x="108" y="127"/>
                  </a:cubicBezTo>
                  <a:cubicBezTo>
                    <a:pt x="108" y="127"/>
                    <a:pt x="108" y="127"/>
                    <a:pt x="108" y="127"/>
                  </a:cubicBezTo>
                  <a:cubicBezTo>
                    <a:pt x="108" y="127"/>
                    <a:pt x="108" y="127"/>
                    <a:pt x="108" y="127"/>
                  </a:cubicBezTo>
                  <a:cubicBezTo>
                    <a:pt x="107" y="127"/>
                    <a:pt x="107" y="127"/>
                    <a:pt x="107" y="127"/>
                  </a:cubicBezTo>
                  <a:cubicBezTo>
                    <a:pt x="107" y="127"/>
                    <a:pt x="107" y="127"/>
                    <a:pt x="107" y="127"/>
                  </a:cubicBezTo>
                  <a:cubicBezTo>
                    <a:pt x="105" y="128"/>
                    <a:pt x="105" y="128"/>
                    <a:pt x="105" y="128"/>
                  </a:cubicBezTo>
                  <a:cubicBezTo>
                    <a:pt x="104" y="129"/>
                    <a:pt x="104" y="129"/>
                    <a:pt x="104" y="129"/>
                  </a:cubicBezTo>
                  <a:cubicBezTo>
                    <a:pt x="104" y="130"/>
                    <a:pt x="104" y="130"/>
                    <a:pt x="104" y="130"/>
                  </a:cubicBezTo>
                  <a:cubicBezTo>
                    <a:pt x="104" y="130"/>
                    <a:pt x="104" y="130"/>
                    <a:pt x="104" y="130"/>
                  </a:cubicBezTo>
                  <a:cubicBezTo>
                    <a:pt x="103" y="130"/>
                    <a:pt x="103" y="130"/>
                    <a:pt x="103" y="130"/>
                  </a:cubicBezTo>
                  <a:cubicBezTo>
                    <a:pt x="103" y="129"/>
                    <a:pt x="103" y="129"/>
                    <a:pt x="103" y="129"/>
                  </a:cubicBezTo>
                  <a:cubicBezTo>
                    <a:pt x="102" y="129"/>
                    <a:pt x="102" y="129"/>
                    <a:pt x="102" y="129"/>
                  </a:cubicBezTo>
                  <a:cubicBezTo>
                    <a:pt x="101" y="130"/>
                    <a:pt x="101" y="130"/>
                    <a:pt x="101" y="130"/>
                  </a:cubicBezTo>
                  <a:cubicBezTo>
                    <a:pt x="100" y="130"/>
                    <a:pt x="100" y="130"/>
                    <a:pt x="100" y="130"/>
                  </a:cubicBezTo>
                  <a:cubicBezTo>
                    <a:pt x="100" y="131"/>
                    <a:pt x="100" y="131"/>
                    <a:pt x="100" y="131"/>
                  </a:cubicBezTo>
                  <a:cubicBezTo>
                    <a:pt x="100" y="131"/>
                    <a:pt x="100" y="131"/>
                    <a:pt x="100" y="131"/>
                  </a:cubicBezTo>
                  <a:cubicBezTo>
                    <a:pt x="98" y="131"/>
                    <a:pt x="98" y="131"/>
                    <a:pt x="98" y="131"/>
                  </a:cubicBezTo>
                  <a:cubicBezTo>
                    <a:pt x="97" y="132"/>
                    <a:pt x="97" y="132"/>
                    <a:pt x="97" y="132"/>
                  </a:cubicBezTo>
                  <a:cubicBezTo>
                    <a:pt x="95" y="133"/>
                    <a:pt x="95" y="133"/>
                    <a:pt x="95" y="133"/>
                  </a:cubicBezTo>
                  <a:cubicBezTo>
                    <a:pt x="94" y="134"/>
                    <a:pt x="94" y="134"/>
                    <a:pt x="94" y="134"/>
                  </a:cubicBezTo>
                  <a:cubicBezTo>
                    <a:pt x="93" y="135"/>
                    <a:pt x="93" y="135"/>
                    <a:pt x="93" y="135"/>
                  </a:cubicBezTo>
                  <a:cubicBezTo>
                    <a:pt x="93" y="135"/>
                    <a:pt x="93" y="135"/>
                    <a:pt x="93" y="135"/>
                  </a:cubicBezTo>
                  <a:cubicBezTo>
                    <a:pt x="93" y="136"/>
                    <a:pt x="93" y="136"/>
                    <a:pt x="93" y="136"/>
                  </a:cubicBezTo>
                  <a:cubicBezTo>
                    <a:pt x="93" y="137"/>
                    <a:pt x="93" y="137"/>
                    <a:pt x="93" y="137"/>
                  </a:cubicBezTo>
                  <a:cubicBezTo>
                    <a:pt x="93" y="137"/>
                    <a:pt x="93" y="137"/>
                    <a:pt x="93" y="137"/>
                  </a:cubicBezTo>
                  <a:cubicBezTo>
                    <a:pt x="93" y="136"/>
                    <a:pt x="93" y="136"/>
                    <a:pt x="93" y="136"/>
                  </a:cubicBezTo>
                  <a:cubicBezTo>
                    <a:pt x="92" y="136"/>
                    <a:pt x="92" y="136"/>
                    <a:pt x="92" y="136"/>
                  </a:cubicBezTo>
                  <a:cubicBezTo>
                    <a:pt x="92" y="136"/>
                    <a:pt x="92" y="136"/>
                    <a:pt x="92" y="136"/>
                  </a:cubicBezTo>
                  <a:cubicBezTo>
                    <a:pt x="92" y="137"/>
                    <a:pt x="92" y="137"/>
                    <a:pt x="92" y="137"/>
                  </a:cubicBezTo>
                  <a:cubicBezTo>
                    <a:pt x="92" y="137"/>
                    <a:pt x="92" y="137"/>
                    <a:pt x="92" y="137"/>
                  </a:cubicBezTo>
                  <a:cubicBezTo>
                    <a:pt x="91" y="137"/>
                    <a:pt x="91" y="137"/>
                    <a:pt x="91" y="137"/>
                  </a:cubicBezTo>
                  <a:cubicBezTo>
                    <a:pt x="91" y="136"/>
                    <a:pt x="91" y="136"/>
                    <a:pt x="91" y="136"/>
                  </a:cubicBezTo>
                  <a:cubicBezTo>
                    <a:pt x="91" y="135"/>
                    <a:pt x="91" y="135"/>
                    <a:pt x="91" y="135"/>
                  </a:cubicBezTo>
                  <a:cubicBezTo>
                    <a:pt x="91" y="135"/>
                    <a:pt x="91" y="135"/>
                    <a:pt x="91" y="135"/>
                  </a:cubicBezTo>
                  <a:cubicBezTo>
                    <a:pt x="90" y="135"/>
                    <a:pt x="90" y="135"/>
                    <a:pt x="90" y="135"/>
                  </a:cubicBezTo>
                  <a:cubicBezTo>
                    <a:pt x="90" y="135"/>
                    <a:pt x="90" y="135"/>
                    <a:pt x="90" y="135"/>
                  </a:cubicBezTo>
                  <a:cubicBezTo>
                    <a:pt x="89" y="135"/>
                    <a:pt x="89" y="135"/>
                    <a:pt x="89" y="135"/>
                  </a:cubicBezTo>
                  <a:cubicBezTo>
                    <a:pt x="87" y="135"/>
                    <a:pt x="87" y="135"/>
                    <a:pt x="87" y="135"/>
                  </a:cubicBezTo>
                  <a:cubicBezTo>
                    <a:pt x="87" y="136"/>
                    <a:pt x="87" y="136"/>
                    <a:pt x="87" y="136"/>
                  </a:cubicBezTo>
                  <a:cubicBezTo>
                    <a:pt x="86" y="136"/>
                    <a:pt x="86" y="136"/>
                    <a:pt x="86" y="136"/>
                  </a:cubicBezTo>
                  <a:cubicBezTo>
                    <a:pt x="85" y="137"/>
                    <a:pt x="85" y="137"/>
                    <a:pt x="85" y="137"/>
                  </a:cubicBezTo>
                  <a:cubicBezTo>
                    <a:pt x="84" y="137"/>
                    <a:pt x="84" y="137"/>
                    <a:pt x="84" y="137"/>
                  </a:cubicBezTo>
                  <a:cubicBezTo>
                    <a:pt x="83" y="138"/>
                    <a:pt x="83" y="138"/>
                    <a:pt x="83" y="138"/>
                  </a:cubicBezTo>
                  <a:cubicBezTo>
                    <a:pt x="83" y="139"/>
                    <a:pt x="83" y="139"/>
                    <a:pt x="83" y="139"/>
                  </a:cubicBezTo>
                  <a:cubicBezTo>
                    <a:pt x="83" y="139"/>
                    <a:pt x="83" y="139"/>
                    <a:pt x="83" y="139"/>
                  </a:cubicBezTo>
                  <a:cubicBezTo>
                    <a:pt x="82" y="139"/>
                    <a:pt x="82" y="139"/>
                    <a:pt x="82" y="139"/>
                  </a:cubicBezTo>
                  <a:cubicBezTo>
                    <a:pt x="81" y="139"/>
                    <a:pt x="81" y="139"/>
                    <a:pt x="81" y="139"/>
                  </a:cubicBezTo>
                  <a:cubicBezTo>
                    <a:pt x="81" y="140"/>
                    <a:pt x="81" y="140"/>
                    <a:pt x="81" y="140"/>
                  </a:cubicBezTo>
                  <a:cubicBezTo>
                    <a:pt x="81" y="140"/>
                    <a:pt x="81" y="140"/>
                    <a:pt x="81" y="140"/>
                  </a:cubicBezTo>
                  <a:cubicBezTo>
                    <a:pt x="80" y="140"/>
                    <a:pt x="80" y="140"/>
                    <a:pt x="80" y="140"/>
                  </a:cubicBezTo>
                  <a:cubicBezTo>
                    <a:pt x="79" y="140"/>
                    <a:pt x="79" y="140"/>
                    <a:pt x="79" y="140"/>
                  </a:cubicBezTo>
                  <a:cubicBezTo>
                    <a:pt x="79" y="140"/>
                    <a:pt x="79" y="140"/>
                    <a:pt x="79" y="140"/>
                  </a:cubicBezTo>
                  <a:cubicBezTo>
                    <a:pt x="78" y="141"/>
                    <a:pt x="78" y="141"/>
                    <a:pt x="78" y="141"/>
                  </a:cubicBezTo>
                  <a:cubicBezTo>
                    <a:pt x="78" y="142"/>
                    <a:pt x="78" y="142"/>
                    <a:pt x="78" y="142"/>
                  </a:cubicBezTo>
                  <a:cubicBezTo>
                    <a:pt x="78" y="142"/>
                    <a:pt x="78" y="142"/>
                    <a:pt x="78" y="142"/>
                  </a:cubicBezTo>
                  <a:cubicBezTo>
                    <a:pt x="79" y="142"/>
                    <a:pt x="79" y="142"/>
                    <a:pt x="79" y="142"/>
                  </a:cubicBezTo>
                  <a:cubicBezTo>
                    <a:pt x="79" y="142"/>
                    <a:pt x="79" y="142"/>
                    <a:pt x="79" y="142"/>
                  </a:cubicBezTo>
                  <a:cubicBezTo>
                    <a:pt x="79" y="141"/>
                    <a:pt x="79" y="141"/>
                    <a:pt x="79" y="141"/>
                  </a:cubicBezTo>
                  <a:cubicBezTo>
                    <a:pt x="80" y="141"/>
                    <a:pt x="80" y="141"/>
                    <a:pt x="80" y="141"/>
                  </a:cubicBezTo>
                  <a:cubicBezTo>
                    <a:pt x="80" y="141"/>
                    <a:pt x="80" y="141"/>
                    <a:pt x="80" y="141"/>
                  </a:cubicBezTo>
                  <a:cubicBezTo>
                    <a:pt x="80" y="142"/>
                    <a:pt x="80" y="142"/>
                    <a:pt x="80" y="142"/>
                  </a:cubicBezTo>
                  <a:cubicBezTo>
                    <a:pt x="80" y="142"/>
                    <a:pt x="80" y="142"/>
                    <a:pt x="80" y="142"/>
                  </a:cubicBezTo>
                  <a:cubicBezTo>
                    <a:pt x="81" y="142"/>
                    <a:pt x="81" y="142"/>
                    <a:pt x="81" y="142"/>
                  </a:cubicBezTo>
                  <a:cubicBezTo>
                    <a:pt x="81" y="141"/>
                    <a:pt x="81" y="141"/>
                    <a:pt x="81" y="141"/>
                  </a:cubicBezTo>
                  <a:cubicBezTo>
                    <a:pt x="82" y="140"/>
                    <a:pt x="82" y="140"/>
                    <a:pt x="82" y="140"/>
                  </a:cubicBezTo>
                  <a:cubicBezTo>
                    <a:pt x="82" y="141"/>
                    <a:pt x="82" y="141"/>
                    <a:pt x="82" y="141"/>
                  </a:cubicBezTo>
                  <a:cubicBezTo>
                    <a:pt x="82" y="141"/>
                    <a:pt x="82" y="141"/>
                    <a:pt x="82" y="141"/>
                  </a:cubicBezTo>
                  <a:cubicBezTo>
                    <a:pt x="82" y="142"/>
                    <a:pt x="82" y="142"/>
                    <a:pt x="82" y="142"/>
                  </a:cubicBezTo>
                  <a:cubicBezTo>
                    <a:pt x="83" y="142"/>
                    <a:pt x="83" y="142"/>
                    <a:pt x="83" y="142"/>
                  </a:cubicBezTo>
                  <a:cubicBezTo>
                    <a:pt x="83" y="141"/>
                    <a:pt x="83" y="141"/>
                    <a:pt x="83" y="141"/>
                  </a:cubicBezTo>
                  <a:cubicBezTo>
                    <a:pt x="83" y="141"/>
                    <a:pt x="83" y="141"/>
                    <a:pt x="83" y="141"/>
                  </a:cubicBezTo>
                  <a:cubicBezTo>
                    <a:pt x="84" y="141"/>
                    <a:pt x="84" y="141"/>
                    <a:pt x="84" y="141"/>
                  </a:cubicBezTo>
                  <a:cubicBezTo>
                    <a:pt x="84" y="141"/>
                    <a:pt x="84" y="141"/>
                    <a:pt x="84" y="141"/>
                  </a:cubicBezTo>
                  <a:cubicBezTo>
                    <a:pt x="84" y="141"/>
                    <a:pt x="84" y="141"/>
                    <a:pt x="84" y="141"/>
                  </a:cubicBezTo>
                  <a:cubicBezTo>
                    <a:pt x="85" y="141"/>
                    <a:pt x="85" y="141"/>
                    <a:pt x="85" y="141"/>
                  </a:cubicBezTo>
                  <a:cubicBezTo>
                    <a:pt x="86" y="140"/>
                    <a:pt x="86" y="140"/>
                    <a:pt x="86" y="140"/>
                  </a:cubicBezTo>
                  <a:cubicBezTo>
                    <a:pt x="87" y="139"/>
                    <a:pt x="87" y="139"/>
                    <a:pt x="87" y="139"/>
                  </a:cubicBezTo>
                  <a:cubicBezTo>
                    <a:pt x="86" y="139"/>
                    <a:pt x="86" y="139"/>
                    <a:pt x="86" y="139"/>
                  </a:cubicBezTo>
                  <a:cubicBezTo>
                    <a:pt x="87" y="138"/>
                    <a:pt x="87" y="138"/>
                    <a:pt x="87" y="138"/>
                  </a:cubicBezTo>
                  <a:cubicBezTo>
                    <a:pt x="88" y="137"/>
                    <a:pt x="88" y="137"/>
                    <a:pt x="88" y="137"/>
                  </a:cubicBezTo>
                  <a:cubicBezTo>
                    <a:pt x="88" y="137"/>
                    <a:pt x="88" y="137"/>
                    <a:pt x="88" y="137"/>
                  </a:cubicBezTo>
                  <a:cubicBezTo>
                    <a:pt x="89" y="138"/>
                    <a:pt x="89" y="138"/>
                    <a:pt x="89" y="138"/>
                  </a:cubicBezTo>
                  <a:cubicBezTo>
                    <a:pt x="89" y="138"/>
                    <a:pt x="89" y="138"/>
                    <a:pt x="89" y="138"/>
                  </a:cubicBezTo>
                  <a:cubicBezTo>
                    <a:pt x="88" y="139"/>
                    <a:pt x="88" y="139"/>
                    <a:pt x="88" y="139"/>
                  </a:cubicBezTo>
                  <a:cubicBezTo>
                    <a:pt x="88" y="139"/>
                    <a:pt x="88" y="139"/>
                    <a:pt x="88" y="139"/>
                  </a:cubicBezTo>
                  <a:cubicBezTo>
                    <a:pt x="88" y="140"/>
                    <a:pt x="88" y="140"/>
                    <a:pt x="88" y="140"/>
                  </a:cubicBezTo>
                  <a:cubicBezTo>
                    <a:pt x="88" y="140"/>
                    <a:pt x="88" y="140"/>
                    <a:pt x="88" y="140"/>
                  </a:cubicBezTo>
                  <a:cubicBezTo>
                    <a:pt x="89" y="139"/>
                    <a:pt x="89" y="139"/>
                    <a:pt x="89" y="139"/>
                  </a:cubicBezTo>
                  <a:cubicBezTo>
                    <a:pt x="90" y="139"/>
                    <a:pt x="90" y="139"/>
                    <a:pt x="90" y="139"/>
                  </a:cubicBezTo>
                  <a:cubicBezTo>
                    <a:pt x="90" y="139"/>
                    <a:pt x="90" y="139"/>
                    <a:pt x="90" y="139"/>
                  </a:cubicBezTo>
                  <a:cubicBezTo>
                    <a:pt x="90" y="139"/>
                    <a:pt x="90" y="139"/>
                    <a:pt x="90" y="139"/>
                  </a:cubicBezTo>
                  <a:cubicBezTo>
                    <a:pt x="90" y="138"/>
                    <a:pt x="90" y="138"/>
                    <a:pt x="90" y="138"/>
                  </a:cubicBezTo>
                  <a:cubicBezTo>
                    <a:pt x="91" y="138"/>
                    <a:pt x="91" y="138"/>
                    <a:pt x="91" y="138"/>
                  </a:cubicBezTo>
                  <a:cubicBezTo>
                    <a:pt x="91" y="139"/>
                    <a:pt x="91" y="139"/>
                    <a:pt x="91" y="139"/>
                  </a:cubicBezTo>
                  <a:cubicBezTo>
                    <a:pt x="91" y="140"/>
                    <a:pt x="91" y="140"/>
                    <a:pt x="91" y="140"/>
                  </a:cubicBezTo>
                  <a:cubicBezTo>
                    <a:pt x="91" y="140"/>
                    <a:pt x="91" y="140"/>
                    <a:pt x="91" y="140"/>
                  </a:cubicBezTo>
                  <a:cubicBezTo>
                    <a:pt x="92" y="139"/>
                    <a:pt x="92" y="139"/>
                    <a:pt x="92" y="139"/>
                  </a:cubicBezTo>
                  <a:cubicBezTo>
                    <a:pt x="92" y="139"/>
                    <a:pt x="92" y="139"/>
                    <a:pt x="92" y="139"/>
                  </a:cubicBezTo>
                  <a:cubicBezTo>
                    <a:pt x="93" y="138"/>
                    <a:pt x="93" y="138"/>
                    <a:pt x="93" y="138"/>
                  </a:cubicBezTo>
                  <a:cubicBezTo>
                    <a:pt x="94" y="138"/>
                    <a:pt x="94" y="138"/>
                    <a:pt x="94" y="138"/>
                  </a:cubicBezTo>
                  <a:cubicBezTo>
                    <a:pt x="95" y="137"/>
                    <a:pt x="95" y="137"/>
                    <a:pt x="95" y="137"/>
                  </a:cubicBezTo>
                  <a:cubicBezTo>
                    <a:pt x="95" y="137"/>
                    <a:pt x="95" y="137"/>
                    <a:pt x="95" y="137"/>
                  </a:cubicBezTo>
                  <a:cubicBezTo>
                    <a:pt x="96" y="137"/>
                    <a:pt x="96" y="137"/>
                    <a:pt x="96" y="137"/>
                  </a:cubicBezTo>
                  <a:cubicBezTo>
                    <a:pt x="96" y="138"/>
                    <a:pt x="96" y="138"/>
                    <a:pt x="96" y="138"/>
                  </a:cubicBezTo>
                  <a:cubicBezTo>
                    <a:pt x="95" y="138"/>
                    <a:pt x="95" y="138"/>
                    <a:pt x="95" y="138"/>
                  </a:cubicBezTo>
                  <a:cubicBezTo>
                    <a:pt x="95" y="139"/>
                    <a:pt x="95" y="139"/>
                    <a:pt x="95" y="139"/>
                  </a:cubicBezTo>
                  <a:cubicBezTo>
                    <a:pt x="95" y="139"/>
                    <a:pt x="95" y="139"/>
                    <a:pt x="95" y="139"/>
                  </a:cubicBezTo>
                  <a:cubicBezTo>
                    <a:pt x="95" y="139"/>
                    <a:pt x="95" y="139"/>
                    <a:pt x="95" y="139"/>
                  </a:cubicBezTo>
                  <a:cubicBezTo>
                    <a:pt x="97" y="138"/>
                    <a:pt x="97" y="138"/>
                    <a:pt x="97" y="138"/>
                  </a:cubicBezTo>
                  <a:cubicBezTo>
                    <a:pt x="97" y="137"/>
                    <a:pt x="97" y="137"/>
                    <a:pt x="97" y="137"/>
                  </a:cubicBezTo>
                  <a:cubicBezTo>
                    <a:pt x="97" y="137"/>
                    <a:pt x="97" y="137"/>
                    <a:pt x="97" y="137"/>
                  </a:cubicBezTo>
                  <a:cubicBezTo>
                    <a:pt x="97" y="137"/>
                    <a:pt x="97" y="137"/>
                    <a:pt x="97" y="137"/>
                  </a:cubicBezTo>
                  <a:cubicBezTo>
                    <a:pt x="98" y="137"/>
                    <a:pt x="98" y="137"/>
                    <a:pt x="98" y="137"/>
                  </a:cubicBezTo>
                  <a:cubicBezTo>
                    <a:pt x="98" y="137"/>
                    <a:pt x="98" y="137"/>
                    <a:pt x="98" y="137"/>
                  </a:cubicBezTo>
                  <a:cubicBezTo>
                    <a:pt x="99" y="137"/>
                    <a:pt x="99" y="137"/>
                    <a:pt x="99" y="137"/>
                  </a:cubicBezTo>
                  <a:cubicBezTo>
                    <a:pt x="100" y="136"/>
                    <a:pt x="100" y="136"/>
                    <a:pt x="100" y="136"/>
                  </a:cubicBezTo>
                  <a:cubicBezTo>
                    <a:pt x="100" y="136"/>
                    <a:pt x="100" y="136"/>
                    <a:pt x="100" y="136"/>
                  </a:cubicBezTo>
                  <a:cubicBezTo>
                    <a:pt x="101" y="136"/>
                    <a:pt x="101" y="136"/>
                    <a:pt x="101" y="136"/>
                  </a:cubicBezTo>
                  <a:cubicBezTo>
                    <a:pt x="101" y="136"/>
                    <a:pt x="101" y="136"/>
                    <a:pt x="101" y="136"/>
                  </a:cubicBezTo>
                  <a:cubicBezTo>
                    <a:pt x="102" y="135"/>
                    <a:pt x="102" y="135"/>
                    <a:pt x="102" y="135"/>
                  </a:cubicBezTo>
                  <a:cubicBezTo>
                    <a:pt x="102" y="135"/>
                    <a:pt x="102" y="135"/>
                    <a:pt x="102" y="135"/>
                  </a:cubicBezTo>
                  <a:cubicBezTo>
                    <a:pt x="102" y="136"/>
                    <a:pt x="102" y="136"/>
                    <a:pt x="102" y="136"/>
                  </a:cubicBezTo>
                  <a:cubicBezTo>
                    <a:pt x="102" y="137"/>
                    <a:pt x="102" y="137"/>
                    <a:pt x="102" y="137"/>
                  </a:cubicBezTo>
                  <a:cubicBezTo>
                    <a:pt x="102" y="136"/>
                    <a:pt x="102" y="136"/>
                    <a:pt x="102" y="136"/>
                  </a:cubicBezTo>
                  <a:cubicBezTo>
                    <a:pt x="103" y="136"/>
                    <a:pt x="103" y="136"/>
                    <a:pt x="103" y="136"/>
                  </a:cubicBezTo>
                  <a:cubicBezTo>
                    <a:pt x="102" y="136"/>
                    <a:pt x="102" y="136"/>
                    <a:pt x="102" y="136"/>
                  </a:cubicBezTo>
                  <a:cubicBezTo>
                    <a:pt x="103" y="135"/>
                    <a:pt x="103" y="135"/>
                    <a:pt x="103" y="135"/>
                  </a:cubicBezTo>
                  <a:cubicBezTo>
                    <a:pt x="103" y="135"/>
                    <a:pt x="103" y="135"/>
                    <a:pt x="103" y="135"/>
                  </a:cubicBezTo>
                  <a:cubicBezTo>
                    <a:pt x="102" y="135"/>
                    <a:pt x="102" y="135"/>
                    <a:pt x="102" y="135"/>
                  </a:cubicBezTo>
                  <a:cubicBezTo>
                    <a:pt x="101" y="135"/>
                    <a:pt x="101" y="135"/>
                    <a:pt x="101" y="135"/>
                  </a:cubicBezTo>
                  <a:cubicBezTo>
                    <a:pt x="102" y="134"/>
                    <a:pt x="102" y="134"/>
                    <a:pt x="102" y="134"/>
                  </a:cubicBezTo>
                  <a:cubicBezTo>
                    <a:pt x="104" y="134"/>
                    <a:pt x="104" y="134"/>
                    <a:pt x="104" y="134"/>
                  </a:cubicBezTo>
                  <a:cubicBezTo>
                    <a:pt x="106" y="134"/>
                    <a:pt x="106" y="134"/>
                    <a:pt x="106" y="134"/>
                  </a:cubicBezTo>
                  <a:cubicBezTo>
                    <a:pt x="106" y="133"/>
                    <a:pt x="106" y="133"/>
                    <a:pt x="106" y="133"/>
                  </a:cubicBezTo>
                  <a:cubicBezTo>
                    <a:pt x="106" y="133"/>
                    <a:pt x="106" y="133"/>
                    <a:pt x="106" y="133"/>
                  </a:cubicBezTo>
                  <a:cubicBezTo>
                    <a:pt x="106" y="133"/>
                    <a:pt x="106" y="133"/>
                    <a:pt x="106" y="133"/>
                  </a:cubicBezTo>
                  <a:cubicBezTo>
                    <a:pt x="106" y="132"/>
                    <a:pt x="106" y="132"/>
                    <a:pt x="106" y="132"/>
                  </a:cubicBezTo>
                  <a:cubicBezTo>
                    <a:pt x="107" y="132"/>
                    <a:pt x="107" y="132"/>
                    <a:pt x="107" y="132"/>
                  </a:cubicBezTo>
                  <a:cubicBezTo>
                    <a:pt x="107" y="132"/>
                    <a:pt x="107" y="132"/>
                    <a:pt x="107" y="132"/>
                  </a:cubicBezTo>
                  <a:cubicBezTo>
                    <a:pt x="108" y="132"/>
                    <a:pt x="108" y="132"/>
                    <a:pt x="108" y="132"/>
                  </a:cubicBezTo>
                  <a:cubicBezTo>
                    <a:pt x="108" y="133"/>
                    <a:pt x="108" y="133"/>
                    <a:pt x="108" y="133"/>
                  </a:cubicBezTo>
                  <a:cubicBezTo>
                    <a:pt x="108" y="133"/>
                    <a:pt x="108" y="133"/>
                    <a:pt x="108" y="133"/>
                  </a:cubicBezTo>
                  <a:cubicBezTo>
                    <a:pt x="109" y="132"/>
                    <a:pt x="109" y="132"/>
                    <a:pt x="109" y="132"/>
                  </a:cubicBezTo>
                  <a:cubicBezTo>
                    <a:pt x="108" y="132"/>
                    <a:pt x="108" y="132"/>
                    <a:pt x="108" y="132"/>
                  </a:cubicBezTo>
                  <a:cubicBezTo>
                    <a:pt x="109" y="131"/>
                    <a:pt x="109" y="131"/>
                    <a:pt x="109" y="131"/>
                  </a:cubicBezTo>
                  <a:cubicBezTo>
                    <a:pt x="109" y="131"/>
                    <a:pt x="109" y="131"/>
                    <a:pt x="109" y="131"/>
                  </a:cubicBezTo>
                  <a:cubicBezTo>
                    <a:pt x="109" y="130"/>
                    <a:pt x="109" y="130"/>
                    <a:pt x="109" y="130"/>
                  </a:cubicBezTo>
                  <a:cubicBezTo>
                    <a:pt x="110" y="131"/>
                    <a:pt x="110" y="131"/>
                    <a:pt x="110" y="131"/>
                  </a:cubicBezTo>
                  <a:cubicBezTo>
                    <a:pt x="110" y="131"/>
                    <a:pt x="110" y="131"/>
                    <a:pt x="110" y="131"/>
                  </a:cubicBezTo>
                  <a:cubicBezTo>
                    <a:pt x="110" y="132"/>
                    <a:pt x="110" y="132"/>
                    <a:pt x="110" y="132"/>
                  </a:cubicBezTo>
                  <a:cubicBezTo>
                    <a:pt x="111" y="131"/>
                    <a:pt x="111" y="131"/>
                    <a:pt x="111" y="131"/>
                  </a:cubicBezTo>
                  <a:cubicBezTo>
                    <a:pt x="112" y="130"/>
                    <a:pt x="112" y="130"/>
                    <a:pt x="112" y="130"/>
                  </a:cubicBezTo>
                  <a:cubicBezTo>
                    <a:pt x="112" y="130"/>
                    <a:pt x="112" y="130"/>
                    <a:pt x="112" y="130"/>
                  </a:cubicBezTo>
                  <a:cubicBezTo>
                    <a:pt x="113" y="130"/>
                    <a:pt x="113" y="130"/>
                    <a:pt x="113" y="130"/>
                  </a:cubicBezTo>
                  <a:cubicBezTo>
                    <a:pt x="113" y="129"/>
                    <a:pt x="113" y="129"/>
                    <a:pt x="113" y="129"/>
                  </a:cubicBezTo>
                  <a:cubicBezTo>
                    <a:pt x="114" y="130"/>
                    <a:pt x="114" y="130"/>
                    <a:pt x="114" y="130"/>
                  </a:cubicBezTo>
                  <a:cubicBezTo>
                    <a:pt x="114" y="130"/>
                    <a:pt x="114" y="130"/>
                    <a:pt x="114" y="130"/>
                  </a:cubicBezTo>
                  <a:cubicBezTo>
                    <a:pt x="115" y="129"/>
                    <a:pt x="115" y="129"/>
                    <a:pt x="115" y="129"/>
                  </a:cubicBezTo>
                  <a:cubicBezTo>
                    <a:pt x="115" y="128"/>
                    <a:pt x="115" y="128"/>
                    <a:pt x="115" y="128"/>
                  </a:cubicBezTo>
                  <a:cubicBezTo>
                    <a:pt x="115" y="128"/>
                    <a:pt x="115" y="128"/>
                    <a:pt x="115" y="128"/>
                  </a:cubicBezTo>
                  <a:cubicBezTo>
                    <a:pt x="114" y="128"/>
                    <a:pt x="114" y="128"/>
                    <a:pt x="114" y="128"/>
                  </a:cubicBezTo>
                  <a:cubicBezTo>
                    <a:pt x="114" y="128"/>
                    <a:pt x="114" y="128"/>
                    <a:pt x="114" y="128"/>
                  </a:cubicBezTo>
                  <a:cubicBezTo>
                    <a:pt x="115" y="127"/>
                    <a:pt x="115" y="127"/>
                    <a:pt x="115" y="127"/>
                  </a:cubicBezTo>
                  <a:cubicBezTo>
                    <a:pt x="116" y="127"/>
                    <a:pt x="116" y="127"/>
                    <a:pt x="116" y="127"/>
                  </a:cubicBezTo>
                  <a:cubicBezTo>
                    <a:pt x="117" y="126"/>
                    <a:pt x="117" y="126"/>
                    <a:pt x="117" y="126"/>
                  </a:cubicBezTo>
                  <a:cubicBezTo>
                    <a:pt x="117" y="126"/>
                    <a:pt x="117" y="126"/>
                    <a:pt x="117" y="126"/>
                  </a:cubicBezTo>
                  <a:cubicBezTo>
                    <a:pt x="117" y="127"/>
                    <a:pt x="117" y="127"/>
                    <a:pt x="117" y="127"/>
                  </a:cubicBezTo>
                  <a:cubicBezTo>
                    <a:pt x="118" y="126"/>
                    <a:pt x="118" y="126"/>
                    <a:pt x="118" y="126"/>
                  </a:cubicBezTo>
                  <a:cubicBezTo>
                    <a:pt x="119" y="125"/>
                    <a:pt x="119" y="125"/>
                    <a:pt x="119" y="125"/>
                  </a:cubicBezTo>
                  <a:cubicBezTo>
                    <a:pt x="119" y="125"/>
                    <a:pt x="119" y="125"/>
                    <a:pt x="119" y="125"/>
                  </a:cubicBezTo>
                  <a:cubicBezTo>
                    <a:pt x="120" y="125"/>
                    <a:pt x="120" y="125"/>
                    <a:pt x="120" y="125"/>
                  </a:cubicBezTo>
                  <a:cubicBezTo>
                    <a:pt x="120" y="124"/>
                    <a:pt x="120" y="124"/>
                    <a:pt x="120" y="124"/>
                  </a:cubicBezTo>
                  <a:cubicBezTo>
                    <a:pt x="121" y="124"/>
                    <a:pt x="121" y="124"/>
                    <a:pt x="121" y="124"/>
                  </a:cubicBezTo>
                  <a:cubicBezTo>
                    <a:pt x="121" y="125"/>
                    <a:pt x="121" y="125"/>
                    <a:pt x="121" y="125"/>
                  </a:cubicBezTo>
                  <a:cubicBezTo>
                    <a:pt x="121" y="125"/>
                    <a:pt x="121" y="125"/>
                    <a:pt x="121" y="125"/>
                  </a:cubicBezTo>
                  <a:cubicBezTo>
                    <a:pt x="122" y="124"/>
                    <a:pt x="122" y="124"/>
                    <a:pt x="122" y="124"/>
                  </a:cubicBezTo>
                  <a:cubicBezTo>
                    <a:pt x="122" y="124"/>
                    <a:pt x="122" y="124"/>
                    <a:pt x="122" y="124"/>
                  </a:cubicBezTo>
                  <a:cubicBezTo>
                    <a:pt x="123" y="124"/>
                    <a:pt x="123" y="124"/>
                    <a:pt x="123" y="124"/>
                  </a:cubicBezTo>
                  <a:cubicBezTo>
                    <a:pt x="123" y="124"/>
                    <a:pt x="123" y="124"/>
                    <a:pt x="123" y="124"/>
                  </a:cubicBezTo>
                  <a:cubicBezTo>
                    <a:pt x="124" y="123"/>
                    <a:pt x="124" y="123"/>
                    <a:pt x="124" y="123"/>
                  </a:cubicBezTo>
                  <a:cubicBezTo>
                    <a:pt x="124" y="123"/>
                    <a:pt x="124" y="123"/>
                    <a:pt x="124" y="123"/>
                  </a:cubicBezTo>
                  <a:cubicBezTo>
                    <a:pt x="124" y="123"/>
                    <a:pt x="124" y="123"/>
                    <a:pt x="124" y="123"/>
                  </a:cubicBezTo>
                  <a:cubicBezTo>
                    <a:pt x="125" y="123"/>
                    <a:pt x="125" y="123"/>
                    <a:pt x="125" y="123"/>
                  </a:cubicBezTo>
                  <a:cubicBezTo>
                    <a:pt x="126" y="123"/>
                    <a:pt x="126" y="123"/>
                    <a:pt x="126" y="123"/>
                  </a:cubicBezTo>
                  <a:cubicBezTo>
                    <a:pt x="126" y="123"/>
                    <a:pt x="126" y="123"/>
                    <a:pt x="126" y="123"/>
                  </a:cubicBezTo>
                  <a:cubicBezTo>
                    <a:pt x="126" y="123"/>
                    <a:pt x="126" y="123"/>
                    <a:pt x="126" y="123"/>
                  </a:cubicBezTo>
                  <a:cubicBezTo>
                    <a:pt x="126" y="123"/>
                    <a:pt x="126" y="123"/>
                    <a:pt x="126" y="123"/>
                  </a:cubicBezTo>
                  <a:cubicBezTo>
                    <a:pt x="127" y="123"/>
                    <a:pt x="127" y="123"/>
                    <a:pt x="127" y="123"/>
                  </a:cubicBezTo>
                  <a:cubicBezTo>
                    <a:pt x="127" y="123"/>
                    <a:pt x="127" y="123"/>
                    <a:pt x="127" y="123"/>
                  </a:cubicBezTo>
                  <a:cubicBezTo>
                    <a:pt x="127" y="123"/>
                    <a:pt x="127" y="123"/>
                    <a:pt x="127" y="123"/>
                  </a:cubicBezTo>
                  <a:cubicBezTo>
                    <a:pt x="128" y="122"/>
                    <a:pt x="128" y="122"/>
                    <a:pt x="128" y="122"/>
                  </a:cubicBezTo>
                  <a:cubicBezTo>
                    <a:pt x="127" y="122"/>
                    <a:pt x="127" y="122"/>
                    <a:pt x="127" y="122"/>
                  </a:cubicBezTo>
                  <a:cubicBezTo>
                    <a:pt x="127" y="122"/>
                    <a:pt x="127" y="122"/>
                    <a:pt x="127" y="122"/>
                  </a:cubicBezTo>
                  <a:cubicBezTo>
                    <a:pt x="127" y="121"/>
                    <a:pt x="127" y="121"/>
                    <a:pt x="127" y="121"/>
                  </a:cubicBezTo>
                  <a:cubicBezTo>
                    <a:pt x="128" y="121"/>
                    <a:pt x="128" y="121"/>
                    <a:pt x="128" y="121"/>
                  </a:cubicBezTo>
                  <a:cubicBezTo>
                    <a:pt x="129" y="121"/>
                    <a:pt x="129" y="121"/>
                    <a:pt x="129" y="121"/>
                  </a:cubicBezTo>
                  <a:cubicBezTo>
                    <a:pt x="129" y="121"/>
                    <a:pt x="129" y="121"/>
                    <a:pt x="129" y="121"/>
                  </a:cubicBezTo>
                  <a:cubicBezTo>
                    <a:pt x="129" y="121"/>
                    <a:pt x="129" y="121"/>
                    <a:pt x="129" y="121"/>
                  </a:cubicBezTo>
                  <a:cubicBezTo>
                    <a:pt x="129" y="120"/>
                    <a:pt x="129" y="120"/>
                    <a:pt x="129" y="120"/>
                  </a:cubicBezTo>
                  <a:cubicBezTo>
                    <a:pt x="128" y="120"/>
                    <a:pt x="128" y="120"/>
                    <a:pt x="128" y="120"/>
                  </a:cubicBezTo>
                  <a:cubicBezTo>
                    <a:pt x="129" y="120"/>
                    <a:pt x="129" y="120"/>
                    <a:pt x="129" y="120"/>
                  </a:cubicBezTo>
                  <a:cubicBezTo>
                    <a:pt x="130" y="120"/>
                    <a:pt x="130" y="120"/>
                    <a:pt x="130" y="120"/>
                  </a:cubicBezTo>
                  <a:cubicBezTo>
                    <a:pt x="130" y="119"/>
                    <a:pt x="130" y="119"/>
                    <a:pt x="130" y="119"/>
                  </a:cubicBezTo>
                  <a:cubicBezTo>
                    <a:pt x="132" y="119"/>
                    <a:pt x="132" y="119"/>
                    <a:pt x="132" y="119"/>
                  </a:cubicBezTo>
                  <a:cubicBezTo>
                    <a:pt x="132" y="118"/>
                    <a:pt x="132" y="118"/>
                    <a:pt x="132" y="118"/>
                  </a:cubicBezTo>
                  <a:cubicBezTo>
                    <a:pt x="133" y="118"/>
                    <a:pt x="133" y="118"/>
                    <a:pt x="133" y="118"/>
                  </a:cubicBezTo>
                  <a:cubicBezTo>
                    <a:pt x="134" y="117"/>
                    <a:pt x="134" y="117"/>
                    <a:pt x="134" y="117"/>
                  </a:cubicBezTo>
                  <a:cubicBezTo>
                    <a:pt x="134" y="116"/>
                    <a:pt x="134" y="116"/>
                    <a:pt x="134" y="116"/>
                  </a:cubicBezTo>
                  <a:cubicBezTo>
                    <a:pt x="134" y="116"/>
                    <a:pt x="134" y="116"/>
                    <a:pt x="134" y="116"/>
                  </a:cubicBezTo>
                  <a:cubicBezTo>
                    <a:pt x="133" y="116"/>
                    <a:pt x="133" y="116"/>
                    <a:pt x="133" y="116"/>
                  </a:cubicBezTo>
                  <a:cubicBezTo>
                    <a:pt x="133" y="115"/>
                    <a:pt x="133" y="115"/>
                    <a:pt x="133" y="115"/>
                  </a:cubicBezTo>
                  <a:cubicBezTo>
                    <a:pt x="133" y="115"/>
                    <a:pt x="133" y="115"/>
                    <a:pt x="133" y="115"/>
                  </a:cubicBezTo>
                  <a:cubicBezTo>
                    <a:pt x="132" y="115"/>
                    <a:pt x="132" y="115"/>
                    <a:pt x="132" y="115"/>
                  </a:cubicBezTo>
                  <a:cubicBezTo>
                    <a:pt x="132" y="114"/>
                    <a:pt x="132" y="114"/>
                    <a:pt x="132" y="114"/>
                  </a:cubicBezTo>
                  <a:cubicBezTo>
                    <a:pt x="132" y="113"/>
                    <a:pt x="132" y="113"/>
                    <a:pt x="132" y="113"/>
                  </a:cubicBezTo>
                  <a:cubicBezTo>
                    <a:pt x="133" y="113"/>
                    <a:pt x="133" y="113"/>
                    <a:pt x="133" y="113"/>
                  </a:cubicBezTo>
                  <a:cubicBezTo>
                    <a:pt x="133" y="113"/>
                    <a:pt x="133" y="113"/>
                    <a:pt x="133" y="113"/>
                  </a:cubicBezTo>
                  <a:cubicBezTo>
                    <a:pt x="134" y="112"/>
                    <a:pt x="134" y="112"/>
                    <a:pt x="134" y="112"/>
                  </a:cubicBezTo>
                  <a:cubicBezTo>
                    <a:pt x="134" y="112"/>
                    <a:pt x="134" y="112"/>
                    <a:pt x="134" y="112"/>
                  </a:cubicBezTo>
                  <a:cubicBezTo>
                    <a:pt x="134" y="112"/>
                    <a:pt x="134" y="112"/>
                    <a:pt x="134" y="112"/>
                  </a:cubicBezTo>
                  <a:cubicBezTo>
                    <a:pt x="134" y="112"/>
                    <a:pt x="134" y="112"/>
                    <a:pt x="134" y="112"/>
                  </a:cubicBezTo>
                  <a:cubicBezTo>
                    <a:pt x="135" y="112"/>
                    <a:pt x="135" y="112"/>
                    <a:pt x="135" y="112"/>
                  </a:cubicBezTo>
                  <a:cubicBezTo>
                    <a:pt x="136" y="111"/>
                    <a:pt x="136" y="111"/>
                    <a:pt x="136" y="111"/>
                  </a:cubicBezTo>
                  <a:cubicBezTo>
                    <a:pt x="137" y="112"/>
                    <a:pt x="137" y="112"/>
                    <a:pt x="137" y="112"/>
                  </a:cubicBezTo>
                  <a:cubicBezTo>
                    <a:pt x="138" y="111"/>
                    <a:pt x="138" y="111"/>
                    <a:pt x="138" y="111"/>
                  </a:cubicBezTo>
                  <a:cubicBezTo>
                    <a:pt x="138" y="112"/>
                    <a:pt x="138" y="112"/>
                    <a:pt x="138" y="112"/>
                  </a:cubicBezTo>
                  <a:cubicBezTo>
                    <a:pt x="138" y="112"/>
                    <a:pt x="138" y="112"/>
                    <a:pt x="138" y="112"/>
                  </a:cubicBezTo>
                  <a:cubicBezTo>
                    <a:pt x="139" y="112"/>
                    <a:pt x="139" y="112"/>
                    <a:pt x="139" y="112"/>
                  </a:cubicBezTo>
                  <a:cubicBezTo>
                    <a:pt x="140" y="111"/>
                    <a:pt x="140" y="111"/>
                    <a:pt x="140" y="111"/>
                  </a:cubicBezTo>
                  <a:cubicBezTo>
                    <a:pt x="139" y="111"/>
                    <a:pt x="139" y="111"/>
                    <a:pt x="139" y="111"/>
                  </a:cubicBezTo>
                  <a:cubicBezTo>
                    <a:pt x="139" y="111"/>
                    <a:pt x="139" y="111"/>
                    <a:pt x="139" y="111"/>
                  </a:cubicBezTo>
                  <a:cubicBezTo>
                    <a:pt x="139" y="110"/>
                    <a:pt x="139" y="110"/>
                    <a:pt x="139" y="110"/>
                  </a:cubicBezTo>
                  <a:cubicBezTo>
                    <a:pt x="139" y="110"/>
                    <a:pt x="139" y="110"/>
                    <a:pt x="139" y="110"/>
                  </a:cubicBezTo>
                  <a:cubicBezTo>
                    <a:pt x="140" y="110"/>
                    <a:pt x="140" y="110"/>
                    <a:pt x="140" y="110"/>
                  </a:cubicBezTo>
                  <a:cubicBezTo>
                    <a:pt x="142" y="110"/>
                    <a:pt x="142" y="110"/>
                    <a:pt x="142" y="110"/>
                  </a:cubicBezTo>
                  <a:cubicBezTo>
                    <a:pt x="142" y="109"/>
                    <a:pt x="142" y="109"/>
                    <a:pt x="142" y="109"/>
                  </a:cubicBezTo>
                  <a:cubicBezTo>
                    <a:pt x="142" y="108"/>
                    <a:pt x="142" y="108"/>
                    <a:pt x="142" y="108"/>
                  </a:cubicBezTo>
                  <a:cubicBezTo>
                    <a:pt x="140" y="107"/>
                    <a:pt x="140" y="107"/>
                    <a:pt x="140" y="107"/>
                  </a:cubicBezTo>
                  <a:cubicBezTo>
                    <a:pt x="140" y="107"/>
                    <a:pt x="140" y="107"/>
                    <a:pt x="140" y="107"/>
                  </a:cubicBezTo>
                  <a:cubicBezTo>
                    <a:pt x="139" y="108"/>
                    <a:pt x="139" y="108"/>
                    <a:pt x="139" y="108"/>
                  </a:cubicBezTo>
                  <a:cubicBezTo>
                    <a:pt x="139" y="107"/>
                    <a:pt x="139" y="107"/>
                    <a:pt x="139" y="107"/>
                  </a:cubicBezTo>
                  <a:cubicBezTo>
                    <a:pt x="140" y="107"/>
                    <a:pt x="140" y="107"/>
                    <a:pt x="140" y="107"/>
                  </a:cubicBezTo>
                  <a:cubicBezTo>
                    <a:pt x="141" y="107"/>
                    <a:pt x="141" y="107"/>
                    <a:pt x="141" y="107"/>
                  </a:cubicBezTo>
                  <a:cubicBezTo>
                    <a:pt x="142" y="107"/>
                    <a:pt x="142" y="107"/>
                    <a:pt x="142" y="107"/>
                  </a:cubicBezTo>
                  <a:cubicBezTo>
                    <a:pt x="143" y="107"/>
                    <a:pt x="143" y="107"/>
                    <a:pt x="143" y="107"/>
                  </a:cubicBezTo>
                  <a:cubicBezTo>
                    <a:pt x="144" y="107"/>
                    <a:pt x="144" y="107"/>
                    <a:pt x="144" y="107"/>
                  </a:cubicBezTo>
                  <a:cubicBezTo>
                    <a:pt x="144" y="106"/>
                    <a:pt x="144" y="106"/>
                    <a:pt x="144" y="106"/>
                  </a:cubicBezTo>
                  <a:cubicBezTo>
                    <a:pt x="146" y="105"/>
                    <a:pt x="146" y="105"/>
                    <a:pt x="146" y="105"/>
                  </a:cubicBezTo>
                  <a:cubicBezTo>
                    <a:pt x="147" y="104"/>
                    <a:pt x="147" y="104"/>
                    <a:pt x="147" y="104"/>
                  </a:cubicBezTo>
                  <a:cubicBezTo>
                    <a:pt x="148" y="104"/>
                    <a:pt x="148" y="104"/>
                    <a:pt x="148" y="104"/>
                  </a:cubicBezTo>
                  <a:cubicBezTo>
                    <a:pt x="148" y="104"/>
                    <a:pt x="148" y="104"/>
                    <a:pt x="148" y="104"/>
                  </a:cubicBezTo>
                  <a:cubicBezTo>
                    <a:pt x="148" y="103"/>
                    <a:pt x="148" y="103"/>
                    <a:pt x="148" y="103"/>
                  </a:cubicBezTo>
                  <a:cubicBezTo>
                    <a:pt x="150" y="102"/>
                    <a:pt x="150" y="102"/>
                    <a:pt x="150" y="102"/>
                  </a:cubicBezTo>
                  <a:cubicBezTo>
                    <a:pt x="152" y="102"/>
                    <a:pt x="152" y="102"/>
                    <a:pt x="152" y="102"/>
                  </a:cubicBezTo>
                  <a:cubicBezTo>
                    <a:pt x="153" y="101"/>
                    <a:pt x="153" y="101"/>
                    <a:pt x="153" y="101"/>
                  </a:cubicBezTo>
                  <a:cubicBezTo>
                    <a:pt x="155" y="100"/>
                    <a:pt x="155" y="100"/>
                    <a:pt x="155" y="100"/>
                  </a:cubicBezTo>
                  <a:cubicBezTo>
                    <a:pt x="156" y="99"/>
                    <a:pt x="156" y="99"/>
                    <a:pt x="156" y="99"/>
                  </a:cubicBezTo>
                  <a:cubicBezTo>
                    <a:pt x="156" y="100"/>
                    <a:pt x="156" y="100"/>
                    <a:pt x="156" y="100"/>
                  </a:cubicBezTo>
                  <a:cubicBezTo>
                    <a:pt x="156" y="101"/>
                    <a:pt x="156" y="101"/>
                    <a:pt x="156" y="101"/>
                  </a:cubicBezTo>
                  <a:cubicBezTo>
                    <a:pt x="156" y="101"/>
                    <a:pt x="156" y="101"/>
                    <a:pt x="156" y="101"/>
                  </a:cubicBezTo>
                  <a:cubicBezTo>
                    <a:pt x="157" y="101"/>
                    <a:pt x="157" y="101"/>
                    <a:pt x="157" y="101"/>
                  </a:cubicBezTo>
                  <a:cubicBezTo>
                    <a:pt x="157" y="101"/>
                    <a:pt x="157" y="101"/>
                    <a:pt x="157" y="101"/>
                  </a:cubicBezTo>
                  <a:cubicBezTo>
                    <a:pt x="158" y="100"/>
                    <a:pt x="158" y="100"/>
                    <a:pt x="158" y="100"/>
                  </a:cubicBezTo>
                  <a:cubicBezTo>
                    <a:pt x="159" y="100"/>
                    <a:pt x="159" y="100"/>
                    <a:pt x="159" y="100"/>
                  </a:cubicBezTo>
                  <a:cubicBezTo>
                    <a:pt x="161" y="99"/>
                    <a:pt x="161" y="99"/>
                    <a:pt x="161" y="99"/>
                  </a:cubicBezTo>
                  <a:cubicBezTo>
                    <a:pt x="161" y="99"/>
                    <a:pt x="161" y="99"/>
                    <a:pt x="161" y="99"/>
                  </a:cubicBezTo>
                  <a:cubicBezTo>
                    <a:pt x="161" y="100"/>
                    <a:pt x="161" y="100"/>
                    <a:pt x="161" y="100"/>
                  </a:cubicBezTo>
                  <a:cubicBezTo>
                    <a:pt x="160" y="100"/>
                    <a:pt x="160" y="100"/>
                    <a:pt x="160" y="100"/>
                  </a:cubicBezTo>
                  <a:cubicBezTo>
                    <a:pt x="159" y="101"/>
                    <a:pt x="159" y="101"/>
                    <a:pt x="159" y="101"/>
                  </a:cubicBezTo>
                  <a:cubicBezTo>
                    <a:pt x="157" y="102"/>
                    <a:pt x="157" y="102"/>
                    <a:pt x="157" y="102"/>
                  </a:cubicBezTo>
                  <a:cubicBezTo>
                    <a:pt x="157" y="103"/>
                    <a:pt x="157" y="103"/>
                    <a:pt x="157" y="103"/>
                  </a:cubicBezTo>
                  <a:cubicBezTo>
                    <a:pt x="158" y="104"/>
                    <a:pt x="158" y="104"/>
                    <a:pt x="158" y="104"/>
                  </a:cubicBezTo>
                  <a:cubicBezTo>
                    <a:pt x="158" y="105"/>
                    <a:pt x="158" y="105"/>
                    <a:pt x="158" y="105"/>
                  </a:cubicBezTo>
                  <a:cubicBezTo>
                    <a:pt x="157" y="105"/>
                    <a:pt x="157" y="105"/>
                    <a:pt x="157" y="105"/>
                  </a:cubicBezTo>
                  <a:cubicBezTo>
                    <a:pt x="156" y="104"/>
                    <a:pt x="156" y="104"/>
                    <a:pt x="156" y="104"/>
                  </a:cubicBezTo>
                  <a:cubicBezTo>
                    <a:pt x="156" y="105"/>
                    <a:pt x="156" y="105"/>
                    <a:pt x="156" y="105"/>
                  </a:cubicBezTo>
                  <a:cubicBezTo>
                    <a:pt x="155" y="105"/>
                    <a:pt x="155" y="105"/>
                    <a:pt x="155" y="105"/>
                  </a:cubicBezTo>
                  <a:cubicBezTo>
                    <a:pt x="154" y="104"/>
                    <a:pt x="154" y="104"/>
                    <a:pt x="154" y="104"/>
                  </a:cubicBezTo>
                  <a:cubicBezTo>
                    <a:pt x="154" y="103"/>
                    <a:pt x="154" y="103"/>
                    <a:pt x="154" y="103"/>
                  </a:cubicBezTo>
                  <a:cubicBezTo>
                    <a:pt x="153" y="104"/>
                    <a:pt x="153" y="104"/>
                    <a:pt x="153" y="104"/>
                  </a:cubicBezTo>
                  <a:cubicBezTo>
                    <a:pt x="152" y="104"/>
                    <a:pt x="152" y="104"/>
                    <a:pt x="152" y="104"/>
                  </a:cubicBezTo>
                  <a:cubicBezTo>
                    <a:pt x="151" y="105"/>
                    <a:pt x="151" y="105"/>
                    <a:pt x="151" y="105"/>
                  </a:cubicBezTo>
                  <a:cubicBezTo>
                    <a:pt x="149" y="105"/>
                    <a:pt x="149" y="105"/>
                    <a:pt x="149" y="105"/>
                  </a:cubicBezTo>
                  <a:cubicBezTo>
                    <a:pt x="149" y="105"/>
                    <a:pt x="149" y="105"/>
                    <a:pt x="149" y="105"/>
                  </a:cubicBezTo>
                  <a:cubicBezTo>
                    <a:pt x="148" y="106"/>
                    <a:pt x="148" y="106"/>
                    <a:pt x="148" y="106"/>
                  </a:cubicBezTo>
                  <a:cubicBezTo>
                    <a:pt x="149" y="106"/>
                    <a:pt x="149" y="106"/>
                    <a:pt x="149" y="106"/>
                  </a:cubicBezTo>
                  <a:cubicBezTo>
                    <a:pt x="148" y="108"/>
                    <a:pt x="148" y="108"/>
                    <a:pt x="148" y="108"/>
                  </a:cubicBezTo>
                  <a:cubicBezTo>
                    <a:pt x="147" y="108"/>
                    <a:pt x="147" y="108"/>
                    <a:pt x="147" y="108"/>
                  </a:cubicBezTo>
                  <a:cubicBezTo>
                    <a:pt x="147" y="109"/>
                    <a:pt x="147" y="109"/>
                    <a:pt x="147" y="109"/>
                  </a:cubicBezTo>
                  <a:cubicBezTo>
                    <a:pt x="144" y="111"/>
                    <a:pt x="144" y="111"/>
                    <a:pt x="144" y="111"/>
                  </a:cubicBezTo>
                  <a:cubicBezTo>
                    <a:pt x="143" y="112"/>
                    <a:pt x="143" y="112"/>
                    <a:pt x="143" y="112"/>
                  </a:cubicBezTo>
                  <a:cubicBezTo>
                    <a:pt x="143" y="113"/>
                    <a:pt x="143" y="113"/>
                    <a:pt x="143" y="113"/>
                  </a:cubicBezTo>
                  <a:cubicBezTo>
                    <a:pt x="144" y="114"/>
                    <a:pt x="144" y="114"/>
                    <a:pt x="144" y="114"/>
                  </a:cubicBezTo>
                  <a:cubicBezTo>
                    <a:pt x="145" y="113"/>
                    <a:pt x="145" y="113"/>
                    <a:pt x="145" y="113"/>
                  </a:cubicBezTo>
                  <a:cubicBezTo>
                    <a:pt x="145" y="113"/>
                    <a:pt x="145" y="113"/>
                    <a:pt x="145" y="113"/>
                  </a:cubicBezTo>
                  <a:cubicBezTo>
                    <a:pt x="146" y="113"/>
                    <a:pt x="146" y="113"/>
                    <a:pt x="146" y="113"/>
                  </a:cubicBezTo>
                  <a:cubicBezTo>
                    <a:pt x="147" y="113"/>
                    <a:pt x="147" y="113"/>
                    <a:pt x="147" y="113"/>
                  </a:cubicBezTo>
                  <a:cubicBezTo>
                    <a:pt x="147" y="113"/>
                    <a:pt x="147" y="113"/>
                    <a:pt x="147" y="113"/>
                  </a:cubicBezTo>
                  <a:cubicBezTo>
                    <a:pt x="145" y="114"/>
                    <a:pt x="145" y="114"/>
                    <a:pt x="145" y="114"/>
                  </a:cubicBezTo>
                  <a:cubicBezTo>
                    <a:pt x="144" y="114"/>
                    <a:pt x="144" y="114"/>
                    <a:pt x="144" y="114"/>
                  </a:cubicBezTo>
                  <a:cubicBezTo>
                    <a:pt x="144" y="115"/>
                    <a:pt x="144" y="115"/>
                    <a:pt x="144" y="115"/>
                  </a:cubicBezTo>
                  <a:cubicBezTo>
                    <a:pt x="143" y="115"/>
                    <a:pt x="143" y="115"/>
                    <a:pt x="143" y="115"/>
                  </a:cubicBezTo>
                  <a:cubicBezTo>
                    <a:pt x="142" y="115"/>
                    <a:pt x="142" y="115"/>
                    <a:pt x="142" y="115"/>
                  </a:cubicBezTo>
                  <a:cubicBezTo>
                    <a:pt x="142" y="115"/>
                    <a:pt x="142" y="115"/>
                    <a:pt x="142" y="115"/>
                  </a:cubicBezTo>
                  <a:cubicBezTo>
                    <a:pt x="142" y="116"/>
                    <a:pt x="142" y="116"/>
                    <a:pt x="142" y="116"/>
                  </a:cubicBezTo>
                  <a:cubicBezTo>
                    <a:pt x="141" y="116"/>
                    <a:pt x="141" y="116"/>
                    <a:pt x="141" y="116"/>
                  </a:cubicBezTo>
                  <a:cubicBezTo>
                    <a:pt x="141" y="116"/>
                    <a:pt x="141" y="116"/>
                    <a:pt x="141" y="116"/>
                  </a:cubicBezTo>
                  <a:cubicBezTo>
                    <a:pt x="141" y="117"/>
                    <a:pt x="141" y="117"/>
                    <a:pt x="141" y="117"/>
                  </a:cubicBezTo>
                  <a:cubicBezTo>
                    <a:pt x="142" y="118"/>
                    <a:pt x="142" y="118"/>
                    <a:pt x="142" y="118"/>
                  </a:cubicBezTo>
                  <a:cubicBezTo>
                    <a:pt x="142" y="118"/>
                    <a:pt x="142" y="118"/>
                    <a:pt x="142" y="118"/>
                  </a:cubicBezTo>
                  <a:cubicBezTo>
                    <a:pt x="143" y="117"/>
                    <a:pt x="143" y="117"/>
                    <a:pt x="143" y="117"/>
                  </a:cubicBezTo>
                  <a:cubicBezTo>
                    <a:pt x="143" y="118"/>
                    <a:pt x="143" y="118"/>
                    <a:pt x="143" y="118"/>
                  </a:cubicBezTo>
                  <a:cubicBezTo>
                    <a:pt x="143" y="117"/>
                    <a:pt x="143" y="117"/>
                    <a:pt x="143" y="117"/>
                  </a:cubicBezTo>
                  <a:cubicBezTo>
                    <a:pt x="144" y="117"/>
                    <a:pt x="144" y="117"/>
                    <a:pt x="144" y="117"/>
                  </a:cubicBezTo>
                  <a:cubicBezTo>
                    <a:pt x="144" y="117"/>
                    <a:pt x="144" y="117"/>
                    <a:pt x="144" y="117"/>
                  </a:cubicBezTo>
                  <a:cubicBezTo>
                    <a:pt x="145" y="117"/>
                    <a:pt x="145" y="117"/>
                    <a:pt x="145" y="117"/>
                  </a:cubicBezTo>
                  <a:cubicBezTo>
                    <a:pt x="145" y="117"/>
                    <a:pt x="145" y="117"/>
                    <a:pt x="145" y="117"/>
                  </a:cubicBezTo>
                  <a:cubicBezTo>
                    <a:pt x="145" y="116"/>
                    <a:pt x="145" y="116"/>
                    <a:pt x="145" y="116"/>
                  </a:cubicBezTo>
                  <a:cubicBezTo>
                    <a:pt x="146" y="116"/>
                    <a:pt x="146" y="116"/>
                    <a:pt x="146" y="116"/>
                  </a:cubicBezTo>
                  <a:cubicBezTo>
                    <a:pt x="146" y="115"/>
                    <a:pt x="146" y="115"/>
                    <a:pt x="146" y="115"/>
                  </a:cubicBezTo>
                  <a:cubicBezTo>
                    <a:pt x="147" y="114"/>
                    <a:pt x="147" y="114"/>
                    <a:pt x="147" y="114"/>
                  </a:cubicBezTo>
                  <a:cubicBezTo>
                    <a:pt x="147" y="115"/>
                    <a:pt x="147" y="115"/>
                    <a:pt x="147" y="115"/>
                  </a:cubicBezTo>
                  <a:cubicBezTo>
                    <a:pt x="147" y="115"/>
                    <a:pt x="147" y="115"/>
                    <a:pt x="147" y="115"/>
                  </a:cubicBezTo>
                  <a:cubicBezTo>
                    <a:pt x="147" y="116"/>
                    <a:pt x="147" y="116"/>
                    <a:pt x="147" y="116"/>
                  </a:cubicBezTo>
                  <a:cubicBezTo>
                    <a:pt x="148" y="116"/>
                    <a:pt x="148" y="116"/>
                    <a:pt x="148" y="116"/>
                  </a:cubicBezTo>
                  <a:cubicBezTo>
                    <a:pt x="149" y="115"/>
                    <a:pt x="149" y="115"/>
                    <a:pt x="149" y="115"/>
                  </a:cubicBezTo>
                  <a:cubicBezTo>
                    <a:pt x="150" y="115"/>
                    <a:pt x="150" y="115"/>
                    <a:pt x="150" y="115"/>
                  </a:cubicBezTo>
                  <a:cubicBezTo>
                    <a:pt x="151" y="115"/>
                    <a:pt x="151" y="115"/>
                    <a:pt x="151" y="115"/>
                  </a:cubicBezTo>
                  <a:cubicBezTo>
                    <a:pt x="151" y="115"/>
                    <a:pt x="151" y="115"/>
                    <a:pt x="151" y="115"/>
                  </a:cubicBezTo>
                  <a:cubicBezTo>
                    <a:pt x="152" y="113"/>
                    <a:pt x="152" y="113"/>
                    <a:pt x="152" y="113"/>
                  </a:cubicBezTo>
                  <a:cubicBezTo>
                    <a:pt x="153" y="113"/>
                    <a:pt x="153" y="113"/>
                    <a:pt x="153" y="113"/>
                  </a:cubicBezTo>
                  <a:cubicBezTo>
                    <a:pt x="153" y="113"/>
                    <a:pt x="153" y="113"/>
                    <a:pt x="153" y="113"/>
                  </a:cubicBezTo>
                  <a:cubicBezTo>
                    <a:pt x="152" y="114"/>
                    <a:pt x="152" y="114"/>
                    <a:pt x="152" y="114"/>
                  </a:cubicBezTo>
                  <a:cubicBezTo>
                    <a:pt x="152" y="114"/>
                    <a:pt x="152" y="114"/>
                    <a:pt x="152" y="114"/>
                  </a:cubicBezTo>
                  <a:cubicBezTo>
                    <a:pt x="152" y="114"/>
                    <a:pt x="152" y="114"/>
                    <a:pt x="152" y="114"/>
                  </a:cubicBezTo>
                  <a:cubicBezTo>
                    <a:pt x="153" y="113"/>
                    <a:pt x="153" y="113"/>
                    <a:pt x="153" y="113"/>
                  </a:cubicBezTo>
                  <a:cubicBezTo>
                    <a:pt x="154" y="112"/>
                    <a:pt x="154" y="112"/>
                    <a:pt x="154" y="112"/>
                  </a:cubicBezTo>
                  <a:cubicBezTo>
                    <a:pt x="155" y="111"/>
                    <a:pt x="155" y="111"/>
                    <a:pt x="155" y="111"/>
                  </a:cubicBezTo>
                  <a:cubicBezTo>
                    <a:pt x="155" y="112"/>
                    <a:pt x="155" y="112"/>
                    <a:pt x="155" y="112"/>
                  </a:cubicBezTo>
                  <a:cubicBezTo>
                    <a:pt x="154" y="113"/>
                    <a:pt x="154" y="113"/>
                    <a:pt x="154" y="113"/>
                  </a:cubicBezTo>
                  <a:cubicBezTo>
                    <a:pt x="154" y="113"/>
                    <a:pt x="154" y="113"/>
                    <a:pt x="154" y="113"/>
                  </a:cubicBezTo>
                  <a:cubicBezTo>
                    <a:pt x="155" y="112"/>
                    <a:pt x="155" y="112"/>
                    <a:pt x="155" y="112"/>
                  </a:cubicBezTo>
                  <a:cubicBezTo>
                    <a:pt x="155" y="113"/>
                    <a:pt x="155" y="113"/>
                    <a:pt x="155" y="113"/>
                  </a:cubicBezTo>
                  <a:cubicBezTo>
                    <a:pt x="155" y="113"/>
                    <a:pt x="155" y="113"/>
                    <a:pt x="155" y="113"/>
                  </a:cubicBezTo>
                  <a:cubicBezTo>
                    <a:pt x="156" y="113"/>
                    <a:pt x="156" y="113"/>
                    <a:pt x="156" y="113"/>
                  </a:cubicBezTo>
                  <a:cubicBezTo>
                    <a:pt x="157" y="114"/>
                    <a:pt x="157" y="114"/>
                    <a:pt x="157" y="114"/>
                  </a:cubicBezTo>
                  <a:cubicBezTo>
                    <a:pt x="157" y="113"/>
                    <a:pt x="157" y="113"/>
                    <a:pt x="157" y="113"/>
                  </a:cubicBezTo>
                  <a:cubicBezTo>
                    <a:pt x="158" y="112"/>
                    <a:pt x="158" y="112"/>
                    <a:pt x="158" y="112"/>
                  </a:cubicBezTo>
                  <a:cubicBezTo>
                    <a:pt x="159" y="112"/>
                    <a:pt x="159" y="112"/>
                    <a:pt x="159" y="112"/>
                  </a:cubicBezTo>
                  <a:cubicBezTo>
                    <a:pt x="160" y="112"/>
                    <a:pt x="160" y="112"/>
                    <a:pt x="160" y="112"/>
                  </a:cubicBezTo>
                  <a:cubicBezTo>
                    <a:pt x="159" y="111"/>
                    <a:pt x="159" y="111"/>
                    <a:pt x="159" y="111"/>
                  </a:cubicBezTo>
                  <a:cubicBezTo>
                    <a:pt x="159" y="111"/>
                    <a:pt x="159" y="111"/>
                    <a:pt x="159" y="111"/>
                  </a:cubicBezTo>
                  <a:cubicBezTo>
                    <a:pt x="161" y="110"/>
                    <a:pt x="161" y="110"/>
                    <a:pt x="161" y="110"/>
                  </a:cubicBezTo>
                  <a:cubicBezTo>
                    <a:pt x="161" y="109"/>
                    <a:pt x="161" y="109"/>
                    <a:pt x="161" y="109"/>
                  </a:cubicBezTo>
                  <a:cubicBezTo>
                    <a:pt x="161" y="109"/>
                    <a:pt x="161" y="109"/>
                    <a:pt x="161" y="109"/>
                  </a:cubicBezTo>
                  <a:cubicBezTo>
                    <a:pt x="161" y="109"/>
                    <a:pt x="161" y="109"/>
                    <a:pt x="161" y="109"/>
                  </a:cubicBezTo>
                  <a:cubicBezTo>
                    <a:pt x="160" y="108"/>
                    <a:pt x="160" y="108"/>
                    <a:pt x="160" y="108"/>
                  </a:cubicBezTo>
                  <a:cubicBezTo>
                    <a:pt x="159" y="108"/>
                    <a:pt x="159" y="108"/>
                    <a:pt x="159" y="108"/>
                  </a:cubicBezTo>
                  <a:cubicBezTo>
                    <a:pt x="159" y="108"/>
                    <a:pt x="159" y="108"/>
                    <a:pt x="159" y="108"/>
                  </a:cubicBezTo>
                  <a:cubicBezTo>
                    <a:pt x="160" y="108"/>
                    <a:pt x="160" y="108"/>
                    <a:pt x="160" y="108"/>
                  </a:cubicBezTo>
                  <a:cubicBezTo>
                    <a:pt x="161" y="108"/>
                    <a:pt x="161" y="108"/>
                    <a:pt x="161" y="108"/>
                  </a:cubicBezTo>
                  <a:cubicBezTo>
                    <a:pt x="161" y="108"/>
                    <a:pt x="161" y="108"/>
                    <a:pt x="161" y="108"/>
                  </a:cubicBezTo>
                  <a:cubicBezTo>
                    <a:pt x="161" y="107"/>
                    <a:pt x="161" y="107"/>
                    <a:pt x="161" y="107"/>
                  </a:cubicBezTo>
                  <a:cubicBezTo>
                    <a:pt x="160" y="107"/>
                    <a:pt x="160" y="107"/>
                    <a:pt x="160" y="107"/>
                  </a:cubicBezTo>
                  <a:cubicBezTo>
                    <a:pt x="160" y="107"/>
                    <a:pt x="160" y="107"/>
                    <a:pt x="160" y="107"/>
                  </a:cubicBezTo>
                  <a:cubicBezTo>
                    <a:pt x="160" y="106"/>
                    <a:pt x="160" y="106"/>
                    <a:pt x="160" y="106"/>
                  </a:cubicBezTo>
                  <a:cubicBezTo>
                    <a:pt x="161" y="106"/>
                    <a:pt x="161" y="106"/>
                    <a:pt x="161" y="106"/>
                  </a:cubicBezTo>
                  <a:cubicBezTo>
                    <a:pt x="161" y="106"/>
                    <a:pt x="161" y="106"/>
                    <a:pt x="161" y="106"/>
                  </a:cubicBezTo>
                  <a:cubicBezTo>
                    <a:pt x="162" y="106"/>
                    <a:pt x="162" y="106"/>
                    <a:pt x="162" y="106"/>
                  </a:cubicBezTo>
                  <a:cubicBezTo>
                    <a:pt x="162" y="105"/>
                    <a:pt x="162" y="105"/>
                    <a:pt x="162" y="105"/>
                  </a:cubicBezTo>
                  <a:cubicBezTo>
                    <a:pt x="161" y="105"/>
                    <a:pt x="161" y="105"/>
                    <a:pt x="161" y="105"/>
                  </a:cubicBezTo>
                  <a:cubicBezTo>
                    <a:pt x="163" y="104"/>
                    <a:pt x="163" y="104"/>
                    <a:pt x="163" y="104"/>
                  </a:cubicBezTo>
                  <a:cubicBezTo>
                    <a:pt x="164" y="105"/>
                    <a:pt x="164" y="105"/>
                    <a:pt x="164" y="105"/>
                  </a:cubicBezTo>
                  <a:cubicBezTo>
                    <a:pt x="164" y="104"/>
                    <a:pt x="164" y="104"/>
                    <a:pt x="164" y="104"/>
                  </a:cubicBezTo>
                  <a:cubicBezTo>
                    <a:pt x="165" y="104"/>
                    <a:pt x="165" y="104"/>
                    <a:pt x="165" y="104"/>
                  </a:cubicBezTo>
                  <a:cubicBezTo>
                    <a:pt x="164" y="105"/>
                    <a:pt x="164" y="105"/>
                    <a:pt x="164" y="105"/>
                  </a:cubicBezTo>
                  <a:cubicBezTo>
                    <a:pt x="164" y="106"/>
                    <a:pt x="164" y="106"/>
                    <a:pt x="164" y="106"/>
                  </a:cubicBezTo>
                  <a:cubicBezTo>
                    <a:pt x="164" y="107"/>
                    <a:pt x="164" y="107"/>
                    <a:pt x="164" y="107"/>
                  </a:cubicBezTo>
                  <a:cubicBezTo>
                    <a:pt x="164" y="107"/>
                    <a:pt x="164" y="107"/>
                    <a:pt x="164" y="107"/>
                  </a:cubicBezTo>
                  <a:cubicBezTo>
                    <a:pt x="165" y="106"/>
                    <a:pt x="165" y="106"/>
                    <a:pt x="165" y="106"/>
                  </a:cubicBezTo>
                  <a:cubicBezTo>
                    <a:pt x="166" y="105"/>
                    <a:pt x="166" y="105"/>
                    <a:pt x="166" y="105"/>
                  </a:cubicBezTo>
                  <a:cubicBezTo>
                    <a:pt x="166" y="105"/>
                    <a:pt x="166" y="105"/>
                    <a:pt x="166" y="105"/>
                  </a:cubicBezTo>
                  <a:cubicBezTo>
                    <a:pt x="166" y="106"/>
                    <a:pt x="166" y="106"/>
                    <a:pt x="166" y="106"/>
                  </a:cubicBezTo>
                  <a:cubicBezTo>
                    <a:pt x="165" y="106"/>
                    <a:pt x="165" y="106"/>
                    <a:pt x="165" y="106"/>
                  </a:cubicBezTo>
                  <a:cubicBezTo>
                    <a:pt x="166" y="107"/>
                    <a:pt x="166" y="107"/>
                    <a:pt x="166" y="107"/>
                  </a:cubicBezTo>
                  <a:cubicBezTo>
                    <a:pt x="167" y="106"/>
                    <a:pt x="167" y="106"/>
                    <a:pt x="167" y="106"/>
                  </a:cubicBezTo>
                  <a:cubicBezTo>
                    <a:pt x="167" y="106"/>
                    <a:pt x="167" y="106"/>
                    <a:pt x="167" y="106"/>
                  </a:cubicBezTo>
                  <a:cubicBezTo>
                    <a:pt x="167" y="106"/>
                    <a:pt x="167" y="106"/>
                    <a:pt x="167" y="106"/>
                  </a:cubicBezTo>
                  <a:cubicBezTo>
                    <a:pt x="168" y="106"/>
                    <a:pt x="168" y="106"/>
                    <a:pt x="168" y="106"/>
                  </a:cubicBezTo>
                  <a:cubicBezTo>
                    <a:pt x="169" y="106"/>
                    <a:pt x="169" y="106"/>
                    <a:pt x="169" y="106"/>
                  </a:cubicBezTo>
                  <a:cubicBezTo>
                    <a:pt x="170" y="105"/>
                    <a:pt x="170" y="105"/>
                    <a:pt x="170" y="105"/>
                  </a:cubicBezTo>
                  <a:cubicBezTo>
                    <a:pt x="171" y="105"/>
                    <a:pt x="171" y="105"/>
                    <a:pt x="171" y="105"/>
                  </a:cubicBezTo>
                  <a:cubicBezTo>
                    <a:pt x="171" y="105"/>
                    <a:pt x="171" y="105"/>
                    <a:pt x="171" y="105"/>
                  </a:cubicBezTo>
                  <a:cubicBezTo>
                    <a:pt x="171" y="105"/>
                    <a:pt x="171" y="105"/>
                    <a:pt x="171" y="105"/>
                  </a:cubicBezTo>
                  <a:cubicBezTo>
                    <a:pt x="170" y="105"/>
                    <a:pt x="170" y="105"/>
                    <a:pt x="170" y="105"/>
                  </a:cubicBezTo>
                  <a:cubicBezTo>
                    <a:pt x="169" y="106"/>
                    <a:pt x="169" y="106"/>
                    <a:pt x="169" y="106"/>
                  </a:cubicBezTo>
                  <a:cubicBezTo>
                    <a:pt x="169" y="106"/>
                    <a:pt x="169" y="106"/>
                    <a:pt x="169" y="106"/>
                  </a:cubicBezTo>
                  <a:cubicBezTo>
                    <a:pt x="168" y="107"/>
                    <a:pt x="168" y="107"/>
                    <a:pt x="168" y="107"/>
                  </a:cubicBezTo>
                  <a:cubicBezTo>
                    <a:pt x="169" y="107"/>
                    <a:pt x="169" y="107"/>
                    <a:pt x="169" y="107"/>
                  </a:cubicBezTo>
                  <a:cubicBezTo>
                    <a:pt x="170" y="108"/>
                    <a:pt x="170" y="108"/>
                    <a:pt x="170" y="108"/>
                  </a:cubicBezTo>
                  <a:cubicBezTo>
                    <a:pt x="171" y="108"/>
                    <a:pt x="171" y="108"/>
                    <a:pt x="171" y="108"/>
                  </a:cubicBezTo>
                  <a:cubicBezTo>
                    <a:pt x="171" y="109"/>
                    <a:pt x="171" y="109"/>
                    <a:pt x="171" y="109"/>
                  </a:cubicBezTo>
                  <a:cubicBezTo>
                    <a:pt x="170" y="108"/>
                    <a:pt x="170" y="108"/>
                    <a:pt x="170" y="108"/>
                  </a:cubicBezTo>
                  <a:cubicBezTo>
                    <a:pt x="169" y="108"/>
                    <a:pt x="169" y="108"/>
                    <a:pt x="169" y="108"/>
                  </a:cubicBezTo>
                  <a:cubicBezTo>
                    <a:pt x="168" y="108"/>
                    <a:pt x="168" y="108"/>
                    <a:pt x="168" y="108"/>
                  </a:cubicBezTo>
                  <a:cubicBezTo>
                    <a:pt x="168" y="109"/>
                    <a:pt x="168" y="109"/>
                    <a:pt x="168" y="109"/>
                  </a:cubicBezTo>
                  <a:cubicBezTo>
                    <a:pt x="168" y="109"/>
                    <a:pt x="168" y="109"/>
                    <a:pt x="168" y="109"/>
                  </a:cubicBezTo>
                  <a:cubicBezTo>
                    <a:pt x="169" y="109"/>
                    <a:pt x="169" y="109"/>
                    <a:pt x="169" y="109"/>
                  </a:cubicBezTo>
                  <a:cubicBezTo>
                    <a:pt x="170" y="109"/>
                    <a:pt x="170" y="109"/>
                    <a:pt x="170" y="109"/>
                  </a:cubicBezTo>
                  <a:cubicBezTo>
                    <a:pt x="169" y="109"/>
                    <a:pt x="169" y="109"/>
                    <a:pt x="169" y="109"/>
                  </a:cubicBezTo>
                  <a:cubicBezTo>
                    <a:pt x="168" y="109"/>
                    <a:pt x="168" y="109"/>
                    <a:pt x="168" y="109"/>
                  </a:cubicBezTo>
                  <a:cubicBezTo>
                    <a:pt x="169" y="110"/>
                    <a:pt x="169" y="110"/>
                    <a:pt x="169" y="110"/>
                  </a:cubicBezTo>
                  <a:cubicBezTo>
                    <a:pt x="170" y="110"/>
                    <a:pt x="170" y="110"/>
                    <a:pt x="170" y="110"/>
                  </a:cubicBezTo>
                  <a:cubicBezTo>
                    <a:pt x="170" y="111"/>
                    <a:pt x="170" y="111"/>
                    <a:pt x="170" y="111"/>
                  </a:cubicBezTo>
                  <a:cubicBezTo>
                    <a:pt x="170" y="111"/>
                    <a:pt x="170" y="111"/>
                    <a:pt x="170" y="111"/>
                  </a:cubicBezTo>
                  <a:cubicBezTo>
                    <a:pt x="169" y="111"/>
                    <a:pt x="169" y="111"/>
                    <a:pt x="169" y="111"/>
                  </a:cubicBezTo>
                  <a:cubicBezTo>
                    <a:pt x="169" y="111"/>
                    <a:pt x="169" y="111"/>
                    <a:pt x="169" y="111"/>
                  </a:cubicBezTo>
                  <a:cubicBezTo>
                    <a:pt x="170" y="111"/>
                    <a:pt x="170" y="111"/>
                    <a:pt x="170" y="111"/>
                  </a:cubicBezTo>
                  <a:cubicBezTo>
                    <a:pt x="171" y="111"/>
                    <a:pt x="171" y="111"/>
                    <a:pt x="171" y="111"/>
                  </a:cubicBezTo>
                  <a:cubicBezTo>
                    <a:pt x="171" y="112"/>
                    <a:pt x="171" y="112"/>
                    <a:pt x="171" y="112"/>
                  </a:cubicBezTo>
                  <a:cubicBezTo>
                    <a:pt x="172" y="112"/>
                    <a:pt x="172" y="112"/>
                    <a:pt x="172" y="112"/>
                  </a:cubicBezTo>
                  <a:cubicBezTo>
                    <a:pt x="173" y="112"/>
                    <a:pt x="173" y="112"/>
                    <a:pt x="173" y="112"/>
                  </a:cubicBezTo>
                  <a:cubicBezTo>
                    <a:pt x="174" y="112"/>
                    <a:pt x="174" y="112"/>
                    <a:pt x="174" y="112"/>
                  </a:cubicBezTo>
                  <a:cubicBezTo>
                    <a:pt x="174" y="112"/>
                    <a:pt x="174" y="112"/>
                    <a:pt x="174" y="112"/>
                  </a:cubicBezTo>
                  <a:cubicBezTo>
                    <a:pt x="173" y="113"/>
                    <a:pt x="173" y="113"/>
                    <a:pt x="173" y="113"/>
                  </a:cubicBezTo>
                  <a:cubicBezTo>
                    <a:pt x="173" y="113"/>
                    <a:pt x="173" y="113"/>
                    <a:pt x="173" y="113"/>
                  </a:cubicBezTo>
                  <a:cubicBezTo>
                    <a:pt x="174" y="113"/>
                    <a:pt x="174" y="113"/>
                    <a:pt x="174" y="113"/>
                  </a:cubicBezTo>
                  <a:cubicBezTo>
                    <a:pt x="174" y="114"/>
                    <a:pt x="174" y="114"/>
                    <a:pt x="174" y="114"/>
                  </a:cubicBezTo>
                  <a:cubicBezTo>
                    <a:pt x="175" y="114"/>
                    <a:pt x="175" y="114"/>
                    <a:pt x="175" y="114"/>
                  </a:cubicBezTo>
                  <a:cubicBezTo>
                    <a:pt x="175" y="113"/>
                    <a:pt x="175" y="113"/>
                    <a:pt x="175" y="113"/>
                  </a:cubicBezTo>
                  <a:cubicBezTo>
                    <a:pt x="175" y="113"/>
                    <a:pt x="175" y="113"/>
                    <a:pt x="175" y="113"/>
                  </a:cubicBezTo>
                  <a:cubicBezTo>
                    <a:pt x="175" y="113"/>
                    <a:pt x="175" y="113"/>
                    <a:pt x="175" y="113"/>
                  </a:cubicBezTo>
                  <a:cubicBezTo>
                    <a:pt x="176" y="113"/>
                    <a:pt x="176" y="113"/>
                    <a:pt x="176" y="113"/>
                  </a:cubicBezTo>
                  <a:cubicBezTo>
                    <a:pt x="176" y="113"/>
                    <a:pt x="176" y="113"/>
                    <a:pt x="176" y="113"/>
                  </a:cubicBezTo>
                  <a:cubicBezTo>
                    <a:pt x="176" y="114"/>
                    <a:pt x="176" y="114"/>
                    <a:pt x="176" y="114"/>
                  </a:cubicBezTo>
                  <a:cubicBezTo>
                    <a:pt x="175" y="115"/>
                    <a:pt x="175" y="115"/>
                    <a:pt x="175" y="115"/>
                  </a:cubicBezTo>
                  <a:cubicBezTo>
                    <a:pt x="175" y="116"/>
                    <a:pt x="175" y="116"/>
                    <a:pt x="175" y="116"/>
                  </a:cubicBezTo>
                  <a:cubicBezTo>
                    <a:pt x="175" y="116"/>
                    <a:pt x="175" y="116"/>
                    <a:pt x="175" y="116"/>
                  </a:cubicBezTo>
                  <a:cubicBezTo>
                    <a:pt x="175" y="116"/>
                    <a:pt x="175" y="116"/>
                    <a:pt x="175" y="116"/>
                  </a:cubicBezTo>
                  <a:cubicBezTo>
                    <a:pt x="174" y="116"/>
                    <a:pt x="174" y="116"/>
                    <a:pt x="174" y="116"/>
                  </a:cubicBezTo>
                  <a:cubicBezTo>
                    <a:pt x="174" y="116"/>
                    <a:pt x="174" y="116"/>
                    <a:pt x="174" y="116"/>
                  </a:cubicBezTo>
                  <a:cubicBezTo>
                    <a:pt x="176" y="117"/>
                    <a:pt x="176" y="117"/>
                    <a:pt x="176" y="117"/>
                  </a:cubicBezTo>
                  <a:cubicBezTo>
                    <a:pt x="177" y="117"/>
                    <a:pt x="177" y="117"/>
                    <a:pt x="177" y="117"/>
                  </a:cubicBezTo>
                  <a:cubicBezTo>
                    <a:pt x="178" y="117"/>
                    <a:pt x="178" y="117"/>
                    <a:pt x="178" y="117"/>
                  </a:cubicBezTo>
                  <a:cubicBezTo>
                    <a:pt x="179" y="117"/>
                    <a:pt x="179" y="117"/>
                    <a:pt x="179" y="117"/>
                  </a:cubicBezTo>
                  <a:cubicBezTo>
                    <a:pt x="180" y="117"/>
                    <a:pt x="180" y="117"/>
                    <a:pt x="180" y="117"/>
                  </a:cubicBezTo>
                  <a:cubicBezTo>
                    <a:pt x="181" y="116"/>
                    <a:pt x="181" y="116"/>
                    <a:pt x="181" y="116"/>
                  </a:cubicBezTo>
                  <a:cubicBezTo>
                    <a:pt x="181" y="117"/>
                    <a:pt x="181" y="117"/>
                    <a:pt x="181" y="117"/>
                  </a:cubicBezTo>
                  <a:cubicBezTo>
                    <a:pt x="181" y="117"/>
                    <a:pt x="181" y="117"/>
                    <a:pt x="181" y="117"/>
                  </a:cubicBezTo>
                  <a:cubicBezTo>
                    <a:pt x="182" y="117"/>
                    <a:pt x="182" y="117"/>
                    <a:pt x="182" y="117"/>
                  </a:cubicBezTo>
                  <a:cubicBezTo>
                    <a:pt x="182" y="118"/>
                    <a:pt x="182" y="118"/>
                    <a:pt x="182" y="118"/>
                  </a:cubicBezTo>
                  <a:cubicBezTo>
                    <a:pt x="183" y="118"/>
                    <a:pt x="183" y="118"/>
                    <a:pt x="183" y="118"/>
                  </a:cubicBezTo>
                  <a:cubicBezTo>
                    <a:pt x="183" y="119"/>
                    <a:pt x="183" y="119"/>
                    <a:pt x="183" y="119"/>
                  </a:cubicBezTo>
                  <a:cubicBezTo>
                    <a:pt x="184" y="119"/>
                    <a:pt x="184" y="119"/>
                    <a:pt x="184" y="119"/>
                  </a:cubicBezTo>
                  <a:cubicBezTo>
                    <a:pt x="185" y="118"/>
                    <a:pt x="185" y="118"/>
                    <a:pt x="185" y="118"/>
                  </a:cubicBezTo>
                  <a:cubicBezTo>
                    <a:pt x="185" y="118"/>
                    <a:pt x="185" y="118"/>
                    <a:pt x="185" y="118"/>
                  </a:cubicBezTo>
                  <a:cubicBezTo>
                    <a:pt x="186" y="118"/>
                    <a:pt x="186" y="118"/>
                    <a:pt x="186" y="118"/>
                  </a:cubicBezTo>
                  <a:cubicBezTo>
                    <a:pt x="186" y="119"/>
                    <a:pt x="186" y="119"/>
                    <a:pt x="186" y="119"/>
                  </a:cubicBezTo>
                  <a:cubicBezTo>
                    <a:pt x="185" y="119"/>
                    <a:pt x="185" y="119"/>
                    <a:pt x="185" y="119"/>
                  </a:cubicBezTo>
                  <a:cubicBezTo>
                    <a:pt x="184" y="119"/>
                    <a:pt x="184" y="119"/>
                    <a:pt x="184" y="119"/>
                  </a:cubicBezTo>
                  <a:cubicBezTo>
                    <a:pt x="184" y="120"/>
                    <a:pt x="184" y="120"/>
                    <a:pt x="184" y="120"/>
                  </a:cubicBezTo>
                  <a:cubicBezTo>
                    <a:pt x="186" y="120"/>
                    <a:pt x="186" y="120"/>
                    <a:pt x="186" y="120"/>
                  </a:cubicBezTo>
                  <a:cubicBezTo>
                    <a:pt x="186" y="121"/>
                    <a:pt x="186" y="121"/>
                    <a:pt x="186" y="121"/>
                  </a:cubicBezTo>
                  <a:cubicBezTo>
                    <a:pt x="186" y="121"/>
                    <a:pt x="186" y="121"/>
                    <a:pt x="186" y="121"/>
                  </a:cubicBezTo>
                  <a:cubicBezTo>
                    <a:pt x="188" y="122"/>
                    <a:pt x="188" y="122"/>
                    <a:pt x="188" y="122"/>
                  </a:cubicBezTo>
                  <a:cubicBezTo>
                    <a:pt x="189" y="121"/>
                    <a:pt x="189" y="121"/>
                    <a:pt x="189" y="121"/>
                  </a:cubicBezTo>
                  <a:cubicBezTo>
                    <a:pt x="190" y="121"/>
                    <a:pt x="190" y="121"/>
                    <a:pt x="190" y="121"/>
                  </a:cubicBezTo>
                  <a:cubicBezTo>
                    <a:pt x="190" y="121"/>
                    <a:pt x="190" y="121"/>
                    <a:pt x="190" y="121"/>
                  </a:cubicBezTo>
                  <a:cubicBezTo>
                    <a:pt x="191" y="121"/>
                    <a:pt x="191" y="121"/>
                    <a:pt x="191" y="121"/>
                  </a:cubicBezTo>
                  <a:cubicBezTo>
                    <a:pt x="192" y="120"/>
                    <a:pt x="192" y="120"/>
                    <a:pt x="192" y="120"/>
                  </a:cubicBezTo>
                  <a:cubicBezTo>
                    <a:pt x="192" y="120"/>
                    <a:pt x="192" y="120"/>
                    <a:pt x="192" y="120"/>
                  </a:cubicBezTo>
                  <a:cubicBezTo>
                    <a:pt x="192" y="121"/>
                    <a:pt x="192" y="121"/>
                    <a:pt x="192" y="121"/>
                  </a:cubicBezTo>
                  <a:cubicBezTo>
                    <a:pt x="191" y="121"/>
                    <a:pt x="191" y="121"/>
                    <a:pt x="191" y="121"/>
                  </a:cubicBezTo>
                  <a:cubicBezTo>
                    <a:pt x="191" y="123"/>
                    <a:pt x="191" y="123"/>
                    <a:pt x="191" y="123"/>
                  </a:cubicBezTo>
                  <a:cubicBezTo>
                    <a:pt x="191" y="123"/>
                    <a:pt x="191" y="123"/>
                    <a:pt x="191" y="123"/>
                  </a:cubicBezTo>
                  <a:cubicBezTo>
                    <a:pt x="190" y="124"/>
                    <a:pt x="190" y="124"/>
                    <a:pt x="190" y="124"/>
                  </a:cubicBezTo>
                  <a:cubicBezTo>
                    <a:pt x="189" y="123"/>
                    <a:pt x="189" y="123"/>
                    <a:pt x="189" y="123"/>
                  </a:cubicBezTo>
                  <a:cubicBezTo>
                    <a:pt x="189" y="123"/>
                    <a:pt x="189" y="123"/>
                    <a:pt x="189" y="123"/>
                  </a:cubicBezTo>
                  <a:cubicBezTo>
                    <a:pt x="189" y="124"/>
                    <a:pt x="189" y="124"/>
                    <a:pt x="189" y="124"/>
                  </a:cubicBezTo>
                  <a:cubicBezTo>
                    <a:pt x="190" y="125"/>
                    <a:pt x="190" y="125"/>
                    <a:pt x="190" y="125"/>
                  </a:cubicBezTo>
                  <a:cubicBezTo>
                    <a:pt x="190" y="125"/>
                    <a:pt x="190" y="125"/>
                    <a:pt x="190" y="125"/>
                  </a:cubicBezTo>
                  <a:cubicBezTo>
                    <a:pt x="191" y="125"/>
                    <a:pt x="191" y="125"/>
                    <a:pt x="191" y="125"/>
                  </a:cubicBezTo>
                  <a:cubicBezTo>
                    <a:pt x="192" y="125"/>
                    <a:pt x="192" y="125"/>
                    <a:pt x="192" y="125"/>
                  </a:cubicBezTo>
                  <a:cubicBezTo>
                    <a:pt x="191" y="126"/>
                    <a:pt x="191" y="126"/>
                    <a:pt x="191" y="126"/>
                  </a:cubicBezTo>
                  <a:cubicBezTo>
                    <a:pt x="191" y="126"/>
                    <a:pt x="191" y="126"/>
                    <a:pt x="191" y="126"/>
                  </a:cubicBezTo>
                  <a:cubicBezTo>
                    <a:pt x="191" y="126"/>
                    <a:pt x="191" y="126"/>
                    <a:pt x="191" y="126"/>
                  </a:cubicBezTo>
                  <a:cubicBezTo>
                    <a:pt x="192" y="127"/>
                    <a:pt x="192" y="127"/>
                    <a:pt x="192" y="127"/>
                  </a:cubicBezTo>
                  <a:cubicBezTo>
                    <a:pt x="192" y="127"/>
                    <a:pt x="192" y="127"/>
                    <a:pt x="192" y="127"/>
                  </a:cubicBezTo>
                  <a:cubicBezTo>
                    <a:pt x="193" y="127"/>
                    <a:pt x="193" y="127"/>
                    <a:pt x="193" y="127"/>
                  </a:cubicBezTo>
                  <a:cubicBezTo>
                    <a:pt x="194" y="126"/>
                    <a:pt x="194" y="126"/>
                    <a:pt x="194" y="126"/>
                  </a:cubicBezTo>
                  <a:cubicBezTo>
                    <a:pt x="195" y="125"/>
                    <a:pt x="195" y="125"/>
                    <a:pt x="195" y="125"/>
                  </a:cubicBezTo>
                  <a:cubicBezTo>
                    <a:pt x="194" y="126"/>
                    <a:pt x="194" y="126"/>
                    <a:pt x="194" y="126"/>
                  </a:cubicBezTo>
                  <a:cubicBezTo>
                    <a:pt x="194" y="127"/>
                    <a:pt x="194" y="127"/>
                    <a:pt x="194" y="127"/>
                  </a:cubicBezTo>
                  <a:cubicBezTo>
                    <a:pt x="194" y="127"/>
                    <a:pt x="194" y="127"/>
                    <a:pt x="194" y="127"/>
                  </a:cubicBezTo>
                  <a:cubicBezTo>
                    <a:pt x="194" y="128"/>
                    <a:pt x="194" y="128"/>
                    <a:pt x="194" y="128"/>
                  </a:cubicBezTo>
                  <a:cubicBezTo>
                    <a:pt x="193" y="128"/>
                    <a:pt x="193" y="128"/>
                    <a:pt x="193" y="128"/>
                  </a:cubicBezTo>
                  <a:cubicBezTo>
                    <a:pt x="193" y="129"/>
                    <a:pt x="193" y="129"/>
                    <a:pt x="193" y="129"/>
                  </a:cubicBezTo>
                  <a:cubicBezTo>
                    <a:pt x="194" y="129"/>
                    <a:pt x="194" y="129"/>
                    <a:pt x="194" y="129"/>
                  </a:cubicBezTo>
                  <a:cubicBezTo>
                    <a:pt x="194" y="130"/>
                    <a:pt x="194" y="130"/>
                    <a:pt x="194" y="130"/>
                  </a:cubicBezTo>
                  <a:cubicBezTo>
                    <a:pt x="194" y="131"/>
                    <a:pt x="194" y="131"/>
                    <a:pt x="194" y="131"/>
                  </a:cubicBezTo>
                  <a:cubicBezTo>
                    <a:pt x="194" y="132"/>
                    <a:pt x="194" y="132"/>
                    <a:pt x="194" y="132"/>
                  </a:cubicBezTo>
                  <a:cubicBezTo>
                    <a:pt x="195" y="132"/>
                    <a:pt x="195" y="132"/>
                    <a:pt x="195" y="132"/>
                  </a:cubicBezTo>
                  <a:cubicBezTo>
                    <a:pt x="194" y="133"/>
                    <a:pt x="194" y="133"/>
                    <a:pt x="194" y="133"/>
                  </a:cubicBezTo>
                  <a:cubicBezTo>
                    <a:pt x="195" y="133"/>
                    <a:pt x="195" y="133"/>
                    <a:pt x="195" y="133"/>
                  </a:cubicBezTo>
                  <a:cubicBezTo>
                    <a:pt x="196" y="135"/>
                    <a:pt x="196" y="135"/>
                    <a:pt x="196" y="135"/>
                  </a:cubicBezTo>
                  <a:cubicBezTo>
                    <a:pt x="196" y="135"/>
                    <a:pt x="196" y="135"/>
                    <a:pt x="196" y="135"/>
                  </a:cubicBezTo>
                  <a:cubicBezTo>
                    <a:pt x="196" y="135"/>
                    <a:pt x="196" y="135"/>
                    <a:pt x="196" y="135"/>
                  </a:cubicBezTo>
                  <a:cubicBezTo>
                    <a:pt x="197" y="135"/>
                    <a:pt x="197" y="135"/>
                    <a:pt x="197" y="135"/>
                  </a:cubicBezTo>
                  <a:cubicBezTo>
                    <a:pt x="197" y="135"/>
                    <a:pt x="197" y="135"/>
                    <a:pt x="197" y="135"/>
                  </a:cubicBezTo>
                  <a:cubicBezTo>
                    <a:pt x="198" y="135"/>
                    <a:pt x="198" y="135"/>
                    <a:pt x="198" y="135"/>
                  </a:cubicBezTo>
                  <a:cubicBezTo>
                    <a:pt x="198" y="135"/>
                    <a:pt x="198" y="135"/>
                    <a:pt x="198" y="135"/>
                  </a:cubicBezTo>
                  <a:cubicBezTo>
                    <a:pt x="198" y="135"/>
                    <a:pt x="198" y="135"/>
                    <a:pt x="198" y="135"/>
                  </a:cubicBezTo>
                  <a:cubicBezTo>
                    <a:pt x="198" y="135"/>
                    <a:pt x="198" y="135"/>
                    <a:pt x="198" y="135"/>
                  </a:cubicBezTo>
                  <a:cubicBezTo>
                    <a:pt x="199" y="135"/>
                    <a:pt x="199" y="135"/>
                    <a:pt x="199" y="135"/>
                  </a:cubicBezTo>
                  <a:cubicBezTo>
                    <a:pt x="199" y="134"/>
                    <a:pt x="199" y="134"/>
                    <a:pt x="199" y="134"/>
                  </a:cubicBezTo>
                  <a:cubicBezTo>
                    <a:pt x="199" y="133"/>
                    <a:pt x="199" y="133"/>
                    <a:pt x="199" y="133"/>
                  </a:cubicBezTo>
                  <a:cubicBezTo>
                    <a:pt x="198" y="133"/>
                    <a:pt x="198" y="133"/>
                    <a:pt x="198" y="133"/>
                  </a:cubicBezTo>
                  <a:cubicBezTo>
                    <a:pt x="198" y="134"/>
                    <a:pt x="198" y="134"/>
                    <a:pt x="198" y="134"/>
                  </a:cubicBezTo>
                  <a:cubicBezTo>
                    <a:pt x="198" y="133"/>
                    <a:pt x="198" y="133"/>
                    <a:pt x="198" y="133"/>
                  </a:cubicBezTo>
                  <a:cubicBezTo>
                    <a:pt x="198" y="133"/>
                    <a:pt x="198" y="133"/>
                    <a:pt x="198" y="133"/>
                  </a:cubicBezTo>
                  <a:cubicBezTo>
                    <a:pt x="198" y="132"/>
                    <a:pt x="198" y="132"/>
                    <a:pt x="198" y="132"/>
                  </a:cubicBezTo>
                  <a:cubicBezTo>
                    <a:pt x="198" y="131"/>
                    <a:pt x="198" y="131"/>
                    <a:pt x="198" y="131"/>
                  </a:cubicBezTo>
                  <a:cubicBezTo>
                    <a:pt x="197" y="131"/>
                    <a:pt x="197" y="131"/>
                    <a:pt x="197" y="131"/>
                  </a:cubicBezTo>
                  <a:cubicBezTo>
                    <a:pt x="197" y="131"/>
                    <a:pt x="197" y="131"/>
                    <a:pt x="197" y="131"/>
                  </a:cubicBezTo>
                  <a:cubicBezTo>
                    <a:pt x="198" y="130"/>
                    <a:pt x="198" y="130"/>
                    <a:pt x="198" y="130"/>
                  </a:cubicBezTo>
                  <a:cubicBezTo>
                    <a:pt x="198" y="130"/>
                    <a:pt x="198" y="130"/>
                    <a:pt x="198" y="130"/>
                  </a:cubicBezTo>
                  <a:cubicBezTo>
                    <a:pt x="198" y="130"/>
                    <a:pt x="198" y="130"/>
                    <a:pt x="198" y="130"/>
                  </a:cubicBezTo>
                  <a:cubicBezTo>
                    <a:pt x="198" y="130"/>
                    <a:pt x="198" y="130"/>
                    <a:pt x="198" y="130"/>
                  </a:cubicBezTo>
                  <a:cubicBezTo>
                    <a:pt x="199" y="131"/>
                    <a:pt x="199" y="131"/>
                    <a:pt x="199" y="131"/>
                  </a:cubicBezTo>
                  <a:cubicBezTo>
                    <a:pt x="199" y="130"/>
                    <a:pt x="199" y="130"/>
                    <a:pt x="199" y="130"/>
                  </a:cubicBezTo>
                  <a:cubicBezTo>
                    <a:pt x="199" y="131"/>
                    <a:pt x="199" y="131"/>
                    <a:pt x="199" y="131"/>
                  </a:cubicBezTo>
                  <a:cubicBezTo>
                    <a:pt x="200" y="131"/>
                    <a:pt x="200" y="131"/>
                    <a:pt x="200" y="131"/>
                  </a:cubicBezTo>
                  <a:cubicBezTo>
                    <a:pt x="199" y="132"/>
                    <a:pt x="199" y="132"/>
                    <a:pt x="199" y="132"/>
                  </a:cubicBezTo>
                  <a:cubicBezTo>
                    <a:pt x="200" y="133"/>
                    <a:pt x="200" y="133"/>
                    <a:pt x="200" y="133"/>
                  </a:cubicBezTo>
                  <a:cubicBezTo>
                    <a:pt x="200" y="133"/>
                    <a:pt x="200" y="133"/>
                    <a:pt x="200" y="133"/>
                  </a:cubicBezTo>
                  <a:cubicBezTo>
                    <a:pt x="201" y="132"/>
                    <a:pt x="201" y="132"/>
                    <a:pt x="201" y="132"/>
                  </a:cubicBezTo>
                  <a:cubicBezTo>
                    <a:pt x="201" y="132"/>
                    <a:pt x="201" y="132"/>
                    <a:pt x="201" y="132"/>
                  </a:cubicBezTo>
                  <a:cubicBezTo>
                    <a:pt x="201" y="133"/>
                    <a:pt x="201" y="133"/>
                    <a:pt x="201" y="133"/>
                  </a:cubicBezTo>
                  <a:cubicBezTo>
                    <a:pt x="200" y="133"/>
                    <a:pt x="200" y="133"/>
                    <a:pt x="200" y="133"/>
                  </a:cubicBezTo>
                  <a:cubicBezTo>
                    <a:pt x="200" y="134"/>
                    <a:pt x="200" y="134"/>
                    <a:pt x="200" y="134"/>
                  </a:cubicBezTo>
                  <a:cubicBezTo>
                    <a:pt x="201" y="134"/>
                    <a:pt x="201" y="134"/>
                    <a:pt x="201" y="134"/>
                  </a:cubicBezTo>
                  <a:cubicBezTo>
                    <a:pt x="200" y="135"/>
                    <a:pt x="200" y="135"/>
                    <a:pt x="200" y="135"/>
                  </a:cubicBezTo>
                  <a:cubicBezTo>
                    <a:pt x="200" y="136"/>
                    <a:pt x="200" y="136"/>
                    <a:pt x="200" y="136"/>
                  </a:cubicBezTo>
                  <a:cubicBezTo>
                    <a:pt x="201" y="136"/>
                    <a:pt x="201" y="136"/>
                    <a:pt x="201" y="136"/>
                  </a:cubicBezTo>
                  <a:cubicBezTo>
                    <a:pt x="202" y="136"/>
                    <a:pt x="202" y="136"/>
                    <a:pt x="202" y="136"/>
                  </a:cubicBezTo>
                  <a:cubicBezTo>
                    <a:pt x="202" y="135"/>
                    <a:pt x="202" y="135"/>
                    <a:pt x="202" y="135"/>
                  </a:cubicBezTo>
                  <a:cubicBezTo>
                    <a:pt x="202" y="135"/>
                    <a:pt x="202" y="135"/>
                    <a:pt x="202" y="135"/>
                  </a:cubicBezTo>
                  <a:cubicBezTo>
                    <a:pt x="202" y="136"/>
                    <a:pt x="202" y="136"/>
                    <a:pt x="202" y="136"/>
                  </a:cubicBezTo>
                  <a:cubicBezTo>
                    <a:pt x="202" y="137"/>
                    <a:pt x="202" y="137"/>
                    <a:pt x="202" y="137"/>
                  </a:cubicBezTo>
                  <a:cubicBezTo>
                    <a:pt x="203" y="137"/>
                    <a:pt x="203" y="137"/>
                    <a:pt x="203" y="137"/>
                  </a:cubicBezTo>
                  <a:cubicBezTo>
                    <a:pt x="203" y="136"/>
                    <a:pt x="203" y="136"/>
                    <a:pt x="203" y="136"/>
                  </a:cubicBezTo>
                  <a:cubicBezTo>
                    <a:pt x="204" y="135"/>
                    <a:pt x="204" y="135"/>
                    <a:pt x="204" y="135"/>
                  </a:cubicBezTo>
                  <a:cubicBezTo>
                    <a:pt x="204" y="134"/>
                    <a:pt x="204" y="134"/>
                    <a:pt x="204" y="134"/>
                  </a:cubicBezTo>
                  <a:cubicBezTo>
                    <a:pt x="204" y="132"/>
                    <a:pt x="204" y="132"/>
                    <a:pt x="204" y="132"/>
                  </a:cubicBezTo>
                  <a:cubicBezTo>
                    <a:pt x="205" y="131"/>
                    <a:pt x="205" y="131"/>
                    <a:pt x="205" y="131"/>
                  </a:cubicBezTo>
                  <a:cubicBezTo>
                    <a:pt x="205" y="129"/>
                    <a:pt x="205" y="129"/>
                    <a:pt x="205" y="129"/>
                  </a:cubicBezTo>
                  <a:cubicBezTo>
                    <a:pt x="204" y="128"/>
                    <a:pt x="204" y="128"/>
                    <a:pt x="204" y="128"/>
                  </a:cubicBezTo>
                  <a:cubicBezTo>
                    <a:pt x="204" y="127"/>
                    <a:pt x="204" y="127"/>
                    <a:pt x="204" y="127"/>
                  </a:cubicBezTo>
                  <a:cubicBezTo>
                    <a:pt x="204" y="127"/>
                    <a:pt x="204" y="127"/>
                    <a:pt x="204" y="127"/>
                  </a:cubicBezTo>
                  <a:cubicBezTo>
                    <a:pt x="205" y="127"/>
                    <a:pt x="205" y="127"/>
                    <a:pt x="205" y="127"/>
                  </a:cubicBezTo>
                  <a:cubicBezTo>
                    <a:pt x="205" y="128"/>
                    <a:pt x="205" y="128"/>
                    <a:pt x="205" y="128"/>
                  </a:cubicBezTo>
                  <a:cubicBezTo>
                    <a:pt x="205" y="128"/>
                    <a:pt x="205" y="128"/>
                    <a:pt x="205" y="128"/>
                  </a:cubicBezTo>
                  <a:cubicBezTo>
                    <a:pt x="206" y="127"/>
                    <a:pt x="206" y="127"/>
                    <a:pt x="206" y="127"/>
                  </a:cubicBezTo>
                  <a:cubicBezTo>
                    <a:pt x="207" y="127"/>
                    <a:pt x="207" y="127"/>
                    <a:pt x="207" y="127"/>
                  </a:cubicBezTo>
                  <a:cubicBezTo>
                    <a:pt x="206" y="128"/>
                    <a:pt x="206" y="128"/>
                    <a:pt x="206" y="128"/>
                  </a:cubicBezTo>
                  <a:cubicBezTo>
                    <a:pt x="206" y="129"/>
                    <a:pt x="206" y="129"/>
                    <a:pt x="206" y="129"/>
                  </a:cubicBezTo>
                  <a:cubicBezTo>
                    <a:pt x="206" y="130"/>
                    <a:pt x="206" y="130"/>
                    <a:pt x="206" y="130"/>
                  </a:cubicBezTo>
                  <a:cubicBezTo>
                    <a:pt x="205" y="132"/>
                    <a:pt x="205" y="132"/>
                    <a:pt x="205" y="132"/>
                  </a:cubicBezTo>
                  <a:cubicBezTo>
                    <a:pt x="205" y="133"/>
                    <a:pt x="205" y="133"/>
                    <a:pt x="205" y="133"/>
                  </a:cubicBezTo>
                  <a:cubicBezTo>
                    <a:pt x="205" y="133"/>
                    <a:pt x="205" y="133"/>
                    <a:pt x="205" y="133"/>
                  </a:cubicBezTo>
                  <a:cubicBezTo>
                    <a:pt x="205" y="134"/>
                    <a:pt x="205" y="134"/>
                    <a:pt x="205" y="134"/>
                  </a:cubicBezTo>
                  <a:cubicBezTo>
                    <a:pt x="205" y="135"/>
                    <a:pt x="205" y="135"/>
                    <a:pt x="205" y="135"/>
                  </a:cubicBezTo>
                  <a:cubicBezTo>
                    <a:pt x="205" y="136"/>
                    <a:pt x="205" y="136"/>
                    <a:pt x="205" y="136"/>
                  </a:cubicBezTo>
                  <a:cubicBezTo>
                    <a:pt x="205" y="136"/>
                    <a:pt x="205" y="136"/>
                    <a:pt x="205" y="136"/>
                  </a:cubicBezTo>
                  <a:cubicBezTo>
                    <a:pt x="206" y="137"/>
                    <a:pt x="206" y="137"/>
                    <a:pt x="206" y="137"/>
                  </a:cubicBezTo>
                  <a:cubicBezTo>
                    <a:pt x="206" y="138"/>
                    <a:pt x="206" y="138"/>
                    <a:pt x="206" y="138"/>
                  </a:cubicBezTo>
                  <a:cubicBezTo>
                    <a:pt x="206" y="138"/>
                    <a:pt x="206" y="138"/>
                    <a:pt x="206" y="138"/>
                  </a:cubicBezTo>
                  <a:cubicBezTo>
                    <a:pt x="207" y="139"/>
                    <a:pt x="207" y="139"/>
                    <a:pt x="207" y="139"/>
                  </a:cubicBezTo>
                  <a:cubicBezTo>
                    <a:pt x="207" y="139"/>
                    <a:pt x="207" y="139"/>
                    <a:pt x="207" y="139"/>
                  </a:cubicBezTo>
                  <a:cubicBezTo>
                    <a:pt x="208" y="139"/>
                    <a:pt x="208" y="139"/>
                    <a:pt x="208" y="139"/>
                  </a:cubicBezTo>
                  <a:cubicBezTo>
                    <a:pt x="208" y="139"/>
                    <a:pt x="208" y="139"/>
                    <a:pt x="208" y="139"/>
                  </a:cubicBezTo>
                  <a:cubicBezTo>
                    <a:pt x="209" y="139"/>
                    <a:pt x="209" y="139"/>
                    <a:pt x="209" y="139"/>
                  </a:cubicBezTo>
                  <a:cubicBezTo>
                    <a:pt x="210" y="139"/>
                    <a:pt x="210" y="139"/>
                    <a:pt x="210" y="139"/>
                  </a:cubicBezTo>
                  <a:cubicBezTo>
                    <a:pt x="210" y="139"/>
                    <a:pt x="210" y="139"/>
                    <a:pt x="210" y="139"/>
                  </a:cubicBezTo>
                  <a:cubicBezTo>
                    <a:pt x="209" y="140"/>
                    <a:pt x="209" y="140"/>
                    <a:pt x="209" y="140"/>
                  </a:cubicBezTo>
                  <a:cubicBezTo>
                    <a:pt x="208" y="140"/>
                    <a:pt x="208" y="140"/>
                    <a:pt x="208" y="140"/>
                  </a:cubicBezTo>
                  <a:cubicBezTo>
                    <a:pt x="208" y="140"/>
                    <a:pt x="208" y="140"/>
                    <a:pt x="208" y="140"/>
                  </a:cubicBezTo>
                  <a:cubicBezTo>
                    <a:pt x="209" y="141"/>
                    <a:pt x="209" y="141"/>
                    <a:pt x="209" y="141"/>
                  </a:cubicBezTo>
                  <a:cubicBezTo>
                    <a:pt x="208" y="141"/>
                    <a:pt x="208" y="141"/>
                    <a:pt x="208" y="141"/>
                  </a:cubicBezTo>
                  <a:cubicBezTo>
                    <a:pt x="208" y="141"/>
                    <a:pt x="208" y="141"/>
                    <a:pt x="208" y="141"/>
                  </a:cubicBezTo>
                  <a:cubicBezTo>
                    <a:pt x="208" y="142"/>
                    <a:pt x="208" y="142"/>
                    <a:pt x="208" y="142"/>
                  </a:cubicBezTo>
                  <a:cubicBezTo>
                    <a:pt x="208" y="143"/>
                    <a:pt x="208" y="143"/>
                    <a:pt x="208" y="143"/>
                  </a:cubicBezTo>
                  <a:cubicBezTo>
                    <a:pt x="208" y="143"/>
                    <a:pt x="208" y="143"/>
                    <a:pt x="208" y="143"/>
                  </a:cubicBezTo>
                  <a:cubicBezTo>
                    <a:pt x="208" y="143"/>
                    <a:pt x="208" y="143"/>
                    <a:pt x="208" y="143"/>
                  </a:cubicBezTo>
                  <a:cubicBezTo>
                    <a:pt x="207" y="143"/>
                    <a:pt x="207" y="143"/>
                    <a:pt x="207" y="143"/>
                  </a:cubicBezTo>
                  <a:cubicBezTo>
                    <a:pt x="207" y="142"/>
                    <a:pt x="207" y="142"/>
                    <a:pt x="207" y="142"/>
                  </a:cubicBezTo>
                  <a:cubicBezTo>
                    <a:pt x="207" y="143"/>
                    <a:pt x="207" y="143"/>
                    <a:pt x="207" y="143"/>
                  </a:cubicBezTo>
                  <a:cubicBezTo>
                    <a:pt x="207" y="143"/>
                    <a:pt x="207" y="143"/>
                    <a:pt x="207" y="143"/>
                  </a:cubicBezTo>
                  <a:cubicBezTo>
                    <a:pt x="207" y="144"/>
                    <a:pt x="207" y="144"/>
                    <a:pt x="207" y="144"/>
                  </a:cubicBezTo>
                  <a:cubicBezTo>
                    <a:pt x="207" y="145"/>
                    <a:pt x="207" y="145"/>
                    <a:pt x="207" y="145"/>
                  </a:cubicBezTo>
                  <a:cubicBezTo>
                    <a:pt x="207" y="145"/>
                    <a:pt x="207" y="145"/>
                    <a:pt x="207" y="145"/>
                  </a:cubicBezTo>
                  <a:cubicBezTo>
                    <a:pt x="207" y="145"/>
                    <a:pt x="207" y="145"/>
                    <a:pt x="207" y="145"/>
                  </a:cubicBezTo>
                  <a:cubicBezTo>
                    <a:pt x="206" y="145"/>
                    <a:pt x="206" y="145"/>
                    <a:pt x="206" y="145"/>
                  </a:cubicBezTo>
                  <a:cubicBezTo>
                    <a:pt x="206" y="146"/>
                    <a:pt x="206" y="146"/>
                    <a:pt x="206" y="146"/>
                  </a:cubicBezTo>
                  <a:cubicBezTo>
                    <a:pt x="206" y="146"/>
                    <a:pt x="206" y="146"/>
                    <a:pt x="206" y="146"/>
                  </a:cubicBezTo>
                  <a:cubicBezTo>
                    <a:pt x="206" y="146"/>
                    <a:pt x="206" y="146"/>
                    <a:pt x="206" y="146"/>
                  </a:cubicBezTo>
                  <a:cubicBezTo>
                    <a:pt x="207" y="146"/>
                    <a:pt x="207" y="146"/>
                    <a:pt x="207" y="146"/>
                  </a:cubicBezTo>
                  <a:cubicBezTo>
                    <a:pt x="207" y="147"/>
                    <a:pt x="207" y="147"/>
                    <a:pt x="207" y="147"/>
                  </a:cubicBezTo>
                  <a:cubicBezTo>
                    <a:pt x="208" y="147"/>
                    <a:pt x="208" y="147"/>
                    <a:pt x="208" y="147"/>
                  </a:cubicBezTo>
                  <a:cubicBezTo>
                    <a:pt x="208" y="147"/>
                    <a:pt x="208" y="147"/>
                    <a:pt x="208" y="147"/>
                  </a:cubicBezTo>
                  <a:cubicBezTo>
                    <a:pt x="209" y="148"/>
                    <a:pt x="209" y="148"/>
                    <a:pt x="209" y="148"/>
                  </a:cubicBezTo>
                  <a:cubicBezTo>
                    <a:pt x="209" y="148"/>
                    <a:pt x="209" y="148"/>
                    <a:pt x="209" y="148"/>
                  </a:cubicBezTo>
                  <a:cubicBezTo>
                    <a:pt x="208" y="148"/>
                    <a:pt x="208" y="148"/>
                    <a:pt x="208" y="148"/>
                  </a:cubicBezTo>
                  <a:cubicBezTo>
                    <a:pt x="208" y="148"/>
                    <a:pt x="208" y="148"/>
                    <a:pt x="208" y="148"/>
                  </a:cubicBezTo>
                  <a:cubicBezTo>
                    <a:pt x="208" y="149"/>
                    <a:pt x="208" y="149"/>
                    <a:pt x="208" y="149"/>
                  </a:cubicBezTo>
                  <a:cubicBezTo>
                    <a:pt x="208" y="149"/>
                    <a:pt x="208" y="149"/>
                    <a:pt x="208" y="149"/>
                  </a:cubicBezTo>
                  <a:cubicBezTo>
                    <a:pt x="209" y="150"/>
                    <a:pt x="209" y="150"/>
                    <a:pt x="209" y="150"/>
                  </a:cubicBezTo>
                  <a:cubicBezTo>
                    <a:pt x="209" y="150"/>
                    <a:pt x="209" y="150"/>
                    <a:pt x="209" y="150"/>
                  </a:cubicBezTo>
                  <a:cubicBezTo>
                    <a:pt x="210" y="150"/>
                    <a:pt x="210" y="150"/>
                    <a:pt x="210" y="150"/>
                  </a:cubicBezTo>
                  <a:cubicBezTo>
                    <a:pt x="209" y="150"/>
                    <a:pt x="209" y="150"/>
                    <a:pt x="209" y="150"/>
                  </a:cubicBezTo>
                  <a:cubicBezTo>
                    <a:pt x="209" y="150"/>
                    <a:pt x="209" y="150"/>
                    <a:pt x="209" y="150"/>
                  </a:cubicBezTo>
                  <a:cubicBezTo>
                    <a:pt x="208" y="151"/>
                    <a:pt x="208" y="151"/>
                    <a:pt x="208" y="151"/>
                  </a:cubicBezTo>
                  <a:cubicBezTo>
                    <a:pt x="208" y="152"/>
                    <a:pt x="208" y="152"/>
                    <a:pt x="208" y="152"/>
                  </a:cubicBezTo>
                  <a:cubicBezTo>
                    <a:pt x="209" y="153"/>
                    <a:pt x="209" y="153"/>
                    <a:pt x="209" y="153"/>
                  </a:cubicBezTo>
                  <a:cubicBezTo>
                    <a:pt x="210" y="154"/>
                    <a:pt x="210" y="154"/>
                    <a:pt x="210" y="154"/>
                  </a:cubicBezTo>
                  <a:cubicBezTo>
                    <a:pt x="211" y="154"/>
                    <a:pt x="211" y="154"/>
                    <a:pt x="211" y="154"/>
                  </a:cubicBezTo>
                  <a:cubicBezTo>
                    <a:pt x="211" y="154"/>
                    <a:pt x="211" y="154"/>
                    <a:pt x="211" y="154"/>
                  </a:cubicBezTo>
                  <a:cubicBezTo>
                    <a:pt x="210" y="154"/>
                    <a:pt x="210" y="154"/>
                    <a:pt x="210" y="154"/>
                  </a:cubicBezTo>
                  <a:cubicBezTo>
                    <a:pt x="209" y="154"/>
                    <a:pt x="209" y="154"/>
                    <a:pt x="209" y="154"/>
                  </a:cubicBezTo>
                  <a:cubicBezTo>
                    <a:pt x="209" y="154"/>
                    <a:pt x="209" y="154"/>
                    <a:pt x="209" y="154"/>
                  </a:cubicBezTo>
                  <a:cubicBezTo>
                    <a:pt x="208" y="155"/>
                    <a:pt x="208" y="155"/>
                    <a:pt x="208" y="155"/>
                  </a:cubicBezTo>
                  <a:cubicBezTo>
                    <a:pt x="207" y="156"/>
                    <a:pt x="207" y="156"/>
                    <a:pt x="207" y="156"/>
                  </a:cubicBezTo>
                  <a:cubicBezTo>
                    <a:pt x="206" y="157"/>
                    <a:pt x="206" y="157"/>
                    <a:pt x="206" y="157"/>
                  </a:cubicBezTo>
                  <a:cubicBezTo>
                    <a:pt x="206" y="158"/>
                    <a:pt x="206" y="158"/>
                    <a:pt x="206" y="158"/>
                  </a:cubicBezTo>
                  <a:cubicBezTo>
                    <a:pt x="206" y="159"/>
                    <a:pt x="206" y="159"/>
                    <a:pt x="206" y="159"/>
                  </a:cubicBezTo>
                  <a:cubicBezTo>
                    <a:pt x="207" y="158"/>
                    <a:pt x="207" y="158"/>
                    <a:pt x="207" y="158"/>
                  </a:cubicBezTo>
                  <a:cubicBezTo>
                    <a:pt x="208" y="157"/>
                    <a:pt x="208" y="157"/>
                    <a:pt x="208" y="157"/>
                  </a:cubicBezTo>
                  <a:cubicBezTo>
                    <a:pt x="208" y="157"/>
                    <a:pt x="208" y="157"/>
                    <a:pt x="208" y="157"/>
                  </a:cubicBezTo>
                  <a:cubicBezTo>
                    <a:pt x="208" y="156"/>
                    <a:pt x="208" y="156"/>
                    <a:pt x="208" y="156"/>
                  </a:cubicBezTo>
                  <a:cubicBezTo>
                    <a:pt x="210" y="155"/>
                    <a:pt x="210" y="155"/>
                    <a:pt x="210" y="155"/>
                  </a:cubicBezTo>
                  <a:cubicBezTo>
                    <a:pt x="210" y="156"/>
                    <a:pt x="210" y="156"/>
                    <a:pt x="210" y="156"/>
                  </a:cubicBezTo>
                  <a:cubicBezTo>
                    <a:pt x="210" y="156"/>
                    <a:pt x="210" y="156"/>
                    <a:pt x="210" y="156"/>
                  </a:cubicBezTo>
                  <a:cubicBezTo>
                    <a:pt x="211" y="156"/>
                    <a:pt x="211" y="156"/>
                    <a:pt x="211" y="156"/>
                  </a:cubicBezTo>
                  <a:cubicBezTo>
                    <a:pt x="211" y="156"/>
                    <a:pt x="211" y="156"/>
                    <a:pt x="211" y="156"/>
                  </a:cubicBezTo>
                  <a:cubicBezTo>
                    <a:pt x="211" y="157"/>
                    <a:pt x="211" y="157"/>
                    <a:pt x="211" y="157"/>
                  </a:cubicBezTo>
                  <a:cubicBezTo>
                    <a:pt x="212" y="157"/>
                    <a:pt x="212" y="157"/>
                    <a:pt x="212" y="157"/>
                  </a:cubicBezTo>
                  <a:cubicBezTo>
                    <a:pt x="212" y="157"/>
                    <a:pt x="212" y="157"/>
                    <a:pt x="212" y="157"/>
                  </a:cubicBezTo>
                  <a:cubicBezTo>
                    <a:pt x="211" y="158"/>
                    <a:pt x="211" y="158"/>
                    <a:pt x="211" y="158"/>
                  </a:cubicBezTo>
                  <a:cubicBezTo>
                    <a:pt x="211" y="158"/>
                    <a:pt x="211" y="158"/>
                    <a:pt x="211" y="158"/>
                  </a:cubicBezTo>
                  <a:cubicBezTo>
                    <a:pt x="211" y="159"/>
                    <a:pt x="211" y="159"/>
                    <a:pt x="211" y="159"/>
                  </a:cubicBezTo>
                  <a:cubicBezTo>
                    <a:pt x="211" y="160"/>
                    <a:pt x="211" y="160"/>
                    <a:pt x="211" y="160"/>
                  </a:cubicBezTo>
                  <a:cubicBezTo>
                    <a:pt x="210" y="160"/>
                    <a:pt x="210" y="160"/>
                    <a:pt x="210" y="160"/>
                  </a:cubicBezTo>
                  <a:cubicBezTo>
                    <a:pt x="211" y="161"/>
                    <a:pt x="211" y="161"/>
                    <a:pt x="211" y="161"/>
                  </a:cubicBezTo>
                  <a:cubicBezTo>
                    <a:pt x="211" y="161"/>
                    <a:pt x="211" y="161"/>
                    <a:pt x="211" y="161"/>
                  </a:cubicBezTo>
                  <a:cubicBezTo>
                    <a:pt x="210" y="161"/>
                    <a:pt x="210" y="161"/>
                    <a:pt x="210" y="161"/>
                  </a:cubicBezTo>
                  <a:cubicBezTo>
                    <a:pt x="209" y="161"/>
                    <a:pt x="209" y="161"/>
                    <a:pt x="209" y="161"/>
                  </a:cubicBezTo>
                  <a:cubicBezTo>
                    <a:pt x="209" y="162"/>
                    <a:pt x="209" y="162"/>
                    <a:pt x="209" y="162"/>
                  </a:cubicBezTo>
                  <a:cubicBezTo>
                    <a:pt x="209" y="162"/>
                    <a:pt x="209" y="162"/>
                    <a:pt x="209" y="162"/>
                  </a:cubicBezTo>
                  <a:cubicBezTo>
                    <a:pt x="209" y="162"/>
                    <a:pt x="209" y="162"/>
                    <a:pt x="209" y="162"/>
                  </a:cubicBezTo>
                  <a:cubicBezTo>
                    <a:pt x="210" y="162"/>
                    <a:pt x="210" y="162"/>
                    <a:pt x="210" y="162"/>
                  </a:cubicBezTo>
                  <a:cubicBezTo>
                    <a:pt x="211" y="162"/>
                    <a:pt x="211" y="162"/>
                    <a:pt x="211" y="162"/>
                  </a:cubicBezTo>
                  <a:cubicBezTo>
                    <a:pt x="211" y="162"/>
                    <a:pt x="211" y="162"/>
                    <a:pt x="211" y="162"/>
                  </a:cubicBezTo>
                  <a:cubicBezTo>
                    <a:pt x="210" y="163"/>
                    <a:pt x="210" y="163"/>
                    <a:pt x="210" y="163"/>
                  </a:cubicBezTo>
                  <a:cubicBezTo>
                    <a:pt x="209" y="163"/>
                    <a:pt x="209" y="163"/>
                    <a:pt x="209" y="163"/>
                  </a:cubicBezTo>
                  <a:cubicBezTo>
                    <a:pt x="209" y="163"/>
                    <a:pt x="209" y="163"/>
                    <a:pt x="209" y="163"/>
                  </a:cubicBezTo>
                  <a:cubicBezTo>
                    <a:pt x="209" y="163"/>
                    <a:pt x="209" y="163"/>
                    <a:pt x="209" y="163"/>
                  </a:cubicBezTo>
                  <a:cubicBezTo>
                    <a:pt x="208" y="164"/>
                    <a:pt x="208" y="164"/>
                    <a:pt x="208" y="164"/>
                  </a:cubicBezTo>
                  <a:cubicBezTo>
                    <a:pt x="209" y="165"/>
                    <a:pt x="209" y="165"/>
                    <a:pt x="209" y="165"/>
                  </a:cubicBezTo>
                  <a:cubicBezTo>
                    <a:pt x="209" y="165"/>
                    <a:pt x="209" y="165"/>
                    <a:pt x="209" y="165"/>
                  </a:cubicBezTo>
                  <a:cubicBezTo>
                    <a:pt x="209" y="164"/>
                    <a:pt x="209" y="164"/>
                    <a:pt x="209" y="164"/>
                  </a:cubicBezTo>
                  <a:cubicBezTo>
                    <a:pt x="210" y="164"/>
                    <a:pt x="210" y="164"/>
                    <a:pt x="210" y="164"/>
                  </a:cubicBezTo>
                  <a:cubicBezTo>
                    <a:pt x="211" y="164"/>
                    <a:pt x="211" y="164"/>
                    <a:pt x="211" y="164"/>
                  </a:cubicBezTo>
                  <a:cubicBezTo>
                    <a:pt x="212" y="163"/>
                    <a:pt x="212" y="163"/>
                    <a:pt x="212" y="163"/>
                  </a:cubicBezTo>
                  <a:cubicBezTo>
                    <a:pt x="213" y="161"/>
                    <a:pt x="213" y="161"/>
                    <a:pt x="213" y="161"/>
                  </a:cubicBezTo>
                  <a:cubicBezTo>
                    <a:pt x="213" y="160"/>
                    <a:pt x="213" y="160"/>
                    <a:pt x="213" y="160"/>
                  </a:cubicBezTo>
                  <a:cubicBezTo>
                    <a:pt x="214" y="158"/>
                    <a:pt x="214" y="158"/>
                    <a:pt x="214" y="158"/>
                  </a:cubicBezTo>
                  <a:cubicBezTo>
                    <a:pt x="215" y="158"/>
                    <a:pt x="215" y="158"/>
                    <a:pt x="215" y="158"/>
                  </a:cubicBezTo>
                  <a:cubicBezTo>
                    <a:pt x="215" y="158"/>
                    <a:pt x="215" y="158"/>
                    <a:pt x="215" y="158"/>
                  </a:cubicBezTo>
                  <a:close/>
                  <a:moveTo>
                    <a:pt x="201" y="162"/>
                  </a:moveTo>
                  <a:cubicBezTo>
                    <a:pt x="201" y="162"/>
                    <a:pt x="201" y="162"/>
                    <a:pt x="201" y="162"/>
                  </a:cubicBezTo>
                  <a:cubicBezTo>
                    <a:pt x="201" y="161"/>
                    <a:pt x="201" y="161"/>
                    <a:pt x="201" y="161"/>
                  </a:cubicBezTo>
                  <a:cubicBezTo>
                    <a:pt x="202" y="162"/>
                    <a:pt x="202" y="162"/>
                    <a:pt x="202" y="162"/>
                  </a:cubicBezTo>
                  <a:cubicBezTo>
                    <a:pt x="201" y="162"/>
                    <a:pt x="201" y="162"/>
                    <a:pt x="201" y="162"/>
                  </a:cubicBezTo>
                  <a:close/>
                  <a:moveTo>
                    <a:pt x="206" y="163"/>
                  </a:moveTo>
                  <a:cubicBezTo>
                    <a:pt x="207" y="163"/>
                    <a:pt x="207" y="163"/>
                    <a:pt x="207" y="163"/>
                  </a:cubicBezTo>
                  <a:cubicBezTo>
                    <a:pt x="208" y="163"/>
                    <a:pt x="208" y="163"/>
                    <a:pt x="208" y="163"/>
                  </a:cubicBezTo>
                  <a:cubicBezTo>
                    <a:pt x="207" y="164"/>
                    <a:pt x="207" y="164"/>
                    <a:pt x="207" y="164"/>
                  </a:cubicBezTo>
                  <a:cubicBezTo>
                    <a:pt x="206" y="163"/>
                    <a:pt x="206" y="163"/>
                    <a:pt x="206" y="163"/>
                  </a:cubicBezTo>
                  <a:close/>
                  <a:moveTo>
                    <a:pt x="207" y="161"/>
                  </a:moveTo>
                  <a:cubicBezTo>
                    <a:pt x="207" y="161"/>
                    <a:pt x="207" y="161"/>
                    <a:pt x="207" y="161"/>
                  </a:cubicBezTo>
                  <a:cubicBezTo>
                    <a:pt x="208" y="162"/>
                    <a:pt x="208" y="162"/>
                    <a:pt x="208" y="162"/>
                  </a:cubicBezTo>
                  <a:cubicBezTo>
                    <a:pt x="207" y="163"/>
                    <a:pt x="207" y="163"/>
                    <a:pt x="207" y="163"/>
                  </a:cubicBezTo>
                  <a:cubicBezTo>
                    <a:pt x="206" y="162"/>
                    <a:pt x="206" y="162"/>
                    <a:pt x="206" y="162"/>
                  </a:cubicBezTo>
                  <a:cubicBezTo>
                    <a:pt x="207" y="162"/>
                    <a:pt x="207" y="162"/>
                    <a:pt x="207" y="162"/>
                  </a:cubicBezTo>
                  <a:cubicBezTo>
                    <a:pt x="207" y="161"/>
                    <a:pt x="207" y="161"/>
                    <a:pt x="207" y="161"/>
                  </a:cubicBezTo>
                  <a:close/>
                  <a:moveTo>
                    <a:pt x="206" y="160"/>
                  </a:moveTo>
                  <a:cubicBezTo>
                    <a:pt x="207" y="160"/>
                    <a:pt x="207" y="160"/>
                    <a:pt x="207" y="160"/>
                  </a:cubicBezTo>
                  <a:cubicBezTo>
                    <a:pt x="206" y="161"/>
                    <a:pt x="206" y="161"/>
                    <a:pt x="206" y="161"/>
                  </a:cubicBezTo>
                  <a:cubicBezTo>
                    <a:pt x="206" y="160"/>
                    <a:pt x="206" y="160"/>
                    <a:pt x="206" y="160"/>
                  </a:cubicBezTo>
                  <a:cubicBezTo>
                    <a:pt x="206" y="160"/>
                    <a:pt x="206" y="160"/>
                    <a:pt x="206" y="160"/>
                  </a:cubicBezTo>
                  <a:cubicBezTo>
                    <a:pt x="206" y="160"/>
                    <a:pt x="206" y="160"/>
                    <a:pt x="206" y="160"/>
                  </a:cubicBezTo>
                  <a:close/>
                  <a:moveTo>
                    <a:pt x="207" y="159"/>
                  </a:moveTo>
                  <a:cubicBezTo>
                    <a:pt x="208" y="159"/>
                    <a:pt x="208" y="159"/>
                    <a:pt x="208" y="159"/>
                  </a:cubicBezTo>
                  <a:cubicBezTo>
                    <a:pt x="208" y="158"/>
                    <a:pt x="208" y="158"/>
                    <a:pt x="208" y="158"/>
                  </a:cubicBezTo>
                  <a:cubicBezTo>
                    <a:pt x="208" y="157"/>
                    <a:pt x="208" y="157"/>
                    <a:pt x="208" y="157"/>
                  </a:cubicBezTo>
                  <a:cubicBezTo>
                    <a:pt x="209" y="157"/>
                    <a:pt x="209" y="157"/>
                    <a:pt x="209" y="157"/>
                  </a:cubicBezTo>
                  <a:cubicBezTo>
                    <a:pt x="209" y="157"/>
                    <a:pt x="209" y="157"/>
                    <a:pt x="209" y="157"/>
                  </a:cubicBezTo>
                  <a:cubicBezTo>
                    <a:pt x="210" y="156"/>
                    <a:pt x="210" y="156"/>
                    <a:pt x="210" y="156"/>
                  </a:cubicBezTo>
                  <a:cubicBezTo>
                    <a:pt x="211" y="157"/>
                    <a:pt x="211" y="157"/>
                    <a:pt x="211" y="157"/>
                  </a:cubicBezTo>
                  <a:cubicBezTo>
                    <a:pt x="210" y="158"/>
                    <a:pt x="210" y="158"/>
                    <a:pt x="210" y="158"/>
                  </a:cubicBezTo>
                  <a:cubicBezTo>
                    <a:pt x="211" y="159"/>
                    <a:pt x="211" y="159"/>
                    <a:pt x="211" y="159"/>
                  </a:cubicBezTo>
                  <a:cubicBezTo>
                    <a:pt x="209" y="160"/>
                    <a:pt x="209" y="160"/>
                    <a:pt x="209" y="160"/>
                  </a:cubicBezTo>
                  <a:cubicBezTo>
                    <a:pt x="208" y="161"/>
                    <a:pt x="208" y="161"/>
                    <a:pt x="208" y="161"/>
                  </a:cubicBezTo>
                  <a:cubicBezTo>
                    <a:pt x="208" y="161"/>
                    <a:pt x="208" y="161"/>
                    <a:pt x="208" y="161"/>
                  </a:cubicBezTo>
                  <a:cubicBezTo>
                    <a:pt x="208" y="160"/>
                    <a:pt x="208" y="160"/>
                    <a:pt x="208" y="160"/>
                  </a:cubicBezTo>
                  <a:cubicBezTo>
                    <a:pt x="209" y="159"/>
                    <a:pt x="209" y="159"/>
                    <a:pt x="209" y="159"/>
                  </a:cubicBezTo>
                  <a:cubicBezTo>
                    <a:pt x="209" y="159"/>
                    <a:pt x="209" y="159"/>
                    <a:pt x="209" y="159"/>
                  </a:cubicBezTo>
                  <a:cubicBezTo>
                    <a:pt x="208" y="160"/>
                    <a:pt x="208" y="160"/>
                    <a:pt x="208" y="160"/>
                  </a:cubicBezTo>
                  <a:cubicBezTo>
                    <a:pt x="207" y="159"/>
                    <a:pt x="207" y="159"/>
                    <a:pt x="207" y="159"/>
                  </a:cubicBezTo>
                  <a:close/>
                  <a:moveTo>
                    <a:pt x="199" y="162"/>
                  </a:moveTo>
                  <a:cubicBezTo>
                    <a:pt x="200" y="162"/>
                    <a:pt x="200" y="162"/>
                    <a:pt x="200" y="162"/>
                  </a:cubicBezTo>
                  <a:cubicBezTo>
                    <a:pt x="200" y="162"/>
                    <a:pt x="200" y="162"/>
                    <a:pt x="200" y="162"/>
                  </a:cubicBezTo>
                  <a:cubicBezTo>
                    <a:pt x="200" y="163"/>
                    <a:pt x="200" y="163"/>
                    <a:pt x="200" y="163"/>
                  </a:cubicBezTo>
                  <a:cubicBezTo>
                    <a:pt x="201" y="164"/>
                    <a:pt x="201" y="164"/>
                    <a:pt x="201" y="164"/>
                  </a:cubicBezTo>
                  <a:cubicBezTo>
                    <a:pt x="200" y="165"/>
                    <a:pt x="200" y="165"/>
                    <a:pt x="200" y="165"/>
                  </a:cubicBezTo>
                  <a:cubicBezTo>
                    <a:pt x="200" y="164"/>
                    <a:pt x="200" y="164"/>
                    <a:pt x="200" y="164"/>
                  </a:cubicBezTo>
                  <a:cubicBezTo>
                    <a:pt x="200" y="163"/>
                    <a:pt x="200" y="163"/>
                    <a:pt x="200" y="163"/>
                  </a:cubicBezTo>
                  <a:cubicBezTo>
                    <a:pt x="199" y="162"/>
                    <a:pt x="199" y="162"/>
                    <a:pt x="199" y="162"/>
                  </a:cubicBezTo>
                  <a:cubicBezTo>
                    <a:pt x="199" y="162"/>
                    <a:pt x="199" y="162"/>
                    <a:pt x="199" y="162"/>
                  </a:cubicBezTo>
                  <a:close/>
                  <a:moveTo>
                    <a:pt x="200" y="161"/>
                  </a:moveTo>
                  <a:cubicBezTo>
                    <a:pt x="200" y="161"/>
                    <a:pt x="200" y="161"/>
                    <a:pt x="200" y="161"/>
                  </a:cubicBezTo>
                  <a:cubicBezTo>
                    <a:pt x="200" y="161"/>
                    <a:pt x="200" y="161"/>
                    <a:pt x="200" y="161"/>
                  </a:cubicBezTo>
                  <a:cubicBezTo>
                    <a:pt x="201" y="161"/>
                    <a:pt x="201" y="161"/>
                    <a:pt x="201" y="161"/>
                  </a:cubicBezTo>
                  <a:cubicBezTo>
                    <a:pt x="200" y="162"/>
                    <a:pt x="200" y="162"/>
                    <a:pt x="200" y="162"/>
                  </a:cubicBezTo>
                  <a:cubicBezTo>
                    <a:pt x="200" y="161"/>
                    <a:pt x="200" y="161"/>
                    <a:pt x="200" y="161"/>
                  </a:cubicBezTo>
                  <a:close/>
                  <a:moveTo>
                    <a:pt x="199" y="160"/>
                  </a:moveTo>
                  <a:cubicBezTo>
                    <a:pt x="200" y="159"/>
                    <a:pt x="200" y="159"/>
                    <a:pt x="200" y="159"/>
                  </a:cubicBezTo>
                  <a:cubicBezTo>
                    <a:pt x="200" y="160"/>
                    <a:pt x="200" y="160"/>
                    <a:pt x="200" y="160"/>
                  </a:cubicBezTo>
                  <a:cubicBezTo>
                    <a:pt x="199" y="160"/>
                    <a:pt x="199" y="160"/>
                    <a:pt x="199" y="160"/>
                  </a:cubicBezTo>
                  <a:close/>
                  <a:moveTo>
                    <a:pt x="199" y="159"/>
                  </a:moveTo>
                  <a:cubicBezTo>
                    <a:pt x="199" y="159"/>
                    <a:pt x="199" y="159"/>
                    <a:pt x="199" y="159"/>
                  </a:cubicBezTo>
                  <a:cubicBezTo>
                    <a:pt x="198" y="160"/>
                    <a:pt x="198" y="160"/>
                    <a:pt x="198" y="160"/>
                  </a:cubicBezTo>
                  <a:cubicBezTo>
                    <a:pt x="199" y="159"/>
                    <a:pt x="199" y="159"/>
                    <a:pt x="199" y="159"/>
                  </a:cubicBezTo>
                  <a:close/>
                  <a:moveTo>
                    <a:pt x="198" y="155"/>
                  </a:moveTo>
                  <a:cubicBezTo>
                    <a:pt x="198" y="154"/>
                    <a:pt x="198" y="154"/>
                    <a:pt x="198" y="154"/>
                  </a:cubicBezTo>
                  <a:cubicBezTo>
                    <a:pt x="199" y="155"/>
                    <a:pt x="199" y="155"/>
                    <a:pt x="199" y="155"/>
                  </a:cubicBezTo>
                  <a:cubicBezTo>
                    <a:pt x="198" y="155"/>
                    <a:pt x="198" y="155"/>
                    <a:pt x="198" y="155"/>
                  </a:cubicBezTo>
                  <a:close/>
                  <a:moveTo>
                    <a:pt x="200" y="156"/>
                  </a:moveTo>
                  <a:cubicBezTo>
                    <a:pt x="201" y="156"/>
                    <a:pt x="201" y="156"/>
                    <a:pt x="201" y="156"/>
                  </a:cubicBezTo>
                  <a:cubicBezTo>
                    <a:pt x="201" y="156"/>
                    <a:pt x="201" y="156"/>
                    <a:pt x="201" y="156"/>
                  </a:cubicBezTo>
                  <a:cubicBezTo>
                    <a:pt x="201" y="156"/>
                    <a:pt x="201" y="156"/>
                    <a:pt x="201" y="156"/>
                  </a:cubicBezTo>
                  <a:cubicBezTo>
                    <a:pt x="200" y="156"/>
                    <a:pt x="200" y="156"/>
                    <a:pt x="200" y="156"/>
                  </a:cubicBezTo>
                  <a:close/>
                  <a:moveTo>
                    <a:pt x="201" y="155"/>
                  </a:moveTo>
                  <a:cubicBezTo>
                    <a:pt x="201" y="154"/>
                    <a:pt x="201" y="154"/>
                    <a:pt x="201" y="154"/>
                  </a:cubicBezTo>
                  <a:cubicBezTo>
                    <a:pt x="202" y="154"/>
                    <a:pt x="202" y="154"/>
                    <a:pt x="202" y="154"/>
                  </a:cubicBezTo>
                  <a:cubicBezTo>
                    <a:pt x="203" y="154"/>
                    <a:pt x="203" y="154"/>
                    <a:pt x="203" y="154"/>
                  </a:cubicBezTo>
                  <a:cubicBezTo>
                    <a:pt x="202" y="155"/>
                    <a:pt x="202" y="155"/>
                    <a:pt x="202" y="155"/>
                  </a:cubicBezTo>
                  <a:cubicBezTo>
                    <a:pt x="202" y="155"/>
                    <a:pt x="202" y="155"/>
                    <a:pt x="202" y="155"/>
                  </a:cubicBezTo>
                  <a:cubicBezTo>
                    <a:pt x="201" y="155"/>
                    <a:pt x="201" y="155"/>
                    <a:pt x="201" y="155"/>
                  </a:cubicBezTo>
                  <a:cubicBezTo>
                    <a:pt x="201" y="155"/>
                    <a:pt x="201" y="155"/>
                    <a:pt x="201" y="155"/>
                  </a:cubicBezTo>
                  <a:close/>
                  <a:moveTo>
                    <a:pt x="203" y="155"/>
                  </a:moveTo>
                  <a:cubicBezTo>
                    <a:pt x="203" y="154"/>
                    <a:pt x="203" y="154"/>
                    <a:pt x="203" y="154"/>
                  </a:cubicBezTo>
                  <a:cubicBezTo>
                    <a:pt x="203" y="154"/>
                    <a:pt x="203" y="154"/>
                    <a:pt x="203" y="154"/>
                  </a:cubicBezTo>
                  <a:cubicBezTo>
                    <a:pt x="202" y="153"/>
                    <a:pt x="202" y="153"/>
                    <a:pt x="202" y="153"/>
                  </a:cubicBezTo>
                  <a:cubicBezTo>
                    <a:pt x="203" y="152"/>
                    <a:pt x="203" y="152"/>
                    <a:pt x="203" y="152"/>
                  </a:cubicBezTo>
                  <a:cubicBezTo>
                    <a:pt x="203" y="153"/>
                    <a:pt x="203" y="153"/>
                    <a:pt x="203" y="153"/>
                  </a:cubicBezTo>
                  <a:cubicBezTo>
                    <a:pt x="204" y="153"/>
                    <a:pt x="204" y="153"/>
                    <a:pt x="204" y="153"/>
                  </a:cubicBezTo>
                  <a:cubicBezTo>
                    <a:pt x="203" y="154"/>
                    <a:pt x="203" y="154"/>
                    <a:pt x="203" y="154"/>
                  </a:cubicBezTo>
                  <a:cubicBezTo>
                    <a:pt x="203" y="155"/>
                    <a:pt x="203" y="155"/>
                    <a:pt x="203" y="155"/>
                  </a:cubicBezTo>
                  <a:cubicBezTo>
                    <a:pt x="204" y="155"/>
                    <a:pt x="204" y="155"/>
                    <a:pt x="204" y="155"/>
                  </a:cubicBezTo>
                  <a:cubicBezTo>
                    <a:pt x="204" y="155"/>
                    <a:pt x="204" y="155"/>
                    <a:pt x="204" y="155"/>
                  </a:cubicBezTo>
                  <a:cubicBezTo>
                    <a:pt x="205" y="156"/>
                    <a:pt x="205" y="156"/>
                    <a:pt x="205" y="156"/>
                  </a:cubicBezTo>
                  <a:cubicBezTo>
                    <a:pt x="205" y="157"/>
                    <a:pt x="205" y="157"/>
                    <a:pt x="205" y="157"/>
                  </a:cubicBezTo>
                  <a:cubicBezTo>
                    <a:pt x="204" y="157"/>
                    <a:pt x="204" y="157"/>
                    <a:pt x="204" y="157"/>
                  </a:cubicBezTo>
                  <a:cubicBezTo>
                    <a:pt x="205" y="158"/>
                    <a:pt x="205" y="158"/>
                    <a:pt x="205" y="158"/>
                  </a:cubicBezTo>
                  <a:cubicBezTo>
                    <a:pt x="205" y="158"/>
                    <a:pt x="205" y="158"/>
                    <a:pt x="205" y="158"/>
                  </a:cubicBezTo>
                  <a:cubicBezTo>
                    <a:pt x="204" y="158"/>
                    <a:pt x="204" y="158"/>
                    <a:pt x="204" y="158"/>
                  </a:cubicBezTo>
                  <a:cubicBezTo>
                    <a:pt x="204" y="158"/>
                    <a:pt x="204" y="158"/>
                    <a:pt x="204" y="158"/>
                  </a:cubicBezTo>
                  <a:cubicBezTo>
                    <a:pt x="204" y="159"/>
                    <a:pt x="204" y="159"/>
                    <a:pt x="204" y="159"/>
                  </a:cubicBezTo>
                  <a:cubicBezTo>
                    <a:pt x="205" y="159"/>
                    <a:pt x="205" y="159"/>
                    <a:pt x="205" y="159"/>
                  </a:cubicBezTo>
                  <a:cubicBezTo>
                    <a:pt x="205" y="160"/>
                    <a:pt x="205" y="160"/>
                    <a:pt x="205" y="160"/>
                  </a:cubicBezTo>
                  <a:cubicBezTo>
                    <a:pt x="204" y="161"/>
                    <a:pt x="204" y="161"/>
                    <a:pt x="204" y="161"/>
                  </a:cubicBezTo>
                  <a:cubicBezTo>
                    <a:pt x="204" y="161"/>
                    <a:pt x="204" y="161"/>
                    <a:pt x="204" y="161"/>
                  </a:cubicBezTo>
                  <a:cubicBezTo>
                    <a:pt x="205" y="161"/>
                    <a:pt x="205" y="161"/>
                    <a:pt x="205" y="161"/>
                  </a:cubicBezTo>
                  <a:cubicBezTo>
                    <a:pt x="205" y="161"/>
                    <a:pt x="205" y="161"/>
                    <a:pt x="205" y="161"/>
                  </a:cubicBezTo>
                  <a:cubicBezTo>
                    <a:pt x="205" y="161"/>
                    <a:pt x="205" y="161"/>
                    <a:pt x="205" y="161"/>
                  </a:cubicBezTo>
                  <a:cubicBezTo>
                    <a:pt x="204" y="162"/>
                    <a:pt x="204" y="162"/>
                    <a:pt x="204" y="162"/>
                  </a:cubicBezTo>
                  <a:cubicBezTo>
                    <a:pt x="204" y="162"/>
                    <a:pt x="204" y="162"/>
                    <a:pt x="204" y="162"/>
                  </a:cubicBezTo>
                  <a:cubicBezTo>
                    <a:pt x="204" y="163"/>
                    <a:pt x="204" y="163"/>
                    <a:pt x="204" y="163"/>
                  </a:cubicBezTo>
                  <a:cubicBezTo>
                    <a:pt x="204" y="163"/>
                    <a:pt x="204" y="163"/>
                    <a:pt x="204" y="163"/>
                  </a:cubicBezTo>
                  <a:cubicBezTo>
                    <a:pt x="204" y="163"/>
                    <a:pt x="204" y="163"/>
                    <a:pt x="204" y="163"/>
                  </a:cubicBezTo>
                  <a:cubicBezTo>
                    <a:pt x="204" y="163"/>
                    <a:pt x="204" y="163"/>
                    <a:pt x="204" y="163"/>
                  </a:cubicBezTo>
                  <a:cubicBezTo>
                    <a:pt x="204" y="164"/>
                    <a:pt x="204" y="164"/>
                    <a:pt x="204" y="164"/>
                  </a:cubicBezTo>
                  <a:cubicBezTo>
                    <a:pt x="204" y="164"/>
                    <a:pt x="204" y="164"/>
                    <a:pt x="204" y="164"/>
                  </a:cubicBezTo>
                  <a:cubicBezTo>
                    <a:pt x="203" y="164"/>
                    <a:pt x="203" y="164"/>
                    <a:pt x="203" y="164"/>
                  </a:cubicBezTo>
                  <a:cubicBezTo>
                    <a:pt x="203" y="164"/>
                    <a:pt x="203" y="164"/>
                    <a:pt x="203" y="164"/>
                  </a:cubicBezTo>
                  <a:cubicBezTo>
                    <a:pt x="203" y="163"/>
                    <a:pt x="203" y="163"/>
                    <a:pt x="203" y="163"/>
                  </a:cubicBezTo>
                  <a:cubicBezTo>
                    <a:pt x="202" y="163"/>
                    <a:pt x="202" y="163"/>
                    <a:pt x="202" y="163"/>
                  </a:cubicBezTo>
                  <a:cubicBezTo>
                    <a:pt x="202" y="162"/>
                    <a:pt x="202" y="162"/>
                    <a:pt x="202" y="162"/>
                  </a:cubicBezTo>
                  <a:cubicBezTo>
                    <a:pt x="203" y="162"/>
                    <a:pt x="203" y="162"/>
                    <a:pt x="203" y="162"/>
                  </a:cubicBezTo>
                  <a:cubicBezTo>
                    <a:pt x="202" y="161"/>
                    <a:pt x="202" y="161"/>
                    <a:pt x="202" y="161"/>
                  </a:cubicBezTo>
                  <a:cubicBezTo>
                    <a:pt x="202" y="161"/>
                    <a:pt x="202" y="161"/>
                    <a:pt x="202" y="161"/>
                  </a:cubicBezTo>
                  <a:cubicBezTo>
                    <a:pt x="203" y="161"/>
                    <a:pt x="203" y="161"/>
                    <a:pt x="203" y="161"/>
                  </a:cubicBezTo>
                  <a:cubicBezTo>
                    <a:pt x="203" y="160"/>
                    <a:pt x="203" y="160"/>
                    <a:pt x="203" y="160"/>
                  </a:cubicBezTo>
                  <a:cubicBezTo>
                    <a:pt x="202" y="160"/>
                    <a:pt x="202" y="160"/>
                    <a:pt x="202" y="160"/>
                  </a:cubicBezTo>
                  <a:cubicBezTo>
                    <a:pt x="202" y="161"/>
                    <a:pt x="202" y="161"/>
                    <a:pt x="202" y="161"/>
                  </a:cubicBezTo>
                  <a:cubicBezTo>
                    <a:pt x="202" y="160"/>
                    <a:pt x="202" y="160"/>
                    <a:pt x="202" y="160"/>
                  </a:cubicBezTo>
                  <a:cubicBezTo>
                    <a:pt x="201" y="160"/>
                    <a:pt x="201" y="160"/>
                    <a:pt x="201" y="160"/>
                  </a:cubicBezTo>
                  <a:cubicBezTo>
                    <a:pt x="201" y="160"/>
                    <a:pt x="201" y="160"/>
                    <a:pt x="201" y="160"/>
                  </a:cubicBezTo>
                  <a:cubicBezTo>
                    <a:pt x="201" y="159"/>
                    <a:pt x="201" y="159"/>
                    <a:pt x="201" y="159"/>
                  </a:cubicBezTo>
                  <a:cubicBezTo>
                    <a:pt x="201" y="159"/>
                    <a:pt x="201" y="159"/>
                    <a:pt x="201" y="159"/>
                  </a:cubicBezTo>
                  <a:cubicBezTo>
                    <a:pt x="202" y="159"/>
                    <a:pt x="202" y="159"/>
                    <a:pt x="202" y="159"/>
                  </a:cubicBezTo>
                  <a:cubicBezTo>
                    <a:pt x="202" y="159"/>
                    <a:pt x="202" y="159"/>
                    <a:pt x="202" y="159"/>
                  </a:cubicBezTo>
                  <a:cubicBezTo>
                    <a:pt x="203" y="158"/>
                    <a:pt x="203" y="158"/>
                    <a:pt x="203" y="158"/>
                  </a:cubicBezTo>
                  <a:cubicBezTo>
                    <a:pt x="203" y="158"/>
                    <a:pt x="203" y="158"/>
                    <a:pt x="203" y="158"/>
                  </a:cubicBezTo>
                  <a:cubicBezTo>
                    <a:pt x="202" y="157"/>
                    <a:pt x="202" y="157"/>
                    <a:pt x="202" y="157"/>
                  </a:cubicBezTo>
                  <a:cubicBezTo>
                    <a:pt x="202" y="158"/>
                    <a:pt x="202" y="158"/>
                    <a:pt x="202" y="158"/>
                  </a:cubicBezTo>
                  <a:cubicBezTo>
                    <a:pt x="201" y="157"/>
                    <a:pt x="201" y="157"/>
                    <a:pt x="201" y="157"/>
                  </a:cubicBezTo>
                  <a:cubicBezTo>
                    <a:pt x="202" y="157"/>
                    <a:pt x="202" y="157"/>
                    <a:pt x="202" y="157"/>
                  </a:cubicBezTo>
                  <a:cubicBezTo>
                    <a:pt x="202" y="157"/>
                    <a:pt x="202" y="157"/>
                    <a:pt x="202" y="157"/>
                  </a:cubicBezTo>
                  <a:cubicBezTo>
                    <a:pt x="203" y="156"/>
                    <a:pt x="203" y="156"/>
                    <a:pt x="203" y="156"/>
                  </a:cubicBezTo>
                  <a:cubicBezTo>
                    <a:pt x="203" y="155"/>
                    <a:pt x="203" y="155"/>
                    <a:pt x="203" y="155"/>
                  </a:cubicBezTo>
                  <a:close/>
                  <a:moveTo>
                    <a:pt x="208" y="155"/>
                  </a:moveTo>
                  <a:cubicBezTo>
                    <a:pt x="207" y="154"/>
                    <a:pt x="207" y="154"/>
                    <a:pt x="207" y="154"/>
                  </a:cubicBezTo>
                  <a:cubicBezTo>
                    <a:pt x="208" y="154"/>
                    <a:pt x="208" y="154"/>
                    <a:pt x="208" y="154"/>
                  </a:cubicBezTo>
                  <a:cubicBezTo>
                    <a:pt x="208" y="153"/>
                    <a:pt x="208" y="153"/>
                    <a:pt x="208" y="153"/>
                  </a:cubicBezTo>
                  <a:cubicBezTo>
                    <a:pt x="208" y="153"/>
                    <a:pt x="208" y="153"/>
                    <a:pt x="208" y="153"/>
                  </a:cubicBezTo>
                  <a:cubicBezTo>
                    <a:pt x="208" y="154"/>
                    <a:pt x="208" y="154"/>
                    <a:pt x="208" y="154"/>
                  </a:cubicBezTo>
                  <a:cubicBezTo>
                    <a:pt x="208" y="155"/>
                    <a:pt x="208" y="155"/>
                    <a:pt x="208" y="155"/>
                  </a:cubicBezTo>
                  <a:close/>
                  <a:moveTo>
                    <a:pt x="206" y="156"/>
                  </a:moveTo>
                  <a:cubicBezTo>
                    <a:pt x="207" y="154"/>
                    <a:pt x="207" y="154"/>
                    <a:pt x="207" y="154"/>
                  </a:cubicBezTo>
                  <a:cubicBezTo>
                    <a:pt x="207" y="154"/>
                    <a:pt x="207" y="154"/>
                    <a:pt x="207" y="154"/>
                  </a:cubicBezTo>
                  <a:cubicBezTo>
                    <a:pt x="207" y="155"/>
                    <a:pt x="207" y="155"/>
                    <a:pt x="207" y="155"/>
                  </a:cubicBezTo>
                  <a:cubicBezTo>
                    <a:pt x="207" y="156"/>
                    <a:pt x="207" y="156"/>
                    <a:pt x="207" y="156"/>
                  </a:cubicBezTo>
                  <a:cubicBezTo>
                    <a:pt x="206" y="156"/>
                    <a:pt x="206" y="156"/>
                    <a:pt x="206" y="156"/>
                  </a:cubicBezTo>
                  <a:close/>
                  <a:moveTo>
                    <a:pt x="206" y="155"/>
                  </a:moveTo>
                  <a:cubicBezTo>
                    <a:pt x="206" y="154"/>
                    <a:pt x="206" y="154"/>
                    <a:pt x="206" y="154"/>
                  </a:cubicBezTo>
                  <a:cubicBezTo>
                    <a:pt x="207" y="153"/>
                    <a:pt x="207" y="153"/>
                    <a:pt x="207" y="153"/>
                  </a:cubicBezTo>
                  <a:cubicBezTo>
                    <a:pt x="207" y="154"/>
                    <a:pt x="207" y="154"/>
                    <a:pt x="207" y="154"/>
                  </a:cubicBezTo>
                  <a:cubicBezTo>
                    <a:pt x="207" y="154"/>
                    <a:pt x="207" y="154"/>
                    <a:pt x="207" y="154"/>
                  </a:cubicBezTo>
                  <a:cubicBezTo>
                    <a:pt x="206" y="155"/>
                    <a:pt x="206" y="155"/>
                    <a:pt x="206" y="155"/>
                  </a:cubicBezTo>
                  <a:cubicBezTo>
                    <a:pt x="206" y="155"/>
                    <a:pt x="206" y="155"/>
                    <a:pt x="206" y="155"/>
                  </a:cubicBezTo>
                  <a:close/>
                  <a:moveTo>
                    <a:pt x="205" y="153"/>
                  </a:moveTo>
                  <a:cubicBezTo>
                    <a:pt x="205" y="152"/>
                    <a:pt x="205" y="152"/>
                    <a:pt x="205" y="152"/>
                  </a:cubicBezTo>
                  <a:cubicBezTo>
                    <a:pt x="207" y="152"/>
                    <a:pt x="207" y="152"/>
                    <a:pt x="207" y="152"/>
                  </a:cubicBezTo>
                  <a:cubicBezTo>
                    <a:pt x="207" y="153"/>
                    <a:pt x="207" y="153"/>
                    <a:pt x="207" y="153"/>
                  </a:cubicBezTo>
                  <a:cubicBezTo>
                    <a:pt x="206" y="154"/>
                    <a:pt x="206" y="154"/>
                    <a:pt x="206" y="154"/>
                  </a:cubicBezTo>
                  <a:cubicBezTo>
                    <a:pt x="205" y="153"/>
                    <a:pt x="205" y="153"/>
                    <a:pt x="205" y="153"/>
                  </a:cubicBezTo>
                  <a:cubicBezTo>
                    <a:pt x="205" y="153"/>
                    <a:pt x="205" y="153"/>
                    <a:pt x="205" y="153"/>
                  </a:cubicBezTo>
                  <a:close/>
                  <a:moveTo>
                    <a:pt x="206" y="151"/>
                  </a:moveTo>
                  <a:cubicBezTo>
                    <a:pt x="207" y="150"/>
                    <a:pt x="207" y="150"/>
                    <a:pt x="207" y="150"/>
                  </a:cubicBezTo>
                  <a:cubicBezTo>
                    <a:pt x="207" y="149"/>
                    <a:pt x="207" y="149"/>
                    <a:pt x="207" y="149"/>
                  </a:cubicBezTo>
                  <a:cubicBezTo>
                    <a:pt x="208" y="151"/>
                    <a:pt x="208" y="151"/>
                    <a:pt x="208" y="151"/>
                  </a:cubicBezTo>
                  <a:cubicBezTo>
                    <a:pt x="207" y="151"/>
                    <a:pt x="207" y="151"/>
                    <a:pt x="207" y="151"/>
                  </a:cubicBezTo>
                  <a:cubicBezTo>
                    <a:pt x="206" y="152"/>
                    <a:pt x="206" y="152"/>
                    <a:pt x="206" y="152"/>
                  </a:cubicBezTo>
                  <a:cubicBezTo>
                    <a:pt x="206" y="151"/>
                    <a:pt x="206" y="151"/>
                    <a:pt x="206" y="151"/>
                  </a:cubicBezTo>
                  <a:cubicBezTo>
                    <a:pt x="206" y="151"/>
                    <a:pt x="206" y="151"/>
                    <a:pt x="206" y="151"/>
                  </a:cubicBezTo>
                  <a:close/>
                  <a:moveTo>
                    <a:pt x="203" y="152"/>
                  </a:moveTo>
                  <a:cubicBezTo>
                    <a:pt x="203" y="151"/>
                    <a:pt x="203" y="151"/>
                    <a:pt x="203" y="151"/>
                  </a:cubicBezTo>
                  <a:cubicBezTo>
                    <a:pt x="204" y="149"/>
                    <a:pt x="204" y="149"/>
                    <a:pt x="204" y="149"/>
                  </a:cubicBezTo>
                  <a:cubicBezTo>
                    <a:pt x="204" y="148"/>
                    <a:pt x="204" y="148"/>
                    <a:pt x="204" y="148"/>
                  </a:cubicBezTo>
                  <a:cubicBezTo>
                    <a:pt x="203" y="148"/>
                    <a:pt x="203" y="148"/>
                    <a:pt x="203" y="148"/>
                  </a:cubicBezTo>
                  <a:cubicBezTo>
                    <a:pt x="203" y="148"/>
                    <a:pt x="203" y="148"/>
                    <a:pt x="203" y="148"/>
                  </a:cubicBezTo>
                  <a:cubicBezTo>
                    <a:pt x="203" y="147"/>
                    <a:pt x="203" y="147"/>
                    <a:pt x="203" y="147"/>
                  </a:cubicBezTo>
                  <a:cubicBezTo>
                    <a:pt x="203" y="147"/>
                    <a:pt x="203" y="147"/>
                    <a:pt x="203" y="147"/>
                  </a:cubicBezTo>
                  <a:cubicBezTo>
                    <a:pt x="204" y="146"/>
                    <a:pt x="204" y="146"/>
                    <a:pt x="204" y="146"/>
                  </a:cubicBezTo>
                  <a:cubicBezTo>
                    <a:pt x="205" y="147"/>
                    <a:pt x="205" y="147"/>
                    <a:pt x="205" y="147"/>
                  </a:cubicBezTo>
                  <a:cubicBezTo>
                    <a:pt x="206" y="147"/>
                    <a:pt x="206" y="147"/>
                    <a:pt x="206" y="147"/>
                  </a:cubicBezTo>
                  <a:cubicBezTo>
                    <a:pt x="207" y="148"/>
                    <a:pt x="207" y="148"/>
                    <a:pt x="207" y="148"/>
                  </a:cubicBezTo>
                  <a:cubicBezTo>
                    <a:pt x="207" y="149"/>
                    <a:pt x="207" y="149"/>
                    <a:pt x="207" y="149"/>
                  </a:cubicBezTo>
                  <a:cubicBezTo>
                    <a:pt x="206" y="150"/>
                    <a:pt x="206" y="150"/>
                    <a:pt x="206" y="150"/>
                  </a:cubicBezTo>
                  <a:cubicBezTo>
                    <a:pt x="205" y="150"/>
                    <a:pt x="205" y="150"/>
                    <a:pt x="205" y="150"/>
                  </a:cubicBezTo>
                  <a:cubicBezTo>
                    <a:pt x="205" y="149"/>
                    <a:pt x="205" y="149"/>
                    <a:pt x="205" y="149"/>
                  </a:cubicBezTo>
                  <a:cubicBezTo>
                    <a:pt x="205" y="149"/>
                    <a:pt x="205" y="149"/>
                    <a:pt x="205" y="149"/>
                  </a:cubicBezTo>
                  <a:cubicBezTo>
                    <a:pt x="205" y="150"/>
                    <a:pt x="205" y="150"/>
                    <a:pt x="205" y="150"/>
                  </a:cubicBezTo>
                  <a:cubicBezTo>
                    <a:pt x="204" y="151"/>
                    <a:pt x="204" y="151"/>
                    <a:pt x="204" y="151"/>
                  </a:cubicBezTo>
                  <a:cubicBezTo>
                    <a:pt x="205" y="151"/>
                    <a:pt x="205" y="151"/>
                    <a:pt x="205" y="151"/>
                  </a:cubicBezTo>
                  <a:cubicBezTo>
                    <a:pt x="204" y="152"/>
                    <a:pt x="204" y="152"/>
                    <a:pt x="204" y="152"/>
                  </a:cubicBezTo>
                  <a:cubicBezTo>
                    <a:pt x="204" y="151"/>
                    <a:pt x="204" y="151"/>
                    <a:pt x="204" y="151"/>
                  </a:cubicBezTo>
                  <a:cubicBezTo>
                    <a:pt x="204" y="152"/>
                    <a:pt x="204" y="152"/>
                    <a:pt x="204" y="152"/>
                  </a:cubicBezTo>
                  <a:cubicBezTo>
                    <a:pt x="203" y="152"/>
                    <a:pt x="203" y="152"/>
                    <a:pt x="203" y="152"/>
                  </a:cubicBezTo>
                  <a:close/>
                  <a:moveTo>
                    <a:pt x="201" y="151"/>
                  </a:moveTo>
                  <a:cubicBezTo>
                    <a:pt x="200" y="150"/>
                    <a:pt x="200" y="150"/>
                    <a:pt x="200" y="150"/>
                  </a:cubicBezTo>
                  <a:cubicBezTo>
                    <a:pt x="201" y="149"/>
                    <a:pt x="201" y="149"/>
                    <a:pt x="201" y="149"/>
                  </a:cubicBezTo>
                  <a:cubicBezTo>
                    <a:pt x="200" y="149"/>
                    <a:pt x="200" y="149"/>
                    <a:pt x="200" y="149"/>
                  </a:cubicBezTo>
                  <a:cubicBezTo>
                    <a:pt x="200" y="148"/>
                    <a:pt x="200" y="148"/>
                    <a:pt x="200" y="148"/>
                  </a:cubicBezTo>
                  <a:cubicBezTo>
                    <a:pt x="201" y="148"/>
                    <a:pt x="201" y="148"/>
                    <a:pt x="201" y="148"/>
                  </a:cubicBezTo>
                  <a:cubicBezTo>
                    <a:pt x="201" y="148"/>
                    <a:pt x="201" y="148"/>
                    <a:pt x="201" y="148"/>
                  </a:cubicBezTo>
                  <a:cubicBezTo>
                    <a:pt x="201" y="147"/>
                    <a:pt x="201" y="147"/>
                    <a:pt x="201" y="147"/>
                  </a:cubicBezTo>
                  <a:cubicBezTo>
                    <a:pt x="202" y="147"/>
                    <a:pt x="202" y="147"/>
                    <a:pt x="202" y="147"/>
                  </a:cubicBezTo>
                  <a:cubicBezTo>
                    <a:pt x="203" y="148"/>
                    <a:pt x="203" y="148"/>
                    <a:pt x="203" y="148"/>
                  </a:cubicBezTo>
                  <a:cubicBezTo>
                    <a:pt x="202" y="149"/>
                    <a:pt x="202" y="149"/>
                    <a:pt x="202" y="149"/>
                  </a:cubicBezTo>
                  <a:cubicBezTo>
                    <a:pt x="202" y="149"/>
                    <a:pt x="202" y="149"/>
                    <a:pt x="202" y="149"/>
                  </a:cubicBezTo>
                  <a:cubicBezTo>
                    <a:pt x="203" y="149"/>
                    <a:pt x="203" y="149"/>
                    <a:pt x="203" y="149"/>
                  </a:cubicBezTo>
                  <a:cubicBezTo>
                    <a:pt x="203" y="149"/>
                    <a:pt x="203" y="149"/>
                    <a:pt x="203" y="149"/>
                  </a:cubicBezTo>
                  <a:cubicBezTo>
                    <a:pt x="202" y="151"/>
                    <a:pt x="202" y="151"/>
                    <a:pt x="202" y="151"/>
                  </a:cubicBezTo>
                  <a:cubicBezTo>
                    <a:pt x="201" y="152"/>
                    <a:pt x="201" y="152"/>
                    <a:pt x="201" y="152"/>
                  </a:cubicBezTo>
                  <a:cubicBezTo>
                    <a:pt x="201" y="153"/>
                    <a:pt x="201" y="153"/>
                    <a:pt x="201" y="153"/>
                  </a:cubicBezTo>
                  <a:cubicBezTo>
                    <a:pt x="201" y="153"/>
                    <a:pt x="201" y="153"/>
                    <a:pt x="201" y="153"/>
                  </a:cubicBezTo>
                  <a:cubicBezTo>
                    <a:pt x="200" y="154"/>
                    <a:pt x="200" y="154"/>
                    <a:pt x="200" y="154"/>
                  </a:cubicBezTo>
                  <a:cubicBezTo>
                    <a:pt x="200" y="153"/>
                    <a:pt x="200" y="153"/>
                    <a:pt x="200" y="153"/>
                  </a:cubicBezTo>
                  <a:cubicBezTo>
                    <a:pt x="200" y="152"/>
                    <a:pt x="200" y="152"/>
                    <a:pt x="200" y="152"/>
                  </a:cubicBezTo>
                  <a:cubicBezTo>
                    <a:pt x="199" y="154"/>
                    <a:pt x="199" y="154"/>
                    <a:pt x="199" y="154"/>
                  </a:cubicBezTo>
                  <a:cubicBezTo>
                    <a:pt x="199" y="153"/>
                    <a:pt x="199" y="153"/>
                    <a:pt x="199" y="153"/>
                  </a:cubicBezTo>
                  <a:cubicBezTo>
                    <a:pt x="199" y="153"/>
                    <a:pt x="199" y="153"/>
                    <a:pt x="199" y="153"/>
                  </a:cubicBezTo>
                  <a:cubicBezTo>
                    <a:pt x="199" y="152"/>
                    <a:pt x="199" y="152"/>
                    <a:pt x="199" y="152"/>
                  </a:cubicBezTo>
                  <a:cubicBezTo>
                    <a:pt x="199" y="152"/>
                    <a:pt x="199" y="152"/>
                    <a:pt x="199" y="152"/>
                  </a:cubicBezTo>
                  <a:cubicBezTo>
                    <a:pt x="200" y="151"/>
                    <a:pt x="200" y="151"/>
                    <a:pt x="200" y="151"/>
                  </a:cubicBezTo>
                  <a:cubicBezTo>
                    <a:pt x="200" y="152"/>
                    <a:pt x="200" y="152"/>
                    <a:pt x="200" y="152"/>
                  </a:cubicBezTo>
                  <a:cubicBezTo>
                    <a:pt x="201" y="151"/>
                    <a:pt x="201" y="151"/>
                    <a:pt x="201" y="151"/>
                  </a:cubicBezTo>
                  <a:cubicBezTo>
                    <a:pt x="201" y="151"/>
                    <a:pt x="201" y="151"/>
                    <a:pt x="201" y="151"/>
                  </a:cubicBezTo>
                  <a:close/>
                  <a:moveTo>
                    <a:pt x="200" y="144"/>
                  </a:moveTo>
                  <a:cubicBezTo>
                    <a:pt x="201" y="144"/>
                    <a:pt x="201" y="144"/>
                    <a:pt x="201" y="144"/>
                  </a:cubicBezTo>
                  <a:cubicBezTo>
                    <a:pt x="201" y="144"/>
                    <a:pt x="201" y="144"/>
                    <a:pt x="201" y="144"/>
                  </a:cubicBezTo>
                  <a:cubicBezTo>
                    <a:pt x="200" y="144"/>
                    <a:pt x="200" y="144"/>
                    <a:pt x="200" y="144"/>
                  </a:cubicBezTo>
                  <a:close/>
                  <a:moveTo>
                    <a:pt x="198" y="144"/>
                  </a:moveTo>
                  <a:cubicBezTo>
                    <a:pt x="199" y="144"/>
                    <a:pt x="199" y="144"/>
                    <a:pt x="199" y="144"/>
                  </a:cubicBezTo>
                  <a:cubicBezTo>
                    <a:pt x="199" y="143"/>
                    <a:pt x="199" y="143"/>
                    <a:pt x="199" y="143"/>
                  </a:cubicBezTo>
                  <a:cubicBezTo>
                    <a:pt x="200" y="143"/>
                    <a:pt x="200" y="143"/>
                    <a:pt x="200" y="143"/>
                  </a:cubicBezTo>
                  <a:cubicBezTo>
                    <a:pt x="200" y="144"/>
                    <a:pt x="200" y="144"/>
                    <a:pt x="200" y="144"/>
                  </a:cubicBezTo>
                  <a:cubicBezTo>
                    <a:pt x="200" y="146"/>
                    <a:pt x="200" y="146"/>
                    <a:pt x="200" y="146"/>
                  </a:cubicBezTo>
                  <a:cubicBezTo>
                    <a:pt x="200" y="147"/>
                    <a:pt x="200" y="147"/>
                    <a:pt x="200" y="147"/>
                  </a:cubicBezTo>
                  <a:cubicBezTo>
                    <a:pt x="199" y="147"/>
                    <a:pt x="199" y="147"/>
                    <a:pt x="199" y="147"/>
                  </a:cubicBezTo>
                  <a:cubicBezTo>
                    <a:pt x="199" y="149"/>
                    <a:pt x="199" y="149"/>
                    <a:pt x="199" y="149"/>
                  </a:cubicBezTo>
                  <a:cubicBezTo>
                    <a:pt x="199" y="149"/>
                    <a:pt x="199" y="149"/>
                    <a:pt x="199" y="149"/>
                  </a:cubicBezTo>
                  <a:cubicBezTo>
                    <a:pt x="198" y="150"/>
                    <a:pt x="198" y="150"/>
                    <a:pt x="198" y="150"/>
                  </a:cubicBezTo>
                  <a:cubicBezTo>
                    <a:pt x="198" y="151"/>
                    <a:pt x="198" y="151"/>
                    <a:pt x="198" y="151"/>
                  </a:cubicBezTo>
                  <a:cubicBezTo>
                    <a:pt x="198" y="152"/>
                    <a:pt x="198" y="152"/>
                    <a:pt x="198" y="152"/>
                  </a:cubicBezTo>
                  <a:cubicBezTo>
                    <a:pt x="198" y="152"/>
                    <a:pt x="198" y="152"/>
                    <a:pt x="198" y="152"/>
                  </a:cubicBezTo>
                  <a:cubicBezTo>
                    <a:pt x="198" y="152"/>
                    <a:pt x="198" y="152"/>
                    <a:pt x="198" y="152"/>
                  </a:cubicBezTo>
                  <a:cubicBezTo>
                    <a:pt x="198" y="151"/>
                    <a:pt x="198" y="151"/>
                    <a:pt x="198" y="151"/>
                  </a:cubicBezTo>
                  <a:cubicBezTo>
                    <a:pt x="197" y="151"/>
                    <a:pt x="197" y="151"/>
                    <a:pt x="197" y="151"/>
                  </a:cubicBezTo>
                  <a:cubicBezTo>
                    <a:pt x="197" y="150"/>
                    <a:pt x="197" y="150"/>
                    <a:pt x="197" y="150"/>
                  </a:cubicBezTo>
                  <a:cubicBezTo>
                    <a:pt x="197" y="149"/>
                    <a:pt x="197" y="149"/>
                    <a:pt x="197" y="149"/>
                  </a:cubicBezTo>
                  <a:cubicBezTo>
                    <a:pt x="198" y="149"/>
                    <a:pt x="198" y="149"/>
                    <a:pt x="198" y="149"/>
                  </a:cubicBezTo>
                  <a:cubicBezTo>
                    <a:pt x="198" y="149"/>
                    <a:pt x="198" y="149"/>
                    <a:pt x="198" y="149"/>
                  </a:cubicBezTo>
                  <a:cubicBezTo>
                    <a:pt x="198" y="148"/>
                    <a:pt x="198" y="148"/>
                    <a:pt x="198" y="148"/>
                  </a:cubicBezTo>
                  <a:cubicBezTo>
                    <a:pt x="198" y="149"/>
                    <a:pt x="198" y="149"/>
                    <a:pt x="198" y="149"/>
                  </a:cubicBezTo>
                  <a:cubicBezTo>
                    <a:pt x="197" y="149"/>
                    <a:pt x="197" y="149"/>
                    <a:pt x="197" y="149"/>
                  </a:cubicBezTo>
                  <a:cubicBezTo>
                    <a:pt x="197" y="148"/>
                    <a:pt x="197" y="148"/>
                    <a:pt x="197" y="148"/>
                  </a:cubicBezTo>
                  <a:cubicBezTo>
                    <a:pt x="198" y="148"/>
                    <a:pt x="198" y="148"/>
                    <a:pt x="198" y="148"/>
                  </a:cubicBezTo>
                  <a:cubicBezTo>
                    <a:pt x="198" y="147"/>
                    <a:pt x="198" y="147"/>
                    <a:pt x="198" y="147"/>
                  </a:cubicBezTo>
                  <a:cubicBezTo>
                    <a:pt x="197" y="147"/>
                    <a:pt x="197" y="147"/>
                    <a:pt x="197" y="147"/>
                  </a:cubicBezTo>
                  <a:cubicBezTo>
                    <a:pt x="197" y="147"/>
                    <a:pt x="197" y="147"/>
                    <a:pt x="197" y="147"/>
                  </a:cubicBezTo>
                  <a:cubicBezTo>
                    <a:pt x="198" y="147"/>
                    <a:pt x="198" y="147"/>
                    <a:pt x="198" y="147"/>
                  </a:cubicBezTo>
                  <a:cubicBezTo>
                    <a:pt x="198" y="146"/>
                    <a:pt x="198" y="146"/>
                    <a:pt x="198" y="146"/>
                  </a:cubicBezTo>
                  <a:cubicBezTo>
                    <a:pt x="198" y="145"/>
                    <a:pt x="198" y="145"/>
                    <a:pt x="198" y="145"/>
                  </a:cubicBezTo>
                  <a:cubicBezTo>
                    <a:pt x="199" y="145"/>
                    <a:pt x="199" y="145"/>
                    <a:pt x="199" y="145"/>
                  </a:cubicBezTo>
                  <a:cubicBezTo>
                    <a:pt x="198" y="144"/>
                    <a:pt x="198" y="144"/>
                    <a:pt x="198" y="144"/>
                  </a:cubicBezTo>
                  <a:cubicBezTo>
                    <a:pt x="198" y="144"/>
                    <a:pt x="198" y="144"/>
                    <a:pt x="198" y="144"/>
                  </a:cubicBezTo>
                  <a:close/>
                  <a:moveTo>
                    <a:pt x="196" y="144"/>
                  </a:moveTo>
                  <a:cubicBezTo>
                    <a:pt x="197" y="144"/>
                    <a:pt x="197" y="144"/>
                    <a:pt x="197" y="144"/>
                  </a:cubicBezTo>
                  <a:cubicBezTo>
                    <a:pt x="197" y="144"/>
                    <a:pt x="197" y="144"/>
                    <a:pt x="197" y="144"/>
                  </a:cubicBezTo>
                  <a:cubicBezTo>
                    <a:pt x="197" y="145"/>
                    <a:pt x="197" y="145"/>
                    <a:pt x="197" y="145"/>
                  </a:cubicBezTo>
                  <a:cubicBezTo>
                    <a:pt x="197" y="146"/>
                    <a:pt x="197" y="146"/>
                    <a:pt x="197" y="146"/>
                  </a:cubicBezTo>
                  <a:cubicBezTo>
                    <a:pt x="196" y="146"/>
                    <a:pt x="196" y="146"/>
                    <a:pt x="196" y="146"/>
                  </a:cubicBezTo>
                  <a:cubicBezTo>
                    <a:pt x="196" y="145"/>
                    <a:pt x="196" y="145"/>
                    <a:pt x="196" y="145"/>
                  </a:cubicBezTo>
                  <a:cubicBezTo>
                    <a:pt x="196" y="145"/>
                    <a:pt x="196" y="145"/>
                    <a:pt x="196" y="145"/>
                  </a:cubicBezTo>
                  <a:cubicBezTo>
                    <a:pt x="196" y="145"/>
                    <a:pt x="196" y="145"/>
                    <a:pt x="196" y="145"/>
                  </a:cubicBezTo>
                  <a:cubicBezTo>
                    <a:pt x="196" y="144"/>
                    <a:pt x="196" y="144"/>
                    <a:pt x="196" y="144"/>
                  </a:cubicBezTo>
                  <a:close/>
                  <a:moveTo>
                    <a:pt x="201" y="146"/>
                  </a:moveTo>
                  <a:cubicBezTo>
                    <a:pt x="201" y="145"/>
                    <a:pt x="201" y="145"/>
                    <a:pt x="201" y="145"/>
                  </a:cubicBezTo>
                  <a:cubicBezTo>
                    <a:pt x="201" y="144"/>
                    <a:pt x="201" y="144"/>
                    <a:pt x="201" y="144"/>
                  </a:cubicBezTo>
                  <a:cubicBezTo>
                    <a:pt x="202" y="144"/>
                    <a:pt x="202" y="144"/>
                    <a:pt x="202" y="144"/>
                  </a:cubicBezTo>
                  <a:cubicBezTo>
                    <a:pt x="203" y="144"/>
                    <a:pt x="203" y="144"/>
                    <a:pt x="203" y="144"/>
                  </a:cubicBezTo>
                  <a:cubicBezTo>
                    <a:pt x="202" y="143"/>
                    <a:pt x="202" y="143"/>
                    <a:pt x="202" y="143"/>
                  </a:cubicBezTo>
                  <a:cubicBezTo>
                    <a:pt x="203" y="143"/>
                    <a:pt x="203" y="143"/>
                    <a:pt x="203" y="143"/>
                  </a:cubicBezTo>
                  <a:cubicBezTo>
                    <a:pt x="202" y="142"/>
                    <a:pt x="202" y="142"/>
                    <a:pt x="202" y="142"/>
                  </a:cubicBezTo>
                  <a:cubicBezTo>
                    <a:pt x="202" y="141"/>
                    <a:pt x="202" y="141"/>
                    <a:pt x="202" y="141"/>
                  </a:cubicBezTo>
                  <a:cubicBezTo>
                    <a:pt x="203" y="140"/>
                    <a:pt x="203" y="140"/>
                    <a:pt x="203" y="140"/>
                  </a:cubicBezTo>
                  <a:cubicBezTo>
                    <a:pt x="203" y="138"/>
                    <a:pt x="203" y="138"/>
                    <a:pt x="203" y="138"/>
                  </a:cubicBezTo>
                  <a:cubicBezTo>
                    <a:pt x="204" y="136"/>
                    <a:pt x="204" y="136"/>
                    <a:pt x="204" y="136"/>
                  </a:cubicBezTo>
                  <a:cubicBezTo>
                    <a:pt x="204" y="137"/>
                    <a:pt x="204" y="137"/>
                    <a:pt x="204" y="137"/>
                  </a:cubicBezTo>
                  <a:cubicBezTo>
                    <a:pt x="204" y="138"/>
                    <a:pt x="204" y="138"/>
                    <a:pt x="204" y="138"/>
                  </a:cubicBezTo>
                  <a:cubicBezTo>
                    <a:pt x="205" y="138"/>
                    <a:pt x="205" y="138"/>
                    <a:pt x="205" y="138"/>
                  </a:cubicBezTo>
                  <a:cubicBezTo>
                    <a:pt x="206" y="139"/>
                    <a:pt x="206" y="139"/>
                    <a:pt x="206" y="139"/>
                  </a:cubicBezTo>
                  <a:cubicBezTo>
                    <a:pt x="206" y="142"/>
                    <a:pt x="206" y="142"/>
                    <a:pt x="206" y="142"/>
                  </a:cubicBezTo>
                  <a:cubicBezTo>
                    <a:pt x="206" y="143"/>
                    <a:pt x="206" y="143"/>
                    <a:pt x="206" y="143"/>
                  </a:cubicBezTo>
                  <a:cubicBezTo>
                    <a:pt x="205" y="143"/>
                    <a:pt x="205" y="143"/>
                    <a:pt x="205" y="143"/>
                  </a:cubicBezTo>
                  <a:cubicBezTo>
                    <a:pt x="205" y="141"/>
                    <a:pt x="205" y="141"/>
                    <a:pt x="205" y="141"/>
                  </a:cubicBezTo>
                  <a:cubicBezTo>
                    <a:pt x="205" y="139"/>
                    <a:pt x="205" y="139"/>
                    <a:pt x="205" y="139"/>
                  </a:cubicBezTo>
                  <a:cubicBezTo>
                    <a:pt x="205" y="140"/>
                    <a:pt x="205" y="140"/>
                    <a:pt x="205" y="140"/>
                  </a:cubicBezTo>
                  <a:cubicBezTo>
                    <a:pt x="205" y="143"/>
                    <a:pt x="205" y="143"/>
                    <a:pt x="205" y="143"/>
                  </a:cubicBezTo>
                  <a:cubicBezTo>
                    <a:pt x="204" y="143"/>
                    <a:pt x="204" y="143"/>
                    <a:pt x="204" y="143"/>
                  </a:cubicBezTo>
                  <a:cubicBezTo>
                    <a:pt x="204" y="144"/>
                    <a:pt x="204" y="144"/>
                    <a:pt x="204" y="144"/>
                  </a:cubicBezTo>
                  <a:cubicBezTo>
                    <a:pt x="204" y="144"/>
                    <a:pt x="204" y="144"/>
                    <a:pt x="204" y="144"/>
                  </a:cubicBezTo>
                  <a:cubicBezTo>
                    <a:pt x="203" y="144"/>
                    <a:pt x="203" y="144"/>
                    <a:pt x="203" y="144"/>
                  </a:cubicBezTo>
                  <a:cubicBezTo>
                    <a:pt x="203" y="145"/>
                    <a:pt x="203" y="145"/>
                    <a:pt x="203" y="145"/>
                  </a:cubicBezTo>
                  <a:cubicBezTo>
                    <a:pt x="202" y="146"/>
                    <a:pt x="202" y="146"/>
                    <a:pt x="202" y="146"/>
                  </a:cubicBezTo>
                  <a:cubicBezTo>
                    <a:pt x="201" y="147"/>
                    <a:pt x="201" y="147"/>
                    <a:pt x="201" y="147"/>
                  </a:cubicBezTo>
                  <a:cubicBezTo>
                    <a:pt x="201" y="146"/>
                    <a:pt x="201" y="146"/>
                    <a:pt x="201" y="146"/>
                  </a:cubicBezTo>
                  <a:close/>
                  <a:moveTo>
                    <a:pt x="198" y="137"/>
                  </a:moveTo>
                  <a:cubicBezTo>
                    <a:pt x="200" y="137"/>
                    <a:pt x="200" y="137"/>
                    <a:pt x="200" y="137"/>
                  </a:cubicBezTo>
                  <a:cubicBezTo>
                    <a:pt x="200" y="137"/>
                    <a:pt x="200" y="137"/>
                    <a:pt x="200" y="137"/>
                  </a:cubicBezTo>
                  <a:cubicBezTo>
                    <a:pt x="200" y="138"/>
                    <a:pt x="200" y="138"/>
                    <a:pt x="200" y="138"/>
                  </a:cubicBezTo>
                  <a:cubicBezTo>
                    <a:pt x="200" y="138"/>
                    <a:pt x="200" y="138"/>
                    <a:pt x="200" y="138"/>
                  </a:cubicBezTo>
                  <a:cubicBezTo>
                    <a:pt x="200" y="139"/>
                    <a:pt x="200" y="139"/>
                    <a:pt x="200" y="139"/>
                  </a:cubicBezTo>
                  <a:cubicBezTo>
                    <a:pt x="201" y="138"/>
                    <a:pt x="201" y="138"/>
                    <a:pt x="201" y="138"/>
                  </a:cubicBezTo>
                  <a:cubicBezTo>
                    <a:pt x="201" y="138"/>
                    <a:pt x="201" y="138"/>
                    <a:pt x="201" y="138"/>
                  </a:cubicBezTo>
                  <a:cubicBezTo>
                    <a:pt x="202" y="139"/>
                    <a:pt x="202" y="139"/>
                    <a:pt x="202" y="139"/>
                  </a:cubicBezTo>
                  <a:cubicBezTo>
                    <a:pt x="202" y="139"/>
                    <a:pt x="202" y="139"/>
                    <a:pt x="202" y="139"/>
                  </a:cubicBezTo>
                  <a:cubicBezTo>
                    <a:pt x="202" y="139"/>
                    <a:pt x="202" y="139"/>
                    <a:pt x="202" y="139"/>
                  </a:cubicBezTo>
                  <a:cubicBezTo>
                    <a:pt x="202" y="140"/>
                    <a:pt x="202" y="140"/>
                    <a:pt x="202" y="140"/>
                  </a:cubicBezTo>
                  <a:cubicBezTo>
                    <a:pt x="201" y="140"/>
                    <a:pt x="201" y="140"/>
                    <a:pt x="201" y="140"/>
                  </a:cubicBezTo>
                  <a:cubicBezTo>
                    <a:pt x="201" y="140"/>
                    <a:pt x="201" y="140"/>
                    <a:pt x="201" y="140"/>
                  </a:cubicBezTo>
                  <a:cubicBezTo>
                    <a:pt x="200" y="139"/>
                    <a:pt x="200" y="139"/>
                    <a:pt x="200" y="139"/>
                  </a:cubicBezTo>
                  <a:cubicBezTo>
                    <a:pt x="199" y="138"/>
                    <a:pt x="199" y="138"/>
                    <a:pt x="199" y="138"/>
                  </a:cubicBezTo>
                  <a:cubicBezTo>
                    <a:pt x="199" y="139"/>
                    <a:pt x="199" y="139"/>
                    <a:pt x="199" y="139"/>
                  </a:cubicBezTo>
                  <a:cubicBezTo>
                    <a:pt x="200" y="140"/>
                    <a:pt x="200" y="140"/>
                    <a:pt x="200" y="140"/>
                  </a:cubicBezTo>
                  <a:cubicBezTo>
                    <a:pt x="200" y="141"/>
                    <a:pt x="200" y="141"/>
                    <a:pt x="200" y="141"/>
                  </a:cubicBezTo>
                  <a:cubicBezTo>
                    <a:pt x="201" y="141"/>
                    <a:pt x="201" y="141"/>
                    <a:pt x="201" y="141"/>
                  </a:cubicBezTo>
                  <a:cubicBezTo>
                    <a:pt x="201" y="142"/>
                    <a:pt x="201" y="142"/>
                    <a:pt x="201" y="142"/>
                  </a:cubicBezTo>
                  <a:cubicBezTo>
                    <a:pt x="201" y="142"/>
                    <a:pt x="201" y="142"/>
                    <a:pt x="201" y="142"/>
                  </a:cubicBezTo>
                  <a:cubicBezTo>
                    <a:pt x="201" y="143"/>
                    <a:pt x="201" y="143"/>
                    <a:pt x="201" y="143"/>
                  </a:cubicBezTo>
                  <a:cubicBezTo>
                    <a:pt x="200" y="143"/>
                    <a:pt x="200" y="143"/>
                    <a:pt x="200" y="143"/>
                  </a:cubicBezTo>
                  <a:cubicBezTo>
                    <a:pt x="200" y="142"/>
                    <a:pt x="200" y="142"/>
                    <a:pt x="200" y="142"/>
                  </a:cubicBezTo>
                  <a:cubicBezTo>
                    <a:pt x="199" y="142"/>
                    <a:pt x="199" y="142"/>
                    <a:pt x="199" y="142"/>
                  </a:cubicBezTo>
                  <a:cubicBezTo>
                    <a:pt x="198" y="140"/>
                    <a:pt x="198" y="140"/>
                    <a:pt x="198" y="140"/>
                  </a:cubicBezTo>
                  <a:cubicBezTo>
                    <a:pt x="198" y="141"/>
                    <a:pt x="198" y="141"/>
                    <a:pt x="198" y="141"/>
                  </a:cubicBezTo>
                  <a:cubicBezTo>
                    <a:pt x="199" y="142"/>
                    <a:pt x="199" y="142"/>
                    <a:pt x="199" y="142"/>
                  </a:cubicBezTo>
                  <a:cubicBezTo>
                    <a:pt x="199" y="143"/>
                    <a:pt x="199" y="143"/>
                    <a:pt x="199" y="143"/>
                  </a:cubicBezTo>
                  <a:cubicBezTo>
                    <a:pt x="198" y="143"/>
                    <a:pt x="198" y="143"/>
                    <a:pt x="198" y="143"/>
                  </a:cubicBezTo>
                  <a:cubicBezTo>
                    <a:pt x="197" y="143"/>
                    <a:pt x="197" y="143"/>
                    <a:pt x="197" y="143"/>
                  </a:cubicBezTo>
                  <a:cubicBezTo>
                    <a:pt x="197" y="142"/>
                    <a:pt x="197" y="142"/>
                    <a:pt x="197" y="142"/>
                  </a:cubicBezTo>
                  <a:cubicBezTo>
                    <a:pt x="197" y="142"/>
                    <a:pt x="197" y="142"/>
                    <a:pt x="197" y="142"/>
                  </a:cubicBezTo>
                  <a:cubicBezTo>
                    <a:pt x="197" y="141"/>
                    <a:pt x="197" y="141"/>
                    <a:pt x="197" y="141"/>
                  </a:cubicBezTo>
                  <a:cubicBezTo>
                    <a:pt x="197" y="141"/>
                    <a:pt x="197" y="141"/>
                    <a:pt x="197" y="141"/>
                  </a:cubicBezTo>
                  <a:cubicBezTo>
                    <a:pt x="196" y="140"/>
                    <a:pt x="196" y="140"/>
                    <a:pt x="196" y="140"/>
                  </a:cubicBezTo>
                  <a:cubicBezTo>
                    <a:pt x="197" y="139"/>
                    <a:pt x="197" y="139"/>
                    <a:pt x="197" y="139"/>
                  </a:cubicBezTo>
                  <a:cubicBezTo>
                    <a:pt x="197" y="139"/>
                    <a:pt x="197" y="139"/>
                    <a:pt x="197" y="139"/>
                  </a:cubicBezTo>
                  <a:cubicBezTo>
                    <a:pt x="198" y="139"/>
                    <a:pt x="198" y="139"/>
                    <a:pt x="198" y="139"/>
                  </a:cubicBezTo>
                  <a:cubicBezTo>
                    <a:pt x="197" y="138"/>
                    <a:pt x="197" y="138"/>
                    <a:pt x="197" y="138"/>
                  </a:cubicBezTo>
                  <a:cubicBezTo>
                    <a:pt x="197" y="137"/>
                    <a:pt x="197" y="137"/>
                    <a:pt x="197" y="137"/>
                  </a:cubicBezTo>
                  <a:cubicBezTo>
                    <a:pt x="197" y="137"/>
                    <a:pt x="197" y="137"/>
                    <a:pt x="197" y="137"/>
                  </a:cubicBezTo>
                  <a:cubicBezTo>
                    <a:pt x="198" y="137"/>
                    <a:pt x="198" y="137"/>
                    <a:pt x="198" y="137"/>
                  </a:cubicBezTo>
                  <a:cubicBezTo>
                    <a:pt x="198" y="137"/>
                    <a:pt x="198" y="137"/>
                    <a:pt x="198" y="137"/>
                  </a:cubicBezTo>
                  <a:cubicBezTo>
                    <a:pt x="198" y="137"/>
                    <a:pt x="198" y="137"/>
                    <a:pt x="198" y="137"/>
                  </a:cubicBezTo>
                  <a:close/>
                  <a:moveTo>
                    <a:pt x="199" y="136"/>
                  </a:moveTo>
                  <a:cubicBezTo>
                    <a:pt x="199" y="135"/>
                    <a:pt x="199" y="135"/>
                    <a:pt x="199" y="135"/>
                  </a:cubicBezTo>
                  <a:cubicBezTo>
                    <a:pt x="200" y="136"/>
                    <a:pt x="200" y="136"/>
                    <a:pt x="200" y="136"/>
                  </a:cubicBezTo>
                  <a:cubicBezTo>
                    <a:pt x="199" y="136"/>
                    <a:pt x="199" y="136"/>
                    <a:pt x="199" y="136"/>
                  </a:cubicBezTo>
                  <a:cubicBezTo>
                    <a:pt x="199" y="136"/>
                    <a:pt x="199" y="136"/>
                    <a:pt x="199" y="136"/>
                  </a:cubicBezTo>
                  <a:close/>
                  <a:moveTo>
                    <a:pt x="66" y="86"/>
                  </a:moveTo>
                  <a:cubicBezTo>
                    <a:pt x="66" y="86"/>
                    <a:pt x="66" y="86"/>
                    <a:pt x="66" y="86"/>
                  </a:cubicBezTo>
                  <a:cubicBezTo>
                    <a:pt x="66" y="86"/>
                    <a:pt x="66" y="86"/>
                    <a:pt x="66" y="86"/>
                  </a:cubicBezTo>
                  <a:cubicBezTo>
                    <a:pt x="66" y="86"/>
                    <a:pt x="66" y="86"/>
                    <a:pt x="66" y="86"/>
                  </a:cubicBezTo>
                  <a:cubicBezTo>
                    <a:pt x="66" y="86"/>
                    <a:pt x="66" y="86"/>
                    <a:pt x="66" y="86"/>
                  </a:cubicBezTo>
                  <a:close/>
                  <a:moveTo>
                    <a:pt x="66" y="87"/>
                  </a:moveTo>
                  <a:cubicBezTo>
                    <a:pt x="66" y="87"/>
                    <a:pt x="66" y="87"/>
                    <a:pt x="66" y="87"/>
                  </a:cubicBezTo>
                  <a:cubicBezTo>
                    <a:pt x="66" y="88"/>
                    <a:pt x="66" y="88"/>
                    <a:pt x="66" y="88"/>
                  </a:cubicBezTo>
                  <a:cubicBezTo>
                    <a:pt x="68" y="89"/>
                    <a:pt x="68" y="89"/>
                    <a:pt x="68" y="89"/>
                  </a:cubicBezTo>
                  <a:cubicBezTo>
                    <a:pt x="67" y="90"/>
                    <a:pt x="67" y="90"/>
                    <a:pt x="67" y="90"/>
                  </a:cubicBezTo>
                  <a:cubicBezTo>
                    <a:pt x="66" y="89"/>
                    <a:pt x="66" y="89"/>
                    <a:pt x="66" y="89"/>
                  </a:cubicBezTo>
                  <a:cubicBezTo>
                    <a:pt x="66" y="88"/>
                    <a:pt x="66" y="88"/>
                    <a:pt x="66" y="88"/>
                  </a:cubicBezTo>
                  <a:cubicBezTo>
                    <a:pt x="65" y="87"/>
                    <a:pt x="65" y="87"/>
                    <a:pt x="65" y="87"/>
                  </a:cubicBezTo>
                  <a:cubicBezTo>
                    <a:pt x="65" y="87"/>
                    <a:pt x="66" y="87"/>
                    <a:pt x="66" y="87"/>
                  </a:cubicBezTo>
                  <a:close/>
                  <a:moveTo>
                    <a:pt x="112" y="73"/>
                  </a:moveTo>
                  <a:cubicBezTo>
                    <a:pt x="111" y="74"/>
                    <a:pt x="111" y="74"/>
                    <a:pt x="111" y="74"/>
                  </a:cubicBezTo>
                  <a:cubicBezTo>
                    <a:pt x="111" y="76"/>
                    <a:pt x="111" y="76"/>
                    <a:pt x="111" y="76"/>
                  </a:cubicBezTo>
                  <a:cubicBezTo>
                    <a:pt x="111" y="76"/>
                    <a:pt x="111" y="76"/>
                    <a:pt x="111" y="76"/>
                  </a:cubicBezTo>
                  <a:cubicBezTo>
                    <a:pt x="111" y="75"/>
                    <a:pt x="111" y="75"/>
                    <a:pt x="111" y="75"/>
                  </a:cubicBezTo>
                  <a:cubicBezTo>
                    <a:pt x="110" y="75"/>
                    <a:pt x="110" y="75"/>
                    <a:pt x="110" y="75"/>
                  </a:cubicBezTo>
                  <a:cubicBezTo>
                    <a:pt x="109" y="75"/>
                    <a:pt x="109" y="75"/>
                    <a:pt x="109" y="75"/>
                  </a:cubicBezTo>
                  <a:cubicBezTo>
                    <a:pt x="108" y="75"/>
                    <a:pt x="108" y="75"/>
                    <a:pt x="108" y="75"/>
                  </a:cubicBezTo>
                  <a:cubicBezTo>
                    <a:pt x="108" y="74"/>
                    <a:pt x="108" y="74"/>
                    <a:pt x="108" y="74"/>
                  </a:cubicBezTo>
                  <a:cubicBezTo>
                    <a:pt x="111" y="72"/>
                    <a:pt x="111" y="72"/>
                    <a:pt x="111" y="72"/>
                  </a:cubicBezTo>
                  <a:cubicBezTo>
                    <a:pt x="112" y="72"/>
                    <a:pt x="112" y="72"/>
                    <a:pt x="112" y="72"/>
                  </a:cubicBezTo>
                  <a:cubicBezTo>
                    <a:pt x="112" y="72"/>
                    <a:pt x="112" y="72"/>
                    <a:pt x="112" y="72"/>
                  </a:cubicBezTo>
                  <a:cubicBezTo>
                    <a:pt x="112" y="73"/>
                    <a:pt x="112" y="73"/>
                    <a:pt x="112" y="73"/>
                  </a:cubicBezTo>
                  <a:close/>
                  <a:moveTo>
                    <a:pt x="113" y="73"/>
                  </a:moveTo>
                  <a:cubicBezTo>
                    <a:pt x="113" y="73"/>
                    <a:pt x="113" y="73"/>
                    <a:pt x="113" y="73"/>
                  </a:cubicBezTo>
                  <a:cubicBezTo>
                    <a:pt x="113" y="73"/>
                    <a:pt x="113" y="73"/>
                    <a:pt x="113" y="73"/>
                  </a:cubicBezTo>
                  <a:cubicBezTo>
                    <a:pt x="113" y="72"/>
                    <a:pt x="113" y="72"/>
                    <a:pt x="113" y="72"/>
                  </a:cubicBezTo>
                  <a:cubicBezTo>
                    <a:pt x="113" y="71"/>
                    <a:pt x="113" y="71"/>
                    <a:pt x="113" y="71"/>
                  </a:cubicBezTo>
                  <a:cubicBezTo>
                    <a:pt x="112" y="71"/>
                    <a:pt x="112" y="71"/>
                    <a:pt x="112" y="71"/>
                  </a:cubicBezTo>
                  <a:cubicBezTo>
                    <a:pt x="113" y="70"/>
                    <a:pt x="113" y="70"/>
                    <a:pt x="113" y="70"/>
                  </a:cubicBezTo>
                  <a:cubicBezTo>
                    <a:pt x="114" y="70"/>
                    <a:pt x="114" y="70"/>
                    <a:pt x="114" y="70"/>
                  </a:cubicBezTo>
                  <a:cubicBezTo>
                    <a:pt x="116" y="71"/>
                    <a:pt x="116" y="71"/>
                    <a:pt x="116" y="71"/>
                  </a:cubicBezTo>
                  <a:cubicBezTo>
                    <a:pt x="116" y="72"/>
                    <a:pt x="116" y="72"/>
                    <a:pt x="116" y="72"/>
                  </a:cubicBezTo>
                  <a:cubicBezTo>
                    <a:pt x="115" y="72"/>
                    <a:pt x="115" y="72"/>
                    <a:pt x="115" y="72"/>
                  </a:cubicBezTo>
                  <a:cubicBezTo>
                    <a:pt x="113" y="74"/>
                    <a:pt x="113" y="74"/>
                    <a:pt x="113" y="74"/>
                  </a:cubicBezTo>
                  <a:cubicBezTo>
                    <a:pt x="113" y="73"/>
                    <a:pt x="113" y="73"/>
                    <a:pt x="113" y="73"/>
                  </a:cubicBezTo>
                  <a:close/>
                  <a:moveTo>
                    <a:pt x="121" y="68"/>
                  </a:moveTo>
                  <a:cubicBezTo>
                    <a:pt x="122" y="68"/>
                    <a:pt x="122" y="68"/>
                    <a:pt x="122" y="68"/>
                  </a:cubicBezTo>
                  <a:cubicBezTo>
                    <a:pt x="123" y="68"/>
                    <a:pt x="123" y="68"/>
                    <a:pt x="123" y="68"/>
                  </a:cubicBezTo>
                  <a:cubicBezTo>
                    <a:pt x="123" y="69"/>
                    <a:pt x="123" y="69"/>
                    <a:pt x="123" y="69"/>
                  </a:cubicBezTo>
                  <a:cubicBezTo>
                    <a:pt x="123" y="69"/>
                    <a:pt x="123" y="69"/>
                    <a:pt x="123" y="69"/>
                  </a:cubicBezTo>
                  <a:cubicBezTo>
                    <a:pt x="122" y="69"/>
                    <a:pt x="122" y="69"/>
                    <a:pt x="122" y="69"/>
                  </a:cubicBezTo>
                  <a:cubicBezTo>
                    <a:pt x="121" y="68"/>
                    <a:pt x="121" y="68"/>
                    <a:pt x="121" y="68"/>
                  </a:cubicBezTo>
                  <a:close/>
                  <a:moveTo>
                    <a:pt x="166" y="107"/>
                  </a:moveTo>
                  <a:cubicBezTo>
                    <a:pt x="167" y="107"/>
                    <a:pt x="167" y="107"/>
                    <a:pt x="167" y="107"/>
                  </a:cubicBezTo>
                  <a:cubicBezTo>
                    <a:pt x="167" y="107"/>
                    <a:pt x="167" y="107"/>
                    <a:pt x="167" y="107"/>
                  </a:cubicBezTo>
                  <a:cubicBezTo>
                    <a:pt x="167" y="107"/>
                    <a:pt x="167" y="107"/>
                    <a:pt x="167" y="107"/>
                  </a:cubicBezTo>
                  <a:cubicBezTo>
                    <a:pt x="166" y="107"/>
                    <a:pt x="166" y="107"/>
                    <a:pt x="166" y="107"/>
                  </a:cubicBezTo>
                  <a:close/>
                  <a:moveTo>
                    <a:pt x="162" y="119"/>
                  </a:moveTo>
                  <a:cubicBezTo>
                    <a:pt x="163" y="119"/>
                    <a:pt x="163" y="119"/>
                    <a:pt x="163" y="119"/>
                  </a:cubicBezTo>
                  <a:cubicBezTo>
                    <a:pt x="163" y="119"/>
                    <a:pt x="163" y="119"/>
                    <a:pt x="163" y="119"/>
                  </a:cubicBezTo>
                  <a:cubicBezTo>
                    <a:pt x="162" y="119"/>
                    <a:pt x="162" y="119"/>
                    <a:pt x="162" y="119"/>
                  </a:cubicBezTo>
                  <a:close/>
                  <a:moveTo>
                    <a:pt x="172" y="117"/>
                  </a:moveTo>
                  <a:cubicBezTo>
                    <a:pt x="173" y="116"/>
                    <a:pt x="173" y="116"/>
                    <a:pt x="173" y="116"/>
                  </a:cubicBezTo>
                  <a:cubicBezTo>
                    <a:pt x="173" y="116"/>
                    <a:pt x="173" y="116"/>
                    <a:pt x="173" y="116"/>
                  </a:cubicBezTo>
                  <a:cubicBezTo>
                    <a:pt x="173" y="117"/>
                    <a:pt x="173" y="117"/>
                    <a:pt x="173" y="117"/>
                  </a:cubicBezTo>
                  <a:cubicBezTo>
                    <a:pt x="172" y="118"/>
                    <a:pt x="172" y="118"/>
                    <a:pt x="172" y="118"/>
                  </a:cubicBezTo>
                  <a:cubicBezTo>
                    <a:pt x="172" y="117"/>
                    <a:pt x="172" y="117"/>
                    <a:pt x="172" y="117"/>
                  </a:cubicBezTo>
                  <a:close/>
                  <a:moveTo>
                    <a:pt x="165" y="109"/>
                  </a:moveTo>
                  <a:cubicBezTo>
                    <a:pt x="165" y="108"/>
                    <a:pt x="165" y="108"/>
                    <a:pt x="165" y="108"/>
                  </a:cubicBezTo>
                  <a:cubicBezTo>
                    <a:pt x="165" y="108"/>
                    <a:pt x="165" y="108"/>
                    <a:pt x="165" y="108"/>
                  </a:cubicBezTo>
                  <a:cubicBezTo>
                    <a:pt x="166" y="109"/>
                    <a:pt x="166" y="109"/>
                    <a:pt x="166" y="109"/>
                  </a:cubicBezTo>
                  <a:cubicBezTo>
                    <a:pt x="165" y="109"/>
                    <a:pt x="165" y="109"/>
                    <a:pt x="165" y="109"/>
                  </a:cubicBezTo>
                  <a:close/>
                  <a:moveTo>
                    <a:pt x="166" y="112"/>
                  </a:moveTo>
                  <a:cubicBezTo>
                    <a:pt x="166" y="111"/>
                    <a:pt x="166" y="111"/>
                    <a:pt x="166" y="111"/>
                  </a:cubicBezTo>
                  <a:cubicBezTo>
                    <a:pt x="166" y="110"/>
                    <a:pt x="166" y="110"/>
                    <a:pt x="166" y="110"/>
                  </a:cubicBezTo>
                  <a:cubicBezTo>
                    <a:pt x="167" y="110"/>
                    <a:pt x="167" y="110"/>
                    <a:pt x="167" y="110"/>
                  </a:cubicBezTo>
                  <a:cubicBezTo>
                    <a:pt x="167" y="111"/>
                    <a:pt x="167" y="111"/>
                    <a:pt x="167" y="111"/>
                  </a:cubicBezTo>
                  <a:cubicBezTo>
                    <a:pt x="168" y="111"/>
                    <a:pt x="168" y="111"/>
                    <a:pt x="168" y="111"/>
                  </a:cubicBezTo>
                  <a:cubicBezTo>
                    <a:pt x="168" y="112"/>
                    <a:pt x="168" y="112"/>
                    <a:pt x="168" y="112"/>
                  </a:cubicBezTo>
                  <a:cubicBezTo>
                    <a:pt x="167" y="112"/>
                    <a:pt x="167" y="112"/>
                    <a:pt x="167" y="112"/>
                  </a:cubicBezTo>
                  <a:cubicBezTo>
                    <a:pt x="166" y="112"/>
                    <a:pt x="166" y="112"/>
                    <a:pt x="166" y="112"/>
                  </a:cubicBezTo>
                  <a:close/>
                  <a:moveTo>
                    <a:pt x="159" y="115"/>
                  </a:moveTo>
                  <a:cubicBezTo>
                    <a:pt x="159" y="115"/>
                    <a:pt x="159" y="115"/>
                    <a:pt x="159" y="115"/>
                  </a:cubicBezTo>
                  <a:cubicBezTo>
                    <a:pt x="160" y="115"/>
                    <a:pt x="160" y="115"/>
                    <a:pt x="160" y="115"/>
                  </a:cubicBezTo>
                  <a:cubicBezTo>
                    <a:pt x="160" y="114"/>
                    <a:pt x="160" y="114"/>
                    <a:pt x="160" y="114"/>
                  </a:cubicBezTo>
                  <a:cubicBezTo>
                    <a:pt x="161" y="113"/>
                    <a:pt x="161" y="113"/>
                    <a:pt x="161" y="113"/>
                  </a:cubicBezTo>
                  <a:cubicBezTo>
                    <a:pt x="162" y="113"/>
                    <a:pt x="162" y="113"/>
                    <a:pt x="162" y="113"/>
                  </a:cubicBezTo>
                  <a:cubicBezTo>
                    <a:pt x="163" y="112"/>
                    <a:pt x="163" y="112"/>
                    <a:pt x="163" y="112"/>
                  </a:cubicBezTo>
                  <a:cubicBezTo>
                    <a:pt x="164" y="112"/>
                    <a:pt x="164" y="112"/>
                    <a:pt x="164" y="112"/>
                  </a:cubicBezTo>
                  <a:cubicBezTo>
                    <a:pt x="164" y="111"/>
                    <a:pt x="164" y="111"/>
                    <a:pt x="164" y="111"/>
                  </a:cubicBezTo>
                  <a:cubicBezTo>
                    <a:pt x="165" y="111"/>
                    <a:pt x="165" y="111"/>
                    <a:pt x="165" y="111"/>
                  </a:cubicBezTo>
                  <a:cubicBezTo>
                    <a:pt x="164" y="112"/>
                    <a:pt x="164" y="112"/>
                    <a:pt x="164" y="112"/>
                  </a:cubicBezTo>
                  <a:cubicBezTo>
                    <a:pt x="165" y="112"/>
                    <a:pt x="165" y="112"/>
                    <a:pt x="165" y="112"/>
                  </a:cubicBezTo>
                  <a:cubicBezTo>
                    <a:pt x="164" y="112"/>
                    <a:pt x="164" y="112"/>
                    <a:pt x="164" y="112"/>
                  </a:cubicBezTo>
                  <a:cubicBezTo>
                    <a:pt x="163" y="113"/>
                    <a:pt x="163" y="113"/>
                    <a:pt x="163" y="113"/>
                  </a:cubicBezTo>
                  <a:cubicBezTo>
                    <a:pt x="162" y="114"/>
                    <a:pt x="162" y="114"/>
                    <a:pt x="162" y="114"/>
                  </a:cubicBezTo>
                  <a:cubicBezTo>
                    <a:pt x="161" y="114"/>
                    <a:pt x="161" y="114"/>
                    <a:pt x="161" y="114"/>
                  </a:cubicBezTo>
                  <a:cubicBezTo>
                    <a:pt x="161" y="115"/>
                    <a:pt x="161" y="115"/>
                    <a:pt x="161" y="115"/>
                  </a:cubicBezTo>
                  <a:cubicBezTo>
                    <a:pt x="161" y="115"/>
                    <a:pt x="161" y="115"/>
                    <a:pt x="161" y="115"/>
                  </a:cubicBezTo>
                  <a:cubicBezTo>
                    <a:pt x="160" y="115"/>
                    <a:pt x="160" y="115"/>
                    <a:pt x="160" y="115"/>
                  </a:cubicBezTo>
                  <a:cubicBezTo>
                    <a:pt x="160" y="115"/>
                    <a:pt x="160" y="115"/>
                    <a:pt x="160" y="115"/>
                  </a:cubicBezTo>
                  <a:cubicBezTo>
                    <a:pt x="159" y="115"/>
                    <a:pt x="159" y="115"/>
                    <a:pt x="159" y="115"/>
                  </a:cubicBezTo>
                  <a:cubicBezTo>
                    <a:pt x="159" y="115"/>
                    <a:pt x="159" y="115"/>
                    <a:pt x="159" y="115"/>
                  </a:cubicBezTo>
                  <a:close/>
                  <a:moveTo>
                    <a:pt x="159" y="114"/>
                  </a:moveTo>
                  <a:cubicBezTo>
                    <a:pt x="160" y="113"/>
                    <a:pt x="160" y="113"/>
                    <a:pt x="160" y="113"/>
                  </a:cubicBezTo>
                  <a:cubicBezTo>
                    <a:pt x="160" y="113"/>
                    <a:pt x="160" y="113"/>
                    <a:pt x="160" y="113"/>
                  </a:cubicBezTo>
                  <a:cubicBezTo>
                    <a:pt x="159" y="114"/>
                    <a:pt x="159" y="114"/>
                    <a:pt x="159" y="114"/>
                  </a:cubicBezTo>
                  <a:cubicBezTo>
                    <a:pt x="159" y="114"/>
                    <a:pt x="159" y="114"/>
                    <a:pt x="159" y="114"/>
                  </a:cubicBezTo>
                  <a:close/>
                  <a:moveTo>
                    <a:pt x="161" y="112"/>
                  </a:moveTo>
                  <a:cubicBezTo>
                    <a:pt x="162" y="111"/>
                    <a:pt x="162" y="111"/>
                    <a:pt x="162" y="111"/>
                  </a:cubicBezTo>
                  <a:cubicBezTo>
                    <a:pt x="162" y="110"/>
                    <a:pt x="162" y="110"/>
                    <a:pt x="162" y="110"/>
                  </a:cubicBezTo>
                  <a:cubicBezTo>
                    <a:pt x="163" y="109"/>
                    <a:pt x="163" y="109"/>
                    <a:pt x="163" y="109"/>
                  </a:cubicBezTo>
                  <a:cubicBezTo>
                    <a:pt x="163" y="110"/>
                    <a:pt x="163" y="110"/>
                    <a:pt x="163" y="110"/>
                  </a:cubicBezTo>
                  <a:cubicBezTo>
                    <a:pt x="163" y="110"/>
                    <a:pt x="163" y="110"/>
                    <a:pt x="163" y="110"/>
                  </a:cubicBezTo>
                  <a:cubicBezTo>
                    <a:pt x="163" y="110"/>
                    <a:pt x="163" y="110"/>
                    <a:pt x="163" y="110"/>
                  </a:cubicBezTo>
                  <a:cubicBezTo>
                    <a:pt x="162" y="111"/>
                    <a:pt x="162" y="111"/>
                    <a:pt x="162" y="111"/>
                  </a:cubicBezTo>
                  <a:cubicBezTo>
                    <a:pt x="162" y="112"/>
                    <a:pt x="162" y="112"/>
                    <a:pt x="162" y="112"/>
                  </a:cubicBezTo>
                  <a:cubicBezTo>
                    <a:pt x="161" y="112"/>
                    <a:pt x="161" y="112"/>
                    <a:pt x="161" y="112"/>
                  </a:cubicBezTo>
                  <a:cubicBezTo>
                    <a:pt x="161" y="112"/>
                    <a:pt x="161" y="112"/>
                    <a:pt x="161" y="112"/>
                  </a:cubicBezTo>
                  <a:cubicBezTo>
                    <a:pt x="161" y="112"/>
                    <a:pt x="161" y="112"/>
                    <a:pt x="161" y="112"/>
                  </a:cubicBezTo>
                  <a:close/>
                  <a:moveTo>
                    <a:pt x="162" y="107"/>
                  </a:moveTo>
                  <a:cubicBezTo>
                    <a:pt x="163" y="106"/>
                    <a:pt x="163" y="106"/>
                    <a:pt x="163" y="106"/>
                  </a:cubicBezTo>
                  <a:cubicBezTo>
                    <a:pt x="163" y="106"/>
                    <a:pt x="163" y="106"/>
                    <a:pt x="163" y="106"/>
                  </a:cubicBezTo>
                  <a:cubicBezTo>
                    <a:pt x="163" y="107"/>
                    <a:pt x="163" y="107"/>
                    <a:pt x="163" y="107"/>
                  </a:cubicBezTo>
                  <a:cubicBezTo>
                    <a:pt x="163" y="107"/>
                    <a:pt x="163" y="107"/>
                    <a:pt x="163" y="107"/>
                  </a:cubicBezTo>
                  <a:cubicBezTo>
                    <a:pt x="163" y="107"/>
                    <a:pt x="163" y="107"/>
                    <a:pt x="163" y="107"/>
                  </a:cubicBezTo>
                  <a:cubicBezTo>
                    <a:pt x="162" y="107"/>
                    <a:pt x="162" y="107"/>
                    <a:pt x="162" y="107"/>
                  </a:cubicBezTo>
                  <a:close/>
                  <a:moveTo>
                    <a:pt x="109" y="51"/>
                  </a:moveTo>
                  <a:cubicBezTo>
                    <a:pt x="109" y="51"/>
                    <a:pt x="109" y="51"/>
                    <a:pt x="109" y="51"/>
                  </a:cubicBezTo>
                  <a:cubicBezTo>
                    <a:pt x="110" y="51"/>
                    <a:pt x="110" y="51"/>
                    <a:pt x="110" y="51"/>
                  </a:cubicBezTo>
                  <a:cubicBezTo>
                    <a:pt x="109" y="51"/>
                    <a:pt x="109" y="51"/>
                    <a:pt x="109" y="51"/>
                  </a:cubicBezTo>
                  <a:cubicBezTo>
                    <a:pt x="109" y="51"/>
                    <a:pt x="109" y="51"/>
                    <a:pt x="109" y="51"/>
                  </a:cubicBezTo>
                  <a:close/>
                  <a:moveTo>
                    <a:pt x="91" y="68"/>
                  </a:moveTo>
                  <a:cubicBezTo>
                    <a:pt x="92" y="66"/>
                    <a:pt x="92" y="66"/>
                    <a:pt x="92" y="66"/>
                  </a:cubicBezTo>
                  <a:cubicBezTo>
                    <a:pt x="92" y="66"/>
                    <a:pt x="92" y="66"/>
                    <a:pt x="92" y="66"/>
                  </a:cubicBezTo>
                  <a:cubicBezTo>
                    <a:pt x="91" y="65"/>
                    <a:pt x="91" y="65"/>
                    <a:pt x="91" y="65"/>
                  </a:cubicBezTo>
                  <a:cubicBezTo>
                    <a:pt x="91" y="64"/>
                    <a:pt x="91" y="64"/>
                    <a:pt x="91" y="64"/>
                  </a:cubicBezTo>
                  <a:cubicBezTo>
                    <a:pt x="91" y="63"/>
                    <a:pt x="91" y="63"/>
                    <a:pt x="91" y="63"/>
                  </a:cubicBezTo>
                  <a:cubicBezTo>
                    <a:pt x="90" y="62"/>
                    <a:pt x="90" y="62"/>
                    <a:pt x="90" y="62"/>
                  </a:cubicBezTo>
                  <a:cubicBezTo>
                    <a:pt x="89" y="62"/>
                    <a:pt x="89" y="62"/>
                    <a:pt x="89" y="62"/>
                  </a:cubicBezTo>
                  <a:cubicBezTo>
                    <a:pt x="88" y="63"/>
                    <a:pt x="88" y="63"/>
                    <a:pt x="88" y="63"/>
                  </a:cubicBezTo>
                  <a:cubicBezTo>
                    <a:pt x="87" y="63"/>
                    <a:pt x="87" y="63"/>
                    <a:pt x="87" y="63"/>
                  </a:cubicBezTo>
                  <a:cubicBezTo>
                    <a:pt x="86" y="62"/>
                    <a:pt x="86" y="62"/>
                    <a:pt x="86" y="62"/>
                  </a:cubicBezTo>
                  <a:cubicBezTo>
                    <a:pt x="86" y="61"/>
                    <a:pt x="86" y="61"/>
                    <a:pt x="86" y="61"/>
                  </a:cubicBezTo>
                  <a:cubicBezTo>
                    <a:pt x="88" y="59"/>
                    <a:pt x="88" y="59"/>
                    <a:pt x="88" y="59"/>
                  </a:cubicBezTo>
                  <a:cubicBezTo>
                    <a:pt x="89" y="57"/>
                    <a:pt x="89" y="57"/>
                    <a:pt x="89" y="57"/>
                  </a:cubicBezTo>
                  <a:cubicBezTo>
                    <a:pt x="90" y="57"/>
                    <a:pt x="90" y="57"/>
                    <a:pt x="90" y="57"/>
                  </a:cubicBezTo>
                  <a:cubicBezTo>
                    <a:pt x="90" y="59"/>
                    <a:pt x="90" y="59"/>
                    <a:pt x="90" y="59"/>
                  </a:cubicBezTo>
                  <a:cubicBezTo>
                    <a:pt x="89" y="60"/>
                    <a:pt x="89" y="60"/>
                    <a:pt x="89" y="60"/>
                  </a:cubicBezTo>
                  <a:cubicBezTo>
                    <a:pt x="90" y="60"/>
                    <a:pt x="90" y="60"/>
                    <a:pt x="90" y="60"/>
                  </a:cubicBezTo>
                  <a:cubicBezTo>
                    <a:pt x="90" y="60"/>
                    <a:pt x="90" y="60"/>
                    <a:pt x="90" y="60"/>
                  </a:cubicBezTo>
                  <a:cubicBezTo>
                    <a:pt x="91" y="61"/>
                    <a:pt x="91" y="61"/>
                    <a:pt x="91" y="61"/>
                  </a:cubicBezTo>
                  <a:cubicBezTo>
                    <a:pt x="92" y="60"/>
                    <a:pt x="92" y="60"/>
                    <a:pt x="92" y="60"/>
                  </a:cubicBezTo>
                  <a:cubicBezTo>
                    <a:pt x="94" y="60"/>
                    <a:pt x="94" y="60"/>
                    <a:pt x="94" y="60"/>
                  </a:cubicBezTo>
                  <a:cubicBezTo>
                    <a:pt x="94" y="61"/>
                    <a:pt x="94" y="61"/>
                    <a:pt x="94" y="61"/>
                  </a:cubicBezTo>
                  <a:cubicBezTo>
                    <a:pt x="94" y="62"/>
                    <a:pt x="94" y="62"/>
                    <a:pt x="94" y="62"/>
                  </a:cubicBezTo>
                  <a:cubicBezTo>
                    <a:pt x="94" y="62"/>
                    <a:pt x="94" y="62"/>
                    <a:pt x="94" y="62"/>
                  </a:cubicBezTo>
                  <a:cubicBezTo>
                    <a:pt x="94" y="63"/>
                    <a:pt x="94" y="63"/>
                    <a:pt x="94" y="63"/>
                  </a:cubicBezTo>
                  <a:cubicBezTo>
                    <a:pt x="95" y="64"/>
                    <a:pt x="95" y="64"/>
                    <a:pt x="95" y="64"/>
                  </a:cubicBezTo>
                  <a:cubicBezTo>
                    <a:pt x="95" y="64"/>
                    <a:pt x="95" y="64"/>
                    <a:pt x="95" y="64"/>
                  </a:cubicBezTo>
                  <a:cubicBezTo>
                    <a:pt x="97" y="66"/>
                    <a:pt x="97" y="66"/>
                    <a:pt x="97" y="66"/>
                  </a:cubicBezTo>
                  <a:cubicBezTo>
                    <a:pt x="97" y="67"/>
                    <a:pt x="97" y="67"/>
                    <a:pt x="97" y="67"/>
                  </a:cubicBezTo>
                  <a:cubicBezTo>
                    <a:pt x="96" y="67"/>
                    <a:pt x="96" y="67"/>
                    <a:pt x="96" y="67"/>
                  </a:cubicBezTo>
                  <a:cubicBezTo>
                    <a:pt x="95" y="66"/>
                    <a:pt x="95" y="66"/>
                    <a:pt x="95" y="66"/>
                  </a:cubicBezTo>
                  <a:cubicBezTo>
                    <a:pt x="95" y="66"/>
                    <a:pt x="95" y="66"/>
                    <a:pt x="95" y="66"/>
                  </a:cubicBezTo>
                  <a:cubicBezTo>
                    <a:pt x="94" y="67"/>
                    <a:pt x="94" y="67"/>
                    <a:pt x="94" y="67"/>
                  </a:cubicBezTo>
                  <a:cubicBezTo>
                    <a:pt x="93" y="67"/>
                    <a:pt x="93" y="67"/>
                    <a:pt x="93" y="67"/>
                  </a:cubicBezTo>
                  <a:cubicBezTo>
                    <a:pt x="92" y="68"/>
                    <a:pt x="92" y="68"/>
                    <a:pt x="92" y="68"/>
                  </a:cubicBezTo>
                  <a:cubicBezTo>
                    <a:pt x="91" y="68"/>
                    <a:pt x="91" y="68"/>
                    <a:pt x="91" y="68"/>
                  </a:cubicBezTo>
                  <a:close/>
                  <a:moveTo>
                    <a:pt x="86" y="95"/>
                  </a:moveTo>
                  <a:cubicBezTo>
                    <a:pt x="87" y="95"/>
                    <a:pt x="87" y="95"/>
                    <a:pt x="87" y="95"/>
                  </a:cubicBezTo>
                  <a:cubicBezTo>
                    <a:pt x="88" y="95"/>
                    <a:pt x="88" y="95"/>
                    <a:pt x="88" y="95"/>
                  </a:cubicBezTo>
                  <a:cubicBezTo>
                    <a:pt x="89" y="95"/>
                    <a:pt x="89" y="95"/>
                    <a:pt x="89" y="95"/>
                  </a:cubicBezTo>
                  <a:cubicBezTo>
                    <a:pt x="89" y="95"/>
                    <a:pt x="89" y="95"/>
                    <a:pt x="89" y="95"/>
                  </a:cubicBezTo>
                  <a:cubicBezTo>
                    <a:pt x="90" y="94"/>
                    <a:pt x="90" y="94"/>
                    <a:pt x="90" y="94"/>
                  </a:cubicBezTo>
                  <a:cubicBezTo>
                    <a:pt x="91" y="94"/>
                    <a:pt x="91" y="94"/>
                    <a:pt x="91" y="94"/>
                  </a:cubicBezTo>
                  <a:cubicBezTo>
                    <a:pt x="91" y="95"/>
                    <a:pt x="91" y="95"/>
                    <a:pt x="91" y="95"/>
                  </a:cubicBezTo>
                  <a:cubicBezTo>
                    <a:pt x="92" y="95"/>
                    <a:pt x="92" y="95"/>
                    <a:pt x="92" y="95"/>
                  </a:cubicBezTo>
                  <a:cubicBezTo>
                    <a:pt x="93" y="96"/>
                    <a:pt x="93" y="96"/>
                    <a:pt x="93" y="96"/>
                  </a:cubicBezTo>
                  <a:cubicBezTo>
                    <a:pt x="92" y="97"/>
                    <a:pt x="92" y="97"/>
                    <a:pt x="92" y="97"/>
                  </a:cubicBezTo>
                  <a:cubicBezTo>
                    <a:pt x="91" y="98"/>
                    <a:pt x="91" y="98"/>
                    <a:pt x="91" y="98"/>
                  </a:cubicBezTo>
                  <a:cubicBezTo>
                    <a:pt x="90" y="98"/>
                    <a:pt x="90" y="98"/>
                    <a:pt x="90" y="98"/>
                  </a:cubicBezTo>
                  <a:cubicBezTo>
                    <a:pt x="89" y="98"/>
                    <a:pt x="89" y="98"/>
                    <a:pt x="89" y="98"/>
                  </a:cubicBezTo>
                  <a:cubicBezTo>
                    <a:pt x="89" y="98"/>
                    <a:pt x="89" y="98"/>
                    <a:pt x="89" y="98"/>
                  </a:cubicBezTo>
                  <a:cubicBezTo>
                    <a:pt x="88" y="98"/>
                    <a:pt x="88" y="98"/>
                    <a:pt x="88" y="98"/>
                  </a:cubicBezTo>
                  <a:cubicBezTo>
                    <a:pt x="87" y="98"/>
                    <a:pt x="87" y="98"/>
                    <a:pt x="87" y="98"/>
                  </a:cubicBezTo>
                  <a:cubicBezTo>
                    <a:pt x="86" y="96"/>
                    <a:pt x="86" y="96"/>
                    <a:pt x="86" y="96"/>
                  </a:cubicBezTo>
                  <a:cubicBezTo>
                    <a:pt x="86" y="95"/>
                    <a:pt x="86" y="95"/>
                    <a:pt x="86" y="95"/>
                  </a:cubicBezTo>
                  <a:close/>
                  <a:moveTo>
                    <a:pt x="144" y="107"/>
                  </a:moveTo>
                  <a:cubicBezTo>
                    <a:pt x="146" y="106"/>
                    <a:pt x="146" y="106"/>
                    <a:pt x="146" y="106"/>
                  </a:cubicBezTo>
                  <a:cubicBezTo>
                    <a:pt x="146" y="106"/>
                    <a:pt x="146" y="106"/>
                    <a:pt x="146" y="106"/>
                  </a:cubicBezTo>
                  <a:cubicBezTo>
                    <a:pt x="146" y="106"/>
                    <a:pt x="146" y="106"/>
                    <a:pt x="146" y="106"/>
                  </a:cubicBezTo>
                  <a:cubicBezTo>
                    <a:pt x="145" y="107"/>
                    <a:pt x="145" y="107"/>
                    <a:pt x="145" y="107"/>
                  </a:cubicBezTo>
                  <a:cubicBezTo>
                    <a:pt x="144" y="107"/>
                    <a:pt x="144" y="107"/>
                    <a:pt x="144" y="107"/>
                  </a:cubicBezTo>
                  <a:close/>
                  <a:moveTo>
                    <a:pt x="135" y="113"/>
                  </a:moveTo>
                  <a:cubicBezTo>
                    <a:pt x="136" y="113"/>
                    <a:pt x="136" y="113"/>
                    <a:pt x="136" y="113"/>
                  </a:cubicBezTo>
                  <a:cubicBezTo>
                    <a:pt x="136" y="113"/>
                    <a:pt x="136" y="113"/>
                    <a:pt x="136" y="113"/>
                  </a:cubicBezTo>
                  <a:cubicBezTo>
                    <a:pt x="136" y="113"/>
                    <a:pt x="136" y="113"/>
                    <a:pt x="136" y="113"/>
                  </a:cubicBezTo>
                  <a:cubicBezTo>
                    <a:pt x="135" y="113"/>
                    <a:pt x="135" y="113"/>
                    <a:pt x="135" y="113"/>
                  </a:cubicBezTo>
                  <a:close/>
                  <a:moveTo>
                    <a:pt x="135" y="120"/>
                  </a:moveTo>
                  <a:cubicBezTo>
                    <a:pt x="136" y="119"/>
                    <a:pt x="136" y="119"/>
                    <a:pt x="136" y="119"/>
                  </a:cubicBezTo>
                  <a:cubicBezTo>
                    <a:pt x="136" y="120"/>
                    <a:pt x="136" y="120"/>
                    <a:pt x="136" y="120"/>
                  </a:cubicBezTo>
                  <a:cubicBezTo>
                    <a:pt x="136" y="120"/>
                    <a:pt x="136" y="120"/>
                    <a:pt x="136" y="120"/>
                  </a:cubicBezTo>
                  <a:cubicBezTo>
                    <a:pt x="135" y="121"/>
                    <a:pt x="135" y="121"/>
                    <a:pt x="135" y="121"/>
                  </a:cubicBezTo>
                  <a:cubicBezTo>
                    <a:pt x="135" y="120"/>
                    <a:pt x="135" y="120"/>
                    <a:pt x="135" y="120"/>
                  </a:cubicBezTo>
                  <a:cubicBezTo>
                    <a:pt x="135" y="120"/>
                    <a:pt x="135" y="120"/>
                    <a:pt x="135" y="120"/>
                  </a:cubicBezTo>
                  <a:close/>
                  <a:moveTo>
                    <a:pt x="132" y="123"/>
                  </a:moveTo>
                  <a:cubicBezTo>
                    <a:pt x="131" y="123"/>
                    <a:pt x="131" y="123"/>
                    <a:pt x="131" y="123"/>
                  </a:cubicBezTo>
                  <a:cubicBezTo>
                    <a:pt x="132" y="123"/>
                    <a:pt x="132" y="123"/>
                    <a:pt x="132" y="123"/>
                  </a:cubicBezTo>
                  <a:cubicBezTo>
                    <a:pt x="132" y="123"/>
                    <a:pt x="132" y="123"/>
                    <a:pt x="132" y="123"/>
                  </a:cubicBezTo>
                  <a:cubicBezTo>
                    <a:pt x="133" y="123"/>
                    <a:pt x="133" y="123"/>
                    <a:pt x="133" y="123"/>
                  </a:cubicBezTo>
                  <a:cubicBezTo>
                    <a:pt x="133" y="123"/>
                    <a:pt x="133" y="123"/>
                    <a:pt x="133" y="123"/>
                  </a:cubicBezTo>
                  <a:cubicBezTo>
                    <a:pt x="134" y="122"/>
                    <a:pt x="134" y="122"/>
                    <a:pt x="134" y="122"/>
                  </a:cubicBezTo>
                  <a:cubicBezTo>
                    <a:pt x="133" y="122"/>
                    <a:pt x="133" y="122"/>
                    <a:pt x="133" y="122"/>
                  </a:cubicBezTo>
                  <a:cubicBezTo>
                    <a:pt x="134" y="121"/>
                    <a:pt x="134" y="121"/>
                    <a:pt x="134" y="121"/>
                  </a:cubicBezTo>
                  <a:cubicBezTo>
                    <a:pt x="135" y="121"/>
                    <a:pt x="135" y="121"/>
                    <a:pt x="135" y="121"/>
                  </a:cubicBezTo>
                  <a:cubicBezTo>
                    <a:pt x="135" y="121"/>
                    <a:pt x="135" y="121"/>
                    <a:pt x="135" y="121"/>
                  </a:cubicBezTo>
                  <a:cubicBezTo>
                    <a:pt x="135" y="122"/>
                    <a:pt x="135" y="122"/>
                    <a:pt x="135" y="122"/>
                  </a:cubicBezTo>
                  <a:cubicBezTo>
                    <a:pt x="135" y="122"/>
                    <a:pt x="135" y="122"/>
                    <a:pt x="135" y="122"/>
                  </a:cubicBezTo>
                  <a:cubicBezTo>
                    <a:pt x="135" y="122"/>
                    <a:pt x="135" y="122"/>
                    <a:pt x="135" y="122"/>
                  </a:cubicBezTo>
                  <a:cubicBezTo>
                    <a:pt x="136" y="121"/>
                    <a:pt x="136" y="121"/>
                    <a:pt x="136" y="121"/>
                  </a:cubicBezTo>
                  <a:cubicBezTo>
                    <a:pt x="136" y="122"/>
                    <a:pt x="136" y="122"/>
                    <a:pt x="136" y="122"/>
                  </a:cubicBezTo>
                  <a:cubicBezTo>
                    <a:pt x="136" y="122"/>
                    <a:pt x="136" y="122"/>
                    <a:pt x="136" y="122"/>
                  </a:cubicBezTo>
                  <a:cubicBezTo>
                    <a:pt x="136" y="123"/>
                    <a:pt x="136" y="123"/>
                    <a:pt x="136" y="123"/>
                  </a:cubicBezTo>
                  <a:cubicBezTo>
                    <a:pt x="136" y="123"/>
                    <a:pt x="136" y="123"/>
                    <a:pt x="136" y="123"/>
                  </a:cubicBezTo>
                  <a:cubicBezTo>
                    <a:pt x="136" y="124"/>
                    <a:pt x="136" y="124"/>
                    <a:pt x="136" y="124"/>
                  </a:cubicBezTo>
                  <a:cubicBezTo>
                    <a:pt x="136" y="124"/>
                    <a:pt x="136" y="124"/>
                    <a:pt x="136" y="124"/>
                  </a:cubicBezTo>
                  <a:cubicBezTo>
                    <a:pt x="135" y="123"/>
                    <a:pt x="135" y="123"/>
                    <a:pt x="135" y="123"/>
                  </a:cubicBezTo>
                  <a:cubicBezTo>
                    <a:pt x="135" y="124"/>
                    <a:pt x="135" y="124"/>
                    <a:pt x="135" y="124"/>
                  </a:cubicBezTo>
                  <a:cubicBezTo>
                    <a:pt x="134" y="124"/>
                    <a:pt x="134" y="124"/>
                    <a:pt x="134" y="124"/>
                  </a:cubicBezTo>
                  <a:cubicBezTo>
                    <a:pt x="134" y="124"/>
                    <a:pt x="134" y="124"/>
                    <a:pt x="134" y="124"/>
                  </a:cubicBezTo>
                  <a:cubicBezTo>
                    <a:pt x="133" y="124"/>
                    <a:pt x="133" y="124"/>
                    <a:pt x="133" y="124"/>
                  </a:cubicBezTo>
                  <a:cubicBezTo>
                    <a:pt x="132" y="124"/>
                    <a:pt x="132" y="124"/>
                    <a:pt x="132" y="124"/>
                  </a:cubicBezTo>
                  <a:cubicBezTo>
                    <a:pt x="132" y="123"/>
                    <a:pt x="132" y="123"/>
                    <a:pt x="132" y="123"/>
                  </a:cubicBezTo>
                  <a:close/>
                  <a:moveTo>
                    <a:pt x="122" y="132"/>
                  </a:moveTo>
                  <a:cubicBezTo>
                    <a:pt x="122" y="132"/>
                    <a:pt x="122" y="132"/>
                    <a:pt x="122" y="132"/>
                  </a:cubicBezTo>
                  <a:cubicBezTo>
                    <a:pt x="122" y="132"/>
                    <a:pt x="122" y="132"/>
                    <a:pt x="122" y="132"/>
                  </a:cubicBezTo>
                  <a:cubicBezTo>
                    <a:pt x="121" y="132"/>
                    <a:pt x="121" y="132"/>
                    <a:pt x="121" y="132"/>
                  </a:cubicBezTo>
                  <a:cubicBezTo>
                    <a:pt x="121" y="131"/>
                    <a:pt x="121" y="131"/>
                    <a:pt x="121" y="131"/>
                  </a:cubicBezTo>
                  <a:cubicBezTo>
                    <a:pt x="121" y="131"/>
                    <a:pt x="121" y="131"/>
                    <a:pt x="121" y="131"/>
                  </a:cubicBezTo>
                  <a:cubicBezTo>
                    <a:pt x="122" y="130"/>
                    <a:pt x="122" y="130"/>
                    <a:pt x="122" y="130"/>
                  </a:cubicBezTo>
                  <a:cubicBezTo>
                    <a:pt x="121" y="129"/>
                    <a:pt x="121" y="129"/>
                    <a:pt x="121" y="129"/>
                  </a:cubicBezTo>
                  <a:cubicBezTo>
                    <a:pt x="121" y="129"/>
                    <a:pt x="121" y="129"/>
                    <a:pt x="121" y="129"/>
                  </a:cubicBezTo>
                  <a:cubicBezTo>
                    <a:pt x="121" y="128"/>
                    <a:pt x="121" y="128"/>
                    <a:pt x="121" y="128"/>
                  </a:cubicBezTo>
                  <a:cubicBezTo>
                    <a:pt x="123" y="127"/>
                    <a:pt x="123" y="127"/>
                    <a:pt x="123" y="127"/>
                  </a:cubicBezTo>
                  <a:cubicBezTo>
                    <a:pt x="125" y="126"/>
                    <a:pt x="125" y="126"/>
                    <a:pt x="125" y="126"/>
                  </a:cubicBezTo>
                  <a:cubicBezTo>
                    <a:pt x="126" y="126"/>
                    <a:pt x="126" y="126"/>
                    <a:pt x="126" y="126"/>
                  </a:cubicBezTo>
                  <a:cubicBezTo>
                    <a:pt x="126" y="126"/>
                    <a:pt x="126" y="126"/>
                    <a:pt x="126" y="126"/>
                  </a:cubicBezTo>
                  <a:cubicBezTo>
                    <a:pt x="126" y="128"/>
                    <a:pt x="126" y="128"/>
                    <a:pt x="126" y="128"/>
                  </a:cubicBezTo>
                  <a:cubicBezTo>
                    <a:pt x="126" y="128"/>
                    <a:pt x="126" y="128"/>
                    <a:pt x="126" y="128"/>
                  </a:cubicBezTo>
                  <a:cubicBezTo>
                    <a:pt x="127" y="127"/>
                    <a:pt x="127" y="127"/>
                    <a:pt x="127" y="127"/>
                  </a:cubicBezTo>
                  <a:cubicBezTo>
                    <a:pt x="127" y="127"/>
                    <a:pt x="127" y="127"/>
                    <a:pt x="127" y="127"/>
                  </a:cubicBezTo>
                  <a:cubicBezTo>
                    <a:pt x="127" y="126"/>
                    <a:pt x="127" y="126"/>
                    <a:pt x="127" y="126"/>
                  </a:cubicBezTo>
                  <a:cubicBezTo>
                    <a:pt x="128" y="127"/>
                    <a:pt x="128" y="127"/>
                    <a:pt x="128" y="127"/>
                  </a:cubicBezTo>
                  <a:cubicBezTo>
                    <a:pt x="128" y="126"/>
                    <a:pt x="128" y="126"/>
                    <a:pt x="128" y="126"/>
                  </a:cubicBezTo>
                  <a:cubicBezTo>
                    <a:pt x="127" y="126"/>
                    <a:pt x="127" y="126"/>
                    <a:pt x="127" y="126"/>
                  </a:cubicBezTo>
                  <a:cubicBezTo>
                    <a:pt x="127" y="125"/>
                    <a:pt x="127" y="125"/>
                    <a:pt x="127" y="125"/>
                  </a:cubicBezTo>
                  <a:cubicBezTo>
                    <a:pt x="128" y="125"/>
                    <a:pt x="128" y="125"/>
                    <a:pt x="128" y="125"/>
                  </a:cubicBezTo>
                  <a:cubicBezTo>
                    <a:pt x="128" y="124"/>
                    <a:pt x="128" y="124"/>
                    <a:pt x="128" y="124"/>
                  </a:cubicBezTo>
                  <a:cubicBezTo>
                    <a:pt x="129" y="125"/>
                    <a:pt x="129" y="125"/>
                    <a:pt x="129" y="125"/>
                  </a:cubicBezTo>
                  <a:cubicBezTo>
                    <a:pt x="129" y="126"/>
                    <a:pt x="129" y="126"/>
                    <a:pt x="129" y="126"/>
                  </a:cubicBezTo>
                  <a:cubicBezTo>
                    <a:pt x="129" y="126"/>
                    <a:pt x="129" y="126"/>
                    <a:pt x="129" y="126"/>
                  </a:cubicBezTo>
                  <a:cubicBezTo>
                    <a:pt x="129" y="127"/>
                    <a:pt x="129" y="127"/>
                    <a:pt x="129" y="127"/>
                  </a:cubicBezTo>
                  <a:cubicBezTo>
                    <a:pt x="129" y="126"/>
                    <a:pt x="129" y="126"/>
                    <a:pt x="129" y="126"/>
                  </a:cubicBezTo>
                  <a:cubicBezTo>
                    <a:pt x="129" y="126"/>
                    <a:pt x="129" y="126"/>
                    <a:pt x="129" y="126"/>
                  </a:cubicBezTo>
                  <a:cubicBezTo>
                    <a:pt x="130" y="126"/>
                    <a:pt x="130" y="126"/>
                    <a:pt x="130" y="126"/>
                  </a:cubicBezTo>
                  <a:cubicBezTo>
                    <a:pt x="130" y="126"/>
                    <a:pt x="130" y="126"/>
                    <a:pt x="130" y="126"/>
                  </a:cubicBezTo>
                  <a:cubicBezTo>
                    <a:pt x="130" y="125"/>
                    <a:pt x="130" y="125"/>
                    <a:pt x="130" y="125"/>
                  </a:cubicBezTo>
                  <a:cubicBezTo>
                    <a:pt x="130" y="125"/>
                    <a:pt x="130" y="125"/>
                    <a:pt x="130" y="125"/>
                  </a:cubicBezTo>
                  <a:cubicBezTo>
                    <a:pt x="131" y="124"/>
                    <a:pt x="131" y="124"/>
                    <a:pt x="131" y="124"/>
                  </a:cubicBezTo>
                  <a:cubicBezTo>
                    <a:pt x="131" y="125"/>
                    <a:pt x="131" y="125"/>
                    <a:pt x="131" y="125"/>
                  </a:cubicBezTo>
                  <a:cubicBezTo>
                    <a:pt x="131" y="125"/>
                    <a:pt x="131" y="125"/>
                    <a:pt x="131" y="125"/>
                  </a:cubicBezTo>
                  <a:cubicBezTo>
                    <a:pt x="131" y="126"/>
                    <a:pt x="131" y="126"/>
                    <a:pt x="131" y="126"/>
                  </a:cubicBezTo>
                  <a:cubicBezTo>
                    <a:pt x="131" y="126"/>
                    <a:pt x="131" y="126"/>
                    <a:pt x="131" y="126"/>
                  </a:cubicBezTo>
                  <a:cubicBezTo>
                    <a:pt x="131" y="126"/>
                    <a:pt x="131" y="126"/>
                    <a:pt x="131" y="126"/>
                  </a:cubicBezTo>
                  <a:cubicBezTo>
                    <a:pt x="132" y="125"/>
                    <a:pt x="132" y="125"/>
                    <a:pt x="132" y="125"/>
                  </a:cubicBezTo>
                  <a:cubicBezTo>
                    <a:pt x="133" y="125"/>
                    <a:pt x="133" y="125"/>
                    <a:pt x="133" y="125"/>
                  </a:cubicBezTo>
                  <a:cubicBezTo>
                    <a:pt x="134" y="125"/>
                    <a:pt x="134" y="125"/>
                    <a:pt x="134" y="125"/>
                  </a:cubicBezTo>
                  <a:cubicBezTo>
                    <a:pt x="134" y="126"/>
                    <a:pt x="134" y="126"/>
                    <a:pt x="134" y="126"/>
                  </a:cubicBezTo>
                  <a:cubicBezTo>
                    <a:pt x="133" y="126"/>
                    <a:pt x="133" y="126"/>
                    <a:pt x="133" y="126"/>
                  </a:cubicBezTo>
                  <a:cubicBezTo>
                    <a:pt x="132" y="126"/>
                    <a:pt x="132" y="126"/>
                    <a:pt x="132" y="126"/>
                  </a:cubicBezTo>
                  <a:cubicBezTo>
                    <a:pt x="132" y="127"/>
                    <a:pt x="132" y="127"/>
                    <a:pt x="132" y="127"/>
                  </a:cubicBezTo>
                  <a:cubicBezTo>
                    <a:pt x="133" y="127"/>
                    <a:pt x="133" y="127"/>
                    <a:pt x="133" y="127"/>
                  </a:cubicBezTo>
                  <a:cubicBezTo>
                    <a:pt x="133" y="128"/>
                    <a:pt x="133" y="128"/>
                    <a:pt x="133" y="128"/>
                  </a:cubicBezTo>
                  <a:cubicBezTo>
                    <a:pt x="132" y="128"/>
                    <a:pt x="132" y="128"/>
                    <a:pt x="132" y="128"/>
                  </a:cubicBezTo>
                  <a:cubicBezTo>
                    <a:pt x="132" y="128"/>
                    <a:pt x="132" y="128"/>
                    <a:pt x="132" y="128"/>
                  </a:cubicBezTo>
                  <a:cubicBezTo>
                    <a:pt x="132" y="128"/>
                    <a:pt x="132" y="128"/>
                    <a:pt x="132" y="128"/>
                  </a:cubicBezTo>
                  <a:cubicBezTo>
                    <a:pt x="131" y="128"/>
                    <a:pt x="131" y="128"/>
                    <a:pt x="131" y="128"/>
                  </a:cubicBezTo>
                  <a:cubicBezTo>
                    <a:pt x="130" y="128"/>
                    <a:pt x="130" y="128"/>
                    <a:pt x="130" y="128"/>
                  </a:cubicBezTo>
                  <a:cubicBezTo>
                    <a:pt x="130" y="128"/>
                    <a:pt x="130" y="128"/>
                    <a:pt x="130" y="128"/>
                  </a:cubicBezTo>
                  <a:cubicBezTo>
                    <a:pt x="129" y="128"/>
                    <a:pt x="129" y="128"/>
                    <a:pt x="129" y="128"/>
                  </a:cubicBezTo>
                  <a:cubicBezTo>
                    <a:pt x="130" y="129"/>
                    <a:pt x="130" y="129"/>
                    <a:pt x="130" y="129"/>
                  </a:cubicBezTo>
                  <a:cubicBezTo>
                    <a:pt x="131" y="129"/>
                    <a:pt x="131" y="129"/>
                    <a:pt x="131" y="129"/>
                  </a:cubicBezTo>
                  <a:cubicBezTo>
                    <a:pt x="130" y="130"/>
                    <a:pt x="130" y="130"/>
                    <a:pt x="130" y="130"/>
                  </a:cubicBezTo>
                  <a:cubicBezTo>
                    <a:pt x="129" y="130"/>
                    <a:pt x="129" y="130"/>
                    <a:pt x="129" y="130"/>
                  </a:cubicBezTo>
                  <a:cubicBezTo>
                    <a:pt x="129" y="129"/>
                    <a:pt x="129" y="129"/>
                    <a:pt x="129" y="129"/>
                  </a:cubicBezTo>
                  <a:cubicBezTo>
                    <a:pt x="128" y="129"/>
                    <a:pt x="128" y="129"/>
                    <a:pt x="128" y="129"/>
                  </a:cubicBezTo>
                  <a:cubicBezTo>
                    <a:pt x="127" y="129"/>
                    <a:pt x="127" y="129"/>
                    <a:pt x="127" y="129"/>
                  </a:cubicBezTo>
                  <a:cubicBezTo>
                    <a:pt x="128" y="130"/>
                    <a:pt x="128" y="130"/>
                    <a:pt x="128" y="130"/>
                  </a:cubicBezTo>
                  <a:cubicBezTo>
                    <a:pt x="128" y="130"/>
                    <a:pt x="128" y="130"/>
                    <a:pt x="128" y="130"/>
                  </a:cubicBezTo>
                  <a:cubicBezTo>
                    <a:pt x="128" y="131"/>
                    <a:pt x="128" y="131"/>
                    <a:pt x="128" y="131"/>
                  </a:cubicBezTo>
                  <a:cubicBezTo>
                    <a:pt x="127" y="130"/>
                    <a:pt x="127" y="130"/>
                    <a:pt x="127" y="130"/>
                  </a:cubicBezTo>
                  <a:cubicBezTo>
                    <a:pt x="126" y="131"/>
                    <a:pt x="126" y="131"/>
                    <a:pt x="126" y="131"/>
                  </a:cubicBezTo>
                  <a:cubicBezTo>
                    <a:pt x="126" y="131"/>
                    <a:pt x="126" y="131"/>
                    <a:pt x="126" y="131"/>
                  </a:cubicBezTo>
                  <a:cubicBezTo>
                    <a:pt x="125" y="131"/>
                    <a:pt x="125" y="131"/>
                    <a:pt x="125" y="131"/>
                  </a:cubicBezTo>
                  <a:cubicBezTo>
                    <a:pt x="125" y="131"/>
                    <a:pt x="125" y="131"/>
                    <a:pt x="125" y="131"/>
                  </a:cubicBezTo>
                  <a:cubicBezTo>
                    <a:pt x="125" y="132"/>
                    <a:pt x="125" y="132"/>
                    <a:pt x="125" y="132"/>
                  </a:cubicBezTo>
                  <a:cubicBezTo>
                    <a:pt x="125" y="132"/>
                    <a:pt x="125" y="132"/>
                    <a:pt x="125" y="132"/>
                  </a:cubicBezTo>
                  <a:cubicBezTo>
                    <a:pt x="124" y="133"/>
                    <a:pt x="124" y="133"/>
                    <a:pt x="124" y="133"/>
                  </a:cubicBezTo>
                  <a:cubicBezTo>
                    <a:pt x="124" y="133"/>
                    <a:pt x="124" y="133"/>
                    <a:pt x="124" y="133"/>
                  </a:cubicBezTo>
                  <a:cubicBezTo>
                    <a:pt x="123" y="134"/>
                    <a:pt x="123" y="134"/>
                    <a:pt x="123" y="134"/>
                  </a:cubicBezTo>
                  <a:cubicBezTo>
                    <a:pt x="123" y="134"/>
                    <a:pt x="123" y="134"/>
                    <a:pt x="123" y="134"/>
                  </a:cubicBezTo>
                  <a:cubicBezTo>
                    <a:pt x="122" y="134"/>
                    <a:pt x="122" y="134"/>
                    <a:pt x="122" y="134"/>
                  </a:cubicBezTo>
                  <a:cubicBezTo>
                    <a:pt x="122" y="133"/>
                    <a:pt x="122" y="133"/>
                    <a:pt x="122" y="133"/>
                  </a:cubicBezTo>
                  <a:cubicBezTo>
                    <a:pt x="124" y="132"/>
                    <a:pt x="124" y="132"/>
                    <a:pt x="124" y="132"/>
                  </a:cubicBezTo>
                  <a:cubicBezTo>
                    <a:pt x="124" y="132"/>
                    <a:pt x="124" y="132"/>
                    <a:pt x="124" y="132"/>
                  </a:cubicBezTo>
                  <a:cubicBezTo>
                    <a:pt x="124" y="131"/>
                    <a:pt x="124" y="131"/>
                    <a:pt x="124" y="131"/>
                  </a:cubicBezTo>
                  <a:cubicBezTo>
                    <a:pt x="124" y="131"/>
                    <a:pt x="124" y="131"/>
                    <a:pt x="124" y="131"/>
                  </a:cubicBezTo>
                  <a:cubicBezTo>
                    <a:pt x="123" y="132"/>
                    <a:pt x="123" y="132"/>
                    <a:pt x="123" y="132"/>
                  </a:cubicBezTo>
                  <a:cubicBezTo>
                    <a:pt x="123" y="131"/>
                    <a:pt x="123" y="131"/>
                    <a:pt x="123" y="131"/>
                  </a:cubicBezTo>
                  <a:cubicBezTo>
                    <a:pt x="123" y="131"/>
                    <a:pt x="123" y="131"/>
                    <a:pt x="123" y="131"/>
                  </a:cubicBezTo>
                  <a:cubicBezTo>
                    <a:pt x="122" y="131"/>
                    <a:pt x="122" y="131"/>
                    <a:pt x="122" y="131"/>
                  </a:cubicBezTo>
                  <a:cubicBezTo>
                    <a:pt x="122" y="131"/>
                    <a:pt x="122" y="131"/>
                    <a:pt x="122" y="131"/>
                  </a:cubicBezTo>
                  <a:cubicBezTo>
                    <a:pt x="122" y="131"/>
                    <a:pt x="122" y="131"/>
                    <a:pt x="122" y="131"/>
                  </a:cubicBezTo>
                  <a:cubicBezTo>
                    <a:pt x="122" y="132"/>
                    <a:pt x="122" y="132"/>
                    <a:pt x="122" y="132"/>
                  </a:cubicBezTo>
                  <a:close/>
                  <a:moveTo>
                    <a:pt x="121" y="135"/>
                  </a:moveTo>
                  <a:cubicBezTo>
                    <a:pt x="121" y="135"/>
                    <a:pt x="121" y="135"/>
                    <a:pt x="121" y="135"/>
                  </a:cubicBezTo>
                  <a:cubicBezTo>
                    <a:pt x="121" y="135"/>
                    <a:pt x="121" y="135"/>
                    <a:pt x="121" y="135"/>
                  </a:cubicBezTo>
                  <a:cubicBezTo>
                    <a:pt x="121" y="135"/>
                    <a:pt x="121" y="135"/>
                    <a:pt x="121" y="135"/>
                  </a:cubicBezTo>
                  <a:close/>
                  <a:moveTo>
                    <a:pt x="118" y="136"/>
                  </a:moveTo>
                  <a:cubicBezTo>
                    <a:pt x="119" y="135"/>
                    <a:pt x="119" y="135"/>
                    <a:pt x="119" y="135"/>
                  </a:cubicBezTo>
                  <a:cubicBezTo>
                    <a:pt x="120" y="134"/>
                    <a:pt x="120" y="134"/>
                    <a:pt x="120" y="134"/>
                  </a:cubicBezTo>
                  <a:cubicBezTo>
                    <a:pt x="119" y="136"/>
                    <a:pt x="119" y="136"/>
                    <a:pt x="119" y="136"/>
                  </a:cubicBezTo>
                  <a:cubicBezTo>
                    <a:pt x="118" y="136"/>
                    <a:pt x="118" y="136"/>
                    <a:pt x="118" y="136"/>
                  </a:cubicBezTo>
                  <a:close/>
                  <a:moveTo>
                    <a:pt x="112" y="140"/>
                  </a:moveTo>
                  <a:cubicBezTo>
                    <a:pt x="112" y="140"/>
                    <a:pt x="112" y="140"/>
                    <a:pt x="112" y="140"/>
                  </a:cubicBezTo>
                  <a:cubicBezTo>
                    <a:pt x="112" y="140"/>
                    <a:pt x="112" y="140"/>
                    <a:pt x="112" y="140"/>
                  </a:cubicBezTo>
                  <a:cubicBezTo>
                    <a:pt x="113" y="139"/>
                    <a:pt x="113" y="139"/>
                    <a:pt x="113" y="139"/>
                  </a:cubicBezTo>
                  <a:cubicBezTo>
                    <a:pt x="113" y="140"/>
                    <a:pt x="113" y="140"/>
                    <a:pt x="113" y="140"/>
                  </a:cubicBezTo>
                  <a:cubicBezTo>
                    <a:pt x="112" y="140"/>
                    <a:pt x="112" y="140"/>
                    <a:pt x="112" y="140"/>
                  </a:cubicBezTo>
                  <a:close/>
                  <a:moveTo>
                    <a:pt x="109" y="133"/>
                  </a:moveTo>
                  <a:cubicBezTo>
                    <a:pt x="110" y="133"/>
                    <a:pt x="110" y="133"/>
                    <a:pt x="110" y="133"/>
                  </a:cubicBezTo>
                  <a:cubicBezTo>
                    <a:pt x="110" y="134"/>
                    <a:pt x="110" y="134"/>
                    <a:pt x="110" y="134"/>
                  </a:cubicBezTo>
                  <a:cubicBezTo>
                    <a:pt x="109" y="134"/>
                    <a:pt x="109" y="134"/>
                    <a:pt x="109" y="134"/>
                  </a:cubicBezTo>
                  <a:cubicBezTo>
                    <a:pt x="109" y="133"/>
                    <a:pt x="109" y="133"/>
                    <a:pt x="109" y="133"/>
                  </a:cubicBezTo>
                  <a:close/>
                  <a:moveTo>
                    <a:pt x="92" y="140"/>
                  </a:moveTo>
                  <a:cubicBezTo>
                    <a:pt x="91" y="140"/>
                    <a:pt x="92" y="140"/>
                    <a:pt x="92" y="140"/>
                  </a:cubicBezTo>
                  <a:cubicBezTo>
                    <a:pt x="92" y="140"/>
                    <a:pt x="92" y="140"/>
                    <a:pt x="92" y="140"/>
                  </a:cubicBezTo>
                  <a:cubicBezTo>
                    <a:pt x="92" y="140"/>
                    <a:pt x="92" y="140"/>
                    <a:pt x="92" y="140"/>
                  </a:cubicBezTo>
                  <a:close/>
                  <a:moveTo>
                    <a:pt x="90" y="140"/>
                  </a:moveTo>
                  <a:cubicBezTo>
                    <a:pt x="91" y="141"/>
                    <a:pt x="91" y="141"/>
                    <a:pt x="91" y="141"/>
                  </a:cubicBezTo>
                  <a:cubicBezTo>
                    <a:pt x="91" y="141"/>
                    <a:pt x="91" y="141"/>
                    <a:pt x="91" y="141"/>
                  </a:cubicBezTo>
                  <a:cubicBezTo>
                    <a:pt x="90" y="140"/>
                    <a:pt x="90" y="140"/>
                    <a:pt x="90" y="140"/>
                  </a:cubicBezTo>
                  <a:close/>
                  <a:moveTo>
                    <a:pt x="94" y="143"/>
                  </a:moveTo>
                  <a:cubicBezTo>
                    <a:pt x="95" y="144"/>
                    <a:pt x="95" y="144"/>
                    <a:pt x="95" y="144"/>
                  </a:cubicBezTo>
                  <a:cubicBezTo>
                    <a:pt x="94" y="144"/>
                    <a:pt x="94" y="144"/>
                    <a:pt x="94" y="144"/>
                  </a:cubicBezTo>
                  <a:cubicBezTo>
                    <a:pt x="94" y="144"/>
                    <a:pt x="94" y="144"/>
                    <a:pt x="94" y="144"/>
                  </a:cubicBezTo>
                  <a:cubicBezTo>
                    <a:pt x="94" y="143"/>
                    <a:pt x="94" y="143"/>
                    <a:pt x="94" y="143"/>
                  </a:cubicBezTo>
                  <a:close/>
                  <a:moveTo>
                    <a:pt x="94" y="143"/>
                  </a:moveTo>
                  <a:cubicBezTo>
                    <a:pt x="94" y="142"/>
                    <a:pt x="94" y="142"/>
                    <a:pt x="94" y="142"/>
                  </a:cubicBezTo>
                  <a:cubicBezTo>
                    <a:pt x="94" y="143"/>
                    <a:pt x="94" y="143"/>
                    <a:pt x="94" y="143"/>
                  </a:cubicBezTo>
                  <a:cubicBezTo>
                    <a:pt x="94" y="143"/>
                    <a:pt x="94" y="143"/>
                    <a:pt x="94" y="143"/>
                  </a:cubicBezTo>
                  <a:close/>
                  <a:moveTo>
                    <a:pt x="90" y="144"/>
                  </a:moveTo>
                  <a:cubicBezTo>
                    <a:pt x="91" y="143"/>
                    <a:pt x="91" y="143"/>
                    <a:pt x="91" y="143"/>
                  </a:cubicBezTo>
                  <a:cubicBezTo>
                    <a:pt x="91" y="142"/>
                    <a:pt x="91" y="142"/>
                    <a:pt x="91" y="142"/>
                  </a:cubicBezTo>
                  <a:cubicBezTo>
                    <a:pt x="92" y="142"/>
                    <a:pt x="92" y="142"/>
                    <a:pt x="92" y="142"/>
                  </a:cubicBezTo>
                  <a:cubicBezTo>
                    <a:pt x="93" y="142"/>
                    <a:pt x="93" y="142"/>
                    <a:pt x="93" y="142"/>
                  </a:cubicBezTo>
                  <a:cubicBezTo>
                    <a:pt x="92" y="142"/>
                    <a:pt x="92" y="142"/>
                    <a:pt x="92" y="142"/>
                  </a:cubicBezTo>
                  <a:cubicBezTo>
                    <a:pt x="92" y="143"/>
                    <a:pt x="92" y="143"/>
                    <a:pt x="92" y="143"/>
                  </a:cubicBezTo>
                  <a:cubicBezTo>
                    <a:pt x="91" y="144"/>
                    <a:pt x="91" y="144"/>
                    <a:pt x="91" y="144"/>
                  </a:cubicBezTo>
                  <a:cubicBezTo>
                    <a:pt x="90" y="144"/>
                    <a:pt x="90" y="144"/>
                    <a:pt x="90" y="144"/>
                  </a:cubicBezTo>
                  <a:close/>
                  <a:moveTo>
                    <a:pt x="89" y="142"/>
                  </a:moveTo>
                  <a:cubicBezTo>
                    <a:pt x="88" y="141"/>
                    <a:pt x="88" y="141"/>
                    <a:pt x="88" y="141"/>
                  </a:cubicBezTo>
                  <a:cubicBezTo>
                    <a:pt x="89" y="140"/>
                    <a:pt x="89" y="140"/>
                    <a:pt x="89" y="140"/>
                  </a:cubicBezTo>
                  <a:cubicBezTo>
                    <a:pt x="89" y="140"/>
                    <a:pt x="89" y="140"/>
                    <a:pt x="89" y="140"/>
                  </a:cubicBezTo>
                  <a:cubicBezTo>
                    <a:pt x="90" y="141"/>
                    <a:pt x="90" y="141"/>
                    <a:pt x="90" y="141"/>
                  </a:cubicBezTo>
                  <a:cubicBezTo>
                    <a:pt x="90" y="141"/>
                    <a:pt x="90" y="141"/>
                    <a:pt x="90" y="141"/>
                  </a:cubicBezTo>
                  <a:cubicBezTo>
                    <a:pt x="89" y="142"/>
                    <a:pt x="89" y="142"/>
                    <a:pt x="89" y="142"/>
                  </a:cubicBezTo>
                  <a:cubicBezTo>
                    <a:pt x="89" y="142"/>
                    <a:pt x="89" y="142"/>
                    <a:pt x="89" y="142"/>
                  </a:cubicBezTo>
                  <a:close/>
                  <a:moveTo>
                    <a:pt x="84" y="141"/>
                  </a:moveTo>
                  <a:cubicBezTo>
                    <a:pt x="85" y="141"/>
                    <a:pt x="85" y="141"/>
                    <a:pt x="85" y="141"/>
                  </a:cubicBezTo>
                  <a:cubicBezTo>
                    <a:pt x="85" y="142"/>
                    <a:pt x="85" y="142"/>
                    <a:pt x="85" y="142"/>
                  </a:cubicBezTo>
                  <a:cubicBezTo>
                    <a:pt x="85" y="142"/>
                    <a:pt x="85" y="142"/>
                    <a:pt x="85" y="142"/>
                  </a:cubicBezTo>
                  <a:cubicBezTo>
                    <a:pt x="84" y="141"/>
                    <a:pt x="84" y="141"/>
                    <a:pt x="84" y="141"/>
                  </a:cubicBezTo>
                  <a:close/>
                  <a:moveTo>
                    <a:pt x="82" y="143"/>
                  </a:moveTo>
                  <a:cubicBezTo>
                    <a:pt x="81" y="143"/>
                    <a:pt x="81" y="143"/>
                    <a:pt x="81" y="143"/>
                  </a:cubicBezTo>
                  <a:cubicBezTo>
                    <a:pt x="82" y="142"/>
                    <a:pt x="82" y="142"/>
                    <a:pt x="82" y="142"/>
                  </a:cubicBezTo>
                  <a:cubicBezTo>
                    <a:pt x="82" y="143"/>
                    <a:pt x="82" y="143"/>
                    <a:pt x="82" y="143"/>
                  </a:cubicBezTo>
                  <a:cubicBezTo>
                    <a:pt x="82" y="143"/>
                    <a:pt x="82" y="143"/>
                    <a:pt x="82" y="143"/>
                  </a:cubicBezTo>
                  <a:close/>
                  <a:moveTo>
                    <a:pt x="78" y="145"/>
                  </a:moveTo>
                  <a:cubicBezTo>
                    <a:pt x="79" y="146"/>
                    <a:pt x="79" y="146"/>
                    <a:pt x="79" y="146"/>
                  </a:cubicBezTo>
                  <a:cubicBezTo>
                    <a:pt x="79" y="146"/>
                    <a:pt x="79" y="146"/>
                    <a:pt x="79" y="146"/>
                  </a:cubicBezTo>
                  <a:cubicBezTo>
                    <a:pt x="78" y="146"/>
                    <a:pt x="78" y="146"/>
                    <a:pt x="78" y="146"/>
                  </a:cubicBezTo>
                  <a:cubicBezTo>
                    <a:pt x="78" y="145"/>
                    <a:pt x="78" y="145"/>
                    <a:pt x="78" y="145"/>
                  </a:cubicBezTo>
                  <a:close/>
                  <a:moveTo>
                    <a:pt x="0" y="159"/>
                  </a:moveTo>
                  <a:cubicBezTo>
                    <a:pt x="0" y="160"/>
                    <a:pt x="0" y="160"/>
                    <a:pt x="0" y="160"/>
                  </a:cubicBezTo>
                  <a:cubicBezTo>
                    <a:pt x="1" y="159"/>
                    <a:pt x="1" y="159"/>
                    <a:pt x="1" y="159"/>
                  </a:cubicBezTo>
                  <a:cubicBezTo>
                    <a:pt x="0" y="159"/>
                    <a:pt x="0" y="159"/>
                    <a:pt x="0" y="159"/>
                  </a:cubicBezTo>
                  <a:close/>
                  <a:moveTo>
                    <a:pt x="1" y="157"/>
                  </a:moveTo>
                  <a:cubicBezTo>
                    <a:pt x="0" y="158"/>
                    <a:pt x="0" y="158"/>
                    <a:pt x="0" y="158"/>
                  </a:cubicBezTo>
                  <a:cubicBezTo>
                    <a:pt x="1" y="158"/>
                    <a:pt x="1" y="158"/>
                    <a:pt x="1" y="158"/>
                  </a:cubicBezTo>
                  <a:cubicBezTo>
                    <a:pt x="2" y="157"/>
                    <a:pt x="2" y="157"/>
                    <a:pt x="2" y="157"/>
                  </a:cubicBezTo>
                  <a:cubicBezTo>
                    <a:pt x="1" y="157"/>
                    <a:pt x="1" y="157"/>
                    <a:pt x="1" y="157"/>
                  </a:cubicBezTo>
                  <a:close/>
                  <a:moveTo>
                    <a:pt x="2" y="155"/>
                  </a:moveTo>
                  <a:cubicBezTo>
                    <a:pt x="3" y="156"/>
                    <a:pt x="3" y="156"/>
                    <a:pt x="3" y="156"/>
                  </a:cubicBezTo>
                  <a:cubicBezTo>
                    <a:pt x="3" y="155"/>
                    <a:pt x="3" y="155"/>
                    <a:pt x="3" y="155"/>
                  </a:cubicBezTo>
                  <a:cubicBezTo>
                    <a:pt x="2" y="155"/>
                    <a:pt x="2" y="155"/>
                    <a:pt x="2" y="155"/>
                  </a:cubicBezTo>
                  <a:close/>
                  <a:moveTo>
                    <a:pt x="8" y="156"/>
                  </a:moveTo>
                  <a:cubicBezTo>
                    <a:pt x="7" y="155"/>
                    <a:pt x="7" y="155"/>
                    <a:pt x="7" y="155"/>
                  </a:cubicBezTo>
                  <a:cubicBezTo>
                    <a:pt x="6" y="155"/>
                    <a:pt x="6" y="155"/>
                    <a:pt x="6" y="155"/>
                  </a:cubicBezTo>
                  <a:cubicBezTo>
                    <a:pt x="5" y="155"/>
                    <a:pt x="5" y="155"/>
                    <a:pt x="5" y="155"/>
                  </a:cubicBezTo>
                  <a:cubicBezTo>
                    <a:pt x="5" y="156"/>
                    <a:pt x="5" y="156"/>
                    <a:pt x="5" y="156"/>
                  </a:cubicBezTo>
                  <a:cubicBezTo>
                    <a:pt x="6" y="156"/>
                    <a:pt x="6" y="156"/>
                    <a:pt x="6" y="156"/>
                  </a:cubicBezTo>
                  <a:cubicBezTo>
                    <a:pt x="6" y="156"/>
                    <a:pt x="6" y="156"/>
                    <a:pt x="6" y="156"/>
                  </a:cubicBezTo>
                  <a:cubicBezTo>
                    <a:pt x="6" y="157"/>
                    <a:pt x="6" y="157"/>
                    <a:pt x="6" y="157"/>
                  </a:cubicBezTo>
                  <a:cubicBezTo>
                    <a:pt x="6" y="157"/>
                    <a:pt x="6" y="157"/>
                    <a:pt x="6" y="157"/>
                  </a:cubicBezTo>
                  <a:cubicBezTo>
                    <a:pt x="7" y="156"/>
                    <a:pt x="7" y="156"/>
                    <a:pt x="7" y="156"/>
                  </a:cubicBezTo>
                  <a:cubicBezTo>
                    <a:pt x="8" y="156"/>
                    <a:pt x="8" y="156"/>
                    <a:pt x="8" y="156"/>
                  </a:cubicBezTo>
                  <a:close/>
                  <a:moveTo>
                    <a:pt x="8" y="157"/>
                  </a:moveTo>
                  <a:cubicBezTo>
                    <a:pt x="9" y="158"/>
                    <a:pt x="9" y="158"/>
                    <a:pt x="9" y="158"/>
                  </a:cubicBezTo>
                  <a:cubicBezTo>
                    <a:pt x="10" y="157"/>
                    <a:pt x="10" y="157"/>
                    <a:pt x="10" y="157"/>
                  </a:cubicBezTo>
                  <a:cubicBezTo>
                    <a:pt x="10" y="156"/>
                    <a:pt x="10" y="156"/>
                    <a:pt x="10" y="156"/>
                  </a:cubicBezTo>
                  <a:cubicBezTo>
                    <a:pt x="10" y="156"/>
                    <a:pt x="10" y="156"/>
                    <a:pt x="10" y="156"/>
                  </a:cubicBezTo>
                  <a:cubicBezTo>
                    <a:pt x="10" y="156"/>
                    <a:pt x="10" y="156"/>
                    <a:pt x="10" y="156"/>
                  </a:cubicBezTo>
                  <a:cubicBezTo>
                    <a:pt x="9" y="156"/>
                    <a:pt x="9" y="156"/>
                    <a:pt x="9" y="156"/>
                  </a:cubicBezTo>
                  <a:cubicBezTo>
                    <a:pt x="9" y="157"/>
                    <a:pt x="9" y="157"/>
                    <a:pt x="9" y="157"/>
                  </a:cubicBezTo>
                  <a:cubicBezTo>
                    <a:pt x="8" y="157"/>
                    <a:pt x="8" y="157"/>
                    <a:pt x="8" y="157"/>
                  </a:cubicBezTo>
                  <a:close/>
                  <a:moveTo>
                    <a:pt x="13" y="157"/>
                  </a:moveTo>
                  <a:cubicBezTo>
                    <a:pt x="12" y="156"/>
                    <a:pt x="12" y="156"/>
                    <a:pt x="12" y="156"/>
                  </a:cubicBezTo>
                  <a:cubicBezTo>
                    <a:pt x="12" y="156"/>
                    <a:pt x="12" y="156"/>
                    <a:pt x="12" y="156"/>
                  </a:cubicBezTo>
                  <a:cubicBezTo>
                    <a:pt x="12" y="157"/>
                    <a:pt x="12" y="157"/>
                    <a:pt x="12" y="157"/>
                  </a:cubicBezTo>
                  <a:cubicBezTo>
                    <a:pt x="11" y="157"/>
                    <a:pt x="11" y="157"/>
                    <a:pt x="11" y="157"/>
                  </a:cubicBezTo>
                  <a:cubicBezTo>
                    <a:pt x="11" y="158"/>
                    <a:pt x="11" y="158"/>
                    <a:pt x="11" y="158"/>
                  </a:cubicBezTo>
                  <a:cubicBezTo>
                    <a:pt x="12" y="158"/>
                    <a:pt x="12" y="158"/>
                    <a:pt x="12" y="158"/>
                  </a:cubicBezTo>
                  <a:cubicBezTo>
                    <a:pt x="13" y="157"/>
                    <a:pt x="13" y="157"/>
                    <a:pt x="13" y="157"/>
                  </a:cubicBezTo>
                  <a:close/>
                  <a:moveTo>
                    <a:pt x="23" y="157"/>
                  </a:moveTo>
                  <a:cubicBezTo>
                    <a:pt x="23" y="156"/>
                    <a:pt x="23" y="156"/>
                    <a:pt x="23" y="156"/>
                  </a:cubicBezTo>
                  <a:cubicBezTo>
                    <a:pt x="24" y="155"/>
                    <a:pt x="24" y="155"/>
                    <a:pt x="24" y="155"/>
                  </a:cubicBezTo>
                  <a:cubicBezTo>
                    <a:pt x="24" y="155"/>
                    <a:pt x="24" y="155"/>
                    <a:pt x="24" y="155"/>
                  </a:cubicBezTo>
                  <a:cubicBezTo>
                    <a:pt x="23" y="154"/>
                    <a:pt x="23" y="154"/>
                    <a:pt x="23" y="154"/>
                  </a:cubicBezTo>
                  <a:cubicBezTo>
                    <a:pt x="22" y="155"/>
                    <a:pt x="22" y="155"/>
                    <a:pt x="22" y="155"/>
                  </a:cubicBezTo>
                  <a:cubicBezTo>
                    <a:pt x="22" y="156"/>
                    <a:pt x="22" y="156"/>
                    <a:pt x="22" y="156"/>
                  </a:cubicBezTo>
                  <a:cubicBezTo>
                    <a:pt x="22" y="156"/>
                    <a:pt x="22" y="156"/>
                    <a:pt x="22" y="156"/>
                  </a:cubicBezTo>
                  <a:cubicBezTo>
                    <a:pt x="21" y="156"/>
                    <a:pt x="21" y="156"/>
                    <a:pt x="21" y="156"/>
                  </a:cubicBezTo>
                  <a:cubicBezTo>
                    <a:pt x="21" y="156"/>
                    <a:pt x="21" y="156"/>
                    <a:pt x="21" y="156"/>
                  </a:cubicBezTo>
                  <a:cubicBezTo>
                    <a:pt x="20" y="156"/>
                    <a:pt x="20" y="156"/>
                    <a:pt x="20" y="156"/>
                  </a:cubicBezTo>
                  <a:cubicBezTo>
                    <a:pt x="19" y="156"/>
                    <a:pt x="19" y="156"/>
                    <a:pt x="19" y="156"/>
                  </a:cubicBezTo>
                  <a:cubicBezTo>
                    <a:pt x="19" y="156"/>
                    <a:pt x="19" y="156"/>
                    <a:pt x="19" y="156"/>
                  </a:cubicBezTo>
                  <a:cubicBezTo>
                    <a:pt x="20" y="157"/>
                    <a:pt x="20" y="157"/>
                    <a:pt x="20" y="157"/>
                  </a:cubicBezTo>
                  <a:cubicBezTo>
                    <a:pt x="20" y="157"/>
                    <a:pt x="20" y="157"/>
                    <a:pt x="20" y="157"/>
                  </a:cubicBezTo>
                  <a:cubicBezTo>
                    <a:pt x="21" y="157"/>
                    <a:pt x="21" y="157"/>
                    <a:pt x="21" y="157"/>
                  </a:cubicBezTo>
                  <a:cubicBezTo>
                    <a:pt x="22" y="156"/>
                    <a:pt x="22" y="156"/>
                    <a:pt x="22" y="156"/>
                  </a:cubicBezTo>
                  <a:cubicBezTo>
                    <a:pt x="23" y="157"/>
                    <a:pt x="23" y="157"/>
                    <a:pt x="23" y="157"/>
                  </a:cubicBezTo>
                  <a:close/>
                  <a:moveTo>
                    <a:pt x="25" y="157"/>
                  </a:moveTo>
                  <a:cubicBezTo>
                    <a:pt x="27" y="157"/>
                    <a:pt x="27" y="157"/>
                    <a:pt x="27" y="157"/>
                  </a:cubicBezTo>
                  <a:cubicBezTo>
                    <a:pt x="28" y="157"/>
                    <a:pt x="28" y="157"/>
                    <a:pt x="28" y="157"/>
                  </a:cubicBezTo>
                  <a:cubicBezTo>
                    <a:pt x="28" y="158"/>
                    <a:pt x="28" y="158"/>
                    <a:pt x="28" y="158"/>
                  </a:cubicBezTo>
                  <a:cubicBezTo>
                    <a:pt x="27" y="158"/>
                    <a:pt x="27" y="158"/>
                    <a:pt x="27" y="158"/>
                  </a:cubicBezTo>
                  <a:cubicBezTo>
                    <a:pt x="25" y="157"/>
                    <a:pt x="25" y="157"/>
                    <a:pt x="25" y="157"/>
                  </a:cubicBezTo>
                  <a:cubicBezTo>
                    <a:pt x="24" y="157"/>
                    <a:pt x="24" y="157"/>
                    <a:pt x="24" y="157"/>
                  </a:cubicBezTo>
                  <a:cubicBezTo>
                    <a:pt x="24" y="157"/>
                    <a:pt x="24" y="157"/>
                    <a:pt x="24" y="157"/>
                  </a:cubicBezTo>
                  <a:cubicBezTo>
                    <a:pt x="24" y="157"/>
                    <a:pt x="25" y="157"/>
                    <a:pt x="25" y="157"/>
                  </a:cubicBezTo>
                  <a:close/>
                  <a:moveTo>
                    <a:pt x="32" y="156"/>
                  </a:moveTo>
                  <a:cubicBezTo>
                    <a:pt x="31" y="155"/>
                    <a:pt x="31" y="155"/>
                    <a:pt x="31" y="155"/>
                  </a:cubicBezTo>
                  <a:cubicBezTo>
                    <a:pt x="30" y="155"/>
                    <a:pt x="30" y="155"/>
                    <a:pt x="30" y="155"/>
                  </a:cubicBezTo>
                  <a:cubicBezTo>
                    <a:pt x="30" y="156"/>
                    <a:pt x="30" y="156"/>
                    <a:pt x="30" y="156"/>
                  </a:cubicBezTo>
                  <a:cubicBezTo>
                    <a:pt x="31" y="156"/>
                    <a:pt x="31" y="156"/>
                    <a:pt x="31" y="156"/>
                  </a:cubicBezTo>
                  <a:cubicBezTo>
                    <a:pt x="32" y="156"/>
                    <a:pt x="32" y="156"/>
                    <a:pt x="32" y="156"/>
                  </a:cubicBezTo>
                  <a:close/>
                  <a:moveTo>
                    <a:pt x="37" y="156"/>
                  </a:moveTo>
                  <a:cubicBezTo>
                    <a:pt x="37" y="155"/>
                    <a:pt x="37" y="155"/>
                    <a:pt x="37" y="155"/>
                  </a:cubicBezTo>
                  <a:cubicBezTo>
                    <a:pt x="36" y="155"/>
                    <a:pt x="36" y="155"/>
                    <a:pt x="36" y="155"/>
                  </a:cubicBezTo>
                  <a:cubicBezTo>
                    <a:pt x="37" y="156"/>
                    <a:pt x="37" y="156"/>
                    <a:pt x="37" y="156"/>
                  </a:cubicBezTo>
                  <a:close/>
                  <a:moveTo>
                    <a:pt x="40" y="154"/>
                  </a:moveTo>
                  <a:cubicBezTo>
                    <a:pt x="39" y="154"/>
                    <a:pt x="39" y="154"/>
                    <a:pt x="39" y="154"/>
                  </a:cubicBezTo>
                  <a:cubicBezTo>
                    <a:pt x="39" y="154"/>
                    <a:pt x="39" y="154"/>
                    <a:pt x="39" y="154"/>
                  </a:cubicBezTo>
                  <a:cubicBezTo>
                    <a:pt x="39" y="155"/>
                    <a:pt x="39" y="155"/>
                    <a:pt x="39" y="155"/>
                  </a:cubicBezTo>
                  <a:cubicBezTo>
                    <a:pt x="40" y="154"/>
                    <a:pt x="40" y="154"/>
                    <a:pt x="40" y="154"/>
                  </a:cubicBezTo>
                  <a:cubicBezTo>
                    <a:pt x="40" y="154"/>
                    <a:pt x="40" y="154"/>
                    <a:pt x="40" y="154"/>
                  </a:cubicBezTo>
                  <a:close/>
                  <a:moveTo>
                    <a:pt x="43" y="154"/>
                  </a:moveTo>
                  <a:cubicBezTo>
                    <a:pt x="42" y="154"/>
                    <a:pt x="42" y="154"/>
                    <a:pt x="42" y="154"/>
                  </a:cubicBezTo>
                  <a:cubicBezTo>
                    <a:pt x="41" y="154"/>
                    <a:pt x="41" y="154"/>
                    <a:pt x="41" y="154"/>
                  </a:cubicBezTo>
                  <a:cubicBezTo>
                    <a:pt x="42" y="154"/>
                    <a:pt x="42" y="154"/>
                    <a:pt x="42" y="154"/>
                  </a:cubicBezTo>
                  <a:cubicBezTo>
                    <a:pt x="43" y="154"/>
                    <a:pt x="43" y="154"/>
                    <a:pt x="43" y="154"/>
                  </a:cubicBezTo>
                  <a:close/>
                  <a:moveTo>
                    <a:pt x="43" y="153"/>
                  </a:moveTo>
                  <a:cubicBezTo>
                    <a:pt x="43" y="152"/>
                    <a:pt x="43" y="152"/>
                    <a:pt x="43" y="152"/>
                  </a:cubicBezTo>
                  <a:cubicBezTo>
                    <a:pt x="42" y="153"/>
                    <a:pt x="42" y="153"/>
                    <a:pt x="42" y="153"/>
                  </a:cubicBezTo>
                  <a:cubicBezTo>
                    <a:pt x="43" y="153"/>
                    <a:pt x="43" y="153"/>
                    <a:pt x="43" y="153"/>
                  </a:cubicBezTo>
                  <a:close/>
                  <a:moveTo>
                    <a:pt x="43" y="153"/>
                  </a:moveTo>
                  <a:cubicBezTo>
                    <a:pt x="44" y="154"/>
                    <a:pt x="44" y="154"/>
                    <a:pt x="44" y="154"/>
                  </a:cubicBezTo>
                  <a:cubicBezTo>
                    <a:pt x="44" y="153"/>
                    <a:pt x="44" y="153"/>
                    <a:pt x="44" y="153"/>
                  </a:cubicBezTo>
                  <a:cubicBezTo>
                    <a:pt x="44" y="153"/>
                    <a:pt x="44" y="153"/>
                    <a:pt x="44" y="153"/>
                  </a:cubicBezTo>
                  <a:cubicBezTo>
                    <a:pt x="43" y="153"/>
                    <a:pt x="43" y="153"/>
                    <a:pt x="43" y="153"/>
                  </a:cubicBezTo>
                  <a:close/>
                  <a:moveTo>
                    <a:pt x="53" y="149"/>
                  </a:moveTo>
                  <a:cubicBezTo>
                    <a:pt x="54" y="150"/>
                    <a:pt x="54" y="150"/>
                    <a:pt x="54" y="150"/>
                  </a:cubicBezTo>
                  <a:cubicBezTo>
                    <a:pt x="54" y="150"/>
                    <a:pt x="54" y="150"/>
                    <a:pt x="54" y="150"/>
                  </a:cubicBezTo>
                  <a:cubicBezTo>
                    <a:pt x="53" y="150"/>
                    <a:pt x="53" y="150"/>
                    <a:pt x="53" y="150"/>
                  </a:cubicBezTo>
                  <a:cubicBezTo>
                    <a:pt x="53" y="151"/>
                    <a:pt x="53" y="151"/>
                    <a:pt x="53" y="151"/>
                  </a:cubicBezTo>
                  <a:cubicBezTo>
                    <a:pt x="52" y="152"/>
                    <a:pt x="52" y="152"/>
                    <a:pt x="52" y="152"/>
                  </a:cubicBezTo>
                  <a:cubicBezTo>
                    <a:pt x="50" y="153"/>
                    <a:pt x="50" y="153"/>
                    <a:pt x="50" y="153"/>
                  </a:cubicBezTo>
                  <a:cubicBezTo>
                    <a:pt x="49" y="153"/>
                    <a:pt x="49" y="153"/>
                    <a:pt x="49" y="153"/>
                  </a:cubicBezTo>
                  <a:cubicBezTo>
                    <a:pt x="48" y="154"/>
                    <a:pt x="48" y="154"/>
                    <a:pt x="48" y="154"/>
                  </a:cubicBezTo>
                  <a:cubicBezTo>
                    <a:pt x="46" y="154"/>
                    <a:pt x="46" y="154"/>
                    <a:pt x="46" y="154"/>
                  </a:cubicBezTo>
                  <a:cubicBezTo>
                    <a:pt x="47" y="153"/>
                    <a:pt x="47" y="153"/>
                    <a:pt x="47" y="153"/>
                  </a:cubicBezTo>
                  <a:cubicBezTo>
                    <a:pt x="48" y="153"/>
                    <a:pt x="48" y="153"/>
                    <a:pt x="48" y="153"/>
                  </a:cubicBezTo>
                  <a:cubicBezTo>
                    <a:pt x="48" y="152"/>
                    <a:pt x="48" y="152"/>
                    <a:pt x="48" y="152"/>
                  </a:cubicBezTo>
                  <a:cubicBezTo>
                    <a:pt x="49" y="152"/>
                    <a:pt x="49" y="152"/>
                    <a:pt x="49" y="152"/>
                  </a:cubicBezTo>
                  <a:cubicBezTo>
                    <a:pt x="49" y="152"/>
                    <a:pt x="49" y="152"/>
                    <a:pt x="49" y="152"/>
                  </a:cubicBezTo>
                  <a:cubicBezTo>
                    <a:pt x="50" y="151"/>
                    <a:pt x="50" y="151"/>
                    <a:pt x="50" y="151"/>
                  </a:cubicBezTo>
                  <a:cubicBezTo>
                    <a:pt x="51" y="151"/>
                    <a:pt x="51" y="151"/>
                    <a:pt x="51" y="151"/>
                  </a:cubicBezTo>
                  <a:cubicBezTo>
                    <a:pt x="51" y="150"/>
                    <a:pt x="51" y="150"/>
                    <a:pt x="51" y="150"/>
                  </a:cubicBezTo>
                  <a:cubicBezTo>
                    <a:pt x="51" y="150"/>
                    <a:pt x="51" y="150"/>
                    <a:pt x="51" y="150"/>
                  </a:cubicBezTo>
                  <a:cubicBezTo>
                    <a:pt x="52" y="149"/>
                    <a:pt x="52" y="149"/>
                    <a:pt x="52" y="149"/>
                  </a:cubicBezTo>
                  <a:cubicBezTo>
                    <a:pt x="52" y="149"/>
                    <a:pt x="53" y="149"/>
                    <a:pt x="53" y="149"/>
                  </a:cubicBezTo>
                  <a:close/>
                  <a:moveTo>
                    <a:pt x="61" y="146"/>
                  </a:moveTo>
                  <a:cubicBezTo>
                    <a:pt x="60" y="146"/>
                    <a:pt x="60" y="146"/>
                    <a:pt x="60" y="146"/>
                  </a:cubicBezTo>
                  <a:cubicBezTo>
                    <a:pt x="59" y="147"/>
                    <a:pt x="59" y="147"/>
                    <a:pt x="59" y="147"/>
                  </a:cubicBezTo>
                  <a:cubicBezTo>
                    <a:pt x="59" y="148"/>
                    <a:pt x="59" y="148"/>
                    <a:pt x="59" y="148"/>
                  </a:cubicBezTo>
                  <a:cubicBezTo>
                    <a:pt x="60" y="148"/>
                    <a:pt x="60" y="148"/>
                    <a:pt x="60" y="148"/>
                  </a:cubicBezTo>
                  <a:cubicBezTo>
                    <a:pt x="59" y="149"/>
                    <a:pt x="59" y="149"/>
                    <a:pt x="59" y="149"/>
                  </a:cubicBezTo>
                  <a:cubicBezTo>
                    <a:pt x="59" y="148"/>
                    <a:pt x="59" y="148"/>
                    <a:pt x="59" y="148"/>
                  </a:cubicBezTo>
                  <a:cubicBezTo>
                    <a:pt x="58" y="149"/>
                    <a:pt x="58" y="149"/>
                    <a:pt x="58" y="149"/>
                  </a:cubicBezTo>
                  <a:cubicBezTo>
                    <a:pt x="58" y="149"/>
                    <a:pt x="58" y="149"/>
                    <a:pt x="58" y="149"/>
                  </a:cubicBezTo>
                  <a:cubicBezTo>
                    <a:pt x="57" y="149"/>
                    <a:pt x="57" y="149"/>
                    <a:pt x="57" y="149"/>
                  </a:cubicBezTo>
                  <a:cubicBezTo>
                    <a:pt x="57" y="150"/>
                    <a:pt x="57" y="150"/>
                    <a:pt x="57" y="150"/>
                  </a:cubicBezTo>
                  <a:cubicBezTo>
                    <a:pt x="56" y="150"/>
                    <a:pt x="56" y="150"/>
                    <a:pt x="56" y="150"/>
                  </a:cubicBezTo>
                  <a:cubicBezTo>
                    <a:pt x="55" y="151"/>
                    <a:pt x="55" y="151"/>
                    <a:pt x="55" y="151"/>
                  </a:cubicBezTo>
                  <a:cubicBezTo>
                    <a:pt x="54" y="151"/>
                    <a:pt x="54" y="151"/>
                    <a:pt x="54" y="151"/>
                  </a:cubicBezTo>
                  <a:cubicBezTo>
                    <a:pt x="54" y="151"/>
                    <a:pt x="54" y="151"/>
                    <a:pt x="54" y="151"/>
                  </a:cubicBezTo>
                  <a:cubicBezTo>
                    <a:pt x="54" y="152"/>
                    <a:pt x="54" y="152"/>
                    <a:pt x="54" y="152"/>
                  </a:cubicBezTo>
                  <a:cubicBezTo>
                    <a:pt x="56" y="152"/>
                    <a:pt x="56" y="152"/>
                    <a:pt x="56" y="152"/>
                  </a:cubicBezTo>
                  <a:cubicBezTo>
                    <a:pt x="57" y="151"/>
                    <a:pt x="57" y="151"/>
                    <a:pt x="57" y="151"/>
                  </a:cubicBezTo>
                  <a:cubicBezTo>
                    <a:pt x="58" y="150"/>
                    <a:pt x="58" y="150"/>
                    <a:pt x="58" y="150"/>
                  </a:cubicBezTo>
                  <a:cubicBezTo>
                    <a:pt x="58" y="151"/>
                    <a:pt x="58" y="151"/>
                    <a:pt x="58" y="151"/>
                  </a:cubicBezTo>
                  <a:cubicBezTo>
                    <a:pt x="58" y="151"/>
                    <a:pt x="58" y="151"/>
                    <a:pt x="58" y="151"/>
                  </a:cubicBezTo>
                  <a:cubicBezTo>
                    <a:pt x="59" y="150"/>
                    <a:pt x="59" y="150"/>
                    <a:pt x="59" y="150"/>
                  </a:cubicBezTo>
                  <a:cubicBezTo>
                    <a:pt x="59" y="150"/>
                    <a:pt x="59" y="150"/>
                    <a:pt x="59" y="150"/>
                  </a:cubicBezTo>
                  <a:cubicBezTo>
                    <a:pt x="60" y="150"/>
                    <a:pt x="60" y="150"/>
                    <a:pt x="60" y="150"/>
                  </a:cubicBezTo>
                  <a:cubicBezTo>
                    <a:pt x="60" y="150"/>
                    <a:pt x="60" y="150"/>
                    <a:pt x="60" y="150"/>
                  </a:cubicBezTo>
                  <a:cubicBezTo>
                    <a:pt x="60" y="150"/>
                    <a:pt x="60" y="150"/>
                    <a:pt x="60" y="150"/>
                  </a:cubicBezTo>
                  <a:cubicBezTo>
                    <a:pt x="61" y="149"/>
                    <a:pt x="61" y="149"/>
                    <a:pt x="61" y="149"/>
                  </a:cubicBezTo>
                  <a:cubicBezTo>
                    <a:pt x="62" y="149"/>
                    <a:pt x="62" y="149"/>
                    <a:pt x="62" y="149"/>
                  </a:cubicBezTo>
                  <a:cubicBezTo>
                    <a:pt x="62" y="149"/>
                    <a:pt x="62" y="149"/>
                    <a:pt x="62" y="149"/>
                  </a:cubicBezTo>
                  <a:cubicBezTo>
                    <a:pt x="61" y="148"/>
                    <a:pt x="61" y="148"/>
                    <a:pt x="61" y="148"/>
                  </a:cubicBezTo>
                  <a:cubicBezTo>
                    <a:pt x="62" y="148"/>
                    <a:pt x="62" y="148"/>
                    <a:pt x="62" y="148"/>
                  </a:cubicBezTo>
                  <a:cubicBezTo>
                    <a:pt x="62" y="147"/>
                    <a:pt x="62" y="147"/>
                    <a:pt x="62" y="147"/>
                  </a:cubicBezTo>
                  <a:cubicBezTo>
                    <a:pt x="61" y="147"/>
                    <a:pt x="61" y="147"/>
                    <a:pt x="61" y="147"/>
                  </a:cubicBezTo>
                  <a:cubicBezTo>
                    <a:pt x="61" y="146"/>
                    <a:pt x="61" y="146"/>
                    <a:pt x="61" y="146"/>
                  </a:cubicBezTo>
                  <a:close/>
                  <a:moveTo>
                    <a:pt x="64" y="148"/>
                  </a:moveTo>
                  <a:cubicBezTo>
                    <a:pt x="63" y="147"/>
                    <a:pt x="63" y="147"/>
                    <a:pt x="63" y="147"/>
                  </a:cubicBezTo>
                  <a:cubicBezTo>
                    <a:pt x="63" y="147"/>
                    <a:pt x="63" y="147"/>
                    <a:pt x="63" y="147"/>
                  </a:cubicBezTo>
                  <a:cubicBezTo>
                    <a:pt x="63" y="147"/>
                    <a:pt x="63" y="147"/>
                    <a:pt x="63" y="147"/>
                  </a:cubicBezTo>
                  <a:cubicBezTo>
                    <a:pt x="64" y="148"/>
                    <a:pt x="64" y="148"/>
                    <a:pt x="64" y="148"/>
                  </a:cubicBezTo>
                  <a:close/>
                  <a:moveTo>
                    <a:pt x="68" y="147"/>
                  </a:moveTo>
                  <a:cubicBezTo>
                    <a:pt x="68" y="147"/>
                    <a:pt x="68" y="147"/>
                    <a:pt x="68" y="147"/>
                  </a:cubicBezTo>
                  <a:cubicBezTo>
                    <a:pt x="69" y="147"/>
                    <a:pt x="69" y="147"/>
                    <a:pt x="69" y="147"/>
                  </a:cubicBezTo>
                  <a:cubicBezTo>
                    <a:pt x="69" y="147"/>
                    <a:pt x="69" y="147"/>
                    <a:pt x="69" y="147"/>
                  </a:cubicBezTo>
                  <a:cubicBezTo>
                    <a:pt x="68" y="147"/>
                    <a:pt x="68" y="147"/>
                    <a:pt x="68" y="147"/>
                  </a:cubicBezTo>
                  <a:cubicBezTo>
                    <a:pt x="68" y="147"/>
                    <a:pt x="68" y="147"/>
                    <a:pt x="68" y="147"/>
                  </a:cubicBezTo>
                  <a:close/>
                  <a:moveTo>
                    <a:pt x="66" y="147"/>
                  </a:moveTo>
                  <a:cubicBezTo>
                    <a:pt x="67" y="147"/>
                    <a:pt x="67" y="147"/>
                    <a:pt x="67" y="147"/>
                  </a:cubicBezTo>
                  <a:cubicBezTo>
                    <a:pt x="67" y="147"/>
                    <a:pt x="67" y="147"/>
                    <a:pt x="67" y="147"/>
                  </a:cubicBezTo>
                  <a:cubicBezTo>
                    <a:pt x="66" y="147"/>
                    <a:pt x="66" y="147"/>
                    <a:pt x="66" y="147"/>
                  </a:cubicBezTo>
                  <a:close/>
                  <a:moveTo>
                    <a:pt x="66" y="146"/>
                  </a:moveTo>
                  <a:cubicBezTo>
                    <a:pt x="66" y="146"/>
                    <a:pt x="66" y="146"/>
                    <a:pt x="66" y="146"/>
                  </a:cubicBezTo>
                  <a:cubicBezTo>
                    <a:pt x="66" y="145"/>
                    <a:pt x="66" y="145"/>
                    <a:pt x="66" y="145"/>
                  </a:cubicBezTo>
                  <a:cubicBezTo>
                    <a:pt x="66" y="145"/>
                    <a:pt x="66" y="145"/>
                    <a:pt x="66" y="145"/>
                  </a:cubicBezTo>
                  <a:cubicBezTo>
                    <a:pt x="67" y="146"/>
                    <a:pt x="67" y="146"/>
                    <a:pt x="67" y="146"/>
                  </a:cubicBezTo>
                  <a:cubicBezTo>
                    <a:pt x="66" y="146"/>
                    <a:pt x="66" y="146"/>
                    <a:pt x="66" y="146"/>
                  </a:cubicBezTo>
                  <a:close/>
                  <a:moveTo>
                    <a:pt x="65" y="146"/>
                  </a:moveTo>
                  <a:cubicBezTo>
                    <a:pt x="64" y="146"/>
                    <a:pt x="64" y="146"/>
                    <a:pt x="64" y="146"/>
                  </a:cubicBezTo>
                  <a:cubicBezTo>
                    <a:pt x="64" y="146"/>
                    <a:pt x="64" y="146"/>
                    <a:pt x="64" y="146"/>
                  </a:cubicBezTo>
                  <a:cubicBezTo>
                    <a:pt x="64" y="147"/>
                    <a:pt x="64" y="147"/>
                    <a:pt x="64" y="147"/>
                  </a:cubicBezTo>
                  <a:cubicBezTo>
                    <a:pt x="65" y="147"/>
                    <a:pt x="65" y="147"/>
                    <a:pt x="65" y="147"/>
                  </a:cubicBezTo>
                  <a:cubicBezTo>
                    <a:pt x="65" y="146"/>
                    <a:pt x="65" y="146"/>
                    <a:pt x="65" y="146"/>
                  </a:cubicBezTo>
                  <a:cubicBezTo>
                    <a:pt x="65" y="146"/>
                    <a:pt x="65" y="146"/>
                    <a:pt x="65" y="146"/>
                  </a:cubicBezTo>
                  <a:cubicBezTo>
                    <a:pt x="65" y="146"/>
                    <a:pt x="65" y="146"/>
                    <a:pt x="65" y="146"/>
                  </a:cubicBezTo>
                  <a:close/>
                  <a:moveTo>
                    <a:pt x="105" y="113"/>
                  </a:moveTo>
                  <a:cubicBezTo>
                    <a:pt x="105" y="113"/>
                    <a:pt x="105" y="113"/>
                    <a:pt x="105" y="113"/>
                  </a:cubicBezTo>
                  <a:cubicBezTo>
                    <a:pt x="106" y="112"/>
                    <a:pt x="106" y="112"/>
                    <a:pt x="106" y="112"/>
                  </a:cubicBezTo>
                  <a:cubicBezTo>
                    <a:pt x="106" y="113"/>
                    <a:pt x="106" y="113"/>
                    <a:pt x="106" y="113"/>
                  </a:cubicBezTo>
                  <a:cubicBezTo>
                    <a:pt x="105" y="113"/>
                    <a:pt x="105" y="113"/>
                    <a:pt x="105" y="113"/>
                  </a:cubicBezTo>
                  <a:close/>
                  <a:moveTo>
                    <a:pt x="104" y="113"/>
                  </a:moveTo>
                  <a:cubicBezTo>
                    <a:pt x="103" y="113"/>
                    <a:pt x="103" y="113"/>
                    <a:pt x="103" y="113"/>
                  </a:cubicBezTo>
                  <a:cubicBezTo>
                    <a:pt x="103" y="112"/>
                    <a:pt x="103" y="112"/>
                    <a:pt x="103" y="112"/>
                  </a:cubicBezTo>
                  <a:cubicBezTo>
                    <a:pt x="104" y="112"/>
                    <a:pt x="104" y="112"/>
                    <a:pt x="104" y="112"/>
                  </a:cubicBezTo>
                  <a:cubicBezTo>
                    <a:pt x="105" y="111"/>
                    <a:pt x="105" y="111"/>
                    <a:pt x="105" y="111"/>
                  </a:cubicBezTo>
                  <a:cubicBezTo>
                    <a:pt x="105" y="112"/>
                    <a:pt x="105" y="112"/>
                    <a:pt x="105" y="112"/>
                  </a:cubicBezTo>
                  <a:cubicBezTo>
                    <a:pt x="104" y="113"/>
                    <a:pt x="104" y="113"/>
                    <a:pt x="104" y="113"/>
                  </a:cubicBezTo>
                  <a:cubicBezTo>
                    <a:pt x="104" y="113"/>
                    <a:pt x="104" y="113"/>
                    <a:pt x="104" y="113"/>
                  </a:cubicBezTo>
                  <a:close/>
                  <a:moveTo>
                    <a:pt x="70" y="144"/>
                  </a:moveTo>
                  <a:cubicBezTo>
                    <a:pt x="70" y="143"/>
                    <a:pt x="70" y="143"/>
                    <a:pt x="70" y="143"/>
                  </a:cubicBezTo>
                  <a:cubicBezTo>
                    <a:pt x="70" y="143"/>
                    <a:pt x="70" y="143"/>
                    <a:pt x="70" y="143"/>
                  </a:cubicBezTo>
                  <a:cubicBezTo>
                    <a:pt x="71" y="143"/>
                    <a:pt x="71" y="143"/>
                    <a:pt x="71" y="143"/>
                  </a:cubicBezTo>
                  <a:cubicBezTo>
                    <a:pt x="72" y="142"/>
                    <a:pt x="72" y="142"/>
                    <a:pt x="72" y="142"/>
                  </a:cubicBezTo>
                  <a:cubicBezTo>
                    <a:pt x="72" y="142"/>
                    <a:pt x="72" y="142"/>
                    <a:pt x="72" y="142"/>
                  </a:cubicBezTo>
                  <a:cubicBezTo>
                    <a:pt x="73" y="141"/>
                    <a:pt x="73" y="141"/>
                    <a:pt x="73" y="141"/>
                  </a:cubicBezTo>
                  <a:cubicBezTo>
                    <a:pt x="73" y="141"/>
                    <a:pt x="73" y="141"/>
                    <a:pt x="73" y="141"/>
                  </a:cubicBezTo>
                  <a:cubicBezTo>
                    <a:pt x="74" y="141"/>
                    <a:pt x="74" y="141"/>
                    <a:pt x="74" y="141"/>
                  </a:cubicBezTo>
                  <a:cubicBezTo>
                    <a:pt x="74" y="141"/>
                    <a:pt x="74" y="141"/>
                    <a:pt x="74" y="141"/>
                  </a:cubicBezTo>
                  <a:cubicBezTo>
                    <a:pt x="75" y="141"/>
                    <a:pt x="75" y="141"/>
                    <a:pt x="75" y="141"/>
                  </a:cubicBezTo>
                  <a:cubicBezTo>
                    <a:pt x="76" y="141"/>
                    <a:pt x="76" y="141"/>
                    <a:pt x="76" y="141"/>
                  </a:cubicBezTo>
                  <a:cubicBezTo>
                    <a:pt x="76" y="141"/>
                    <a:pt x="76" y="141"/>
                    <a:pt x="76" y="141"/>
                  </a:cubicBezTo>
                  <a:cubicBezTo>
                    <a:pt x="77" y="141"/>
                    <a:pt x="77" y="141"/>
                    <a:pt x="77" y="141"/>
                  </a:cubicBezTo>
                  <a:cubicBezTo>
                    <a:pt x="78" y="141"/>
                    <a:pt x="78" y="141"/>
                    <a:pt x="78" y="141"/>
                  </a:cubicBezTo>
                  <a:cubicBezTo>
                    <a:pt x="77" y="142"/>
                    <a:pt x="77" y="142"/>
                    <a:pt x="77" y="142"/>
                  </a:cubicBezTo>
                  <a:cubicBezTo>
                    <a:pt x="78" y="143"/>
                    <a:pt x="78" y="143"/>
                    <a:pt x="78" y="143"/>
                  </a:cubicBezTo>
                  <a:cubicBezTo>
                    <a:pt x="78" y="143"/>
                    <a:pt x="78" y="143"/>
                    <a:pt x="78" y="143"/>
                  </a:cubicBezTo>
                  <a:cubicBezTo>
                    <a:pt x="77" y="143"/>
                    <a:pt x="77" y="143"/>
                    <a:pt x="77" y="143"/>
                  </a:cubicBezTo>
                  <a:cubicBezTo>
                    <a:pt x="77" y="144"/>
                    <a:pt x="77" y="144"/>
                    <a:pt x="77" y="144"/>
                  </a:cubicBezTo>
                  <a:cubicBezTo>
                    <a:pt x="75" y="144"/>
                    <a:pt x="75" y="144"/>
                    <a:pt x="75" y="144"/>
                  </a:cubicBezTo>
                  <a:cubicBezTo>
                    <a:pt x="74" y="144"/>
                    <a:pt x="74" y="144"/>
                    <a:pt x="74" y="144"/>
                  </a:cubicBezTo>
                  <a:cubicBezTo>
                    <a:pt x="73" y="144"/>
                    <a:pt x="73" y="144"/>
                    <a:pt x="73" y="144"/>
                  </a:cubicBezTo>
                  <a:cubicBezTo>
                    <a:pt x="72" y="145"/>
                    <a:pt x="72" y="145"/>
                    <a:pt x="72" y="145"/>
                  </a:cubicBezTo>
                  <a:cubicBezTo>
                    <a:pt x="71" y="145"/>
                    <a:pt x="71" y="145"/>
                    <a:pt x="71" y="145"/>
                  </a:cubicBezTo>
                  <a:cubicBezTo>
                    <a:pt x="71" y="145"/>
                    <a:pt x="71" y="145"/>
                    <a:pt x="71" y="145"/>
                  </a:cubicBezTo>
                  <a:cubicBezTo>
                    <a:pt x="70" y="144"/>
                    <a:pt x="70" y="144"/>
                    <a:pt x="70" y="144"/>
                  </a:cubicBez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66" name="Rectangle 165"/>
            <p:cNvSpPr>
              <a:spLocks noChangeArrowheads="1"/>
            </p:cNvSpPr>
            <p:nvPr/>
          </p:nvSpPr>
          <p:spPr bwMode="auto">
            <a:xfrm>
              <a:off x="2602388" y="2795131"/>
              <a:ext cx="3860" cy="3860"/>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67" name="Freeform 166"/>
            <p:cNvSpPr>
              <a:spLocks/>
            </p:cNvSpPr>
            <p:nvPr/>
          </p:nvSpPr>
          <p:spPr bwMode="auto">
            <a:xfrm>
              <a:off x="2664145" y="2813143"/>
              <a:ext cx="47606" cy="19300"/>
            </a:xfrm>
            <a:custGeom>
              <a:avLst/>
              <a:gdLst>
                <a:gd name="T0" fmla="*/ 3 w 37"/>
                <a:gd name="T1" fmla="*/ 0 h 15"/>
                <a:gd name="T2" fmla="*/ 7 w 37"/>
                <a:gd name="T3" fmla="*/ 0 h 15"/>
                <a:gd name="T4" fmla="*/ 14 w 37"/>
                <a:gd name="T5" fmla="*/ 0 h 15"/>
                <a:gd name="T6" fmla="*/ 26 w 37"/>
                <a:gd name="T7" fmla="*/ 0 h 15"/>
                <a:gd name="T8" fmla="*/ 29 w 37"/>
                <a:gd name="T9" fmla="*/ 4 h 15"/>
                <a:gd name="T10" fmla="*/ 33 w 37"/>
                <a:gd name="T11" fmla="*/ 8 h 15"/>
                <a:gd name="T12" fmla="*/ 37 w 37"/>
                <a:gd name="T13" fmla="*/ 8 h 15"/>
                <a:gd name="T14" fmla="*/ 37 w 37"/>
                <a:gd name="T15" fmla="*/ 12 h 15"/>
                <a:gd name="T16" fmla="*/ 29 w 37"/>
                <a:gd name="T17" fmla="*/ 12 h 15"/>
                <a:gd name="T18" fmla="*/ 29 w 37"/>
                <a:gd name="T19" fmla="*/ 8 h 15"/>
                <a:gd name="T20" fmla="*/ 26 w 37"/>
                <a:gd name="T21" fmla="*/ 12 h 15"/>
                <a:gd name="T22" fmla="*/ 26 w 37"/>
                <a:gd name="T23" fmla="*/ 12 h 15"/>
                <a:gd name="T24" fmla="*/ 26 w 37"/>
                <a:gd name="T25" fmla="*/ 12 h 15"/>
                <a:gd name="T26" fmla="*/ 22 w 37"/>
                <a:gd name="T27" fmla="*/ 12 h 15"/>
                <a:gd name="T28" fmla="*/ 22 w 37"/>
                <a:gd name="T29" fmla="*/ 15 h 15"/>
                <a:gd name="T30" fmla="*/ 18 w 37"/>
                <a:gd name="T31" fmla="*/ 15 h 15"/>
                <a:gd name="T32" fmla="*/ 14 w 37"/>
                <a:gd name="T33" fmla="*/ 12 h 15"/>
                <a:gd name="T34" fmla="*/ 11 w 37"/>
                <a:gd name="T35" fmla="*/ 12 h 15"/>
                <a:gd name="T36" fmla="*/ 7 w 37"/>
                <a:gd name="T37" fmla="*/ 12 h 15"/>
                <a:gd name="T38" fmla="*/ 7 w 37"/>
                <a:gd name="T39" fmla="*/ 8 h 15"/>
                <a:gd name="T40" fmla="*/ 3 w 37"/>
                <a:gd name="T41" fmla="*/ 4 h 15"/>
                <a:gd name="T42" fmla="*/ 3 w 37"/>
                <a:gd name="T43" fmla="*/ 8 h 15"/>
                <a:gd name="T44" fmla="*/ 0 w 37"/>
                <a:gd name="T45" fmla="*/ 4 h 15"/>
                <a:gd name="T46" fmla="*/ 0 w 37"/>
                <a:gd name="T47" fmla="*/ 0 h 15"/>
                <a:gd name="T48" fmla="*/ 3 w 37"/>
                <a:gd name="T4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15">
                  <a:moveTo>
                    <a:pt x="3" y="0"/>
                  </a:moveTo>
                  <a:lnTo>
                    <a:pt x="7" y="0"/>
                  </a:lnTo>
                  <a:lnTo>
                    <a:pt x="14" y="0"/>
                  </a:lnTo>
                  <a:lnTo>
                    <a:pt x="26" y="0"/>
                  </a:lnTo>
                  <a:lnTo>
                    <a:pt x="29" y="4"/>
                  </a:lnTo>
                  <a:lnTo>
                    <a:pt x="33" y="8"/>
                  </a:lnTo>
                  <a:lnTo>
                    <a:pt x="37" y="8"/>
                  </a:lnTo>
                  <a:lnTo>
                    <a:pt x="37" y="12"/>
                  </a:lnTo>
                  <a:lnTo>
                    <a:pt x="29" y="12"/>
                  </a:lnTo>
                  <a:lnTo>
                    <a:pt x="29" y="8"/>
                  </a:lnTo>
                  <a:lnTo>
                    <a:pt x="26" y="12"/>
                  </a:lnTo>
                  <a:lnTo>
                    <a:pt x="26" y="12"/>
                  </a:lnTo>
                  <a:lnTo>
                    <a:pt x="26" y="12"/>
                  </a:lnTo>
                  <a:lnTo>
                    <a:pt x="22" y="12"/>
                  </a:lnTo>
                  <a:lnTo>
                    <a:pt x="22" y="15"/>
                  </a:lnTo>
                  <a:lnTo>
                    <a:pt x="18" y="15"/>
                  </a:lnTo>
                  <a:lnTo>
                    <a:pt x="14" y="12"/>
                  </a:lnTo>
                  <a:lnTo>
                    <a:pt x="11" y="12"/>
                  </a:lnTo>
                  <a:lnTo>
                    <a:pt x="7" y="12"/>
                  </a:lnTo>
                  <a:lnTo>
                    <a:pt x="7" y="8"/>
                  </a:lnTo>
                  <a:lnTo>
                    <a:pt x="3" y="4"/>
                  </a:lnTo>
                  <a:lnTo>
                    <a:pt x="3" y="8"/>
                  </a:lnTo>
                  <a:lnTo>
                    <a:pt x="0" y="4"/>
                  </a:lnTo>
                  <a:lnTo>
                    <a:pt x="0" y="0"/>
                  </a:lnTo>
                  <a:lnTo>
                    <a:pt x="3" y="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68" name="Freeform 167"/>
            <p:cNvSpPr>
              <a:spLocks noEditPoints="1"/>
            </p:cNvSpPr>
            <p:nvPr/>
          </p:nvSpPr>
          <p:spPr bwMode="auto">
            <a:xfrm>
              <a:off x="2745202" y="2779691"/>
              <a:ext cx="61758" cy="43745"/>
            </a:xfrm>
            <a:custGeom>
              <a:avLst/>
              <a:gdLst>
                <a:gd name="T0" fmla="*/ 11 w 13"/>
                <a:gd name="T1" fmla="*/ 8 h 9"/>
                <a:gd name="T2" fmla="*/ 12 w 13"/>
                <a:gd name="T3" fmla="*/ 7 h 9"/>
                <a:gd name="T4" fmla="*/ 12 w 13"/>
                <a:gd name="T5" fmla="*/ 5 h 9"/>
                <a:gd name="T6" fmla="*/ 13 w 13"/>
                <a:gd name="T7" fmla="*/ 5 h 9"/>
                <a:gd name="T8" fmla="*/ 12 w 13"/>
                <a:gd name="T9" fmla="*/ 3 h 9"/>
                <a:gd name="T10" fmla="*/ 13 w 13"/>
                <a:gd name="T11" fmla="*/ 2 h 9"/>
                <a:gd name="T12" fmla="*/ 12 w 13"/>
                <a:gd name="T13" fmla="*/ 2 h 9"/>
                <a:gd name="T14" fmla="*/ 10 w 13"/>
                <a:gd name="T15" fmla="*/ 1 h 9"/>
                <a:gd name="T16" fmla="*/ 8 w 13"/>
                <a:gd name="T17" fmla="*/ 1 h 9"/>
                <a:gd name="T18" fmla="*/ 6 w 13"/>
                <a:gd name="T19" fmla="*/ 1 h 9"/>
                <a:gd name="T20" fmla="*/ 6 w 13"/>
                <a:gd name="T21" fmla="*/ 2 h 9"/>
                <a:gd name="T22" fmla="*/ 8 w 13"/>
                <a:gd name="T23" fmla="*/ 3 h 9"/>
                <a:gd name="T24" fmla="*/ 8 w 13"/>
                <a:gd name="T25" fmla="*/ 5 h 9"/>
                <a:gd name="T26" fmla="*/ 10 w 13"/>
                <a:gd name="T27" fmla="*/ 6 h 9"/>
                <a:gd name="T28" fmla="*/ 10 w 13"/>
                <a:gd name="T29" fmla="*/ 7 h 9"/>
                <a:gd name="T30" fmla="*/ 8 w 13"/>
                <a:gd name="T31" fmla="*/ 7 h 9"/>
                <a:gd name="T32" fmla="*/ 6 w 13"/>
                <a:gd name="T33" fmla="*/ 7 h 9"/>
                <a:gd name="T34" fmla="*/ 4 w 13"/>
                <a:gd name="T35" fmla="*/ 7 h 9"/>
                <a:gd name="T36" fmla="*/ 4 w 13"/>
                <a:gd name="T37" fmla="*/ 6 h 9"/>
                <a:gd name="T38" fmla="*/ 2 w 13"/>
                <a:gd name="T39" fmla="*/ 6 h 9"/>
                <a:gd name="T40" fmla="*/ 0 w 13"/>
                <a:gd name="T41" fmla="*/ 7 h 9"/>
                <a:gd name="T42" fmla="*/ 2 w 13"/>
                <a:gd name="T43" fmla="*/ 8 h 9"/>
                <a:gd name="T44" fmla="*/ 3 w 13"/>
                <a:gd name="T45" fmla="*/ 9 h 9"/>
                <a:gd name="T46" fmla="*/ 4 w 13"/>
                <a:gd name="T47" fmla="*/ 8 h 9"/>
                <a:gd name="T48" fmla="*/ 7 w 13"/>
                <a:gd name="T49" fmla="*/ 8 h 9"/>
                <a:gd name="T50" fmla="*/ 10 w 13"/>
                <a:gd name="T51" fmla="*/ 8 h 9"/>
                <a:gd name="T52" fmla="*/ 11 w 13"/>
                <a:gd name="T53" fmla="*/ 9 h 9"/>
                <a:gd name="T54" fmla="*/ 8 w 13"/>
                <a:gd name="T55" fmla="*/ 0 h 9"/>
                <a:gd name="T56" fmla="*/ 8 w 13"/>
                <a:gd name="T57" fmla="*/ 1 h 9"/>
                <a:gd name="T58" fmla="*/ 6 w 13"/>
                <a:gd name="T59" fmla="*/ 5 h 9"/>
                <a:gd name="T60" fmla="*/ 8 w 13"/>
                <a:gd name="T61" fmla="*/ 5 h 9"/>
                <a:gd name="T62" fmla="*/ 7 w 13"/>
                <a:gd name="T6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 h="9">
                  <a:moveTo>
                    <a:pt x="11" y="9"/>
                  </a:moveTo>
                  <a:cubicBezTo>
                    <a:pt x="11" y="8"/>
                    <a:pt x="11" y="8"/>
                    <a:pt x="11" y="8"/>
                  </a:cubicBezTo>
                  <a:cubicBezTo>
                    <a:pt x="12" y="7"/>
                    <a:pt x="12" y="7"/>
                    <a:pt x="12" y="7"/>
                  </a:cubicBezTo>
                  <a:cubicBezTo>
                    <a:pt x="12" y="7"/>
                    <a:pt x="12" y="7"/>
                    <a:pt x="12" y="7"/>
                  </a:cubicBezTo>
                  <a:cubicBezTo>
                    <a:pt x="12" y="6"/>
                    <a:pt x="12" y="6"/>
                    <a:pt x="12" y="6"/>
                  </a:cubicBezTo>
                  <a:cubicBezTo>
                    <a:pt x="12" y="5"/>
                    <a:pt x="12" y="5"/>
                    <a:pt x="12" y="5"/>
                  </a:cubicBezTo>
                  <a:cubicBezTo>
                    <a:pt x="12" y="5"/>
                    <a:pt x="12" y="5"/>
                    <a:pt x="12" y="5"/>
                  </a:cubicBezTo>
                  <a:cubicBezTo>
                    <a:pt x="13" y="5"/>
                    <a:pt x="13" y="5"/>
                    <a:pt x="13" y="5"/>
                  </a:cubicBezTo>
                  <a:cubicBezTo>
                    <a:pt x="13" y="4"/>
                    <a:pt x="13" y="4"/>
                    <a:pt x="13" y="4"/>
                  </a:cubicBezTo>
                  <a:cubicBezTo>
                    <a:pt x="12" y="3"/>
                    <a:pt x="12" y="3"/>
                    <a:pt x="12" y="3"/>
                  </a:cubicBezTo>
                  <a:cubicBezTo>
                    <a:pt x="13" y="2"/>
                    <a:pt x="13" y="2"/>
                    <a:pt x="13" y="2"/>
                  </a:cubicBezTo>
                  <a:cubicBezTo>
                    <a:pt x="13" y="2"/>
                    <a:pt x="13" y="2"/>
                    <a:pt x="13" y="2"/>
                  </a:cubicBezTo>
                  <a:cubicBezTo>
                    <a:pt x="13" y="2"/>
                    <a:pt x="13" y="2"/>
                    <a:pt x="13" y="2"/>
                  </a:cubicBezTo>
                  <a:cubicBezTo>
                    <a:pt x="12" y="2"/>
                    <a:pt x="12" y="2"/>
                    <a:pt x="12" y="2"/>
                  </a:cubicBezTo>
                  <a:cubicBezTo>
                    <a:pt x="11" y="2"/>
                    <a:pt x="11" y="2"/>
                    <a:pt x="11" y="2"/>
                  </a:cubicBezTo>
                  <a:cubicBezTo>
                    <a:pt x="10" y="1"/>
                    <a:pt x="10" y="1"/>
                    <a:pt x="10" y="1"/>
                  </a:cubicBezTo>
                  <a:cubicBezTo>
                    <a:pt x="9" y="1"/>
                    <a:pt x="9" y="1"/>
                    <a:pt x="9" y="1"/>
                  </a:cubicBezTo>
                  <a:cubicBezTo>
                    <a:pt x="8" y="1"/>
                    <a:pt x="8" y="1"/>
                    <a:pt x="8" y="1"/>
                  </a:cubicBezTo>
                  <a:cubicBezTo>
                    <a:pt x="7" y="1"/>
                    <a:pt x="7" y="1"/>
                    <a:pt x="7" y="1"/>
                  </a:cubicBezTo>
                  <a:cubicBezTo>
                    <a:pt x="6" y="1"/>
                    <a:pt x="6" y="1"/>
                    <a:pt x="6" y="1"/>
                  </a:cubicBezTo>
                  <a:cubicBezTo>
                    <a:pt x="5" y="1"/>
                    <a:pt x="5" y="1"/>
                    <a:pt x="5" y="1"/>
                  </a:cubicBezTo>
                  <a:cubicBezTo>
                    <a:pt x="5" y="1"/>
                    <a:pt x="6" y="2"/>
                    <a:pt x="6" y="2"/>
                  </a:cubicBezTo>
                  <a:cubicBezTo>
                    <a:pt x="9" y="3"/>
                    <a:pt x="9" y="3"/>
                    <a:pt x="9" y="3"/>
                  </a:cubicBezTo>
                  <a:cubicBezTo>
                    <a:pt x="8" y="3"/>
                    <a:pt x="8" y="3"/>
                    <a:pt x="8" y="3"/>
                  </a:cubicBezTo>
                  <a:cubicBezTo>
                    <a:pt x="9" y="4"/>
                    <a:pt x="9" y="4"/>
                    <a:pt x="9" y="4"/>
                  </a:cubicBezTo>
                  <a:cubicBezTo>
                    <a:pt x="8" y="5"/>
                    <a:pt x="8" y="5"/>
                    <a:pt x="8" y="5"/>
                  </a:cubicBezTo>
                  <a:cubicBezTo>
                    <a:pt x="9" y="5"/>
                    <a:pt x="9" y="5"/>
                    <a:pt x="9" y="5"/>
                  </a:cubicBezTo>
                  <a:cubicBezTo>
                    <a:pt x="10" y="6"/>
                    <a:pt x="10" y="6"/>
                    <a:pt x="10" y="6"/>
                  </a:cubicBezTo>
                  <a:cubicBezTo>
                    <a:pt x="11" y="6"/>
                    <a:pt x="11" y="6"/>
                    <a:pt x="11" y="6"/>
                  </a:cubicBezTo>
                  <a:cubicBezTo>
                    <a:pt x="10" y="7"/>
                    <a:pt x="10" y="7"/>
                    <a:pt x="10" y="7"/>
                  </a:cubicBezTo>
                  <a:cubicBezTo>
                    <a:pt x="8" y="7"/>
                    <a:pt x="8" y="7"/>
                    <a:pt x="8" y="7"/>
                  </a:cubicBezTo>
                  <a:cubicBezTo>
                    <a:pt x="8" y="7"/>
                    <a:pt x="8" y="7"/>
                    <a:pt x="8" y="7"/>
                  </a:cubicBezTo>
                  <a:cubicBezTo>
                    <a:pt x="7" y="7"/>
                    <a:pt x="7" y="7"/>
                    <a:pt x="7" y="7"/>
                  </a:cubicBezTo>
                  <a:cubicBezTo>
                    <a:pt x="6" y="7"/>
                    <a:pt x="6" y="7"/>
                    <a:pt x="6" y="7"/>
                  </a:cubicBezTo>
                  <a:cubicBezTo>
                    <a:pt x="5" y="7"/>
                    <a:pt x="5" y="7"/>
                    <a:pt x="5" y="7"/>
                  </a:cubicBezTo>
                  <a:cubicBezTo>
                    <a:pt x="4" y="7"/>
                    <a:pt x="4" y="7"/>
                    <a:pt x="4" y="7"/>
                  </a:cubicBezTo>
                  <a:cubicBezTo>
                    <a:pt x="4" y="7"/>
                    <a:pt x="4" y="7"/>
                    <a:pt x="4" y="7"/>
                  </a:cubicBezTo>
                  <a:cubicBezTo>
                    <a:pt x="4" y="6"/>
                    <a:pt x="4" y="6"/>
                    <a:pt x="4" y="6"/>
                  </a:cubicBezTo>
                  <a:cubicBezTo>
                    <a:pt x="2" y="7"/>
                    <a:pt x="2" y="7"/>
                    <a:pt x="2" y="7"/>
                  </a:cubicBezTo>
                  <a:cubicBezTo>
                    <a:pt x="2" y="6"/>
                    <a:pt x="2" y="6"/>
                    <a:pt x="2" y="6"/>
                  </a:cubicBezTo>
                  <a:cubicBezTo>
                    <a:pt x="1" y="7"/>
                    <a:pt x="1" y="7"/>
                    <a:pt x="1" y="7"/>
                  </a:cubicBezTo>
                  <a:cubicBezTo>
                    <a:pt x="0" y="7"/>
                    <a:pt x="0" y="7"/>
                    <a:pt x="0" y="7"/>
                  </a:cubicBezTo>
                  <a:cubicBezTo>
                    <a:pt x="1" y="8"/>
                    <a:pt x="1" y="8"/>
                    <a:pt x="1" y="8"/>
                  </a:cubicBezTo>
                  <a:cubicBezTo>
                    <a:pt x="2" y="8"/>
                    <a:pt x="2" y="8"/>
                    <a:pt x="2" y="8"/>
                  </a:cubicBezTo>
                  <a:cubicBezTo>
                    <a:pt x="3" y="9"/>
                    <a:pt x="3" y="9"/>
                    <a:pt x="3" y="9"/>
                  </a:cubicBezTo>
                  <a:cubicBezTo>
                    <a:pt x="3" y="9"/>
                    <a:pt x="3" y="9"/>
                    <a:pt x="3" y="9"/>
                  </a:cubicBezTo>
                  <a:cubicBezTo>
                    <a:pt x="4" y="8"/>
                    <a:pt x="4" y="8"/>
                    <a:pt x="4" y="8"/>
                  </a:cubicBezTo>
                  <a:cubicBezTo>
                    <a:pt x="4" y="8"/>
                    <a:pt x="4" y="8"/>
                    <a:pt x="4" y="8"/>
                  </a:cubicBezTo>
                  <a:cubicBezTo>
                    <a:pt x="6" y="8"/>
                    <a:pt x="6" y="8"/>
                    <a:pt x="6" y="8"/>
                  </a:cubicBezTo>
                  <a:cubicBezTo>
                    <a:pt x="7" y="8"/>
                    <a:pt x="7" y="8"/>
                    <a:pt x="7" y="8"/>
                  </a:cubicBezTo>
                  <a:cubicBezTo>
                    <a:pt x="9" y="9"/>
                    <a:pt x="9" y="9"/>
                    <a:pt x="9" y="9"/>
                  </a:cubicBezTo>
                  <a:cubicBezTo>
                    <a:pt x="10" y="8"/>
                    <a:pt x="10" y="8"/>
                    <a:pt x="10" y="8"/>
                  </a:cubicBezTo>
                  <a:cubicBezTo>
                    <a:pt x="10" y="9"/>
                    <a:pt x="10" y="9"/>
                    <a:pt x="10" y="9"/>
                  </a:cubicBezTo>
                  <a:cubicBezTo>
                    <a:pt x="11" y="9"/>
                    <a:pt x="11" y="9"/>
                    <a:pt x="11" y="9"/>
                  </a:cubicBezTo>
                  <a:close/>
                  <a:moveTo>
                    <a:pt x="8" y="0"/>
                  </a:moveTo>
                  <a:cubicBezTo>
                    <a:pt x="8" y="0"/>
                    <a:pt x="8" y="0"/>
                    <a:pt x="8" y="0"/>
                  </a:cubicBezTo>
                  <a:cubicBezTo>
                    <a:pt x="10" y="1"/>
                    <a:pt x="10" y="1"/>
                    <a:pt x="10" y="1"/>
                  </a:cubicBezTo>
                  <a:cubicBezTo>
                    <a:pt x="8" y="1"/>
                    <a:pt x="8" y="1"/>
                    <a:pt x="8" y="1"/>
                  </a:cubicBezTo>
                  <a:cubicBezTo>
                    <a:pt x="8" y="0"/>
                    <a:pt x="8" y="0"/>
                    <a:pt x="8" y="0"/>
                  </a:cubicBezTo>
                  <a:close/>
                  <a:moveTo>
                    <a:pt x="6" y="5"/>
                  </a:moveTo>
                  <a:cubicBezTo>
                    <a:pt x="7" y="5"/>
                    <a:pt x="7" y="5"/>
                    <a:pt x="7" y="5"/>
                  </a:cubicBezTo>
                  <a:cubicBezTo>
                    <a:pt x="8" y="5"/>
                    <a:pt x="8" y="5"/>
                    <a:pt x="8" y="5"/>
                  </a:cubicBezTo>
                  <a:cubicBezTo>
                    <a:pt x="8" y="6"/>
                    <a:pt x="8" y="6"/>
                    <a:pt x="8" y="6"/>
                  </a:cubicBezTo>
                  <a:cubicBezTo>
                    <a:pt x="7" y="6"/>
                    <a:pt x="7" y="6"/>
                    <a:pt x="7" y="6"/>
                  </a:cubicBezTo>
                  <a:lnTo>
                    <a:pt x="6" y="5"/>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69" name="Freeform 168"/>
            <p:cNvSpPr>
              <a:spLocks noEditPoints="1"/>
            </p:cNvSpPr>
            <p:nvPr/>
          </p:nvSpPr>
          <p:spPr bwMode="auto">
            <a:xfrm>
              <a:off x="2530337" y="2714072"/>
              <a:ext cx="223874" cy="75912"/>
            </a:xfrm>
            <a:custGeom>
              <a:avLst/>
              <a:gdLst>
                <a:gd name="T0" fmla="*/ 37 w 174"/>
                <a:gd name="T1" fmla="*/ 22 h 59"/>
                <a:gd name="T2" fmla="*/ 33 w 174"/>
                <a:gd name="T3" fmla="*/ 29 h 59"/>
                <a:gd name="T4" fmla="*/ 33 w 174"/>
                <a:gd name="T5" fmla="*/ 29 h 59"/>
                <a:gd name="T6" fmla="*/ 33 w 174"/>
                <a:gd name="T7" fmla="*/ 26 h 59"/>
                <a:gd name="T8" fmla="*/ 11 w 174"/>
                <a:gd name="T9" fmla="*/ 18 h 59"/>
                <a:gd name="T10" fmla="*/ 7 w 174"/>
                <a:gd name="T11" fmla="*/ 18 h 59"/>
                <a:gd name="T12" fmla="*/ 0 w 174"/>
                <a:gd name="T13" fmla="*/ 22 h 59"/>
                <a:gd name="T14" fmla="*/ 7 w 174"/>
                <a:gd name="T15" fmla="*/ 22 h 59"/>
                <a:gd name="T16" fmla="*/ 15 w 174"/>
                <a:gd name="T17" fmla="*/ 22 h 59"/>
                <a:gd name="T18" fmla="*/ 22 w 174"/>
                <a:gd name="T19" fmla="*/ 18 h 59"/>
                <a:gd name="T20" fmla="*/ 33 w 174"/>
                <a:gd name="T21" fmla="*/ 11 h 59"/>
                <a:gd name="T22" fmla="*/ 44 w 174"/>
                <a:gd name="T23" fmla="*/ 11 h 59"/>
                <a:gd name="T24" fmla="*/ 56 w 174"/>
                <a:gd name="T25" fmla="*/ 14 h 59"/>
                <a:gd name="T26" fmla="*/ 48 w 174"/>
                <a:gd name="T27" fmla="*/ 14 h 59"/>
                <a:gd name="T28" fmla="*/ 63 w 174"/>
                <a:gd name="T29" fmla="*/ 18 h 59"/>
                <a:gd name="T30" fmla="*/ 70 w 174"/>
                <a:gd name="T31" fmla="*/ 22 h 59"/>
                <a:gd name="T32" fmla="*/ 78 w 174"/>
                <a:gd name="T33" fmla="*/ 22 h 59"/>
                <a:gd name="T34" fmla="*/ 89 w 174"/>
                <a:gd name="T35" fmla="*/ 26 h 59"/>
                <a:gd name="T36" fmla="*/ 96 w 174"/>
                <a:gd name="T37" fmla="*/ 26 h 59"/>
                <a:gd name="T38" fmla="*/ 104 w 174"/>
                <a:gd name="T39" fmla="*/ 26 h 59"/>
                <a:gd name="T40" fmla="*/ 115 w 174"/>
                <a:gd name="T41" fmla="*/ 40 h 59"/>
                <a:gd name="T42" fmla="*/ 126 w 174"/>
                <a:gd name="T43" fmla="*/ 44 h 59"/>
                <a:gd name="T44" fmla="*/ 130 w 174"/>
                <a:gd name="T45" fmla="*/ 48 h 59"/>
                <a:gd name="T46" fmla="*/ 118 w 174"/>
                <a:gd name="T47" fmla="*/ 55 h 59"/>
                <a:gd name="T48" fmla="*/ 130 w 174"/>
                <a:gd name="T49" fmla="*/ 55 h 59"/>
                <a:gd name="T50" fmla="*/ 148 w 174"/>
                <a:gd name="T51" fmla="*/ 59 h 59"/>
                <a:gd name="T52" fmla="*/ 159 w 174"/>
                <a:gd name="T53" fmla="*/ 55 h 59"/>
                <a:gd name="T54" fmla="*/ 174 w 174"/>
                <a:gd name="T55" fmla="*/ 51 h 59"/>
                <a:gd name="T56" fmla="*/ 170 w 174"/>
                <a:gd name="T57" fmla="*/ 48 h 59"/>
                <a:gd name="T58" fmla="*/ 152 w 174"/>
                <a:gd name="T59" fmla="*/ 40 h 59"/>
                <a:gd name="T60" fmla="*/ 152 w 174"/>
                <a:gd name="T61" fmla="*/ 37 h 59"/>
                <a:gd name="T62" fmla="*/ 144 w 174"/>
                <a:gd name="T63" fmla="*/ 37 h 59"/>
                <a:gd name="T64" fmla="*/ 137 w 174"/>
                <a:gd name="T65" fmla="*/ 29 h 59"/>
                <a:gd name="T66" fmla="*/ 126 w 174"/>
                <a:gd name="T67" fmla="*/ 29 h 59"/>
                <a:gd name="T68" fmla="*/ 126 w 174"/>
                <a:gd name="T69" fmla="*/ 29 h 59"/>
                <a:gd name="T70" fmla="*/ 111 w 174"/>
                <a:gd name="T71" fmla="*/ 22 h 59"/>
                <a:gd name="T72" fmla="*/ 96 w 174"/>
                <a:gd name="T73" fmla="*/ 14 h 59"/>
                <a:gd name="T74" fmla="*/ 89 w 174"/>
                <a:gd name="T75" fmla="*/ 7 h 59"/>
                <a:gd name="T76" fmla="*/ 70 w 174"/>
                <a:gd name="T77" fmla="*/ 3 h 59"/>
                <a:gd name="T78" fmla="*/ 59 w 174"/>
                <a:gd name="T79" fmla="*/ 3 h 59"/>
                <a:gd name="T80" fmla="*/ 41 w 174"/>
                <a:gd name="T81" fmla="*/ 3 h 59"/>
                <a:gd name="T82" fmla="*/ 22 w 174"/>
                <a:gd name="T83" fmla="*/ 7 h 59"/>
                <a:gd name="T84" fmla="*/ 11 w 174"/>
                <a:gd name="T85" fmla="*/ 1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4" h="59">
                  <a:moveTo>
                    <a:pt x="33" y="26"/>
                  </a:moveTo>
                  <a:lnTo>
                    <a:pt x="33" y="22"/>
                  </a:lnTo>
                  <a:lnTo>
                    <a:pt x="37" y="22"/>
                  </a:lnTo>
                  <a:lnTo>
                    <a:pt x="41" y="26"/>
                  </a:lnTo>
                  <a:lnTo>
                    <a:pt x="41" y="29"/>
                  </a:lnTo>
                  <a:lnTo>
                    <a:pt x="33" y="29"/>
                  </a:lnTo>
                  <a:lnTo>
                    <a:pt x="30" y="29"/>
                  </a:lnTo>
                  <a:lnTo>
                    <a:pt x="30" y="26"/>
                  </a:lnTo>
                  <a:lnTo>
                    <a:pt x="33" y="29"/>
                  </a:lnTo>
                  <a:lnTo>
                    <a:pt x="33" y="29"/>
                  </a:lnTo>
                  <a:lnTo>
                    <a:pt x="37" y="26"/>
                  </a:lnTo>
                  <a:lnTo>
                    <a:pt x="33" y="26"/>
                  </a:lnTo>
                  <a:lnTo>
                    <a:pt x="33" y="26"/>
                  </a:lnTo>
                  <a:lnTo>
                    <a:pt x="33" y="26"/>
                  </a:lnTo>
                  <a:close/>
                  <a:moveTo>
                    <a:pt x="11" y="18"/>
                  </a:moveTo>
                  <a:lnTo>
                    <a:pt x="11" y="18"/>
                  </a:lnTo>
                  <a:lnTo>
                    <a:pt x="11" y="22"/>
                  </a:lnTo>
                  <a:lnTo>
                    <a:pt x="7" y="18"/>
                  </a:lnTo>
                  <a:lnTo>
                    <a:pt x="4" y="22"/>
                  </a:lnTo>
                  <a:lnTo>
                    <a:pt x="0" y="22"/>
                  </a:lnTo>
                  <a:lnTo>
                    <a:pt x="0" y="22"/>
                  </a:lnTo>
                  <a:lnTo>
                    <a:pt x="4" y="26"/>
                  </a:lnTo>
                  <a:lnTo>
                    <a:pt x="7" y="22"/>
                  </a:lnTo>
                  <a:lnTo>
                    <a:pt x="7" y="22"/>
                  </a:lnTo>
                  <a:lnTo>
                    <a:pt x="7" y="26"/>
                  </a:lnTo>
                  <a:lnTo>
                    <a:pt x="11" y="22"/>
                  </a:lnTo>
                  <a:lnTo>
                    <a:pt x="15" y="22"/>
                  </a:lnTo>
                  <a:lnTo>
                    <a:pt x="19" y="18"/>
                  </a:lnTo>
                  <a:lnTo>
                    <a:pt x="22" y="18"/>
                  </a:lnTo>
                  <a:lnTo>
                    <a:pt x="22" y="18"/>
                  </a:lnTo>
                  <a:lnTo>
                    <a:pt x="26" y="18"/>
                  </a:lnTo>
                  <a:lnTo>
                    <a:pt x="30" y="18"/>
                  </a:lnTo>
                  <a:lnTo>
                    <a:pt x="33" y="11"/>
                  </a:lnTo>
                  <a:lnTo>
                    <a:pt x="37" y="11"/>
                  </a:lnTo>
                  <a:lnTo>
                    <a:pt x="37" y="11"/>
                  </a:lnTo>
                  <a:lnTo>
                    <a:pt x="44" y="11"/>
                  </a:lnTo>
                  <a:lnTo>
                    <a:pt x="48" y="11"/>
                  </a:lnTo>
                  <a:lnTo>
                    <a:pt x="52" y="11"/>
                  </a:lnTo>
                  <a:lnTo>
                    <a:pt x="56" y="14"/>
                  </a:lnTo>
                  <a:lnTo>
                    <a:pt x="52" y="14"/>
                  </a:lnTo>
                  <a:lnTo>
                    <a:pt x="48" y="14"/>
                  </a:lnTo>
                  <a:lnTo>
                    <a:pt x="48" y="14"/>
                  </a:lnTo>
                  <a:lnTo>
                    <a:pt x="48" y="18"/>
                  </a:lnTo>
                  <a:lnTo>
                    <a:pt x="59" y="18"/>
                  </a:lnTo>
                  <a:lnTo>
                    <a:pt x="63" y="18"/>
                  </a:lnTo>
                  <a:lnTo>
                    <a:pt x="63" y="18"/>
                  </a:lnTo>
                  <a:lnTo>
                    <a:pt x="67" y="18"/>
                  </a:lnTo>
                  <a:lnTo>
                    <a:pt x="70" y="22"/>
                  </a:lnTo>
                  <a:lnTo>
                    <a:pt x="74" y="22"/>
                  </a:lnTo>
                  <a:lnTo>
                    <a:pt x="74" y="18"/>
                  </a:lnTo>
                  <a:lnTo>
                    <a:pt x="78" y="22"/>
                  </a:lnTo>
                  <a:lnTo>
                    <a:pt x="78" y="22"/>
                  </a:lnTo>
                  <a:lnTo>
                    <a:pt x="81" y="26"/>
                  </a:lnTo>
                  <a:lnTo>
                    <a:pt x="89" y="26"/>
                  </a:lnTo>
                  <a:lnTo>
                    <a:pt x="89" y="26"/>
                  </a:lnTo>
                  <a:lnTo>
                    <a:pt x="93" y="26"/>
                  </a:lnTo>
                  <a:lnTo>
                    <a:pt x="96" y="26"/>
                  </a:lnTo>
                  <a:lnTo>
                    <a:pt x="96" y="29"/>
                  </a:lnTo>
                  <a:lnTo>
                    <a:pt x="104" y="26"/>
                  </a:lnTo>
                  <a:lnTo>
                    <a:pt x="104" y="26"/>
                  </a:lnTo>
                  <a:lnTo>
                    <a:pt x="107" y="37"/>
                  </a:lnTo>
                  <a:lnTo>
                    <a:pt x="111" y="40"/>
                  </a:lnTo>
                  <a:lnTo>
                    <a:pt x="115" y="40"/>
                  </a:lnTo>
                  <a:lnTo>
                    <a:pt x="115" y="40"/>
                  </a:lnTo>
                  <a:lnTo>
                    <a:pt x="118" y="44"/>
                  </a:lnTo>
                  <a:lnTo>
                    <a:pt x="126" y="44"/>
                  </a:lnTo>
                  <a:lnTo>
                    <a:pt x="126" y="44"/>
                  </a:lnTo>
                  <a:lnTo>
                    <a:pt x="130" y="44"/>
                  </a:lnTo>
                  <a:lnTo>
                    <a:pt x="130" y="48"/>
                  </a:lnTo>
                  <a:lnTo>
                    <a:pt x="126" y="48"/>
                  </a:lnTo>
                  <a:lnTo>
                    <a:pt x="118" y="55"/>
                  </a:lnTo>
                  <a:lnTo>
                    <a:pt x="118" y="55"/>
                  </a:lnTo>
                  <a:lnTo>
                    <a:pt x="126" y="55"/>
                  </a:lnTo>
                  <a:lnTo>
                    <a:pt x="130" y="55"/>
                  </a:lnTo>
                  <a:lnTo>
                    <a:pt x="130" y="55"/>
                  </a:lnTo>
                  <a:lnTo>
                    <a:pt x="141" y="55"/>
                  </a:lnTo>
                  <a:lnTo>
                    <a:pt x="144" y="55"/>
                  </a:lnTo>
                  <a:lnTo>
                    <a:pt x="148" y="59"/>
                  </a:lnTo>
                  <a:lnTo>
                    <a:pt x="159" y="55"/>
                  </a:lnTo>
                  <a:lnTo>
                    <a:pt x="159" y="55"/>
                  </a:lnTo>
                  <a:lnTo>
                    <a:pt x="159" y="55"/>
                  </a:lnTo>
                  <a:lnTo>
                    <a:pt x="163" y="51"/>
                  </a:lnTo>
                  <a:lnTo>
                    <a:pt x="170" y="51"/>
                  </a:lnTo>
                  <a:lnTo>
                    <a:pt x="174" y="51"/>
                  </a:lnTo>
                  <a:lnTo>
                    <a:pt x="174" y="48"/>
                  </a:lnTo>
                  <a:lnTo>
                    <a:pt x="174" y="48"/>
                  </a:lnTo>
                  <a:lnTo>
                    <a:pt x="170" y="48"/>
                  </a:lnTo>
                  <a:lnTo>
                    <a:pt x="167" y="44"/>
                  </a:lnTo>
                  <a:lnTo>
                    <a:pt x="159" y="40"/>
                  </a:lnTo>
                  <a:lnTo>
                    <a:pt x="152" y="40"/>
                  </a:lnTo>
                  <a:lnTo>
                    <a:pt x="152" y="40"/>
                  </a:lnTo>
                  <a:lnTo>
                    <a:pt x="152" y="40"/>
                  </a:lnTo>
                  <a:lnTo>
                    <a:pt x="152" y="37"/>
                  </a:lnTo>
                  <a:lnTo>
                    <a:pt x="152" y="33"/>
                  </a:lnTo>
                  <a:lnTo>
                    <a:pt x="148" y="37"/>
                  </a:lnTo>
                  <a:lnTo>
                    <a:pt x="144" y="37"/>
                  </a:lnTo>
                  <a:lnTo>
                    <a:pt x="141" y="29"/>
                  </a:lnTo>
                  <a:lnTo>
                    <a:pt x="137" y="33"/>
                  </a:lnTo>
                  <a:lnTo>
                    <a:pt x="137" y="29"/>
                  </a:lnTo>
                  <a:lnTo>
                    <a:pt x="130" y="26"/>
                  </a:lnTo>
                  <a:lnTo>
                    <a:pt x="130" y="29"/>
                  </a:lnTo>
                  <a:lnTo>
                    <a:pt x="126" y="29"/>
                  </a:lnTo>
                  <a:lnTo>
                    <a:pt x="126" y="26"/>
                  </a:lnTo>
                  <a:lnTo>
                    <a:pt x="126" y="26"/>
                  </a:lnTo>
                  <a:lnTo>
                    <a:pt x="126" y="29"/>
                  </a:lnTo>
                  <a:lnTo>
                    <a:pt x="122" y="26"/>
                  </a:lnTo>
                  <a:lnTo>
                    <a:pt x="115" y="26"/>
                  </a:lnTo>
                  <a:lnTo>
                    <a:pt x="111" y="22"/>
                  </a:lnTo>
                  <a:lnTo>
                    <a:pt x="107" y="18"/>
                  </a:lnTo>
                  <a:lnTo>
                    <a:pt x="104" y="14"/>
                  </a:lnTo>
                  <a:lnTo>
                    <a:pt x="96" y="14"/>
                  </a:lnTo>
                  <a:lnTo>
                    <a:pt x="93" y="14"/>
                  </a:lnTo>
                  <a:lnTo>
                    <a:pt x="93" y="11"/>
                  </a:lnTo>
                  <a:lnTo>
                    <a:pt x="89" y="7"/>
                  </a:lnTo>
                  <a:lnTo>
                    <a:pt x="85" y="7"/>
                  </a:lnTo>
                  <a:lnTo>
                    <a:pt x="81" y="7"/>
                  </a:lnTo>
                  <a:lnTo>
                    <a:pt x="70" y="3"/>
                  </a:lnTo>
                  <a:lnTo>
                    <a:pt x="67" y="7"/>
                  </a:lnTo>
                  <a:lnTo>
                    <a:pt x="63" y="3"/>
                  </a:lnTo>
                  <a:lnTo>
                    <a:pt x="59" y="3"/>
                  </a:lnTo>
                  <a:lnTo>
                    <a:pt x="52" y="0"/>
                  </a:lnTo>
                  <a:lnTo>
                    <a:pt x="44" y="0"/>
                  </a:lnTo>
                  <a:lnTo>
                    <a:pt x="41" y="3"/>
                  </a:lnTo>
                  <a:lnTo>
                    <a:pt x="33" y="3"/>
                  </a:lnTo>
                  <a:lnTo>
                    <a:pt x="26" y="7"/>
                  </a:lnTo>
                  <a:lnTo>
                    <a:pt x="22" y="7"/>
                  </a:lnTo>
                  <a:lnTo>
                    <a:pt x="15" y="11"/>
                  </a:lnTo>
                  <a:lnTo>
                    <a:pt x="15" y="11"/>
                  </a:lnTo>
                  <a:lnTo>
                    <a:pt x="11" y="14"/>
                  </a:lnTo>
                  <a:lnTo>
                    <a:pt x="11" y="1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70" name="Freeform 169"/>
            <p:cNvSpPr>
              <a:spLocks noEditPoints="1"/>
            </p:cNvSpPr>
            <p:nvPr/>
          </p:nvSpPr>
          <p:spPr bwMode="auto">
            <a:xfrm>
              <a:off x="2668004" y="2636874"/>
              <a:ext cx="119657" cy="128663"/>
            </a:xfrm>
            <a:custGeom>
              <a:avLst/>
              <a:gdLst>
                <a:gd name="T0" fmla="*/ 89 w 93"/>
                <a:gd name="T1" fmla="*/ 89 h 100"/>
                <a:gd name="T2" fmla="*/ 78 w 93"/>
                <a:gd name="T3" fmla="*/ 100 h 100"/>
                <a:gd name="T4" fmla="*/ 89 w 93"/>
                <a:gd name="T5" fmla="*/ 93 h 100"/>
                <a:gd name="T6" fmla="*/ 82 w 93"/>
                <a:gd name="T7" fmla="*/ 93 h 100"/>
                <a:gd name="T8" fmla="*/ 78 w 93"/>
                <a:gd name="T9" fmla="*/ 100 h 100"/>
                <a:gd name="T10" fmla="*/ 93 w 93"/>
                <a:gd name="T11" fmla="*/ 78 h 100"/>
                <a:gd name="T12" fmla="*/ 86 w 93"/>
                <a:gd name="T13" fmla="*/ 78 h 100"/>
                <a:gd name="T14" fmla="*/ 78 w 93"/>
                <a:gd name="T15" fmla="*/ 67 h 100"/>
                <a:gd name="T16" fmla="*/ 71 w 93"/>
                <a:gd name="T17" fmla="*/ 74 h 100"/>
                <a:gd name="T18" fmla="*/ 71 w 93"/>
                <a:gd name="T19" fmla="*/ 78 h 100"/>
                <a:gd name="T20" fmla="*/ 78 w 93"/>
                <a:gd name="T21" fmla="*/ 67 h 100"/>
                <a:gd name="T22" fmla="*/ 71 w 93"/>
                <a:gd name="T23" fmla="*/ 67 h 100"/>
                <a:gd name="T24" fmla="*/ 67 w 93"/>
                <a:gd name="T25" fmla="*/ 67 h 100"/>
                <a:gd name="T26" fmla="*/ 56 w 93"/>
                <a:gd name="T27" fmla="*/ 52 h 100"/>
                <a:gd name="T28" fmla="*/ 60 w 93"/>
                <a:gd name="T29" fmla="*/ 67 h 100"/>
                <a:gd name="T30" fmla="*/ 56 w 93"/>
                <a:gd name="T31" fmla="*/ 60 h 100"/>
                <a:gd name="T32" fmla="*/ 56 w 93"/>
                <a:gd name="T33" fmla="*/ 52 h 100"/>
                <a:gd name="T34" fmla="*/ 41 w 93"/>
                <a:gd name="T35" fmla="*/ 56 h 100"/>
                <a:gd name="T36" fmla="*/ 41 w 93"/>
                <a:gd name="T37" fmla="*/ 52 h 100"/>
                <a:gd name="T38" fmla="*/ 67 w 93"/>
                <a:gd name="T39" fmla="*/ 52 h 100"/>
                <a:gd name="T40" fmla="*/ 67 w 93"/>
                <a:gd name="T41" fmla="*/ 45 h 100"/>
                <a:gd name="T42" fmla="*/ 52 w 93"/>
                <a:gd name="T43" fmla="*/ 41 h 100"/>
                <a:gd name="T44" fmla="*/ 52 w 93"/>
                <a:gd name="T45" fmla="*/ 48 h 100"/>
                <a:gd name="T46" fmla="*/ 56 w 93"/>
                <a:gd name="T47" fmla="*/ 45 h 100"/>
                <a:gd name="T48" fmla="*/ 52 w 93"/>
                <a:gd name="T49" fmla="*/ 37 h 100"/>
                <a:gd name="T50" fmla="*/ 45 w 93"/>
                <a:gd name="T51" fmla="*/ 30 h 100"/>
                <a:gd name="T52" fmla="*/ 41 w 93"/>
                <a:gd name="T53" fmla="*/ 34 h 100"/>
                <a:gd name="T54" fmla="*/ 41 w 93"/>
                <a:gd name="T55" fmla="*/ 30 h 100"/>
                <a:gd name="T56" fmla="*/ 37 w 93"/>
                <a:gd name="T57" fmla="*/ 26 h 100"/>
                <a:gd name="T58" fmla="*/ 30 w 93"/>
                <a:gd name="T59" fmla="*/ 4 h 100"/>
                <a:gd name="T60" fmla="*/ 34 w 93"/>
                <a:gd name="T61" fmla="*/ 11 h 100"/>
                <a:gd name="T62" fmla="*/ 26 w 93"/>
                <a:gd name="T63" fmla="*/ 19 h 100"/>
                <a:gd name="T64" fmla="*/ 30 w 93"/>
                <a:gd name="T65" fmla="*/ 8 h 100"/>
                <a:gd name="T66" fmla="*/ 19 w 93"/>
                <a:gd name="T67" fmla="*/ 0 h 100"/>
                <a:gd name="T68" fmla="*/ 4 w 93"/>
                <a:gd name="T69" fmla="*/ 4 h 100"/>
                <a:gd name="T70" fmla="*/ 15 w 93"/>
                <a:gd name="T71" fmla="*/ 0 h 100"/>
                <a:gd name="T72" fmla="*/ 15 w 93"/>
                <a:gd name="T73" fmla="*/ 4 h 100"/>
                <a:gd name="T74" fmla="*/ 0 w 93"/>
                <a:gd name="T75" fmla="*/ 4 h 100"/>
                <a:gd name="T76" fmla="*/ 26 w 93"/>
                <a:gd name="T77" fmla="*/ 30 h 100"/>
                <a:gd name="T78" fmla="*/ 23 w 93"/>
                <a:gd name="T79" fmla="*/ 34 h 100"/>
                <a:gd name="T80" fmla="*/ 15 w 93"/>
                <a:gd name="T81" fmla="*/ 45 h 100"/>
                <a:gd name="T82" fmla="*/ 15 w 93"/>
                <a:gd name="T83" fmla="*/ 45 h 100"/>
                <a:gd name="T84" fmla="*/ 15 w 93"/>
                <a:gd name="T85" fmla="*/ 45 h 100"/>
                <a:gd name="T86" fmla="*/ 11 w 93"/>
                <a:gd name="T87" fmla="*/ 45 h 100"/>
                <a:gd name="T88" fmla="*/ 15 w 93"/>
                <a:gd name="T89" fmla="*/ 34 h 100"/>
                <a:gd name="T90" fmla="*/ 11 w 93"/>
                <a:gd name="T91" fmla="*/ 34 h 100"/>
                <a:gd name="T92" fmla="*/ 11 w 93"/>
                <a:gd name="T93" fmla="*/ 37 h 100"/>
                <a:gd name="T94" fmla="*/ 19 w 93"/>
                <a:gd name="T95" fmla="*/ 45 h 100"/>
                <a:gd name="T96" fmla="*/ 15 w 93"/>
                <a:gd name="T97" fmla="*/ 56 h 100"/>
                <a:gd name="T98" fmla="*/ 19 w 93"/>
                <a:gd name="T99" fmla="*/ 4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100">
                  <a:moveTo>
                    <a:pt x="89" y="89"/>
                  </a:moveTo>
                  <a:lnTo>
                    <a:pt x="89" y="89"/>
                  </a:lnTo>
                  <a:lnTo>
                    <a:pt x="89" y="89"/>
                  </a:lnTo>
                  <a:lnTo>
                    <a:pt x="89" y="89"/>
                  </a:lnTo>
                  <a:lnTo>
                    <a:pt x="89" y="89"/>
                  </a:lnTo>
                  <a:close/>
                  <a:moveTo>
                    <a:pt x="78" y="100"/>
                  </a:moveTo>
                  <a:lnTo>
                    <a:pt x="86" y="100"/>
                  </a:lnTo>
                  <a:lnTo>
                    <a:pt x="89" y="97"/>
                  </a:lnTo>
                  <a:lnTo>
                    <a:pt x="89" y="93"/>
                  </a:lnTo>
                  <a:lnTo>
                    <a:pt x="86" y="93"/>
                  </a:lnTo>
                  <a:lnTo>
                    <a:pt x="86" y="97"/>
                  </a:lnTo>
                  <a:lnTo>
                    <a:pt x="82" y="93"/>
                  </a:lnTo>
                  <a:lnTo>
                    <a:pt x="78" y="97"/>
                  </a:lnTo>
                  <a:lnTo>
                    <a:pt x="78" y="100"/>
                  </a:lnTo>
                  <a:lnTo>
                    <a:pt x="78" y="100"/>
                  </a:lnTo>
                  <a:close/>
                  <a:moveTo>
                    <a:pt x="86" y="74"/>
                  </a:moveTo>
                  <a:lnTo>
                    <a:pt x="89" y="74"/>
                  </a:lnTo>
                  <a:lnTo>
                    <a:pt x="93" y="78"/>
                  </a:lnTo>
                  <a:lnTo>
                    <a:pt x="93" y="78"/>
                  </a:lnTo>
                  <a:lnTo>
                    <a:pt x="89" y="78"/>
                  </a:lnTo>
                  <a:lnTo>
                    <a:pt x="86" y="78"/>
                  </a:lnTo>
                  <a:lnTo>
                    <a:pt x="86" y="74"/>
                  </a:lnTo>
                  <a:lnTo>
                    <a:pt x="86" y="74"/>
                  </a:lnTo>
                  <a:close/>
                  <a:moveTo>
                    <a:pt x="78" y="67"/>
                  </a:moveTo>
                  <a:lnTo>
                    <a:pt x="74" y="67"/>
                  </a:lnTo>
                  <a:lnTo>
                    <a:pt x="74" y="71"/>
                  </a:lnTo>
                  <a:lnTo>
                    <a:pt x="71" y="74"/>
                  </a:lnTo>
                  <a:lnTo>
                    <a:pt x="67" y="74"/>
                  </a:lnTo>
                  <a:lnTo>
                    <a:pt x="67" y="78"/>
                  </a:lnTo>
                  <a:lnTo>
                    <a:pt x="71" y="78"/>
                  </a:lnTo>
                  <a:lnTo>
                    <a:pt x="78" y="74"/>
                  </a:lnTo>
                  <a:lnTo>
                    <a:pt x="78" y="71"/>
                  </a:lnTo>
                  <a:lnTo>
                    <a:pt x="78" y="67"/>
                  </a:lnTo>
                  <a:lnTo>
                    <a:pt x="78" y="67"/>
                  </a:lnTo>
                  <a:close/>
                  <a:moveTo>
                    <a:pt x="67" y="67"/>
                  </a:moveTo>
                  <a:lnTo>
                    <a:pt x="71" y="67"/>
                  </a:lnTo>
                  <a:lnTo>
                    <a:pt x="71" y="71"/>
                  </a:lnTo>
                  <a:lnTo>
                    <a:pt x="71" y="71"/>
                  </a:lnTo>
                  <a:lnTo>
                    <a:pt x="67" y="67"/>
                  </a:lnTo>
                  <a:lnTo>
                    <a:pt x="67" y="67"/>
                  </a:lnTo>
                  <a:lnTo>
                    <a:pt x="67" y="67"/>
                  </a:lnTo>
                  <a:close/>
                  <a:moveTo>
                    <a:pt x="56" y="52"/>
                  </a:moveTo>
                  <a:lnTo>
                    <a:pt x="56" y="60"/>
                  </a:lnTo>
                  <a:lnTo>
                    <a:pt x="60" y="63"/>
                  </a:lnTo>
                  <a:lnTo>
                    <a:pt x="60" y="67"/>
                  </a:lnTo>
                  <a:lnTo>
                    <a:pt x="60" y="67"/>
                  </a:lnTo>
                  <a:lnTo>
                    <a:pt x="56" y="63"/>
                  </a:lnTo>
                  <a:lnTo>
                    <a:pt x="56" y="60"/>
                  </a:lnTo>
                  <a:lnTo>
                    <a:pt x="56" y="60"/>
                  </a:lnTo>
                  <a:lnTo>
                    <a:pt x="56" y="56"/>
                  </a:lnTo>
                  <a:lnTo>
                    <a:pt x="56" y="52"/>
                  </a:lnTo>
                  <a:lnTo>
                    <a:pt x="56" y="52"/>
                  </a:lnTo>
                  <a:close/>
                  <a:moveTo>
                    <a:pt x="41" y="52"/>
                  </a:moveTo>
                  <a:lnTo>
                    <a:pt x="41" y="56"/>
                  </a:lnTo>
                  <a:lnTo>
                    <a:pt x="45" y="56"/>
                  </a:lnTo>
                  <a:lnTo>
                    <a:pt x="41" y="52"/>
                  </a:lnTo>
                  <a:lnTo>
                    <a:pt x="41" y="52"/>
                  </a:lnTo>
                  <a:close/>
                  <a:moveTo>
                    <a:pt x="67" y="45"/>
                  </a:moveTo>
                  <a:lnTo>
                    <a:pt x="67" y="48"/>
                  </a:lnTo>
                  <a:lnTo>
                    <a:pt x="67" y="52"/>
                  </a:lnTo>
                  <a:lnTo>
                    <a:pt x="71" y="48"/>
                  </a:lnTo>
                  <a:lnTo>
                    <a:pt x="67" y="45"/>
                  </a:lnTo>
                  <a:lnTo>
                    <a:pt x="67" y="45"/>
                  </a:lnTo>
                  <a:close/>
                  <a:moveTo>
                    <a:pt x="52" y="37"/>
                  </a:moveTo>
                  <a:lnTo>
                    <a:pt x="49" y="41"/>
                  </a:lnTo>
                  <a:lnTo>
                    <a:pt x="52" y="41"/>
                  </a:lnTo>
                  <a:lnTo>
                    <a:pt x="52" y="45"/>
                  </a:lnTo>
                  <a:lnTo>
                    <a:pt x="52" y="48"/>
                  </a:lnTo>
                  <a:lnTo>
                    <a:pt x="52" y="48"/>
                  </a:lnTo>
                  <a:lnTo>
                    <a:pt x="56" y="48"/>
                  </a:lnTo>
                  <a:lnTo>
                    <a:pt x="56" y="48"/>
                  </a:lnTo>
                  <a:lnTo>
                    <a:pt x="56" y="45"/>
                  </a:lnTo>
                  <a:lnTo>
                    <a:pt x="52" y="41"/>
                  </a:lnTo>
                  <a:lnTo>
                    <a:pt x="52" y="37"/>
                  </a:lnTo>
                  <a:lnTo>
                    <a:pt x="52" y="37"/>
                  </a:lnTo>
                  <a:close/>
                  <a:moveTo>
                    <a:pt x="37" y="26"/>
                  </a:moveTo>
                  <a:lnTo>
                    <a:pt x="41" y="26"/>
                  </a:lnTo>
                  <a:lnTo>
                    <a:pt x="45" y="30"/>
                  </a:lnTo>
                  <a:lnTo>
                    <a:pt x="45" y="37"/>
                  </a:lnTo>
                  <a:lnTo>
                    <a:pt x="41" y="37"/>
                  </a:lnTo>
                  <a:lnTo>
                    <a:pt x="41" y="34"/>
                  </a:lnTo>
                  <a:lnTo>
                    <a:pt x="41" y="34"/>
                  </a:lnTo>
                  <a:lnTo>
                    <a:pt x="45" y="34"/>
                  </a:lnTo>
                  <a:lnTo>
                    <a:pt x="41" y="30"/>
                  </a:lnTo>
                  <a:lnTo>
                    <a:pt x="37" y="26"/>
                  </a:lnTo>
                  <a:lnTo>
                    <a:pt x="37" y="26"/>
                  </a:lnTo>
                  <a:lnTo>
                    <a:pt x="37" y="26"/>
                  </a:lnTo>
                  <a:close/>
                  <a:moveTo>
                    <a:pt x="19" y="0"/>
                  </a:moveTo>
                  <a:lnTo>
                    <a:pt x="26" y="0"/>
                  </a:lnTo>
                  <a:lnTo>
                    <a:pt x="30" y="4"/>
                  </a:lnTo>
                  <a:lnTo>
                    <a:pt x="30" y="4"/>
                  </a:lnTo>
                  <a:lnTo>
                    <a:pt x="34" y="8"/>
                  </a:lnTo>
                  <a:lnTo>
                    <a:pt x="34" y="11"/>
                  </a:lnTo>
                  <a:lnTo>
                    <a:pt x="30" y="11"/>
                  </a:lnTo>
                  <a:lnTo>
                    <a:pt x="30" y="15"/>
                  </a:lnTo>
                  <a:lnTo>
                    <a:pt x="26" y="19"/>
                  </a:lnTo>
                  <a:lnTo>
                    <a:pt x="30" y="11"/>
                  </a:lnTo>
                  <a:lnTo>
                    <a:pt x="26" y="11"/>
                  </a:lnTo>
                  <a:lnTo>
                    <a:pt x="30" y="8"/>
                  </a:lnTo>
                  <a:lnTo>
                    <a:pt x="26" y="4"/>
                  </a:lnTo>
                  <a:lnTo>
                    <a:pt x="26" y="0"/>
                  </a:lnTo>
                  <a:lnTo>
                    <a:pt x="19" y="0"/>
                  </a:lnTo>
                  <a:lnTo>
                    <a:pt x="19" y="0"/>
                  </a:lnTo>
                  <a:close/>
                  <a:moveTo>
                    <a:pt x="0" y="4"/>
                  </a:moveTo>
                  <a:lnTo>
                    <a:pt x="4" y="4"/>
                  </a:lnTo>
                  <a:lnTo>
                    <a:pt x="8" y="4"/>
                  </a:lnTo>
                  <a:lnTo>
                    <a:pt x="11" y="0"/>
                  </a:lnTo>
                  <a:lnTo>
                    <a:pt x="15" y="0"/>
                  </a:lnTo>
                  <a:lnTo>
                    <a:pt x="19" y="4"/>
                  </a:lnTo>
                  <a:lnTo>
                    <a:pt x="19" y="4"/>
                  </a:lnTo>
                  <a:lnTo>
                    <a:pt x="15" y="4"/>
                  </a:lnTo>
                  <a:lnTo>
                    <a:pt x="8" y="8"/>
                  </a:lnTo>
                  <a:lnTo>
                    <a:pt x="4" y="8"/>
                  </a:lnTo>
                  <a:lnTo>
                    <a:pt x="0" y="4"/>
                  </a:lnTo>
                  <a:lnTo>
                    <a:pt x="0" y="4"/>
                  </a:lnTo>
                  <a:close/>
                  <a:moveTo>
                    <a:pt x="19" y="30"/>
                  </a:moveTo>
                  <a:lnTo>
                    <a:pt x="26" y="30"/>
                  </a:lnTo>
                  <a:lnTo>
                    <a:pt x="30" y="30"/>
                  </a:lnTo>
                  <a:lnTo>
                    <a:pt x="26" y="34"/>
                  </a:lnTo>
                  <a:lnTo>
                    <a:pt x="23" y="34"/>
                  </a:lnTo>
                  <a:lnTo>
                    <a:pt x="19" y="30"/>
                  </a:lnTo>
                  <a:lnTo>
                    <a:pt x="19" y="30"/>
                  </a:lnTo>
                  <a:close/>
                  <a:moveTo>
                    <a:pt x="15" y="45"/>
                  </a:moveTo>
                  <a:lnTo>
                    <a:pt x="15" y="45"/>
                  </a:lnTo>
                  <a:lnTo>
                    <a:pt x="19" y="45"/>
                  </a:lnTo>
                  <a:lnTo>
                    <a:pt x="15" y="45"/>
                  </a:lnTo>
                  <a:lnTo>
                    <a:pt x="15" y="45"/>
                  </a:lnTo>
                  <a:close/>
                  <a:moveTo>
                    <a:pt x="11" y="45"/>
                  </a:moveTo>
                  <a:lnTo>
                    <a:pt x="15" y="45"/>
                  </a:lnTo>
                  <a:lnTo>
                    <a:pt x="15" y="48"/>
                  </a:lnTo>
                  <a:lnTo>
                    <a:pt x="11" y="45"/>
                  </a:lnTo>
                  <a:lnTo>
                    <a:pt x="11" y="45"/>
                  </a:lnTo>
                  <a:close/>
                  <a:moveTo>
                    <a:pt x="15" y="41"/>
                  </a:moveTo>
                  <a:lnTo>
                    <a:pt x="19" y="41"/>
                  </a:lnTo>
                  <a:lnTo>
                    <a:pt x="15" y="34"/>
                  </a:lnTo>
                  <a:lnTo>
                    <a:pt x="15" y="30"/>
                  </a:lnTo>
                  <a:lnTo>
                    <a:pt x="11" y="30"/>
                  </a:lnTo>
                  <a:lnTo>
                    <a:pt x="11" y="34"/>
                  </a:lnTo>
                  <a:lnTo>
                    <a:pt x="8" y="37"/>
                  </a:lnTo>
                  <a:lnTo>
                    <a:pt x="11" y="41"/>
                  </a:lnTo>
                  <a:lnTo>
                    <a:pt x="11" y="37"/>
                  </a:lnTo>
                  <a:lnTo>
                    <a:pt x="15" y="41"/>
                  </a:lnTo>
                  <a:lnTo>
                    <a:pt x="15" y="41"/>
                  </a:lnTo>
                  <a:close/>
                  <a:moveTo>
                    <a:pt x="19" y="45"/>
                  </a:moveTo>
                  <a:lnTo>
                    <a:pt x="15" y="48"/>
                  </a:lnTo>
                  <a:lnTo>
                    <a:pt x="15" y="52"/>
                  </a:lnTo>
                  <a:lnTo>
                    <a:pt x="15" y="56"/>
                  </a:lnTo>
                  <a:lnTo>
                    <a:pt x="19" y="52"/>
                  </a:lnTo>
                  <a:lnTo>
                    <a:pt x="19" y="52"/>
                  </a:lnTo>
                  <a:lnTo>
                    <a:pt x="19" y="48"/>
                  </a:lnTo>
                  <a:lnTo>
                    <a:pt x="19" y="48"/>
                  </a:lnTo>
                  <a:lnTo>
                    <a:pt x="19" y="45"/>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71" name="Freeform 170"/>
            <p:cNvSpPr>
              <a:spLocks/>
            </p:cNvSpPr>
            <p:nvPr/>
          </p:nvSpPr>
          <p:spPr bwMode="auto">
            <a:xfrm>
              <a:off x="2558641" y="2990698"/>
              <a:ext cx="119657" cy="47606"/>
            </a:xfrm>
            <a:custGeom>
              <a:avLst/>
              <a:gdLst>
                <a:gd name="T0" fmla="*/ 82 w 93"/>
                <a:gd name="T1" fmla="*/ 33 h 37"/>
                <a:gd name="T2" fmla="*/ 74 w 93"/>
                <a:gd name="T3" fmla="*/ 26 h 37"/>
                <a:gd name="T4" fmla="*/ 78 w 93"/>
                <a:gd name="T5" fmla="*/ 18 h 37"/>
                <a:gd name="T6" fmla="*/ 82 w 93"/>
                <a:gd name="T7" fmla="*/ 18 h 37"/>
                <a:gd name="T8" fmla="*/ 78 w 93"/>
                <a:gd name="T9" fmla="*/ 15 h 37"/>
                <a:gd name="T10" fmla="*/ 78 w 93"/>
                <a:gd name="T11" fmla="*/ 18 h 37"/>
                <a:gd name="T12" fmla="*/ 74 w 93"/>
                <a:gd name="T13" fmla="*/ 15 h 37"/>
                <a:gd name="T14" fmla="*/ 67 w 93"/>
                <a:gd name="T15" fmla="*/ 11 h 37"/>
                <a:gd name="T16" fmla="*/ 63 w 93"/>
                <a:gd name="T17" fmla="*/ 7 h 37"/>
                <a:gd name="T18" fmla="*/ 56 w 93"/>
                <a:gd name="T19" fmla="*/ 11 h 37"/>
                <a:gd name="T20" fmla="*/ 56 w 93"/>
                <a:gd name="T21" fmla="*/ 15 h 37"/>
                <a:gd name="T22" fmla="*/ 52 w 93"/>
                <a:gd name="T23" fmla="*/ 18 h 37"/>
                <a:gd name="T24" fmla="*/ 41 w 93"/>
                <a:gd name="T25" fmla="*/ 22 h 37"/>
                <a:gd name="T26" fmla="*/ 45 w 93"/>
                <a:gd name="T27" fmla="*/ 26 h 37"/>
                <a:gd name="T28" fmla="*/ 48 w 93"/>
                <a:gd name="T29" fmla="*/ 29 h 37"/>
                <a:gd name="T30" fmla="*/ 48 w 93"/>
                <a:gd name="T31" fmla="*/ 33 h 37"/>
                <a:gd name="T32" fmla="*/ 41 w 93"/>
                <a:gd name="T33" fmla="*/ 33 h 37"/>
                <a:gd name="T34" fmla="*/ 34 w 93"/>
                <a:gd name="T35" fmla="*/ 37 h 37"/>
                <a:gd name="T36" fmla="*/ 34 w 93"/>
                <a:gd name="T37" fmla="*/ 33 h 37"/>
                <a:gd name="T38" fmla="*/ 34 w 93"/>
                <a:gd name="T39" fmla="*/ 29 h 37"/>
                <a:gd name="T40" fmla="*/ 30 w 93"/>
                <a:gd name="T41" fmla="*/ 26 h 37"/>
                <a:gd name="T42" fmla="*/ 30 w 93"/>
                <a:gd name="T43" fmla="*/ 29 h 37"/>
                <a:gd name="T44" fmla="*/ 26 w 93"/>
                <a:gd name="T45" fmla="*/ 29 h 37"/>
                <a:gd name="T46" fmla="*/ 22 w 93"/>
                <a:gd name="T47" fmla="*/ 26 h 37"/>
                <a:gd name="T48" fmla="*/ 15 w 93"/>
                <a:gd name="T49" fmla="*/ 22 h 37"/>
                <a:gd name="T50" fmla="*/ 15 w 93"/>
                <a:gd name="T51" fmla="*/ 18 h 37"/>
                <a:gd name="T52" fmla="*/ 11 w 93"/>
                <a:gd name="T53" fmla="*/ 18 h 37"/>
                <a:gd name="T54" fmla="*/ 4 w 93"/>
                <a:gd name="T55" fmla="*/ 18 h 37"/>
                <a:gd name="T56" fmla="*/ 4 w 93"/>
                <a:gd name="T57" fmla="*/ 18 h 37"/>
                <a:gd name="T58" fmla="*/ 4 w 93"/>
                <a:gd name="T59" fmla="*/ 15 h 37"/>
                <a:gd name="T60" fmla="*/ 4 w 93"/>
                <a:gd name="T61" fmla="*/ 11 h 37"/>
                <a:gd name="T62" fmla="*/ 0 w 93"/>
                <a:gd name="T63" fmla="*/ 7 h 37"/>
                <a:gd name="T64" fmla="*/ 4 w 93"/>
                <a:gd name="T65" fmla="*/ 3 h 37"/>
                <a:gd name="T66" fmla="*/ 8 w 93"/>
                <a:gd name="T67" fmla="*/ 0 h 37"/>
                <a:gd name="T68" fmla="*/ 11 w 93"/>
                <a:gd name="T69" fmla="*/ 3 h 37"/>
                <a:gd name="T70" fmla="*/ 15 w 93"/>
                <a:gd name="T71" fmla="*/ 7 h 37"/>
                <a:gd name="T72" fmla="*/ 15 w 93"/>
                <a:gd name="T73" fmla="*/ 7 h 37"/>
                <a:gd name="T74" fmla="*/ 15 w 93"/>
                <a:gd name="T75" fmla="*/ 7 h 37"/>
                <a:gd name="T76" fmla="*/ 19 w 93"/>
                <a:gd name="T77" fmla="*/ 11 h 37"/>
                <a:gd name="T78" fmla="*/ 19 w 93"/>
                <a:gd name="T79" fmla="*/ 7 h 37"/>
                <a:gd name="T80" fmla="*/ 22 w 93"/>
                <a:gd name="T81" fmla="*/ 7 h 37"/>
                <a:gd name="T82" fmla="*/ 34 w 93"/>
                <a:gd name="T83" fmla="*/ 11 h 37"/>
                <a:gd name="T84" fmla="*/ 37 w 93"/>
                <a:gd name="T85" fmla="*/ 7 h 37"/>
                <a:gd name="T86" fmla="*/ 56 w 93"/>
                <a:gd name="T87" fmla="*/ 3 h 37"/>
                <a:gd name="T88" fmla="*/ 59 w 93"/>
                <a:gd name="T89" fmla="*/ 0 h 37"/>
                <a:gd name="T90" fmla="*/ 63 w 93"/>
                <a:gd name="T91" fmla="*/ 3 h 37"/>
                <a:gd name="T92" fmla="*/ 74 w 93"/>
                <a:gd name="T93" fmla="*/ 3 h 37"/>
                <a:gd name="T94" fmla="*/ 85 w 93"/>
                <a:gd name="T95" fmla="*/ 7 h 37"/>
                <a:gd name="T96" fmla="*/ 89 w 93"/>
                <a:gd name="T97" fmla="*/ 11 h 37"/>
                <a:gd name="T98" fmla="*/ 93 w 93"/>
                <a:gd name="T99" fmla="*/ 15 h 37"/>
                <a:gd name="T100" fmla="*/ 93 w 93"/>
                <a:gd name="T101" fmla="*/ 18 h 37"/>
                <a:gd name="T102" fmla="*/ 89 w 93"/>
                <a:gd name="T103" fmla="*/ 26 h 37"/>
                <a:gd name="T104" fmla="*/ 85 w 93"/>
                <a:gd name="T105" fmla="*/ 29 h 37"/>
                <a:gd name="T106" fmla="*/ 82 w 93"/>
                <a:gd name="T10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3" h="37">
                  <a:moveTo>
                    <a:pt x="82" y="37"/>
                  </a:moveTo>
                  <a:lnTo>
                    <a:pt x="82" y="33"/>
                  </a:lnTo>
                  <a:lnTo>
                    <a:pt x="78" y="29"/>
                  </a:lnTo>
                  <a:lnTo>
                    <a:pt x="74" y="26"/>
                  </a:lnTo>
                  <a:lnTo>
                    <a:pt x="78" y="22"/>
                  </a:lnTo>
                  <a:lnTo>
                    <a:pt x="78" y="18"/>
                  </a:lnTo>
                  <a:lnTo>
                    <a:pt x="82" y="18"/>
                  </a:lnTo>
                  <a:lnTo>
                    <a:pt x="82" y="18"/>
                  </a:lnTo>
                  <a:lnTo>
                    <a:pt x="82" y="15"/>
                  </a:lnTo>
                  <a:lnTo>
                    <a:pt x="78" y="15"/>
                  </a:lnTo>
                  <a:lnTo>
                    <a:pt x="78" y="18"/>
                  </a:lnTo>
                  <a:lnTo>
                    <a:pt x="78" y="18"/>
                  </a:lnTo>
                  <a:lnTo>
                    <a:pt x="74" y="18"/>
                  </a:lnTo>
                  <a:lnTo>
                    <a:pt x="74" y="15"/>
                  </a:lnTo>
                  <a:lnTo>
                    <a:pt x="71" y="11"/>
                  </a:lnTo>
                  <a:lnTo>
                    <a:pt x="67" y="11"/>
                  </a:lnTo>
                  <a:lnTo>
                    <a:pt x="67" y="7"/>
                  </a:lnTo>
                  <a:lnTo>
                    <a:pt x="63" y="7"/>
                  </a:lnTo>
                  <a:lnTo>
                    <a:pt x="59" y="7"/>
                  </a:lnTo>
                  <a:lnTo>
                    <a:pt x="56" y="11"/>
                  </a:lnTo>
                  <a:lnTo>
                    <a:pt x="56" y="15"/>
                  </a:lnTo>
                  <a:lnTo>
                    <a:pt x="56" y="15"/>
                  </a:lnTo>
                  <a:lnTo>
                    <a:pt x="56" y="15"/>
                  </a:lnTo>
                  <a:lnTo>
                    <a:pt x="52" y="18"/>
                  </a:lnTo>
                  <a:lnTo>
                    <a:pt x="45" y="18"/>
                  </a:lnTo>
                  <a:lnTo>
                    <a:pt x="41" y="22"/>
                  </a:lnTo>
                  <a:lnTo>
                    <a:pt x="41" y="22"/>
                  </a:lnTo>
                  <a:lnTo>
                    <a:pt x="45" y="26"/>
                  </a:lnTo>
                  <a:lnTo>
                    <a:pt x="45" y="26"/>
                  </a:lnTo>
                  <a:lnTo>
                    <a:pt x="48" y="29"/>
                  </a:lnTo>
                  <a:lnTo>
                    <a:pt x="48" y="33"/>
                  </a:lnTo>
                  <a:lnTo>
                    <a:pt x="48" y="33"/>
                  </a:lnTo>
                  <a:lnTo>
                    <a:pt x="45" y="33"/>
                  </a:lnTo>
                  <a:lnTo>
                    <a:pt x="41" y="33"/>
                  </a:lnTo>
                  <a:lnTo>
                    <a:pt x="41" y="37"/>
                  </a:lnTo>
                  <a:lnTo>
                    <a:pt x="34" y="37"/>
                  </a:lnTo>
                  <a:lnTo>
                    <a:pt x="34" y="33"/>
                  </a:lnTo>
                  <a:lnTo>
                    <a:pt x="34" y="33"/>
                  </a:lnTo>
                  <a:lnTo>
                    <a:pt x="34" y="29"/>
                  </a:lnTo>
                  <a:lnTo>
                    <a:pt x="34" y="29"/>
                  </a:lnTo>
                  <a:lnTo>
                    <a:pt x="34" y="26"/>
                  </a:lnTo>
                  <a:lnTo>
                    <a:pt x="30" y="26"/>
                  </a:lnTo>
                  <a:lnTo>
                    <a:pt x="30" y="29"/>
                  </a:lnTo>
                  <a:lnTo>
                    <a:pt x="30" y="29"/>
                  </a:lnTo>
                  <a:lnTo>
                    <a:pt x="30" y="29"/>
                  </a:lnTo>
                  <a:lnTo>
                    <a:pt x="26" y="29"/>
                  </a:lnTo>
                  <a:lnTo>
                    <a:pt x="26" y="29"/>
                  </a:lnTo>
                  <a:lnTo>
                    <a:pt x="22" y="26"/>
                  </a:lnTo>
                  <a:lnTo>
                    <a:pt x="22" y="22"/>
                  </a:lnTo>
                  <a:lnTo>
                    <a:pt x="15" y="22"/>
                  </a:lnTo>
                  <a:lnTo>
                    <a:pt x="15" y="22"/>
                  </a:lnTo>
                  <a:lnTo>
                    <a:pt x="15" y="18"/>
                  </a:lnTo>
                  <a:lnTo>
                    <a:pt x="11" y="18"/>
                  </a:lnTo>
                  <a:lnTo>
                    <a:pt x="11" y="18"/>
                  </a:lnTo>
                  <a:lnTo>
                    <a:pt x="8" y="18"/>
                  </a:lnTo>
                  <a:lnTo>
                    <a:pt x="4" y="18"/>
                  </a:lnTo>
                  <a:lnTo>
                    <a:pt x="4" y="18"/>
                  </a:lnTo>
                  <a:lnTo>
                    <a:pt x="4" y="18"/>
                  </a:lnTo>
                  <a:lnTo>
                    <a:pt x="4" y="18"/>
                  </a:lnTo>
                  <a:lnTo>
                    <a:pt x="4" y="15"/>
                  </a:lnTo>
                  <a:lnTo>
                    <a:pt x="4" y="11"/>
                  </a:lnTo>
                  <a:lnTo>
                    <a:pt x="4" y="11"/>
                  </a:lnTo>
                  <a:lnTo>
                    <a:pt x="0" y="11"/>
                  </a:lnTo>
                  <a:lnTo>
                    <a:pt x="0" y="7"/>
                  </a:lnTo>
                  <a:lnTo>
                    <a:pt x="4" y="3"/>
                  </a:lnTo>
                  <a:lnTo>
                    <a:pt x="4" y="3"/>
                  </a:lnTo>
                  <a:lnTo>
                    <a:pt x="4" y="0"/>
                  </a:lnTo>
                  <a:lnTo>
                    <a:pt x="8" y="0"/>
                  </a:lnTo>
                  <a:lnTo>
                    <a:pt x="8" y="3"/>
                  </a:lnTo>
                  <a:lnTo>
                    <a:pt x="11" y="3"/>
                  </a:lnTo>
                  <a:lnTo>
                    <a:pt x="11" y="7"/>
                  </a:lnTo>
                  <a:lnTo>
                    <a:pt x="15" y="7"/>
                  </a:lnTo>
                  <a:lnTo>
                    <a:pt x="15" y="7"/>
                  </a:lnTo>
                  <a:lnTo>
                    <a:pt x="15" y="7"/>
                  </a:lnTo>
                  <a:lnTo>
                    <a:pt x="15" y="7"/>
                  </a:lnTo>
                  <a:lnTo>
                    <a:pt x="15" y="7"/>
                  </a:lnTo>
                  <a:lnTo>
                    <a:pt x="15" y="11"/>
                  </a:lnTo>
                  <a:lnTo>
                    <a:pt x="19" y="11"/>
                  </a:lnTo>
                  <a:lnTo>
                    <a:pt x="19" y="7"/>
                  </a:lnTo>
                  <a:lnTo>
                    <a:pt x="19" y="7"/>
                  </a:lnTo>
                  <a:lnTo>
                    <a:pt x="19" y="7"/>
                  </a:lnTo>
                  <a:lnTo>
                    <a:pt x="22" y="7"/>
                  </a:lnTo>
                  <a:lnTo>
                    <a:pt x="26" y="11"/>
                  </a:lnTo>
                  <a:lnTo>
                    <a:pt x="34" y="11"/>
                  </a:lnTo>
                  <a:lnTo>
                    <a:pt x="37" y="11"/>
                  </a:lnTo>
                  <a:lnTo>
                    <a:pt x="37" y="7"/>
                  </a:lnTo>
                  <a:lnTo>
                    <a:pt x="48" y="3"/>
                  </a:lnTo>
                  <a:lnTo>
                    <a:pt x="56" y="3"/>
                  </a:lnTo>
                  <a:lnTo>
                    <a:pt x="59" y="0"/>
                  </a:lnTo>
                  <a:lnTo>
                    <a:pt x="59" y="0"/>
                  </a:lnTo>
                  <a:lnTo>
                    <a:pt x="63" y="0"/>
                  </a:lnTo>
                  <a:lnTo>
                    <a:pt x="63" y="3"/>
                  </a:lnTo>
                  <a:lnTo>
                    <a:pt x="67" y="3"/>
                  </a:lnTo>
                  <a:lnTo>
                    <a:pt x="74" y="3"/>
                  </a:lnTo>
                  <a:lnTo>
                    <a:pt x="78" y="3"/>
                  </a:lnTo>
                  <a:lnTo>
                    <a:pt x="85" y="7"/>
                  </a:lnTo>
                  <a:lnTo>
                    <a:pt x="85" y="11"/>
                  </a:lnTo>
                  <a:lnTo>
                    <a:pt x="89" y="11"/>
                  </a:lnTo>
                  <a:lnTo>
                    <a:pt x="89" y="11"/>
                  </a:lnTo>
                  <a:lnTo>
                    <a:pt x="93" y="15"/>
                  </a:lnTo>
                  <a:lnTo>
                    <a:pt x="89" y="15"/>
                  </a:lnTo>
                  <a:lnTo>
                    <a:pt x="93" y="18"/>
                  </a:lnTo>
                  <a:lnTo>
                    <a:pt x="93" y="22"/>
                  </a:lnTo>
                  <a:lnTo>
                    <a:pt x="89" y="26"/>
                  </a:lnTo>
                  <a:lnTo>
                    <a:pt x="89" y="29"/>
                  </a:lnTo>
                  <a:lnTo>
                    <a:pt x="85" y="29"/>
                  </a:lnTo>
                  <a:lnTo>
                    <a:pt x="85" y="29"/>
                  </a:lnTo>
                  <a:lnTo>
                    <a:pt x="82" y="37"/>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72" name="Freeform 171"/>
            <p:cNvSpPr>
              <a:spLocks/>
            </p:cNvSpPr>
            <p:nvPr/>
          </p:nvSpPr>
          <p:spPr bwMode="auto">
            <a:xfrm>
              <a:off x="2496883" y="2957245"/>
              <a:ext cx="72051" cy="61758"/>
            </a:xfrm>
            <a:custGeom>
              <a:avLst/>
              <a:gdLst>
                <a:gd name="T0" fmla="*/ 52 w 56"/>
                <a:gd name="T1" fmla="*/ 44 h 48"/>
                <a:gd name="T2" fmla="*/ 52 w 56"/>
                <a:gd name="T3" fmla="*/ 44 h 48"/>
                <a:gd name="T4" fmla="*/ 52 w 56"/>
                <a:gd name="T5" fmla="*/ 48 h 48"/>
                <a:gd name="T6" fmla="*/ 48 w 56"/>
                <a:gd name="T7" fmla="*/ 48 h 48"/>
                <a:gd name="T8" fmla="*/ 45 w 56"/>
                <a:gd name="T9" fmla="*/ 48 h 48"/>
                <a:gd name="T10" fmla="*/ 41 w 56"/>
                <a:gd name="T11" fmla="*/ 41 h 48"/>
                <a:gd name="T12" fmla="*/ 41 w 56"/>
                <a:gd name="T13" fmla="*/ 41 h 48"/>
                <a:gd name="T14" fmla="*/ 41 w 56"/>
                <a:gd name="T15" fmla="*/ 41 h 48"/>
                <a:gd name="T16" fmla="*/ 45 w 56"/>
                <a:gd name="T17" fmla="*/ 48 h 48"/>
                <a:gd name="T18" fmla="*/ 41 w 56"/>
                <a:gd name="T19" fmla="*/ 44 h 48"/>
                <a:gd name="T20" fmla="*/ 33 w 56"/>
                <a:gd name="T21" fmla="*/ 41 h 48"/>
                <a:gd name="T22" fmla="*/ 37 w 56"/>
                <a:gd name="T23" fmla="*/ 37 h 48"/>
                <a:gd name="T24" fmla="*/ 33 w 56"/>
                <a:gd name="T25" fmla="*/ 33 h 48"/>
                <a:gd name="T26" fmla="*/ 26 w 56"/>
                <a:gd name="T27" fmla="*/ 29 h 48"/>
                <a:gd name="T28" fmla="*/ 22 w 56"/>
                <a:gd name="T29" fmla="*/ 26 h 48"/>
                <a:gd name="T30" fmla="*/ 19 w 56"/>
                <a:gd name="T31" fmla="*/ 18 h 48"/>
                <a:gd name="T32" fmla="*/ 15 w 56"/>
                <a:gd name="T33" fmla="*/ 15 h 48"/>
                <a:gd name="T34" fmla="*/ 11 w 56"/>
                <a:gd name="T35" fmla="*/ 18 h 48"/>
                <a:gd name="T36" fmla="*/ 19 w 56"/>
                <a:gd name="T37" fmla="*/ 26 h 48"/>
                <a:gd name="T38" fmla="*/ 15 w 56"/>
                <a:gd name="T39" fmla="*/ 26 h 48"/>
                <a:gd name="T40" fmla="*/ 11 w 56"/>
                <a:gd name="T41" fmla="*/ 22 h 48"/>
                <a:gd name="T42" fmla="*/ 0 w 56"/>
                <a:gd name="T43" fmla="*/ 18 h 48"/>
                <a:gd name="T44" fmla="*/ 4 w 56"/>
                <a:gd name="T45" fmla="*/ 15 h 48"/>
                <a:gd name="T46" fmla="*/ 4 w 56"/>
                <a:gd name="T47" fmla="*/ 7 h 48"/>
                <a:gd name="T48" fmla="*/ 0 w 56"/>
                <a:gd name="T49" fmla="*/ 7 h 48"/>
                <a:gd name="T50" fmla="*/ 4 w 56"/>
                <a:gd name="T51" fmla="*/ 3 h 48"/>
                <a:gd name="T52" fmla="*/ 4 w 56"/>
                <a:gd name="T53" fmla="*/ 3 h 48"/>
                <a:gd name="T54" fmla="*/ 11 w 56"/>
                <a:gd name="T55" fmla="*/ 0 h 48"/>
                <a:gd name="T56" fmla="*/ 22 w 56"/>
                <a:gd name="T57" fmla="*/ 3 h 48"/>
                <a:gd name="T58" fmla="*/ 26 w 56"/>
                <a:gd name="T59" fmla="*/ 3 h 48"/>
                <a:gd name="T60" fmla="*/ 30 w 56"/>
                <a:gd name="T61" fmla="*/ 7 h 48"/>
                <a:gd name="T62" fmla="*/ 33 w 56"/>
                <a:gd name="T63" fmla="*/ 7 h 48"/>
                <a:gd name="T64" fmla="*/ 37 w 56"/>
                <a:gd name="T65" fmla="*/ 11 h 48"/>
                <a:gd name="T66" fmla="*/ 41 w 56"/>
                <a:gd name="T67" fmla="*/ 7 h 48"/>
                <a:gd name="T68" fmla="*/ 41 w 56"/>
                <a:gd name="T69" fmla="*/ 11 h 48"/>
                <a:gd name="T70" fmla="*/ 45 w 56"/>
                <a:gd name="T71" fmla="*/ 18 h 48"/>
                <a:gd name="T72" fmla="*/ 48 w 56"/>
                <a:gd name="T73" fmla="*/ 22 h 48"/>
                <a:gd name="T74" fmla="*/ 52 w 56"/>
                <a:gd name="T75" fmla="*/ 26 h 48"/>
                <a:gd name="T76" fmla="*/ 56 w 56"/>
                <a:gd name="T77" fmla="*/ 26 h 48"/>
                <a:gd name="T78" fmla="*/ 52 w 56"/>
                <a:gd name="T79" fmla="*/ 29 h 48"/>
                <a:gd name="T80" fmla="*/ 48 w 56"/>
                <a:gd name="T81" fmla="*/ 33 h 48"/>
                <a:gd name="T82" fmla="*/ 52 w 56"/>
                <a:gd name="T83" fmla="*/ 37 h 48"/>
                <a:gd name="T84" fmla="*/ 52 w 56"/>
                <a:gd name="T85" fmla="*/ 41 h 48"/>
                <a:gd name="T86" fmla="*/ 52 w 56"/>
                <a:gd name="T87" fmla="*/ 44 h 48"/>
                <a:gd name="T88" fmla="*/ 52 w 56"/>
                <a:gd name="T89"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 h="48">
                  <a:moveTo>
                    <a:pt x="52" y="44"/>
                  </a:moveTo>
                  <a:lnTo>
                    <a:pt x="52" y="44"/>
                  </a:lnTo>
                  <a:lnTo>
                    <a:pt x="52" y="44"/>
                  </a:lnTo>
                  <a:lnTo>
                    <a:pt x="52" y="44"/>
                  </a:lnTo>
                  <a:lnTo>
                    <a:pt x="52" y="48"/>
                  </a:lnTo>
                  <a:lnTo>
                    <a:pt x="52" y="48"/>
                  </a:lnTo>
                  <a:lnTo>
                    <a:pt x="48" y="48"/>
                  </a:lnTo>
                  <a:lnTo>
                    <a:pt x="48" y="48"/>
                  </a:lnTo>
                  <a:lnTo>
                    <a:pt x="48" y="48"/>
                  </a:lnTo>
                  <a:lnTo>
                    <a:pt x="45" y="48"/>
                  </a:lnTo>
                  <a:lnTo>
                    <a:pt x="45" y="44"/>
                  </a:lnTo>
                  <a:lnTo>
                    <a:pt x="41" y="41"/>
                  </a:lnTo>
                  <a:lnTo>
                    <a:pt x="41" y="41"/>
                  </a:lnTo>
                  <a:lnTo>
                    <a:pt x="41" y="41"/>
                  </a:lnTo>
                  <a:lnTo>
                    <a:pt x="41" y="41"/>
                  </a:lnTo>
                  <a:lnTo>
                    <a:pt x="41" y="41"/>
                  </a:lnTo>
                  <a:lnTo>
                    <a:pt x="45" y="44"/>
                  </a:lnTo>
                  <a:lnTo>
                    <a:pt x="45" y="48"/>
                  </a:lnTo>
                  <a:lnTo>
                    <a:pt x="41" y="48"/>
                  </a:lnTo>
                  <a:lnTo>
                    <a:pt x="41" y="44"/>
                  </a:lnTo>
                  <a:lnTo>
                    <a:pt x="37" y="44"/>
                  </a:lnTo>
                  <a:lnTo>
                    <a:pt x="33" y="41"/>
                  </a:lnTo>
                  <a:lnTo>
                    <a:pt x="33" y="41"/>
                  </a:lnTo>
                  <a:lnTo>
                    <a:pt x="37" y="37"/>
                  </a:lnTo>
                  <a:lnTo>
                    <a:pt x="37" y="37"/>
                  </a:lnTo>
                  <a:lnTo>
                    <a:pt x="33" y="33"/>
                  </a:lnTo>
                  <a:lnTo>
                    <a:pt x="30" y="33"/>
                  </a:lnTo>
                  <a:lnTo>
                    <a:pt x="26" y="29"/>
                  </a:lnTo>
                  <a:lnTo>
                    <a:pt x="22" y="26"/>
                  </a:lnTo>
                  <a:lnTo>
                    <a:pt x="22" y="26"/>
                  </a:lnTo>
                  <a:lnTo>
                    <a:pt x="19" y="22"/>
                  </a:lnTo>
                  <a:lnTo>
                    <a:pt x="19" y="18"/>
                  </a:lnTo>
                  <a:lnTo>
                    <a:pt x="15" y="18"/>
                  </a:lnTo>
                  <a:lnTo>
                    <a:pt x="15" y="15"/>
                  </a:lnTo>
                  <a:lnTo>
                    <a:pt x="11" y="18"/>
                  </a:lnTo>
                  <a:lnTo>
                    <a:pt x="11" y="18"/>
                  </a:lnTo>
                  <a:lnTo>
                    <a:pt x="19" y="22"/>
                  </a:lnTo>
                  <a:lnTo>
                    <a:pt x="19" y="26"/>
                  </a:lnTo>
                  <a:lnTo>
                    <a:pt x="15" y="26"/>
                  </a:lnTo>
                  <a:lnTo>
                    <a:pt x="15" y="26"/>
                  </a:lnTo>
                  <a:lnTo>
                    <a:pt x="15" y="26"/>
                  </a:lnTo>
                  <a:lnTo>
                    <a:pt x="11" y="22"/>
                  </a:lnTo>
                  <a:lnTo>
                    <a:pt x="7" y="22"/>
                  </a:lnTo>
                  <a:lnTo>
                    <a:pt x="0" y="18"/>
                  </a:lnTo>
                  <a:lnTo>
                    <a:pt x="0" y="18"/>
                  </a:lnTo>
                  <a:lnTo>
                    <a:pt x="4" y="15"/>
                  </a:lnTo>
                  <a:lnTo>
                    <a:pt x="4" y="11"/>
                  </a:lnTo>
                  <a:lnTo>
                    <a:pt x="4" y="7"/>
                  </a:lnTo>
                  <a:lnTo>
                    <a:pt x="4" y="7"/>
                  </a:lnTo>
                  <a:lnTo>
                    <a:pt x="0" y="7"/>
                  </a:lnTo>
                  <a:lnTo>
                    <a:pt x="4" y="7"/>
                  </a:lnTo>
                  <a:lnTo>
                    <a:pt x="4" y="3"/>
                  </a:lnTo>
                  <a:lnTo>
                    <a:pt x="4" y="3"/>
                  </a:lnTo>
                  <a:lnTo>
                    <a:pt x="4" y="3"/>
                  </a:lnTo>
                  <a:lnTo>
                    <a:pt x="4" y="3"/>
                  </a:lnTo>
                  <a:lnTo>
                    <a:pt x="11" y="0"/>
                  </a:lnTo>
                  <a:lnTo>
                    <a:pt x="19" y="3"/>
                  </a:lnTo>
                  <a:lnTo>
                    <a:pt x="22" y="3"/>
                  </a:lnTo>
                  <a:lnTo>
                    <a:pt x="26" y="3"/>
                  </a:lnTo>
                  <a:lnTo>
                    <a:pt x="26" y="3"/>
                  </a:lnTo>
                  <a:lnTo>
                    <a:pt x="30" y="7"/>
                  </a:lnTo>
                  <a:lnTo>
                    <a:pt x="30" y="7"/>
                  </a:lnTo>
                  <a:lnTo>
                    <a:pt x="33" y="11"/>
                  </a:lnTo>
                  <a:lnTo>
                    <a:pt x="33" y="7"/>
                  </a:lnTo>
                  <a:lnTo>
                    <a:pt x="37" y="7"/>
                  </a:lnTo>
                  <a:lnTo>
                    <a:pt x="37" y="11"/>
                  </a:lnTo>
                  <a:lnTo>
                    <a:pt x="41" y="11"/>
                  </a:lnTo>
                  <a:lnTo>
                    <a:pt x="41" y="7"/>
                  </a:lnTo>
                  <a:lnTo>
                    <a:pt x="41" y="7"/>
                  </a:lnTo>
                  <a:lnTo>
                    <a:pt x="41" y="11"/>
                  </a:lnTo>
                  <a:lnTo>
                    <a:pt x="45" y="15"/>
                  </a:lnTo>
                  <a:lnTo>
                    <a:pt x="45" y="18"/>
                  </a:lnTo>
                  <a:lnTo>
                    <a:pt x="48" y="18"/>
                  </a:lnTo>
                  <a:lnTo>
                    <a:pt x="48" y="22"/>
                  </a:lnTo>
                  <a:lnTo>
                    <a:pt x="52" y="26"/>
                  </a:lnTo>
                  <a:lnTo>
                    <a:pt x="52" y="26"/>
                  </a:lnTo>
                  <a:lnTo>
                    <a:pt x="56" y="26"/>
                  </a:lnTo>
                  <a:lnTo>
                    <a:pt x="56" y="26"/>
                  </a:lnTo>
                  <a:lnTo>
                    <a:pt x="52" y="26"/>
                  </a:lnTo>
                  <a:lnTo>
                    <a:pt x="52" y="29"/>
                  </a:lnTo>
                  <a:lnTo>
                    <a:pt x="52" y="29"/>
                  </a:lnTo>
                  <a:lnTo>
                    <a:pt x="48" y="33"/>
                  </a:lnTo>
                  <a:lnTo>
                    <a:pt x="48" y="37"/>
                  </a:lnTo>
                  <a:lnTo>
                    <a:pt x="52" y="37"/>
                  </a:lnTo>
                  <a:lnTo>
                    <a:pt x="52" y="37"/>
                  </a:lnTo>
                  <a:lnTo>
                    <a:pt x="52" y="41"/>
                  </a:lnTo>
                  <a:lnTo>
                    <a:pt x="52" y="44"/>
                  </a:lnTo>
                  <a:lnTo>
                    <a:pt x="52" y="44"/>
                  </a:lnTo>
                  <a:lnTo>
                    <a:pt x="52" y="44"/>
                  </a:lnTo>
                  <a:lnTo>
                    <a:pt x="52" y="44"/>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73" name="Freeform 172"/>
            <p:cNvSpPr>
              <a:spLocks/>
            </p:cNvSpPr>
            <p:nvPr/>
          </p:nvSpPr>
          <p:spPr bwMode="auto">
            <a:xfrm>
              <a:off x="2463432" y="2885195"/>
              <a:ext cx="100357" cy="86205"/>
            </a:xfrm>
            <a:custGeom>
              <a:avLst/>
              <a:gdLst>
                <a:gd name="T0" fmla="*/ 8 w 21"/>
                <a:gd name="T1" fmla="*/ 16 h 18"/>
                <a:gd name="T2" fmla="*/ 10 w 21"/>
                <a:gd name="T3" fmla="*/ 15 h 18"/>
                <a:gd name="T4" fmla="*/ 13 w 21"/>
                <a:gd name="T5" fmla="*/ 16 h 18"/>
                <a:gd name="T6" fmla="*/ 14 w 21"/>
                <a:gd name="T7" fmla="*/ 16 h 18"/>
                <a:gd name="T8" fmla="*/ 15 w 21"/>
                <a:gd name="T9" fmla="*/ 17 h 18"/>
                <a:gd name="T10" fmla="*/ 16 w 21"/>
                <a:gd name="T11" fmla="*/ 17 h 18"/>
                <a:gd name="T12" fmla="*/ 17 w 21"/>
                <a:gd name="T13" fmla="*/ 17 h 18"/>
                <a:gd name="T14" fmla="*/ 17 w 21"/>
                <a:gd name="T15" fmla="*/ 17 h 18"/>
                <a:gd name="T16" fmla="*/ 17 w 21"/>
                <a:gd name="T17" fmla="*/ 15 h 18"/>
                <a:gd name="T18" fmla="*/ 17 w 21"/>
                <a:gd name="T19" fmla="*/ 14 h 18"/>
                <a:gd name="T20" fmla="*/ 17 w 21"/>
                <a:gd name="T21" fmla="*/ 13 h 18"/>
                <a:gd name="T22" fmla="*/ 17 w 21"/>
                <a:gd name="T23" fmla="*/ 14 h 18"/>
                <a:gd name="T24" fmla="*/ 17 w 21"/>
                <a:gd name="T25" fmla="*/ 13 h 18"/>
                <a:gd name="T26" fmla="*/ 17 w 21"/>
                <a:gd name="T27" fmla="*/ 11 h 18"/>
                <a:gd name="T28" fmla="*/ 18 w 21"/>
                <a:gd name="T29" fmla="*/ 9 h 18"/>
                <a:gd name="T30" fmla="*/ 18 w 21"/>
                <a:gd name="T31" fmla="*/ 10 h 18"/>
                <a:gd name="T32" fmla="*/ 18 w 21"/>
                <a:gd name="T33" fmla="*/ 11 h 18"/>
                <a:gd name="T34" fmla="*/ 18 w 21"/>
                <a:gd name="T35" fmla="*/ 11 h 18"/>
                <a:gd name="T36" fmla="*/ 19 w 21"/>
                <a:gd name="T37" fmla="*/ 7 h 18"/>
                <a:gd name="T38" fmla="*/ 18 w 21"/>
                <a:gd name="T39" fmla="*/ 7 h 18"/>
                <a:gd name="T40" fmla="*/ 18 w 21"/>
                <a:gd name="T41" fmla="*/ 6 h 18"/>
                <a:gd name="T42" fmla="*/ 19 w 21"/>
                <a:gd name="T43" fmla="*/ 6 h 18"/>
                <a:gd name="T44" fmla="*/ 19 w 21"/>
                <a:gd name="T45" fmla="*/ 5 h 18"/>
                <a:gd name="T46" fmla="*/ 20 w 21"/>
                <a:gd name="T47" fmla="*/ 4 h 18"/>
                <a:gd name="T48" fmla="*/ 20 w 21"/>
                <a:gd name="T49" fmla="*/ 3 h 18"/>
                <a:gd name="T50" fmla="*/ 20 w 21"/>
                <a:gd name="T51" fmla="*/ 2 h 18"/>
                <a:gd name="T52" fmla="*/ 20 w 21"/>
                <a:gd name="T53" fmla="*/ 0 h 18"/>
                <a:gd name="T54" fmla="*/ 21 w 21"/>
                <a:gd name="T55" fmla="*/ 0 h 18"/>
                <a:gd name="T56" fmla="*/ 19 w 21"/>
                <a:gd name="T57" fmla="*/ 0 h 18"/>
                <a:gd name="T58" fmla="*/ 19 w 21"/>
                <a:gd name="T59" fmla="*/ 0 h 18"/>
                <a:gd name="T60" fmla="*/ 18 w 21"/>
                <a:gd name="T61" fmla="*/ 0 h 18"/>
                <a:gd name="T62" fmla="*/ 17 w 21"/>
                <a:gd name="T63" fmla="*/ 1 h 18"/>
                <a:gd name="T64" fmla="*/ 16 w 21"/>
                <a:gd name="T65" fmla="*/ 2 h 18"/>
                <a:gd name="T66" fmla="*/ 14 w 21"/>
                <a:gd name="T67" fmla="*/ 2 h 18"/>
                <a:gd name="T68" fmla="*/ 14 w 21"/>
                <a:gd name="T69" fmla="*/ 1 h 18"/>
                <a:gd name="T70" fmla="*/ 13 w 21"/>
                <a:gd name="T71" fmla="*/ 2 h 18"/>
                <a:gd name="T72" fmla="*/ 12 w 21"/>
                <a:gd name="T73" fmla="*/ 3 h 18"/>
                <a:gd name="T74" fmla="*/ 11 w 21"/>
                <a:gd name="T75" fmla="*/ 3 h 18"/>
                <a:gd name="T76" fmla="*/ 9 w 21"/>
                <a:gd name="T77" fmla="*/ 4 h 18"/>
                <a:gd name="T78" fmla="*/ 8 w 21"/>
                <a:gd name="T79" fmla="*/ 5 h 18"/>
                <a:gd name="T80" fmla="*/ 8 w 21"/>
                <a:gd name="T81" fmla="*/ 4 h 18"/>
                <a:gd name="T82" fmla="*/ 5 w 21"/>
                <a:gd name="T83" fmla="*/ 5 h 18"/>
                <a:gd name="T84" fmla="*/ 4 w 21"/>
                <a:gd name="T85" fmla="*/ 6 h 18"/>
                <a:gd name="T86" fmla="*/ 4 w 21"/>
                <a:gd name="T87" fmla="*/ 7 h 18"/>
                <a:gd name="T88" fmla="*/ 2 w 21"/>
                <a:gd name="T89" fmla="*/ 8 h 18"/>
                <a:gd name="T90" fmla="*/ 1 w 21"/>
                <a:gd name="T91" fmla="*/ 8 h 18"/>
                <a:gd name="T92" fmla="*/ 0 w 21"/>
                <a:gd name="T93" fmla="*/ 8 h 18"/>
                <a:gd name="T94" fmla="*/ 2 w 21"/>
                <a:gd name="T95" fmla="*/ 10 h 18"/>
                <a:gd name="T96" fmla="*/ 2 w 21"/>
                <a:gd name="T97" fmla="*/ 11 h 18"/>
                <a:gd name="T98" fmla="*/ 5 w 21"/>
                <a:gd name="T99" fmla="*/ 14 h 18"/>
                <a:gd name="T100" fmla="*/ 7 w 21"/>
                <a:gd name="T10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 h="18">
                  <a:moveTo>
                    <a:pt x="8" y="16"/>
                  </a:moveTo>
                  <a:cubicBezTo>
                    <a:pt x="8" y="16"/>
                    <a:pt x="8" y="16"/>
                    <a:pt x="8" y="16"/>
                  </a:cubicBezTo>
                  <a:cubicBezTo>
                    <a:pt x="8" y="16"/>
                    <a:pt x="8" y="16"/>
                    <a:pt x="8" y="16"/>
                  </a:cubicBezTo>
                  <a:cubicBezTo>
                    <a:pt x="10" y="15"/>
                    <a:pt x="10" y="15"/>
                    <a:pt x="10" y="15"/>
                  </a:cubicBezTo>
                  <a:cubicBezTo>
                    <a:pt x="12" y="16"/>
                    <a:pt x="12" y="16"/>
                    <a:pt x="12" y="16"/>
                  </a:cubicBezTo>
                  <a:cubicBezTo>
                    <a:pt x="13" y="16"/>
                    <a:pt x="13" y="16"/>
                    <a:pt x="13" y="16"/>
                  </a:cubicBezTo>
                  <a:cubicBezTo>
                    <a:pt x="14" y="16"/>
                    <a:pt x="14" y="16"/>
                    <a:pt x="14" y="16"/>
                  </a:cubicBezTo>
                  <a:cubicBezTo>
                    <a:pt x="14" y="16"/>
                    <a:pt x="14" y="16"/>
                    <a:pt x="14" y="16"/>
                  </a:cubicBezTo>
                  <a:cubicBezTo>
                    <a:pt x="15" y="17"/>
                    <a:pt x="15" y="17"/>
                    <a:pt x="15" y="17"/>
                  </a:cubicBezTo>
                  <a:cubicBezTo>
                    <a:pt x="15" y="17"/>
                    <a:pt x="15" y="17"/>
                    <a:pt x="15" y="17"/>
                  </a:cubicBezTo>
                  <a:cubicBezTo>
                    <a:pt x="16" y="18"/>
                    <a:pt x="16" y="18"/>
                    <a:pt x="16" y="18"/>
                  </a:cubicBezTo>
                  <a:cubicBezTo>
                    <a:pt x="16" y="17"/>
                    <a:pt x="16" y="17"/>
                    <a:pt x="16" y="17"/>
                  </a:cubicBezTo>
                  <a:cubicBezTo>
                    <a:pt x="17" y="17"/>
                    <a:pt x="17" y="17"/>
                    <a:pt x="17" y="17"/>
                  </a:cubicBezTo>
                  <a:cubicBezTo>
                    <a:pt x="17" y="17"/>
                    <a:pt x="17" y="17"/>
                    <a:pt x="17" y="17"/>
                  </a:cubicBezTo>
                  <a:cubicBezTo>
                    <a:pt x="17" y="17"/>
                    <a:pt x="17" y="17"/>
                    <a:pt x="17" y="17"/>
                  </a:cubicBezTo>
                  <a:cubicBezTo>
                    <a:pt x="17" y="17"/>
                    <a:pt x="17" y="17"/>
                    <a:pt x="17" y="17"/>
                  </a:cubicBezTo>
                  <a:cubicBezTo>
                    <a:pt x="17" y="16"/>
                    <a:pt x="17" y="16"/>
                    <a:pt x="17" y="16"/>
                  </a:cubicBezTo>
                  <a:cubicBezTo>
                    <a:pt x="17" y="15"/>
                    <a:pt x="17" y="15"/>
                    <a:pt x="17" y="15"/>
                  </a:cubicBezTo>
                  <a:cubicBezTo>
                    <a:pt x="17" y="14"/>
                    <a:pt x="17" y="14"/>
                    <a:pt x="17" y="14"/>
                  </a:cubicBezTo>
                  <a:cubicBezTo>
                    <a:pt x="17" y="14"/>
                    <a:pt x="17" y="14"/>
                    <a:pt x="17" y="14"/>
                  </a:cubicBezTo>
                  <a:cubicBezTo>
                    <a:pt x="17" y="13"/>
                    <a:pt x="17" y="13"/>
                    <a:pt x="17" y="13"/>
                  </a:cubicBezTo>
                  <a:cubicBezTo>
                    <a:pt x="17" y="13"/>
                    <a:pt x="17" y="13"/>
                    <a:pt x="17" y="13"/>
                  </a:cubicBezTo>
                  <a:cubicBezTo>
                    <a:pt x="17" y="14"/>
                    <a:pt x="17" y="14"/>
                    <a:pt x="17" y="14"/>
                  </a:cubicBezTo>
                  <a:cubicBezTo>
                    <a:pt x="17" y="14"/>
                    <a:pt x="17" y="14"/>
                    <a:pt x="17" y="14"/>
                  </a:cubicBezTo>
                  <a:cubicBezTo>
                    <a:pt x="17" y="13"/>
                    <a:pt x="17" y="13"/>
                    <a:pt x="17" y="13"/>
                  </a:cubicBezTo>
                  <a:cubicBezTo>
                    <a:pt x="17" y="13"/>
                    <a:pt x="17" y="13"/>
                    <a:pt x="17" y="13"/>
                  </a:cubicBezTo>
                  <a:cubicBezTo>
                    <a:pt x="17" y="12"/>
                    <a:pt x="17" y="12"/>
                    <a:pt x="17" y="12"/>
                  </a:cubicBezTo>
                  <a:cubicBezTo>
                    <a:pt x="17" y="11"/>
                    <a:pt x="17" y="11"/>
                    <a:pt x="17" y="11"/>
                  </a:cubicBezTo>
                  <a:cubicBezTo>
                    <a:pt x="17" y="11"/>
                    <a:pt x="17" y="11"/>
                    <a:pt x="17" y="11"/>
                  </a:cubicBezTo>
                  <a:cubicBezTo>
                    <a:pt x="18" y="9"/>
                    <a:pt x="18" y="9"/>
                    <a:pt x="18" y="9"/>
                  </a:cubicBezTo>
                  <a:cubicBezTo>
                    <a:pt x="18" y="10"/>
                    <a:pt x="18" y="10"/>
                    <a:pt x="18" y="10"/>
                  </a:cubicBezTo>
                  <a:cubicBezTo>
                    <a:pt x="18" y="10"/>
                    <a:pt x="18" y="10"/>
                    <a:pt x="18" y="10"/>
                  </a:cubicBezTo>
                  <a:cubicBezTo>
                    <a:pt x="18" y="10"/>
                    <a:pt x="18" y="10"/>
                    <a:pt x="18" y="11"/>
                  </a:cubicBezTo>
                  <a:cubicBezTo>
                    <a:pt x="18" y="11"/>
                    <a:pt x="18" y="11"/>
                    <a:pt x="18" y="11"/>
                  </a:cubicBezTo>
                  <a:cubicBezTo>
                    <a:pt x="18" y="11"/>
                    <a:pt x="18" y="11"/>
                    <a:pt x="18" y="11"/>
                  </a:cubicBezTo>
                  <a:cubicBezTo>
                    <a:pt x="18" y="11"/>
                    <a:pt x="18" y="11"/>
                    <a:pt x="18" y="11"/>
                  </a:cubicBezTo>
                  <a:cubicBezTo>
                    <a:pt x="19" y="9"/>
                    <a:pt x="19" y="9"/>
                    <a:pt x="19" y="9"/>
                  </a:cubicBezTo>
                  <a:cubicBezTo>
                    <a:pt x="19" y="7"/>
                    <a:pt x="19" y="7"/>
                    <a:pt x="19" y="7"/>
                  </a:cubicBezTo>
                  <a:cubicBezTo>
                    <a:pt x="19" y="7"/>
                    <a:pt x="19" y="7"/>
                    <a:pt x="19" y="7"/>
                  </a:cubicBezTo>
                  <a:cubicBezTo>
                    <a:pt x="18" y="7"/>
                    <a:pt x="18" y="7"/>
                    <a:pt x="18" y="7"/>
                  </a:cubicBezTo>
                  <a:cubicBezTo>
                    <a:pt x="18" y="6"/>
                    <a:pt x="18" y="6"/>
                    <a:pt x="18" y="6"/>
                  </a:cubicBezTo>
                  <a:cubicBezTo>
                    <a:pt x="18" y="6"/>
                    <a:pt x="18" y="6"/>
                    <a:pt x="18" y="6"/>
                  </a:cubicBezTo>
                  <a:cubicBezTo>
                    <a:pt x="18" y="6"/>
                    <a:pt x="18" y="6"/>
                    <a:pt x="18" y="6"/>
                  </a:cubicBezTo>
                  <a:cubicBezTo>
                    <a:pt x="19" y="6"/>
                    <a:pt x="19" y="6"/>
                    <a:pt x="19" y="6"/>
                  </a:cubicBezTo>
                  <a:cubicBezTo>
                    <a:pt x="19" y="6"/>
                    <a:pt x="19" y="6"/>
                    <a:pt x="19" y="6"/>
                  </a:cubicBezTo>
                  <a:cubicBezTo>
                    <a:pt x="19" y="5"/>
                    <a:pt x="19" y="5"/>
                    <a:pt x="19" y="5"/>
                  </a:cubicBezTo>
                  <a:cubicBezTo>
                    <a:pt x="20" y="4"/>
                    <a:pt x="20" y="4"/>
                    <a:pt x="20" y="4"/>
                  </a:cubicBezTo>
                  <a:cubicBezTo>
                    <a:pt x="20" y="4"/>
                    <a:pt x="20" y="4"/>
                    <a:pt x="20" y="4"/>
                  </a:cubicBezTo>
                  <a:cubicBezTo>
                    <a:pt x="20" y="3"/>
                    <a:pt x="20" y="3"/>
                    <a:pt x="20" y="3"/>
                  </a:cubicBezTo>
                  <a:cubicBezTo>
                    <a:pt x="20" y="3"/>
                    <a:pt x="20" y="3"/>
                    <a:pt x="20" y="3"/>
                  </a:cubicBezTo>
                  <a:cubicBezTo>
                    <a:pt x="20" y="3"/>
                    <a:pt x="20" y="3"/>
                    <a:pt x="20" y="3"/>
                  </a:cubicBezTo>
                  <a:cubicBezTo>
                    <a:pt x="20" y="2"/>
                    <a:pt x="20" y="2"/>
                    <a:pt x="20" y="2"/>
                  </a:cubicBezTo>
                  <a:cubicBezTo>
                    <a:pt x="20" y="2"/>
                    <a:pt x="20" y="2"/>
                    <a:pt x="20" y="2"/>
                  </a:cubicBezTo>
                  <a:cubicBezTo>
                    <a:pt x="20" y="0"/>
                    <a:pt x="20" y="0"/>
                    <a:pt x="20" y="0"/>
                  </a:cubicBezTo>
                  <a:cubicBezTo>
                    <a:pt x="20" y="0"/>
                    <a:pt x="20" y="0"/>
                    <a:pt x="20" y="0"/>
                  </a:cubicBezTo>
                  <a:cubicBezTo>
                    <a:pt x="21" y="0"/>
                    <a:pt x="21" y="0"/>
                    <a:pt x="21" y="0"/>
                  </a:cubicBezTo>
                  <a:cubicBezTo>
                    <a:pt x="20" y="0"/>
                    <a:pt x="20" y="0"/>
                    <a:pt x="20" y="0"/>
                  </a:cubicBezTo>
                  <a:cubicBezTo>
                    <a:pt x="19" y="0"/>
                    <a:pt x="19" y="0"/>
                    <a:pt x="19" y="0"/>
                  </a:cubicBezTo>
                  <a:cubicBezTo>
                    <a:pt x="19" y="0"/>
                    <a:pt x="19" y="0"/>
                    <a:pt x="19" y="0"/>
                  </a:cubicBezTo>
                  <a:cubicBezTo>
                    <a:pt x="19" y="0"/>
                    <a:pt x="19" y="0"/>
                    <a:pt x="19" y="0"/>
                  </a:cubicBezTo>
                  <a:cubicBezTo>
                    <a:pt x="18" y="0"/>
                    <a:pt x="18" y="0"/>
                    <a:pt x="18" y="0"/>
                  </a:cubicBezTo>
                  <a:cubicBezTo>
                    <a:pt x="18" y="0"/>
                    <a:pt x="18" y="0"/>
                    <a:pt x="18" y="0"/>
                  </a:cubicBezTo>
                  <a:cubicBezTo>
                    <a:pt x="18" y="1"/>
                    <a:pt x="18" y="1"/>
                    <a:pt x="18" y="1"/>
                  </a:cubicBezTo>
                  <a:cubicBezTo>
                    <a:pt x="17" y="1"/>
                    <a:pt x="17" y="1"/>
                    <a:pt x="17" y="1"/>
                  </a:cubicBezTo>
                  <a:cubicBezTo>
                    <a:pt x="16" y="1"/>
                    <a:pt x="16" y="1"/>
                    <a:pt x="16" y="1"/>
                  </a:cubicBezTo>
                  <a:cubicBezTo>
                    <a:pt x="16" y="2"/>
                    <a:pt x="16" y="2"/>
                    <a:pt x="16" y="2"/>
                  </a:cubicBezTo>
                  <a:cubicBezTo>
                    <a:pt x="15" y="1"/>
                    <a:pt x="15" y="1"/>
                    <a:pt x="15" y="1"/>
                  </a:cubicBezTo>
                  <a:cubicBezTo>
                    <a:pt x="14" y="2"/>
                    <a:pt x="14" y="2"/>
                    <a:pt x="14" y="2"/>
                  </a:cubicBezTo>
                  <a:cubicBezTo>
                    <a:pt x="14" y="1"/>
                    <a:pt x="14" y="1"/>
                    <a:pt x="14" y="1"/>
                  </a:cubicBezTo>
                  <a:cubicBezTo>
                    <a:pt x="14" y="1"/>
                    <a:pt x="14" y="1"/>
                    <a:pt x="14" y="1"/>
                  </a:cubicBezTo>
                  <a:cubicBezTo>
                    <a:pt x="13" y="1"/>
                    <a:pt x="13" y="1"/>
                    <a:pt x="13" y="1"/>
                  </a:cubicBezTo>
                  <a:cubicBezTo>
                    <a:pt x="13" y="2"/>
                    <a:pt x="13" y="2"/>
                    <a:pt x="13" y="2"/>
                  </a:cubicBezTo>
                  <a:cubicBezTo>
                    <a:pt x="12" y="2"/>
                    <a:pt x="12" y="2"/>
                    <a:pt x="12" y="2"/>
                  </a:cubicBezTo>
                  <a:cubicBezTo>
                    <a:pt x="12" y="3"/>
                    <a:pt x="12" y="3"/>
                    <a:pt x="12" y="3"/>
                  </a:cubicBezTo>
                  <a:cubicBezTo>
                    <a:pt x="12" y="3"/>
                    <a:pt x="12" y="3"/>
                    <a:pt x="12" y="3"/>
                  </a:cubicBezTo>
                  <a:cubicBezTo>
                    <a:pt x="11" y="3"/>
                    <a:pt x="11" y="3"/>
                    <a:pt x="11" y="3"/>
                  </a:cubicBezTo>
                  <a:cubicBezTo>
                    <a:pt x="10" y="4"/>
                    <a:pt x="10" y="4"/>
                    <a:pt x="10" y="4"/>
                  </a:cubicBezTo>
                  <a:cubicBezTo>
                    <a:pt x="9" y="4"/>
                    <a:pt x="9" y="4"/>
                    <a:pt x="9" y="4"/>
                  </a:cubicBezTo>
                  <a:cubicBezTo>
                    <a:pt x="9" y="5"/>
                    <a:pt x="9" y="5"/>
                    <a:pt x="9" y="5"/>
                  </a:cubicBezTo>
                  <a:cubicBezTo>
                    <a:pt x="8" y="5"/>
                    <a:pt x="8" y="5"/>
                    <a:pt x="8" y="5"/>
                  </a:cubicBezTo>
                  <a:cubicBezTo>
                    <a:pt x="8" y="5"/>
                    <a:pt x="8" y="5"/>
                    <a:pt x="8" y="5"/>
                  </a:cubicBezTo>
                  <a:cubicBezTo>
                    <a:pt x="8" y="4"/>
                    <a:pt x="8" y="4"/>
                    <a:pt x="8" y="4"/>
                  </a:cubicBezTo>
                  <a:cubicBezTo>
                    <a:pt x="6" y="4"/>
                    <a:pt x="6" y="4"/>
                    <a:pt x="6" y="4"/>
                  </a:cubicBezTo>
                  <a:cubicBezTo>
                    <a:pt x="5" y="5"/>
                    <a:pt x="5" y="5"/>
                    <a:pt x="5" y="5"/>
                  </a:cubicBezTo>
                  <a:cubicBezTo>
                    <a:pt x="4" y="5"/>
                    <a:pt x="4" y="5"/>
                    <a:pt x="4" y="5"/>
                  </a:cubicBezTo>
                  <a:cubicBezTo>
                    <a:pt x="4" y="6"/>
                    <a:pt x="4" y="6"/>
                    <a:pt x="4" y="6"/>
                  </a:cubicBezTo>
                  <a:cubicBezTo>
                    <a:pt x="4" y="6"/>
                    <a:pt x="4" y="6"/>
                    <a:pt x="4" y="6"/>
                  </a:cubicBezTo>
                  <a:cubicBezTo>
                    <a:pt x="4" y="7"/>
                    <a:pt x="4" y="7"/>
                    <a:pt x="4" y="7"/>
                  </a:cubicBezTo>
                  <a:cubicBezTo>
                    <a:pt x="3" y="8"/>
                    <a:pt x="3" y="8"/>
                    <a:pt x="3" y="8"/>
                  </a:cubicBezTo>
                  <a:cubicBezTo>
                    <a:pt x="2" y="8"/>
                    <a:pt x="2" y="8"/>
                    <a:pt x="2" y="8"/>
                  </a:cubicBezTo>
                  <a:cubicBezTo>
                    <a:pt x="1" y="8"/>
                    <a:pt x="1" y="8"/>
                    <a:pt x="1" y="8"/>
                  </a:cubicBezTo>
                  <a:cubicBezTo>
                    <a:pt x="1" y="8"/>
                    <a:pt x="1" y="8"/>
                    <a:pt x="1" y="8"/>
                  </a:cubicBezTo>
                  <a:cubicBezTo>
                    <a:pt x="1" y="9"/>
                    <a:pt x="1" y="9"/>
                    <a:pt x="1" y="9"/>
                  </a:cubicBezTo>
                  <a:cubicBezTo>
                    <a:pt x="0" y="8"/>
                    <a:pt x="0" y="8"/>
                    <a:pt x="0" y="8"/>
                  </a:cubicBezTo>
                  <a:cubicBezTo>
                    <a:pt x="0" y="9"/>
                    <a:pt x="0" y="9"/>
                    <a:pt x="0" y="9"/>
                  </a:cubicBezTo>
                  <a:cubicBezTo>
                    <a:pt x="2" y="10"/>
                    <a:pt x="2" y="10"/>
                    <a:pt x="2" y="10"/>
                  </a:cubicBezTo>
                  <a:cubicBezTo>
                    <a:pt x="2" y="11"/>
                    <a:pt x="2" y="11"/>
                    <a:pt x="2" y="11"/>
                  </a:cubicBezTo>
                  <a:cubicBezTo>
                    <a:pt x="2" y="11"/>
                    <a:pt x="2" y="11"/>
                    <a:pt x="2" y="11"/>
                  </a:cubicBezTo>
                  <a:cubicBezTo>
                    <a:pt x="4" y="12"/>
                    <a:pt x="4" y="12"/>
                    <a:pt x="4" y="12"/>
                  </a:cubicBezTo>
                  <a:cubicBezTo>
                    <a:pt x="5" y="14"/>
                    <a:pt x="5" y="14"/>
                    <a:pt x="5" y="14"/>
                  </a:cubicBezTo>
                  <a:cubicBezTo>
                    <a:pt x="7" y="16"/>
                    <a:pt x="7" y="16"/>
                    <a:pt x="7" y="16"/>
                  </a:cubicBezTo>
                  <a:cubicBezTo>
                    <a:pt x="7" y="16"/>
                    <a:pt x="7" y="16"/>
                    <a:pt x="7" y="16"/>
                  </a:cubicBezTo>
                  <a:lnTo>
                    <a:pt x="8" y="16"/>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74" name="Freeform 173"/>
            <p:cNvSpPr>
              <a:spLocks/>
            </p:cNvSpPr>
            <p:nvPr/>
          </p:nvSpPr>
          <p:spPr bwMode="auto">
            <a:xfrm>
              <a:off x="2420973" y="2862035"/>
              <a:ext cx="142816" cy="61758"/>
            </a:xfrm>
            <a:custGeom>
              <a:avLst/>
              <a:gdLst>
                <a:gd name="T0" fmla="*/ 41 w 111"/>
                <a:gd name="T1" fmla="*/ 48 h 48"/>
                <a:gd name="T2" fmla="*/ 48 w 111"/>
                <a:gd name="T3" fmla="*/ 44 h 48"/>
                <a:gd name="T4" fmla="*/ 48 w 111"/>
                <a:gd name="T5" fmla="*/ 40 h 48"/>
                <a:gd name="T6" fmla="*/ 52 w 111"/>
                <a:gd name="T7" fmla="*/ 37 h 48"/>
                <a:gd name="T8" fmla="*/ 63 w 111"/>
                <a:gd name="T9" fmla="*/ 33 h 48"/>
                <a:gd name="T10" fmla="*/ 63 w 111"/>
                <a:gd name="T11" fmla="*/ 37 h 48"/>
                <a:gd name="T12" fmla="*/ 66 w 111"/>
                <a:gd name="T13" fmla="*/ 33 h 48"/>
                <a:gd name="T14" fmla="*/ 74 w 111"/>
                <a:gd name="T15" fmla="*/ 29 h 48"/>
                <a:gd name="T16" fmla="*/ 78 w 111"/>
                <a:gd name="T17" fmla="*/ 29 h 48"/>
                <a:gd name="T18" fmla="*/ 81 w 111"/>
                <a:gd name="T19" fmla="*/ 26 h 48"/>
                <a:gd name="T20" fmla="*/ 85 w 111"/>
                <a:gd name="T21" fmla="*/ 22 h 48"/>
                <a:gd name="T22" fmla="*/ 85 w 111"/>
                <a:gd name="T23" fmla="*/ 26 h 48"/>
                <a:gd name="T24" fmla="*/ 92 w 111"/>
                <a:gd name="T25" fmla="*/ 26 h 48"/>
                <a:gd name="T26" fmla="*/ 96 w 111"/>
                <a:gd name="T27" fmla="*/ 22 h 48"/>
                <a:gd name="T28" fmla="*/ 100 w 111"/>
                <a:gd name="T29" fmla="*/ 18 h 48"/>
                <a:gd name="T30" fmla="*/ 104 w 111"/>
                <a:gd name="T31" fmla="*/ 18 h 48"/>
                <a:gd name="T32" fmla="*/ 104 w 111"/>
                <a:gd name="T33" fmla="*/ 18 h 48"/>
                <a:gd name="T34" fmla="*/ 111 w 111"/>
                <a:gd name="T35" fmla="*/ 18 h 48"/>
                <a:gd name="T36" fmla="*/ 111 w 111"/>
                <a:gd name="T37" fmla="*/ 14 h 48"/>
                <a:gd name="T38" fmla="*/ 104 w 111"/>
                <a:gd name="T39" fmla="*/ 11 h 48"/>
                <a:gd name="T40" fmla="*/ 104 w 111"/>
                <a:gd name="T41" fmla="*/ 14 h 48"/>
                <a:gd name="T42" fmla="*/ 96 w 111"/>
                <a:gd name="T43" fmla="*/ 14 h 48"/>
                <a:gd name="T44" fmla="*/ 89 w 111"/>
                <a:gd name="T45" fmla="*/ 11 h 48"/>
                <a:gd name="T46" fmla="*/ 89 w 111"/>
                <a:gd name="T47" fmla="*/ 11 h 48"/>
                <a:gd name="T48" fmla="*/ 89 w 111"/>
                <a:gd name="T49" fmla="*/ 7 h 48"/>
                <a:gd name="T50" fmla="*/ 96 w 111"/>
                <a:gd name="T51" fmla="*/ 7 h 48"/>
                <a:gd name="T52" fmla="*/ 100 w 111"/>
                <a:gd name="T53" fmla="*/ 11 h 48"/>
                <a:gd name="T54" fmla="*/ 92 w 111"/>
                <a:gd name="T55" fmla="*/ 7 h 48"/>
                <a:gd name="T56" fmla="*/ 89 w 111"/>
                <a:gd name="T57" fmla="*/ 7 h 48"/>
                <a:gd name="T58" fmla="*/ 85 w 111"/>
                <a:gd name="T59" fmla="*/ 7 h 48"/>
                <a:gd name="T60" fmla="*/ 74 w 111"/>
                <a:gd name="T61" fmla="*/ 3 h 48"/>
                <a:gd name="T62" fmla="*/ 63 w 111"/>
                <a:gd name="T63" fmla="*/ 0 h 48"/>
                <a:gd name="T64" fmla="*/ 59 w 111"/>
                <a:gd name="T65" fmla="*/ 3 h 48"/>
                <a:gd name="T66" fmla="*/ 59 w 111"/>
                <a:gd name="T67" fmla="*/ 3 h 48"/>
                <a:gd name="T68" fmla="*/ 55 w 111"/>
                <a:gd name="T69" fmla="*/ 3 h 48"/>
                <a:gd name="T70" fmla="*/ 41 w 111"/>
                <a:gd name="T71" fmla="*/ 3 h 48"/>
                <a:gd name="T72" fmla="*/ 29 w 111"/>
                <a:gd name="T73" fmla="*/ 7 h 48"/>
                <a:gd name="T74" fmla="*/ 26 w 111"/>
                <a:gd name="T75" fmla="*/ 7 h 48"/>
                <a:gd name="T76" fmla="*/ 22 w 111"/>
                <a:gd name="T77" fmla="*/ 11 h 48"/>
                <a:gd name="T78" fmla="*/ 15 w 111"/>
                <a:gd name="T79" fmla="*/ 14 h 48"/>
                <a:gd name="T80" fmla="*/ 7 w 111"/>
                <a:gd name="T81" fmla="*/ 18 h 48"/>
                <a:gd name="T82" fmla="*/ 7 w 111"/>
                <a:gd name="T83" fmla="*/ 26 h 48"/>
                <a:gd name="T84" fmla="*/ 4 w 111"/>
                <a:gd name="T85" fmla="*/ 29 h 48"/>
                <a:gd name="T86" fmla="*/ 4 w 111"/>
                <a:gd name="T87" fmla="*/ 29 h 48"/>
                <a:gd name="T88" fmla="*/ 4 w 111"/>
                <a:gd name="T89" fmla="*/ 40 h 48"/>
                <a:gd name="T90" fmla="*/ 11 w 111"/>
                <a:gd name="T91" fmla="*/ 44 h 48"/>
                <a:gd name="T92" fmla="*/ 15 w 111"/>
                <a:gd name="T93" fmla="*/ 44 h 48"/>
                <a:gd name="T94" fmla="*/ 15 w 111"/>
                <a:gd name="T95" fmla="*/ 44 h 48"/>
                <a:gd name="T96" fmla="*/ 18 w 111"/>
                <a:gd name="T97" fmla="*/ 48 h 48"/>
                <a:gd name="T98" fmla="*/ 29 w 111"/>
                <a:gd name="T99" fmla="*/ 48 h 48"/>
                <a:gd name="T100" fmla="*/ 29 w 111"/>
                <a:gd name="T101" fmla="*/ 44 h 48"/>
                <a:gd name="T102" fmla="*/ 33 w 111"/>
                <a:gd name="T103" fmla="*/ 44 h 48"/>
                <a:gd name="T104" fmla="*/ 37 w 111"/>
                <a:gd name="T105" fmla="*/ 44 h 48"/>
                <a:gd name="T106" fmla="*/ 37 w 111"/>
                <a:gd name="T107" fmla="*/ 44 h 48"/>
                <a:gd name="T108" fmla="*/ 37 w 111"/>
                <a:gd name="T10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 h="48">
                  <a:moveTo>
                    <a:pt x="37" y="48"/>
                  </a:moveTo>
                  <a:lnTo>
                    <a:pt x="41" y="48"/>
                  </a:lnTo>
                  <a:lnTo>
                    <a:pt x="44" y="48"/>
                  </a:lnTo>
                  <a:lnTo>
                    <a:pt x="48" y="44"/>
                  </a:lnTo>
                  <a:lnTo>
                    <a:pt x="48" y="40"/>
                  </a:lnTo>
                  <a:lnTo>
                    <a:pt x="48" y="40"/>
                  </a:lnTo>
                  <a:lnTo>
                    <a:pt x="48" y="37"/>
                  </a:lnTo>
                  <a:lnTo>
                    <a:pt x="52" y="37"/>
                  </a:lnTo>
                  <a:lnTo>
                    <a:pt x="55" y="33"/>
                  </a:lnTo>
                  <a:lnTo>
                    <a:pt x="63" y="33"/>
                  </a:lnTo>
                  <a:lnTo>
                    <a:pt x="63" y="37"/>
                  </a:lnTo>
                  <a:lnTo>
                    <a:pt x="63" y="37"/>
                  </a:lnTo>
                  <a:lnTo>
                    <a:pt x="66" y="37"/>
                  </a:lnTo>
                  <a:lnTo>
                    <a:pt x="66" y="33"/>
                  </a:lnTo>
                  <a:lnTo>
                    <a:pt x="70" y="33"/>
                  </a:lnTo>
                  <a:lnTo>
                    <a:pt x="74" y="29"/>
                  </a:lnTo>
                  <a:lnTo>
                    <a:pt x="78" y="29"/>
                  </a:lnTo>
                  <a:lnTo>
                    <a:pt x="78" y="29"/>
                  </a:lnTo>
                  <a:lnTo>
                    <a:pt x="78" y="26"/>
                  </a:lnTo>
                  <a:lnTo>
                    <a:pt x="81" y="26"/>
                  </a:lnTo>
                  <a:lnTo>
                    <a:pt x="81" y="22"/>
                  </a:lnTo>
                  <a:lnTo>
                    <a:pt x="85" y="22"/>
                  </a:lnTo>
                  <a:lnTo>
                    <a:pt x="85" y="22"/>
                  </a:lnTo>
                  <a:lnTo>
                    <a:pt x="85" y="26"/>
                  </a:lnTo>
                  <a:lnTo>
                    <a:pt x="89" y="22"/>
                  </a:lnTo>
                  <a:lnTo>
                    <a:pt x="92" y="26"/>
                  </a:lnTo>
                  <a:lnTo>
                    <a:pt x="92" y="22"/>
                  </a:lnTo>
                  <a:lnTo>
                    <a:pt x="96" y="22"/>
                  </a:lnTo>
                  <a:lnTo>
                    <a:pt x="100" y="22"/>
                  </a:lnTo>
                  <a:lnTo>
                    <a:pt x="100" y="18"/>
                  </a:lnTo>
                  <a:lnTo>
                    <a:pt x="100" y="18"/>
                  </a:lnTo>
                  <a:lnTo>
                    <a:pt x="104" y="18"/>
                  </a:lnTo>
                  <a:lnTo>
                    <a:pt x="104" y="18"/>
                  </a:lnTo>
                  <a:lnTo>
                    <a:pt x="104" y="18"/>
                  </a:lnTo>
                  <a:lnTo>
                    <a:pt x="107" y="18"/>
                  </a:lnTo>
                  <a:lnTo>
                    <a:pt x="111" y="18"/>
                  </a:lnTo>
                  <a:lnTo>
                    <a:pt x="111" y="14"/>
                  </a:lnTo>
                  <a:lnTo>
                    <a:pt x="111" y="14"/>
                  </a:lnTo>
                  <a:lnTo>
                    <a:pt x="107" y="11"/>
                  </a:lnTo>
                  <a:lnTo>
                    <a:pt x="104" y="11"/>
                  </a:lnTo>
                  <a:lnTo>
                    <a:pt x="100" y="11"/>
                  </a:lnTo>
                  <a:lnTo>
                    <a:pt x="104" y="14"/>
                  </a:lnTo>
                  <a:lnTo>
                    <a:pt x="100" y="14"/>
                  </a:lnTo>
                  <a:lnTo>
                    <a:pt x="96" y="14"/>
                  </a:lnTo>
                  <a:lnTo>
                    <a:pt x="92" y="11"/>
                  </a:lnTo>
                  <a:lnTo>
                    <a:pt x="89" y="11"/>
                  </a:lnTo>
                  <a:lnTo>
                    <a:pt x="89" y="11"/>
                  </a:lnTo>
                  <a:lnTo>
                    <a:pt x="89" y="11"/>
                  </a:lnTo>
                  <a:lnTo>
                    <a:pt x="92" y="11"/>
                  </a:lnTo>
                  <a:lnTo>
                    <a:pt x="89" y="7"/>
                  </a:lnTo>
                  <a:lnTo>
                    <a:pt x="92" y="7"/>
                  </a:lnTo>
                  <a:lnTo>
                    <a:pt x="96" y="7"/>
                  </a:lnTo>
                  <a:lnTo>
                    <a:pt x="100" y="11"/>
                  </a:lnTo>
                  <a:lnTo>
                    <a:pt x="100" y="11"/>
                  </a:lnTo>
                  <a:lnTo>
                    <a:pt x="96" y="7"/>
                  </a:lnTo>
                  <a:lnTo>
                    <a:pt x="92" y="7"/>
                  </a:lnTo>
                  <a:lnTo>
                    <a:pt x="89" y="3"/>
                  </a:lnTo>
                  <a:lnTo>
                    <a:pt x="89" y="7"/>
                  </a:lnTo>
                  <a:lnTo>
                    <a:pt x="85" y="3"/>
                  </a:lnTo>
                  <a:lnTo>
                    <a:pt x="85" y="7"/>
                  </a:lnTo>
                  <a:lnTo>
                    <a:pt x="81" y="7"/>
                  </a:lnTo>
                  <a:lnTo>
                    <a:pt x="74" y="3"/>
                  </a:lnTo>
                  <a:lnTo>
                    <a:pt x="66" y="3"/>
                  </a:lnTo>
                  <a:lnTo>
                    <a:pt x="63" y="0"/>
                  </a:lnTo>
                  <a:lnTo>
                    <a:pt x="59" y="0"/>
                  </a:lnTo>
                  <a:lnTo>
                    <a:pt x="59" y="3"/>
                  </a:lnTo>
                  <a:lnTo>
                    <a:pt x="63" y="3"/>
                  </a:lnTo>
                  <a:lnTo>
                    <a:pt x="59" y="3"/>
                  </a:lnTo>
                  <a:lnTo>
                    <a:pt x="55" y="3"/>
                  </a:lnTo>
                  <a:lnTo>
                    <a:pt x="55" y="3"/>
                  </a:lnTo>
                  <a:lnTo>
                    <a:pt x="48" y="3"/>
                  </a:lnTo>
                  <a:lnTo>
                    <a:pt x="41" y="3"/>
                  </a:lnTo>
                  <a:lnTo>
                    <a:pt x="33" y="3"/>
                  </a:lnTo>
                  <a:lnTo>
                    <a:pt x="29" y="7"/>
                  </a:lnTo>
                  <a:lnTo>
                    <a:pt x="26" y="7"/>
                  </a:lnTo>
                  <a:lnTo>
                    <a:pt x="26" y="7"/>
                  </a:lnTo>
                  <a:lnTo>
                    <a:pt x="22" y="7"/>
                  </a:lnTo>
                  <a:lnTo>
                    <a:pt x="22" y="11"/>
                  </a:lnTo>
                  <a:lnTo>
                    <a:pt x="18" y="14"/>
                  </a:lnTo>
                  <a:lnTo>
                    <a:pt x="15" y="14"/>
                  </a:lnTo>
                  <a:lnTo>
                    <a:pt x="11" y="18"/>
                  </a:lnTo>
                  <a:lnTo>
                    <a:pt x="7" y="18"/>
                  </a:lnTo>
                  <a:lnTo>
                    <a:pt x="11" y="22"/>
                  </a:lnTo>
                  <a:lnTo>
                    <a:pt x="7" y="26"/>
                  </a:lnTo>
                  <a:lnTo>
                    <a:pt x="4" y="29"/>
                  </a:lnTo>
                  <a:lnTo>
                    <a:pt x="4" y="29"/>
                  </a:lnTo>
                  <a:lnTo>
                    <a:pt x="4" y="29"/>
                  </a:lnTo>
                  <a:lnTo>
                    <a:pt x="4" y="29"/>
                  </a:lnTo>
                  <a:lnTo>
                    <a:pt x="0" y="37"/>
                  </a:lnTo>
                  <a:lnTo>
                    <a:pt x="4" y="40"/>
                  </a:lnTo>
                  <a:lnTo>
                    <a:pt x="4" y="40"/>
                  </a:lnTo>
                  <a:lnTo>
                    <a:pt x="11" y="44"/>
                  </a:lnTo>
                  <a:lnTo>
                    <a:pt x="15" y="48"/>
                  </a:lnTo>
                  <a:lnTo>
                    <a:pt x="15" y="44"/>
                  </a:lnTo>
                  <a:lnTo>
                    <a:pt x="15" y="44"/>
                  </a:lnTo>
                  <a:lnTo>
                    <a:pt x="15" y="44"/>
                  </a:lnTo>
                  <a:lnTo>
                    <a:pt x="18" y="44"/>
                  </a:lnTo>
                  <a:lnTo>
                    <a:pt x="18" y="48"/>
                  </a:lnTo>
                  <a:lnTo>
                    <a:pt x="22" y="48"/>
                  </a:lnTo>
                  <a:lnTo>
                    <a:pt x="29" y="48"/>
                  </a:lnTo>
                  <a:lnTo>
                    <a:pt x="33" y="44"/>
                  </a:lnTo>
                  <a:lnTo>
                    <a:pt x="29" y="44"/>
                  </a:lnTo>
                  <a:lnTo>
                    <a:pt x="33" y="44"/>
                  </a:lnTo>
                  <a:lnTo>
                    <a:pt x="33" y="44"/>
                  </a:lnTo>
                  <a:lnTo>
                    <a:pt x="33" y="44"/>
                  </a:lnTo>
                  <a:lnTo>
                    <a:pt x="37" y="44"/>
                  </a:lnTo>
                  <a:lnTo>
                    <a:pt x="37" y="44"/>
                  </a:lnTo>
                  <a:lnTo>
                    <a:pt x="37" y="44"/>
                  </a:lnTo>
                  <a:lnTo>
                    <a:pt x="37" y="48"/>
                  </a:lnTo>
                  <a:lnTo>
                    <a:pt x="37" y="48"/>
                  </a:lnTo>
                  <a:lnTo>
                    <a:pt x="37" y="4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75" name="Freeform 174"/>
            <p:cNvSpPr>
              <a:spLocks/>
            </p:cNvSpPr>
            <p:nvPr/>
          </p:nvSpPr>
          <p:spPr bwMode="auto">
            <a:xfrm>
              <a:off x="2410678" y="2895488"/>
              <a:ext cx="52752" cy="28306"/>
            </a:xfrm>
            <a:custGeom>
              <a:avLst/>
              <a:gdLst>
                <a:gd name="T0" fmla="*/ 15 w 41"/>
                <a:gd name="T1" fmla="*/ 0 h 22"/>
                <a:gd name="T2" fmla="*/ 19 w 41"/>
                <a:gd name="T3" fmla="*/ 0 h 22"/>
                <a:gd name="T4" fmla="*/ 19 w 41"/>
                <a:gd name="T5" fmla="*/ 3 h 22"/>
                <a:gd name="T6" fmla="*/ 19 w 41"/>
                <a:gd name="T7" fmla="*/ 3 h 22"/>
                <a:gd name="T8" fmla="*/ 23 w 41"/>
                <a:gd name="T9" fmla="*/ 3 h 22"/>
                <a:gd name="T10" fmla="*/ 26 w 41"/>
                <a:gd name="T11" fmla="*/ 3 h 22"/>
                <a:gd name="T12" fmla="*/ 26 w 41"/>
                <a:gd name="T13" fmla="*/ 3 h 22"/>
                <a:gd name="T14" fmla="*/ 30 w 41"/>
                <a:gd name="T15" fmla="*/ 7 h 22"/>
                <a:gd name="T16" fmla="*/ 30 w 41"/>
                <a:gd name="T17" fmla="*/ 7 h 22"/>
                <a:gd name="T18" fmla="*/ 34 w 41"/>
                <a:gd name="T19" fmla="*/ 11 h 22"/>
                <a:gd name="T20" fmla="*/ 34 w 41"/>
                <a:gd name="T21" fmla="*/ 7 h 22"/>
                <a:gd name="T22" fmla="*/ 34 w 41"/>
                <a:gd name="T23" fmla="*/ 7 h 22"/>
                <a:gd name="T24" fmla="*/ 37 w 41"/>
                <a:gd name="T25" fmla="*/ 7 h 22"/>
                <a:gd name="T26" fmla="*/ 37 w 41"/>
                <a:gd name="T27" fmla="*/ 7 h 22"/>
                <a:gd name="T28" fmla="*/ 41 w 41"/>
                <a:gd name="T29" fmla="*/ 7 h 22"/>
                <a:gd name="T30" fmla="*/ 41 w 41"/>
                <a:gd name="T31" fmla="*/ 11 h 22"/>
                <a:gd name="T32" fmla="*/ 41 w 41"/>
                <a:gd name="T33" fmla="*/ 11 h 22"/>
                <a:gd name="T34" fmla="*/ 41 w 41"/>
                <a:gd name="T35" fmla="*/ 14 h 22"/>
                <a:gd name="T36" fmla="*/ 37 w 41"/>
                <a:gd name="T37" fmla="*/ 14 h 22"/>
                <a:gd name="T38" fmla="*/ 41 w 41"/>
                <a:gd name="T39" fmla="*/ 18 h 22"/>
                <a:gd name="T40" fmla="*/ 37 w 41"/>
                <a:gd name="T41" fmla="*/ 18 h 22"/>
                <a:gd name="T42" fmla="*/ 41 w 41"/>
                <a:gd name="T43" fmla="*/ 18 h 22"/>
                <a:gd name="T44" fmla="*/ 37 w 41"/>
                <a:gd name="T45" fmla="*/ 22 h 22"/>
                <a:gd name="T46" fmla="*/ 30 w 41"/>
                <a:gd name="T47" fmla="*/ 22 h 22"/>
                <a:gd name="T48" fmla="*/ 26 w 41"/>
                <a:gd name="T49" fmla="*/ 22 h 22"/>
                <a:gd name="T50" fmla="*/ 26 w 41"/>
                <a:gd name="T51" fmla="*/ 18 h 22"/>
                <a:gd name="T52" fmla="*/ 23 w 41"/>
                <a:gd name="T53" fmla="*/ 18 h 22"/>
                <a:gd name="T54" fmla="*/ 23 w 41"/>
                <a:gd name="T55" fmla="*/ 18 h 22"/>
                <a:gd name="T56" fmla="*/ 23 w 41"/>
                <a:gd name="T57" fmla="*/ 18 h 22"/>
                <a:gd name="T58" fmla="*/ 23 w 41"/>
                <a:gd name="T59" fmla="*/ 22 h 22"/>
                <a:gd name="T60" fmla="*/ 19 w 41"/>
                <a:gd name="T61" fmla="*/ 18 h 22"/>
                <a:gd name="T62" fmla="*/ 12 w 41"/>
                <a:gd name="T63" fmla="*/ 14 h 22"/>
                <a:gd name="T64" fmla="*/ 12 w 41"/>
                <a:gd name="T65" fmla="*/ 14 h 22"/>
                <a:gd name="T66" fmla="*/ 8 w 41"/>
                <a:gd name="T67" fmla="*/ 14 h 22"/>
                <a:gd name="T68" fmla="*/ 4 w 41"/>
                <a:gd name="T69" fmla="*/ 14 h 22"/>
                <a:gd name="T70" fmla="*/ 0 w 41"/>
                <a:gd name="T71" fmla="*/ 14 h 22"/>
                <a:gd name="T72" fmla="*/ 0 w 41"/>
                <a:gd name="T73" fmla="*/ 11 h 22"/>
                <a:gd name="T74" fmla="*/ 0 w 41"/>
                <a:gd name="T75" fmla="*/ 11 h 22"/>
                <a:gd name="T76" fmla="*/ 0 w 41"/>
                <a:gd name="T77" fmla="*/ 11 h 22"/>
                <a:gd name="T78" fmla="*/ 4 w 41"/>
                <a:gd name="T79" fmla="*/ 7 h 22"/>
                <a:gd name="T80" fmla="*/ 8 w 41"/>
                <a:gd name="T81" fmla="*/ 7 h 22"/>
                <a:gd name="T82" fmla="*/ 12 w 41"/>
                <a:gd name="T83" fmla="*/ 3 h 22"/>
                <a:gd name="T84" fmla="*/ 12 w 41"/>
                <a:gd name="T85" fmla="*/ 3 h 22"/>
                <a:gd name="T86" fmla="*/ 15 w 41"/>
                <a:gd name="T8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 h="22">
                  <a:moveTo>
                    <a:pt x="15" y="0"/>
                  </a:moveTo>
                  <a:lnTo>
                    <a:pt x="19" y="0"/>
                  </a:lnTo>
                  <a:lnTo>
                    <a:pt x="19" y="3"/>
                  </a:lnTo>
                  <a:lnTo>
                    <a:pt x="19" y="3"/>
                  </a:lnTo>
                  <a:lnTo>
                    <a:pt x="23" y="3"/>
                  </a:lnTo>
                  <a:lnTo>
                    <a:pt x="26" y="3"/>
                  </a:lnTo>
                  <a:lnTo>
                    <a:pt x="26" y="3"/>
                  </a:lnTo>
                  <a:lnTo>
                    <a:pt x="30" y="7"/>
                  </a:lnTo>
                  <a:lnTo>
                    <a:pt x="30" y="7"/>
                  </a:lnTo>
                  <a:lnTo>
                    <a:pt x="34" y="11"/>
                  </a:lnTo>
                  <a:lnTo>
                    <a:pt x="34" y="7"/>
                  </a:lnTo>
                  <a:lnTo>
                    <a:pt x="34" y="7"/>
                  </a:lnTo>
                  <a:lnTo>
                    <a:pt x="37" y="7"/>
                  </a:lnTo>
                  <a:lnTo>
                    <a:pt x="37" y="7"/>
                  </a:lnTo>
                  <a:lnTo>
                    <a:pt x="41" y="7"/>
                  </a:lnTo>
                  <a:lnTo>
                    <a:pt x="41" y="11"/>
                  </a:lnTo>
                  <a:lnTo>
                    <a:pt x="41" y="11"/>
                  </a:lnTo>
                  <a:lnTo>
                    <a:pt x="41" y="14"/>
                  </a:lnTo>
                  <a:lnTo>
                    <a:pt x="37" y="14"/>
                  </a:lnTo>
                  <a:lnTo>
                    <a:pt x="41" y="18"/>
                  </a:lnTo>
                  <a:lnTo>
                    <a:pt x="37" y="18"/>
                  </a:lnTo>
                  <a:lnTo>
                    <a:pt x="41" y="18"/>
                  </a:lnTo>
                  <a:lnTo>
                    <a:pt x="37" y="22"/>
                  </a:lnTo>
                  <a:lnTo>
                    <a:pt x="30" y="22"/>
                  </a:lnTo>
                  <a:lnTo>
                    <a:pt x="26" y="22"/>
                  </a:lnTo>
                  <a:lnTo>
                    <a:pt x="26" y="18"/>
                  </a:lnTo>
                  <a:lnTo>
                    <a:pt x="23" y="18"/>
                  </a:lnTo>
                  <a:lnTo>
                    <a:pt x="23" y="18"/>
                  </a:lnTo>
                  <a:lnTo>
                    <a:pt x="23" y="18"/>
                  </a:lnTo>
                  <a:lnTo>
                    <a:pt x="23" y="22"/>
                  </a:lnTo>
                  <a:lnTo>
                    <a:pt x="19" y="18"/>
                  </a:lnTo>
                  <a:lnTo>
                    <a:pt x="12" y="14"/>
                  </a:lnTo>
                  <a:lnTo>
                    <a:pt x="12" y="14"/>
                  </a:lnTo>
                  <a:lnTo>
                    <a:pt x="8" y="14"/>
                  </a:lnTo>
                  <a:lnTo>
                    <a:pt x="4" y="14"/>
                  </a:lnTo>
                  <a:lnTo>
                    <a:pt x="0" y="14"/>
                  </a:lnTo>
                  <a:lnTo>
                    <a:pt x="0" y="11"/>
                  </a:lnTo>
                  <a:lnTo>
                    <a:pt x="0" y="11"/>
                  </a:lnTo>
                  <a:lnTo>
                    <a:pt x="0" y="11"/>
                  </a:lnTo>
                  <a:lnTo>
                    <a:pt x="4" y="7"/>
                  </a:lnTo>
                  <a:lnTo>
                    <a:pt x="8" y="7"/>
                  </a:lnTo>
                  <a:lnTo>
                    <a:pt x="12" y="3"/>
                  </a:lnTo>
                  <a:lnTo>
                    <a:pt x="12" y="3"/>
                  </a:lnTo>
                  <a:lnTo>
                    <a:pt x="15" y="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76" name="Freeform 175"/>
            <p:cNvSpPr>
              <a:spLocks/>
            </p:cNvSpPr>
            <p:nvPr/>
          </p:nvSpPr>
          <p:spPr bwMode="auto">
            <a:xfrm>
              <a:off x="2435126" y="2818290"/>
              <a:ext cx="23159" cy="47606"/>
            </a:xfrm>
            <a:custGeom>
              <a:avLst/>
              <a:gdLst>
                <a:gd name="T0" fmla="*/ 0 w 18"/>
                <a:gd name="T1" fmla="*/ 8 h 37"/>
                <a:gd name="T2" fmla="*/ 0 w 18"/>
                <a:gd name="T3" fmla="*/ 8 h 37"/>
                <a:gd name="T4" fmla="*/ 0 w 18"/>
                <a:gd name="T5" fmla="*/ 8 h 37"/>
                <a:gd name="T6" fmla="*/ 0 w 18"/>
                <a:gd name="T7" fmla="*/ 4 h 37"/>
                <a:gd name="T8" fmla="*/ 4 w 18"/>
                <a:gd name="T9" fmla="*/ 4 h 37"/>
                <a:gd name="T10" fmla="*/ 4 w 18"/>
                <a:gd name="T11" fmla="*/ 8 h 37"/>
                <a:gd name="T12" fmla="*/ 4 w 18"/>
                <a:gd name="T13" fmla="*/ 8 h 37"/>
                <a:gd name="T14" fmla="*/ 4 w 18"/>
                <a:gd name="T15" fmla="*/ 8 h 37"/>
                <a:gd name="T16" fmla="*/ 7 w 18"/>
                <a:gd name="T17" fmla="*/ 8 h 37"/>
                <a:gd name="T18" fmla="*/ 7 w 18"/>
                <a:gd name="T19" fmla="*/ 4 h 37"/>
                <a:gd name="T20" fmla="*/ 7 w 18"/>
                <a:gd name="T21" fmla="*/ 4 h 37"/>
                <a:gd name="T22" fmla="*/ 11 w 18"/>
                <a:gd name="T23" fmla="*/ 0 h 37"/>
                <a:gd name="T24" fmla="*/ 11 w 18"/>
                <a:gd name="T25" fmla="*/ 0 h 37"/>
                <a:gd name="T26" fmla="*/ 11 w 18"/>
                <a:gd name="T27" fmla="*/ 0 h 37"/>
                <a:gd name="T28" fmla="*/ 15 w 18"/>
                <a:gd name="T29" fmla="*/ 0 h 37"/>
                <a:gd name="T30" fmla="*/ 15 w 18"/>
                <a:gd name="T31" fmla="*/ 0 h 37"/>
                <a:gd name="T32" fmla="*/ 15 w 18"/>
                <a:gd name="T33" fmla="*/ 0 h 37"/>
                <a:gd name="T34" fmla="*/ 18 w 18"/>
                <a:gd name="T35" fmla="*/ 0 h 37"/>
                <a:gd name="T36" fmla="*/ 18 w 18"/>
                <a:gd name="T37" fmla="*/ 0 h 37"/>
                <a:gd name="T38" fmla="*/ 18 w 18"/>
                <a:gd name="T39" fmla="*/ 0 h 37"/>
                <a:gd name="T40" fmla="*/ 18 w 18"/>
                <a:gd name="T41" fmla="*/ 8 h 37"/>
                <a:gd name="T42" fmla="*/ 15 w 18"/>
                <a:gd name="T43" fmla="*/ 11 h 37"/>
                <a:gd name="T44" fmla="*/ 15 w 18"/>
                <a:gd name="T45" fmla="*/ 15 h 37"/>
                <a:gd name="T46" fmla="*/ 15 w 18"/>
                <a:gd name="T47" fmla="*/ 19 h 37"/>
                <a:gd name="T48" fmla="*/ 15 w 18"/>
                <a:gd name="T49" fmla="*/ 22 h 37"/>
                <a:gd name="T50" fmla="*/ 15 w 18"/>
                <a:gd name="T51" fmla="*/ 26 h 37"/>
                <a:gd name="T52" fmla="*/ 11 w 18"/>
                <a:gd name="T53" fmla="*/ 34 h 37"/>
                <a:gd name="T54" fmla="*/ 7 w 18"/>
                <a:gd name="T55" fmla="*/ 30 h 37"/>
                <a:gd name="T56" fmla="*/ 4 w 18"/>
                <a:gd name="T57" fmla="*/ 34 h 37"/>
                <a:gd name="T58" fmla="*/ 4 w 18"/>
                <a:gd name="T59" fmla="*/ 37 h 37"/>
                <a:gd name="T60" fmla="*/ 4 w 18"/>
                <a:gd name="T61" fmla="*/ 37 h 37"/>
                <a:gd name="T62" fmla="*/ 4 w 18"/>
                <a:gd name="T63" fmla="*/ 37 h 37"/>
                <a:gd name="T64" fmla="*/ 0 w 18"/>
                <a:gd name="T65" fmla="*/ 37 h 37"/>
                <a:gd name="T66" fmla="*/ 0 w 18"/>
                <a:gd name="T67" fmla="*/ 37 h 37"/>
                <a:gd name="T68" fmla="*/ 0 w 18"/>
                <a:gd name="T69" fmla="*/ 8 h 37"/>
                <a:gd name="T70" fmla="*/ 0 w 18"/>
                <a:gd name="T71"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 h="37">
                  <a:moveTo>
                    <a:pt x="0" y="8"/>
                  </a:moveTo>
                  <a:lnTo>
                    <a:pt x="0" y="8"/>
                  </a:lnTo>
                  <a:lnTo>
                    <a:pt x="0" y="8"/>
                  </a:lnTo>
                  <a:lnTo>
                    <a:pt x="0" y="4"/>
                  </a:lnTo>
                  <a:lnTo>
                    <a:pt x="4" y="4"/>
                  </a:lnTo>
                  <a:lnTo>
                    <a:pt x="4" y="8"/>
                  </a:lnTo>
                  <a:lnTo>
                    <a:pt x="4" y="8"/>
                  </a:lnTo>
                  <a:lnTo>
                    <a:pt x="4" y="8"/>
                  </a:lnTo>
                  <a:lnTo>
                    <a:pt x="7" y="8"/>
                  </a:lnTo>
                  <a:lnTo>
                    <a:pt x="7" y="4"/>
                  </a:lnTo>
                  <a:lnTo>
                    <a:pt x="7" y="4"/>
                  </a:lnTo>
                  <a:lnTo>
                    <a:pt x="11" y="0"/>
                  </a:lnTo>
                  <a:lnTo>
                    <a:pt x="11" y="0"/>
                  </a:lnTo>
                  <a:lnTo>
                    <a:pt x="11" y="0"/>
                  </a:lnTo>
                  <a:lnTo>
                    <a:pt x="15" y="0"/>
                  </a:lnTo>
                  <a:lnTo>
                    <a:pt x="15" y="0"/>
                  </a:lnTo>
                  <a:lnTo>
                    <a:pt x="15" y="0"/>
                  </a:lnTo>
                  <a:lnTo>
                    <a:pt x="18" y="0"/>
                  </a:lnTo>
                  <a:lnTo>
                    <a:pt x="18" y="0"/>
                  </a:lnTo>
                  <a:lnTo>
                    <a:pt x="18" y="0"/>
                  </a:lnTo>
                  <a:lnTo>
                    <a:pt x="18" y="8"/>
                  </a:lnTo>
                  <a:lnTo>
                    <a:pt x="15" y="11"/>
                  </a:lnTo>
                  <a:lnTo>
                    <a:pt x="15" y="15"/>
                  </a:lnTo>
                  <a:lnTo>
                    <a:pt x="15" y="19"/>
                  </a:lnTo>
                  <a:lnTo>
                    <a:pt x="15" y="22"/>
                  </a:lnTo>
                  <a:lnTo>
                    <a:pt x="15" y="26"/>
                  </a:lnTo>
                  <a:lnTo>
                    <a:pt x="11" y="34"/>
                  </a:lnTo>
                  <a:lnTo>
                    <a:pt x="7" y="30"/>
                  </a:lnTo>
                  <a:lnTo>
                    <a:pt x="4" y="34"/>
                  </a:lnTo>
                  <a:lnTo>
                    <a:pt x="4" y="37"/>
                  </a:lnTo>
                  <a:lnTo>
                    <a:pt x="4" y="37"/>
                  </a:lnTo>
                  <a:lnTo>
                    <a:pt x="4" y="37"/>
                  </a:lnTo>
                  <a:lnTo>
                    <a:pt x="0" y="37"/>
                  </a:lnTo>
                  <a:lnTo>
                    <a:pt x="0" y="37"/>
                  </a:lnTo>
                  <a:lnTo>
                    <a:pt x="0" y="8"/>
                  </a:lnTo>
                  <a:lnTo>
                    <a:pt x="0" y="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77" name="Freeform 176"/>
            <p:cNvSpPr>
              <a:spLocks/>
            </p:cNvSpPr>
            <p:nvPr/>
          </p:nvSpPr>
          <p:spPr bwMode="auto">
            <a:xfrm>
              <a:off x="2368222" y="2828582"/>
              <a:ext cx="86205" cy="81058"/>
            </a:xfrm>
            <a:custGeom>
              <a:avLst/>
              <a:gdLst>
                <a:gd name="T0" fmla="*/ 33 w 67"/>
                <a:gd name="T1" fmla="*/ 63 h 63"/>
                <a:gd name="T2" fmla="*/ 33 w 67"/>
                <a:gd name="T3" fmla="*/ 63 h 63"/>
                <a:gd name="T4" fmla="*/ 33 w 67"/>
                <a:gd name="T5" fmla="*/ 63 h 63"/>
                <a:gd name="T6" fmla="*/ 37 w 67"/>
                <a:gd name="T7" fmla="*/ 59 h 63"/>
                <a:gd name="T8" fmla="*/ 41 w 67"/>
                <a:gd name="T9" fmla="*/ 59 h 63"/>
                <a:gd name="T10" fmla="*/ 45 w 67"/>
                <a:gd name="T11" fmla="*/ 55 h 63"/>
                <a:gd name="T12" fmla="*/ 45 w 67"/>
                <a:gd name="T13" fmla="*/ 55 h 63"/>
                <a:gd name="T14" fmla="*/ 48 w 67"/>
                <a:gd name="T15" fmla="*/ 52 h 63"/>
                <a:gd name="T16" fmla="*/ 52 w 67"/>
                <a:gd name="T17" fmla="*/ 48 h 63"/>
                <a:gd name="T18" fmla="*/ 48 w 67"/>
                <a:gd name="T19" fmla="*/ 44 h 63"/>
                <a:gd name="T20" fmla="*/ 52 w 67"/>
                <a:gd name="T21" fmla="*/ 44 h 63"/>
                <a:gd name="T22" fmla="*/ 56 w 67"/>
                <a:gd name="T23" fmla="*/ 40 h 63"/>
                <a:gd name="T24" fmla="*/ 59 w 67"/>
                <a:gd name="T25" fmla="*/ 40 h 63"/>
                <a:gd name="T26" fmla="*/ 63 w 67"/>
                <a:gd name="T27" fmla="*/ 37 h 63"/>
                <a:gd name="T28" fmla="*/ 63 w 67"/>
                <a:gd name="T29" fmla="*/ 33 h 63"/>
                <a:gd name="T30" fmla="*/ 67 w 67"/>
                <a:gd name="T31" fmla="*/ 33 h 63"/>
                <a:gd name="T32" fmla="*/ 67 w 67"/>
                <a:gd name="T33" fmla="*/ 33 h 63"/>
                <a:gd name="T34" fmla="*/ 67 w 67"/>
                <a:gd name="T35" fmla="*/ 29 h 63"/>
                <a:gd name="T36" fmla="*/ 63 w 67"/>
                <a:gd name="T37" fmla="*/ 29 h 63"/>
                <a:gd name="T38" fmla="*/ 63 w 67"/>
                <a:gd name="T39" fmla="*/ 33 h 63"/>
                <a:gd name="T40" fmla="*/ 59 w 67"/>
                <a:gd name="T41" fmla="*/ 29 h 63"/>
                <a:gd name="T42" fmla="*/ 56 w 67"/>
                <a:gd name="T43" fmla="*/ 29 h 63"/>
                <a:gd name="T44" fmla="*/ 56 w 67"/>
                <a:gd name="T45" fmla="*/ 29 h 63"/>
                <a:gd name="T46" fmla="*/ 56 w 67"/>
                <a:gd name="T47" fmla="*/ 29 h 63"/>
                <a:gd name="T48" fmla="*/ 52 w 67"/>
                <a:gd name="T49" fmla="*/ 29 h 63"/>
                <a:gd name="T50" fmla="*/ 52 w 67"/>
                <a:gd name="T51" fmla="*/ 29 h 63"/>
                <a:gd name="T52" fmla="*/ 52 w 67"/>
                <a:gd name="T53" fmla="*/ 0 h 63"/>
                <a:gd name="T54" fmla="*/ 52 w 67"/>
                <a:gd name="T55" fmla="*/ 0 h 63"/>
                <a:gd name="T56" fmla="*/ 22 w 67"/>
                <a:gd name="T57" fmla="*/ 0 h 63"/>
                <a:gd name="T58" fmla="*/ 22 w 67"/>
                <a:gd name="T59" fmla="*/ 7 h 63"/>
                <a:gd name="T60" fmla="*/ 15 w 67"/>
                <a:gd name="T61" fmla="*/ 7 h 63"/>
                <a:gd name="T62" fmla="*/ 19 w 67"/>
                <a:gd name="T63" fmla="*/ 11 h 63"/>
                <a:gd name="T64" fmla="*/ 19 w 67"/>
                <a:gd name="T65" fmla="*/ 11 h 63"/>
                <a:gd name="T66" fmla="*/ 22 w 67"/>
                <a:gd name="T67" fmla="*/ 14 h 63"/>
                <a:gd name="T68" fmla="*/ 22 w 67"/>
                <a:gd name="T69" fmla="*/ 14 h 63"/>
                <a:gd name="T70" fmla="*/ 26 w 67"/>
                <a:gd name="T71" fmla="*/ 14 h 63"/>
                <a:gd name="T72" fmla="*/ 26 w 67"/>
                <a:gd name="T73" fmla="*/ 18 h 63"/>
                <a:gd name="T74" fmla="*/ 26 w 67"/>
                <a:gd name="T75" fmla="*/ 22 h 63"/>
                <a:gd name="T76" fmla="*/ 30 w 67"/>
                <a:gd name="T77" fmla="*/ 22 h 63"/>
                <a:gd name="T78" fmla="*/ 30 w 67"/>
                <a:gd name="T79" fmla="*/ 22 h 63"/>
                <a:gd name="T80" fmla="*/ 33 w 67"/>
                <a:gd name="T81" fmla="*/ 22 h 63"/>
                <a:gd name="T82" fmla="*/ 33 w 67"/>
                <a:gd name="T83" fmla="*/ 26 h 63"/>
                <a:gd name="T84" fmla="*/ 30 w 67"/>
                <a:gd name="T85" fmla="*/ 26 h 63"/>
                <a:gd name="T86" fmla="*/ 11 w 67"/>
                <a:gd name="T87" fmla="*/ 26 h 63"/>
                <a:gd name="T88" fmla="*/ 0 w 67"/>
                <a:gd name="T89" fmla="*/ 40 h 63"/>
                <a:gd name="T90" fmla="*/ 0 w 67"/>
                <a:gd name="T91" fmla="*/ 44 h 63"/>
                <a:gd name="T92" fmla="*/ 0 w 67"/>
                <a:gd name="T93" fmla="*/ 44 h 63"/>
                <a:gd name="T94" fmla="*/ 0 w 67"/>
                <a:gd name="T95" fmla="*/ 44 h 63"/>
                <a:gd name="T96" fmla="*/ 0 w 67"/>
                <a:gd name="T97" fmla="*/ 48 h 63"/>
                <a:gd name="T98" fmla="*/ 4 w 67"/>
                <a:gd name="T99" fmla="*/ 48 h 63"/>
                <a:gd name="T100" fmla="*/ 0 w 67"/>
                <a:gd name="T101" fmla="*/ 48 h 63"/>
                <a:gd name="T102" fmla="*/ 0 w 67"/>
                <a:gd name="T103" fmla="*/ 48 h 63"/>
                <a:gd name="T104" fmla="*/ 0 w 67"/>
                <a:gd name="T105" fmla="*/ 52 h 63"/>
                <a:gd name="T106" fmla="*/ 0 w 67"/>
                <a:gd name="T107" fmla="*/ 52 h 63"/>
                <a:gd name="T108" fmla="*/ 0 w 67"/>
                <a:gd name="T109" fmla="*/ 55 h 63"/>
                <a:gd name="T110" fmla="*/ 4 w 67"/>
                <a:gd name="T111" fmla="*/ 55 h 63"/>
                <a:gd name="T112" fmla="*/ 8 w 67"/>
                <a:gd name="T113" fmla="*/ 55 h 63"/>
                <a:gd name="T114" fmla="*/ 8 w 67"/>
                <a:gd name="T115" fmla="*/ 59 h 63"/>
                <a:gd name="T116" fmla="*/ 19 w 67"/>
                <a:gd name="T117" fmla="*/ 63 h 63"/>
                <a:gd name="T118" fmla="*/ 22 w 67"/>
                <a:gd name="T119" fmla="*/ 63 h 63"/>
                <a:gd name="T120" fmla="*/ 26 w 67"/>
                <a:gd name="T121" fmla="*/ 63 h 63"/>
                <a:gd name="T122" fmla="*/ 33 w 67"/>
                <a:gd name="T1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 h="63">
                  <a:moveTo>
                    <a:pt x="33" y="63"/>
                  </a:moveTo>
                  <a:lnTo>
                    <a:pt x="33" y="63"/>
                  </a:lnTo>
                  <a:lnTo>
                    <a:pt x="33" y="63"/>
                  </a:lnTo>
                  <a:lnTo>
                    <a:pt x="37" y="59"/>
                  </a:lnTo>
                  <a:lnTo>
                    <a:pt x="41" y="59"/>
                  </a:lnTo>
                  <a:lnTo>
                    <a:pt x="45" y="55"/>
                  </a:lnTo>
                  <a:lnTo>
                    <a:pt x="45" y="55"/>
                  </a:lnTo>
                  <a:lnTo>
                    <a:pt x="48" y="52"/>
                  </a:lnTo>
                  <a:lnTo>
                    <a:pt x="52" y="48"/>
                  </a:lnTo>
                  <a:lnTo>
                    <a:pt x="48" y="44"/>
                  </a:lnTo>
                  <a:lnTo>
                    <a:pt x="52" y="44"/>
                  </a:lnTo>
                  <a:lnTo>
                    <a:pt x="56" y="40"/>
                  </a:lnTo>
                  <a:lnTo>
                    <a:pt x="59" y="40"/>
                  </a:lnTo>
                  <a:lnTo>
                    <a:pt x="63" y="37"/>
                  </a:lnTo>
                  <a:lnTo>
                    <a:pt x="63" y="33"/>
                  </a:lnTo>
                  <a:lnTo>
                    <a:pt x="67" y="33"/>
                  </a:lnTo>
                  <a:lnTo>
                    <a:pt x="67" y="33"/>
                  </a:lnTo>
                  <a:lnTo>
                    <a:pt x="67" y="29"/>
                  </a:lnTo>
                  <a:lnTo>
                    <a:pt x="63" y="29"/>
                  </a:lnTo>
                  <a:lnTo>
                    <a:pt x="63" y="33"/>
                  </a:lnTo>
                  <a:lnTo>
                    <a:pt x="59" y="29"/>
                  </a:lnTo>
                  <a:lnTo>
                    <a:pt x="56" y="29"/>
                  </a:lnTo>
                  <a:lnTo>
                    <a:pt x="56" y="29"/>
                  </a:lnTo>
                  <a:lnTo>
                    <a:pt x="56" y="29"/>
                  </a:lnTo>
                  <a:lnTo>
                    <a:pt x="52" y="29"/>
                  </a:lnTo>
                  <a:lnTo>
                    <a:pt x="52" y="29"/>
                  </a:lnTo>
                  <a:lnTo>
                    <a:pt x="52" y="0"/>
                  </a:lnTo>
                  <a:lnTo>
                    <a:pt x="52" y="0"/>
                  </a:lnTo>
                  <a:lnTo>
                    <a:pt x="22" y="0"/>
                  </a:lnTo>
                  <a:lnTo>
                    <a:pt x="22" y="7"/>
                  </a:lnTo>
                  <a:lnTo>
                    <a:pt x="15" y="7"/>
                  </a:lnTo>
                  <a:lnTo>
                    <a:pt x="19" y="11"/>
                  </a:lnTo>
                  <a:lnTo>
                    <a:pt x="19" y="11"/>
                  </a:lnTo>
                  <a:lnTo>
                    <a:pt x="22" y="14"/>
                  </a:lnTo>
                  <a:lnTo>
                    <a:pt x="22" y="14"/>
                  </a:lnTo>
                  <a:lnTo>
                    <a:pt x="26" y="14"/>
                  </a:lnTo>
                  <a:lnTo>
                    <a:pt x="26" y="18"/>
                  </a:lnTo>
                  <a:lnTo>
                    <a:pt x="26" y="22"/>
                  </a:lnTo>
                  <a:lnTo>
                    <a:pt x="30" y="22"/>
                  </a:lnTo>
                  <a:lnTo>
                    <a:pt x="30" y="22"/>
                  </a:lnTo>
                  <a:lnTo>
                    <a:pt x="33" y="22"/>
                  </a:lnTo>
                  <a:lnTo>
                    <a:pt x="33" y="26"/>
                  </a:lnTo>
                  <a:lnTo>
                    <a:pt x="30" y="26"/>
                  </a:lnTo>
                  <a:lnTo>
                    <a:pt x="11" y="26"/>
                  </a:lnTo>
                  <a:lnTo>
                    <a:pt x="0" y="40"/>
                  </a:lnTo>
                  <a:lnTo>
                    <a:pt x="0" y="44"/>
                  </a:lnTo>
                  <a:lnTo>
                    <a:pt x="0" y="44"/>
                  </a:lnTo>
                  <a:lnTo>
                    <a:pt x="0" y="44"/>
                  </a:lnTo>
                  <a:lnTo>
                    <a:pt x="0" y="48"/>
                  </a:lnTo>
                  <a:lnTo>
                    <a:pt x="4" y="48"/>
                  </a:lnTo>
                  <a:lnTo>
                    <a:pt x="0" y="48"/>
                  </a:lnTo>
                  <a:lnTo>
                    <a:pt x="0" y="48"/>
                  </a:lnTo>
                  <a:lnTo>
                    <a:pt x="0" y="52"/>
                  </a:lnTo>
                  <a:lnTo>
                    <a:pt x="0" y="52"/>
                  </a:lnTo>
                  <a:lnTo>
                    <a:pt x="0" y="55"/>
                  </a:lnTo>
                  <a:lnTo>
                    <a:pt x="4" y="55"/>
                  </a:lnTo>
                  <a:lnTo>
                    <a:pt x="8" y="55"/>
                  </a:lnTo>
                  <a:lnTo>
                    <a:pt x="8" y="59"/>
                  </a:lnTo>
                  <a:lnTo>
                    <a:pt x="19" y="63"/>
                  </a:lnTo>
                  <a:lnTo>
                    <a:pt x="22" y="63"/>
                  </a:lnTo>
                  <a:lnTo>
                    <a:pt x="26" y="63"/>
                  </a:lnTo>
                  <a:lnTo>
                    <a:pt x="33" y="63"/>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78" name="Freeform 177"/>
            <p:cNvSpPr>
              <a:spLocks noEditPoints="1"/>
            </p:cNvSpPr>
            <p:nvPr/>
          </p:nvSpPr>
          <p:spPr bwMode="auto">
            <a:xfrm>
              <a:off x="1892168" y="2488911"/>
              <a:ext cx="604717" cy="406575"/>
            </a:xfrm>
            <a:custGeom>
              <a:avLst/>
              <a:gdLst>
                <a:gd name="T0" fmla="*/ 174 w 470"/>
                <a:gd name="T1" fmla="*/ 30 h 316"/>
                <a:gd name="T2" fmla="*/ 189 w 470"/>
                <a:gd name="T3" fmla="*/ 41 h 316"/>
                <a:gd name="T4" fmla="*/ 196 w 470"/>
                <a:gd name="T5" fmla="*/ 60 h 316"/>
                <a:gd name="T6" fmla="*/ 207 w 470"/>
                <a:gd name="T7" fmla="*/ 71 h 316"/>
                <a:gd name="T8" fmla="*/ 222 w 470"/>
                <a:gd name="T9" fmla="*/ 67 h 316"/>
                <a:gd name="T10" fmla="*/ 244 w 470"/>
                <a:gd name="T11" fmla="*/ 60 h 316"/>
                <a:gd name="T12" fmla="*/ 259 w 470"/>
                <a:gd name="T13" fmla="*/ 78 h 316"/>
                <a:gd name="T14" fmla="*/ 274 w 470"/>
                <a:gd name="T15" fmla="*/ 104 h 316"/>
                <a:gd name="T16" fmla="*/ 292 w 470"/>
                <a:gd name="T17" fmla="*/ 126 h 316"/>
                <a:gd name="T18" fmla="*/ 303 w 470"/>
                <a:gd name="T19" fmla="*/ 134 h 316"/>
                <a:gd name="T20" fmla="*/ 296 w 470"/>
                <a:gd name="T21" fmla="*/ 149 h 316"/>
                <a:gd name="T22" fmla="*/ 289 w 470"/>
                <a:gd name="T23" fmla="*/ 186 h 316"/>
                <a:gd name="T24" fmla="*/ 292 w 470"/>
                <a:gd name="T25" fmla="*/ 212 h 316"/>
                <a:gd name="T26" fmla="*/ 318 w 470"/>
                <a:gd name="T27" fmla="*/ 249 h 316"/>
                <a:gd name="T28" fmla="*/ 355 w 470"/>
                <a:gd name="T29" fmla="*/ 252 h 316"/>
                <a:gd name="T30" fmla="*/ 385 w 470"/>
                <a:gd name="T31" fmla="*/ 256 h 316"/>
                <a:gd name="T32" fmla="*/ 400 w 470"/>
                <a:gd name="T33" fmla="*/ 234 h 316"/>
                <a:gd name="T34" fmla="*/ 440 w 470"/>
                <a:gd name="T35" fmla="*/ 204 h 316"/>
                <a:gd name="T36" fmla="*/ 463 w 470"/>
                <a:gd name="T37" fmla="*/ 219 h 316"/>
                <a:gd name="T38" fmla="*/ 452 w 470"/>
                <a:gd name="T39" fmla="*/ 241 h 316"/>
                <a:gd name="T40" fmla="*/ 444 w 470"/>
                <a:gd name="T41" fmla="*/ 249 h 316"/>
                <a:gd name="T42" fmla="*/ 426 w 470"/>
                <a:gd name="T43" fmla="*/ 264 h 316"/>
                <a:gd name="T44" fmla="*/ 389 w 470"/>
                <a:gd name="T45" fmla="*/ 275 h 316"/>
                <a:gd name="T46" fmla="*/ 381 w 470"/>
                <a:gd name="T47" fmla="*/ 290 h 316"/>
                <a:gd name="T48" fmla="*/ 366 w 470"/>
                <a:gd name="T49" fmla="*/ 312 h 316"/>
                <a:gd name="T50" fmla="*/ 333 w 470"/>
                <a:gd name="T51" fmla="*/ 290 h 316"/>
                <a:gd name="T52" fmla="*/ 333 w 470"/>
                <a:gd name="T53" fmla="*/ 290 h 316"/>
                <a:gd name="T54" fmla="*/ 329 w 470"/>
                <a:gd name="T55" fmla="*/ 290 h 316"/>
                <a:gd name="T56" fmla="*/ 274 w 470"/>
                <a:gd name="T57" fmla="*/ 290 h 316"/>
                <a:gd name="T58" fmla="*/ 237 w 470"/>
                <a:gd name="T59" fmla="*/ 275 h 316"/>
                <a:gd name="T60" fmla="*/ 196 w 470"/>
                <a:gd name="T61" fmla="*/ 256 h 316"/>
                <a:gd name="T62" fmla="*/ 170 w 470"/>
                <a:gd name="T63" fmla="*/ 241 h 316"/>
                <a:gd name="T64" fmla="*/ 163 w 470"/>
                <a:gd name="T65" fmla="*/ 219 h 316"/>
                <a:gd name="T66" fmla="*/ 159 w 470"/>
                <a:gd name="T67" fmla="*/ 189 h 316"/>
                <a:gd name="T68" fmla="*/ 126 w 470"/>
                <a:gd name="T69" fmla="*/ 149 h 316"/>
                <a:gd name="T70" fmla="*/ 107 w 470"/>
                <a:gd name="T71" fmla="*/ 130 h 316"/>
                <a:gd name="T72" fmla="*/ 111 w 470"/>
                <a:gd name="T73" fmla="*/ 115 h 316"/>
                <a:gd name="T74" fmla="*/ 92 w 470"/>
                <a:gd name="T75" fmla="*/ 93 h 316"/>
                <a:gd name="T76" fmla="*/ 74 w 470"/>
                <a:gd name="T77" fmla="*/ 78 h 316"/>
                <a:gd name="T78" fmla="*/ 63 w 470"/>
                <a:gd name="T79" fmla="*/ 52 h 316"/>
                <a:gd name="T80" fmla="*/ 52 w 470"/>
                <a:gd name="T81" fmla="*/ 26 h 316"/>
                <a:gd name="T82" fmla="*/ 33 w 470"/>
                <a:gd name="T83" fmla="*/ 30 h 316"/>
                <a:gd name="T84" fmla="*/ 44 w 470"/>
                <a:gd name="T85" fmla="*/ 67 h 316"/>
                <a:gd name="T86" fmla="*/ 63 w 470"/>
                <a:gd name="T87" fmla="*/ 93 h 316"/>
                <a:gd name="T88" fmla="*/ 70 w 470"/>
                <a:gd name="T89" fmla="*/ 108 h 316"/>
                <a:gd name="T90" fmla="*/ 81 w 470"/>
                <a:gd name="T91" fmla="*/ 137 h 316"/>
                <a:gd name="T92" fmla="*/ 89 w 470"/>
                <a:gd name="T93" fmla="*/ 152 h 316"/>
                <a:gd name="T94" fmla="*/ 92 w 470"/>
                <a:gd name="T95" fmla="*/ 178 h 316"/>
                <a:gd name="T96" fmla="*/ 70 w 470"/>
                <a:gd name="T97" fmla="*/ 152 h 316"/>
                <a:gd name="T98" fmla="*/ 59 w 470"/>
                <a:gd name="T99" fmla="*/ 119 h 316"/>
                <a:gd name="T100" fmla="*/ 41 w 470"/>
                <a:gd name="T101" fmla="*/ 104 h 316"/>
                <a:gd name="T102" fmla="*/ 26 w 470"/>
                <a:gd name="T103" fmla="*/ 89 h 316"/>
                <a:gd name="T104" fmla="*/ 37 w 470"/>
                <a:gd name="T105" fmla="*/ 82 h 316"/>
                <a:gd name="T106" fmla="*/ 15 w 470"/>
                <a:gd name="T107" fmla="*/ 56 h 316"/>
                <a:gd name="T108" fmla="*/ 11 w 470"/>
                <a:gd name="T109" fmla="*/ 26 h 316"/>
                <a:gd name="T110" fmla="*/ 85 w 470"/>
                <a:gd name="T111" fmla="*/ 141 h 316"/>
                <a:gd name="T112" fmla="*/ 89 w 470"/>
                <a:gd name="T113" fmla="*/ 149 h 316"/>
                <a:gd name="T114" fmla="*/ 296 w 470"/>
                <a:gd name="T115" fmla="*/ 149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0" h="316">
                  <a:moveTo>
                    <a:pt x="0" y="0"/>
                  </a:moveTo>
                  <a:lnTo>
                    <a:pt x="37" y="0"/>
                  </a:lnTo>
                  <a:lnTo>
                    <a:pt x="41" y="0"/>
                  </a:lnTo>
                  <a:lnTo>
                    <a:pt x="37" y="4"/>
                  </a:lnTo>
                  <a:lnTo>
                    <a:pt x="96" y="26"/>
                  </a:lnTo>
                  <a:lnTo>
                    <a:pt x="141" y="26"/>
                  </a:lnTo>
                  <a:lnTo>
                    <a:pt x="141" y="22"/>
                  </a:lnTo>
                  <a:lnTo>
                    <a:pt x="166" y="22"/>
                  </a:lnTo>
                  <a:lnTo>
                    <a:pt x="170" y="22"/>
                  </a:lnTo>
                  <a:lnTo>
                    <a:pt x="174" y="26"/>
                  </a:lnTo>
                  <a:lnTo>
                    <a:pt x="174" y="30"/>
                  </a:lnTo>
                  <a:lnTo>
                    <a:pt x="178" y="30"/>
                  </a:lnTo>
                  <a:lnTo>
                    <a:pt x="178" y="30"/>
                  </a:lnTo>
                  <a:lnTo>
                    <a:pt x="178" y="34"/>
                  </a:lnTo>
                  <a:lnTo>
                    <a:pt x="178" y="34"/>
                  </a:lnTo>
                  <a:lnTo>
                    <a:pt x="181" y="34"/>
                  </a:lnTo>
                  <a:lnTo>
                    <a:pt x="185" y="37"/>
                  </a:lnTo>
                  <a:lnTo>
                    <a:pt x="185" y="37"/>
                  </a:lnTo>
                  <a:lnTo>
                    <a:pt x="181" y="37"/>
                  </a:lnTo>
                  <a:lnTo>
                    <a:pt x="185" y="41"/>
                  </a:lnTo>
                  <a:lnTo>
                    <a:pt x="185" y="41"/>
                  </a:lnTo>
                  <a:lnTo>
                    <a:pt x="189" y="41"/>
                  </a:lnTo>
                  <a:lnTo>
                    <a:pt x="189" y="45"/>
                  </a:lnTo>
                  <a:lnTo>
                    <a:pt x="189" y="48"/>
                  </a:lnTo>
                  <a:lnTo>
                    <a:pt x="192" y="48"/>
                  </a:lnTo>
                  <a:lnTo>
                    <a:pt x="192" y="48"/>
                  </a:lnTo>
                  <a:lnTo>
                    <a:pt x="192" y="48"/>
                  </a:lnTo>
                  <a:lnTo>
                    <a:pt x="192" y="52"/>
                  </a:lnTo>
                  <a:lnTo>
                    <a:pt x="192" y="52"/>
                  </a:lnTo>
                  <a:lnTo>
                    <a:pt x="189" y="52"/>
                  </a:lnTo>
                  <a:lnTo>
                    <a:pt x="189" y="56"/>
                  </a:lnTo>
                  <a:lnTo>
                    <a:pt x="192" y="60"/>
                  </a:lnTo>
                  <a:lnTo>
                    <a:pt x="196" y="60"/>
                  </a:lnTo>
                  <a:lnTo>
                    <a:pt x="196" y="63"/>
                  </a:lnTo>
                  <a:lnTo>
                    <a:pt x="196" y="63"/>
                  </a:lnTo>
                  <a:lnTo>
                    <a:pt x="196" y="63"/>
                  </a:lnTo>
                  <a:lnTo>
                    <a:pt x="200" y="63"/>
                  </a:lnTo>
                  <a:lnTo>
                    <a:pt x="200" y="63"/>
                  </a:lnTo>
                  <a:lnTo>
                    <a:pt x="200" y="63"/>
                  </a:lnTo>
                  <a:lnTo>
                    <a:pt x="200" y="67"/>
                  </a:lnTo>
                  <a:lnTo>
                    <a:pt x="203" y="67"/>
                  </a:lnTo>
                  <a:lnTo>
                    <a:pt x="203" y="67"/>
                  </a:lnTo>
                  <a:lnTo>
                    <a:pt x="203" y="67"/>
                  </a:lnTo>
                  <a:lnTo>
                    <a:pt x="207" y="71"/>
                  </a:lnTo>
                  <a:lnTo>
                    <a:pt x="207" y="71"/>
                  </a:lnTo>
                  <a:lnTo>
                    <a:pt x="211" y="71"/>
                  </a:lnTo>
                  <a:lnTo>
                    <a:pt x="215" y="74"/>
                  </a:lnTo>
                  <a:lnTo>
                    <a:pt x="215" y="74"/>
                  </a:lnTo>
                  <a:lnTo>
                    <a:pt x="218" y="74"/>
                  </a:lnTo>
                  <a:lnTo>
                    <a:pt x="218" y="74"/>
                  </a:lnTo>
                  <a:lnTo>
                    <a:pt x="218" y="71"/>
                  </a:lnTo>
                  <a:lnTo>
                    <a:pt x="222" y="71"/>
                  </a:lnTo>
                  <a:lnTo>
                    <a:pt x="222" y="71"/>
                  </a:lnTo>
                  <a:lnTo>
                    <a:pt x="222" y="71"/>
                  </a:lnTo>
                  <a:lnTo>
                    <a:pt x="222" y="67"/>
                  </a:lnTo>
                  <a:lnTo>
                    <a:pt x="226" y="67"/>
                  </a:lnTo>
                  <a:lnTo>
                    <a:pt x="226" y="63"/>
                  </a:lnTo>
                  <a:lnTo>
                    <a:pt x="229" y="60"/>
                  </a:lnTo>
                  <a:lnTo>
                    <a:pt x="229" y="60"/>
                  </a:lnTo>
                  <a:lnTo>
                    <a:pt x="233" y="60"/>
                  </a:lnTo>
                  <a:lnTo>
                    <a:pt x="233" y="60"/>
                  </a:lnTo>
                  <a:lnTo>
                    <a:pt x="233" y="60"/>
                  </a:lnTo>
                  <a:lnTo>
                    <a:pt x="233" y="60"/>
                  </a:lnTo>
                  <a:lnTo>
                    <a:pt x="237" y="60"/>
                  </a:lnTo>
                  <a:lnTo>
                    <a:pt x="241" y="60"/>
                  </a:lnTo>
                  <a:lnTo>
                    <a:pt x="244" y="60"/>
                  </a:lnTo>
                  <a:lnTo>
                    <a:pt x="244" y="60"/>
                  </a:lnTo>
                  <a:lnTo>
                    <a:pt x="244" y="60"/>
                  </a:lnTo>
                  <a:lnTo>
                    <a:pt x="248" y="60"/>
                  </a:lnTo>
                  <a:lnTo>
                    <a:pt x="248" y="63"/>
                  </a:lnTo>
                  <a:lnTo>
                    <a:pt x="252" y="63"/>
                  </a:lnTo>
                  <a:lnTo>
                    <a:pt x="255" y="67"/>
                  </a:lnTo>
                  <a:lnTo>
                    <a:pt x="255" y="71"/>
                  </a:lnTo>
                  <a:lnTo>
                    <a:pt x="259" y="74"/>
                  </a:lnTo>
                  <a:lnTo>
                    <a:pt x="259" y="74"/>
                  </a:lnTo>
                  <a:lnTo>
                    <a:pt x="259" y="78"/>
                  </a:lnTo>
                  <a:lnTo>
                    <a:pt x="259" y="78"/>
                  </a:lnTo>
                  <a:lnTo>
                    <a:pt x="259" y="82"/>
                  </a:lnTo>
                  <a:lnTo>
                    <a:pt x="263" y="82"/>
                  </a:lnTo>
                  <a:lnTo>
                    <a:pt x="263" y="89"/>
                  </a:lnTo>
                  <a:lnTo>
                    <a:pt x="266" y="89"/>
                  </a:lnTo>
                  <a:lnTo>
                    <a:pt x="266" y="89"/>
                  </a:lnTo>
                  <a:lnTo>
                    <a:pt x="270" y="93"/>
                  </a:lnTo>
                  <a:lnTo>
                    <a:pt x="270" y="97"/>
                  </a:lnTo>
                  <a:lnTo>
                    <a:pt x="270" y="97"/>
                  </a:lnTo>
                  <a:lnTo>
                    <a:pt x="274" y="100"/>
                  </a:lnTo>
                  <a:lnTo>
                    <a:pt x="274" y="104"/>
                  </a:lnTo>
                  <a:lnTo>
                    <a:pt x="274" y="104"/>
                  </a:lnTo>
                  <a:lnTo>
                    <a:pt x="274" y="108"/>
                  </a:lnTo>
                  <a:lnTo>
                    <a:pt x="274" y="108"/>
                  </a:lnTo>
                  <a:lnTo>
                    <a:pt x="278" y="115"/>
                  </a:lnTo>
                  <a:lnTo>
                    <a:pt x="278" y="119"/>
                  </a:lnTo>
                  <a:lnTo>
                    <a:pt x="278" y="123"/>
                  </a:lnTo>
                  <a:lnTo>
                    <a:pt x="278" y="123"/>
                  </a:lnTo>
                  <a:lnTo>
                    <a:pt x="281" y="123"/>
                  </a:lnTo>
                  <a:lnTo>
                    <a:pt x="281" y="123"/>
                  </a:lnTo>
                  <a:lnTo>
                    <a:pt x="285" y="123"/>
                  </a:lnTo>
                  <a:lnTo>
                    <a:pt x="285" y="126"/>
                  </a:lnTo>
                  <a:lnTo>
                    <a:pt x="292" y="126"/>
                  </a:lnTo>
                  <a:lnTo>
                    <a:pt x="296" y="130"/>
                  </a:lnTo>
                  <a:lnTo>
                    <a:pt x="300" y="130"/>
                  </a:lnTo>
                  <a:lnTo>
                    <a:pt x="300" y="130"/>
                  </a:lnTo>
                  <a:lnTo>
                    <a:pt x="300" y="130"/>
                  </a:lnTo>
                  <a:lnTo>
                    <a:pt x="300" y="134"/>
                  </a:lnTo>
                  <a:lnTo>
                    <a:pt x="303" y="130"/>
                  </a:lnTo>
                  <a:lnTo>
                    <a:pt x="303" y="126"/>
                  </a:lnTo>
                  <a:lnTo>
                    <a:pt x="307" y="126"/>
                  </a:lnTo>
                  <a:lnTo>
                    <a:pt x="307" y="126"/>
                  </a:lnTo>
                  <a:lnTo>
                    <a:pt x="303" y="130"/>
                  </a:lnTo>
                  <a:lnTo>
                    <a:pt x="303" y="134"/>
                  </a:lnTo>
                  <a:lnTo>
                    <a:pt x="303" y="137"/>
                  </a:lnTo>
                  <a:lnTo>
                    <a:pt x="300" y="137"/>
                  </a:lnTo>
                  <a:lnTo>
                    <a:pt x="300" y="141"/>
                  </a:lnTo>
                  <a:lnTo>
                    <a:pt x="296" y="141"/>
                  </a:lnTo>
                  <a:lnTo>
                    <a:pt x="300" y="141"/>
                  </a:lnTo>
                  <a:lnTo>
                    <a:pt x="300" y="137"/>
                  </a:lnTo>
                  <a:lnTo>
                    <a:pt x="296" y="137"/>
                  </a:lnTo>
                  <a:lnTo>
                    <a:pt x="296" y="141"/>
                  </a:lnTo>
                  <a:lnTo>
                    <a:pt x="292" y="145"/>
                  </a:lnTo>
                  <a:lnTo>
                    <a:pt x="296" y="145"/>
                  </a:lnTo>
                  <a:lnTo>
                    <a:pt x="296" y="149"/>
                  </a:lnTo>
                  <a:lnTo>
                    <a:pt x="296" y="152"/>
                  </a:lnTo>
                  <a:lnTo>
                    <a:pt x="292" y="152"/>
                  </a:lnTo>
                  <a:lnTo>
                    <a:pt x="292" y="156"/>
                  </a:lnTo>
                  <a:lnTo>
                    <a:pt x="292" y="156"/>
                  </a:lnTo>
                  <a:lnTo>
                    <a:pt x="292" y="160"/>
                  </a:lnTo>
                  <a:lnTo>
                    <a:pt x="292" y="160"/>
                  </a:lnTo>
                  <a:lnTo>
                    <a:pt x="292" y="167"/>
                  </a:lnTo>
                  <a:lnTo>
                    <a:pt x="292" y="175"/>
                  </a:lnTo>
                  <a:lnTo>
                    <a:pt x="292" y="182"/>
                  </a:lnTo>
                  <a:lnTo>
                    <a:pt x="289" y="182"/>
                  </a:lnTo>
                  <a:lnTo>
                    <a:pt x="289" y="186"/>
                  </a:lnTo>
                  <a:lnTo>
                    <a:pt x="289" y="193"/>
                  </a:lnTo>
                  <a:lnTo>
                    <a:pt x="289" y="193"/>
                  </a:lnTo>
                  <a:lnTo>
                    <a:pt x="296" y="201"/>
                  </a:lnTo>
                  <a:lnTo>
                    <a:pt x="296" y="204"/>
                  </a:lnTo>
                  <a:lnTo>
                    <a:pt x="292" y="208"/>
                  </a:lnTo>
                  <a:lnTo>
                    <a:pt x="292" y="201"/>
                  </a:lnTo>
                  <a:lnTo>
                    <a:pt x="289" y="197"/>
                  </a:lnTo>
                  <a:lnTo>
                    <a:pt x="289" y="201"/>
                  </a:lnTo>
                  <a:lnTo>
                    <a:pt x="292" y="201"/>
                  </a:lnTo>
                  <a:lnTo>
                    <a:pt x="292" y="208"/>
                  </a:lnTo>
                  <a:lnTo>
                    <a:pt x="292" y="212"/>
                  </a:lnTo>
                  <a:lnTo>
                    <a:pt x="292" y="212"/>
                  </a:lnTo>
                  <a:lnTo>
                    <a:pt x="296" y="215"/>
                  </a:lnTo>
                  <a:lnTo>
                    <a:pt x="296" y="219"/>
                  </a:lnTo>
                  <a:lnTo>
                    <a:pt x="303" y="226"/>
                  </a:lnTo>
                  <a:lnTo>
                    <a:pt x="307" y="230"/>
                  </a:lnTo>
                  <a:lnTo>
                    <a:pt x="307" y="234"/>
                  </a:lnTo>
                  <a:lnTo>
                    <a:pt x="307" y="238"/>
                  </a:lnTo>
                  <a:lnTo>
                    <a:pt x="311" y="238"/>
                  </a:lnTo>
                  <a:lnTo>
                    <a:pt x="315" y="245"/>
                  </a:lnTo>
                  <a:lnTo>
                    <a:pt x="318" y="249"/>
                  </a:lnTo>
                  <a:lnTo>
                    <a:pt x="318" y="249"/>
                  </a:lnTo>
                  <a:lnTo>
                    <a:pt x="326" y="249"/>
                  </a:lnTo>
                  <a:lnTo>
                    <a:pt x="326" y="249"/>
                  </a:lnTo>
                  <a:lnTo>
                    <a:pt x="329" y="249"/>
                  </a:lnTo>
                  <a:lnTo>
                    <a:pt x="333" y="256"/>
                  </a:lnTo>
                  <a:lnTo>
                    <a:pt x="337" y="260"/>
                  </a:lnTo>
                  <a:lnTo>
                    <a:pt x="340" y="256"/>
                  </a:lnTo>
                  <a:lnTo>
                    <a:pt x="344" y="256"/>
                  </a:lnTo>
                  <a:lnTo>
                    <a:pt x="348" y="256"/>
                  </a:lnTo>
                  <a:lnTo>
                    <a:pt x="348" y="256"/>
                  </a:lnTo>
                  <a:lnTo>
                    <a:pt x="355" y="252"/>
                  </a:lnTo>
                  <a:lnTo>
                    <a:pt x="355" y="252"/>
                  </a:lnTo>
                  <a:lnTo>
                    <a:pt x="363" y="252"/>
                  </a:lnTo>
                  <a:lnTo>
                    <a:pt x="366" y="252"/>
                  </a:lnTo>
                  <a:lnTo>
                    <a:pt x="370" y="249"/>
                  </a:lnTo>
                  <a:lnTo>
                    <a:pt x="374" y="249"/>
                  </a:lnTo>
                  <a:lnTo>
                    <a:pt x="378" y="252"/>
                  </a:lnTo>
                  <a:lnTo>
                    <a:pt x="378" y="249"/>
                  </a:lnTo>
                  <a:lnTo>
                    <a:pt x="381" y="249"/>
                  </a:lnTo>
                  <a:lnTo>
                    <a:pt x="378" y="252"/>
                  </a:lnTo>
                  <a:lnTo>
                    <a:pt x="378" y="252"/>
                  </a:lnTo>
                  <a:lnTo>
                    <a:pt x="381" y="256"/>
                  </a:lnTo>
                  <a:lnTo>
                    <a:pt x="385" y="256"/>
                  </a:lnTo>
                  <a:lnTo>
                    <a:pt x="385" y="256"/>
                  </a:lnTo>
                  <a:lnTo>
                    <a:pt x="385" y="256"/>
                  </a:lnTo>
                  <a:lnTo>
                    <a:pt x="389" y="252"/>
                  </a:lnTo>
                  <a:lnTo>
                    <a:pt x="389" y="249"/>
                  </a:lnTo>
                  <a:lnTo>
                    <a:pt x="392" y="245"/>
                  </a:lnTo>
                  <a:lnTo>
                    <a:pt x="389" y="249"/>
                  </a:lnTo>
                  <a:lnTo>
                    <a:pt x="389" y="245"/>
                  </a:lnTo>
                  <a:lnTo>
                    <a:pt x="396" y="241"/>
                  </a:lnTo>
                  <a:lnTo>
                    <a:pt x="396" y="241"/>
                  </a:lnTo>
                  <a:lnTo>
                    <a:pt x="400" y="238"/>
                  </a:lnTo>
                  <a:lnTo>
                    <a:pt x="400" y="234"/>
                  </a:lnTo>
                  <a:lnTo>
                    <a:pt x="407" y="226"/>
                  </a:lnTo>
                  <a:lnTo>
                    <a:pt x="407" y="226"/>
                  </a:lnTo>
                  <a:lnTo>
                    <a:pt x="407" y="219"/>
                  </a:lnTo>
                  <a:lnTo>
                    <a:pt x="411" y="212"/>
                  </a:lnTo>
                  <a:lnTo>
                    <a:pt x="411" y="212"/>
                  </a:lnTo>
                  <a:lnTo>
                    <a:pt x="411" y="208"/>
                  </a:lnTo>
                  <a:lnTo>
                    <a:pt x="422" y="208"/>
                  </a:lnTo>
                  <a:lnTo>
                    <a:pt x="433" y="208"/>
                  </a:lnTo>
                  <a:lnTo>
                    <a:pt x="437" y="204"/>
                  </a:lnTo>
                  <a:lnTo>
                    <a:pt x="440" y="204"/>
                  </a:lnTo>
                  <a:lnTo>
                    <a:pt x="440" y="204"/>
                  </a:lnTo>
                  <a:lnTo>
                    <a:pt x="444" y="204"/>
                  </a:lnTo>
                  <a:lnTo>
                    <a:pt x="444" y="201"/>
                  </a:lnTo>
                  <a:lnTo>
                    <a:pt x="452" y="201"/>
                  </a:lnTo>
                  <a:lnTo>
                    <a:pt x="459" y="204"/>
                  </a:lnTo>
                  <a:lnTo>
                    <a:pt x="463" y="204"/>
                  </a:lnTo>
                  <a:lnTo>
                    <a:pt x="463" y="201"/>
                  </a:lnTo>
                  <a:lnTo>
                    <a:pt x="463" y="201"/>
                  </a:lnTo>
                  <a:lnTo>
                    <a:pt x="470" y="204"/>
                  </a:lnTo>
                  <a:lnTo>
                    <a:pt x="470" y="208"/>
                  </a:lnTo>
                  <a:lnTo>
                    <a:pt x="466" y="212"/>
                  </a:lnTo>
                  <a:lnTo>
                    <a:pt x="463" y="219"/>
                  </a:lnTo>
                  <a:lnTo>
                    <a:pt x="455" y="223"/>
                  </a:lnTo>
                  <a:lnTo>
                    <a:pt x="455" y="226"/>
                  </a:lnTo>
                  <a:lnTo>
                    <a:pt x="455" y="230"/>
                  </a:lnTo>
                  <a:lnTo>
                    <a:pt x="452" y="234"/>
                  </a:lnTo>
                  <a:lnTo>
                    <a:pt x="448" y="234"/>
                  </a:lnTo>
                  <a:lnTo>
                    <a:pt x="452" y="234"/>
                  </a:lnTo>
                  <a:lnTo>
                    <a:pt x="455" y="234"/>
                  </a:lnTo>
                  <a:lnTo>
                    <a:pt x="455" y="238"/>
                  </a:lnTo>
                  <a:lnTo>
                    <a:pt x="452" y="241"/>
                  </a:lnTo>
                  <a:lnTo>
                    <a:pt x="452" y="241"/>
                  </a:lnTo>
                  <a:lnTo>
                    <a:pt x="452" y="241"/>
                  </a:lnTo>
                  <a:lnTo>
                    <a:pt x="452" y="241"/>
                  </a:lnTo>
                  <a:lnTo>
                    <a:pt x="455" y="241"/>
                  </a:lnTo>
                  <a:lnTo>
                    <a:pt x="452" y="245"/>
                  </a:lnTo>
                  <a:lnTo>
                    <a:pt x="452" y="252"/>
                  </a:lnTo>
                  <a:lnTo>
                    <a:pt x="448" y="256"/>
                  </a:lnTo>
                  <a:lnTo>
                    <a:pt x="448" y="260"/>
                  </a:lnTo>
                  <a:lnTo>
                    <a:pt x="444" y="256"/>
                  </a:lnTo>
                  <a:lnTo>
                    <a:pt x="440" y="252"/>
                  </a:lnTo>
                  <a:lnTo>
                    <a:pt x="440" y="252"/>
                  </a:lnTo>
                  <a:lnTo>
                    <a:pt x="444" y="252"/>
                  </a:lnTo>
                  <a:lnTo>
                    <a:pt x="444" y="249"/>
                  </a:lnTo>
                  <a:lnTo>
                    <a:pt x="440" y="249"/>
                  </a:lnTo>
                  <a:lnTo>
                    <a:pt x="437" y="252"/>
                  </a:lnTo>
                  <a:lnTo>
                    <a:pt x="437" y="256"/>
                  </a:lnTo>
                  <a:lnTo>
                    <a:pt x="437" y="256"/>
                  </a:lnTo>
                  <a:lnTo>
                    <a:pt x="433" y="256"/>
                  </a:lnTo>
                  <a:lnTo>
                    <a:pt x="433" y="256"/>
                  </a:lnTo>
                  <a:lnTo>
                    <a:pt x="433" y="256"/>
                  </a:lnTo>
                  <a:lnTo>
                    <a:pt x="429" y="260"/>
                  </a:lnTo>
                  <a:lnTo>
                    <a:pt x="429" y="260"/>
                  </a:lnTo>
                  <a:lnTo>
                    <a:pt x="429" y="264"/>
                  </a:lnTo>
                  <a:lnTo>
                    <a:pt x="426" y="264"/>
                  </a:lnTo>
                  <a:lnTo>
                    <a:pt x="426" y="264"/>
                  </a:lnTo>
                  <a:lnTo>
                    <a:pt x="426" y="264"/>
                  </a:lnTo>
                  <a:lnTo>
                    <a:pt x="426" y="260"/>
                  </a:lnTo>
                  <a:lnTo>
                    <a:pt x="422" y="260"/>
                  </a:lnTo>
                  <a:lnTo>
                    <a:pt x="422" y="264"/>
                  </a:lnTo>
                  <a:lnTo>
                    <a:pt x="422" y="264"/>
                  </a:lnTo>
                  <a:lnTo>
                    <a:pt x="392" y="264"/>
                  </a:lnTo>
                  <a:lnTo>
                    <a:pt x="392" y="271"/>
                  </a:lnTo>
                  <a:lnTo>
                    <a:pt x="385" y="271"/>
                  </a:lnTo>
                  <a:lnTo>
                    <a:pt x="389" y="275"/>
                  </a:lnTo>
                  <a:lnTo>
                    <a:pt x="389" y="275"/>
                  </a:lnTo>
                  <a:lnTo>
                    <a:pt x="392" y="278"/>
                  </a:lnTo>
                  <a:lnTo>
                    <a:pt x="392" y="278"/>
                  </a:lnTo>
                  <a:lnTo>
                    <a:pt x="396" y="278"/>
                  </a:lnTo>
                  <a:lnTo>
                    <a:pt x="396" y="282"/>
                  </a:lnTo>
                  <a:lnTo>
                    <a:pt x="396" y="286"/>
                  </a:lnTo>
                  <a:lnTo>
                    <a:pt x="400" y="286"/>
                  </a:lnTo>
                  <a:lnTo>
                    <a:pt x="400" y="286"/>
                  </a:lnTo>
                  <a:lnTo>
                    <a:pt x="403" y="286"/>
                  </a:lnTo>
                  <a:lnTo>
                    <a:pt x="403" y="290"/>
                  </a:lnTo>
                  <a:lnTo>
                    <a:pt x="400" y="290"/>
                  </a:lnTo>
                  <a:lnTo>
                    <a:pt x="381" y="290"/>
                  </a:lnTo>
                  <a:lnTo>
                    <a:pt x="370" y="304"/>
                  </a:lnTo>
                  <a:lnTo>
                    <a:pt x="370" y="308"/>
                  </a:lnTo>
                  <a:lnTo>
                    <a:pt x="370" y="308"/>
                  </a:lnTo>
                  <a:lnTo>
                    <a:pt x="370" y="308"/>
                  </a:lnTo>
                  <a:lnTo>
                    <a:pt x="370" y="312"/>
                  </a:lnTo>
                  <a:lnTo>
                    <a:pt x="374" y="312"/>
                  </a:lnTo>
                  <a:lnTo>
                    <a:pt x="370" y="312"/>
                  </a:lnTo>
                  <a:lnTo>
                    <a:pt x="370" y="312"/>
                  </a:lnTo>
                  <a:lnTo>
                    <a:pt x="370" y="316"/>
                  </a:lnTo>
                  <a:lnTo>
                    <a:pt x="370" y="316"/>
                  </a:lnTo>
                  <a:lnTo>
                    <a:pt x="366" y="312"/>
                  </a:lnTo>
                  <a:lnTo>
                    <a:pt x="363" y="308"/>
                  </a:lnTo>
                  <a:lnTo>
                    <a:pt x="363" y="308"/>
                  </a:lnTo>
                  <a:lnTo>
                    <a:pt x="359" y="304"/>
                  </a:lnTo>
                  <a:lnTo>
                    <a:pt x="348" y="297"/>
                  </a:lnTo>
                  <a:lnTo>
                    <a:pt x="344" y="297"/>
                  </a:lnTo>
                  <a:lnTo>
                    <a:pt x="344" y="293"/>
                  </a:lnTo>
                  <a:lnTo>
                    <a:pt x="344" y="290"/>
                  </a:lnTo>
                  <a:lnTo>
                    <a:pt x="340" y="290"/>
                  </a:lnTo>
                  <a:lnTo>
                    <a:pt x="337" y="290"/>
                  </a:lnTo>
                  <a:lnTo>
                    <a:pt x="337" y="290"/>
                  </a:lnTo>
                  <a:lnTo>
                    <a:pt x="333" y="290"/>
                  </a:lnTo>
                  <a:lnTo>
                    <a:pt x="333" y="290"/>
                  </a:lnTo>
                  <a:lnTo>
                    <a:pt x="340" y="290"/>
                  </a:lnTo>
                  <a:lnTo>
                    <a:pt x="344" y="293"/>
                  </a:lnTo>
                  <a:lnTo>
                    <a:pt x="344" y="297"/>
                  </a:lnTo>
                  <a:lnTo>
                    <a:pt x="340" y="293"/>
                  </a:lnTo>
                  <a:lnTo>
                    <a:pt x="337" y="290"/>
                  </a:lnTo>
                  <a:lnTo>
                    <a:pt x="333" y="290"/>
                  </a:lnTo>
                  <a:lnTo>
                    <a:pt x="333" y="290"/>
                  </a:lnTo>
                  <a:lnTo>
                    <a:pt x="329" y="290"/>
                  </a:lnTo>
                  <a:lnTo>
                    <a:pt x="329" y="290"/>
                  </a:lnTo>
                  <a:lnTo>
                    <a:pt x="333" y="290"/>
                  </a:lnTo>
                  <a:lnTo>
                    <a:pt x="333" y="286"/>
                  </a:lnTo>
                  <a:lnTo>
                    <a:pt x="329" y="286"/>
                  </a:lnTo>
                  <a:lnTo>
                    <a:pt x="329" y="290"/>
                  </a:lnTo>
                  <a:lnTo>
                    <a:pt x="329" y="286"/>
                  </a:lnTo>
                  <a:lnTo>
                    <a:pt x="326" y="286"/>
                  </a:lnTo>
                  <a:lnTo>
                    <a:pt x="322" y="290"/>
                  </a:lnTo>
                  <a:lnTo>
                    <a:pt x="322" y="290"/>
                  </a:lnTo>
                  <a:lnTo>
                    <a:pt x="326" y="290"/>
                  </a:lnTo>
                  <a:lnTo>
                    <a:pt x="329" y="290"/>
                  </a:lnTo>
                  <a:lnTo>
                    <a:pt x="329" y="290"/>
                  </a:lnTo>
                  <a:lnTo>
                    <a:pt x="329" y="290"/>
                  </a:lnTo>
                  <a:lnTo>
                    <a:pt x="322" y="290"/>
                  </a:lnTo>
                  <a:lnTo>
                    <a:pt x="322" y="290"/>
                  </a:lnTo>
                  <a:lnTo>
                    <a:pt x="315" y="293"/>
                  </a:lnTo>
                  <a:lnTo>
                    <a:pt x="311" y="293"/>
                  </a:lnTo>
                  <a:lnTo>
                    <a:pt x="303" y="297"/>
                  </a:lnTo>
                  <a:lnTo>
                    <a:pt x="300" y="297"/>
                  </a:lnTo>
                  <a:lnTo>
                    <a:pt x="292" y="293"/>
                  </a:lnTo>
                  <a:lnTo>
                    <a:pt x="289" y="293"/>
                  </a:lnTo>
                  <a:lnTo>
                    <a:pt x="281" y="293"/>
                  </a:lnTo>
                  <a:lnTo>
                    <a:pt x="278" y="290"/>
                  </a:lnTo>
                  <a:lnTo>
                    <a:pt x="274" y="290"/>
                  </a:lnTo>
                  <a:lnTo>
                    <a:pt x="270" y="290"/>
                  </a:lnTo>
                  <a:lnTo>
                    <a:pt x="270" y="290"/>
                  </a:lnTo>
                  <a:lnTo>
                    <a:pt x="266" y="286"/>
                  </a:lnTo>
                  <a:lnTo>
                    <a:pt x="263" y="286"/>
                  </a:lnTo>
                  <a:lnTo>
                    <a:pt x="263" y="282"/>
                  </a:lnTo>
                  <a:lnTo>
                    <a:pt x="259" y="286"/>
                  </a:lnTo>
                  <a:lnTo>
                    <a:pt x="255" y="282"/>
                  </a:lnTo>
                  <a:lnTo>
                    <a:pt x="252" y="282"/>
                  </a:lnTo>
                  <a:lnTo>
                    <a:pt x="248" y="278"/>
                  </a:lnTo>
                  <a:lnTo>
                    <a:pt x="244" y="278"/>
                  </a:lnTo>
                  <a:lnTo>
                    <a:pt x="237" y="275"/>
                  </a:lnTo>
                  <a:lnTo>
                    <a:pt x="229" y="275"/>
                  </a:lnTo>
                  <a:lnTo>
                    <a:pt x="226" y="271"/>
                  </a:lnTo>
                  <a:lnTo>
                    <a:pt x="222" y="267"/>
                  </a:lnTo>
                  <a:lnTo>
                    <a:pt x="215" y="264"/>
                  </a:lnTo>
                  <a:lnTo>
                    <a:pt x="215" y="260"/>
                  </a:lnTo>
                  <a:lnTo>
                    <a:pt x="211" y="260"/>
                  </a:lnTo>
                  <a:lnTo>
                    <a:pt x="211" y="260"/>
                  </a:lnTo>
                  <a:lnTo>
                    <a:pt x="207" y="260"/>
                  </a:lnTo>
                  <a:lnTo>
                    <a:pt x="200" y="260"/>
                  </a:lnTo>
                  <a:lnTo>
                    <a:pt x="200" y="260"/>
                  </a:lnTo>
                  <a:lnTo>
                    <a:pt x="196" y="256"/>
                  </a:lnTo>
                  <a:lnTo>
                    <a:pt x="196" y="260"/>
                  </a:lnTo>
                  <a:lnTo>
                    <a:pt x="192" y="256"/>
                  </a:lnTo>
                  <a:lnTo>
                    <a:pt x="189" y="252"/>
                  </a:lnTo>
                  <a:lnTo>
                    <a:pt x="185" y="249"/>
                  </a:lnTo>
                  <a:lnTo>
                    <a:pt x="181" y="245"/>
                  </a:lnTo>
                  <a:lnTo>
                    <a:pt x="178" y="245"/>
                  </a:lnTo>
                  <a:lnTo>
                    <a:pt x="178" y="245"/>
                  </a:lnTo>
                  <a:lnTo>
                    <a:pt x="181" y="241"/>
                  </a:lnTo>
                  <a:lnTo>
                    <a:pt x="178" y="241"/>
                  </a:lnTo>
                  <a:lnTo>
                    <a:pt x="174" y="241"/>
                  </a:lnTo>
                  <a:lnTo>
                    <a:pt x="170" y="241"/>
                  </a:lnTo>
                  <a:lnTo>
                    <a:pt x="166" y="238"/>
                  </a:lnTo>
                  <a:lnTo>
                    <a:pt x="166" y="238"/>
                  </a:lnTo>
                  <a:lnTo>
                    <a:pt x="163" y="238"/>
                  </a:lnTo>
                  <a:lnTo>
                    <a:pt x="163" y="234"/>
                  </a:lnTo>
                  <a:lnTo>
                    <a:pt x="159" y="230"/>
                  </a:lnTo>
                  <a:lnTo>
                    <a:pt x="159" y="230"/>
                  </a:lnTo>
                  <a:lnTo>
                    <a:pt x="159" y="226"/>
                  </a:lnTo>
                  <a:lnTo>
                    <a:pt x="155" y="223"/>
                  </a:lnTo>
                  <a:lnTo>
                    <a:pt x="155" y="219"/>
                  </a:lnTo>
                  <a:lnTo>
                    <a:pt x="159" y="219"/>
                  </a:lnTo>
                  <a:lnTo>
                    <a:pt x="163" y="219"/>
                  </a:lnTo>
                  <a:lnTo>
                    <a:pt x="163" y="219"/>
                  </a:lnTo>
                  <a:lnTo>
                    <a:pt x="159" y="215"/>
                  </a:lnTo>
                  <a:lnTo>
                    <a:pt x="159" y="215"/>
                  </a:lnTo>
                  <a:lnTo>
                    <a:pt x="159" y="215"/>
                  </a:lnTo>
                  <a:lnTo>
                    <a:pt x="163" y="212"/>
                  </a:lnTo>
                  <a:lnTo>
                    <a:pt x="166" y="208"/>
                  </a:lnTo>
                  <a:lnTo>
                    <a:pt x="166" y="204"/>
                  </a:lnTo>
                  <a:lnTo>
                    <a:pt x="163" y="197"/>
                  </a:lnTo>
                  <a:lnTo>
                    <a:pt x="159" y="193"/>
                  </a:lnTo>
                  <a:lnTo>
                    <a:pt x="159" y="189"/>
                  </a:lnTo>
                  <a:lnTo>
                    <a:pt x="159" y="189"/>
                  </a:lnTo>
                  <a:lnTo>
                    <a:pt x="159" y="186"/>
                  </a:lnTo>
                  <a:lnTo>
                    <a:pt x="152" y="178"/>
                  </a:lnTo>
                  <a:lnTo>
                    <a:pt x="152" y="175"/>
                  </a:lnTo>
                  <a:lnTo>
                    <a:pt x="148" y="171"/>
                  </a:lnTo>
                  <a:lnTo>
                    <a:pt x="144" y="163"/>
                  </a:lnTo>
                  <a:lnTo>
                    <a:pt x="141" y="160"/>
                  </a:lnTo>
                  <a:lnTo>
                    <a:pt x="133" y="156"/>
                  </a:lnTo>
                  <a:lnTo>
                    <a:pt x="133" y="152"/>
                  </a:lnTo>
                  <a:lnTo>
                    <a:pt x="133" y="152"/>
                  </a:lnTo>
                  <a:lnTo>
                    <a:pt x="129" y="149"/>
                  </a:lnTo>
                  <a:lnTo>
                    <a:pt x="126" y="149"/>
                  </a:lnTo>
                  <a:lnTo>
                    <a:pt x="126" y="149"/>
                  </a:lnTo>
                  <a:lnTo>
                    <a:pt x="126" y="149"/>
                  </a:lnTo>
                  <a:lnTo>
                    <a:pt x="129" y="145"/>
                  </a:lnTo>
                  <a:lnTo>
                    <a:pt x="126" y="141"/>
                  </a:lnTo>
                  <a:lnTo>
                    <a:pt x="126" y="141"/>
                  </a:lnTo>
                  <a:lnTo>
                    <a:pt x="126" y="137"/>
                  </a:lnTo>
                  <a:lnTo>
                    <a:pt x="122" y="137"/>
                  </a:lnTo>
                  <a:lnTo>
                    <a:pt x="118" y="137"/>
                  </a:lnTo>
                  <a:lnTo>
                    <a:pt x="111" y="134"/>
                  </a:lnTo>
                  <a:lnTo>
                    <a:pt x="111" y="130"/>
                  </a:lnTo>
                  <a:lnTo>
                    <a:pt x="107" y="130"/>
                  </a:lnTo>
                  <a:lnTo>
                    <a:pt x="104" y="130"/>
                  </a:lnTo>
                  <a:lnTo>
                    <a:pt x="104" y="126"/>
                  </a:lnTo>
                  <a:lnTo>
                    <a:pt x="107" y="123"/>
                  </a:lnTo>
                  <a:lnTo>
                    <a:pt x="107" y="119"/>
                  </a:lnTo>
                  <a:lnTo>
                    <a:pt x="111" y="119"/>
                  </a:lnTo>
                  <a:lnTo>
                    <a:pt x="115" y="119"/>
                  </a:lnTo>
                  <a:lnTo>
                    <a:pt x="115" y="119"/>
                  </a:lnTo>
                  <a:lnTo>
                    <a:pt x="115" y="115"/>
                  </a:lnTo>
                  <a:lnTo>
                    <a:pt x="115" y="115"/>
                  </a:lnTo>
                  <a:lnTo>
                    <a:pt x="111" y="115"/>
                  </a:lnTo>
                  <a:lnTo>
                    <a:pt x="111" y="115"/>
                  </a:lnTo>
                  <a:lnTo>
                    <a:pt x="107" y="111"/>
                  </a:lnTo>
                  <a:lnTo>
                    <a:pt x="107" y="111"/>
                  </a:lnTo>
                  <a:lnTo>
                    <a:pt x="104" y="111"/>
                  </a:lnTo>
                  <a:lnTo>
                    <a:pt x="100" y="111"/>
                  </a:lnTo>
                  <a:lnTo>
                    <a:pt x="100" y="108"/>
                  </a:lnTo>
                  <a:lnTo>
                    <a:pt x="100" y="104"/>
                  </a:lnTo>
                  <a:lnTo>
                    <a:pt x="100" y="104"/>
                  </a:lnTo>
                  <a:lnTo>
                    <a:pt x="96" y="104"/>
                  </a:lnTo>
                  <a:lnTo>
                    <a:pt x="89" y="100"/>
                  </a:lnTo>
                  <a:lnTo>
                    <a:pt x="89" y="97"/>
                  </a:lnTo>
                  <a:lnTo>
                    <a:pt x="92" y="93"/>
                  </a:lnTo>
                  <a:lnTo>
                    <a:pt x="92" y="89"/>
                  </a:lnTo>
                  <a:lnTo>
                    <a:pt x="89" y="89"/>
                  </a:lnTo>
                  <a:lnTo>
                    <a:pt x="89" y="89"/>
                  </a:lnTo>
                  <a:lnTo>
                    <a:pt x="85" y="89"/>
                  </a:lnTo>
                  <a:lnTo>
                    <a:pt x="85" y="89"/>
                  </a:lnTo>
                  <a:lnTo>
                    <a:pt x="81" y="89"/>
                  </a:lnTo>
                  <a:lnTo>
                    <a:pt x="81" y="86"/>
                  </a:lnTo>
                  <a:lnTo>
                    <a:pt x="81" y="82"/>
                  </a:lnTo>
                  <a:lnTo>
                    <a:pt x="78" y="78"/>
                  </a:lnTo>
                  <a:lnTo>
                    <a:pt x="78" y="78"/>
                  </a:lnTo>
                  <a:lnTo>
                    <a:pt x="74" y="78"/>
                  </a:lnTo>
                  <a:lnTo>
                    <a:pt x="74" y="74"/>
                  </a:lnTo>
                  <a:lnTo>
                    <a:pt x="74" y="71"/>
                  </a:lnTo>
                  <a:lnTo>
                    <a:pt x="70" y="71"/>
                  </a:lnTo>
                  <a:lnTo>
                    <a:pt x="70" y="67"/>
                  </a:lnTo>
                  <a:lnTo>
                    <a:pt x="66" y="63"/>
                  </a:lnTo>
                  <a:lnTo>
                    <a:pt x="66" y="63"/>
                  </a:lnTo>
                  <a:lnTo>
                    <a:pt x="66" y="63"/>
                  </a:lnTo>
                  <a:lnTo>
                    <a:pt x="66" y="63"/>
                  </a:lnTo>
                  <a:lnTo>
                    <a:pt x="66" y="60"/>
                  </a:lnTo>
                  <a:lnTo>
                    <a:pt x="63" y="56"/>
                  </a:lnTo>
                  <a:lnTo>
                    <a:pt x="63" y="52"/>
                  </a:lnTo>
                  <a:lnTo>
                    <a:pt x="63" y="52"/>
                  </a:lnTo>
                  <a:lnTo>
                    <a:pt x="63" y="48"/>
                  </a:lnTo>
                  <a:lnTo>
                    <a:pt x="59" y="45"/>
                  </a:lnTo>
                  <a:lnTo>
                    <a:pt x="59" y="41"/>
                  </a:lnTo>
                  <a:lnTo>
                    <a:pt x="59" y="37"/>
                  </a:lnTo>
                  <a:lnTo>
                    <a:pt x="59" y="34"/>
                  </a:lnTo>
                  <a:lnTo>
                    <a:pt x="59" y="30"/>
                  </a:lnTo>
                  <a:lnTo>
                    <a:pt x="59" y="30"/>
                  </a:lnTo>
                  <a:lnTo>
                    <a:pt x="55" y="26"/>
                  </a:lnTo>
                  <a:lnTo>
                    <a:pt x="55" y="26"/>
                  </a:lnTo>
                  <a:lnTo>
                    <a:pt x="52" y="26"/>
                  </a:lnTo>
                  <a:lnTo>
                    <a:pt x="52" y="22"/>
                  </a:lnTo>
                  <a:lnTo>
                    <a:pt x="48" y="26"/>
                  </a:lnTo>
                  <a:lnTo>
                    <a:pt x="44" y="26"/>
                  </a:lnTo>
                  <a:lnTo>
                    <a:pt x="44" y="22"/>
                  </a:lnTo>
                  <a:lnTo>
                    <a:pt x="41" y="19"/>
                  </a:lnTo>
                  <a:lnTo>
                    <a:pt x="37" y="19"/>
                  </a:lnTo>
                  <a:lnTo>
                    <a:pt x="33" y="15"/>
                  </a:lnTo>
                  <a:lnTo>
                    <a:pt x="37" y="19"/>
                  </a:lnTo>
                  <a:lnTo>
                    <a:pt x="37" y="19"/>
                  </a:lnTo>
                  <a:lnTo>
                    <a:pt x="33" y="26"/>
                  </a:lnTo>
                  <a:lnTo>
                    <a:pt x="33" y="30"/>
                  </a:lnTo>
                  <a:lnTo>
                    <a:pt x="33" y="34"/>
                  </a:lnTo>
                  <a:lnTo>
                    <a:pt x="33" y="45"/>
                  </a:lnTo>
                  <a:lnTo>
                    <a:pt x="33" y="48"/>
                  </a:lnTo>
                  <a:lnTo>
                    <a:pt x="33" y="48"/>
                  </a:lnTo>
                  <a:lnTo>
                    <a:pt x="37" y="52"/>
                  </a:lnTo>
                  <a:lnTo>
                    <a:pt x="37" y="56"/>
                  </a:lnTo>
                  <a:lnTo>
                    <a:pt x="41" y="56"/>
                  </a:lnTo>
                  <a:lnTo>
                    <a:pt x="41" y="60"/>
                  </a:lnTo>
                  <a:lnTo>
                    <a:pt x="44" y="63"/>
                  </a:lnTo>
                  <a:lnTo>
                    <a:pt x="44" y="67"/>
                  </a:lnTo>
                  <a:lnTo>
                    <a:pt x="44" y="67"/>
                  </a:lnTo>
                  <a:lnTo>
                    <a:pt x="44" y="71"/>
                  </a:lnTo>
                  <a:lnTo>
                    <a:pt x="48" y="71"/>
                  </a:lnTo>
                  <a:lnTo>
                    <a:pt x="52" y="74"/>
                  </a:lnTo>
                  <a:lnTo>
                    <a:pt x="52" y="78"/>
                  </a:lnTo>
                  <a:lnTo>
                    <a:pt x="52" y="78"/>
                  </a:lnTo>
                  <a:lnTo>
                    <a:pt x="55" y="78"/>
                  </a:lnTo>
                  <a:lnTo>
                    <a:pt x="59" y="82"/>
                  </a:lnTo>
                  <a:lnTo>
                    <a:pt x="55" y="86"/>
                  </a:lnTo>
                  <a:lnTo>
                    <a:pt x="55" y="89"/>
                  </a:lnTo>
                  <a:lnTo>
                    <a:pt x="59" y="93"/>
                  </a:lnTo>
                  <a:lnTo>
                    <a:pt x="63" y="93"/>
                  </a:lnTo>
                  <a:lnTo>
                    <a:pt x="63" y="97"/>
                  </a:lnTo>
                  <a:lnTo>
                    <a:pt x="66" y="100"/>
                  </a:lnTo>
                  <a:lnTo>
                    <a:pt x="66" y="100"/>
                  </a:lnTo>
                  <a:lnTo>
                    <a:pt x="66" y="104"/>
                  </a:lnTo>
                  <a:lnTo>
                    <a:pt x="66" y="104"/>
                  </a:lnTo>
                  <a:lnTo>
                    <a:pt x="66" y="108"/>
                  </a:lnTo>
                  <a:lnTo>
                    <a:pt x="70" y="111"/>
                  </a:lnTo>
                  <a:lnTo>
                    <a:pt x="70" y="111"/>
                  </a:lnTo>
                  <a:lnTo>
                    <a:pt x="70" y="108"/>
                  </a:lnTo>
                  <a:lnTo>
                    <a:pt x="70" y="108"/>
                  </a:lnTo>
                  <a:lnTo>
                    <a:pt x="70" y="108"/>
                  </a:lnTo>
                  <a:lnTo>
                    <a:pt x="74" y="111"/>
                  </a:lnTo>
                  <a:lnTo>
                    <a:pt x="74" y="111"/>
                  </a:lnTo>
                  <a:lnTo>
                    <a:pt x="78" y="119"/>
                  </a:lnTo>
                  <a:lnTo>
                    <a:pt x="74" y="123"/>
                  </a:lnTo>
                  <a:lnTo>
                    <a:pt x="74" y="126"/>
                  </a:lnTo>
                  <a:lnTo>
                    <a:pt x="78" y="126"/>
                  </a:lnTo>
                  <a:lnTo>
                    <a:pt x="78" y="130"/>
                  </a:lnTo>
                  <a:lnTo>
                    <a:pt x="78" y="130"/>
                  </a:lnTo>
                  <a:lnTo>
                    <a:pt x="78" y="134"/>
                  </a:lnTo>
                  <a:lnTo>
                    <a:pt x="81" y="134"/>
                  </a:lnTo>
                  <a:lnTo>
                    <a:pt x="81" y="137"/>
                  </a:lnTo>
                  <a:lnTo>
                    <a:pt x="78" y="137"/>
                  </a:lnTo>
                  <a:lnTo>
                    <a:pt x="81" y="141"/>
                  </a:lnTo>
                  <a:lnTo>
                    <a:pt x="81" y="145"/>
                  </a:lnTo>
                  <a:lnTo>
                    <a:pt x="81" y="149"/>
                  </a:lnTo>
                  <a:lnTo>
                    <a:pt x="81" y="149"/>
                  </a:lnTo>
                  <a:lnTo>
                    <a:pt x="85" y="152"/>
                  </a:lnTo>
                  <a:lnTo>
                    <a:pt x="85" y="156"/>
                  </a:lnTo>
                  <a:lnTo>
                    <a:pt x="85" y="156"/>
                  </a:lnTo>
                  <a:lnTo>
                    <a:pt x="89" y="156"/>
                  </a:lnTo>
                  <a:lnTo>
                    <a:pt x="89" y="152"/>
                  </a:lnTo>
                  <a:lnTo>
                    <a:pt x="89" y="152"/>
                  </a:lnTo>
                  <a:lnTo>
                    <a:pt x="89" y="152"/>
                  </a:lnTo>
                  <a:lnTo>
                    <a:pt x="92" y="156"/>
                  </a:lnTo>
                  <a:lnTo>
                    <a:pt x="92" y="156"/>
                  </a:lnTo>
                  <a:lnTo>
                    <a:pt x="96" y="160"/>
                  </a:lnTo>
                  <a:lnTo>
                    <a:pt x="96" y="163"/>
                  </a:lnTo>
                  <a:lnTo>
                    <a:pt x="96" y="163"/>
                  </a:lnTo>
                  <a:lnTo>
                    <a:pt x="100" y="167"/>
                  </a:lnTo>
                  <a:lnTo>
                    <a:pt x="100" y="167"/>
                  </a:lnTo>
                  <a:lnTo>
                    <a:pt x="100" y="171"/>
                  </a:lnTo>
                  <a:lnTo>
                    <a:pt x="96" y="175"/>
                  </a:lnTo>
                  <a:lnTo>
                    <a:pt x="92" y="178"/>
                  </a:lnTo>
                  <a:lnTo>
                    <a:pt x="89" y="175"/>
                  </a:lnTo>
                  <a:lnTo>
                    <a:pt x="89" y="175"/>
                  </a:lnTo>
                  <a:lnTo>
                    <a:pt x="89" y="171"/>
                  </a:lnTo>
                  <a:lnTo>
                    <a:pt x="89" y="171"/>
                  </a:lnTo>
                  <a:lnTo>
                    <a:pt x="85" y="167"/>
                  </a:lnTo>
                  <a:lnTo>
                    <a:pt x="85" y="163"/>
                  </a:lnTo>
                  <a:lnTo>
                    <a:pt x="81" y="163"/>
                  </a:lnTo>
                  <a:lnTo>
                    <a:pt x="78" y="160"/>
                  </a:lnTo>
                  <a:lnTo>
                    <a:pt x="78" y="160"/>
                  </a:lnTo>
                  <a:lnTo>
                    <a:pt x="74" y="156"/>
                  </a:lnTo>
                  <a:lnTo>
                    <a:pt x="70" y="152"/>
                  </a:lnTo>
                  <a:lnTo>
                    <a:pt x="66" y="149"/>
                  </a:lnTo>
                  <a:lnTo>
                    <a:pt x="63" y="149"/>
                  </a:lnTo>
                  <a:lnTo>
                    <a:pt x="63" y="145"/>
                  </a:lnTo>
                  <a:lnTo>
                    <a:pt x="63" y="145"/>
                  </a:lnTo>
                  <a:lnTo>
                    <a:pt x="59" y="145"/>
                  </a:lnTo>
                  <a:lnTo>
                    <a:pt x="59" y="141"/>
                  </a:lnTo>
                  <a:lnTo>
                    <a:pt x="59" y="137"/>
                  </a:lnTo>
                  <a:lnTo>
                    <a:pt x="63" y="130"/>
                  </a:lnTo>
                  <a:lnTo>
                    <a:pt x="63" y="126"/>
                  </a:lnTo>
                  <a:lnTo>
                    <a:pt x="59" y="119"/>
                  </a:lnTo>
                  <a:lnTo>
                    <a:pt x="59" y="119"/>
                  </a:lnTo>
                  <a:lnTo>
                    <a:pt x="55" y="119"/>
                  </a:lnTo>
                  <a:lnTo>
                    <a:pt x="55" y="119"/>
                  </a:lnTo>
                  <a:lnTo>
                    <a:pt x="48" y="111"/>
                  </a:lnTo>
                  <a:lnTo>
                    <a:pt x="48" y="108"/>
                  </a:lnTo>
                  <a:lnTo>
                    <a:pt x="48" y="104"/>
                  </a:lnTo>
                  <a:lnTo>
                    <a:pt x="48" y="104"/>
                  </a:lnTo>
                  <a:lnTo>
                    <a:pt x="44" y="108"/>
                  </a:lnTo>
                  <a:lnTo>
                    <a:pt x="41" y="108"/>
                  </a:lnTo>
                  <a:lnTo>
                    <a:pt x="41" y="108"/>
                  </a:lnTo>
                  <a:lnTo>
                    <a:pt x="37" y="108"/>
                  </a:lnTo>
                  <a:lnTo>
                    <a:pt x="41" y="104"/>
                  </a:lnTo>
                  <a:lnTo>
                    <a:pt x="37" y="104"/>
                  </a:lnTo>
                  <a:lnTo>
                    <a:pt x="33" y="104"/>
                  </a:lnTo>
                  <a:lnTo>
                    <a:pt x="33" y="104"/>
                  </a:lnTo>
                  <a:lnTo>
                    <a:pt x="29" y="100"/>
                  </a:lnTo>
                  <a:lnTo>
                    <a:pt x="29" y="100"/>
                  </a:lnTo>
                  <a:lnTo>
                    <a:pt x="26" y="97"/>
                  </a:lnTo>
                  <a:lnTo>
                    <a:pt x="26" y="97"/>
                  </a:lnTo>
                  <a:lnTo>
                    <a:pt x="22" y="93"/>
                  </a:lnTo>
                  <a:lnTo>
                    <a:pt x="18" y="89"/>
                  </a:lnTo>
                  <a:lnTo>
                    <a:pt x="22" y="89"/>
                  </a:lnTo>
                  <a:lnTo>
                    <a:pt x="26" y="89"/>
                  </a:lnTo>
                  <a:lnTo>
                    <a:pt x="26" y="89"/>
                  </a:lnTo>
                  <a:lnTo>
                    <a:pt x="33" y="89"/>
                  </a:lnTo>
                  <a:lnTo>
                    <a:pt x="33" y="93"/>
                  </a:lnTo>
                  <a:lnTo>
                    <a:pt x="33" y="89"/>
                  </a:lnTo>
                  <a:lnTo>
                    <a:pt x="37" y="89"/>
                  </a:lnTo>
                  <a:lnTo>
                    <a:pt x="33" y="89"/>
                  </a:lnTo>
                  <a:lnTo>
                    <a:pt x="33" y="86"/>
                  </a:lnTo>
                  <a:lnTo>
                    <a:pt x="33" y="86"/>
                  </a:lnTo>
                  <a:lnTo>
                    <a:pt x="37" y="86"/>
                  </a:lnTo>
                  <a:lnTo>
                    <a:pt x="37" y="86"/>
                  </a:lnTo>
                  <a:lnTo>
                    <a:pt x="37" y="82"/>
                  </a:lnTo>
                  <a:lnTo>
                    <a:pt x="37" y="82"/>
                  </a:lnTo>
                  <a:lnTo>
                    <a:pt x="37" y="78"/>
                  </a:lnTo>
                  <a:lnTo>
                    <a:pt x="37" y="74"/>
                  </a:lnTo>
                  <a:lnTo>
                    <a:pt x="33" y="74"/>
                  </a:lnTo>
                  <a:lnTo>
                    <a:pt x="33" y="71"/>
                  </a:lnTo>
                  <a:lnTo>
                    <a:pt x="29" y="67"/>
                  </a:lnTo>
                  <a:lnTo>
                    <a:pt x="29" y="63"/>
                  </a:lnTo>
                  <a:lnTo>
                    <a:pt x="26" y="60"/>
                  </a:lnTo>
                  <a:lnTo>
                    <a:pt x="22" y="56"/>
                  </a:lnTo>
                  <a:lnTo>
                    <a:pt x="18" y="56"/>
                  </a:lnTo>
                  <a:lnTo>
                    <a:pt x="15" y="56"/>
                  </a:lnTo>
                  <a:lnTo>
                    <a:pt x="15" y="52"/>
                  </a:lnTo>
                  <a:lnTo>
                    <a:pt x="15" y="45"/>
                  </a:lnTo>
                  <a:lnTo>
                    <a:pt x="15" y="45"/>
                  </a:lnTo>
                  <a:lnTo>
                    <a:pt x="11" y="41"/>
                  </a:lnTo>
                  <a:lnTo>
                    <a:pt x="11" y="41"/>
                  </a:lnTo>
                  <a:lnTo>
                    <a:pt x="11" y="37"/>
                  </a:lnTo>
                  <a:lnTo>
                    <a:pt x="11" y="34"/>
                  </a:lnTo>
                  <a:lnTo>
                    <a:pt x="7" y="34"/>
                  </a:lnTo>
                  <a:lnTo>
                    <a:pt x="7" y="30"/>
                  </a:lnTo>
                  <a:lnTo>
                    <a:pt x="7" y="30"/>
                  </a:lnTo>
                  <a:lnTo>
                    <a:pt x="11" y="26"/>
                  </a:lnTo>
                  <a:lnTo>
                    <a:pt x="4" y="22"/>
                  </a:lnTo>
                  <a:lnTo>
                    <a:pt x="4" y="19"/>
                  </a:lnTo>
                  <a:lnTo>
                    <a:pt x="4" y="19"/>
                  </a:lnTo>
                  <a:lnTo>
                    <a:pt x="7" y="19"/>
                  </a:lnTo>
                  <a:lnTo>
                    <a:pt x="4" y="15"/>
                  </a:lnTo>
                  <a:lnTo>
                    <a:pt x="4" y="11"/>
                  </a:lnTo>
                  <a:lnTo>
                    <a:pt x="0" y="4"/>
                  </a:lnTo>
                  <a:lnTo>
                    <a:pt x="0" y="0"/>
                  </a:lnTo>
                  <a:lnTo>
                    <a:pt x="0" y="0"/>
                  </a:lnTo>
                  <a:close/>
                  <a:moveTo>
                    <a:pt x="85" y="145"/>
                  </a:moveTo>
                  <a:lnTo>
                    <a:pt x="85" y="141"/>
                  </a:lnTo>
                  <a:lnTo>
                    <a:pt x="85" y="141"/>
                  </a:lnTo>
                  <a:lnTo>
                    <a:pt x="85" y="137"/>
                  </a:lnTo>
                  <a:lnTo>
                    <a:pt x="81" y="137"/>
                  </a:lnTo>
                  <a:lnTo>
                    <a:pt x="85" y="141"/>
                  </a:lnTo>
                  <a:lnTo>
                    <a:pt x="85" y="145"/>
                  </a:lnTo>
                  <a:lnTo>
                    <a:pt x="85" y="145"/>
                  </a:lnTo>
                  <a:close/>
                  <a:moveTo>
                    <a:pt x="89" y="149"/>
                  </a:moveTo>
                  <a:lnTo>
                    <a:pt x="89" y="152"/>
                  </a:lnTo>
                  <a:lnTo>
                    <a:pt x="89" y="152"/>
                  </a:lnTo>
                  <a:lnTo>
                    <a:pt x="89" y="149"/>
                  </a:lnTo>
                  <a:lnTo>
                    <a:pt x="89" y="149"/>
                  </a:lnTo>
                  <a:lnTo>
                    <a:pt x="89" y="149"/>
                  </a:lnTo>
                  <a:close/>
                  <a:moveTo>
                    <a:pt x="296" y="145"/>
                  </a:moveTo>
                  <a:lnTo>
                    <a:pt x="300" y="145"/>
                  </a:lnTo>
                  <a:lnTo>
                    <a:pt x="300" y="145"/>
                  </a:lnTo>
                  <a:lnTo>
                    <a:pt x="296" y="145"/>
                  </a:lnTo>
                  <a:lnTo>
                    <a:pt x="296" y="145"/>
                  </a:lnTo>
                  <a:lnTo>
                    <a:pt x="296" y="145"/>
                  </a:lnTo>
                  <a:close/>
                  <a:moveTo>
                    <a:pt x="296" y="149"/>
                  </a:moveTo>
                  <a:lnTo>
                    <a:pt x="296" y="149"/>
                  </a:lnTo>
                  <a:lnTo>
                    <a:pt x="296" y="149"/>
                  </a:lnTo>
                  <a:lnTo>
                    <a:pt x="296" y="149"/>
                  </a:lnTo>
                  <a:lnTo>
                    <a:pt x="296" y="149"/>
                  </a:lnTo>
                  <a:lnTo>
                    <a:pt x="296" y="149"/>
                  </a:lnTo>
                  <a:close/>
                  <a:moveTo>
                    <a:pt x="296" y="156"/>
                  </a:moveTo>
                  <a:lnTo>
                    <a:pt x="296" y="152"/>
                  </a:lnTo>
                  <a:lnTo>
                    <a:pt x="296" y="152"/>
                  </a:lnTo>
                  <a:lnTo>
                    <a:pt x="296" y="156"/>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79" name="Freeform 178"/>
            <p:cNvSpPr>
              <a:spLocks noEditPoints="1"/>
            </p:cNvSpPr>
            <p:nvPr/>
          </p:nvSpPr>
          <p:spPr bwMode="auto">
            <a:xfrm>
              <a:off x="2749063" y="3075615"/>
              <a:ext cx="829877" cy="788706"/>
            </a:xfrm>
            <a:custGeom>
              <a:avLst/>
              <a:gdLst>
                <a:gd name="T0" fmla="*/ 103 w 174"/>
                <a:gd name="T1" fmla="*/ 22 h 165"/>
                <a:gd name="T2" fmla="*/ 105 w 174"/>
                <a:gd name="T3" fmla="*/ 21 h 165"/>
                <a:gd name="T4" fmla="*/ 106 w 174"/>
                <a:gd name="T5" fmla="*/ 21 h 165"/>
                <a:gd name="T6" fmla="*/ 109 w 174"/>
                <a:gd name="T7" fmla="*/ 22 h 165"/>
                <a:gd name="T8" fmla="*/ 100 w 174"/>
                <a:gd name="T9" fmla="*/ 5 h 165"/>
                <a:gd name="T10" fmla="*/ 94 w 174"/>
                <a:gd name="T11" fmla="*/ 12 h 165"/>
                <a:gd name="T12" fmla="*/ 88 w 174"/>
                <a:gd name="T13" fmla="*/ 13 h 165"/>
                <a:gd name="T14" fmla="*/ 79 w 174"/>
                <a:gd name="T15" fmla="*/ 12 h 165"/>
                <a:gd name="T16" fmla="*/ 75 w 174"/>
                <a:gd name="T17" fmla="*/ 13 h 165"/>
                <a:gd name="T18" fmla="*/ 64 w 174"/>
                <a:gd name="T19" fmla="*/ 15 h 165"/>
                <a:gd name="T20" fmla="*/ 64 w 174"/>
                <a:gd name="T21" fmla="*/ 5 h 165"/>
                <a:gd name="T22" fmla="*/ 59 w 174"/>
                <a:gd name="T23" fmla="*/ 0 h 165"/>
                <a:gd name="T24" fmla="*/ 44 w 174"/>
                <a:gd name="T25" fmla="*/ 6 h 165"/>
                <a:gd name="T26" fmla="*/ 47 w 174"/>
                <a:gd name="T27" fmla="*/ 12 h 165"/>
                <a:gd name="T28" fmla="*/ 30 w 174"/>
                <a:gd name="T29" fmla="*/ 17 h 165"/>
                <a:gd name="T30" fmla="*/ 18 w 174"/>
                <a:gd name="T31" fmla="*/ 16 h 165"/>
                <a:gd name="T32" fmla="*/ 20 w 174"/>
                <a:gd name="T33" fmla="*/ 28 h 165"/>
                <a:gd name="T34" fmla="*/ 10 w 174"/>
                <a:gd name="T35" fmla="*/ 40 h 165"/>
                <a:gd name="T36" fmla="*/ 3 w 174"/>
                <a:gd name="T37" fmla="*/ 49 h 165"/>
                <a:gd name="T38" fmla="*/ 5 w 174"/>
                <a:gd name="T39" fmla="*/ 60 h 165"/>
                <a:gd name="T40" fmla="*/ 16 w 174"/>
                <a:gd name="T41" fmla="*/ 67 h 165"/>
                <a:gd name="T42" fmla="*/ 27 w 174"/>
                <a:gd name="T43" fmla="*/ 66 h 165"/>
                <a:gd name="T44" fmla="*/ 38 w 174"/>
                <a:gd name="T45" fmla="*/ 65 h 165"/>
                <a:gd name="T46" fmla="*/ 50 w 174"/>
                <a:gd name="T47" fmla="*/ 75 h 165"/>
                <a:gd name="T48" fmla="*/ 62 w 174"/>
                <a:gd name="T49" fmla="*/ 86 h 165"/>
                <a:gd name="T50" fmla="*/ 74 w 174"/>
                <a:gd name="T51" fmla="*/ 106 h 165"/>
                <a:gd name="T52" fmla="*/ 84 w 174"/>
                <a:gd name="T53" fmla="*/ 114 h 165"/>
                <a:gd name="T54" fmla="*/ 90 w 174"/>
                <a:gd name="T55" fmla="*/ 127 h 165"/>
                <a:gd name="T56" fmla="*/ 92 w 174"/>
                <a:gd name="T57" fmla="*/ 136 h 165"/>
                <a:gd name="T58" fmla="*/ 83 w 174"/>
                <a:gd name="T59" fmla="*/ 143 h 165"/>
                <a:gd name="T60" fmla="*/ 84 w 174"/>
                <a:gd name="T61" fmla="*/ 150 h 165"/>
                <a:gd name="T62" fmla="*/ 95 w 174"/>
                <a:gd name="T63" fmla="*/ 157 h 165"/>
                <a:gd name="T64" fmla="*/ 102 w 174"/>
                <a:gd name="T65" fmla="*/ 159 h 165"/>
                <a:gd name="T66" fmla="*/ 105 w 174"/>
                <a:gd name="T67" fmla="*/ 152 h 165"/>
                <a:gd name="T68" fmla="*/ 108 w 174"/>
                <a:gd name="T69" fmla="*/ 149 h 165"/>
                <a:gd name="T70" fmla="*/ 104 w 174"/>
                <a:gd name="T71" fmla="*/ 156 h 165"/>
                <a:gd name="T72" fmla="*/ 116 w 174"/>
                <a:gd name="T73" fmla="*/ 140 h 165"/>
                <a:gd name="T74" fmla="*/ 116 w 174"/>
                <a:gd name="T75" fmla="*/ 133 h 165"/>
                <a:gd name="T76" fmla="*/ 119 w 174"/>
                <a:gd name="T77" fmla="*/ 126 h 165"/>
                <a:gd name="T78" fmla="*/ 131 w 174"/>
                <a:gd name="T79" fmla="*/ 119 h 165"/>
                <a:gd name="T80" fmla="*/ 136 w 174"/>
                <a:gd name="T81" fmla="*/ 115 h 165"/>
                <a:gd name="T82" fmla="*/ 141 w 174"/>
                <a:gd name="T83" fmla="*/ 116 h 165"/>
                <a:gd name="T84" fmla="*/ 149 w 174"/>
                <a:gd name="T85" fmla="*/ 109 h 165"/>
                <a:gd name="T86" fmla="*/ 154 w 174"/>
                <a:gd name="T87" fmla="*/ 96 h 165"/>
                <a:gd name="T88" fmla="*/ 156 w 174"/>
                <a:gd name="T89" fmla="*/ 78 h 165"/>
                <a:gd name="T90" fmla="*/ 155 w 174"/>
                <a:gd name="T91" fmla="*/ 73 h 165"/>
                <a:gd name="T92" fmla="*/ 161 w 174"/>
                <a:gd name="T93" fmla="*/ 71 h 165"/>
                <a:gd name="T94" fmla="*/ 173 w 174"/>
                <a:gd name="T95" fmla="*/ 56 h 165"/>
                <a:gd name="T96" fmla="*/ 168 w 174"/>
                <a:gd name="T97" fmla="*/ 42 h 165"/>
                <a:gd name="T98" fmla="*/ 151 w 174"/>
                <a:gd name="T99" fmla="*/ 33 h 165"/>
                <a:gd name="T100" fmla="*/ 142 w 174"/>
                <a:gd name="T101" fmla="*/ 33 h 165"/>
                <a:gd name="T102" fmla="*/ 134 w 174"/>
                <a:gd name="T103" fmla="*/ 32 h 165"/>
                <a:gd name="T104" fmla="*/ 130 w 174"/>
                <a:gd name="T105" fmla="*/ 35 h 165"/>
                <a:gd name="T106" fmla="*/ 126 w 174"/>
                <a:gd name="T107" fmla="*/ 29 h 165"/>
                <a:gd name="T108" fmla="*/ 120 w 174"/>
                <a:gd name="T109" fmla="*/ 25 h 165"/>
                <a:gd name="T110" fmla="*/ 113 w 174"/>
                <a:gd name="T111" fmla="*/ 27 h 165"/>
                <a:gd name="T112" fmla="*/ 107 w 174"/>
                <a:gd name="T113" fmla="*/ 33 h 165"/>
                <a:gd name="T114" fmla="*/ 105 w 174"/>
                <a:gd name="T115" fmla="*/ 29 h 165"/>
                <a:gd name="T116" fmla="*/ 113 w 174"/>
                <a:gd name="T117" fmla="*/ 24 h 165"/>
                <a:gd name="T118" fmla="*/ 104 w 174"/>
                <a:gd name="T119" fmla="*/ 25 h 165"/>
                <a:gd name="T120" fmla="*/ 99 w 174"/>
                <a:gd name="T121" fmla="*/ 25 h 165"/>
                <a:gd name="T122" fmla="*/ 106 w 174"/>
                <a:gd name="T123" fmla="*/ 17 h 165"/>
                <a:gd name="T124" fmla="*/ 102 w 174"/>
                <a:gd name="T125" fmla="*/ 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4" h="165">
                  <a:moveTo>
                    <a:pt x="102" y="24"/>
                  </a:moveTo>
                  <a:cubicBezTo>
                    <a:pt x="102" y="24"/>
                    <a:pt x="102" y="24"/>
                    <a:pt x="102" y="24"/>
                  </a:cubicBezTo>
                  <a:cubicBezTo>
                    <a:pt x="103" y="23"/>
                    <a:pt x="103" y="23"/>
                    <a:pt x="103" y="23"/>
                  </a:cubicBezTo>
                  <a:cubicBezTo>
                    <a:pt x="103" y="24"/>
                    <a:pt x="103" y="24"/>
                    <a:pt x="103" y="24"/>
                  </a:cubicBezTo>
                  <a:cubicBezTo>
                    <a:pt x="103" y="24"/>
                    <a:pt x="103" y="24"/>
                    <a:pt x="103" y="24"/>
                  </a:cubicBezTo>
                  <a:cubicBezTo>
                    <a:pt x="102" y="24"/>
                    <a:pt x="102" y="24"/>
                    <a:pt x="102" y="24"/>
                  </a:cubicBezTo>
                  <a:cubicBezTo>
                    <a:pt x="102" y="24"/>
                    <a:pt x="102" y="24"/>
                    <a:pt x="102" y="24"/>
                  </a:cubicBezTo>
                  <a:close/>
                  <a:moveTo>
                    <a:pt x="101" y="24"/>
                  </a:moveTo>
                  <a:cubicBezTo>
                    <a:pt x="101" y="24"/>
                    <a:pt x="101" y="24"/>
                    <a:pt x="101" y="24"/>
                  </a:cubicBezTo>
                  <a:cubicBezTo>
                    <a:pt x="101" y="24"/>
                    <a:pt x="101" y="24"/>
                    <a:pt x="101" y="24"/>
                  </a:cubicBezTo>
                  <a:cubicBezTo>
                    <a:pt x="102" y="23"/>
                    <a:pt x="102" y="23"/>
                    <a:pt x="102" y="23"/>
                  </a:cubicBezTo>
                  <a:cubicBezTo>
                    <a:pt x="103" y="23"/>
                    <a:pt x="103" y="23"/>
                    <a:pt x="103" y="23"/>
                  </a:cubicBezTo>
                  <a:cubicBezTo>
                    <a:pt x="103" y="22"/>
                    <a:pt x="103" y="22"/>
                    <a:pt x="103" y="22"/>
                  </a:cubicBezTo>
                  <a:cubicBezTo>
                    <a:pt x="103" y="22"/>
                    <a:pt x="103" y="22"/>
                    <a:pt x="103" y="22"/>
                  </a:cubicBezTo>
                  <a:cubicBezTo>
                    <a:pt x="103" y="22"/>
                    <a:pt x="103" y="22"/>
                    <a:pt x="103" y="22"/>
                  </a:cubicBezTo>
                  <a:cubicBezTo>
                    <a:pt x="103" y="22"/>
                    <a:pt x="103" y="22"/>
                    <a:pt x="103" y="22"/>
                  </a:cubicBezTo>
                  <a:cubicBezTo>
                    <a:pt x="102" y="22"/>
                    <a:pt x="102" y="22"/>
                    <a:pt x="102" y="22"/>
                  </a:cubicBezTo>
                  <a:cubicBezTo>
                    <a:pt x="101" y="23"/>
                    <a:pt x="101" y="23"/>
                    <a:pt x="101" y="23"/>
                  </a:cubicBezTo>
                  <a:cubicBezTo>
                    <a:pt x="101" y="24"/>
                    <a:pt x="101" y="24"/>
                    <a:pt x="101" y="24"/>
                  </a:cubicBezTo>
                  <a:close/>
                  <a:moveTo>
                    <a:pt x="105" y="21"/>
                  </a:moveTo>
                  <a:cubicBezTo>
                    <a:pt x="104" y="21"/>
                    <a:pt x="104" y="21"/>
                    <a:pt x="104" y="21"/>
                  </a:cubicBezTo>
                  <a:cubicBezTo>
                    <a:pt x="104" y="21"/>
                    <a:pt x="104" y="21"/>
                    <a:pt x="104" y="21"/>
                  </a:cubicBezTo>
                  <a:cubicBezTo>
                    <a:pt x="104" y="21"/>
                    <a:pt x="104" y="21"/>
                    <a:pt x="104" y="21"/>
                  </a:cubicBezTo>
                  <a:cubicBezTo>
                    <a:pt x="104" y="22"/>
                    <a:pt x="104" y="22"/>
                    <a:pt x="104" y="22"/>
                  </a:cubicBezTo>
                  <a:cubicBezTo>
                    <a:pt x="105" y="22"/>
                    <a:pt x="105" y="22"/>
                    <a:pt x="105" y="22"/>
                  </a:cubicBezTo>
                  <a:cubicBezTo>
                    <a:pt x="105" y="21"/>
                    <a:pt x="105" y="21"/>
                    <a:pt x="105" y="21"/>
                  </a:cubicBezTo>
                  <a:close/>
                  <a:moveTo>
                    <a:pt x="105" y="21"/>
                  </a:moveTo>
                  <a:cubicBezTo>
                    <a:pt x="104" y="20"/>
                    <a:pt x="104" y="20"/>
                    <a:pt x="104" y="20"/>
                  </a:cubicBezTo>
                  <a:cubicBezTo>
                    <a:pt x="105" y="19"/>
                    <a:pt x="105" y="19"/>
                    <a:pt x="105" y="19"/>
                  </a:cubicBezTo>
                  <a:cubicBezTo>
                    <a:pt x="105" y="19"/>
                    <a:pt x="105" y="19"/>
                    <a:pt x="105" y="19"/>
                  </a:cubicBezTo>
                  <a:cubicBezTo>
                    <a:pt x="106" y="19"/>
                    <a:pt x="106" y="19"/>
                    <a:pt x="106" y="19"/>
                  </a:cubicBezTo>
                  <a:cubicBezTo>
                    <a:pt x="106" y="19"/>
                    <a:pt x="106" y="19"/>
                    <a:pt x="106" y="19"/>
                  </a:cubicBezTo>
                  <a:cubicBezTo>
                    <a:pt x="106" y="19"/>
                    <a:pt x="106" y="19"/>
                    <a:pt x="106" y="19"/>
                  </a:cubicBezTo>
                  <a:cubicBezTo>
                    <a:pt x="106" y="19"/>
                    <a:pt x="106" y="19"/>
                    <a:pt x="106" y="19"/>
                  </a:cubicBezTo>
                  <a:cubicBezTo>
                    <a:pt x="105" y="20"/>
                    <a:pt x="105" y="20"/>
                    <a:pt x="105" y="20"/>
                  </a:cubicBezTo>
                  <a:cubicBezTo>
                    <a:pt x="105" y="21"/>
                    <a:pt x="105" y="21"/>
                    <a:pt x="105" y="21"/>
                  </a:cubicBezTo>
                  <a:close/>
                  <a:moveTo>
                    <a:pt x="105" y="21"/>
                  </a:moveTo>
                  <a:cubicBezTo>
                    <a:pt x="105" y="21"/>
                    <a:pt x="105" y="21"/>
                    <a:pt x="105" y="21"/>
                  </a:cubicBezTo>
                  <a:cubicBezTo>
                    <a:pt x="106" y="21"/>
                    <a:pt x="106" y="21"/>
                    <a:pt x="106" y="21"/>
                  </a:cubicBezTo>
                  <a:cubicBezTo>
                    <a:pt x="107" y="21"/>
                    <a:pt x="107" y="21"/>
                    <a:pt x="107" y="21"/>
                  </a:cubicBezTo>
                  <a:cubicBezTo>
                    <a:pt x="107" y="21"/>
                    <a:pt x="107" y="21"/>
                    <a:pt x="107" y="21"/>
                  </a:cubicBezTo>
                  <a:cubicBezTo>
                    <a:pt x="108" y="21"/>
                    <a:pt x="108" y="21"/>
                    <a:pt x="108" y="21"/>
                  </a:cubicBezTo>
                  <a:cubicBezTo>
                    <a:pt x="107" y="20"/>
                    <a:pt x="107" y="20"/>
                    <a:pt x="107" y="20"/>
                  </a:cubicBezTo>
                  <a:cubicBezTo>
                    <a:pt x="106" y="21"/>
                    <a:pt x="106" y="21"/>
                    <a:pt x="106" y="21"/>
                  </a:cubicBezTo>
                  <a:cubicBezTo>
                    <a:pt x="105" y="21"/>
                    <a:pt x="105" y="21"/>
                    <a:pt x="105" y="21"/>
                  </a:cubicBezTo>
                  <a:cubicBezTo>
                    <a:pt x="105" y="21"/>
                    <a:pt x="105" y="21"/>
                    <a:pt x="105" y="21"/>
                  </a:cubicBezTo>
                  <a:close/>
                  <a:moveTo>
                    <a:pt x="107" y="22"/>
                  </a:moveTo>
                  <a:cubicBezTo>
                    <a:pt x="108" y="22"/>
                    <a:pt x="108" y="22"/>
                    <a:pt x="108" y="22"/>
                  </a:cubicBezTo>
                  <a:cubicBezTo>
                    <a:pt x="108" y="21"/>
                    <a:pt x="108" y="21"/>
                    <a:pt x="108" y="21"/>
                  </a:cubicBezTo>
                  <a:cubicBezTo>
                    <a:pt x="109" y="21"/>
                    <a:pt x="109" y="21"/>
                    <a:pt x="109" y="21"/>
                  </a:cubicBezTo>
                  <a:cubicBezTo>
                    <a:pt x="109" y="22"/>
                    <a:pt x="109" y="22"/>
                    <a:pt x="109" y="22"/>
                  </a:cubicBezTo>
                  <a:cubicBezTo>
                    <a:pt x="109" y="22"/>
                    <a:pt x="109" y="22"/>
                    <a:pt x="109" y="22"/>
                  </a:cubicBezTo>
                  <a:cubicBezTo>
                    <a:pt x="108" y="22"/>
                    <a:pt x="108" y="22"/>
                    <a:pt x="108" y="22"/>
                  </a:cubicBezTo>
                  <a:cubicBezTo>
                    <a:pt x="107" y="22"/>
                    <a:pt x="107" y="22"/>
                    <a:pt x="107" y="22"/>
                  </a:cubicBezTo>
                  <a:close/>
                  <a:moveTo>
                    <a:pt x="105" y="14"/>
                  </a:moveTo>
                  <a:cubicBezTo>
                    <a:pt x="104" y="13"/>
                    <a:pt x="104" y="13"/>
                    <a:pt x="104" y="13"/>
                  </a:cubicBezTo>
                  <a:cubicBezTo>
                    <a:pt x="104" y="12"/>
                    <a:pt x="104" y="12"/>
                    <a:pt x="104" y="12"/>
                  </a:cubicBezTo>
                  <a:cubicBezTo>
                    <a:pt x="104" y="12"/>
                    <a:pt x="104" y="12"/>
                    <a:pt x="104" y="12"/>
                  </a:cubicBezTo>
                  <a:cubicBezTo>
                    <a:pt x="105" y="12"/>
                    <a:pt x="105" y="12"/>
                    <a:pt x="105" y="12"/>
                  </a:cubicBezTo>
                  <a:cubicBezTo>
                    <a:pt x="105" y="13"/>
                    <a:pt x="105" y="13"/>
                    <a:pt x="105" y="13"/>
                  </a:cubicBezTo>
                  <a:cubicBezTo>
                    <a:pt x="105" y="14"/>
                    <a:pt x="105" y="14"/>
                    <a:pt x="105" y="14"/>
                  </a:cubicBezTo>
                  <a:cubicBezTo>
                    <a:pt x="105" y="14"/>
                    <a:pt x="105" y="14"/>
                    <a:pt x="105" y="14"/>
                  </a:cubicBezTo>
                  <a:close/>
                  <a:moveTo>
                    <a:pt x="101" y="6"/>
                  </a:moveTo>
                  <a:cubicBezTo>
                    <a:pt x="100" y="5"/>
                    <a:pt x="100" y="5"/>
                    <a:pt x="100" y="5"/>
                  </a:cubicBezTo>
                  <a:cubicBezTo>
                    <a:pt x="100" y="5"/>
                    <a:pt x="100" y="5"/>
                    <a:pt x="100" y="5"/>
                  </a:cubicBezTo>
                  <a:cubicBezTo>
                    <a:pt x="100" y="4"/>
                    <a:pt x="100" y="4"/>
                    <a:pt x="100" y="4"/>
                  </a:cubicBezTo>
                  <a:cubicBezTo>
                    <a:pt x="99" y="4"/>
                    <a:pt x="99" y="4"/>
                    <a:pt x="99" y="4"/>
                  </a:cubicBezTo>
                  <a:cubicBezTo>
                    <a:pt x="100" y="4"/>
                    <a:pt x="100" y="4"/>
                    <a:pt x="100" y="4"/>
                  </a:cubicBezTo>
                  <a:cubicBezTo>
                    <a:pt x="99" y="5"/>
                    <a:pt x="99" y="5"/>
                    <a:pt x="99" y="5"/>
                  </a:cubicBezTo>
                  <a:cubicBezTo>
                    <a:pt x="98" y="6"/>
                    <a:pt x="98" y="6"/>
                    <a:pt x="98" y="6"/>
                  </a:cubicBezTo>
                  <a:cubicBezTo>
                    <a:pt x="98" y="6"/>
                    <a:pt x="98" y="6"/>
                    <a:pt x="98" y="6"/>
                  </a:cubicBezTo>
                  <a:cubicBezTo>
                    <a:pt x="98" y="6"/>
                    <a:pt x="98" y="6"/>
                    <a:pt x="98" y="6"/>
                  </a:cubicBezTo>
                  <a:cubicBezTo>
                    <a:pt x="98" y="6"/>
                    <a:pt x="98" y="6"/>
                    <a:pt x="98" y="6"/>
                  </a:cubicBezTo>
                  <a:cubicBezTo>
                    <a:pt x="97" y="7"/>
                    <a:pt x="97" y="7"/>
                    <a:pt x="97" y="7"/>
                  </a:cubicBezTo>
                  <a:cubicBezTo>
                    <a:pt x="96" y="9"/>
                    <a:pt x="96" y="9"/>
                    <a:pt x="96" y="9"/>
                  </a:cubicBezTo>
                  <a:cubicBezTo>
                    <a:pt x="96" y="9"/>
                    <a:pt x="96" y="9"/>
                    <a:pt x="96" y="9"/>
                  </a:cubicBezTo>
                  <a:cubicBezTo>
                    <a:pt x="95" y="11"/>
                    <a:pt x="95" y="11"/>
                    <a:pt x="95" y="11"/>
                  </a:cubicBezTo>
                  <a:cubicBezTo>
                    <a:pt x="94" y="12"/>
                    <a:pt x="94" y="12"/>
                    <a:pt x="94" y="12"/>
                  </a:cubicBezTo>
                  <a:cubicBezTo>
                    <a:pt x="93" y="13"/>
                    <a:pt x="93" y="13"/>
                    <a:pt x="93" y="13"/>
                  </a:cubicBezTo>
                  <a:cubicBezTo>
                    <a:pt x="93" y="13"/>
                    <a:pt x="93" y="13"/>
                    <a:pt x="93" y="13"/>
                  </a:cubicBezTo>
                  <a:cubicBezTo>
                    <a:pt x="92" y="13"/>
                    <a:pt x="92" y="13"/>
                    <a:pt x="92" y="13"/>
                  </a:cubicBezTo>
                  <a:cubicBezTo>
                    <a:pt x="92" y="14"/>
                    <a:pt x="92" y="14"/>
                    <a:pt x="92" y="14"/>
                  </a:cubicBezTo>
                  <a:cubicBezTo>
                    <a:pt x="91" y="15"/>
                    <a:pt x="91" y="15"/>
                    <a:pt x="91" y="15"/>
                  </a:cubicBezTo>
                  <a:cubicBezTo>
                    <a:pt x="91" y="14"/>
                    <a:pt x="91" y="14"/>
                    <a:pt x="91" y="14"/>
                  </a:cubicBezTo>
                  <a:cubicBezTo>
                    <a:pt x="91" y="13"/>
                    <a:pt x="91" y="13"/>
                    <a:pt x="91" y="13"/>
                  </a:cubicBezTo>
                  <a:cubicBezTo>
                    <a:pt x="90" y="13"/>
                    <a:pt x="90" y="13"/>
                    <a:pt x="90" y="13"/>
                  </a:cubicBezTo>
                  <a:cubicBezTo>
                    <a:pt x="90" y="13"/>
                    <a:pt x="90" y="13"/>
                    <a:pt x="90" y="13"/>
                  </a:cubicBezTo>
                  <a:cubicBezTo>
                    <a:pt x="90" y="13"/>
                    <a:pt x="90" y="13"/>
                    <a:pt x="90" y="13"/>
                  </a:cubicBezTo>
                  <a:cubicBezTo>
                    <a:pt x="89" y="13"/>
                    <a:pt x="89" y="13"/>
                    <a:pt x="89" y="13"/>
                  </a:cubicBezTo>
                  <a:cubicBezTo>
                    <a:pt x="89" y="14"/>
                    <a:pt x="89" y="14"/>
                    <a:pt x="89" y="14"/>
                  </a:cubicBezTo>
                  <a:cubicBezTo>
                    <a:pt x="88" y="13"/>
                    <a:pt x="88" y="13"/>
                    <a:pt x="88" y="13"/>
                  </a:cubicBezTo>
                  <a:cubicBezTo>
                    <a:pt x="87" y="13"/>
                    <a:pt x="87" y="13"/>
                    <a:pt x="87" y="13"/>
                  </a:cubicBezTo>
                  <a:cubicBezTo>
                    <a:pt x="87" y="12"/>
                    <a:pt x="87" y="12"/>
                    <a:pt x="87" y="12"/>
                  </a:cubicBezTo>
                  <a:cubicBezTo>
                    <a:pt x="87" y="12"/>
                    <a:pt x="87" y="12"/>
                    <a:pt x="87" y="12"/>
                  </a:cubicBezTo>
                  <a:cubicBezTo>
                    <a:pt x="87" y="12"/>
                    <a:pt x="87" y="12"/>
                    <a:pt x="87" y="12"/>
                  </a:cubicBezTo>
                  <a:cubicBezTo>
                    <a:pt x="87" y="11"/>
                    <a:pt x="87" y="11"/>
                    <a:pt x="87" y="11"/>
                  </a:cubicBezTo>
                  <a:cubicBezTo>
                    <a:pt x="86" y="11"/>
                    <a:pt x="86" y="11"/>
                    <a:pt x="86" y="11"/>
                  </a:cubicBezTo>
                  <a:cubicBezTo>
                    <a:pt x="85" y="10"/>
                    <a:pt x="85" y="10"/>
                    <a:pt x="85" y="10"/>
                  </a:cubicBezTo>
                  <a:cubicBezTo>
                    <a:pt x="84" y="10"/>
                    <a:pt x="84" y="10"/>
                    <a:pt x="84" y="10"/>
                  </a:cubicBezTo>
                  <a:cubicBezTo>
                    <a:pt x="83" y="11"/>
                    <a:pt x="83" y="11"/>
                    <a:pt x="83" y="11"/>
                  </a:cubicBezTo>
                  <a:cubicBezTo>
                    <a:pt x="81" y="11"/>
                    <a:pt x="81" y="11"/>
                    <a:pt x="81" y="11"/>
                  </a:cubicBezTo>
                  <a:cubicBezTo>
                    <a:pt x="80" y="11"/>
                    <a:pt x="80" y="11"/>
                    <a:pt x="80" y="11"/>
                  </a:cubicBezTo>
                  <a:cubicBezTo>
                    <a:pt x="79" y="11"/>
                    <a:pt x="79" y="11"/>
                    <a:pt x="79" y="11"/>
                  </a:cubicBezTo>
                  <a:cubicBezTo>
                    <a:pt x="79" y="12"/>
                    <a:pt x="79" y="12"/>
                    <a:pt x="79" y="12"/>
                  </a:cubicBezTo>
                  <a:cubicBezTo>
                    <a:pt x="80" y="13"/>
                    <a:pt x="80" y="13"/>
                    <a:pt x="80" y="13"/>
                  </a:cubicBezTo>
                  <a:cubicBezTo>
                    <a:pt x="80" y="13"/>
                    <a:pt x="80" y="13"/>
                    <a:pt x="80" y="13"/>
                  </a:cubicBezTo>
                  <a:cubicBezTo>
                    <a:pt x="81" y="14"/>
                    <a:pt x="81" y="14"/>
                    <a:pt x="81" y="14"/>
                  </a:cubicBezTo>
                  <a:cubicBezTo>
                    <a:pt x="81" y="14"/>
                    <a:pt x="81" y="14"/>
                    <a:pt x="81" y="14"/>
                  </a:cubicBezTo>
                  <a:cubicBezTo>
                    <a:pt x="80" y="14"/>
                    <a:pt x="80" y="14"/>
                    <a:pt x="80" y="14"/>
                  </a:cubicBezTo>
                  <a:cubicBezTo>
                    <a:pt x="79" y="14"/>
                    <a:pt x="79" y="14"/>
                    <a:pt x="79" y="14"/>
                  </a:cubicBezTo>
                  <a:cubicBezTo>
                    <a:pt x="78" y="14"/>
                    <a:pt x="78" y="14"/>
                    <a:pt x="78" y="14"/>
                  </a:cubicBezTo>
                  <a:cubicBezTo>
                    <a:pt x="78" y="14"/>
                    <a:pt x="78" y="14"/>
                    <a:pt x="78" y="14"/>
                  </a:cubicBezTo>
                  <a:cubicBezTo>
                    <a:pt x="78" y="14"/>
                    <a:pt x="78" y="14"/>
                    <a:pt x="78" y="14"/>
                  </a:cubicBezTo>
                  <a:cubicBezTo>
                    <a:pt x="78" y="14"/>
                    <a:pt x="78" y="14"/>
                    <a:pt x="78" y="14"/>
                  </a:cubicBezTo>
                  <a:cubicBezTo>
                    <a:pt x="77" y="14"/>
                    <a:pt x="77" y="14"/>
                    <a:pt x="77" y="14"/>
                  </a:cubicBezTo>
                  <a:cubicBezTo>
                    <a:pt x="76" y="14"/>
                    <a:pt x="76" y="14"/>
                    <a:pt x="76" y="14"/>
                  </a:cubicBezTo>
                  <a:cubicBezTo>
                    <a:pt x="75" y="13"/>
                    <a:pt x="75" y="13"/>
                    <a:pt x="75" y="13"/>
                  </a:cubicBezTo>
                  <a:cubicBezTo>
                    <a:pt x="74" y="14"/>
                    <a:pt x="74" y="14"/>
                    <a:pt x="74" y="14"/>
                  </a:cubicBezTo>
                  <a:cubicBezTo>
                    <a:pt x="73" y="14"/>
                    <a:pt x="73" y="14"/>
                    <a:pt x="73" y="14"/>
                  </a:cubicBezTo>
                  <a:cubicBezTo>
                    <a:pt x="73" y="15"/>
                    <a:pt x="73" y="15"/>
                    <a:pt x="73" y="15"/>
                  </a:cubicBezTo>
                  <a:cubicBezTo>
                    <a:pt x="71" y="15"/>
                    <a:pt x="71" y="15"/>
                    <a:pt x="71" y="15"/>
                  </a:cubicBezTo>
                  <a:cubicBezTo>
                    <a:pt x="70" y="15"/>
                    <a:pt x="70" y="15"/>
                    <a:pt x="70" y="15"/>
                  </a:cubicBezTo>
                  <a:cubicBezTo>
                    <a:pt x="70" y="16"/>
                    <a:pt x="70" y="16"/>
                    <a:pt x="70" y="16"/>
                  </a:cubicBezTo>
                  <a:cubicBezTo>
                    <a:pt x="69" y="16"/>
                    <a:pt x="69" y="16"/>
                    <a:pt x="69" y="16"/>
                  </a:cubicBezTo>
                  <a:cubicBezTo>
                    <a:pt x="68" y="16"/>
                    <a:pt x="68" y="16"/>
                    <a:pt x="68" y="16"/>
                  </a:cubicBezTo>
                  <a:cubicBezTo>
                    <a:pt x="68" y="16"/>
                    <a:pt x="68" y="16"/>
                    <a:pt x="68" y="16"/>
                  </a:cubicBezTo>
                  <a:cubicBezTo>
                    <a:pt x="67" y="16"/>
                    <a:pt x="67" y="16"/>
                    <a:pt x="67" y="16"/>
                  </a:cubicBezTo>
                  <a:cubicBezTo>
                    <a:pt x="67" y="17"/>
                    <a:pt x="67" y="17"/>
                    <a:pt x="67" y="17"/>
                  </a:cubicBezTo>
                  <a:cubicBezTo>
                    <a:pt x="66" y="17"/>
                    <a:pt x="66" y="17"/>
                    <a:pt x="66" y="17"/>
                  </a:cubicBezTo>
                  <a:cubicBezTo>
                    <a:pt x="64" y="15"/>
                    <a:pt x="64" y="15"/>
                    <a:pt x="64" y="15"/>
                  </a:cubicBezTo>
                  <a:cubicBezTo>
                    <a:pt x="64" y="15"/>
                    <a:pt x="64" y="15"/>
                    <a:pt x="64" y="15"/>
                  </a:cubicBezTo>
                  <a:cubicBezTo>
                    <a:pt x="64" y="14"/>
                    <a:pt x="64" y="14"/>
                    <a:pt x="64" y="14"/>
                  </a:cubicBezTo>
                  <a:cubicBezTo>
                    <a:pt x="63" y="13"/>
                    <a:pt x="63" y="13"/>
                    <a:pt x="63" y="13"/>
                  </a:cubicBezTo>
                  <a:cubicBezTo>
                    <a:pt x="62" y="12"/>
                    <a:pt x="62" y="12"/>
                    <a:pt x="62" y="12"/>
                  </a:cubicBezTo>
                  <a:cubicBezTo>
                    <a:pt x="62" y="12"/>
                    <a:pt x="62" y="12"/>
                    <a:pt x="62" y="12"/>
                  </a:cubicBezTo>
                  <a:cubicBezTo>
                    <a:pt x="62" y="11"/>
                    <a:pt x="62" y="11"/>
                    <a:pt x="62" y="11"/>
                  </a:cubicBezTo>
                  <a:cubicBezTo>
                    <a:pt x="62" y="11"/>
                    <a:pt x="62" y="11"/>
                    <a:pt x="62" y="11"/>
                  </a:cubicBezTo>
                  <a:cubicBezTo>
                    <a:pt x="62" y="10"/>
                    <a:pt x="62" y="10"/>
                    <a:pt x="62" y="10"/>
                  </a:cubicBezTo>
                  <a:cubicBezTo>
                    <a:pt x="62" y="9"/>
                    <a:pt x="62" y="9"/>
                    <a:pt x="62" y="9"/>
                  </a:cubicBezTo>
                  <a:cubicBezTo>
                    <a:pt x="62" y="9"/>
                    <a:pt x="62" y="9"/>
                    <a:pt x="62" y="9"/>
                  </a:cubicBezTo>
                  <a:cubicBezTo>
                    <a:pt x="63" y="7"/>
                    <a:pt x="63" y="7"/>
                    <a:pt x="63" y="7"/>
                  </a:cubicBezTo>
                  <a:cubicBezTo>
                    <a:pt x="63" y="6"/>
                    <a:pt x="63" y="6"/>
                    <a:pt x="63" y="6"/>
                  </a:cubicBezTo>
                  <a:cubicBezTo>
                    <a:pt x="64" y="5"/>
                    <a:pt x="64" y="5"/>
                    <a:pt x="64" y="5"/>
                  </a:cubicBezTo>
                  <a:cubicBezTo>
                    <a:pt x="64" y="5"/>
                    <a:pt x="64" y="5"/>
                    <a:pt x="64" y="5"/>
                  </a:cubicBezTo>
                  <a:cubicBezTo>
                    <a:pt x="63" y="5"/>
                    <a:pt x="63" y="5"/>
                    <a:pt x="63" y="5"/>
                  </a:cubicBezTo>
                  <a:cubicBezTo>
                    <a:pt x="63" y="4"/>
                    <a:pt x="63" y="4"/>
                    <a:pt x="63" y="4"/>
                  </a:cubicBezTo>
                  <a:cubicBezTo>
                    <a:pt x="63" y="4"/>
                    <a:pt x="63" y="4"/>
                    <a:pt x="63" y="4"/>
                  </a:cubicBezTo>
                  <a:cubicBezTo>
                    <a:pt x="62" y="4"/>
                    <a:pt x="62" y="4"/>
                    <a:pt x="62" y="4"/>
                  </a:cubicBezTo>
                  <a:cubicBezTo>
                    <a:pt x="61" y="3"/>
                    <a:pt x="61" y="3"/>
                    <a:pt x="61" y="3"/>
                  </a:cubicBezTo>
                  <a:cubicBezTo>
                    <a:pt x="61" y="3"/>
                    <a:pt x="61" y="3"/>
                    <a:pt x="61" y="3"/>
                  </a:cubicBezTo>
                  <a:cubicBezTo>
                    <a:pt x="62" y="2"/>
                    <a:pt x="62" y="2"/>
                    <a:pt x="62" y="2"/>
                  </a:cubicBezTo>
                  <a:cubicBezTo>
                    <a:pt x="62" y="1"/>
                    <a:pt x="62" y="1"/>
                    <a:pt x="62" y="1"/>
                  </a:cubicBezTo>
                  <a:cubicBezTo>
                    <a:pt x="61" y="0"/>
                    <a:pt x="61" y="0"/>
                    <a:pt x="61" y="0"/>
                  </a:cubicBezTo>
                  <a:cubicBezTo>
                    <a:pt x="60" y="0"/>
                    <a:pt x="60" y="0"/>
                    <a:pt x="60" y="0"/>
                  </a:cubicBezTo>
                  <a:cubicBezTo>
                    <a:pt x="60" y="0"/>
                    <a:pt x="60" y="0"/>
                    <a:pt x="60" y="0"/>
                  </a:cubicBezTo>
                  <a:cubicBezTo>
                    <a:pt x="59" y="0"/>
                    <a:pt x="59" y="0"/>
                    <a:pt x="59" y="0"/>
                  </a:cubicBezTo>
                  <a:cubicBezTo>
                    <a:pt x="59" y="0"/>
                    <a:pt x="59" y="0"/>
                    <a:pt x="59" y="0"/>
                  </a:cubicBezTo>
                  <a:cubicBezTo>
                    <a:pt x="59" y="1"/>
                    <a:pt x="59" y="1"/>
                    <a:pt x="59" y="1"/>
                  </a:cubicBezTo>
                  <a:cubicBezTo>
                    <a:pt x="59" y="2"/>
                    <a:pt x="59" y="2"/>
                    <a:pt x="59" y="2"/>
                  </a:cubicBezTo>
                  <a:cubicBezTo>
                    <a:pt x="56" y="3"/>
                    <a:pt x="56" y="3"/>
                    <a:pt x="56" y="3"/>
                  </a:cubicBezTo>
                  <a:cubicBezTo>
                    <a:pt x="55" y="3"/>
                    <a:pt x="55" y="3"/>
                    <a:pt x="55" y="3"/>
                  </a:cubicBezTo>
                  <a:cubicBezTo>
                    <a:pt x="53" y="4"/>
                    <a:pt x="53" y="4"/>
                    <a:pt x="53" y="4"/>
                  </a:cubicBezTo>
                  <a:cubicBezTo>
                    <a:pt x="52" y="4"/>
                    <a:pt x="52" y="4"/>
                    <a:pt x="52" y="4"/>
                  </a:cubicBezTo>
                  <a:cubicBezTo>
                    <a:pt x="51" y="4"/>
                    <a:pt x="51" y="4"/>
                    <a:pt x="51" y="4"/>
                  </a:cubicBezTo>
                  <a:cubicBezTo>
                    <a:pt x="49" y="5"/>
                    <a:pt x="49" y="5"/>
                    <a:pt x="49" y="5"/>
                  </a:cubicBezTo>
                  <a:cubicBezTo>
                    <a:pt x="48" y="5"/>
                    <a:pt x="48" y="5"/>
                    <a:pt x="48" y="5"/>
                  </a:cubicBezTo>
                  <a:cubicBezTo>
                    <a:pt x="48" y="5"/>
                    <a:pt x="48" y="5"/>
                    <a:pt x="48" y="5"/>
                  </a:cubicBezTo>
                  <a:cubicBezTo>
                    <a:pt x="46" y="5"/>
                    <a:pt x="46" y="5"/>
                    <a:pt x="46" y="5"/>
                  </a:cubicBezTo>
                  <a:cubicBezTo>
                    <a:pt x="44" y="6"/>
                    <a:pt x="44" y="6"/>
                    <a:pt x="44" y="6"/>
                  </a:cubicBezTo>
                  <a:cubicBezTo>
                    <a:pt x="43" y="5"/>
                    <a:pt x="43" y="5"/>
                    <a:pt x="43" y="5"/>
                  </a:cubicBezTo>
                  <a:cubicBezTo>
                    <a:pt x="41" y="5"/>
                    <a:pt x="41" y="5"/>
                    <a:pt x="41" y="5"/>
                  </a:cubicBezTo>
                  <a:cubicBezTo>
                    <a:pt x="40" y="4"/>
                    <a:pt x="40" y="4"/>
                    <a:pt x="40" y="4"/>
                  </a:cubicBezTo>
                  <a:cubicBezTo>
                    <a:pt x="41" y="5"/>
                    <a:pt x="41" y="5"/>
                    <a:pt x="41" y="5"/>
                  </a:cubicBezTo>
                  <a:cubicBezTo>
                    <a:pt x="41" y="6"/>
                    <a:pt x="41" y="6"/>
                    <a:pt x="41" y="6"/>
                  </a:cubicBezTo>
                  <a:cubicBezTo>
                    <a:pt x="42" y="6"/>
                    <a:pt x="42" y="6"/>
                    <a:pt x="42" y="6"/>
                  </a:cubicBezTo>
                  <a:cubicBezTo>
                    <a:pt x="43" y="7"/>
                    <a:pt x="43" y="7"/>
                    <a:pt x="43" y="7"/>
                  </a:cubicBezTo>
                  <a:cubicBezTo>
                    <a:pt x="41" y="9"/>
                    <a:pt x="41" y="9"/>
                    <a:pt x="41" y="9"/>
                  </a:cubicBezTo>
                  <a:cubicBezTo>
                    <a:pt x="42" y="10"/>
                    <a:pt x="42" y="10"/>
                    <a:pt x="42" y="10"/>
                  </a:cubicBezTo>
                  <a:cubicBezTo>
                    <a:pt x="42" y="11"/>
                    <a:pt x="42" y="11"/>
                    <a:pt x="42" y="11"/>
                  </a:cubicBezTo>
                  <a:cubicBezTo>
                    <a:pt x="44" y="12"/>
                    <a:pt x="44" y="12"/>
                    <a:pt x="44" y="12"/>
                  </a:cubicBezTo>
                  <a:cubicBezTo>
                    <a:pt x="45" y="11"/>
                    <a:pt x="45" y="11"/>
                    <a:pt x="45" y="11"/>
                  </a:cubicBezTo>
                  <a:cubicBezTo>
                    <a:pt x="47" y="12"/>
                    <a:pt x="47" y="12"/>
                    <a:pt x="47" y="12"/>
                  </a:cubicBezTo>
                  <a:cubicBezTo>
                    <a:pt x="47" y="13"/>
                    <a:pt x="47" y="13"/>
                    <a:pt x="47" y="13"/>
                  </a:cubicBezTo>
                  <a:cubicBezTo>
                    <a:pt x="46" y="13"/>
                    <a:pt x="46" y="13"/>
                    <a:pt x="46" y="13"/>
                  </a:cubicBezTo>
                  <a:cubicBezTo>
                    <a:pt x="44" y="13"/>
                    <a:pt x="44" y="13"/>
                    <a:pt x="44" y="13"/>
                  </a:cubicBezTo>
                  <a:cubicBezTo>
                    <a:pt x="43" y="14"/>
                    <a:pt x="43" y="14"/>
                    <a:pt x="43" y="14"/>
                  </a:cubicBezTo>
                  <a:cubicBezTo>
                    <a:pt x="42" y="15"/>
                    <a:pt x="42" y="15"/>
                    <a:pt x="42" y="15"/>
                  </a:cubicBezTo>
                  <a:cubicBezTo>
                    <a:pt x="40" y="16"/>
                    <a:pt x="40" y="16"/>
                    <a:pt x="40" y="16"/>
                  </a:cubicBezTo>
                  <a:cubicBezTo>
                    <a:pt x="39" y="17"/>
                    <a:pt x="39" y="17"/>
                    <a:pt x="39" y="17"/>
                  </a:cubicBezTo>
                  <a:cubicBezTo>
                    <a:pt x="38" y="18"/>
                    <a:pt x="38" y="18"/>
                    <a:pt x="38" y="18"/>
                  </a:cubicBezTo>
                  <a:cubicBezTo>
                    <a:pt x="37" y="19"/>
                    <a:pt x="37" y="19"/>
                    <a:pt x="37" y="19"/>
                  </a:cubicBezTo>
                  <a:cubicBezTo>
                    <a:pt x="35" y="19"/>
                    <a:pt x="35" y="19"/>
                    <a:pt x="35" y="19"/>
                  </a:cubicBezTo>
                  <a:cubicBezTo>
                    <a:pt x="34" y="19"/>
                    <a:pt x="34" y="19"/>
                    <a:pt x="34" y="19"/>
                  </a:cubicBezTo>
                  <a:cubicBezTo>
                    <a:pt x="32" y="18"/>
                    <a:pt x="32" y="18"/>
                    <a:pt x="32" y="18"/>
                  </a:cubicBezTo>
                  <a:cubicBezTo>
                    <a:pt x="30" y="17"/>
                    <a:pt x="30" y="17"/>
                    <a:pt x="30" y="17"/>
                  </a:cubicBezTo>
                  <a:cubicBezTo>
                    <a:pt x="29" y="17"/>
                    <a:pt x="29" y="17"/>
                    <a:pt x="29" y="17"/>
                  </a:cubicBezTo>
                  <a:cubicBezTo>
                    <a:pt x="29" y="16"/>
                    <a:pt x="29" y="16"/>
                    <a:pt x="29" y="16"/>
                  </a:cubicBezTo>
                  <a:cubicBezTo>
                    <a:pt x="29" y="15"/>
                    <a:pt x="29" y="15"/>
                    <a:pt x="29" y="15"/>
                  </a:cubicBezTo>
                  <a:cubicBezTo>
                    <a:pt x="28" y="14"/>
                    <a:pt x="28" y="14"/>
                    <a:pt x="28" y="14"/>
                  </a:cubicBezTo>
                  <a:cubicBezTo>
                    <a:pt x="28" y="13"/>
                    <a:pt x="28" y="13"/>
                    <a:pt x="28" y="13"/>
                  </a:cubicBezTo>
                  <a:cubicBezTo>
                    <a:pt x="27" y="14"/>
                    <a:pt x="27" y="14"/>
                    <a:pt x="27" y="14"/>
                  </a:cubicBezTo>
                  <a:cubicBezTo>
                    <a:pt x="26" y="15"/>
                    <a:pt x="26" y="15"/>
                    <a:pt x="26" y="15"/>
                  </a:cubicBezTo>
                  <a:cubicBezTo>
                    <a:pt x="26" y="15"/>
                    <a:pt x="26" y="15"/>
                    <a:pt x="26" y="15"/>
                  </a:cubicBezTo>
                  <a:cubicBezTo>
                    <a:pt x="25" y="14"/>
                    <a:pt x="25" y="14"/>
                    <a:pt x="25" y="14"/>
                  </a:cubicBezTo>
                  <a:cubicBezTo>
                    <a:pt x="24" y="14"/>
                    <a:pt x="24" y="14"/>
                    <a:pt x="24" y="14"/>
                  </a:cubicBezTo>
                  <a:cubicBezTo>
                    <a:pt x="24" y="15"/>
                    <a:pt x="24" y="15"/>
                    <a:pt x="24" y="15"/>
                  </a:cubicBezTo>
                  <a:cubicBezTo>
                    <a:pt x="19" y="15"/>
                    <a:pt x="19" y="15"/>
                    <a:pt x="19" y="15"/>
                  </a:cubicBezTo>
                  <a:cubicBezTo>
                    <a:pt x="18" y="16"/>
                    <a:pt x="18" y="16"/>
                    <a:pt x="18" y="16"/>
                  </a:cubicBezTo>
                  <a:cubicBezTo>
                    <a:pt x="19" y="17"/>
                    <a:pt x="19" y="17"/>
                    <a:pt x="19" y="17"/>
                  </a:cubicBezTo>
                  <a:cubicBezTo>
                    <a:pt x="20" y="17"/>
                    <a:pt x="20" y="17"/>
                    <a:pt x="20" y="17"/>
                  </a:cubicBezTo>
                  <a:cubicBezTo>
                    <a:pt x="21" y="19"/>
                    <a:pt x="21" y="19"/>
                    <a:pt x="21" y="19"/>
                  </a:cubicBezTo>
                  <a:cubicBezTo>
                    <a:pt x="21" y="19"/>
                    <a:pt x="21" y="19"/>
                    <a:pt x="21" y="19"/>
                  </a:cubicBezTo>
                  <a:cubicBezTo>
                    <a:pt x="21" y="19"/>
                    <a:pt x="21" y="19"/>
                    <a:pt x="21" y="19"/>
                  </a:cubicBezTo>
                  <a:cubicBezTo>
                    <a:pt x="21" y="20"/>
                    <a:pt x="21" y="20"/>
                    <a:pt x="21" y="20"/>
                  </a:cubicBezTo>
                  <a:cubicBezTo>
                    <a:pt x="20" y="20"/>
                    <a:pt x="20" y="20"/>
                    <a:pt x="20" y="20"/>
                  </a:cubicBezTo>
                  <a:cubicBezTo>
                    <a:pt x="17" y="20"/>
                    <a:pt x="17" y="20"/>
                    <a:pt x="17" y="20"/>
                  </a:cubicBezTo>
                  <a:cubicBezTo>
                    <a:pt x="17" y="23"/>
                    <a:pt x="17" y="23"/>
                    <a:pt x="17" y="23"/>
                  </a:cubicBezTo>
                  <a:cubicBezTo>
                    <a:pt x="18" y="24"/>
                    <a:pt x="18" y="24"/>
                    <a:pt x="18" y="24"/>
                  </a:cubicBezTo>
                  <a:cubicBezTo>
                    <a:pt x="19" y="25"/>
                    <a:pt x="19" y="25"/>
                    <a:pt x="19" y="25"/>
                  </a:cubicBezTo>
                  <a:cubicBezTo>
                    <a:pt x="21" y="26"/>
                    <a:pt x="21" y="26"/>
                    <a:pt x="21" y="26"/>
                  </a:cubicBezTo>
                  <a:cubicBezTo>
                    <a:pt x="20" y="28"/>
                    <a:pt x="20" y="28"/>
                    <a:pt x="20" y="28"/>
                  </a:cubicBezTo>
                  <a:cubicBezTo>
                    <a:pt x="20" y="28"/>
                    <a:pt x="20" y="28"/>
                    <a:pt x="20" y="28"/>
                  </a:cubicBezTo>
                  <a:cubicBezTo>
                    <a:pt x="18" y="37"/>
                    <a:pt x="18" y="37"/>
                    <a:pt x="18" y="37"/>
                  </a:cubicBezTo>
                  <a:cubicBezTo>
                    <a:pt x="17" y="39"/>
                    <a:pt x="17" y="39"/>
                    <a:pt x="17" y="39"/>
                  </a:cubicBezTo>
                  <a:cubicBezTo>
                    <a:pt x="17" y="39"/>
                    <a:pt x="17" y="39"/>
                    <a:pt x="17" y="39"/>
                  </a:cubicBezTo>
                  <a:cubicBezTo>
                    <a:pt x="17" y="40"/>
                    <a:pt x="17" y="40"/>
                    <a:pt x="17" y="40"/>
                  </a:cubicBezTo>
                  <a:cubicBezTo>
                    <a:pt x="16" y="40"/>
                    <a:pt x="16" y="40"/>
                    <a:pt x="16" y="40"/>
                  </a:cubicBezTo>
                  <a:cubicBezTo>
                    <a:pt x="16" y="39"/>
                    <a:pt x="16" y="39"/>
                    <a:pt x="16" y="39"/>
                  </a:cubicBezTo>
                  <a:cubicBezTo>
                    <a:pt x="15" y="39"/>
                    <a:pt x="15" y="39"/>
                    <a:pt x="15" y="39"/>
                  </a:cubicBezTo>
                  <a:cubicBezTo>
                    <a:pt x="15" y="39"/>
                    <a:pt x="15" y="39"/>
                    <a:pt x="15" y="39"/>
                  </a:cubicBezTo>
                  <a:cubicBezTo>
                    <a:pt x="14" y="39"/>
                    <a:pt x="14" y="39"/>
                    <a:pt x="14" y="39"/>
                  </a:cubicBezTo>
                  <a:cubicBezTo>
                    <a:pt x="13" y="39"/>
                    <a:pt x="13" y="39"/>
                    <a:pt x="13" y="39"/>
                  </a:cubicBezTo>
                  <a:cubicBezTo>
                    <a:pt x="13" y="39"/>
                    <a:pt x="13" y="39"/>
                    <a:pt x="13" y="39"/>
                  </a:cubicBezTo>
                  <a:cubicBezTo>
                    <a:pt x="10" y="40"/>
                    <a:pt x="10" y="40"/>
                    <a:pt x="10" y="40"/>
                  </a:cubicBezTo>
                  <a:cubicBezTo>
                    <a:pt x="8" y="41"/>
                    <a:pt x="8" y="41"/>
                    <a:pt x="8" y="41"/>
                  </a:cubicBezTo>
                  <a:cubicBezTo>
                    <a:pt x="7" y="41"/>
                    <a:pt x="7" y="41"/>
                    <a:pt x="7" y="41"/>
                  </a:cubicBezTo>
                  <a:cubicBezTo>
                    <a:pt x="7" y="41"/>
                    <a:pt x="7" y="41"/>
                    <a:pt x="7" y="41"/>
                  </a:cubicBezTo>
                  <a:cubicBezTo>
                    <a:pt x="6" y="42"/>
                    <a:pt x="6" y="42"/>
                    <a:pt x="6" y="42"/>
                  </a:cubicBezTo>
                  <a:cubicBezTo>
                    <a:pt x="5" y="43"/>
                    <a:pt x="5" y="43"/>
                    <a:pt x="5" y="43"/>
                  </a:cubicBezTo>
                  <a:cubicBezTo>
                    <a:pt x="4" y="43"/>
                    <a:pt x="4" y="43"/>
                    <a:pt x="4" y="43"/>
                  </a:cubicBezTo>
                  <a:cubicBezTo>
                    <a:pt x="4" y="44"/>
                    <a:pt x="4" y="44"/>
                    <a:pt x="4" y="44"/>
                  </a:cubicBezTo>
                  <a:cubicBezTo>
                    <a:pt x="4" y="45"/>
                    <a:pt x="4" y="45"/>
                    <a:pt x="4" y="45"/>
                  </a:cubicBezTo>
                  <a:cubicBezTo>
                    <a:pt x="4" y="45"/>
                    <a:pt x="4" y="45"/>
                    <a:pt x="4" y="45"/>
                  </a:cubicBezTo>
                  <a:cubicBezTo>
                    <a:pt x="3" y="47"/>
                    <a:pt x="3" y="47"/>
                    <a:pt x="3" y="47"/>
                  </a:cubicBezTo>
                  <a:cubicBezTo>
                    <a:pt x="3" y="48"/>
                    <a:pt x="3" y="48"/>
                    <a:pt x="3" y="48"/>
                  </a:cubicBezTo>
                  <a:cubicBezTo>
                    <a:pt x="3" y="49"/>
                    <a:pt x="3" y="49"/>
                    <a:pt x="3" y="49"/>
                  </a:cubicBezTo>
                  <a:cubicBezTo>
                    <a:pt x="3" y="49"/>
                    <a:pt x="3" y="49"/>
                    <a:pt x="3" y="49"/>
                  </a:cubicBezTo>
                  <a:cubicBezTo>
                    <a:pt x="2" y="49"/>
                    <a:pt x="2" y="49"/>
                    <a:pt x="2" y="49"/>
                  </a:cubicBezTo>
                  <a:cubicBezTo>
                    <a:pt x="1" y="50"/>
                    <a:pt x="1" y="50"/>
                    <a:pt x="1" y="50"/>
                  </a:cubicBezTo>
                  <a:cubicBezTo>
                    <a:pt x="1" y="51"/>
                    <a:pt x="1" y="51"/>
                    <a:pt x="1" y="51"/>
                  </a:cubicBezTo>
                  <a:cubicBezTo>
                    <a:pt x="0" y="51"/>
                    <a:pt x="0" y="51"/>
                    <a:pt x="0" y="51"/>
                  </a:cubicBezTo>
                  <a:cubicBezTo>
                    <a:pt x="1" y="52"/>
                    <a:pt x="1" y="52"/>
                    <a:pt x="1" y="52"/>
                  </a:cubicBezTo>
                  <a:cubicBezTo>
                    <a:pt x="0" y="53"/>
                    <a:pt x="0" y="53"/>
                    <a:pt x="0" y="53"/>
                  </a:cubicBezTo>
                  <a:cubicBezTo>
                    <a:pt x="0" y="53"/>
                    <a:pt x="0" y="53"/>
                    <a:pt x="0" y="53"/>
                  </a:cubicBezTo>
                  <a:cubicBezTo>
                    <a:pt x="0" y="54"/>
                    <a:pt x="0" y="54"/>
                    <a:pt x="0" y="54"/>
                  </a:cubicBezTo>
                  <a:cubicBezTo>
                    <a:pt x="0" y="55"/>
                    <a:pt x="0" y="55"/>
                    <a:pt x="0" y="55"/>
                  </a:cubicBezTo>
                  <a:cubicBezTo>
                    <a:pt x="1" y="56"/>
                    <a:pt x="1" y="56"/>
                    <a:pt x="1" y="56"/>
                  </a:cubicBezTo>
                  <a:cubicBezTo>
                    <a:pt x="4" y="59"/>
                    <a:pt x="4" y="59"/>
                    <a:pt x="4" y="59"/>
                  </a:cubicBezTo>
                  <a:cubicBezTo>
                    <a:pt x="2" y="60"/>
                    <a:pt x="2" y="60"/>
                    <a:pt x="2" y="60"/>
                  </a:cubicBezTo>
                  <a:cubicBezTo>
                    <a:pt x="5" y="60"/>
                    <a:pt x="5" y="60"/>
                    <a:pt x="5" y="60"/>
                  </a:cubicBezTo>
                  <a:cubicBezTo>
                    <a:pt x="7" y="60"/>
                    <a:pt x="7" y="60"/>
                    <a:pt x="7" y="60"/>
                  </a:cubicBezTo>
                  <a:cubicBezTo>
                    <a:pt x="8" y="61"/>
                    <a:pt x="8" y="61"/>
                    <a:pt x="8" y="61"/>
                  </a:cubicBezTo>
                  <a:cubicBezTo>
                    <a:pt x="8" y="63"/>
                    <a:pt x="8" y="63"/>
                    <a:pt x="8" y="63"/>
                  </a:cubicBezTo>
                  <a:cubicBezTo>
                    <a:pt x="10" y="63"/>
                    <a:pt x="10" y="63"/>
                    <a:pt x="10" y="63"/>
                  </a:cubicBezTo>
                  <a:cubicBezTo>
                    <a:pt x="12" y="63"/>
                    <a:pt x="12" y="63"/>
                    <a:pt x="12" y="63"/>
                  </a:cubicBezTo>
                  <a:cubicBezTo>
                    <a:pt x="14" y="61"/>
                    <a:pt x="14" y="61"/>
                    <a:pt x="14" y="61"/>
                  </a:cubicBezTo>
                  <a:cubicBezTo>
                    <a:pt x="15" y="60"/>
                    <a:pt x="15" y="60"/>
                    <a:pt x="15" y="60"/>
                  </a:cubicBezTo>
                  <a:cubicBezTo>
                    <a:pt x="16" y="61"/>
                    <a:pt x="16" y="61"/>
                    <a:pt x="16" y="61"/>
                  </a:cubicBezTo>
                  <a:cubicBezTo>
                    <a:pt x="16" y="62"/>
                    <a:pt x="16" y="62"/>
                    <a:pt x="16" y="62"/>
                  </a:cubicBezTo>
                  <a:cubicBezTo>
                    <a:pt x="15" y="62"/>
                    <a:pt x="15" y="62"/>
                    <a:pt x="15" y="62"/>
                  </a:cubicBezTo>
                  <a:cubicBezTo>
                    <a:pt x="15" y="63"/>
                    <a:pt x="15" y="63"/>
                    <a:pt x="15" y="63"/>
                  </a:cubicBezTo>
                  <a:cubicBezTo>
                    <a:pt x="16" y="66"/>
                    <a:pt x="16" y="66"/>
                    <a:pt x="16" y="66"/>
                  </a:cubicBezTo>
                  <a:cubicBezTo>
                    <a:pt x="16" y="67"/>
                    <a:pt x="16" y="67"/>
                    <a:pt x="16" y="67"/>
                  </a:cubicBezTo>
                  <a:cubicBezTo>
                    <a:pt x="16" y="67"/>
                    <a:pt x="16" y="67"/>
                    <a:pt x="16" y="67"/>
                  </a:cubicBezTo>
                  <a:cubicBezTo>
                    <a:pt x="17" y="67"/>
                    <a:pt x="17" y="67"/>
                    <a:pt x="17" y="67"/>
                  </a:cubicBezTo>
                  <a:cubicBezTo>
                    <a:pt x="18" y="67"/>
                    <a:pt x="18" y="67"/>
                    <a:pt x="18" y="67"/>
                  </a:cubicBezTo>
                  <a:cubicBezTo>
                    <a:pt x="19" y="67"/>
                    <a:pt x="19" y="67"/>
                    <a:pt x="19" y="67"/>
                  </a:cubicBezTo>
                  <a:cubicBezTo>
                    <a:pt x="19" y="67"/>
                    <a:pt x="19" y="67"/>
                    <a:pt x="19" y="67"/>
                  </a:cubicBezTo>
                  <a:cubicBezTo>
                    <a:pt x="20" y="67"/>
                    <a:pt x="20" y="67"/>
                    <a:pt x="20" y="67"/>
                  </a:cubicBezTo>
                  <a:cubicBezTo>
                    <a:pt x="20" y="67"/>
                    <a:pt x="20" y="67"/>
                    <a:pt x="20" y="67"/>
                  </a:cubicBezTo>
                  <a:cubicBezTo>
                    <a:pt x="20" y="67"/>
                    <a:pt x="20" y="67"/>
                    <a:pt x="20" y="67"/>
                  </a:cubicBezTo>
                  <a:cubicBezTo>
                    <a:pt x="23" y="67"/>
                    <a:pt x="23" y="67"/>
                    <a:pt x="23" y="67"/>
                  </a:cubicBezTo>
                  <a:cubicBezTo>
                    <a:pt x="24" y="67"/>
                    <a:pt x="24" y="67"/>
                    <a:pt x="24" y="67"/>
                  </a:cubicBezTo>
                  <a:cubicBezTo>
                    <a:pt x="25" y="66"/>
                    <a:pt x="25" y="66"/>
                    <a:pt x="25" y="66"/>
                  </a:cubicBezTo>
                  <a:cubicBezTo>
                    <a:pt x="26" y="66"/>
                    <a:pt x="26" y="66"/>
                    <a:pt x="26" y="66"/>
                  </a:cubicBezTo>
                  <a:cubicBezTo>
                    <a:pt x="27" y="66"/>
                    <a:pt x="27" y="66"/>
                    <a:pt x="27" y="66"/>
                  </a:cubicBezTo>
                  <a:cubicBezTo>
                    <a:pt x="28" y="66"/>
                    <a:pt x="28" y="66"/>
                    <a:pt x="28" y="66"/>
                  </a:cubicBezTo>
                  <a:cubicBezTo>
                    <a:pt x="29" y="65"/>
                    <a:pt x="29" y="65"/>
                    <a:pt x="29" y="65"/>
                  </a:cubicBezTo>
                  <a:cubicBezTo>
                    <a:pt x="30" y="64"/>
                    <a:pt x="30" y="64"/>
                    <a:pt x="30" y="64"/>
                  </a:cubicBezTo>
                  <a:cubicBezTo>
                    <a:pt x="32" y="62"/>
                    <a:pt x="32" y="62"/>
                    <a:pt x="32" y="62"/>
                  </a:cubicBezTo>
                  <a:cubicBezTo>
                    <a:pt x="34" y="62"/>
                    <a:pt x="34" y="62"/>
                    <a:pt x="34" y="62"/>
                  </a:cubicBezTo>
                  <a:cubicBezTo>
                    <a:pt x="35" y="61"/>
                    <a:pt x="35" y="61"/>
                    <a:pt x="35" y="61"/>
                  </a:cubicBezTo>
                  <a:cubicBezTo>
                    <a:pt x="36" y="61"/>
                    <a:pt x="36" y="61"/>
                    <a:pt x="36" y="61"/>
                  </a:cubicBezTo>
                  <a:cubicBezTo>
                    <a:pt x="37" y="62"/>
                    <a:pt x="37" y="62"/>
                    <a:pt x="37" y="62"/>
                  </a:cubicBezTo>
                  <a:cubicBezTo>
                    <a:pt x="38" y="61"/>
                    <a:pt x="38" y="61"/>
                    <a:pt x="38" y="61"/>
                  </a:cubicBezTo>
                  <a:cubicBezTo>
                    <a:pt x="38" y="62"/>
                    <a:pt x="38" y="62"/>
                    <a:pt x="38" y="62"/>
                  </a:cubicBezTo>
                  <a:cubicBezTo>
                    <a:pt x="38" y="63"/>
                    <a:pt x="38" y="63"/>
                    <a:pt x="38" y="63"/>
                  </a:cubicBezTo>
                  <a:cubicBezTo>
                    <a:pt x="39" y="64"/>
                    <a:pt x="39" y="64"/>
                    <a:pt x="39" y="64"/>
                  </a:cubicBezTo>
                  <a:cubicBezTo>
                    <a:pt x="38" y="65"/>
                    <a:pt x="38" y="65"/>
                    <a:pt x="38" y="65"/>
                  </a:cubicBezTo>
                  <a:cubicBezTo>
                    <a:pt x="39" y="67"/>
                    <a:pt x="39" y="67"/>
                    <a:pt x="39" y="67"/>
                  </a:cubicBezTo>
                  <a:cubicBezTo>
                    <a:pt x="38" y="68"/>
                    <a:pt x="38" y="68"/>
                    <a:pt x="38" y="68"/>
                  </a:cubicBezTo>
                  <a:cubicBezTo>
                    <a:pt x="39" y="70"/>
                    <a:pt x="39" y="70"/>
                    <a:pt x="39" y="70"/>
                  </a:cubicBezTo>
                  <a:cubicBezTo>
                    <a:pt x="40" y="70"/>
                    <a:pt x="40" y="70"/>
                    <a:pt x="40" y="70"/>
                  </a:cubicBezTo>
                  <a:cubicBezTo>
                    <a:pt x="40" y="71"/>
                    <a:pt x="40" y="71"/>
                    <a:pt x="40" y="71"/>
                  </a:cubicBezTo>
                  <a:cubicBezTo>
                    <a:pt x="41" y="72"/>
                    <a:pt x="41" y="72"/>
                    <a:pt x="41" y="72"/>
                  </a:cubicBezTo>
                  <a:cubicBezTo>
                    <a:pt x="43" y="72"/>
                    <a:pt x="43" y="72"/>
                    <a:pt x="43" y="72"/>
                  </a:cubicBezTo>
                  <a:cubicBezTo>
                    <a:pt x="44" y="73"/>
                    <a:pt x="44" y="73"/>
                    <a:pt x="44" y="73"/>
                  </a:cubicBezTo>
                  <a:cubicBezTo>
                    <a:pt x="44" y="73"/>
                    <a:pt x="44" y="73"/>
                    <a:pt x="44" y="73"/>
                  </a:cubicBezTo>
                  <a:cubicBezTo>
                    <a:pt x="46" y="72"/>
                    <a:pt x="46" y="72"/>
                    <a:pt x="46" y="72"/>
                  </a:cubicBezTo>
                  <a:cubicBezTo>
                    <a:pt x="48" y="74"/>
                    <a:pt x="48" y="74"/>
                    <a:pt x="48" y="74"/>
                  </a:cubicBezTo>
                  <a:cubicBezTo>
                    <a:pt x="49" y="74"/>
                    <a:pt x="49" y="74"/>
                    <a:pt x="49" y="74"/>
                  </a:cubicBezTo>
                  <a:cubicBezTo>
                    <a:pt x="50" y="75"/>
                    <a:pt x="50" y="75"/>
                    <a:pt x="50" y="75"/>
                  </a:cubicBezTo>
                  <a:cubicBezTo>
                    <a:pt x="51" y="75"/>
                    <a:pt x="51" y="75"/>
                    <a:pt x="51" y="75"/>
                  </a:cubicBezTo>
                  <a:cubicBezTo>
                    <a:pt x="53" y="76"/>
                    <a:pt x="53" y="76"/>
                    <a:pt x="53" y="76"/>
                  </a:cubicBezTo>
                  <a:cubicBezTo>
                    <a:pt x="54" y="76"/>
                    <a:pt x="54" y="76"/>
                    <a:pt x="54" y="76"/>
                  </a:cubicBezTo>
                  <a:cubicBezTo>
                    <a:pt x="54" y="77"/>
                    <a:pt x="54" y="77"/>
                    <a:pt x="54" y="77"/>
                  </a:cubicBezTo>
                  <a:cubicBezTo>
                    <a:pt x="55" y="77"/>
                    <a:pt x="55" y="77"/>
                    <a:pt x="55" y="77"/>
                  </a:cubicBezTo>
                  <a:cubicBezTo>
                    <a:pt x="56" y="78"/>
                    <a:pt x="56" y="78"/>
                    <a:pt x="56" y="78"/>
                  </a:cubicBezTo>
                  <a:cubicBezTo>
                    <a:pt x="59" y="78"/>
                    <a:pt x="59" y="78"/>
                    <a:pt x="59" y="78"/>
                  </a:cubicBezTo>
                  <a:cubicBezTo>
                    <a:pt x="61" y="79"/>
                    <a:pt x="61" y="79"/>
                    <a:pt x="61" y="79"/>
                  </a:cubicBezTo>
                  <a:cubicBezTo>
                    <a:pt x="61" y="79"/>
                    <a:pt x="61" y="79"/>
                    <a:pt x="61" y="79"/>
                  </a:cubicBezTo>
                  <a:cubicBezTo>
                    <a:pt x="61" y="81"/>
                    <a:pt x="61" y="81"/>
                    <a:pt x="61" y="81"/>
                  </a:cubicBezTo>
                  <a:cubicBezTo>
                    <a:pt x="61" y="83"/>
                    <a:pt x="61" y="83"/>
                    <a:pt x="61" y="83"/>
                  </a:cubicBezTo>
                  <a:cubicBezTo>
                    <a:pt x="61" y="84"/>
                    <a:pt x="61" y="84"/>
                    <a:pt x="61" y="84"/>
                  </a:cubicBezTo>
                  <a:cubicBezTo>
                    <a:pt x="62" y="86"/>
                    <a:pt x="62" y="86"/>
                    <a:pt x="62" y="86"/>
                  </a:cubicBezTo>
                  <a:cubicBezTo>
                    <a:pt x="62" y="88"/>
                    <a:pt x="62" y="88"/>
                    <a:pt x="62" y="88"/>
                  </a:cubicBezTo>
                  <a:cubicBezTo>
                    <a:pt x="70" y="88"/>
                    <a:pt x="70" y="88"/>
                    <a:pt x="70" y="88"/>
                  </a:cubicBezTo>
                  <a:cubicBezTo>
                    <a:pt x="71" y="91"/>
                    <a:pt x="71" y="91"/>
                    <a:pt x="71" y="91"/>
                  </a:cubicBezTo>
                  <a:cubicBezTo>
                    <a:pt x="70" y="92"/>
                    <a:pt x="70" y="92"/>
                    <a:pt x="70" y="92"/>
                  </a:cubicBezTo>
                  <a:cubicBezTo>
                    <a:pt x="73" y="93"/>
                    <a:pt x="73" y="93"/>
                    <a:pt x="73" y="93"/>
                  </a:cubicBezTo>
                  <a:cubicBezTo>
                    <a:pt x="75" y="97"/>
                    <a:pt x="75" y="97"/>
                    <a:pt x="75" y="97"/>
                  </a:cubicBezTo>
                  <a:cubicBezTo>
                    <a:pt x="75" y="98"/>
                    <a:pt x="75" y="98"/>
                    <a:pt x="75" y="98"/>
                  </a:cubicBezTo>
                  <a:cubicBezTo>
                    <a:pt x="73" y="102"/>
                    <a:pt x="73" y="102"/>
                    <a:pt x="73" y="102"/>
                  </a:cubicBezTo>
                  <a:cubicBezTo>
                    <a:pt x="73" y="103"/>
                    <a:pt x="73" y="103"/>
                    <a:pt x="73" y="103"/>
                  </a:cubicBezTo>
                  <a:cubicBezTo>
                    <a:pt x="73" y="104"/>
                    <a:pt x="73" y="104"/>
                    <a:pt x="73" y="104"/>
                  </a:cubicBezTo>
                  <a:cubicBezTo>
                    <a:pt x="73" y="104"/>
                    <a:pt x="73" y="104"/>
                    <a:pt x="73" y="104"/>
                  </a:cubicBezTo>
                  <a:cubicBezTo>
                    <a:pt x="73" y="105"/>
                    <a:pt x="73" y="105"/>
                    <a:pt x="73" y="105"/>
                  </a:cubicBezTo>
                  <a:cubicBezTo>
                    <a:pt x="74" y="106"/>
                    <a:pt x="74" y="106"/>
                    <a:pt x="74" y="106"/>
                  </a:cubicBezTo>
                  <a:cubicBezTo>
                    <a:pt x="74" y="107"/>
                    <a:pt x="74" y="107"/>
                    <a:pt x="74" y="107"/>
                  </a:cubicBezTo>
                  <a:cubicBezTo>
                    <a:pt x="75" y="108"/>
                    <a:pt x="75" y="108"/>
                    <a:pt x="75" y="108"/>
                  </a:cubicBezTo>
                  <a:cubicBezTo>
                    <a:pt x="74" y="111"/>
                    <a:pt x="74" y="111"/>
                    <a:pt x="74" y="111"/>
                  </a:cubicBezTo>
                  <a:cubicBezTo>
                    <a:pt x="75" y="112"/>
                    <a:pt x="75" y="112"/>
                    <a:pt x="75" y="112"/>
                  </a:cubicBezTo>
                  <a:cubicBezTo>
                    <a:pt x="74" y="112"/>
                    <a:pt x="74" y="112"/>
                    <a:pt x="74" y="112"/>
                  </a:cubicBezTo>
                  <a:cubicBezTo>
                    <a:pt x="75" y="113"/>
                    <a:pt x="75" y="113"/>
                    <a:pt x="75" y="113"/>
                  </a:cubicBezTo>
                  <a:cubicBezTo>
                    <a:pt x="76" y="113"/>
                    <a:pt x="76" y="113"/>
                    <a:pt x="76" y="113"/>
                  </a:cubicBezTo>
                  <a:cubicBezTo>
                    <a:pt x="77" y="114"/>
                    <a:pt x="77" y="114"/>
                    <a:pt x="77" y="114"/>
                  </a:cubicBezTo>
                  <a:cubicBezTo>
                    <a:pt x="79" y="113"/>
                    <a:pt x="79" y="113"/>
                    <a:pt x="79" y="113"/>
                  </a:cubicBezTo>
                  <a:cubicBezTo>
                    <a:pt x="80" y="114"/>
                    <a:pt x="80" y="114"/>
                    <a:pt x="80" y="114"/>
                  </a:cubicBezTo>
                  <a:cubicBezTo>
                    <a:pt x="82" y="113"/>
                    <a:pt x="82" y="113"/>
                    <a:pt x="82" y="113"/>
                  </a:cubicBezTo>
                  <a:cubicBezTo>
                    <a:pt x="83" y="114"/>
                    <a:pt x="83" y="114"/>
                    <a:pt x="83" y="114"/>
                  </a:cubicBezTo>
                  <a:cubicBezTo>
                    <a:pt x="84" y="114"/>
                    <a:pt x="84" y="114"/>
                    <a:pt x="84" y="114"/>
                  </a:cubicBezTo>
                  <a:cubicBezTo>
                    <a:pt x="84" y="115"/>
                    <a:pt x="84" y="115"/>
                    <a:pt x="84" y="115"/>
                  </a:cubicBezTo>
                  <a:cubicBezTo>
                    <a:pt x="86" y="119"/>
                    <a:pt x="86" y="119"/>
                    <a:pt x="86" y="119"/>
                  </a:cubicBezTo>
                  <a:cubicBezTo>
                    <a:pt x="86" y="121"/>
                    <a:pt x="86" y="121"/>
                    <a:pt x="86" y="121"/>
                  </a:cubicBezTo>
                  <a:cubicBezTo>
                    <a:pt x="87" y="121"/>
                    <a:pt x="87" y="121"/>
                    <a:pt x="87" y="121"/>
                  </a:cubicBezTo>
                  <a:cubicBezTo>
                    <a:pt x="89" y="120"/>
                    <a:pt x="89" y="120"/>
                    <a:pt x="89" y="120"/>
                  </a:cubicBezTo>
                  <a:cubicBezTo>
                    <a:pt x="90" y="120"/>
                    <a:pt x="90" y="120"/>
                    <a:pt x="90" y="120"/>
                  </a:cubicBezTo>
                  <a:cubicBezTo>
                    <a:pt x="91" y="121"/>
                    <a:pt x="91" y="121"/>
                    <a:pt x="91" y="121"/>
                  </a:cubicBezTo>
                  <a:cubicBezTo>
                    <a:pt x="91" y="121"/>
                    <a:pt x="91" y="121"/>
                    <a:pt x="91" y="121"/>
                  </a:cubicBezTo>
                  <a:cubicBezTo>
                    <a:pt x="91" y="122"/>
                    <a:pt x="91" y="122"/>
                    <a:pt x="91" y="122"/>
                  </a:cubicBezTo>
                  <a:cubicBezTo>
                    <a:pt x="91" y="126"/>
                    <a:pt x="91" y="126"/>
                    <a:pt x="91" y="126"/>
                  </a:cubicBezTo>
                  <a:cubicBezTo>
                    <a:pt x="91" y="126"/>
                    <a:pt x="91" y="126"/>
                    <a:pt x="91" y="126"/>
                  </a:cubicBezTo>
                  <a:cubicBezTo>
                    <a:pt x="90" y="126"/>
                    <a:pt x="90" y="126"/>
                    <a:pt x="90" y="126"/>
                  </a:cubicBezTo>
                  <a:cubicBezTo>
                    <a:pt x="90" y="127"/>
                    <a:pt x="90" y="127"/>
                    <a:pt x="90" y="127"/>
                  </a:cubicBezTo>
                  <a:cubicBezTo>
                    <a:pt x="90" y="127"/>
                    <a:pt x="90" y="127"/>
                    <a:pt x="90" y="127"/>
                  </a:cubicBezTo>
                  <a:cubicBezTo>
                    <a:pt x="90" y="128"/>
                    <a:pt x="90" y="128"/>
                    <a:pt x="90" y="128"/>
                  </a:cubicBezTo>
                  <a:cubicBezTo>
                    <a:pt x="91" y="127"/>
                    <a:pt x="91" y="127"/>
                    <a:pt x="91" y="127"/>
                  </a:cubicBezTo>
                  <a:cubicBezTo>
                    <a:pt x="93" y="127"/>
                    <a:pt x="93" y="127"/>
                    <a:pt x="93" y="127"/>
                  </a:cubicBezTo>
                  <a:cubicBezTo>
                    <a:pt x="93" y="128"/>
                    <a:pt x="93" y="128"/>
                    <a:pt x="93" y="128"/>
                  </a:cubicBezTo>
                  <a:cubicBezTo>
                    <a:pt x="94" y="130"/>
                    <a:pt x="94" y="130"/>
                    <a:pt x="94" y="130"/>
                  </a:cubicBezTo>
                  <a:cubicBezTo>
                    <a:pt x="94" y="131"/>
                    <a:pt x="94" y="131"/>
                    <a:pt x="94" y="131"/>
                  </a:cubicBezTo>
                  <a:cubicBezTo>
                    <a:pt x="94" y="133"/>
                    <a:pt x="94" y="133"/>
                    <a:pt x="94" y="133"/>
                  </a:cubicBezTo>
                  <a:cubicBezTo>
                    <a:pt x="94" y="134"/>
                    <a:pt x="94" y="134"/>
                    <a:pt x="94" y="134"/>
                  </a:cubicBezTo>
                  <a:cubicBezTo>
                    <a:pt x="94" y="135"/>
                    <a:pt x="94" y="135"/>
                    <a:pt x="94" y="135"/>
                  </a:cubicBezTo>
                  <a:cubicBezTo>
                    <a:pt x="93" y="135"/>
                    <a:pt x="93" y="135"/>
                    <a:pt x="93" y="135"/>
                  </a:cubicBezTo>
                  <a:cubicBezTo>
                    <a:pt x="92" y="135"/>
                    <a:pt x="92" y="135"/>
                    <a:pt x="92" y="135"/>
                  </a:cubicBezTo>
                  <a:cubicBezTo>
                    <a:pt x="92" y="136"/>
                    <a:pt x="92" y="136"/>
                    <a:pt x="92" y="136"/>
                  </a:cubicBezTo>
                  <a:cubicBezTo>
                    <a:pt x="91" y="136"/>
                    <a:pt x="91" y="136"/>
                    <a:pt x="91" y="136"/>
                  </a:cubicBezTo>
                  <a:cubicBezTo>
                    <a:pt x="91" y="136"/>
                    <a:pt x="91" y="136"/>
                    <a:pt x="91" y="136"/>
                  </a:cubicBezTo>
                  <a:cubicBezTo>
                    <a:pt x="89" y="137"/>
                    <a:pt x="89" y="137"/>
                    <a:pt x="89" y="137"/>
                  </a:cubicBezTo>
                  <a:cubicBezTo>
                    <a:pt x="89" y="138"/>
                    <a:pt x="89" y="138"/>
                    <a:pt x="89" y="138"/>
                  </a:cubicBezTo>
                  <a:cubicBezTo>
                    <a:pt x="88" y="138"/>
                    <a:pt x="88" y="138"/>
                    <a:pt x="88" y="138"/>
                  </a:cubicBezTo>
                  <a:cubicBezTo>
                    <a:pt x="86" y="139"/>
                    <a:pt x="86" y="139"/>
                    <a:pt x="86" y="139"/>
                  </a:cubicBezTo>
                  <a:cubicBezTo>
                    <a:pt x="86" y="139"/>
                    <a:pt x="86" y="139"/>
                    <a:pt x="86" y="139"/>
                  </a:cubicBezTo>
                  <a:cubicBezTo>
                    <a:pt x="86" y="140"/>
                    <a:pt x="86" y="140"/>
                    <a:pt x="86" y="140"/>
                  </a:cubicBezTo>
                  <a:cubicBezTo>
                    <a:pt x="85" y="140"/>
                    <a:pt x="85" y="140"/>
                    <a:pt x="85" y="140"/>
                  </a:cubicBezTo>
                  <a:cubicBezTo>
                    <a:pt x="85" y="140"/>
                    <a:pt x="85" y="140"/>
                    <a:pt x="85" y="140"/>
                  </a:cubicBezTo>
                  <a:cubicBezTo>
                    <a:pt x="83" y="142"/>
                    <a:pt x="83" y="142"/>
                    <a:pt x="83" y="142"/>
                  </a:cubicBezTo>
                  <a:cubicBezTo>
                    <a:pt x="83" y="142"/>
                    <a:pt x="83" y="142"/>
                    <a:pt x="83" y="142"/>
                  </a:cubicBezTo>
                  <a:cubicBezTo>
                    <a:pt x="83" y="143"/>
                    <a:pt x="83" y="143"/>
                    <a:pt x="83" y="143"/>
                  </a:cubicBezTo>
                  <a:cubicBezTo>
                    <a:pt x="82" y="143"/>
                    <a:pt x="82" y="143"/>
                    <a:pt x="82" y="143"/>
                  </a:cubicBezTo>
                  <a:cubicBezTo>
                    <a:pt x="82" y="144"/>
                    <a:pt x="82" y="144"/>
                    <a:pt x="82" y="144"/>
                  </a:cubicBezTo>
                  <a:cubicBezTo>
                    <a:pt x="81" y="145"/>
                    <a:pt x="81" y="145"/>
                    <a:pt x="81" y="145"/>
                  </a:cubicBezTo>
                  <a:cubicBezTo>
                    <a:pt x="80" y="146"/>
                    <a:pt x="80" y="146"/>
                    <a:pt x="80" y="146"/>
                  </a:cubicBezTo>
                  <a:cubicBezTo>
                    <a:pt x="80" y="147"/>
                    <a:pt x="80" y="147"/>
                    <a:pt x="80" y="147"/>
                  </a:cubicBezTo>
                  <a:cubicBezTo>
                    <a:pt x="80" y="148"/>
                    <a:pt x="80" y="148"/>
                    <a:pt x="80" y="148"/>
                  </a:cubicBezTo>
                  <a:cubicBezTo>
                    <a:pt x="79" y="148"/>
                    <a:pt x="79" y="148"/>
                    <a:pt x="79" y="148"/>
                  </a:cubicBezTo>
                  <a:cubicBezTo>
                    <a:pt x="79" y="148"/>
                    <a:pt x="79" y="148"/>
                    <a:pt x="79" y="148"/>
                  </a:cubicBezTo>
                  <a:cubicBezTo>
                    <a:pt x="79" y="148"/>
                    <a:pt x="79" y="148"/>
                    <a:pt x="79" y="148"/>
                  </a:cubicBezTo>
                  <a:cubicBezTo>
                    <a:pt x="80" y="149"/>
                    <a:pt x="80" y="149"/>
                    <a:pt x="80" y="149"/>
                  </a:cubicBezTo>
                  <a:cubicBezTo>
                    <a:pt x="82" y="148"/>
                    <a:pt x="82" y="148"/>
                    <a:pt x="82" y="148"/>
                  </a:cubicBezTo>
                  <a:cubicBezTo>
                    <a:pt x="83" y="149"/>
                    <a:pt x="83" y="149"/>
                    <a:pt x="83" y="149"/>
                  </a:cubicBezTo>
                  <a:cubicBezTo>
                    <a:pt x="84" y="150"/>
                    <a:pt x="84" y="150"/>
                    <a:pt x="84" y="150"/>
                  </a:cubicBezTo>
                  <a:cubicBezTo>
                    <a:pt x="85" y="150"/>
                    <a:pt x="85" y="150"/>
                    <a:pt x="85" y="150"/>
                  </a:cubicBezTo>
                  <a:cubicBezTo>
                    <a:pt x="86" y="151"/>
                    <a:pt x="86" y="151"/>
                    <a:pt x="86" y="151"/>
                  </a:cubicBezTo>
                  <a:cubicBezTo>
                    <a:pt x="87" y="153"/>
                    <a:pt x="87" y="153"/>
                    <a:pt x="87" y="153"/>
                  </a:cubicBezTo>
                  <a:cubicBezTo>
                    <a:pt x="87" y="153"/>
                    <a:pt x="87" y="153"/>
                    <a:pt x="87" y="153"/>
                  </a:cubicBezTo>
                  <a:cubicBezTo>
                    <a:pt x="88" y="152"/>
                    <a:pt x="88" y="152"/>
                    <a:pt x="88" y="152"/>
                  </a:cubicBezTo>
                  <a:cubicBezTo>
                    <a:pt x="88" y="152"/>
                    <a:pt x="88" y="152"/>
                    <a:pt x="88" y="152"/>
                  </a:cubicBezTo>
                  <a:cubicBezTo>
                    <a:pt x="89" y="154"/>
                    <a:pt x="89" y="154"/>
                    <a:pt x="89" y="154"/>
                  </a:cubicBezTo>
                  <a:cubicBezTo>
                    <a:pt x="91" y="154"/>
                    <a:pt x="91" y="154"/>
                    <a:pt x="91" y="154"/>
                  </a:cubicBezTo>
                  <a:cubicBezTo>
                    <a:pt x="92" y="154"/>
                    <a:pt x="92" y="154"/>
                    <a:pt x="92" y="154"/>
                  </a:cubicBezTo>
                  <a:cubicBezTo>
                    <a:pt x="93" y="155"/>
                    <a:pt x="93" y="155"/>
                    <a:pt x="93" y="155"/>
                  </a:cubicBezTo>
                  <a:cubicBezTo>
                    <a:pt x="93" y="156"/>
                    <a:pt x="93" y="156"/>
                    <a:pt x="93" y="156"/>
                  </a:cubicBezTo>
                  <a:cubicBezTo>
                    <a:pt x="94" y="156"/>
                    <a:pt x="94" y="156"/>
                    <a:pt x="94" y="156"/>
                  </a:cubicBezTo>
                  <a:cubicBezTo>
                    <a:pt x="95" y="157"/>
                    <a:pt x="95" y="157"/>
                    <a:pt x="95" y="157"/>
                  </a:cubicBezTo>
                  <a:cubicBezTo>
                    <a:pt x="96" y="158"/>
                    <a:pt x="96" y="158"/>
                    <a:pt x="96" y="158"/>
                  </a:cubicBezTo>
                  <a:cubicBezTo>
                    <a:pt x="97" y="159"/>
                    <a:pt x="97" y="159"/>
                    <a:pt x="97" y="159"/>
                  </a:cubicBezTo>
                  <a:cubicBezTo>
                    <a:pt x="98" y="160"/>
                    <a:pt x="98" y="160"/>
                    <a:pt x="98" y="160"/>
                  </a:cubicBezTo>
                  <a:cubicBezTo>
                    <a:pt x="98" y="161"/>
                    <a:pt x="98" y="161"/>
                    <a:pt x="98" y="161"/>
                  </a:cubicBezTo>
                  <a:cubicBezTo>
                    <a:pt x="97" y="162"/>
                    <a:pt x="97" y="162"/>
                    <a:pt x="97" y="162"/>
                  </a:cubicBezTo>
                  <a:cubicBezTo>
                    <a:pt x="98" y="163"/>
                    <a:pt x="98" y="163"/>
                    <a:pt x="98" y="163"/>
                  </a:cubicBezTo>
                  <a:cubicBezTo>
                    <a:pt x="98" y="164"/>
                    <a:pt x="98" y="164"/>
                    <a:pt x="98" y="164"/>
                  </a:cubicBezTo>
                  <a:cubicBezTo>
                    <a:pt x="98" y="164"/>
                    <a:pt x="98" y="164"/>
                    <a:pt x="98" y="164"/>
                  </a:cubicBezTo>
                  <a:cubicBezTo>
                    <a:pt x="99" y="165"/>
                    <a:pt x="99" y="165"/>
                    <a:pt x="99" y="165"/>
                  </a:cubicBezTo>
                  <a:cubicBezTo>
                    <a:pt x="99" y="165"/>
                    <a:pt x="99" y="165"/>
                    <a:pt x="99" y="165"/>
                  </a:cubicBezTo>
                  <a:cubicBezTo>
                    <a:pt x="101" y="164"/>
                    <a:pt x="101" y="164"/>
                    <a:pt x="101" y="164"/>
                  </a:cubicBezTo>
                  <a:cubicBezTo>
                    <a:pt x="101" y="162"/>
                    <a:pt x="101" y="162"/>
                    <a:pt x="101" y="162"/>
                  </a:cubicBezTo>
                  <a:cubicBezTo>
                    <a:pt x="102" y="159"/>
                    <a:pt x="102" y="159"/>
                    <a:pt x="102" y="159"/>
                  </a:cubicBezTo>
                  <a:cubicBezTo>
                    <a:pt x="103" y="158"/>
                    <a:pt x="103" y="158"/>
                    <a:pt x="103" y="158"/>
                  </a:cubicBezTo>
                  <a:cubicBezTo>
                    <a:pt x="103" y="157"/>
                    <a:pt x="103" y="157"/>
                    <a:pt x="103" y="157"/>
                  </a:cubicBezTo>
                  <a:cubicBezTo>
                    <a:pt x="102" y="157"/>
                    <a:pt x="102" y="157"/>
                    <a:pt x="102" y="157"/>
                  </a:cubicBezTo>
                  <a:cubicBezTo>
                    <a:pt x="102" y="156"/>
                    <a:pt x="102" y="156"/>
                    <a:pt x="102" y="156"/>
                  </a:cubicBezTo>
                  <a:cubicBezTo>
                    <a:pt x="102" y="155"/>
                    <a:pt x="102" y="155"/>
                    <a:pt x="102" y="155"/>
                  </a:cubicBezTo>
                  <a:cubicBezTo>
                    <a:pt x="103" y="155"/>
                    <a:pt x="103" y="155"/>
                    <a:pt x="103" y="155"/>
                  </a:cubicBezTo>
                  <a:cubicBezTo>
                    <a:pt x="103" y="154"/>
                    <a:pt x="103" y="154"/>
                    <a:pt x="103" y="154"/>
                  </a:cubicBezTo>
                  <a:cubicBezTo>
                    <a:pt x="104" y="153"/>
                    <a:pt x="104" y="153"/>
                    <a:pt x="104" y="153"/>
                  </a:cubicBezTo>
                  <a:cubicBezTo>
                    <a:pt x="104" y="153"/>
                    <a:pt x="104" y="153"/>
                    <a:pt x="104" y="153"/>
                  </a:cubicBezTo>
                  <a:cubicBezTo>
                    <a:pt x="104" y="153"/>
                    <a:pt x="104" y="153"/>
                    <a:pt x="104" y="153"/>
                  </a:cubicBezTo>
                  <a:cubicBezTo>
                    <a:pt x="105" y="153"/>
                    <a:pt x="105" y="153"/>
                    <a:pt x="105" y="153"/>
                  </a:cubicBezTo>
                  <a:cubicBezTo>
                    <a:pt x="105" y="153"/>
                    <a:pt x="105" y="153"/>
                    <a:pt x="105" y="153"/>
                  </a:cubicBezTo>
                  <a:cubicBezTo>
                    <a:pt x="105" y="152"/>
                    <a:pt x="105" y="152"/>
                    <a:pt x="105" y="152"/>
                  </a:cubicBezTo>
                  <a:cubicBezTo>
                    <a:pt x="106" y="151"/>
                    <a:pt x="106" y="151"/>
                    <a:pt x="106" y="151"/>
                  </a:cubicBezTo>
                  <a:cubicBezTo>
                    <a:pt x="106" y="151"/>
                    <a:pt x="106" y="151"/>
                    <a:pt x="106" y="151"/>
                  </a:cubicBezTo>
                  <a:cubicBezTo>
                    <a:pt x="106" y="150"/>
                    <a:pt x="106" y="150"/>
                    <a:pt x="106" y="150"/>
                  </a:cubicBezTo>
                  <a:cubicBezTo>
                    <a:pt x="107" y="150"/>
                    <a:pt x="107" y="150"/>
                    <a:pt x="107" y="150"/>
                  </a:cubicBezTo>
                  <a:cubicBezTo>
                    <a:pt x="107" y="149"/>
                    <a:pt x="107" y="149"/>
                    <a:pt x="107" y="149"/>
                  </a:cubicBezTo>
                  <a:cubicBezTo>
                    <a:pt x="107" y="149"/>
                    <a:pt x="107" y="149"/>
                    <a:pt x="107" y="149"/>
                  </a:cubicBezTo>
                  <a:cubicBezTo>
                    <a:pt x="106" y="148"/>
                    <a:pt x="106" y="148"/>
                    <a:pt x="106" y="148"/>
                  </a:cubicBezTo>
                  <a:cubicBezTo>
                    <a:pt x="106" y="147"/>
                    <a:pt x="106" y="147"/>
                    <a:pt x="106" y="147"/>
                  </a:cubicBezTo>
                  <a:cubicBezTo>
                    <a:pt x="106" y="147"/>
                    <a:pt x="106" y="147"/>
                    <a:pt x="106" y="147"/>
                  </a:cubicBezTo>
                  <a:cubicBezTo>
                    <a:pt x="106" y="147"/>
                    <a:pt x="106" y="147"/>
                    <a:pt x="106" y="147"/>
                  </a:cubicBezTo>
                  <a:cubicBezTo>
                    <a:pt x="107" y="148"/>
                    <a:pt x="107" y="148"/>
                    <a:pt x="107" y="148"/>
                  </a:cubicBezTo>
                  <a:cubicBezTo>
                    <a:pt x="108" y="149"/>
                    <a:pt x="108" y="149"/>
                    <a:pt x="108" y="149"/>
                  </a:cubicBezTo>
                  <a:cubicBezTo>
                    <a:pt x="108" y="149"/>
                    <a:pt x="108" y="149"/>
                    <a:pt x="108" y="149"/>
                  </a:cubicBezTo>
                  <a:cubicBezTo>
                    <a:pt x="109" y="149"/>
                    <a:pt x="109" y="149"/>
                    <a:pt x="109" y="149"/>
                  </a:cubicBezTo>
                  <a:cubicBezTo>
                    <a:pt x="109" y="149"/>
                    <a:pt x="109" y="149"/>
                    <a:pt x="109" y="149"/>
                  </a:cubicBezTo>
                  <a:cubicBezTo>
                    <a:pt x="109" y="150"/>
                    <a:pt x="109" y="150"/>
                    <a:pt x="109" y="150"/>
                  </a:cubicBezTo>
                  <a:cubicBezTo>
                    <a:pt x="109" y="150"/>
                    <a:pt x="109" y="150"/>
                    <a:pt x="109" y="150"/>
                  </a:cubicBezTo>
                  <a:cubicBezTo>
                    <a:pt x="108" y="151"/>
                    <a:pt x="108" y="151"/>
                    <a:pt x="108" y="151"/>
                  </a:cubicBezTo>
                  <a:cubicBezTo>
                    <a:pt x="107" y="153"/>
                    <a:pt x="107" y="153"/>
                    <a:pt x="107" y="153"/>
                  </a:cubicBezTo>
                  <a:cubicBezTo>
                    <a:pt x="106" y="153"/>
                    <a:pt x="106" y="153"/>
                    <a:pt x="106" y="153"/>
                  </a:cubicBezTo>
                  <a:cubicBezTo>
                    <a:pt x="106" y="154"/>
                    <a:pt x="106" y="154"/>
                    <a:pt x="106" y="154"/>
                  </a:cubicBezTo>
                  <a:cubicBezTo>
                    <a:pt x="106" y="154"/>
                    <a:pt x="106" y="154"/>
                    <a:pt x="106" y="154"/>
                  </a:cubicBezTo>
                  <a:cubicBezTo>
                    <a:pt x="106" y="154"/>
                    <a:pt x="106" y="154"/>
                    <a:pt x="106" y="154"/>
                  </a:cubicBezTo>
                  <a:cubicBezTo>
                    <a:pt x="105" y="155"/>
                    <a:pt x="105" y="155"/>
                    <a:pt x="105" y="155"/>
                  </a:cubicBezTo>
                  <a:cubicBezTo>
                    <a:pt x="104" y="155"/>
                    <a:pt x="104" y="155"/>
                    <a:pt x="104" y="155"/>
                  </a:cubicBezTo>
                  <a:cubicBezTo>
                    <a:pt x="104" y="156"/>
                    <a:pt x="104" y="156"/>
                    <a:pt x="104" y="156"/>
                  </a:cubicBezTo>
                  <a:cubicBezTo>
                    <a:pt x="103" y="156"/>
                    <a:pt x="103" y="156"/>
                    <a:pt x="103" y="156"/>
                  </a:cubicBezTo>
                  <a:cubicBezTo>
                    <a:pt x="103" y="156"/>
                    <a:pt x="103" y="156"/>
                    <a:pt x="103" y="156"/>
                  </a:cubicBezTo>
                  <a:cubicBezTo>
                    <a:pt x="103" y="156"/>
                    <a:pt x="103" y="156"/>
                    <a:pt x="103" y="156"/>
                  </a:cubicBezTo>
                  <a:cubicBezTo>
                    <a:pt x="104" y="157"/>
                    <a:pt x="104" y="157"/>
                    <a:pt x="104" y="157"/>
                  </a:cubicBezTo>
                  <a:cubicBezTo>
                    <a:pt x="107" y="155"/>
                    <a:pt x="107" y="155"/>
                    <a:pt x="107" y="155"/>
                  </a:cubicBezTo>
                  <a:cubicBezTo>
                    <a:pt x="108" y="153"/>
                    <a:pt x="108" y="153"/>
                    <a:pt x="108" y="153"/>
                  </a:cubicBezTo>
                  <a:cubicBezTo>
                    <a:pt x="110" y="150"/>
                    <a:pt x="110" y="150"/>
                    <a:pt x="110" y="150"/>
                  </a:cubicBezTo>
                  <a:cubicBezTo>
                    <a:pt x="111" y="148"/>
                    <a:pt x="111" y="148"/>
                    <a:pt x="111" y="148"/>
                  </a:cubicBezTo>
                  <a:cubicBezTo>
                    <a:pt x="112" y="146"/>
                    <a:pt x="112" y="146"/>
                    <a:pt x="112" y="146"/>
                  </a:cubicBezTo>
                  <a:cubicBezTo>
                    <a:pt x="114" y="143"/>
                    <a:pt x="114" y="143"/>
                    <a:pt x="114" y="143"/>
                  </a:cubicBezTo>
                  <a:cubicBezTo>
                    <a:pt x="116" y="141"/>
                    <a:pt x="116" y="141"/>
                    <a:pt x="116" y="141"/>
                  </a:cubicBezTo>
                  <a:cubicBezTo>
                    <a:pt x="116" y="140"/>
                    <a:pt x="116" y="140"/>
                    <a:pt x="116" y="140"/>
                  </a:cubicBezTo>
                  <a:cubicBezTo>
                    <a:pt x="116" y="140"/>
                    <a:pt x="116" y="140"/>
                    <a:pt x="116" y="140"/>
                  </a:cubicBezTo>
                  <a:cubicBezTo>
                    <a:pt x="116" y="139"/>
                    <a:pt x="116" y="139"/>
                    <a:pt x="116" y="139"/>
                  </a:cubicBezTo>
                  <a:cubicBezTo>
                    <a:pt x="116" y="139"/>
                    <a:pt x="116" y="139"/>
                    <a:pt x="116" y="139"/>
                  </a:cubicBezTo>
                  <a:cubicBezTo>
                    <a:pt x="117" y="138"/>
                    <a:pt x="117" y="138"/>
                    <a:pt x="117" y="138"/>
                  </a:cubicBezTo>
                  <a:cubicBezTo>
                    <a:pt x="117" y="138"/>
                    <a:pt x="117" y="138"/>
                    <a:pt x="117" y="138"/>
                  </a:cubicBezTo>
                  <a:cubicBezTo>
                    <a:pt x="117" y="137"/>
                    <a:pt x="117" y="137"/>
                    <a:pt x="117" y="137"/>
                  </a:cubicBezTo>
                  <a:cubicBezTo>
                    <a:pt x="117" y="137"/>
                    <a:pt x="117" y="137"/>
                    <a:pt x="117" y="137"/>
                  </a:cubicBezTo>
                  <a:cubicBezTo>
                    <a:pt x="117" y="136"/>
                    <a:pt x="117" y="136"/>
                    <a:pt x="117" y="136"/>
                  </a:cubicBezTo>
                  <a:cubicBezTo>
                    <a:pt x="117" y="136"/>
                    <a:pt x="117" y="136"/>
                    <a:pt x="117" y="136"/>
                  </a:cubicBezTo>
                  <a:cubicBezTo>
                    <a:pt x="117" y="135"/>
                    <a:pt x="117" y="135"/>
                    <a:pt x="117" y="135"/>
                  </a:cubicBezTo>
                  <a:cubicBezTo>
                    <a:pt x="116" y="134"/>
                    <a:pt x="116" y="134"/>
                    <a:pt x="116" y="134"/>
                  </a:cubicBezTo>
                  <a:cubicBezTo>
                    <a:pt x="116" y="134"/>
                    <a:pt x="116" y="134"/>
                    <a:pt x="116" y="134"/>
                  </a:cubicBezTo>
                  <a:cubicBezTo>
                    <a:pt x="116" y="133"/>
                    <a:pt x="116" y="133"/>
                    <a:pt x="116" y="133"/>
                  </a:cubicBezTo>
                  <a:cubicBezTo>
                    <a:pt x="116" y="133"/>
                    <a:pt x="116" y="133"/>
                    <a:pt x="116" y="133"/>
                  </a:cubicBezTo>
                  <a:cubicBezTo>
                    <a:pt x="116" y="132"/>
                    <a:pt x="116" y="132"/>
                    <a:pt x="116" y="132"/>
                  </a:cubicBezTo>
                  <a:cubicBezTo>
                    <a:pt x="115" y="130"/>
                    <a:pt x="115" y="130"/>
                    <a:pt x="115" y="130"/>
                  </a:cubicBezTo>
                  <a:cubicBezTo>
                    <a:pt x="116" y="130"/>
                    <a:pt x="116" y="130"/>
                    <a:pt x="116" y="130"/>
                  </a:cubicBezTo>
                  <a:cubicBezTo>
                    <a:pt x="117" y="130"/>
                    <a:pt x="117" y="130"/>
                    <a:pt x="117" y="130"/>
                  </a:cubicBezTo>
                  <a:cubicBezTo>
                    <a:pt x="116" y="129"/>
                    <a:pt x="116" y="129"/>
                    <a:pt x="116" y="129"/>
                  </a:cubicBezTo>
                  <a:cubicBezTo>
                    <a:pt x="116" y="129"/>
                    <a:pt x="116" y="129"/>
                    <a:pt x="116" y="129"/>
                  </a:cubicBezTo>
                  <a:cubicBezTo>
                    <a:pt x="117" y="129"/>
                    <a:pt x="117" y="129"/>
                    <a:pt x="117" y="129"/>
                  </a:cubicBezTo>
                  <a:cubicBezTo>
                    <a:pt x="117" y="128"/>
                    <a:pt x="117" y="128"/>
                    <a:pt x="117" y="128"/>
                  </a:cubicBezTo>
                  <a:cubicBezTo>
                    <a:pt x="116" y="128"/>
                    <a:pt x="116" y="128"/>
                    <a:pt x="116" y="128"/>
                  </a:cubicBezTo>
                  <a:cubicBezTo>
                    <a:pt x="117" y="127"/>
                    <a:pt x="117" y="127"/>
                    <a:pt x="117" y="127"/>
                  </a:cubicBezTo>
                  <a:cubicBezTo>
                    <a:pt x="117" y="127"/>
                    <a:pt x="117" y="127"/>
                    <a:pt x="117" y="127"/>
                  </a:cubicBezTo>
                  <a:cubicBezTo>
                    <a:pt x="118" y="127"/>
                    <a:pt x="118" y="127"/>
                    <a:pt x="118" y="127"/>
                  </a:cubicBezTo>
                  <a:cubicBezTo>
                    <a:pt x="119" y="126"/>
                    <a:pt x="119" y="126"/>
                    <a:pt x="119" y="126"/>
                  </a:cubicBezTo>
                  <a:cubicBezTo>
                    <a:pt x="120" y="125"/>
                    <a:pt x="120" y="125"/>
                    <a:pt x="120" y="125"/>
                  </a:cubicBezTo>
                  <a:cubicBezTo>
                    <a:pt x="120" y="125"/>
                    <a:pt x="120" y="125"/>
                    <a:pt x="120" y="125"/>
                  </a:cubicBezTo>
                  <a:cubicBezTo>
                    <a:pt x="121" y="124"/>
                    <a:pt x="121" y="124"/>
                    <a:pt x="121" y="124"/>
                  </a:cubicBezTo>
                  <a:cubicBezTo>
                    <a:pt x="123" y="123"/>
                    <a:pt x="123" y="123"/>
                    <a:pt x="123" y="123"/>
                  </a:cubicBezTo>
                  <a:cubicBezTo>
                    <a:pt x="124" y="121"/>
                    <a:pt x="124" y="121"/>
                    <a:pt x="124" y="121"/>
                  </a:cubicBezTo>
                  <a:cubicBezTo>
                    <a:pt x="126" y="121"/>
                    <a:pt x="126" y="121"/>
                    <a:pt x="126" y="121"/>
                  </a:cubicBezTo>
                  <a:cubicBezTo>
                    <a:pt x="127" y="120"/>
                    <a:pt x="127" y="120"/>
                    <a:pt x="127" y="120"/>
                  </a:cubicBezTo>
                  <a:cubicBezTo>
                    <a:pt x="128" y="120"/>
                    <a:pt x="128" y="120"/>
                    <a:pt x="128" y="120"/>
                  </a:cubicBezTo>
                  <a:cubicBezTo>
                    <a:pt x="129" y="120"/>
                    <a:pt x="129" y="120"/>
                    <a:pt x="129" y="120"/>
                  </a:cubicBezTo>
                  <a:cubicBezTo>
                    <a:pt x="129" y="120"/>
                    <a:pt x="129" y="120"/>
                    <a:pt x="129" y="120"/>
                  </a:cubicBezTo>
                  <a:cubicBezTo>
                    <a:pt x="130" y="120"/>
                    <a:pt x="130" y="120"/>
                    <a:pt x="130" y="120"/>
                  </a:cubicBezTo>
                  <a:cubicBezTo>
                    <a:pt x="130" y="120"/>
                    <a:pt x="130" y="120"/>
                    <a:pt x="130" y="120"/>
                  </a:cubicBezTo>
                  <a:cubicBezTo>
                    <a:pt x="131" y="119"/>
                    <a:pt x="131" y="119"/>
                    <a:pt x="131" y="119"/>
                  </a:cubicBezTo>
                  <a:cubicBezTo>
                    <a:pt x="132" y="117"/>
                    <a:pt x="132" y="117"/>
                    <a:pt x="132" y="117"/>
                  </a:cubicBezTo>
                  <a:cubicBezTo>
                    <a:pt x="133" y="117"/>
                    <a:pt x="133" y="117"/>
                    <a:pt x="133" y="117"/>
                  </a:cubicBezTo>
                  <a:cubicBezTo>
                    <a:pt x="133" y="117"/>
                    <a:pt x="133" y="117"/>
                    <a:pt x="133" y="117"/>
                  </a:cubicBezTo>
                  <a:cubicBezTo>
                    <a:pt x="133" y="117"/>
                    <a:pt x="133" y="117"/>
                    <a:pt x="133" y="117"/>
                  </a:cubicBezTo>
                  <a:cubicBezTo>
                    <a:pt x="132" y="117"/>
                    <a:pt x="132" y="117"/>
                    <a:pt x="132" y="117"/>
                  </a:cubicBezTo>
                  <a:cubicBezTo>
                    <a:pt x="132" y="116"/>
                    <a:pt x="132" y="116"/>
                    <a:pt x="132" y="116"/>
                  </a:cubicBezTo>
                  <a:cubicBezTo>
                    <a:pt x="133" y="116"/>
                    <a:pt x="133" y="116"/>
                    <a:pt x="133" y="116"/>
                  </a:cubicBezTo>
                  <a:cubicBezTo>
                    <a:pt x="134" y="115"/>
                    <a:pt x="134" y="115"/>
                    <a:pt x="134" y="115"/>
                  </a:cubicBezTo>
                  <a:cubicBezTo>
                    <a:pt x="134" y="115"/>
                    <a:pt x="134" y="115"/>
                    <a:pt x="134" y="115"/>
                  </a:cubicBezTo>
                  <a:cubicBezTo>
                    <a:pt x="135" y="115"/>
                    <a:pt x="135" y="115"/>
                    <a:pt x="135" y="115"/>
                  </a:cubicBezTo>
                  <a:cubicBezTo>
                    <a:pt x="136" y="115"/>
                    <a:pt x="136" y="115"/>
                    <a:pt x="136" y="115"/>
                  </a:cubicBezTo>
                  <a:cubicBezTo>
                    <a:pt x="136" y="115"/>
                    <a:pt x="136" y="115"/>
                    <a:pt x="136" y="115"/>
                  </a:cubicBezTo>
                  <a:cubicBezTo>
                    <a:pt x="136" y="115"/>
                    <a:pt x="136" y="115"/>
                    <a:pt x="136" y="115"/>
                  </a:cubicBezTo>
                  <a:cubicBezTo>
                    <a:pt x="135" y="116"/>
                    <a:pt x="135" y="116"/>
                    <a:pt x="135" y="116"/>
                  </a:cubicBezTo>
                  <a:cubicBezTo>
                    <a:pt x="134" y="116"/>
                    <a:pt x="134" y="116"/>
                    <a:pt x="134" y="116"/>
                  </a:cubicBezTo>
                  <a:cubicBezTo>
                    <a:pt x="134" y="116"/>
                    <a:pt x="134" y="116"/>
                    <a:pt x="134" y="116"/>
                  </a:cubicBezTo>
                  <a:cubicBezTo>
                    <a:pt x="134" y="117"/>
                    <a:pt x="134" y="117"/>
                    <a:pt x="134" y="117"/>
                  </a:cubicBezTo>
                  <a:cubicBezTo>
                    <a:pt x="136" y="116"/>
                    <a:pt x="136" y="116"/>
                    <a:pt x="136" y="116"/>
                  </a:cubicBezTo>
                  <a:cubicBezTo>
                    <a:pt x="138" y="115"/>
                    <a:pt x="138" y="115"/>
                    <a:pt x="138" y="115"/>
                  </a:cubicBezTo>
                  <a:cubicBezTo>
                    <a:pt x="138" y="115"/>
                    <a:pt x="138" y="115"/>
                    <a:pt x="138" y="115"/>
                  </a:cubicBezTo>
                  <a:cubicBezTo>
                    <a:pt x="138" y="115"/>
                    <a:pt x="138" y="115"/>
                    <a:pt x="138" y="115"/>
                  </a:cubicBezTo>
                  <a:cubicBezTo>
                    <a:pt x="139" y="115"/>
                    <a:pt x="139" y="115"/>
                    <a:pt x="139" y="115"/>
                  </a:cubicBezTo>
                  <a:cubicBezTo>
                    <a:pt x="139" y="115"/>
                    <a:pt x="139" y="115"/>
                    <a:pt x="139" y="115"/>
                  </a:cubicBezTo>
                  <a:cubicBezTo>
                    <a:pt x="139" y="115"/>
                    <a:pt x="139" y="116"/>
                    <a:pt x="139" y="116"/>
                  </a:cubicBezTo>
                  <a:cubicBezTo>
                    <a:pt x="139" y="116"/>
                    <a:pt x="140" y="116"/>
                    <a:pt x="140" y="116"/>
                  </a:cubicBezTo>
                  <a:cubicBezTo>
                    <a:pt x="141" y="116"/>
                    <a:pt x="141" y="116"/>
                    <a:pt x="141" y="116"/>
                  </a:cubicBezTo>
                  <a:cubicBezTo>
                    <a:pt x="142" y="116"/>
                    <a:pt x="142" y="116"/>
                    <a:pt x="142" y="116"/>
                  </a:cubicBezTo>
                  <a:cubicBezTo>
                    <a:pt x="144" y="116"/>
                    <a:pt x="144" y="116"/>
                    <a:pt x="144" y="116"/>
                  </a:cubicBezTo>
                  <a:cubicBezTo>
                    <a:pt x="145" y="115"/>
                    <a:pt x="145" y="115"/>
                    <a:pt x="145" y="115"/>
                  </a:cubicBezTo>
                  <a:cubicBezTo>
                    <a:pt x="145" y="115"/>
                    <a:pt x="145" y="115"/>
                    <a:pt x="145" y="115"/>
                  </a:cubicBezTo>
                  <a:cubicBezTo>
                    <a:pt x="144" y="115"/>
                    <a:pt x="144" y="115"/>
                    <a:pt x="144" y="115"/>
                  </a:cubicBezTo>
                  <a:cubicBezTo>
                    <a:pt x="144" y="114"/>
                    <a:pt x="144" y="114"/>
                    <a:pt x="144" y="114"/>
                  </a:cubicBezTo>
                  <a:cubicBezTo>
                    <a:pt x="146" y="113"/>
                    <a:pt x="146" y="113"/>
                    <a:pt x="146" y="113"/>
                  </a:cubicBezTo>
                  <a:cubicBezTo>
                    <a:pt x="148" y="112"/>
                    <a:pt x="148" y="112"/>
                    <a:pt x="148" y="112"/>
                  </a:cubicBezTo>
                  <a:cubicBezTo>
                    <a:pt x="149" y="112"/>
                    <a:pt x="149" y="112"/>
                    <a:pt x="149" y="112"/>
                  </a:cubicBezTo>
                  <a:cubicBezTo>
                    <a:pt x="149" y="111"/>
                    <a:pt x="149" y="111"/>
                    <a:pt x="149" y="111"/>
                  </a:cubicBezTo>
                  <a:cubicBezTo>
                    <a:pt x="149" y="111"/>
                    <a:pt x="149" y="111"/>
                    <a:pt x="149" y="111"/>
                  </a:cubicBezTo>
                  <a:cubicBezTo>
                    <a:pt x="148" y="110"/>
                    <a:pt x="148" y="110"/>
                    <a:pt x="148" y="110"/>
                  </a:cubicBezTo>
                  <a:cubicBezTo>
                    <a:pt x="149" y="109"/>
                    <a:pt x="149" y="109"/>
                    <a:pt x="149" y="109"/>
                  </a:cubicBezTo>
                  <a:cubicBezTo>
                    <a:pt x="149" y="108"/>
                    <a:pt x="149" y="108"/>
                    <a:pt x="149" y="108"/>
                  </a:cubicBezTo>
                  <a:cubicBezTo>
                    <a:pt x="149" y="107"/>
                    <a:pt x="149" y="107"/>
                    <a:pt x="149" y="107"/>
                  </a:cubicBezTo>
                  <a:cubicBezTo>
                    <a:pt x="150" y="107"/>
                    <a:pt x="150" y="107"/>
                    <a:pt x="150" y="107"/>
                  </a:cubicBezTo>
                  <a:cubicBezTo>
                    <a:pt x="151" y="106"/>
                    <a:pt x="151" y="106"/>
                    <a:pt x="151" y="106"/>
                  </a:cubicBezTo>
                  <a:cubicBezTo>
                    <a:pt x="151" y="106"/>
                    <a:pt x="151" y="106"/>
                    <a:pt x="151" y="106"/>
                  </a:cubicBezTo>
                  <a:cubicBezTo>
                    <a:pt x="151" y="105"/>
                    <a:pt x="151" y="105"/>
                    <a:pt x="151" y="105"/>
                  </a:cubicBezTo>
                  <a:cubicBezTo>
                    <a:pt x="152" y="104"/>
                    <a:pt x="152" y="104"/>
                    <a:pt x="152" y="104"/>
                  </a:cubicBezTo>
                  <a:cubicBezTo>
                    <a:pt x="154" y="102"/>
                    <a:pt x="154" y="102"/>
                    <a:pt x="154" y="102"/>
                  </a:cubicBezTo>
                  <a:cubicBezTo>
                    <a:pt x="154" y="101"/>
                    <a:pt x="154" y="101"/>
                    <a:pt x="154" y="101"/>
                  </a:cubicBezTo>
                  <a:cubicBezTo>
                    <a:pt x="153" y="98"/>
                    <a:pt x="153" y="98"/>
                    <a:pt x="153" y="98"/>
                  </a:cubicBezTo>
                  <a:cubicBezTo>
                    <a:pt x="153" y="98"/>
                    <a:pt x="153" y="98"/>
                    <a:pt x="153" y="98"/>
                  </a:cubicBezTo>
                  <a:cubicBezTo>
                    <a:pt x="153" y="96"/>
                    <a:pt x="153" y="96"/>
                    <a:pt x="153" y="96"/>
                  </a:cubicBezTo>
                  <a:cubicBezTo>
                    <a:pt x="154" y="96"/>
                    <a:pt x="154" y="96"/>
                    <a:pt x="154" y="96"/>
                  </a:cubicBezTo>
                  <a:cubicBezTo>
                    <a:pt x="154" y="95"/>
                    <a:pt x="154" y="95"/>
                    <a:pt x="154" y="95"/>
                  </a:cubicBezTo>
                  <a:cubicBezTo>
                    <a:pt x="155" y="94"/>
                    <a:pt x="155" y="94"/>
                    <a:pt x="155" y="94"/>
                  </a:cubicBezTo>
                  <a:cubicBezTo>
                    <a:pt x="155" y="94"/>
                    <a:pt x="155" y="94"/>
                    <a:pt x="155" y="94"/>
                  </a:cubicBezTo>
                  <a:cubicBezTo>
                    <a:pt x="155" y="92"/>
                    <a:pt x="155" y="92"/>
                    <a:pt x="155" y="92"/>
                  </a:cubicBezTo>
                  <a:cubicBezTo>
                    <a:pt x="156" y="91"/>
                    <a:pt x="156" y="91"/>
                    <a:pt x="156" y="91"/>
                  </a:cubicBezTo>
                  <a:cubicBezTo>
                    <a:pt x="156" y="89"/>
                    <a:pt x="156" y="89"/>
                    <a:pt x="156" y="89"/>
                  </a:cubicBezTo>
                  <a:cubicBezTo>
                    <a:pt x="156" y="88"/>
                    <a:pt x="156" y="88"/>
                    <a:pt x="156" y="88"/>
                  </a:cubicBezTo>
                  <a:cubicBezTo>
                    <a:pt x="156" y="88"/>
                    <a:pt x="156" y="88"/>
                    <a:pt x="156" y="88"/>
                  </a:cubicBezTo>
                  <a:cubicBezTo>
                    <a:pt x="156" y="86"/>
                    <a:pt x="156" y="86"/>
                    <a:pt x="156" y="86"/>
                  </a:cubicBezTo>
                  <a:cubicBezTo>
                    <a:pt x="156" y="81"/>
                    <a:pt x="156" y="81"/>
                    <a:pt x="156" y="81"/>
                  </a:cubicBezTo>
                  <a:cubicBezTo>
                    <a:pt x="156" y="80"/>
                    <a:pt x="156" y="80"/>
                    <a:pt x="156" y="80"/>
                  </a:cubicBezTo>
                  <a:cubicBezTo>
                    <a:pt x="156" y="79"/>
                    <a:pt x="156" y="79"/>
                    <a:pt x="156" y="79"/>
                  </a:cubicBezTo>
                  <a:cubicBezTo>
                    <a:pt x="156" y="78"/>
                    <a:pt x="156" y="78"/>
                    <a:pt x="156" y="78"/>
                  </a:cubicBezTo>
                  <a:cubicBezTo>
                    <a:pt x="156" y="79"/>
                    <a:pt x="156" y="79"/>
                    <a:pt x="156" y="79"/>
                  </a:cubicBezTo>
                  <a:cubicBezTo>
                    <a:pt x="155" y="78"/>
                    <a:pt x="155" y="78"/>
                    <a:pt x="155" y="78"/>
                  </a:cubicBezTo>
                  <a:cubicBezTo>
                    <a:pt x="155" y="78"/>
                    <a:pt x="155" y="78"/>
                    <a:pt x="155" y="78"/>
                  </a:cubicBezTo>
                  <a:cubicBezTo>
                    <a:pt x="156" y="77"/>
                    <a:pt x="156" y="77"/>
                    <a:pt x="156" y="77"/>
                  </a:cubicBezTo>
                  <a:cubicBezTo>
                    <a:pt x="156" y="76"/>
                    <a:pt x="156" y="76"/>
                    <a:pt x="156" y="76"/>
                  </a:cubicBezTo>
                  <a:cubicBezTo>
                    <a:pt x="156" y="75"/>
                    <a:pt x="156" y="75"/>
                    <a:pt x="156" y="75"/>
                  </a:cubicBezTo>
                  <a:cubicBezTo>
                    <a:pt x="156" y="75"/>
                    <a:pt x="156" y="75"/>
                    <a:pt x="156" y="75"/>
                  </a:cubicBezTo>
                  <a:cubicBezTo>
                    <a:pt x="156" y="74"/>
                    <a:pt x="156" y="74"/>
                    <a:pt x="156" y="74"/>
                  </a:cubicBezTo>
                  <a:cubicBezTo>
                    <a:pt x="156" y="73"/>
                    <a:pt x="156" y="73"/>
                    <a:pt x="156" y="73"/>
                  </a:cubicBezTo>
                  <a:cubicBezTo>
                    <a:pt x="155" y="73"/>
                    <a:pt x="155" y="73"/>
                    <a:pt x="155" y="73"/>
                  </a:cubicBezTo>
                  <a:cubicBezTo>
                    <a:pt x="155" y="73"/>
                    <a:pt x="155" y="73"/>
                    <a:pt x="155" y="73"/>
                  </a:cubicBezTo>
                  <a:cubicBezTo>
                    <a:pt x="155" y="72"/>
                    <a:pt x="155" y="72"/>
                    <a:pt x="155" y="72"/>
                  </a:cubicBezTo>
                  <a:cubicBezTo>
                    <a:pt x="155" y="73"/>
                    <a:pt x="155" y="73"/>
                    <a:pt x="155" y="73"/>
                  </a:cubicBezTo>
                  <a:cubicBezTo>
                    <a:pt x="156" y="73"/>
                    <a:pt x="156" y="73"/>
                    <a:pt x="156" y="73"/>
                  </a:cubicBezTo>
                  <a:cubicBezTo>
                    <a:pt x="157" y="73"/>
                    <a:pt x="157" y="73"/>
                    <a:pt x="157" y="73"/>
                  </a:cubicBezTo>
                  <a:cubicBezTo>
                    <a:pt x="157" y="72"/>
                    <a:pt x="157" y="72"/>
                    <a:pt x="157" y="72"/>
                  </a:cubicBezTo>
                  <a:cubicBezTo>
                    <a:pt x="157" y="72"/>
                    <a:pt x="157" y="72"/>
                    <a:pt x="157" y="72"/>
                  </a:cubicBezTo>
                  <a:cubicBezTo>
                    <a:pt x="158" y="73"/>
                    <a:pt x="158" y="73"/>
                    <a:pt x="158" y="73"/>
                  </a:cubicBezTo>
                  <a:cubicBezTo>
                    <a:pt x="158" y="73"/>
                    <a:pt x="158" y="73"/>
                    <a:pt x="158" y="73"/>
                  </a:cubicBezTo>
                  <a:cubicBezTo>
                    <a:pt x="158" y="74"/>
                    <a:pt x="158" y="74"/>
                    <a:pt x="158" y="74"/>
                  </a:cubicBezTo>
                  <a:cubicBezTo>
                    <a:pt x="157" y="74"/>
                    <a:pt x="157" y="74"/>
                    <a:pt x="157" y="74"/>
                  </a:cubicBezTo>
                  <a:cubicBezTo>
                    <a:pt x="157" y="75"/>
                    <a:pt x="157" y="75"/>
                    <a:pt x="157" y="75"/>
                  </a:cubicBezTo>
                  <a:cubicBezTo>
                    <a:pt x="157" y="75"/>
                    <a:pt x="157" y="75"/>
                    <a:pt x="157" y="75"/>
                  </a:cubicBezTo>
                  <a:cubicBezTo>
                    <a:pt x="158" y="74"/>
                    <a:pt x="158" y="74"/>
                    <a:pt x="158" y="74"/>
                  </a:cubicBezTo>
                  <a:cubicBezTo>
                    <a:pt x="159" y="73"/>
                    <a:pt x="159" y="73"/>
                    <a:pt x="159" y="73"/>
                  </a:cubicBezTo>
                  <a:cubicBezTo>
                    <a:pt x="161" y="71"/>
                    <a:pt x="161" y="71"/>
                    <a:pt x="161" y="71"/>
                  </a:cubicBezTo>
                  <a:cubicBezTo>
                    <a:pt x="162" y="70"/>
                    <a:pt x="162" y="70"/>
                    <a:pt x="162" y="70"/>
                  </a:cubicBezTo>
                  <a:cubicBezTo>
                    <a:pt x="162" y="69"/>
                    <a:pt x="162" y="69"/>
                    <a:pt x="162" y="69"/>
                  </a:cubicBezTo>
                  <a:cubicBezTo>
                    <a:pt x="162" y="68"/>
                    <a:pt x="162" y="68"/>
                    <a:pt x="162" y="68"/>
                  </a:cubicBezTo>
                  <a:cubicBezTo>
                    <a:pt x="163" y="67"/>
                    <a:pt x="163" y="67"/>
                    <a:pt x="163" y="67"/>
                  </a:cubicBezTo>
                  <a:cubicBezTo>
                    <a:pt x="164" y="66"/>
                    <a:pt x="164" y="66"/>
                    <a:pt x="164" y="66"/>
                  </a:cubicBezTo>
                  <a:cubicBezTo>
                    <a:pt x="166" y="64"/>
                    <a:pt x="166" y="64"/>
                    <a:pt x="166" y="64"/>
                  </a:cubicBezTo>
                  <a:cubicBezTo>
                    <a:pt x="166" y="64"/>
                    <a:pt x="166" y="64"/>
                    <a:pt x="166" y="64"/>
                  </a:cubicBezTo>
                  <a:cubicBezTo>
                    <a:pt x="167" y="64"/>
                    <a:pt x="167" y="64"/>
                    <a:pt x="167" y="64"/>
                  </a:cubicBezTo>
                  <a:cubicBezTo>
                    <a:pt x="167" y="63"/>
                    <a:pt x="167" y="63"/>
                    <a:pt x="167" y="63"/>
                  </a:cubicBezTo>
                  <a:cubicBezTo>
                    <a:pt x="169" y="61"/>
                    <a:pt x="169" y="61"/>
                    <a:pt x="169" y="61"/>
                  </a:cubicBezTo>
                  <a:cubicBezTo>
                    <a:pt x="171" y="59"/>
                    <a:pt x="171" y="59"/>
                    <a:pt x="171" y="59"/>
                  </a:cubicBezTo>
                  <a:cubicBezTo>
                    <a:pt x="172" y="58"/>
                    <a:pt x="172" y="58"/>
                    <a:pt x="172" y="58"/>
                  </a:cubicBezTo>
                  <a:cubicBezTo>
                    <a:pt x="173" y="56"/>
                    <a:pt x="173" y="56"/>
                    <a:pt x="173" y="56"/>
                  </a:cubicBezTo>
                  <a:cubicBezTo>
                    <a:pt x="173" y="55"/>
                    <a:pt x="173" y="55"/>
                    <a:pt x="173" y="55"/>
                  </a:cubicBezTo>
                  <a:cubicBezTo>
                    <a:pt x="174" y="55"/>
                    <a:pt x="174" y="55"/>
                    <a:pt x="174" y="55"/>
                  </a:cubicBezTo>
                  <a:cubicBezTo>
                    <a:pt x="174" y="54"/>
                    <a:pt x="174" y="54"/>
                    <a:pt x="174" y="54"/>
                  </a:cubicBezTo>
                  <a:cubicBezTo>
                    <a:pt x="173" y="53"/>
                    <a:pt x="173" y="53"/>
                    <a:pt x="173" y="53"/>
                  </a:cubicBezTo>
                  <a:cubicBezTo>
                    <a:pt x="173" y="52"/>
                    <a:pt x="173" y="52"/>
                    <a:pt x="173" y="52"/>
                  </a:cubicBezTo>
                  <a:cubicBezTo>
                    <a:pt x="174" y="52"/>
                    <a:pt x="174" y="52"/>
                    <a:pt x="174" y="52"/>
                  </a:cubicBezTo>
                  <a:cubicBezTo>
                    <a:pt x="174" y="50"/>
                    <a:pt x="174" y="50"/>
                    <a:pt x="174" y="50"/>
                  </a:cubicBezTo>
                  <a:cubicBezTo>
                    <a:pt x="173" y="50"/>
                    <a:pt x="173" y="50"/>
                    <a:pt x="173" y="50"/>
                  </a:cubicBezTo>
                  <a:cubicBezTo>
                    <a:pt x="173" y="49"/>
                    <a:pt x="173" y="49"/>
                    <a:pt x="173" y="49"/>
                  </a:cubicBezTo>
                  <a:cubicBezTo>
                    <a:pt x="171" y="46"/>
                    <a:pt x="171" y="46"/>
                    <a:pt x="171" y="46"/>
                  </a:cubicBezTo>
                  <a:cubicBezTo>
                    <a:pt x="171" y="45"/>
                    <a:pt x="171" y="45"/>
                    <a:pt x="171" y="45"/>
                  </a:cubicBezTo>
                  <a:cubicBezTo>
                    <a:pt x="171" y="43"/>
                    <a:pt x="171" y="43"/>
                    <a:pt x="171" y="43"/>
                  </a:cubicBezTo>
                  <a:cubicBezTo>
                    <a:pt x="168" y="42"/>
                    <a:pt x="168" y="42"/>
                    <a:pt x="168" y="42"/>
                  </a:cubicBezTo>
                  <a:cubicBezTo>
                    <a:pt x="167" y="42"/>
                    <a:pt x="167" y="42"/>
                    <a:pt x="167" y="42"/>
                  </a:cubicBezTo>
                  <a:cubicBezTo>
                    <a:pt x="165" y="43"/>
                    <a:pt x="165" y="43"/>
                    <a:pt x="165" y="43"/>
                  </a:cubicBezTo>
                  <a:cubicBezTo>
                    <a:pt x="164" y="42"/>
                    <a:pt x="164" y="42"/>
                    <a:pt x="164" y="42"/>
                  </a:cubicBezTo>
                  <a:cubicBezTo>
                    <a:pt x="164" y="41"/>
                    <a:pt x="164" y="41"/>
                    <a:pt x="164" y="41"/>
                  </a:cubicBezTo>
                  <a:cubicBezTo>
                    <a:pt x="163" y="40"/>
                    <a:pt x="163" y="40"/>
                    <a:pt x="163" y="40"/>
                  </a:cubicBezTo>
                  <a:cubicBezTo>
                    <a:pt x="161" y="40"/>
                    <a:pt x="161" y="40"/>
                    <a:pt x="161" y="40"/>
                  </a:cubicBezTo>
                  <a:cubicBezTo>
                    <a:pt x="160" y="40"/>
                    <a:pt x="160" y="40"/>
                    <a:pt x="160" y="40"/>
                  </a:cubicBezTo>
                  <a:cubicBezTo>
                    <a:pt x="158" y="38"/>
                    <a:pt x="158" y="38"/>
                    <a:pt x="158" y="38"/>
                  </a:cubicBezTo>
                  <a:cubicBezTo>
                    <a:pt x="157" y="36"/>
                    <a:pt x="157" y="36"/>
                    <a:pt x="157" y="36"/>
                  </a:cubicBezTo>
                  <a:cubicBezTo>
                    <a:pt x="156" y="36"/>
                    <a:pt x="156" y="36"/>
                    <a:pt x="156" y="36"/>
                  </a:cubicBezTo>
                  <a:cubicBezTo>
                    <a:pt x="155" y="35"/>
                    <a:pt x="155" y="35"/>
                    <a:pt x="155" y="35"/>
                  </a:cubicBezTo>
                  <a:cubicBezTo>
                    <a:pt x="154" y="35"/>
                    <a:pt x="154" y="35"/>
                    <a:pt x="154" y="35"/>
                  </a:cubicBezTo>
                  <a:cubicBezTo>
                    <a:pt x="151" y="33"/>
                    <a:pt x="151" y="33"/>
                    <a:pt x="151" y="33"/>
                  </a:cubicBezTo>
                  <a:cubicBezTo>
                    <a:pt x="150" y="33"/>
                    <a:pt x="150" y="33"/>
                    <a:pt x="150" y="33"/>
                  </a:cubicBezTo>
                  <a:cubicBezTo>
                    <a:pt x="149" y="33"/>
                    <a:pt x="149" y="33"/>
                    <a:pt x="149" y="33"/>
                  </a:cubicBezTo>
                  <a:cubicBezTo>
                    <a:pt x="148" y="33"/>
                    <a:pt x="148" y="33"/>
                    <a:pt x="148" y="33"/>
                  </a:cubicBezTo>
                  <a:cubicBezTo>
                    <a:pt x="147" y="33"/>
                    <a:pt x="147" y="33"/>
                    <a:pt x="147" y="33"/>
                  </a:cubicBezTo>
                  <a:cubicBezTo>
                    <a:pt x="146" y="33"/>
                    <a:pt x="146" y="33"/>
                    <a:pt x="146" y="33"/>
                  </a:cubicBezTo>
                  <a:cubicBezTo>
                    <a:pt x="145" y="33"/>
                    <a:pt x="145" y="33"/>
                    <a:pt x="145" y="33"/>
                  </a:cubicBezTo>
                  <a:cubicBezTo>
                    <a:pt x="145" y="33"/>
                    <a:pt x="145" y="33"/>
                    <a:pt x="145" y="33"/>
                  </a:cubicBezTo>
                  <a:cubicBezTo>
                    <a:pt x="144" y="33"/>
                    <a:pt x="144" y="33"/>
                    <a:pt x="144" y="33"/>
                  </a:cubicBezTo>
                  <a:cubicBezTo>
                    <a:pt x="143" y="32"/>
                    <a:pt x="143" y="32"/>
                    <a:pt x="143" y="32"/>
                  </a:cubicBezTo>
                  <a:cubicBezTo>
                    <a:pt x="143" y="33"/>
                    <a:pt x="143" y="33"/>
                    <a:pt x="143" y="33"/>
                  </a:cubicBezTo>
                  <a:cubicBezTo>
                    <a:pt x="142" y="32"/>
                    <a:pt x="142" y="32"/>
                    <a:pt x="142" y="32"/>
                  </a:cubicBezTo>
                  <a:cubicBezTo>
                    <a:pt x="142" y="33"/>
                    <a:pt x="142" y="33"/>
                    <a:pt x="142" y="33"/>
                  </a:cubicBezTo>
                  <a:cubicBezTo>
                    <a:pt x="142" y="33"/>
                    <a:pt x="142" y="33"/>
                    <a:pt x="142" y="33"/>
                  </a:cubicBezTo>
                  <a:cubicBezTo>
                    <a:pt x="141" y="33"/>
                    <a:pt x="141" y="33"/>
                    <a:pt x="141" y="33"/>
                  </a:cubicBezTo>
                  <a:cubicBezTo>
                    <a:pt x="141" y="32"/>
                    <a:pt x="141" y="32"/>
                    <a:pt x="141" y="32"/>
                  </a:cubicBezTo>
                  <a:cubicBezTo>
                    <a:pt x="141" y="32"/>
                    <a:pt x="141" y="32"/>
                    <a:pt x="141" y="32"/>
                  </a:cubicBezTo>
                  <a:cubicBezTo>
                    <a:pt x="141" y="32"/>
                    <a:pt x="141" y="32"/>
                    <a:pt x="141" y="32"/>
                  </a:cubicBezTo>
                  <a:cubicBezTo>
                    <a:pt x="141" y="33"/>
                    <a:pt x="141" y="33"/>
                    <a:pt x="141" y="33"/>
                  </a:cubicBezTo>
                  <a:cubicBezTo>
                    <a:pt x="139" y="32"/>
                    <a:pt x="139" y="32"/>
                    <a:pt x="139" y="32"/>
                  </a:cubicBezTo>
                  <a:cubicBezTo>
                    <a:pt x="139" y="32"/>
                    <a:pt x="139" y="32"/>
                    <a:pt x="139" y="32"/>
                  </a:cubicBezTo>
                  <a:cubicBezTo>
                    <a:pt x="138" y="32"/>
                    <a:pt x="138" y="32"/>
                    <a:pt x="138" y="32"/>
                  </a:cubicBezTo>
                  <a:cubicBezTo>
                    <a:pt x="135" y="31"/>
                    <a:pt x="135" y="31"/>
                    <a:pt x="135" y="31"/>
                  </a:cubicBezTo>
                  <a:cubicBezTo>
                    <a:pt x="134" y="31"/>
                    <a:pt x="134" y="31"/>
                    <a:pt x="134" y="31"/>
                  </a:cubicBezTo>
                  <a:cubicBezTo>
                    <a:pt x="134" y="31"/>
                    <a:pt x="134" y="31"/>
                    <a:pt x="134" y="31"/>
                  </a:cubicBezTo>
                  <a:cubicBezTo>
                    <a:pt x="134" y="32"/>
                    <a:pt x="134" y="32"/>
                    <a:pt x="134" y="32"/>
                  </a:cubicBezTo>
                  <a:cubicBezTo>
                    <a:pt x="134" y="32"/>
                    <a:pt x="134" y="32"/>
                    <a:pt x="134" y="32"/>
                  </a:cubicBezTo>
                  <a:cubicBezTo>
                    <a:pt x="134" y="32"/>
                    <a:pt x="134" y="32"/>
                    <a:pt x="134" y="32"/>
                  </a:cubicBezTo>
                  <a:cubicBezTo>
                    <a:pt x="134" y="32"/>
                    <a:pt x="134" y="32"/>
                    <a:pt x="134" y="32"/>
                  </a:cubicBezTo>
                  <a:cubicBezTo>
                    <a:pt x="133" y="32"/>
                    <a:pt x="133" y="32"/>
                    <a:pt x="133" y="32"/>
                  </a:cubicBezTo>
                  <a:cubicBezTo>
                    <a:pt x="133" y="32"/>
                    <a:pt x="133" y="32"/>
                    <a:pt x="133" y="32"/>
                  </a:cubicBezTo>
                  <a:cubicBezTo>
                    <a:pt x="132" y="33"/>
                    <a:pt x="132" y="33"/>
                    <a:pt x="132" y="33"/>
                  </a:cubicBezTo>
                  <a:cubicBezTo>
                    <a:pt x="132" y="34"/>
                    <a:pt x="132" y="34"/>
                    <a:pt x="132" y="34"/>
                  </a:cubicBezTo>
                  <a:cubicBezTo>
                    <a:pt x="132" y="33"/>
                    <a:pt x="132" y="33"/>
                    <a:pt x="132" y="33"/>
                  </a:cubicBezTo>
                  <a:cubicBezTo>
                    <a:pt x="131" y="33"/>
                    <a:pt x="131" y="33"/>
                    <a:pt x="131" y="33"/>
                  </a:cubicBezTo>
                  <a:cubicBezTo>
                    <a:pt x="131" y="33"/>
                    <a:pt x="131" y="33"/>
                    <a:pt x="131" y="33"/>
                  </a:cubicBezTo>
                  <a:cubicBezTo>
                    <a:pt x="131" y="33"/>
                    <a:pt x="131" y="33"/>
                    <a:pt x="131" y="33"/>
                  </a:cubicBezTo>
                  <a:cubicBezTo>
                    <a:pt x="130" y="35"/>
                    <a:pt x="130" y="35"/>
                    <a:pt x="130" y="35"/>
                  </a:cubicBezTo>
                  <a:cubicBezTo>
                    <a:pt x="130" y="36"/>
                    <a:pt x="130" y="36"/>
                    <a:pt x="130" y="36"/>
                  </a:cubicBezTo>
                  <a:cubicBezTo>
                    <a:pt x="130" y="35"/>
                    <a:pt x="130" y="35"/>
                    <a:pt x="130" y="35"/>
                  </a:cubicBezTo>
                  <a:cubicBezTo>
                    <a:pt x="130" y="34"/>
                    <a:pt x="130" y="34"/>
                    <a:pt x="130" y="34"/>
                  </a:cubicBezTo>
                  <a:cubicBezTo>
                    <a:pt x="130" y="33"/>
                    <a:pt x="130" y="33"/>
                    <a:pt x="130" y="33"/>
                  </a:cubicBezTo>
                  <a:cubicBezTo>
                    <a:pt x="131" y="32"/>
                    <a:pt x="131" y="32"/>
                    <a:pt x="131" y="32"/>
                  </a:cubicBezTo>
                  <a:cubicBezTo>
                    <a:pt x="131" y="31"/>
                    <a:pt x="131" y="31"/>
                    <a:pt x="131" y="31"/>
                  </a:cubicBezTo>
                  <a:cubicBezTo>
                    <a:pt x="131" y="31"/>
                    <a:pt x="131" y="31"/>
                    <a:pt x="131" y="31"/>
                  </a:cubicBezTo>
                  <a:cubicBezTo>
                    <a:pt x="130" y="31"/>
                    <a:pt x="130" y="31"/>
                    <a:pt x="130" y="31"/>
                  </a:cubicBezTo>
                  <a:cubicBezTo>
                    <a:pt x="131" y="30"/>
                    <a:pt x="131" y="30"/>
                    <a:pt x="131" y="30"/>
                  </a:cubicBezTo>
                  <a:cubicBezTo>
                    <a:pt x="130" y="29"/>
                    <a:pt x="130" y="29"/>
                    <a:pt x="130" y="29"/>
                  </a:cubicBezTo>
                  <a:cubicBezTo>
                    <a:pt x="129" y="28"/>
                    <a:pt x="129" y="28"/>
                    <a:pt x="129" y="28"/>
                  </a:cubicBezTo>
                  <a:cubicBezTo>
                    <a:pt x="128" y="28"/>
                    <a:pt x="128" y="28"/>
                    <a:pt x="128" y="28"/>
                  </a:cubicBezTo>
                  <a:cubicBezTo>
                    <a:pt x="127" y="28"/>
                    <a:pt x="127" y="28"/>
                    <a:pt x="127" y="28"/>
                  </a:cubicBezTo>
                  <a:cubicBezTo>
                    <a:pt x="127" y="28"/>
                    <a:pt x="127" y="28"/>
                    <a:pt x="127" y="28"/>
                  </a:cubicBezTo>
                  <a:cubicBezTo>
                    <a:pt x="126" y="29"/>
                    <a:pt x="126" y="29"/>
                    <a:pt x="126" y="29"/>
                  </a:cubicBezTo>
                  <a:cubicBezTo>
                    <a:pt x="126" y="28"/>
                    <a:pt x="126" y="28"/>
                    <a:pt x="126" y="28"/>
                  </a:cubicBezTo>
                  <a:cubicBezTo>
                    <a:pt x="125" y="28"/>
                    <a:pt x="125" y="28"/>
                    <a:pt x="125" y="28"/>
                  </a:cubicBezTo>
                  <a:cubicBezTo>
                    <a:pt x="125" y="27"/>
                    <a:pt x="125" y="27"/>
                    <a:pt x="125" y="27"/>
                  </a:cubicBezTo>
                  <a:cubicBezTo>
                    <a:pt x="125" y="27"/>
                    <a:pt x="125" y="27"/>
                    <a:pt x="125" y="27"/>
                  </a:cubicBezTo>
                  <a:cubicBezTo>
                    <a:pt x="124" y="27"/>
                    <a:pt x="124" y="27"/>
                    <a:pt x="124" y="27"/>
                  </a:cubicBezTo>
                  <a:cubicBezTo>
                    <a:pt x="124" y="27"/>
                    <a:pt x="124" y="27"/>
                    <a:pt x="124" y="27"/>
                  </a:cubicBezTo>
                  <a:cubicBezTo>
                    <a:pt x="123" y="26"/>
                    <a:pt x="123" y="26"/>
                    <a:pt x="123" y="26"/>
                  </a:cubicBezTo>
                  <a:cubicBezTo>
                    <a:pt x="123" y="27"/>
                    <a:pt x="123" y="27"/>
                    <a:pt x="123" y="27"/>
                  </a:cubicBezTo>
                  <a:cubicBezTo>
                    <a:pt x="123" y="26"/>
                    <a:pt x="123" y="26"/>
                    <a:pt x="123" y="26"/>
                  </a:cubicBezTo>
                  <a:cubicBezTo>
                    <a:pt x="122" y="26"/>
                    <a:pt x="122" y="26"/>
                    <a:pt x="122" y="26"/>
                  </a:cubicBezTo>
                  <a:cubicBezTo>
                    <a:pt x="122" y="26"/>
                    <a:pt x="122" y="26"/>
                    <a:pt x="122" y="26"/>
                  </a:cubicBezTo>
                  <a:cubicBezTo>
                    <a:pt x="121" y="26"/>
                    <a:pt x="121" y="26"/>
                    <a:pt x="121" y="26"/>
                  </a:cubicBezTo>
                  <a:cubicBezTo>
                    <a:pt x="120" y="25"/>
                    <a:pt x="120" y="25"/>
                    <a:pt x="120" y="25"/>
                  </a:cubicBezTo>
                  <a:cubicBezTo>
                    <a:pt x="119" y="25"/>
                    <a:pt x="119" y="25"/>
                    <a:pt x="119" y="25"/>
                  </a:cubicBezTo>
                  <a:cubicBezTo>
                    <a:pt x="119" y="25"/>
                    <a:pt x="119" y="25"/>
                    <a:pt x="119" y="25"/>
                  </a:cubicBezTo>
                  <a:cubicBezTo>
                    <a:pt x="119" y="25"/>
                    <a:pt x="119" y="25"/>
                    <a:pt x="119" y="25"/>
                  </a:cubicBezTo>
                  <a:cubicBezTo>
                    <a:pt x="118" y="25"/>
                    <a:pt x="118" y="25"/>
                    <a:pt x="118" y="25"/>
                  </a:cubicBezTo>
                  <a:cubicBezTo>
                    <a:pt x="117" y="25"/>
                    <a:pt x="117" y="25"/>
                    <a:pt x="117" y="25"/>
                  </a:cubicBezTo>
                  <a:cubicBezTo>
                    <a:pt x="117" y="25"/>
                    <a:pt x="117" y="25"/>
                    <a:pt x="117" y="25"/>
                  </a:cubicBezTo>
                  <a:cubicBezTo>
                    <a:pt x="117" y="25"/>
                    <a:pt x="117" y="25"/>
                    <a:pt x="117" y="25"/>
                  </a:cubicBezTo>
                  <a:cubicBezTo>
                    <a:pt x="116" y="25"/>
                    <a:pt x="116" y="25"/>
                    <a:pt x="116" y="25"/>
                  </a:cubicBezTo>
                  <a:cubicBezTo>
                    <a:pt x="115" y="25"/>
                    <a:pt x="115" y="25"/>
                    <a:pt x="115" y="25"/>
                  </a:cubicBezTo>
                  <a:cubicBezTo>
                    <a:pt x="115" y="25"/>
                    <a:pt x="115" y="25"/>
                    <a:pt x="115" y="25"/>
                  </a:cubicBezTo>
                  <a:cubicBezTo>
                    <a:pt x="114" y="26"/>
                    <a:pt x="114" y="26"/>
                    <a:pt x="114" y="26"/>
                  </a:cubicBezTo>
                  <a:cubicBezTo>
                    <a:pt x="114" y="26"/>
                    <a:pt x="114" y="26"/>
                    <a:pt x="114" y="26"/>
                  </a:cubicBezTo>
                  <a:cubicBezTo>
                    <a:pt x="113" y="27"/>
                    <a:pt x="113" y="27"/>
                    <a:pt x="113" y="27"/>
                  </a:cubicBezTo>
                  <a:cubicBezTo>
                    <a:pt x="112" y="28"/>
                    <a:pt x="112" y="28"/>
                    <a:pt x="112" y="28"/>
                  </a:cubicBezTo>
                  <a:cubicBezTo>
                    <a:pt x="110" y="29"/>
                    <a:pt x="110" y="29"/>
                    <a:pt x="110" y="29"/>
                  </a:cubicBezTo>
                  <a:cubicBezTo>
                    <a:pt x="110" y="30"/>
                    <a:pt x="110" y="30"/>
                    <a:pt x="110" y="30"/>
                  </a:cubicBezTo>
                  <a:cubicBezTo>
                    <a:pt x="109" y="31"/>
                    <a:pt x="109" y="31"/>
                    <a:pt x="109" y="31"/>
                  </a:cubicBezTo>
                  <a:cubicBezTo>
                    <a:pt x="109" y="32"/>
                    <a:pt x="109" y="32"/>
                    <a:pt x="109" y="32"/>
                  </a:cubicBezTo>
                  <a:cubicBezTo>
                    <a:pt x="108" y="32"/>
                    <a:pt x="108" y="32"/>
                    <a:pt x="108" y="32"/>
                  </a:cubicBezTo>
                  <a:cubicBezTo>
                    <a:pt x="108" y="33"/>
                    <a:pt x="108" y="33"/>
                    <a:pt x="108" y="33"/>
                  </a:cubicBezTo>
                  <a:cubicBezTo>
                    <a:pt x="108" y="33"/>
                    <a:pt x="108" y="33"/>
                    <a:pt x="108" y="33"/>
                  </a:cubicBezTo>
                  <a:cubicBezTo>
                    <a:pt x="108" y="34"/>
                    <a:pt x="108" y="34"/>
                    <a:pt x="108" y="34"/>
                  </a:cubicBezTo>
                  <a:cubicBezTo>
                    <a:pt x="108" y="36"/>
                    <a:pt x="108" y="36"/>
                    <a:pt x="108" y="36"/>
                  </a:cubicBezTo>
                  <a:cubicBezTo>
                    <a:pt x="107" y="35"/>
                    <a:pt x="107" y="35"/>
                    <a:pt x="107" y="35"/>
                  </a:cubicBezTo>
                  <a:cubicBezTo>
                    <a:pt x="107" y="34"/>
                    <a:pt x="107" y="34"/>
                    <a:pt x="107" y="34"/>
                  </a:cubicBezTo>
                  <a:cubicBezTo>
                    <a:pt x="107" y="33"/>
                    <a:pt x="107" y="33"/>
                    <a:pt x="107" y="33"/>
                  </a:cubicBezTo>
                  <a:cubicBezTo>
                    <a:pt x="108" y="33"/>
                    <a:pt x="108" y="33"/>
                    <a:pt x="108" y="33"/>
                  </a:cubicBezTo>
                  <a:cubicBezTo>
                    <a:pt x="108" y="32"/>
                    <a:pt x="108" y="32"/>
                    <a:pt x="108" y="32"/>
                  </a:cubicBezTo>
                  <a:cubicBezTo>
                    <a:pt x="108" y="31"/>
                    <a:pt x="108" y="31"/>
                    <a:pt x="108" y="31"/>
                  </a:cubicBezTo>
                  <a:cubicBezTo>
                    <a:pt x="108" y="30"/>
                    <a:pt x="108" y="30"/>
                    <a:pt x="108" y="30"/>
                  </a:cubicBezTo>
                  <a:cubicBezTo>
                    <a:pt x="108" y="30"/>
                    <a:pt x="108" y="30"/>
                    <a:pt x="108" y="30"/>
                  </a:cubicBezTo>
                  <a:cubicBezTo>
                    <a:pt x="108" y="30"/>
                    <a:pt x="108" y="30"/>
                    <a:pt x="108" y="30"/>
                  </a:cubicBezTo>
                  <a:cubicBezTo>
                    <a:pt x="107" y="30"/>
                    <a:pt x="107" y="30"/>
                    <a:pt x="107" y="30"/>
                  </a:cubicBezTo>
                  <a:cubicBezTo>
                    <a:pt x="106" y="30"/>
                    <a:pt x="106" y="30"/>
                    <a:pt x="106" y="30"/>
                  </a:cubicBezTo>
                  <a:cubicBezTo>
                    <a:pt x="105" y="30"/>
                    <a:pt x="105" y="30"/>
                    <a:pt x="105" y="30"/>
                  </a:cubicBezTo>
                  <a:cubicBezTo>
                    <a:pt x="104" y="30"/>
                    <a:pt x="104" y="30"/>
                    <a:pt x="104" y="30"/>
                  </a:cubicBezTo>
                  <a:cubicBezTo>
                    <a:pt x="103" y="29"/>
                    <a:pt x="103" y="29"/>
                    <a:pt x="103" y="29"/>
                  </a:cubicBezTo>
                  <a:cubicBezTo>
                    <a:pt x="104" y="29"/>
                    <a:pt x="104" y="29"/>
                    <a:pt x="104" y="29"/>
                  </a:cubicBezTo>
                  <a:cubicBezTo>
                    <a:pt x="105" y="29"/>
                    <a:pt x="105" y="29"/>
                    <a:pt x="105" y="29"/>
                  </a:cubicBezTo>
                  <a:cubicBezTo>
                    <a:pt x="106" y="29"/>
                    <a:pt x="106" y="29"/>
                    <a:pt x="106" y="29"/>
                  </a:cubicBezTo>
                  <a:cubicBezTo>
                    <a:pt x="107" y="29"/>
                    <a:pt x="107" y="29"/>
                    <a:pt x="107" y="29"/>
                  </a:cubicBezTo>
                  <a:cubicBezTo>
                    <a:pt x="108" y="29"/>
                    <a:pt x="108" y="29"/>
                    <a:pt x="108" y="29"/>
                  </a:cubicBezTo>
                  <a:cubicBezTo>
                    <a:pt x="108" y="28"/>
                    <a:pt x="108" y="28"/>
                    <a:pt x="108" y="28"/>
                  </a:cubicBezTo>
                  <a:cubicBezTo>
                    <a:pt x="109" y="28"/>
                    <a:pt x="109" y="28"/>
                    <a:pt x="109" y="28"/>
                  </a:cubicBezTo>
                  <a:cubicBezTo>
                    <a:pt x="109" y="28"/>
                    <a:pt x="109" y="28"/>
                    <a:pt x="109" y="28"/>
                  </a:cubicBezTo>
                  <a:cubicBezTo>
                    <a:pt x="109" y="28"/>
                    <a:pt x="109" y="28"/>
                    <a:pt x="109" y="28"/>
                  </a:cubicBezTo>
                  <a:cubicBezTo>
                    <a:pt x="110" y="28"/>
                    <a:pt x="110" y="28"/>
                    <a:pt x="110" y="28"/>
                  </a:cubicBezTo>
                  <a:cubicBezTo>
                    <a:pt x="112" y="27"/>
                    <a:pt x="112" y="27"/>
                    <a:pt x="112" y="27"/>
                  </a:cubicBezTo>
                  <a:cubicBezTo>
                    <a:pt x="112" y="26"/>
                    <a:pt x="112" y="26"/>
                    <a:pt x="112" y="26"/>
                  </a:cubicBezTo>
                  <a:cubicBezTo>
                    <a:pt x="113" y="25"/>
                    <a:pt x="113" y="25"/>
                    <a:pt x="113" y="25"/>
                  </a:cubicBezTo>
                  <a:cubicBezTo>
                    <a:pt x="113" y="24"/>
                    <a:pt x="113" y="24"/>
                    <a:pt x="113" y="24"/>
                  </a:cubicBezTo>
                  <a:cubicBezTo>
                    <a:pt x="113" y="24"/>
                    <a:pt x="113" y="24"/>
                    <a:pt x="113" y="24"/>
                  </a:cubicBezTo>
                  <a:cubicBezTo>
                    <a:pt x="113" y="23"/>
                    <a:pt x="113" y="23"/>
                    <a:pt x="113" y="23"/>
                  </a:cubicBezTo>
                  <a:cubicBezTo>
                    <a:pt x="112" y="23"/>
                    <a:pt x="112" y="23"/>
                    <a:pt x="112" y="23"/>
                  </a:cubicBezTo>
                  <a:cubicBezTo>
                    <a:pt x="111" y="22"/>
                    <a:pt x="111" y="22"/>
                    <a:pt x="111" y="22"/>
                  </a:cubicBezTo>
                  <a:cubicBezTo>
                    <a:pt x="110" y="22"/>
                    <a:pt x="110" y="22"/>
                    <a:pt x="110" y="22"/>
                  </a:cubicBezTo>
                  <a:cubicBezTo>
                    <a:pt x="109" y="23"/>
                    <a:pt x="109" y="23"/>
                    <a:pt x="109" y="23"/>
                  </a:cubicBezTo>
                  <a:cubicBezTo>
                    <a:pt x="108" y="23"/>
                    <a:pt x="108" y="23"/>
                    <a:pt x="108" y="23"/>
                  </a:cubicBezTo>
                  <a:cubicBezTo>
                    <a:pt x="106" y="22"/>
                    <a:pt x="106" y="22"/>
                    <a:pt x="106" y="22"/>
                  </a:cubicBezTo>
                  <a:cubicBezTo>
                    <a:pt x="105" y="22"/>
                    <a:pt x="105" y="22"/>
                    <a:pt x="105" y="22"/>
                  </a:cubicBezTo>
                  <a:cubicBezTo>
                    <a:pt x="103" y="23"/>
                    <a:pt x="103" y="23"/>
                    <a:pt x="103" y="23"/>
                  </a:cubicBezTo>
                  <a:cubicBezTo>
                    <a:pt x="103" y="24"/>
                    <a:pt x="103" y="24"/>
                    <a:pt x="103" y="24"/>
                  </a:cubicBezTo>
                  <a:cubicBezTo>
                    <a:pt x="104" y="24"/>
                    <a:pt x="104" y="24"/>
                    <a:pt x="104" y="24"/>
                  </a:cubicBezTo>
                  <a:cubicBezTo>
                    <a:pt x="104" y="25"/>
                    <a:pt x="104" y="25"/>
                    <a:pt x="104" y="25"/>
                  </a:cubicBezTo>
                  <a:cubicBezTo>
                    <a:pt x="104" y="25"/>
                    <a:pt x="104" y="25"/>
                    <a:pt x="104" y="25"/>
                  </a:cubicBezTo>
                  <a:cubicBezTo>
                    <a:pt x="103" y="25"/>
                    <a:pt x="103" y="25"/>
                    <a:pt x="103" y="25"/>
                  </a:cubicBezTo>
                  <a:cubicBezTo>
                    <a:pt x="103" y="25"/>
                    <a:pt x="103" y="25"/>
                    <a:pt x="103" y="25"/>
                  </a:cubicBezTo>
                  <a:cubicBezTo>
                    <a:pt x="103" y="25"/>
                    <a:pt x="103" y="25"/>
                    <a:pt x="103" y="25"/>
                  </a:cubicBezTo>
                  <a:cubicBezTo>
                    <a:pt x="102" y="25"/>
                    <a:pt x="102" y="25"/>
                    <a:pt x="102" y="25"/>
                  </a:cubicBezTo>
                  <a:cubicBezTo>
                    <a:pt x="101" y="25"/>
                    <a:pt x="101" y="25"/>
                    <a:pt x="101" y="25"/>
                  </a:cubicBezTo>
                  <a:cubicBezTo>
                    <a:pt x="100" y="26"/>
                    <a:pt x="100" y="26"/>
                    <a:pt x="100" y="26"/>
                  </a:cubicBezTo>
                  <a:cubicBezTo>
                    <a:pt x="99" y="28"/>
                    <a:pt x="99" y="28"/>
                    <a:pt x="99" y="28"/>
                  </a:cubicBezTo>
                  <a:cubicBezTo>
                    <a:pt x="100" y="26"/>
                    <a:pt x="100" y="26"/>
                    <a:pt x="100" y="26"/>
                  </a:cubicBezTo>
                  <a:cubicBezTo>
                    <a:pt x="100" y="26"/>
                    <a:pt x="100" y="26"/>
                    <a:pt x="100" y="26"/>
                  </a:cubicBezTo>
                  <a:cubicBezTo>
                    <a:pt x="100" y="25"/>
                    <a:pt x="100" y="25"/>
                    <a:pt x="100" y="25"/>
                  </a:cubicBezTo>
                  <a:cubicBezTo>
                    <a:pt x="100" y="25"/>
                    <a:pt x="100" y="25"/>
                    <a:pt x="100" y="25"/>
                  </a:cubicBezTo>
                  <a:cubicBezTo>
                    <a:pt x="100" y="25"/>
                    <a:pt x="100" y="25"/>
                    <a:pt x="100" y="25"/>
                  </a:cubicBezTo>
                  <a:cubicBezTo>
                    <a:pt x="99" y="25"/>
                    <a:pt x="99" y="25"/>
                    <a:pt x="99" y="25"/>
                  </a:cubicBezTo>
                  <a:cubicBezTo>
                    <a:pt x="98" y="26"/>
                    <a:pt x="98" y="26"/>
                    <a:pt x="98" y="26"/>
                  </a:cubicBezTo>
                  <a:cubicBezTo>
                    <a:pt x="98" y="27"/>
                    <a:pt x="98" y="27"/>
                    <a:pt x="98" y="27"/>
                  </a:cubicBezTo>
                  <a:cubicBezTo>
                    <a:pt x="97" y="28"/>
                    <a:pt x="97" y="28"/>
                    <a:pt x="97" y="28"/>
                  </a:cubicBezTo>
                  <a:cubicBezTo>
                    <a:pt x="98" y="26"/>
                    <a:pt x="98" y="26"/>
                    <a:pt x="98" y="26"/>
                  </a:cubicBezTo>
                  <a:cubicBezTo>
                    <a:pt x="98" y="25"/>
                    <a:pt x="98" y="25"/>
                    <a:pt x="98" y="25"/>
                  </a:cubicBezTo>
                  <a:cubicBezTo>
                    <a:pt x="100" y="24"/>
                    <a:pt x="100" y="24"/>
                    <a:pt x="100" y="24"/>
                  </a:cubicBezTo>
                  <a:cubicBezTo>
                    <a:pt x="100" y="23"/>
                    <a:pt x="100" y="23"/>
                    <a:pt x="100" y="23"/>
                  </a:cubicBezTo>
                  <a:cubicBezTo>
                    <a:pt x="101" y="22"/>
                    <a:pt x="101" y="22"/>
                    <a:pt x="101" y="22"/>
                  </a:cubicBezTo>
                  <a:cubicBezTo>
                    <a:pt x="101" y="21"/>
                    <a:pt x="101" y="21"/>
                    <a:pt x="101" y="21"/>
                  </a:cubicBezTo>
                  <a:cubicBezTo>
                    <a:pt x="102" y="21"/>
                    <a:pt x="102" y="21"/>
                    <a:pt x="102" y="21"/>
                  </a:cubicBezTo>
                  <a:cubicBezTo>
                    <a:pt x="103" y="21"/>
                    <a:pt x="103" y="21"/>
                    <a:pt x="103" y="21"/>
                  </a:cubicBezTo>
                  <a:cubicBezTo>
                    <a:pt x="104" y="19"/>
                    <a:pt x="104" y="19"/>
                    <a:pt x="104" y="19"/>
                  </a:cubicBezTo>
                  <a:cubicBezTo>
                    <a:pt x="106" y="17"/>
                    <a:pt x="106" y="17"/>
                    <a:pt x="106" y="17"/>
                  </a:cubicBezTo>
                  <a:cubicBezTo>
                    <a:pt x="106" y="17"/>
                    <a:pt x="106" y="17"/>
                    <a:pt x="106" y="17"/>
                  </a:cubicBezTo>
                  <a:cubicBezTo>
                    <a:pt x="106" y="17"/>
                    <a:pt x="106" y="17"/>
                    <a:pt x="106" y="17"/>
                  </a:cubicBezTo>
                  <a:cubicBezTo>
                    <a:pt x="106" y="16"/>
                    <a:pt x="106" y="16"/>
                    <a:pt x="106" y="16"/>
                  </a:cubicBezTo>
                  <a:cubicBezTo>
                    <a:pt x="106" y="16"/>
                    <a:pt x="106" y="16"/>
                    <a:pt x="106" y="16"/>
                  </a:cubicBezTo>
                  <a:cubicBezTo>
                    <a:pt x="106" y="15"/>
                    <a:pt x="106" y="15"/>
                    <a:pt x="106" y="15"/>
                  </a:cubicBezTo>
                  <a:cubicBezTo>
                    <a:pt x="106" y="15"/>
                    <a:pt x="106" y="15"/>
                    <a:pt x="106" y="15"/>
                  </a:cubicBezTo>
                  <a:cubicBezTo>
                    <a:pt x="106" y="14"/>
                    <a:pt x="106" y="14"/>
                    <a:pt x="106" y="14"/>
                  </a:cubicBezTo>
                  <a:cubicBezTo>
                    <a:pt x="105" y="14"/>
                    <a:pt x="105" y="14"/>
                    <a:pt x="105" y="14"/>
                  </a:cubicBezTo>
                  <a:cubicBezTo>
                    <a:pt x="104" y="14"/>
                    <a:pt x="104" y="14"/>
                    <a:pt x="104" y="14"/>
                  </a:cubicBezTo>
                  <a:cubicBezTo>
                    <a:pt x="104" y="14"/>
                    <a:pt x="104" y="14"/>
                    <a:pt x="104" y="14"/>
                  </a:cubicBezTo>
                  <a:cubicBezTo>
                    <a:pt x="103" y="12"/>
                    <a:pt x="103" y="12"/>
                    <a:pt x="103" y="12"/>
                  </a:cubicBezTo>
                  <a:cubicBezTo>
                    <a:pt x="102" y="10"/>
                    <a:pt x="102" y="10"/>
                    <a:pt x="102" y="10"/>
                  </a:cubicBezTo>
                  <a:cubicBezTo>
                    <a:pt x="102" y="9"/>
                    <a:pt x="102" y="9"/>
                    <a:pt x="102" y="9"/>
                  </a:cubicBezTo>
                  <a:cubicBezTo>
                    <a:pt x="101" y="7"/>
                    <a:pt x="101" y="7"/>
                    <a:pt x="101" y="7"/>
                  </a:cubicBezTo>
                  <a:cubicBezTo>
                    <a:pt x="101" y="7"/>
                    <a:pt x="101" y="7"/>
                    <a:pt x="101" y="7"/>
                  </a:cubicBezTo>
                  <a:lnTo>
                    <a:pt x="101" y="6"/>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80" name="Freeform 179"/>
            <p:cNvSpPr>
              <a:spLocks/>
            </p:cNvSpPr>
            <p:nvPr/>
          </p:nvSpPr>
          <p:spPr bwMode="auto">
            <a:xfrm>
              <a:off x="3159498" y="3066609"/>
              <a:ext cx="61758" cy="81058"/>
            </a:xfrm>
            <a:custGeom>
              <a:avLst/>
              <a:gdLst>
                <a:gd name="T0" fmla="*/ 3 w 48"/>
                <a:gd name="T1" fmla="*/ 48 h 63"/>
                <a:gd name="T2" fmla="*/ 3 w 48"/>
                <a:gd name="T3" fmla="*/ 52 h 63"/>
                <a:gd name="T4" fmla="*/ 3 w 48"/>
                <a:gd name="T5" fmla="*/ 52 h 63"/>
                <a:gd name="T6" fmla="*/ 3 w 48"/>
                <a:gd name="T7" fmla="*/ 52 h 63"/>
                <a:gd name="T8" fmla="*/ 3 w 48"/>
                <a:gd name="T9" fmla="*/ 56 h 63"/>
                <a:gd name="T10" fmla="*/ 7 w 48"/>
                <a:gd name="T11" fmla="*/ 56 h 63"/>
                <a:gd name="T12" fmla="*/ 11 w 48"/>
                <a:gd name="T13" fmla="*/ 59 h 63"/>
                <a:gd name="T14" fmla="*/ 11 w 48"/>
                <a:gd name="T15" fmla="*/ 56 h 63"/>
                <a:gd name="T16" fmla="*/ 15 w 48"/>
                <a:gd name="T17" fmla="*/ 56 h 63"/>
                <a:gd name="T18" fmla="*/ 15 w 48"/>
                <a:gd name="T19" fmla="*/ 56 h 63"/>
                <a:gd name="T20" fmla="*/ 15 w 48"/>
                <a:gd name="T21" fmla="*/ 56 h 63"/>
                <a:gd name="T22" fmla="*/ 18 w 48"/>
                <a:gd name="T23" fmla="*/ 56 h 63"/>
                <a:gd name="T24" fmla="*/ 18 w 48"/>
                <a:gd name="T25" fmla="*/ 59 h 63"/>
                <a:gd name="T26" fmla="*/ 18 w 48"/>
                <a:gd name="T27" fmla="*/ 63 h 63"/>
                <a:gd name="T28" fmla="*/ 22 w 48"/>
                <a:gd name="T29" fmla="*/ 59 h 63"/>
                <a:gd name="T30" fmla="*/ 22 w 48"/>
                <a:gd name="T31" fmla="*/ 56 h 63"/>
                <a:gd name="T32" fmla="*/ 26 w 48"/>
                <a:gd name="T33" fmla="*/ 56 h 63"/>
                <a:gd name="T34" fmla="*/ 26 w 48"/>
                <a:gd name="T35" fmla="*/ 56 h 63"/>
                <a:gd name="T36" fmla="*/ 29 w 48"/>
                <a:gd name="T37" fmla="*/ 52 h 63"/>
                <a:gd name="T38" fmla="*/ 33 w 48"/>
                <a:gd name="T39" fmla="*/ 48 h 63"/>
                <a:gd name="T40" fmla="*/ 37 w 48"/>
                <a:gd name="T41" fmla="*/ 41 h 63"/>
                <a:gd name="T42" fmla="*/ 37 w 48"/>
                <a:gd name="T43" fmla="*/ 41 h 63"/>
                <a:gd name="T44" fmla="*/ 40 w 48"/>
                <a:gd name="T45" fmla="*/ 33 h 63"/>
                <a:gd name="T46" fmla="*/ 44 w 48"/>
                <a:gd name="T47" fmla="*/ 30 h 63"/>
                <a:gd name="T48" fmla="*/ 44 w 48"/>
                <a:gd name="T49" fmla="*/ 30 h 63"/>
                <a:gd name="T50" fmla="*/ 44 w 48"/>
                <a:gd name="T51" fmla="*/ 30 h 63"/>
                <a:gd name="T52" fmla="*/ 48 w 48"/>
                <a:gd name="T53" fmla="*/ 26 h 63"/>
                <a:gd name="T54" fmla="*/ 48 w 48"/>
                <a:gd name="T55" fmla="*/ 22 h 63"/>
                <a:gd name="T56" fmla="*/ 44 w 48"/>
                <a:gd name="T57" fmla="*/ 19 h 63"/>
                <a:gd name="T58" fmla="*/ 44 w 48"/>
                <a:gd name="T59" fmla="*/ 19 h 63"/>
                <a:gd name="T60" fmla="*/ 40 w 48"/>
                <a:gd name="T61" fmla="*/ 19 h 63"/>
                <a:gd name="T62" fmla="*/ 40 w 48"/>
                <a:gd name="T63" fmla="*/ 15 h 63"/>
                <a:gd name="T64" fmla="*/ 33 w 48"/>
                <a:gd name="T65" fmla="*/ 11 h 63"/>
                <a:gd name="T66" fmla="*/ 33 w 48"/>
                <a:gd name="T67" fmla="*/ 7 h 63"/>
                <a:gd name="T68" fmla="*/ 29 w 48"/>
                <a:gd name="T69" fmla="*/ 7 h 63"/>
                <a:gd name="T70" fmla="*/ 22 w 48"/>
                <a:gd name="T71" fmla="*/ 4 h 63"/>
                <a:gd name="T72" fmla="*/ 15 w 48"/>
                <a:gd name="T73" fmla="*/ 0 h 63"/>
                <a:gd name="T74" fmla="*/ 11 w 48"/>
                <a:gd name="T75" fmla="*/ 0 h 63"/>
                <a:gd name="T76" fmla="*/ 7 w 48"/>
                <a:gd name="T77" fmla="*/ 4 h 63"/>
                <a:gd name="T78" fmla="*/ 7 w 48"/>
                <a:gd name="T79" fmla="*/ 4 h 63"/>
                <a:gd name="T80" fmla="*/ 7 w 48"/>
                <a:gd name="T81" fmla="*/ 4 h 63"/>
                <a:gd name="T82" fmla="*/ 3 w 48"/>
                <a:gd name="T83" fmla="*/ 4 h 63"/>
                <a:gd name="T84" fmla="*/ 3 w 48"/>
                <a:gd name="T85" fmla="*/ 7 h 63"/>
                <a:gd name="T86" fmla="*/ 0 w 48"/>
                <a:gd name="T87" fmla="*/ 7 h 63"/>
                <a:gd name="T88" fmla="*/ 3 w 48"/>
                <a:gd name="T89" fmla="*/ 15 h 63"/>
                <a:gd name="T90" fmla="*/ 3 w 48"/>
                <a:gd name="T91" fmla="*/ 15 h 63"/>
                <a:gd name="T92" fmla="*/ 3 w 48"/>
                <a:gd name="T93" fmla="*/ 19 h 63"/>
                <a:gd name="T94" fmla="*/ 3 w 48"/>
                <a:gd name="T95" fmla="*/ 22 h 63"/>
                <a:gd name="T96" fmla="*/ 7 w 48"/>
                <a:gd name="T97" fmla="*/ 22 h 63"/>
                <a:gd name="T98" fmla="*/ 7 w 48"/>
                <a:gd name="T99" fmla="*/ 26 h 63"/>
                <a:gd name="T100" fmla="*/ 7 w 48"/>
                <a:gd name="T101" fmla="*/ 30 h 63"/>
                <a:gd name="T102" fmla="*/ 11 w 48"/>
                <a:gd name="T103" fmla="*/ 33 h 63"/>
                <a:gd name="T104" fmla="*/ 11 w 48"/>
                <a:gd name="T105" fmla="*/ 33 h 63"/>
                <a:gd name="T106" fmla="*/ 11 w 48"/>
                <a:gd name="T107" fmla="*/ 37 h 63"/>
                <a:gd name="T108" fmla="*/ 7 w 48"/>
                <a:gd name="T109" fmla="*/ 37 h 63"/>
                <a:gd name="T110" fmla="*/ 7 w 48"/>
                <a:gd name="T111" fmla="*/ 41 h 63"/>
                <a:gd name="T112" fmla="*/ 7 w 48"/>
                <a:gd name="T113" fmla="*/ 45 h 63"/>
                <a:gd name="T114" fmla="*/ 7 w 48"/>
                <a:gd name="T115" fmla="*/ 48 h 63"/>
                <a:gd name="T116" fmla="*/ 3 w 48"/>
                <a:gd name="T117" fmla="*/ 48 h 63"/>
                <a:gd name="T118" fmla="*/ 3 w 48"/>
                <a:gd name="T119" fmla="*/ 4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 h="63">
                  <a:moveTo>
                    <a:pt x="3" y="48"/>
                  </a:moveTo>
                  <a:lnTo>
                    <a:pt x="3" y="52"/>
                  </a:lnTo>
                  <a:lnTo>
                    <a:pt x="3" y="52"/>
                  </a:lnTo>
                  <a:lnTo>
                    <a:pt x="3" y="52"/>
                  </a:lnTo>
                  <a:lnTo>
                    <a:pt x="3" y="56"/>
                  </a:lnTo>
                  <a:lnTo>
                    <a:pt x="7" y="56"/>
                  </a:lnTo>
                  <a:lnTo>
                    <a:pt x="11" y="59"/>
                  </a:lnTo>
                  <a:lnTo>
                    <a:pt x="11" y="56"/>
                  </a:lnTo>
                  <a:lnTo>
                    <a:pt x="15" y="56"/>
                  </a:lnTo>
                  <a:lnTo>
                    <a:pt x="15" y="56"/>
                  </a:lnTo>
                  <a:lnTo>
                    <a:pt x="15" y="56"/>
                  </a:lnTo>
                  <a:lnTo>
                    <a:pt x="18" y="56"/>
                  </a:lnTo>
                  <a:lnTo>
                    <a:pt x="18" y="59"/>
                  </a:lnTo>
                  <a:lnTo>
                    <a:pt x="18" y="63"/>
                  </a:lnTo>
                  <a:lnTo>
                    <a:pt x="22" y="59"/>
                  </a:lnTo>
                  <a:lnTo>
                    <a:pt x="22" y="56"/>
                  </a:lnTo>
                  <a:lnTo>
                    <a:pt x="26" y="56"/>
                  </a:lnTo>
                  <a:lnTo>
                    <a:pt x="26" y="56"/>
                  </a:lnTo>
                  <a:lnTo>
                    <a:pt x="29" y="52"/>
                  </a:lnTo>
                  <a:lnTo>
                    <a:pt x="33" y="48"/>
                  </a:lnTo>
                  <a:lnTo>
                    <a:pt x="37" y="41"/>
                  </a:lnTo>
                  <a:lnTo>
                    <a:pt x="37" y="41"/>
                  </a:lnTo>
                  <a:lnTo>
                    <a:pt x="40" y="33"/>
                  </a:lnTo>
                  <a:lnTo>
                    <a:pt x="44" y="30"/>
                  </a:lnTo>
                  <a:lnTo>
                    <a:pt x="44" y="30"/>
                  </a:lnTo>
                  <a:lnTo>
                    <a:pt x="44" y="30"/>
                  </a:lnTo>
                  <a:lnTo>
                    <a:pt x="48" y="26"/>
                  </a:lnTo>
                  <a:lnTo>
                    <a:pt x="48" y="22"/>
                  </a:lnTo>
                  <a:lnTo>
                    <a:pt x="44" y="19"/>
                  </a:lnTo>
                  <a:lnTo>
                    <a:pt x="44" y="19"/>
                  </a:lnTo>
                  <a:lnTo>
                    <a:pt x="40" y="19"/>
                  </a:lnTo>
                  <a:lnTo>
                    <a:pt x="40" y="15"/>
                  </a:lnTo>
                  <a:lnTo>
                    <a:pt x="33" y="11"/>
                  </a:lnTo>
                  <a:lnTo>
                    <a:pt x="33" y="7"/>
                  </a:lnTo>
                  <a:lnTo>
                    <a:pt x="29" y="7"/>
                  </a:lnTo>
                  <a:lnTo>
                    <a:pt x="22" y="4"/>
                  </a:lnTo>
                  <a:lnTo>
                    <a:pt x="15" y="0"/>
                  </a:lnTo>
                  <a:lnTo>
                    <a:pt x="11" y="0"/>
                  </a:lnTo>
                  <a:lnTo>
                    <a:pt x="7" y="4"/>
                  </a:lnTo>
                  <a:lnTo>
                    <a:pt x="7" y="4"/>
                  </a:lnTo>
                  <a:lnTo>
                    <a:pt x="7" y="4"/>
                  </a:lnTo>
                  <a:lnTo>
                    <a:pt x="3" y="4"/>
                  </a:lnTo>
                  <a:lnTo>
                    <a:pt x="3" y="7"/>
                  </a:lnTo>
                  <a:lnTo>
                    <a:pt x="0" y="7"/>
                  </a:lnTo>
                  <a:lnTo>
                    <a:pt x="3" y="15"/>
                  </a:lnTo>
                  <a:lnTo>
                    <a:pt x="3" y="15"/>
                  </a:lnTo>
                  <a:lnTo>
                    <a:pt x="3" y="19"/>
                  </a:lnTo>
                  <a:lnTo>
                    <a:pt x="3" y="22"/>
                  </a:lnTo>
                  <a:lnTo>
                    <a:pt x="7" y="22"/>
                  </a:lnTo>
                  <a:lnTo>
                    <a:pt x="7" y="26"/>
                  </a:lnTo>
                  <a:lnTo>
                    <a:pt x="7" y="30"/>
                  </a:lnTo>
                  <a:lnTo>
                    <a:pt x="11" y="33"/>
                  </a:lnTo>
                  <a:lnTo>
                    <a:pt x="11" y="33"/>
                  </a:lnTo>
                  <a:lnTo>
                    <a:pt x="11" y="37"/>
                  </a:lnTo>
                  <a:lnTo>
                    <a:pt x="7" y="37"/>
                  </a:lnTo>
                  <a:lnTo>
                    <a:pt x="7" y="41"/>
                  </a:lnTo>
                  <a:lnTo>
                    <a:pt x="7" y="45"/>
                  </a:lnTo>
                  <a:lnTo>
                    <a:pt x="7" y="48"/>
                  </a:lnTo>
                  <a:lnTo>
                    <a:pt x="3" y="48"/>
                  </a:lnTo>
                  <a:lnTo>
                    <a:pt x="3" y="4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81" name="Freeform 180"/>
            <p:cNvSpPr>
              <a:spLocks/>
            </p:cNvSpPr>
            <p:nvPr/>
          </p:nvSpPr>
          <p:spPr bwMode="auto">
            <a:xfrm>
              <a:off x="3087448" y="3061463"/>
              <a:ext cx="86205" cy="81058"/>
            </a:xfrm>
            <a:custGeom>
              <a:avLst/>
              <a:gdLst>
                <a:gd name="T0" fmla="*/ 26 w 67"/>
                <a:gd name="T1" fmla="*/ 63 h 63"/>
                <a:gd name="T2" fmla="*/ 30 w 67"/>
                <a:gd name="T3" fmla="*/ 63 h 63"/>
                <a:gd name="T4" fmla="*/ 37 w 67"/>
                <a:gd name="T5" fmla="*/ 63 h 63"/>
                <a:gd name="T6" fmla="*/ 34 w 67"/>
                <a:gd name="T7" fmla="*/ 60 h 63"/>
                <a:gd name="T8" fmla="*/ 30 w 67"/>
                <a:gd name="T9" fmla="*/ 56 h 63"/>
                <a:gd name="T10" fmla="*/ 34 w 67"/>
                <a:gd name="T11" fmla="*/ 52 h 63"/>
                <a:gd name="T12" fmla="*/ 45 w 67"/>
                <a:gd name="T13" fmla="*/ 52 h 63"/>
                <a:gd name="T14" fmla="*/ 52 w 67"/>
                <a:gd name="T15" fmla="*/ 49 h 63"/>
                <a:gd name="T16" fmla="*/ 59 w 67"/>
                <a:gd name="T17" fmla="*/ 52 h 63"/>
                <a:gd name="T18" fmla="*/ 63 w 67"/>
                <a:gd name="T19" fmla="*/ 49 h 63"/>
                <a:gd name="T20" fmla="*/ 63 w 67"/>
                <a:gd name="T21" fmla="*/ 41 h 63"/>
                <a:gd name="T22" fmla="*/ 67 w 67"/>
                <a:gd name="T23" fmla="*/ 37 h 63"/>
                <a:gd name="T24" fmla="*/ 63 w 67"/>
                <a:gd name="T25" fmla="*/ 34 h 63"/>
                <a:gd name="T26" fmla="*/ 63 w 67"/>
                <a:gd name="T27" fmla="*/ 26 h 63"/>
                <a:gd name="T28" fmla="*/ 59 w 67"/>
                <a:gd name="T29" fmla="*/ 23 h 63"/>
                <a:gd name="T30" fmla="*/ 59 w 67"/>
                <a:gd name="T31" fmla="*/ 19 h 63"/>
                <a:gd name="T32" fmla="*/ 59 w 67"/>
                <a:gd name="T33" fmla="*/ 11 h 63"/>
                <a:gd name="T34" fmla="*/ 63 w 67"/>
                <a:gd name="T35" fmla="*/ 8 h 63"/>
                <a:gd name="T36" fmla="*/ 63 w 67"/>
                <a:gd name="T37" fmla="*/ 4 h 63"/>
                <a:gd name="T38" fmla="*/ 56 w 67"/>
                <a:gd name="T39" fmla="*/ 0 h 63"/>
                <a:gd name="T40" fmla="*/ 48 w 67"/>
                <a:gd name="T41" fmla="*/ 0 h 63"/>
                <a:gd name="T42" fmla="*/ 37 w 67"/>
                <a:gd name="T43" fmla="*/ 0 h 63"/>
                <a:gd name="T44" fmla="*/ 26 w 67"/>
                <a:gd name="T45" fmla="*/ 0 h 63"/>
                <a:gd name="T46" fmla="*/ 15 w 67"/>
                <a:gd name="T47" fmla="*/ 0 h 63"/>
                <a:gd name="T48" fmla="*/ 15 w 67"/>
                <a:gd name="T49" fmla="*/ 4 h 63"/>
                <a:gd name="T50" fmla="*/ 15 w 67"/>
                <a:gd name="T51" fmla="*/ 8 h 63"/>
                <a:gd name="T52" fmla="*/ 8 w 67"/>
                <a:gd name="T53" fmla="*/ 15 h 63"/>
                <a:gd name="T54" fmla="*/ 4 w 67"/>
                <a:gd name="T55" fmla="*/ 19 h 63"/>
                <a:gd name="T56" fmla="*/ 0 w 67"/>
                <a:gd name="T57" fmla="*/ 26 h 63"/>
                <a:gd name="T58" fmla="*/ 4 w 67"/>
                <a:gd name="T59" fmla="*/ 30 h 63"/>
                <a:gd name="T60" fmla="*/ 4 w 67"/>
                <a:gd name="T61" fmla="*/ 34 h 63"/>
                <a:gd name="T62" fmla="*/ 8 w 67"/>
                <a:gd name="T63" fmla="*/ 37 h 63"/>
                <a:gd name="T64" fmla="*/ 11 w 67"/>
                <a:gd name="T65" fmla="*/ 37 h 63"/>
                <a:gd name="T66" fmla="*/ 15 w 67"/>
                <a:gd name="T67" fmla="*/ 41 h 63"/>
                <a:gd name="T68" fmla="*/ 15 w 67"/>
                <a:gd name="T69" fmla="*/ 49 h 63"/>
                <a:gd name="T70" fmla="*/ 19 w 67"/>
                <a:gd name="T71" fmla="*/ 52 h 63"/>
                <a:gd name="T72" fmla="*/ 22 w 67"/>
                <a:gd name="T73" fmla="*/ 56 h 63"/>
                <a:gd name="T74" fmla="*/ 22 w 67"/>
                <a:gd name="T7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63">
                  <a:moveTo>
                    <a:pt x="26" y="63"/>
                  </a:moveTo>
                  <a:lnTo>
                    <a:pt x="26" y="63"/>
                  </a:lnTo>
                  <a:lnTo>
                    <a:pt x="26" y="63"/>
                  </a:lnTo>
                  <a:lnTo>
                    <a:pt x="30" y="63"/>
                  </a:lnTo>
                  <a:lnTo>
                    <a:pt x="34" y="63"/>
                  </a:lnTo>
                  <a:lnTo>
                    <a:pt x="37" y="63"/>
                  </a:lnTo>
                  <a:lnTo>
                    <a:pt x="37" y="63"/>
                  </a:lnTo>
                  <a:lnTo>
                    <a:pt x="34" y="60"/>
                  </a:lnTo>
                  <a:lnTo>
                    <a:pt x="34" y="60"/>
                  </a:lnTo>
                  <a:lnTo>
                    <a:pt x="30" y="56"/>
                  </a:lnTo>
                  <a:lnTo>
                    <a:pt x="30" y="52"/>
                  </a:lnTo>
                  <a:lnTo>
                    <a:pt x="34" y="52"/>
                  </a:lnTo>
                  <a:lnTo>
                    <a:pt x="37" y="52"/>
                  </a:lnTo>
                  <a:lnTo>
                    <a:pt x="45" y="52"/>
                  </a:lnTo>
                  <a:lnTo>
                    <a:pt x="48" y="49"/>
                  </a:lnTo>
                  <a:lnTo>
                    <a:pt x="52" y="49"/>
                  </a:lnTo>
                  <a:lnTo>
                    <a:pt x="56" y="52"/>
                  </a:lnTo>
                  <a:lnTo>
                    <a:pt x="59" y="52"/>
                  </a:lnTo>
                  <a:lnTo>
                    <a:pt x="63" y="52"/>
                  </a:lnTo>
                  <a:lnTo>
                    <a:pt x="63" y="49"/>
                  </a:lnTo>
                  <a:lnTo>
                    <a:pt x="63" y="45"/>
                  </a:lnTo>
                  <a:lnTo>
                    <a:pt x="63" y="41"/>
                  </a:lnTo>
                  <a:lnTo>
                    <a:pt x="67" y="41"/>
                  </a:lnTo>
                  <a:lnTo>
                    <a:pt x="67" y="37"/>
                  </a:lnTo>
                  <a:lnTo>
                    <a:pt x="67" y="37"/>
                  </a:lnTo>
                  <a:lnTo>
                    <a:pt x="63" y="34"/>
                  </a:lnTo>
                  <a:lnTo>
                    <a:pt x="63" y="30"/>
                  </a:lnTo>
                  <a:lnTo>
                    <a:pt x="63" y="26"/>
                  </a:lnTo>
                  <a:lnTo>
                    <a:pt x="59" y="26"/>
                  </a:lnTo>
                  <a:lnTo>
                    <a:pt x="59" y="23"/>
                  </a:lnTo>
                  <a:lnTo>
                    <a:pt x="59" y="19"/>
                  </a:lnTo>
                  <a:lnTo>
                    <a:pt x="59" y="19"/>
                  </a:lnTo>
                  <a:lnTo>
                    <a:pt x="56" y="11"/>
                  </a:lnTo>
                  <a:lnTo>
                    <a:pt x="59" y="11"/>
                  </a:lnTo>
                  <a:lnTo>
                    <a:pt x="59" y="8"/>
                  </a:lnTo>
                  <a:lnTo>
                    <a:pt x="63" y="8"/>
                  </a:lnTo>
                  <a:lnTo>
                    <a:pt x="63" y="4"/>
                  </a:lnTo>
                  <a:lnTo>
                    <a:pt x="63" y="4"/>
                  </a:lnTo>
                  <a:lnTo>
                    <a:pt x="59" y="0"/>
                  </a:lnTo>
                  <a:lnTo>
                    <a:pt x="56" y="0"/>
                  </a:lnTo>
                  <a:lnTo>
                    <a:pt x="48" y="0"/>
                  </a:lnTo>
                  <a:lnTo>
                    <a:pt x="48" y="0"/>
                  </a:lnTo>
                  <a:lnTo>
                    <a:pt x="45" y="0"/>
                  </a:lnTo>
                  <a:lnTo>
                    <a:pt x="37" y="0"/>
                  </a:lnTo>
                  <a:lnTo>
                    <a:pt x="34" y="0"/>
                  </a:lnTo>
                  <a:lnTo>
                    <a:pt x="26" y="0"/>
                  </a:lnTo>
                  <a:lnTo>
                    <a:pt x="19" y="0"/>
                  </a:lnTo>
                  <a:lnTo>
                    <a:pt x="15" y="0"/>
                  </a:lnTo>
                  <a:lnTo>
                    <a:pt x="15" y="4"/>
                  </a:lnTo>
                  <a:lnTo>
                    <a:pt x="15" y="4"/>
                  </a:lnTo>
                  <a:lnTo>
                    <a:pt x="15" y="8"/>
                  </a:lnTo>
                  <a:lnTo>
                    <a:pt x="15" y="8"/>
                  </a:lnTo>
                  <a:lnTo>
                    <a:pt x="11" y="11"/>
                  </a:lnTo>
                  <a:lnTo>
                    <a:pt x="8" y="15"/>
                  </a:lnTo>
                  <a:lnTo>
                    <a:pt x="4" y="15"/>
                  </a:lnTo>
                  <a:lnTo>
                    <a:pt x="4" y="19"/>
                  </a:lnTo>
                  <a:lnTo>
                    <a:pt x="4" y="19"/>
                  </a:lnTo>
                  <a:lnTo>
                    <a:pt x="0" y="26"/>
                  </a:lnTo>
                  <a:lnTo>
                    <a:pt x="0" y="30"/>
                  </a:lnTo>
                  <a:lnTo>
                    <a:pt x="4" y="30"/>
                  </a:lnTo>
                  <a:lnTo>
                    <a:pt x="4" y="30"/>
                  </a:lnTo>
                  <a:lnTo>
                    <a:pt x="4" y="34"/>
                  </a:lnTo>
                  <a:lnTo>
                    <a:pt x="8" y="37"/>
                  </a:lnTo>
                  <a:lnTo>
                    <a:pt x="8" y="37"/>
                  </a:lnTo>
                  <a:lnTo>
                    <a:pt x="8" y="37"/>
                  </a:lnTo>
                  <a:lnTo>
                    <a:pt x="11" y="37"/>
                  </a:lnTo>
                  <a:lnTo>
                    <a:pt x="11" y="41"/>
                  </a:lnTo>
                  <a:lnTo>
                    <a:pt x="15" y="41"/>
                  </a:lnTo>
                  <a:lnTo>
                    <a:pt x="15" y="49"/>
                  </a:lnTo>
                  <a:lnTo>
                    <a:pt x="15" y="49"/>
                  </a:lnTo>
                  <a:lnTo>
                    <a:pt x="15" y="52"/>
                  </a:lnTo>
                  <a:lnTo>
                    <a:pt x="19" y="52"/>
                  </a:lnTo>
                  <a:lnTo>
                    <a:pt x="19" y="56"/>
                  </a:lnTo>
                  <a:lnTo>
                    <a:pt x="22" y="56"/>
                  </a:lnTo>
                  <a:lnTo>
                    <a:pt x="22" y="60"/>
                  </a:lnTo>
                  <a:lnTo>
                    <a:pt x="22" y="60"/>
                  </a:lnTo>
                  <a:lnTo>
                    <a:pt x="26" y="63"/>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82" name="Freeform 181"/>
            <p:cNvSpPr>
              <a:spLocks/>
            </p:cNvSpPr>
            <p:nvPr/>
          </p:nvSpPr>
          <p:spPr bwMode="auto">
            <a:xfrm>
              <a:off x="3016681" y="3013858"/>
              <a:ext cx="104218" cy="144104"/>
            </a:xfrm>
            <a:custGeom>
              <a:avLst/>
              <a:gdLst>
                <a:gd name="T0" fmla="*/ 11 w 81"/>
                <a:gd name="T1" fmla="*/ 48 h 112"/>
                <a:gd name="T2" fmla="*/ 14 w 81"/>
                <a:gd name="T3" fmla="*/ 48 h 112"/>
                <a:gd name="T4" fmla="*/ 22 w 81"/>
                <a:gd name="T5" fmla="*/ 52 h 112"/>
                <a:gd name="T6" fmla="*/ 18 w 81"/>
                <a:gd name="T7" fmla="*/ 60 h 112"/>
                <a:gd name="T8" fmla="*/ 22 w 81"/>
                <a:gd name="T9" fmla="*/ 63 h 112"/>
                <a:gd name="T10" fmla="*/ 26 w 81"/>
                <a:gd name="T11" fmla="*/ 63 h 112"/>
                <a:gd name="T12" fmla="*/ 29 w 81"/>
                <a:gd name="T13" fmla="*/ 67 h 112"/>
                <a:gd name="T14" fmla="*/ 26 w 81"/>
                <a:gd name="T15" fmla="*/ 71 h 112"/>
                <a:gd name="T16" fmla="*/ 22 w 81"/>
                <a:gd name="T17" fmla="*/ 82 h 112"/>
                <a:gd name="T18" fmla="*/ 22 w 81"/>
                <a:gd name="T19" fmla="*/ 86 h 112"/>
                <a:gd name="T20" fmla="*/ 22 w 81"/>
                <a:gd name="T21" fmla="*/ 89 h 112"/>
                <a:gd name="T22" fmla="*/ 22 w 81"/>
                <a:gd name="T23" fmla="*/ 93 h 112"/>
                <a:gd name="T24" fmla="*/ 29 w 81"/>
                <a:gd name="T25" fmla="*/ 100 h 112"/>
                <a:gd name="T26" fmla="*/ 29 w 81"/>
                <a:gd name="T27" fmla="*/ 104 h 112"/>
                <a:gd name="T28" fmla="*/ 40 w 81"/>
                <a:gd name="T29" fmla="*/ 112 h 112"/>
                <a:gd name="T30" fmla="*/ 44 w 81"/>
                <a:gd name="T31" fmla="*/ 108 h 112"/>
                <a:gd name="T32" fmla="*/ 48 w 81"/>
                <a:gd name="T33" fmla="*/ 108 h 112"/>
                <a:gd name="T34" fmla="*/ 52 w 81"/>
                <a:gd name="T35" fmla="*/ 104 h 112"/>
                <a:gd name="T36" fmla="*/ 63 w 81"/>
                <a:gd name="T37" fmla="*/ 104 h 112"/>
                <a:gd name="T38" fmla="*/ 66 w 81"/>
                <a:gd name="T39" fmla="*/ 100 h 112"/>
                <a:gd name="T40" fmla="*/ 74 w 81"/>
                <a:gd name="T41" fmla="*/ 100 h 112"/>
                <a:gd name="T42" fmla="*/ 81 w 81"/>
                <a:gd name="T43" fmla="*/ 100 h 112"/>
                <a:gd name="T44" fmla="*/ 77 w 81"/>
                <a:gd name="T45" fmla="*/ 97 h 112"/>
                <a:gd name="T46" fmla="*/ 74 w 81"/>
                <a:gd name="T47" fmla="*/ 93 h 112"/>
                <a:gd name="T48" fmla="*/ 70 w 81"/>
                <a:gd name="T49" fmla="*/ 89 h 112"/>
                <a:gd name="T50" fmla="*/ 70 w 81"/>
                <a:gd name="T51" fmla="*/ 86 h 112"/>
                <a:gd name="T52" fmla="*/ 66 w 81"/>
                <a:gd name="T53" fmla="*/ 78 h 112"/>
                <a:gd name="T54" fmla="*/ 63 w 81"/>
                <a:gd name="T55" fmla="*/ 74 h 112"/>
                <a:gd name="T56" fmla="*/ 63 w 81"/>
                <a:gd name="T57" fmla="*/ 74 h 112"/>
                <a:gd name="T58" fmla="*/ 59 w 81"/>
                <a:gd name="T59" fmla="*/ 67 h 112"/>
                <a:gd name="T60" fmla="*/ 55 w 81"/>
                <a:gd name="T61" fmla="*/ 67 h 112"/>
                <a:gd name="T62" fmla="*/ 59 w 81"/>
                <a:gd name="T63" fmla="*/ 56 h 112"/>
                <a:gd name="T64" fmla="*/ 59 w 81"/>
                <a:gd name="T65" fmla="*/ 52 h 112"/>
                <a:gd name="T66" fmla="*/ 66 w 81"/>
                <a:gd name="T67" fmla="*/ 48 h 112"/>
                <a:gd name="T68" fmla="*/ 70 w 81"/>
                <a:gd name="T69" fmla="*/ 45 h 112"/>
                <a:gd name="T70" fmla="*/ 70 w 81"/>
                <a:gd name="T71" fmla="*/ 41 h 112"/>
                <a:gd name="T72" fmla="*/ 70 w 81"/>
                <a:gd name="T73" fmla="*/ 37 h 112"/>
                <a:gd name="T74" fmla="*/ 66 w 81"/>
                <a:gd name="T75" fmla="*/ 34 h 112"/>
                <a:gd name="T76" fmla="*/ 55 w 81"/>
                <a:gd name="T77" fmla="*/ 26 h 112"/>
                <a:gd name="T78" fmla="*/ 52 w 81"/>
                <a:gd name="T79" fmla="*/ 26 h 112"/>
                <a:gd name="T80" fmla="*/ 44 w 81"/>
                <a:gd name="T81" fmla="*/ 26 h 112"/>
                <a:gd name="T82" fmla="*/ 44 w 81"/>
                <a:gd name="T83" fmla="*/ 26 h 112"/>
                <a:gd name="T84" fmla="*/ 48 w 81"/>
                <a:gd name="T85" fmla="*/ 19 h 112"/>
                <a:gd name="T86" fmla="*/ 40 w 81"/>
                <a:gd name="T87" fmla="*/ 11 h 112"/>
                <a:gd name="T88" fmla="*/ 33 w 81"/>
                <a:gd name="T89" fmla="*/ 4 h 112"/>
                <a:gd name="T90" fmla="*/ 29 w 81"/>
                <a:gd name="T91" fmla="*/ 0 h 112"/>
                <a:gd name="T92" fmla="*/ 22 w 81"/>
                <a:gd name="T93" fmla="*/ 0 h 112"/>
                <a:gd name="T94" fmla="*/ 18 w 81"/>
                <a:gd name="T95" fmla="*/ 4 h 112"/>
                <a:gd name="T96" fmla="*/ 11 w 81"/>
                <a:gd name="T97" fmla="*/ 8 h 112"/>
                <a:gd name="T98" fmla="*/ 11 w 81"/>
                <a:gd name="T99" fmla="*/ 15 h 112"/>
                <a:gd name="T100" fmla="*/ 14 w 81"/>
                <a:gd name="T101" fmla="*/ 19 h 112"/>
                <a:gd name="T102" fmla="*/ 18 w 81"/>
                <a:gd name="T103" fmla="*/ 23 h 112"/>
                <a:gd name="T104" fmla="*/ 11 w 81"/>
                <a:gd name="T105" fmla="*/ 26 h 112"/>
                <a:gd name="T106" fmla="*/ 3 w 81"/>
                <a:gd name="T107" fmla="*/ 26 h 112"/>
                <a:gd name="T108" fmla="*/ 3 w 81"/>
                <a:gd name="T109" fmla="*/ 30 h 112"/>
                <a:gd name="T110" fmla="*/ 0 w 81"/>
                <a:gd name="T111" fmla="*/ 37 h 112"/>
                <a:gd name="T112" fmla="*/ 11 w 81"/>
                <a:gd name="T113" fmla="*/ 4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 h="112">
                  <a:moveTo>
                    <a:pt x="11" y="48"/>
                  </a:moveTo>
                  <a:lnTo>
                    <a:pt x="11" y="48"/>
                  </a:lnTo>
                  <a:lnTo>
                    <a:pt x="14" y="48"/>
                  </a:lnTo>
                  <a:lnTo>
                    <a:pt x="14" y="48"/>
                  </a:lnTo>
                  <a:lnTo>
                    <a:pt x="18" y="48"/>
                  </a:lnTo>
                  <a:lnTo>
                    <a:pt x="22" y="52"/>
                  </a:lnTo>
                  <a:lnTo>
                    <a:pt x="22" y="56"/>
                  </a:lnTo>
                  <a:lnTo>
                    <a:pt x="18" y="60"/>
                  </a:lnTo>
                  <a:lnTo>
                    <a:pt x="18" y="60"/>
                  </a:lnTo>
                  <a:lnTo>
                    <a:pt x="22" y="63"/>
                  </a:lnTo>
                  <a:lnTo>
                    <a:pt x="26" y="63"/>
                  </a:lnTo>
                  <a:lnTo>
                    <a:pt x="26" y="63"/>
                  </a:lnTo>
                  <a:lnTo>
                    <a:pt x="26" y="67"/>
                  </a:lnTo>
                  <a:lnTo>
                    <a:pt x="29" y="67"/>
                  </a:lnTo>
                  <a:lnTo>
                    <a:pt x="29" y="67"/>
                  </a:lnTo>
                  <a:lnTo>
                    <a:pt x="26" y="71"/>
                  </a:lnTo>
                  <a:lnTo>
                    <a:pt x="26" y="74"/>
                  </a:lnTo>
                  <a:lnTo>
                    <a:pt x="22" y="82"/>
                  </a:lnTo>
                  <a:lnTo>
                    <a:pt x="22" y="82"/>
                  </a:lnTo>
                  <a:lnTo>
                    <a:pt x="22" y="86"/>
                  </a:lnTo>
                  <a:lnTo>
                    <a:pt x="22" y="89"/>
                  </a:lnTo>
                  <a:lnTo>
                    <a:pt x="22" y="89"/>
                  </a:lnTo>
                  <a:lnTo>
                    <a:pt x="22" y="93"/>
                  </a:lnTo>
                  <a:lnTo>
                    <a:pt x="22" y="93"/>
                  </a:lnTo>
                  <a:lnTo>
                    <a:pt x="26" y="97"/>
                  </a:lnTo>
                  <a:lnTo>
                    <a:pt x="29" y="100"/>
                  </a:lnTo>
                  <a:lnTo>
                    <a:pt x="29" y="104"/>
                  </a:lnTo>
                  <a:lnTo>
                    <a:pt x="29" y="104"/>
                  </a:lnTo>
                  <a:lnTo>
                    <a:pt x="37" y="112"/>
                  </a:lnTo>
                  <a:lnTo>
                    <a:pt x="40" y="112"/>
                  </a:lnTo>
                  <a:lnTo>
                    <a:pt x="40" y="108"/>
                  </a:lnTo>
                  <a:lnTo>
                    <a:pt x="44" y="108"/>
                  </a:lnTo>
                  <a:lnTo>
                    <a:pt x="44" y="108"/>
                  </a:lnTo>
                  <a:lnTo>
                    <a:pt x="48" y="108"/>
                  </a:lnTo>
                  <a:lnTo>
                    <a:pt x="52" y="108"/>
                  </a:lnTo>
                  <a:lnTo>
                    <a:pt x="52" y="104"/>
                  </a:lnTo>
                  <a:lnTo>
                    <a:pt x="55" y="104"/>
                  </a:lnTo>
                  <a:lnTo>
                    <a:pt x="63" y="104"/>
                  </a:lnTo>
                  <a:lnTo>
                    <a:pt x="63" y="100"/>
                  </a:lnTo>
                  <a:lnTo>
                    <a:pt x="66" y="100"/>
                  </a:lnTo>
                  <a:lnTo>
                    <a:pt x="70" y="97"/>
                  </a:lnTo>
                  <a:lnTo>
                    <a:pt x="74" y="100"/>
                  </a:lnTo>
                  <a:lnTo>
                    <a:pt x="77" y="100"/>
                  </a:lnTo>
                  <a:lnTo>
                    <a:pt x="81" y="100"/>
                  </a:lnTo>
                  <a:lnTo>
                    <a:pt x="77" y="97"/>
                  </a:lnTo>
                  <a:lnTo>
                    <a:pt x="77" y="97"/>
                  </a:lnTo>
                  <a:lnTo>
                    <a:pt x="77" y="93"/>
                  </a:lnTo>
                  <a:lnTo>
                    <a:pt x="74" y="93"/>
                  </a:lnTo>
                  <a:lnTo>
                    <a:pt x="74" y="89"/>
                  </a:lnTo>
                  <a:lnTo>
                    <a:pt x="70" y="89"/>
                  </a:lnTo>
                  <a:lnTo>
                    <a:pt x="70" y="86"/>
                  </a:lnTo>
                  <a:lnTo>
                    <a:pt x="70" y="86"/>
                  </a:lnTo>
                  <a:lnTo>
                    <a:pt x="70" y="78"/>
                  </a:lnTo>
                  <a:lnTo>
                    <a:pt x="66" y="78"/>
                  </a:lnTo>
                  <a:lnTo>
                    <a:pt x="66" y="74"/>
                  </a:lnTo>
                  <a:lnTo>
                    <a:pt x="63" y="74"/>
                  </a:lnTo>
                  <a:lnTo>
                    <a:pt x="63" y="74"/>
                  </a:lnTo>
                  <a:lnTo>
                    <a:pt x="63" y="74"/>
                  </a:lnTo>
                  <a:lnTo>
                    <a:pt x="59" y="71"/>
                  </a:lnTo>
                  <a:lnTo>
                    <a:pt x="59" y="67"/>
                  </a:lnTo>
                  <a:lnTo>
                    <a:pt x="59" y="67"/>
                  </a:lnTo>
                  <a:lnTo>
                    <a:pt x="55" y="67"/>
                  </a:lnTo>
                  <a:lnTo>
                    <a:pt x="55" y="63"/>
                  </a:lnTo>
                  <a:lnTo>
                    <a:pt x="59" y="56"/>
                  </a:lnTo>
                  <a:lnTo>
                    <a:pt x="59" y="56"/>
                  </a:lnTo>
                  <a:lnTo>
                    <a:pt x="59" y="52"/>
                  </a:lnTo>
                  <a:lnTo>
                    <a:pt x="63" y="52"/>
                  </a:lnTo>
                  <a:lnTo>
                    <a:pt x="66" y="48"/>
                  </a:lnTo>
                  <a:lnTo>
                    <a:pt x="70" y="45"/>
                  </a:lnTo>
                  <a:lnTo>
                    <a:pt x="70" y="45"/>
                  </a:lnTo>
                  <a:lnTo>
                    <a:pt x="70" y="41"/>
                  </a:lnTo>
                  <a:lnTo>
                    <a:pt x="70" y="41"/>
                  </a:lnTo>
                  <a:lnTo>
                    <a:pt x="70" y="41"/>
                  </a:lnTo>
                  <a:lnTo>
                    <a:pt x="70" y="37"/>
                  </a:lnTo>
                  <a:lnTo>
                    <a:pt x="70" y="34"/>
                  </a:lnTo>
                  <a:lnTo>
                    <a:pt x="66" y="34"/>
                  </a:lnTo>
                  <a:lnTo>
                    <a:pt x="63" y="30"/>
                  </a:lnTo>
                  <a:lnTo>
                    <a:pt x="55" y="26"/>
                  </a:lnTo>
                  <a:lnTo>
                    <a:pt x="52" y="23"/>
                  </a:lnTo>
                  <a:lnTo>
                    <a:pt x="52" y="26"/>
                  </a:lnTo>
                  <a:lnTo>
                    <a:pt x="48" y="26"/>
                  </a:lnTo>
                  <a:lnTo>
                    <a:pt x="44" y="26"/>
                  </a:lnTo>
                  <a:lnTo>
                    <a:pt x="44" y="30"/>
                  </a:lnTo>
                  <a:lnTo>
                    <a:pt x="44" y="26"/>
                  </a:lnTo>
                  <a:lnTo>
                    <a:pt x="44" y="23"/>
                  </a:lnTo>
                  <a:lnTo>
                    <a:pt x="48" y="19"/>
                  </a:lnTo>
                  <a:lnTo>
                    <a:pt x="44" y="15"/>
                  </a:lnTo>
                  <a:lnTo>
                    <a:pt x="40" y="11"/>
                  </a:lnTo>
                  <a:lnTo>
                    <a:pt x="37" y="11"/>
                  </a:lnTo>
                  <a:lnTo>
                    <a:pt x="33" y="4"/>
                  </a:lnTo>
                  <a:lnTo>
                    <a:pt x="29" y="4"/>
                  </a:lnTo>
                  <a:lnTo>
                    <a:pt x="29" y="0"/>
                  </a:lnTo>
                  <a:lnTo>
                    <a:pt x="26" y="0"/>
                  </a:lnTo>
                  <a:lnTo>
                    <a:pt x="22" y="0"/>
                  </a:lnTo>
                  <a:lnTo>
                    <a:pt x="22" y="0"/>
                  </a:lnTo>
                  <a:lnTo>
                    <a:pt x="18" y="4"/>
                  </a:lnTo>
                  <a:lnTo>
                    <a:pt x="14" y="8"/>
                  </a:lnTo>
                  <a:lnTo>
                    <a:pt x="11" y="8"/>
                  </a:lnTo>
                  <a:lnTo>
                    <a:pt x="7" y="11"/>
                  </a:lnTo>
                  <a:lnTo>
                    <a:pt x="11" y="15"/>
                  </a:lnTo>
                  <a:lnTo>
                    <a:pt x="11" y="19"/>
                  </a:lnTo>
                  <a:lnTo>
                    <a:pt x="14" y="19"/>
                  </a:lnTo>
                  <a:lnTo>
                    <a:pt x="18" y="19"/>
                  </a:lnTo>
                  <a:lnTo>
                    <a:pt x="18" y="23"/>
                  </a:lnTo>
                  <a:lnTo>
                    <a:pt x="11" y="26"/>
                  </a:lnTo>
                  <a:lnTo>
                    <a:pt x="11" y="26"/>
                  </a:lnTo>
                  <a:lnTo>
                    <a:pt x="7" y="26"/>
                  </a:lnTo>
                  <a:lnTo>
                    <a:pt x="3" y="26"/>
                  </a:lnTo>
                  <a:lnTo>
                    <a:pt x="3" y="26"/>
                  </a:lnTo>
                  <a:lnTo>
                    <a:pt x="3" y="30"/>
                  </a:lnTo>
                  <a:lnTo>
                    <a:pt x="0" y="34"/>
                  </a:lnTo>
                  <a:lnTo>
                    <a:pt x="0" y="37"/>
                  </a:lnTo>
                  <a:lnTo>
                    <a:pt x="3" y="45"/>
                  </a:lnTo>
                  <a:lnTo>
                    <a:pt x="11" y="48"/>
                  </a:lnTo>
                  <a:lnTo>
                    <a:pt x="11" y="4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83" name="Freeform 182"/>
            <p:cNvSpPr>
              <a:spLocks noEditPoints="1"/>
            </p:cNvSpPr>
            <p:nvPr/>
          </p:nvSpPr>
          <p:spPr bwMode="auto">
            <a:xfrm>
              <a:off x="2763216" y="2932800"/>
              <a:ext cx="281773" cy="234168"/>
            </a:xfrm>
            <a:custGeom>
              <a:avLst/>
              <a:gdLst>
                <a:gd name="T0" fmla="*/ 34 w 59"/>
                <a:gd name="T1" fmla="*/ 49 h 49"/>
                <a:gd name="T2" fmla="*/ 40 w 59"/>
                <a:gd name="T3" fmla="*/ 44 h 49"/>
                <a:gd name="T4" fmla="*/ 42 w 59"/>
                <a:gd name="T5" fmla="*/ 41 h 49"/>
                <a:gd name="T6" fmla="*/ 40 w 59"/>
                <a:gd name="T7" fmla="*/ 37 h 49"/>
                <a:gd name="T8" fmla="*/ 38 w 59"/>
                <a:gd name="T9" fmla="*/ 35 h 49"/>
                <a:gd name="T10" fmla="*/ 45 w 59"/>
                <a:gd name="T11" fmla="*/ 35 h 49"/>
                <a:gd name="T12" fmla="*/ 52 w 59"/>
                <a:gd name="T13" fmla="*/ 33 h 49"/>
                <a:gd name="T14" fmla="*/ 54 w 59"/>
                <a:gd name="T15" fmla="*/ 29 h 49"/>
                <a:gd name="T16" fmla="*/ 54 w 59"/>
                <a:gd name="T17" fmla="*/ 24 h 49"/>
                <a:gd name="T18" fmla="*/ 58 w 59"/>
                <a:gd name="T19" fmla="*/ 22 h 49"/>
                <a:gd name="T20" fmla="*/ 56 w 59"/>
                <a:gd name="T21" fmla="*/ 19 h 49"/>
                <a:gd name="T22" fmla="*/ 59 w 59"/>
                <a:gd name="T23" fmla="*/ 17 h 49"/>
                <a:gd name="T24" fmla="*/ 55 w 59"/>
                <a:gd name="T25" fmla="*/ 16 h 49"/>
                <a:gd name="T26" fmla="*/ 52 w 59"/>
                <a:gd name="T27" fmla="*/ 16 h 49"/>
                <a:gd name="T28" fmla="*/ 55 w 59"/>
                <a:gd name="T29" fmla="*/ 14 h 49"/>
                <a:gd name="T30" fmla="*/ 51 w 59"/>
                <a:gd name="T31" fmla="*/ 12 h 49"/>
                <a:gd name="T32" fmla="*/ 48 w 59"/>
                <a:gd name="T33" fmla="*/ 10 h 49"/>
                <a:gd name="T34" fmla="*/ 46 w 59"/>
                <a:gd name="T35" fmla="*/ 9 h 49"/>
                <a:gd name="T36" fmla="*/ 50 w 59"/>
                <a:gd name="T37" fmla="*/ 8 h 49"/>
                <a:gd name="T38" fmla="*/ 45 w 59"/>
                <a:gd name="T39" fmla="*/ 7 h 49"/>
                <a:gd name="T40" fmla="*/ 39 w 59"/>
                <a:gd name="T41" fmla="*/ 9 h 49"/>
                <a:gd name="T42" fmla="*/ 35 w 59"/>
                <a:gd name="T43" fmla="*/ 10 h 49"/>
                <a:gd name="T44" fmla="*/ 26 w 59"/>
                <a:gd name="T45" fmla="*/ 9 h 49"/>
                <a:gd name="T46" fmla="*/ 23 w 59"/>
                <a:gd name="T47" fmla="*/ 7 h 49"/>
                <a:gd name="T48" fmla="*/ 18 w 59"/>
                <a:gd name="T49" fmla="*/ 5 h 49"/>
                <a:gd name="T50" fmla="*/ 16 w 59"/>
                <a:gd name="T51" fmla="*/ 1 h 49"/>
                <a:gd name="T52" fmla="*/ 14 w 59"/>
                <a:gd name="T53" fmla="*/ 4 h 49"/>
                <a:gd name="T54" fmla="*/ 15 w 59"/>
                <a:gd name="T55" fmla="*/ 5 h 49"/>
                <a:gd name="T56" fmla="*/ 13 w 59"/>
                <a:gd name="T57" fmla="*/ 6 h 49"/>
                <a:gd name="T58" fmla="*/ 9 w 59"/>
                <a:gd name="T59" fmla="*/ 9 h 49"/>
                <a:gd name="T60" fmla="*/ 7 w 59"/>
                <a:gd name="T61" fmla="*/ 14 h 49"/>
                <a:gd name="T62" fmla="*/ 6 w 59"/>
                <a:gd name="T63" fmla="*/ 11 h 49"/>
                <a:gd name="T64" fmla="*/ 7 w 59"/>
                <a:gd name="T65" fmla="*/ 6 h 49"/>
                <a:gd name="T66" fmla="*/ 8 w 59"/>
                <a:gd name="T67" fmla="*/ 4 h 49"/>
                <a:gd name="T68" fmla="*/ 7 w 59"/>
                <a:gd name="T69" fmla="*/ 4 h 49"/>
                <a:gd name="T70" fmla="*/ 3 w 59"/>
                <a:gd name="T71" fmla="*/ 8 h 49"/>
                <a:gd name="T72" fmla="*/ 0 w 59"/>
                <a:gd name="T73" fmla="*/ 13 h 49"/>
                <a:gd name="T74" fmla="*/ 4 w 59"/>
                <a:gd name="T75" fmla="*/ 18 h 49"/>
                <a:gd name="T76" fmla="*/ 4 w 59"/>
                <a:gd name="T77" fmla="*/ 21 h 49"/>
                <a:gd name="T78" fmla="*/ 8 w 59"/>
                <a:gd name="T79" fmla="*/ 22 h 49"/>
                <a:gd name="T80" fmla="*/ 14 w 59"/>
                <a:gd name="T81" fmla="*/ 23 h 49"/>
                <a:gd name="T82" fmla="*/ 20 w 59"/>
                <a:gd name="T83" fmla="*/ 26 h 49"/>
                <a:gd name="T84" fmla="*/ 24 w 59"/>
                <a:gd name="T85" fmla="*/ 26 h 49"/>
                <a:gd name="T86" fmla="*/ 26 w 59"/>
                <a:gd name="T87" fmla="*/ 28 h 49"/>
                <a:gd name="T88" fmla="*/ 24 w 59"/>
                <a:gd name="T89" fmla="*/ 32 h 49"/>
                <a:gd name="T90" fmla="*/ 24 w 59"/>
                <a:gd name="T91" fmla="*/ 36 h 49"/>
                <a:gd name="T92" fmla="*/ 25 w 59"/>
                <a:gd name="T93" fmla="*/ 41 h 49"/>
                <a:gd name="T94" fmla="*/ 26 w 59"/>
                <a:gd name="T95" fmla="*/ 43 h 49"/>
                <a:gd name="T96" fmla="*/ 22 w 59"/>
                <a:gd name="T97" fmla="*/ 1 h 49"/>
                <a:gd name="T98" fmla="*/ 22 w 59"/>
                <a:gd name="T99" fmla="*/ 2 h 49"/>
                <a:gd name="T100" fmla="*/ 20 w 59"/>
                <a:gd name="T101" fmla="*/ 2 h 49"/>
                <a:gd name="T102" fmla="*/ 15 w 59"/>
                <a:gd name="T103" fmla="*/ 0 h 49"/>
                <a:gd name="T104" fmla="*/ 40 w 59"/>
                <a:gd name="T105" fmla="*/ 6 h 49"/>
                <a:gd name="T106" fmla="*/ 41 w 59"/>
                <a:gd name="T107"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49">
                  <a:moveTo>
                    <a:pt x="27" y="47"/>
                  </a:moveTo>
                  <a:cubicBezTo>
                    <a:pt x="29" y="48"/>
                    <a:pt x="29" y="48"/>
                    <a:pt x="29" y="48"/>
                  </a:cubicBezTo>
                  <a:cubicBezTo>
                    <a:pt x="31" y="49"/>
                    <a:pt x="31" y="49"/>
                    <a:pt x="31" y="49"/>
                  </a:cubicBezTo>
                  <a:cubicBezTo>
                    <a:pt x="32" y="49"/>
                    <a:pt x="32" y="49"/>
                    <a:pt x="32" y="49"/>
                  </a:cubicBezTo>
                  <a:cubicBezTo>
                    <a:pt x="34" y="49"/>
                    <a:pt x="34" y="49"/>
                    <a:pt x="34" y="49"/>
                  </a:cubicBezTo>
                  <a:cubicBezTo>
                    <a:pt x="35" y="48"/>
                    <a:pt x="35" y="48"/>
                    <a:pt x="35" y="48"/>
                  </a:cubicBezTo>
                  <a:cubicBezTo>
                    <a:pt x="36" y="47"/>
                    <a:pt x="36" y="47"/>
                    <a:pt x="36" y="47"/>
                  </a:cubicBezTo>
                  <a:cubicBezTo>
                    <a:pt x="37" y="46"/>
                    <a:pt x="37" y="46"/>
                    <a:pt x="37" y="46"/>
                  </a:cubicBezTo>
                  <a:cubicBezTo>
                    <a:pt x="39" y="45"/>
                    <a:pt x="39" y="45"/>
                    <a:pt x="39" y="45"/>
                  </a:cubicBezTo>
                  <a:cubicBezTo>
                    <a:pt x="40" y="44"/>
                    <a:pt x="40" y="44"/>
                    <a:pt x="40" y="44"/>
                  </a:cubicBezTo>
                  <a:cubicBezTo>
                    <a:pt x="41" y="43"/>
                    <a:pt x="41" y="43"/>
                    <a:pt x="41" y="43"/>
                  </a:cubicBezTo>
                  <a:cubicBezTo>
                    <a:pt x="43" y="43"/>
                    <a:pt x="43" y="43"/>
                    <a:pt x="43" y="43"/>
                  </a:cubicBezTo>
                  <a:cubicBezTo>
                    <a:pt x="44" y="43"/>
                    <a:pt x="44" y="43"/>
                    <a:pt x="44" y="43"/>
                  </a:cubicBezTo>
                  <a:cubicBezTo>
                    <a:pt x="44" y="42"/>
                    <a:pt x="44" y="42"/>
                    <a:pt x="44" y="42"/>
                  </a:cubicBezTo>
                  <a:cubicBezTo>
                    <a:pt x="42" y="41"/>
                    <a:pt x="42" y="41"/>
                    <a:pt x="42" y="41"/>
                  </a:cubicBezTo>
                  <a:cubicBezTo>
                    <a:pt x="41" y="42"/>
                    <a:pt x="41" y="42"/>
                    <a:pt x="41" y="42"/>
                  </a:cubicBezTo>
                  <a:cubicBezTo>
                    <a:pt x="39" y="41"/>
                    <a:pt x="39" y="41"/>
                    <a:pt x="39" y="41"/>
                  </a:cubicBezTo>
                  <a:cubicBezTo>
                    <a:pt x="39" y="40"/>
                    <a:pt x="39" y="40"/>
                    <a:pt x="39" y="40"/>
                  </a:cubicBezTo>
                  <a:cubicBezTo>
                    <a:pt x="38" y="39"/>
                    <a:pt x="38" y="39"/>
                    <a:pt x="38" y="39"/>
                  </a:cubicBezTo>
                  <a:cubicBezTo>
                    <a:pt x="40" y="37"/>
                    <a:pt x="40" y="37"/>
                    <a:pt x="40" y="37"/>
                  </a:cubicBezTo>
                  <a:cubicBezTo>
                    <a:pt x="39" y="36"/>
                    <a:pt x="39" y="36"/>
                    <a:pt x="39" y="36"/>
                  </a:cubicBezTo>
                  <a:cubicBezTo>
                    <a:pt x="38" y="36"/>
                    <a:pt x="38" y="36"/>
                    <a:pt x="38" y="36"/>
                  </a:cubicBezTo>
                  <a:cubicBezTo>
                    <a:pt x="38" y="35"/>
                    <a:pt x="38" y="35"/>
                    <a:pt x="38" y="35"/>
                  </a:cubicBezTo>
                  <a:cubicBezTo>
                    <a:pt x="37" y="34"/>
                    <a:pt x="37" y="34"/>
                    <a:pt x="37" y="34"/>
                  </a:cubicBezTo>
                  <a:cubicBezTo>
                    <a:pt x="38" y="35"/>
                    <a:pt x="38" y="35"/>
                    <a:pt x="38" y="35"/>
                  </a:cubicBezTo>
                  <a:cubicBezTo>
                    <a:pt x="40" y="35"/>
                    <a:pt x="40" y="35"/>
                    <a:pt x="40" y="35"/>
                  </a:cubicBezTo>
                  <a:cubicBezTo>
                    <a:pt x="41" y="36"/>
                    <a:pt x="41" y="36"/>
                    <a:pt x="41" y="36"/>
                  </a:cubicBezTo>
                  <a:cubicBezTo>
                    <a:pt x="43" y="35"/>
                    <a:pt x="43" y="35"/>
                    <a:pt x="43" y="35"/>
                  </a:cubicBezTo>
                  <a:cubicBezTo>
                    <a:pt x="45" y="35"/>
                    <a:pt x="45" y="35"/>
                    <a:pt x="45" y="35"/>
                  </a:cubicBezTo>
                  <a:cubicBezTo>
                    <a:pt x="45" y="35"/>
                    <a:pt x="45" y="35"/>
                    <a:pt x="45" y="35"/>
                  </a:cubicBezTo>
                  <a:cubicBezTo>
                    <a:pt x="46" y="35"/>
                    <a:pt x="46" y="35"/>
                    <a:pt x="46" y="35"/>
                  </a:cubicBezTo>
                  <a:cubicBezTo>
                    <a:pt x="48" y="34"/>
                    <a:pt x="48" y="34"/>
                    <a:pt x="48" y="34"/>
                  </a:cubicBezTo>
                  <a:cubicBezTo>
                    <a:pt x="49" y="34"/>
                    <a:pt x="49" y="34"/>
                    <a:pt x="49" y="34"/>
                  </a:cubicBezTo>
                  <a:cubicBezTo>
                    <a:pt x="50" y="34"/>
                    <a:pt x="50" y="34"/>
                    <a:pt x="50" y="34"/>
                  </a:cubicBezTo>
                  <a:cubicBezTo>
                    <a:pt x="52" y="33"/>
                    <a:pt x="52" y="33"/>
                    <a:pt x="52" y="33"/>
                  </a:cubicBezTo>
                  <a:cubicBezTo>
                    <a:pt x="53" y="33"/>
                    <a:pt x="53" y="33"/>
                    <a:pt x="53" y="33"/>
                  </a:cubicBezTo>
                  <a:cubicBezTo>
                    <a:pt x="56" y="32"/>
                    <a:pt x="56" y="32"/>
                    <a:pt x="56" y="32"/>
                  </a:cubicBezTo>
                  <a:cubicBezTo>
                    <a:pt x="56" y="31"/>
                    <a:pt x="56" y="31"/>
                    <a:pt x="56" y="31"/>
                  </a:cubicBezTo>
                  <a:cubicBezTo>
                    <a:pt x="56" y="30"/>
                    <a:pt x="56" y="30"/>
                    <a:pt x="56" y="30"/>
                  </a:cubicBezTo>
                  <a:cubicBezTo>
                    <a:pt x="54" y="29"/>
                    <a:pt x="54" y="29"/>
                    <a:pt x="54" y="29"/>
                  </a:cubicBezTo>
                  <a:cubicBezTo>
                    <a:pt x="53" y="27"/>
                    <a:pt x="53" y="27"/>
                    <a:pt x="53" y="27"/>
                  </a:cubicBezTo>
                  <a:cubicBezTo>
                    <a:pt x="53" y="26"/>
                    <a:pt x="53" y="26"/>
                    <a:pt x="53" y="26"/>
                  </a:cubicBezTo>
                  <a:cubicBezTo>
                    <a:pt x="54" y="25"/>
                    <a:pt x="54" y="25"/>
                    <a:pt x="54" y="25"/>
                  </a:cubicBezTo>
                  <a:cubicBezTo>
                    <a:pt x="54" y="24"/>
                    <a:pt x="54" y="24"/>
                    <a:pt x="54" y="24"/>
                  </a:cubicBezTo>
                  <a:cubicBezTo>
                    <a:pt x="54" y="24"/>
                    <a:pt x="54" y="24"/>
                    <a:pt x="54" y="24"/>
                  </a:cubicBezTo>
                  <a:cubicBezTo>
                    <a:pt x="55" y="24"/>
                    <a:pt x="55" y="24"/>
                    <a:pt x="55" y="24"/>
                  </a:cubicBezTo>
                  <a:cubicBezTo>
                    <a:pt x="56" y="24"/>
                    <a:pt x="56" y="24"/>
                    <a:pt x="56" y="24"/>
                  </a:cubicBezTo>
                  <a:cubicBezTo>
                    <a:pt x="56" y="24"/>
                    <a:pt x="56" y="24"/>
                    <a:pt x="56" y="24"/>
                  </a:cubicBezTo>
                  <a:cubicBezTo>
                    <a:pt x="58" y="23"/>
                    <a:pt x="58" y="23"/>
                    <a:pt x="58" y="23"/>
                  </a:cubicBezTo>
                  <a:cubicBezTo>
                    <a:pt x="58" y="22"/>
                    <a:pt x="58" y="22"/>
                    <a:pt x="58" y="22"/>
                  </a:cubicBezTo>
                  <a:cubicBezTo>
                    <a:pt x="57" y="22"/>
                    <a:pt x="57" y="22"/>
                    <a:pt x="57" y="22"/>
                  </a:cubicBezTo>
                  <a:cubicBezTo>
                    <a:pt x="56" y="22"/>
                    <a:pt x="56" y="22"/>
                    <a:pt x="56" y="22"/>
                  </a:cubicBezTo>
                  <a:cubicBezTo>
                    <a:pt x="56" y="21"/>
                    <a:pt x="56" y="21"/>
                    <a:pt x="56" y="21"/>
                  </a:cubicBezTo>
                  <a:cubicBezTo>
                    <a:pt x="55" y="20"/>
                    <a:pt x="55" y="20"/>
                    <a:pt x="55" y="20"/>
                  </a:cubicBezTo>
                  <a:cubicBezTo>
                    <a:pt x="56" y="19"/>
                    <a:pt x="56" y="19"/>
                    <a:pt x="56" y="19"/>
                  </a:cubicBezTo>
                  <a:cubicBezTo>
                    <a:pt x="57" y="19"/>
                    <a:pt x="57" y="19"/>
                    <a:pt x="57" y="19"/>
                  </a:cubicBezTo>
                  <a:cubicBezTo>
                    <a:pt x="58" y="18"/>
                    <a:pt x="58" y="18"/>
                    <a:pt x="58" y="18"/>
                  </a:cubicBezTo>
                  <a:cubicBezTo>
                    <a:pt x="59" y="17"/>
                    <a:pt x="59" y="17"/>
                    <a:pt x="59" y="17"/>
                  </a:cubicBezTo>
                  <a:cubicBezTo>
                    <a:pt x="59" y="17"/>
                    <a:pt x="59" y="17"/>
                    <a:pt x="59" y="17"/>
                  </a:cubicBezTo>
                  <a:cubicBezTo>
                    <a:pt x="59" y="17"/>
                    <a:pt x="59" y="17"/>
                    <a:pt x="59" y="17"/>
                  </a:cubicBezTo>
                  <a:cubicBezTo>
                    <a:pt x="58" y="16"/>
                    <a:pt x="58" y="16"/>
                    <a:pt x="58" y="16"/>
                  </a:cubicBezTo>
                  <a:cubicBezTo>
                    <a:pt x="57" y="16"/>
                    <a:pt x="57" y="16"/>
                    <a:pt x="57" y="16"/>
                  </a:cubicBezTo>
                  <a:cubicBezTo>
                    <a:pt x="56" y="16"/>
                    <a:pt x="56" y="16"/>
                    <a:pt x="56" y="16"/>
                  </a:cubicBezTo>
                  <a:cubicBezTo>
                    <a:pt x="55" y="16"/>
                    <a:pt x="55" y="16"/>
                    <a:pt x="55" y="16"/>
                  </a:cubicBezTo>
                  <a:cubicBezTo>
                    <a:pt x="55" y="16"/>
                    <a:pt x="55" y="16"/>
                    <a:pt x="55" y="16"/>
                  </a:cubicBezTo>
                  <a:cubicBezTo>
                    <a:pt x="54" y="16"/>
                    <a:pt x="54" y="16"/>
                    <a:pt x="54" y="16"/>
                  </a:cubicBezTo>
                  <a:cubicBezTo>
                    <a:pt x="53" y="16"/>
                    <a:pt x="53" y="16"/>
                    <a:pt x="53" y="16"/>
                  </a:cubicBezTo>
                  <a:cubicBezTo>
                    <a:pt x="52" y="16"/>
                    <a:pt x="52" y="16"/>
                    <a:pt x="52" y="16"/>
                  </a:cubicBezTo>
                  <a:cubicBezTo>
                    <a:pt x="51" y="16"/>
                    <a:pt x="51" y="16"/>
                    <a:pt x="51" y="16"/>
                  </a:cubicBezTo>
                  <a:cubicBezTo>
                    <a:pt x="52" y="16"/>
                    <a:pt x="52" y="16"/>
                    <a:pt x="52" y="16"/>
                  </a:cubicBezTo>
                  <a:cubicBezTo>
                    <a:pt x="53" y="16"/>
                    <a:pt x="53" y="16"/>
                    <a:pt x="53" y="16"/>
                  </a:cubicBezTo>
                  <a:cubicBezTo>
                    <a:pt x="53" y="16"/>
                    <a:pt x="53" y="16"/>
                    <a:pt x="53" y="16"/>
                  </a:cubicBezTo>
                  <a:cubicBezTo>
                    <a:pt x="54" y="15"/>
                    <a:pt x="54" y="15"/>
                    <a:pt x="54" y="15"/>
                  </a:cubicBezTo>
                  <a:cubicBezTo>
                    <a:pt x="55" y="14"/>
                    <a:pt x="55" y="14"/>
                    <a:pt x="55" y="14"/>
                  </a:cubicBezTo>
                  <a:cubicBezTo>
                    <a:pt x="55" y="14"/>
                    <a:pt x="55" y="14"/>
                    <a:pt x="55" y="14"/>
                  </a:cubicBezTo>
                  <a:cubicBezTo>
                    <a:pt x="54" y="14"/>
                    <a:pt x="54" y="14"/>
                    <a:pt x="54" y="14"/>
                  </a:cubicBezTo>
                  <a:cubicBezTo>
                    <a:pt x="54" y="13"/>
                    <a:pt x="54" y="13"/>
                    <a:pt x="54" y="13"/>
                  </a:cubicBezTo>
                  <a:cubicBezTo>
                    <a:pt x="54" y="13"/>
                    <a:pt x="54" y="13"/>
                    <a:pt x="54" y="13"/>
                  </a:cubicBezTo>
                  <a:cubicBezTo>
                    <a:pt x="53" y="12"/>
                    <a:pt x="53" y="12"/>
                    <a:pt x="53" y="12"/>
                  </a:cubicBezTo>
                  <a:cubicBezTo>
                    <a:pt x="51" y="12"/>
                    <a:pt x="51" y="12"/>
                    <a:pt x="51" y="12"/>
                  </a:cubicBezTo>
                  <a:cubicBezTo>
                    <a:pt x="51" y="11"/>
                    <a:pt x="51" y="11"/>
                    <a:pt x="51" y="11"/>
                  </a:cubicBezTo>
                  <a:cubicBezTo>
                    <a:pt x="50" y="11"/>
                    <a:pt x="50" y="11"/>
                    <a:pt x="50" y="11"/>
                  </a:cubicBezTo>
                  <a:cubicBezTo>
                    <a:pt x="50" y="11"/>
                    <a:pt x="50" y="11"/>
                    <a:pt x="50" y="11"/>
                  </a:cubicBezTo>
                  <a:cubicBezTo>
                    <a:pt x="49" y="11"/>
                    <a:pt x="49" y="11"/>
                    <a:pt x="49" y="11"/>
                  </a:cubicBezTo>
                  <a:cubicBezTo>
                    <a:pt x="48" y="10"/>
                    <a:pt x="48" y="10"/>
                    <a:pt x="48" y="10"/>
                  </a:cubicBezTo>
                  <a:cubicBezTo>
                    <a:pt x="48" y="10"/>
                    <a:pt x="48" y="10"/>
                    <a:pt x="48" y="10"/>
                  </a:cubicBezTo>
                  <a:cubicBezTo>
                    <a:pt x="48" y="11"/>
                    <a:pt x="48" y="11"/>
                    <a:pt x="48" y="11"/>
                  </a:cubicBezTo>
                  <a:cubicBezTo>
                    <a:pt x="47" y="10"/>
                    <a:pt x="47" y="10"/>
                    <a:pt x="47" y="10"/>
                  </a:cubicBezTo>
                  <a:cubicBezTo>
                    <a:pt x="47" y="10"/>
                    <a:pt x="47" y="10"/>
                    <a:pt x="47" y="10"/>
                  </a:cubicBezTo>
                  <a:cubicBezTo>
                    <a:pt x="46" y="9"/>
                    <a:pt x="46" y="9"/>
                    <a:pt x="46" y="9"/>
                  </a:cubicBezTo>
                  <a:cubicBezTo>
                    <a:pt x="46" y="9"/>
                    <a:pt x="46" y="9"/>
                    <a:pt x="46" y="9"/>
                  </a:cubicBezTo>
                  <a:cubicBezTo>
                    <a:pt x="46" y="8"/>
                    <a:pt x="46" y="8"/>
                    <a:pt x="46" y="8"/>
                  </a:cubicBezTo>
                  <a:cubicBezTo>
                    <a:pt x="48" y="8"/>
                    <a:pt x="48" y="8"/>
                    <a:pt x="48" y="8"/>
                  </a:cubicBezTo>
                  <a:cubicBezTo>
                    <a:pt x="49" y="8"/>
                    <a:pt x="49" y="8"/>
                    <a:pt x="49" y="8"/>
                  </a:cubicBezTo>
                  <a:cubicBezTo>
                    <a:pt x="50" y="8"/>
                    <a:pt x="50" y="8"/>
                    <a:pt x="50" y="8"/>
                  </a:cubicBezTo>
                  <a:cubicBezTo>
                    <a:pt x="50" y="7"/>
                    <a:pt x="50" y="7"/>
                    <a:pt x="50" y="7"/>
                  </a:cubicBezTo>
                  <a:cubicBezTo>
                    <a:pt x="49" y="7"/>
                    <a:pt x="49" y="7"/>
                    <a:pt x="49" y="7"/>
                  </a:cubicBezTo>
                  <a:cubicBezTo>
                    <a:pt x="47" y="7"/>
                    <a:pt x="47" y="7"/>
                    <a:pt x="47" y="7"/>
                  </a:cubicBezTo>
                  <a:cubicBezTo>
                    <a:pt x="46" y="7"/>
                    <a:pt x="46" y="7"/>
                    <a:pt x="46" y="7"/>
                  </a:cubicBezTo>
                  <a:cubicBezTo>
                    <a:pt x="45" y="7"/>
                    <a:pt x="45" y="7"/>
                    <a:pt x="45" y="7"/>
                  </a:cubicBezTo>
                  <a:cubicBezTo>
                    <a:pt x="43" y="8"/>
                    <a:pt x="43" y="8"/>
                    <a:pt x="43" y="8"/>
                  </a:cubicBezTo>
                  <a:cubicBezTo>
                    <a:pt x="42" y="8"/>
                    <a:pt x="42" y="8"/>
                    <a:pt x="42" y="8"/>
                  </a:cubicBezTo>
                  <a:cubicBezTo>
                    <a:pt x="41" y="8"/>
                    <a:pt x="41" y="8"/>
                    <a:pt x="41" y="8"/>
                  </a:cubicBezTo>
                  <a:cubicBezTo>
                    <a:pt x="40" y="9"/>
                    <a:pt x="40" y="9"/>
                    <a:pt x="40" y="9"/>
                  </a:cubicBezTo>
                  <a:cubicBezTo>
                    <a:pt x="39" y="9"/>
                    <a:pt x="39" y="9"/>
                    <a:pt x="39" y="9"/>
                  </a:cubicBezTo>
                  <a:cubicBezTo>
                    <a:pt x="38" y="9"/>
                    <a:pt x="38" y="9"/>
                    <a:pt x="38" y="9"/>
                  </a:cubicBezTo>
                  <a:cubicBezTo>
                    <a:pt x="38" y="10"/>
                    <a:pt x="38" y="10"/>
                    <a:pt x="38" y="10"/>
                  </a:cubicBezTo>
                  <a:cubicBezTo>
                    <a:pt x="36" y="10"/>
                    <a:pt x="36" y="10"/>
                    <a:pt x="36" y="10"/>
                  </a:cubicBezTo>
                  <a:cubicBezTo>
                    <a:pt x="36" y="10"/>
                    <a:pt x="36" y="10"/>
                    <a:pt x="36" y="10"/>
                  </a:cubicBezTo>
                  <a:cubicBezTo>
                    <a:pt x="35" y="10"/>
                    <a:pt x="35" y="10"/>
                    <a:pt x="35" y="10"/>
                  </a:cubicBezTo>
                  <a:cubicBezTo>
                    <a:pt x="33" y="9"/>
                    <a:pt x="33" y="9"/>
                    <a:pt x="33" y="9"/>
                  </a:cubicBezTo>
                  <a:cubicBezTo>
                    <a:pt x="33" y="8"/>
                    <a:pt x="33" y="8"/>
                    <a:pt x="33" y="8"/>
                  </a:cubicBezTo>
                  <a:cubicBezTo>
                    <a:pt x="32" y="8"/>
                    <a:pt x="32" y="8"/>
                    <a:pt x="32" y="8"/>
                  </a:cubicBezTo>
                  <a:cubicBezTo>
                    <a:pt x="30" y="8"/>
                    <a:pt x="30" y="8"/>
                    <a:pt x="30" y="8"/>
                  </a:cubicBezTo>
                  <a:cubicBezTo>
                    <a:pt x="26" y="9"/>
                    <a:pt x="26" y="9"/>
                    <a:pt x="26" y="9"/>
                  </a:cubicBezTo>
                  <a:cubicBezTo>
                    <a:pt x="24" y="9"/>
                    <a:pt x="24" y="9"/>
                    <a:pt x="24" y="9"/>
                  </a:cubicBezTo>
                  <a:cubicBezTo>
                    <a:pt x="23" y="8"/>
                    <a:pt x="23" y="8"/>
                    <a:pt x="23" y="8"/>
                  </a:cubicBezTo>
                  <a:cubicBezTo>
                    <a:pt x="23" y="8"/>
                    <a:pt x="23" y="8"/>
                    <a:pt x="23" y="8"/>
                  </a:cubicBezTo>
                  <a:cubicBezTo>
                    <a:pt x="23" y="7"/>
                    <a:pt x="23" y="7"/>
                    <a:pt x="23" y="7"/>
                  </a:cubicBezTo>
                  <a:cubicBezTo>
                    <a:pt x="23" y="7"/>
                    <a:pt x="23" y="7"/>
                    <a:pt x="23" y="7"/>
                  </a:cubicBezTo>
                  <a:cubicBezTo>
                    <a:pt x="23" y="6"/>
                    <a:pt x="23" y="6"/>
                    <a:pt x="23" y="6"/>
                  </a:cubicBezTo>
                  <a:cubicBezTo>
                    <a:pt x="22" y="5"/>
                    <a:pt x="22" y="5"/>
                    <a:pt x="22" y="5"/>
                  </a:cubicBezTo>
                  <a:cubicBezTo>
                    <a:pt x="21" y="5"/>
                    <a:pt x="21" y="5"/>
                    <a:pt x="21" y="5"/>
                  </a:cubicBezTo>
                  <a:cubicBezTo>
                    <a:pt x="19" y="5"/>
                    <a:pt x="19" y="5"/>
                    <a:pt x="19" y="5"/>
                  </a:cubicBezTo>
                  <a:cubicBezTo>
                    <a:pt x="18" y="5"/>
                    <a:pt x="18" y="5"/>
                    <a:pt x="18" y="5"/>
                  </a:cubicBezTo>
                  <a:cubicBezTo>
                    <a:pt x="18" y="5"/>
                    <a:pt x="18" y="5"/>
                    <a:pt x="18" y="5"/>
                  </a:cubicBezTo>
                  <a:cubicBezTo>
                    <a:pt x="17" y="5"/>
                    <a:pt x="17" y="5"/>
                    <a:pt x="17" y="5"/>
                  </a:cubicBezTo>
                  <a:cubicBezTo>
                    <a:pt x="16" y="4"/>
                    <a:pt x="16" y="4"/>
                    <a:pt x="16" y="4"/>
                  </a:cubicBezTo>
                  <a:cubicBezTo>
                    <a:pt x="16" y="3"/>
                    <a:pt x="16" y="3"/>
                    <a:pt x="16" y="3"/>
                  </a:cubicBezTo>
                  <a:cubicBezTo>
                    <a:pt x="16" y="1"/>
                    <a:pt x="16" y="1"/>
                    <a:pt x="16" y="1"/>
                  </a:cubicBezTo>
                  <a:cubicBezTo>
                    <a:pt x="16" y="1"/>
                    <a:pt x="16" y="1"/>
                    <a:pt x="16" y="1"/>
                  </a:cubicBezTo>
                  <a:cubicBezTo>
                    <a:pt x="14" y="2"/>
                    <a:pt x="14" y="2"/>
                    <a:pt x="14" y="2"/>
                  </a:cubicBezTo>
                  <a:cubicBezTo>
                    <a:pt x="13" y="3"/>
                    <a:pt x="13" y="3"/>
                    <a:pt x="13" y="3"/>
                  </a:cubicBezTo>
                  <a:cubicBezTo>
                    <a:pt x="13" y="4"/>
                    <a:pt x="13" y="4"/>
                    <a:pt x="13" y="4"/>
                  </a:cubicBezTo>
                  <a:cubicBezTo>
                    <a:pt x="14" y="4"/>
                    <a:pt x="14" y="4"/>
                    <a:pt x="14" y="4"/>
                  </a:cubicBezTo>
                  <a:cubicBezTo>
                    <a:pt x="15" y="4"/>
                    <a:pt x="15" y="4"/>
                    <a:pt x="15" y="4"/>
                  </a:cubicBezTo>
                  <a:cubicBezTo>
                    <a:pt x="16" y="4"/>
                    <a:pt x="16" y="4"/>
                    <a:pt x="16" y="4"/>
                  </a:cubicBezTo>
                  <a:cubicBezTo>
                    <a:pt x="16" y="4"/>
                    <a:pt x="16" y="4"/>
                    <a:pt x="16" y="4"/>
                  </a:cubicBezTo>
                  <a:cubicBezTo>
                    <a:pt x="16" y="5"/>
                    <a:pt x="16" y="5"/>
                    <a:pt x="16" y="5"/>
                  </a:cubicBezTo>
                  <a:cubicBezTo>
                    <a:pt x="15" y="5"/>
                    <a:pt x="15" y="5"/>
                    <a:pt x="15" y="5"/>
                  </a:cubicBezTo>
                  <a:cubicBezTo>
                    <a:pt x="14" y="5"/>
                    <a:pt x="14" y="5"/>
                    <a:pt x="14" y="5"/>
                  </a:cubicBezTo>
                  <a:cubicBezTo>
                    <a:pt x="14" y="5"/>
                    <a:pt x="14" y="5"/>
                    <a:pt x="14" y="5"/>
                  </a:cubicBezTo>
                  <a:cubicBezTo>
                    <a:pt x="14" y="5"/>
                    <a:pt x="14" y="5"/>
                    <a:pt x="14" y="5"/>
                  </a:cubicBezTo>
                  <a:cubicBezTo>
                    <a:pt x="14" y="5"/>
                    <a:pt x="14" y="5"/>
                    <a:pt x="14" y="5"/>
                  </a:cubicBezTo>
                  <a:cubicBezTo>
                    <a:pt x="13" y="6"/>
                    <a:pt x="13" y="6"/>
                    <a:pt x="13" y="6"/>
                  </a:cubicBezTo>
                  <a:cubicBezTo>
                    <a:pt x="11" y="6"/>
                    <a:pt x="11" y="6"/>
                    <a:pt x="11" y="6"/>
                  </a:cubicBezTo>
                  <a:cubicBezTo>
                    <a:pt x="9" y="7"/>
                    <a:pt x="9" y="7"/>
                    <a:pt x="9" y="7"/>
                  </a:cubicBezTo>
                  <a:cubicBezTo>
                    <a:pt x="8" y="7"/>
                    <a:pt x="8" y="7"/>
                    <a:pt x="8" y="7"/>
                  </a:cubicBezTo>
                  <a:cubicBezTo>
                    <a:pt x="8" y="8"/>
                    <a:pt x="8" y="8"/>
                    <a:pt x="8" y="8"/>
                  </a:cubicBezTo>
                  <a:cubicBezTo>
                    <a:pt x="9" y="9"/>
                    <a:pt x="9" y="9"/>
                    <a:pt x="9" y="9"/>
                  </a:cubicBezTo>
                  <a:cubicBezTo>
                    <a:pt x="9" y="10"/>
                    <a:pt x="9" y="10"/>
                    <a:pt x="9" y="10"/>
                  </a:cubicBezTo>
                  <a:cubicBezTo>
                    <a:pt x="9" y="12"/>
                    <a:pt x="9" y="12"/>
                    <a:pt x="9" y="12"/>
                  </a:cubicBezTo>
                  <a:cubicBezTo>
                    <a:pt x="9" y="12"/>
                    <a:pt x="9" y="12"/>
                    <a:pt x="9" y="12"/>
                  </a:cubicBezTo>
                  <a:cubicBezTo>
                    <a:pt x="9" y="14"/>
                    <a:pt x="9" y="14"/>
                    <a:pt x="9" y="14"/>
                  </a:cubicBezTo>
                  <a:cubicBezTo>
                    <a:pt x="7" y="14"/>
                    <a:pt x="7" y="14"/>
                    <a:pt x="7" y="14"/>
                  </a:cubicBezTo>
                  <a:cubicBezTo>
                    <a:pt x="6" y="14"/>
                    <a:pt x="6" y="14"/>
                    <a:pt x="6" y="14"/>
                  </a:cubicBezTo>
                  <a:cubicBezTo>
                    <a:pt x="6" y="13"/>
                    <a:pt x="6" y="13"/>
                    <a:pt x="6" y="13"/>
                  </a:cubicBezTo>
                  <a:cubicBezTo>
                    <a:pt x="5" y="12"/>
                    <a:pt x="5" y="12"/>
                    <a:pt x="5" y="12"/>
                  </a:cubicBezTo>
                  <a:cubicBezTo>
                    <a:pt x="5" y="11"/>
                    <a:pt x="5" y="11"/>
                    <a:pt x="5" y="11"/>
                  </a:cubicBezTo>
                  <a:cubicBezTo>
                    <a:pt x="6" y="11"/>
                    <a:pt x="6" y="11"/>
                    <a:pt x="6" y="11"/>
                  </a:cubicBezTo>
                  <a:cubicBezTo>
                    <a:pt x="6" y="10"/>
                    <a:pt x="6" y="10"/>
                    <a:pt x="6" y="10"/>
                  </a:cubicBezTo>
                  <a:cubicBezTo>
                    <a:pt x="8" y="9"/>
                    <a:pt x="8" y="9"/>
                    <a:pt x="8" y="9"/>
                  </a:cubicBezTo>
                  <a:cubicBezTo>
                    <a:pt x="8" y="8"/>
                    <a:pt x="8" y="8"/>
                    <a:pt x="8" y="8"/>
                  </a:cubicBezTo>
                  <a:cubicBezTo>
                    <a:pt x="7" y="7"/>
                    <a:pt x="7" y="7"/>
                    <a:pt x="7" y="7"/>
                  </a:cubicBezTo>
                  <a:cubicBezTo>
                    <a:pt x="7" y="6"/>
                    <a:pt x="7" y="6"/>
                    <a:pt x="7" y="6"/>
                  </a:cubicBezTo>
                  <a:cubicBezTo>
                    <a:pt x="7" y="6"/>
                    <a:pt x="7" y="6"/>
                    <a:pt x="7" y="6"/>
                  </a:cubicBezTo>
                  <a:cubicBezTo>
                    <a:pt x="7" y="5"/>
                    <a:pt x="7" y="5"/>
                    <a:pt x="7" y="5"/>
                  </a:cubicBezTo>
                  <a:cubicBezTo>
                    <a:pt x="6" y="5"/>
                    <a:pt x="6" y="5"/>
                    <a:pt x="6" y="5"/>
                  </a:cubicBezTo>
                  <a:cubicBezTo>
                    <a:pt x="6" y="4"/>
                    <a:pt x="6" y="4"/>
                    <a:pt x="6" y="4"/>
                  </a:cubicBezTo>
                  <a:cubicBezTo>
                    <a:pt x="8" y="4"/>
                    <a:pt x="8" y="4"/>
                    <a:pt x="8" y="4"/>
                  </a:cubicBezTo>
                  <a:cubicBezTo>
                    <a:pt x="9" y="4"/>
                    <a:pt x="9" y="4"/>
                    <a:pt x="9" y="4"/>
                  </a:cubicBezTo>
                  <a:cubicBezTo>
                    <a:pt x="9" y="3"/>
                    <a:pt x="9" y="3"/>
                    <a:pt x="9" y="3"/>
                  </a:cubicBezTo>
                  <a:cubicBezTo>
                    <a:pt x="9" y="3"/>
                    <a:pt x="9" y="3"/>
                    <a:pt x="9" y="3"/>
                  </a:cubicBezTo>
                  <a:cubicBezTo>
                    <a:pt x="9" y="3"/>
                    <a:pt x="9" y="3"/>
                    <a:pt x="9" y="3"/>
                  </a:cubicBezTo>
                  <a:cubicBezTo>
                    <a:pt x="7" y="4"/>
                    <a:pt x="7" y="4"/>
                    <a:pt x="7" y="4"/>
                  </a:cubicBezTo>
                  <a:cubicBezTo>
                    <a:pt x="5" y="5"/>
                    <a:pt x="5" y="5"/>
                    <a:pt x="5" y="5"/>
                  </a:cubicBezTo>
                  <a:cubicBezTo>
                    <a:pt x="5" y="6"/>
                    <a:pt x="5" y="6"/>
                    <a:pt x="5" y="6"/>
                  </a:cubicBezTo>
                  <a:cubicBezTo>
                    <a:pt x="4" y="6"/>
                    <a:pt x="4" y="6"/>
                    <a:pt x="4" y="6"/>
                  </a:cubicBezTo>
                  <a:cubicBezTo>
                    <a:pt x="3" y="7"/>
                    <a:pt x="3" y="7"/>
                    <a:pt x="3" y="7"/>
                  </a:cubicBezTo>
                  <a:cubicBezTo>
                    <a:pt x="3" y="8"/>
                    <a:pt x="3" y="8"/>
                    <a:pt x="3" y="8"/>
                  </a:cubicBezTo>
                  <a:cubicBezTo>
                    <a:pt x="1" y="9"/>
                    <a:pt x="1" y="9"/>
                    <a:pt x="1" y="9"/>
                  </a:cubicBezTo>
                  <a:cubicBezTo>
                    <a:pt x="1" y="10"/>
                    <a:pt x="1" y="10"/>
                    <a:pt x="1" y="10"/>
                  </a:cubicBezTo>
                  <a:cubicBezTo>
                    <a:pt x="1" y="11"/>
                    <a:pt x="1" y="11"/>
                    <a:pt x="1" y="11"/>
                  </a:cubicBezTo>
                  <a:cubicBezTo>
                    <a:pt x="1" y="12"/>
                    <a:pt x="1" y="12"/>
                    <a:pt x="1" y="12"/>
                  </a:cubicBezTo>
                  <a:cubicBezTo>
                    <a:pt x="0" y="13"/>
                    <a:pt x="0" y="13"/>
                    <a:pt x="0" y="13"/>
                  </a:cubicBezTo>
                  <a:cubicBezTo>
                    <a:pt x="0" y="14"/>
                    <a:pt x="0" y="14"/>
                    <a:pt x="0" y="14"/>
                  </a:cubicBezTo>
                  <a:cubicBezTo>
                    <a:pt x="1" y="14"/>
                    <a:pt x="1" y="14"/>
                    <a:pt x="1" y="14"/>
                  </a:cubicBezTo>
                  <a:cubicBezTo>
                    <a:pt x="2" y="14"/>
                    <a:pt x="2" y="14"/>
                    <a:pt x="2" y="14"/>
                  </a:cubicBezTo>
                  <a:cubicBezTo>
                    <a:pt x="3" y="17"/>
                    <a:pt x="3" y="17"/>
                    <a:pt x="3" y="17"/>
                  </a:cubicBezTo>
                  <a:cubicBezTo>
                    <a:pt x="4" y="18"/>
                    <a:pt x="4" y="18"/>
                    <a:pt x="4" y="18"/>
                  </a:cubicBezTo>
                  <a:cubicBezTo>
                    <a:pt x="4" y="19"/>
                    <a:pt x="4" y="19"/>
                    <a:pt x="4" y="19"/>
                  </a:cubicBezTo>
                  <a:cubicBezTo>
                    <a:pt x="4" y="19"/>
                    <a:pt x="4" y="19"/>
                    <a:pt x="4" y="19"/>
                  </a:cubicBezTo>
                  <a:cubicBezTo>
                    <a:pt x="4" y="20"/>
                    <a:pt x="4" y="20"/>
                    <a:pt x="4" y="20"/>
                  </a:cubicBezTo>
                  <a:cubicBezTo>
                    <a:pt x="4" y="20"/>
                    <a:pt x="4" y="20"/>
                    <a:pt x="4" y="20"/>
                  </a:cubicBezTo>
                  <a:cubicBezTo>
                    <a:pt x="4" y="21"/>
                    <a:pt x="4" y="21"/>
                    <a:pt x="4" y="21"/>
                  </a:cubicBezTo>
                  <a:cubicBezTo>
                    <a:pt x="5" y="22"/>
                    <a:pt x="5" y="22"/>
                    <a:pt x="5" y="22"/>
                  </a:cubicBezTo>
                  <a:cubicBezTo>
                    <a:pt x="6" y="22"/>
                    <a:pt x="6" y="22"/>
                    <a:pt x="6" y="22"/>
                  </a:cubicBezTo>
                  <a:cubicBezTo>
                    <a:pt x="7" y="22"/>
                    <a:pt x="7" y="22"/>
                    <a:pt x="7" y="22"/>
                  </a:cubicBezTo>
                  <a:cubicBezTo>
                    <a:pt x="8" y="23"/>
                    <a:pt x="8" y="23"/>
                    <a:pt x="8" y="23"/>
                  </a:cubicBezTo>
                  <a:cubicBezTo>
                    <a:pt x="8" y="22"/>
                    <a:pt x="8" y="22"/>
                    <a:pt x="8" y="22"/>
                  </a:cubicBezTo>
                  <a:cubicBezTo>
                    <a:pt x="10" y="22"/>
                    <a:pt x="10" y="22"/>
                    <a:pt x="10" y="22"/>
                  </a:cubicBezTo>
                  <a:cubicBezTo>
                    <a:pt x="11" y="23"/>
                    <a:pt x="11" y="23"/>
                    <a:pt x="11" y="23"/>
                  </a:cubicBezTo>
                  <a:cubicBezTo>
                    <a:pt x="11" y="23"/>
                    <a:pt x="11" y="23"/>
                    <a:pt x="11" y="23"/>
                  </a:cubicBezTo>
                  <a:cubicBezTo>
                    <a:pt x="12" y="22"/>
                    <a:pt x="12" y="22"/>
                    <a:pt x="12" y="22"/>
                  </a:cubicBezTo>
                  <a:cubicBezTo>
                    <a:pt x="14" y="23"/>
                    <a:pt x="14" y="23"/>
                    <a:pt x="14" y="23"/>
                  </a:cubicBezTo>
                  <a:cubicBezTo>
                    <a:pt x="14" y="23"/>
                    <a:pt x="14" y="23"/>
                    <a:pt x="14" y="23"/>
                  </a:cubicBezTo>
                  <a:cubicBezTo>
                    <a:pt x="18" y="26"/>
                    <a:pt x="18" y="26"/>
                    <a:pt x="18" y="26"/>
                  </a:cubicBezTo>
                  <a:cubicBezTo>
                    <a:pt x="19" y="26"/>
                    <a:pt x="19" y="26"/>
                    <a:pt x="19" y="26"/>
                  </a:cubicBezTo>
                  <a:cubicBezTo>
                    <a:pt x="19" y="26"/>
                    <a:pt x="19" y="26"/>
                    <a:pt x="19" y="26"/>
                  </a:cubicBezTo>
                  <a:cubicBezTo>
                    <a:pt x="20" y="26"/>
                    <a:pt x="20" y="26"/>
                    <a:pt x="20" y="26"/>
                  </a:cubicBezTo>
                  <a:cubicBezTo>
                    <a:pt x="21" y="26"/>
                    <a:pt x="21" y="26"/>
                    <a:pt x="21" y="26"/>
                  </a:cubicBezTo>
                  <a:cubicBezTo>
                    <a:pt x="21" y="26"/>
                    <a:pt x="21" y="26"/>
                    <a:pt x="21" y="26"/>
                  </a:cubicBezTo>
                  <a:cubicBezTo>
                    <a:pt x="22" y="26"/>
                    <a:pt x="22" y="26"/>
                    <a:pt x="22" y="26"/>
                  </a:cubicBezTo>
                  <a:cubicBezTo>
                    <a:pt x="23" y="26"/>
                    <a:pt x="23" y="26"/>
                    <a:pt x="23" y="26"/>
                  </a:cubicBezTo>
                  <a:cubicBezTo>
                    <a:pt x="24" y="26"/>
                    <a:pt x="24" y="26"/>
                    <a:pt x="24" y="26"/>
                  </a:cubicBezTo>
                  <a:cubicBezTo>
                    <a:pt x="24" y="26"/>
                    <a:pt x="24" y="26"/>
                    <a:pt x="24" y="26"/>
                  </a:cubicBezTo>
                  <a:cubicBezTo>
                    <a:pt x="25" y="26"/>
                    <a:pt x="25" y="26"/>
                    <a:pt x="25" y="26"/>
                  </a:cubicBezTo>
                  <a:cubicBezTo>
                    <a:pt x="26" y="26"/>
                    <a:pt x="26" y="26"/>
                    <a:pt x="26" y="26"/>
                  </a:cubicBezTo>
                  <a:cubicBezTo>
                    <a:pt x="26" y="28"/>
                    <a:pt x="26" y="28"/>
                    <a:pt x="26" y="28"/>
                  </a:cubicBezTo>
                  <a:cubicBezTo>
                    <a:pt x="26" y="28"/>
                    <a:pt x="26" y="28"/>
                    <a:pt x="26" y="28"/>
                  </a:cubicBezTo>
                  <a:cubicBezTo>
                    <a:pt x="26" y="29"/>
                    <a:pt x="26" y="29"/>
                    <a:pt x="26" y="29"/>
                  </a:cubicBezTo>
                  <a:cubicBezTo>
                    <a:pt x="25" y="29"/>
                    <a:pt x="25" y="29"/>
                    <a:pt x="25" y="29"/>
                  </a:cubicBezTo>
                  <a:cubicBezTo>
                    <a:pt x="24" y="30"/>
                    <a:pt x="24" y="30"/>
                    <a:pt x="24" y="30"/>
                  </a:cubicBezTo>
                  <a:cubicBezTo>
                    <a:pt x="24" y="30"/>
                    <a:pt x="24" y="30"/>
                    <a:pt x="24" y="30"/>
                  </a:cubicBezTo>
                  <a:cubicBezTo>
                    <a:pt x="24" y="32"/>
                    <a:pt x="24" y="32"/>
                    <a:pt x="24" y="32"/>
                  </a:cubicBezTo>
                  <a:cubicBezTo>
                    <a:pt x="24" y="32"/>
                    <a:pt x="24" y="32"/>
                    <a:pt x="24" y="32"/>
                  </a:cubicBezTo>
                  <a:cubicBezTo>
                    <a:pt x="24" y="33"/>
                    <a:pt x="24" y="33"/>
                    <a:pt x="24" y="33"/>
                  </a:cubicBezTo>
                  <a:cubicBezTo>
                    <a:pt x="24" y="34"/>
                    <a:pt x="24" y="34"/>
                    <a:pt x="24" y="34"/>
                  </a:cubicBezTo>
                  <a:cubicBezTo>
                    <a:pt x="24" y="35"/>
                    <a:pt x="24" y="35"/>
                    <a:pt x="24" y="35"/>
                  </a:cubicBezTo>
                  <a:cubicBezTo>
                    <a:pt x="24" y="36"/>
                    <a:pt x="24" y="36"/>
                    <a:pt x="24" y="36"/>
                  </a:cubicBezTo>
                  <a:cubicBezTo>
                    <a:pt x="25" y="38"/>
                    <a:pt x="25" y="38"/>
                    <a:pt x="25" y="38"/>
                  </a:cubicBezTo>
                  <a:cubicBezTo>
                    <a:pt x="24" y="40"/>
                    <a:pt x="24" y="40"/>
                    <a:pt x="24" y="40"/>
                  </a:cubicBezTo>
                  <a:cubicBezTo>
                    <a:pt x="24" y="41"/>
                    <a:pt x="24" y="41"/>
                    <a:pt x="24" y="41"/>
                  </a:cubicBezTo>
                  <a:cubicBezTo>
                    <a:pt x="25" y="41"/>
                    <a:pt x="25" y="41"/>
                    <a:pt x="25" y="41"/>
                  </a:cubicBezTo>
                  <a:cubicBezTo>
                    <a:pt x="25" y="41"/>
                    <a:pt x="25" y="41"/>
                    <a:pt x="25" y="41"/>
                  </a:cubicBezTo>
                  <a:cubicBezTo>
                    <a:pt x="25" y="41"/>
                    <a:pt x="25" y="41"/>
                    <a:pt x="25" y="41"/>
                  </a:cubicBezTo>
                  <a:cubicBezTo>
                    <a:pt x="25" y="41"/>
                    <a:pt x="25" y="41"/>
                    <a:pt x="25" y="41"/>
                  </a:cubicBezTo>
                  <a:cubicBezTo>
                    <a:pt x="26" y="42"/>
                    <a:pt x="26" y="42"/>
                    <a:pt x="26" y="42"/>
                  </a:cubicBezTo>
                  <a:cubicBezTo>
                    <a:pt x="26" y="42"/>
                    <a:pt x="26" y="42"/>
                    <a:pt x="26" y="42"/>
                  </a:cubicBezTo>
                  <a:cubicBezTo>
                    <a:pt x="26" y="43"/>
                    <a:pt x="26" y="43"/>
                    <a:pt x="26" y="43"/>
                  </a:cubicBezTo>
                  <a:cubicBezTo>
                    <a:pt x="27" y="44"/>
                    <a:pt x="27" y="44"/>
                    <a:pt x="27" y="44"/>
                  </a:cubicBezTo>
                  <a:cubicBezTo>
                    <a:pt x="27" y="46"/>
                    <a:pt x="27" y="46"/>
                    <a:pt x="27" y="46"/>
                  </a:cubicBezTo>
                  <a:cubicBezTo>
                    <a:pt x="28" y="47"/>
                    <a:pt x="28" y="47"/>
                    <a:pt x="28" y="47"/>
                  </a:cubicBezTo>
                  <a:cubicBezTo>
                    <a:pt x="27" y="47"/>
                    <a:pt x="27" y="47"/>
                    <a:pt x="27" y="47"/>
                  </a:cubicBezTo>
                  <a:close/>
                  <a:moveTo>
                    <a:pt x="22" y="1"/>
                  </a:moveTo>
                  <a:cubicBezTo>
                    <a:pt x="22" y="1"/>
                    <a:pt x="22" y="1"/>
                    <a:pt x="22" y="1"/>
                  </a:cubicBezTo>
                  <a:cubicBezTo>
                    <a:pt x="23" y="2"/>
                    <a:pt x="23" y="2"/>
                    <a:pt x="23" y="2"/>
                  </a:cubicBezTo>
                  <a:cubicBezTo>
                    <a:pt x="23" y="2"/>
                    <a:pt x="23" y="2"/>
                    <a:pt x="23" y="2"/>
                  </a:cubicBezTo>
                  <a:cubicBezTo>
                    <a:pt x="23" y="2"/>
                    <a:pt x="23" y="2"/>
                    <a:pt x="23" y="2"/>
                  </a:cubicBezTo>
                  <a:cubicBezTo>
                    <a:pt x="22" y="2"/>
                    <a:pt x="22" y="2"/>
                    <a:pt x="22" y="2"/>
                  </a:cubicBezTo>
                  <a:cubicBezTo>
                    <a:pt x="22" y="1"/>
                    <a:pt x="22" y="1"/>
                    <a:pt x="22" y="1"/>
                  </a:cubicBezTo>
                  <a:close/>
                  <a:moveTo>
                    <a:pt x="19" y="1"/>
                  </a:moveTo>
                  <a:cubicBezTo>
                    <a:pt x="20" y="1"/>
                    <a:pt x="20" y="1"/>
                    <a:pt x="20" y="1"/>
                  </a:cubicBezTo>
                  <a:cubicBezTo>
                    <a:pt x="20" y="2"/>
                    <a:pt x="20" y="2"/>
                    <a:pt x="20" y="2"/>
                  </a:cubicBezTo>
                  <a:cubicBezTo>
                    <a:pt x="20" y="2"/>
                    <a:pt x="20" y="2"/>
                    <a:pt x="20" y="2"/>
                  </a:cubicBezTo>
                  <a:cubicBezTo>
                    <a:pt x="19" y="2"/>
                    <a:pt x="19" y="2"/>
                    <a:pt x="19" y="2"/>
                  </a:cubicBezTo>
                  <a:cubicBezTo>
                    <a:pt x="18" y="1"/>
                    <a:pt x="18" y="1"/>
                    <a:pt x="18" y="1"/>
                  </a:cubicBezTo>
                  <a:cubicBezTo>
                    <a:pt x="19" y="1"/>
                    <a:pt x="19" y="1"/>
                    <a:pt x="19" y="1"/>
                  </a:cubicBezTo>
                  <a:close/>
                  <a:moveTo>
                    <a:pt x="14" y="0"/>
                  </a:moveTo>
                  <a:cubicBezTo>
                    <a:pt x="15" y="0"/>
                    <a:pt x="15" y="0"/>
                    <a:pt x="15" y="0"/>
                  </a:cubicBezTo>
                  <a:cubicBezTo>
                    <a:pt x="16" y="0"/>
                    <a:pt x="16" y="0"/>
                    <a:pt x="16" y="0"/>
                  </a:cubicBezTo>
                  <a:cubicBezTo>
                    <a:pt x="15" y="0"/>
                    <a:pt x="15" y="0"/>
                    <a:pt x="15" y="0"/>
                  </a:cubicBezTo>
                  <a:cubicBezTo>
                    <a:pt x="14" y="0"/>
                    <a:pt x="14" y="0"/>
                    <a:pt x="14" y="0"/>
                  </a:cubicBezTo>
                  <a:close/>
                  <a:moveTo>
                    <a:pt x="39" y="7"/>
                  </a:moveTo>
                  <a:cubicBezTo>
                    <a:pt x="40" y="6"/>
                    <a:pt x="40" y="6"/>
                    <a:pt x="40" y="6"/>
                  </a:cubicBezTo>
                  <a:cubicBezTo>
                    <a:pt x="41" y="6"/>
                    <a:pt x="41" y="6"/>
                    <a:pt x="41" y="6"/>
                  </a:cubicBezTo>
                  <a:cubicBezTo>
                    <a:pt x="42" y="6"/>
                    <a:pt x="42" y="6"/>
                    <a:pt x="42" y="6"/>
                  </a:cubicBezTo>
                  <a:cubicBezTo>
                    <a:pt x="42" y="6"/>
                    <a:pt x="42" y="6"/>
                    <a:pt x="42" y="6"/>
                  </a:cubicBezTo>
                  <a:cubicBezTo>
                    <a:pt x="42" y="7"/>
                    <a:pt x="42" y="7"/>
                    <a:pt x="42" y="7"/>
                  </a:cubicBezTo>
                  <a:cubicBezTo>
                    <a:pt x="41" y="7"/>
                    <a:pt x="41" y="7"/>
                    <a:pt x="41" y="7"/>
                  </a:cubicBezTo>
                  <a:cubicBezTo>
                    <a:pt x="40" y="7"/>
                    <a:pt x="40" y="7"/>
                    <a:pt x="40" y="7"/>
                  </a:cubicBezTo>
                  <a:cubicBezTo>
                    <a:pt x="40" y="7"/>
                    <a:pt x="39" y="7"/>
                    <a:pt x="39" y="7"/>
                  </a:cubicBez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84" name="Freeform 183"/>
            <p:cNvSpPr>
              <a:spLocks/>
            </p:cNvSpPr>
            <p:nvPr/>
          </p:nvSpPr>
          <p:spPr bwMode="auto">
            <a:xfrm>
              <a:off x="2639698" y="2932799"/>
              <a:ext cx="257326" cy="329377"/>
            </a:xfrm>
            <a:custGeom>
              <a:avLst/>
              <a:gdLst>
                <a:gd name="T0" fmla="*/ 163 w 200"/>
                <a:gd name="T1" fmla="*/ 208 h 256"/>
                <a:gd name="T2" fmla="*/ 159 w 200"/>
                <a:gd name="T3" fmla="*/ 186 h 256"/>
                <a:gd name="T4" fmla="*/ 159 w 200"/>
                <a:gd name="T5" fmla="*/ 175 h 256"/>
                <a:gd name="T6" fmla="*/ 174 w 200"/>
                <a:gd name="T7" fmla="*/ 163 h 256"/>
                <a:gd name="T8" fmla="*/ 189 w 200"/>
                <a:gd name="T9" fmla="*/ 160 h 256"/>
                <a:gd name="T10" fmla="*/ 200 w 200"/>
                <a:gd name="T11" fmla="*/ 175 h 256"/>
                <a:gd name="T12" fmla="*/ 193 w 200"/>
                <a:gd name="T13" fmla="*/ 156 h 256"/>
                <a:gd name="T14" fmla="*/ 185 w 200"/>
                <a:gd name="T15" fmla="*/ 152 h 256"/>
                <a:gd name="T16" fmla="*/ 185 w 200"/>
                <a:gd name="T17" fmla="*/ 126 h 256"/>
                <a:gd name="T18" fmla="*/ 185 w 200"/>
                <a:gd name="T19" fmla="*/ 111 h 256"/>
                <a:gd name="T20" fmla="*/ 193 w 200"/>
                <a:gd name="T21" fmla="*/ 97 h 256"/>
                <a:gd name="T22" fmla="*/ 178 w 200"/>
                <a:gd name="T23" fmla="*/ 97 h 256"/>
                <a:gd name="T24" fmla="*/ 167 w 200"/>
                <a:gd name="T25" fmla="*/ 97 h 256"/>
                <a:gd name="T26" fmla="*/ 137 w 200"/>
                <a:gd name="T27" fmla="*/ 86 h 256"/>
                <a:gd name="T28" fmla="*/ 122 w 200"/>
                <a:gd name="T29" fmla="*/ 82 h 256"/>
                <a:gd name="T30" fmla="*/ 111 w 200"/>
                <a:gd name="T31" fmla="*/ 74 h 256"/>
                <a:gd name="T32" fmla="*/ 104 w 200"/>
                <a:gd name="T33" fmla="*/ 52 h 256"/>
                <a:gd name="T34" fmla="*/ 100 w 200"/>
                <a:gd name="T35" fmla="*/ 41 h 256"/>
                <a:gd name="T36" fmla="*/ 111 w 200"/>
                <a:gd name="T37" fmla="*/ 22 h 256"/>
                <a:gd name="T38" fmla="*/ 130 w 200"/>
                <a:gd name="T39" fmla="*/ 11 h 256"/>
                <a:gd name="T40" fmla="*/ 133 w 200"/>
                <a:gd name="T41" fmla="*/ 4 h 256"/>
                <a:gd name="T42" fmla="*/ 122 w 200"/>
                <a:gd name="T43" fmla="*/ 4 h 256"/>
                <a:gd name="T44" fmla="*/ 115 w 200"/>
                <a:gd name="T45" fmla="*/ 8 h 256"/>
                <a:gd name="T46" fmla="*/ 96 w 200"/>
                <a:gd name="T47" fmla="*/ 19 h 256"/>
                <a:gd name="T48" fmla="*/ 82 w 200"/>
                <a:gd name="T49" fmla="*/ 22 h 256"/>
                <a:gd name="T50" fmla="*/ 78 w 200"/>
                <a:gd name="T51" fmla="*/ 26 h 256"/>
                <a:gd name="T52" fmla="*/ 67 w 200"/>
                <a:gd name="T53" fmla="*/ 26 h 256"/>
                <a:gd name="T54" fmla="*/ 59 w 200"/>
                <a:gd name="T55" fmla="*/ 41 h 256"/>
                <a:gd name="T56" fmla="*/ 52 w 200"/>
                <a:gd name="T57" fmla="*/ 48 h 256"/>
                <a:gd name="T58" fmla="*/ 41 w 200"/>
                <a:gd name="T59" fmla="*/ 60 h 256"/>
                <a:gd name="T60" fmla="*/ 37 w 200"/>
                <a:gd name="T61" fmla="*/ 71 h 256"/>
                <a:gd name="T62" fmla="*/ 33 w 200"/>
                <a:gd name="T63" fmla="*/ 63 h 256"/>
                <a:gd name="T64" fmla="*/ 30 w 200"/>
                <a:gd name="T65" fmla="*/ 67 h 256"/>
                <a:gd name="T66" fmla="*/ 19 w 200"/>
                <a:gd name="T67" fmla="*/ 82 h 256"/>
                <a:gd name="T68" fmla="*/ 26 w 200"/>
                <a:gd name="T69" fmla="*/ 93 h 256"/>
                <a:gd name="T70" fmla="*/ 26 w 200"/>
                <a:gd name="T71" fmla="*/ 100 h 256"/>
                <a:gd name="T72" fmla="*/ 26 w 200"/>
                <a:gd name="T73" fmla="*/ 108 h 256"/>
                <a:gd name="T74" fmla="*/ 26 w 200"/>
                <a:gd name="T75" fmla="*/ 126 h 256"/>
                <a:gd name="T76" fmla="*/ 33 w 200"/>
                <a:gd name="T77" fmla="*/ 134 h 256"/>
                <a:gd name="T78" fmla="*/ 22 w 200"/>
                <a:gd name="T79" fmla="*/ 149 h 256"/>
                <a:gd name="T80" fmla="*/ 4 w 200"/>
                <a:gd name="T81" fmla="*/ 167 h 256"/>
                <a:gd name="T82" fmla="*/ 22 w 200"/>
                <a:gd name="T83" fmla="*/ 178 h 256"/>
                <a:gd name="T84" fmla="*/ 37 w 200"/>
                <a:gd name="T85" fmla="*/ 189 h 256"/>
                <a:gd name="T86" fmla="*/ 48 w 200"/>
                <a:gd name="T87" fmla="*/ 186 h 256"/>
                <a:gd name="T88" fmla="*/ 59 w 200"/>
                <a:gd name="T89" fmla="*/ 193 h 256"/>
                <a:gd name="T90" fmla="*/ 74 w 200"/>
                <a:gd name="T91" fmla="*/ 197 h 256"/>
                <a:gd name="T92" fmla="*/ 82 w 200"/>
                <a:gd name="T93" fmla="*/ 208 h 256"/>
                <a:gd name="T94" fmla="*/ 96 w 200"/>
                <a:gd name="T95" fmla="*/ 223 h 256"/>
                <a:gd name="T96" fmla="*/ 104 w 200"/>
                <a:gd name="T97" fmla="*/ 230 h 256"/>
                <a:gd name="T98" fmla="*/ 122 w 200"/>
                <a:gd name="T99" fmla="*/ 226 h 256"/>
                <a:gd name="T100" fmla="*/ 141 w 200"/>
                <a:gd name="T101" fmla="*/ 226 h 256"/>
                <a:gd name="T102" fmla="*/ 137 w 200"/>
                <a:gd name="T103" fmla="*/ 249 h 256"/>
                <a:gd name="T104" fmla="*/ 148 w 200"/>
                <a:gd name="T105"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256">
                  <a:moveTo>
                    <a:pt x="148" y="256"/>
                  </a:moveTo>
                  <a:lnTo>
                    <a:pt x="152" y="249"/>
                  </a:lnTo>
                  <a:lnTo>
                    <a:pt x="159" y="215"/>
                  </a:lnTo>
                  <a:lnTo>
                    <a:pt x="159" y="215"/>
                  </a:lnTo>
                  <a:lnTo>
                    <a:pt x="163" y="208"/>
                  </a:lnTo>
                  <a:lnTo>
                    <a:pt x="156" y="204"/>
                  </a:lnTo>
                  <a:lnTo>
                    <a:pt x="152" y="201"/>
                  </a:lnTo>
                  <a:lnTo>
                    <a:pt x="148" y="197"/>
                  </a:lnTo>
                  <a:lnTo>
                    <a:pt x="148" y="186"/>
                  </a:lnTo>
                  <a:lnTo>
                    <a:pt x="159" y="186"/>
                  </a:lnTo>
                  <a:lnTo>
                    <a:pt x="163" y="186"/>
                  </a:lnTo>
                  <a:lnTo>
                    <a:pt x="163" y="182"/>
                  </a:lnTo>
                  <a:lnTo>
                    <a:pt x="163" y="182"/>
                  </a:lnTo>
                  <a:lnTo>
                    <a:pt x="163" y="182"/>
                  </a:lnTo>
                  <a:lnTo>
                    <a:pt x="159" y="175"/>
                  </a:lnTo>
                  <a:lnTo>
                    <a:pt x="156" y="175"/>
                  </a:lnTo>
                  <a:lnTo>
                    <a:pt x="152" y="171"/>
                  </a:lnTo>
                  <a:lnTo>
                    <a:pt x="156" y="167"/>
                  </a:lnTo>
                  <a:lnTo>
                    <a:pt x="174" y="167"/>
                  </a:lnTo>
                  <a:lnTo>
                    <a:pt x="174" y="163"/>
                  </a:lnTo>
                  <a:lnTo>
                    <a:pt x="178" y="163"/>
                  </a:lnTo>
                  <a:lnTo>
                    <a:pt x="182" y="167"/>
                  </a:lnTo>
                  <a:lnTo>
                    <a:pt x="182" y="167"/>
                  </a:lnTo>
                  <a:lnTo>
                    <a:pt x="185" y="163"/>
                  </a:lnTo>
                  <a:lnTo>
                    <a:pt x="189" y="160"/>
                  </a:lnTo>
                  <a:lnTo>
                    <a:pt x="189" y="163"/>
                  </a:lnTo>
                  <a:lnTo>
                    <a:pt x="193" y="167"/>
                  </a:lnTo>
                  <a:lnTo>
                    <a:pt x="193" y="171"/>
                  </a:lnTo>
                  <a:lnTo>
                    <a:pt x="193" y="175"/>
                  </a:lnTo>
                  <a:lnTo>
                    <a:pt x="200" y="175"/>
                  </a:lnTo>
                  <a:lnTo>
                    <a:pt x="196" y="171"/>
                  </a:lnTo>
                  <a:lnTo>
                    <a:pt x="196" y="163"/>
                  </a:lnTo>
                  <a:lnTo>
                    <a:pt x="193" y="160"/>
                  </a:lnTo>
                  <a:lnTo>
                    <a:pt x="193" y="156"/>
                  </a:lnTo>
                  <a:lnTo>
                    <a:pt x="193" y="156"/>
                  </a:lnTo>
                  <a:lnTo>
                    <a:pt x="189" y="152"/>
                  </a:lnTo>
                  <a:lnTo>
                    <a:pt x="189" y="152"/>
                  </a:lnTo>
                  <a:lnTo>
                    <a:pt x="189" y="152"/>
                  </a:lnTo>
                  <a:lnTo>
                    <a:pt x="189" y="152"/>
                  </a:lnTo>
                  <a:lnTo>
                    <a:pt x="185" y="152"/>
                  </a:lnTo>
                  <a:lnTo>
                    <a:pt x="185" y="149"/>
                  </a:lnTo>
                  <a:lnTo>
                    <a:pt x="189" y="141"/>
                  </a:lnTo>
                  <a:lnTo>
                    <a:pt x="185" y="134"/>
                  </a:lnTo>
                  <a:lnTo>
                    <a:pt x="185" y="130"/>
                  </a:lnTo>
                  <a:lnTo>
                    <a:pt x="185" y="126"/>
                  </a:lnTo>
                  <a:lnTo>
                    <a:pt x="185" y="123"/>
                  </a:lnTo>
                  <a:lnTo>
                    <a:pt x="185" y="119"/>
                  </a:lnTo>
                  <a:lnTo>
                    <a:pt x="185" y="119"/>
                  </a:lnTo>
                  <a:lnTo>
                    <a:pt x="185" y="111"/>
                  </a:lnTo>
                  <a:lnTo>
                    <a:pt x="185" y="111"/>
                  </a:lnTo>
                  <a:lnTo>
                    <a:pt x="189" y="108"/>
                  </a:lnTo>
                  <a:lnTo>
                    <a:pt x="193" y="108"/>
                  </a:lnTo>
                  <a:lnTo>
                    <a:pt x="193" y="104"/>
                  </a:lnTo>
                  <a:lnTo>
                    <a:pt x="193" y="104"/>
                  </a:lnTo>
                  <a:lnTo>
                    <a:pt x="193" y="97"/>
                  </a:lnTo>
                  <a:lnTo>
                    <a:pt x="189" y="97"/>
                  </a:lnTo>
                  <a:lnTo>
                    <a:pt x="185" y="97"/>
                  </a:lnTo>
                  <a:lnTo>
                    <a:pt x="185" y="97"/>
                  </a:lnTo>
                  <a:lnTo>
                    <a:pt x="182" y="97"/>
                  </a:lnTo>
                  <a:lnTo>
                    <a:pt x="178" y="97"/>
                  </a:lnTo>
                  <a:lnTo>
                    <a:pt x="174" y="97"/>
                  </a:lnTo>
                  <a:lnTo>
                    <a:pt x="174" y="97"/>
                  </a:lnTo>
                  <a:lnTo>
                    <a:pt x="170" y="97"/>
                  </a:lnTo>
                  <a:lnTo>
                    <a:pt x="167" y="97"/>
                  </a:lnTo>
                  <a:lnTo>
                    <a:pt x="167" y="97"/>
                  </a:lnTo>
                  <a:lnTo>
                    <a:pt x="163" y="97"/>
                  </a:lnTo>
                  <a:lnTo>
                    <a:pt x="148" y="86"/>
                  </a:lnTo>
                  <a:lnTo>
                    <a:pt x="148" y="86"/>
                  </a:lnTo>
                  <a:lnTo>
                    <a:pt x="141" y="82"/>
                  </a:lnTo>
                  <a:lnTo>
                    <a:pt x="137" y="86"/>
                  </a:lnTo>
                  <a:lnTo>
                    <a:pt x="137" y="86"/>
                  </a:lnTo>
                  <a:lnTo>
                    <a:pt x="133" y="82"/>
                  </a:lnTo>
                  <a:lnTo>
                    <a:pt x="126" y="82"/>
                  </a:lnTo>
                  <a:lnTo>
                    <a:pt x="126" y="86"/>
                  </a:lnTo>
                  <a:lnTo>
                    <a:pt x="122" y="82"/>
                  </a:lnTo>
                  <a:lnTo>
                    <a:pt x="119" y="82"/>
                  </a:lnTo>
                  <a:lnTo>
                    <a:pt x="115" y="82"/>
                  </a:lnTo>
                  <a:lnTo>
                    <a:pt x="111" y="78"/>
                  </a:lnTo>
                  <a:lnTo>
                    <a:pt x="111" y="74"/>
                  </a:lnTo>
                  <a:lnTo>
                    <a:pt x="111" y="74"/>
                  </a:lnTo>
                  <a:lnTo>
                    <a:pt x="111" y="71"/>
                  </a:lnTo>
                  <a:lnTo>
                    <a:pt x="111" y="71"/>
                  </a:lnTo>
                  <a:lnTo>
                    <a:pt x="111" y="67"/>
                  </a:lnTo>
                  <a:lnTo>
                    <a:pt x="108" y="63"/>
                  </a:lnTo>
                  <a:lnTo>
                    <a:pt x="104" y="52"/>
                  </a:lnTo>
                  <a:lnTo>
                    <a:pt x="100" y="52"/>
                  </a:lnTo>
                  <a:lnTo>
                    <a:pt x="96" y="52"/>
                  </a:lnTo>
                  <a:lnTo>
                    <a:pt x="96" y="48"/>
                  </a:lnTo>
                  <a:lnTo>
                    <a:pt x="100" y="45"/>
                  </a:lnTo>
                  <a:lnTo>
                    <a:pt x="100" y="41"/>
                  </a:lnTo>
                  <a:lnTo>
                    <a:pt x="100" y="37"/>
                  </a:lnTo>
                  <a:lnTo>
                    <a:pt x="100" y="34"/>
                  </a:lnTo>
                  <a:lnTo>
                    <a:pt x="108" y="30"/>
                  </a:lnTo>
                  <a:lnTo>
                    <a:pt x="108" y="26"/>
                  </a:lnTo>
                  <a:lnTo>
                    <a:pt x="111" y="22"/>
                  </a:lnTo>
                  <a:lnTo>
                    <a:pt x="115" y="22"/>
                  </a:lnTo>
                  <a:lnTo>
                    <a:pt x="115" y="19"/>
                  </a:lnTo>
                  <a:lnTo>
                    <a:pt x="122" y="15"/>
                  </a:lnTo>
                  <a:lnTo>
                    <a:pt x="130" y="11"/>
                  </a:lnTo>
                  <a:lnTo>
                    <a:pt x="130" y="11"/>
                  </a:lnTo>
                  <a:lnTo>
                    <a:pt x="130" y="11"/>
                  </a:lnTo>
                  <a:lnTo>
                    <a:pt x="133" y="11"/>
                  </a:lnTo>
                  <a:lnTo>
                    <a:pt x="133" y="8"/>
                  </a:lnTo>
                  <a:lnTo>
                    <a:pt x="133" y="8"/>
                  </a:lnTo>
                  <a:lnTo>
                    <a:pt x="133" y="4"/>
                  </a:lnTo>
                  <a:lnTo>
                    <a:pt x="126" y="0"/>
                  </a:lnTo>
                  <a:lnTo>
                    <a:pt x="126" y="0"/>
                  </a:lnTo>
                  <a:lnTo>
                    <a:pt x="122" y="4"/>
                  </a:lnTo>
                  <a:lnTo>
                    <a:pt x="122" y="4"/>
                  </a:lnTo>
                  <a:lnTo>
                    <a:pt x="122" y="4"/>
                  </a:lnTo>
                  <a:lnTo>
                    <a:pt x="119" y="4"/>
                  </a:lnTo>
                  <a:lnTo>
                    <a:pt x="119" y="4"/>
                  </a:lnTo>
                  <a:lnTo>
                    <a:pt x="115" y="4"/>
                  </a:lnTo>
                  <a:lnTo>
                    <a:pt x="115" y="8"/>
                  </a:lnTo>
                  <a:lnTo>
                    <a:pt x="115" y="8"/>
                  </a:lnTo>
                  <a:lnTo>
                    <a:pt x="115" y="11"/>
                  </a:lnTo>
                  <a:lnTo>
                    <a:pt x="108" y="11"/>
                  </a:lnTo>
                  <a:lnTo>
                    <a:pt x="104" y="15"/>
                  </a:lnTo>
                  <a:lnTo>
                    <a:pt x="100" y="19"/>
                  </a:lnTo>
                  <a:lnTo>
                    <a:pt x="96" y="19"/>
                  </a:lnTo>
                  <a:lnTo>
                    <a:pt x="89" y="19"/>
                  </a:lnTo>
                  <a:lnTo>
                    <a:pt x="85" y="19"/>
                  </a:lnTo>
                  <a:lnTo>
                    <a:pt x="82" y="19"/>
                  </a:lnTo>
                  <a:lnTo>
                    <a:pt x="82" y="22"/>
                  </a:lnTo>
                  <a:lnTo>
                    <a:pt x="82" y="22"/>
                  </a:lnTo>
                  <a:lnTo>
                    <a:pt x="82" y="26"/>
                  </a:lnTo>
                  <a:lnTo>
                    <a:pt x="82" y="30"/>
                  </a:lnTo>
                  <a:lnTo>
                    <a:pt x="78" y="26"/>
                  </a:lnTo>
                  <a:lnTo>
                    <a:pt x="78" y="26"/>
                  </a:lnTo>
                  <a:lnTo>
                    <a:pt x="78" y="26"/>
                  </a:lnTo>
                  <a:lnTo>
                    <a:pt x="82" y="22"/>
                  </a:lnTo>
                  <a:lnTo>
                    <a:pt x="78" y="22"/>
                  </a:lnTo>
                  <a:lnTo>
                    <a:pt x="74" y="22"/>
                  </a:lnTo>
                  <a:lnTo>
                    <a:pt x="71" y="22"/>
                  </a:lnTo>
                  <a:lnTo>
                    <a:pt x="67" y="26"/>
                  </a:lnTo>
                  <a:lnTo>
                    <a:pt x="63" y="26"/>
                  </a:lnTo>
                  <a:lnTo>
                    <a:pt x="63" y="30"/>
                  </a:lnTo>
                  <a:lnTo>
                    <a:pt x="56" y="37"/>
                  </a:lnTo>
                  <a:lnTo>
                    <a:pt x="56" y="41"/>
                  </a:lnTo>
                  <a:lnTo>
                    <a:pt x="59" y="41"/>
                  </a:lnTo>
                  <a:lnTo>
                    <a:pt x="59" y="41"/>
                  </a:lnTo>
                  <a:lnTo>
                    <a:pt x="59" y="45"/>
                  </a:lnTo>
                  <a:lnTo>
                    <a:pt x="59" y="45"/>
                  </a:lnTo>
                  <a:lnTo>
                    <a:pt x="56" y="48"/>
                  </a:lnTo>
                  <a:lnTo>
                    <a:pt x="52" y="48"/>
                  </a:lnTo>
                  <a:lnTo>
                    <a:pt x="52" y="48"/>
                  </a:lnTo>
                  <a:lnTo>
                    <a:pt x="45" y="52"/>
                  </a:lnTo>
                  <a:lnTo>
                    <a:pt x="45" y="52"/>
                  </a:lnTo>
                  <a:lnTo>
                    <a:pt x="41" y="56"/>
                  </a:lnTo>
                  <a:lnTo>
                    <a:pt x="41" y="60"/>
                  </a:lnTo>
                  <a:lnTo>
                    <a:pt x="37" y="60"/>
                  </a:lnTo>
                  <a:lnTo>
                    <a:pt x="37" y="60"/>
                  </a:lnTo>
                  <a:lnTo>
                    <a:pt x="41" y="63"/>
                  </a:lnTo>
                  <a:lnTo>
                    <a:pt x="41" y="67"/>
                  </a:lnTo>
                  <a:lnTo>
                    <a:pt x="37" y="71"/>
                  </a:lnTo>
                  <a:lnTo>
                    <a:pt x="37" y="71"/>
                  </a:lnTo>
                  <a:lnTo>
                    <a:pt x="33" y="67"/>
                  </a:lnTo>
                  <a:lnTo>
                    <a:pt x="33" y="67"/>
                  </a:lnTo>
                  <a:lnTo>
                    <a:pt x="37" y="67"/>
                  </a:lnTo>
                  <a:lnTo>
                    <a:pt x="33" y="63"/>
                  </a:lnTo>
                  <a:lnTo>
                    <a:pt x="33" y="63"/>
                  </a:lnTo>
                  <a:lnTo>
                    <a:pt x="30" y="60"/>
                  </a:lnTo>
                  <a:lnTo>
                    <a:pt x="26" y="60"/>
                  </a:lnTo>
                  <a:lnTo>
                    <a:pt x="30" y="63"/>
                  </a:lnTo>
                  <a:lnTo>
                    <a:pt x="30" y="67"/>
                  </a:lnTo>
                  <a:lnTo>
                    <a:pt x="26" y="71"/>
                  </a:lnTo>
                  <a:lnTo>
                    <a:pt x="26" y="74"/>
                  </a:lnTo>
                  <a:lnTo>
                    <a:pt x="22" y="74"/>
                  </a:lnTo>
                  <a:lnTo>
                    <a:pt x="22" y="74"/>
                  </a:lnTo>
                  <a:lnTo>
                    <a:pt x="19" y="82"/>
                  </a:lnTo>
                  <a:lnTo>
                    <a:pt x="22" y="82"/>
                  </a:lnTo>
                  <a:lnTo>
                    <a:pt x="22" y="86"/>
                  </a:lnTo>
                  <a:lnTo>
                    <a:pt x="22" y="89"/>
                  </a:lnTo>
                  <a:lnTo>
                    <a:pt x="26" y="93"/>
                  </a:lnTo>
                  <a:lnTo>
                    <a:pt x="26" y="93"/>
                  </a:lnTo>
                  <a:lnTo>
                    <a:pt x="30" y="89"/>
                  </a:lnTo>
                  <a:lnTo>
                    <a:pt x="30" y="93"/>
                  </a:lnTo>
                  <a:lnTo>
                    <a:pt x="30" y="97"/>
                  </a:lnTo>
                  <a:lnTo>
                    <a:pt x="26" y="97"/>
                  </a:lnTo>
                  <a:lnTo>
                    <a:pt x="26" y="100"/>
                  </a:lnTo>
                  <a:lnTo>
                    <a:pt x="30" y="100"/>
                  </a:lnTo>
                  <a:lnTo>
                    <a:pt x="30" y="104"/>
                  </a:lnTo>
                  <a:lnTo>
                    <a:pt x="26" y="108"/>
                  </a:lnTo>
                  <a:lnTo>
                    <a:pt x="26" y="108"/>
                  </a:lnTo>
                  <a:lnTo>
                    <a:pt x="26" y="108"/>
                  </a:lnTo>
                  <a:lnTo>
                    <a:pt x="30" y="111"/>
                  </a:lnTo>
                  <a:lnTo>
                    <a:pt x="30" y="115"/>
                  </a:lnTo>
                  <a:lnTo>
                    <a:pt x="30" y="123"/>
                  </a:lnTo>
                  <a:lnTo>
                    <a:pt x="26" y="126"/>
                  </a:lnTo>
                  <a:lnTo>
                    <a:pt x="26" y="126"/>
                  </a:lnTo>
                  <a:lnTo>
                    <a:pt x="26" y="130"/>
                  </a:lnTo>
                  <a:lnTo>
                    <a:pt x="30" y="130"/>
                  </a:lnTo>
                  <a:lnTo>
                    <a:pt x="30" y="130"/>
                  </a:lnTo>
                  <a:lnTo>
                    <a:pt x="33" y="134"/>
                  </a:lnTo>
                  <a:lnTo>
                    <a:pt x="33" y="134"/>
                  </a:lnTo>
                  <a:lnTo>
                    <a:pt x="33" y="134"/>
                  </a:lnTo>
                  <a:lnTo>
                    <a:pt x="33" y="137"/>
                  </a:lnTo>
                  <a:lnTo>
                    <a:pt x="30" y="141"/>
                  </a:lnTo>
                  <a:lnTo>
                    <a:pt x="26" y="145"/>
                  </a:lnTo>
                  <a:lnTo>
                    <a:pt x="22" y="149"/>
                  </a:lnTo>
                  <a:lnTo>
                    <a:pt x="19" y="152"/>
                  </a:lnTo>
                  <a:lnTo>
                    <a:pt x="11" y="152"/>
                  </a:lnTo>
                  <a:lnTo>
                    <a:pt x="8" y="156"/>
                  </a:lnTo>
                  <a:lnTo>
                    <a:pt x="4" y="163"/>
                  </a:lnTo>
                  <a:lnTo>
                    <a:pt x="4" y="167"/>
                  </a:lnTo>
                  <a:lnTo>
                    <a:pt x="0" y="171"/>
                  </a:lnTo>
                  <a:lnTo>
                    <a:pt x="8" y="171"/>
                  </a:lnTo>
                  <a:lnTo>
                    <a:pt x="11" y="175"/>
                  </a:lnTo>
                  <a:lnTo>
                    <a:pt x="19" y="178"/>
                  </a:lnTo>
                  <a:lnTo>
                    <a:pt x="22" y="178"/>
                  </a:lnTo>
                  <a:lnTo>
                    <a:pt x="26" y="182"/>
                  </a:lnTo>
                  <a:lnTo>
                    <a:pt x="26" y="186"/>
                  </a:lnTo>
                  <a:lnTo>
                    <a:pt x="26" y="189"/>
                  </a:lnTo>
                  <a:lnTo>
                    <a:pt x="30" y="189"/>
                  </a:lnTo>
                  <a:lnTo>
                    <a:pt x="37" y="189"/>
                  </a:lnTo>
                  <a:lnTo>
                    <a:pt x="37" y="193"/>
                  </a:lnTo>
                  <a:lnTo>
                    <a:pt x="45" y="193"/>
                  </a:lnTo>
                  <a:lnTo>
                    <a:pt x="45" y="193"/>
                  </a:lnTo>
                  <a:lnTo>
                    <a:pt x="45" y="189"/>
                  </a:lnTo>
                  <a:lnTo>
                    <a:pt x="48" y="186"/>
                  </a:lnTo>
                  <a:lnTo>
                    <a:pt x="48" y="186"/>
                  </a:lnTo>
                  <a:lnTo>
                    <a:pt x="56" y="189"/>
                  </a:lnTo>
                  <a:lnTo>
                    <a:pt x="56" y="189"/>
                  </a:lnTo>
                  <a:lnTo>
                    <a:pt x="56" y="193"/>
                  </a:lnTo>
                  <a:lnTo>
                    <a:pt x="59" y="193"/>
                  </a:lnTo>
                  <a:lnTo>
                    <a:pt x="59" y="193"/>
                  </a:lnTo>
                  <a:lnTo>
                    <a:pt x="59" y="193"/>
                  </a:lnTo>
                  <a:lnTo>
                    <a:pt x="63" y="193"/>
                  </a:lnTo>
                  <a:lnTo>
                    <a:pt x="71" y="197"/>
                  </a:lnTo>
                  <a:lnTo>
                    <a:pt x="74" y="197"/>
                  </a:lnTo>
                  <a:lnTo>
                    <a:pt x="74" y="197"/>
                  </a:lnTo>
                  <a:lnTo>
                    <a:pt x="78" y="201"/>
                  </a:lnTo>
                  <a:lnTo>
                    <a:pt x="78" y="204"/>
                  </a:lnTo>
                  <a:lnTo>
                    <a:pt x="82" y="208"/>
                  </a:lnTo>
                  <a:lnTo>
                    <a:pt x="82" y="208"/>
                  </a:lnTo>
                  <a:lnTo>
                    <a:pt x="89" y="212"/>
                  </a:lnTo>
                  <a:lnTo>
                    <a:pt x="93" y="215"/>
                  </a:lnTo>
                  <a:lnTo>
                    <a:pt x="93" y="219"/>
                  </a:lnTo>
                  <a:lnTo>
                    <a:pt x="96" y="219"/>
                  </a:lnTo>
                  <a:lnTo>
                    <a:pt x="96" y="223"/>
                  </a:lnTo>
                  <a:lnTo>
                    <a:pt x="100" y="226"/>
                  </a:lnTo>
                  <a:lnTo>
                    <a:pt x="96" y="226"/>
                  </a:lnTo>
                  <a:lnTo>
                    <a:pt x="100" y="230"/>
                  </a:lnTo>
                  <a:lnTo>
                    <a:pt x="100" y="230"/>
                  </a:lnTo>
                  <a:lnTo>
                    <a:pt x="104" y="230"/>
                  </a:lnTo>
                  <a:lnTo>
                    <a:pt x="108" y="230"/>
                  </a:lnTo>
                  <a:lnTo>
                    <a:pt x="111" y="230"/>
                  </a:lnTo>
                  <a:lnTo>
                    <a:pt x="115" y="230"/>
                  </a:lnTo>
                  <a:lnTo>
                    <a:pt x="119" y="226"/>
                  </a:lnTo>
                  <a:lnTo>
                    <a:pt x="122" y="226"/>
                  </a:lnTo>
                  <a:lnTo>
                    <a:pt x="126" y="230"/>
                  </a:lnTo>
                  <a:lnTo>
                    <a:pt x="133" y="226"/>
                  </a:lnTo>
                  <a:lnTo>
                    <a:pt x="137" y="226"/>
                  </a:lnTo>
                  <a:lnTo>
                    <a:pt x="137" y="226"/>
                  </a:lnTo>
                  <a:lnTo>
                    <a:pt x="141" y="226"/>
                  </a:lnTo>
                  <a:lnTo>
                    <a:pt x="145" y="230"/>
                  </a:lnTo>
                  <a:lnTo>
                    <a:pt x="145" y="230"/>
                  </a:lnTo>
                  <a:lnTo>
                    <a:pt x="148" y="230"/>
                  </a:lnTo>
                  <a:lnTo>
                    <a:pt x="148" y="234"/>
                  </a:lnTo>
                  <a:lnTo>
                    <a:pt x="137" y="249"/>
                  </a:lnTo>
                  <a:lnTo>
                    <a:pt x="137" y="252"/>
                  </a:lnTo>
                  <a:lnTo>
                    <a:pt x="141" y="252"/>
                  </a:lnTo>
                  <a:lnTo>
                    <a:pt x="145" y="249"/>
                  </a:lnTo>
                  <a:lnTo>
                    <a:pt x="148" y="252"/>
                  </a:lnTo>
                  <a:lnTo>
                    <a:pt x="148" y="256"/>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85" name="Freeform 184"/>
            <p:cNvSpPr>
              <a:spLocks noEditPoints="1"/>
            </p:cNvSpPr>
            <p:nvPr/>
          </p:nvSpPr>
          <p:spPr bwMode="auto">
            <a:xfrm>
              <a:off x="2597240" y="3152813"/>
              <a:ext cx="123517" cy="123517"/>
            </a:xfrm>
            <a:custGeom>
              <a:avLst/>
              <a:gdLst>
                <a:gd name="T0" fmla="*/ 92 w 96"/>
                <a:gd name="T1" fmla="*/ 22 h 96"/>
                <a:gd name="T2" fmla="*/ 89 w 96"/>
                <a:gd name="T3" fmla="*/ 18 h 96"/>
                <a:gd name="T4" fmla="*/ 81 w 96"/>
                <a:gd name="T5" fmla="*/ 15 h 96"/>
                <a:gd name="T6" fmla="*/ 78 w 96"/>
                <a:gd name="T7" fmla="*/ 18 h 96"/>
                <a:gd name="T8" fmla="*/ 78 w 96"/>
                <a:gd name="T9" fmla="*/ 22 h 96"/>
                <a:gd name="T10" fmla="*/ 70 w 96"/>
                <a:gd name="T11" fmla="*/ 18 h 96"/>
                <a:gd name="T12" fmla="*/ 59 w 96"/>
                <a:gd name="T13" fmla="*/ 18 h 96"/>
                <a:gd name="T14" fmla="*/ 59 w 96"/>
                <a:gd name="T15" fmla="*/ 11 h 96"/>
                <a:gd name="T16" fmla="*/ 52 w 96"/>
                <a:gd name="T17" fmla="*/ 7 h 96"/>
                <a:gd name="T18" fmla="*/ 41 w 96"/>
                <a:gd name="T19" fmla="*/ 0 h 96"/>
                <a:gd name="T20" fmla="*/ 33 w 96"/>
                <a:gd name="T21" fmla="*/ 4 h 96"/>
                <a:gd name="T22" fmla="*/ 22 w 96"/>
                <a:gd name="T23" fmla="*/ 7 h 96"/>
                <a:gd name="T24" fmla="*/ 11 w 96"/>
                <a:gd name="T25" fmla="*/ 11 h 96"/>
                <a:gd name="T26" fmla="*/ 15 w 96"/>
                <a:gd name="T27" fmla="*/ 15 h 96"/>
                <a:gd name="T28" fmla="*/ 15 w 96"/>
                <a:gd name="T29" fmla="*/ 22 h 96"/>
                <a:gd name="T30" fmla="*/ 7 w 96"/>
                <a:gd name="T31" fmla="*/ 30 h 96"/>
                <a:gd name="T32" fmla="*/ 7 w 96"/>
                <a:gd name="T33" fmla="*/ 37 h 96"/>
                <a:gd name="T34" fmla="*/ 0 w 96"/>
                <a:gd name="T35" fmla="*/ 41 h 96"/>
                <a:gd name="T36" fmla="*/ 4 w 96"/>
                <a:gd name="T37" fmla="*/ 44 h 96"/>
                <a:gd name="T38" fmla="*/ 4 w 96"/>
                <a:gd name="T39" fmla="*/ 52 h 96"/>
                <a:gd name="T40" fmla="*/ 0 w 96"/>
                <a:gd name="T41" fmla="*/ 55 h 96"/>
                <a:gd name="T42" fmla="*/ 7 w 96"/>
                <a:gd name="T43" fmla="*/ 59 h 96"/>
                <a:gd name="T44" fmla="*/ 11 w 96"/>
                <a:gd name="T45" fmla="*/ 67 h 96"/>
                <a:gd name="T46" fmla="*/ 15 w 96"/>
                <a:gd name="T47" fmla="*/ 59 h 96"/>
                <a:gd name="T48" fmla="*/ 18 w 96"/>
                <a:gd name="T49" fmla="*/ 55 h 96"/>
                <a:gd name="T50" fmla="*/ 18 w 96"/>
                <a:gd name="T51" fmla="*/ 63 h 96"/>
                <a:gd name="T52" fmla="*/ 18 w 96"/>
                <a:gd name="T53" fmla="*/ 59 h 96"/>
                <a:gd name="T54" fmla="*/ 22 w 96"/>
                <a:gd name="T55" fmla="*/ 63 h 96"/>
                <a:gd name="T56" fmla="*/ 22 w 96"/>
                <a:gd name="T57" fmla="*/ 70 h 96"/>
                <a:gd name="T58" fmla="*/ 15 w 96"/>
                <a:gd name="T59" fmla="*/ 74 h 96"/>
                <a:gd name="T60" fmla="*/ 18 w 96"/>
                <a:gd name="T61" fmla="*/ 81 h 96"/>
                <a:gd name="T62" fmla="*/ 11 w 96"/>
                <a:gd name="T63" fmla="*/ 85 h 96"/>
                <a:gd name="T64" fmla="*/ 15 w 96"/>
                <a:gd name="T65" fmla="*/ 89 h 96"/>
                <a:gd name="T66" fmla="*/ 18 w 96"/>
                <a:gd name="T67" fmla="*/ 89 h 96"/>
                <a:gd name="T68" fmla="*/ 29 w 96"/>
                <a:gd name="T69" fmla="*/ 89 h 96"/>
                <a:gd name="T70" fmla="*/ 33 w 96"/>
                <a:gd name="T71" fmla="*/ 96 h 96"/>
                <a:gd name="T72" fmla="*/ 52 w 96"/>
                <a:gd name="T73" fmla="*/ 70 h 96"/>
                <a:gd name="T74" fmla="*/ 70 w 96"/>
                <a:gd name="T75" fmla="*/ 63 h 96"/>
                <a:gd name="T76" fmla="*/ 89 w 96"/>
                <a:gd name="T77" fmla="*/ 48 h 96"/>
                <a:gd name="T78" fmla="*/ 96 w 96"/>
                <a:gd name="T79" fmla="*/ 41 h 96"/>
                <a:gd name="T80" fmla="*/ 96 w 96"/>
                <a:gd name="T81" fmla="*/ 33 h 96"/>
                <a:gd name="T82" fmla="*/ 92 w 96"/>
                <a:gd name="T83" fmla="*/ 26 h 96"/>
                <a:gd name="T84" fmla="*/ 92 w 96"/>
                <a:gd name="T85" fmla="*/ 22 h 96"/>
                <a:gd name="T86" fmla="*/ 92 w 96"/>
                <a:gd name="T87" fmla="*/ 22 h 96"/>
                <a:gd name="T88" fmla="*/ 11 w 96"/>
                <a:gd name="T89" fmla="*/ 70 h 96"/>
                <a:gd name="T90" fmla="*/ 15 w 96"/>
                <a:gd name="T91" fmla="*/ 63 h 96"/>
                <a:gd name="T92" fmla="*/ 15 w 96"/>
                <a:gd name="T93" fmla="*/ 67 h 96"/>
                <a:gd name="T94" fmla="*/ 15 w 96"/>
                <a:gd name="T95" fmla="*/ 70 h 96"/>
                <a:gd name="T96" fmla="*/ 11 w 96"/>
                <a:gd name="T97" fmla="*/ 7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6" h="96">
                  <a:moveTo>
                    <a:pt x="92" y="22"/>
                  </a:moveTo>
                  <a:lnTo>
                    <a:pt x="92" y="22"/>
                  </a:lnTo>
                  <a:lnTo>
                    <a:pt x="89" y="22"/>
                  </a:lnTo>
                  <a:lnTo>
                    <a:pt x="89" y="18"/>
                  </a:lnTo>
                  <a:lnTo>
                    <a:pt x="89" y="18"/>
                  </a:lnTo>
                  <a:lnTo>
                    <a:pt x="81" y="15"/>
                  </a:lnTo>
                  <a:lnTo>
                    <a:pt x="81" y="15"/>
                  </a:lnTo>
                  <a:lnTo>
                    <a:pt x="78" y="18"/>
                  </a:lnTo>
                  <a:lnTo>
                    <a:pt x="78" y="22"/>
                  </a:lnTo>
                  <a:lnTo>
                    <a:pt x="78" y="22"/>
                  </a:lnTo>
                  <a:lnTo>
                    <a:pt x="70" y="22"/>
                  </a:lnTo>
                  <a:lnTo>
                    <a:pt x="70" y="18"/>
                  </a:lnTo>
                  <a:lnTo>
                    <a:pt x="63" y="18"/>
                  </a:lnTo>
                  <a:lnTo>
                    <a:pt x="59" y="18"/>
                  </a:lnTo>
                  <a:lnTo>
                    <a:pt x="59" y="15"/>
                  </a:lnTo>
                  <a:lnTo>
                    <a:pt x="59" y="11"/>
                  </a:lnTo>
                  <a:lnTo>
                    <a:pt x="55" y="7"/>
                  </a:lnTo>
                  <a:lnTo>
                    <a:pt x="52" y="7"/>
                  </a:lnTo>
                  <a:lnTo>
                    <a:pt x="44" y="4"/>
                  </a:lnTo>
                  <a:lnTo>
                    <a:pt x="41" y="0"/>
                  </a:lnTo>
                  <a:lnTo>
                    <a:pt x="33" y="0"/>
                  </a:lnTo>
                  <a:lnTo>
                    <a:pt x="33" y="4"/>
                  </a:lnTo>
                  <a:lnTo>
                    <a:pt x="29" y="4"/>
                  </a:lnTo>
                  <a:lnTo>
                    <a:pt x="22" y="7"/>
                  </a:lnTo>
                  <a:lnTo>
                    <a:pt x="18" y="7"/>
                  </a:lnTo>
                  <a:lnTo>
                    <a:pt x="11" y="11"/>
                  </a:lnTo>
                  <a:lnTo>
                    <a:pt x="15" y="15"/>
                  </a:lnTo>
                  <a:lnTo>
                    <a:pt x="15" y="15"/>
                  </a:lnTo>
                  <a:lnTo>
                    <a:pt x="15" y="18"/>
                  </a:lnTo>
                  <a:lnTo>
                    <a:pt x="15" y="22"/>
                  </a:lnTo>
                  <a:lnTo>
                    <a:pt x="11" y="30"/>
                  </a:lnTo>
                  <a:lnTo>
                    <a:pt x="7" y="30"/>
                  </a:lnTo>
                  <a:lnTo>
                    <a:pt x="11" y="33"/>
                  </a:lnTo>
                  <a:lnTo>
                    <a:pt x="7" y="37"/>
                  </a:lnTo>
                  <a:lnTo>
                    <a:pt x="4" y="37"/>
                  </a:lnTo>
                  <a:lnTo>
                    <a:pt x="0" y="41"/>
                  </a:lnTo>
                  <a:lnTo>
                    <a:pt x="4" y="44"/>
                  </a:lnTo>
                  <a:lnTo>
                    <a:pt x="4" y="44"/>
                  </a:lnTo>
                  <a:lnTo>
                    <a:pt x="4" y="48"/>
                  </a:lnTo>
                  <a:lnTo>
                    <a:pt x="4" y="52"/>
                  </a:lnTo>
                  <a:lnTo>
                    <a:pt x="0" y="55"/>
                  </a:lnTo>
                  <a:lnTo>
                    <a:pt x="0" y="55"/>
                  </a:lnTo>
                  <a:lnTo>
                    <a:pt x="4" y="59"/>
                  </a:lnTo>
                  <a:lnTo>
                    <a:pt x="7" y="59"/>
                  </a:lnTo>
                  <a:lnTo>
                    <a:pt x="7" y="63"/>
                  </a:lnTo>
                  <a:lnTo>
                    <a:pt x="11" y="67"/>
                  </a:lnTo>
                  <a:lnTo>
                    <a:pt x="11" y="63"/>
                  </a:lnTo>
                  <a:lnTo>
                    <a:pt x="15" y="59"/>
                  </a:lnTo>
                  <a:lnTo>
                    <a:pt x="15" y="59"/>
                  </a:lnTo>
                  <a:lnTo>
                    <a:pt x="18" y="55"/>
                  </a:lnTo>
                  <a:lnTo>
                    <a:pt x="18" y="59"/>
                  </a:lnTo>
                  <a:lnTo>
                    <a:pt x="18" y="63"/>
                  </a:lnTo>
                  <a:lnTo>
                    <a:pt x="18" y="59"/>
                  </a:lnTo>
                  <a:lnTo>
                    <a:pt x="18" y="59"/>
                  </a:lnTo>
                  <a:lnTo>
                    <a:pt x="18" y="59"/>
                  </a:lnTo>
                  <a:lnTo>
                    <a:pt x="22" y="63"/>
                  </a:lnTo>
                  <a:lnTo>
                    <a:pt x="18" y="67"/>
                  </a:lnTo>
                  <a:lnTo>
                    <a:pt x="22" y="70"/>
                  </a:lnTo>
                  <a:lnTo>
                    <a:pt x="18" y="74"/>
                  </a:lnTo>
                  <a:lnTo>
                    <a:pt x="15" y="74"/>
                  </a:lnTo>
                  <a:lnTo>
                    <a:pt x="15" y="78"/>
                  </a:lnTo>
                  <a:lnTo>
                    <a:pt x="18" y="81"/>
                  </a:lnTo>
                  <a:lnTo>
                    <a:pt x="15" y="81"/>
                  </a:lnTo>
                  <a:lnTo>
                    <a:pt x="11" y="85"/>
                  </a:lnTo>
                  <a:lnTo>
                    <a:pt x="11" y="89"/>
                  </a:lnTo>
                  <a:lnTo>
                    <a:pt x="15" y="89"/>
                  </a:lnTo>
                  <a:lnTo>
                    <a:pt x="18" y="85"/>
                  </a:lnTo>
                  <a:lnTo>
                    <a:pt x="18" y="89"/>
                  </a:lnTo>
                  <a:lnTo>
                    <a:pt x="26" y="89"/>
                  </a:lnTo>
                  <a:lnTo>
                    <a:pt x="29" y="89"/>
                  </a:lnTo>
                  <a:lnTo>
                    <a:pt x="33" y="96"/>
                  </a:lnTo>
                  <a:lnTo>
                    <a:pt x="33" y="96"/>
                  </a:lnTo>
                  <a:lnTo>
                    <a:pt x="37" y="93"/>
                  </a:lnTo>
                  <a:lnTo>
                    <a:pt x="52" y="70"/>
                  </a:lnTo>
                  <a:lnTo>
                    <a:pt x="52" y="67"/>
                  </a:lnTo>
                  <a:lnTo>
                    <a:pt x="70" y="63"/>
                  </a:lnTo>
                  <a:lnTo>
                    <a:pt x="78" y="59"/>
                  </a:lnTo>
                  <a:lnTo>
                    <a:pt x="89" y="48"/>
                  </a:lnTo>
                  <a:lnTo>
                    <a:pt x="92" y="41"/>
                  </a:lnTo>
                  <a:lnTo>
                    <a:pt x="96" y="41"/>
                  </a:lnTo>
                  <a:lnTo>
                    <a:pt x="96" y="37"/>
                  </a:lnTo>
                  <a:lnTo>
                    <a:pt x="96" y="33"/>
                  </a:lnTo>
                  <a:lnTo>
                    <a:pt x="96" y="30"/>
                  </a:lnTo>
                  <a:lnTo>
                    <a:pt x="92" y="26"/>
                  </a:lnTo>
                  <a:lnTo>
                    <a:pt x="92" y="22"/>
                  </a:lnTo>
                  <a:lnTo>
                    <a:pt x="92" y="22"/>
                  </a:lnTo>
                  <a:lnTo>
                    <a:pt x="92" y="22"/>
                  </a:lnTo>
                  <a:lnTo>
                    <a:pt x="92" y="22"/>
                  </a:lnTo>
                  <a:close/>
                  <a:moveTo>
                    <a:pt x="11" y="70"/>
                  </a:moveTo>
                  <a:lnTo>
                    <a:pt x="11" y="70"/>
                  </a:lnTo>
                  <a:lnTo>
                    <a:pt x="15" y="67"/>
                  </a:lnTo>
                  <a:lnTo>
                    <a:pt x="15" y="63"/>
                  </a:lnTo>
                  <a:lnTo>
                    <a:pt x="15" y="63"/>
                  </a:lnTo>
                  <a:lnTo>
                    <a:pt x="15" y="67"/>
                  </a:lnTo>
                  <a:lnTo>
                    <a:pt x="15" y="67"/>
                  </a:lnTo>
                  <a:lnTo>
                    <a:pt x="15" y="70"/>
                  </a:lnTo>
                  <a:lnTo>
                    <a:pt x="11" y="70"/>
                  </a:lnTo>
                  <a:lnTo>
                    <a:pt x="11" y="7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86" name="Freeform 185"/>
            <p:cNvSpPr>
              <a:spLocks/>
            </p:cNvSpPr>
            <p:nvPr/>
          </p:nvSpPr>
          <p:spPr bwMode="auto">
            <a:xfrm>
              <a:off x="2592095" y="3181119"/>
              <a:ext cx="271480" cy="362831"/>
            </a:xfrm>
            <a:custGeom>
              <a:avLst/>
              <a:gdLst>
                <a:gd name="T0" fmla="*/ 193 w 211"/>
                <a:gd name="T1" fmla="*/ 167 h 282"/>
                <a:gd name="T2" fmla="*/ 182 w 211"/>
                <a:gd name="T3" fmla="*/ 167 h 282"/>
                <a:gd name="T4" fmla="*/ 182 w 211"/>
                <a:gd name="T5" fmla="*/ 148 h 282"/>
                <a:gd name="T6" fmla="*/ 167 w 211"/>
                <a:gd name="T7" fmla="*/ 152 h 282"/>
                <a:gd name="T8" fmla="*/ 148 w 211"/>
                <a:gd name="T9" fmla="*/ 141 h 282"/>
                <a:gd name="T10" fmla="*/ 126 w 211"/>
                <a:gd name="T11" fmla="*/ 126 h 282"/>
                <a:gd name="T12" fmla="*/ 122 w 211"/>
                <a:gd name="T13" fmla="*/ 115 h 282"/>
                <a:gd name="T14" fmla="*/ 126 w 211"/>
                <a:gd name="T15" fmla="*/ 104 h 282"/>
                <a:gd name="T16" fmla="*/ 133 w 211"/>
                <a:gd name="T17" fmla="*/ 97 h 282"/>
                <a:gd name="T18" fmla="*/ 137 w 211"/>
                <a:gd name="T19" fmla="*/ 82 h 282"/>
                <a:gd name="T20" fmla="*/ 148 w 211"/>
                <a:gd name="T21" fmla="*/ 71 h 282"/>
                <a:gd name="T22" fmla="*/ 170 w 211"/>
                <a:gd name="T23" fmla="*/ 63 h 282"/>
                <a:gd name="T24" fmla="*/ 178 w 211"/>
                <a:gd name="T25" fmla="*/ 63 h 282"/>
                <a:gd name="T26" fmla="*/ 185 w 211"/>
                <a:gd name="T27" fmla="*/ 63 h 282"/>
                <a:gd name="T28" fmla="*/ 174 w 211"/>
                <a:gd name="T29" fmla="*/ 59 h 282"/>
                <a:gd name="T30" fmla="*/ 182 w 211"/>
                <a:gd name="T31" fmla="*/ 37 h 282"/>
                <a:gd name="T32" fmla="*/ 174 w 211"/>
                <a:gd name="T33" fmla="*/ 33 h 282"/>
                <a:gd name="T34" fmla="*/ 156 w 211"/>
                <a:gd name="T35" fmla="*/ 33 h 282"/>
                <a:gd name="T36" fmla="*/ 141 w 211"/>
                <a:gd name="T37" fmla="*/ 37 h 282"/>
                <a:gd name="T38" fmla="*/ 137 w 211"/>
                <a:gd name="T39" fmla="*/ 33 h 282"/>
                <a:gd name="T40" fmla="*/ 130 w 211"/>
                <a:gd name="T41" fmla="*/ 22 h 282"/>
                <a:gd name="T42" fmla="*/ 115 w 211"/>
                <a:gd name="T43" fmla="*/ 11 h 282"/>
                <a:gd name="T44" fmla="*/ 108 w 211"/>
                <a:gd name="T45" fmla="*/ 4 h 282"/>
                <a:gd name="T46" fmla="*/ 96 w 211"/>
                <a:gd name="T47" fmla="*/ 0 h 282"/>
                <a:gd name="T48" fmla="*/ 100 w 211"/>
                <a:gd name="T49" fmla="*/ 15 h 282"/>
                <a:gd name="T50" fmla="*/ 82 w 211"/>
                <a:gd name="T51" fmla="*/ 37 h 282"/>
                <a:gd name="T52" fmla="*/ 41 w 211"/>
                <a:gd name="T53" fmla="*/ 71 h 282"/>
                <a:gd name="T54" fmla="*/ 30 w 211"/>
                <a:gd name="T55" fmla="*/ 67 h 282"/>
                <a:gd name="T56" fmla="*/ 15 w 211"/>
                <a:gd name="T57" fmla="*/ 67 h 282"/>
                <a:gd name="T58" fmla="*/ 19 w 211"/>
                <a:gd name="T59" fmla="*/ 56 h 282"/>
                <a:gd name="T60" fmla="*/ 8 w 211"/>
                <a:gd name="T61" fmla="*/ 59 h 282"/>
                <a:gd name="T62" fmla="*/ 0 w 211"/>
                <a:gd name="T63" fmla="*/ 71 h 282"/>
                <a:gd name="T64" fmla="*/ 0 w 211"/>
                <a:gd name="T65" fmla="*/ 78 h 282"/>
                <a:gd name="T66" fmla="*/ 4 w 211"/>
                <a:gd name="T67" fmla="*/ 89 h 282"/>
                <a:gd name="T68" fmla="*/ 4 w 211"/>
                <a:gd name="T69" fmla="*/ 97 h 282"/>
                <a:gd name="T70" fmla="*/ 26 w 211"/>
                <a:gd name="T71" fmla="*/ 104 h 282"/>
                <a:gd name="T72" fmla="*/ 33 w 211"/>
                <a:gd name="T73" fmla="*/ 119 h 282"/>
                <a:gd name="T74" fmla="*/ 45 w 211"/>
                <a:gd name="T75" fmla="*/ 134 h 282"/>
                <a:gd name="T76" fmla="*/ 52 w 211"/>
                <a:gd name="T77" fmla="*/ 148 h 282"/>
                <a:gd name="T78" fmla="*/ 59 w 211"/>
                <a:gd name="T79" fmla="*/ 163 h 282"/>
                <a:gd name="T80" fmla="*/ 63 w 211"/>
                <a:gd name="T81" fmla="*/ 171 h 282"/>
                <a:gd name="T82" fmla="*/ 74 w 211"/>
                <a:gd name="T83" fmla="*/ 186 h 282"/>
                <a:gd name="T84" fmla="*/ 85 w 211"/>
                <a:gd name="T85" fmla="*/ 200 h 282"/>
                <a:gd name="T86" fmla="*/ 85 w 211"/>
                <a:gd name="T87" fmla="*/ 212 h 282"/>
                <a:gd name="T88" fmla="*/ 89 w 211"/>
                <a:gd name="T89" fmla="*/ 215 h 282"/>
                <a:gd name="T90" fmla="*/ 96 w 211"/>
                <a:gd name="T91" fmla="*/ 223 h 282"/>
                <a:gd name="T92" fmla="*/ 108 w 211"/>
                <a:gd name="T93" fmla="*/ 230 h 282"/>
                <a:gd name="T94" fmla="*/ 119 w 211"/>
                <a:gd name="T95" fmla="*/ 237 h 282"/>
                <a:gd name="T96" fmla="*/ 126 w 211"/>
                <a:gd name="T97" fmla="*/ 241 h 282"/>
                <a:gd name="T98" fmla="*/ 133 w 211"/>
                <a:gd name="T99" fmla="*/ 249 h 282"/>
                <a:gd name="T100" fmla="*/ 148 w 211"/>
                <a:gd name="T101" fmla="*/ 256 h 282"/>
                <a:gd name="T102" fmla="*/ 159 w 211"/>
                <a:gd name="T103" fmla="*/ 260 h 282"/>
                <a:gd name="T104" fmla="*/ 170 w 211"/>
                <a:gd name="T105" fmla="*/ 267 h 282"/>
                <a:gd name="T106" fmla="*/ 178 w 211"/>
                <a:gd name="T107" fmla="*/ 275 h 282"/>
                <a:gd name="T108" fmla="*/ 189 w 211"/>
                <a:gd name="T109" fmla="*/ 282 h 282"/>
                <a:gd name="T110" fmla="*/ 200 w 211"/>
                <a:gd name="T111" fmla="*/ 278 h 282"/>
                <a:gd name="T112" fmla="*/ 204 w 211"/>
                <a:gd name="T113" fmla="*/ 267 h 282"/>
                <a:gd name="T114" fmla="*/ 200 w 211"/>
                <a:gd name="T115" fmla="*/ 263 h 282"/>
                <a:gd name="T116" fmla="*/ 211 w 211"/>
                <a:gd name="T117" fmla="*/ 249 h 282"/>
                <a:gd name="T118" fmla="*/ 207 w 211"/>
                <a:gd name="T119" fmla="*/ 230 h 282"/>
                <a:gd name="T120" fmla="*/ 207 w 211"/>
                <a:gd name="T121" fmla="*/ 212 h 282"/>
                <a:gd name="T122" fmla="*/ 211 w 211"/>
                <a:gd name="T123" fmla="*/ 18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282">
                  <a:moveTo>
                    <a:pt x="196" y="167"/>
                  </a:moveTo>
                  <a:lnTo>
                    <a:pt x="196" y="167"/>
                  </a:lnTo>
                  <a:lnTo>
                    <a:pt x="193" y="167"/>
                  </a:lnTo>
                  <a:lnTo>
                    <a:pt x="193" y="167"/>
                  </a:lnTo>
                  <a:lnTo>
                    <a:pt x="189" y="167"/>
                  </a:lnTo>
                  <a:lnTo>
                    <a:pt x="185" y="167"/>
                  </a:lnTo>
                  <a:lnTo>
                    <a:pt x="182" y="167"/>
                  </a:lnTo>
                  <a:lnTo>
                    <a:pt x="182" y="167"/>
                  </a:lnTo>
                  <a:lnTo>
                    <a:pt x="182" y="163"/>
                  </a:lnTo>
                  <a:lnTo>
                    <a:pt x="178" y="152"/>
                  </a:lnTo>
                  <a:lnTo>
                    <a:pt x="178" y="148"/>
                  </a:lnTo>
                  <a:lnTo>
                    <a:pt x="182" y="148"/>
                  </a:lnTo>
                  <a:lnTo>
                    <a:pt x="182" y="145"/>
                  </a:lnTo>
                  <a:lnTo>
                    <a:pt x="178" y="141"/>
                  </a:lnTo>
                  <a:lnTo>
                    <a:pt x="174" y="145"/>
                  </a:lnTo>
                  <a:lnTo>
                    <a:pt x="167" y="152"/>
                  </a:lnTo>
                  <a:lnTo>
                    <a:pt x="159" y="152"/>
                  </a:lnTo>
                  <a:lnTo>
                    <a:pt x="152" y="152"/>
                  </a:lnTo>
                  <a:lnTo>
                    <a:pt x="152" y="145"/>
                  </a:lnTo>
                  <a:lnTo>
                    <a:pt x="148" y="141"/>
                  </a:lnTo>
                  <a:lnTo>
                    <a:pt x="141" y="141"/>
                  </a:lnTo>
                  <a:lnTo>
                    <a:pt x="130" y="141"/>
                  </a:lnTo>
                  <a:lnTo>
                    <a:pt x="137" y="137"/>
                  </a:lnTo>
                  <a:lnTo>
                    <a:pt x="126" y="126"/>
                  </a:lnTo>
                  <a:lnTo>
                    <a:pt x="122" y="123"/>
                  </a:lnTo>
                  <a:lnTo>
                    <a:pt x="122" y="119"/>
                  </a:lnTo>
                  <a:lnTo>
                    <a:pt x="122" y="115"/>
                  </a:lnTo>
                  <a:lnTo>
                    <a:pt x="122" y="115"/>
                  </a:lnTo>
                  <a:lnTo>
                    <a:pt x="126" y="111"/>
                  </a:lnTo>
                  <a:lnTo>
                    <a:pt x="122" y="108"/>
                  </a:lnTo>
                  <a:lnTo>
                    <a:pt x="126" y="108"/>
                  </a:lnTo>
                  <a:lnTo>
                    <a:pt x="126" y="104"/>
                  </a:lnTo>
                  <a:lnTo>
                    <a:pt x="130" y="100"/>
                  </a:lnTo>
                  <a:lnTo>
                    <a:pt x="133" y="100"/>
                  </a:lnTo>
                  <a:lnTo>
                    <a:pt x="133" y="100"/>
                  </a:lnTo>
                  <a:lnTo>
                    <a:pt x="133" y="97"/>
                  </a:lnTo>
                  <a:lnTo>
                    <a:pt x="133" y="93"/>
                  </a:lnTo>
                  <a:lnTo>
                    <a:pt x="137" y="85"/>
                  </a:lnTo>
                  <a:lnTo>
                    <a:pt x="137" y="85"/>
                  </a:lnTo>
                  <a:lnTo>
                    <a:pt x="137" y="82"/>
                  </a:lnTo>
                  <a:lnTo>
                    <a:pt x="137" y="78"/>
                  </a:lnTo>
                  <a:lnTo>
                    <a:pt x="141" y="78"/>
                  </a:lnTo>
                  <a:lnTo>
                    <a:pt x="145" y="74"/>
                  </a:lnTo>
                  <a:lnTo>
                    <a:pt x="148" y="71"/>
                  </a:lnTo>
                  <a:lnTo>
                    <a:pt x="148" y="71"/>
                  </a:lnTo>
                  <a:lnTo>
                    <a:pt x="152" y="71"/>
                  </a:lnTo>
                  <a:lnTo>
                    <a:pt x="159" y="67"/>
                  </a:lnTo>
                  <a:lnTo>
                    <a:pt x="170" y="63"/>
                  </a:lnTo>
                  <a:lnTo>
                    <a:pt x="170" y="63"/>
                  </a:lnTo>
                  <a:lnTo>
                    <a:pt x="174" y="63"/>
                  </a:lnTo>
                  <a:lnTo>
                    <a:pt x="178" y="63"/>
                  </a:lnTo>
                  <a:lnTo>
                    <a:pt x="178" y="63"/>
                  </a:lnTo>
                  <a:lnTo>
                    <a:pt x="182" y="63"/>
                  </a:lnTo>
                  <a:lnTo>
                    <a:pt x="182" y="67"/>
                  </a:lnTo>
                  <a:lnTo>
                    <a:pt x="185" y="67"/>
                  </a:lnTo>
                  <a:lnTo>
                    <a:pt x="185" y="63"/>
                  </a:lnTo>
                  <a:lnTo>
                    <a:pt x="185" y="59"/>
                  </a:lnTo>
                  <a:lnTo>
                    <a:pt x="182" y="56"/>
                  </a:lnTo>
                  <a:lnTo>
                    <a:pt x="178" y="59"/>
                  </a:lnTo>
                  <a:lnTo>
                    <a:pt x="174" y="59"/>
                  </a:lnTo>
                  <a:lnTo>
                    <a:pt x="174" y="56"/>
                  </a:lnTo>
                  <a:lnTo>
                    <a:pt x="185" y="41"/>
                  </a:lnTo>
                  <a:lnTo>
                    <a:pt x="185" y="37"/>
                  </a:lnTo>
                  <a:lnTo>
                    <a:pt x="182" y="37"/>
                  </a:lnTo>
                  <a:lnTo>
                    <a:pt x="182" y="37"/>
                  </a:lnTo>
                  <a:lnTo>
                    <a:pt x="178" y="33"/>
                  </a:lnTo>
                  <a:lnTo>
                    <a:pt x="174" y="33"/>
                  </a:lnTo>
                  <a:lnTo>
                    <a:pt x="174" y="33"/>
                  </a:lnTo>
                  <a:lnTo>
                    <a:pt x="170" y="33"/>
                  </a:lnTo>
                  <a:lnTo>
                    <a:pt x="163" y="37"/>
                  </a:lnTo>
                  <a:lnTo>
                    <a:pt x="159" y="33"/>
                  </a:lnTo>
                  <a:lnTo>
                    <a:pt x="156" y="33"/>
                  </a:lnTo>
                  <a:lnTo>
                    <a:pt x="152" y="37"/>
                  </a:lnTo>
                  <a:lnTo>
                    <a:pt x="148" y="37"/>
                  </a:lnTo>
                  <a:lnTo>
                    <a:pt x="145" y="37"/>
                  </a:lnTo>
                  <a:lnTo>
                    <a:pt x="141" y="37"/>
                  </a:lnTo>
                  <a:lnTo>
                    <a:pt x="137" y="37"/>
                  </a:lnTo>
                  <a:lnTo>
                    <a:pt x="137" y="37"/>
                  </a:lnTo>
                  <a:lnTo>
                    <a:pt x="133" y="33"/>
                  </a:lnTo>
                  <a:lnTo>
                    <a:pt x="137" y="33"/>
                  </a:lnTo>
                  <a:lnTo>
                    <a:pt x="133" y="30"/>
                  </a:lnTo>
                  <a:lnTo>
                    <a:pt x="133" y="26"/>
                  </a:lnTo>
                  <a:lnTo>
                    <a:pt x="130" y="26"/>
                  </a:lnTo>
                  <a:lnTo>
                    <a:pt x="130" y="22"/>
                  </a:lnTo>
                  <a:lnTo>
                    <a:pt x="126" y="19"/>
                  </a:lnTo>
                  <a:lnTo>
                    <a:pt x="119" y="15"/>
                  </a:lnTo>
                  <a:lnTo>
                    <a:pt x="119" y="15"/>
                  </a:lnTo>
                  <a:lnTo>
                    <a:pt x="115" y="11"/>
                  </a:lnTo>
                  <a:lnTo>
                    <a:pt x="115" y="8"/>
                  </a:lnTo>
                  <a:lnTo>
                    <a:pt x="111" y="4"/>
                  </a:lnTo>
                  <a:lnTo>
                    <a:pt x="111" y="4"/>
                  </a:lnTo>
                  <a:lnTo>
                    <a:pt x="108" y="4"/>
                  </a:lnTo>
                  <a:lnTo>
                    <a:pt x="100" y="0"/>
                  </a:lnTo>
                  <a:lnTo>
                    <a:pt x="96" y="0"/>
                  </a:lnTo>
                  <a:lnTo>
                    <a:pt x="96" y="0"/>
                  </a:lnTo>
                  <a:lnTo>
                    <a:pt x="96" y="0"/>
                  </a:lnTo>
                  <a:lnTo>
                    <a:pt x="96" y="4"/>
                  </a:lnTo>
                  <a:lnTo>
                    <a:pt x="100" y="8"/>
                  </a:lnTo>
                  <a:lnTo>
                    <a:pt x="100" y="11"/>
                  </a:lnTo>
                  <a:lnTo>
                    <a:pt x="100" y="15"/>
                  </a:lnTo>
                  <a:lnTo>
                    <a:pt x="100" y="19"/>
                  </a:lnTo>
                  <a:lnTo>
                    <a:pt x="96" y="19"/>
                  </a:lnTo>
                  <a:lnTo>
                    <a:pt x="93" y="26"/>
                  </a:lnTo>
                  <a:lnTo>
                    <a:pt x="82" y="37"/>
                  </a:lnTo>
                  <a:lnTo>
                    <a:pt x="74" y="41"/>
                  </a:lnTo>
                  <a:lnTo>
                    <a:pt x="56" y="45"/>
                  </a:lnTo>
                  <a:lnTo>
                    <a:pt x="56" y="48"/>
                  </a:lnTo>
                  <a:lnTo>
                    <a:pt x="41" y="71"/>
                  </a:lnTo>
                  <a:lnTo>
                    <a:pt x="37" y="74"/>
                  </a:lnTo>
                  <a:lnTo>
                    <a:pt x="37" y="74"/>
                  </a:lnTo>
                  <a:lnTo>
                    <a:pt x="33" y="67"/>
                  </a:lnTo>
                  <a:lnTo>
                    <a:pt x="30" y="67"/>
                  </a:lnTo>
                  <a:lnTo>
                    <a:pt x="22" y="67"/>
                  </a:lnTo>
                  <a:lnTo>
                    <a:pt x="22" y="63"/>
                  </a:lnTo>
                  <a:lnTo>
                    <a:pt x="19" y="67"/>
                  </a:lnTo>
                  <a:lnTo>
                    <a:pt x="15" y="67"/>
                  </a:lnTo>
                  <a:lnTo>
                    <a:pt x="15" y="63"/>
                  </a:lnTo>
                  <a:lnTo>
                    <a:pt x="19" y="59"/>
                  </a:lnTo>
                  <a:lnTo>
                    <a:pt x="22" y="59"/>
                  </a:lnTo>
                  <a:lnTo>
                    <a:pt x="19" y="56"/>
                  </a:lnTo>
                  <a:lnTo>
                    <a:pt x="19" y="52"/>
                  </a:lnTo>
                  <a:lnTo>
                    <a:pt x="19" y="52"/>
                  </a:lnTo>
                  <a:lnTo>
                    <a:pt x="11" y="56"/>
                  </a:lnTo>
                  <a:lnTo>
                    <a:pt x="8" y="59"/>
                  </a:lnTo>
                  <a:lnTo>
                    <a:pt x="0" y="63"/>
                  </a:lnTo>
                  <a:lnTo>
                    <a:pt x="0" y="67"/>
                  </a:lnTo>
                  <a:lnTo>
                    <a:pt x="0" y="71"/>
                  </a:lnTo>
                  <a:lnTo>
                    <a:pt x="0" y="71"/>
                  </a:lnTo>
                  <a:lnTo>
                    <a:pt x="0" y="74"/>
                  </a:lnTo>
                  <a:lnTo>
                    <a:pt x="4" y="78"/>
                  </a:lnTo>
                  <a:lnTo>
                    <a:pt x="0" y="78"/>
                  </a:lnTo>
                  <a:lnTo>
                    <a:pt x="0" y="78"/>
                  </a:lnTo>
                  <a:lnTo>
                    <a:pt x="4" y="82"/>
                  </a:lnTo>
                  <a:lnTo>
                    <a:pt x="8" y="85"/>
                  </a:lnTo>
                  <a:lnTo>
                    <a:pt x="4" y="89"/>
                  </a:lnTo>
                  <a:lnTo>
                    <a:pt x="4" y="89"/>
                  </a:lnTo>
                  <a:lnTo>
                    <a:pt x="0" y="89"/>
                  </a:lnTo>
                  <a:lnTo>
                    <a:pt x="0" y="93"/>
                  </a:lnTo>
                  <a:lnTo>
                    <a:pt x="4" y="97"/>
                  </a:lnTo>
                  <a:lnTo>
                    <a:pt x="4" y="97"/>
                  </a:lnTo>
                  <a:lnTo>
                    <a:pt x="11" y="100"/>
                  </a:lnTo>
                  <a:lnTo>
                    <a:pt x="15" y="100"/>
                  </a:lnTo>
                  <a:lnTo>
                    <a:pt x="22" y="104"/>
                  </a:lnTo>
                  <a:lnTo>
                    <a:pt x="26" y="104"/>
                  </a:lnTo>
                  <a:lnTo>
                    <a:pt x="26" y="108"/>
                  </a:lnTo>
                  <a:lnTo>
                    <a:pt x="30" y="111"/>
                  </a:lnTo>
                  <a:lnTo>
                    <a:pt x="30" y="115"/>
                  </a:lnTo>
                  <a:lnTo>
                    <a:pt x="33" y="119"/>
                  </a:lnTo>
                  <a:lnTo>
                    <a:pt x="37" y="123"/>
                  </a:lnTo>
                  <a:lnTo>
                    <a:pt x="41" y="126"/>
                  </a:lnTo>
                  <a:lnTo>
                    <a:pt x="41" y="130"/>
                  </a:lnTo>
                  <a:lnTo>
                    <a:pt x="45" y="134"/>
                  </a:lnTo>
                  <a:lnTo>
                    <a:pt x="45" y="137"/>
                  </a:lnTo>
                  <a:lnTo>
                    <a:pt x="48" y="141"/>
                  </a:lnTo>
                  <a:lnTo>
                    <a:pt x="48" y="145"/>
                  </a:lnTo>
                  <a:lnTo>
                    <a:pt x="52" y="148"/>
                  </a:lnTo>
                  <a:lnTo>
                    <a:pt x="52" y="152"/>
                  </a:lnTo>
                  <a:lnTo>
                    <a:pt x="52" y="152"/>
                  </a:lnTo>
                  <a:lnTo>
                    <a:pt x="56" y="160"/>
                  </a:lnTo>
                  <a:lnTo>
                    <a:pt x="59" y="163"/>
                  </a:lnTo>
                  <a:lnTo>
                    <a:pt x="63" y="167"/>
                  </a:lnTo>
                  <a:lnTo>
                    <a:pt x="63" y="171"/>
                  </a:lnTo>
                  <a:lnTo>
                    <a:pt x="63" y="171"/>
                  </a:lnTo>
                  <a:lnTo>
                    <a:pt x="63" y="171"/>
                  </a:lnTo>
                  <a:lnTo>
                    <a:pt x="70" y="178"/>
                  </a:lnTo>
                  <a:lnTo>
                    <a:pt x="70" y="178"/>
                  </a:lnTo>
                  <a:lnTo>
                    <a:pt x="70" y="182"/>
                  </a:lnTo>
                  <a:lnTo>
                    <a:pt x="74" y="186"/>
                  </a:lnTo>
                  <a:lnTo>
                    <a:pt x="78" y="186"/>
                  </a:lnTo>
                  <a:lnTo>
                    <a:pt x="78" y="189"/>
                  </a:lnTo>
                  <a:lnTo>
                    <a:pt x="82" y="197"/>
                  </a:lnTo>
                  <a:lnTo>
                    <a:pt x="85" y="200"/>
                  </a:lnTo>
                  <a:lnTo>
                    <a:pt x="89" y="208"/>
                  </a:lnTo>
                  <a:lnTo>
                    <a:pt x="89" y="212"/>
                  </a:lnTo>
                  <a:lnTo>
                    <a:pt x="89" y="212"/>
                  </a:lnTo>
                  <a:lnTo>
                    <a:pt x="85" y="212"/>
                  </a:lnTo>
                  <a:lnTo>
                    <a:pt x="85" y="212"/>
                  </a:lnTo>
                  <a:lnTo>
                    <a:pt x="85" y="215"/>
                  </a:lnTo>
                  <a:lnTo>
                    <a:pt x="85" y="215"/>
                  </a:lnTo>
                  <a:lnTo>
                    <a:pt x="89" y="215"/>
                  </a:lnTo>
                  <a:lnTo>
                    <a:pt x="93" y="219"/>
                  </a:lnTo>
                  <a:lnTo>
                    <a:pt x="93" y="219"/>
                  </a:lnTo>
                  <a:lnTo>
                    <a:pt x="93" y="219"/>
                  </a:lnTo>
                  <a:lnTo>
                    <a:pt x="96" y="223"/>
                  </a:lnTo>
                  <a:lnTo>
                    <a:pt x="100" y="226"/>
                  </a:lnTo>
                  <a:lnTo>
                    <a:pt x="100" y="230"/>
                  </a:lnTo>
                  <a:lnTo>
                    <a:pt x="104" y="230"/>
                  </a:lnTo>
                  <a:lnTo>
                    <a:pt x="108" y="230"/>
                  </a:lnTo>
                  <a:lnTo>
                    <a:pt x="108" y="234"/>
                  </a:lnTo>
                  <a:lnTo>
                    <a:pt x="111" y="234"/>
                  </a:lnTo>
                  <a:lnTo>
                    <a:pt x="111" y="237"/>
                  </a:lnTo>
                  <a:lnTo>
                    <a:pt x="119" y="237"/>
                  </a:lnTo>
                  <a:lnTo>
                    <a:pt x="119" y="234"/>
                  </a:lnTo>
                  <a:lnTo>
                    <a:pt x="119" y="237"/>
                  </a:lnTo>
                  <a:lnTo>
                    <a:pt x="119" y="241"/>
                  </a:lnTo>
                  <a:lnTo>
                    <a:pt x="126" y="241"/>
                  </a:lnTo>
                  <a:lnTo>
                    <a:pt x="130" y="245"/>
                  </a:lnTo>
                  <a:lnTo>
                    <a:pt x="130" y="249"/>
                  </a:lnTo>
                  <a:lnTo>
                    <a:pt x="130" y="249"/>
                  </a:lnTo>
                  <a:lnTo>
                    <a:pt x="133" y="249"/>
                  </a:lnTo>
                  <a:lnTo>
                    <a:pt x="137" y="249"/>
                  </a:lnTo>
                  <a:lnTo>
                    <a:pt x="141" y="249"/>
                  </a:lnTo>
                  <a:lnTo>
                    <a:pt x="145" y="252"/>
                  </a:lnTo>
                  <a:lnTo>
                    <a:pt x="148" y="256"/>
                  </a:lnTo>
                  <a:lnTo>
                    <a:pt x="152" y="256"/>
                  </a:lnTo>
                  <a:lnTo>
                    <a:pt x="156" y="256"/>
                  </a:lnTo>
                  <a:lnTo>
                    <a:pt x="156" y="256"/>
                  </a:lnTo>
                  <a:lnTo>
                    <a:pt x="159" y="260"/>
                  </a:lnTo>
                  <a:lnTo>
                    <a:pt x="163" y="263"/>
                  </a:lnTo>
                  <a:lnTo>
                    <a:pt x="167" y="263"/>
                  </a:lnTo>
                  <a:lnTo>
                    <a:pt x="167" y="267"/>
                  </a:lnTo>
                  <a:lnTo>
                    <a:pt x="170" y="267"/>
                  </a:lnTo>
                  <a:lnTo>
                    <a:pt x="170" y="271"/>
                  </a:lnTo>
                  <a:lnTo>
                    <a:pt x="170" y="271"/>
                  </a:lnTo>
                  <a:lnTo>
                    <a:pt x="174" y="271"/>
                  </a:lnTo>
                  <a:lnTo>
                    <a:pt x="178" y="275"/>
                  </a:lnTo>
                  <a:lnTo>
                    <a:pt x="182" y="278"/>
                  </a:lnTo>
                  <a:lnTo>
                    <a:pt x="185" y="282"/>
                  </a:lnTo>
                  <a:lnTo>
                    <a:pt x="189" y="282"/>
                  </a:lnTo>
                  <a:lnTo>
                    <a:pt x="189" y="282"/>
                  </a:lnTo>
                  <a:lnTo>
                    <a:pt x="193" y="282"/>
                  </a:lnTo>
                  <a:lnTo>
                    <a:pt x="196" y="278"/>
                  </a:lnTo>
                  <a:lnTo>
                    <a:pt x="196" y="278"/>
                  </a:lnTo>
                  <a:lnTo>
                    <a:pt x="200" y="278"/>
                  </a:lnTo>
                  <a:lnTo>
                    <a:pt x="204" y="275"/>
                  </a:lnTo>
                  <a:lnTo>
                    <a:pt x="200" y="271"/>
                  </a:lnTo>
                  <a:lnTo>
                    <a:pt x="200" y="271"/>
                  </a:lnTo>
                  <a:lnTo>
                    <a:pt x="204" y="267"/>
                  </a:lnTo>
                  <a:lnTo>
                    <a:pt x="204" y="267"/>
                  </a:lnTo>
                  <a:lnTo>
                    <a:pt x="204" y="267"/>
                  </a:lnTo>
                  <a:lnTo>
                    <a:pt x="204" y="267"/>
                  </a:lnTo>
                  <a:lnTo>
                    <a:pt x="200" y="263"/>
                  </a:lnTo>
                  <a:lnTo>
                    <a:pt x="204" y="260"/>
                  </a:lnTo>
                  <a:lnTo>
                    <a:pt x="207" y="256"/>
                  </a:lnTo>
                  <a:lnTo>
                    <a:pt x="211" y="252"/>
                  </a:lnTo>
                  <a:lnTo>
                    <a:pt x="211" y="249"/>
                  </a:lnTo>
                  <a:lnTo>
                    <a:pt x="207" y="241"/>
                  </a:lnTo>
                  <a:lnTo>
                    <a:pt x="207" y="237"/>
                  </a:lnTo>
                  <a:lnTo>
                    <a:pt x="207" y="234"/>
                  </a:lnTo>
                  <a:lnTo>
                    <a:pt x="207" y="230"/>
                  </a:lnTo>
                  <a:lnTo>
                    <a:pt x="204" y="230"/>
                  </a:lnTo>
                  <a:lnTo>
                    <a:pt x="207" y="226"/>
                  </a:lnTo>
                  <a:lnTo>
                    <a:pt x="207" y="223"/>
                  </a:lnTo>
                  <a:lnTo>
                    <a:pt x="207" y="212"/>
                  </a:lnTo>
                  <a:lnTo>
                    <a:pt x="207" y="208"/>
                  </a:lnTo>
                  <a:lnTo>
                    <a:pt x="207" y="204"/>
                  </a:lnTo>
                  <a:lnTo>
                    <a:pt x="207" y="193"/>
                  </a:lnTo>
                  <a:lnTo>
                    <a:pt x="211" y="189"/>
                  </a:lnTo>
                  <a:lnTo>
                    <a:pt x="211" y="186"/>
                  </a:lnTo>
                  <a:lnTo>
                    <a:pt x="196" y="167"/>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87" name="Freeform 186"/>
            <p:cNvSpPr>
              <a:spLocks/>
            </p:cNvSpPr>
            <p:nvPr/>
          </p:nvSpPr>
          <p:spPr bwMode="auto">
            <a:xfrm>
              <a:off x="2844273" y="3367682"/>
              <a:ext cx="262473" cy="266334"/>
            </a:xfrm>
            <a:custGeom>
              <a:avLst/>
              <a:gdLst>
                <a:gd name="T0" fmla="*/ 197 w 204"/>
                <a:gd name="T1" fmla="*/ 152 h 207"/>
                <a:gd name="T2" fmla="*/ 197 w 204"/>
                <a:gd name="T3" fmla="*/ 118 h 207"/>
                <a:gd name="T4" fmla="*/ 186 w 204"/>
                <a:gd name="T5" fmla="*/ 100 h 207"/>
                <a:gd name="T6" fmla="*/ 152 w 204"/>
                <a:gd name="T7" fmla="*/ 85 h 207"/>
                <a:gd name="T8" fmla="*/ 152 w 204"/>
                <a:gd name="T9" fmla="*/ 67 h 207"/>
                <a:gd name="T10" fmla="*/ 134 w 204"/>
                <a:gd name="T11" fmla="*/ 63 h 207"/>
                <a:gd name="T12" fmla="*/ 126 w 204"/>
                <a:gd name="T13" fmla="*/ 55 h 207"/>
                <a:gd name="T14" fmla="*/ 111 w 204"/>
                <a:gd name="T15" fmla="*/ 52 h 207"/>
                <a:gd name="T16" fmla="*/ 97 w 204"/>
                <a:gd name="T17" fmla="*/ 41 h 207"/>
                <a:gd name="T18" fmla="*/ 86 w 204"/>
                <a:gd name="T19" fmla="*/ 41 h 207"/>
                <a:gd name="T20" fmla="*/ 74 w 204"/>
                <a:gd name="T21" fmla="*/ 33 h 207"/>
                <a:gd name="T22" fmla="*/ 71 w 204"/>
                <a:gd name="T23" fmla="*/ 22 h 207"/>
                <a:gd name="T24" fmla="*/ 67 w 204"/>
                <a:gd name="T25" fmla="*/ 7 h 207"/>
                <a:gd name="T26" fmla="*/ 63 w 204"/>
                <a:gd name="T27" fmla="*/ 3 h 207"/>
                <a:gd name="T28" fmla="*/ 52 w 204"/>
                <a:gd name="T29" fmla="*/ 3 h 207"/>
                <a:gd name="T30" fmla="*/ 34 w 204"/>
                <a:gd name="T31" fmla="*/ 15 h 207"/>
                <a:gd name="T32" fmla="*/ 23 w 204"/>
                <a:gd name="T33" fmla="*/ 18 h 207"/>
                <a:gd name="T34" fmla="*/ 11 w 204"/>
                <a:gd name="T35" fmla="*/ 22 h 207"/>
                <a:gd name="T36" fmla="*/ 15 w 204"/>
                <a:gd name="T37" fmla="*/ 44 h 207"/>
                <a:gd name="T38" fmla="*/ 11 w 204"/>
                <a:gd name="T39" fmla="*/ 63 h 207"/>
                <a:gd name="T40" fmla="*/ 11 w 204"/>
                <a:gd name="T41" fmla="*/ 81 h 207"/>
                <a:gd name="T42" fmla="*/ 11 w 204"/>
                <a:gd name="T43" fmla="*/ 89 h 207"/>
                <a:gd name="T44" fmla="*/ 15 w 204"/>
                <a:gd name="T45" fmla="*/ 104 h 207"/>
                <a:gd name="T46" fmla="*/ 8 w 204"/>
                <a:gd name="T47" fmla="*/ 115 h 207"/>
                <a:gd name="T48" fmla="*/ 8 w 204"/>
                <a:gd name="T49" fmla="*/ 122 h 207"/>
                <a:gd name="T50" fmla="*/ 11 w 204"/>
                <a:gd name="T51" fmla="*/ 126 h 207"/>
                <a:gd name="T52" fmla="*/ 15 w 204"/>
                <a:gd name="T53" fmla="*/ 133 h 207"/>
                <a:gd name="T54" fmla="*/ 15 w 204"/>
                <a:gd name="T55" fmla="*/ 144 h 207"/>
                <a:gd name="T56" fmla="*/ 26 w 204"/>
                <a:gd name="T57" fmla="*/ 156 h 207"/>
                <a:gd name="T58" fmla="*/ 23 w 204"/>
                <a:gd name="T59" fmla="*/ 170 h 207"/>
                <a:gd name="T60" fmla="*/ 45 w 204"/>
                <a:gd name="T61" fmla="*/ 207 h 207"/>
                <a:gd name="T62" fmla="*/ 52 w 204"/>
                <a:gd name="T63" fmla="*/ 207 h 207"/>
                <a:gd name="T64" fmla="*/ 56 w 204"/>
                <a:gd name="T65" fmla="*/ 200 h 207"/>
                <a:gd name="T66" fmla="*/ 71 w 204"/>
                <a:gd name="T67" fmla="*/ 196 h 207"/>
                <a:gd name="T68" fmla="*/ 82 w 204"/>
                <a:gd name="T69" fmla="*/ 193 h 207"/>
                <a:gd name="T70" fmla="*/ 93 w 204"/>
                <a:gd name="T71" fmla="*/ 196 h 207"/>
                <a:gd name="T72" fmla="*/ 97 w 204"/>
                <a:gd name="T73" fmla="*/ 204 h 207"/>
                <a:gd name="T74" fmla="*/ 100 w 204"/>
                <a:gd name="T75" fmla="*/ 196 h 207"/>
                <a:gd name="T76" fmla="*/ 119 w 204"/>
                <a:gd name="T77" fmla="*/ 193 h 207"/>
                <a:gd name="T78" fmla="*/ 130 w 204"/>
                <a:gd name="T79" fmla="*/ 182 h 207"/>
                <a:gd name="T80" fmla="*/ 126 w 204"/>
                <a:gd name="T81" fmla="*/ 170 h 207"/>
                <a:gd name="T82" fmla="*/ 134 w 204"/>
                <a:gd name="T83" fmla="*/ 156 h 207"/>
                <a:gd name="T84" fmla="*/ 178 w 204"/>
                <a:gd name="T85" fmla="*/ 148 h 207"/>
                <a:gd name="T86" fmla="*/ 197 w 204"/>
                <a:gd name="T87" fmla="*/ 15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4" h="207">
                  <a:moveTo>
                    <a:pt x="197" y="159"/>
                  </a:moveTo>
                  <a:lnTo>
                    <a:pt x="197" y="156"/>
                  </a:lnTo>
                  <a:lnTo>
                    <a:pt x="197" y="152"/>
                  </a:lnTo>
                  <a:lnTo>
                    <a:pt x="204" y="137"/>
                  </a:lnTo>
                  <a:lnTo>
                    <a:pt x="204" y="133"/>
                  </a:lnTo>
                  <a:lnTo>
                    <a:pt x="197" y="118"/>
                  </a:lnTo>
                  <a:lnTo>
                    <a:pt x="186" y="115"/>
                  </a:lnTo>
                  <a:lnTo>
                    <a:pt x="189" y="111"/>
                  </a:lnTo>
                  <a:lnTo>
                    <a:pt x="186" y="100"/>
                  </a:lnTo>
                  <a:lnTo>
                    <a:pt x="156" y="100"/>
                  </a:lnTo>
                  <a:lnTo>
                    <a:pt x="156" y="92"/>
                  </a:lnTo>
                  <a:lnTo>
                    <a:pt x="152" y="85"/>
                  </a:lnTo>
                  <a:lnTo>
                    <a:pt x="152" y="81"/>
                  </a:lnTo>
                  <a:lnTo>
                    <a:pt x="152" y="74"/>
                  </a:lnTo>
                  <a:lnTo>
                    <a:pt x="152" y="67"/>
                  </a:lnTo>
                  <a:lnTo>
                    <a:pt x="152" y="67"/>
                  </a:lnTo>
                  <a:lnTo>
                    <a:pt x="145" y="63"/>
                  </a:lnTo>
                  <a:lnTo>
                    <a:pt x="134" y="63"/>
                  </a:lnTo>
                  <a:lnTo>
                    <a:pt x="130" y="59"/>
                  </a:lnTo>
                  <a:lnTo>
                    <a:pt x="126" y="59"/>
                  </a:lnTo>
                  <a:lnTo>
                    <a:pt x="126" y="55"/>
                  </a:lnTo>
                  <a:lnTo>
                    <a:pt x="123" y="55"/>
                  </a:lnTo>
                  <a:lnTo>
                    <a:pt x="115" y="52"/>
                  </a:lnTo>
                  <a:lnTo>
                    <a:pt x="111" y="52"/>
                  </a:lnTo>
                  <a:lnTo>
                    <a:pt x="108" y="48"/>
                  </a:lnTo>
                  <a:lnTo>
                    <a:pt x="104" y="48"/>
                  </a:lnTo>
                  <a:lnTo>
                    <a:pt x="97" y="41"/>
                  </a:lnTo>
                  <a:lnTo>
                    <a:pt x="89" y="44"/>
                  </a:lnTo>
                  <a:lnTo>
                    <a:pt x="89" y="44"/>
                  </a:lnTo>
                  <a:lnTo>
                    <a:pt x="86" y="41"/>
                  </a:lnTo>
                  <a:lnTo>
                    <a:pt x="78" y="41"/>
                  </a:lnTo>
                  <a:lnTo>
                    <a:pt x="74" y="37"/>
                  </a:lnTo>
                  <a:lnTo>
                    <a:pt x="74" y="33"/>
                  </a:lnTo>
                  <a:lnTo>
                    <a:pt x="71" y="33"/>
                  </a:lnTo>
                  <a:lnTo>
                    <a:pt x="67" y="26"/>
                  </a:lnTo>
                  <a:lnTo>
                    <a:pt x="71" y="22"/>
                  </a:lnTo>
                  <a:lnTo>
                    <a:pt x="67" y="15"/>
                  </a:lnTo>
                  <a:lnTo>
                    <a:pt x="71" y="11"/>
                  </a:lnTo>
                  <a:lnTo>
                    <a:pt x="67" y="7"/>
                  </a:lnTo>
                  <a:lnTo>
                    <a:pt x="67" y="3"/>
                  </a:lnTo>
                  <a:lnTo>
                    <a:pt x="67" y="0"/>
                  </a:lnTo>
                  <a:lnTo>
                    <a:pt x="63" y="3"/>
                  </a:lnTo>
                  <a:lnTo>
                    <a:pt x="60" y="0"/>
                  </a:lnTo>
                  <a:lnTo>
                    <a:pt x="56" y="0"/>
                  </a:lnTo>
                  <a:lnTo>
                    <a:pt x="52" y="3"/>
                  </a:lnTo>
                  <a:lnTo>
                    <a:pt x="45" y="3"/>
                  </a:lnTo>
                  <a:lnTo>
                    <a:pt x="37" y="11"/>
                  </a:lnTo>
                  <a:lnTo>
                    <a:pt x="34" y="15"/>
                  </a:lnTo>
                  <a:lnTo>
                    <a:pt x="30" y="18"/>
                  </a:lnTo>
                  <a:lnTo>
                    <a:pt x="26" y="18"/>
                  </a:lnTo>
                  <a:lnTo>
                    <a:pt x="23" y="18"/>
                  </a:lnTo>
                  <a:lnTo>
                    <a:pt x="19" y="18"/>
                  </a:lnTo>
                  <a:lnTo>
                    <a:pt x="15" y="22"/>
                  </a:lnTo>
                  <a:lnTo>
                    <a:pt x="11" y="22"/>
                  </a:lnTo>
                  <a:lnTo>
                    <a:pt x="0" y="22"/>
                  </a:lnTo>
                  <a:lnTo>
                    <a:pt x="15" y="41"/>
                  </a:lnTo>
                  <a:lnTo>
                    <a:pt x="15" y="44"/>
                  </a:lnTo>
                  <a:lnTo>
                    <a:pt x="11" y="48"/>
                  </a:lnTo>
                  <a:lnTo>
                    <a:pt x="11" y="59"/>
                  </a:lnTo>
                  <a:lnTo>
                    <a:pt x="11" y="63"/>
                  </a:lnTo>
                  <a:lnTo>
                    <a:pt x="11" y="67"/>
                  </a:lnTo>
                  <a:lnTo>
                    <a:pt x="11" y="78"/>
                  </a:lnTo>
                  <a:lnTo>
                    <a:pt x="11" y="81"/>
                  </a:lnTo>
                  <a:lnTo>
                    <a:pt x="8" y="85"/>
                  </a:lnTo>
                  <a:lnTo>
                    <a:pt x="11" y="85"/>
                  </a:lnTo>
                  <a:lnTo>
                    <a:pt x="11" y="89"/>
                  </a:lnTo>
                  <a:lnTo>
                    <a:pt x="11" y="92"/>
                  </a:lnTo>
                  <a:lnTo>
                    <a:pt x="11" y="96"/>
                  </a:lnTo>
                  <a:lnTo>
                    <a:pt x="15" y="104"/>
                  </a:lnTo>
                  <a:lnTo>
                    <a:pt x="15" y="107"/>
                  </a:lnTo>
                  <a:lnTo>
                    <a:pt x="11" y="111"/>
                  </a:lnTo>
                  <a:lnTo>
                    <a:pt x="8" y="115"/>
                  </a:lnTo>
                  <a:lnTo>
                    <a:pt x="4" y="118"/>
                  </a:lnTo>
                  <a:lnTo>
                    <a:pt x="8" y="122"/>
                  </a:lnTo>
                  <a:lnTo>
                    <a:pt x="8" y="122"/>
                  </a:lnTo>
                  <a:lnTo>
                    <a:pt x="8" y="122"/>
                  </a:lnTo>
                  <a:lnTo>
                    <a:pt x="8" y="122"/>
                  </a:lnTo>
                  <a:lnTo>
                    <a:pt x="11" y="126"/>
                  </a:lnTo>
                  <a:lnTo>
                    <a:pt x="11" y="130"/>
                  </a:lnTo>
                  <a:lnTo>
                    <a:pt x="15" y="130"/>
                  </a:lnTo>
                  <a:lnTo>
                    <a:pt x="15" y="133"/>
                  </a:lnTo>
                  <a:lnTo>
                    <a:pt x="15" y="137"/>
                  </a:lnTo>
                  <a:lnTo>
                    <a:pt x="15" y="137"/>
                  </a:lnTo>
                  <a:lnTo>
                    <a:pt x="15" y="144"/>
                  </a:lnTo>
                  <a:lnTo>
                    <a:pt x="19" y="148"/>
                  </a:lnTo>
                  <a:lnTo>
                    <a:pt x="26" y="152"/>
                  </a:lnTo>
                  <a:lnTo>
                    <a:pt x="26" y="156"/>
                  </a:lnTo>
                  <a:lnTo>
                    <a:pt x="26" y="159"/>
                  </a:lnTo>
                  <a:lnTo>
                    <a:pt x="26" y="163"/>
                  </a:lnTo>
                  <a:lnTo>
                    <a:pt x="23" y="170"/>
                  </a:lnTo>
                  <a:lnTo>
                    <a:pt x="23" y="174"/>
                  </a:lnTo>
                  <a:lnTo>
                    <a:pt x="34" y="178"/>
                  </a:lnTo>
                  <a:lnTo>
                    <a:pt x="45" y="207"/>
                  </a:lnTo>
                  <a:lnTo>
                    <a:pt x="49" y="207"/>
                  </a:lnTo>
                  <a:lnTo>
                    <a:pt x="49" y="207"/>
                  </a:lnTo>
                  <a:lnTo>
                    <a:pt x="52" y="207"/>
                  </a:lnTo>
                  <a:lnTo>
                    <a:pt x="52" y="207"/>
                  </a:lnTo>
                  <a:lnTo>
                    <a:pt x="56" y="204"/>
                  </a:lnTo>
                  <a:lnTo>
                    <a:pt x="56" y="200"/>
                  </a:lnTo>
                  <a:lnTo>
                    <a:pt x="63" y="193"/>
                  </a:lnTo>
                  <a:lnTo>
                    <a:pt x="67" y="193"/>
                  </a:lnTo>
                  <a:lnTo>
                    <a:pt x="71" y="196"/>
                  </a:lnTo>
                  <a:lnTo>
                    <a:pt x="78" y="193"/>
                  </a:lnTo>
                  <a:lnTo>
                    <a:pt x="78" y="193"/>
                  </a:lnTo>
                  <a:lnTo>
                    <a:pt x="82" y="193"/>
                  </a:lnTo>
                  <a:lnTo>
                    <a:pt x="89" y="193"/>
                  </a:lnTo>
                  <a:lnTo>
                    <a:pt x="93" y="193"/>
                  </a:lnTo>
                  <a:lnTo>
                    <a:pt x="93" y="196"/>
                  </a:lnTo>
                  <a:lnTo>
                    <a:pt x="97" y="204"/>
                  </a:lnTo>
                  <a:lnTo>
                    <a:pt x="97" y="204"/>
                  </a:lnTo>
                  <a:lnTo>
                    <a:pt x="97" y="204"/>
                  </a:lnTo>
                  <a:lnTo>
                    <a:pt x="97" y="200"/>
                  </a:lnTo>
                  <a:lnTo>
                    <a:pt x="100" y="200"/>
                  </a:lnTo>
                  <a:lnTo>
                    <a:pt x="100" y="196"/>
                  </a:lnTo>
                  <a:lnTo>
                    <a:pt x="104" y="193"/>
                  </a:lnTo>
                  <a:lnTo>
                    <a:pt x="111" y="193"/>
                  </a:lnTo>
                  <a:lnTo>
                    <a:pt x="119" y="193"/>
                  </a:lnTo>
                  <a:lnTo>
                    <a:pt x="123" y="196"/>
                  </a:lnTo>
                  <a:lnTo>
                    <a:pt x="126" y="189"/>
                  </a:lnTo>
                  <a:lnTo>
                    <a:pt x="130" y="182"/>
                  </a:lnTo>
                  <a:lnTo>
                    <a:pt x="130" y="178"/>
                  </a:lnTo>
                  <a:lnTo>
                    <a:pt x="130" y="174"/>
                  </a:lnTo>
                  <a:lnTo>
                    <a:pt x="126" y="170"/>
                  </a:lnTo>
                  <a:lnTo>
                    <a:pt x="134" y="163"/>
                  </a:lnTo>
                  <a:lnTo>
                    <a:pt x="134" y="159"/>
                  </a:lnTo>
                  <a:lnTo>
                    <a:pt x="134" y="156"/>
                  </a:lnTo>
                  <a:lnTo>
                    <a:pt x="137" y="156"/>
                  </a:lnTo>
                  <a:lnTo>
                    <a:pt x="160" y="148"/>
                  </a:lnTo>
                  <a:lnTo>
                    <a:pt x="178" y="148"/>
                  </a:lnTo>
                  <a:lnTo>
                    <a:pt x="189" y="156"/>
                  </a:lnTo>
                  <a:lnTo>
                    <a:pt x="193" y="156"/>
                  </a:lnTo>
                  <a:lnTo>
                    <a:pt x="197" y="159"/>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88" name="Freeform 187"/>
            <p:cNvSpPr>
              <a:spLocks/>
            </p:cNvSpPr>
            <p:nvPr/>
          </p:nvSpPr>
          <p:spPr bwMode="auto">
            <a:xfrm>
              <a:off x="3002529" y="3558103"/>
              <a:ext cx="180128" cy="172409"/>
            </a:xfrm>
            <a:custGeom>
              <a:avLst/>
              <a:gdLst>
                <a:gd name="T0" fmla="*/ 3 w 140"/>
                <a:gd name="T1" fmla="*/ 41 h 134"/>
                <a:gd name="T2" fmla="*/ 7 w 140"/>
                <a:gd name="T3" fmla="*/ 30 h 134"/>
                <a:gd name="T4" fmla="*/ 3 w 140"/>
                <a:gd name="T5" fmla="*/ 22 h 134"/>
                <a:gd name="T6" fmla="*/ 11 w 140"/>
                <a:gd name="T7" fmla="*/ 11 h 134"/>
                <a:gd name="T8" fmla="*/ 14 w 140"/>
                <a:gd name="T9" fmla="*/ 8 h 134"/>
                <a:gd name="T10" fmla="*/ 55 w 140"/>
                <a:gd name="T11" fmla="*/ 0 h 134"/>
                <a:gd name="T12" fmla="*/ 70 w 140"/>
                <a:gd name="T13" fmla="*/ 8 h 134"/>
                <a:gd name="T14" fmla="*/ 74 w 140"/>
                <a:gd name="T15" fmla="*/ 15 h 134"/>
                <a:gd name="T16" fmla="*/ 77 w 140"/>
                <a:gd name="T17" fmla="*/ 22 h 134"/>
                <a:gd name="T18" fmla="*/ 77 w 140"/>
                <a:gd name="T19" fmla="*/ 37 h 134"/>
                <a:gd name="T20" fmla="*/ 77 w 140"/>
                <a:gd name="T21" fmla="*/ 41 h 134"/>
                <a:gd name="T22" fmla="*/ 85 w 140"/>
                <a:gd name="T23" fmla="*/ 45 h 134"/>
                <a:gd name="T24" fmla="*/ 96 w 140"/>
                <a:gd name="T25" fmla="*/ 45 h 134"/>
                <a:gd name="T26" fmla="*/ 107 w 140"/>
                <a:gd name="T27" fmla="*/ 45 h 134"/>
                <a:gd name="T28" fmla="*/ 114 w 140"/>
                <a:gd name="T29" fmla="*/ 48 h 134"/>
                <a:gd name="T30" fmla="*/ 122 w 140"/>
                <a:gd name="T31" fmla="*/ 67 h 134"/>
                <a:gd name="T32" fmla="*/ 125 w 140"/>
                <a:gd name="T33" fmla="*/ 74 h 134"/>
                <a:gd name="T34" fmla="*/ 137 w 140"/>
                <a:gd name="T35" fmla="*/ 71 h 134"/>
                <a:gd name="T36" fmla="*/ 140 w 140"/>
                <a:gd name="T37" fmla="*/ 74 h 134"/>
                <a:gd name="T38" fmla="*/ 140 w 140"/>
                <a:gd name="T39" fmla="*/ 93 h 134"/>
                <a:gd name="T40" fmla="*/ 137 w 140"/>
                <a:gd name="T41" fmla="*/ 93 h 134"/>
                <a:gd name="T42" fmla="*/ 137 w 140"/>
                <a:gd name="T43" fmla="*/ 97 h 134"/>
                <a:gd name="T44" fmla="*/ 137 w 140"/>
                <a:gd name="T45" fmla="*/ 100 h 134"/>
                <a:gd name="T46" fmla="*/ 137 w 140"/>
                <a:gd name="T47" fmla="*/ 104 h 134"/>
                <a:gd name="T48" fmla="*/ 133 w 140"/>
                <a:gd name="T49" fmla="*/ 111 h 134"/>
                <a:gd name="T50" fmla="*/ 129 w 140"/>
                <a:gd name="T51" fmla="*/ 119 h 134"/>
                <a:gd name="T52" fmla="*/ 122 w 140"/>
                <a:gd name="T53" fmla="*/ 126 h 134"/>
                <a:gd name="T54" fmla="*/ 114 w 140"/>
                <a:gd name="T55" fmla="*/ 130 h 134"/>
                <a:gd name="T56" fmla="*/ 111 w 140"/>
                <a:gd name="T57" fmla="*/ 134 h 134"/>
                <a:gd name="T58" fmla="*/ 107 w 140"/>
                <a:gd name="T59" fmla="*/ 134 h 134"/>
                <a:gd name="T60" fmla="*/ 96 w 140"/>
                <a:gd name="T61" fmla="*/ 130 h 134"/>
                <a:gd name="T62" fmla="*/ 74 w 140"/>
                <a:gd name="T63" fmla="*/ 130 h 134"/>
                <a:gd name="T64" fmla="*/ 74 w 140"/>
                <a:gd name="T65" fmla="*/ 126 h 134"/>
                <a:gd name="T66" fmla="*/ 81 w 140"/>
                <a:gd name="T67" fmla="*/ 115 h 134"/>
                <a:gd name="T68" fmla="*/ 81 w 140"/>
                <a:gd name="T69" fmla="*/ 111 h 134"/>
                <a:gd name="T70" fmla="*/ 85 w 140"/>
                <a:gd name="T71" fmla="*/ 104 h 134"/>
                <a:gd name="T72" fmla="*/ 85 w 140"/>
                <a:gd name="T73" fmla="*/ 97 h 134"/>
                <a:gd name="T74" fmla="*/ 77 w 140"/>
                <a:gd name="T75" fmla="*/ 89 h 134"/>
                <a:gd name="T76" fmla="*/ 59 w 140"/>
                <a:gd name="T77" fmla="*/ 85 h 134"/>
                <a:gd name="T78" fmla="*/ 48 w 140"/>
                <a:gd name="T79" fmla="*/ 82 h 134"/>
                <a:gd name="T80" fmla="*/ 33 w 140"/>
                <a:gd name="T81" fmla="*/ 74 h 134"/>
                <a:gd name="T82" fmla="*/ 25 w 140"/>
                <a:gd name="T83" fmla="*/ 67 h 134"/>
                <a:gd name="T84" fmla="*/ 11 w 140"/>
                <a:gd name="T85" fmla="*/ 59 h 134"/>
                <a:gd name="T86" fmla="*/ 3 w 140"/>
                <a:gd name="T87" fmla="*/ 52 h 134"/>
                <a:gd name="T88" fmla="*/ 0 w 140"/>
                <a:gd name="T89" fmla="*/ 4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0" h="134">
                  <a:moveTo>
                    <a:pt x="0" y="48"/>
                  </a:moveTo>
                  <a:lnTo>
                    <a:pt x="3" y="41"/>
                  </a:lnTo>
                  <a:lnTo>
                    <a:pt x="7" y="34"/>
                  </a:lnTo>
                  <a:lnTo>
                    <a:pt x="7" y="30"/>
                  </a:lnTo>
                  <a:lnTo>
                    <a:pt x="7" y="26"/>
                  </a:lnTo>
                  <a:lnTo>
                    <a:pt x="3" y="22"/>
                  </a:lnTo>
                  <a:lnTo>
                    <a:pt x="11" y="15"/>
                  </a:lnTo>
                  <a:lnTo>
                    <a:pt x="11" y="11"/>
                  </a:lnTo>
                  <a:lnTo>
                    <a:pt x="11" y="8"/>
                  </a:lnTo>
                  <a:lnTo>
                    <a:pt x="14" y="8"/>
                  </a:lnTo>
                  <a:lnTo>
                    <a:pt x="37" y="0"/>
                  </a:lnTo>
                  <a:lnTo>
                    <a:pt x="55" y="0"/>
                  </a:lnTo>
                  <a:lnTo>
                    <a:pt x="66" y="8"/>
                  </a:lnTo>
                  <a:lnTo>
                    <a:pt x="70" y="8"/>
                  </a:lnTo>
                  <a:lnTo>
                    <a:pt x="74" y="11"/>
                  </a:lnTo>
                  <a:lnTo>
                    <a:pt x="74" y="15"/>
                  </a:lnTo>
                  <a:lnTo>
                    <a:pt x="77" y="19"/>
                  </a:lnTo>
                  <a:lnTo>
                    <a:pt x="77" y="22"/>
                  </a:lnTo>
                  <a:lnTo>
                    <a:pt x="81" y="26"/>
                  </a:lnTo>
                  <a:lnTo>
                    <a:pt x="77" y="37"/>
                  </a:lnTo>
                  <a:lnTo>
                    <a:pt x="81" y="41"/>
                  </a:lnTo>
                  <a:lnTo>
                    <a:pt x="77" y="41"/>
                  </a:lnTo>
                  <a:lnTo>
                    <a:pt x="81" y="45"/>
                  </a:lnTo>
                  <a:lnTo>
                    <a:pt x="85" y="45"/>
                  </a:lnTo>
                  <a:lnTo>
                    <a:pt x="88" y="48"/>
                  </a:lnTo>
                  <a:lnTo>
                    <a:pt x="96" y="45"/>
                  </a:lnTo>
                  <a:lnTo>
                    <a:pt x="100" y="48"/>
                  </a:lnTo>
                  <a:lnTo>
                    <a:pt x="107" y="45"/>
                  </a:lnTo>
                  <a:lnTo>
                    <a:pt x="111" y="48"/>
                  </a:lnTo>
                  <a:lnTo>
                    <a:pt x="114" y="48"/>
                  </a:lnTo>
                  <a:lnTo>
                    <a:pt x="114" y="52"/>
                  </a:lnTo>
                  <a:lnTo>
                    <a:pt x="122" y="67"/>
                  </a:lnTo>
                  <a:lnTo>
                    <a:pt x="122" y="74"/>
                  </a:lnTo>
                  <a:lnTo>
                    <a:pt x="125" y="74"/>
                  </a:lnTo>
                  <a:lnTo>
                    <a:pt x="133" y="71"/>
                  </a:lnTo>
                  <a:lnTo>
                    <a:pt x="137" y="71"/>
                  </a:lnTo>
                  <a:lnTo>
                    <a:pt x="140" y="74"/>
                  </a:lnTo>
                  <a:lnTo>
                    <a:pt x="140" y="74"/>
                  </a:lnTo>
                  <a:lnTo>
                    <a:pt x="140" y="78"/>
                  </a:lnTo>
                  <a:lnTo>
                    <a:pt x="140" y="93"/>
                  </a:lnTo>
                  <a:lnTo>
                    <a:pt x="140" y="93"/>
                  </a:lnTo>
                  <a:lnTo>
                    <a:pt x="137" y="93"/>
                  </a:lnTo>
                  <a:lnTo>
                    <a:pt x="137" y="97"/>
                  </a:lnTo>
                  <a:lnTo>
                    <a:pt x="137" y="97"/>
                  </a:lnTo>
                  <a:lnTo>
                    <a:pt x="137" y="100"/>
                  </a:lnTo>
                  <a:lnTo>
                    <a:pt x="137" y="100"/>
                  </a:lnTo>
                  <a:lnTo>
                    <a:pt x="137" y="104"/>
                  </a:lnTo>
                  <a:lnTo>
                    <a:pt x="137" y="104"/>
                  </a:lnTo>
                  <a:lnTo>
                    <a:pt x="137" y="111"/>
                  </a:lnTo>
                  <a:lnTo>
                    <a:pt x="133" y="111"/>
                  </a:lnTo>
                  <a:lnTo>
                    <a:pt x="133" y="115"/>
                  </a:lnTo>
                  <a:lnTo>
                    <a:pt x="129" y="119"/>
                  </a:lnTo>
                  <a:lnTo>
                    <a:pt x="122" y="123"/>
                  </a:lnTo>
                  <a:lnTo>
                    <a:pt x="122" y="126"/>
                  </a:lnTo>
                  <a:lnTo>
                    <a:pt x="118" y="130"/>
                  </a:lnTo>
                  <a:lnTo>
                    <a:pt x="114" y="130"/>
                  </a:lnTo>
                  <a:lnTo>
                    <a:pt x="114" y="130"/>
                  </a:lnTo>
                  <a:lnTo>
                    <a:pt x="111" y="134"/>
                  </a:lnTo>
                  <a:lnTo>
                    <a:pt x="107" y="134"/>
                  </a:lnTo>
                  <a:lnTo>
                    <a:pt x="107" y="134"/>
                  </a:lnTo>
                  <a:lnTo>
                    <a:pt x="103" y="134"/>
                  </a:lnTo>
                  <a:lnTo>
                    <a:pt x="96" y="130"/>
                  </a:lnTo>
                  <a:lnTo>
                    <a:pt x="85" y="130"/>
                  </a:lnTo>
                  <a:lnTo>
                    <a:pt x="74" y="130"/>
                  </a:lnTo>
                  <a:lnTo>
                    <a:pt x="70" y="130"/>
                  </a:lnTo>
                  <a:lnTo>
                    <a:pt x="74" y="126"/>
                  </a:lnTo>
                  <a:lnTo>
                    <a:pt x="77" y="123"/>
                  </a:lnTo>
                  <a:lnTo>
                    <a:pt x="81" y="115"/>
                  </a:lnTo>
                  <a:lnTo>
                    <a:pt x="77" y="111"/>
                  </a:lnTo>
                  <a:lnTo>
                    <a:pt x="81" y="111"/>
                  </a:lnTo>
                  <a:lnTo>
                    <a:pt x="85" y="108"/>
                  </a:lnTo>
                  <a:lnTo>
                    <a:pt x="85" y="104"/>
                  </a:lnTo>
                  <a:lnTo>
                    <a:pt x="88" y="100"/>
                  </a:lnTo>
                  <a:lnTo>
                    <a:pt x="85" y="97"/>
                  </a:lnTo>
                  <a:lnTo>
                    <a:pt x="81" y="97"/>
                  </a:lnTo>
                  <a:lnTo>
                    <a:pt x="77" y="89"/>
                  </a:lnTo>
                  <a:lnTo>
                    <a:pt x="66" y="89"/>
                  </a:lnTo>
                  <a:lnTo>
                    <a:pt x="59" y="85"/>
                  </a:lnTo>
                  <a:lnTo>
                    <a:pt x="51" y="82"/>
                  </a:lnTo>
                  <a:lnTo>
                    <a:pt x="48" y="82"/>
                  </a:lnTo>
                  <a:lnTo>
                    <a:pt x="44" y="78"/>
                  </a:lnTo>
                  <a:lnTo>
                    <a:pt x="33" y="74"/>
                  </a:lnTo>
                  <a:lnTo>
                    <a:pt x="29" y="71"/>
                  </a:lnTo>
                  <a:lnTo>
                    <a:pt x="25" y="67"/>
                  </a:lnTo>
                  <a:lnTo>
                    <a:pt x="22" y="67"/>
                  </a:lnTo>
                  <a:lnTo>
                    <a:pt x="11" y="59"/>
                  </a:lnTo>
                  <a:lnTo>
                    <a:pt x="7" y="52"/>
                  </a:lnTo>
                  <a:lnTo>
                    <a:pt x="3" y="52"/>
                  </a:lnTo>
                  <a:lnTo>
                    <a:pt x="0" y="48"/>
                  </a:lnTo>
                  <a:lnTo>
                    <a:pt x="0" y="4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89" name="Freeform 188"/>
            <p:cNvSpPr>
              <a:spLocks/>
            </p:cNvSpPr>
            <p:nvPr/>
          </p:nvSpPr>
          <p:spPr bwMode="auto">
            <a:xfrm>
              <a:off x="3111893" y="3781977"/>
              <a:ext cx="109364" cy="110650"/>
            </a:xfrm>
            <a:custGeom>
              <a:avLst/>
              <a:gdLst>
                <a:gd name="T0" fmla="*/ 11 w 85"/>
                <a:gd name="T1" fmla="*/ 0 h 86"/>
                <a:gd name="T2" fmla="*/ 22 w 85"/>
                <a:gd name="T3" fmla="*/ 0 h 86"/>
                <a:gd name="T4" fmla="*/ 29 w 85"/>
                <a:gd name="T5" fmla="*/ 8 h 86"/>
                <a:gd name="T6" fmla="*/ 37 w 85"/>
                <a:gd name="T7" fmla="*/ 12 h 86"/>
                <a:gd name="T8" fmla="*/ 40 w 85"/>
                <a:gd name="T9" fmla="*/ 19 h 86"/>
                <a:gd name="T10" fmla="*/ 44 w 85"/>
                <a:gd name="T11" fmla="*/ 15 h 86"/>
                <a:gd name="T12" fmla="*/ 55 w 85"/>
                <a:gd name="T13" fmla="*/ 23 h 86"/>
                <a:gd name="T14" fmla="*/ 63 w 85"/>
                <a:gd name="T15" fmla="*/ 26 h 86"/>
                <a:gd name="T16" fmla="*/ 66 w 85"/>
                <a:gd name="T17" fmla="*/ 30 h 86"/>
                <a:gd name="T18" fmla="*/ 74 w 85"/>
                <a:gd name="T19" fmla="*/ 38 h 86"/>
                <a:gd name="T20" fmla="*/ 81 w 85"/>
                <a:gd name="T21" fmla="*/ 45 h 86"/>
                <a:gd name="T22" fmla="*/ 77 w 85"/>
                <a:gd name="T23" fmla="*/ 52 h 86"/>
                <a:gd name="T24" fmla="*/ 81 w 85"/>
                <a:gd name="T25" fmla="*/ 60 h 86"/>
                <a:gd name="T26" fmla="*/ 85 w 85"/>
                <a:gd name="T27" fmla="*/ 64 h 86"/>
                <a:gd name="T28" fmla="*/ 85 w 85"/>
                <a:gd name="T29" fmla="*/ 64 h 86"/>
                <a:gd name="T30" fmla="*/ 81 w 85"/>
                <a:gd name="T31" fmla="*/ 71 h 86"/>
                <a:gd name="T32" fmla="*/ 77 w 85"/>
                <a:gd name="T33" fmla="*/ 75 h 86"/>
                <a:gd name="T34" fmla="*/ 74 w 85"/>
                <a:gd name="T35" fmla="*/ 78 h 86"/>
                <a:gd name="T36" fmla="*/ 66 w 85"/>
                <a:gd name="T37" fmla="*/ 82 h 86"/>
                <a:gd name="T38" fmla="*/ 63 w 85"/>
                <a:gd name="T39" fmla="*/ 82 h 86"/>
                <a:gd name="T40" fmla="*/ 63 w 85"/>
                <a:gd name="T41" fmla="*/ 86 h 86"/>
                <a:gd name="T42" fmla="*/ 55 w 85"/>
                <a:gd name="T43" fmla="*/ 86 h 86"/>
                <a:gd name="T44" fmla="*/ 52 w 85"/>
                <a:gd name="T45" fmla="*/ 86 h 86"/>
                <a:gd name="T46" fmla="*/ 44 w 85"/>
                <a:gd name="T47" fmla="*/ 86 h 86"/>
                <a:gd name="T48" fmla="*/ 37 w 85"/>
                <a:gd name="T49" fmla="*/ 86 h 86"/>
                <a:gd name="T50" fmla="*/ 37 w 85"/>
                <a:gd name="T51" fmla="*/ 82 h 86"/>
                <a:gd name="T52" fmla="*/ 33 w 85"/>
                <a:gd name="T53" fmla="*/ 82 h 86"/>
                <a:gd name="T54" fmla="*/ 29 w 85"/>
                <a:gd name="T55" fmla="*/ 78 h 86"/>
                <a:gd name="T56" fmla="*/ 18 w 85"/>
                <a:gd name="T57" fmla="*/ 78 h 86"/>
                <a:gd name="T58" fmla="*/ 11 w 85"/>
                <a:gd name="T59" fmla="*/ 75 h 86"/>
                <a:gd name="T60" fmla="*/ 3 w 85"/>
                <a:gd name="T61" fmla="*/ 67 h 86"/>
                <a:gd name="T62" fmla="*/ 0 w 85"/>
                <a:gd name="T63" fmla="*/ 56 h 86"/>
                <a:gd name="T64" fmla="*/ 3 w 85"/>
                <a:gd name="T65" fmla="*/ 56 h 86"/>
                <a:gd name="T66" fmla="*/ 3 w 85"/>
                <a:gd name="T67" fmla="*/ 52 h 86"/>
                <a:gd name="T68" fmla="*/ 3 w 85"/>
                <a:gd name="T69" fmla="*/ 41 h 86"/>
                <a:gd name="T70" fmla="*/ 3 w 85"/>
                <a:gd name="T71" fmla="*/ 34 h 86"/>
                <a:gd name="T72" fmla="*/ 3 w 85"/>
                <a:gd name="T73" fmla="*/ 26 h 86"/>
                <a:gd name="T74" fmla="*/ 7 w 85"/>
                <a:gd name="T75" fmla="*/ 19 h 86"/>
                <a:gd name="T76" fmla="*/ 7 w 85"/>
                <a:gd name="T77" fmla="*/ 15 h 86"/>
                <a:gd name="T78" fmla="*/ 7 w 85"/>
                <a:gd name="T79" fmla="*/ 8 h 86"/>
                <a:gd name="T80" fmla="*/ 11 w 85"/>
                <a:gd name="T8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 h="86">
                  <a:moveTo>
                    <a:pt x="11" y="0"/>
                  </a:moveTo>
                  <a:lnTo>
                    <a:pt x="11" y="0"/>
                  </a:lnTo>
                  <a:lnTo>
                    <a:pt x="15" y="4"/>
                  </a:lnTo>
                  <a:lnTo>
                    <a:pt x="22" y="0"/>
                  </a:lnTo>
                  <a:lnTo>
                    <a:pt x="26" y="4"/>
                  </a:lnTo>
                  <a:lnTo>
                    <a:pt x="29" y="8"/>
                  </a:lnTo>
                  <a:lnTo>
                    <a:pt x="33" y="8"/>
                  </a:lnTo>
                  <a:lnTo>
                    <a:pt x="37" y="12"/>
                  </a:lnTo>
                  <a:lnTo>
                    <a:pt x="40" y="19"/>
                  </a:lnTo>
                  <a:lnTo>
                    <a:pt x="40" y="19"/>
                  </a:lnTo>
                  <a:lnTo>
                    <a:pt x="44" y="15"/>
                  </a:lnTo>
                  <a:lnTo>
                    <a:pt x="44" y="15"/>
                  </a:lnTo>
                  <a:lnTo>
                    <a:pt x="48" y="23"/>
                  </a:lnTo>
                  <a:lnTo>
                    <a:pt x="55" y="23"/>
                  </a:lnTo>
                  <a:lnTo>
                    <a:pt x="59" y="23"/>
                  </a:lnTo>
                  <a:lnTo>
                    <a:pt x="63" y="26"/>
                  </a:lnTo>
                  <a:lnTo>
                    <a:pt x="63" y="30"/>
                  </a:lnTo>
                  <a:lnTo>
                    <a:pt x="66" y="30"/>
                  </a:lnTo>
                  <a:lnTo>
                    <a:pt x="70" y="34"/>
                  </a:lnTo>
                  <a:lnTo>
                    <a:pt x="74" y="38"/>
                  </a:lnTo>
                  <a:lnTo>
                    <a:pt x="77" y="41"/>
                  </a:lnTo>
                  <a:lnTo>
                    <a:pt x="81" y="45"/>
                  </a:lnTo>
                  <a:lnTo>
                    <a:pt x="81" y="49"/>
                  </a:lnTo>
                  <a:lnTo>
                    <a:pt x="77" y="52"/>
                  </a:lnTo>
                  <a:lnTo>
                    <a:pt x="81" y="56"/>
                  </a:lnTo>
                  <a:lnTo>
                    <a:pt x="81" y="60"/>
                  </a:lnTo>
                  <a:lnTo>
                    <a:pt x="81" y="60"/>
                  </a:lnTo>
                  <a:lnTo>
                    <a:pt x="85" y="64"/>
                  </a:lnTo>
                  <a:lnTo>
                    <a:pt x="85" y="64"/>
                  </a:lnTo>
                  <a:lnTo>
                    <a:pt x="85" y="64"/>
                  </a:lnTo>
                  <a:lnTo>
                    <a:pt x="81" y="67"/>
                  </a:lnTo>
                  <a:lnTo>
                    <a:pt x="81" y="71"/>
                  </a:lnTo>
                  <a:lnTo>
                    <a:pt x="77" y="75"/>
                  </a:lnTo>
                  <a:lnTo>
                    <a:pt x="77" y="75"/>
                  </a:lnTo>
                  <a:lnTo>
                    <a:pt x="77" y="75"/>
                  </a:lnTo>
                  <a:lnTo>
                    <a:pt x="74" y="78"/>
                  </a:lnTo>
                  <a:lnTo>
                    <a:pt x="70" y="82"/>
                  </a:lnTo>
                  <a:lnTo>
                    <a:pt x="66" y="82"/>
                  </a:lnTo>
                  <a:lnTo>
                    <a:pt x="63" y="82"/>
                  </a:lnTo>
                  <a:lnTo>
                    <a:pt x="63" y="82"/>
                  </a:lnTo>
                  <a:lnTo>
                    <a:pt x="63" y="86"/>
                  </a:lnTo>
                  <a:lnTo>
                    <a:pt x="63" y="86"/>
                  </a:lnTo>
                  <a:lnTo>
                    <a:pt x="59" y="86"/>
                  </a:lnTo>
                  <a:lnTo>
                    <a:pt x="55" y="86"/>
                  </a:lnTo>
                  <a:lnTo>
                    <a:pt x="55" y="86"/>
                  </a:lnTo>
                  <a:lnTo>
                    <a:pt x="52" y="86"/>
                  </a:lnTo>
                  <a:lnTo>
                    <a:pt x="48" y="82"/>
                  </a:lnTo>
                  <a:lnTo>
                    <a:pt x="44" y="86"/>
                  </a:lnTo>
                  <a:lnTo>
                    <a:pt x="40" y="86"/>
                  </a:lnTo>
                  <a:lnTo>
                    <a:pt x="37" y="86"/>
                  </a:lnTo>
                  <a:lnTo>
                    <a:pt x="37" y="86"/>
                  </a:lnTo>
                  <a:lnTo>
                    <a:pt x="37" y="82"/>
                  </a:lnTo>
                  <a:lnTo>
                    <a:pt x="37" y="82"/>
                  </a:lnTo>
                  <a:lnTo>
                    <a:pt x="33" y="82"/>
                  </a:lnTo>
                  <a:lnTo>
                    <a:pt x="33" y="82"/>
                  </a:lnTo>
                  <a:lnTo>
                    <a:pt x="29" y="78"/>
                  </a:lnTo>
                  <a:lnTo>
                    <a:pt x="26" y="78"/>
                  </a:lnTo>
                  <a:lnTo>
                    <a:pt x="18" y="78"/>
                  </a:lnTo>
                  <a:lnTo>
                    <a:pt x="15" y="78"/>
                  </a:lnTo>
                  <a:lnTo>
                    <a:pt x="11" y="75"/>
                  </a:lnTo>
                  <a:lnTo>
                    <a:pt x="7" y="75"/>
                  </a:lnTo>
                  <a:lnTo>
                    <a:pt x="3" y="67"/>
                  </a:lnTo>
                  <a:lnTo>
                    <a:pt x="0" y="64"/>
                  </a:lnTo>
                  <a:lnTo>
                    <a:pt x="0" y="56"/>
                  </a:lnTo>
                  <a:lnTo>
                    <a:pt x="0" y="56"/>
                  </a:lnTo>
                  <a:lnTo>
                    <a:pt x="3" y="56"/>
                  </a:lnTo>
                  <a:lnTo>
                    <a:pt x="3" y="52"/>
                  </a:lnTo>
                  <a:lnTo>
                    <a:pt x="3" y="52"/>
                  </a:lnTo>
                  <a:lnTo>
                    <a:pt x="3" y="45"/>
                  </a:lnTo>
                  <a:lnTo>
                    <a:pt x="3" y="41"/>
                  </a:lnTo>
                  <a:lnTo>
                    <a:pt x="3" y="38"/>
                  </a:lnTo>
                  <a:lnTo>
                    <a:pt x="3" y="34"/>
                  </a:lnTo>
                  <a:lnTo>
                    <a:pt x="3" y="30"/>
                  </a:lnTo>
                  <a:lnTo>
                    <a:pt x="3" y="26"/>
                  </a:lnTo>
                  <a:lnTo>
                    <a:pt x="7" y="26"/>
                  </a:lnTo>
                  <a:lnTo>
                    <a:pt x="7" y="19"/>
                  </a:lnTo>
                  <a:lnTo>
                    <a:pt x="3" y="15"/>
                  </a:lnTo>
                  <a:lnTo>
                    <a:pt x="7" y="15"/>
                  </a:lnTo>
                  <a:lnTo>
                    <a:pt x="3" y="8"/>
                  </a:lnTo>
                  <a:lnTo>
                    <a:pt x="7" y="8"/>
                  </a:lnTo>
                  <a:lnTo>
                    <a:pt x="11" y="4"/>
                  </a:lnTo>
                  <a:lnTo>
                    <a:pt x="11" y="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90" name="Freeform 189"/>
            <p:cNvSpPr>
              <a:spLocks noEditPoints="1"/>
            </p:cNvSpPr>
            <p:nvPr/>
          </p:nvSpPr>
          <p:spPr bwMode="auto">
            <a:xfrm>
              <a:off x="2858428" y="3616002"/>
              <a:ext cx="338384" cy="791279"/>
            </a:xfrm>
            <a:custGeom>
              <a:avLst/>
              <a:gdLst>
                <a:gd name="T0" fmla="*/ 67 w 263"/>
                <a:gd name="T1" fmla="*/ 0 h 615"/>
                <a:gd name="T2" fmla="*/ 86 w 263"/>
                <a:gd name="T3" fmla="*/ 7 h 615"/>
                <a:gd name="T4" fmla="*/ 119 w 263"/>
                <a:gd name="T5" fmla="*/ 7 h 615"/>
                <a:gd name="T6" fmla="*/ 163 w 263"/>
                <a:gd name="T7" fmla="*/ 37 h 615"/>
                <a:gd name="T8" fmla="*/ 197 w 263"/>
                <a:gd name="T9" fmla="*/ 63 h 615"/>
                <a:gd name="T10" fmla="*/ 197 w 263"/>
                <a:gd name="T11" fmla="*/ 85 h 615"/>
                <a:gd name="T12" fmla="*/ 230 w 263"/>
                <a:gd name="T13" fmla="*/ 85 h 615"/>
                <a:gd name="T14" fmla="*/ 249 w 263"/>
                <a:gd name="T15" fmla="*/ 59 h 615"/>
                <a:gd name="T16" fmla="*/ 263 w 263"/>
                <a:gd name="T17" fmla="*/ 78 h 615"/>
                <a:gd name="T18" fmla="*/ 245 w 263"/>
                <a:gd name="T19" fmla="*/ 92 h 615"/>
                <a:gd name="T20" fmla="*/ 223 w 263"/>
                <a:gd name="T21" fmla="*/ 107 h 615"/>
                <a:gd name="T22" fmla="*/ 208 w 263"/>
                <a:gd name="T23" fmla="*/ 129 h 615"/>
                <a:gd name="T24" fmla="*/ 200 w 263"/>
                <a:gd name="T25" fmla="*/ 155 h 615"/>
                <a:gd name="T26" fmla="*/ 200 w 263"/>
                <a:gd name="T27" fmla="*/ 185 h 615"/>
                <a:gd name="T28" fmla="*/ 200 w 263"/>
                <a:gd name="T29" fmla="*/ 204 h 615"/>
                <a:gd name="T30" fmla="*/ 219 w 263"/>
                <a:gd name="T31" fmla="*/ 233 h 615"/>
                <a:gd name="T32" fmla="*/ 234 w 263"/>
                <a:gd name="T33" fmla="*/ 248 h 615"/>
                <a:gd name="T34" fmla="*/ 226 w 263"/>
                <a:gd name="T35" fmla="*/ 270 h 615"/>
                <a:gd name="T36" fmla="*/ 178 w 263"/>
                <a:gd name="T37" fmla="*/ 285 h 615"/>
                <a:gd name="T38" fmla="*/ 152 w 263"/>
                <a:gd name="T39" fmla="*/ 282 h 615"/>
                <a:gd name="T40" fmla="*/ 156 w 263"/>
                <a:gd name="T41" fmla="*/ 300 h 615"/>
                <a:gd name="T42" fmla="*/ 156 w 263"/>
                <a:gd name="T43" fmla="*/ 315 h 615"/>
                <a:gd name="T44" fmla="*/ 137 w 263"/>
                <a:gd name="T45" fmla="*/ 330 h 615"/>
                <a:gd name="T46" fmla="*/ 112 w 263"/>
                <a:gd name="T47" fmla="*/ 326 h 615"/>
                <a:gd name="T48" fmla="*/ 126 w 263"/>
                <a:gd name="T49" fmla="*/ 348 h 615"/>
                <a:gd name="T50" fmla="*/ 130 w 263"/>
                <a:gd name="T51" fmla="*/ 348 h 615"/>
                <a:gd name="T52" fmla="*/ 141 w 263"/>
                <a:gd name="T53" fmla="*/ 359 h 615"/>
                <a:gd name="T54" fmla="*/ 123 w 263"/>
                <a:gd name="T55" fmla="*/ 356 h 615"/>
                <a:gd name="T56" fmla="*/ 119 w 263"/>
                <a:gd name="T57" fmla="*/ 371 h 615"/>
                <a:gd name="T58" fmla="*/ 119 w 263"/>
                <a:gd name="T59" fmla="*/ 389 h 615"/>
                <a:gd name="T60" fmla="*/ 119 w 263"/>
                <a:gd name="T61" fmla="*/ 404 h 615"/>
                <a:gd name="T62" fmla="*/ 97 w 263"/>
                <a:gd name="T63" fmla="*/ 415 h 615"/>
                <a:gd name="T64" fmla="*/ 93 w 263"/>
                <a:gd name="T65" fmla="*/ 434 h 615"/>
                <a:gd name="T66" fmla="*/ 123 w 263"/>
                <a:gd name="T67" fmla="*/ 449 h 615"/>
                <a:gd name="T68" fmla="*/ 126 w 263"/>
                <a:gd name="T69" fmla="*/ 463 h 615"/>
                <a:gd name="T70" fmla="*/ 115 w 263"/>
                <a:gd name="T71" fmla="*/ 478 h 615"/>
                <a:gd name="T72" fmla="*/ 104 w 263"/>
                <a:gd name="T73" fmla="*/ 493 h 615"/>
                <a:gd name="T74" fmla="*/ 93 w 263"/>
                <a:gd name="T75" fmla="*/ 504 h 615"/>
                <a:gd name="T76" fmla="*/ 89 w 263"/>
                <a:gd name="T77" fmla="*/ 526 h 615"/>
                <a:gd name="T78" fmla="*/ 97 w 263"/>
                <a:gd name="T79" fmla="*/ 545 h 615"/>
                <a:gd name="T80" fmla="*/ 97 w 263"/>
                <a:gd name="T81" fmla="*/ 552 h 615"/>
                <a:gd name="T82" fmla="*/ 45 w 263"/>
                <a:gd name="T83" fmla="*/ 538 h 615"/>
                <a:gd name="T84" fmla="*/ 19 w 263"/>
                <a:gd name="T85" fmla="*/ 515 h 615"/>
                <a:gd name="T86" fmla="*/ 30 w 263"/>
                <a:gd name="T87" fmla="*/ 460 h 615"/>
                <a:gd name="T88" fmla="*/ 26 w 263"/>
                <a:gd name="T89" fmla="*/ 423 h 615"/>
                <a:gd name="T90" fmla="*/ 15 w 263"/>
                <a:gd name="T91" fmla="*/ 400 h 615"/>
                <a:gd name="T92" fmla="*/ 15 w 263"/>
                <a:gd name="T93" fmla="*/ 382 h 615"/>
                <a:gd name="T94" fmla="*/ 12 w 263"/>
                <a:gd name="T95" fmla="*/ 345 h 615"/>
                <a:gd name="T96" fmla="*/ 12 w 263"/>
                <a:gd name="T97" fmla="*/ 293 h 615"/>
                <a:gd name="T98" fmla="*/ 15 w 263"/>
                <a:gd name="T99" fmla="*/ 241 h 615"/>
                <a:gd name="T100" fmla="*/ 19 w 263"/>
                <a:gd name="T101" fmla="*/ 204 h 615"/>
                <a:gd name="T102" fmla="*/ 0 w 263"/>
                <a:gd name="T103" fmla="*/ 155 h 615"/>
                <a:gd name="T104" fmla="*/ 8 w 263"/>
                <a:gd name="T105" fmla="*/ 115 h 615"/>
                <a:gd name="T106" fmla="*/ 26 w 263"/>
                <a:gd name="T107" fmla="*/ 78 h 615"/>
                <a:gd name="T108" fmla="*/ 23 w 263"/>
                <a:gd name="T109" fmla="*/ 52 h 615"/>
                <a:gd name="T110" fmla="*/ 178 w 263"/>
                <a:gd name="T111" fmla="*/ 608 h 615"/>
                <a:gd name="T112" fmla="*/ 178 w 263"/>
                <a:gd name="T113" fmla="*/ 608 h 615"/>
                <a:gd name="T114" fmla="*/ 108 w 263"/>
                <a:gd name="T115" fmla="*/ 575 h 615"/>
                <a:gd name="T116" fmla="*/ 119 w 263"/>
                <a:gd name="T117" fmla="*/ 586 h 615"/>
                <a:gd name="T118" fmla="*/ 156 w 263"/>
                <a:gd name="T119" fmla="*/ 604 h 615"/>
                <a:gd name="T120" fmla="*/ 156 w 263"/>
                <a:gd name="T121" fmla="*/ 612 h 615"/>
                <a:gd name="T122" fmla="*/ 119 w 263"/>
                <a:gd name="T123" fmla="*/ 612 h 615"/>
                <a:gd name="T124" fmla="*/ 123 w 263"/>
                <a:gd name="T125" fmla="*/ 604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3" h="615">
                  <a:moveTo>
                    <a:pt x="41" y="14"/>
                  </a:moveTo>
                  <a:lnTo>
                    <a:pt x="45" y="11"/>
                  </a:lnTo>
                  <a:lnTo>
                    <a:pt x="45" y="7"/>
                  </a:lnTo>
                  <a:lnTo>
                    <a:pt x="52" y="0"/>
                  </a:lnTo>
                  <a:lnTo>
                    <a:pt x="56" y="0"/>
                  </a:lnTo>
                  <a:lnTo>
                    <a:pt x="60" y="3"/>
                  </a:lnTo>
                  <a:lnTo>
                    <a:pt x="67" y="0"/>
                  </a:lnTo>
                  <a:lnTo>
                    <a:pt x="67" y="0"/>
                  </a:lnTo>
                  <a:lnTo>
                    <a:pt x="71" y="0"/>
                  </a:lnTo>
                  <a:lnTo>
                    <a:pt x="78" y="0"/>
                  </a:lnTo>
                  <a:lnTo>
                    <a:pt x="82" y="0"/>
                  </a:lnTo>
                  <a:lnTo>
                    <a:pt x="82" y="3"/>
                  </a:lnTo>
                  <a:lnTo>
                    <a:pt x="86" y="11"/>
                  </a:lnTo>
                  <a:lnTo>
                    <a:pt x="86" y="11"/>
                  </a:lnTo>
                  <a:lnTo>
                    <a:pt x="86" y="11"/>
                  </a:lnTo>
                  <a:lnTo>
                    <a:pt x="86" y="7"/>
                  </a:lnTo>
                  <a:lnTo>
                    <a:pt x="89" y="7"/>
                  </a:lnTo>
                  <a:lnTo>
                    <a:pt x="89" y="3"/>
                  </a:lnTo>
                  <a:lnTo>
                    <a:pt x="93" y="0"/>
                  </a:lnTo>
                  <a:lnTo>
                    <a:pt x="100" y="0"/>
                  </a:lnTo>
                  <a:lnTo>
                    <a:pt x="108" y="0"/>
                  </a:lnTo>
                  <a:lnTo>
                    <a:pt x="112" y="3"/>
                  </a:lnTo>
                  <a:lnTo>
                    <a:pt x="115" y="7"/>
                  </a:lnTo>
                  <a:lnTo>
                    <a:pt x="119" y="7"/>
                  </a:lnTo>
                  <a:lnTo>
                    <a:pt x="123" y="14"/>
                  </a:lnTo>
                  <a:lnTo>
                    <a:pt x="134" y="22"/>
                  </a:lnTo>
                  <a:lnTo>
                    <a:pt x="137" y="22"/>
                  </a:lnTo>
                  <a:lnTo>
                    <a:pt x="141" y="26"/>
                  </a:lnTo>
                  <a:lnTo>
                    <a:pt x="145" y="29"/>
                  </a:lnTo>
                  <a:lnTo>
                    <a:pt x="156" y="33"/>
                  </a:lnTo>
                  <a:lnTo>
                    <a:pt x="160" y="37"/>
                  </a:lnTo>
                  <a:lnTo>
                    <a:pt x="163" y="37"/>
                  </a:lnTo>
                  <a:lnTo>
                    <a:pt x="171" y="40"/>
                  </a:lnTo>
                  <a:lnTo>
                    <a:pt x="178" y="44"/>
                  </a:lnTo>
                  <a:lnTo>
                    <a:pt x="189" y="44"/>
                  </a:lnTo>
                  <a:lnTo>
                    <a:pt x="193" y="52"/>
                  </a:lnTo>
                  <a:lnTo>
                    <a:pt x="197" y="52"/>
                  </a:lnTo>
                  <a:lnTo>
                    <a:pt x="200" y="55"/>
                  </a:lnTo>
                  <a:lnTo>
                    <a:pt x="197" y="59"/>
                  </a:lnTo>
                  <a:lnTo>
                    <a:pt x="197" y="63"/>
                  </a:lnTo>
                  <a:lnTo>
                    <a:pt x="193" y="66"/>
                  </a:lnTo>
                  <a:lnTo>
                    <a:pt x="189" y="66"/>
                  </a:lnTo>
                  <a:lnTo>
                    <a:pt x="193" y="70"/>
                  </a:lnTo>
                  <a:lnTo>
                    <a:pt x="189" y="78"/>
                  </a:lnTo>
                  <a:lnTo>
                    <a:pt x="186" y="81"/>
                  </a:lnTo>
                  <a:lnTo>
                    <a:pt x="182" y="85"/>
                  </a:lnTo>
                  <a:lnTo>
                    <a:pt x="186" y="85"/>
                  </a:lnTo>
                  <a:lnTo>
                    <a:pt x="197" y="85"/>
                  </a:lnTo>
                  <a:lnTo>
                    <a:pt x="208" y="85"/>
                  </a:lnTo>
                  <a:lnTo>
                    <a:pt x="215" y="89"/>
                  </a:lnTo>
                  <a:lnTo>
                    <a:pt x="219" y="89"/>
                  </a:lnTo>
                  <a:lnTo>
                    <a:pt x="219" y="89"/>
                  </a:lnTo>
                  <a:lnTo>
                    <a:pt x="223" y="89"/>
                  </a:lnTo>
                  <a:lnTo>
                    <a:pt x="226" y="85"/>
                  </a:lnTo>
                  <a:lnTo>
                    <a:pt x="226" y="85"/>
                  </a:lnTo>
                  <a:lnTo>
                    <a:pt x="230" y="85"/>
                  </a:lnTo>
                  <a:lnTo>
                    <a:pt x="234" y="81"/>
                  </a:lnTo>
                  <a:lnTo>
                    <a:pt x="234" y="78"/>
                  </a:lnTo>
                  <a:lnTo>
                    <a:pt x="241" y="74"/>
                  </a:lnTo>
                  <a:lnTo>
                    <a:pt x="245" y="70"/>
                  </a:lnTo>
                  <a:lnTo>
                    <a:pt x="245" y="66"/>
                  </a:lnTo>
                  <a:lnTo>
                    <a:pt x="249" y="66"/>
                  </a:lnTo>
                  <a:lnTo>
                    <a:pt x="249" y="59"/>
                  </a:lnTo>
                  <a:lnTo>
                    <a:pt x="249" y="59"/>
                  </a:lnTo>
                  <a:lnTo>
                    <a:pt x="249" y="55"/>
                  </a:lnTo>
                  <a:lnTo>
                    <a:pt x="252" y="52"/>
                  </a:lnTo>
                  <a:lnTo>
                    <a:pt x="260" y="52"/>
                  </a:lnTo>
                  <a:lnTo>
                    <a:pt x="260" y="55"/>
                  </a:lnTo>
                  <a:lnTo>
                    <a:pt x="263" y="63"/>
                  </a:lnTo>
                  <a:lnTo>
                    <a:pt x="263" y="66"/>
                  </a:lnTo>
                  <a:lnTo>
                    <a:pt x="263" y="74"/>
                  </a:lnTo>
                  <a:lnTo>
                    <a:pt x="263" y="78"/>
                  </a:lnTo>
                  <a:lnTo>
                    <a:pt x="263" y="81"/>
                  </a:lnTo>
                  <a:lnTo>
                    <a:pt x="260" y="81"/>
                  </a:lnTo>
                  <a:lnTo>
                    <a:pt x="256" y="81"/>
                  </a:lnTo>
                  <a:lnTo>
                    <a:pt x="256" y="85"/>
                  </a:lnTo>
                  <a:lnTo>
                    <a:pt x="252" y="85"/>
                  </a:lnTo>
                  <a:lnTo>
                    <a:pt x="252" y="85"/>
                  </a:lnTo>
                  <a:lnTo>
                    <a:pt x="245" y="89"/>
                  </a:lnTo>
                  <a:lnTo>
                    <a:pt x="245" y="92"/>
                  </a:lnTo>
                  <a:lnTo>
                    <a:pt x="241" y="92"/>
                  </a:lnTo>
                  <a:lnTo>
                    <a:pt x="234" y="96"/>
                  </a:lnTo>
                  <a:lnTo>
                    <a:pt x="234" y="96"/>
                  </a:lnTo>
                  <a:lnTo>
                    <a:pt x="234" y="100"/>
                  </a:lnTo>
                  <a:lnTo>
                    <a:pt x="230" y="100"/>
                  </a:lnTo>
                  <a:lnTo>
                    <a:pt x="230" y="100"/>
                  </a:lnTo>
                  <a:lnTo>
                    <a:pt x="223" y="107"/>
                  </a:lnTo>
                  <a:lnTo>
                    <a:pt x="223" y="107"/>
                  </a:lnTo>
                  <a:lnTo>
                    <a:pt x="223" y="111"/>
                  </a:lnTo>
                  <a:lnTo>
                    <a:pt x="219" y="111"/>
                  </a:lnTo>
                  <a:lnTo>
                    <a:pt x="219" y="115"/>
                  </a:lnTo>
                  <a:lnTo>
                    <a:pt x="215" y="118"/>
                  </a:lnTo>
                  <a:lnTo>
                    <a:pt x="212" y="122"/>
                  </a:lnTo>
                  <a:lnTo>
                    <a:pt x="212" y="126"/>
                  </a:lnTo>
                  <a:lnTo>
                    <a:pt x="212" y="129"/>
                  </a:lnTo>
                  <a:lnTo>
                    <a:pt x="208" y="129"/>
                  </a:lnTo>
                  <a:lnTo>
                    <a:pt x="208" y="133"/>
                  </a:lnTo>
                  <a:lnTo>
                    <a:pt x="204" y="137"/>
                  </a:lnTo>
                  <a:lnTo>
                    <a:pt x="200" y="137"/>
                  </a:lnTo>
                  <a:lnTo>
                    <a:pt x="204" y="144"/>
                  </a:lnTo>
                  <a:lnTo>
                    <a:pt x="200" y="144"/>
                  </a:lnTo>
                  <a:lnTo>
                    <a:pt x="204" y="148"/>
                  </a:lnTo>
                  <a:lnTo>
                    <a:pt x="204" y="155"/>
                  </a:lnTo>
                  <a:lnTo>
                    <a:pt x="200" y="155"/>
                  </a:lnTo>
                  <a:lnTo>
                    <a:pt x="200" y="159"/>
                  </a:lnTo>
                  <a:lnTo>
                    <a:pt x="200" y="163"/>
                  </a:lnTo>
                  <a:lnTo>
                    <a:pt x="200" y="167"/>
                  </a:lnTo>
                  <a:lnTo>
                    <a:pt x="200" y="170"/>
                  </a:lnTo>
                  <a:lnTo>
                    <a:pt x="200" y="174"/>
                  </a:lnTo>
                  <a:lnTo>
                    <a:pt x="200" y="181"/>
                  </a:lnTo>
                  <a:lnTo>
                    <a:pt x="200" y="181"/>
                  </a:lnTo>
                  <a:lnTo>
                    <a:pt x="200" y="185"/>
                  </a:lnTo>
                  <a:lnTo>
                    <a:pt x="197" y="185"/>
                  </a:lnTo>
                  <a:lnTo>
                    <a:pt x="197" y="185"/>
                  </a:lnTo>
                  <a:lnTo>
                    <a:pt x="197" y="185"/>
                  </a:lnTo>
                  <a:lnTo>
                    <a:pt x="197" y="193"/>
                  </a:lnTo>
                  <a:lnTo>
                    <a:pt x="197" y="196"/>
                  </a:lnTo>
                  <a:lnTo>
                    <a:pt x="197" y="200"/>
                  </a:lnTo>
                  <a:lnTo>
                    <a:pt x="200" y="200"/>
                  </a:lnTo>
                  <a:lnTo>
                    <a:pt x="200" y="204"/>
                  </a:lnTo>
                  <a:lnTo>
                    <a:pt x="200" y="204"/>
                  </a:lnTo>
                  <a:lnTo>
                    <a:pt x="200" y="207"/>
                  </a:lnTo>
                  <a:lnTo>
                    <a:pt x="208" y="211"/>
                  </a:lnTo>
                  <a:lnTo>
                    <a:pt x="215" y="215"/>
                  </a:lnTo>
                  <a:lnTo>
                    <a:pt x="223" y="219"/>
                  </a:lnTo>
                  <a:lnTo>
                    <a:pt x="226" y="222"/>
                  </a:lnTo>
                  <a:lnTo>
                    <a:pt x="226" y="226"/>
                  </a:lnTo>
                  <a:lnTo>
                    <a:pt x="219" y="233"/>
                  </a:lnTo>
                  <a:lnTo>
                    <a:pt x="219" y="233"/>
                  </a:lnTo>
                  <a:lnTo>
                    <a:pt x="223" y="241"/>
                  </a:lnTo>
                  <a:lnTo>
                    <a:pt x="226" y="241"/>
                  </a:lnTo>
                  <a:lnTo>
                    <a:pt x="230" y="241"/>
                  </a:lnTo>
                  <a:lnTo>
                    <a:pt x="234" y="241"/>
                  </a:lnTo>
                  <a:lnTo>
                    <a:pt x="234" y="241"/>
                  </a:lnTo>
                  <a:lnTo>
                    <a:pt x="234" y="241"/>
                  </a:lnTo>
                  <a:lnTo>
                    <a:pt x="234" y="248"/>
                  </a:lnTo>
                  <a:lnTo>
                    <a:pt x="234" y="252"/>
                  </a:lnTo>
                  <a:lnTo>
                    <a:pt x="230" y="256"/>
                  </a:lnTo>
                  <a:lnTo>
                    <a:pt x="230" y="259"/>
                  </a:lnTo>
                  <a:lnTo>
                    <a:pt x="226" y="263"/>
                  </a:lnTo>
                  <a:lnTo>
                    <a:pt x="226" y="259"/>
                  </a:lnTo>
                  <a:lnTo>
                    <a:pt x="226" y="263"/>
                  </a:lnTo>
                  <a:lnTo>
                    <a:pt x="226" y="267"/>
                  </a:lnTo>
                  <a:lnTo>
                    <a:pt x="226" y="270"/>
                  </a:lnTo>
                  <a:lnTo>
                    <a:pt x="223" y="274"/>
                  </a:lnTo>
                  <a:lnTo>
                    <a:pt x="215" y="278"/>
                  </a:lnTo>
                  <a:lnTo>
                    <a:pt x="208" y="282"/>
                  </a:lnTo>
                  <a:lnTo>
                    <a:pt x="208" y="278"/>
                  </a:lnTo>
                  <a:lnTo>
                    <a:pt x="208" y="282"/>
                  </a:lnTo>
                  <a:lnTo>
                    <a:pt x="197" y="285"/>
                  </a:lnTo>
                  <a:lnTo>
                    <a:pt x="186" y="285"/>
                  </a:lnTo>
                  <a:lnTo>
                    <a:pt x="178" y="285"/>
                  </a:lnTo>
                  <a:lnTo>
                    <a:pt x="175" y="285"/>
                  </a:lnTo>
                  <a:lnTo>
                    <a:pt x="167" y="289"/>
                  </a:lnTo>
                  <a:lnTo>
                    <a:pt x="163" y="289"/>
                  </a:lnTo>
                  <a:lnTo>
                    <a:pt x="160" y="285"/>
                  </a:lnTo>
                  <a:lnTo>
                    <a:pt x="156" y="285"/>
                  </a:lnTo>
                  <a:lnTo>
                    <a:pt x="152" y="285"/>
                  </a:lnTo>
                  <a:lnTo>
                    <a:pt x="152" y="282"/>
                  </a:lnTo>
                  <a:lnTo>
                    <a:pt x="152" y="282"/>
                  </a:lnTo>
                  <a:lnTo>
                    <a:pt x="152" y="285"/>
                  </a:lnTo>
                  <a:lnTo>
                    <a:pt x="152" y="285"/>
                  </a:lnTo>
                  <a:lnTo>
                    <a:pt x="152" y="293"/>
                  </a:lnTo>
                  <a:lnTo>
                    <a:pt x="152" y="293"/>
                  </a:lnTo>
                  <a:lnTo>
                    <a:pt x="152" y="296"/>
                  </a:lnTo>
                  <a:lnTo>
                    <a:pt x="156" y="296"/>
                  </a:lnTo>
                  <a:lnTo>
                    <a:pt x="156" y="300"/>
                  </a:lnTo>
                  <a:lnTo>
                    <a:pt x="156" y="300"/>
                  </a:lnTo>
                  <a:lnTo>
                    <a:pt x="156" y="300"/>
                  </a:lnTo>
                  <a:lnTo>
                    <a:pt x="156" y="300"/>
                  </a:lnTo>
                  <a:lnTo>
                    <a:pt x="152" y="304"/>
                  </a:lnTo>
                  <a:lnTo>
                    <a:pt x="152" y="308"/>
                  </a:lnTo>
                  <a:lnTo>
                    <a:pt x="152" y="308"/>
                  </a:lnTo>
                  <a:lnTo>
                    <a:pt x="152" y="311"/>
                  </a:lnTo>
                  <a:lnTo>
                    <a:pt x="152" y="315"/>
                  </a:lnTo>
                  <a:lnTo>
                    <a:pt x="156" y="315"/>
                  </a:lnTo>
                  <a:lnTo>
                    <a:pt x="156" y="319"/>
                  </a:lnTo>
                  <a:lnTo>
                    <a:pt x="156" y="319"/>
                  </a:lnTo>
                  <a:lnTo>
                    <a:pt x="156" y="322"/>
                  </a:lnTo>
                  <a:lnTo>
                    <a:pt x="156" y="322"/>
                  </a:lnTo>
                  <a:lnTo>
                    <a:pt x="152" y="326"/>
                  </a:lnTo>
                  <a:lnTo>
                    <a:pt x="152" y="326"/>
                  </a:lnTo>
                  <a:lnTo>
                    <a:pt x="145" y="330"/>
                  </a:lnTo>
                  <a:lnTo>
                    <a:pt x="137" y="330"/>
                  </a:lnTo>
                  <a:lnTo>
                    <a:pt x="130" y="330"/>
                  </a:lnTo>
                  <a:lnTo>
                    <a:pt x="126" y="326"/>
                  </a:lnTo>
                  <a:lnTo>
                    <a:pt x="119" y="322"/>
                  </a:lnTo>
                  <a:lnTo>
                    <a:pt x="115" y="322"/>
                  </a:lnTo>
                  <a:lnTo>
                    <a:pt x="115" y="322"/>
                  </a:lnTo>
                  <a:lnTo>
                    <a:pt x="115" y="322"/>
                  </a:lnTo>
                  <a:lnTo>
                    <a:pt x="115" y="322"/>
                  </a:lnTo>
                  <a:lnTo>
                    <a:pt x="112" y="326"/>
                  </a:lnTo>
                  <a:lnTo>
                    <a:pt x="112" y="330"/>
                  </a:lnTo>
                  <a:lnTo>
                    <a:pt x="115" y="334"/>
                  </a:lnTo>
                  <a:lnTo>
                    <a:pt x="115" y="337"/>
                  </a:lnTo>
                  <a:lnTo>
                    <a:pt x="115" y="345"/>
                  </a:lnTo>
                  <a:lnTo>
                    <a:pt x="115" y="348"/>
                  </a:lnTo>
                  <a:lnTo>
                    <a:pt x="119" y="348"/>
                  </a:lnTo>
                  <a:lnTo>
                    <a:pt x="126" y="348"/>
                  </a:lnTo>
                  <a:lnTo>
                    <a:pt x="126" y="348"/>
                  </a:lnTo>
                  <a:lnTo>
                    <a:pt x="126" y="352"/>
                  </a:lnTo>
                  <a:lnTo>
                    <a:pt x="123" y="352"/>
                  </a:lnTo>
                  <a:lnTo>
                    <a:pt x="126" y="352"/>
                  </a:lnTo>
                  <a:lnTo>
                    <a:pt x="130" y="352"/>
                  </a:lnTo>
                  <a:lnTo>
                    <a:pt x="130" y="352"/>
                  </a:lnTo>
                  <a:lnTo>
                    <a:pt x="130" y="348"/>
                  </a:lnTo>
                  <a:lnTo>
                    <a:pt x="126" y="348"/>
                  </a:lnTo>
                  <a:lnTo>
                    <a:pt x="130" y="348"/>
                  </a:lnTo>
                  <a:lnTo>
                    <a:pt x="130" y="348"/>
                  </a:lnTo>
                  <a:lnTo>
                    <a:pt x="134" y="345"/>
                  </a:lnTo>
                  <a:lnTo>
                    <a:pt x="137" y="345"/>
                  </a:lnTo>
                  <a:lnTo>
                    <a:pt x="141" y="348"/>
                  </a:lnTo>
                  <a:lnTo>
                    <a:pt x="137" y="352"/>
                  </a:lnTo>
                  <a:lnTo>
                    <a:pt x="137" y="352"/>
                  </a:lnTo>
                  <a:lnTo>
                    <a:pt x="141" y="356"/>
                  </a:lnTo>
                  <a:lnTo>
                    <a:pt x="141" y="359"/>
                  </a:lnTo>
                  <a:lnTo>
                    <a:pt x="141" y="359"/>
                  </a:lnTo>
                  <a:lnTo>
                    <a:pt x="134" y="363"/>
                  </a:lnTo>
                  <a:lnTo>
                    <a:pt x="130" y="363"/>
                  </a:lnTo>
                  <a:lnTo>
                    <a:pt x="130" y="359"/>
                  </a:lnTo>
                  <a:lnTo>
                    <a:pt x="130" y="359"/>
                  </a:lnTo>
                  <a:lnTo>
                    <a:pt x="130" y="359"/>
                  </a:lnTo>
                  <a:lnTo>
                    <a:pt x="126" y="356"/>
                  </a:lnTo>
                  <a:lnTo>
                    <a:pt x="123" y="356"/>
                  </a:lnTo>
                  <a:lnTo>
                    <a:pt x="119" y="359"/>
                  </a:lnTo>
                  <a:lnTo>
                    <a:pt x="119" y="359"/>
                  </a:lnTo>
                  <a:lnTo>
                    <a:pt x="119" y="363"/>
                  </a:lnTo>
                  <a:lnTo>
                    <a:pt x="123" y="363"/>
                  </a:lnTo>
                  <a:lnTo>
                    <a:pt x="130" y="363"/>
                  </a:lnTo>
                  <a:lnTo>
                    <a:pt x="130" y="367"/>
                  </a:lnTo>
                  <a:lnTo>
                    <a:pt x="126" y="371"/>
                  </a:lnTo>
                  <a:lnTo>
                    <a:pt x="119" y="371"/>
                  </a:lnTo>
                  <a:lnTo>
                    <a:pt x="119" y="374"/>
                  </a:lnTo>
                  <a:lnTo>
                    <a:pt x="119" y="374"/>
                  </a:lnTo>
                  <a:lnTo>
                    <a:pt x="119" y="378"/>
                  </a:lnTo>
                  <a:lnTo>
                    <a:pt x="115" y="378"/>
                  </a:lnTo>
                  <a:lnTo>
                    <a:pt x="115" y="382"/>
                  </a:lnTo>
                  <a:lnTo>
                    <a:pt x="119" y="385"/>
                  </a:lnTo>
                  <a:lnTo>
                    <a:pt x="119" y="385"/>
                  </a:lnTo>
                  <a:lnTo>
                    <a:pt x="119" y="389"/>
                  </a:lnTo>
                  <a:lnTo>
                    <a:pt x="123" y="393"/>
                  </a:lnTo>
                  <a:lnTo>
                    <a:pt x="123" y="393"/>
                  </a:lnTo>
                  <a:lnTo>
                    <a:pt x="119" y="397"/>
                  </a:lnTo>
                  <a:lnTo>
                    <a:pt x="119" y="397"/>
                  </a:lnTo>
                  <a:lnTo>
                    <a:pt x="115" y="400"/>
                  </a:lnTo>
                  <a:lnTo>
                    <a:pt x="115" y="400"/>
                  </a:lnTo>
                  <a:lnTo>
                    <a:pt x="115" y="404"/>
                  </a:lnTo>
                  <a:lnTo>
                    <a:pt x="119" y="404"/>
                  </a:lnTo>
                  <a:lnTo>
                    <a:pt x="119" y="404"/>
                  </a:lnTo>
                  <a:lnTo>
                    <a:pt x="119" y="408"/>
                  </a:lnTo>
                  <a:lnTo>
                    <a:pt x="115" y="408"/>
                  </a:lnTo>
                  <a:lnTo>
                    <a:pt x="112" y="408"/>
                  </a:lnTo>
                  <a:lnTo>
                    <a:pt x="108" y="408"/>
                  </a:lnTo>
                  <a:lnTo>
                    <a:pt x="104" y="411"/>
                  </a:lnTo>
                  <a:lnTo>
                    <a:pt x="100" y="411"/>
                  </a:lnTo>
                  <a:lnTo>
                    <a:pt x="97" y="415"/>
                  </a:lnTo>
                  <a:lnTo>
                    <a:pt x="93" y="415"/>
                  </a:lnTo>
                  <a:lnTo>
                    <a:pt x="93" y="419"/>
                  </a:lnTo>
                  <a:lnTo>
                    <a:pt x="93" y="419"/>
                  </a:lnTo>
                  <a:lnTo>
                    <a:pt x="89" y="423"/>
                  </a:lnTo>
                  <a:lnTo>
                    <a:pt x="89" y="426"/>
                  </a:lnTo>
                  <a:lnTo>
                    <a:pt x="89" y="426"/>
                  </a:lnTo>
                  <a:lnTo>
                    <a:pt x="89" y="430"/>
                  </a:lnTo>
                  <a:lnTo>
                    <a:pt x="93" y="434"/>
                  </a:lnTo>
                  <a:lnTo>
                    <a:pt x="97" y="437"/>
                  </a:lnTo>
                  <a:lnTo>
                    <a:pt x="100" y="437"/>
                  </a:lnTo>
                  <a:lnTo>
                    <a:pt x="104" y="441"/>
                  </a:lnTo>
                  <a:lnTo>
                    <a:pt x="112" y="449"/>
                  </a:lnTo>
                  <a:lnTo>
                    <a:pt x="115" y="449"/>
                  </a:lnTo>
                  <a:lnTo>
                    <a:pt x="119" y="449"/>
                  </a:lnTo>
                  <a:lnTo>
                    <a:pt x="119" y="445"/>
                  </a:lnTo>
                  <a:lnTo>
                    <a:pt x="123" y="449"/>
                  </a:lnTo>
                  <a:lnTo>
                    <a:pt x="123" y="449"/>
                  </a:lnTo>
                  <a:lnTo>
                    <a:pt x="123" y="449"/>
                  </a:lnTo>
                  <a:lnTo>
                    <a:pt x="123" y="452"/>
                  </a:lnTo>
                  <a:lnTo>
                    <a:pt x="123" y="456"/>
                  </a:lnTo>
                  <a:lnTo>
                    <a:pt x="123" y="456"/>
                  </a:lnTo>
                  <a:lnTo>
                    <a:pt x="123" y="460"/>
                  </a:lnTo>
                  <a:lnTo>
                    <a:pt x="123" y="460"/>
                  </a:lnTo>
                  <a:lnTo>
                    <a:pt x="126" y="463"/>
                  </a:lnTo>
                  <a:lnTo>
                    <a:pt x="123" y="463"/>
                  </a:lnTo>
                  <a:lnTo>
                    <a:pt x="123" y="467"/>
                  </a:lnTo>
                  <a:lnTo>
                    <a:pt x="126" y="467"/>
                  </a:lnTo>
                  <a:lnTo>
                    <a:pt x="123" y="471"/>
                  </a:lnTo>
                  <a:lnTo>
                    <a:pt x="119" y="471"/>
                  </a:lnTo>
                  <a:lnTo>
                    <a:pt x="119" y="474"/>
                  </a:lnTo>
                  <a:lnTo>
                    <a:pt x="119" y="474"/>
                  </a:lnTo>
                  <a:lnTo>
                    <a:pt x="115" y="478"/>
                  </a:lnTo>
                  <a:lnTo>
                    <a:pt x="115" y="478"/>
                  </a:lnTo>
                  <a:lnTo>
                    <a:pt x="112" y="482"/>
                  </a:lnTo>
                  <a:lnTo>
                    <a:pt x="108" y="482"/>
                  </a:lnTo>
                  <a:lnTo>
                    <a:pt x="108" y="486"/>
                  </a:lnTo>
                  <a:lnTo>
                    <a:pt x="104" y="489"/>
                  </a:lnTo>
                  <a:lnTo>
                    <a:pt x="100" y="493"/>
                  </a:lnTo>
                  <a:lnTo>
                    <a:pt x="100" y="493"/>
                  </a:lnTo>
                  <a:lnTo>
                    <a:pt x="104" y="493"/>
                  </a:lnTo>
                  <a:lnTo>
                    <a:pt x="104" y="493"/>
                  </a:lnTo>
                  <a:lnTo>
                    <a:pt x="108" y="497"/>
                  </a:lnTo>
                  <a:lnTo>
                    <a:pt x="104" y="500"/>
                  </a:lnTo>
                  <a:lnTo>
                    <a:pt x="104" y="504"/>
                  </a:lnTo>
                  <a:lnTo>
                    <a:pt x="100" y="508"/>
                  </a:lnTo>
                  <a:lnTo>
                    <a:pt x="97" y="508"/>
                  </a:lnTo>
                  <a:lnTo>
                    <a:pt x="97" y="508"/>
                  </a:lnTo>
                  <a:lnTo>
                    <a:pt x="93" y="504"/>
                  </a:lnTo>
                  <a:lnTo>
                    <a:pt x="93" y="504"/>
                  </a:lnTo>
                  <a:lnTo>
                    <a:pt x="93" y="508"/>
                  </a:lnTo>
                  <a:lnTo>
                    <a:pt x="93" y="508"/>
                  </a:lnTo>
                  <a:lnTo>
                    <a:pt x="93" y="512"/>
                  </a:lnTo>
                  <a:lnTo>
                    <a:pt x="93" y="512"/>
                  </a:lnTo>
                  <a:lnTo>
                    <a:pt x="89" y="515"/>
                  </a:lnTo>
                  <a:lnTo>
                    <a:pt x="86" y="519"/>
                  </a:lnTo>
                  <a:lnTo>
                    <a:pt x="89" y="526"/>
                  </a:lnTo>
                  <a:lnTo>
                    <a:pt x="89" y="530"/>
                  </a:lnTo>
                  <a:lnTo>
                    <a:pt x="93" y="538"/>
                  </a:lnTo>
                  <a:lnTo>
                    <a:pt x="93" y="538"/>
                  </a:lnTo>
                  <a:lnTo>
                    <a:pt x="93" y="538"/>
                  </a:lnTo>
                  <a:lnTo>
                    <a:pt x="93" y="541"/>
                  </a:lnTo>
                  <a:lnTo>
                    <a:pt x="93" y="541"/>
                  </a:lnTo>
                  <a:lnTo>
                    <a:pt x="93" y="545"/>
                  </a:lnTo>
                  <a:lnTo>
                    <a:pt x="97" y="545"/>
                  </a:lnTo>
                  <a:lnTo>
                    <a:pt x="97" y="545"/>
                  </a:lnTo>
                  <a:lnTo>
                    <a:pt x="100" y="549"/>
                  </a:lnTo>
                  <a:lnTo>
                    <a:pt x="104" y="552"/>
                  </a:lnTo>
                  <a:lnTo>
                    <a:pt x="108" y="552"/>
                  </a:lnTo>
                  <a:lnTo>
                    <a:pt x="108" y="556"/>
                  </a:lnTo>
                  <a:lnTo>
                    <a:pt x="108" y="556"/>
                  </a:lnTo>
                  <a:lnTo>
                    <a:pt x="104" y="556"/>
                  </a:lnTo>
                  <a:lnTo>
                    <a:pt x="97" y="552"/>
                  </a:lnTo>
                  <a:lnTo>
                    <a:pt x="93" y="552"/>
                  </a:lnTo>
                  <a:lnTo>
                    <a:pt x="93" y="549"/>
                  </a:lnTo>
                  <a:lnTo>
                    <a:pt x="71" y="549"/>
                  </a:lnTo>
                  <a:lnTo>
                    <a:pt x="60" y="552"/>
                  </a:lnTo>
                  <a:lnTo>
                    <a:pt x="56" y="549"/>
                  </a:lnTo>
                  <a:lnTo>
                    <a:pt x="49" y="549"/>
                  </a:lnTo>
                  <a:lnTo>
                    <a:pt x="49" y="545"/>
                  </a:lnTo>
                  <a:lnTo>
                    <a:pt x="45" y="538"/>
                  </a:lnTo>
                  <a:lnTo>
                    <a:pt x="41" y="534"/>
                  </a:lnTo>
                  <a:lnTo>
                    <a:pt x="41" y="526"/>
                  </a:lnTo>
                  <a:lnTo>
                    <a:pt x="41" y="523"/>
                  </a:lnTo>
                  <a:lnTo>
                    <a:pt x="38" y="523"/>
                  </a:lnTo>
                  <a:lnTo>
                    <a:pt x="34" y="526"/>
                  </a:lnTo>
                  <a:lnTo>
                    <a:pt x="30" y="526"/>
                  </a:lnTo>
                  <a:lnTo>
                    <a:pt x="26" y="526"/>
                  </a:lnTo>
                  <a:lnTo>
                    <a:pt x="19" y="515"/>
                  </a:lnTo>
                  <a:lnTo>
                    <a:pt x="19" y="512"/>
                  </a:lnTo>
                  <a:lnTo>
                    <a:pt x="19" y="497"/>
                  </a:lnTo>
                  <a:lnTo>
                    <a:pt x="23" y="493"/>
                  </a:lnTo>
                  <a:lnTo>
                    <a:pt x="30" y="486"/>
                  </a:lnTo>
                  <a:lnTo>
                    <a:pt x="30" y="478"/>
                  </a:lnTo>
                  <a:lnTo>
                    <a:pt x="30" y="471"/>
                  </a:lnTo>
                  <a:lnTo>
                    <a:pt x="26" y="467"/>
                  </a:lnTo>
                  <a:lnTo>
                    <a:pt x="30" y="460"/>
                  </a:lnTo>
                  <a:lnTo>
                    <a:pt x="30" y="456"/>
                  </a:lnTo>
                  <a:lnTo>
                    <a:pt x="30" y="449"/>
                  </a:lnTo>
                  <a:lnTo>
                    <a:pt x="30" y="445"/>
                  </a:lnTo>
                  <a:lnTo>
                    <a:pt x="30" y="441"/>
                  </a:lnTo>
                  <a:lnTo>
                    <a:pt x="30" y="437"/>
                  </a:lnTo>
                  <a:lnTo>
                    <a:pt x="30" y="426"/>
                  </a:lnTo>
                  <a:lnTo>
                    <a:pt x="26" y="423"/>
                  </a:lnTo>
                  <a:lnTo>
                    <a:pt x="26" y="423"/>
                  </a:lnTo>
                  <a:lnTo>
                    <a:pt x="30" y="419"/>
                  </a:lnTo>
                  <a:lnTo>
                    <a:pt x="30" y="415"/>
                  </a:lnTo>
                  <a:lnTo>
                    <a:pt x="26" y="408"/>
                  </a:lnTo>
                  <a:lnTo>
                    <a:pt x="23" y="404"/>
                  </a:lnTo>
                  <a:lnTo>
                    <a:pt x="19" y="404"/>
                  </a:lnTo>
                  <a:lnTo>
                    <a:pt x="19" y="408"/>
                  </a:lnTo>
                  <a:lnTo>
                    <a:pt x="15" y="404"/>
                  </a:lnTo>
                  <a:lnTo>
                    <a:pt x="15" y="400"/>
                  </a:lnTo>
                  <a:lnTo>
                    <a:pt x="23" y="400"/>
                  </a:lnTo>
                  <a:lnTo>
                    <a:pt x="26" y="397"/>
                  </a:lnTo>
                  <a:lnTo>
                    <a:pt x="26" y="393"/>
                  </a:lnTo>
                  <a:lnTo>
                    <a:pt x="26" y="393"/>
                  </a:lnTo>
                  <a:lnTo>
                    <a:pt x="23" y="397"/>
                  </a:lnTo>
                  <a:lnTo>
                    <a:pt x="19" y="397"/>
                  </a:lnTo>
                  <a:lnTo>
                    <a:pt x="19" y="389"/>
                  </a:lnTo>
                  <a:lnTo>
                    <a:pt x="15" y="382"/>
                  </a:lnTo>
                  <a:lnTo>
                    <a:pt x="15" y="378"/>
                  </a:lnTo>
                  <a:lnTo>
                    <a:pt x="15" y="374"/>
                  </a:lnTo>
                  <a:lnTo>
                    <a:pt x="12" y="371"/>
                  </a:lnTo>
                  <a:lnTo>
                    <a:pt x="8" y="367"/>
                  </a:lnTo>
                  <a:lnTo>
                    <a:pt x="8" y="356"/>
                  </a:lnTo>
                  <a:lnTo>
                    <a:pt x="12" y="352"/>
                  </a:lnTo>
                  <a:lnTo>
                    <a:pt x="12" y="348"/>
                  </a:lnTo>
                  <a:lnTo>
                    <a:pt x="12" y="345"/>
                  </a:lnTo>
                  <a:lnTo>
                    <a:pt x="8" y="345"/>
                  </a:lnTo>
                  <a:lnTo>
                    <a:pt x="8" y="337"/>
                  </a:lnTo>
                  <a:lnTo>
                    <a:pt x="4" y="330"/>
                  </a:lnTo>
                  <a:lnTo>
                    <a:pt x="8" y="319"/>
                  </a:lnTo>
                  <a:lnTo>
                    <a:pt x="4" y="311"/>
                  </a:lnTo>
                  <a:lnTo>
                    <a:pt x="4" y="308"/>
                  </a:lnTo>
                  <a:lnTo>
                    <a:pt x="8" y="300"/>
                  </a:lnTo>
                  <a:lnTo>
                    <a:pt x="12" y="293"/>
                  </a:lnTo>
                  <a:lnTo>
                    <a:pt x="15" y="289"/>
                  </a:lnTo>
                  <a:lnTo>
                    <a:pt x="15" y="289"/>
                  </a:lnTo>
                  <a:lnTo>
                    <a:pt x="8" y="270"/>
                  </a:lnTo>
                  <a:lnTo>
                    <a:pt x="8" y="263"/>
                  </a:lnTo>
                  <a:lnTo>
                    <a:pt x="8" y="259"/>
                  </a:lnTo>
                  <a:lnTo>
                    <a:pt x="8" y="248"/>
                  </a:lnTo>
                  <a:lnTo>
                    <a:pt x="12" y="244"/>
                  </a:lnTo>
                  <a:lnTo>
                    <a:pt x="15" y="241"/>
                  </a:lnTo>
                  <a:lnTo>
                    <a:pt x="15" y="233"/>
                  </a:lnTo>
                  <a:lnTo>
                    <a:pt x="12" y="230"/>
                  </a:lnTo>
                  <a:lnTo>
                    <a:pt x="8" y="226"/>
                  </a:lnTo>
                  <a:lnTo>
                    <a:pt x="12" y="222"/>
                  </a:lnTo>
                  <a:lnTo>
                    <a:pt x="12" y="219"/>
                  </a:lnTo>
                  <a:lnTo>
                    <a:pt x="15" y="211"/>
                  </a:lnTo>
                  <a:lnTo>
                    <a:pt x="19" y="211"/>
                  </a:lnTo>
                  <a:lnTo>
                    <a:pt x="19" y="204"/>
                  </a:lnTo>
                  <a:lnTo>
                    <a:pt x="15" y="193"/>
                  </a:lnTo>
                  <a:lnTo>
                    <a:pt x="15" y="189"/>
                  </a:lnTo>
                  <a:lnTo>
                    <a:pt x="12" y="181"/>
                  </a:lnTo>
                  <a:lnTo>
                    <a:pt x="12" y="178"/>
                  </a:lnTo>
                  <a:lnTo>
                    <a:pt x="8" y="170"/>
                  </a:lnTo>
                  <a:lnTo>
                    <a:pt x="4" y="167"/>
                  </a:lnTo>
                  <a:lnTo>
                    <a:pt x="4" y="163"/>
                  </a:lnTo>
                  <a:lnTo>
                    <a:pt x="0" y="155"/>
                  </a:lnTo>
                  <a:lnTo>
                    <a:pt x="0" y="152"/>
                  </a:lnTo>
                  <a:lnTo>
                    <a:pt x="8" y="148"/>
                  </a:lnTo>
                  <a:lnTo>
                    <a:pt x="8" y="141"/>
                  </a:lnTo>
                  <a:lnTo>
                    <a:pt x="8" y="141"/>
                  </a:lnTo>
                  <a:lnTo>
                    <a:pt x="8" y="133"/>
                  </a:lnTo>
                  <a:lnTo>
                    <a:pt x="8" y="126"/>
                  </a:lnTo>
                  <a:lnTo>
                    <a:pt x="4" y="118"/>
                  </a:lnTo>
                  <a:lnTo>
                    <a:pt x="8" y="115"/>
                  </a:lnTo>
                  <a:lnTo>
                    <a:pt x="8" y="104"/>
                  </a:lnTo>
                  <a:lnTo>
                    <a:pt x="12" y="100"/>
                  </a:lnTo>
                  <a:lnTo>
                    <a:pt x="15" y="92"/>
                  </a:lnTo>
                  <a:lnTo>
                    <a:pt x="23" y="89"/>
                  </a:lnTo>
                  <a:lnTo>
                    <a:pt x="23" y="85"/>
                  </a:lnTo>
                  <a:lnTo>
                    <a:pt x="26" y="81"/>
                  </a:lnTo>
                  <a:lnTo>
                    <a:pt x="26" y="81"/>
                  </a:lnTo>
                  <a:lnTo>
                    <a:pt x="26" y="78"/>
                  </a:lnTo>
                  <a:lnTo>
                    <a:pt x="23" y="74"/>
                  </a:lnTo>
                  <a:lnTo>
                    <a:pt x="23" y="74"/>
                  </a:lnTo>
                  <a:lnTo>
                    <a:pt x="23" y="70"/>
                  </a:lnTo>
                  <a:lnTo>
                    <a:pt x="26" y="70"/>
                  </a:lnTo>
                  <a:lnTo>
                    <a:pt x="26" y="66"/>
                  </a:lnTo>
                  <a:lnTo>
                    <a:pt x="23" y="63"/>
                  </a:lnTo>
                  <a:lnTo>
                    <a:pt x="23" y="55"/>
                  </a:lnTo>
                  <a:lnTo>
                    <a:pt x="23" y="52"/>
                  </a:lnTo>
                  <a:lnTo>
                    <a:pt x="23" y="52"/>
                  </a:lnTo>
                  <a:lnTo>
                    <a:pt x="19" y="48"/>
                  </a:lnTo>
                  <a:lnTo>
                    <a:pt x="19" y="44"/>
                  </a:lnTo>
                  <a:lnTo>
                    <a:pt x="41" y="33"/>
                  </a:lnTo>
                  <a:lnTo>
                    <a:pt x="45" y="18"/>
                  </a:lnTo>
                  <a:lnTo>
                    <a:pt x="41" y="14"/>
                  </a:lnTo>
                  <a:lnTo>
                    <a:pt x="41" y="14"/>
                  </a:lnTo>
                  <a:close/>
                  <a:moveTo>
                    <a:pt x="178" y="608"/>
                  </a:moveTo>
                  <a:lnTo>
                    <a:pt x="178" y="608"/>
                  </a:lnTo>
                  <a:lnTo>
                    <a:pt x="182" y="608"/>
                  </a:lnTo>
                  <a:lnTo>
                    <a:pt x="186" y="608"/>
                  </a:lnTo>
                  <a:lnTo>
                    <a:pt x="189" y="604"/>
                  </a:lnTo>
                  <a:lnTo>
                    <a:pt x="186" y="604"/>
                  </a:lnTo>
                  <a:lnTo>
                    <a:pt x="182" y="604"/>
                  </a:lnTo>
                  <a:lnTo>
                    <a:pt x="178" y="608"/>
                  </a:lnTo>
                  <a:lnTo>
                    <a:pt x="178" y="608"/>
                  </a:lnTo>
                  <a:lnTo>
                    <a:pt x="178" y="608"/>
                  </a:lnTo>
                  <a:close/>
                  <a:moveTo>
                    <a:pt x="104" y="560"/>
                  </a:moveTo>
                  <a:lnTo>
                    <a:pt x="104" y="560"/>
                  </a:lnTo>
                  <a:lnTo>
                    <a:pt x="108" y="564"/>
                  </a:lnTo>
                  <a:lnTo>
                    <a:pt x="112" y="567"/>
                  </a:lnTo>
                  <a:lnTo>
                    <a:pt x="112" y="575"/>
                  </a:lnTo>
                  <a:lnTo>
                    <a:pt x="112" y="575"/>
                  </a:lnTo>
                  <a:lnTo>
                    <a:pt x="108" y="575"/>
                  </a:lnTo>
                  <a:lnTo>
                    <a:pt x="108" y="578"/>
                  </a:lnTo>
                  <a:lnTo>
                    <a:pt x="104" y="560"/>
                  </a:lnTo>
                  <a:lnTo>
                    <a:pt x="104" y="560"/>
                  </a:lnTo>
                  <a:close/>
                  <a:moveTo>
                    <a:pt x="108" y="578"/>
                  </a:moveTo>
                  <a:lnTo>
                    <a:pt x="112" y="578"/>
                  </a:lnTo>
                  <a:lnTo>
                    <a:pt x="115" y="578"/>
                  </a:lnTo>
                  <a:lnTo>
                    <a:pt x="119" y="582"/>
                  </a:lnTo>
                  <a:lnTo>
                    <a:pt x="119" y="586"/>
                  </a:lnTo>
                  <a:lnTo>
                    <a:pt x="123" y="586"/>
                  </a:lnTo>
                  <a:lnTo>
                    <a:pt x="126" y="589"/>
                  </a:lnTo>
                  <a:lnTo>
                    <a:pt x="126" y="593"/>
                  </a:lnTo>
                  <a:lnTo>
                    <a:pt x="130" y="593"/>
                  </a:lnTo>
                  <a:lnTo>
                    <a:pt x="145" y="597"/>
                  </a:lnTo>
                  <a:lnTo>
                    <a:pt x="145" y="601"/>
                  </a:lnTo>
                  <a:lnTo>
                    <a:pt x="149" y="601"/>
                  </a:lnTo>
                  <a:lnTo>
                    <a:pt x="156" y="604"/>
                  </a:lnTo>
                  <a:lnTo>
                    <a:pt x="160" y="604"/>
                  </a:lnTo>
                  <a:lnTo>
                    <a:pt x="163" y="604"/>
                  </a:lnTo>
                  <a:lnTo>
                    <a:pt x="167" y="604"/>
                  </a:lnTo>
                  <a:lnTo>
                    <a:pt x="167" y="608"/>
                  </a:lnTo>
                  <a:lnTo>
                    <a:pt x="163" y="608"/>
                  </a:lnTo>
                  <a:lnTo>
                    <a:pt x="163" y="608"/>
                  </a:lnTo>
                  <a:lnTo>
                    <a:pt x="160" y="608"/>
                  </a:lnTo>
                  <a:lnTo>
                    <a:pt x="156" y="612"/>
                  </a:lnTo>
                  <a:lnTo>
                    <a:pt x="156" y="615"/>
                  </a:lnTo>
                  <a:lnTo>
                    <a:pt x="152" y="615"/>
                  </a:lnTo>
                  <a:lnTo>
                    <a:pt x="149" y="615"/>
                  </a:lnTo>
                  <a:lnTo>
                    <a:pt x="145" y="612"/>
                  </a:lnTo>
                  <a:lnTo>
                    <a:pt x="137" y="612"/>
                  </a:lnTo>
                  <a:lnTo>
                    <a:pt x="130" y="612"/>
                  </a:lnTo>
                  <a:lnTo>
                    <a:pt x="126" y="612"/>
                  </a:lnTo>
                  <a:lnTo>
                    <a:pt x="119" y="612"/>
                  </a:lnTo>
                  <a:lnTo>
                    <a:pt x="119" y="612"/>
                  </a:lnTo>
                  <a:lnTo>
                    <a:pt x="115" y="608"/>
                  </a:lnTo>
                  <a:lnTo>
                    <a:pt x="123" y="608"/>
                  </a:lnTo>
                  <a:lnTo>
                    <a:pt x="130" y="604"/>
                  </a:lnTo>
                  <a:lnTo>
                    <a:pt x="130" y="604"/>
                  </a:lnTo>
                  <a:lnTo>
                    <a:pt x="130" y="604"/>
                  </a:lnTo>
                  <a:lnTo>
                    <a:pt x="126" y="604"/>
                  </a:lnTo>
                  <a:lnTo>
                    <a:pt x="123" y="604"/>
                  </a:lnTo>
                  <a:lnTo>
                    <a:pt x="115" y="604"/>
                  </a:lnTo>
                  <a:lnTo>
                    <a:pt x="115" y="604"/>
                  </a:lnTo>
                  <a:lnTo>
                    <a:pt x="108" y="578"/>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91" name="Freeform 190"/>
            <p:cNvSpPr>
              <a:spLocks noEditPoints="1"/>
            </p:cNvSpPr>
            <p:nvPr/>
          </p:nvSpPr>
          <p:spPr bwMode="auto">
            <a:xfrm>
              <a:off x="2810821" y="3524650"/>
              <a:ext cx="234167" cy="907076"/>
            </a:xfrm>
            <a:custGeom>
              <a:avLst/>
              <a:gdLst>
                <a:gd name="T0" fmla="*/ 33 w 49"/>
                <a:gd name="T1" fmla="*/ 183 h 190"/>
                <a:gd name="T2" fmla="*/ 33 w 49"/>
                <a:gd name="T3" fmla="*/ 185 h 190"/>
                <a:gd name="T4" fmla="*/ 40 w 49"/>
                <a:gd name="T5" fmla="*/ 185 h 190"/>
                <a:gd name="T6" fmla="*/ 33 w 49"/>
                <a:gd name="T7" fmla="*/ 177 h 190"/>
                <a:gd name="T8" fmla="*/ 39 w 49"/>
                <a:gd name="T9" fmla="*/ 175 h 190"/>
                <a:gd name="T10" fmla="*/ 15 w 49"/>
                <a:gd name="T11" fmla="*/ 157 h 190"/>
                <a:gd name="T12" fmla="*/ 15 w 49"/>
                <a:gd name="T13" fmla="*/ 129 h 190"/>
                <a:gd name="T14" fmla="*/ 11 w 49"/>
                <a:gd name="T15" fmla="*/ 108 h 190"/>
                <a:gd name="T16" fmla="*/ 15 w 49"/>
                <a:gd name="T17" fmla="*/ 74 h 190"/>
                <a:gd name="T18" fmla="*/ 16 w 49"/>
                <a:gd name="T19" fmla="*/ 42 h 190"/>
                <a:gd name="T20" fmla="*/ 16 w 49"/>
                <a:gd name="T21" fmla="*/ 15 h 190"/>
                <a:gd name="T22" fmla="*/ 7 w 49"/>
                <a:gd name="T23" fmla="*/ 3 h 190"/>
                <a:gd name="T24" fmla="*/ 5 w 49"/>
                <a:gd name="T25" fmla="*/ 25 h 190"/>
                <a:gd name="T26" fmla="*/ 5 w 49"/>
                <a:gd name="T27" fmla="*/ 47 h 190"/>
                <a:gd name="T28" fmla="*/ 6 w 49"/>
                <a:gd name="T29" fmla="*/ 67 h 190"/>
                <a:gd name="T30" fmla="*/ 4 w 49"/>
                <a:gd name="T31" fmla="*/ 82 h 190"/>
                <a:gd name="T32" fmla="*/ 2 w 49"/>
                <a:gd name="T33" fmla="*/ 94 h 190"/>
                <a:gd name="T34" fmla="*/ 3 w 49"/>
                <a:gd name="T35" fmla="*/ 109 h 190"/>
                <a:gd name="T36" fmla="*/ 10 w 49"/>
                <a:gd name="T37" fmla="*/ 116 h 190"/>
                <a:gd name="T38" fmla="*/ 9 w 49"/>
                <a:gd name="T39" fmla="*/ 125 h 190"/>
                <a:gd name="T40" fmla="*/ 9 w 49"/>
                <a:gd name="T41" fmla="*/ 138 h 190"/>
                <a:gd name="T42" fmla="*/ 3 w 49"/>
                <a:gd name="T43" fmla="*/ 135 h 190"/>
                <a:gd name="T44" fmla="*/ 6 w 49"/>
                <a:gd name="T45" fmla="*/ 139 h 190"/>
                <a:gd name="T46" fmla="*/ 10 w 49"/>
                <a:gd name="T47" fmla="*/ 144 h 190"/>
                <a:gd name="T48" fmla="*/ 10 w 49"/>
                <a:gd name="T49" fmla="*/ 150 h 190"/>
                <a:gd name="T50" fmla="*/ 11 w 49"/>
                <a:gd name="T51" fmla="*/ 157 h 190"/>
                <a:gd name="T52" fmla="*/ 15 w 49"/>
                <a:gd name="T53" fmla="*/ 165 h 190"/>
                <a:gd name="T54" fmla="*/ 20 w 49"/>
                <a:gd name="T55" fmla="*/ 167 h 190"/>
                <a:gd name="T56" fmla="*/ 21 w 49"/>
                <a:gd name="T57" fmla="*/ 170 h 190"/>
                <a:gd name="T58" fmla="*/ 19 w 49"/>
                <a:gd name="T59" fmla="*/ 172 h 190"/>
                <a:gd name="T60" fmla="*/ 23 w 49"/>
                <a:gd name="T61" fmla="*/ 171 h 190"/>
                <a:gd name="T62" fmla="*/ 21 w 49"/>
                <a:gd name="T63" fmla="*/ 175 h 190"/>
                <a:gd name="T64" fmla="*/ 28 w 49"/>
                <a:gd name="T65" fmla="*/ 173 h 190"/>
                <a:gd name="T66" fmla="*/ 29 w 49"/>
                <a:gd name="T67" fmla="*/ 179 h 190"/>
                <a:gd name="T68" fmla="*/ 38 w 49"/>
                <a:gd name="T69" fmla="*/ 169 h 190"/>
                <a:gd name="T70" fmla="*/ 3 w 49"/>
                <a:gd name="T71" fmla="*/ 117 h 190"/>
                <a:gd name="T72" fmla="*/ 8 w 49"/>
                <a:gd name="T73" fmla="*/ 115 h 190"/>
                <a:gd name="T74" fmla="*/ 7 w 49"/>
                <a:gd name="T75" fmla="*/ 124 h 190"/>
                <a:gd name="T76" fmla="*/ 3 w 49"/>
                <a:gd name="T77" fmla="*/ 128 h 190"/>
                <a:gd name="T78" fmla="*/ 4 w 49"/>
                <a:gd name="T79" fmla="*/ 128 h 190"/>
                <a:gd name="T80" fmla="*/ 9 w 49"/>
                <a:gd name="T81" fmla="*/ 126 h 190"/>
                <a:gd name="T82" fmla="*/ 5 w 49"/>
                <a:gd name="T83" fmla="*/ 130 h 190"/>
                <a:gd name="T84" fmla="*/ 7 w 49"/>
                <a:gd name="T85" fmla="*/ 148 h 190"/>
                <a:gd name="T86" fmla="*/ 6 w 49"/>
                <a:gd name="T87" fmla="*/ 148 h 190"/>
                <a:gd name="T88" fmla="*/ 5 w 49"/>
                <a:gd name="T89" fmla="*/ 152 h 190"/>
                <a:gd name="T90" fmla="*/ 6 w 49"/>
                <a:gd name="T91" fmla="*/ 154 h 190"/>
                <a:gd name="T92" fmla="*/ 9 w 49"/>
                <a:gd name="T93" fmla="*/ 156 h 190"/>
                <a:gd name="T94" fmla="*/ 10 w 49"/>
                <a:gd name="T95" fmla="*/ 162 h 190"/>
                <a:gd name="T96" fmla="*/ 10 w 49"/>
                <a:gd name="T97" fmla="*/ 161 h 190"/>
                <a:gd name="T98" fmla="*/ 11 w 49"/>
                <a:gd name="T99" fmla="*/ 167 h 190"/>
                <a:gd name="T100" fmla="*/ 14 w 49"/>
                <a:gd name="T101" fmla="*/ 169 h 190"/>
                <a:gd name="T102" fmla="*/ 15 w 49"/>
                <a:gd name="T103" fmla="*/ 169 h 190"/>
                <a:gd name="T104" fmla="*/ 17 w 49"/>
                <a:gd name="T105" fmla="*/ 172 h 190"/>
                <a:gd name="T106" fmla="*/ 21 w 49"/>
                <a:gd name="T107" fmla="*/ 177 h 190"/>
                <a:gd name="T108" fmla="*/ 22 w 49"/>
                <a:gd name="T109" fmla="*/ 180 h 190"/>
                <a:gd name="T110" fmla="*/ 26 w 49"/>
                <a:gd name="T111" fmla="*/ 180 h 190"/>
                <a:gd name="T112" fmla="*/ 27 w 49"/>
                <a:gd name="T113" fmla="*/ 181 h 190"/>
                <a:gd name="T114" fmla="*/ 31 w 49"/>
                <a:gd name="T115" fmla="*/ 179 h 190"/>
                <a:gd name="T116" fmla="*/ 48 w 49"/>
                <a:gd name="T117" fmla="*/ 188 h 190"/>
                <a:gd name="T118" fmla="*/ 45 w 49"/>
                <a:gd name="T119" fmla="*/ 186 h 190"/>
                <a:gd name="T120" fmla="*/ 41 w 49"/>
                <a:gd name="T121" fmla="*/ 18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 h="190">
                  <a:moveTo>
                    <a:pt x="42" y="184"/>
                  </a:moveTo>
                  <a:cubicBezTo>
                    <a:pt x="41" y="183"/>
                    <a:pt x="41" y="183"/>
                    <a:pt x="41" y="183"/>
                  </a:cubicBezTo>
                  <a:cubicBezTo>
                    <a:pt x="41" y="183"/>
                    <a:pt x="41" y="183"/>
                    <a:pt x="41" y="183"/>
                  </a:cubicBezTo>
                  <a:cubicBezTo>
                    <a:pt x="40" y="182"/>
                    <a:pt x="40" y="182"/>
                    <a:pt x="40" y="182"/>
                  </a:cubicBezTo>
                  <a:cubicBezTo>
                    <a:pt x="38" y="182"/>
                    <a:pt x="38" y="182"/>
                    <a:pt x="38" y="182"/>
                  </a:cubicBezTo>
                  <a:cubicBezTo>
                    <a:pt x="36" y="181"/>
                    <a:pt x="36" y="181"/>
                    <a:pt x="36" y="181"/>
                  </a:cubicBezTo>
                  <a:cubicBezTo>
                    <a:pt x="35" y="181"/>
                    <a:pt x="35" y="181"/>
                    <a:pt x="35" y="181"/>
                  </a:cubicBezTo>
                  <a:cubicBezTo>
                    <a:pt x="35" y="181"/>
                    <a:pt x="35" y="181"/>
                    <a:pt x="35" y="181"/>
                  </a:cubicBezTo>
                  <a:cubicBezTo>
                    <a:pt x="35" y="181"/>
                    <a:pt x="35" y="181"/>
                    <a:pt x="35" y="181"/>
                  </a:cubicBezTo>
                  <a:cubicBezTo>
                    <a:pt x="35" y="182"/>
                    <a:pt x="35" y="182"/>
                    <a:pt x="35" y="182"/>
                  </a:cubicBezTo>
                  <a:cubicBezTo>
                    <a:pt x="35" y="182"/>
                    <a:pt x="35" y="182"/>
                    <a:pt x="35" y="182"/>
                  </a:cubicBezTo>
                  <a:cubicBezTo>
                    <a:pt x="33" y="181"/>
                    <a:pt x="33" y="181"/>
                    <a:pt x="33" y="181"/>
                  </a:cubicBezTo>
                  <a:cubicBezTo>
                    <a:pt x="32" y="181"/>
                    <a:pt x="32" y="181"/>
                    <a:pt x="32" y="181"/>
                  </a:cubicBezTo>
                  <a:cubicBezTo>
                    <a:pt x="32" y="181"/>
                    <a:pt x="32" y="181"/>
                    <a:pt x="32" y="181"/>
                  </a:cubicBezTo>
                  <a:cubicBezTo>
                    <a:pt x="32" y="181"/>
                    <a:pt x="32" y="181"/>
                    <a:pt x="32" y="181"/>
                  </a:cubicBezTo>
                  <a:cubicBezTo>
                    <a:pt x="34" y="182"/>
                    <a:pt x="34" y="182"/>
                    <a:pt x="34" y="182"/>
                  </a:cubicBezTo>
                  <a:cubicBezTo>
                    <a:pt x="34" y="182"/>
                    <a:pt x="34" y="182"/>
                    <a:pt x="34" y="182"/>
                  </a:cubicBezTo>
                  <a:cubicBezTo>
                    <a:pt x="34" y="182"/>
                    <a:pt x="34" y="182"/>
                    <a:pt x="34" y="182"/>
                  </a:cubicBezTo>
                  <a:cubicBezTo>
                    <a:pt x="34" y="182"/>
                    <a:pt x="34" y="182"/>
                    <a:pt x="34" y="182"/>
                  </a:cubicBezTo>
                  <a:cubicBezTo>
                    <a:pt x="34" y="183"/>
                    <a:pt x="34" y="183"/>
                    <a:pt x="34" y="183"/>
                  </a:cubicBezTo>
                  <a:cubicBezTo>
                    <a:pt x="33" y="183"/>
                    <a:pt x="33" y="183"/>
                    <a:pt x="33" y="183"/>
                  </a:cubicBezTo>
                  <a:cubicBezTo>
                    <a:pt x="33" y="182"/>
                    <a:pt x="33" y="182"/>
                    <a:pt x="33" y="182"/>
                  </a:cubicBezTo>
                  <a:cubicBezTo>
                    <a:pt x="32" y="182"/>
                    <a:pt x="32" y="182"/>
                    <a:pt x="32" y="182"/>
                  </a:cubicBezTo>
                  <a:cubicBezTo>
                    <a:pt x="32" y="182"/>
                    <a:pt x="32" y="182"/>
                    <a:pt x="32" y="182"/>
                  </a:cubicBezTo>
                  <a:cubicBezTo>
                    <a:pt x="32" y="183"/>
                    <a:pt x="32" y="183"/>
                    <a:pt x="32" y="183"/>
                  </a:cubicBezTo>
                  <a:cubicBezTo>
                    <a:pt x="31" y="183"/>
                    <a:pt x="31" y="183"/>
                    <a:pt x="31" y="183"/>
                  </a:cubicBezTo>
                  <a:cubicBezTo>
                    <a:pt x="30" y="183"/>
                    <a:pt x="30" y="183"/>
                    <a:pt x="30" y="183"/>
                  </a:cubicBezTo>
                  <a:cubicBezTo>
                    <a:pt x="30" y="183"/>
                    <a:pt x="30" y="183"/>
                    <a:pt x="30" y="183"/>
                  </a:cubicBezTo>
                  <a:cubicBezTo>
                    <a:pt x="30" y="183"/>
                    <a:pt x="30" y="183"/>
                    <a:pt x="30" y="183"/>
                  </a:cubicBezTo>
                  <a:cubicBezTo>
                    <a:pt x="30" y="183"/>
                    <a:pt x="30" y="183"/>
                    <a:pt x="30" y="183"/>
                  </a:cubicBezTo>
                  <a:cubicBezTo>
                    <a:pt x="29" y="183"/>
                    <a:pt x="29" y="183"/>
                    <a:pt x="29" y="183"/>
                  </a:cubicBezTo>
                  <a:cubicBezTo>
                    <a:pt x="28" y="184"/>
                    <a:pt x="28" y="184"/>
                    <a:pt x="28" y="184"/>
                  </a:cubicBezTo>
                  <a:cubicBezTo>
                    <a:pt x="28" y="184"/>
                    <a:pt x="28" y="184"/>
                    <a:pt x="28" y="184"/>
                  </a:cubicBezTo>
                  <a:cubicBezTo>
                    <a:pt x="29" y="184"/>
                    <a:pt x="29" y="184"/>
                    <a:pt x="29" y="184"/>
                  </a:cubicBezTo>
                  <a:cubicBezTo>
                    <a:pt x="30" y="184"/>
                    <a:pt x="30" y="184"/>
                    <a:pt x="30" y="184"/>
                  </a:cubicBezTo>
                  <a:cubicBezTo>
                    <a:pt x="30" y="184"/>
                    <a:pt x="30" y="184"/>
                    <a:pt x="30" y="184"/>
                  </a:cubicBezTo>
                  <a:cubicBezTo>
                    <a:pt x="31" y="184"/>
                    <a:pt x="31" y="184"/>
                    <a:pt x="31" y="184"/>
                  </a:cubicBezTo>
                  <a:cubicBezTo>
                    <a:pt x="31" y="184"/>
                    <a:pt x="31" y="184"/>
                    <a:pt x="31" y="184"/>
                  </a:cubicBezTo>
                  <a:cubicBezTo>
                    <a:pt x="32" y="184"/>
                    <a:pt x="32" y="184"/>
                    <a:pt x="32" y="184"/>
                  </a:cubicBezTo>
                  <a:cubicBezTo>
                    <a:pt x="32" y="184"/>
                    <a:pt x="32" y="184"/>
                    <a:pt x="32" y="184"/>
                  </a:cubicBezTo>
                  <a:cubicBezTo>
                    <a:pt x="33" y="184"/>
                    <a:pt x="33" y="184"/>
                    <a:pt x="33" y="184"/>
                  </a:cubicBezTo>
                  <a:cubicBezTo>
                    <a:pt x="33" y="185"/>
                    <a:pt x="33" y="185"/>
                    <a:pt x="33" y="185"/>
                  </a:cubicBezTo>
                  <a:cubicBezTo>
                    <a:pt x="33" y="185"/>
                    <a:pt x="33" y="185"/>
                    <a:pt x="33" y="185"/>
                  </a:cubicBezTo>
                  <a:cubicBezTo>
                    <a:pt x="33" y="185"/>
                    <a:pt x="33" y="185"/>
                    <a:pt x="33" y="185"/>
                  </a:cubicBezTo>
                  <a:cubicBezTo>
                    <a:pt x="32" y="186"/>
                    <a:pt x="32" y="186"/>
                    <a:pt x="32" y="186"/>
                  </a:cubicBezTo>
                  <a:cubicBezTo>
                    <a:pt x="33" y="187"/>
                    <a:pt x="33" y="187"/>
                    <a:pt x="33" y="187"/>
                  </a:cubicBezTo>
                  <a:cubicBezTo>
                    <a:pt x="33" y="187"/>
                    <a:pt x="33" y="187"/>
                    <a:pt x="33" y="187"/>
                  </a:cubicBezTo>
                  <a:cubicBezTo>
                    <a:pt x="34" y="187"/>
                    <a:pt x="34" y="187"/>
                    <a:pt x="34" y="187"/>
                  </a:cubicBezTo>
                  <a:cubicBezTo>
                    <a:pt x="35" y="188"/>
                    <a:pt x="35" y="188"/>
                    <a:pt x="35" y="188"/>
                  </a:cubicBezTo>
                  <a:cubicBezTo>
                    <a:pt x="35" y="188"/>
                    <a:pt x="35" y="188"/>
                    <a:pt x="35" y="188"/>
                  </a:cubicBezTo>
                  <a:cubicBezTo>
                    <a:pt x="35" y="187"/>
                    <a:pt x="35" y="187"/>
                    <a:pt x="35" y="187"/>
                  </a:cubicBezTo>
                  <a:cubicBezTo>
                    <a:pt x="35" y="187"/>
                    <a:pt x="35" y="187"/>
                    <a:pt x="35" y="187"/>
                  </a:cubicBezTo>
                  <a:cubicBezTo>
                    <a:pt x="34" y="186"/>
                    <a:pt x="34" y="186"/>
                    <a:pt x="34" y="186"/>
                  </a:cubicBezTo>
                  <a:cubicBezTo>
                    <a:pt x="34" y="186"/>
                    <a:pt x="34" y="186"/>
                    <a:pt x="34" y="186"/>
                  </a:cubicBezTo>
                  <a:cubicBezTo>
                    <a:pt x="34" y="186"/>
                    <a:pt x="34" y="186"/>
                    <a:pt x="34" y="186"/>
                  </a:cubicBezTo>
                  <a:cubicBezTo>
                    <a:pt x="35" y="186"/>
                    <a:pt x="35" y="186"/>
                    <a:pt x="35" y="186"/>
                  </a:cubicBezTo>
                  <a:cubicBezTo>
                    <a:pt x="35" y="186"/>
                    <a:pt x="35" y="186"/>
                    <a:pt x="35" y="186"/>
                  </a:cubicBezTo>
                  <a:cubicBezTo>
                    <a:pt x="35" y="186"/>
                    <a:pt x="35" y="186"/>
                    <a:pt x="35" y="186"/>
                  </a:cubicBezTo>
                  <a:cubicBezTo>
                    <a:pt x="35" y="185"/>
                    <a:pt x="35" y="185"/>
                    <a:pt x="35" y="185"/>
                  </a:cubicBezTo>
                  <a:cubicBezTo>
                    <a:pt x="34" y="185"/>
                    <a:pt x="34" y="185"/>
                    <a:pt x="34" y="185"/>
                  </a:cubicBezTo>
                  <a:cubicBezTo>
                    <a:pt x="36" y="184"/>
                    <a:pt x="36" y="184"/>
                    <a:pt x="36" y="184"/>
                  </a:cubicBezTo>
                  <a:cubicBezTo>
                    <a:pt x="37" y="184"/>
                    <a:pt x="37" y="184"/>
                    <a:pt x="37" y="184"/>
                  </a:cubicBezTo>
                  <a:cubicBezTo>
                    <a:pt x="40" y="185"/>
                    <a:pt x="40" y="185"/>
                    <a:pt x="40" y="185"/>
                  </a:cubicBezTo>
                  <a:cubicBezTo>
                    <a:pt x="41" y="185"/>
                    <a:pt x="41" y="185"/>
                    <a:pt x="41" y="185"/>
                  </a:cubicBezTo>
                  <a:cubicBezTo>
                    <a:pt x="41" y="184"/>
                    <a:pt x="41" y="184"/>
                    <a:pt x="41" y="184"/>
                  </a:cubicBezTo>
                  <a:cubicBezTo>
                    <a:pt x="42" y="184"/>
                    <a:pt x="42" y="184"/>
                    <a:pt x="42" y="184"/>
                  </a:cubicBezTo>
                  <a:close/>
                  <a:moveTo>
                    <a:pt x="41" y="182"/>
                  </a:moveTo>
                  <a:cubicBezTo>
                    <a:pt x="40" y="182"/>
                    <a:pt x="40" y="182"/>
                    <a:pt x="40" y="182"/>
                  </a:cubicBezTo>
                  <a:cubicBezTo>
                    <a:pt x="38" y="181"/>
                    <a:pt x="38" y="181"/>
                    <a:pt x="38" y="181"/>
                  </a:cubicBezTo>
                  <a:cubicBezTo>
                    <a:pt x="36" y="180"/>
                    <a:pt x="36" y="180"/>
                    <a:pt x="36" y="180"/>
                  </a:cubicBezTo>
                  <a:cubicBezTo>
                    <a:pt x="36" y="180"/>
                    <a:pt x="36" y="180"/>
                    <a:pt x="36" y="180"/>
                  </a:cubicBezTo>
                  <a:cubicBezTo>
                    <a:pt x="35" y="180"/>
                    <a:pt x="35" y="180"/>
                    <a:pt x="35" y="180"/>
                  </a:cubicBezTo>
                  <a:cubicBezTo>
                    <a:pt x="34" y="179"/>
                    <a:pt x="34" y="179"/>
                    <a:pt x="34" y="179"/>
                  </a:cubicBezTo>
                  <a:cubicBezTo>
                    <a:pt x="34" y="179"/>
                    <a:pt x="34" y="179"/>
                    <a:pt x="34" y="179"/>
                  </a:cubicBezTo>
                  <a:cubicBezTo>
                    <a:pt x="34" y="178"/>
                    <a:pt x="34" y="178"/>
                    <a:pt x="34" y="178"/>
                  </a:cubicBezTo>
                  <a:cubicBezTo>
                    <a:pt x="35" y="178"/>
                    <a:pt x="35" y="178"/>
                    <a:pt x="35" y="178"/>
                  </a:cubicBezTo>
                  <a:cubicBezTo>
                    <a:pt x="35" y="177"/>
                    <a:pt x="35" y="177"/>
                    <a:pt x="35" y="177"/>
                  </a:cubicBezTo>
                  <a:cubicBezTo>
                    <a:pt x="36" y="177"/>
                    <a:pt x="36" y="177"/>
                    <a:pt x="36" y="177"/>
                  </a:cubicBezTo>
                  <a:cubicBezTo>
                    <a:pt x="37" y="176"/>
                    <a:pt x="37" y="176"/>
                    <a:pt x="37" y="176"/>
                  </a:cubicBezTo>
                  <a:cubicBezTo>
                    <a:pt x="37" y="176"/>
                    <a:pt x="37" y="176"/>
                    <a:pt x="37" y="176"/>
                  </a:cubicBezTo>
                  <a:cubicBezTo>
                    <a:pt x="36" y="176"/>
                    <a:pt x="36" y="176"/>
                    <a:pt x="36" y="176"/>
                  </a:cubicBezTo>
                  <a:cubicBezTo>
                    <a:pt x="34" y="176"/>
                    <a:pt x="34" y="176"/>
                    <a:pt x="34" y="176"/>
                  </a:cubicBezTo>
                  <a:cubicBezTo>
                    <a:pt x="34" y="177"/>
                    <a:pt x="34" y="177"/>
                    <a:pt x="34" y="177"/>
                  </a:cubicBezTo>
                  <a:cubicBezTo>
                    <a:pt x="33" y="177"/>
                    <a:pt x="33" y="177"/>
                    <a:pt x="33" y="177"/>
                  </a:cubicBezTo>
                  <a:cubicBezTo>
                    <a:pt x="32" y="176"/>
                    <a:pt x="32" y="176"/>
                    <a:pt x="32" y="176"/>
                  </a:cubicBezTo>
                  <a:cubicBezTo>
                    <a:pt x="32" y="175"/>
                    <a:pt x="32" y="175"/>
                    <a:pt x="32" y="175"/>
                  </a:cubicBezTo>
                  <a:cubicBezTo>
                    <a:pt x="32" y="174"/>
                    <a:pt x="32" y="174"/>
                    <a:pt x="32" y="174"/>
                  </a:cubicBezTo>
                  <a:cubicBezTo>
                    <a:pt x="33" y="174"/>
                    <a:pt x="33" y="174"/>
                    <a:pt x="33" y="174"/>
                  </a:cubicBezTo>
                  <a:cubicBezTo>
                    <a:pt x="33" y="173"/>
                    <a:pt x="33" y="173"/>
                    <a:pt x="33" y="173"/>
                  </a:cubicBezTo>
                  <a:cubicBezTo>
                    <a:pt x="32" y="173"/>
                    <a:pt x="32" y="173"/>
                    <a:pt x="32" y="173"/>
                  </a:cubicBezTo>
                  <a:cubicBezTo>
                    <a:pt x="32" y="173"/>
                    <a:pt x="32" y="173"/>
                    <a:pt x="32" y="173"/>
                  </a:cubicBezTo>
                  <a:cubicBezTo>
                    <a:pt x="32" y="172"/>
                    <a:pt x="32" y="172"/>
                    <a:pt x="32" y="172"/>
                  </a:cubicBezTo>
                  <a:cubicBezTo>
                    <a:pt x="33" y="172"/>
                    <a:pt x="33" y="172"/>
                    <a:pt x="33" y="172"/>
                  </a:cubicBezTo>
                  <a:cubicBezTo>
                    <a:pt x="34" y="173"/>
                    <a:pt x="34" y="173"/>
                    <a:pt x="34" y="173"/>
                  </a:cubicBezTo>
                  <a:cubicBezTo>
                    <a:pt x="34" y="173"/>
                    <a:pt x="34" y="173"/>
                    <a:pt x="34" y="173"/>
                  </a:cubicBezTo>
                  <a:cubicBezTo>
                    <a:pt x="35" y="172"/>
                    <a:pt x="35" y="172"/>
                    <a:pt x="35" y="172"/>
                  </a:cubicBezTo>
                  <a:cubicBezTo>
                    <a:pt x="35" y="171"/>
                    <a:pt x="35" y="171"/>
                    <a:pt x="35" y="171"/>
                  </a:cubicBezTo>
                  <a:cubicBezTo>
                    <a:pt x="34" y="171"/>
                    <a:pt x="34" y="171"/>
                    <a:pt x="34" y="171"/>
                  </a:cubicBezTo>
                  <a:cubicBezTo>
                    <a:pt x="35" y="170"/>
                    <a:pt x="35" y="170"/>
                    <a:pt x="35" y="170"/>
                  </a:cubicBezTo>
                  <a:cubicBezTo>
                    <a:pt x="35" y="170"/>
                    <a:pt x="35" y="170"/>
                    <a:pt x="35" y="170"/>
                  </a:cubicBezTo>
                  <a:cubicBezTo>
                    <a:pt x="36" y="171"/>
                    <a:pt x="36" y="171"/>
                    <a:pt x="36" y="171"/>
                  </a:cubicBezTo>
                  <a:cubicBezTo>
                    <a:pt x="36" y="171"/>
                    <a:pt x="36" y="171"/>
                    <a:pt x="36" y="171"/>
                  </a:cubicBezTo>
                  <a:cubicBezTo>
                    <a:pt x="38" y="170"/>
                    <a:pt x="38" y="170"/>
                    <a:pt x="38" y="170"/>
                  </a:cubicBezTo>
                  <a:cubicBezTo>
                    <a:pt x="39" y="175"/>
                    <a:pt x="39" y="175"/>
                    <a:pt x="39" y="175"/>
                  </a:cubicBezTo>
                  <a:cubicBezTo>
                    <a:pt x="39" y="175"/>
                    <a:pt x="39" y="175"/>
                    <a:pt x="39" y="175"/>
                  </a:cubicBezTo>
                  <a:cubicBezTo>
                    <a:pt x="39" y="175"/>
                    <a:pt x="39" y="175"/>
                    <a:pt x="39" y="175"/>
                  </a:cubicBezTo>
                  <a:cubicBezTo>
                    <a:pt x="41" y="182"/>
                    <a:pt x="41" y="182"/>
                    <a:pt x="41" y="182"/>
                  </a:cubicBezTo>
                  <a:close/>
                  <a:moveTo>
                    <a:pt x="38" y="169"/>
                  </a:moveTo>
                  <a:cubicBezTo>
                    <a:pt x="36" y="168"/>
                    <a:pt x="36" y="168"/>
                    <a:pt x="36" y="168"/>
                  </a:cubicBezTo>
                  <a:cubicBezTo>
                    <a:pt x="35" y="168"/>
                    <a:pt x="35" y="168"/>
                    <a:pt x="35" y="168"/>
                  </a:cubicBezTo>
                  <a:cubicBezTo>
                    <a:pt x="35" y="167"/>
                    <a:pt x="35" y="167"/>
                    <a:pt x="35" y="167"/>
                  </a:cubicBezTo>
                  <a:cubicBezTo>
                    <a:pt x="29" y="167"/>
                    <a:pt x="29" y="167"/>
                    <a:pt x="29" y="167"/>
                  </a:cubicBezTo>
                  <a:cubicBezTo>
                    <a:pt x="26" y="168"/>
                    <a:pt x="26" y="168"/>
                    <a:pt x="26" y="168"/>
                  </a:cubicBezTo>
                  <a:cubicBezTo>
                    <a:pt x="25" y="167"/>
                    <a:pt x="25" y="167"/>
                    <a:pt x="25" y="167"/>
                  </a:cubicBezTo>
                  <a:cubicBezTo>
                    <a:pt x="23" y="167"/>
                    <a:pt x="23" y="167"/>
                    <a:pt x="23" y="167"/>
                  </a:cubicBezTo>
                  <a:cubicBezTo>
                    <a:pt x="23" y="166"/>
                    <a:pt x="23" y="166"/>
                    <a:pt x="23" y="166"/>
                  </a:cubicBezTo>
                  <a:cubicBezTo>
                    <a:pt x="22" y="164"/>
                    <a:pt x="22" y="164"/>
                    <a:pt x="22" y="164"/>
                  </a:cubicBezTo>
                  <a:cubicBezTo>
                    <a:pt x="21" y="163"/>
                    <a:pt x="21" y="163"/>
                    <a:pt x="21" y="163"/>
                  </a:cubicBezTo>
                  <a:cubicBezTo>
                    <a:pt x="21" y="161"/>
                    <a:pt x="21" y="161"/>
                    <a:pt x="21" y="161"/>
                  </a:cubicBezTo>
                  <a:cubicBezTo>
                    <a:pt x="21" y="160"/>
                    <a:pt x="21" y="160"/>
                    <a:pt x="21" y="160"/>
                  </a:cubicBezTo>
                  <a:cubicBezTo>
                    <a:pt x="20" y="160"/>
                    <a:pt x="20" y="160"/>
                    <a:pt x="20" y="160"/>
                  </a:cubicBezTo>
                  <a:cubicBezTo>
                    <a:pt x="19" y="161"/>
                    <a:pt x="19" y="161"/>
                    <a:pt x="19" y="161"/>
                  </a:cubicBezTo>
                  <a:cubicBezTo>
                    <a:pt x="18" y="161"/>
                    <a:pt x="18" y="161"/>
                    <a:pt x="18" y="161"/>
                  </a:cubicBezTo>
                  <a:cubicBezTo>
                    <a:pt x="17" y="161"/>
                    <a:pt x="17" y="161"/>
                    <a:pt x="17" y="161"/>
                  </a:cubicBezTo>
                  <a:cubicBezTo>
                    <a:pt x="15" y="158"/>
                    <a:pt x="15" y="158"/>
                    <a:pt x="15" y="158"/>
                  </a:cubicBezTo>
                  <a:cubicBezTo>
                    <a:pt x="15" y="157"/>
                    <a:pt x="15" y="157"/>
                    <a:pt x="15" y="157"/>
                  </a:cubicBezTo>
                  <a:cubicBezTo>
                    <a:pt x="15" y="153"/>
                    <a:pt x="15" y="153"/>
                    <a:pt x="15" y="153"/>
                  </a:cubicBezTo>
                  <a:cubicBezTo>
                    <a:pt x="16" y="152"/>
                    <a:pt x="16" y="152"/>
                    <a:pt x="16" y="152"/>
                  </a:cubicBezTo>
                  <a:cubicBezTo>
                    <a:pt x="18" y="150"/>
                    <a:pt x="18" y="150"/>
                    <a:pt x="18" y="150"/>
                  </a:cubicBezTo>
                  <a:cubicBezTo>
                    <a:pt x="18" y="148"/>
                    <a:pt x="18" y="148"/>
                    <a:pt x="18" y="148"/>
                  </a:cubicBezTo>
                  <a:cubicBezTo>
                    <a:pt x="18" y="146"/>
                    <a:pt x="18" y="146"/>
                    <a:pt x="18" y="146"/>
                  </a:cubicBezTo>
                  <a:cubicBezTo>
                    <a:pt x="17" y="145"/>
                    <a:pt x="17" y="145"/>
                    <a:pt x="17" y="145"/>
                  </a:cubicBezTo>
                  <a:cubicBezTo>
                    <a:pt x="18" y="143"/>
                    <a:pt x="18" y="143"/>
                    <a:pt x="18" y="143"/>
                  </a:cubicBezTo>
                  <a:cubicBezTo>
                    <a:pt x="18" y="142"/>
                    <a:pt x="18" y="142"/>
                    <a:pt x="18" y="142"/>
                  </a:cubicBezTo>
                  <a:cubicBezTo>
                    <a:pt x="18" y="140"/>
                    <a:pt x="18" y="140"/>
                    <a:pt x="18" y="140"/>
                  </a:cubicBezTo>
                  <a:cubicBezTo>
                    <a:pt x="18" y="139"/>
                    <a:pt x="18" y="139"/>
                    <a:pt x="18" y="139"/>
                  </a:cubicBezTo>
                  <a:cubicBezTo>
                    <a:pt x="18" y="138"/>
                    <a:pt x="18" y="138"/>
                    <a:pt x="18" y="138"/>
                  </a:cubicBezTo>
                  <a:cubicBezTo>
                    <a:pt x="18" y="137"/>
                    <a:pt x="18" y="137"/>
                    <a:pt x="18" y="137"/>
                  </a:cubicBezTo>
                  <a:cubicBezTo>
                    <a:pt x="18" y="134"/>
                    <a:pt x="18" y="134"/>
                    <a:pt x="18" y="134"/>
                  </a:cubicBezTo>
                  <a:cubicBezTo>
                    <a:pt x="17" y="133"/>
                    <a:pt x="17" y="133"/>
                    <a:pt x="17" y="133"/>
                  </a:cubicBezTo>
                  <a:cubicBezTo>
                    <a:pt x="17" y="133"/>
                    <a:pt x="17" y="133"/>
                    <a:pt x="17" y="133"/>
                  </a:cubicBezTo>
                  <a:cubicBezTo>
                    <a:pt x="18" y="132"/>
                    <a:pt x="18" y="132"/>
                    <a:pt x="18" y="132"/>
                  </a:cubicBezTo>
                  <a:cubicBezTo>
                    <a:pt x="18" y="131"/>
                    <a:pt x="18" y="131"/>
                    <a:pt x="18" y="131"/>
                  </a:cubicBezTo>
                  <a:cubicBezTo>
                    <a:pt x="17" y="129"/>
                    <a:pt x="17" y="129"/>
                    <a:pt x="17" y="129"/>
                  </a:cubicBezTo>
                  <a:cubicBezTo>
                    <a:pt x="16" y="128"/>
                    <a:pt x="16" y="128"/>
                    <a:pt x="16" y="128"/>
                  </a:cubicBezTo>
                  <a:cubicBezTo>
                    <a:pt x="15" y="128"/>
                    <a:pt x="15" y="128"/>
                    <a:pt x="15" y="128"/>
                  </a:cubicBezTo>
                  <a:cubicBezTo>
                    <a:pt x="15" y="129"/>
                    <a:pt x="15" y="129"/>
                    <a:pt x="15" y="129"/>
                  </a:cubicBezTo>
                  <a:cubicBezTo>
                    <a:pt x="14" y="128"/>
                    <a:pt x="14" y="128"/>
                    <a:pt x="14" y="128"/>
                  </a:cubicBezTo>
                  <a:cubicBezTo>
                    <a:pt x="14" y="127"/>
                    <a:pt x="14" y="127"/>
                    <a:pt x="14" y="127"/>
                  </a:cubicBezTo>
                  <a:cubicBezTo>
                    <a:pt x="16" y="127"/>
                    <a:pt x="16" y="127"/>
                    <a:pt x="16" y="127"/>
                  </a:cubicBezTo>
                  <a:cubicBezTo>
                    <a:pt x="17" y="126"/>
                    <a:pt x="17" y="126"/>
                    <a:pt x="17" y="126"/>
                  </a:cubicBezTo>
                  <a:cubicBezTo>
                    <a:pt x="17" y="125"/>
                    <a:pt x="17" y="125"/>
                    <a:pt x="17" y="125"/>
                  </a:cubicBezTo>
                  <a:cubicBezTo>
                    <a:pt x="17" y="125"/>
                    <a:pt x="17" y="125"/>
                    <a:pt x="17" y="125"/>
                  </a:cubicBezTo>
                  <a:cubicBezTo>
                    <a:pt x="16" y="126"/>
                    <a:pt x="16" y="126"/>
                    <a:pt x="16" y="126"/>
                  </a:cubicBezTo>
                  <a:cubicBezTo>
                    <a:pt x="15" y="126"/>
                    <a:pt x="15" y="126"/>
                    <a:pt x="15" y="126"/>
                  </a:cubicBezTo>
                  <a:cubicBezTo>
                    <a:pt x="15" y="124"/>
                    <a:pt x="15" y="124"/>
                    <a:pt x="15" y="124"/>
                  </a:cubicBezTo>
                  <a:cubicBezTo>
                    <a:pt x="14" y="122"/>
                    <a:pt x="14" y="122"/>
                    <a:pt x="14" y="122"/>
                  </a:cubicBezTo>
                  <a:cubicBezTo>
                    <a:pt x="14" y="121"/>
                    <a:pt x="14" y="121"/>
                    <a:pt x="14" y="121"/>
                  </a:cubicBezTo>
                  <a:cubicBezTo>
                    <a:pt x="14" y="120"/>
                    <a:pt x="14" y="120"/>
                    <a:pt x="14" y="120"/>
                  </a:cubicBezTo>
                  <a:cubicBezTo>
                    <a:pt x="13" y="119"/>
                    <a:pt x="13" y="119"/>
                    <a:pt x="13" y="119"/>
                  </a:cubicBezTo>
                  <a:cubicBezTo>
                    <a:pt x="12" y="118"/>
                    <a:pt x="12" y="118"/>
                    <a:pt x="12" y="118"/>
                  </a:cubicBezTo>
                  <a:cubicBezTo>
                    <a:pt x="12" y="115"/>
                    <a:pt x="12" y="115"/>
                    <a:pt x="12" y="115"/>
                  </a:cubicBezTo>
                  <a:cubicBezTo>
                    <a:pt x="13" y="114"/>
                    <a:pt x="13" y="114"/>
                    <a:pt x="13" y="114"/>
                  </a:cubicBezTo>
                  <a:cubicBezTo>
                    <a:pt x="13" y="113"/>
                    <a:pt x="13" y="113"/>
                    <a:pt x="13" y="113"/>
                  </a:cubicBezTo>
                  <a:cubicBezTo>
                    <a:pt x="13" y="112"/>
                    <a:pt x="13" y="112"/>
                    <a:pt x="13" y="112"/>
                  </a:cubicBezTo>
                  <a:cubicBezTo>
                    <a:pt x="12" y="112"/>
                    <a:pt x="12" y="112"/>
                    <a:pt x="12" y="112"/>
                  </a:cubicBezTo>
                  <a:cubicBezTo>
                    <a:pt x="12" y="110"/>
                    <a:pt x="12" y="110"/>
                    <a:pt x="12" y="110"/>
                  </a:cubicBezTo>
                  <a:cubicBezTo>
                    <a:pt x="11" y="108"/>
                    <a:pt x="11" y="108"/>
                    <a:pt x="11" y="108"/>
                  </a:cubicBezTo>
                  <a:cubicBezTo>
                    <a:pt x="12" y="105"/>
                    <a:pt x="12" y="105"/>
                    <a:pt x="12" y="105"/>
                  </a:cubicBezTo>
                  <a:cubicBezTo>
                    <a:pt x="11" y="103"/>
                    <a:pt x="11" y="103"/>
                    <a:pt x="11" y="103"/>
                  </a:cubicBezTo>
                  <a:cubicBezTo>
                    <a:pt x="11" y="102"/>
                    <a:pt x="11" y="102"/>
                    <a:pt x="11" y="102"/>
                  </a:cubicBezTo>
                  <a:cubicBezTo>
                    <a:pt x="12" y="100"/>
                    <a:pt x="12" y="100"/>
                    <a:pt x="12" y="100"/>
                  </a:cubicBezTo>
                  <a:cubicBezTo>
                    <a:pt x="13" y="98"/>
                    <a:pt x="13" y="98"/>
                    <a:pt x="13" y="98"/>
                  </a:cubicBezTo>
                  <a:cubicBezTo>
                    <a:pt x="14" y="97"/>
                    <a:pt x="14" y="97"/>
                    <a:pt x="14" y="97"/>
                  </a:cubicBezTo>
                  <a:cubicBezTo>
                    <a:pt x="14" y="97"/>
                    <a:pt x="14" y="97"/>
                    <a:pt x="14" y="97"/>
                  </a:cubicBezTo>
                  <a:cubicBezTo>
                    <a:pt x="12" y="92"/>
                    <a:pt x="12" y="92"/>
                    <a:pt x="12" y="92"/>
                  </a:cubicBezTo>
                  <a:cubicBezTo>
                    <a:pt x="12" y="90"/>
                    <a:pt x="12" y="90"/>
                    <a:pt x="12" y="90"/>
                  </a:cubicBezTo>
                  <a:cubicBezTo>
                    <a:pt x="12" y="89"/>
                    <a:pt x="12" y="89"/>
                    <a:pt x="12" y="89"/>
                  </a:cubicBezTo>
                  <a:cubicBezTo>
                    <a:pt x="12" y="86"/>
                    <a:pt x="12" y="86"/>
                    <a:pt x="12" y="86"/>
                  </a:cubicBezTo>
                  <a:cubicBezTo>
                    <a:pt x="13" y="85"/>
                    <a:pt x="13" y="85"/>
                    <a:pt x="13" y="85"/>
                  </a:cubicBezTo>
                  <a:cubicBezTo>
                    <a:pt x="14" y="84"/>
                    <a:pt x="14" y="84"/>
                    <a:pt x="14" y="84"/>
                  </a:cubicBezTo>
                  <a:cubicBezTo>
                    <a:pt x="14" y="82"/>
                    <a:pt x="14" y="82"/>
                    <a:pt x="14" y="82"/>
                  </a:cubicBezTo>
                  <a:cubicBezTo>
                    <a:pt x="13" y="81"/>
                    <a:pt x="13" y="81"/>
                    <a:pt x="13" y="81"/>
                  </a:cubicBezTo>
                  <a:cubicBezTo>
                    <a:pt x="12" y="80"/>
                    <a:pt x="12" y="80"/>
                    <a:pt x="12" y="80"/>
                  </a:cubicBezTo>
                  <a:cubicBezTo>
                    <a:pt x="13" y="79"/>
                    <a:pt x="13" y="79"/>
                    <a:pt x="13" y="79"/>
                  </a:cubicBezTo>
                  <a:cubicBezTo>
                    <a:pt x="13" y="78"/>
                    <a:pt x="13" y="78"/>
                    <a:pt x="13" y="78"/>
                  </a:cubicBezTo>
                  <a:cubicBezTo>
                    <a:pt x="14" y="76"/>
                    <a:pt x="14" y="76"/>
                    <a:pt x="14" y="76"/>
                  </a:cubicBezTo>
                  <a:cubicBezTo>
                    <a:pt x="15" y="76"/>
                    <a:pt x="15" y="76"/>
                    <a:pt x="15" y="76"/>
                  </a:cubicBezTo>
                  <a:cubicBezTo>
                    <a:pt x="15" y="74"/>
                    <a:pt x="15" y="74"/>
                    <a:pt x="15" y="74"/>
                  </a:cubicBezTo>
                  <a:cubicBezTo>
                    <a:pt x="14" y="71"/>
                    <a:pt x="14" y="71"/>
                    <a:pt x="14" y="71"/>
                  </a:cubicBezTo>
                  <a:cubicBezTo>
                    <a:pt x="14" y="70"/>
                    <a:pt x="14" y="70"/>
                    <a:pt x="14" y="70"/>
                  </a:cubicBezTo>
                  <a:cubicBezTo>
                    <a:pt x="13" y="68"/>
                    <a:pt x="13" y="68"/>
                    <a:pt x="13" y="68"/>
                  </a:cubicBezTo>
                  <a:cubicBezTo>
                    <a:pt x="13" y="67"/>
                    <a:pt x="13" y="67"/>
                    <a:pt x="13" y="67"/>
                  </a:cubicBezTo>
                  <a:cubicBezTo>
                    <a:pt x="12" y="65"/>
                    <a:pt x="12" y="65"/>
                    <a:pt x="12" y="65"/>
                  </a:cubicBezTo>
                  <a:cubicBezTo>
                    <a:pt x="11" y="64"/>
                    <a:pt x="11" y="64"/>
                    <a:pt x="11" y="64"/>
                  </a:cubicBezTo>
                  <a:cubicBezTo>
                    <a:pt x="11" y="63"/>
                    <a:pt x="11" y="63"/>
                    <a:pt x="11" y="63"/>
                  </a:cubicBezTo>
                  <a:cubicBezTo>
                    <a:pt x="10" y="61"/>
                    <a:pt x="10" y="61"/>
                    <a:pt x="10" y="61"/>
                  </a:cubicBezTo>
                  <a:cubicBezTo>
                    <a:pt x="10" y="60"/>
                    <a:pt x="10" y="60"/>
                    <a:pt x="10" y="60"/>
                  </a:cubicBezTo>
                  <a:cubicBezTo>
                    <a:pt x="12" y="59"/>
                    <a:pt x="12" y="59"/>
                    <a:pt x="12" y="59"/>
                  </a:cubicBezTo>
                  <a:cubicBezTo>
                    <a:pt x="12" y="57"/>
                    <a:pt x="12" y="57"/>
                    <a:pt x="12" y="57"/>
                  </a:cubicBezTo>
                  <a:cubicBezTo>
                    <a:pt x="12" y="57"/>
                    <a:pt x="12" y="57"/>
                    <a:pt x="12" y="57"/>
                  </a:cubicBezTo>
                  <a:cubicBezTo>
                    <a:pt x="12" y="55"/>
                    <a:pt x="12" y="55"/>
                    <a:pt x="12" y="55"/>
                  </a:cubicBezTo>
                  <a:cubicBezTo>
                    <a:pt x="12" y="53"/>
                    <a:pt x="12" y="53"/>
                    <a:pt x="12" y="53"/>
                  </a:cubicBezTo>
                  <a:cubicBezTo>
                    <a:pt x="11" y="51"/>
                    <a:pt x="11" y="51"/>
                    <a:pt x="11" y="51"/>
                  </a:cubicBezTo>
                  <a:cubicBezTo>
                    <a:pt x="12" y="50"/>
                    <a:pt x="12" y="50"/>
                    <a:pt x="12" y="50"/>
                  </a:cubicBezTo>
                  <a:cubicBezTo>
                    <a:pt x="12" y="47"/>
                    <a:pt x="12" y="47"/>
                    <a:pt x="12" y="47"/>
                  </a:cubicBezTo>
                  <a:cubicBezTo>
                    <a:pt x="13" y="46"/>
                    <a:pt x="13" y="46"/>
                    <a:pt x="13" y="46"/>
                  </a:cubicBezTo>
                  <a:cubicBezTo>
                    <a:pt x="14" y="44"/>
                    <a:pt x="14" y="44"/>
                    <a:pt x="14" y="44"/>
                  </a:cubicBezTo>
                  <a:cubicBezTo>
                    <a:pt x="16" y="43"/>
                    <a:pt x="16" y="43"/>
                    <a:pt x="16" y="43"/>
                  </a:cubicBezTo>
                  <a:cubicBezTo>
                    <a:pt x="16" y="42"/>
                    <a:pt x="16" y="42"/>
                    <a:pt x="16" y="42"/>
                  </a:cubicBezTo>
                  <a:cubicBezTo>
                    <a:pt x="17" y="41"/>
                    <a:pt x="17" y="41"/>
                    <a:pt x="17" y="41"/>
                  </a:cubicBezTo>
                  <a:cubicBezTo>
                    <a:pt x="17" y="41"/>
                    <a:pt x="17" y="41"/>
                    <a:pt x="17" y="41"/>
                  </a:cubicBezTo>
                  <a:cubicBezTo>
                    <a:pt x="17" y="40"/>
                    <a:pt x="17" y="40"/>
                    <a:pt x="17" y="40"/>
                  </a:cubicBezTo>
                  <a:cubicBezTo>
                    <a:pt x="16" y="39"/>
                    <a:pt x="16" y="39"/>
                    <a:pt x="16" y="39"/>
                  </a:cubicBezTo>
                  <a:cubicBezTo>
                    <a:pt x="16" y="39"/>
                    <a:pt x="16" y="39"/>
                    <a:pt x="16" y="39"/>
                  </a:cubicBezTo>
                  <a:cubicBezTo>
                    <a:pt x="16" y="38"/>
                    <a:pt x="16" y="38"/>
                    <a:pt x="16" y="38"/>
                  </a:cubicBezTo>
                  <a:cubicBezTo>
                    <a:pt x="17" y="38"/>
                    <a:pt x="17" y="38"/>
                    <a:pt x="17" y="38"/>
                  </a:cubicBezTo>
                  <a:cubicBezTo>
                    <a:pt x="17" y="37"/>
                    <a:pt x="17" y="37"/>
                    <a:pt x="17" y="37"/>
                  </a:cubicBezTo>
                  <a:cubicBezTo>
                    <a:pt x="16" y="36"/>
                    <a:pt x="16" y="36"/>
                    <a:pt x="16" y="36"/>
                  </a:cubicBezTo>
                  <a:cubicBezTo>
                    <a:pt x="16" y="34"/>
                    <a:pt x="16" y="34"/>
                    <a:pt x="16" y="34"/>
                  </a:cubicBezTo>
                  <a:cubicBezTo>
                    <a:pt x="16" y="33"/>
                    <a:pt x="16" y="33"/>
                    <a:pt x="16" y="33"/>
                  </a:cubicBezTo>
                  <a:cubicBezTo>
                    <a:pt x="16" y="33"/>
                    <a:pt x="16" y="33"/>
                    <a:pt x="16" y="33"/>
                  </a:cubicBezTo>
                  <a:cubicBezTo>
                    <a:pt x="15" y="32"/>
                    <a:pt x="15" y="32"/>
                    <a:pt x="15" y="32"/>
                  </a:cubicBezTo>
                  <a:cubicBezTo>
                    <a:pt x="15" y="31"/>
                    <a:pt x="15" y="31"/>
                    <a:pt x="15" y="31"/>
                  </a:cubicBezTo>
                  <a:cubicBezTo>
                    <a:pt x="21" y="28"/>
                    <a:pt x="21" y="28"/>
                    <a:pt x="21" y="28"/>
                  </a:cubicBezTo>
                  <a:cubicBezTo>
                    <a:pt x="22" y="24"/>
                    <a:pt x="22" y="24"/>
                    <a:pt x="22" y="24"/>
                  </a:cubicBezTo>
                  <a:cubicBezTo>
                    <a:pt x="21" y="23"/>
                    <a:pt x="21" y="23"/>
                    <a:pt x="21" y="23"/>
                  </a:cubicBezTo>
                  <a:cubicBezTo>
                    <a:pt x="20" y="23"/>
                    <a:pt x="20" y="23"/>
                    <a:pt x="20" y="23"/>
                  </a:cubicBezTo>
                  <a:cubicBezTo>
                    <a:pt x="20" y="23"/>
                    <a:pt x="20" y="23"/>
                    <a:pt x="20" y="23"/>
                  </a:cubicBezTo>
                  <a:cubicBezTo>
                    <a:pt x="19" y="23"/>
                    <a:pt x="19" y="23"/>
                    <a:pt x="19" y="23"/>
                  </a:cubicBezTo>
                  <a:cubicBezTo>
                    <a:pt x="16" y="15"/>
                    <a:pt x="16" y="15"/>
                    <a:pt x="16" y="15"/>
                  </a:cubicBezTo>
                  <a:cubicBezTo>
                    <a:pt x="13" y="14"/>
                    <a:pt x="13" y="14"/>
                    <a:pt x="13" y="14"/>
                  </a:cubicBezTo>
                  <a:cubicBezTo>
                    <a:pt x="13" y="13"/>
                    <a:pt x="13" y="13"/>
                    <a:pt x="13" y="13"/>
                  </a:cubicBezTo>
                  <a:cubicBezTo>
                    <a:pt x="14" y="11"/>
                    <a:pt x="14" y="11"/>
                    <a:pt x="14" y="11"/>
                  </a:cubicBezTo>
                  <a:cubicBezTo>
                    <a:pt x="14" y="10"/>
                    <a:pt x="14" y="10"/>
                    <a:pt x="14" y="10"/>
                  </a:cubicBezTo>
                  <a:cubicBezTo>
                    <a:pt x="14" y="9"/>
                    <a:pt x="14" y="9"/>
                    <a:pt x="14" y="9"/>
                  </a:cubicBezTo>
                  <a:cubicBezTo>
                    <a:pt x="14" y="8"/>
                    <a:pt x="14" y="8"/>
                    <a:pt x="14" y="8"/>
                  </a:cubicBezTo>
                  <a:cubicBezTo>
                    <a:pt x="12" y="7"/>
                    <a:pt x="12" y="7"/>
                    <a:pt x="12" y="7"/>
                  </a:cubicBezTo>
                  <a:cubicBezTo>
                    <a:pt x="11" y="6"/>
                    <a:pt x="11" y="6"/>
                    <a:pt x="11" y="6"/>
                  </a:cubicBezTo>
                  <a:cubicBezTo>
                    <a:pt x="11" y="4"/>
                    <a:pt x="11" y="4"/>
                    <a:pt x="11" y="4"/>
                  </a:cubicBezTo>
                  <a:cubicBezTo>
                    <a:pt x="11" y="4"/>
                    <a:pt x="11" y="4"/>
                    <a:pt x="11" y="4"/>
                  </a:cubicBezTo>
                  <a:cubicBezTo>
                    <a:pt x="11" y="3"/>
                    <a:pt x="11" y="3"/>
                    <a:pt x="11" y="3"/>
                  </a:cubicBezTo>
                  <a:cubicBezTo>
                    <a:pt x="11" y="2"/>
                    <a:pt x="11" y="2"/>
                    <a:pt x="11" y="2"/>
                  </a:cubicBezTo>
                  <a:cubicBezTo>
                    <a:pt x="10" y="2"/>
                    <a:pt x="10" y="2"/>
                    <a:pt x="10" y="2"/>
                  </a:cubicBezTo>
                  <a:cubicBezTo>
                    <a:pt x="10" y="1"/>
                    <a:pt x="10" y="1"/>
                    <a:pt x="10" y="1"/>
                  </a:cubicBezTo>
                  <a:cubicBezTo>
                    <a:pt x="9" y="0"/>
                    <a:pt x="9" y="0"/>
                    <a:pt x="9" y="0"/>
                  </a:cubicBezTo>
                  <a:cubicBezTo>
                    <a:pt x="9" y="0"/>
                    <a:pt x="9" y="0"/>
                    <a:pt x="9" y="0"/>
                  </a:cubicBezTo>
                  <a:cubicBezTo>
                    <a:pt x="8" y="1"/>
                    <a:pt x="8" y="1"/>
                    <a:pt x="8" y="1"/>
                  </a:cubicBezTo>
                  <a:cubicBezTo>
                    <a:pt x="8" y="1"/>
                    <a:pt x="8" y="1"/>
                    <a:pt x="8" y="1"/>
                  </a:cubicBezTo>
                  <a:cubicBezTo>
                    <a:pt x="9" y="2"/>
                    <a:pt x="9" y="2"/>
                    <a:pt x="9" y="2"/>
                  </a:cubicBezTo>
                  <a:cubicBezTo>
                    <a:pt x="8" y="3"/>
                    <a:pt x="8" y="3"/>
                    <a:pt x="8" y="3"/>
                  </a:cubicBezTo>
                  <a:cubicBezTo>
                    <a:pt x="7" y="3"/>
                    <a:pt x="7" y="3"/>
                    <a:pt x="7" y="3"/>
                  </a:cubicBezTo>
                  <a:cubicBezTo>
                    <a:pt x="7" y="3"/>
                    <a:pt x="7" y="3"/>
                    <a:pt x="7" y="3"/>
                  </a:cubicBezTo>
                  <a:cubicBezTo>
                    <a:pt x="6" y="4"/>
                    <a:pt x="6" y="4"/>
                    <a:pt x="6" y="4"/>
                  </a:cubicBezTo>
                  <a:cubicBezTo>
                    <a:pt x="5" y="4"/>
                    <a:pt x="5" y="4"/>
                    <a:pt x="5" y="4"/>
                  </a:cubicBezTo>
                  <a:cubicBezTo>
                    <a:pt x="5" y="4"/>
                    <a:pt x="5" y="4"/>
                    <a:pt x="5" y="4"/>
                  </a:cubicBezTo>
                  <a:cubicBezTo>
                    <a:pt x="5" y="6"/>
                    <a:pt x="5" y="6"/>
                    <a:pt x="5" y="6"/>
                  </a:cubicBezTo>
                  <a:cubicBezTo>
                    <a:pt x="5" y="6"/>
                    <a:pt x="5" y="6"/>
                    <a:pt x="5" y="6"/>
                  </a:cubicBezTo>
                  <a:cubicBezTo>
                    <a:pt x="5" y="8"/>
                    <a:pt x="5" y="8"/>
                    <a:pt x="5" y="8"/>
                  </a:cubicBezTo>
                  <a:cubicBezTo>
                    <a:pt x="6" y="11"/>
                    <a:pt x="6" y="11"/>
                    <a:pt x="6" y="11"/>
                  </a:cubicBezTo>
                  <a:cubicBezTo>
                    <a:pt x="6" y="12"/>
                    <a:pt x="6" y="12"/>
                    <a:pt x="6" y="12"/>
                  </a:cubicBezTo>
                  <a:cubicBezTo>
                    <a:pt x="6" y="13"/>
                    <a:pt x="6" y="13"/>
                    <a:pt x="6" y="13"/>
                  </a:cubicBezTo>
                  <a:cubicBezTo>
                    <a:pt x="5" y="13"/>
                    <a:pt x="5" y="13"/>
                    <a:pt x="5" y="13"/>
                  </a:cubicBezTo>
                  <a:cubicBezTo>
                    <a:pt x="6" y="15"/>
                    <a:pt x="6" y="15"/>
                    <a:pt x="6" y="15"/>
                  </a:cubicBezTo>
                  <a:cubicBezTo>
                    <a:pt x="6" y="16"/>
                    <a:pt x="6" y="16"/>
                    <a:pt x="6" y="16"/>
                  </a:cubicBezTo>
                  <a:cubicBezTo>
                    <a:pt x="7" y="17"/>
                    <a:pt x="7" y="17"/>
                    <a:pt x="7" y="17"/>
                  </a:cubicBezTo>
                  <a:cubicBezTo>
                    <a:pt x="7" y="19"/>
                    <a:pt x="7" y="19"/>
                    <a:pt x="7" y="19"/>
                  </a:cubicBezTo>
                  <a:cubicBezTo>
                    <a:pt x="7" y="20"/>
                    <a:pt x="7" y="20"/>
                    <a:pt x="7" y="20"/>
                  </a:cubicBezTo>
                  <a:cubicBezTo>
                    <a:pt x="6" y="20"/>
                    <a:pt x="6" y="20"/>
                    <a:pt x="6" y="20"/>
                  </a:cubicBezTo>
                  <a:cubicBezTo>
                    <a:pt x="7" y="23"/>
                    <a:pt x="7" y="23"/>
                    <a:pt x="7" y="23"/>
                  </a:cubicBezTo>
                  <a:cubicBezTo>
                    <a:pt x="7" y="24"/>
                    <a:pt x="7" y="24"/>
                    <a:pt x="7" y="24"/>
                  </a:cubicBezTo>
                  <a:cubicBezTo>
                    <a:pt x="6" y="24"/>
                    <a:pt x="6" y="24"/>
                    <a:pt x="6" y="24"/>
                  </a:cubicBezTo>
                  <a:cubicBezTo>
                    <a:pt x="5" y="25"/>
                    <a:pt x="5" y="25"/>
                    <a:pt x="5" y="25"/>
                  </a:cubicBezTo>
                  <a:cubicBezTo>
                    <a:pt x="5" y="26"/>
                    <a:pt x="5" y="26"/>
                    <a:pt x="5" y="26"/>
                  </a:cubicBezTo>
                  <a:cubicBezTo>
                    <a:pt x="6" y="27"/>
                    <a:pt x="6" y="27"/>
                    <a:pt x="6" y="27"/>
                  </a:cubicBezTo>
                  <a:cubicBezTo>
                    <a:pt x="6" y="26"/>
                    <a:pt x="6" y="26"/>
                    <a:pt x="6" y="26"/>
                  </a:cubicBezTo>
                  <a:cubicBezTo>
                    <a:pt x="7" y="26"/>
                    <a:pt x="7" y="26"/>
                    <a:pt x="7" y="26"/>
                  </a:cubicBezTo>
                  <a:cubicBezTo>
                    <a:pt x="6" y="27"/>
                    <a:pt x="6" y="27"/>
                    <a:pt x="6" y="27"/>
                  </a:cubicBezTo>
                  <a:cubicBezTo>
                    <a:pt x="6" y="31"/>
                    <a:pt x="6" y="31"/>
                    <a:pt x="6" y="31"/>
                  </a:cubicBezTo>
                  <a:cubicBezTo>
                    <a:pt x="7" y="33"/>
                    <a:pt x="7" y="33"/>
                    <a:pt x="7" y="33"/>
                  </a:cubicBezTo>
                  <a:cubicBezTo>
                    <a:pt x="7" y="34"/>
                    <a:pt x="7" y="34"/>
                    <a:pt x="7" y="34"/>
                  </a:cubicBezTo>
                  <a:cubicBezTo>
                    <a:pt x="7" y="35"/>
                    <a:pt x="7" y="35"/>
                    <a:pt x="7" y="35"/>
                  </a:cubicBezTo>
                  <a:cubicBezTo>
                    <a:pt x="6" y="36"/>
                    <a:pt x="6" y="36"/>
                    <a:pt x="6" y="36"/>
                  </a:cubicBezTo>
                  <a:cubicBezTo>
                    <a:pt x="6" y="37"/>
                    <a:pt x="6" y="37"/>
                    <a:pt x="6" y="37"/>
                  </a:cubicBezTo>
                  <a:cubicBezTo>
                    <a:pt x="7" y="38"/>
                    <a:pt x="7" y="38"/>
                    <a:pt x="7" y="38"/>
                  </a:cubicBezTo>
                  <a:cubicBezTo>
                    <a:pt x="7" y="39"/>
                    <a:pt x="7" y="39"/>
                    <a:pt x="7" y="39"/>
                  </a:cubicBezTo>
                  <a:cubicBezTo>
                    <a:pt x="7" y="41"/>
                    <a:pt x="7" y="41"/>
                    <a:pt x="7" y="41"/>
                  </a:cubicBezTo>
                  <a:cubicBezTo>
                    <a:pt x="6" y="42"/>
                    <a:pt x="6" y="42"/>
                    <a:pt x="6" y="42"/>
                  </a:cubicBezTo>
                  <a:cubicBezTo>
                    <a:pt x="6" y="43"/>
                    <a:pt x="6" y="43"/>
                    <a:pt x="6" y="43"/>
                  </a:cubicBezTo>
                  <a:cubicBezTo>
                    <a:pt x="6" y="44"/>
                    <a:pt x="6" y="44"/>
                    <a:pt x="6" y="44"/>
                  </a:cubicBezTo>
                  <a:cubicBezTo>
                    <a:pt x="6" y="44"/>
                    <a:pt x="6" y="44"/>
                    <a:pt x="6" y="44"/>
                  </a:cubicBezTo>
                  <a:cubicBezTo>
                    <a:pt x="6" y="45"/>
                    <a:pt x="6" y="45"/>
                    <a:pt x="6" y="45"/>
                  </a:cubicBezTo>
                  <a:cubicBezTo>
                    <a:pt x="5" y="46"/>
                    <a:pt x="5" y="46"/>
                    <a:pt x="5" y="46"/>
                  </a:cubicBezTo>
                  <a:cubicBezTo>
                    <a:pt x="5" y="47"/>
                    <a:pt x="5" y="47"/>
                    <a:pt x="5" y="47"/>
                  </a:cubicBezTo>
                  <a:cubicBezTo>
                    <a:pt x="5" y="48"/>
                    <a:pt x="5" y="48"/>
                    <a:pt x="5" y="48"/>
                  </a:cubicBezTo>
                  <a:cubicBezTo>
                    <a:pt x="5" y="49"/>
                    <a:pt x="5" y="49"/>
                    <a:pt x="5" y="49"/>
                  </a:cubicBezTo>
                  <a:cubicBezTo>
                    <a:pt x="4" y="50"/>
                    <a:pt x="4" y="50"/>
                    <a:pt x="4" y="50"/>
                  </a:cubicBezTo>
                  <a:cubicBezTo>
                    <a:pt x="4" y="51"/>
                    <a:pt x="4" y="51"/>
                    <a:pt x="4" y="51"/>
                  </a:cubicBezTo>
                  <a:cubicBezTo>
                    <a:pt x="5" y="52"/>
                    <a:pt x="5" y="52"/>
                    <a:pt x="5" y="52"/>
                  </a:cubicBezTo>
                  <a:cubicBezTo>
                    <a:pt x="5" y="53"/>
                    <a:pt x="5" y="53"/>
                    <a:pt x="5" y="53"/>
                  </a:cubicBezTo>
                  <a:cubicBezTo>
                    <a:pt x="6" y="54"/>
                    <a:pt x="6" y="54"/>
                    <a:pt x="6" y="54"/>
                  </a:cubicBezTo>
                  <a:cubicBezTo>
                    <a:pt x="5" y="54"/>
                    <a:pt x="5" y="54"/>
                    <a:pt x="5" y="54"/>
                  </a:cubicBezTo>
                  <a:cubicBezTo>
                    <a:pt x="5" y="55"/>
                    <a:pt x="5" y="55"/>
                    <a:pt x="5" y="55"/>
                  </a:cubicBezTo>
                  <a:cubicBezTo>
                    <a:pt x="5" y="56"/>
                    <a:pt x="5" y="56"/>
                    <a:pt x="5" y="56"/>
                  </a:cubicBezTo>
                  <a:cubicBezTo>
                    <a:pt x="5" y="57"/>
                    <a:pt x="5" y="57"/>
                    <a:pt x="5" y="57"/>
                  </a:cubicBezTo>
                  <a:cubicBezTo>
                    <a:pt x="4" y="57"/>
                    <a:pt x="4" y="57"/>
                    <a:pt x="4" y="57"/>
                  </a:cubicBezTo>
                  <a:cubicBezTo>
                    <a:pt x="4" y="58"/>
                    <a:pt x="4" y="58"/>
                    <a:pt x="4" y="58"/>
                  </a:cubicBezTo>
                  <a:cubicBezTo>
                    <a:pt x="4" y="59"/>
                    <a:pt x="4" y="59"/>
                    <a:pt x="4" y="59"/>
                  </a:cubicBezTo>
                  <a:cubicBezTo>
                    <a:pt x="4" y="60"/>
                    <a:pt x="4" y="60"/>
                    <a:pt x="4" y="60"/>
                  </a:cubicBezTo>
                  <a:cubicBezTo>
                    <a:pt x="5" y="62"/>
                    <a:pt x="5" y="62"/>
                    <a:pt x="5" y="62"/>
                  </a:cubicBezTo>
                  <a:cubicBezTo>
                    <a:pt x="5" y="63"/>
                    <a:pt x="5" y="63"/>
                    <a:pt x="5" y="63"/>
                  </a:cubicBezTo>
                  <a:cubicBezTo>
                    <a:pt x="5" y="64"/>
                    <a:pt x="5" y="64"/>
                    <a:pt x="5" y="64"/>
                  </a:cubicBezTo>
                  <a:cubicBezTo>
                    <a:pt x="5" y="64"/>
                    <a:pt x="5" y="64"/>
                    <a:pt x="5" y="64"/>
                  </a:cubicBezTo>
                  <a:cubicBezTo>
                    <a:pt x="6" y="66"/>
                    <a:pt x="6" y="66"/>
                    <a:pt x="6" y="66"/>
                  </a:cubicBezTo>
                  <a:cubicBezTo>
                    <a:pt x="6" y="67"/>
                    <a:pt x="6" y="67"/>
                    <a:pt x="6" y="67"/>
                  </a:cubicBezTo>
                  <a:cubicBezTo>
                    <a:pt x="6" y="68"/>
                    <a:pt x="6" y="68"/>
                    <a:pt x="6" y="68"/>
                  </a:cubicBezTo>
                  <a:cubicBezTo>
                    <a:pt x="6" y="68"/>
                    <a:pt x="6" y="68"/>
                    <a:pt x="6" y="68"/>
                  </a:cubicBezTo>
                  <a:cubicBezTo>
                    <a:pt x="6" y="69"/>
                    <a:pt x="6" y="69"/>
                    <a:pt x="6" y="69"/>
                  </a:cubicBezTo>
                  <a:cubicBezTo>
                    <a:pt x="6" y="70"/>
                    <a:pt x="6" y="70"/>
                    <a:pt x="6" y="70"/>
                  </a:cubicBezTo>
                  <a:cubicBezTo>
                    <a:pt x="6" y="70"/>
                    <a:pt x="6" y="70"/>
                    <a:pt x="6" y="70"/>
                  </a:cubicBezTo>
                  <a:cubicBezTo>
                    <a:pt x="6" y="71"/>
                    <a:pt x="6" y="71"/>
                    <a:pt x="6" y="71"/>
                  </a:cubicBezTo>
                  <a:cubicBezTo>
                    <a:pt x="7" y="72"/>
                    <a:pt x="7" y="72"/>
                    <a:pt x="7" y="72"/>
                  </a:cubicBezTo>
                  <a:cubicBezTo>
                    <a:pt x="7" y="73"/>
                    <a:pt x="7" y="73"/>
                    <a:pt x="7" y="73"/>
                  </a:cubicBezTo>
                  <a:cubicBezTo>
                    <a:pt x="7" y="74"/>
                    <a:pt x="7" y="74"/>
                    <a:pt x="7" y="74"/>
                  </a:cubicBezTo>
                  <a:cubicBezTo>
                    <a:pt x="6" y="74"/>
                    <a:pt x="6" y="74"/>
                    <a:pt x="6" y="74"/>
                  </a:cubicBezTo>
                  <a:cubicBezTo>
                    <a:pt x="5" y="75"/>
                    <a:pt x="5" y="75"/>
                    <a:pt x="5" y="75"/>
                  </a:cubicBezTo>
                  <a:cubicBezTo>
                    <a:pt x="5" y="75"/>
                    <a:pt x="5" y="75"/>
                    <a:pt x="5" y="75"/>
                  </a:cubicBezTo>
                  <a:cubicBezTo>
                    <a:pt x="6" y="76"/>
                    <a:pt x="6" y="76"/>
                    <a:pt x="6" y="76"/>
                  </a:cubicBezTo>
                  <a:cubicBezTo>
                    <a:pt x="5" y="77"/>
                    <a:pt x="5" y="77"/>
                    <a:pt x="5" y="77"/>
                  </a:cubicBezTo>
                  <a:cubicBezTo>
                    <a:pt x="5" y="77"/>
                    <a:pt x="5" y="77"/>
                    <a:pt x="5" y="77"/>
                  </a:cubicBezTo>
                  <a:cubicBezTo>
                    <a:pt x="5" y="78"/>
                    <a:pt x="5" y="78"/>
                    <a:pt x="5" y="78"/>
                  </a:cubicBezTo>
                  <a:cubicBezTo>
                    <a:pt x="5" y="79"/>
                    <a:pt x="5" y="79"/>
                    <a:pt x="5" y="79"/>
                  </a:cubicBezTo>
                  <a:cubicBezTo>
                    <a:pt x="4" y="80"/>
                    <a:pt x="4" y="80"/>
                    <a:pt x="4" y="80"/>
                  </a:cubicBezTo>
                  <a:cubicBezTo>
                    <a:pt x="4" y="80"/>
                    <a:pt x="4" y="80"/>
                    <a:pt x="4" y="80"/>
                  </a:cubicBezTo>
                  <a:cubicBezTo>
                    <a:pt x="4" y="81"/>
                    <a:pt x="4" y="81"/>
                    <a:pt x="4" y="81"/>
                  </a:cubicBezTo>
                  <a:cubicBezTo>
                    <a:pt x="4" y="82"/>
                    <a:pt x="4" y="82"/>
                    <a:pt x="4" y="82"/>
                  </a:cubicBezTo>
                  <a:cubicBezTo>
                    <a:pt x="4" y="82"/>
                    <a:pt x="4" y="82"/>
                    <a:pt x="4" y="82"/>
                  </a:cubicBezTo>
                  <a:cubicBezTo>
                    <a:pt x="4" y="83"/>
                    <a:pt x="4" y="83"/>
                    <a:pt x="4" y="83"/>
                  </a:cubicBezTo>
                  <a:cubicBezTo>
                    <a:pt x="4" y="83"/>
                    <a:pt x="4" y="83"/>
                    <a:pt x="4" y="83"/>
                  </a:cubicBezTo>
                  <a:cubicBezTo>
                    <a:pt x="3" y="84"/>
                    <a:pt x="3" y="84"/>
                    <a:pt x="3" y="84"/>
                  </a:cubicBezTo>
                  <a:cubicBezTo>
                    <a:pt x="3" y="85"/>
                    <a:pt x="3" y="85"/>
                    <a:pt x="3" y="85"/>
                  </a:cubicBezTo>
                  <a:cubicBezTo>
                    <a:pt x="3" y="86"/>
                    <a:pt x="3" y="86"/>
                    <a:pt x="3" y="86"/>
                  </a:cubicBezTo>
                  <a:cubicBezTo>
                    <a:pt x="3" y="86"/>
                    <a:pt x="3" y="86"/>
                    <a:pt x="3" y="86"/>
                  </a:cubicBezTo>
                  <a:cubicBezTo>
                    <a:pt x="3" y="87"/>
                    <a:pt x="3" y="87"/>
                    <a:pt x="3" y="87"/>
                  </a:cubicBezTo>
                  <a:cubicBezTo>
                    <a:pt x="2" y="87"/>
                    <a:pt x="2" y="87"/>
                    <a:pt x="2" y="87"/>
                  </a:cubicBezTo>
                  <a:cubicBezTo>
                    <a:pt x="2" y="88"/>
                    <a:pt x="2" y="88"/>
                    <a:pt x="2" y="88"/>
                  </a:cubicBezTo>
                  <a:cubicBezTo>
                    <a:pt x="3" y="89"/>
                    <a:pt x="3" y="89"/>
                    <a:pt x="3" y="89"/>
                  </a:cubicBezTo>
                  <a:cubicBezTo>
                    <a:pt x="3" y="89"/>
                    <a:pt x="3" y="89"/>
                    <a:pt x="3" y="89"/>
                  </a:cubicBezTo>
                  <a:cubicBezTo>
                    <a:pt x="2" y="90"/>
                    <a:pt x="2" y="90"/>
                    <a:pt x="2" y="90"/>
                  </a:cubicBezTo>
                  <a:cubicBezTo>
                    <a:pt x="2" y="90"/>
                    <a:pt x="2" y="90"/>
                    <a:pt x="2" y="90"/>
                  </a:cubicBezTo>
                  <a:cubicBezTo>
                    <a:pt x="1" y="90"/>
                    <a:pt x="1" y="90"/>
                    <a:pt x="1" y="90"/>
                  </a:cubicBezTo>
                  <a:cubicBezTo>
                    <a:pt x="0" y="90"/>
                    <a:pt x="0" y="90"/>
                    <a:pt x="0" y="90"/>
                  </a:cubicBezTo>
                  <a:cubicBezTo>
                    <a:pt x="0" y="90"/>
                    <a:pt x="0" y="90"/>
                    <a:pt x="0" y="90"/>
                  </a:cubicBezTo>
                  <a:cubicBezTo>
                    <a:pt x="1" y="91"/>
                    <a:pt x="1" y="91"/>
                    <a:pt x="1" y="91"/>
                  </a:cubicBezTo>
                  <a:cubicBezTo>
                    <a:pt x="1" y="92"/>
                    <a:pt x="1" y="92"/>
                    <a:pt x="1" y="92"/>
                  </a:cubicBezTo>
                  <a:cubicBezTo>
                    <a:pt x="1" y="93"/>
                    <a:pt x="1" y="93"/>
                    <a:pt x="1" y="93"/>
                  </a:cubicBezTo>
                  <a:cubicBezTo>
                    <a:pt x="2" y="94"/>
                    <a:pt x="2" y="94"/>
                    <a:pt x="2" y="94"/>
                  </a:cubicBezTo>
                  <a:cubicBezTo>
                    <a:pt x="2" y="95"/>
                    <a:pt x="2" y="95"/>
                    <a:pt x="2" y="95"/>
                  </a:cubicBezTo>
                  <a:cubicBezTo>
                    <a:pt x="2" y="96"/>
                    <a:pt x="2" y="96"/>
                    <a:pt x="2" y="96"/>
                  </a:cubicBezTo>
                  <a:cubicBezTo>
                    <a:pt x="4" y="98"/>
                    <a:pt x="4" y="98"/>
                    <a:pt x="4" y="98"/>
                  </a:cubicBezTo>
                  <a:cubicBezTo>
                    <a:pt x="4" y="99"/>
                    <a:pt x="4" y="99"/>
                    <a:pt x="4" y="99"/>
                  </a:cubicBezTo>
                  <a:cubicBezTo>
                    <a:pt x="4" y="99"/>
                    <a:pt x="4" y="99"/>
                    <a:pt x="4" y="99"/>
                  </a:cubicBezTo>
                  <a:cubicBezTo>
                    <a:pt x="4" y="100"/>
                    <a:pt x="4" y="100"/>
                    <a:pt x="4" y="100"/>
                  </a:cubicBezTo>
                  <a:cubicBezTo>
                    <a:pt x="4" y="102"/>
                    <a:pt x="4" y="102"/>
                    <a:pt x="4" y="102"/>
                  </a:cubicBezTo>
                  <a:cubicBezTo>
                    <a:pt x="4" y="102"/>
                    <a:pt x="4" y="102"/>
                    <a:pt x="4" y="102"/>
                  </a:cubicBezTo>
                  <a:cubicBezTo>
                    <a:pt x="4" y="103"/>
                    <a:pt x="4" y="103"/>
                    <a:pt x="4" y="103"/>
                  </a:cubicBezTo>
                  <a:cubicBezTo>
                    <a:pt x="4" y="103"/>
                    <a:pt x="4" y="103"/>
                    <a:pt x="4" y="103"/>
                  </a:cubicBezTo>
                  <a:cubicBezTo>
                    <a:pt x="3" y="103"/>
                    <a:pt x="3" y="103"/>
                    <a:pt x="3" y="103"/>
                  </a:cubicBezTo>
                  <a:cubicBezTo>
                    <a:pt x="3" y="103"/>
                    <a:pt x="3" y="103"/>
                    <a:pt x="3" y="103"/>
                  </a:cubicBezTo>
                  <a:cubicBezTo>
                    <a:pt x="2" y="104"/>
                    <a:pt x="2" y="104"/>
                    <a:pt x="2" y="104"/>
                  </a:cubicBezTo>
                  <a:cubicBezTo>
                    <a:pt x="3" y="105"/>
                    <a:pt x="3" y="105"/>
                    <a:pt x="3" y="105"/>
                  </a:cubicBezTo>
                  <a:cubicBezTo>
                    <a:pt x="3" y="105"/>
                    <a:pt x="3" y="105"/>
                    <a:pt x="3" y="105"/>
                  </a:cubicBezTo>
                  <a:cubicBezTo>
                    <a:pt x="3" y="107"/>
                    <a:pt x="3" y="107"/>
                    <a:pt x="3" y="107"/>
                  </a:cubicBezTo>
                  <a:cubicBezTo>
                    <a:pt x="3" y="108"/>
                    <a:pt x="3" y="108"/>
                    <a:pt x="3" y="108"/>
                  </a:cubicBezTo>
                  <a:cubicBezTo>
                    <a:pt x="3" y="108"/>
                    <a:pt x="3" y="108"/>
                    <a:pt x="3" y="108"/>
                  </a:cubicBezTo>
                  <a:cubicBezTo>
                    <a:pt x="3" y="108"/>
                    <a:pt x="3" y="108"/>
                    <a:pt x="3" y="108"/>
                  </a:cubicBezTo>
                  <a:cubicBezTo>
                    <a:pt x="3" y="109"/>
                    <a:pt x="3" y="109"/>
                    <a:pt x="3" y="109"/>
                  </a:cubicBezTo>
                  <a:cubicBezTo>
                    <a:pt x="3" y="109"/>
                    <a:pt x="3" y="109"/>
                    <a:pt x="3" y="109"/>
                  </a:cubicBezTo>
                  <a:cubicBezTo>
                    <a:pt x="3" y="110"/>
                    <a:pt x="3" y="110"/>
                    <a:pt x="3" y="110"/>
                  </a:cubicBezTo>
                  <a:cubicBezTo>
                    <a:pt x="4" y="112"/>
                    <a:pt x="4" y="112"/>
                    <a:pt x="4" y="112"/>
                  </a:cubicBezTo>
                  <a:cubicBezTo>
                    <a:pt x="5" y="112"/>
                    <a:pt x="5" y="112"/>
                    <a:pt x="5" y="112"/>
                  </a:cubicBezTo>
                  <a:cubicBezTo>
                    <a:pt x="5" y="113"/>
                    <a:pt x="5" y="113"/>
                    <a:pt x="5" y="113"/>
                  </a:cubicBezTo>
                  <a:cubicBezTo>
                    <a:pt x="6" y="113"/>
                    <a:pt x="6" y="113"/>
                    <a:pt x="6" y="113"/>
                  </a:cubicBezTo>
                  <a:cubicBezTo>
                    <a:pt x="8" y="113"/>
                    <a:pt x="8" y="113"/>
                    <a:pt x="8" y="113"/>
                  </a:cubicBezTo>
                  <a:cubicBezTo>
                    <a:pt x="8" y="112"/>
                    <a:pt x="8" y="112"/>
                    <a:pt x="8" y="112"/>
                  </a:cubicBezTo>
                  <a:cubicBezTo>
                    <a:pt x="8" y="111"/>
                    <a:pt x="8" y="111"/>
                    <a:pt x="8" y="111"/>
                  </a:cubicBezTo>
                  <a:cubicBezTo>
                    <a:pt x="9" y="111"/>
                    <a:pt x="9" y="111"/>
                    <a:pt x="9" y="111"/>
                  </a:cubicBezTo>
                  <a:cubicBezTo>
                    <a:pt x="9" y="112"/>
                    <a:pt x="9" y="112"/>
                    <a:pt x="9" y="112"/>
                  </a:cubicBezTo>
                  <a:cubicBezTo>
                    <a:pt x="10" y="112"/>
                    <a:pt x="10" y="112"/>
                    <a:pt x="10" y="112"/>
                  </a:cubicBezTo>
                  <a:cubicBezTo>
                    <a:pt x="10" y="112"/>
                    <a:pt x="10" y="112"/>
                    <a:pt x="10" y="112"/>
                  </a:cubicBezTo>
                  <a:cubicBezTo>
                    <a:pt x="10" y="112"/>
                    <a:pt x="10" y="112"/>
                    <a:pt x="10" y="112"/>
                  </a:cubicBezTo>
                  <a:cubicBezTo>
                    <a:pt x="9" y="113"/>
                    <a:pt x="9" y="113"/>
                    <a:pt x="9" y="113"/>
                  </a:cubicBezTo>
                  <a:cubicBezTo>
                    <a:pt x="9" y="114"/>
                    <a:pt x="9" y="114"/>
                    <a:pt x="9" y="114"/>
                  </a:cubicBezTo>
                  <a:cubicBezTo>
                    <a:pt x="9" y="114"/>
                    <a:pt x="9" y="114"/>
                    <a:pt x="9" y="114"/>
                  </a:cubicBezTo>
                  <a:cubicBezTo>
                    <a:pt x="10" y="114"/>
                    <a:pt x="10" y="114"/>
                    <a:pt x="10" y="114"/>
                  </a:cubicBezTo>
                  <a:cubicBezTo>
                    <a:pt x="10" y="114"/>
                    <a:pt x="10" y="114"/>
                    <a:pt x="10" y="114"/>
                  </a:cubicBezTo>
                  <a:cubicBezTo>
                    <a:pt x="10" y="116"/>
                    <a:pt x="10" y="116"/>
                    <a:pt x="10" y="116"/>
                  </a:cubicBezTo>
                  <a:cubicBezTo>
                    <a:pt x="11" y="116"/>
                    <a:pt x="11" y="116"/>
                    <a:pt x="11" y="116"/>
                  </a:cubicBezTo>
                  <a:cubicBezTo>
                    <a:pt x="10" y="116"/>
                    <a:pt x="10" y="116"/>
                    <a:pt x="10" y="116"/>
                  </a:cubicBezTo>
                  <a:cubicBezTo>
                    <a:pt x="10" y="116"/>
                    <a:pt x="10" y="116"/>
                    <a:pt x="10" y="116"/>
                  </a:cubicBezTo>
                  <a:cubicBezTo>
                    <a:pt x="10" y="115"/>
                    <a:pt x="10" y="115"/>
                    <a:pt x="10" y="115"/>
                  </a:cubicBezTo>
                  <a:cubicBezTo>
                    <a:pt x="9" y="115"/>
                    <a:pt x="9" y="115"/>
                    <a:pt x="9" y="115"/>
                  </a:cubicBezTo>
                  <a:cubicBezTo>
                    <a:pt x="9" y="116"/>
                    <a:pt x="9" y="116"/>
                    <a:pt x="9" y="116"/>
                  </a:cubicBezTo>
                  <a:cubicBezTo>
                    <a:pt x="9" y="116"/>
                    <a:pt x="9" y="116"/>
                    <a:pt x="9" y="116"/>
                  </a:cubicBezTo>
                  <a:cubicBezTo>
                    <a:pt x="10" y="117"/>
                    <a:pt x="10" y="117"/>
                    <a:pt x="10" y="117"/>
                  </a:cubicBezTo>
                  <a:cubicBezTo>
                    <a:pt x="10" y="117"/>
                    <a:pt x="10" y="117"/>
                    <a:pt x="10" y="117"/>
                  </a:cubicBezTo>
                  <a:cubicBezTo>
                    <a:pt x="9" y="117"/>
                    <a:pt x="9" y="117"/>
                    <a:pt x="9" y="117"/>
                  </a:cubicBezTo>
                  <a:cubicBezTo>
                    <a:pt x="9" y="117"/>
                    <a:pt x="9" y="117"/>
                    <a:pt x="9" y="117"/>
                  </a:cubicBezTo>
                  <a:cubicBezTo>
                    <a:pt x="9" y="118"/>
                    <a:pt x="9" y="118"/>
                    <a:pt x="9" y="118"/>
                  </a:cubicBezTo>
                  <a:cubicBezTo>
                    <a:pt x="10" y="119"/>
                    <a:pt x="10" y="119"/>
                    <a:pt x="10" y="119"/>
                  </a:cubicBezTo>
                  <a:cubicBezTo>
                    <a:pt x="9" y="120"/>
                    <a:pt x="9" y="120"/>
                    <a:pt x="9" y="120"/>
                  </a:cubicBezTo>
                  <a:cubicBezTo>
                    <a:pt x="9" y="120"/>
                    <a:pt x="9" y="120"/>
                    <a:pt x="9" y="120"/>
                  </a:cubicBezTo>
                  <a:cubicBezTo>
                    <a:pt x="9" y="121"/>
                    <a:pt x="9" y="121"/>
                    <a:pt x="9" y="121"/>
                  </a:cubicBezTo>
                  <a:cubicBezTo>
                    <a:pt x="9" y="121"/>
                    <a:pt x="9" y="121"/>
                    <a:pt x="9" y="121"/>
                  </a:cubicBezTo>
                  <a:cubicBezTo>
                    <a:pt x="9" y="122"/>
                    <a:pt x="9" y="122"/>
                    <a:pt x="9" y="122"/>
                  </a:cubicBezTo>
                  <a:cubicBezTo>
                    <a:pt x="10" y="122"/>
                    <a:pt x="10" y="122"/>
                    <a:pt x="10" y="122"/>
                  </a:cubicBezTo>
                  <a:cubicBezTo>
                    <a:pt x="9" y="123"/>
                    <a:pt x="9" y="123"/>
                    <a:pt x="9" y="123"/>
                  </a:cubicBezTo>
                  <a:cubicBezTo>
                    <a:pt x="9" y="124"/>
                    <a:pt x="9" y="124"/>
                    <a:pt x="9" y="124"/>
                  </a:cubicBezTo>
                  <a:cubicBezTo>
                    <a:pt x="9" y="124"/>
                    <a:pt x="9" y="124"/>
                    <a:pt x="9" y="124"/>
                  </a:cubicBezTo>
                  <a:cubicBezTo>
                    <a:pt x="9" y="125"/>
                    <a:pt x="9" y="125"/>
                    <a:pt x="9" y="125"/>
                  </a:cubicBezTo>
                  <a:cubicBezTo>
                    <a:pt x="9" y="125"/>
                    <a:pt x="9" y="125"/>
                    <a:pt x="9" y="125"/>
                  </a:cubicBezTo>
                  <a:cubicBezTo>
                    <a:pt x="10" y="125"/>
                    <a:pt x="10" y="125"/>
                    <a:pt x="10" y="125"/>
                  </a:cubicBezTo>
                  <a:cubicBezTo>
                    <a:pt x="11" y="126"/>
                    <a:pt x="11" y="126"/>
                    <a:pt x="11" y="126"/>
                  </a:cubicBezTo>
                  <a:cubicBezTo>
                    <a:pt x="11" y="126"/>
                    <a:pt x="11" y="126"/>
                    <a:pt x="11" y="126"/>
                  </a:cubicBezTo>
                  <a:cubicBezTo>
                    <a:pt x="11" y="127"/>
                    <a:pt x="11" y="127"/>
                    <a:pt x="11" y="127"/>
                  </a:cubicBezTo>
                  <a:cubicBezTo>
                    <a:pt x="12" y="127"/>
                    <a:pt x="12" y="127"/>
                    <a:pt x="12" y="127"/>
                  </a:cubicBezTo>
                  <a:cubicBezTo>
                    <a:pt x="12" y="128"/>
                    <a:pt x="12" y="128"/>
                    <a:pt x="12" y="128"/>
                  </a:cubicBezTo>
                  <a:cubicBezTo>
                    <a:pt x="11" y="129"/>
                    <a:pt x="11" y="129"/>
                    <a:pt x="11" y="129"/>
                  </a:cubicBezTo>
                  <a:cubicBezTo>
                    <a:pt x="10" y="130"/>
                    <a:pt x="10" y="130"/>
                    <a:pt x="10" y="130"/>
                  </a:cubicBezTo>
                  <a:cubicBezTo>
                    <a:pt x="9" y="130"/>
                    <a:pt x="9" y="130"/>
                    <a:pt x="9" y="130"/>
                  </a:cubicBezTo>
                  <a:cubicBezTo>
                    <a:pt x="9" y="131"/>
                    <a:pt x="9" y="131"/>
                    <a:pt x="9" y="131"/>
                  </a:cubicBezTo>
                  <a:cubicBezTo>
                    <a:pt x="10" y="131"/>
                    <a:pt x="10" y="131"/>
                    <a:pt x="10" y="131"/>
                  </a:cubicBezTo>
                  <a:cubicBezTo>
                    <a:pt x="9" y="132"/>
                    <a:pt x="9" y="132"/>
                    <a:pt x="9" y="132"/>
                  </a:cubicBezTo>
                  <a:cubicBezTo>
                    <a:pt x="9" y="132"/>
                    <a:pt x="9" y="132"/>
                    <a:pt x="9" y="132"/>
                  </a:cubicBezTo>
                  <a:cubicBezTo>
                    <a:pt x="10" y="133"/>
                    <a:pt x="10" y="133"/>
                    <a:pt x="10" y="133"/>
                  </a:cubicBezTo>
                  <a:cubicBezTo>
                    <a:pt x="9" y="133"/>
                    <a:pt x="9" y="133"/>
                    <a:pt x="9" y="133"/>
                  </a:cubicBezTo>
                  <a:cubicBezTo>
                    <a:pt x="9" y="135"/>
                    <a:pt x="9" y="135"/>
                    <a:pt x="9" y="135"/>
                  </a:cubicBezTo>
                  <a:cubicBezTo>
                    <a:pt x="8" y="135"/>
                    <a:pt x="8" y="135"/>
                    <a:pt x="8" y="135"/>
                  </a:cubicBezTo>
                  <a:cubicBezTo>
                    <a:pt x="9" y="136"/>
                    <a:pt x="9" y="136"/>
                    <a:pt x="9" y="136"/>
                  </a:cubicBezTo>
                  <a:cubicBezTo>
                    <a:pt x="9" y="136"/>
                    <a:pt x="9" y="136"/>
                    <a:pt x="9" y="136"/>
                  </a:cubicBezTo>
                  <a:cubicBezTo>
                    <a:pt x="9" y="138"/>
                    <a:pt x="9" y="138"/>
                    <a:pt x="9" y="138"/>
                  </a:cubicBezTo>
                  <a:cubicBezTo>
                    <a:pt x="8" y="138"/>
                    <a:pt x="8" y="138"/>
                    <a:pt x="8" y="138"/>
                  </a:cubicBezTo>
                  <a:cubicBezTo>
                    <a:pt x="8" y="139"/>
                    <a:pt x="8" y="139"/>
                    <a:pt x="8" y="139"/>
                  </a:cubicBezTo>
                  <a:cubicBezTo>
                    <a:pt x="8" y="138"/>
                    <a:pt x="8" y="138"/>
                    <a:pt x="8" y="138"/>
                  </a:cubicBezTo>
                  <a:cubicBezTo>
                    <a:pt x="8" y="138"/>
                    <a:pt x="8" y="138"/>
                    <a:pt x="8" y="138"/>
                  </a:cubicBezTo>
                  <a:cubicBezTo>
                    <a:pt x="8" y="137"/>
                    <a:pt x="8" y="137"/>
                    <a:pt x="8" y="137"/>
                  </a:cubicBezTo>
                  <a:cubicBezTo>
                    <a:pt x="8" y="136"/>
                    <a:pt x="8" y="136"/>
                    <a:pt x="8" y="136"/>
                  </a:cubicBezTo>
                  <a:cubicBezTo>
                    <a:pt x="8" y="135"/>
                    <a:pt x="8" y="135"/>
                    <a:pt x="8" y="135"/>
                  </a:cubicBezTo>
                  <a:cubicBezTo>
                    <a:pt x="8" y="135"/>
                    <a:pt x="8" y="135"/>
                    <a:pt x="8" y="135"/>
                  </a:cubicBezTo>
                  <a:cubicBezTo>
                    <a:pt x="7" y="136"/>
                    <a:pt x="7" y="136"/>
                    <a:pt x="7" y="136"/>
                  </a:cubicBezTo>
                  <a:cubicBezTo>
                    <a:pt x="6" y="136"/>
                    <a:pt x="6" y="136"/>
                    <a:pt x="6" y="136"/>
                  </a:cubicBezTo>
                  <a:cubicBezTo>
                    <a:pt x="5" y="136"/>
                    <a:pt x="5" y="136"/>
                    <a:pt x="5" y="136"/>
                  </a:cubicBezTo>
                  <a:cubicBezTo>
                    <a:pt x="5" y="136"/>
                    <a:pt x="5" y="136"/>
                    <a:pt x="5" y="136"/>
                  </a:cubicBezTo>
                  <a:cubicBezTo>
                    <a:pt x="6" y="136"/>
                    <a:pt x="6" y="136"/>
                    <a:pt x="6" y="136"/>
                  </a:cubicBezTo>
                  <a:cubicBezTo>
                    <a:pt x="7" y="135"/>
                    <a:pt x="7" y="135"/>
                    <a:pt x="7" y="135"/>
                  </a:cubicBezTo>
                  <a:cubicBezTo>
                    <a:pt x="7" y="134"/>
                    <a:pt x="7" y="134"/>
                    <a:pt x="7" y="134"/>
                  </a:cubicBezTo>
                  <a:cubicBezTo>
                    <a:pt x="6" y="134"/>
                    <a:pt x="6" y="134"/>
                    <a:pt x="6" y="134"/>
                  </a:cubicBezTo>
                  <a:cubicBezTo>
                    <a:pt x="5" y="134"/>
                    <a:pt x="5" y="134"/>
                    <a:pt x="5" y="134"/>
                  </a:cubicBezTo>
                  <a:cubicBezTo>
                    <a:pt x="4" y="134"/>
                    <a:pt x="4" y="134"/>
                    <a:pt x="4" y="134"/>
                  </a:cubicBezTo>
                  <a:cubicBezTo>
                    <a:pt x="3" y="134"/>
                    <a:pt x="3" y="134"/>
                    <a:pt x="3" y="134"/>
                  </a:cubicBezTo>
                  <a:cubicBezTo>
                    <a:pt x="3" y="134"/>
                    <a:pt x="3" y="134"/>
                    <a:pt x="3" y="134"/>
                  </a:cubicBezTo>
                  <a:cubicBezTo>
                    <a:pt x="3" y="135"/>
                    <a:pt x="3" y="135"/>
                    <a:pt x="3" y="135"/>
                  </a:cubicBezTo>
                  <a:cubicBezTo>
                    <a:pt x="3" y="136"/>
                    <a:pt x="3" y="136"/>
                    <a:pt x="3" y="136"/>
                  </a:cubicBezTo>
                  <a:cubicBezTo>
                    <a:pt x="4" y="136"/>
                    <a:pt x="4" y="136"/>
                    <a:pt x="4" y="136"/>
                  </a:cubicBezTo>
                  <a:cubicBezTo>
                    <a:pt x="4" y="136"/>
                    <a:pt x="4" y="136"/>
                    <a:pt x="4" y="136"/>
                  </a:cubicBezTo>
                  <a:cubicBezTo>
                    <a:pt x="3" y="136"/>
                    <a:pt x="3" y="136"/>
                    <a:pt x="3" y="136"/>
                  </a:cubicBezTo>
                  <a:cubicBezTo>
                    <a:pt x="3" y="137"/>
                    <a:pt x="3" y="137"/>
                    <a:pt x="3" y="137"/>
                  </a:cubicBezTo>
                  <a:cubicBezTo>
                    <a:pt x="2" y="137"/>
                    <a:pt x="2" y="137"/>
                    <a:pt x="2" y="137"/>
                  </a:cubicBezTo>
                  <a:cubicBezTo>
                    <a:pt x="2" y="138"/>
                    <a:pt x="2" y="138"/>
                    <a:pt x="2" y="138"/>
                  </a:cubicBezTo>
                  <a:cubicBezTo>
                    <a:pt x="1" y="139"/>
                    <a:pt x="1" y="139"/>
                    <a:pt x="1" y="139"/>
                  </a:cubicBezTo>
                  <a:cubicBezTo>
                    <a:pt x="1" y="139"/>
                    <a:pt x="1" y="139"/>
                    <a:pt x="1" y="139"/>
                  </a:cubicBezTo>
                  <a:cubicBezTo>
                    <a:pt x="2" y="141"/>
                    <a:pt x="2" y="141"/>
                    <a:pt x="2" y="141"/>
                  </a:cubicBezTo>
                  <a:cubicBezTo>
                    <a:pt x="3" y="141"/>
                    <a:pt x="3" y="141"/>
                    <a:pt x="3" y="141"/>
                  </a:cubicBezTo>
                  <a:cubicBezTo>
                    <a:pt x="3" y="140"/>
                    <a:pt x="3" y="140"/>
                    <a:pt x="3" y="140"/>
                  </a:cubicBezTo>
                  <a:cubicBezTo>
                    <a:pt x="3" y="140"/>
                    <a:pt x="3" y="140"/>
                    <a:pt x="3" y="140"/>
                  </a:cubicBezTo>
                  <a:cubicBezTo>
                    <a:pt x="2" y="140"/>
                    <a:pt x="2" y="140"/>
                    <a:pt x="2" y="140"/>
                  </a:cubicBezTo>
                  <a:cubicBezTo>
                    <a:pt x="2" y="139"/>
                    <a:pt x="2" y="139"/>
                    <a:pt x="2" y="139"/>
                  </a:cubicBezTo>
                  <a:cubicBezTo>
                    <a:pt x="3" y="138"/>
                    <a:pt x="3" y="138"/>
                    <a:pt x="3" y="138"/>
                  </a:cubicBezTo>
                  <a:cubicBezTo>
                    <a:pt x="4" y="138"/>
                    <a:pt x="4" y="138"/>
                    <a:pt x="4" y="138"/>
                  </a:cubicBezTo>
                  <a:cubicBezTo>
                    <a:pt x="4" y="138"/>
                    <a:pt x="4" y="138"/>
                    <a:pt x="4" y="138"/>
                  </a:cubicBezTo>
                  <a:cubicBezTo>
                    <a:pt x="4" y="139"/>
                    <a:pt x="4" y="139"/>
                    <a:pt x="4" y="139"/>
                  </a:cubicBezTo>
                  <a:cubicBezTo>
                    <a:pt x="5" y="139"/>
                    <a:pt x="5" y="139"/>
                    <a:pt x="5" y="139"/>
                  </a:cubicBezTo>
                  <a:cubicBezTo>
                    <a:pt x="6" y="139"/>
                    <a:pt x="6" y="139"/>
                    <a:pt x="6" y="139"/>
                  </a:cubicBezTo>
                  <a:cubicBezTo>
                    <a:pt x="6" y="139"/>
                    <a:pt x="6" y="139"/>
                    <a:pt x="6" y="139"/>
                  </a:cubicBezTo>
                  <a:cubicBezTo>
                    <a:pt x="7" y="139"/>
                    <a:pt x="7" y="139"/>
                    <a:pt x="7" y="139"/>
                  </a:cubicBezTo>
                  <a:cubicBezTo>
                    <a:pt x="7" y="140"/>
                    <a:pt x="7" y="140"/>
                    <a:pt x="7" y="140"/>
                  </a:cubicBezTo>
                  <a:cubicBezTo>
                    <a:pt x="8" y="140"/>
                    <a:pt x="8" y="140"/>
                    <a:pt x="8" y="140"/>
                  </a:cubicBezTo>
                  <a:cubicBezTo>
                    <a:pt x="9" y="141"/>
                    <a:pt x="9" y="141"/>
                    <a:pt x="9" y="141"/>
                  </a:cubicBezTo>
                  <a:cubicBezTo>
                    <a:pt x="8" y="141"/>
                    <a:pt x="8" y="141"/>
                    <a:pt x="8" y="141"/>
                  </a:cubicBezTo>
                  <a:cubicBezTo>
                    <a:pt x="8" y="141"/>
                    <a:pt x="8" y="141"/>
                    <a:pt x="8" y="141"/>
                  </a:cubicBezTo>
                  <a:cubicBezTo>
                    <a:pt x="8" y="142"/>
                    <a:pt x="8" y="142"/>
                    <a:pt x="8" y="142"/>
                  </a:cubicBezTo>
                  <a:cubicBezTo>
                    <a:pt x="8" y="142"/>
                    <a:pt x="8" y="142"/>
                    <a:pt x="8" y="142"/>
                  </a:cubicBezTo>
                  <a:cubicBezTo>
                    <a:pt x="8" y="142"/>
                    <a:pt x="8" y="142"/>
                    <a:pt x="8" y="142"/>
                  </a:cubicBezTo>
                  <a:cubicBezTo>
                    <a:pt x="8" y="143"/>
                    <a:pt x="8" y="143"/>
                    <a:pt x="8" y="143"/>
                  </a:cubicBezTo>
                  <a:cubicBezTo>
                    <a:pt x="9" y="143"/>
                    <a:pt x="9" y="143"/>
                    <a:pt x="9" y="143"/>
                  </a:cubicBezTo>
                  <a:cubicBezTo>
                    <a:pt x="9" y="144"/>
                    <a:pt x="9" y="144"/>
                    <a:pt x="9" y="144"/>
                  </a:cubicBezTo>
                  <a:cubicBezTo>
                    <a:pt x="8" y="143"/>
                    <a:pt x="8" y="143"/>
                    <a:pt x="8" y="143"/>
                  </a:cubicBezTo>
                  <a:cubicBezTo>
                    <a:pt x="7" y="143"/>
                    <a:pt x="7" y="143"/>
                    <a:pt x="7" y="143"/>
                  </a:cubicBezTo>
                  <a:cubicBezTo>
                    <a:pt x="7" y="143"/>
                    <a:pt x="7" y="143"/>
                    <a:pt x="7" y="143"/>
                  </a:cubicBezTo>
                  <a:cubicBezTo>
                    <a:pt x="7" y="144"/>
                    <a:pt x="7" y="144"/>
                    <a:pt x="7" y="144"/>
                  </a:cubicBezTo>
                  <a:cubicBezTo>
                    <a:pt x="8" y="144"/>
                    <a:pt x="8" y="144"/>
                    <a:pt x="8" y="144"/>
                  </a:cubicBezTo>
                  <a:cubicBezTo>
                    <a:pt x="8" y="145"/>
                    <a:pt x="8" y="145"/>
                    <a:pt x="8" y="145"/>
                  </a:cubicBezTo>
                  <a:cubicBezTo>
                    <a:pt x="9" y="145"/>
                    <a:pt x="9" y="145"/>
                    <a:pt x="9" y="145"/>
                  </a:cubicBezTo>
                  <a:cubicBezTo>
                    <a:pt x="10" y="144"/>
                    <a:pt x="10" y="144"/>
                    <a:pt x="10" y="144"/>
                  </a:cubicBezTo>
                  <a:cubicBezTo>
                    <a:pt x="11" y="145"/>
                    <a:pt x="11" y="145"/>
                    <a:pt x="11" y="145"/>
                  </a:cubicBezTo>
                  <a:cubicBezTo>
                    <a:pt x="11" y="145"/>
                    <a:pt x="11" y="145"/>
                    <a:pt x="11" y="145"/>
                  </a:cubicBezTo>
                  <a:cubicBezTo>
                    <a:pt x="12" y="144"/>
                    <a:pt x="12" y="144"/>
                    <a:pt x="12" y="144"/>
                  </a:cubicBezTo>
                  <a:cubicBezTo>
                    <a:pt x="12" y="145"/>
                    <a:pt x="12" y="145"/>
                    <a:pt x="12" y="145"/>
                  </a:cubicBezTo>
                  <a:cubicBezTo>
                    <a:pt x="12" y="145"/>
                    <a:pt x="12" y="145"/>
                    <a:pt x="12" y="145"/>
                  </a:cubicBezTo>
                  <a:cubicBezTo>
                    <a:pt x="11" y="145"/>
                    <a:pt x="11" y="145"/>
                    <a:pt x="11" y="145"/>
                  </a:cubicBezTo>
                  <a:cubicBezTo>
                    <a:pt x="11" y="145"/>
                    <a:pt x="11" y="145"/>
                    <a:pt x="11" y="145"/>
                  </a:cubicBezTo>
                  <a:cubicBezTo>
                    <a:pt x="10" y="146"/>
                    <a:pt x="10" y="146"/>
                    <a:pt x="10" y="146"/>
                  </a:cubicBezTo>
                  <a:cubicBezTo>
                    <a:pt x="10" y="145"/>
                    <a:pt x="10" y="145"/>
                    <a:pt x="10" y="145"/>
                  </a:cubicBezTo>
                  <a:cubicBezTo>
                    <a:pt x="8" y="146"/>
                    <a:pt x="8" y="146"/>
                    <a:pt x="8" y="146"/>
                  </a:cubicBezTo>
                  <a:cubicBezTo>
                    <a:pt x="8" y="146"/>
                    <a:pt x="8" y="146"/>
                    <a:pt x="8" y="146"/>
                  </a:cubicBezTo>
                  <a:cubicBezTo>
                    <a:pt x="8" y="147"/>
                    <a:pt x="8" y="147"/>
                    <a:pt x="8" y="147"/>
                  </a:cubicBezTo>
                  <a:cubicBezTo>
                    <a:pt x="9" y="147"/>
                    <a:pt x="9" y="147"/>
                    <a:pt x="9" y="147"/>
                  </a:cubicBezTo>
                  <a:cubicBezTo>
                    <a:pt x="9" y="148"/>
                    <a:pt x="9" y="148"/>
                    <a:pt x="9" y="148"/>
                  </a:cubicBezTo>
                  <a:cubicBezTo>
                    <a:pt x="10" y="148"/>
                    <a:pt x="10" y="148"/>
                    <a:pt x="10" y="148"/>
                  </a:cubicBezTo>
                  <a:cubicBezTo>
                    <a:pt x="11" y="148"/>
                    <a:pt x="11" y="148"/>
                    <a:pt x="11" y="148"/>
                  </a:cubicBezTo>
                  <a:cubicBezTo>
                    <a:pt x="11" y="148"/>
                    <a:pt x="11" y="148"/>
                    <a:pt x="11" y="148"/>
                  </a:cubicBezTo>
                  <a:cubicBezTo>
                    <a:pt x="10" y="149"/>
                    <a:pt x="10" y="149"/>
                    <a:pt x="10" y="149"/>
                  </a:cubicBezTo>
                  <a:cubicBezTo>
                    <a:pt x="10" y="149"/>
                    <a:pt x="10" y="149"/>
                    <a:pt x="10" y="149"/>
                  </a:cubicBezTo>
                  <a:cubicBezTo>
                    <a:pt x="10" y="149"/>
                    <a:pt x="10" y="149"/>
                    <a:pt x="10" y="149"/>
                  </a:cubicBezTo>
                  <a:cubicBezTo>
                    <a:pt x="10" y="150"/>
                    <a:pt x="10" y="150"/>
                    <a:pt x="10" y="150"/>
                  </a:cubicBezTo>
                  <a:cubicBezTo>
                    <a:pt x="9" y="150"/>
                    <a:pt x="9" y="150"/>
                    <a:pt x="9" y="150"/>
                  </a:cubicBezTo>
                  <a:cubicBezTo>
                    <a:pt x="9" y="150"/>
                    <a:pt x="9" y="150"/>
                    <a:pt x="9" y="150"/>
                  </a:cubicBezTo>
                  <a:cubicBezTo>
                    <a:pt x="10" y="152"/>
                    <a:pt x="10" y="152"/>
                    <a:pt x="10" y="152"/>
                  </a:cubicBezTo>
                  <a:cubicBezTo>
                    <a:pt x="10" y="153"/>
                    <a:pt x="10" y="153"/>
                    <a:pt x="10" y="153"/>
                  </a:cubicBezTo>
                  <a:cubicBezTo>
                    <a:pt x="10" y="154"/>
                    <a:pt x="10" y="154"/>
                    <a:pt x="10" y="154"/>
                  </a:cubicBezTo>
                  <a:cubicBezTo>
                    <a:pt x="11" y="155"/>
                    <a:pt x="11" y="155"/>
                    <a:pt x="11" y="155"/>
                  </a:cubicBezTo>
                  <a:cubicBezTo>
                    <a:pt x="12" y="155"/>
                    <a:pt x="12" y="155"/>
                    <a:pt x="12" y="155"/>
                  </a:cubicBezTo>
                  <a:cubicBezTo>
                    <a:pt x="12" y="154"/>
                    <a:pt x="12" y="154"/>
                    <a:pt x="12" y="154"/>
                  </a:cubicBezTo>
                  <a:cubicBezTo>
                    <a:pt x="12" y="152"/>
                    <a:pt x="12" y="152"/>
                    <a:pt x="12" y="152"/>
                  </a:cubicBezTo>
                  <a:cubicBezTo>
                    <a:pt x="13" y="152"/>
                    <a:pt x="13" y="152"/>
                    <a:pt x="13" y="152"/>
                  </a:cubicBezTo>
                  <a:cubicBezTo>
                    <a:pt x="13" y="152"/>
                    <a:pt x="13" y="152"/>
                    <a:pt x="13" y="152"/>
                  </a:cubicBezTo>
                  <a:cubicBezTo>
                    <a:pt x="12" y="152"/>
                    <a:pt x="12" y="152"/>
                    <a:pt x="12" y="152"/>
                  </a:cubicBezTo>
                  <a:cubicBezTo>
                    <a:pt x="12" y="154"/>
                    <a:pt x="12" y="154"/>
                    <a:pt x="12" y="154"/>
                  </a:cubicBezTo>
                  <a:cubicBezTo>
                    <a:pt x="12" y="154"/>
                    <a:pt x="12" y="154"/>
                    <a:pt x="12" y="154"/>
                  </a:cubicBezTo>
                  <a:cubicBezTo>
                    <a:pt x="13" y="155"/>
                    <a:pt x="13" y="155"/>
                    <a:pt x="13" y="155"/>
                  </a:cubicBezTo>
                  <a:cubicBezTo>
                    <a:pt x="13" y="154"/>
                    <a:pt x="13" y="154"/>
                    <a:pt x="13" y="154"/>
                  </a:cubicBezTo>
                  <a:cubicBezTo>
                    <a:pt x="13" y="155"/>
                    <a:pt x="13" y="155"/>
                    <a:pt x="13" y="155"/>
                  </a:cubicBezTo>
                  <a:cubicBezTo>
                    <a:pt x="12" y="155"/>
                    <a:pt x="12" y="155"/>
                    <a:pt x="12" y="155"/>
                  </a:cubicBezTo>
                  <a:cubicBezTo>
                    <a:pt x="11" y="156"/>
                    <a:pt x="11" y="156"/>
                    <a:pt x="11" y="156"/>
                  </a:cubicBezTo>
                  <a:cubicBezTo>
                    <a:pt x="11" y="156"/>
                    <a:pt x="11" y="156"/>
                    <a:pt x="11" y="156"/>
                  </a:cubicBezTo>
                  <a:cubicBezTo>
                    <a:pt x="11" y="157"/>
                    <a:pt x="11" y="157"/>
                    <a:pt x="11" y="157"/>
                  </a:cubicBezTo>
                  <a:cubicBezTo>
                    <a:pt x="11" y="157"/>
                    <a:pt x="11" y="157"/>
                    <a:pt x="11" y="157"/>
                  </a:cubicBezTo>
                  <a:cubicBezTo>
                    <a:pt x="11" y="158"/>
                    <a:pt x="11" y="158"/>
                    <a:pt x="11" y="158"/>
                  </a:cubicBezTo>
                  <a:cubicBezTo>
                    <a:pt x="10" y="158"/>
                    <a:pt x="10" y="158"/>
                    <a:pt x="10" y="158"/>
                  </a:cubicBezTo>
                  <a:cubicBezTo>
                    <a:pt x="10" y="159"/>
                    <a:pt x="10" y="159"/>
                    <a:pt x="10" y="159"/>
                  </a:cubicBezTo>
                  <a:cubicBezTo>
                    <a:pt x="12" y="160"/>
                    <a:pt x="12" y="160"/>
                    <a:pt x="12" y="160"/>
                  </a:cubicBezTo>
                  <a:cubicBezTo>
                    <a:pt x="13" y="160"/>
                    <a:pt x="13" y="160"/>
                    <a:pt x="13" y="160"/>
                  </a:cubicBezTo>
                  <a:cubicBezTo>
                    <a:pt x="14" y="160"/>
                    <a:pt x="14" y="160"/>
                    <a:pt x="14" y="160"/>
                  </a:cubicBezTo>
                  <a:cubicBezTo>
                    <a:pt x="14" y="161"/>
                    <a:pt x="14" y="161"/>
                    <a:pt x="14" y="161"/>
                  </a:cubicBezTo>
                  <a:cubicBezTo>
                    <a:pt x="13" y="161"/>
                    <a:pt x="13" y="161"/>
                    <a:pt x="13" y="161"/>
                  </a:cubicBezTo>
                  <a:cubicBezTo>
                    <a:pt x="14" y="162"/>
                    <a:pt x="14" y="162"/>
                    <a:pt x="14" y="162"/>
                  </a:cubicBezTo>
                  <a:cubicBezTo>
                    <a:pt x="14" y="162"/>
                    <a:pt x="14" y="162"/>
                    <a:pt x="14" y="162"/>
                  </a:cubicBezTo>
                  <a:cubicBezTo>
                    <a:pt x="15" y="161"/>
                    <a:pt x="15" y="161"/>
                    <a:pt x="15" y="161"/>
                  </a:cubicBezTo>
                  <a:cubicBezTo>
                    <a:pt x="15" y="162"/>
                    <a:pt x="15" y="162"/>
                    <a:pt x="15" y="162"/>
                  </a:cubicBezTo>
                  <a:cubicBezTo>
                    <a:pt x="14" y="162"/>
                    <a:pt x="14" y="162"/>
                    <a:pt x="14" y="162"/>
                  </a:cubicBezTo>
                  <a:cubicBezTo>
                    <a:pt x="14" y="163"/>
                    <a:pt x="14" y="163"/>
                    <a:pt x="14" y="163"/>
                  </a:cubicBezTo>
                  <a:cubicBezTo>
                    <a:pt x="13" y="163"/>
                    <a:pt x="13" y="163"/>
                    <a:pt x="13" y="163"/>
                  </a:cubicBezTo>
                  <a:cubicBezTo>
                    <a:pt x="14" y="163"/>
                    <a:pt x="14" y="163"/>
                    <a:pt x="14" y="163"/>
                  </a:cubicBezTo>
                  <a:cubicBezTo>
                    <a:pt x="14" y="163"/>
                    <a:pt x="14" y="163"/>
                    <a:pt x="14" y="163"/>
                  </a:cubicBezTo>
                  <a:cubicBezTo>
                    <a:pt x="14" y="164"/>
                    <a:pt x="14" y="164"/>
                    <a:pt x="14" y="164"/>
                  </a:cubicBezTo>
                  <a:cubicBezTo>
                    <a:pt x="15" y="165"/>
                    <a:pt x="15" y="165"/>
                    <a:pt x="15" y="165"/>
                  </a:cubicBezTo>
                  <a:cubicBezTo>
                    <a:pt x="15" y="165"/>
                    <a:pt x="15" y="165"/>
                    <a:pt x="15" y="165"/>
                  </a:cubicBezTo>
                  <a:cubicBezTo>
                    <a:pt x="16" y="164"/>
                    <a:pt x="16" y="164"/>
                    <a:pt x="16" y="164"/>
                  </a:cubicBezTo>
                  <a:cubicBezTo>
                    <a:pt x="16" y="165"/>
                    <a:pt x="16" y="165"/>
                    <a:pt x="16" y="165"/>
                  </a:cubicBezTo>
                  <a:cubicBezTo>
                    <a:pt x="16" y="166"/>
                    <a:pt x="16" y="166"/>
                    <a:pt x="16" y="166"/>
                  </a:cubicBezTo>
                  <a:cubicBezTo>
                    <a:pt x="16" y="166"/>
                    <a:pt x="16" y="166"/>
                    <a:pt x="16" y="166"/>
                  </a:cubicBezTo>
                  <a:cubicBezTo>
                    <a:pt x="15" y="165"/>
                    <a:pt x="15" y="165"/>
                    <a:pt x="15" y="165"/>
                  </a:cubicBezTo>
                  <a:cubicBezTo>
                    <a:pt x="15" y="166"/>
                    <a:pt x="15" y="166"/>
                    <a:pt x="15" y="166"/>
                  </a:cubicBezTo>
                  <a:cubicBezTo>
                    <a:pt x="15" y="166"/>
                    <a:pt x="15" y="166"/>
                    <a:pt x="15" y="166"/>
                  </a:cubicBezTo>
                  <a:cubicBezTo>
                    <a:pt x="16" y="167"/>
                    <a:pt x="16" y="167"/>
                    <a:pt x="16" y="167"/>
                  </a:cubicBezTo>
                  <a:cubicBezTo>
                    <a:pt x="16" y="167"/>
                    <a:pt x="16" y="167"/>
                    <a:pt x="16" y="167"/>
                  </a:cubicBezTo>
                  <a:cubicBezTo>
                    <a:pt x="16" y="168"/>
                    <a:pt x="16" y="168"/>
                    <a:pt x="16" y="168"/>
                  </a:cubicBezTo>
                  <a:cubicBezTo>
                    <a:pt x="16" y="168"/>
                    <a:pt x="16" y="168"/>
                    <a:pt x="16" y="168"/>
                  </a:cubicBezTo>
                  <a:cubicBezTo>
                    <a:pt x="17" y="169"/>
                    <a:pt x="17" y="169"/>
                    <a:pt x="17" y="169"/>
                  </a:cubicBezTo>
                  <a:cubicBezTo>
                    <a:pt x="18" y="169"/>
                    <a:pt x="18" y="169"/>
                    <a:pt x="18" y="169"/>
                  </a:cubicBezTo>
                  <a:cubicBezTo>
                    <a:pt x="17" y="168"/>
                    <a:pt x="17" y="168"/>
                    <a:pt x="17" y="168"/>
                  </a:cubicBezTo>
                  <a:cubicBezTo>
                    <a:pt x="18" y="167"/>
                    <a:pt x="18" y="167"/>
                    <a:pt x="18" y="167"/>
                  </a:cubicBezTo>
                  <a:cubicBezTo>
                    <a:pt x="17" y="167"/>
                    <a:pt x="17" y="167"/>
                    <a:pt x="17" y="167"/>
                  </a:cubicBezTo>
                  <a:cubicBezTo>
                    <a:pt x="18" y="167"/>
                    <a:pt x="18" y="167"/>
                    <a:pt x="18" y="167"/>
                  </a:cubicBezTo>
                  <a:cubicBezTo>
                    <a:pt x="18" y="168"/>
                    <a:pt x="18" y="168"/>
                    <a:pt x="18" y="168"/>
                  </a:cubicBezTo>
                  <a:cubicBezTo>
                    <a:pt x="19" y="168"/>
                    <a:pt x="19" y="168"/>
                    <a:pt x="19" y="168"/>
                  </a:cubicBezTo>
                  <a:cubicBezTo>
                    <a:pt x="19" y="168"/>
                    <a:pt x="19" y="168"/>
                    <a:pt x="19" y="168"/>
                  </a:cubicBezTo>
                  <a:cubicBezTo>
                    <a:pt x="20" y="167"/>
                    <a:pt x="20" y="167"/>
                    <a:pt x="20" y="167"/>
                  </a:cubicBezTo>
                  <a:cubicBezTo>
                    <a:pt x="20" y="167"/>
                    <a:pt x="20" y="167"/>
                    <a:pt x="20" y="167"/>
                  </a:cubicBezTo>
                  <a:cubicBezTo>
                    <a:pt x="19" y="166"/>
                    <a:pt x="19" y="166"/>
                    <a:pt x="19" y="166"/>
                  </a:cubicBezTo>
                  <a:cubicBezTo>
                    <a:pt x="18" y="166"/>
                    <a:pt x="18" y="166"/>
                    <a:pt x="18" y="166"/>
                  </a:cubicBezTo>
                  <a:cubicBezTo>
                    <a:pt x="18" y="166"/>
                    <a:pt x="18" y="166"/>
                    <a:pt x="18" y="166"/>
                  </a:cubicBezTo>
                  <a:cubicBezTo>
                    <a:pt x="19" y="166"/>
                    <a:pt x="19" y="166"/>
                    <a:pt x="19" y="166"/>
                  </a:cubicBezTo>
                  <a:cubicBezTo>
                    <a:pt x="20" y="166"/>
                    <a:pt x="20" y="166"/>
                    <a:pt x="20" y="166"/>
                  </a:cubicBezTo>
                  <a:cubicBezTo>
                    <a:pt x="20" y="167"/>
                    <a:pt x="20" y="167"/>
                    <a:pt x="20" y="167"/>
                  </a:cubicBezTo>
                  <a:cubicBezTo>
                    <a:pt x="21" y="167"/>
                    <a:pt x="21" y="167"/>
                    <a:pt x="21" y="167"/>
                  </a:cubicBezTo>
                  <a:cubicBezTo>
                    <a:pt x="21" y="166"/>
                    <a:pt x="21" y="166"/>
                    <a:pt x="21" y="166"/>
                  </a:cubicBezTo>
                  <a:cubicBezTo>
                    <a:pt x="20" y="166"/>
                    <a:pt x="20" y="166"/>
                    <a:pt x="20" y="166"/>
                  </a:cubicBezTo>
                  <a:cubicBezTo>
                    <a:pt x="19" y="166"/>
                    <a:pt x="19" y="166"/>
                    <a:pt x="19" y="166"/>
                  </a:cubicBezTo>
                  <a:cubicBezTo>
                    <a:pt x="18" y="165"/>
                    <a:pt x="18" y="165"/>
                    <a:pt x="18" y="165"/>
                  </a:cubicBezTo>
                  <a:cubicBezTo>
                    <a:pt x="19" y="165"/>
                    <a:pt x="19" y="165"/>
                    <a:pt x="19" y="165"/>
                  </a:cubicBezTo>
                  <a:cubicBezTo>
                    <a:pt x="20" y="165"/>
                    <a:pt x="20" y="165"/>
                    <a:pt x="20" y="165"/>
                  </a:cubicBezTo>
                  <a:cubicBezTo>
                    <a:pt x="22" y="166"/>
                    <a:pt x="22" y="166"/>
                    <a:pt x="22" y="166"/>
                  </a:cubicBezTo>
                  <a:cubicBezTo>
                    <a:pt x="22" y="167"/>
                    <a:pt x="22" y="167"/>
                    <a:pt x="22" y="167"/>
                  </a:cubicBezTo>
                  <a:cubicBezTo>
                    <a:pt x="21" y="168"/>
                    <a:pt x="21" y="168"/>
                    <a:pt x="21" y="168"/>
                  </a:cubicBezTo>
                  <a:cubicBezTo>
                    <a:pt x="21" y="168"/>
                    <a:pt x="21" y="168"/>
                    <a:pt x="21" y="168"/>
                  </a:cubicBezTo>
                  <a:cubicBezTo>
                    <a:pt x="22" y="169"/>
                    <a:pt x="22" y="169"/>
                    <a:pt x="22" y="169"/>
                  </a:cubicBezTo>
                  <a:cubicBezTo>
                    <a:pt x="22" y="170"/>
                    <a:pt x="22" y="170"/>
                    <a:pt x="22" y="170"/>
                  </a:cubicBezTo>
                  <a:cubicBezTo>
                    <a:pt x="21" y="170"/>
                    <a:pt x="21" y="170"/>
                    <a:pt x="21" y="170"/>
                  </a:cubicBezTo>
                  <a:cubicBezTo>
                    <a:pt x="22" y="169"/>
                    <a:pt x="22" y="169"/>
                    <a:pt x="22" y="169"/>
                  </a:cubicBezTo>
                  <a:cubicBezTo>
                    <a:pt x="21" y="168"/>
                    <a:pt x="21" y="168"/>
                    <a:pt x="21" y="168"/>
                  </a:cubicBezTo>
                  <a:cubicBezTo>
                    <a:pt x="20" y="168"/>
                    <a:pt x="20" y="168"/>
                    <a:pt x="20" y="168"/>
                  </a:cubicBezTo>
                  <a:cubicBezTo>
                    <a:pt x="20" y="168"/>
                    <a:pt x="20" y="168"/>
                    <a:pt x="20" y="168"/>
                  </a:cubicBezTo>
                  <a:cubicBezTo>
                    <a:pt x="20" y="169"/>
                    <a:pt x="20" y="169"/>
                    <a:pt x="20" y="169"/>
                  </a:cubicBezTo>
                  <a:cubicBezTo>
                    <a:pt x="20" y="169"/>
                    <a:pt x="20" y="169"/>
                    <a:pt x="20" y="169"/>
                  </a:cubicBezTo>
                  <a:cubicBezTo>
                    <a:pt x="20" y="170"/>
                    <a:pt x="20" y="170"/>
                    <a:pt x="20" y="170"/>
                  </a:cubicBezTo>
                  <a:cubicBezTo>
                    <a:pt x="20" y="170"/>
                    <a:pt x="20" y="170"/>
                    <a:pt x="20" y="170"/>
                  </a:cubicBezTo>
                  <a:cubicBezTo>
                    <a:pt x="19" y="169"/>
                    <a:pt x="19" y="169"/>
                    <a:pt x="19" y="169"/>
                  </a:cubicBezTo>
                  <a:cubicBezTo>
                    <a:pt x="19" y="169"/>
                    <a:pt x="19" y="169"/>
                    <a:pt x="19" y="169"/>
                  </a:cubicBezTo>
                  <a:cubicBezTo>
                    <a:pt x="18" y="169"/>
                    <a:pt x="18" y="169"/>
                    <a:pt x="18" y="169"/>
                  </a:cubicBezTo>
                  <a:cubicBezTo>
                    <a:pt x="17" y="169"/>
                    <a:pt x="17" y="169"/>
                    <a:pt x="17" y="169"/>
                  </a:cubicBezTo>
                  <a:cubicBezTo>
                    <a:pt x="16" y="170"/>
                    <a:pt x="16" y="170"/>
                    <a:pt x="16" y="170"/>
                  </a:cubicBezTo>
                  <a:cubicBezTo>
                    <a:pt x="17" y="170"/>
                    <a:pt x="17" y="170"/>
                    <a:pt x="17" y="170"/>
                  </a:cubicBezTo>
                  <a:cubicBezTo>
                    <a:pt x="17" y="171"/>
                    <a:pt x="17" y="171"/>
                    <a:pt x="17" y="171"/>
                  </a:cubicBezTo>
                  <a:cubicBezTo>
                    <a:pt x="18" y="172"/>
                    <a:pt x="18" y="172"/>
                    <a:pt x="18" y="172"/>
                  </a:cubicBezTo>
                  <a:cubicBezTo>
                    <a:pt x="18" y="172"/>
                    <a:pt x="18" y="172"/>
                    <a:pt x="18" y="172"/>
                  </a:cubicBezTo>
                  <a:cubicBezTo>
                    <a:pt x="18" y="173"/>
                    <a:pt x="18" y="173"/>
                    <a:pt x="18" y="173"/>
                  </a:cubicBezTo>
                  <a:cubicBezTo>
                    <a:pt x="18" y="173"/>
                    <a:pt x="18" y="173"/>
                    <a:pt x="18" y="173"/>
                  </a:cubicBezTo>
                  <a:cubicBezTo>
                    <a:pt x="18" y="173"/>
                    <a:pt x="18" y="173"/>
                    <a:pt x="18" y="173"/>
                  </a:cubicBezTo>
                  <a:cubicBezTo>
                    <a:pt x="19" y="172"/>
                    <a:pt x="19" y="172"/>
                    <a:pt x="19" y="172"/>
                  </a:cubicBezTo>
                  <a:cubicBezTo>
                    <a:pt x="19" y="173"/>
                    <a:pt x="19" y="173"/>
                    <a:pt x="19" y="173"/>
                  </a:cubicBezTo>
                  <a:cubicBezTo>
                    <a:pt x="20" y="173"/>
                    <a:pt x="20" y="173"/>
                    <a:pt x="20" y="173"/>
                  </a:cubicBezTo>
                  <a:cubicBezTo>
                    <a:pt x="20" y="173"/>
                    <a:pt x="20" y="173"/>
                    <a:pt x="20" y="173"/>
                  </a:cubicBezTo>
                  <a:cubicBezTo>
                    <a:pt x="19" y="173"/>
                    <a:pt x="19" y="173"/>
                    <a:pt x="19" y="173"/>
                  </a:cubicBezTo>
                  <a:cubicBezTo>
                    <a:pt x="18" y="174"/>
                    <a:pt x="18" y="174"/>
                    <a:pt x="18" y="174"/>
                  </a:cubicBezTo>
                  <a:cubicBezTo>
                    <a:pt x="19" y="174"/>
                    <a:pt x="19" y="174"/>
                    <a:pt x="19" y="174"/>
                  </a:cubicBezTo>
                  <a:cubicBezTo>
                    <a:pt x="20" y="174"/>
                    <a:pt x="20" y="174"/>
                    <a:pt x="20" y="174"/>
                  </a:cubicBezTo>
                  <a:cubicBezTo>
                    <a:pt x="21" y="175"/>
                    <a:pt x="21" y="175"/>
                    <a:pt x="21" y="175"/>
                  </a:cubicBezTo>
                  <a:cubicBezTo>
                    <a:pt x="21" y="175"/>
                    <a:pt x="21" y="175"/>
                    <a:pt x="21" y="175"/>
                  </a:cubicBezTo>
                  <a:cubicBezTo>
                    <a:pt x="22" y="174"/>
                    <a:pt x="22" y="174"/>
                    <a:pt x="22" y="174"/>
                  </a:cubicBezTo>
                  <a:cubicBezTo>
                    <a:pt x="21" y="173"/>
                    <a:pt x="21" y="173"/>
                    <a:pt x="21" y="173"/>
                  </a:cubicBezTo>
                  <a:cubicBezTo>
                    <a:pt x="22" y="173"/>
                    <a:pt x="22" y="173"/>
                    <a:pt x="22" y="173"/>
                  </a:cubicBezTo>
                  <a:cubicBezTo>
                    <a:pt x="21" y="172"/>
                    <a:pt x="21" y="172"/>
                    <a:pt x="21" y="172"/>
                  </a:cubicBezTo>
                  <a:cubicBezTo>
                    <a:pt x="21" y="172"/>
                    <a:pt x="21" y="172"/>
                    <a:pt x="21" y="172"/>
                  </a:cubicBezTo>
                  <a:cubicBezTo>
                    <a:pt x="20" y="172"/>
                    <a:pt x="20" y="172"/>
                    <a:pt x="20" y="172"/>
                  </a:cubicBezTo>
                  <a:cubicBezTo>
                    <a:pt x="21" y="172"/>
                    <a:pt x="21" y="172"/>
                    <a:pt x="21" y="172"/>
                  </a:cubicBezTo>
                  <a:cubicBezTo>
                    <a:pt x="21" y="172"/>
                    <a:pt x="21" y="172"/>
                    <a:pt x="21" y="172"/>
                  </a:cubicBezTo>
                  <a:cubicBezTo>
                    <a:pt x="21" y="171"/>
                    <a:pt x="21" y="171"/>
                    <a:pt x="21" y="171"/>
                  </a:cubicBezTo>
                  <a:cubicBezTo>
                    <a:pt x="21" y="171"/>
                    <a:pt x="21" y="171"/>
                    <a:pt x="21" y="171"/>
                  </a:cubicBezTo>
                  <a:cubicBezTo>
                    <a:pt x="22" y="171"/>
                    <a:pt x="22" y="171"/>
                    <a:pt x="22" y="171"/>
                  </a:cubicBezTo>
                  <a:cubicBezTo>
                    <a:pt x="23" y="171"/>
                    <a:pt x="23" y="171"/>
                    <a:pt x="23" y="171"/>
                  </a:cubicBezTo>
                  <a:cubicBezTo>
                    <a:pt x="23" y="172"/>
                    <a:pt x="23" y="172"/>
                    <a:pt x="23" y="172"/>
                  </a:cubicBezTo>
                  <a:cubicBezTo>
                    <a:pt x="23" y="172"/>
                    <a:pt x="23" y="172"/>
                    <a:pt x="23" y="172"/>
                  </a:cubicBezTo>
                  <a:cubicBezTo>
                    <a:pt x="24" y="171"/>
                    <a:pt x="24" y="171"/>
                    <a:pt x="24" y="171"/>
                  </a:cubicBezTo>
                  <a:cubicBezTo>
                    <a:pt x="25" y="171"/>
                    <a:pt x="25" y="171"/>
                    <a:pt x="25" y="171"/>
                  </a:cubicBezTo>
                  <a:cubicBezTo>
                    <a:pt x="25" y="171"/>
                    <a:pt x="25" y="171"/>
                    <a:pt x="25" y="171"/>
                  </a:cubicBezTo>
                  <a:cubicBezTo>
                    <a:pt x="26" y="171"/>
                    <a:pt x="26" y="171"/>
                    <a:pt x="26" y="171"/>
                  </a:cubicBezTo>
                  <a:cubicBezTo>
                    <a:pt x="27" y="171"/>
                    <a:pt x="27" y="171"/>
                    <a:pt x="27" y="171"/>
                  </a:cubicBezTo>
                  <a:cubicBezTo>
                    <a:pt x="27" y="172"/>
                    <a:pt x="27" y="172"/>
                    <a:pt x="27" y="172"/>
                  </a:cubicBezTo>
                  <a:cubicBezTo>
                    <a:pt x="26" y="172"/>
                    <a:pt x="26" y="172"/>
                    <a:pt x="26" y="172"/>
                  </a:cubicBezTo>
                  <a:cubicBezTo>
                    <a:pt x="26" y="172"/>
                    <a:pt x="26" y="172"/>
                    <a:pt x="26" y="172"/>
                  </a:cubicBezTo>
                  <a:cubicBezTo>
                    <a:pt x="26" y="172"/>
                    <a:pt x="26" y="172"/>
                    <a:pt x="26" y="172"/>
                  </a:cubicBezTo>
                  <a:cubicBezTo>
                    <a:pt x="25" y="172"/>
                    <a:pt x="25" y="172"/>
                    <a:pt x="25" y="172"/>
                  </a:cubicBezTo>
                  <a:cubicBezTo>
                    <a:pt x="24" y="172"/>
                    <a:pt x="24" y="172"/>
                    <a:pt x="24" y="172"/>
                  </a:cubicBezTo>
                  <a:cubicBezTo>
                    <a:pt x="23" y="173"/>
                    <a:pt x="23" y="173"/>
                    <a:pt x="23" y="173"/>
                  </a:cubicBezTo>
                  <a:cubicBezTo>
                    <a:pt x="23" y="173"/>
                    <a:pt x="23" y="173"/>
                    <a:pt x="23" y="173"/>
                  </a:cubicBezTo>
                  <a:cubicBezTo>
                    <a:pt x="22" y="173"/>
                    <a:pt x="22" y="173"/>
                    <a:pt x="22" y="173"/>
                  </a:cubicBezTo>
                  <a:cubicBezTo>
                    <a:pt x="22" y="174"/>
                    <a:pt x="22" y="174"/>
                    <a:pt x="22" y="174"/>
                  </a:cubicBezTo>
                  <a:cubicBezTo>
                    <a:pt x="22" y="174"/>
                    <a:pt x="22" y="174"/>
                    <a:pt x="22" y="174"/>
                  </a:cubicBezTo>
                  <a:cubicBezTo>
                    <a:pt x="22" y="175"/>
                    <a:pt x="22" y="175"/>
                    <a:pt x="22" y="175"/>
                  </a:cubicBezTo>
                  <a:cubicBezTo>
                    <a:pt x="21" y="175"/>
                    <a:pt x="21" y="175"/>
                    <a:pt x="21" y="175"/>
                  </a:cubicBezTo>
                  <a:cubicBezTo>
                    <a:pt x="21" y="175"/>
                    <a:pt x="21" y="175"/>
                    <a:pt x="21" y="175"/>
                  </a:cubicBezTo>
                  <a:cubicBezTo>
                    <a:pt x="22" y="175"/>
                    <a:pt x="22" y="175"/>
                    <a:pt x="22" y="175"/>
                  </a:cubicBezTo>
                  <a:cubicBezTo>
                    <a:pt x="22" y="176"/>
                    <a:pt x="22" y="176"/>
                    <a:pt x="22" y="176"/>
                  </a:cubicBezTo>
                  <a:cubicBezTo>
                    <a:pt x="22" y="176"/>
                    <a:pt x="22" y="176"/>
                    <a:pt x="22" y="176"/>
                  </a:cubicBezTo>
                  <a:cubicBezTo>
                    <a:pt x="23" y="177"/>
                    <a:pt x="23" y="177"/>
                    <a:pt x="23" y="177"/>
                  </a:cubicBezTo>
                  <a:cubicBezTo>
                    <a:pt x="24" y="177"/>
                    <a:pt x="24" y="177"/>
                    <a:pt x="24" y="177"/>
                  </a:cubicBezTo>
                  <a:cubicBezTo>
                    <a:pt x="24" y="177"/>
                    <a:pt x="24" y="177"/>
                    <a:pt x="24" y="177"/>
                  </a:cubicBezTo>
                  <a:cubicBezTo>
                    <a:pt x="24" y="177"/>
                    <a:pt x="24" y="177"/>
                    <a:pt x="24" y="177"/>
                  </a:cubicBezTo>
                  <a:cubicBezTo>
                    <a:pt x="24" y="176"/>
                    <a:pt x="24" y="176"/>
                    <a:pt x="24" y="176"/>
                  </a:cubicBezTo>
                  <a:cubicBezTo>
                    <a:pt x="25" y="176"/>
                    <a:pt x="25" y="176"/>
                    <a:pt x="25" y="176"/>
                  </a:cubicBezTo>
                  <a:cubicBezTo>
                    <a:pt x="25" y="176"/>
                    <a:pt x="25" y="176"/>
                    <a:pt x="25" y="176"/>
                  </a:cubicBezTo>
                  <a:cubicBezTo>
                    <a:pt x="25" y="175"/>
                    <a:pt x="25" y="175"/>
                    <a:pt x="25" y="175"/>
                  </a:cubicBezTo>
                  <a:cubicBezTo>
                    <a:pt x="25" y="175"/>
                    <a:pt x="25" y="175"/>
                    <a:pt x="25" y="175"/>
                  </a:cubicBezTo>
                  <a:cubicBezTo>
                    <a:pt x="26" y="174"/>
                    <a:pt x="26" y="174"/>
                    <a:pt x="26" y="174"/>
                  </a:cubicBezTo>
                  <a:cubicBezTo>
                    <a:pt x="26" y="174"/>
                    <a:pt x="26" y="174"/>
                    <a:pt x="26" y="174"/>
                  </a:cubicBezTo>
                  <a:cubicBezTo>
                    <a:pt x="27" y="173"/>
                    <a:pt x="27" y="173"/>
                    <a:pt x="27" y="173"/>
                  </a:cubicBezTo>
                  <a:cubicBezTo>
                    <a:pt x="28" y="172"/>
                    <a:pt x="28" y="172"/>
                    <a:pt x="28" y="172"/>
                  </a:cubicBezTo>
                  <a:cubicBezTo>
                    <a:pt x="28" y="173"/>
                    <a:pt x="28" y="173"/>
                    <a:pt x="28" y="173"/>
                  </a:cubicBezTo>
                  <a:cubicBezTo>
                    <a:pt x="28" y="173"/>
                    <a:pt x="28" y="173"/>
                    <a:pt x="28" y="173"/>
                  </a:cubicBezTo>
                  <a:cubicBezTo>
                    <a:pt x="29" y="173"/>
                    <a:pt x="29" y="173"/>
                    <a:pt x="29" y="173"/>
                  </a:cubicBezTo>
                  <a:cubicBezTo>
                    <a:pt x="29" y="173"/>
                    <a:pt x="29" y="173"/>
                    <a:pt x="29" y="173"/>
                  </a:cubicBezTo>
                  <a:cubicBezTo>
                    <a:pt x="28" y="173"/>
                    <a:pt x="28" y="173"/>
                    <a:pt x="28" y="173"/>
                  </a:cubicBezTo>
                  <a:cubicBezTo>
                    <a:pt x="28" y="174"/>
                    <a:pt x="28" y="174"/>
                    <a:pt x="28" y="174"/>
                  </a:cubicBezTo>
                  <a:cubicBezTo>
                    <a:pt x="28" y="175"/>
                    <a:pt x="28" y="175"/>
                    <a:pt x="28" y="175"/>
                  </a:cubicBezTo>
                  <a:cubicBezTo>
                    <a:pt x="27" y="175"/>
                    <a:pt x="27" y="175"/>
                    <a:pt x="27" y="175"/>
                  </a:cubicBezTo>
                  <a:cubicBezTo>
                    <a:pt x="27" y="176"/>
                    <a:pt x="27" y="176"/>
                    <a:pt x="27" y="176"/>
                  </a:cubicBezTo>
                  <a:cubicBezTo>
                    <a:pt x="27" y="177"/>
                    <a:pt x="27" y="177"/>
                    <a:pt x="27" y="177"/>
                  </a:cubicBezTo>
                  <a:cubicBezTo>
                    <a:pt x="27" y="177"/>
                    <a:pt x="27" y="177"/>
                    <a:pt x="27" y="177"/>
                  </a:cubicBezTo>
                  <a:cubicBezTo>
                    <a:pt x="26" y="177"/>
                    <a:pt x="26" y="177"/>
                    <a:pt x="26" y="177"/>
                  </a:cubicBezTo>
                  <a:cubicBezTo>
                    <a:pt x="26" y="177"/>
                    <a:pt x="26" y="177"/>
                    <a:pt x="26" y="177"/>
                  </a:cubicBezTo>
                  <a:cubicBezTo>
                    <a:pt x="27" y="177"/>
                    <a:pt x="27" y="177"/>
                    <a:pt x="27" y="177"/>
                  </a:cubicBezTo>
                  <a:cubicBezTo>
                    <a:pt x="27" y="176"/>
                    <a:pt x="27" y="176"/>
                    <a:pt x="27" y="176"/>
                  </a:cubicBezTo>
                  <a:cubicBezTo>
                    <a:pt x="26" y="176"/>
                    <a:pt x="26" y="176"/>
                    <a:pt x="26" y="176"/>
                  </a:cubicBezTo>
                  <a:cubicBezTo>
                    <a:pt x="26" y="176"/>
                    <a:pt x="26" y="176"/>
                    <a:pt x="26" y="176"/>
                  </a:cubicBezTo>
                  <a:cubicBezTo>
                    <a:pt x="26" y="176"/>
                    <a:pt x="26" y="176"/>
                    <a:pt x="26" y="176"/>
                  </a:cubicBezTo>
                  <a:cubicBezTo>
                    <a:pt x="25" y="176"/>
                    <a:pt x="25" y="176"/>
                    <a:pt x="25" y="176"/>
                  </a:cubicBezTo>
                  <a:cubicBezTo>
                    <a:pt x="25" y="176"/>
                    <a:pt x="25" y="176"/>
                    <a:pt x="25" y="176"/>
                  </a:cubicBezTo>
                  <a:cubicBezTo>
                    <a:pt x="25" y="177"/>
                    <a:pt x="25" y="177"/>
                    <a:pt x="25" y="177"/>
                  </a:cubicBezTo>
                  <a:cubicBezTo>
                    <a:pt x="25" y="177"/>
                    <a:pt x="25" y="177"/>
                    <a:pt x="25" y="177"/>
                  </a:cubicBezTo>
                  <a:cubicBezTo>
                    <a:pt x="27" y="179"/>
                    <a:pt x="27" y="179"/>
                    <a:pt x="27" y="179"/>
                  </a:cubicBezTo>
                  <a:cubicBezTo>
                    <a:pt x="28" y="179"/>
                    <a:pt x="28" y="179"/>
                    <a:pt x="28" y="179"/>
                  </a:cubicBezTo>
                  <a:cubicBezTo>
                    <a:pt x="29" y="179"/>
                    <a:pt x="29" y="179"/>
                    <a:pt x="29" y="179"/>
                  </a:cubicBezTo>
                  <a:cubicBezTo>
                    <a:pt x="29" y="179"/>
                    <a:pt x="29" y="179"/>
                    <a:pt x="29" y="179"/>
                  </a:cubicBezTo>
                  <a:cubicBezTo>
                    <a:pt x="30" y="180"/>
                    <a:pt x="30" y="180"/>
                    <a:pt x="30" y="180"/>
                  </a:cubicBezTo>
                  <a:cubicBezTo>
                    <a:pt x="30" y="179"/>
                    <a:pt x="30" y="179"/>
                    <a:pt x="30" y="179"/>
                  </a:cubicBezTo>
                  <a:cubicBezTo>
                    <a:pt x="31" y="178"/>
                    <a:pt x="31" y="178"/>
                    <a:pt x="31" y="178"/>
                  </a:cubicBezTo>
                  <a:cubicBezTo>
                    <a:pt x="30" y="177"/>
                    <a:pt x="30" y="177"/>
                    <a:pt x="30" y="177"/>
                  </a:cubicBezTo>
                  <a:cubicBezTo>
                    <a:pt x="30" y="176"/>
                    <a:pt x="30" y="176"/>
                    <a:pt x="30" y="176"/>
                  </a:cubicBezTo>
                  <a:cubicBezTo>
                    <a:pt x="30" y="176"/>
                    <a:pt x="30" y="176"/>
                    <a:pt x="30" y="176"/>
                  </a:cubicBezTo>
                  <a:cubicBezTo>
                    <a:pt x="30" y="175"/>
                    <a:pt x="30" y="175"/>
                    <a:pt x="30" y="175"/>
                  </a:cubicBezTo>
                  <a:cubicBezTo>
                    <a:pt x="30" y="174"/>
                    <a:pt x="30" y="174"/>
                    <a:pt x="30" y="174"/>
                  </a:cubicBezTo>
                  <a:cubicBezTo>
                    <a:pt x="30" y="173"/>
                    <a:pt x="30" y="173"/>
                    <a:pt x="30" y="173"/>
                  </a:cubicBezTo>
                  <a:cubicBezTo>
                    <a:pt x="30" y="172"/>
                    <a:pt x="30" y="172"/>
                    <a:pt x="30" y="172"/>
                  </a:cubicBezTo>
                  <a:cubicBezTo>
                    <a:pt x="31" y="172"/>
                    <a:pt x="31" y="172"/>
                    <a:pt x="31" y="172"/>
                  </a:cubicBezTo>
                  <a:cubicBezTo>
                    <a:pt x="33" y="171"/>
                    <a:pt x="33" y="171"/>
                    <a:pt x="33" y="171"/>
                  </a:cubicBezTo>
                  <a:cubicBezTo>
                    <a:pt x="33" y="170"/>
                    <a:pt x="33" y="170"/>
                    <a:pt x="33" y="170"/>
                  </a:cubicBezTo>
                  <a:cubicBezTo>
                    <a:pt x="34" y="170"/>
                    <a:pt x="34" y="170"/>
                    <a:pt x="34" y="170"/>
                  </a:cubicBezTo>
                  <a:cubicBezTo>
                    <a:pt x="34" y="170"/>
                    <a:pt x="34" y="170"/>
                    <a:pt x="34" y="170"/>
                  </a:cubicBezTo>
                  <a:cubicBezTo>
                    <a:pt x="34" y="169"/>
                    <a:pt x="34" y="169"/>
                    <a:pt x="34" y="169"/>
                  </a:cubicBezTo>
                  <a:cubicBezTo>
                    <a:pt x="35" y="169"/>
                    <a:pt x="35" y="169"/>
                    <a:pt x="35" y="169"/>
                  </a:cubicBezTo>
                  <a:cubicBezTo>
                    <a:pt x="36" y="168"/>
                    <a:pt x="36" y="168"/>
                    <a:pt x="36" y="168"/>
                  </a:cubicBezTo>
                  <a:cubicBezTo>
                    <a:pt x="37" y="169"/>
                    <a:pt x="37" y="169"/>
                    <a:pt x="37" y="169"/>
                  </a:cubicBezTo>
                  <a:cubicBezTo>
                    <a:pt x="37" y="169"/>
                    <a:pt x="37" y="169"/>
                    <a:pt x="37" y="169"/>
                  </a:cubicBezTo>
                  <a:cubicBezTo>
                    <a:pt x="38" y="169"/>
                    <a:pt x="38" y="169"/>
                    <a:pt x="38" y="169"/>
                  </a:cubicBezTo>
                  <a:close/>
                  <a:moveTo>
                    <a:pt x="46" y="190"/>
                  </a:moveTo>
                  <a:cubicBezTo>
                    <a:pt x="47" y="190"/>
                    <a:pt x="47" y="190"/>
                    <a:pt x="47" y="190"/>
                  </a:cubicBezTo>
                  <a:cubicBezTo>
                    <a:pt x="47" y="190"/>
                    <a:pt x="47" y="190"/>
                    <a:pt x="47" y="190"/>
                  </a:cubicBezTo>
                  <a:cubicBezTo>
                    <a:pt x="47" y="190"/>
                    <a:pt x="47" y="190"/>
                    <a:pt x="47" y="190"/>
                  </a:cubicBezTo>
                  <a:cubicBezTo>
                    <a:pt x="47" y="190"/>
                    <a:pt x="46" y="190"/>
                    <a:pt x="46" y="190"/>
                  </a:cubicBezTo>
                  <a:close/>
                  <a:moveTo>
                    <a:pt x="6" y="117"/>
                  </a:moveTo>
                  <a:cubicBezTo>
                    <a:pt x="5" y="117"/>
                    <a:pt x="5" y="117"/>
                    <a:pt x="5" y="117"/>
                  </a:cubicBezTo>
                  <a:cubicBezTo>
                    <a:pt x="5" y="117"/>
                    <a:pt x="5" y="117"/>
                    <a:pt x="5" y="117"/>
                  </a:cubicBezTo>
                  <a:cubicBezTo>
                    <a:pt x="5" y="117"/>
                    <a:pt x="5" y="117"/>
                    <a:pt x="5" y="117"/>
                  </a:cubicBezTo>
                  <a:cubicBezTo>
                    <a:pt x="6" y="118"/>
                    <a:pt x="6" y="118"/>
                    <a:pt x="6" y="118"/>
                  </a:cubicBezTo>
                  <a:cubicBezTo>
                    <a:pt x="6" y="119"/>
                    <a:pt x="6" y="119"/>
                    <a:pt x="6" y="119"/>
                  </a:cubicBezTo>
                  <a:cubicBezTo>
                    <a:pt x="7" y="119"/>
                    <a:pt x="7" y="119"/>
                    <a:pt x="7" y="119"/>
                  </a:cubicBezTo>
                  <a:cubicBezTo>
                    <a:pt x="6" y="120"/>
                    <a:pt x="6" y="120"/>
                    <a:pt x="6" y="120"/>
                  </a:cubicBezTo>
                  <a:cubicBezTo>
                    <a:pt x="6" y="119"/>
                    <a:pt x="6" y="119"/>
                    <a:pt x="6" y="119"/>
                  </a:cubicBezTo>
                  <a:cubicBezTo>
                    <a:pt x="5" y="120"/>
                    <a:pt x="5" y="120"/>
                    <a:pt x="5" y="120"/>
                  </a:cubicBezTo>
                  <a:cubicBezTo>
                    <a:pt x="5" y="121"/>
                    <a:pt x="5" y="121"/>
                    <a:pt x="5" y="121"/>
                  </a:cubicBezTo>
                  <a:cubicBezTo>
                    <a:pt x="5" y="121"/>
                    <a:pt x="5" y="121"/>
                    <a:pt x="5" y="121"/>
                  </a:cubicBezTo>
                  <a:cubicBezTo>
                    <a:pt x="4" y="121"/>
                    <a:pt x="4" y="121"/>
                    <a:pt x="4" y="121"/>
                  </a:cubicBezTo>
                  <a:cubicBezTo>
                    <a:pt x="3" y="121"/>
                    <a:pt x="3" y="121"/>
                    <a:pt x="3" y="121"/>
                  </a:cubicBezTo>
                  <a:cubicBezTo>
                    <a:pt x="3" y="120"/>
                    <a:pt x="3" y="120"/>
                    <a:pt x="3" y="120"/>
                  </a:cubicBezTo>
                  <a:cubicBezTo>
                    <a:pt x="3" y="117"/>
                    <a:pt x="3" y="117"/>
                    <a:pt x="3" y="117"/>
                  </a:cubicBezTo>
                  <a:cubicBezTo>
                    <a:pt x="3" y="116"/>
                    <a:pt x="3" y="116"/>
                    <a:pt x="3" y="116"/>
                  </a:cubicBezTo>
                  <a:cubicBezTo>
                    <a:pt x="2" y="116"/>
                    <a:pt x="2" y="116"/>
                    <a:pt x="2" y="116"/>
                  </a:cubicBezTo>
                  <a:cubicBezTo>
                    <a:pt x="2" y="116"/>
                    <a:pt x="2" y="116"/>
                    <a:pt x="2" y="116"/>
                  </a:cubicBezTo>
                  <a:cubicBezTo>
                    <a:pt x="2" y="115"/>
                    <a:pt x="2" y="115"/>
                    <a:pt x="2" y="115"/>
                  </a:cubicBezTo>
                  <a:cubicBezTo>
                    <a:pt x="3" y="115"/>
                    <a:pt x="3" y="115"/>
                    <a:pt x="3" y="115"/>
                  </a:cubicBezTo>
                  <a:cubicBezTo>
                    <a:pt x="3" y="114"/>
                    <a:pt x="3" y="114"/>
                    <a:pt x="3" y="114"/>
                  </a:cubicBezTo>
                  <a:cubicBezTo>
                    <a:pt x="3" y="114"/>
                    <a:pt x="3" y="114"/>
                    <a:pt x="3" y="114"/>
                  </a:cubicBezTo>
                  <a:cubicBezTo>
                    <a:pt x="3" y="113"/>
                    <a:pt x="3" y="113"/>
                    <a:pt x="3" y="113"/>
                  </a:cubicBezTo>
                  <a:cubicBezTo>
                    <a:pt x="3" y="113"/>
                    <a:pt x="3" y="113"/>
                    <a:pt x="3" y="113"/>
                  </a:cubicBezTo>
                  <a:cubicBezTo>
                    <a:pt x="4" y="113"/>
                    <a:pt x="4" y="113"/>
                    <a:pt x="4" y="113"/>
                  </a:cubicBezTo>
                  <a:cubicBezTo>
                    <a:pt x="5" y="113"/>
                    <a:pt x="5" y="113"/>
                    <a:pt x="5" y="113"/>
                  </a:cubicBezTo>
                  <a:cubicBezTo>
                    <a:pt x="6" y="114"/>
                    <a:pt x="6" y="114"/>
                    <a:pt x="6" y="114"/>
                  </a:cubicBezTo>
                  <a:cubicBezTo>
                    <a:pt x="6" y="115"/>
                    <a:pt x="6" y="115"/>
                    <a:pt x="6" y="115"/>
                  </a:cubicBezTo>
                  <a:cubicBezTo>
                    <a:pt x="6" y="116"/>
                    <a:pt x="6" y="116"/>
                    <a:pt x="6" y="116"/>
                  </a:cubicBezTo>
                  <a:cubicBezTo>
                    <a:pt x="6" y="116"/>
                    <a:pt x="6" y="116"/>
                    <a:pt x="6" y="116"/>
                  </a:cubicBezTo>
                  <a:cubicBezTo>
                    <a:pt x="5" y="116"/>
                    <a:pt x="5" y="116"/>
                    <a:pt x="5" y="116"/>
                  </a:cubicBezTo>
                  <a:cubicBezTo>
                    <a:pt x="6" y="117"/>
                    <a:pt x="6" y="117"/>
                    <a:pt x="6" y="117"/>
                  </a:cubicBezTo>
                  <a:cubicBezTo>
                    <a:pt x="6" y="117"/>
                    <a:pt x="6" y="117"/>
                    <a:pt x="6" y="117"/>
                  </a:cubicBezTo>
                  <a:cubicBezTo>
                    <a:pt x="6" y="117"/>
                    <a:pt x="6" y="117"/>
                    <a:pt x="6" y="117"/>
                  </a:cubicBezTo>
                  <a:close/>
                  <a:moveTo>
                    <a:pt x="7" y="115"/>
                  </a:moveTo>
                  <a:cubicBezTo>
                    <a:pt x="8" y="115"/>
                    <a:pt x="8" y="115"/>
                    <a:pt x="8" y="115"/>
                  </a:cubicBezTo>
                  <a:cubicBezTo>
                    <a:pt x="8" y="116"/>
                    <a:pt x="8" y="116"/>
                    <a:pt x="8" y="116"/>
                  </a:cubicBezTo>
                  <a:cubicBezTo>
                    <a:pt x="8" y="116"/>
                    <a:pt x="8" y="116"/>
                    <a:pt x="8" y="116"/>
                  </a:cubicBezTo>
                  <a:cubicBezTo>
                    <a:pt x="7" y="115"/>
                    <a:pt x="7" y="115"/>
                    <a:pt x="7" y="115"/>
                  </a:cubicBezTo>
                  <a:close/>
                  <a:moveTo>
                    <a:pt x="2" y="123"/>
                  </a:moveTo>
                  <a:cubicBezTo>
                    <a:pt x="2" y="123"/>
                    <a:pt x="2" y="123"/>
                    <a:pt x="2" y="123"/>
                  </a:cubicBezTo>
                  <a:cubicBezTo>
                    <a:pt x="3" y="123"/>
                    <a:pt x="3" y="123"/>
                    <a:pt x="3" y="123"/>
                  </a:cubicBezTo>
                  <a:cubicBezTo>
                    <a:pt x="3" y="123"/>
                    <a:pt x="3" y="123"/>
                    <a:pt x="3" y="123"/>
                  </a:cubicBezTo>
                  <a:cubicBezTo>
                    <a:pt x="2" y="123"/>
                    <a:pt x="2" y="123"/>
                    <a:pt x="2" y="123"/>
                  </a:cubicBezTo>
                  <a:cubicBezTo>
                    <a:pt x="2" y="123"/>
                    <a:pt x="2" y="123"/>
                    <a:pt x="2" y="123"/>
                  </a:cubicBezTo>
                  <a:close/>
                  <a:moveTo>
                    <a:pt x="8" y="124"/>
                  </a:moveTo>
                  <a:cubicBezTo>
                    <a:pt x="9" y="123"/>
                    <a:pt x="9" y="123"/>
                    <a:pt x="9" y="123"/>
                  </a:cubicBezTo>
                  <a:cubicBezTo>
                    <a:pt x="9" y="124"/>
                    <a:pt x="9" y="124"/>
                    <a:pt x="9" y="124"/>
                  </a:cubicBezTo>
                  <a:cubicBezTo>
                    <a:pt x="8" y="124"/>
                    <a:pt x="8" y="124"/>
                    <a:pt x="8" y="124"/>
                  </a:cubicBezTo>
                  <a:cubicBezTo>
                    <a:pt x="8" y="124"/>
                    <a:pt x="8" y="124"/>
                    <a:pt x="8" y="124"/>
                  </a:cubicBezTo>
                  <a:close/>
                  <a:moveTo>
                    <a:pt x="7" y="124"/>
                  </a:moveTo>
                  <a:cubicBezTo>
                    <a:pt x="7" y="124"/>
                    <a:pt x="7" y="124"/>
                    <a:pt x="7" y="124"/>
                  </a:cubicBezTo>
                  <a:cubicBezTo>
                    <a:pt x="7" y="125"/>
                    <a:pt x="7" y="125"/>
                    <a:pt x="7" y="125"/>
                  </a:cubicBezTo>
                  <a:cubicBezTo>
                    <a:pt x="7" y="125"/>
                    <a:pt x="7" y="125"/>
                    <a:pt x="7" y="125"/>
                  </a:cubicBezTo>
                  <a:cubicBezTo>
                    <a:pt x="7" y="124"/>
                    <a:pt x="7" y="124"/>
                    <a:pt x="7" y="124"/>
                  </a:cubicBezTo>
                  <a:cubicBezTo>
                    <a:pt x="6" y="124"/>
                    <a:pt x="6" y="124"/>
                    <a:pt x="6" y="124"/>
                  </a:cubicBezTo>
                  <a:cubicBezTo>
                    <a:pt x="7" y="124"/>
                    <a:pt x="7" y="124"/>
                    <a:pt x="7" y="124"/>
                  </a:cubicBezTo>
                  <a:close/>
                  <a:moveTo>
                    <a:pt x="5" y="123"/>
                  </a:moveTo>
                  <a:cubicBezTo>
                    <a:pt x="5" y="123"/>
                    <a:pt x="5" y="123"/>
                    <a:pt x="5" y="123"/>
                  </a:cubicBezTo>
                  <a:cubicBezTo>
                    <a:pt x="6" y="123"/>
                    <a:pt x="6" y="123"/>
                    <a:pt x="6" y="123"/>
                  </a:cubicBezTo>
                  <a:cubicBezTo>
                    <a:pt x="5" y="124"/>
                    <a:pt x="5" y="124"/>
                    <a:pt x="5" y="124"/>
                  </a:cubicBezTo>
                  <a:cubicBezTo>
                    <a:pt x="5" y="123"/>
                    <a:pt x="5" y="123"/>
                    <a:pt x="5" y="123"/>
                  </a:cubicBezTo>
                  <a:close/>
                  <a:moveTo>
                    <a:pt x="5" y="125"/>
                  </a:moveTo>
                  <a:cubicBezTo>
                    <a:pt x="5" y="125"/>
                    <a:pt x="5" y="125"/>
                    <a:pt x="5" y="125"/>
                  </a:cubicBezTo>
                  <a:cubicBezTo>
                    <a:pt x="5" y="125"/>
                    <a:pt x="5" y="125"/>
                    <a:pt x="5" y="125"/>
                  </a:cubicBezTo>
                  <a:cubicBezTo>
                    <a:pt x="5" y="125"/>
                    <a:pt x="5" y="125"/>
                    <a:pt x="5" y="125"/>
                  </a:cubicBezTo>
                  <a:cubicBezTo>
                    <a:pt x="5" y="125"/>
                    <a:pt x="5" y="125"/>
                    <a:pt x="5" y="125"/>
                  </a:cubicBezTo>
                  <a:close/>
                  <a:moveTo>
                    <a:pt x="4" y="126"/>
                  </a:moveTo>
                  <a:cubicBezTo>
                    <a:pt x="4" y="125"/>
                    <a:pt x="4" y="125"/>
                    <a:pt x="4" y="125"/>
                  </a:cubicBezTo>
                  <a:cubicBezTo>
                    <a:pt x="5" y="125"/>
                    <a:pt x="5" y="125"/>
                    <a:pt x="5" y="125"/>
                  </a:cubicBezTo>
                  <a:cubicBezTo>
                    <a:pt x="5" y="126"/>
                    <a:pt x="5" y="126"/>
                    <a:pt x="5" y="126"/>
                  </a:cubicBezTo>
                  <a:cubicBezTo>
                    <a:pt x="5" y="126"/>
                    <a:pt x="5" y="126"/>
                    <a:pt x="5" y="126"/>
                  </a:cubicBezTo>
                  <a:cubicBezTo>
                    <a:pt x="4" y="126"/>
                    <a:pt x="4" y="126"/>
                    <a:pt x="4" y="126"/>
                  </a:cubicBezTo>
                  <a:cubicBezTo>
                    <a:pt x="4" y="126"/>
                    <a:pt x="4" y="126"/>
                    <a:pt x="4" y="126"/>
                  </a:cubicBezTo>
                  <a:cubicBezTo>
                    <a:pt x="4" y="126"/>
                    <a:pt x="4" y="126"/>
                    <a:pt x="4" y="126"/>
                  </a:cubicBezTo>
                  <a:close/>
                  <a:moveTo>
                    <a:pt x="3" y="127"/>
                  </a:moveTo>
                  <a:cubicBezTo>
                    <a:pt x="3" y="128"/>
                    <a:pt x="3" y="128"/>
                    <a:pt x="3" y="128"/>
                  </a:cubicBezTo>
                  <a:cubicBezTo>
                    <a:pt x="3" y="128"/>
                    <a:pt x="3" y="128"/>
                    <a:pt x="3" y="128"/>
                  </a:cubicBezTo>
                  <a:cubicBezTo>
                    <a:pt x="3" y="128"/>
                    <a:pt x="3" y="128"/>
                    <a:pt x="3" y="128"/>
                  </a:cubicBezTo>
                  <a:cubicBezTo>
                    <a:pt x="3" y="127"/>
                    <a:pt x="3" y="127"/>
                    <a:pt x="3" y="127"/>
                  </a:cubicBezTo>
                  <a:close/>
                  <a:moveTo>
                    <a:pt x="7" y="127"/>
                  </a:moveTo>
                  <a:cubicBezTo>
                    <a:pt x="7" y="128"/>
                    <a:pt x="7" y="128"/>
                    <a:pt x="7" y="128"/>
                  </a:cubicBezTo>
                  <a:cubicBezTo>
                    <a:pt x="7" y="128"/>
                    <a:pt x="7" y="128"/>
                    <a:pt x="7" y="128"/>
                  </a:cubicBezTo>
                  <a:cubicBezTo>
                    <a:pt x="7" y="127"/>
                    <a:pt x="7" y="127"/>
                    <a:pt x="7" y="127"/>
                  </a:cubicBezTo>
                  <a:close/>
                  <a:moveTo>
                    <a:pt x="6" y="127"/>
                  </a:moveTo>
                  <a:cubicBezTo>
                    <a:pt x="7" y="126"/>
                    <a:pt x="7" y="126"/>
                    <a:pt x="7" y="126"/>
                  </a:cubicBezTo>
                  <a:cubicBezTo>
                    <a:pt x="7" y="127"/>
                    <a:pt x="7" y="127"/>
                    <a:pt x="7" y="127"/>
                  </a:cubicBezTo>
                  <a:cubicBezTo>
                    <a:pt x="6" y="127"/>
                    <a:pt x="6" y="127"/>
                    <a:pt x="6" y="127"/>
                  </a:cubicBezTo>
                  <a:close/>
                  <a:moveTo>
                    <a:pt x="4" y="133"/>
                  </a:moveTo>
                  <a:cubicBezTo>
                    <a:pt x="4" y="133"/>
                    <a:pt x="4" y="133"/>
                    <a:pt x="4" y="133"/>
                  </a:cubicBezTo>
                  <a:cubicBezTo>
                    <a:pt x="4" y="134"/>
                    <a:pt x="4" y="134"/>
                    <a:pt x="4" y="134"/>
                  </a:cubicBezTo>
                  <a:cubicBezTo>
                    <a:pt x="4" y="134"/>
                    <a:pt x="4" y="134"/>
                    <a:pt x="4" y="134"/>
                  </a:cubicBezTo>
                  <a:cubicBezTo>
                    <a:pt x="4" y="133"/>
                    <a:pt x="4" y="133"/>
                    <a:pt x="4" y="133"/>
                  </a:cubicBezTo>
                  <a:close/>
                  <a:moveTo>
                    <a:pt x="4" y="128"/>
                  </a:moveTo>
                  <a:cubicBezTo>
                    <a:pt x="4" y="127"/>
                    <a:pt x="4" y="127"/>
                    <a:pt x="4" y="127"/>
                  </a:cubicBezTo>
                  <a:cubicBezTo>
                    <a:pt x="4" y="127"/>
                    <a:pt x="4" y="127"/>
                    <a:pt x="4" y="127"/>
                  </a:cubicBezTo>
                  <a:cubicBezTo>
                    <a:pt x="5" y="127"/>
                    <a:pt x="5" y="127"/>
                    <a:pt x="5" y="127"/>
                  </a:cubicBezTo>
                  <a:cubicBezTo>
                    <a:pt x="5" y="127"/>
                    <a:pt x="5" y="127"/>
                    <a:pt x="5" y="127"/>
                  </a:cubicBezTo>
                  <a:cubicBezTo>
                    <a:pt x="4" y="128"/>
                    <a:pt x="4" y="128"/>
                    <a:pt x="4" y="128"/>
                  </a:cubicBezTo>
                  <a:cubicBezTo>
                    <a:pt x="4" y="128"/>
                    <a:pt x="4" y="128"/>
                    <a:pt x="4" y="128"/>
                  </a:cubicBezTo>
                  <a:close/>
                  <a:moveTo>
                    <a:pt x="2" y="129"/>
                  </a:moveTo>
                  <a:cubicBezTo>
                    <a:pt x="1" y="129"/>
                    <a:pt x="1" y="129"/>
                    <a:pt x="1" y="129"/>
                  </a:cubicBezTo>
                  <a:cubicBezTo>
                    <a:pt x="1" y="128"/>
                    <a:pt x="1" y="128"/>
                    <a:pt x="1" y="128"/>
                  </a:cubicBezTo>
                  <a:cubicBezTo>
                    <a:pt x="2" y="128"/>
                    <a:pt x="2" y="128"/>
                    <a:pt x="2" y="128"/>
                  </a:cubicBezTo>
                  <a:cubicBezTo>
                    <a:pt x="2" y="129"/>
                    <a:pt x="2" y="129"/>
                    <a:pt x="2" y="129"/>
                  </a:cubicBezTo>
                  <a:cubicBezTo>
                    <a:pt x="2" y="129"/>
                    <a:pt x="2" y="129"/>
                    <a:pt x="2" y="129"/>
                  </a:cubicBezTo>
                  <a:close/>
                  <a:moveTo>
                    <a:pt x="5" y="132"/>
                  </a:moveTo>
                  <a:cubicBezTo>
                    <a:pt x="6" y="132"/>
                    <a:pt x="6" y="132"/>
                    <a:pt x="6" y="132"/>
                  </a:cubicBezTo>
                  <a:cubicBezTo>
                    <a:pt x="6" y="132"/>
                    <a:pt x="6" y="132"/>
                    <a:pt x="6" y="132"/>
                  </a:cubicBezTo>
                  <a:cubicBezTo>
                    <a:pt x="5" y="132"/>
                    <a:pt x="5" y="132"/>
                    <a:pt x="5" y="132"/>
                  </a:cubicBezTo>
                  <a:close/>
                  <a:moveTo>
                    <a:pt x="6" y="133"/>
                  </a:moveTo>
                  <a:cubicBezTo>
                    <a:pt x="7" y="133"/>
                    <a:pt x="7" y="133"/>
                    <a:pt x="7" y="133"/>
                  </a:cubicBezTo>
                  <a:cubicBezTo>
                    <a:pt x="7" y="133"/>
                    <a:pt x="7" y="133"/>
                    <a:pt x="7" y="133"/>
                  </a:cubicBezTo>
                  <a:cubicBezTo>
                    <a:pt x="6" y="133"/>
                    <a:pt x="6" y="133"/>
                    <a:pt x="6" y="133"/>
                  </a:cubicBezTo>
                  <a:close/>
                  <a:moveTo>
                    <a:pt x="8" y="126"/>
                  </a:moveTo>
                  <a:cubicBezTo>
                    <a:pt x="8" y="125"/>
                    <a:pt x="8" y="125"/>
                    <a:pt x="8" y="125"/>
                  </a:cubicBezTo>
                  <a:cubicBezTo>
                    <a:pt x="9" y="126"/>
                    <a:pt x="9" y="126"/>
                    <a:pt x="9" y="126"/>
                  </a:cubicBezTo>
                  <a:cubicBezTo>
                    <a:pt x="8" y="126"/>
                    <a:pt x="8" y="126"/>
                    <a:pt x="8" y="126"/>
                  </a:cubicBezTo>
                  <a:cubicBezTo>
                    <a:pt x="8" y="126"/>
                    <a:pt x="8" y="126"/>
                    <a:pt x="8" y="126"/>
                  </a:cubicBezTo>
                  <a:close/>
                  <a:moveTo>
                    <a:pt x="9" y="126"/>
                  </a:moveTo>
                  <a:cubicBezTo>
                    <a:pt x="10" y="126"/>
                    <a:pt x="10" y="126"/>
                    <a:pt x="10" y="126"/>
                  </a:cubicBezTo>
                  <a:cubicBezTo>
                    <a:pt x="10" y="127"/>
                    <a:pt x="10" y="127"/>
                    <a:pt x="10" y="127"/>
                  </a:cubicBezTo>
                  <a:cubicBezTo>
                    <a:pt x="11" y="128"/>
                    <a:pt x="11" y="128"/>
                    <a:pt x="11" y="128"/>
                  </a:cubicBezTo>
                  <a:cubicBezTo>
                    <a:pt x="11" y="128"/>
                    <a:pt x="11" y="128"/>
                    <a:pt x="11" y="128"/>
                  </a:cubicBezTo>
                  <a:cubicBezTo>
                    <a:pt x="10" y="129"/>
                    <a:pt x="10" y="129"/>
                    <a:pt x="10" y="129"/>
                  </a:cubicBezTo>
                  <a:cubicBezTo>
                    <a:pt x="10" y="129"/>
                    <a:pt x="10" y="129"/>
                    <a:pt x="10" y="129"/>
                  </a:cubicBezTo>
                  <a:cubicBezTo>
                    <a:pt x="9" y="129"/>
                    <a:pt x="9" y="129"/>
                    <a:pt x="9" y="129"/>
                  </a:cubicBezTo>
                  <a:cubicBezTo>
                    <a:pt x="9" y="129"/>
                    <a:pt x="9" y="129"/>
                    <a:pt x="9" y="129"/>
                  </a:cubicBezTo>
                  <a:cubicBezTo>
                    <a:pt x="8" y="129"/>
                    <a:pt x="8" y="129"/>
                    <a:pt x="8" y="129"/>
                  </a:cubicBezTo>
                  <a:cubicBezTo>
                    <a:pt x="8" y="128"/>
                    <a:pt x="8" y="128"/>
                    <a:pt x="8" y="128"/>
                  </a:cubicBezTo>
                  <a:cubicBezTo>
                    <a:pt x="8" y="128"/>
                    <a:pt x="8" y="128"/>
                    <a:pt x="8" y="128"/>
                  </a:cubicBezTo>
                  <a:cubicBezTo>
                    <a:pt x="9" y="127"/>
                    <a:pt x="9" y="127"/>
                    <a:pt x="9" y="127"/>
                  </a:cubicBezTo>
                  <a:cubicBezTo>
                    <a:pt x="9" y="126"/>
                    <a:pt x="9" y="126"/>
                    <a:pt x="9" y="126"/>
                  </a:cubicBezTo>
                  <a:close/>
                  <a:moveTo>
                    <a:pt x="4" y="129"/>
                  </a:moveTo>
                  <a:cubicBezTo>
                    <a:pt x="5" y="128"/>
                    <a:pt x="5" y="128"/>
                    <a:pt x="5" y="128"/>
                  </a:cubicBezTo>
                  <a:cubicBezTo>
                    <a:pt x="7" y="128"/>
                    <a:pt x="7" y="128"/>
                    <a:pt x="7" y="128"/>
                  </a:cubicBezTo>
                  <a:cubicBezTo>
                    <a:pt x="6" y="129"/>
                    <a:pt x="6" y="129"/>
                    <a:pt x="6" y="129"/>
                  </a:cubicBezTo>
                  <a:cubicBezTo>
                    <a:pt x="5" y="129"/>
                    <a:pt x="5" y="129"/>
                    <a:pt x="5" y="129"/>
                  </a:cubicBezTo>
                  <a:cubicBezTo>
                    <a:pt x="5" y="129"/>
                    <a:pt x="5" y="129"/>
                    <a:pt x="5" y="129"/>
                  </a:cubicBezTo>
                  <a:cubicBezTo>
                    <a:pt x="5" y="129"/>
                    <a:pt x="4" y="129"/>
                    <a:pt x="4" y="129"/>
                  </a:cubicBezTo>
                  <a:close/>
                  <a:moveTo>
                    <a:pt x="5" y="130"/>
                  </a:moveTo>
                  <a:cubicBezTo>
                    <a:pt x="5" y="130"/>
                    <a:pt x="5" y="130"/>
                    <a:pt x="5" y="130"/>
                  </a:cubicBezTo>
                  <a:cubicBezTo>
                    <a:pt x="6" y="130"/>
                    <a:pt x="6" y="130"/>
                    <a:pt x="6" y="130"/>
                  </a:cubicBezTo>
                  <a:cubicBezTo>
                    <a:pt x="7" y="130"/>
                    <a:pt x="7" y="130"/>
                    <a:pt x="7" y="130"/>
                  </a:cubicBezTo>
                  <a:cubicBezTo>
                    <a:pt x="7" y="130"/>
                    <a:pt x="7" y="130"/>
                    <a:pt x="7" y="130"/>
                  </a:cubicBezTo>
                  <a:cubicBezTo>
                    <a:pt x="5" y="130"/>
                    <a:pt x="5" y="130"/>
                    <a:pt x="5" y="130"/>
                  </a:cubicBezTo>
                  <a:close/>
                  <a:moveTo>
                    <a:pt x="6" y="131"/>
                  </a:moveTo>
                  <a:cubicBezTo>
                    <a:pt x="7" y="130"/>
                    <a:pt x="7" y="130"/>
                    <a:pt x="7" y="130"/>
                  </a:cubicBezTo>
                  <a:cubicBezTo>
                    <a:pt x="8" y="130"/>
                    <a:pt x="8" y="130"/>
                    <a:pt x="8" y="130"/>
                  </a:cubicBezTo>
                  <a:cubicBezTo>
                    <a:pt x="8" y="132"/>
                    <a:pt x="8" y="132"/>
                    <a:pt x="8" y="132"/>
                  </a:cubicBezTo>
                  <a:cubicBezTo>
                    <a:pt x="7" y="132"/>
                    <a:pt x="7" y="132"/>
                    <a:pt x="7" y="132"/>
                  </a:cubicBezTo>
                  <a:cubicBezTo>
                    <a:pt x="7" y="132"/>
                    <a:pt x="7" y="132"/>
                    <a:pt x="7" y="132"/>
                  </a:cubicBezTo>
                  <a:cubicBezTo>
                    <a:pt x="6" y="131"/>
                    <a:pt x="6" y="131"/>
                    <a:pt x="6" y="131"/>
                  </a:cubicBezTo>
                  <a:cubicBezTo>
                    <a:pt x="6" y="131"/>
                    <a:pt x="6" y="131"/>
                    <a:pt x="6" y="131"/>
                  </a:cubicBezTo>
                  <a:close/>
                  <a:moveTo>
                    <a:pt x="5" y="133"/>
                  </a:moveTo>
                  <a:cubicBezTo>
                    <a:pt x="5" y="132"/>
                    <a:pt x="5" y="132"/>
                    <a:pt x="5" y="132"/>
                  </a:cubicBezTo>
                  <a:cubicBezTo>
                    <a:pt x="5" y="133"/>
                    <a:pt x="5" y="133"/>
                    <a:pt x="5" y="133"/>
                  </a:cubicBezTo>
                  <a:cubicBezTo>
                    <a:pt x="6" y="133"/>
                    <a:pt x="6" y="133"/>
                    <a:pt x="6" y="133"/>
                  </a:cubicBezTo>
                  <a:cubicBezTo>
                    <a:pt x="6" y="134"/>
                    <a:pt x="6" y="134"/>
                    <a:pt x="6" y="134"/>
                  </a:cubicBezTo>
                  <a:cubicBezTo>
                    <a:pt x="5" y="134"/>
                    <a:pt x="5" y="134"/>
                    <a:pt x="5" y="134"/>
                  </a:cubicBezTo>
                  <a:cubicBezTo>
                    <a:pt x="5" y="133"/>
                    <a:pt x="5" y="133"/>
                    <a:pt x="5" y="133"/>
                  </a:cubicBezTo>
                  <a:close/>
                  <a:moveTo>
                    <a:pt x="7" y="148"/>
                  </a:moveTo>
                  <a:cubicBezTo>
                    <a:pt x="7" y="148"/>
                    <a:pt x="7" y="148"/>
                    <a:pt x="7" y="148"/>
                  </a:cubicBezTo>
                  <a:cubicBezTo>
                    <a:pt x="7" y="148"/>
                    <a:pt x="7" y="148"/>
                    <a:pt x="7" y="148"/>
                  </a:cubicBezTo>
                  <a:cubicBezTo>
                    <a:pt x="7" y="148"/>
                    <a:pt x="7" y="148"/>
                    <a:pt x="7" y="148"/>
                  </a:cubicBezTo>
                  <a:cubicBezTo>
                    <a:pt x="6" y="147"/>
                    <a:pt x="6" y="147"/>
                    <a:pt x="6" y="147"/>
                  </a:cubicBezTo>
                  <a:cubicBezTo>
                    <a:pt x="5" y="146"/>
                    <a:pt x="5" y="146"/>
                    <a:pt x="5" y="146"/>
                  </a:cubicBezTo>
                  <a:cubicBezTo>
                    <a:pt x="5" y="145"/>
                    <a:pt x="5" y="145"/>
                    <a:pt x="5" y="145"/>
                  </a:cubicBezTo>
                  <a:cubicBezTo>
                    <a:pt x="6" y="145"/>
                    <a:pt x="6" y="145"/>
                    <a:pt x="6" y="145"/>
                  </a:cubicBezTo>
                  <a:cubicBezTo>
                    <a:pt x="7" y="145"/>
                    <a:pt x="7" y="145"/>
                    <a:pt x="7" y="145"/>
                  </a:cubicBezTo>
                  <a:cubicBezTo>
                    <a:pt x="7" y="146"/>
                    <a:pt x="7" y="146"/>
                    <a:pt x="7" y="146"/>
                  </a:cubicBezTo>
                  <a:cubicBezTo>
                    <a:pt x="8" y="147"/>
                    <a:pt x="8" y="147"/>
                    <a:pt x="8" y="147"/>
                  </a:cubicBezTo>
                  <a:cubicBezTo>
                    <a:pt x="8" y="147"/>
                    <a:pt x="8" y="147"/>
                    <a:pt x="8" y="147"/>
                  </a:cubicBezTo>
                  <a:cubicBezTo>
                    <a:pt x="8" y="148"/>
                    <a:pt x="8" y="148"/>
                    <a:pt x="8" y="148"/>
                  </a:cubicBezTo>
                  <a:cubicBezTo>
                    <a:pt x="9" y="149"/>
                    <a:pt x="9" y="149"/>
                    <a:pt x="9" y="149"/>
                  </a:cubicBezTo>
                  <a:cubicBezTo>
                    <a:pt x="8" y="149"/>
                    <a:pt x="8" y="149"/>
                    <a:pt x="8" y="149"/>
                  </a:cubicBezTo>
                  <a:cubicBezTo>
                    <a:pt x="7" y="149"/>
                    <a:pt x="7" y="149"/>
                    <a:pt x="7" y="149"/>
                  </a:cubicBezTo>
                  <a:cubicBezTo>
                    <a:pt x="7" y="148"/>
                    <a:pt x="7" y="148"/>
                    <a:pt x="7" y="148"/>
                  </a:cubicBezTo>
                  <a:close/>
                  <a:moveTo>
                    <a:pt x="4" y="147"/>
                  </a:moveTo>
                  <a:cubicBezTo>
                    <a:pt x="4" y="146"/>
                    <a:pt x="4" y="146"/>
                    <a:pt x="4" y="146"/>
                  </a:cubicBezTo>
                  <a:cubicBezTo>
                    <a:pt x="4" y="146"/>
                    <a:pt x="4" y="146"/>
                    <a:pt x="4" y="146"/>
                  </a:cubicBezTo>
                  <a:cubicBezTo>
                    <a:pt x="5" y="146"/>
                    <a:pt x="5" y="146"/>
                    <a:pt x="5" y="146"/>
                  </a:cubicBezTo>
                  <a:cubicBezTo>
                    <a:pt x="6" y="148"/>
                    <a:pt x="6" y="148"/>
                    <a:pt x="6" y="148"/>
                  </a:cubicBezTo>
                  <a:cubicBezTo>
                    <a:pt x="7" y="149"/>
                    <a:pt x="7" y="149"/>
                    <a:pt x="7" y="149"/>
                  </a:cubicBezTo>
                  <a:cubicBezTo>
                    <a:pt x="7" y="150"/>
                    <a:pt x="7" y="150"/>
                    <a:pt x="7" y="150"/>
                  </a:cubicBezTo>
                  <a:cubicBezTo>
                    <a:pt x="6" y="150"/>
                    <a:pt x="6" y="150"/>
                    <a:pt x="6" y="150"/>
                  </a:cubicBezTo>
                  <a:cubicBezTo>
                    <a:pt x="6" y="150"/>
                    <a:pt x="6" y="150"/>
                    <a:pt x="6" y="150"/>
                  </a:cubicBezTo>
                  <a:cubicBezTo>
                    <a:pt x="5" y="149"/>
                    <a:pt x="5" y="149"/>
                    <a:pt x="5" y="149"/>
                  </a:cubicBezTo>
                  <a:cubicBezTo>
                    <a:pt x="5" y="148"/>
                    <a:pt x="5" y="148"/>
                    <a:pt x="5" y="148"/>
                  </a:cubicBezTo>
                  <a:cubicBezTo>
                    <a:pt x="5" y="148"/>
                    <a:pt x="5" y="148"/>
                    <a:pt x="5" y="148"/>
                  </a:cubicBezTo>
                  <a:cubicBezTo>
                    <a:pt x="4" y="148"/>
                    <a:pt x="4" y="148"/>
                    <a:pt x="4" y="148"/>
                  </a:cubicBezTo>
                  <a:cubicBezTo>
                    <a:pt x="4" y="147"/>
                    <a:pt x="4" y="147"/>
                    <a:pt x="4" y="147"/>
                  </a:cubicBezTo>
                  <a:close/>
                  <a:moveTo>
                    <a:pt x="4" y="148"/>
                  </a:moveTo>
                  <a:cubicBezTo>
                    <a:pt x="4" y="148"/>
                    <a:pt x="4" y="148"/>
                    <a:pt x="4" y="148"/>
                  </a:cubicBezTo>
                  <a:cubicBezTo>
                    <a:pt x="5" y="149"/>
                    <a:pt x="5" y="149"/>
                    <a:pt x="5" y="149"/>
                  </a:cubicBezTo>
                  <a:cubicBezTo>
                    <a:pt x="5" y="149"/>
                    <a:pt x="5" y="149"/>
                    <a:pt x="5" y="149"/>
                  </a:cubicBezTo>
                  <a:cubicBezTo>
                    <a:pt x="5" y="150"/>
                    <a:pt x="5" y="150"/>
                    <a:pt x="5" y="150"/>
                  </a:cubicBezTo>
                  <a:cubicBezTo>
                    <a:pt x="4" y="150"/>
                    <a:pt x="4" y="150"/>
                    <a:pt x="4" y="150"/>
                  </a:cubicBezTo>
                  <a:cubicBezTo>
                    <a:pt x="4" y="150"/>
                    <a:pt x="4" y="150"/>
                    <a:pt x="4" y="150"/>
                  </a:cubicBezTo>
                  <a:cubicBezTo>
                    <a:pt x="4" y="149"/>
                    <a:pt x="4" y="149"/>
                    <a:pt x="4" y="149"/>
                  </a:cubicBezTo>
                  <a:cubicBezTo>
                    <a:pt x="4" y="148"/>
                    <a:pt x="4" y="148"/>
                    <a:pt x="4" y="148"/>
                  </a:cubicBezTo>
                  <a:close/>
                  <a:moveTo>
                    <a:pt x="5" y="153"/>
                  </a:moveTo>
                  <a:cubicBezTo>
                    <a:pt x="5" y="153"/>
                    <a:pt x="5" y="153"/>
                    <a:pt x="5" y="153"/>
                  </a:cubicBezTo>
                  <a:cubicBezTo>
                    <a:pt x="5" y="152"/>
                    <a:pt x="5" y="152"/>
                    <a:pt x="5" y="152"/>
                  </a:cubicBezTo>
                  <a:cubicBezTo>
                    <a:pt x="5" y="151"/>
                    <a:pt x="5" y="151"/>
                    <a:pt x="5" y="151"/>
                  </a:cubicBezTo>
                  <a:cubicBezTo>
                    <a:pt x="5" y="150"/>
                    <a:pt x="5" y="150"/>
                    <a:pt x="5" y="150"/>
                  </a:cubicBezTo>
                  <a:cubicBezTo>
                    <a:pt x="5" y="151"/>
                    <a:pt x="5" y="151"/>
                    <a:pt x="5" y="151"/>
                  </a:cubicBezTo>
                  <a:cubicBezTo>
                    <a:pt x="6" y="151"/>
                    <a:pt x="6" y="151"/>
                    <a:pt x="6" y="151"/>
                  </a:cubicBezTo>
                  <a:cubicBezTo>
                    <a:pt x="7" y="152"/>
                    <a:pt x="7" y="152"/>
                    <a:pt x="7" y="152"/>
                  </a:cubicBezTo>
                  <a:cubicBezTo>
                    <a:pt x="6" y="152"/>
                    <a:pt x="6" y="152"/>
                    <a:pt x="6" y="152"/>
                  </a:cubicBezTo>
                  <a:cubicBezTo>
                    <a:pt x="5" y="153"/>
                    <a:pt x="5" y="153"/>
                    <a:pt x="5" y="153"/>
                  </a:cubicBezTo>
                  <a:close/>
                  <a:moveTo>
                    <a:pt x="7" y="156"/>
                  </a:moveTo>
                  <a:cubicBezTo>
                    <a:pt x="6" y="156"/>
                    <a:pt x="6" y="156"/>
                    <a:pt x="6" y="156"/>
                  </a:cubicBezTo>
                  <a:cubicBezTo>
                    <a:pt x="6" y="156"/>
                    <a:pt x="6" y="156"/>
                    <a:pt x="6" y="156"/>
                  </a:cubicBezTo>
                  <a:cubicBezTo>
                    <a:pt x="6" y="156"/>
                    <a:pt x="6" y="156"/>
                    <a:pt x="6" y="156"/>
                  </a:cubicBezTo>
                  <a:cubicBezTo>
                    <a:pt x="5" y="155"/>
                    <a:pt x="5" y="155"/>
                    <a:pt x="5" y="155"/>
                  </a:cubicBezTo>
                  <a:cubicBezTo>
                    <a:pt x="6" y="155"/>
                    <a:pt x="6" y="155"/>
                    <a:pt x="6" y="155"/>
                  </a:cubicBezTo>
                  <a:cubicBezTo>
                    <a:pt x="7" y="155"/>
                    <a:pt x="7" y="155"/>
                    <a:pt x="7" y="155"/>
                  </a:cubicBezTo>
                  <a:cubicBezTo>
                    <a:pt x="7" y="156"/>
                    <a:pt x="7" y="156"/>
                    <a:pt x="7" y="156"/>
                  </a:cubicBezTo>
                  <a:close/>
                  <a:moveTo>
                    <a:pt x="9" y="156"/>
                  </a:moveTo>
                  <a:cubicBezTo>
                    <a:pt x="9" y="157"/>
                    <a:pt x="9" y="157"/>
                    <a:pt x="9" y="157"/>
                  </a:cubicBezTo>
                  <a:cubicBezTo>
                    <a:pt x="8" y="157"/>
                    <a:pt x="8" y="157"/>
                    <a:pt x="8" y="157"/>
                  </a:cubicBezTo>
                  <a:cubicBezTo>
                    <a:pt x="7" y="156"/>
                    <a:pt x="7" y="156"/>
                    <a:pt x="7" y="156"/>
                  </a:cubicBezTo>
                  <a:cubicBezTo>
                    <a:pt x="7" y="155"/>
                    <a:pt x="7" y="155"/>
                    <a:pt x="7" y="155"/>
                  </a:cubicBezTo>
                  <a:cubicBezTo>
                    <a:pt x="6" y="154"/>
                    <a:pt x="6" y="154"/>
                    <a:pt x="6" y="154"/>
                  </a:cubicBezTo>
                  <a:cubicBezTo>
                    <a:pt x="7" y="153"/>
                    <a:pt x="7" y="153"/>
                    <a:pt x="7" y="153"/>
                  </a:cubicBezTo>
                  <a:cubicBezTo>
                    <a:pt x="8" y="153"/>
                    <a:pt x="8" y="153"/>
                    <a:pt x="8" y="153"/>
                  </a:cubicBezTo>
                  <a:cubicBezTo>
                    <a:pt x="8" y="152"/>
                    <a:pt x="8" y="152"/>
                    <a:pt x="8" y="152"/>
                  </a:cubicBezTo>
                  <a:cubicBezTo>
                    <a:pt x="8" y="153"/>
                    <a:pt x="8" y="153"/>
                    <a:pt x="8" y="153"/>
                  </a:cubicBezTo>
                  <a:cubicBezTo>
                    <a:pt x="7" y="153"/>
                    <a:pt x="7" y="153"/>
                    <a:pt x="7" y="153"/>
                  </a:cubicBezTo>
                  <a:cubicBezTo>
                    <a:pt x="7" y="152"/>
                    <a:pt x="7" y="152"/>
                    <a:pt x="7" y="152"/>
                  </a:cubicBezTo>
                  <a:cubicBezTo>
                    <a:pt x="7" y="152"/>
                    <a:pt x="7" y="152"/>
                    <a:pt x="7" y="152"/>
                  </a:cubicBezTo>
                  <a:cubicBezTo>
                    <a:pt x="7" y="151"/>
                    <a:pt x="7" y="151"/>
                    <a:pt x="7" y="151"/>
                  </a:cubicBezTo>
                  <a:cubicBezTo>
                    <a:pt x="7" y="150"/>
                    <a:pt x="7" y="150"/>
                    <a:pt x="7" y="150"/>
                  </a:cubicBezTo>
                  <a:cubicBezTo>
                    <a:pt x="7" y="150"/>
                    <a:pt x="7" y="150"/>
                    <a:pt x="7" y="150"/>
                  </a:cubicBezTo>
                  <a:cubicBezTo>
                    <a:pt x="8" y="150"/>
                    <a:pt x="8" y="150"/>
                    <a:pt x="8" y="150"/>
                  </a:cubicBezTo>
                  <a:cubicBezTo>
                    <a:pt x="9" y="150"/>
                    <a:pt x="9" y="150"/>
                    <a:pt x="9" y="150"/>
                  </a:cubicBezTo>
                  <a:cubicBezTo>
                    <a:pt x="9" y="152"/>
                    <a:pt x="9" y="152"/>
                    <a:pt x="9" y="152"/>
                  </a:cubicBezTo>
                  <a:cubicBezTo>
                    <a:pt x="10" y="153"/>
                    <a:pt x="10" y="153"/>
                    <a:pt x="10" y="153"/>
                  </a:cubicBezTo>
                  <a:cubicBezTo>
                    <a:pt x="10" y="154"/>
                    <a:pt x="10" y="154"/>
                    <a:pt x="10" y="154"/>
                  </a:cubicBezTo>
                  <a:cubicBezTo>
                    <a:pt x="10" y="155"/>
                    <a:pt x="10" y="155"/>
                    <a:pt x="10" y="155"/>
                  </a:cubicBezTo>
                  <a:cubicBezTo>
                    <a:pt x="10" y="156"/>
                    <a:pt x="10" y="156"/>
                    <a:pt x="10" y="156"/>
                  </a:cubicBezTo>
                  <a:cubicBezTo>
                    <a:pt x="10" y="157"/>
                    <a:pt x="10" y="157"/>
                    <a:pt x="10" y="157"/>
                  </a:cubicBezTo>
                  <a:cubicBezTo>
                    <a:pt x="10" y="158"/>
                    <a:pt x="10" y="158"/>
                    <a:pt x="10" y="158"/>
                  </a:cubicBezTo>
                  <a:cubicBezTo>
                    <a:pt x="9" y="157"/>
                    <a:pt x="9" y="157"/>
                    <a:pt x="9" y="157"/>
                  </a:cubicBezTo>
                  <a:cubicBezTo>
                    <a:pt x="9" y="156"/>
                    <a:pt x="9" y="156"/>
                    <a:pt x="9" y="156"/>
                  </a:cubicBezTo>
                  <a:cubicBezTo>
                    <a:pt x="9" y="156"/>
                    <a:pt x="9" y="156"/>
                    <a:pt x="9" y="156"/>
                  </a:cubicBezTo>
                  <a:close/>
                  <a:moveTo>
                    <a:pt x="8" y="160"/>
                  </a:moveTo>
                  <a:cubicBezTo>
                    <a:pt x="8" y="159"/>
                    <a:pt x="8" y="159"/>
                    <a:pt x="8" y="159"/>
                  </a:cubicBezTo>
                  <a:cubicBezTo>
                    <a:pt x="7" y="159"/>
                    <a:pt x="7" y="159"/>
                    <a:pt x="7" y="159"/>
                  </a:cubicBezTo>
                  <a:cubicBezTo>
                    <a:pt x="8" y="158"/>
                    <a:pt x="8" y="158"/>
                    <a:pt x="8" y="158"/>
                  </a:cubicBezTo>
                  <a:cubicBezTo>
                    <a:pt x="8" y="158"/>
                    <a:pt x="8" y="158"/>
                    <a:pt x="8" y="158"/>
                  </a:cubicBezTo>
                  <a:cubicBezTo>
                    <a:pt x="8" y="158"/>
                    <a:pt x="8" y="158"/>
                    <a:pt x="8" y="158"/>
                  </a:cubicBezTo>
                  <a:cubicBezTo>
                    <a:pt x="8" y="158"/>
                    <a:pt x="8" y="158"/>
                    <a:pt x="8" y="158"/>
                  </a:cubicBezTo>
                  <a:cubicBezTo>
                    <a:pt x="9" y="158"/>
                    <a:pt x="9" y="158"/>
                    <a:pt x="9" y="158"/>
                  </a:cubicBezTo>
                  <a:cubicBezTo>
                    <a:pt x="9" y="159"/>
                    <a:pt x="9" y="159"/>
                    <a:pt x="9" y="159"/>
                  </a:cubicBezTo>
                  <a:cubicBezTo>
                    <a:pt x="9" y="159"/>
                    <a:pt x="9" y="159"/>
                    <a:pt x="9" y="159"/>
                  </a:cubicBezTo>
                  <a:cubicBezTo>
                    <a:pt x="9" y="160"/>
                    <a:pt x="9" y="160"/>
                    <a:pt x="9" y="160"/>
                  </a:cubicBezTo>
                  <a:cubicBezTo>
                    <a:pt x="8" y="160"/>
                    <a:pt x="8" y="160"/>
                    <a:pt x="8" y="160"/>
                  </a:cubicBezTo>
                  <a:close/>
                  <a:moveTo>
                    <a:pt x="8" y="161"/>
                  </a:moveTo>
                  <a:cubicBezTo>
                    <a:pt x="8" y="160"/>
                    <a:pt x="8" y="160"/>
                    <a:pt x="8" y="160"/>
                  </a:cubicBezTo>
                  <a:cubicBezTo>
                    <a:pt x="9" y="160"/>
                    <a:pt x="9" y="160"/>
                    <a:pt x="9" y="160"/>
                  </a:cubicBezTo>
                  <a:cubicBezTo>
                    <a:pt x="8" y="161"/>
                    <a:pt x="8" y="161"/>
                    <a:pt x="8" y="161"/>
                  </a:cubicBezTo>
                  <a:cubicBezTo>
                    <a:pt x="8" y="161"/>
                    <a:pt x="8" y="161"/>
                    <a:pt x="8" y="161"/>
                  </a:cubicBezTo>
                  <a:close/>
                  <a:moveTo>
                    <a:pt x="9" y="161"/>
                  </a:moveTo>
                  <a:cubicBezTo>
                    <a:pt x="10" y="161"/>
                    <a:pt x="10" y="161"/>
                    <a:pt x="10" y="161"/>
                  </a:cubicBezTo>
                  <a:cubicBezTo>
                    <a:pt x="10" y="162"/>
                    <a:pt x="10" y="162"/>
                    <a:pt x="10" y="162"/>
                  </a:cubicBezTo>
                  <a:cubicBezTo>
                    <a:pt x="9" y="162"/>
                    <a:pt x="9" y="162"/>
                    <a:pt x="9" y="162"/>
                  </a:cubicBezTo>
                  <a:cubicBezTo>
                    <a:pt x="9" y="161"/>
                    <a:pt x="9" y="161"/>
                    <a:pt x="9" y="161"/>
                  </a:cubicBezTo>
                  <a:cubicBezTo>
                    <a:pt x="9" y="161"/>
                    <a:pt x="9" y="161"/>
                    <a:pt x="9" y="161"/>
                  </a:cubicBezTo>
                  <a:close/>
                  <a:moveTo>
                    <a:pt x="10" y="160"/>
                  </a:moveTo>
                  <a:cubicBezTo>
                    <a:pt x="10" y="160"/>
                    <a:pt x="10" y="160"/>
                    <a:pt x="10" y="160"/>
                  </a:cubicBezTo>
                  <a:cubicBezTo>
                    <a:pt x="10" y="160"/>
                    <a:pt x="10" y="160"/>
                    <a:pt x="10" y="160"/>
                  </a:cubicBezTo>
                  <a:cubicBezTo>
                    <a:pt x="11" y="160"/>
                    <a:pt x="11" y="160"/>
                    <a:pt x="11" y="160"/>
                  </a:cubicBezTo>
                  <a:cubicBezTo>
                    <a:pt x="12" y="160"/>
                    <a:pt x="12" y="160"/>
                    <a:pt x="12" y="160"/>
                  </a:cubicBezTo>
                  <a:cubicBezTo>
                    <a:pt x="12" y="161"/>
                    <a:pt x="12" y="161"/>
                    <a:pt x="12" y="161"/>
                  </a:cubicBezTo>
                  <a:cubicBezTo>
                    <a:pt x="13" y="162"/>
                    <a:pt x="13" y="162"/>
                    <a:pt x="13" y="162"/>
                  </a:cubicBezTo>
                  <a:cubicBezTo>
                    <a:pt x="12" y="161"/>
                    <a:pt x="12" y="161"/>
                    <a:pt x="12" y="161"/>
                  </a:cubicBezTo>
                  <a:cubicBezTo>
                    <a:pt x="11" y="161"/>
                    <a:pt x="11" y="161"/>
                    <a:pt x="11" y="161"/>
                  </a:cubicBezTo>
                  <a:cubicBezTo>
                    <a:pt x="10" y="160"/>
                    <a:pt x="10" y="160"/>
                    <a:pt x="10" y="160"/>
                  </a:cubicBezTo>
                  <a:close/>
                  <a:moveTo>
                    <a:pt x="10" y="161"/>
                  </a:moveTo>
                  <a:cubicBezTo>
                    <a:pt x="10" y="161"/>
                    <a:pt x="10" y="161"/>
                    <a:pt x="10" y="161"/>
                  </a:cubicBezTo>
                  <a:cubicBezTo>
                    <a:pt x="11" y="162"/>
                    <a:pt x="11" y="162"/>
                    <a:pt x="11" y="162"/>
                  </a:cubicBezTo>
                  <a:cubicBezTo>
                    <a:pt x="12" y="163"/>
                    <a:pt x="12" y="163"/>
                    <a:pt x="12" y="163"/>
                  </a:cubicBezTo>
                  <a:cubicBezTo>
                    <a:pt x="12" y="164"/>
                    <a:pt x="12" y="164"/>
                    <a:pt x="12" y="164"/>
                  </a:cubicBezTo>
                  <a:cubicBezTo>
                    <a:pt x="11" y="164"/>
                    <a:pt x="11" y="164"/>
                    <a:pt x="11" y="164"/>
                  </a:cubicBezTo>
                  <a:cubicBezTo>
                    <a:pt x="10" y="162"/>
                    <a:pt x="10" y="162"/>
                    <a:pt x="10" y="162"/>
                  </a:cubicBezTo>
                  <a:cubicBezTo>
                    <a:pt x="10" y="161"/>
                    <a:pt x="10" y="161"/>
                    <a:pt x="10" y="161"/>
                  </a:cubicBezTo>
                  <a:close/>
                  <a:moveTo>
                    <a:pt x="11" y="165"/>
                  </a:moveTo>
                  <a:cubicBezTo>
                    <a:pt x="10" y="166"/>
                    <a:pt x="10" y="166"/>
                    <a:pt x="10" y="166"/>
                  </a:cubicBezTo>
                  <a:cubicBezTo>
                    <a:pt x="9" y="165"/>
                    <a:pt x="9" y="165"/>
                    <a:pt x="9" y="165"/>
                  </a:cubicBezTo>
                  <a:cubicBezTo>
                    <a:pt x="10" y="165"/>
                    <a:pt x="10" y="165"/>
                    <a:pt x="10" y="165"/>
                  </a:cubicBezTo>
                  <a:cubicBezTo>
                    <a:pt x="10" y="164"/>
                    <a:pt x="10" y="164"/>
                    <a:pt x="10" y="164"/>
                  </a:cubicBezTo>
                  <a:cubicBezTo>
                    <a:pt x="10" y="164"/>
                    <a:pt x="10" y="164"/>
                    <a:pt x="10" y="164"/>
                  </a:cubicBezTo>
                  <a:cubicBezTo>
                    <a:pt x="10" y="163"/>
                    <a:pt x="10" y="163"/>
                    <a:pt x="10" y="163"/>
                  </a:cubicBezTo>
                  <a:cubicBezTo>
                    <a:pt x="11" y="164"/>
                    <a:pt x="11" y="164"/>
                    <a:pt x="11" y="164"/>
                  </a:cubicBezTo>
                  <a:cubicBezTo>
                    <a:pt x="11" y="164"/>
                    <a:pt x="11" y="164"/>
                    <a:pt x="11" y="164"/>
                  </a:cubicBezTo>
                  <a:cubicBezTo>
                    <a:pt x="13" y="165"/>
                    <a:pt x="13" y="165"/>
                    <a:pt x="13" y="165"/>
                  </a:cubicBezTo>
                  <a:cubicBezTo>
                    <a:pt x="13" y="165"/>
                    <a:pt x="13" y="165"/>
                    <a:pt x="13" y="165"/>
                  </a:cubicBezTo>
                  <a:cubicBezTo>
                    <a:pt x="12" y="165"/>
                    <a:pt x="12" y="165"/>
                    <a:pt x="12" y="165"/>
                  </a:cubicBezTo>
                  <a:cubicBezTo>
                    <a:pt x="12" y="165"/>
                    <a:pt x="12" y="165"/>
                    <a:pt x="12" y="165"/>
                  </a:cubicBezTo>
                  <a:cubicBezTo>
                    <a:pt x="11" y="165"/>
                    <a:pt x="11" y="165"/>
                    <a:pt x="11" y="165"/>
                  </a:cubicBezTo>
                  <a:close/>
                  <a:moveTo>
                    <a:pt x="12" y="169"/>
                  </a:moveTo>
                  <a:cubicBezTo>
                    <a:pt x="11" y="169"/>
                    <a:pt x="11" y="169"/>
                    <a:pt x="11" y="169"/>
                  </a:cubicBezTo>
                  <a:cubicBezTo>
                    <a:pt x="11" y="168"/>
                    <a:pt x="11" y="168"/>
                    <a:pt x="11" y="168"/>
                  </a:cubicBezTo>
                  <a:cubicBezTo>
                    <a:pt x="11" y="168"/>
                    <a:pt x="11" y="168"/>
                    <a:pt x="11" y="168"/>
                  </a:cubicBezTo>
                  <a:cubicBezTo>
                    <a:pt x="11" y="167"/>
                    <a:pt x="11" y="167"/>
                    <a:pt x="11" y="167"/>
                  </a:cubicBezTo>
                  <a:cubicBezTo>
                    <a:pt x="11" y="167"/>
                    <a:pt x="11" y="167"/>
                    <a:pt x="11" y="167"/>
                  </a:cubicBezTo>
                  <a:cubicBezTo>
                    <a:pt x="11" y="167"/>
                    <a:pt x="11" y="167"/>
                    <a:pt x="11" y="167"/>
                  </a:cubicBezTo>
                  <a:cubicBezTo>
                    <a:pt x="11" y="167"/>
                    <a:pt x="11" y="167"/>
                    <a:pt x="11" y="167"/>
                  </a:cubicBezTo>
                  <a:cubicBezTo>
                    <a:pt x="12" y="167"/>
                    <a:pt x="12" y="167"/>
                    <a:pt x="12" y="167"/>
                  </a:cubicBezTo>
                  <a:cubicBezTo>
                    <a:pt x="12" y="167"/>
                    <a:pt x="12" y="167"/>
                    <a:pt x="12" y="167"/>
                  </a:cubicBezTo>
                  <a:cubicBezTo>
                    <a:pt x="12" y="168"/>
                    <a:pt x="12" y="168"/>
                    <a:pt x="12" y="168"/>
                  </a:cubicBezTo>
                  <a:cubicBezTo>
                    <a:pt x="11" y="168"/>
                    <a:pt x="11" y="168"/>
                    <a:pt x="11" y="168"/>
                  </a:cubicBezTo>
                  <a:cubicBezTo>
                    <a:pt x="12" y="169"/>
                    <a:pt x="12" y="169"/>
                    <a:pt x="12" y="169"/>
                  </a:cubicBezTo>
                  <a:close/>
                  <a:moveTo>
                    <a:pt x="12" y="167"/>
                  </a:moveTo>
                  <a:cubicBezTo>
                    <a:pt x="12" y="167"/>
                    <a:pt x="12" y="167"/>
                    <a:pt x="12" y="167"/>
                  </a:cubicBezTo>
                  <a:cubicBezTo>
                    <a:pt x="13" y="167"/>
                    <a:pt x="13" y="167"/>
                    <a:pt x="13" y="167"/>
                  </a:cubicBezTo>
                  <a:cubicBezTo>
                    <a:pt x="13" y="167"/>
                    <a:pt x="13" y="167"/>
                    <a:pt x="13" y="167"/>
                  </a:cubicBezTo>
                  <a:cubicBezTo>
                    <a:pt x="13" y="168"/>
                    <a:pt x="13" y="168"/>
                    <a:pt x="13" y="168"/>
                  </a:cubicBezTo>
                  <a:cubicBezTo>
                    <a:pt x="13" y="168"/>
                    <a:pt x="13" y="168"/>
                    <a:pt x="13" y="168"/>
                  </a:cubicBezTo>
                  <a:cubicBezTo>
                    <a:pt x="13" y="169"/>
                    <a:pt x="13" y="169"/>
                    <a:pt x="13" y="169"/>
                  </a:cubicBezTo>
                  <a:cubicBezTo>
                    <a:pt x="13" y="169"/>
                    <a:pt x="13" y="169"/>
                    <a:pt x="13" y="169"/>
                  </a:cubicBezTo>
                  <a:cubicBezTo>
                    <a:pt x="12" y="168"/>
                    <a:pt x="12" y="168"/>
                    <a:pt x="12" y="168"/>
                  </a:cubicBezTo>
                  <a:cubicBezTo>
                    <a:pt x="12" y="168"/>
                    <a:pt x="12" y="168"/>
                    <a:pt x="12" y="168"/>
                  </a:cubicBezTo>
                  <a:cubicBezTo>
                    <a:pt x="12" y="167"/>
                    <a:pt x="12" y="167"/>
                    <a:pt x="12" y="167"/>
                  </a:cubicBezTo>
                  <a:close/>
                  <a:moveTo>
                    <a:pt x="14" y="168"/>
                  </a:moveTo>
                  <a:cubicBezTo>
                    <a:pt x="15" y="168"/>
                    <a:pt x="15" y="168"/>
                    <a:pt x="15" y="168"/>
                  </a:cubicBezTo>
                  <a:cubicBezTo>
                    <a:pt x="15" y="169"/>
                    <a:pt x="15" y="169"/>
                    <a:pt x="15" y="169"/>
                  </a:cubicBezTo>
                  <a:cubicBezTo>
                    <a:pt x="14" y="169"/>
                    <a:pt x="14" y="169"/>
                    <a:pt x="14" y="169"/>
                  </a:cubicBezTo>
                  <a:cubicBezTo>
                    <a:pt x="14" y="168"/>
                    <a:pt x="14" y="168"/>
                    <a:pt x="14" y="168"/>
                  </a:cubicBezTo>
                  <a:cubicBezTo>
                    <a:pt x="14" y="168"/>
                    <a:pt x="14" y="168"/>
                    <a:pt x="14" y="168"/>
                  </a:cubicBezTo>
                  <a:close/>
                  <a:moveTo>
                    <a:pt x="13" y="171"/>
                  </a:moveTo>
                  <a:cubicBezTo>
                    <a:pt x="13" y="171"/>
                    <a:pt x="13" y="171"/>
                    <a:pt x="13" y="171"/>
                  </a:cubicBezTo>
                  <a:cubicBezTo>
                    <a:pt x="13" y="170"/>
                    <a:pt x="13" y="170"/>
                    <a:pt x="13" y="170"/>
                  </a:cubicBezTo>
                  <a:cubicBezTo>
                    <a:pt x="13" y="170"/>
                    <a:pt x="13" y="170"/>
                    <a:pt x="13" y="170"/>
                  </a:cubicBezTo>
                  <a:cubicBezTo>
                    <a:pt x="13" y="169"/>
                    <a:pt x="13" y="169"/>
                    <a:pt x="13" y="169"/>
                  </a:cubicBezTo>
                  <a:cubicBezTo>
                    <a:pt x="13" y="169"/>
                    <a:pt x="13" y="169"/>
                    <a:pt x="13" y="169"/>
                  </a:cubicBezTo>
                  <a:cubicBezTo>
                    <a:pt x="14" y="170"/>
                    <a:pt x="14" y="170"/>
                    <a:pt x="14" y="170"/>
                  </a:cubicBezTo>
                  <a:cubicBezTo>
                    <a:pt x="13" y="171"/>
                    <a:pt x="13" y="171"/>
                    <a:pt x="13" y="171"/>
                  </a:cubicBezTo>
                  <a:close/>
                  <a:moveTo>
                    <a:pt x="16" y="168"/>
                  </a:moveTo>
                  <a:cubicBezTo>
                    <a:pt x="15" y="168"/>
                    <a:pt x="15" y="168"/>
                    <a:pt x="15" y="168"/>
                  </a:cubicBezTo>
                  <a:cubicBezTo>
                    <a:pt x="14" y="168"/>
                    <a:pt x="14" y="168"/>
                    <a:pt x="14" y="168"/>
                  </a:cubicBezTo>
                  <a:cubicBezTo>
                    <a:pt x="14" y="166"/>
                    <a:pt x="14" y="166"/>
                    <a:pt x="14" y="166"/>
                  </a:cubicBezTo>
                  <a:cubicBezTo>
                    <a:pt x="15" y="166"/>
                    <a:pt x="15" y="166"/>
                    <a:pt x="15" y="166"/>
                  </a:cubicBezTo>
                  <a:cubicBezTo>
                    <a:pt x="15" y="167"/>
                    <a:pt x="15" y="167"/>
                    <a:pt x="15" y="167"/>
                  </a:cubicBezTo>
                  <a:cubicBezTo>
                    <a:pt x="16" y="168"/>
                    <a:pt x="16" y="168"/>
                    <a:pt x="16" y="168"/>
                  </a:cubicBezTo>
                  <a:cubicBezTo>
                    <a:pt x="16" y="168"/>
                    <a:pt x="16" y="168"/>
                    <a:pt x="16" y="168"/>
                  </a:cubicBezTo>
                  <a:cubicBezTo>
                    <a:pt x="16" y="168"/>
                    <a:pt x="16" y="168"/>
                    <a:pt x="16" y="168"/>
                  </a:cubicBezTo>
                  <a:close/>
                  <a:moveTo>
                    <a:pt x="16" y="170"/>
                  </a:moveTo>
                  <a:cubicBezTo>
                    <a:pt x="15" y="169"/>
                    <a:pt x="15" y="169"/>
                    <a:pt x="15" y="169"/>
                  </a:cubicBezTo>
                  <a:cubicBezTo>
                    <a:pt x="15" y="169"/>
                    <a:pt x="15" y="169"/>
                    <a:pt x="15" y="169"/>
                  </a:cubicBezTo>
                  <a:cubicBezTo>
                    <a:pt x="16" y="169"/>
                    <a:pt x="16" y="169"/>
                    <a:pt x="16" y="169"/>
                  </a:cubicBezTo>
                  <a:cubicBezTo>
                    <a:pt x="16" y="170"/>
                    <a:pt x="16" y="170"/>
                    <a:pt x="16" y="170"/>
                  </a:cubicBezTo>
                  <a:cubicBezTo>
                    <a:pt x="16" y="170"/>
                    <a:pt x="16" y="170"/>
                    <a:pt x="16" y="170"/>
                  </a:cubicBezTo>
                  <a:close/>
                  <a:moveTo>
                    <a:pt x="16" y="171"/>
                  </a:moveTo>
                  <a:cubicBezTo>
                    <a:pt x="15" y="170"/>
                    <a:pt x="15" y="170"/>
                    <a:pt x="15" y="170"/>
                  </a:cubicBezTo>
                  <a:cubicBezTo>
                    <a:pt x="15" y="170"/>
                    <a:pt x="15" y="170"/>
                    <a:pt x="15" y="170"/>
                  </a:cubicBezTo>
                  <a:cubicBezTo>
                    <a:pt x="15" y="169"/>
                    <a:pt x="15" y="169"/>
                    <a:pt x="15" y="169"/>
                  </a:cubicBezTo>
                  <a:cubicBezTo>
                    <a:pt x="16" y="170"/>
                    <a:pt x="16" y="170"/>
                    <a:pt x="16" y="170"/>
                  </a:cubicBezTo>
                  <a:cubicBezTo>
                    <a:pt x="16" y="171"/>
                    <a:pt x="16" y="171"/>
                    <a:pt x="16" y="171"/>
                  </a:cubicBezTo>
                  <a:cubicBezTo>
                    <a:pt x="16" y="171"/>
                    <a:pt x="16" y="171"/>
                    <a:pt x="16" y="171"/>
                  </a:cubicBezTo>
                  <a:close/>
                  <a:moveTo>
                    <a:pt x="17" y="173"/>
                  </a:moveTo>
                  <a:cubicBezTo>
                    <a:pt x="17" y="173"/>
                    <a:pt x="17" y="173"/>
                    <a:pt x="17" y="173"/>
                  </a:cubicBezTo>
                  <a:cubicBezTo>
                    <a:pt x="16" y="172"/>
                    <a:pt x="16" y="172"/>
                    <a:pt x="16" y="172"/>
                  </a:cubicBezTo>
                  <a:cubicBezTo>
                    <a:pt x="16" y="172"/>
                    <a:pt x="16" y="172"/>
                    <a:pt x="16" y="172"/>
                  </a:cubicBezTo>
                  <a:cubicBezTo>
                    <a:pt x="15" y="172"/>
                    <a:pt x="15" y="172"/>
                    <a:pt x="15" y="172"/>
                  </a:cubicBezTo>
                  <a:cubicBezTo>
                    <a:pt x="15" y="172"/>
                    <a:pt x="15" y="172"/>
                    <a:pt x="15" y="172"/>
                  </a:cubicBezTo>
                  <a:cubicBezTo>
                    <a:pt x="16" y="172"/>
                    <a:pt x="16" y="172"/>
                    <a:pt x="16" y="172"/>
                  </a:cubicBezTo>
                  <a:cubicBezTo>
                    <a:pt x="16" y="172"/>
                    <a:pt x="16" y="172"/>
                    <a:pt x="16" y="172"/>
                  </a:cubicBezTo>
                  <a:cubicBezTo>
                    <a:pt x="17" y="172"/>
                    <a:pt x="17" y="172"/>
                    <a:pt x="17" y="172"/>
                  </a:cubicBezTo>
                  <a:cubicBezTo>
                    <a:pt x="17" y="172"/>
                    <a:pt x="17" y="172"/>
                    <a:pt x="17" y="172"/>
                  </a:cubicBezTo>
                  <a:cubicBezTo>
                    <a:pt x="17" y="173"/>
                    <a:pt x="17" y="173"/>
                    <a:pt x="17" y="173"/>
                  </a:cubicBezTo>
                  <a:close/>
                  <a:moveTo>
                    <a:pt x="20" y="177"/>
                  </a:moveTo>
                  <a:cubicBezTo>
                    <a:pt x="19" y="177"/>
                    <a:pt x="19" y="177"/>
                    <a:pt x="19" y="177"/>
                  </a:cubicBezTo>
                  <a:cubicBezTo>
                    <a:pt x="18" y="177"/>
                    <a:pt x="18" y="177"/>
                    <a:pt x="18" y="177"/>
                  </a:cubicBezTo>
                  <a:cubicBezTo>
                    <a:pt x="17" y="177"/>
                    <a:pt x="17" y="177"/>
                    <a:pt x="17" y="177"/>
                  </a:cubicBezTo>
                  <a:cubicBezTo>
                    <a:pt x="17" y="176"/>
                    <a:pt x="17" y="176"/>
                    <a:pt x="17" y="176"/>
                  </a:cubicBezTo>
                  <a:cubicBezTo>
                    <a:pt x="16" y="176"/>
                    <a:pt x="16" y="176"/>
                    <a:pt x="16" y="176"/>
                  </a:cubicBezTo>
                  <a:cubicBezTo>
                    <a:pt x="15" y="176"/>
                    <a:pt x="15" y="176"/>
                    <a:pt x="15" y="176"/>
                  </a:cubicBezTo>
                  <a:cubicBezTo>
                    <a:pt x="14" y="175"/>
                    <a:pt x="14" y="175"/>
                    <a:pt x="14" y="175"/>
                  </a:cubicBezTo>
                  <a:cubicBezTo>
                    <a:pt x="14" y="174"/>
                    <a:pt x="14" y="174"/>
                    <a:pt x="14" y="174"/>
                  </a:cubicBezTo>
                  <a:cubicBezTo>
                    <a:pt x="14" y="174"/>
                    <a:pt x="14" y="174"/>
                    <a:pt x="14" y="174"/>
                  </a:cubicBezTo>
                  <a:cubicBezTo>
                    <a:pt x="15" y="174"/>
                    <a:pt x="15" y="174"/>
                    <a:pt x="15" y="174"/>
                  </a:cubicBezTo>
                  <a:cubicBezTo>
                    <a:pt x="16" y="175"/>
                    <a:pt x="16" y="175"/>
                    <a:pt x="16" y="175"/>
                  </a:cubicBezTo>
                  <a:cubicBezTo>
                    <a:pt x="16" y="175"/>
                    <a:pt x="16" y="175"/>
                    <a:pt x="16" y="175"/>
                  </a:cubicBezTo>
                  <a:cubicBezTo>
                    <a:pt x="17" y="175"/>
                    <a:pt x="17" y="175"/>
                    <a:pt x="17" y="175"/>
                  </a:cubicBezTo>
                  <a:cubicBezTo>
                    <a:pt x="18" y="175"/>
                    <a:pt x="18" y="175"/>
                    <a:pt x="18" y="175"/>
                  </a:cubicBezTo>
                  <a:cubicBezTo>
                    <a:pt x="19" y="176"/>
                    <a:pt x="19" y="176"/>
                    <a:pt x="19" y="176"/>
                  </a:cubicBezTo>
                  <a:cubicBezTo>
                    <a:pt x="20" y="176"/>
                    <a:pt x="20" y="176"/>
                    <a:pt x="20" y="176"/>
                  </a:cubicBezTo>
                  <a:cubicBezTo>
                    <a:pt x="20" y="176"/>
                    <a:pt x="20" y="176"/>
                    <a:pt x="20" y="176"/>
                  </a:cubicBezTo>
                  <a:cubicBezTo>
                    <a:pt x="21" y="177"/>
                    <a:pt x="21" y="177"/>
                    <a:pt x="21" y="177"/>
                  </a:cubicBezTo>
                  <a:cubicBezTo>
                    <a:pt x="21" y="177"/>
                    <a:pt x="21" y="177"/>
                    <a:pt x="21" y="177"/>
                  </a:cubicBezTo>
                  <a:cubicBezTo>
                    <a:pt x="22" y="177"/>
                    <a:pt x="22" y="177"/>
                    <a:pt x="22" y="177"/>
                  </a:cubicBezTo>
                  <a:cubicBezTo>
                    <a:pt x="21" y="177"/>
                    <a:pt x="21" y="177"/>
                    <a:pt x="21" y="177"/>
                  </a:cubicBezTo>
                  <a:cubicBezTo>
                    <a:pt x="21" y="177"/>
                    <a:pt x="21" y="177"/>
                    <a:pt x="21" y="177"/>
                  </a:cubicBezTo>
                  <a:cubicBezTo>
                    <a:pt x="20" y="177"/>
                    <a:pt x="20" y="177"/>
                    <a:pt x="20" y="177"/>
                  </a:cubicBezTo>
                  <a:close/>
                  <a:moveTo>
                    <a:pt x="17" y="177"/>
                  </a:moveTo>
                  <a:cubicBezTo>
                    <a:pt x="17" y="177"/>
                    <a:pt x="17" y="178"/>
                    <a:pt x="17" y="178"/>
                  </a:cubicBezTo>
                  <a:cubicBezTo>
                    <a:pt x="16" y="178"/>
                    <a:pt x="16" y="178"/>
                    <a:pt x="16" y="178"/>
                  </a:cubicBezTo>
                  <a:cubicBezTo>
                    <a:pt x="17" y="177"/>
                    <a:pt x="17" y="177"/>
                    <a:pt x="17" y="177"/>
                  </a:cubicBezTo>
                  <a:close/>
                  <a:moveTo>
                    <a:pt x="23" y="181"/>
                  </a:moveTo>
                  <a:cubicBezTo>
                    <a:pt x="23" y="181"/>
                    <a:pt x="23" y="181"/>
                    <a:pt x="23" y="181"/>
                  </a:cubicBezTo>
                  <a:cubicBezTo>
                    <a:pt x="24" y="181"/>
                    <a:pt x="24" y="181"/>
                    <a:pt x="24" y="181"/>
                  </a:cubicBezTo>
                  <a:cubicBezTo>
                    <a:pt x="23" y="181"/>
                    <a:pt x="23" y="181"/>
                    <a:pt x="23" y="181"/>
                  </a:cubicBezTo>
                  <a:cubicBezTo>
                    <a:pt x="23" y="181"/>
                    <a:pt x="23" y="181"/>
                    <a:pt x="23" y="181"/>
                  </a:cubicBezTo>
                  <a:cubicBezTo>
                    <a:pt x="23" y="181"/>
                    <a:pt x="23" y="181"/>
                    <a:pt x="23" y="181"/>
                  </a:cubicBezTo>
                  <a:close/>
                  <a:moveTo>
                    <a:pt x="25" y="181"/>
                  </a:moveTo>
                  <a:cubicBezTo>
                    <a:pt x="25" y="182"/>
                    <a:pt x="25" y="182"/>
                    <a:pt x="25" y="182"/>
                  </a:cubicBezTo>
                  <a:cubicBezTo>
                    <a:pt x="24" y="181"/>
                    <a:pt x="24" y="181"/>
                    <a:pt x="24" y="181"/>
                  </a:cubicBezTo>
                  <a:cubicBezTo>
                    <a:pt x="24" y="181"/>
                    <a:pt x="24" y="181"/>
                    <a:pt x="24" y="181"/>
                  </a:cubicBezTo>
                  <a:cubicBezTo>
                    <a:pt x="23" y="180"/>
                    <a:pt x="23" y="180"/>
                    <a:pt x="23" y="180"/>
                  </a:cubicBezTo>
                  <a:cubicBezTo>
                    <a:pt x="22" y="180"/>
                    <a:pt x="22" y="180"/>
                    <a:pt x="22" y="180"/>
                  </a:cubicBezTo>
                  <a:cubicBezTo>
                    <a:pt x="22" y="180"/>
                    <a:pt x="22" y="180"/>
                    <a:pt x="22" y="180"/>
                  </a:cubicBezTo>
                  <a:cubicBezTo>
                    <a:pt x="21" y="179"/>
                    <a:pt x="21" y="179"/>
                    <a:pt x="21" y="179"/>
                  </a:cubicBezTo>
                  <a:cubicBezTo>
                    <a:pt x="20" y="179"/>
                    <a:pt x="20" y="179"/>
                    <a:pt x="20" y="179"/>
                  </a:cubicBezTo>
                  <a:cubicBezTo>
                    <a:pt x="20" y="179"/>
                    <a:pt x="20" y="179"/>
                    <a:pt x="20" y="179"/>
                  </a:cubicBezTo>
                  <a:cubicBezTo>
                    <a:pt x="19" y="178"/>
                    <a:pt x="19" y="178"/>
                    <a:pt x="19" y="178"/>
                  </a:cubicBezTo>
                  <a:cubicBezTo>
                    <a:pt x="19" y="178"/>
                    <a:pt x="19" y="178"/>
                    <a:pt x="19" y="178"/>
                  </a:cubicBezTo>
                  <a:cubicBezTo>
                    <a:pt x="19" y="177"/>
                    <a:pt x="19" y="177"/>
                    <a:pt x="19" y="177"/>
                  </a:cubicBezTo>
                  <a:cubicBezTo>
                    <a:pt x="20" y="177"/>
                    <a:pt x="20" y="177"/>
                    <a:pt x="20" y="177"/>
                  </a:cubicBezTo>
                  <a:cubicBezTo>
                    <a:pt x="20" y="178"/>
                    <a:pt x="20" y="178"/>
                    <a:pt x="20" y="178"/>
                  </a:cubicBezTo>
                  <a:cubicBezTo>
                    <a:pt x="21" y="178"/>
                    <a:pt x="21" y="178"/>
                    <a:pt x="21" y="178"/>
                  </a:cubicBezTo>
                  <a:cubicBezTo>
                    <a:pt x="22" y="178"/>
                    <a:pt x="22" y="178"/>
                    <a:pt x="22" y="178"/>
                  </a:cubicBezTo>
                  <a:cubicBezTo>
                    <a:pt x="22" y="178"/>
                    <a:pt x="22" y="178"/>
                    <a:pt x="22" y="178"/>
                  </a:cubicBezTo>
                  <a:cubicBezTo>
                    <a:pt x="24" y="178"/>
                    <a:pt x="24" y="178"/>
                    <a:pt x="24" y="178"/>
                  </a:cubicBezTo>
                  <a:cubicBezTo>
                    <a:pt x="24" y="179"/>
                    <a:pt x="24" y="179"/>
                    <a:pt x="24" y="179"/>
                  </a:cubicBezTo>
                  <a:cubicBezTo>
                    <a:pt x="24" y="179"/>
                    <a:pt x="24" y="179"/>
                    <a:pt x="24" y="179"/>
                  </a:cubicBezTo>
                  <a:cubicBezTo>
                    <a:pt x="25" y="179"/>
                    <a:pt x="25" y="179"/>
                    <a:pt x="25" y="179"/>
                  </a:cubicBezTo>
                  <a:cubicBezTo>
                    <a:pt x="26" y="179"/>
                    <a:pt x="26" y="179"/>
                    <a:pt x="26" y="179"/>
                  </a:cubicBezTo>
                  <a:cubicBezTo>
                    <a:pt x="26" y="180"/>
                    <a:pt x="26" y="180"/>
                    <a:pt x="26" y="180"/>
                  </a:cubicBezTo>
                  <a:cubicBezTo>
                    <a:pt x="26" y="180"/>
                    <a:pt x="26" y="180"/>
                    <a:pt x="26" y="180"/>
                  </a:cubicBezTo>
                  <a:cubicBezTo>
                    <a:pt x="25" y="180"/>
                    <a:pt x="25" y="180"/>
                    <a:pt x="25" y="180"/>
                  </a:cubicBezTo>
                  <a:cubicBezTo>
                    <a:pt x="26" y="180"/>
                    <a:pt x="26" y="180"/>
                    <a:pt x="26" y="180"/>
                  </a:cubicBezTo>
                  <a:cubicBezTo>
                    <a:pt x="26" y="180"/>
                    <a:pt x="26" y="180"/>
                    <a:pt x="26" y="180"/>
                  </a:cubicBezTo>
                  <a:cubicBezTo>
                    <a:pt x="25" y="181"/>
                    <a:pt x="25" y="181"/>
                    <a:pt x="25" y="181"/>
                  </a:cubicBezTo>
                  <a:cubicBezTo>
                    <a:pt x="25" y="181"/>
                    <a:pt x="25" y="181"/>
                    <a:pt x="25" y="181"/>
                  </a:cubicBezTo>
                  <a:close/>
                  <a:moveTo>
                    <a:pt x="26" y="181"/>
                  </a:moveTo>
                  <a:cubicBezTo>
                    <a:pt x="26" y="182"/>
                    <a:pt x="26" y="182"/>
                    <a:pt x="26" y="182"/>
                  </a:cubicBezTo>
                  <a:cubicBezTo>
                    <a:pt x="26" y="182"/>
                    <a:pt x="26" y="182"/>
                    <a:pt x="26" y="182"/>
                  </a:cubicBezTo>
                  <a:cubicBezTo>
                    <a:pt x="26" y="182"/>
                    <a:pt x="26" y="182"/>
                    <a:pt x="26" y="182"/>
                  </a:cubicBezTo>
                  <a:cubicBezTo>
                    <a:pt x="27" y="181"/>
                    <a:pt x="27" y="181"/>
                    <a:pt x="27" y="181"/>
                  </a:cubicBezTo>
                  <a:cubicBezTo>
                    <a:pt x="27" y="181"/>
                    <a:pt x="27" y="181"/>
                    <a:pt x="27" y="181"/>
                  </a:cubicBezTo>
                  <a:cubicBezTo>
                    <a:pt x="27" y="181"/>
                    <a:pt x="27" y="181"/>
                    <a:pt x="27" y="181"/>
                  </a:cubicBezTo>
                  <a:cubicBezTo>
                    <a:pt x="26" y="181"/>
                    <a:pt x="26" y="181"/>
                    <a:pt x="26" y="181"/>
                  </a:cubicBezTo>
                  <a:close/>
                  <a:moveTo>
                    <a:pt x="31" y="180"/>
                  </a:moveTo>
                  <a:cubicBezTo>
                    <a:pt x="31" y="181"/>
                    <a:pt x="31" y="181"/>
                    <a:pt x="31" y="181"/>
                  </a:cubicBezTo>
                  <a:cubicBezTo>
                    <a:pt x="31" y="182"/>
                    <a:pt x="31" y="182"/>
                    <a:pt x="31" y="182"/>
                  </a:cubicBezTo>
                  <a:cubicBezTo>
                    <a:pt x="31" y="182"/>
                    <a:pt x="31" y="182"/>
                    <a:pt x="31" y="182"/>
                  </a:cubicBezTo>
                  <a:cubicBezTo>
                    <a:pt x="30" y="182"/>
                    <a:pt x="30" y="182"/>
                    <a:pt x="30" y="182"/>
                  </a:cubicBezTo>
                  <a:cubicBezTo>
                    <a:pt x="30" y="181"/>
                    <a:pt x="30" y="181"/>
                    <a:pt x="30" y="181"/>
                  </a:cubicBezTo>
                  <a:cubicBezTo>
                    <a:pt x="29" y="182"/>
                    <a:pt x="29" y="182"/>
                    <a:pt x="29" y="182"/>
                  </a:cubicBezTo>
                  <a:cubicBezTo>
                    <a:pt x="29" y="181"/>
                    <a:pt x="29" y="181"/>
                    <a:pt x="29" y="181"/>
                  </a:cubicBezTo>
                  <a:cubicBezTo>
                    <a:pt x="28" y="181"/>
                    <a:pt x="28" y="181"/>
                    <a:pt x="28" y="181"/>
                  </a:cubicBezTo>
                  <a:cubicBezTo>
                    <a:pt x="28" y="181"/>
                    <a:pt x="28" y="181"/>
                    <a:pt x="28" y="181"/>
                  </a:cubicBezTo>
                  <a:cubicBezTo>
                    <a:pt x="27" y="181"/>
                    <a:pt x="27" y="181"/>
                    <a:pt x="27" y="181"/>
                  </a:cubicBezTo>
                  <a:cubicBezTo>
                    <a:pt x="27" y="181"/>
                    <a:pt x="27" y="181"/>
                    <a:pt x="27" y="181"/>
                  </a:cubicBezTo>
                  <a:cubicBezTo>
                    <a:pt x="27" y="180"/>
                    <a:pt x="27" y="180"/>
                    <a:pt x="27" y="180"/>
                  </a:cubicBezTo>
                  <a:cubicBezTo>
                    <a:pt x="28" y="180"/>
                    <a:pt x="28" y="180"/>
                    <a:pt x="28" y="180"/>
                  </a:cubicBezTo>
                  <a:cubicBezTo>
                    <a:pt x="28" y="180"/>
                    <a:pt x="28" y="180"/>
                    <a:pt x="28" y="180"/>
                  </a:cubicBezTo>
                  <a:cubicBezTo>
                    <a:pt x="30" y="180"/>
                    <a:pt x="30" y="180"/>
                    <a:pt x="30" y="180"/>
                  </a:cubicBezTo>
                  <a:cubicBezTo>
                    <a:pt x="30" y="181"/>
                    <a:pt x="30" y="181"/>
                    <a:pt x="30" y="181"/>
                  </a:cubicBezTo>
                  <a:cubicBezTo>
                    <a:pt x="30" y="180"/>
                    <a:pt x="30" y="180"/>
                    <a:pt x="30" y="180"/>
                  </a:cubicBezTo>
                  <a:cubicBezTo>
                    <a:pt x="31" y="180"/>
                    <a:pt x="31" y="180"/>
                    <a:pt x="31" y="180"/>
                  </a:cubicBezTo>
                  <a:cubicBezTo>
                    <a:pt x="31" y="180"/>
                    <a:pt x="31" y="180"/>
                    <a:pt x="31" y="180"/>
                  </a:cubicBezTo>
                  <a:close/>
                  <a:moveTo>
                    <a:pt x="34" y="180"/>
                  </a:moveTo>
                  <a:cubicBezTo>
                    <a:pt x="33" y="180"/>
                    <a:pt x="33" y="180"/>
                    <a:pt x="33" y="180"/>
                  </a:cubicBezTo>
                  <a:cubicBezTo>
                    <a:pt x="33" y="179"/>
                    <a:pt x="33" y="179"/>
                    <a:pt x="33" y="179"/>
                  </a:cubicBezTo>
                  <a:cubicBezTo>
                    <a:pt x="33" y="179"/>
                    <a:pt x="33" y="179"/>
                    <a:pt x="33" y="179"/>
                  </a:cubicBezTo>
                  <a:cubicBezTo>
                    <a:pt x="33" y="178"/>
                    <a:pt x="33" y="178"/>
                    <a:pt x="33" y="178"/>
                  </a:cubicBezTo>
                  <a:cubicBezTo>
                    <a:pt x="32" y="178"/>
                    <a:pt x="32" y="178"/>
                    <a:pt x="32" y="178"/>
                  </a:cubicBezTo>
                  <a:cubicBezTo>
                    <a:pt x="32" y="177"/>
                    <a:pt x="32" y="177"/>
                    <a:pt x="32" y="177"/>
                  </a:cubicBezTo>
                  <a:cubicBezTo>
                    <a:pt x="32" y="176"/>
                    <a:pt x="32" y="176"/>
                    <a:pt x="32" y="176"/>
                  </a:cubicBezTo>
                  <a:cubicBezTo>
                    <a:pt x="32" y="177"/>
                    <a:pt x="32" y="177"/>
                    <a:pt x="32" y="177"/>
                  </a:cubicBezTo>
                  <a:cubicBezTo>
                    <a:pt x="31" y="178"/>
                    <a:pt x="31" y="178"/>
                    <a:pt x="31" y="178"/>
                  </a:cubicBezTo>
                  <a:cubicBezTo>
                    <a:pt x="32" y="179"/>
                    <a:pt x="32" y="179"/>
                    <a:pt x="32" y="179"/>
                  </a:cubicBezTo>
                  <a:cubicBezTo>
                    <a:pt x="31" y="179"/>
                    <a:pt x="31" y="179"/>
                    <a:pt x="31" y="179"/>
                  </a:cubicBezTo>
                  <a:cubicBezTo>
                    <a:pt x="31" y="180"/>
                    <a:pt x="31" y="180"/>
                    <a:pt x="31" y="180"/>
                  </a:cubicBezTo>
                  <a:cubicBezTo>
                    <a:pt x="32" y="180"/>
                    <a:pt x="32" y="180"/>
                    <a:pt x="32" y="180"/>
                  </a:cubicBezTo>
                  <a:cubicBezTo>
                    <a:pt x="33" y="180"/>
                    <a:pt x="33" y="180"/>
                    <a:pt x="33" y="180"/>
                  </a:cubicBezTo>
                  <a:cubicBezTo>
                    <a:pt x="33" y="181"/>
                    <a:pt x="33" y="181"/>
                    <a:pt x="33" y="181"/>
                  </a:cubicBezTo>
                  <a:cubicBezTo>
                    <a:pt x="34" y="180"/>
                    <a:pt x="34" y="180"/>
                    <a:pt x="34" y="180"/>
                  </a:cubicBezTo>
                  <a:close/>
                  <a:moveTo>
                    <a:pt x="30" y="186"/>
                  </a:moveTo>
                  <a:cubicBezTo>
                    <a:pt x="31" y="186"/>
                    <a:pt x="31" y="186"/>
                    <a:pt x="31" y="186"/>
                  </a:cubicBezTo>
                  <a:cubicBezTo>
                    <a:pt x="31" y="186"/>
                    <a:pt x="31" y="186"/>
                    <a:pt x="31" y="186"/>
                  </a:cubicBezTo>
                  <a:cubicBezTo>
                    <a:pt x="31" y="187"/>
                    <a:pt x="31" y="187"/>
                    <a:pt x="31" y="187"/>
                  </a:cubicBezTo>
                  <a:cubicBezTo>
                    <a:pt x="30" y="186"/>
                    <a:pt x="30" y="186"/>
                    <a:pt x="30" y="186"/>
                  </a:cubicBezTo>
                  <a:close/>
                  <a:moveTo>
                    <a:pt x="31" y="185"/>
                  </a:moveTo>
                  <a:cubicBezTo>
                    <a:pt x="30" y="185"/>
                    <a:pt x="30" y="185"/>
                    <a:pt x="30" y="185"/>
                  </a:cubicBezTo>
                  <a:cubicBezTo>
                    <a:pt x="31" y="185"/>
                    <a:pt x="31" y="185"/>
                    <a:pt x="31" y="185"/>
                  </a:cubicBezTo>
                  <a:cubicBezTo>
                    <a:pt x="31" y="185"/>
                    <a:pt x="31" y="185"/>
                    <a:pt x="31" y="185"/>
                  </a:cubicBezTo>
                  <a:cubicBezTo>
                    <a:pt x="31" y="185"/>
                    <a:pt x="31" y="185"/>
                    <a:pt x="31" y="185"/>
                  </a:cubicBezTo>
                  <a:cubicBezTo>
                    <a:pt x="31" y="185"/>
                    <a:pt x="31" y="185"/>
                    <a:pt x="31" y="185"/>
                  </a:cubicBezTo>
                  <a:close/>
                  <a:moveTo>
                    <a:pt x="48" y="190"/>
                  </a:moveTo>
                  <a:cubicBezTo>
                    <a:pt x="48" y="189"/>
                    <a:pt x="48" y="189"/>
                    <a:pt x="48" y="189"/>
                  </a:cubicBezTo>
                  <a:cubicBezTo>
                    <a:pt x="48" y="189"/>
                    <a:pt x="48" y="189"/>
                    <a:pt x="48" y="189"/>
                  </a:cubicBezTo>
                  <a:cubicBezTo>
                    <a:pt x="48" y="188"/>
                    <a:pt x="48" y="188"/>
                    <a:pt x="48" y="188"/>
                  </a:cubicBezTo>
                  <a:cubicBezTo>
                    <a:pt x="48" y="188"/>
                    <a:pt x="48" y="188"/>
                    <a:pt x="48" y="188"/>
                  </a:cubicBezTo>
                  <a:cubicBezTo>
                    <a:pt x="49" y="189"/>
                    <a:pt x="49" y="189"/>
                    <a:pt x="49" y="189"/>
                  </a:cubicBezTo>
                  <a:cubicBezTo>
                    <a:pt x="49" y="190"/>
                    <a:pt x="49" y="190"/>
                    <a:pt x="49" y="190"/>
                  </a:cubicBezTo>
                  <a:cubicBezTo>
                    <a:pt x="48" y="190"/>
                    <a:pt x="48" y="190"/>
                    <a:pt x="48" y="190"/>
                  </a:cubicBezTo>
                  <a:close/>
                  <a:moveTo>
                    <a:pt x="37" y="186"/>
                  </a:moveTo>
                  <a:cubicBezTo>
                    <a:pt x="38" y="185"/>
                    <a:pt x="38" y="185"/>
                    <a:pt x="38" y="185"/>
                  </a:cubicBezTo>
                  <a:cubicBezTo>
                    <a:pt x="38" y="185"/>
                    <a:pt x="38" y="185"/>
                    <a:pt x="38" y="185"/>
                  </a:cubicBezTo>
                  <a:cubicBezTo>
                    <a:pt x="39" y="185"/>
                    <a:pt x="39" y="185"/>
                    <a:pt x="39" y="185"/>
                  </a:cubicBezTo>
                  <a:cubicBezTo>
                    <a:pt x="40" y="185"/>
                    <a:pt x="40" y="185"/>
                    <a:pt x="40" y="185"/>
                  </a:cubicBezTo>
                  <a:cubicBezTo>
                    <a:pt x="42" y="185"/>
                    <a:pt x="42" y="185"/>
                    <a:pt x="42" y="185"/>
                  </a:cubicBezTo>
                  <a:cubicBezTo>
                    <a:pt x="43" y="184"/>
                    <a:pt x="43" y="184"/>
                    <a:pt x="43" y="184"/>
                  </a:cubicBezTo>
                  <a:cubicBezTo>
                    <a:pt x="45" y="185"/>
                    <a:pt x="45" y="185"/>
                    <a:pt x="45" y="185"/>
                  </a:cubicBezTo>
                  <a:cubicBezTo>
                    <a:pt x="46" y="185"/>
                    <a:pt x="46" y="185"/>
                    <a:pt x="46" y="185"/>
                  </a:cubicBezTo>
                  <a:cubicBezTo>
                    <a:pt x="47" y="184"/>
                    <a:pt x="47" y="184"/>
                    <a:pt x="47" y="184"/>
                  </a:cubicBezTo>
                  <a:cubicBezTo>
                    <a:pt x="48" y="185"/>
                    <a:pt x="48" y="185"/>
                    <a:pt x="48" y="185"/>
                  </a:cubicBezTo>
                  <a:cubicBezTo>
                    <a:pt x="48" y="185"/>
                    <a:pt x="48" y="185"/>
                    <a:pt x="48" y="185"/>
                  </a:cubicBezTo>
                  <a:cubicBezTo>
                    <a:pt x="48" y="186"/>
                    <a:pt x="48" y="186"/>
                    <a:pt x="48" y="186"/>
                  </a:cubicBezTo>
                  <a:cubicBezTo>
                    <a:pt x="48" y="186"/>
                    <a:pt x="48" y="186"/>
                    <a:pt x="48" y="186"/>
                  </a:cubicBezTo>
                  <a:cubicBezTo>
                    <a:pt x="47" y="187"/>
                    <a:pt x="47" y="187"/>
                    <a:pt x="47" y="187"/>
                  </a:cubicBezTo>
                  <a:cubicBezTo>
                    <a:pt x="47" y="186"/>
                    <a:pt x="47" y="186"/>
                    <a:pt x="47" y="186"/>
                  </a:cubicBezTo>
                  <a:cubicBezTo>
                    <a:pt x="46" y="186"/>
                    <a:pt x="46" y="186"/>
                    <a:pt x="46" y="186"/>
                  </a:cubicBezTo>
                  <a:cubicBezTo>
                    <a:pt x="45" y="186"/>
                    <a:pt x="45" y="186"/>
                    <a:pt x="45" y="186"/>
                  </a:cubicBezTo>
                  <a:cubicBezTo>
                    <a:pt x="44" y="186"/>
                    <a:pt x="44" y="186"/>
                    <a:pt x="44" y="186"/>
                  </a:cubicBezTo>
                  <a:cubicBezTo>
                    <a:pt x="44" y="186"/>
                    <a:pt x="44" y="186"/>
                    <a:pt x="44" y="186"/>
                  </a:cubicBezTo>
                  <a:cubicBezTo>
                    <a:pt x="44" y="185"/>
                    <a:pt x="44" y="185"/>
                    <a:pt x="44" y="185"/>
                  </a:cubicBezTo>
                  <a:cubicBezTo>
                    <a:pt x="43" y="185"/>
                    <a:pt x="43" y="185"/>
                    <a:pt x="43" y="185"/>
                  </a:cubicBezTo>
                  <a:cubicBezTo>
                    <a:pt x="42" y="186"/>
                    <a:pt x="42" y="186"/>
                    <a:pt x="42" y="186"/>
                  </a:cubicBezTo>
                  <a:cubicBezTo>
                    <a:pt x="42" y="186"/>
                    <a:pt x="42" y="186"/>
                    <a:pt x="42" y="186"/>
                  </a:cubicBezTo>
                  <a:cubicBezTo>
                    <a:pt x="41" y="186"/>
                    <a:pt x="41" y="186"/>
                    <a:pt x="41" y="186"/>
                  </a:cubicBezTo>
                  <a:cubicBezTo>
                    <a:pt x="42" y="187"/>
                    <a:pt x="42" y="187"/>
                    <a:pt x="42" y="187"/>
                  </a:cubicBezTo>
                  <a:cubicBezTo>
                    <a:pt x="42" y="186"/>
                    <a:pt x="42" y="186"/>
                    <a:pt x="42" y="186"/>
                  </a:cubicBezTo>
                  <a:cubicBezTo>
                    <a:pt x="43" y="187"/>
                    <a:pt x="43" y="187"/>
                    <a:pt x="43" y="187"/>
                  </a:cubicBezTo>
                  <a:cubicBezTo>
                    <a:pt x="43" y="187"/>
                    <a:pt x="43" y="187"/>
                    <a:pt x="43" y="187"/>
                  </a:cubicBezTo>
                  <a:cubicBezTo>
                    <a:pt x="43" y="187"/>
                    <a:pt x="43" y="187"/>
                    <a:pt x="43" y="187"/>
                  </a:cubicBezTo>
                  <a:cubicBezTo>
                    <a:pt x="44" y="188"/>
                    <a:pt x="44" y="188"/>
                    <a:pt x="44" y="188"/>
                  </a:cubicBezTo>
                  <a:cubicBezTo>
                    <a:pt x="45" y="188"/>
                    <a:pt x="45" y="188"/>
                    <a:pt x="45" y="188"/>
                  </a:cubicBezTo>
                  <a:cubicBezTo>
                    <a:pt x="45" y="189"/>
                    <a:pt x="45" y="189"/>
                    <a:pt x="45" y="189"/>
                  </a:cubicBezTo>
                  <a:cubicBezTo>
                    <a:pt x="44" y="189"/>
                    <a:pt x="44" y="189"/>
                    <a:pt x="44" y="189"/>
                  </a:cubicBezTo>
                  <a:cubicBezTo>
                    <a:pt x="43" y="188"/>
                    <a:pt x="43" y="188"/>
                    <a:pt x="43" y="188"/>
                  </a:cubicBezTo>
                  <a:cubicBezTo>
                    <a:pt x="43" y="188"/>
                    <a:pt x="43" y="188"/>
                    <a:pt x="43" y="188"/>
                  </a:cubicBezTo>
                  <a:cubicBezTo>
                    <a:pt x="42" y="188"/>
                    <a:pt x="42" y="188"/>
                    <a:pt x="42" y="188"/>
                  </a:cubicBezTo>
                  <a:cubicBezTo>
                    <a:pt x="41" y="188"/>
                    <a:pt x="41" y="188"/>
                    <a:pt x="41" y="188"/>
                  </a:cubicBezTo>
                  <a:cubicBezTo>
                    <a:pt x="41" y="187"/>
                    <a:pt x="41" y="187"/>
                    <a:pt x="41" y="187"/>
                  </a:cubicBezTo>
                  <a:cubicBezTo>
                    <a:pt x="40" y="187"/>
                    <a:pt x="40" y="187"/>
                    <a:pt x="40" y="187"/>
                  </a:cubicBezTo>
                  <a:cubicBezTo>
                    <a:pt x="40" y="188"/>
                    <a:pt x="40" y="188"/>
                    <a:pt x="40" y="188"/>
                  </a:cubicBezTo>
                  <a:cubicBezTo>
                    <a:pt x="41" y="188"/>
                    <a:pt x="41" y="188"/>
                    <a:pt x="41" y="188"/>
                  </a:cubicBezTo>
                  <a:cubicBezTo>
                    <a:pt x="41" y="189"/>
                    <a:pt x="41" y="189"/>
                    <a:pt x="41" y="189"/>
                  </a:cubicBezTo>
                  <a:cubicBezTo>
                    <a:pt x="40" y="189"/>
                    <a:pt x="40" y="189"/>
                    <a:pt x="40" y="189"/>
                  </a:cubicBezTo>
                  <a:cubicBezTo>
                    <a:pt x="39" y="188"/>
                    <a:pt x="39" y="188"/>
                    <a:pt x="39" y="188"/>
                  </a:cubicBezTo>
                  <a:cubicBezTo>
                    <a:pt x="39" y="188"/>
                    <a:pt x="39" y="188"/>
                    <a:pt x="39" y="188"/>
                  </a:cubicBezTo>
                  <a:cubicBezTo>
                    <a:pt x="38" y="188"/>
                    <a:pt x="38" y="188"/>
                    <a:pt x="38" y="188"/>
                  </a:cubicBezTo>
                  <a:cubicBezTo>
                    <a:pt x="38" y="188"/>
                    <a:pt x="38" y="188"/>
                    <a:pt x="38" y="188"/>
                  </a:cubicBezTo>
                  <a:cubicBezTo>
                    <a:pt x="38" y="187"/>
                    <a:pt x="38" y="187"/>
                    <a:pt x="38" y="187"/>
                  </a:cubicBezTo>
                  <a:cubicBezTo>
                    <a:pt x="37" y="188"/>
                    <a:pt x="37" y="188"/>
                    <a:pt x="37" y="188"/>
                  </a:cubicBezTo>
                  <a:cubicBezTo>
                    <a:pt x="37" y="187"/>
                    <a:pt x="37" y="187"/>
                    <a:pt x="37" y="187"/>
                  </a:cubicBezTo>
                  <a:cubicBezTo>
                    <a:pt x="37" y="187"/>
                    <a:pt x="37" y="187"/>
                    <a:pt x="37" y="187"/>
                  </a:cubicBezTo>
                  <a:cubicBezTo>
                    <a:pt x="37" y="187"/>
                    <a:pt x="37" y="187"/>
                    <a:pt x="37" y="187"/>
                  </a:cubicBezTo>
                  <a:cubicBezTo>
                    <a:pt x="39" y="186"/>
                    <a:pt x="39" y="186"/>
                    <a:pt x="39" y="186"/>
                  </a:cubicBezTo>
                  <a:cubicBezTo>
                    <a:pt x="38" y="186"/>
                    <a:pt x="38" y="186"/>
                    <a:pt x="38" y="186"/>
                  </a:cubicBezTo>
                  <a:cubicBezTo>
                    <a:pt x="38" y="186"/>
                    <a:pt x="38" y="186"/>
                    <a:pt x="38" y="186"/>
                  </a:cubicBezTo>
                  <a:lnTo>
                    <a:pt x="37" y="186"/>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92" name="Rectangle 191"/>
            <p:cNvSpPr>
              <a:spLocks noChangeArrowheads="1"/>
            </p:cNvSpPr>
            <p:nvPr/>
          </p:nvSpPr>
          <p:spPr bwMode="auto">
            <a:xfrm>
              <a:off x="3002529" y="2846595"/>
              <a:ext cx="1287" cy="514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93" name="Freeform 192"/>
            <p:cNvSpPr>
              <a:spLocks noEditPoints="1"/>
            </p:cNvSpPr>
            <p:nvPr/>
          </p:nvSpPr>
          <p:spPr bwMode="auto">
            <a:xfrm>
              <a:off x="3011536" y="2851741"/>
              <a:ext cx="14153" cy="14153"/>
            </a:xfrm>
            <a:custGeom>
              <a:avLst/>
              <a:gdLst>
                <a:gd name="T0" fmla="*/ 11 w 11"/>
                <a:gd name="T1" fmla="*/ 11 h 11"/>
                <a:gd name="T2" fmla="*/ 7 w 11"/>
                <a:gd name="T3" fmla="*/ 11 h 11"/>
                <a:gd name="T4" fmla="*/ 7 w 11"/>
                <a:gd name="T5" fmla="*/ 11 h 11"/>
                <a:gd name="T6" fmla="*/ 11 w 11"/>
                <a:gd name="T7" fmla="*/ 11 h 11"/>
                <a:gd name="T8" fmla="*/ 11 w 11"/>
                <a:gd name="T9" fmla="*/ 11 h 11"/>
                <a:gd name="T10" fmla="*/ 7 w 11"/>
                <a:gd name="T11" fmla="*/ 0 h 11"/>
                <a:gd name="T12" fmla="*/ 4 w 11"/>
                <a:gd name="T13" fmla="*/ 4 h 11"/>
                <a:gd name="T14" fmla="*/ 7 w 11"/>
                <a:gd name="T15" fmla="*/ 4 h 11"/>
                <a:gd name="T16" fmla="*/ 11 w 11"/>
                <a:gd name="T17" fmla="*/ 8 h 11"/>
                <a:gd name="T18" fmla="*/ 7 w 11"/>
                <a:gd name="T19" fmla="*/ 0 h 11"/>
                <a:gd name="T20" fmla="*/ 7 w 11"/>
                <a:gd name="T21" fmla="*/ 0 h 11"/>
                <a:gd name="T22" fmla="*/ 0 w 11"/>
                <a:gd name="T23" fmla="*/ 4 h 11"/>
                <a:gd name="T24" fmla="*/ 4 w 11"/>
                <a:gd name="T25" fmla="*/ 8 h 11"/>
                <a:gd name="T26" fmla="*/ 4 w 11"/>
                <a:gd name="T27" fmla="*/ 11 h 11"/>
                <a:gd name="T28" fmla="*/ 0 w 11"/>
                <a:gd name="T29" fmla="*/ 4 h 11"/>
                <a:gd name="T30" fmla="*/ 0 w 11"/>
                <a:gd name="T31" fmla="*/ 4 h 11"/>
                <a:gd name="T32" fmla="*/ 0 w 11"/>
                <a:gd name="T33"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1">
                  <a:moveTo>
                    <a:pt x="11" y="11"/>
                  </a:moveTo>
                  <a:lnTo>
                    <a:pt x="7" y="11"/>
                  </a:lnTo>
                  <a:lnTo>
                    <a:pt x="7" y="11"/>
                  </a:lnTo>
                  <a:lnTo>
                    <a:pt x="11" y="11"/>
                  </a:lnTo>
                  <a:lnTo>
                    <a:pt x="11" y="11"/>
                  </a:lnTo>
                  <a:close/>
                  <a:moveTo>
                    <a:pt x="7" y="0"/>
                  </a:moveTo>
                  <a:lnTo>
                    <a:pt x="4" y="4"/>
                  </a:lnTo>
                  <a:lnTo>
                    <a:pt x="7" y="4"/>
                  </a:lnTo>
                  <a:lnTo>
                    <a:pt x="11" y="8"/>
                  </a:lnTo>
                  <a:lnTo>
                    <a:pt x="7" y="0"/>
                  </a:lnTo>
                  <a:lnTo>
                    <a:pt x="7" y="0"/>
                  </a:lnTo>
                  <a:close/>
                  <a:moveTo>
                    <a:pt x="0" y="4"/>
                  </a:moveTo>
                  <a:lnTo>
                    <a:pt x="4" y="8"/>
                  </a:lnTo>
                  <a:lnTo>
                    <a:pt x="4" y="11"/>
                  </a:lnTo>
                  <a:lnTo>
                    <a:pt x="0" y="4"/>
                  </a:lnTo>
                  <a:lnTo>
                    <a:pt x="0" y="4"/>
                  </a:lnTo>
                  <a:lnTo>
                    <a:pt x="0" y="4"/>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94" name="Freeform 193"/>
            <p:cNvSpPr>
              <a:spLocks/>
            </p:cNvSpPr>
            <p:nvPr/>
          </p:nvSpPr>
          <p:spPr bwMode="auto">
            <a:xfrm>
              <a:off x="3016684" y="2871041"/>
              <a:ext cx="3860" cy="9007"/>
            </a:xfrm>
            <a:custGeom>
              <a:avLst/>
              <a:gdLst>
                <a:gd name="T0" fmla="*/ 0 w 1"/>
                <a:gd name="T1" fmla="*/ 0 h 2"/>
                <a:gd name="T2" fmla="*/ 1 w 1"/>
                <a:gd name="T3" fmla="*/ 1 h 2"/>
                <a:gd name="T4" fmla="*/ 1 w 1"/>
                <a:gd name="T5" fmla="*/ 2 h 2"/>
                <a:gd name="T6" fmla="*/ 0 w 1"/>
                <a:gd name="T7" fmla="*/ 2 h 2"/>
                <a:gd name="T8" fmla="*/ 0 w 1"/>
                <a:gd name="T9" fmla="*/ 1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1" y="1"/>
                    <a:pt x="1" y="1"/>
                    <a:pt x="1" y="1"/>
                  </a:cubicBezTo>
                  <a:cubicBezTo>
                    <a:pt x="1" y="2"/>
                    <a:pt x="1" y="2"/>
                    <a:pt x="1" y="2"/>
                  </a:cubicBezTo>
                  <a:cubicBezTo>
                    <a:pt x="0" y="2"/>
                    <a:pt x="0" y="2"/>
                    <a:pt x="0" y="2"/>
                  </a:cubicBezTo>
                  <a:cubicBezTo>
                    <a:pt x="0" y="1"/>
                    <a:pt x="0" y="1"/>
                    <a:pt x="0" y="1"/>
                  </a:cubicBezTo>
                  <a:cubicBezTo>
                    <a:pt x="0" y="1"/>
                    <a:pt x="1" y="0"/>
                    <a:pt x="0" y="0"/>
                  </a:cubicBez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95" name="Freeform 194"/>
            <p:cNvSpPr>
              <a:spLocks noEditPoints="1"/>
            </p:cNvSpPr>
            <p:nvPr/>
          </p:nvSpPr>
          <p:spPr bwMode="auto">
            <a:xfrm>
              <a:off x="3016683" y="2885195"/>
              <a:ext cx="14153" cy="28306"/>
            </a:xfrm>
            <a:custGeom>
              <a:avLst/>
              <a:gdLst>
                <a:gd name="T0" fmla="*/ 7 w 11"/>
                <a:gd name="T1" fmla="*/ 15 h 22"/>
                <a:gd name="T2" fmla="*/ 3 w 11"/>
                <a:gd name="T3" fmla="*/ 19 h 22"/>
                <a:gd name="T4" fmla="*/ 3 w 11"/>
                <a:gd name="T5" fmla="*/ 22 h 22"/>
                <a:gd name="T6" fmla="*/ 7 w 11"/>
                <a:gd name="T7" fmla="*/ 22 h 22"/>
                <a:gd name="T8" fmla="*/ 11 w 11"/>
                <a:gd name="T9" fmla="*/ 19 h 22"/>
                <a:gd name="T10" fmla="*/ 7 w 11"/>
                <a:gd name="T11" fmla="*/ 15 h 22"/>
                <a:gd name="T12" fmla="*/ 7 w 11"/>
                <a:gd name="T13" fmla="*/ 15 h 22"/>
                <a:gd name="T14" fmla="*/ 0 w 11"/>
                <a:gd name="T15" fmla="*/ 0 h 22"/>
                <a:gd name="T16" fmla="*/ 7 w 11"/>
                <a:gd name="T17" fmla="*/ 4 h 22"/>
                <a:gd name="T18" fmla="*/ 11 w 11"/>
                <a:gd name="T19" fmla="*/ 8 h 22"/>
                <a:gd name="T20" fmla="*/ 11 w 11"/>
                <a:gd name="T21" fmla="*/ 11 h 22"/>
                <a:gd name="T22" fmla="*/ 7 w 11"/>
                <a:gd name="T23" fmla="*/ 8 h 22"/>
                <a:gd name="T24" fmla="*/ 3 w 11"/>
                <a:gd name="T25" fmla="*/ 8 h 22"/>
                <a:gd name="T26" fmla="*/ 3 w 11"/>
                <a:gd name="T27" fmla="*/ 8 h 22"/>
                <a:gd name="T28" fmla="*/ 0 w 11"/>
                <a:gd name="T29" fmla="*/ 4 h 22"/>
                <a:gd name="T30" fmla="*/ 0 w 11"/>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2">
                  <a:moveTo>
                    <a:pt x="7" y="15"/>
                  </a:moveTo>
                  <a:lnTo>
                    <a:pt x="3" y="19"/>
                  </a:lnTo>
                  <a:lnTo>
                    <a:pt x="3" y="22"/>
                  </a:lnTo>
                  <a:lnTo>
                    <a:pt x="7" y="22"/>
                  </a:lnTo>
                  <a:lnTo>
                    <a:pt x="11" y="19"/>
                  </a:lnTo>
                  <a:lnTo>
                    <a:pt x="7" y="15"/>
                  </a:lnTo>
                  <a:lnTo>
                    <a:pt x="7" y="15"/>
                  </a:lnTo>
                  <a:close/>
                  <a:moveTo>
                    <a:pt x="0" y="0"/>
                  </a:moveTo>
                  <a:lnTo>
                    <a:pt x="7" y="4"/>
                  </a:lnTo>
                  <a:lnTo>
                    <a:pt x="11" y="8"/>
                  </a:lnTo>
                  <a:lnTo>
                    <a:pt x="11" y="11"/>
                  </a:lnTo>
                  <a:lnTo>
                    <a:pt x="7" y="8"/>
                  </a:lnTo>
                  <a:lnTo>
                    <a:pt x="3" y="8"/>
                  </a:lnTo>
                  <a:lnTo>
                    <a:pt x="3" y="8"/>
                  </a:lnTo>
                  <a:lnTo>
                    <a:pt x="0" y="4"/>
                  </a:lnTo>
                  <a:lnTo>
                    <a:pt x="0" y="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96" name="Freeform 195"/>
            <p:cNvSpPr>
              <a:spLocks/>
            </p:cNvSpPr>
            <p:nvPr/>
          </p:nvSpPr>
          <p:spPr bwMode="auto">
            <a:xfrm>
              <a:off x="3053993" y="2918647"/>
              <a:ext cx="5147" cy="5147"/>
            </a:xfrm>
            <a:custGeom>
              <a:avLst/>
              <a:gdLst>
                <a:gd name="T0" fmla="*/ 4 w 4"/>
                <a:gd name="T1" fmla="*/ 0 h 4"/>
                <a:gd name="T2" fmla="*/ 0 w 4"/>
                <a:gd name="T3" fmla="*/ 0 h 4"/>
                <a:gd name="T4" fmla="*/ 0 w 4"/>
                <a:gd name="T5" fmla="*/ 4 h 4"/>
                <a:gd name="T6" fmla="*/ 4 w 4"/>
                <a:gd name="T7" fmla="*/ 4 h 4"/>
                <a:gd name="T8" fmla="*/ 4 w 4"/>
                <a:gd name="T9" fmla="*/ 0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0" y="0"/>
                  </a:lnTo>
                  <a:lnTo>
                    <a:pt x="0" y="4"/>
                  </a:lnTo>
                  <a:lnTo>
                    <a:pt x="4" y="4"/>
                  </a:lnTo>
                  <a:lnTo>
                    <a:pt x="4" y="0"/>
                  </a:lnTo>
                  <a:lnTo>
                    <a:pt x="4" y="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97" name="Freeform 196"/>
            <p:cNvSpPr>
              <a:spLocks noEditPoints="1"/>
            </p:cNvSpPr>
            <p:nvPr/>
          </p:nvSpPr>
          <p:spPr bwMode="auto">
            <a:xfrm>
              <a:off x="3006390" y="2913500"/>
              <a:ext cx="14153" cy="29593"/>
            </a:xfrm>
            <a:custGeom>
              <a:avLst/>
              <a:gdLst>
                <a:gd name="T0" fmla="*/ 2 w 3"/>
                <a:gd name="T1" fmla="*/ 6 h 6"/>
                <a:gd name="T2" fmla="*/ 2 w 3"/>
                <a:gd name="T3" fmla="*/ 5 h 6"/>
                <a:gd name="T4" fmla="*/ 1 w 3"/>
                <a:gd name="T5" fmla="*/ 5 h 6"/>
                <a:gd name="T6" fmla="*/ 0 w 3"/>
                <a:gd name="T7" fmla="*/ 6 h 6"/>
                <a:gd name="T8" fmla="*/ 1 w 3"/>
                <a:gd name="T9" fmla="*/ 6 h 6"/>
                <a:gd name="T10" fmla="*/ 2 w 3"/>
                <a:gd name="T11" fmla="*/ 6 h 6"/>
                <a:gd name="T12" fmla="*/ 2 w 3"/>
                <a:gd name="T13" fmla="*/ 4 h 6"/>
                <a:gd name="T14" fmla="*/ 3 w 3"/>
                <a:gd name="T15" fmla="*/ 5 h 6"/>
                <a:gd name="T16" fmla="*/ 2 w 3"/>
                <a:gd name="T17" fmla="*/ 5 h 6"/>
                <a:gd name="T18" fmla="*/ 2 w 3"/>
                <a:gd name="T19" fmla="*/ 4 h 6"/>
                <a:gd name="T20" fmla="*/ 3 w 3"/>
                <a:gd name="T21" fmla="*/ 0 h 6"/>
                <a:gd name="T22" fmla="*/ 3 w 3"/>
                <a:gd name="T23" fmla="*/ 1 h 6"/>
                <a:gd name="T24" fmla="*/ 3 w 3"/>
                <a:gd name="T25" fmla="*/ 2 h 6"/>
                <a:gd name="T26" fmla="*/ 3 w 3"/>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6">
                  <a:moveTo>
                    <a:pt x="2" y="6"/>
                  </a:moveTo>
                  <a:cubicBezTo>
                    <a:pt x="2" y="5"/>
                    <a:pt x="2" y="5"/>
                    <a:pt x="2" y="5"/>
                  </a:cubicBezTo>
                  <a:cubicBezTo>
                    <a:pt x="1" y="5"/>
                    <a:pt x="1" y="5"/>
                    <a:pt x="1" y="5"/>
                  </a:cubicBezTo>
                  <a:cubicBezTo>
                    <a:pt x="0" y="6"/>
                    <a:pt x="0" y="6"/>
                    <a:pt x="0" y="6"/>
                  </a:cubicBezTo>
                  <a:cubicBezTo>
                    <a:pt x="1" y="6"/>
                    <a:pt x="1" y="6"/>
                    <a:pt x="1" y="6"/>
                  </a:cubicBezTo>
                  <a:cubicBezTo>
                    <a:pt x="2" y="6"/>
                    <a:pt x="2" y="6"/>
                    <a:pt x="2" y="6"/>
                  </a:cubicBezTo>
                  <a:close/>
                  <a:moveTo>
                    <a:pt x="2" y="4"/>
                  </a:moveTo>
                  <a:cubicBezTo>
                    <a:pt x="3" y="5"/>
                    <a:pt x="3" y="5"/>
                    <a:pt x="3" y="5"/>
                  </a:cubicBezTo>
                  <a:cubicBezTo>
                    <a:pt x="2" y="5"/>
                    <a:pt x="2" y="5"/>
                    <a:pt x="2" y="5"/>
                  </a:cubicBezTo>
                  <a:cubicBezTo>
                    <a:pt x="2" y="5"/>
                    <a:pt x="2" y="4"/>
                    <a:pt x="2" y="4"/>
                  </a:cubicBezTo>
                  <a:close/>
                  <a:moveTo>
                    <a:pt x="3" y="0"/>
                  </a:moveTo>
                  <a:cubicBezTo>
                    <a:pt x="3" y="1"/>
                    <a:pt x="3" y="1"/>
                    <a:pt x="3" y="1"/>
                  </a:cubicBezTo>
                  <a:cubicBezTo>
                    <a:pt x="3" y="2"/>
                    <a:pt x="3" y="2"/>
                    <a:pt x="3" y="2"/>
                  </a:cubicBezTo>
                  <a:lnTo>
                    <a:pt x="3" y="0"/>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98" name="Freeform 197"/>
            <p:cNvSpPr>
              <a:spLocks noEditPoints="1"/>
            </p:cNvSpPr>
            <p:nvPr/>
          </p:nvSpPr>
          <p:spPr bwMode="auto">
            <a:xfrm>
              <a:off x="3002530" y="2961105"/>
              <a:ext cx="28306" cy="24446"/>
            </a:xfrm>
            <a:custGeom>
              <a:avLst/>
              <a:gdLst>
                <a:gd name="T0" fmla="*/ 18 w 22"/>
                <a:gd name="T1" fmla="*/ 0 h 19"/>
                <a:gd name="T2" fmla="*/ 22 w 22"/>
                <a:gd name="T3" fmla="*/ 0 h 19"/>
                <a:gd name="T4" fmla="*/ 22 w 22"/>
                <a:gd name="T5" fmla="*/ 0 h 19"/>
                <a:gd name="T6" fmla="*/ 18 w 22"/>
                <a:gd name="T7" fmla="*/ 0 h 19"/>
                <a:gd name="T8" fmla="*/ 18 w 22"/>
                <a:gd name="T9" fmla="*/ 0 h 19"/>
                <a:gd name="T10" fmla="*/ 18 w 22"/>
                <a:gd name="T11" fmla="*/ 4 h 19"/>
                <a:gd name="T12" fmla="*/ 11 w 22"/>
                <a:gd name="T13" fmla="*/ 4 h 19"/>
                <a:gd name="T14" fmla="*/ 11 w 22"/>
                <a:gd name="T15" fmla="*/ 4 h 19"/>
                <a:gd name="T16" fmla="*/ 7 w 22"/>
                <a:gd name="T17" fmla="*/ 4 h 19"/>
                <a:gd name="T18" fmla="*/ 3 w 22"/>
                <a:gd name="T19" fmla="*/ 8 h 19"/>
                <a:gd name="T20" fmla="*/ 7 w 22"/>
                <a:gd name="T21" fmla="*/ 8 h 19"/>
                <a:gd name="T22" fmla="*/ 7 w 22"/>
                <a:gd name="T23" fmla="*/ 12 h 19"/>
                <a:gd name="T24" fmla="*/ 3 w 22"/>
                <a:gd name="T25" fmla="*/ 15 h 19"/>
                <a:gd name="T26" fmla="*/ 0 w 22"/>
                <a:gd name="T27" fmla="*/ 15 h 19"/>
                <a:gd name="T28" fmla="*/ 7 w 22"/>
                <a:gd name="T29" fmla="*/ 19 h 19"/>
                <a:gd name="T30" fmla="*/ 14 w 22"/>
                <a:gd name="T31" fmla="*/ 15 h 19"/>
                <a:gd name="T32" fmla="*/ 18 w 22"/>
                <a:gd name="T33" fmla="*/ 15 h 19"/>
                <a:gd name="T34" fmla="*/ 18 w 22"/>
                <a:gd name="T35" fmla="*/ 12 h 19"/>
                <a:gd name="T36" fmla="*/ 14 w 22"/>
                <a:gd name="T37" fmla="*/ 8 h 19"/>
                <a:gd name="T38" fmla="*/ 18 w 22"/>
                <a:gd name="T39" fmla="*/ 4 h 19"/>
                <a:gd name="T40" fmla="*/ 18 w 22"/>
                <a:gd name="T41"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19">
                  <a:moveTo>
                    <a:pt x="18" y="0"/>
                  </a:moveTo>
                  <a:lnTo>
                    <a:pt x="22" y="0"/>
                  </a:lnTo>
                  <a:lnTo>
                    <a:pt x="22" y="0"/>
                  </a:lnTo>
                  <a:lnTo>
                    <a:pt x="18" y="0"/>
                  </a:lnTo>
                  <a:lnTo>
                    <a:pt x="18" y="0"/>
                  </a:lnTo>
                  <a:close/>
                  <a:moveTo>
                    <a:pt x="18" y="4"/>
                  </a:moveTo>
                  <a:lnTo>
                    <a:pt x="11" y="4"/>
                  </a:lnTo>
                  <a:lnTo>
                    <a:pt x="11" y="4"/>
                  </a:lnTo>
                  <a:lnTo>
                    <a:pt x="7" y="4"/>
                  </a:lnTo>
                  <a:lnTo>
                    <a:pt x="3" y="8"/>
                  </a:lnTo>
                  <a:lnTo>
                    <a:pt x="7" y="8"/>
                  </a:lnTo>
                  <a:lnTo>
                    <a:pt x="7" y="12"/>
                  </a:lnTo>
                  <a:lnTo>
                    <a:pt x="3" y="15"/>
                  </a:lnTo>
                  <a:lnTo>
                    <a:pt x="0" y="15"/>
                  </a:lnTo>
                  <a:lnTo>
                    <a:pt x="7" y="19"/>
                  </a:lnTo>
                  <a:lnTo>
                    <a:pt x="14" y="15"/>
                  </a:lnTo>
                  <a:lnTo>
                    <a:pt x="18" y="15"/>
                  </a:lnTo>
                  <a:lnTo>
                    <a:pt x="18" y="12"/>
                  </a:lnTo>
                  <a:lnTo>
                    <a:pt x="14" y="8"/>
                  </a:lnTo>
                  <a:lnTo>
                    <a:pt x="18" y="4"/>
                  </a:lnTo>
                  <a:lnTo>
                    <a:pt x="18" y="4"/>
                  </a:ln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199" name="Rectangle 198"/>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00" name="Rectangle 199"/>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01" name="Rectangle 200"/>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02" name="Rectangle 201"/>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03" name="Rectangle 202"/>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04" name="Rectangle 203"/>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05" name="Rectangle 204"/>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06" name="Rectangle 205"/>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07" name="Rectangle 206"/>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08" name="Rectangle 207"/>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09" name="Rectangle 208"/>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10" name="Rectangle 209"/>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11" name="Rectangle 210"/>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12" name="Rectangle 211"/>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13" name="Rectangle 212"/>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14" name="Rectangle 213"/>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15" name="Rectangle 214"/>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16" name="Rectangle 215"/>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17" name="Rectangle 216"/>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18" name="Rectangle 217"/>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19" name="Rectangle 218"/>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20" name="Rectangle 219"/>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21" name="Rectangle 220"/>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22" name="Rectangle 221"/>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23" name="Rectangle 222"/>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24" name="Rectangle 223"/>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25" name="Rectangle 224"/>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26" name="Rectangle 225"/>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27" name="Rectangle 226"/>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28" name="Rectangle 227"/>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29" name="Rectangle 228"/>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30" name="Rectangle 229"/>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31" name="Rectangle 230"/>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32" name="Rectangle 231"/>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33" name="Rectangle 232"/>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34" name="Rectangle 233"/>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35" name="Rectangle 234"/>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36" name="Rectangle 235"/>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37" name="Rectangle 236"/>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38" name="Rectangle 237"/>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39" name="Rectangle 238"/>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40" name="Rectangle 239"/>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41" name="Rectangle 240"/>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42" name="Rectangle 241"/>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43" name="Rectangle 242"/>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44" name="Rectangle 243"/>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45" name="Rectangle 244"/>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46" name="Rectangle 245"/>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47" name="Rectangle 246"/>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48" name="Rectangle 247"/>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49" name="Rectangle 248"/>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50" name="Rectangle 249"/>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51" name="Rectangle 250"/>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52" name="Rectangle 251"/>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53" name="Rectangle 252"/>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54" name="Rectangle 253"/>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55" name="Rectangle 254"/>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56" name="Rectangle 255"/>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57" name="Rectangle 256"/>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58" name="Rectangle 257"/>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59" name="Rectangle 258"/>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60" name="Rectangle 259"/>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61" name="Rectangle 260"/>
            <p:cNvSpPr>
              <a:spLocks noChangeArrowheads="1"/>
            </p:cNvSpPr>
            <p:nvPr/>
          </p:nvSpPr>
          <p:spPr bwMode="auto">
            <a:xfrm>
              <a:off x="6127755"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62" name="Rectangle 261"/>
            <p:cNvSpPr>
              <a:spLocks noChangeArrowheads="1"/>
            </p:cNvSpPr>
            <p:nvPr/>
          </p:nvSpPr>
          <p:spPr bwMode="auto">
            <a:xfrm>
              <a:off x="6127754" y="1553528"/>
              <a:ext cx="1287" cy="1287"/>
            </a:xfrm>
            <a:prstGeom prst="rect">
              <a:avLst/>
            </a:pr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sp>
          <p:nvSpPr>
            <p:cNvPr id="263" name="Freeform 168"/>
            <p:cNvSpPr>
              <a:spLocks noEditPoints="1"/>
            </p:cNvSpPr>
            <p:nvPr/>
          </p:nvSpPr>
          <p:spPr bwMode="auto">
            <a:xfrm>
              <a:off x="1786664" y="2036014"/>
              <a:ext cx="1196567" cy="639456"/>
            </a:xfrm>
            <a:custGeom>
              <a:avLst/>
              <a:gdLst>
                <a:gd name="T0" fmla="*/ 146 w 251"/>
                <a:gd name="T1" fmla="*/ 13 h 134"/>
                <a:gd name="T2" fmla="*/ 177 w 251"/>
                <a:gd name="T3" fmla="*/ 26 h 134"/>
                <a:gd name="T4" fmla="*/ 210 w 251"/>
                <a:gd name="T5" fmla="*/ 41 h 134"/>
                <a:gd name="T6" fmla="*/ 236 w 251"/>
                <a:gd name="T7" fmla="*/ 33 h 134"/>
                <a:gd name="T8" fmla="*/ 248 w 251"/>
                <a:gd name="T9" fmla="*/ 27 h 134"/>
                <a:gd name="T10" fmla="*/ 250 w 251"/>
                <a:gd name="T11" fmla="*/ 40 h 134"/>
                <a:gd name="T12" fmla="*/ 242 w 251"/>
                <a:gd name="T13" fmla="*/ 42 h 134"/>
                <a:gd name="T14" fmla="*/ 235 w 251"/>
                <a:gd name="T15" fmla="*/ 45 h 134"/>
                <a:gd name="T16" fmla="*/ 234 w 251"/>
                <a:gd name="T17" fmla="*/ 53 h 134"/>
                <a:gd name="T18" fmla="*/ 228 w 251"/>
                <a:gd name="T19" fmla="*/ 57 h 134"/>
                <a:gd name="T20" fmla="*/ 216 w 251"/>
                <a:gd name="T21" fmla="*/ 61 h 134"/>
                <a:gd name="T22" fmla="*/ 211 w 251"/>
                <a:gd name="T23" fmla="*/ 69 h 134"/>
                <a:gd name="T24" fmla="*/ 210 w 251"/>
                <a:gd name="T25" fmla="*/ 70 h 134"/>
                <a:gd name="T26" fmla="*/ 206 w 251"/>
                <a:gd name="T27" fmla="*/ 75 h 134"/>
                <a:gd name="T28" fmla="*/ 205 w 251"/>
                <a:gd name="T29" fmla="*/ 67 h 134"/>
                <a:gd name="T30" fmla="*/ 203 w 251"/>
                <a:gd name="T31" fmla="*/ 73 h 134"/>
                <a:gd name="T32" fmla="*/ 203 w 251"/>
                <a:gd name="T33" fmla="*/ 76 h 134"/>
                <a:gd name="T34" fmla="*/ 201 w 251"/>
                <a:gd name="T35" fmla="*/ 78 h 134"/>
                <a:gd name="T36" fmla="*/ 202 w 251"/>
                <a:gd name="T37" fmla="*/ 83 h 134"/>
                <a:gd name="T38" fmla="*/ 204 w 251"/>
                <a:gd name="T39" fmla="*/ 86 h 134"/>
                <a:gd name="T40" fmla="*/ 201 w 251"/>
                <a:gd name="T41" fmla="*/ 88 h 134"/>
                <a:gd name="T42" fmla="*/ 193 w 251"/>
                <a:gd name="T43" fmla="*/ 94 h 134"/>
                <a:gd name="T44" fmla="*/ 183 w 251"/>
                <a:gd name="T45" fmla="*/ 100 h 134"/>
                <a:gd name="T46" fmla="*/ 177 w 251"/>
                <a:gd name="T47" fmla="*/ 110 h 134"/>
                <a:gd name="T48" fmla="*/ 180 w 251"/>
                <a:gd name="T49" fmla="*/ 128 h 134"/>
                <a:gd name="T50" fmla="*/ 173 w 251"/>
                <a:gd name="T51" fmla="*/ 131 h 134"/>
                <a:gd name="T52" fmla="*/ 169 w 251"/>
                <a:gd name="T53" fmla="*/ 125 h 134"/>
                <a:gd name="T54" fmla="*/ 168 w 251"/>
                <a:gd name="T55" fmla="*/ 116 h 134"/>
                <a:gd name="T56" fmla="*/ 161 w 251"/>
                <a:gd name="T57" fmla="*/ 113 h 134"/>
                <a:gd name="T58" fmla="*/ 157 w 251"/>
                <a:gd name="T59" fmla="*/ 110 h 134"/>
                <a:gd name="T60" fmla="*/ 149 w 251"/>
                <a:gd name="T61" fmla="*/ 110 h 134"/>
                <a:gd name="T62" fmla="*/ 139 w 251"/>
                <a:gd name="T63" fmla="*/ 112 h 134"/>
                <a:gd name="T64" fmla="*/ 140 w 251"/>
                <a:gd name="T65" fmla="*/ 115 h 134"/>
                <a:gd name="T66" fmla="*/ 132 w 251"/>
                <a:gd name="T67" fmla="*/ 115 h 134"/>
                <a:gd name="T68" fmla="*/ 125 w 251"/>
                <a:gd name="T69" fmla="*/ 113 h 134"/>
                <a:gd name="T70" fmla="*/ 116 w 251"/>
                <a:gd name="T71" fmla="*/ 113 h 134"/>
                <a:gd name="T72" fmla="*/ 108 w 251"/>
                <a:gd name="T73" fmla="*/ 118 h 134"/>
                <a:gd name="T74" fmla="*/ 104 w 251"/>
                <a:gd name="T75" fmla="*/ 129 h 134"/>
                <a:gd name="T76" fmla="*/ 96 w 251"/>
                <a:gd name="T77" fmla="*/ 123 h 134"/>
                <a:gd name="T78" fmla="*/ 91 w 251"/>
                <a:gd name="T79" fmla="*/ 113 h 134"/>
                <a:gd name="T80" fmla="*/ 83 w 251"/>
                <a:gd name="T81" fmla="*/ 113 h 134"/>
                <a:gd name="T82" fmla="*/ 76 w 251"/>
                <a:gd name="T83" fmla="*/ 113 h 134"/>
                <a:gd name="T84" fmla="*/ 73 w 251"/>
                <a:gd name="T85" fmla="*/ 108 h 134"/>
                <a:gd name="T86" fmla="*/ 67 w 251"/>
                <a:gd name="T87" fmla="*/ 101 h 134"/>
                <a:gd name="T88" fmla="*/ 18 w 251"/>
                <a:gd name="T89" fmla="*/ 89 h 134"/>
                <a:gd name="T90" fmla="*/ 9 w 251"/>
                <a:gd name="T91" fmla="*/ 82 h 134"/>
                <a:gd name="T92" fmla="*/ 6 w 251"/>
                <a:gd name="T93" fmla="*/ 72 h 134"/>
                <a:gd name="T94" fmla="*/ 6 w 251"/>
                <a:gd name="T95" fmla="*/ 66 h 134"/>
                <a:gd name="T96" fmla="*/ 4 w 251"/>
                <a:gd name="T97" fmla="*/ 66 h 134"/>
                <a:gd name="T98" fmla="*/ 1 w 251"/>
                <a:gd name="T99" fmla="*/ 52 h 134"/>
                <a:gd name="T100" fmla="*/ 3 w 251"/>
                <a:gd name="T101" fmla="*/ 39 h 134"/>
                <a:gd name="T102" fmla="*/ 11 w 251"/>
                <a:gd name="T103" fmla="*/ 19 h 134"/>
                <a:gd name="T104" fmla="*/ 12 w 251"/>
                <a:gd name="T105" fmla="*/ 16 h 134"/>
                <a:gd name="T106" fmla="*/ 13 w 251"/>
                <a:gd name="T107" fmla="*/ 7 h 134"/>
                <a:gd name="T108" fmla="*/ 19 w 251"/>
                <a:gd name="T109" fmla="*/ 8 h 134"/>
                <a:gd name="T110" fmla="*/ 19 w 251"/>
                <a:gd name="T111" fmla="*/ 12 h 134"/>
                <a:gd name="T112" fmla="*/ 23 w 251"/>
                <a:gd name="T113" fmla="*/ 3 h 134"/>
                <a:gd name="T114" fmla="*/ 218 w 251"/>
                <a:gd name="T115" fmla="*/ 60 h 134"/>
                <a:gd name="T116" fmla="*/ 223 w 251"/>
                <a:gd name="T117" fmla="*/ 59 h 134"/>
                <a:gd name="T118" fmla="*/ 22 w 251"/>
                <a:gd name="T119" fmla="*/ 4 h 134"/>
                <a:gd name="T120" fmla="*/ 105 w 251"/>
                <a:gd name="T12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1" h="134">
                  <a:moveTo>
                    <a:pt x="22" y="0"/>
                  </a:moveTo>
                  <a:cubicBezTo>
                    <a:pt x="137" y="10"/>
                    <a:pt x="137" y="10"/>
                    <a:pt x="137" y="10"/>
                  </a:cubicBezTo>
                  <a:cubicBezTo>
                    <a:pt x="138" y="10"/>
                    <a:pt x="138" y="10"/>
                    <a:pt x="138" y="10"/>
                  </a:cubicBezTo>
                  <a:cubicBezTo>
                    <a:pt x="139" y="10"/>
                    <a:pt x="139" y="10"/>
                    <a:pt x="139" y="10"/>
                  </a:cubicBezTo>
                  <a:cubicBezTo>
                    <a:pt x="140" y="11"/>
                    <a:pt x="140" y="11"/>
                    <a:pt x="140" y="11"/>
                  </a:cubicBezTo>
                  <a:cubicBezTo>
                    <a:pt x="140" y="11"/>
                    <a:pt x="140" y="11"/>
                    <a:pt x="140" y="11"/>
                  </a:cubicBezTo>
                  <a:cubicBezTo>
                    <a:pt x="141" y="12"/>
                    <a:pt x="141" y="12"/>
                    <a:pt x="141" y="12"/>
                  </a:cubicBezTo>
                  <a:cubicBezTo>
                    <a:pt x="141" y="12"/>
                    <a:pt x="141" y="12"/>
                    <a:pt x="141" y="12"/>
                  </a:cubicBezTo>
                  <a:cubicBezTo>
                    <a:pt x="142" y="12"/>
                    <a:pt x="142" y="12"/>
                    <a:pt x="142" y="12"/>
                  </a:cubicBezTo>
                  <a:cubicBezTo>
                    <a:pt x="142" y="13"/>
                    <a:pt x="142" y="13"/>
                    <a:pt x="142" y="13"/>
                  </a:cubicBezTo>
                  <a:cubicBezTo>
                    <a:pt x="143" y="13"/>
                    <a:pt x="143" y="13"/>
                    <a:pt x="143" y="13"/>
                  </a:cubicBezTo>
                  <a:cubicBezTo>
                    <a:pt x="143" y="13"/>
                    <a:pt x="143" y="13"/>
                    <a:pt x="143" y="13"/>
                  </a:cubicBezTo>
                  <a:cubicBezTo>
                    <a:pt x="144" y="13"/>
                    <a:pt x="144" y="13"/>
                    <a:pt x="144" y="13"/>
                  </a:cubicBezTo>
                  <a:cubicBezTo>
                    <a:pt x="145" y="13"/>
                    <a:pt x="145" y="13"/>
                    <a:pt x="145" y="13"/>
                  </a:cubicBezTo>
                  <a:cubicBezTo>
                    <a:pt x="145" y="13"/>
                    <a:pt x="145" y="13"/>
                    <a:pt x="145" y="13"/>
                  </a:cubicBezTo>
                  <a:cubicBezTo>
                    <a:pt x="146" y="13"/>
                    <a:pt x="146" y="13"/>
                    <a:pt x="146" y="13"/>
                  </a:cubicBezTo>
                  <a:cubicBezTo>
                    <a:pt x="147" y="14"/>
                    <a:pt x="147" y="14"/>
                    <a:pt x="147" y="14"/>
                  </a:cubicBezTo>
                  <a:cubicBezTo>
                    <a:pt x="148" y="14"/>
                    <a:pt x="148" y="14"/>
                    <a:pt x="148" y="14"/>
                  </a:cubicBezTo>
                  <a:cubicBezTo>
                    <a:pt x="148" y="15"/>
                    <a:pt x="148" y="15"/>
                    <a:pt x="148" y="15"/>
                  </a:cubicBezTo>
                  <a:cubicBezTo>
                    <a:pt x="150" y="15"/>
                    <a:pt x="150" y="15"/>
                    <a:pt x="150" y="15"/>
                  </a:cubicBezTo>
                  <a:cubicBezTo>
                    <a:pt x="151" y="15"/>
                    <a:pt x="151" y="15"/>
                    <a:pt x="151" y="15"/>
                  </a:cubicBezTo>
                  <a:cubicBezTo>
                    <a:pt x="151" y="16"/>
                    <a:pt x="151" y="16"/>
                    <a:pt x="151" y="16"/>
                  </a:cubicBezTo>
                  <a:cubicBezTo>
                    <a:pt x="152" y="16"/>
                    <a:pt x="152" y="16"/>
                    <a:pt x="152" y="16"/>
                  </a:cubicBezTo>
                  <a:cubicBezTo>
                    <a:pt x="153" y="16"/>
                    <a:pt x="153" y="16"/>
                    <a:pt x="153" y="16"/>
                  </a:cubicBezTo>
                  <a:cubicBezTo>
                    <a:pt x="154" y="16"/>
                    <a:pt x="154" y="16"/>
                    <a:pt x="154" y="16"/>
                  </a:cubicBezTo>
                  <a:cubicBezTo>
                    <a:pt x="154" y="16"/>
                    <a:pt x="154" y="16"/>
                    <a:pt x="154" y="16"/>
                  </a:cubicBezTo>
                  <a:cubicBezTo>
                    <a:pt x="155" y="17"/>
                    <a:pt x="155" y="17"/>
                    <a:pt x="155" y="17"/>
                  </a:cubicBezTo>
                  <a:cubicBezTo>
                    <a:pt x="157" y="17"/>
                    <a:pt x="157" y="17"/>
                    <a:pt x="157" y="17"/>
                  </a:cubicBezTo>
                  <a:cubicBezTo>
                    <a:pt x="157" y="17"/>
                    <a:pt x="157" y="17"/>
                    <a:pt x="157" y="17"/>
                  </a:cubicBezTo>
                  <a:cubicBezTo>
                    <a:pt x="158" y="18"/>
                    <a:pt x="158" y="18"/>
                    <a:pt x="158" y="18"/>
                  </a:cubicBezTo>
                  <a:cubicBezTo>
                    <a:pt x="159" y="18"/>
                    <a:pt x="159" y="18"/>
                    <a:pt x="159" y="18"/>
                  </a:cubicBezTo>
                  <a:cubicBezTo>
                    <a:pt x="177" y="26"/>
                    <a:pt x="177" y="26"/>
                    <a:pt x="177" y="26"/>
                  </a:cubicBezTo>
                  <a:cubicBezTo>
                    <a:pt x="178" y="27"/>
                    <a:pt x="178" y="27"/>
                    <a:pt x="178" y="27"/>
                  </a:cubicBezTo>
                  <a:cubicBezTo>
                    <a:pt x="181" y="29"/>
                    <a:pt x="181" y="29"/>
                    <a:pt x="181" y="29"/>
                  </a:cubicBezTo>
                  <a:cubicBezTo>
                    <a:pt x="184" y="41"/>
                    <a:pt x="184" y="41"/>
                    <a:pt x="184" y="41"/>
                  </a:cubicBezTo>
                  <a:cubicBezTo>
                    <a:pt x="183" y="47"/>
                    <a:pt x="183" y="47"/>
                    <a:pt x="183" y="47"/>
                  </a:cubicBezTo>
                  <a:cubicBezTo>
                    <a:pt x="183" y="47"/>
                    <a:pt x="183" y="47"/>
                    <a:pt x="183" y="47"/>
                  </a:cubicBezTo>
                  <a:cubicBezTo>
                    <a:pt x="182" y="48"/>
                    <a:pt x="182" y="48"/>
                    <a:pt x="182" y="48"/>
                  </a:cubicBezTo>
                  <a:cubicBezTo>
                    <a:pt x="182" y="49"/>
                    <a:pt x="182" y="49"/>
                    <a:pt x="182" y="49"/>
                  </a:cubicBezTo>
                  <a:cubicBezTo>
                    <a:pt x="180" y="50"/>
                    <a:pt x="180" y="50"/>
                    <a:pt x="180" y="50"/>
                  </a:cubicBezTo>
                  <a:cubicBezTo>
                    <a:pt x="179" y="51"/>
                    <a:pt x="179" y="51"/>
                    <a:pt x="179" y="51"/>
                  </a:cubicBezTo>
                  <a:cubicBezTo>
                    <a:pt x="180" y="52"/>
                    <a:pt x="180" y="52"/>
                    <a:pt x="180" y="52"/>
                  </a:cubicBezTo>
                  <a:cubicBezTo>
                    <a:pt x="195" y="48"/>
                    <a:pt x="195" y="48"/>
                    <a:pt x="195" y="48"/>
                  </a:cubicBezTo>
                  <a:cubicBezTo>
                    <a:pt x="197" y="48"/>
                    <a:pt x="197" y="48"/>
                    <a:pt x="197" y="48"/>
                  </a:cubicBezTo>
                  <a:cubicBezTo>
                    <a:pt x="197" y="46"/>
                    <a:pt x="197" y="46"/>
                    <a:pt x="197" y="46"/>
                  </a:cubicBezTo>
                  <a:cubicBezTo>
                    <a:pt x="206" y="44"/>
                    <a:pt x="206" y="44"/>
                    <a:pt x="206" y="44"/>
                  </a:cubicBezTo>
                  <a:cubicBezTo>
                    <a:pt x="209" y="41"/>
                    <a:pt x="209" y="41"/>
                    <a:pt x="209" y="41"/>
                  </a:cubicBezTo>
                  <a:cubicBezTo>
                    <a:pt x="210" y="41"/>
                    <a:pt x="210" y="41"/>
                    <a:pt x="210" y="41"/>
                  </a:cubicBezTo>
                  <a:cubicBezTo>
                    <a:pt x="211" y="40"/>
                    <a:pt x="211" y="40"/>
                    <a:pt x="211" y="40"/>
                  </a:cubicBezTo>
                  <a:cubicBezTo>
                    <a:pt x="213" y="39"/>
                    <a:pt x="213" y="39"/>
                    <a:pt x="213" y="39"/>
                  </a:cubicBezTo>
                  <a:cubicBezTo>
                    <a:pt x="214" y="38"/>
                    <a:pt x="214" y="38"/>
                    <a:pt x="214" y="38"/>
                  </a:cubicBezTo>
                  <a:cubicBezTo>
                    <a:pt x="215" y="38"/>
                    <a:pt x="215" y="38"/>
                    <a:pt x="215" y="38"/>
                  </a:cubicBezTo>
                  <a:cubicBezTo>
                    <a:pt x="216" y="37"/>
                    <a:pt x="216" y="37"/>
                    <a:pt x="216" y="37"/>
                  </a:cubicBezTo>
                  <a:cubicBezTo>
                    <a:pt x="218" y="37"/>
                    <a:pt x="218" y="37"/>
                    <a:pt x="218" y="37"/>
                  </a:cubicBezTo>
                  <a:cubicBezTo>
                    <a:pt x="231" y="37"/>
                    <a:pt x="231" y="37"/>
                    <a:pt x="231" y="37"/>
                  </a:cubicBezTo>
                  <a:cubicBezTo>
                    <a:pt x="232" y="36"/>
                    <a:pt x="232" y="36"/>
                    <a:pt x="232" y="36"/>
                  </a:cubicBezTo>
                  <a:cubicBezTo>
                    <a:pt x="232" y="36"/>
                    <a:pt x="232" y="36"/>
                    <a:pt x="232" y="36"/>
                  </a:cubicBezTo>
                  <a:cubicBezTo>
                    <a:pt x="232" y="36"/>
                    <a:pt x="232" y="36"/>
                    <a:pt x="232" y="36"/>
                  </a:cubicBezTo>
                  <a:cubicBezTo>
                    <a:pt x="233" y="36"/>
                    <a:pt x="233" y="36"/>
                    <a:pt x="233" y="36"/>
                  </a:cubicBezTo>
                  <a:cubicBezTo>
                    <a:pt x="234" y="36"/>
                    <a:pt x="234" y="36"/>
                    <a:pt x="234" y="36"/>
                  </a:cubicBezTo>
                  <a:cubicBezTo>
                    <a:pt x="234" y="36"/>
                    <a:pt x="234" y="36"/>
                    <a:pt x="234" y="36"/>
                  </a:cubicBezTo>
                  <a:cubicBezTo>
                    <a:pt x="234" y="35"/>
                    <a:pt x="234" y="35"/>
                    <a:pt x="234" y="35"/>
                  </a:cubicBezTo>
                  <a:cubicBezTo>
                    <a:pt x="236" y="34"/>
                    <a:pt x="236" y="34"/>
                    <a:pt x="236" y="34"/>
                  </a:cubicBezTo>
                  <a:cubicBezTo>
                    <a:pt x="236" y="33"/>
                    <a:pt x="236" y="33"/>
                    <a:pt x="236" y="33"/>
                  </a:cubicBezTo>
                  <a:cubicBezTo>
                    <a:pt x="238" y="32"/>
                    <a:pt x="238" y="32"/>
                    <a:pt x="238" y="32"/>
                  </a:cubicBezTo>
                  <a:cubicBezTo>
                    <a:pt x="238" y="31"/>
                    <a:pt x="238" y="31"/>
                    <a:pt x="238" y="31"/>
                  </a:cubicBezTo>
                  <a:cubicBezTo>
                    <a:pt x="238" y="30"/>
                    <a:pt x="238" y="30"/>
                    <a:pt x="238" y="30"/>
                  </a:cubicBezTo>
                  <a:cubicBezTo>
                    <a:pt x="239" y="30"/>
                    <a:pt x="239" y="30"/>
                    <a:pt x="239" y="30"/>
                  </a:cubicBezTo>
                  <a:cubicBezTo>
                    <a:pt x="239" y="29"/>
                    <a:pt x="239" y="29"/>
                    <a:pt x="239" y="29"/>
                  </a:cubicBezTo>
                  <a:cubicBezTo>
                    <a:pt x="240" y="28"/>
                    <a:pt x="240" y="28"/>
                    <a:pt x="240" y="28"/>
                  </a:cubicBezTo>
                  <a:cubicBezTo>
                    <a:pt x="241" y="27"/>
                    <a:pt x="241" y="27"/>
                    <a:pt x="241" y="27"/>
                  </a:cubicBezTo>
                  <a:cubicBezTo>
                    <a:pt x="242" y="26"/>
                    <a:pt x="242" y="26"/>
                    <a:pt x="242" y="26"/>
                  </a:cubicBezTo>
                  <a:cubicBezTo>
                    <a:pt x="243" y="25"/>
                    <a:pt x="243" y="25"/>
                    <a:pt x="243" y="25"/>
                  </a:cubicBezTo>
                  <a:cubicBezTo>
                    <a:pt x="243" y="25"/>
                    <a:pt x="243" y="25"/>
                    <a:pt x="243" y="25"/>
                  </a:cubicBezTo>
                  <a:cubicBezTo>
                    <a:pt x="243" y="26"/>
                    <a:pt x="243" y="26"/>
                    <a:pt x="243" y="26"/>
                  </a:cubicBezTo>
                  <a:cubicBezTo>
                    <a:pt x="244" y="26"/>
                    <a:pt x="244" y="26"/>
                    <a:pt x="244" y="26"/>
                  </a:cubicBezTo>
                  <a:cubicBezTo>
                    <a:pt x="245" y="26"/>
                    <a:pt x="245" y="26"/>
                    <a:pt x="245" y="26"/>
                  </a:cubicBezTo>
                  <a:cubicBezTo>
                    <a:pt x="246" y="26"/>
                    <a:pt x="246" y="26"/>
                    <a:pt x="246" y="26"/>
                  </a:cubicBezTo>
                  <a:cubicBezTo>
                    <a:pt x="247" y="26"/>
                    <a:pt x="247" y="26"/>
                    <a:pt x="247" y="26"/>
                  </a:cubicBezTo>
                  <a:cubicBezTo>
                    <a:pt x="248" y="27"/>
                    <a:pt x="248" y="27"/>
                    <a:pt x="248" y="27"/>
                  </a:cubicBezTo>
                  <a:cubicBezTo>
                    <a:pt x="248" y="29"/>
                    <a:pt x="248" y="29"/>
                    <a:pt x="248" y="29"/>
                  </a:cubicBezTo>
                  <a:cubicBezTo>
                    <a:pt x="247" y="34"/>
                    <a:pt x="247" y="34"/>
                    <a:pt x="247" y="34"/>
                  </a:cubicBezTo>
                  <a:cubicBezTo>
                    <a:pt x="247" y="34"/>
                    <a:pt x="247" y="34"/>
                    <a:pt x="247" y="34"/>
                  </a:cubicBezTo>
                  <a:cubicBezTo>
                    <a:pt x="247" y="34"/>
                    <a:pt x="247" y="34"/>
                    <a:pt x="247" y="34"/>
                  </a:cubicBezTo>
                  <a:cubicBezTo>
                    <a:pt x="248" y="35"/>
                    <a:pt x="248" y="35"/>
                    <a:pt x="248" y="35"/>
                  </a:cubicBezTo>
                  <a:cubicBezTo>
                    <a:pt x="248" y="35"/>
                    <a:pt x="248" y="35"/>
                    <a:pt x="248" y="35"/>
                  </a:cubicBezTo>
                  <a:cubicBezTo>
                    <a:pt x="248" y="36"/>
                    <a:pt x="248" y="36"/>
                    <a:pt x="248" y="36"/>
                  </a:cubicBezTo>
                  <a:cubicBezTo>
                    <a:pt x="248" y="36"/>
                    <a:pt x="248" y="36"/>
                    <a:pt x="248" y="36"/>
                  </a:cubicBezTo>
                  <a:cubicBezTo>
                    <a:pt x="248" y="37"/>
                    <a:pt x="248" y="37"/>
                    <a:pt x="248" y="37"/>
                  </a:cubicBezTo>
                  <a:cubicBezTo>
                    <a:pt x="248" y="37"/>
                    <a:pt x="248" y="37"/>
                    <a:pt x="248" y="37"/>
                  </a:cubicBezTo>
                  <a:cubicBezTo>
                    <a:pt x="248" y="37"/>
                    <a:pt x="248" y="37"/>
                    <a:pt x="248" y="37"/>
                  </a:cubicBezTo>
                  <a:cubicBezTo>
                    <a:pt x="248" y="37"/>
                    <a:pt x="248" y="37"/>
                    <a:pt x="248" y="37"/>
                  </a:cubicBezTo>
                  <a:cubicBezTo>
                    <a:pt x="248" y="37"/>
                    <a:pt x="248" y="37"/>
                    <a:pt x="248" y="37"/>
                  </a:cubicBezTo>
                  <a:cubicBezTo>
                    <a:pt x="250" y="38"/>
                    <a:pt x="250" y="38"/>
                    <a:pt x="250" y="38"/>
                  </a:cubicBezTo>
                  <a:cubicBezTo>
                    <a:pt x="250" y="39"/>
                    <a:pt x="250" y="39"/>
                    <a:pt x="250" y="39"/>
                  </a:cubicBezTo>
                  <a:cubicBezTo>
                    <a:pt x="250" y="40"/>
                    <a:pt x="250" y="40"/>
                    <a:pt x="250" y="40"/>
                  </a:cubicBezTo>
                  <a:cubicBezTo>
                    <a:pt x="250" y="39"/>
                    <a:pt x="250" y="39"/>
                    <a:pt x="250" y="39"/>
                  </a:cubicBezTo>
                  <a:cubicBezTo>
                    <a:pt x="251" y="40"/>
                    <a:pt x="251" y="40"/>
                    <a:pt x="251" y="40"/>
                  </a:cubicBezTo>
                  <a:cubicBezTo>
                    <a:pt x="251" y="40"/>
                    <a:pt x="251" y="40"/>
                    <a:pt x="251" y="40"/>
                  </a:cubicBezTo>
                  <a:cubicBezTo>
                    <a:pt x="250" y="40"/>
                    <a:pt x="250" y="40"/>
                    <a:pt x="250" y="40"/>
                  </a:cubicBezTo>
                  <a:cubicBezTo>
                    <a:pt x="250" y="40"/>
                    <a:pt x="250" y="40"/>
                    <a:pt x="250" y="40"/>
                  </a:cubicBezTo>
                  <a:cubicBezTo>
                    <a:pt x="249" y="41"/>
                    <a:pt x="249" y="41"/>
                    <a:pt x="249" y="41"/>
                  </a:cubicBezTo>
                  <a:cubicBezTo>
                    <a:pt x="248" y="40"/>
                    <a:pt x="248" y="40"/>
                    <a:pt x="248" y="40"/>
                  </a:cubicBezTo>
                  <a:cubicBezTo>
                    <a:pt x="247" y="41"/>
                    <a:pt x="247" y="41"/>
                    <a:pt x="247" y="41"/>
                  </a:cubicBezTo>
                  <a:cubicBezTo>
                    <a:pt x="247" y="41"/>
                    <a:pt x="247" y="41"/>
                    <a:pt x="247" y="41"/>
                  </a:cubicBezTo>
                  <a:cubicBezTo>
                    <a:pt x="246" y="41"/>
                    <a:pt x="246" y="41"/>
                    <a:pt x="246" y="41"/>
                  </a:cubicBezTo>
                  <a:cubicBezTo>
                    <a:pt x="245" y="42"/>
                    <a:pt x="245" y="42"/>
                    <a:pt x="245" y="42"/>
                  </a:cubicBezTo>
                  <a:cubicBezTo>
                    <a:pt x="245" y="42"/>
                    <a:pt x="245" y="42"/>
                    <a:pt x="245" y="42"/>
                  </a:cubicBezTo>
                  <a:cubicBezTo>
                    <a:pt x="244" y="41"/>
                    <a:pt x="244" y="41"/>
                    <a:pt x="244" y="41"/>
                  </a:cubicBezTo>
                  <a:cubicBezTo>
                    <a:pt x="243" y="41"/>
                    <a:pt x="243" y="41"/>
                    <a:pt x="243" y="41"/>
                  </a:cubicBezTo>
                  <a:cubicBezTo>
                    <a:pt x="243" y="42"/>
                    <a:pt x="243" y="42"/>
                    <a:pt x="243" y="42"/>
                  </a:cubicBezTo>
                  <a:cubicBezTo>
                    <a:pt x="242" y="42"/>
                    <a:pt x="242" y="42"/>
                    <a:pt x="242" y="42"/>
                  </a:cubicBezTo>
                  <a:cubicBezTo>
                    <a:pt x="242" y="41"/>
                    <a:pt x="242" y="41"/>
                    <a:pt x="242" y="41"/>
                  </a:cubicBezTo>
                  <a:cubicBezTo>
                    <a:pt x="242" y="40"/>
                    <a:pt x="242" y="40"/>
                    <a:pt x="242" y="40"/>
                  </a:cubicBezTo>
                  <a:cubicBezTo>
                    <a:pt x="241" y="42"/>
                    <a:pt x="241" y="42"/>
                    <a:pt x="241" y="42"/>
                  </a:cubicBezTo>
                  <a:cubicBezTo>
                    <a:pt x="240" y="43"/>
                    <a:pt x="240" y="43"/>
                    <a:pt x="240" y="43"/>
                  </a:cubicBezTo>
                  <a:cubicBezTo>
                    <a:pt x="239" y="43"/>
                    <a:pt x="239" y="43"/>
                    <a:pt x="239" y="43"/>
                  </a:cubicBezTo>
                  <a:cubicBezTo>
                    <a:pt x="239" y="43"/>
                    <a:pt x="239" y="43"/>
                    <a:pt x="239" y="43"/>
                  </a:cubicBezTo>
                  <a:cubicBezTo>
                    <a:pt x="239" y="44"/>
                    <a:pt x="239" y="44"/>
                    <a:pt x="239" y="44"/>
                  </a:cubicBezTo>
                  <a:cubicBezTo>
                    <a:pt x="238" y="44"/>
                    <a:pt x="238" y="44"/>
                    <a:pt x="238" y="44"/>
                  </a:cubicBezTo>
                  <a:cubicBezTo>
                    <a:pt x="238" y="43"/>
                    <a:pt x="238" y="43"/>
                    <a:pt x="238" y="43"/>
                  </a:cubicBezTo>
                  <a:cubicBezTo>
                    <a:pt x="237" y="44"/>
                    <a:pt x="237" y="44"/>
                    <a:pt x="237" y="44"/>
                  </a:cubicBezTo>
                  <a:cubicBezTo>
                    <a:pt x="237" y="44"/>
                    <a:pt x="237" y="44"/>
                    <a:pt x="237" y="44"/>
                  </a:cubicBezTo>
                  <a:cubicBezTo>
                    <a:pt x="236" y="44"/>
                    <a:pt x="236" y="44"/>
                    <a:pt x="236" y="44"/>
                  </a:cubicBezTo>
                  <a:cubicBezTo>
                    <a:pt x="236" y="44"/>
                    <a:pt x="236" y="44"/>
                    <a:pt x="236" y="44"/>
                  </a:cubicBezTo>
                  <a:cubicBezTo>
                    <a:pt x="236" y="44"/>
                    <a:pt x="236" y="44"/>
                    <a:pt x="236" y="44"/>
                  </a:cubicBezTo>
                  <a:cubicBezTo>
                    <a:pt x="235" y="44"/>
                    <a:pt x="235" y="44"/>
                    <a:pt x="235" y="44"/>
                  </a:cubicBezTo>
                  <a:cubicBezTo>
                    <a:pt x="235" y="45"/>
                    <a:pt x="235" y="45"/>
                    <a:pt x="235" y="45"/>
                  </a:cubicBezTo>
                  <a:cubicBezTo>
                    <a:pt x="233" y="46"/>
                    <a:pt x="233" y="46"/>
                    <a:pt x="233" y="46"/>
                  </a:cubicBezTo>
                  <a:cubicBezTo>
                    <a:pt x="233" y="48"/>
                    <a:pt x="233" y="48"/>
                    <a:pt x="233" y="48"/>
                  </a:cubicBezTo>
                  <a:cubicBezTo>
                    <a:pt x="232" y="49"/>
                    <a:pt x="232" y="49"/>
                    <a:pt x="232" y="49"/>
                  </a:cubicBezTo>
                  <a:cubicBezTo>
                    <a:pt x="232" y="49"/>
                    <a:pt x="232" y="49"/>
                    <a:pt x="232" y="49"/>
                  </a:cubicBezTo>
                  <a:cubicBezTo>
                    <a:pt x="231" y="49"/>
                    <a:pt x="231" y="49"/>
                    <a:pt x="231" y="49"/>
                  </a:cubicBezTo>
                  <a:cubicBezTo>
                    <a:pt x="231" y="50"/>
                    <a:pt x="231" y="50"/>
                    <a:pt x="231" y="50"/>
                  </a:cubicBezTo>
                  <a:cubicBezTo>
                    <a:pt x="232" y="50"/>
                    <a:pt x="232" y="50"/>
                    <a:pt x="232" y="50"/>
                  </a:cubicBezTo>
                  <a:cubicBezTo>
                    <a:pt x="232" y="51"/>
                    <a:pt x="232" y="51"/>
                    <a:pt x="232" y="51"/>
                  </a:cubicBezTo>
                  <a:cubicBezTo>
                    <a:pt x="230" y="52"/>
                    <a:pt x="230" y="52"/>
                    <a:pt x="230" y="52"/>
                  </a:cubicBezTo>
                  <a:cubicBezTo>
                    <a:pt x="230" y="52"/>
                    <a:pt x="230" y="52"/>
                    <a:pt x="230" y="52"/>
                  </a:cubicBezTo>
                  <a:cubicBezTo>
                    <a:pt x="232" y="53"/>
                    <a:pt x="232" y="53"/>
                    <a:pt x="232" y="53"/>
                  </a:cubicBezTo>
                  <a:cubicBezTo>
                    <a:pt x="232" y="54"/>
                    <a:pt x="232" y="54"/>
                    <a:pt x="232" y="54"/>
                  </a:cubicBezTo>
                  <a:cubicBezTo>
                    <a:pt x="232" y="55"/>
                    <a:pt x="232" y="55"/>
                    <a:pt x="232" y="55"/>
                  </a:cubicBezTo>
                  <a:cubicBezTo>
                    <a:pt x="233" y="55"/>
                    <a:pt x="233" y="55"/>
                    <a:pt x="233" y="55"/>
                  </a:cubicBezTo>
                  <a:cubicBezTo>
                    <a:pt x="234" y="54"/>
                    <a:pt x="234" y="54"/>
                    <a:pt x="234" y="54"/>
                  </a:cubicBezTo>
                  <a:cubicBezTo>
                    <a:pt x="234" y="53"/>
                    <a:pt x="234" y="53"/>
                    <a:pt x="234" y="53"/>
                  </a:cubicBezTo>
                  <a:cubicBezTo>
                    <a:pt x="234" y="53"/>
                    <a:pt x="234" y="53"/>
                    <a:pt x="234" y="53"/>
                  </a:cubicBezTo>
                  <a:cubicBezTo>
                    <a:pt x="235" y="54"/>
                    <a:pt x="235" y="54"/>
                    <a:pt x="235" y="54"/>
                  </a:cubicBezTo>
                  <a:cubicBezTo>
                    <a:pt x="234" y="55"/>
                    <a:pt x="234" y="55"/>
                    <a:pt x="234" y="55"/>
                  </a:cubicBezTo>
                  <a:cubicBezTo>
                    <a:pt x="232" y="56"/>
                    <a:pt x="232" y="56"/>
                    <a:pt x="232" y="56"/>
                  </a:cubicBezTo>
                  <a:cubicBezTo>
                    <a:pt x="231" y="56"/>
                    <a:pt x="231" y="56"/>
                    <a:pt x="231" y="56"/>
                  </a:cubicBezTo>
                  <a:cubicBezTo>
                    <a:pt x="231" y="55"/>
                    <a:pt x="231" y="55"/>
                    <a:pt x="231" y="55"/>
                  </a:cubicBezTo>
                  <a:cubicBezTo>
                    <a:pt x="231" y="55"/>
                    <a:pt x="231" y="55"/>
                    <a:pt x="231" y="55"/>
                  </a:cubicBezTo>
                  <a:cubicBezTo>
                    <a:pt x="230" y="56"/>
                    <a:pt x="230" y="56"/>
                    <a:pt x="230" y="56"/>
                  </a:cubicBezTo>
                  <a:cubicBezTo>
                    <a:pt x="229" y="57"/>
                    <a:pt x="229" y="57"/>
                    <a:pt x="229" y="57"/>
                  </a:cubicBezTo>
                  <a:cubicBezTo>
                    <a:pt x="229" y="57"/>
                    <a:pt x="229" y="57"/>
                    <a:pt x="229" y="57"/>
                  </a:cubicBezTo>
                  <a:cubicBezTo>
                    <a:pt x="229" y="56"/>
                    <a:pt x="229" y="56"/>
                    <a:pt x="229" y="56"/>
                  </a:cubicBezTo>
                  <a:cubicBezTo>
                    <a:pt x="229" y="55"/>
                    <a:pt x="229" y="55"/>
                    <a:pt x="229" y="55"/>
                  </a:cubicBezTo>
                  <a:cubicBezTo>
                    <a:pt x="228" y="54"/>
                    <a:pt x="228" y="54"/>
                    <a:pt x="228" y="54"/>
                  </a:cubicBezTo>
                  <a:cubicBezTo>
                    <a:pt x="228" y="55"/>
                    <a:pt x="228" y="55"/>
                    <a:pt x="228" y="55"/>
                  </a:cubicBezTo>
                  <a:cubicBezTo>
                    <a:pt x="228" y="56"/>
                    <a:pt x="228" y="56"/>
                    <a:pt x="228" y="56"/>
                  </a:cubicBezTo>
                  <a:cubicBezTo>
                    <a:pt x="228" y="57"/>
                    <a:pt x="228" y="57"/>
                    <a:pt x="228" y="57"/>
                  </a:cubicBezTo>
                  <a:cubicBezTo>
                    <a:pt x="228" y="57"/>
                    <a:pt x="228" y="57"/>
                    <a:pt x="228" y="57"/>
                  </a:cubicBezTo>
                  <a:cubicBezTo>
                    <a:pt x="226" y="57"/>
                    <a:pt x="226" y="57"/>
                    <a:pt x="226" y="57"/>
                  </a:cubicBezTo>
                  <a:cubicBezTo>
                    <a:pt x="225" y="57"/>
                    <a:pt x="225" y="57"/>
                    <a:pt x="225" y="57"/>
                  </a:cubicBezTo>
                  <a:cubicBezTo>
                    <a:pt x="224" y="57"/>
                    <a:pt x="224" y="57"/>
                    <a:pt x="224" y="57"/>
                  </a:cubicBezTo>
                  <a:cubicBezTo>
                    <a:pt x="222" y="57"/>
                    <a:pt x="222" y="57"/>
                    <a:pt x="222" y="57"/>
                  </a:cubicBezTo>
                  <a:cubicBezTo>
                    <a:pt x="222" y="57"/>
                    <a:pt x="222" y="57"/>
                    <a:pt x="222" y="57"/>
                  </a:cubicBezTo>
                  <a:cubicBezTo>
                    <a:pt x="221" y="57"/>
                    <a:pt x="221" y="57"/>
                    <a:pt x="221" y="57"/>
                  </a:cubicBezTo>
                  <a:cubicBezTo>
                    <a:pt x="220" y="58"/>
                    <a:pt x="220" y="58"/>
                    <a:pt x="220" y="58"/>
                  </a:cubicBezTo>
                  <a:cubicBezTo>
                    <a:pt x="219" y="58"/>
                    <a:pt x="219" y="58"/>
                    <a:pt x="219" y="58"/>
                  </a:cubicBezTo>
                  <a:cubicBezTo>
                    <a:pt x="218" y="59"/>
                    <a:pt x="218" y="59"/>
                    <a:pt x="218" y="59"/>
                  </a:cubicBezTo>
                  <a:cubicBezTo>
                    <a:pt x="217" y="59"/>
                    <a:pt x="217" y="59"/>
                    <a:pt x="217" y="59"/>
                  </a:cubicBezTo>
                  <a:cubicBezTo>
                    <a:pt x="216" y="59"/>
                    <a:pt x="216" y="59"/>
                    <a:pt x="216" y="59"/>
                  </a:cubicBezTo>
                  <a:cubicBezTo>
                    <a:pt x="216" y="60"/>
                    <a:pt x="216" y="60"/>
                    <a:pt x="216" y="60"/>
                  </a:cubicBezTo>
                  <a:cubicBezTo>
                    <a:pt x="215" y="61"/>
                    <a:pt x="215" y="61"/>
                    <a:pt x="215" y="61"/>
                  </a:cubicBezTo>
                  <a:cubicBezTo>
                    <a:pt x="215" y="61"/>
                    <a:pt x="215" y="61"/>
                    <a:pt x="215" y="61"/>
                  </a:cubicBezTo>
                  <a:cubicBezTo>
                    <a:pt x="216" y="61"/>
                    <a:pt x="216" y="61"/>
                    <a:pt x="216" y="61"/>
                  </a:cubicBezTo>
                  <a:cubicBezTo>
                    <a:pt x="216" y="62"/>
                    <a:pt x="216" y="62"/>
                    <a:pt x="216" y="62"/>
                  </a:cubicBezTo>
                  <a:cubicBezTo>
                    <a:pt x="215" y="63"/>
                    <a:pt x="215" y="63"/>
                    <a:pt x="215" y="63"/>
                  </a:cubicBezTo>
                  <a:cubicBezTo>
                    <a:pt x="215" y="63"/>
                    <a:pt x="215" y="63"/>
                    <a:pt x="215" y="63"/>
                  </a:cubicBezTo>
                  <a:cubicBezTo>
                    <a:pt x="215" y="64"/>
                    <a:pt x="215" y="64"/>
                    <a:pt x="215" y="64"/>
                  </a:cubicBezTo>
                  <a:cubicBezTo>
                    <a:pt x="215" y="64"/>
                    <a:pt x="215" y="64"/>
                    <a:pt x="215" y="64"/>
                  </a:cubicBezTo>
                  <a:cubicBezTo>
                    <a:pt x="215" y="64"/>
                    <a:pt x="215" y="64"/>
                    <a:pt x="215" y="64"/>
                  </a:cubicBezTo>
                  <a:cubicBezTo>
                    <a:pt x="214" y="65"/>
                    <a:pt x="214" y="65"/>
                    <a:pt x="214" y="65"/>
                  </a:cubicBezTo>
                  <a:cubicBezTo>
                    <a:pt x="214" y="65"/>
                    <a:pt x="214" y="65"/>
                    <a:pt x="214" y="65"/>
                  </a:cubicBezTo>
                  <a:cubicBezTo>
                    <a:pt x="214" y="66"/>
                    <a:pt x="214" y="66"/>
                    <a:pt x="214" y="66"/>
                  </a:cubicBezTo>
                  <a:cubicBezTo>
                    <a:pt x="213" y="67"/>
                    <a:pt x="213" y="67"/>
                    <a:pt x="213" y="67"/>
                  </a:cubicBezTo>
                  <a:cubicBezTo>
                    <a:pt x="213" y="67"/>
                    <a:pt x="213" y="67"/>
                    <a:pt x="213" y="67"/>
                  </a:cubicBezTo>
                  <a:cubicBezTo>
                    <a:pt x="212" y="68"/>
                    <a:pt x="212" y="68"/>
                    <a:pt x="212" y="68"/>
                  </a:cubicBezTo>
                  <a:cubicBezTo>
                    <a:pt x="212" y="68"/>
                    <a:pt x="212" y="68"/>
                    <a:pt x="212" y="68"/>
                  </a:cubicBezTo>
                  <a:cubicBezTo>
                    <a:pt x="212" y="68"/>
                    <a:pt x="212" y="68"/>
                    <a:pt x="212" y="68"/>
                  </a:cubicBezTo>
                  <a:cubicBezTo>
                    <a:pt x="211" y="69"/>
                    <a:pt x="211" y="69"/>
                    <a:pt x="211" y="69"/>
                  </a:cubicBezTo>
                  <a:cubicBezTo>
                    <a:pt x="211" y="69"/>
                    <a:pt x="211" y="69"/>
                    <a:pt x="211" y="69"/>
                  </a:cubicBezTo>
                  <a:cubicBezTo>
                    <a:pt x="210" y="69"/>
                    <a:pt x="210" y="69"/>
                    <a:pt x="210" y="69"/>
                  </a:cubicBezTo>
                  <a:cubicBezTo>
                    <a:pt x="211" y="68"/>
                    <a:pt x="211" y="68"/>
                    <a:pt x="211" y="68"/>
                  </a:cubicBezTo>
                  <a:cubicBezTo>
                    <a:pt x="211" y="68"/>
                    <a:pt x="211" y="68"/>
                    <a:pt x="211" y="68"/>
                  </a:cubicBezTo>
                  <a:cubicBezTo>
                    <a:pt x="210" y="68"/>
                    <a:pt x="210" y="68"/>
                    <a:pt x="210" y="68"/>
                  </a:cubicBezTo>
                  <a:cubicBezTo>
                    <a:pt x="209" y="67"/>
                    <a:pt x="209" y="67"/>
                    <a:pt x="209" y="67"/>
                  </a:cubicBezTo>
                  <a:cubicBezTo>
                    <a:pt x="208" y="66"/>
                    <a:pt x="208" y="66"/>
                    <a:pt x="208" y="66"/>
                  </a:cubicBezTo>
                  <a:cubicBezTo>
                    <a:pt x="209" y="66"/>
                    <a:pt x="209" y="66"/>
                    <a:pt x="209" y="66"/>
                  </a:cubicBezTo>
                  <a:cubicBezTo>
                    <a:pt x="210" y="64"/>
                    <a:pt x="210" y="64"/>
                    <a:pt x="210" y="64"/>
                  </a:cubicBezTo>
                  <a:cubicBezTo>
                    <a:pt x="209" y="65"/>
                    <a:pt x="209" y="65"/>
                    <a:pt x="209" y="65"/>
                  </a:cubicBezTo>
                  <a:cubicBezTo>
                    <a:pt x="208" y="65"/>
                    <a:pt x="208" y="65"/>
                    <a:pt x="208" y="65"/>
                  </a:cubicBezTo>
                  <a:cubicBezTo>
                    <a:pt x="208" y="66"/>
                    <a:pt x="208" y="66"/>
                    <a:pt x="208" y="66"/>
                  </a:cubicBezTo>
                  <a:cubicBezTo>
                    <a:pt x="208" y="67"/>
                    <a:pt x="208" y="67"/>
                    <a:pt x="208" y="67"/>
                  </a:cubicBezTo>
                  <a:cubicBezTo>
                    <a:pt x="209" y="67"/>
                    <a:pt x="209" y="67"/>
                    <a:pt x="209" y="67"/>
                  </a:cubicBezTo>
                  <a:cubicBezTo>
                    <a:pt x="209" y="68"/>
                    <a:pt x="209" y="68"/>
                    <a:pt x="209" y="68"/>
                  </a:cubicBezTo>
                  <a:cubicBezTo>
                    <a:pt x="209" y="69"/>
                    <a:pt x="209" y="69"/>
                    <a:pt x="209" y="69"/>
                  </a:cubicBezTo>
                  <a:cubicBezTo>
                    <a:pt x="210" y="70"/>
                    <a:pt x="210" y="70"/>
                    <a:pt x="210" y="70"/>
                  </a:cubicBezTo>
                  <a:cubicBezTo>
                    <a:pt x="210" y="71"/>
                    <a:pt x="210" y="71"/>
                    <a:pt x="210" y="71"/>
                  </a:cubicBezTo>
                  <a:cubicBezTo>
                    <a:pt x="209" y="73"/>
                    <a:pt x="209" y="73"/>
                    <a:pt x="209" y="73"/>
                  </a:cubicBezTo>
                  <a:cubicBezTo>
                    <a:pt x="208" y="73"/>
                    <a:pt x="208" y="73"/>
                    <a:pt x="208" y="73"/>
                  </a:cubicBezTo>
                  <a:cubicBezTo>
                    <a:pt x="207" y="75"/>
                    <a:pt x="207" y="75"/>
                    <a:pt x="207" y="75"/>
                  </a:cubicBezTo>
                  <a:cubicBezTo>
                    <a:pt x="207" y="76"/>
                    <a:pt x="207" y="76"/>
                    <a:pt x="207" y="76"/>
                  </a:cubicBezTo>
                  <a:cubicBezTo>
                    <a:pt x="207" y="76"/>
                    <a:pt x="207" y="76"/>
                    <a:pt x="207" y="76"/>
                  </a:cubicBezTo>
                  <a:cubicBezTo>
                    <a:pt x="206" y="76"/>
                    <a:pt x="206" y="76"/>
                    <a:pt x="206" y="76"/>
                  </a:cubicBezTo>
                  <a:cubicBezTo>
                    <a:pt x="206" y="76"/>
                    <a:pt x="206" y="76"/>
                    <a:pt x="206" y="76"/>
                  </a:cubicBezTo>
                  <a:cubicBezTo>
                    <a:pt x="206" y="76"/>
                    <a:pt x="206" y="76"/>
                    <a:pt x="206" y="76"/>
                  </a:cubicBezTo>
                  <a:cubicBezTo>
                    <a:pt x="205" y="77"/>
                    <a:pt x="205" y="77"/>
                    <a:pt x="205" y="77"/>
                  </a:cubicBezTo>
                  <a:cubicBezTo>
                    <a:pt x="205" y="78"/>
                    <a:pt x="205" y="78"/>
                    <a:pt x="205" y="78"/>
                  </a:cubicBezTo>
                  <a:cubicBezTo>
                    <a:pt x="205" y="78"/>
                    <a:pt x="205" y="78"/>
                    <a:pt x="205" y="78"/>
                  </a:cubicBezTo>
                  <a:cubicBezTo>
                    <a:pt x="205" y="77"/>
                    <a:pt x="205" y="77"/>
                    <a:pt x="205" y="77"/>
                  </a:cubicBezTo>
                  <a:cubicBezTo>
                    <a:pt x="205" y="76"/>
                    <a:pt x="205" y="76"/>
                    <a:pt x="205" y="76"/>
                  </a:cubicBezTo>
                  <a:cubicBezTo>
                    <a:pt x="206" y="76"/>
                    <a:pt x="206" y="76"/>
                    <a:pt x="206" y="76"/>
                  </a:cubicBezTo>
                  <a:cubicBezTo>
                    <a:pt x="206" y="75"/>
                    <a:pt x="206" y="75"/>
                    <a:pt x="206" y="75"/>
                  </a:cubicBezTo>
                  <a:cubicBezTo>
                    <a:pt x="206" y="74"/>
                    <a:pt x="206" y="74"/>
                    <a:pt x="206" y="74"/>
                  </a:cubicBezTo>
                  <a:cubicBezTo>
                    <a:pt x="206" y="74"/>
                    <a:pt x="206" y="74"/>
                    <a:pt x="206" y="74"/>
                  </a:cubicBezTo>
                  <a:cubicBezTo>
                    <a:pt x="207" y="74"/>
                    <a:pt x="207" y="74"/>
                    <a:pt x="207" y="74"/>
                  </a:cubicBezTo>
                  <a:cubicBezTo>
                    <a:pt x="206" y="74"/>
                    <a:pt x="206" y="74"/>
                    <a:pt x="206" y="74"/>
                  </a:cubicBezTo>
                  <a:cubicBezTo>
                    <a:pt x="205" y="73"/>
                    <a:pt x="205" y="73"/>
                    <a:pt x="205" y="73"/>
                  </a:cubicBezTo>
                  <a:cubicBezTo>
                    <a:pt x="206" y="73"/>
                    <a:pt x="206" y="73"/>
                    <a:pt x="206" y="73"/>
                  </a:cubicBezTo>
                  <a:cubicBezTo>
                    <a:pt x="206" y="73"/>
                    <a:pt x="206" y="73"/>
                    <a:pt x="206" y="73"/>
                  </a:cubicBezTo>
                  <a:cubicBezTo>
                    <a:pt x="205" y="73"/>
                    <a:pt x="205" y="73"/>
                    <a:pt x="205" y="73"/>
                  </a:cubicBezTo>
                  <a:cubicBezTo>
                    <a:pt x="205" y="72"/>
                    <a:pt x="205" y="72"/>
                    <a:pt x="205" y="72"/>
                  </a:cubicBezTo>
                  <a:cubicBezTo>
                    <a:pt x="205" y="73"/>
                    <a:pt x="205" y="73"/>
                    <a:pt x="205" y="73"/>
                  </a:cubicBezTo>
                  <a:cubicBezTo>
                    <a:pt x="204" y="72"/>
                    <a:pt x="204" y="72"/>
                    <a:pt x="204" y="72"/>
                  </a:cubicBezTo>
                  <a:cubicBezTo>
                    <a:pt x="204" y="71"/>
                    <a:pt x="204" y="71"/>
                    <a:pt x="204" y="71"/>
                  </a:cubicBezTo>
                  <a:cubicBezTo>
                    <a:pt x="205" y="70"/>
                    <a:pt x="205" y="70"/>
                    <a:pt x="205" y="70"/>
                  </a:cubicBezTo>
                  <a:cubicBezTo>
                    <a:pt x="205" y="69"/>
                    <a:pt x="205" y="69"/>
                    <a:pt x="205" y="69"/>
                  </a:cubicBezTo>
                  <a:cubicBezTo>
                    <a:pt x="204" y="68"/>
                    <a:pt x="204" y="68"/>
                    <a:pt x="204" y="68"/>
                  </a:cubicBezTo>
                  <a:cubicBezTo>
                    <a:pt x="205" y="67"/>
                    <a:pt x="205" y="67"/>
                    <a:pt x="205" y="67"/>
                  </a:cubicBezTo>
                  <a:cubicBezTo>
                    <a:pt x="205" y="67"/>
                    <a:pt x="205" y="67"/>
                    <a:pt x="205" y="67"/>
                  </a:cubicBezTo>
                  <a:cubicBezTo>
                    <a:pt x="205" y="67"/>
                    <a:pt x="205" y="67"/>
                    <a:pt x="205" y="67"/>
                  </a:cubicBezTo>
                  <a:cubicBezTo>
                    <a:pt x="205" y="66"/>
                    <a:pt x="205" y="66"/>
                    <a:pt x="205" y="66"/>
                  </a:cubicBezTo>
                  <a:cubicBezTo>
                    <a:pt x="205" y="66"/>
                    <a:pt x="205" y="66"/>
                    <a:pt x="205" y="66"/>
                  </a:cubicBezTo>
                  <a:cubicBezTo>
                    <a:pt x="205" y="66"/>
                    <a:pt x="205" y="66"/>
                    <a:pt x="205" y="66"/>
                  </a:cubicBezTo>
                  <a:cubicBezTo>
                    <a:pt x="205" y="67"/>
                    <a:pt x="205" y="67"/>
                    <a:pt x="205" y="67"/>
                  </a:cubicBezTo>
                  <a:cubicBezTo>
                    <a:pt x="204" y="67"/>
                    <a:pt x="204" y="67"/>
                    <a:pt x="204" y="67"/>
                  </a:cubicBezTo>
                  <a:cubicBezTo>
                    <a:pt x="203" y="68"/>
                    <a:pt x="203" y="68"/>
                    <a:pt x="203" y="68"/>
                  </a:cubicBezTo>
                  <a:cubicBezTo>
                    <a:pt x="203" y="68"/>
                    <a:pt x="203" y="68"/>
                    <a:pt x="203" y="68"/>
                  </a:cubicBezTo>
                  <a:cubicBezTo>
                    <a:pt x="204" y="68"/>
                    <a:pt x="204" y="68"/>
                    <a:pt x="204" y="68"/>
                  </a:cubicBezTo>
                  <a:cubicBezTo>
                    <a:pt x="203" y="69"/>
                    <a:pt x="203" y="69"/>
                    <a:pt x="203" y="69"/>
                  </a:cubicBezTo>
                  <a:cubicBezTo>
                    <a:pt x="203" y="70"/>
                    <a:pt x="203" y="70"/>
                    <a:pt x="203" y="70"/>
                  </a:cubicBezTo>
                  <a:cubicBezTo>
                    <a:pt x="203" y="70"/>
                    <a:pt x="203" y="70"/>
                    <a:pt x="203" y="70"/>
                  </a:cubicBezTo>
                  <a:cubicBezTo>
                    <a:pt x="203" y="71"/>
                    <a:pt x="203" y="71"/>
                    <a:pt x="203" y="71"/>
                  </a:cubicBezTo>
                  <a:cubicBezTo>
                    <a:pt x="203" y="72"/>
                    <a:pt x="203" y="72"/>
                    <a:pt x="203" y="72"/>
                  </a:cubicBezTo>
                  <a:cubicBezTo>
                    <a:pt x="203" y="73"/>
                    <a:pt x="203" y="73"/>
                    <a:pt x="203" y="73"/>
                  </a:cubicBezTo>
                  <a:cubicBezTo>
                    <a:pt x="203" y="73"/>
                    <a:pt x="203" y="73"/>
                    <a:pt x="203" y="73"/>
                  </a:cubicBezTo>
                  <a:cubicBezTo>
                    <a:pt x="202" y="72"/>
                    <a:pt x="202" y="72"/>
                    <a:pt x="202" y="72"/>
                  </a:cubicBezTo>
                  <a:cubicBezTo>
                    <a:pt x="201" y="72"/>
                    <a:pt x="201" y="72"/>
                    <a:pt x="201" y="72"/>
                  </a:cubicBezTo>
                  <a:cubicBezTo>
                    <a:pt x="201" y="71"/>
                    <a:pt x="201" y="71"/>
                    <a:pt x="201" y="71"/>
                  </a:cubicBezTo>
                  <a:cubicBezTo>
                    <a:pt x="200" y="71"/>
                    <a:pt x="200" y="71"/>
                    <a:pt x="200" y="71"/>
                  </a:cubicBezTo>
                  <a:cubicBezTo>
                    <a:pt x="200" y="71"/>
                    <a:pt x="200" y="71"/>
                    <a:pt x="200" y="71"/>
                  </a:cubicBezTo>
                  <a:cubicBezTo>
                    <a:pt x="200" y="70"/>
                    <a:pt x="200" y="70"/>
                    <a:pt x="200" y="70"/>
                  </a:cubicBezTo>
                  <a:cubicBezTo>
                    <a:pt x="200" y="70"/>
                    <a:pt x="200" y="70"/>
                    <a:pt x="200" y="70"/>
                  </a:cubicBezTo>
                  <a:cubicBezTo>
                    <a:pt x="200" y="71"/>
                    <a:pt x="200" y="71"/>
                    <a:pt x="200" y="71"/>
                  </a:cubicBezTo>
                  <a:cubicBezTo>
                    <a:pt x="200" y="71"/>
                    <a:pt x="200" y="71"/>
                    <a:pt x="200" y="71"/>
                  </a:cubicBezTo>
                  <a:cubicBezTo>
                    <a:pt x="201" y="72"/>
                    <a:pt x="201" y="72"/>
                    <a:pt x="201" y="72"/>
                  </a:cubicBezTo>
                  <a:cubicBezTo>
                    <a:pt x="202" y="73"/>
                    <a:pt x="202" y="73"/>
                    <a:pt x="202" y="73"/>
                  </a:cubicBezTo>
                  <a:cubicBezTo>
                    <a:pt x="203" y="74"/>
                    <a:pt x="203" y="74"/>
                    <a:pt x="203" y="74"/>
                  </a:cubicBezTo>
                  <a:cubicBezTo>
                    <a:pt x="203" y="74"/>
                    <a:pt x="203" y="74"/>
                    <a:pt x="203" y="74"/>
                  </a:cubicBezTo>
                  <a:cubicBezTo>
                    <a:pt x="204" y="75"/>
                    <a:pt x="204" y="75"/>
                    <a:pt x="204" y="75"/>
                  </a:cubicBezTo>
                  <a:cubicBezTo>
                    <a:pt x="203" y="76"/>
                    <a:pt x="203" y="76"/>
                    <a:pt x="203" y="76"/>
                  </a:cubicBezTo>
                  <a:cubicBezTo>
                    <a:pt x="203" y="75"/>
                    <a:pt x="203" y="75"/>
                    <a:pt x="203" y="75"/>
                  </a:cubicBezTo>
                  <a:cubicBezTo>
                    <a:pt x="202" y="75"/>
                    <a:pt x="202" y="75"/>
                    <a:pt x="202" y="75"/>
                  </a:cubicBezTo>
                  <a:cubicBezTo>
                    <a:pt x="202" y="75"/>
                    <a:pt x="202" y="75"/>
                    <a:pt x="202" y="75"/>
                  </a:cubicBezTo>
                  <a:cubicBezTo>
                    <a:pt x="202" y="76"/>
                    <a:pt x="202" y="76"/>
                    <a:pt x="202" y="76"/>
                  </a:cubicBezTo>
                  <a:cubicBezTo>
                    <a:pt x="203" y="76"/>
                    <a:pt x="203" y="76"/>
                    <a:pt x="203" y="76"/>
                  </a:cubicBezTo>
                  <a:cubicBezTo>
                    <a:pt x="204" y="77"/>
                    <a:pt x="204" y="77"/>
                    <a:pt x="204" y="77"/>
                  </a:cubicBezTo>
                  <a:cubicBezTo>
                    <a:pt x="203" y="77"/>
                    <a:pt x="203" y="77"/>
                    <a:pt x="203" y="77"/>
                  </a:cubicBezTo>
                  <a:cubicBezTo>
                    <a:pt x="203" y="77"/>
                    <a:pt x="203" y="77"/>
                    <a:pt x="203" y="77"/>
                  </a:cubicBezTo>
                  <a:cubicBezTo>
                    <a:pt x="202" y="77"/>
                    <a:pt x="202" y="77"/>
                    <a:pt x="202" y="77"/>
                  </a:cubicBezTo>
                  <a:cubicBezTo>
                    <a:pt x="203" y="78"/>
                    <a:pt x="203" y="78"/>
                    <a:pt x="203" y="78"/>
                  </a:cubicBezTo>
                  <a:cubicBezTo>
                    <a:pt x="203" y="79"/>
                    <a:pt x="203" y="79"/>
                    <a:pt x="203" y="79"/>
                  </a:cubicBezTo>
                  <a:cubicBezTo>
                    <a:pt x="203" y="78"/>
                    <a:pt x="203" y="78"/>
                    <a:pt x="203" y="78"/>
                  </a:cubicBezTo>
                  <a:cubicBezTo>
                    <a:pt x="202" y="78"/>
                    <a:pt x="202" y="78"/>
                    <a:pt x="202" y="78"/>
                  </a:cubicBezTo>
                  <a:cubicBezTo>
                    <a:pt x="201" y="78"/>
                    <a:pt x="201" y="78"/>
                    <a:pt x="201" y="78"/>
                  </a:cubicBezTo>
                  <a:cubicBezTo>
                    <a:pt x="200" y="77"/>
                    <a:pt x="200" y="77"/>
                    <a:pt x="200" y="77"/>
                  </a:cubicBezTo>
                  <a:cubicBezTo>
                    <a:pt x="201" y="78"/>
                    <a:pt x="201" y="78"/>
                    <a:pt x="201" y="78"/>
                  </a:cubicBezTo>
                  <a:cubicBezTo>
                    <a:pt x="202" y="78"/>
                    <a:pt x="202" y="78"/>
                    <a:pt x="202" y="78"/>
                  </a:cubicBezTo>
                  <a:cubicBezTo>
                    <a:pt x="202" y="78"/>
                    <a:pt x="202" y="78"/>
                    <a:pt x="202" y="78"/>
                  </a:cubicBezTo>
                  <a:cubicBezTo>
                    <a:pt x="202" y="79"/>
                    <a:pt x="202" y="79"/>
                    <a:pt x="202" y="79"/>
                  </a:cubicBezTo>
                  <a:cubicBezTo>
                    <a:pt x="203" y="79"/>
                    <a:pt x="203" y="79"/>
                    <a:pt x="203" y="79"/>
                  </a:cubicBezTo>
                  <a:cubicBezTo>
                    <a:pt x="204" y="79"/>
                    <a:pt x="204" y="79"/>
                    <a:pt x="204" y="79"/>
                  </a:cubicBezTo>
                  <a:cubicBezTo>
                    <a:pt x="204" y="79"/>
                    <a:pt x="204" y="79"/>
                    <a:pt x="204" y="79"/>
                  </a:cubicBezTo>
                  <a:cubicBezTo>
                    <a:pt x="205" y="80"/>
                    <a:pt x="205" y="80"/>
                    <a:pt x="205" y="80"/>
                  </a:cubicBezTo>
                  <a:cubicBezTo>
                    <a:pt x="204" y="81"/>
                    <a:pt x="204" y="81"/>
                    <a:pt x="204" y="81"/>
                  </a:cubicBezTo>
                  <a:cubicBezTo>
                    <a:pt x="204" y="81"/>
                    <a:pt x="204" y="81"/>
                    <a:pt x="204" y="81"/>
                  </a:cubicBezTo>
                  <a:cubicBezTo>
                    <a:pt x="204" y="81"/>
                    <a:pt x="204" y="81"/>
                    <a:pt x="204" y="81"/>
                  </a:cubicBezTo>
                  <a:cubicBezTo>
                    <a:pt x="204" y="81"/>
                    <a:pt x="204" y="81"/>
                    <a:pt x="204" y="81"/>
                  </a:cubicBezTo>
                  <a:cubicBezTo>
                    <a:pt x="204" y="82"/>
                    <a:pt x="204" y="82"/>
                    <a:pt x="204" y="82"/>
                  </a:cubicBezTo>
                  <a:cubicBezTo>
                    <a:pt x="204" y="83"/>
                    <a:pt x="204" y="83"/>
                    <a:pt x="204" y="83"/>
                  </a:cubicBezTo>
                  <a:cubicBezTo>
                    <a:pt x="203" y="83"/>
                    <a:pt x="203" y="83"/>
                    <a:pt x="203" y="83"/>
                  </a:cubicBezTo>
                  <a:cubicBezTo>
                    <a:pt x="203" y="83"/>
                    <a:pt x="203" y="83"/>
                    <a:pt x="203" y="83"/>
                  </a:cubicBezTo>
                  <a:cubicBezTo>
                    <a:pt x="202" y="83"/>
                    <a:pt x="202" y="83"/>
                    <a:pt x="202" y="83"/>
                  </a:cubicBezTo>
                  <a:cubicBezTo>
                    <a:pt x="202" y="84"/>
                    <a:pt x="202" y="84"/>
                    <a:pt x="202" y="84"/>
                  </a:cubicBezTo>
                  <a:cubicBezTo>
                    <a:pt x="201" y="83"/>
                    <a:pt x="201" y="83"/>
                    <a:pt x="201" y="83"/>
                  </a:cubicBezTo>
                  <a:cubicBezTo>
                    <a:pt x="201" y="83"/>
                    <a:pt x="201" y="83"/>
                    <a:pt x="201" y="83"/>
                  </a:cubicBezTo>
                  <a:cubicBezTo>
                    <a:pt x="200" y="83"/>
                    <a:pt x="200" y="83"/>
                    <a:pt x="200" y="83"/>
                  </a:cubicBezTo>
                  <a:cubicBezTo>
                    <a:pt x="200" y="84"/>
                    <a:pt x="200" y="84"/>
                    <a:pt x="200" y="84"/>
                  </a:cubicBezTo>
                  <a:cubicBezTo>
                    <a:pt x="200" y="84"/>
                    <a:pt x="200" y="84"/>
                    <a:pt x="200" y="84"/>
                  </a:cubicBezTo>
                  <a:cubicBezTo>
                    <a:pt x="201" y="84"/>
                    <a:pt x="201" y="84"/>
                    <a:pt x="201" y="84"/>
                  </a:cubicBezTo>
                  <a:cubicBezTo>
                    <a:pt x="203" y="84"/>
                    <a:pt x="203" y="84"/>
                    <a:pt x="203" y="84"/>
                  </a:cubicBezTo>
                  <a:cubicBezTo>
                    <a:pt x="203" y="84"/>
                    <a:pt x="203" y="84"/>
                    <a:pt x="203" y="84"/>
                  </a:cubicBezTo>
                  <a:cubicBezTo>
                    <a:pt x="203" y="85"/>
                    <a:pt x="203" y="85"/>
                    <a:pt x="203" y="85"/>
                  </a:cubicBezTo>
                  <a:cubicBezTo>
                    <a:pt x="204" y="85"/>
                    <a:pt x="204" y="85"/>
                    <a:pt x="204" y="85"/>
                  </a:cubicBezTo>
                  <a:cubicBezTo>
                    <a:pt x="204" y="85"/>
                    <a:pt x="204" y="85"/>
                    <a:pt x="204" y="85"/>
                  </a:cubicBezTo>
                  <a:cubicBezTo>
                    <a:pt x="204" y="84"/>
                    <a:pt x="204" y="84"/>
                    <a:pt x="204" y="84"/>
                  </a:cubicBezTo>
                  <a:cubicBezTo>
                    <a:pt x="204" y="84"/>
                    <a:pt x="204" y="84"/>
                    <a:pt x="204" y="84"/>
                  </a:cubicBezTo>
                  <a:cubicBezTo>
                    <a:pt x="205" y="85"/>
                    <a:pt x="205" y="85"/>
                    <a:pt x="205" y="85"/>
                  </a:cubicBezTo>
                  <a:cubicBezTo>
                    <a:pt x="204" y="86"/>
                    <a:pt x="204" y="86"/>
                    <a:pt x="204" y="86"/>
                  </a:cubicBezTo>
                  <a:cubicBezTo>
                    <a:pt x="204" y="86"/>
                    <a:pt x="204" y="86"/>
                    <a:pt x="204" y="86"/>
                  </a:cubicBezTo>
                  <a:cubicBezTo>
                    <a:pt x="203" y="86"/>
                    <a:pt x="203" y="86"/>
                    <a:pt x="203" y="86"/>
                  </a:cubicBezTo>
                  <a:cubicBezTo>
                    <a:pt x="203" y="87"/>
                    <a:pt x="203" y="87"/>
                    <a:pt x="203" y="87"/>
                  </a:cubicBezTo>
                  <a:cubicBezTo>
                    <a:pt x="203" y="87"/>
                    <a:pt x="203" y="87"/>
                    <a:pt x="203" y="87"/>
                  </a:cubicBezTo>
                  <a:cubicBezTo>
                    <a:pt x="202" y="87"/>
                    <a:pt x="202" y="87"/>
                    <a:pt x="202" y="87"/>
                  </a:cubicBezTo>
                  <a:cubicBezTo>
                    <a:pt x="201" y="87"/>
                    <a:pt x="201" y="87"/>
                    <a:pt x="201" y="87"/>
                  </a:cubicBezTo>
                  <a:cubicBezTo>
                    <a:pt x="201" y="86"/>
                    <a:pt x="201" y="86"/>
                    <a:pt x="201" y="86"/>
                  </a:cubicBezTo>
                  <a:cubicBezTo>
                    <a:pt x="201" y="87"/>
                    <a:pt x="201" y="87"/>
                    <a:pt x="201" y="87"/>
                  </a:cubicBezTo>
                  <a:cubicBezTo>
                    <a:pt x="200" y="87"/>
                    <a:pt x="200" y="87"/>
                    <a:pt x="200" y="87"/>
                  </a:cubicBezTo>
                  <a:cubicBezTo>
                    <a:pt x="200" y="87"/>
                    <a:pt x="200" y="87"/>
                    <a:pt x="200" y="87"/>
                  </a:cubicBezTo>
                  <a:cubicBezTo>
                    <a:pt x="199" y="87"/>
                    <a:pt x="199" y="87"/>
                    <a:pt x="199" y="87"/>
                  </a:cubicBezTo>
                  <a:cubicBezTo>
                    <a:pt x="200" y="87"/>
                    <a:pt x="200" y="87"/>
                    <a:pt x="200" y="87"/>
                  </a:cubicBezTo>
                  <a:cubicBezTo>
                    <a:pt x="201" y="87"/>
                    <a:pt x="201" y="87"/>
                    <a:pt x="201" y="87"/>
                  </a:cubicBezTo>
                  <a:cubicBezTo>
                    <a:pt x="201" y="88"/>
                    <a:pt x="201" y="88"/>
                    <a:pt x="201" y="88"/>
                  </a:cubicBezTo>
                  <a:cubicBezTo>
                    <a:pt x="200" y="88"/>
                    <a:pt x="200" y="88"/>
                    <a:pt x="200" y="88"/>
                  </a:cubicBezTo>
                  <a:cubicBezTo>
                    <a:pt x="201" y="88"/>
                    <a:pt x="201" y="88"/>
                    <a:pt x="201" y="88"/>
                  </a:cubicBezTo>
                  <a:cubicBezTo>
                    <a:pt x="199" y="89"/>
                    <a:pt x="199" y="89"/>
                    <a:pt x="199" y="89"/>
                  </a:cubicBezTo>
                  <a:cubicBezTo>
                    <a:pt x="199" y="89"/>
                    <a:pt x="199" y="89"/>
                    <a:pt x="199" y="89"/>
                  </a:cubicBezTo>
                  <a:cubicBezTo>
                    <a:pt x="199" y="89"/>
                    <a:pt x="199" y="89"/>
                    <a:pt x="199" y="89"/>
                  </a:cubicBezTo>
                  <a:cubicBezTo>
                    <a:pt x="200" y="89"/>
                    <a:pt x="200" y="89"/>
                    <a:pt x="200" y="89"/>
                  </a:cubicBezTo>
                  <a:cubicBezTo>
                    <a:pt x="201" y="89"/>
                    <a:pt x="201" y="89"/>
                    <a:pt x="201" y="89"/>
                  </a:cubicBezTo>
                  <a:cubicBezTo>
                    <a:pt x="201" y="89"/>
                    <a:pt x="201" y="89"/>
                    <a:pt x="201" y="89"/>
                  </a:cubicBezTo>
                  <a:cubicBezTo>
                    <a:pt x="202" y="89"/>
                    <a:pt x="202" y="89"/>
                    <a:pt x="202" y="89"/>
                  </a:cubicBezTo>
                  <a:cubicBezTo>
                    <a:pt x="201" y="90"/>
                    <a:pt x="201" y="90"/>
                    <a:pt x="201" y="90"/>
                  </a:cubicBezTo>
                  <a:cubicBezTo>
                    <a:pt x="200" y="90"/>
                    <a:pt x="200" y="90"/>
                    <a:pt x="200" y="90"/>
                  </a:cubicBezTo>
                  <a:cubicBezTo>
                    <a:pt x="200" y="90"/>
                    <a:pt x="200" y="90"/>
                    <a:pt x="200" y="90"/>
                  </a:cubicBezTo>
                  <a:cubicBezTo>
                    <a:pt x="200" y="90"/>
                    <a:pt x="200" y="90"/>
                    <a:pt x="200" y="90"/>
                  </a:cubicBezTo>
                  <a:cubicBezTo>
                    <a:pt x="199" y="90"/>
                    <a:pt x="199" y="90"/>
                    <a:pt x="199" y="90"/>
                  </a:cubicBezTo>
                  <a:cubicBezTo>
                    <a:pt x="198" y="90"/>
                    <a:pt x="198" y="90"/>
                    <a:pt x="198" y="90"/>
                  </a:cubicBezTo>
                  <a:cubicBezTo>
                    <a:pt x="196" y="91"/>
                    <a:pt x="196" y="91"/>
                    <a:pt x="196" y="91"/>
                  </a:cubicBezTo>
                  <a:cubicBezTo>
                    <a:pt x="194" y="93"/>
                    <a:pt x="194" y="93"/>
                    <a:pt x="194" y="93"/>
                  </a:cubicBezTo>
                  <a:cubicBezTo>
                    <a:pt x="193" y="94"/>
                    <a:pt x="193" y="94"/>
                    <a:pt x="193" y="94"/>
                  </a:cubicBezTo>
                  <a:cubicBezTo>
                    <a:pt x="193" y="94"/>
                    <a:pt x="193" y="94"/>
                    <a:pt x="193" y="94"/>
                  </a:cubicBezTo>
                  <a:cubicBezTo>
                    <a:pt x="192" y="94"/>
                    <a:pt x="192" y="94"/>
                    <a:pt x="192" y="94"/>
                  </a:cubicBezTo>
                  <a:cubicBezTo>
                    <a:pt x="191" y="94"/>
                    <a:pt x="191" y="94"/>
                    <a:pt x="191" y="94"/>
                  </a:cubicBezTo>
                  <a:cubicBezTo>
                    <a:pt x="190" y="95"/>
                    <a:pt x="190" y="95"/>
                    <a:pt x="190" y="95"/>
                  </a:cubicBezTo>
                  <a:cubicBezTo>
                    <a:pt x="188" y="97"/>
                    <a:pt x="188" y="97"/>
                    <a:pt x="188" y="97"/>
                  </a:cubicBezTo>
                  <a:cubicBezTo>
                    <a:pt x="188" y="97"/>
                    <a:pt x="188" y="97"/>
                    <a:pt x="188" y="97"/>
                  </a:cubicBezTo>
                  <a:cubicBezTo>
                    <a:pt x="188" y="98"/>
                    <a:pt x="188" y="98"/>
                    <a:pt x="188" y="98"/>
                  </a:cubicBezTo>
                  <a:cubicBezTo>
                    <a:pt x="187" y="98"/>
                    <a:pt x="187" y="98"/>
                    <a:pt x="187" y="98"/>
                  </a:cubicBezTo>
                  <a:cubicBezTo>
                    <a:pt x="187" y="98"/>
                    <a:pt x="187" y="98"/>
                    <a:pt x="187" y="98"/>
                  </a:cubicBezTo>
                  <a:cubicBezTo>
                    <a:pt x="186" y="99"/>
                    <a:pt x="186" y="99"/>
                    <a:pt x="186" y="99"/>
                  </a:cubicBezTo>
                  <a:cubicBezTo>
                    <a:pt x="186" y="99"/>
                    <a:pt x="186" y="99"/>
                    <a:pt x="186" y="99"/>
                  </a:cubicBezTo>
                  <a:cubicBezTo>
                    <a:pt x="186" y="99"/>
                    <a:pt x="186" y="99"/>
                    <a:pt x="186" y="99"/>
                  </a:cubicBezTo>
                  <a:cubicBezTo>
                    <a:pt x="185" y="99"/>
                    <a:pt x="185" y="99"/>
                    <a:pt x="185" y="99"/>
                  </a:cubicBezTo>
                  <a:cubicBezTo>
                    <a:pt x="184" y="99"/>
                    <a:pt x="184" y="99"/>
                    <a:pt x="184" y="99"/>
                  </a:cubicBezTo>
                  <a:cubicBezTo>
                    <a:pt x="184" y="100"/>
                    <a:pt x="184" y="100"/>
                    <a:pt x="184" y="100"/>
                  </a:cubicBezTo>
                  <a:cubicBezTo>
                    <a:pt x="183" y="100"/>
                    <a:pt x="183" y="100"/>
                    <a:pt x="183" y="100"/>
                  </a:cubicBezTo>
                  <a:cubicBezTo>
                    <a:pt x="182" y="100"/>
                    <a:pt x="182" y="100"/>
                    <a:pt x="182" y="100"/>
                  </a:cubicBezTo>
                  <a:cubicBezTo>
                    <a:pt x="181" y="100"/>
                    <a:pt x="181" y="100"/>
                    <a:pt x="181" y="100"/>
                  </a:cubicBezTo>
                  <a:cubicBezTo>
                    <a:pt x="181" y="101"/>
                    <a:pt x="181" y="101"/>
                    <a:pt x="181" y="101"/>
                  </a:cubicBezTo>
                  <a:cubicBezTo>
                    <a:pt x="180" y="101"/>
                    <a:pt x="180" y="101"/>
                    <a:pt x="180" y="101"/>
                  </a:cubicBezTo>
                  <a:cubicBezTo>
                    <a:pt x="180" y="101"/>
                    <a:pt x="180" y="101"/>
                    <a:pt x="180" y="101"/>
                  </a:cubicBezTo>
                  <a:cubicBezTo>
                    <a:pt x="180" y="101"/>
                    <a:pt x="180" y="101"/>
                    <a:pt x="180" y="101"/>
                  </a:cubicBezTo>
                  <a:cubicBezTo>
                    <a:pt x="180" y="102"/>
                    <a:pt x="180" y="102"/>
                    <a:pt x="180" y="102"/>
                  </a:cubicBezTo>
                  <a:cubicBezTo>
                    <a:pt x="180" y="102"/>
                    <a:pt x="180" y="102"/>
                    <a:pt x="180" y="102"/>
                  </a:cubicBezTo>
                  <a:cubicBezTo>
                    <a:pt x="179" y="103"/>
                    <a:pt x="179" y="103"/>
                    <a:pt x="179" y="103"/>
                  </a:cubicBezTo>
                  <a:cubicBezTo>
                    <a:pt x="179" y="103"/>
                    <a:pt x="179" y="103"/>
                    <a:pt x="179" y="103"/>
                  </a:cubicBezTo>
                  <a:cubicBezTo>
                    <a:pt x="178" y="103"/>
                    <a:pt x="178" y="103"/>
                    <a:pt x="178" y="103"/>
                  </a:cubicBezTo>
                  <a:cubicBezTo>
                    <a:pt x="177" y="104"/>
                    <a:pt x="177" y="104"/>
                    <a:pt x="177" y="104"/>
                  </a:cubicBezTo>
                  <a:cubicBezTo>
                    <a:pt x="177" y="105"/>
                    <a:pt x="177" y="105"/>
                    <a:pt x="177" y="105"/>
                  </a:cubicBezTo>
                  <a:cubicBezTo>
                    <a:pt x="177" y="107"/>
                    <a:pt x="177" y="107"/>
                    <a:pt x="177" y="107"/>
                  </a:cubicBezTo>
                  <a:cubicBezTo>
                    <a:pt x="176" y="109"/>
                    <a:pt x="176" y="109"/>
                    <a:pt x="176" y="109"/>
                  </a:cubicBezTo>
                  <a:cubicBezTo>
                    <a:pt x="177" y="110"/>
                    <a:pt x="177" y="110"/>
                    <a:pt x="177" y="110"/>
                  </a:cubicBezTo>
                  <a:cubicBezTo>
                    <a:pt x="176" y="112"/>
                    <a:pt x="176" y="112"/>
                    <a:pt x="176" y="112"/>
                  </a:cubicBezTo>
                  <a:cubicBezTo>
                    <a:pt x="177" y="113"/>
                    <a:pt x="177" y="113"/>
                    <a:pt x="177" y="113"/>
                  </a:cubicBezTo>
                  <a:cubicBezTo>
                    <a:pt x="177" y="115"/>
                    <a:pt x="177" y="115"/>
                    <a:pt x="177" y="115"/>
                  </a:cubicBezTo>
                  <a:cubicBezTo>
                    <a:pt x="177" y="116"/>
                    <a:pt x="177" y="116"/>
                    <a:pt x="177" y="116"/>
                  </a:cubicBezTo>
                  <a:cubicBezTo>
                    <a:pt x="178" y="118"/>
                    <a:pt x="178" y="118"/>
                    <a:pt x="178" y="118"/>
                  </a:cubicBezTo>
                  <a:cubicBezTo>
                    <a:pt x="178" y="118"/>
                    <a:pt x="178" y="118"/>
                    <a:pt x="178" y="118"/>
                  </a:cubicBezTo>
                  <a:cubicBezTo>
                    <a:pt x="179" y="119"/>
                    <a:pt x="179" y="119"/>
                    <a:pt x="179" y="119"/>
                  </a:cubicBezTo>
                  <a:cubicBezTo>
                    <a:pt x="178" y="120"/>
                    <a:pt x="178" y="120"/>
                    <a:pt x="178" y="120"/>
                  </a:cubicBezTo>
                  <a:cubicBezTo>
                    <a:pt x="178" y="121"/>
                    <a:pt x="178" y="121"/>
                    <a:pt x="178" y="121"/>
                  </a:cubicBezTo>
                  <a:cubicBezTo>
                    <a:pt x="179" y="122"/>
                    <a:pt x="179" y="122"/>
                    <a:pt x="179" y="122"/>
                  </a:cubicBezTo>
                  <a:cubicBezTo>
                    <a:pt x="179" y="124"/>
                    <a:pt x="179" y="124"/>
                    <a:pt x="179" y="124"/>
                  </a:cubicBezTo>
                  <a:cubicBezTo>
                    <a:pt x="180" y="125"/>
                    <a:pt x="180" y="125"/>
                    <a:pt x="180" y="125"/>
                  </a:cubicBezTo>
                  <a:cubicBezTo>
                    <a:pt x="180" y="126"/>
                    <a:pt x="180" y="126"/>
                    <a:pt x="180" y="126"/>
                  </a:cubicBezTo>
                  <a:cubicBezTo>
                    <a:pt x="180" y="126"/>
                    <a:pt x="180" y="126"/>
                    <a:pt x="180" y="126"/>
                  </a:cubicBezTo>
                  <a:cubicBezTo>
                    <a:pt x="180" y="127"/>
                    <a:pt x="180" y="127"/>
                    <a:pt x="180" y="127"/>
                  </a:cubicBezTo>
                  <a:cubicBezTo>
                    <a:pt x="180" y="128"/>
                    <a:pt x="180" y="128"/>
                    <a:pt x="180" y="128"/>
                  </a:cubicBezTo>
                  <a:cubicBezTo>
                    <a:pt x="180" y="128"/>
                    <a:pt x="180" y="128"/>
                    <a:pt x="180" y="128"/>
                  </a:cubicBezTo>
                  <a:cubicBezTo>
                    <a:pt x="180" y="129"/>
                    <a:pt x="180" y="129"/>
                    <a:pt x="180" y="129"/>
                  </a:cubicBezTo>
                  <a:cubicBezTo>
                    <a:pt x="179" y="131"/>
                    <a:pt x="179" y="131"/>
                    <a:pt x="179" y="131"/>
                  </a:cubicBezTo>
                  <a:cubicBezTo>
                    <a:pt x="178" y="132"/>
                    <a:pt x="178" y="132"/>
                    <a:pt x="178" y="132"/>
                  </a:cubicBezTo>
                  <a:cubicBezTo>
                    <a:pt x="178" y="132"/>
                    <a:pt x="178" y="132"/>
                    <a:pt x="178" y="132"/>
                  </a:cubicBezTo>
                  <a:cubicBezTo>
                    <a:pt x="178" y="133"/>
                    <a:pt x="178" y="133"/>
                    <a:pt x="178" y="133"/>
                  </a:cubicBezTo>
                  <a:cubicBezTo>
                    <a:pt x="177" y="133"/>
                    <a:pt x="177" y="133"/>
                    <a:pt x="177" y="133"/>
                  </a:cubicBezTo>
                  <a:cubicBezTo>
                    <a:pt x="176" y="134"/>
                    <a:pt x="176" y="134"/>
                    <a:pt x="176" y="134"/>
                  </a:cubicBezTo>
                  <a:cubicBezTo>
                    <a:pt x="175" y="134"/>
                    <a:pt x="175" y="134"/>
                    <a:pt x="175" y="134"/>
                  </a:cubicBezTo>
                  <a:cubicBezTo>
                    <a:pt x="175" y="133"/>
                    <a:pt x="175" y="133"/>
                    <a:pt x="175" y="133"/>
                  </a:cubicBezTo>
                  <a:cubicBezTo>
                    <a:pt x="174" y="133"/>
                    <a:pt x="174" y="133"/>
                    <a:pt x="174" y="133"/>
                  </a:cubicBezTo>
                  <a:cubicBezTo>
                    <a:pt x="175" y="133"/>
                    <a:pt x="175" y="133"/>
                    <a:pt x="175" y="133"/>
                  </a:cubicBezTo>
                  <a:cubicBezTo>
                    <a:pt x="173" y="132"/>
                    <a:pt x="173" y="132"/>
                    <a:pt x="173" y="132"/>
                  </a:cubicBezTo>
                  <a:cubicBezTo>
                    <a:pt x="174" y="131"/>
                    <a:pt x="174" y="131"/>
                    <a:pt x="174" y="131"/>
                  </a:cubicBezTo>
                  <a:cubicBezTo>
                    <a:pt x="173" y="131"/>
                    <a:pt x="173" y="131"/>
                    <a:pt x="173" y="131"/>
                  </a:cubicBezTo>
                  <a:cubicBezTo>
                    <a:pt x="173" y="131"/>
                    <a:pt x="173" y="131"/>
                    <a:pt x="173" y="131"/>
                  </a:cubicBezTo>
                  <a:cubicBezTo>
                    <a:pt x="172" y="130"/>
                    <a:pt x="172" y="130"/>
                    <a:pt x="172" y="130"/>
                  </a:cubicBezTo>
                  <a:cubicBezTo>
                    <a:pt x="172" y="129"/>
                    <a:pt x="172" y="129"/>
                    <a:pt x="172" y="129"/>
                  </a:cubicBezTo>
                  <a:cubicBezTo>
                    <a:pt x="172" y="128"/>
                    <a:pt x="172" y="128"/>
                    <a:pt x="172" y="128"/>
                  </a:cubicBezTo>
                  <a:cubicBezTo>
                    <a:pt x="171" y="128"/>
                    <a:pt x="171" y="128"/>
                    <a:pt x="171" y="128"/>
                  </a:cubicBezTo>
                  <a:cubicBezTo>
                    <a:pt x="171" y="127"/>
                    <a:pt x="171" y="127"/>
                    <a:pt x="171" y="127"/>
                  </a:cubicBezTo>
                  <a:cubicBezTo>
                    <a:pt x="171" y="127"/>
                    <a:pt x="171" y="127"/>
                    <a:pt x="171" y="127"/>
                  </a:cubicBezTo>
                  <a:cubicBezTo>
                    <a:pt x="171" y="126"/>
                    <a:pt x="171" y="126"/>
                    <a:pt x="171" y="126"/>
                  </a:cubicBezTo>
                  <a:cubicBezTo>
                    <a:pt x="172" y="126"/>
                    <a:pt x="172" y="126"/>
                    <a:pt x="172" y="126"/>
                  </a:cubicBezTo>
                  <a:cubicBezTo>
                    <a:pt x="171" y="126"/>
                    <a:pt x="171" y="126"/>
                    <a:pt x="171" y="126"/>
                  </a:cubicBezTo>
                  <a:cubicBezTo>
                    <a:pt x="171" y="126"/>
                    <a:pt x="171" y="126"/>
                    <a:pt x="171" y="126"/>
                  </a:cubicBezTo>
                  <a:cubicBezTo>
                    <a:pt x="171" y="126"/>
                    <a:pt x="171" y="126"/>
                    <a:pt x="171" y="126"/>
                  </a:cubicBezTo>
                  <a:cubicBezTo>
                    <a:pt x="171" y="126"/>
                    <a:pt x="171" y="126"/>
                    <a:pt x="171" y="126"/>
                  </a:cubicBezTo>
                  <a:cubicBezTo>
                    <a:pt x="170" y="126"/>
                    <a:pt x="170" y="126"/>
                    <a:pt x="170" y="126"/>
                  </a:cubicBezTo>
                  <a:cubicBezTo>
                    <a:pt x="170" y="126"/>
                    <a:pt x="170" y="126"/>
                    <a:pt x="170" y="126"/>
                  </a:cubicBezTo>
                  <a:cubicBezTo>
                    <a:pt x="170" y="125"/>
                    <a:pt x="170" y="125"/>
                    <a:pt x="170" y="125"/>
                  </a:cubicBezTo>
                  <a:cubicBezTo>
                    <a:pt x="169" y="125"/>
                    <a:pt x="169" y="125"/>
                    <a:pt x="169" y="125"/>
                  </a:cubicBezTo>
                  <a:cubicBezTo>
                    <a:pt x="169" y="124"/>
                    <a:pt x="169" y="124"/>
                    <a:pt x="169" y="124"/>
                  </a:cubicBezTo>
                  <a:cubicBezTo>
                    <a:pt x="169" y="123"/>
                    <a:pt x="169" y="123"/>
                    <a:pt x="169" y="123"/>
                  </a:cubicBezTo>
                  <a:cubicBezTo>
                    <a:pt x="170" y="122"/>
                    <a:pt x="170" y="122"/>
                    <a:pt x="170" y="122"/>
                  </a:cubicBezTo>
                  <a:cubicBezTo>
                    <a:pt x="170" y="121"/>
                    <a:pt x="170" y="121"/>
                    <a:pt x="170" y="121"/>
                  </a:cubicBezTo>
                  <a:cubicBezTo>
                    <a:pt x="169" y="121"/>
                    <a:pt x="169" y="121"/>
                    <a:pt x="169" y="121"/>
                  </a:cubicBezTo>
                  <a:cubicBezTo>
                    <a:pt x="169" y="121"/>
                    <a:pt x="169" y="121"/>
                    <a:pt x="169" y="121"/>
                  </a:cubicBezTo>
                  <a:cubicBezTo>
                    <a:pt x="169" y="122"/>
                    <a:pt x="169" y="122"/>
                    <a:pt x="169" y="122"/>
                  </a:cubicBezTo>
                  <a:cubicBezTo>
                    <a:pt x="169" y="122"/>
                    <a:pt x="169" y="122"/>
                    <a:pt x="169" y="122"/>
                  </a:cubicBezTo>
                  <a:cubicBezTo>
                    <a:pt x="169" y="122"/>
                    <a:pt x="169" y="122"/>
                    <a:pt x="169" y="122"/>
                  </a:cubicBezTo>
                  <a:cubicBezTo>
                    <a:pt x="168" y="122"/>
                    <a:pt x="168" y="122"/>
                    <a:pt x="168" y="122"/>
                  </a:cubicBezTo>
                  <a:cubicBezTo>
                    <a:pt x="168" y="121"/>
                    <a:pt x="168" y="121"/>
                    <a:pt x="168" y="121"/>
                  </a:cubicBezTo>
                  <a:cubicBezTo>
                    <a:pt x="169" y="120"/>
                    <a:pt x="169" y="120"/>
                    <a:pt x="169" y="120"/>
                  </a:cubicBezTo>
                  <a:cubicBezTo>
                    <a:pt x="169" y="118"/>
                    <a:pt x="169" y="118"/>
                    <a:pt x="169" y="118"/>
                  </a:cubicBezTo>
                  <a:cubicBezTo>
                    <a:pt x="170" y="117"/>
                    <a:pt x="170" y="117"/>
                    <a:pt x="170" y="117"/>
                  </a:cubicBezTo>
                  <a:cubicBezTo>
                    <a:pt x="169" y="116"/>
                    <a:pt x="169" y="116"/>
                    <a:pt x="169" y="116"/>
                  </a:cubicBezTo>
                  <a:cubicBezTo>
                    <a:pt x="168" y="116"/>
                    <a:pt x="168" y="116"/>
                    <a:pt x="168" y="116"/>
                  </a:cubicBezTo>
                  <a:cubicBezTo>
                    <a:pt x="168" y="115"/>
                    <a:pt x="168" y="115"/>
                    <a:pt x="168" y="115"/>
                  </a:cubicBezTo>
                  <a:cubicBezTo>
                    <a:pt x="168" y="115"/>
                    <a:pt x="168" y="115"/>
                    <a:pt x="168" y="115"/>
                  </a:cubicBezTo>
                  <a:cubicBezTo>
                    <a:pt x="168" y="115"/>
                    <a:pt x="168" y="115"/>
                    <a:pt x="168" y="115"/>
                  </a:cubicBezTo>
                  <a:cubicBezTo>
                    <a:pt x="167" y="114"/>
                    <a:pt x="167" y="114"/>
                    <a:pt x="167" y="114"/>
                  </a:cubicBezTo>
                  <a:cubicBezTo>
                    <a:pt x="167" y="114"/>
                    <a:pt x="167" y="114"/>
                    <a:pt x="167" y="114"/>
                  </a:cubicBezTo>
                  <a:cubicBezTo>
                    <a:pt x="167" y="113"/>
                    <a:pt x="167" y="113"/>
                    <a:pt x="167" y="113"/>
                  </a:cubicBezTo>
                  <a:cubicBezTo>
                    <a:pt x="166" y="113"/>
                    <a:pt x="166" y="113"/>
                    <a:pt x="166" y="113"/>
                  </a:cubicBezTo>
                  <a:cubicBezTo>
                    <a:pt x="166" y="112"/>
                    <a:pt x="166" y="112"/>
                    <a:pt x="166" y="112"/>
                  </a:cubicBezTo>
                  <a:cubicBezTo>
                    <a:pt x="165" y="111"/>
                    <a:pt x="165" y="111"/>
                    <a:pt x="165" y="111"/>
                  </a:cubicBezTo>
                  <a:cubicBezTo>
                    <a:pt x="164" y="111"/>
                    <a:pt x="164" y="111"/>
                    <a:pt x="164" y="111"/>
                  </a:cubicBezTo>
                  <a:cubicBezTo>
                    <a:pt x="163" y="111"/>
                    <a:pt x="163" y="111"/>
                    <a:pt x="163" y="111"/>
                  </a:cubicBezTo>
                  <a:cubicBezTo>
                    <a:pt x="163" y="112"/>
                    <a:pt x="163" y="112"/>
                    <a:pt x="163" y="112"/>
                  </a:cubicBezTo>
                  <a:cubicBezTo>
                    <a:pt x="163" y="112"/>
                    <a:pt x="163" y="112"/>
                    <a:pt x="163" y="112"/>
                  </a:cubicBezTo>
                  <a:cubicBezTo>
                    <a:pt x="162" y="112"/>
                    <a:pt x="162" y="112"/>
                    <a:pt x="162" y="112"/>
                  </a:cubicBezTo>
                  <a:cubicBezTo>
                    <a:pt x="162" y="112"/>
                    <a:pt x="162" y="112"/>
                    <a:pt x="162" y="112"/>
                  </a:cubicBezTo>
                  <a:cubicBezTo>
                    <a:pt x="161" y="113"/>
                    <a:pt x="161" y="113"/>
                    <a:pt x="161" y="113"/>
                  </a:cubicBezTo>
                  <a:cubicBezTo>
                    <a:pt x="160" y="113"/>
                    <a:pt x="160" y="113"/>
                    <a:pt x="160" y="113"/>
                  </a:cubicBezTo>
                  <a:cubicBezTo>
                    <a:pt x="159" y="113"/>
                    <a:pt x="159" y="113"/>
                    <a:pt x="159" y="113"/>
                  </a:cubicBezTo>
                  <a:cubicBezTo>
                    <a:pt x="159" y="113"/>
                    <a:pt x="159" y="113"/>
                    <a:pt x="159" y="113"/>
                  </a:cubicBezTo>
                  <a:cubicBezTo>
                    <a:pt x="159" y="112"/>
                    <a:pt x="159" y="112"/>
                    <a:pt x="159" y="112"/>
                  </a:cubicBezTo>
                  <a:cubicBezTo>
                    <a:pt x="159" y="113"/>
                    <a:pt x="159" y="113"/>
                    <a:pt x="159" y="113"/>
                  </a:cubicBezTo>
                  <a:cubicBezTo>
                    <a:pt x="159" y="113"/>
                    <a:pt x="159" y="113"/>
                    <a:pt x="159" y="113"/>
                  </a:cubicBezTo>
                  <a:cubicBezTo>
                    <a:pt x="159" y="112"/>
                    <a:pt x="159" y="112"/>
                    <a:pt x="159" y="112"/>
                  </a:cubicBezTo>
                  <a:cubicBezTo>
                    <a:pt x="158" y="112"/>
                    <a:pt x="158" y="112"/>
                    <a:pt x="158" y="112"/>
                  </a:cubicBezTo>
                  <a:cubicBezTo>
                    <a:pt x="157" y="111"/>
                    <a:pt x="157" y="111"/>
                    <a:pt x="157" y="111"/>
                  </a:cubicBezTo>
                  <a:cubicBezTo>
                    <a:pt x="157" y="111"/>
                    <a:pt x="157" y="111"/>
                    <a:pt x="157" y="111"/>
                  </a:cubicBezTo>
                  <a:cubicBezTo>
                    <a:pt x="158" y="111"/>
                    <a:pt x="158" y="111"/>
                    <a:pt x="158" y="111"/>
                  </a:cubicBezTo>
                  <a:cubicBezTo>
                    <a:pt x="158" y="111"/>
                    <a:pt x="158" y="111"/>
                    <a:pt x="158" y="111"/>
                  </a:cubicBezTo>
                  <a:cubicBezTo>
                    <a:pt x="157" y="110"/>
                    <a:pt x="157" y="110"/>
                    <a:pt x="157" y="110"/>
                  </a:cubicBezTo>
                  <a:cubicBezTo>
                    <a:pt x="157" y="110"/>
                    <a:pt x="157" y="110"/>
                    <a:pt x="157" y="110"/>
                  </a:cubicBezTo>
                  <a:cubicBezTo>
                    <a:pt x="157" y="110"/>
                    <a:pt x="157" y="110"/>
                    <a:pt x="157" y="110"/>
                  </a:cubicBezTo>
                  <a:cubicBezTo>
                    <a:pt x="157" y="110"/>
                    <a:pt x="157" y="110"/>
                    <a:pt x="157" y="110"/>
                  </a:cubicBezTo>
                  <a:cubicBezTo>
                    <a:pt x="157" y="111"/>
                    <a:pt x="157" y="111"/>
                    <a:pt x="157" y="111"/>
                  </a:cubicBezTo>
                  <a:cubicBezTo>
                    <a:pt x="156" y="110"/>
                    <a:pt x="156" y="110"/>
                    <a:pt x="156" y="110"/>
                  </a:cubicBezTo>
                  <a:cubicBezTo>
                    <a:pt x="156" y="110"/>
                    <a:pt x="156" y="110"/>
                    <a:pt x="156" y="110"/>
                  </a:cubicBezTo>
                  <a:cubicBezTo>
                    <a:pt x="155" y="110"/>
                    <a:pt x="155" y="110"/>
                    <a:pt x="155" y="110"/>
                  </a:cubicBezTo>
                  <a:cubicBezTo>
                    <a:pt x="153" y="110"/>
                    <a:pt x="153" y="110"/>
                    <a:pt x="153" y="110"/>
                  </a:cubicBezTo>
                  <a:cubicBezTo>
                    <a:pt x="154" y="110"/>
                    <a:pt x="154" y="110"/>
                    <a:pt x="154" y="110"/>
                  </a:cubicBezTo>
                  <a:cubicBezTo>
                    <a:pt x="155" y="110"/>
                    <a:pt x="155" y="110"/>
                    <a:pt x="155" y="110"/>
                  </a:cubicBezTo>
                  <a:cubicBezTo>
                    <a:pt x="155" y="110"/>
                    <a:pt x="155" y="110"/>
                    <a:pt x="155" y="110"/>
                  </a:cubicBezTo>
                  <a:cubicBezTo>
                    <a:pt x="155" y="109"/>
                    <a:pt x="155" y="109"/>
                    <a:pt x="155" y="109"/>
                  </a:cubicBezTo>
                  <a:cubicBezTo>
                    <a:pt x="154" y="109"/>
                    <a:pt x="154" y="109"/>
                    <a:pt x="154" y="109"/>
                  </a:cubicBezTo>
                  <a:cubicBezTo>
                    <a:pt x="153" y="110"/>
                    <a:pt x="153" y="110"/>
                    <a:pt x="153" y="110"/>
                  </a:cubicBezTo>
                  <a:cubicBezTo>
                    <a:pt x="153" y="110"/>
                    <a:pt x="153" y="110"/>
                    <a:pt x="153" y="110"/>
                  </a:cubicBezTo>
                  <a:cubicBezTo>
                    <a:pt x="151" y="110"/>
                    <a:pt x="151" y="110"/>
                    <a:pt x="151" y="110"/>
                  </a:cubicBezTo>
                  <a:cubicBezTo>
                    <a:pt x="151" y="109"/>
                    <a:pt x="151" y="109"/>
                    <a:pt x="151" y="109"/>
                  </a:cubicBezTo>
                  <a:cubicBezTo>
                    <a:pt x="150" y="110"/>
                    <a:pt x="150" y="110"/>
                    <a:pt x="150" y="110"/>
                  </a:cubicBezTo>
                  <a:cubicBezTo>
                    <a:pt x="149" y="110"/>
                    <a:pt x="149" y="110"/>
                    <a:pt x="149" y="110"/>
                  </a:cubicBezTo>
                  <a:cubicBezTo>
                    <a:pt x="148" y="110"/>
                    <a:pt x="148" y="110"/>
                    <a:pt x="148" y="110"/>
                  </a:cubicBezTo>
                  <a:cubicBezTo>
                    <a:pt x="147" y="109"/>
                    <a:pt x="147" y="109"/>
                    <a:pt x="147" y="109"/>
                  </a:cubicBezTo>
                  <a:cubicBezTo>
                    <a:pt x="147" y="109"/>
                    <a:pt x="147" y="109"/>
                    <a:pt x="147" y="109"/>
                  </a:cubicBezTo>
                  <a:cubicBezTo>
                    <a:pt x="147" y="108"/>
                    <a:pt x="147" y="108"/>
                    <a:pt x="147" y="108"/>
                  </a:cubicBezTo>
                  <a:cubicBezTo>
                    <a:pt x="147" y="108"/>
                    <a:pt x="147" y="108"/>
                    <a:pt x="147" y="108"/>
                  </a:cubicBezTo>
                  <a:cubicBezTo>
                    <a:pt x="147" y="109"/>
                    <a:pt x="147" y="109"/>
                    <a:pt x="147" y="109"/>
                  </a:cubicBezTo>
                  <a:cubicBezTo>
                    <a:pt x="146" y="110"/>
                    <a:pt x="146" y="110"/>
                    <a:pt x="146" y="110"/>
                  </a:cubicBezTo>
                  <a:cubicBezTo>
                    <a:pt x="145" y="109"/>
                    <a:pt x="145" y="109"/>
                    <a:pt x="145" y="109"/>
                  </a:cubicBezTo>
                  <a:cubicBezTo>
                    <a:pt x="145" y="110"/>
                    <a:pt x="145" y="110"/>
                    <a:pt x="145" y="110"/>
                  </a:cubicBezTo>
                  <a:cubicBezTo>
                    <a:pt x="144" y="109"/>
                    <a:pt x="144" y="109"/>
                    <a:pt x="144" y="109"/>
                  </a:cubicBezTo>
                  <a:cubicBezTo>
                    <a:pt x="141" y="110"/>
                    <a:pt x="141" y="110"/>
                    <a:pt x="141" y="110"/>
                  </a:cubicBezTo>
                  <a:cubicBezTo>
                    <a:pt x="141" y="110"/>
                    <a:pt x="141" y="110"/>
                    <a:pt x="141" y="110"/>
                  </a:cubicBezTo>
                  <a:cubicBezTo>
                    <a:pt x="139" y="111"/>
                    <a:pt x="139" y="111"/>
                    <a:pt x="139" y="111"/>
                  </a:cubicBezTo>
                  <a:cubicBezTo>
                    <a:pt x="138" y="112"/>
                    <a:pt x="138" y="112"/>
                    <a:pt x="138" y="112"/>
                  </a:cubicBezTo>
                  <a:cubicBezTo>
                    <a:pt x="138" y="112"/>
                    <a:pt x="138" y="112"/>
                    <a:pt x="138" y="112"/>
                  </a:cubicBezTo>
                  <a:cubicBezTo>
                    <a:pt x="139" y="112"/>
                    <a:pt x="139" y="112"/>
                    <a:pt x="139" y="112"/>
                  </a:cubicBezTo>
                  <a:cubicBezTo>
                    <a:pt x="139" y="112"/>
                    <a:pt x="139" y="112"/>
                    <a:pt x="139" y="112"/>
                  </a:cubicBezTo>
                  <a:cubicBezTo>
                    <a:pt x="140" y="112"/>
                    <a:pt x="140" y="112"/>
                    <a:pt x="140" y="112"/>
                  </a:cubicBezTo>
                  <a:cubicBezTo>
                    <a:pt x="140" y="112"/>
                    <a:pt x="140" y="112"/>
                    <a:pt x="140" y="112"/>
                  </a:cubicBezTo>
                  <a:cubicBezTo>
                    <a:pt x="141" y="112"/>
                    <a:pt x="141" y="112"/>
                    <a:pt x="141" y="112"/>
                  </a:cubicBezTo>
                  <a:cubicBezTo>
                    <a:pt x="140" y="113"/>
                    <a:pt x="140" y="113"/>
                    <a:pt x="140" y="113"/>
                  </a:cubicBezTo>
                  <a:cubicBezTo>
                    <a:pt x="139" y="113"/>
                    <a:pt x="139" y="113"/>
                    <a:pt x="139" y="113"/>
                  </a:cubicBezTo>
                  <a:cubicBezTo>
                    <a:pt x="139" y="114"/>
                    <a:pt x="139" y="114"/>
                    <a:pt x="139" y="114"/>
                  </a:cubicBezTo>
                  <a:cubicBezTo>
                    <a:pt x="139" y="114"/>
                    <a:pt x="139" y="114"/>
                    <a:pt x="139" y="114"/>
                  </a:cubicBezTo>
                  <a:cubicBezTo>
                    <a:pt x="141" y="115"/>
                    <a:pt x="141" y="115"/>
                    <a:pt x="141" y="115"/>
                  </a:cubicBezTo>
                  <a:cubicBezTo>
                    <a:pt x="142" y="116"/>
                    <a:pt x="142" y="116"/>
                    <a:pt x="142" y="116"/>
                  </a:cubicBezTo>
                  <a:cubicBezTo>
                    <a:pt x="142" y="116"/>
                    <a:pt x="142" y="116"/>
                    <a:pt x="142" y="116"/>
                  </a:cubicBezTo>
                  <a:cubicBezTo>
                    <a:pt x="141" y="116"/>
                    <a:pt x="141" y="116"/>
                    <a:pt x="141" y="116"/>
                  </a:cubicBezTo>
                  <a:cubicBezTo>
                    <a:pt x="141" y="116"/>
                    <a:pt x="141" y="116"/>
                    <a:pt x="141" y="116"/>
                  </a:cubicBezTo>
                  <a:cubicBezTo>
                    <a:pt x="141" y="116"/>
                    <a:pt x="141" y="116"/>
                    <a:pt x="141" y="116"/>
                  </a:cubicBezTo>
                  <a:cubicBezTo>
                    <a:pt x="140" y="115"/>
                    <a:pt x="140" y="115"/>
                    <a:pt x="140" y="115"/>
                  </a:cubicBezTo>
                  <a:cubicBezTo>
                    <a:pt x="140" y="115"/>
                    <a:pt x="140" y="115"/>
                    <a:pt x="140" y="115"/>
                  </a:cubicBezTo>
                  <a:cubicBezTo>
                    <a:pt x="139" y="115"/>
                    <a:pt x="139" y="115"/>
                    <a:pt x="139" y="115"/>
                  </a:cubicBezTo>
                  <a:cubicBezTo>
                    <a:pt x="139" y="115"/>
                    <a:pt x="139" y="115"/>
                    <a:pt x="139" y="115"/>
                  </a:cubicBezTo>
                  <a:cubicBezTo>
                    <a:pt x="138" y="114"/>
                    <a:pt x="138" y="114"/>
                    <a:pt x="138" y="114"/>
                  </a:cubicBezTo>
                  <a:cubicBezTo>
                    <a:pt x="137" y="114"/>
                    <a:pt x="137" y="114"/>
                    <a:pt x="137" y="114"/>
                  </a:cubicBezTo>
                  <a:cubicBezTo>
                    <a:pt x="138" y="115"/>
                    <a:pt x="138" y="115"/>
                    <a:pt x="138" y="115"/>
                  </a:cubicBezTo>
                  <a:cubicBezTo>
                    <a:pt x="138" y="116"/>
                    <a:pt x="138" y="116"/>
                    <a:pt x="138" y="116"/>
                  </a:cubicBezTo>
                  <a:cubicBezTo>
                    <a:pt x="137" y="116"/>
                    <a:pt x="137" y="116"/>
                    <a:pt x="137" y="116"/>
                  </a:cubicBezTo>
                  <a:cubicBezTo>
                    <a:pt x="137" y="115"/>
                    <a:pt x="137" y="115"/>
                    <a:pt x="137" y="115"/>
                  </a:cubicBezTo>
                  <a:cubicBezTo>
                    <a:pt x="136" y="115"/>
                    <a:pt x="136" y="115"/>
                    <a:pt x="136" y="115"/>
                  </a:cubicBezTo>
                  <a:cubicBezTo>
                    <a:pt x="135" y="115"/>
                    <a:pt x="135" y="115"/>
                    <a:pt x="135" y="115"/>
                  </a:cubicBezTo>
                  <a:cubicBezTo>
                    <a:pt x="135" y="116"/>
                    <a:pt x="135" y="116"/>
                    <a:pt x="135" y="116"/>
                  </a:cubicBezTo>
                  <a:cubicBezTo>
                    <a:pt x="134" y="115"/>
                    <a:pt x="134" y="115"/>
                    <a:pt x="134" y="115"/>
                  </a:cubicBezTo>
                  <a:cubicBezTo>
                    <a:pt x="133" y="115"/>
                    <a:pt x="133" y="115"/>
                    <a:pt x="133" y="115"/>
                  </a:cubicBezTo>
                  <a:cubicBezTo>
                    <a:pt x="132" y="115"/>
                    <a:pt x="132" y="115"/>
                    <a:pt x="132" y="115"/>
                  </a:cubicBezTo>
                  <a:cubicBezTo>
                    <a:pt x="132" y="115"/>
                    <a:pt x="132" y="115"/>
                    <a:pt x="132" y="115"/>
                  </a:cubicBezTo>
                  <a:cubicBezTo>
                    <a:pt x="132" y="115"/>
                    <a:pt x="132" y="115"/>
                    <a:pt x="132" y="115"/>
                  </a:cubicBezTo>
                  <a:cubicBezTo>
                    <a:pt x="133" y="114"/>
                    <a:pt x="133" y="114"/>
                    <a:pt x="133" y="114"/>
                  </a:cubicBezTo>
                  <a:cubicBezTo>
                    <a:pt x="132" y="114"/>
                    <a:pt x="132" y="114"/>
                    <a:pt x="132" y="114"/>
                  </a:cubicBezTo>
                  <a:cubicBezTo>
                    <a:pt x="132" y="114"/>
                    <a:pt x="132" y="114"/>
                    <a:pt x="132" y="114"/>
                  </a:cubicBezTo>
                  <a:cubicBezTo>
                    <a:pt x="131" y="114"/>
                    <a:pt x="131" y="114"/>
                    <a:pt x="131" y="114"/>
                  </a:cubicBezTo>
                  <a:cubicBezTo>
                    <a:pt x="131" y="113"/>
                    <a:pt x="131" y="113"/>
                    <a:pt x="131" y="113"/>
                  </a:cubicBezTo>
                  <a:cubicBezTo>
                    <a:pt x="131" y="113"/>
                    <a:pt x="131" y="113"/>
                    <a:pt x="131" y="113"/>
                  </a:cubicBezTo>
                  <a:cubicBezTo>
                    <a:pt x="130" y="113"/>
                    <a:pt x="130" y="113"/>
                    <a:pt x="130" y="113"/>
                  </a:cubicBezTo>
                  <a:cubicBezTo>
                    <a:pt x="130" y="113"/>
                    <a:pt x="130" y="113"/>
                    <a:pt x="130" y="113"/>
                  </a:cubicBezTo>
                  <a:cubicBezTo>
                    <a:pt x="130" y="112"/>
                    <a:pt x="130" y="112"/>
                    <a:pt x="130" y="112"/>
                  </a:cubicBezTo>
                  <a:cubicBezTo>
                    <a:pt x="130" y="112"/>
                    <a:pt x="130" y="112"/>
                    <a:pt x="130" y="112"/>
                  </a:cubicBezTo>
                  <a:cubicBezTo>
                    <a:pt x="129" y="112"/>
                    <a:pt x="129" y="112"/>
                    <a:pt x="129" y="112"/>
                  </a:cubicBezTo>
                  <a:cubicBezTo>
                    <a:pt x="129" y="113"/>
                    <a:pt x="129" y="113"/>
                    <a:pt x="129" y="113"/>
                  </a:cubicBezTo>
                  <a:cubicBezTo>
                    <a:pt x="129" y="113"/>
                    <a:pt x="129" y="113"/>
                    <a:pt x="129" y="113"/>
                  </a:cubicBezTo>
                  <a:cubicBezTo>
                    <a:pt x="128" y="113"/>
                    <a:pt x="128" y="113"/>
                    <a:pt x="128" y="113"/>
                  </a:cubicBezTo>
                  <a:cubicBezTo>
                    <a:pt x="126" y="113"/>
                    <a:pt x="126" y="113"/>
                    <a:pt x="126" y="113"/>
                  </a:cubicBezTo>
                  <a:cubicBezTo>
                    <a:pt x="125" y="113"/>
                    <a:pt x="125" y="113"/>
                    <a:pt x="125" y="113"/>
                  </a:cubicBezTo>
                  <a:cubicBezTo>
                    <a:pt x="123" y="112"/>
                    <a:pt x="123" y="112"/>
                    <a:pt x="123" y="112"/>
                  </a:cubicBezTo>
                  <a:cubicBezTo>
                    <a:pt x="122" y="112"/>
                    <a:pt x="122" y="112"/>
                    <a:pt x="122" y="112"/>
                  </a:cubicBezTo>
                  <a:cubicBezTo>
                    <a:pt x="121" y="113"/>
                    <a:pt x="121" y="113"/>
                    <a:pt x="121" y="113"/>
                  </a:cubicBezTo>
                  <a:cubicBezTo>
                    <a:pt x="120" y="113"/>
                    <a:pt x="120" y="113"/>
                    <a:pt x="120" y="113"/>
                  </a:cubicBezTo>
                  <a:cubicBezTo>
                    <a:pt x="119" y="113"/>
                    <a:pt x="119" y="113"/>
                    <a:pt x="119" y="113"/>
                  </a:cubicBezTo>
                  <a:cubicBezTo>
                    <a:pt x="119" y="114"/>
                    <a:pt x="119" y="114"/>
                    <a:pt x="119" y="114"/>
                  </a:cubicBezTo>
                  <a:cubicBezTo>
                    <a:pt x="118" y="114"/>
                    <a:pt x="118" y="114"/>
                    <a:pt x="118" y="114"/>
                  </a:cubicBezTo>
                  <a:cubicBezTo>
                    <a:pt x="118" y="113"/>
                    <a:pt x="118" y="113"/>
                    <a:pt x="118" y="113"/>
                  </a:cubicBezTo>
                  <a:cubicBezTo>
                    <a:pt x="118" y="113"/>
                    <a:pt x="118" y="113"/>
                    <a:pt x="118" y="113"/>
                  </a:cubicBezTo>
                  <a:cubicBezTo>
                    <a:pt x="118" y="112"/>
                    <a:pt x="118" y="112"/>
                    <a:pt x="118" y="112"/>
                  </a:cubicBezTo>
                  <a:cubicBezTo>
                    <a:pt x="118" y="111"/>
                    <a:pt x="118" y="111"/>
                    <a:pt x="118" y="111"/>
                  </a:cubicBezTo>
                  <a:cubicBezTo>
                    <a:pt x="118" y="112"/>
                    <a:pt x="118" y="112"/>
                    <a:pt x="118" y="112"/>
                  </a:cubicBezTo>
                  <a:cubicBezTo>
                    <a:pt x="117" y="113"/>
                    <a:pt x="117" y="113"/>
                    <a:pt x="117" y="113"/>
                  </a:cubicBezTo>
                  <a:cubicBezTo>
                    <a:pt x="116" y="113"/>
                    <a:pt x="116" y="113"/>
                    <a:pt x="116" y="113"/>
                  </a:cubicBezTo>
                  <a:cubicBezTo>
                    <a:pt x="116" y="112"/>
                    <a:pt x="116" y="112"/>
                    <a:pt x="116" y="112"/>
                  </a:cubicBezTo>
                  <a:cubicBezTo>
                    <a:pt x="116" y="113"/>
                    <a:pt x="116" y="113"/>
                    <a:pt x="116" y="113"/>
                  </a:cubicBezTo>
                  <a:cubicBezTo>
                    <a:pt x="116" y="114"/>
                    <a:pt x="116" y="114"/>
                    <a:pt x="116" y="114"/>
                  </a:cubicBezTo>
                  <a:cubicBezTo>
                    <a:pt x="117" y="115"/>
                    <a:pt x="117" y="115"/>
                    <a:pt x="117" y="115"/>
                  </a:cubicBezTo>
                  <a:cubicBezTo>
                    <a:pt x="116" y="115"/>
                    <a:pt x="116" y="115"/>
                    <a:pt x="116" y="115"/>
                  </a:cubicBezTo>
                  <a:cubicBezTo>
                    <a:pt x="115" y="115"/>
                    <a:pt x="115" y="115"/>
                    <a:pt x="115" y="115"/>
                  </a:cubicBezTo>
                  <a:cubicBezTo>
                    <a:pt x="114" y="116"/>
                    <a:pt x="114" y="116"/>
                    <a:pt x="114" y="116"/>
                  </a:cubicBezTo>
                  <a:cubicBezTo>
                    <a:pt x="112" y="117"/>
                    <a:pt x="112" y="117"/>
                    <a:pt x="112" y="117"/>
                  </a:cubicBezTo>
                  <a:cubicBezTo>
                    <a:pt x="112" y="117"/>
                    <a:pt x="112" y="117"/>
                    <a:pt x="112" y="117"/>
                  </a:cubicBezTo>
                  <a:cubicBezTo>
                    <a:pt x="111" y="118"/>
                    <a:pt x="111" y="118"/>
                    <a:pt x="111" y="118"/>
                  </a:cubicBezTo>
                  <a:cubicBezTo>
                    <a:pt x="110" y="118"/>
                    <a:pt x="110" y="118"/>
                    <a:pt x="110" y="118"/>
                  </a:cubicBezTo>
                  <a:cubicBezTo>
                    <a:pt x="111" y="117"/>
                    <a:pt x="111" y="117"/>
                    <a:pt x="111" y="117"/>
                  </a:cubicBezTo>
                  <a:cubicBezTo>
                    <a:pt x="110" y="117"/>
                    <a:pt x="110" y="117"/>
                    <a:pt x="110" y="117"/>
                  </a:cubicBezTo>
                  <a:cubicBezTo>
                    <a:pt x="110" y="117"/>
                    <a:pt x="110" y="117"/>
                    <a:pt x="110" y="117"/>
                  </a:cubicBezTo>
                  <a:cubicBezTo>
                    <a:pt x="109" y="117"/>
                    <a:pt x="109" y="117"/>
                    <a:pt x="109" y="117"/>
                  </a:cubicBezTo>
                  <a:cubicBezTo>
                    <a:pt x="109" y="117"/>
                    <a:pt x="109" y="117"/>
                    <a:pt x="109" y="117"/>
                  </a:cubicBezTo>
                  <a:cubicBezTo>
                    <a:pt x="109" y="118"/>
                    <a:pt x="109" y="118"/>
                    <a:pt x="109" y="118"/>
                  </a:cubicBezTo>
                  <a:cubicBezTo>
                    <a:pt x="108" y="118"/>
                    <a:pt x="108" y="118"/>
                    <a:pt x="108" y="118"/>
                  </a:cubicBezTo>
                  <a:cubicBezTo>
                    <a:pt x="108" y="118"/>
                    <a:pt x="108" y="118"/>
                    <a:pt x="108" y="118"/>
                  </a:cubicBezTo>
                  <a:cubicBezTo>
                    <a:pt x="108" y="119"/>
                    <a:pt x="108" y="119"/>
                    <a:pt x="108" y="119"/>
                  </a:cubicBezTo>
                  <a:cubicBezTo>
                    <a:pt x="107" y="119"/>
                    <a:pt x="107" y="119"/>
                    <a:pt x="107" y="119"/>
                  </a:cubicBezTo>
                  <a:cubicBezTo>
                    <a:pt x="107" y="119"/>
                    <a:pt x="107" y="119"/>
                    <a:pt x="107" y="119"/>
                  </a:cubicBezTo>
                  <a:cubicBezTo>
                    <a:pt x="106" y="120"/>
                    <a:pt x="106" y="120"/>
                    <a:pt x="106" y="120"/>
                  </a:cubicBezTo>
                  <a:cubicBezTo>
                    <a:pt x="106" y="120"/>
                    <a:pt x="106" y="120"/>
                    <a:pt x="106" y="120"/>
                  </a:cubicBezTo>
                  <a:cubicBezTo>
                    <a:pt x="105" y="121"/>
                    <a:pt x="105" y="121"/>
                    <a:pt x="105" y="121"/>
                  </a:cubicBezTo>
                  <a:cubicBezTo>
                    <a:pt x="105" y="121"/>
                    <a:pt x="105" y="121"/>
                    <a:pt x="105" y="121"/>
                  </a:cubicBezTo>
                  <a:cubicBezTo>
                    <a:pt x="105" y="123"/>
                    <a:pt x="105" y="123"/>
                    <a:pt x="105" y="123"/>
                  </a:cubicBezTo>
                  <a:cubicBezTo>
                    <a:pt x="104" y="123"/>
                    <a:pt x="104" y="123"/>
                    <a:pt x="104" y="123"/>
                  </a:cubicBezTo>
                  <a:cubicBezTo>
                    <a:pt x="104" y="124"/>
                    <a:pt x="104" y="124"/>
                    <a:pt x="104" y="124"/>
                  </a:cubicBezTo>
                  <a:cubicBezTo>
                    <a:pt x="103" y="125"/>
                    <a:pt x="103" y="125"/>
                    <a:pt x="103" y="125"/>
                  </a:cubicBezTo>
                  <a:cubicBezTo>
                    <a:pt x="104" y="126"/>
                    <a:pt x="104" y="126"/>
                    <a:pt x="104" y="126"/>
                  </a:cubicBezTo>
                  <a:cubicBezTo>
                    <a:pt x="104" y="128"/>
                    <a:pt x="104" y="128"/>
                    <a:pt x="104" y="128"/>
                  </a:cubicBezTo>
                  <a:cubicBezTo>
                    <a:pt x="104" y="128"/>
                    <a:pt x="104" y="128"/>
                    <a:pt x="104" y="128"/>
                  </a:cubicBezTo>
                  <a:cubicBezTo>
                    <a:pt x="104" y="129"/>
                    <a:pt x="104" y="129"/>
                    <a:pt x="104" y="129"/>
                  </a:cubicBezTo>
                  <a:cubicBezTo>
                    <a:pt x="103" y="130"/>
                    <a:pt x="103" y="130"/>
                    <a:pt x="103" y="130"/>
                  </a:cubicBezTo>
                  <a:cubicBezTo>
                    <a:pt x="103" y="130"/>
                    <a:pt x="103" y="130"/>
                    <a:pt x="103" y="130"/>
                  </a:cubicBezTo>
                  <a:cubicBezTo>
                    <a:pt x="103" y="130"/>
                    <a:pt x="103" y="130"/>
                    <a:pt x="103" y="130"/>
                  </a:cubicBezTo>
                  <a:cubicBezTo>
                    <a:pt x="102" y="130"/>
                    <a:pt x="102" y="130"/>
                    <a:pt x="102" y="130"/>
                  </a:cubicBezTo>
                  <a:cubicBezTo>
                    <a:pt x="101" y="129"/>
                    <a:pt x="101" y="129"/>
                    <a:pt x="101" y="129"/>
                  </a:cubicBezTo>
                  <a:cubicBezTo>
                    <a:pt x="99" y="129"/>
                    <a:pt x="99" y="129"/>
                    <a:pt x="99" y="129"/>
                  </a:cubicBezTo>
                  <a:cubicBezTo>
                    <a:pt x="99" y="128"/>
                    <a:pt x="99" y="128"/>
                    <a:pt x="99" y="128"/>
                  </a:cubicBezTo>
                  <a:cubicBezTo>
                    <a:pt x="98" y="128"/>
                    <a:pt x="98" y="128"/>
                    <a:pt x="98" y="128"/>
                  </a:cubicBezTo>
                  <a:cubicBezTo>
                    <a:pt x="98" y="128"/>
                    <a:pt x="98" y="128"/>
                    <a:pt x="98" y="128"/>
                  </a:cubicBezTo>
                  <a:cubicBezTo>
                    <a:pt x="97" y="128"/>
                    <a:pt x="97" y="128"/>
                    <a:pt x="97" y="128"/>
                  </a:cubicBezTo>
                  <a:cubicBezTo>
                    <a:pt x="97" y="128"/>
                    <a:pt x="97" y="128"/>
                    <a:pt x="97" y="128"/>
                  </a:cubicBezTo>
                  <a:cubicBezTo>
                    <a:pt x="97" y="127"/>
                    <a:pt x="97" y="127"/>
                    <a:pt x="97" y="127"/>
                  </a:cubicBezTo>
                  <a:cubicBezTo>
                    <a:pt x="97" y="126"/>
                    <a:pt x="97" y="126"/>
                    <a:pt x="97" y="126"/>
                  </a:cubicBezTo>
                  <a:cubicBezTo>
                    <a:pt x="96" y="124"/>
                    <a:pt x="96" y="124"/>
                    <a:pt x="96" y="124"/>
                  </a:cubicBezTo>
                  <a:cubicBezTo>
                    <a:pt x="96" y="124"/>
                    <a:pt x="96" y="124"/>
                    <a:pt x="96" y="124"/>
                  </a:cubicBezTo>
                  <a:cubicBezTo>
                    <a:pt x="96" y="123"/>
                    <a:pt x="96" y="123"/>
                    <a:pt x="96" y="123"/>
                  </a:cubicBezTo>
                  <a:cubicBezTo>
                    <a:pt x="96" y="123"/>
                    <a:pt x="96" y="123"/>
                    <a:pt x="96" y="123"/>
                  </a:cubicBezTo>
                  <a:cubicBezTo>
                    <a:pt x="96" y="122"/>
                    <a:pt x="96" y="122"/>
                    <a:pt x="96" y="122"/>
                  </a:cubicBezTo>
                  <a:cubicBezTo>
                    <a:pt x="95" y="121"/>
                    <a:pt x="95" y="121"/>
                    <a:pt x="95" y="121"/>
                  </a:cubicBezTo>
                  <a:cubicBezTo>
                    <a:pt x="95" y="121"/>
                    <a:pt x="95" y="121"/>
                    <a:pt x="95" y="121"/>
                  </a:cubicBezTo>
                  <a:cubicBezTo>
                    <a:pt x="95" y="120"/>
                    <a:pt x="95" y="120"/>
                    <a:pt x="95" y="120"/>
                  </a:cubicBezTo>
                  <a:cubicBezTo>
                    <a:pt x="94" y="119"/>
                    <a:pt x="94" y="119"/>
                    <a:pt x="94" y="119"/>
                  </a:cubicBezTo>
                  <a:cubicBezTo>
                    <a:pt x="94" y="119"/>
                    <a:pt x="94" y="119"/>
                    <a:pt x="94" y="119"/>
                  </a:cubicBezTo>
                  <a:cubicBezTo>
                    <a:pt x="93" y="119"/>
                    <a:pt x="93" y="119"/>
                    <a:pt x="93" y="119"/>
                  </a:cubicBezTo>
                  <a:cubicBezTo>
                    <a:pt x="93" y="117"/>
                    <a:pt x="93" y="117"/>
                    <a:pt x="93" y="117"/>
                  </a:cubicBezTo>
                  <a:cubicBezTo>
                    <a:pt x="92" y="117"/>
                    <a:pt x="92" y="117"/>
                    <a:pt x="92" y="117"/>
                  </a:cubicBezTo>
                  <a:cubicBezTo>
                    <a:pt x="92" y="116"/>
                    <a:pt x="92" y="116"/>
                    <a:pt x="92" y="116"/>
                  </a:cubicBezTo>
                  <a:cubicBezTo>
                    <a:pt x="92" y="116"/>
                    <a:pt x="92" y="116"/>
                    <a:pt x="92" y="116"/>
                  </a:cubicBezTo>
                  <a:cubicBezTo>
                    <a:pt x="92" y="115"/>
                    <a:pt x="92" y="115"/>
                    <a:pt x="92" y="115"/>
                  </a:cubicBezTo>
                  <a:cubicBezTo>
                    <a:pt x="92" y="115"/>
                    <a:pt x="92" y="115"/>
                    <a:pt x="92" y="115"/>
                  </a:cubicBezTo>
                  <a:cubicBezTo>
                    <a:pt x="91" y="114"/>
                    <a:pt x="91" y="114"/>
                    <a:pt x="91" y="114"/>
                  </a:cubicBezTo>
                  <a:cubicBezTo>
                    <a:pt x="91" y="113"/>
                    <a:pt x="91" y="113"/>
                    <a:pt x="91" y="113"/>
                  </a:cubicBezTo>
                  <a:cubicBezTo>
                    <a:pt x="90" y="112"/>
                    <a:pt x="90" y="112"/>
                    <a:pt x="90" y="112"/>
                  </a:cubicBezTo>
                  <a:cubicBezTo>
                    <a:pt x="89" y="112"/>
                    <a:pt x="89" y="112"/>
                    <a:pt x="89" y="112"/>
                  </a:cubicBezTo>
                  <a:cubicBezTo>
                    <a:pt x="89" y="111"/>
                    <a:pt x="89" y="111"/>
                    <a:pt x="89" y="111"/>
                  </a:cubicBezTo>
                  <a:cubicBezTo>
                    <a:pt x="88" y="111"/>
                    <a:pt x="88" y="111"/>
                    <a:pt x="88" y="111"/>
                  </a:cubicBezTo>
                  <a:cubicBezTo>
                    <a:pt x="88" y="111"/>
                    <a:pt x="88" y="111"/>
                    <a:pt x="88" y="111"/>
                  </a:cubicBezTo>
                  <a:cubicBezTo>
                    <a:pt x="88" y="111"/>
                    <a:pt x="88" y="111"/>
                    <a:pt x="88" y="111"/>
                  </a:cubicBezTo>
                  <a:cubicBezTo>
                    <a:pt x="87" y="111"/>
                    <a:pt x="87" y="111"/>
                    <a:pt x="87" y="111"/>
                  </a:cubicBezTo>
                  <a:cubicBezTo>
                    <a:pt x="86" y="111"/>
                    <a:pt x="86" y="111"/>
                    <a:pt x="86" y="111"/>
                  </a:cubicBezTo>
                  <a:cubicBezTo>
                    <a:pt x="85" y="111"/>
                    <a:pt x="85" y="111"/>
                    <a:pt x="85" y="111"/>
                  </a:cubicBezTo>
                  <a:cubicBezTo>
                    <a:pt x="85" y="111"/>
                    <a:pt x="85" y="111"/>
                    <a:pt x="85" y="111"/>
                  </a:cubicBezTo>
                  <a:cubicBezTo>
                    <a:pt x="85" y="111"/>
                    <a:pt x="85" y="111"/>
                    <a:pt x="85" y="111"/>
                  </a:cubicBezTo>
                  <a:cubicBezTo>
                    <a:pt x="85" y="111"/>
                    <a:pt x="85" y="111"/>
                    <a:pt x="85" y="111"/>
                  </a:cubicBezTo>
                  <a:cubicBezTo>
                    <a:pt x="84" y="111"/>
                    <a:pt x="84" y="111"/>
                    <a:pt x="84" y="111"/>
                  </a:cubicBezTo>
                  <a:cubicBezTo>
                    <a:pt x="84" y="111"/>
                    <a:pt x="84" y="111"/>
                    <a:pt x="84" y="111"/>
                  </a:cubicBezTo>
                  <a:cubicBezTo>
                    <a:pt x="83" y="112"/>
                    <a:pt x="83" y="112"/>
                    <a:pt x="83" y="112"/>
                  </a:cubicBezTo>
                  <a:cubicBezTo>
                    <a:pt x="83" y="113"/>
                    <a:pt x="83" y="113"/>
                    <a:pt x="83" y="113"/>
                  </a:cubicBezTo>
                  <a:cubicBezTo>
                    <a:pt x="82" y="113"/>
                    <a:pt x="82" y="113"/>
                    <a:pt x="82" y="113"/>
                  </a:cubicBezTo>
                  <a:cubicBezTo>
                    <a:pt x="82" y="114"/>
                    <a:pt x="82" y="114"/>
                    <a:pt x="82" y="114"/>
                  </a:cubicBezTo>
                  <a:cubicBezTo>
                    <a:pt x="82" y="114"/>
                    <a:pt x="82" y="114"/>
                    <a:pt x="82" y="114"/>
                  </a:cubicBezTo>
                  <a:cubicBezTo>
                    <a:pt x="82" y="114"/>
                    <a:pt x="82" y="114"/>
                    <a:pt x="82" y="114"/>
                  </a:cubicBezTo>
                  <a:cubicBezTo>
                    <a:pt x="81" y="114"/>
                    <a:pt x="81" y="114"/>
                    <a:pt x="81" y="114"/>
                  </a:cubicBezTo>
                  <a:cubicBezTo>
                    <a:pt x="81" y="115"/>
                    <a:pt x="81" y="115"/>
                    <a:pt x="81" y="115"/>
                  </a:cubicBezTo>
                  <a:cubicBezTo>
                    <a:pt x="81" y="115"/>
                    <a:pt x="81" y="115"/>
                    <a:pt x="81" y="115"/>
                  </a:cubicBezTo>
                  <a:cubicBezTo>
                    <a:pt x="80" y="115"/>
                    <a:pt x="80" y="115"/>
                    <a:pt x="80" y="115"/>
                  </a:cubicBezTo>
                  <a:cubicBezTo>
                    <a:pt x="80" y="115"/>
                    <a:pt x="80" y="115"/>
                    <a:pt x="80" y="115"/>
                  </a:cubicBezTo>
                  <a:cubicBezTo>
                    <a:pt x="79" y="114"/>
                    <a:pt x="79" y="114"/>
                    <a:pt x="79" y="114"/>
                  </a:cubicBezTo>
                  <a:cubicBezTo>
                    <a:pt x="78" y="114"/>
                    <a:pt x="78" y="114"/>
                    <a:pt x="78" y="114"/>
                  </a:cubicBezTo>
                  <a:cubicBezTo>
                    <a:pt x="78" y="114"/>
                    <a:pt x="78" y="114"/>
                    <a:pt x="78" y="114"/>
                  </a:cubicBezTo>
                  <a:cubicBezTo>
                    <a:pt x="77" y="113"/>
                    <a:pt x="77" y="113"/>
                    <a:pt x="77" y="113"/>
                  </a:cubicBezTo>
                  <a:cubicBezTo>
                    <a:pt x="77" y="113"/>
                    <a:pt x="77" y="113"/>
                    <a:pt x="77" y="113"/>
                  </a:cubicBezTo>
                  <a:cubicBezTo>
                    <a:pt x="77" y="113"/>
                    <a:pt x="77" y="113"/>
                    <a:pt x="77" y="113"/>
                  </a:cubicBezTo>
                  <a:cubicBezTo>
                    <a:pt x="76" y="113"/>
                    <a:pt x="76" y="113"/>
                    <a:pt x="76" y="113"/>
                  </a:cubicBezTo>
                  <a:cubicBezTo>
                    <a:pt x="76" y="112"/>
                    <a:pt x="76" y="112"/>
                    <a:pt x="76" y="112"/>
                  </a:cubicBezTo>
                  <a:cubicBezTo>
                    <a:pt x="76" y="112"/>
                    <a:pt x="76" y="112"/>
                    <a:pt x="76" y="112"/>
                  </a:cubicBezTo>
                  <a:cubicBezTo>
                    <a:pt x="76" y="112"/>
                    <a:pt x="76" y="112"/>
                    <a:pt x="76" y="112"/>
                  </a:cubicBezTo>
                  <a:cubicBezTo>
                    <a:pt x="75" y="112"/>
                    <a:pt x="75" y="112"/>
                    <a:pt x="75" y="112"/>
                  </a:cubicBezTo>
                  <a:cubicBezTo>
                    <a:pt x="75" y="112"/>
                    <a:pt x="75" y="112"/>
                    <a:pt x="75" y="112"/>
                  </a:cubicBezTo>
                  <a:cubicBezTo>
                    <a:pt x="75" y="112"/>
                    <a:pt x="75" y="112"/>
                    <a:pt x="75" y="112"/>
                  </a:cubicBezTo>
                  <a:cubicBezTo>
                    <a:pt x="75" y="111"/>
                    <a:pt x="75" y="111"/>
                    <a:pt x="75" y="111"/>
                  </a:cubicBezTo>
                  <a:cubicBezTo>
                    <a:pt x="74" y="111"/>
                    <a:pt x="74" y="111"/>
                    <a:pt x="74" y="111"/>
                  </a:cubicBezTo>
                  <a:cubicBezTo>
                    <a:pt x="73" y="110"/>
                    <a:pt x="73" y="110"/>
                    <a:pt x="73" y="110"/>
                  </a:cubicBezTo>
                  <a:cubicBezTo>
                    <a:pt x="73" y="109"/>
                    <a:pt x="73" y="109"/>
                    <a:pt x="73" y="109"/>
                  </a:cubicBezTo>
                  <a:cubicBezTo>
                    <a:pt x="74" y="109"/>
                    <a:pt x="74" y="109"/>
                    <a:pt x="74" y="109"/>
                  </a:cubicBezTo>
                  <a:cubicBezTo>
                    <a:pt x="74" y="109"/>
                    <a:pt x="74" y="109"/>
                    <a:pt x="74" y="109"/>
                  </a:cubicBezTo>
                  <a:cubicBezTo>
                    <a:pt x="74" y="108"/>
                    <a:pt x="74" y="108"/>
                    <a:pt x="74" y="108"/>
                  </a:cubicBezTo>
                  <a:cubicBezTo>
                    <a:pt x="74" y="108"/>
                    <a:pt x="74" y="108"/>
                    <a:pt x="74" y="108"/>
                  </a:cubicBezTo>
                  <a:cubicBezTo>
                    <a:pt x="74" y="108"/>
                    <a:pt x="74" y="108"/>
                    <a:pt x="74" y="108"/>
                  </a:cubicBezTo>
                  <a:cubicBezTo>
                    <a:pt x="73" y="108"/>
                    <a:pt x="73" y="108"/>
                    <a:pt x="73" y="108"/>
                  </a:cubicBezTo>
                  <a:cubicBezTo>
                    <a:pt x="73" y="107"/>
                    <a:pt x="73" y="107"/>
                    <a:pt x="73" y="107"/>
                  </a:cubicBezTo>
                  <a:cubicBezTo>
                    <a:pt x="73" y="106"/>
                    <a:pt x="73" y="106"/>
                    <a:pt x="73" y="106"/>
                  </a:cubicBezTo>
                  <a:cubicBezTo>
                    <a:pt x="72" y="106"/>
                    <a:pt x="72" y="106"/>
                    <a:pt x="72" y="106"/>
                  </a:cubicBezTo>
                  <a:cubicBezTo>
                    <a:pt x="72" y="106"/>
                    <a:pt x="72" y="106"/>
                    <a:pt x="72" y="106"/>
                  </a:cubicBezTo>
                  <a:cubicBezTo>
                    <a:pt x="71" y="105"/>
                    <a:pt x="71" y="105"/>
                    <a:pt x="71" y="105"/>
                  </a:cubicBezTo>
                  <a:cubicBezTo>
                    <a:pt x="72" y="105"/>
                    <a:pt x="72" y="105"/>
                    <a:pt x="72" y="105"/>
                  </a:cubicBezTo>
                  <a:cubicBezTo>
                    <a:pt x="72" y="105"/>
                    <a:pt x="72" y="105"/>
                    <a:pt x="72" y="105"/>
                  </a:cubicBezTo>
                  <a:cubicBezTo>
                    <a:pt x="71" y="104"/>
                    <a:pt x="71" y="104"/>
                    <a:pt x="71" y="104"/>
                  </a:cubicBezTo>
                  <a:cubicBezTo>
                    <a:pt x="70" y="104"/>
                    <a:pt x="70" y="104"/>
                    <a:pt x="70" y="104"/>
                  </a:cubicBezTo>
                  <a:cubicBezTo>
                    <a:pt x="70" y="104"/>
                    <a:pt x="70" y="104"/>
                    <a:pt x="70" y="104"/>
                  </a:cubicBezTo>
                  <a:cubicBezTo>
                    <a:pt x="70" y="103"/>
                    <a:pt x="70" y="103"/>
                    <a:pt x="70" y="103"/>
                  </a:cubicBezTo>
                  <a:cubicBezTo>
                    <a:pt x="70" y="103"/>
                    <a:pt x="70" y="103"/>
                    <a:pt x="70" y="103"/>
                  </a:cubicBezTo>
                  <a:cubicBezTo>
                    <a:pt x="69" y="103"/>
                    <a:pt x="69" y="103"/>
                    <a:pt x="69" y="103"/>
                  </a:cubicBezTo>
                  <a:cubicBezTo>
                    <a:pt x="69" y="102"/>
                    <a:pt x="69" y="102"/>
                    <a:pt x="69" y="102"/>
                  </a:cubicBezTo>
                  <a:cubicBezTo>
                    <a:pt x="68" y="101"/>
                    <a:pt x="68" y="101"/>
                    <a:pt x="68" y="101"/>
                  </a:cubicBezTo>
                  <a:cubicBezTo>
                    <a:pt x="67" y="101"/>
                    <a:pt x="67" y="101"/>
                    <a:pt x="67" y="101"/>
                  </a:cubicBezTo>
                  <a:cubicBezTo>
                    <a:pt x="60" y="101"/>
                    <a:pt x="60" y="101"/>
                    <a:pt x="60" y="101"/>
                  </a:cubicBezTo>
                  <a:cubicBezTo>
                    <a:pt x="60" y="102"/>
                    <a:pt x="60" y="102"/>
                    <a:pt x="60" y="102"/>
                  </a:cubicBezTo>
                  <a:cubicBezTo>
                    <a:pt x="48" y="102"/>
                    <a:pt x="48" y="102"/>
                    <a:pt x="48" y="102"/>
                  </a:cubicBezTo>
                  <a:cubicBezTo>
                    <a:pt x="32" y="96"/>
                    <a:pt x="32" y="96"/>
                    <a:pt x="32" y="96"/>
                  </a:cubicBezTo>
                  <a:cubicBezTo>
                    <a:pt x="33" y="95"/>
                    <a:pt x="33" y="95"/>
                    <a:pt x="33" y="95"/>
                  </a:cubicBezTo>
                  <a:cubicBezTo>
                    <a:pt x="32" y="95"/>
                    <a:pt x="32" y="95"/>
                    <a:pt x="32" y="95"/>
                  </a:cubicBezTo>
                  <a:cubicBezTo>
                    <a:pt x="22" y="95"/>
                    <a:pt x="22" y="95"/>
                    <a:pt x="22" y="95"/>
                  </a:cubicBezTo>
                  <a:cubicBezTo>
                    <a:pt x="22" y="94"/>
                    <a:pt x="22" y="94"/>
                    <a:pt x="22" y="94"/>
                  </a:cubicBezTo>
                  <a:cubicBezTo>
                    <a:pt x="22" y="93"/>
                    <a:pt x="22" y="93"/>
                    <a:pt x="22" y="93"/>
                  </a:cubicBezTo>
                  <a:cubicBezTo>
                    <a:pt x="22" y="92"/>
                    <a:pt x="22" y="92"/>
                    <a:pt x="22" y="92"/>
                  </a:cubicBezTo>
                  <a:cubicBezTo>
                    <a:pt x="20" y="90"/>
                    <a:pt x="20" y="90"/>
                    <a:pt x="20" y="90"/>
                  </a:cubicBezTo>
                  <a:cubicBezTo>
                    <a:pt x="19" y="89"/>
                    <a:pt x="19" y="89"/>
                    <a:pt x="19" y="89"/>
                  </a:cubicBezTo>
                  <a:cubicBezTo>
                    <a:pt x="19" y="89"/>
                    <a:pt x="19" y="89"/>
                    <a:pt x="19" y="89"/>
                  </a:cubicBezTo>
                  <a:cubicBezTo>
                    <a:pt x="18" y="89"/>
                    <a:pt x="18" y="89"/>
                    <a:pt x="18" y="89"/>
                  </a:cubicBezTo>
                  <a:cubicBezTo>
                    <a:pt x="18" y="89"/>
                    <a:pt x="18" y="89"/>
                    <a:pt x="18" y="89"/>
                  </a:cubicBezTo>
                  <a:cubicBezTo>
                    <a:pt x="18" y="89"/>
                    <a:pt x="18" y="89"/>
                    <a:pt x="18" y="89"/>
                  </a:cubicBezTo>
                  <a:cubicBezTo>
                    <a:pt x="18" y="88"/>
                    <a:pt x="18" y="88"/>
                    <a:pt x="18" y="88"/>
                  </a:cubicBezTo>
                  <a:cubicBezTo>
                    <a:pt x="17" y="88"/>
                    <a:pt x="17" y="88"/>
                    <a:pt x="17" y="88"/>
                  </a:cubicBezTo>
                  <a:cubicBezTo>
                    <a:pt x="16" y="88"/>
                    <a:pt x="16" y="88"/>
                    <a:pt x="16" y="88"/>
                  </a:cubicBezTo>
                  <a:cubicBezTo>
                    <a:pt x="15" y="87"/>
                    <a:pt x="15" y="87"/>
                    <a:pt x="15" y="87"/>
                  </a:cubicBezTo>
                  <a:cubicBezTo>
                    <a:pt x="15" y="86"/>
                    <a:pt x="15" y="86"/>
                    <a:pt x="15" y="86"/>
                  </a:cubicBezTo>
                  <a:cubicBezTo>
                    <a:pt x="14" y="86"/>
                    <a:pt x="14" y="86"/>
                    <a:pt x="14" y="86"/>
                  </a:cubicBezTo>
                  <a:cubicBezTo>
                    <a:pt x="13" y="86"/>
                    <a:pt x="13" y="86"/>
                    <a:pt x="13" y="86"/>
                  </a:cubicBezTo>
                  <a:cubicBezTo>
                    <a:pt x="12" y="86"/>
                    <a:pt x="12" y="86"/>
                    <a:pt x="12" y="86"/>
                  </a:cubicBezTo>
                  <a:cubicBezTo>
                    <a:pt x="12" y="85"/>
                    <a:pt x="12" y="85"/>
                    <a:pt x="12" y="85"/>
                  </a:cubicBezTo>
                  <a:cubicBezTo>
                    <a:pt x="11" y="85"/>
                    <a:pt x="11" y="85"/>
                    <a:pt x="11" y="85"/>
                  </a:cubicBezTo>
                  <a:cubicBezTo>
                    <a:pt x="9" y="85"/>
                    <a:pt x="9" y="85"/>
                    <a:pt x="9" y="85"/>
                  </a:cubicBezTo>
                  <a:cubicBezTo>
                    <a:pt x="9" y="85"/>
                    <a:pt x="9" y="85"/>
                    <a:pt x="9" y="85"/>
                  </a:cubicBezTo>
                  <a:cubicBezTo>
                    <a:pt x="9" y="84"/>
                    <a:pt x="9" y="84"/>
                    <a:pt x="9" y="84"/>
                  </a:cubicBezTo>
                  <a:cubicBezTo>
                    <a:pt x="9" y="84"/>
                    <a:pt x="9" y="84"/>
                    <a:pt x="9" y="84"/>
                  </a:cubicBezTo>
                  <a:cubicBezTo>
                    <a:pt x="9" y="83"/>
                    <a:pt x="9" y="83"/>
                    <a:pt x="9" y="83"/>
                  </a:cubicBezTo>
                  <a:cubicBezTo>
                    <a:pt x="9" y="82"/>
                    <a:pt x="9" y="82"/>
                    <a:pt x="9" y="82"/>
                  </a:cubicBezTo>
                  <a:cubicBezTo>
                    <a:pt x="9" y="81"/>
                    <a:pt x="9" y="81"/>
                    <a:pt x="9" y="81"/>
                  </a:cubicBezTo>
                  <a:cubicBezTo>
                    <a:pt x="8" y="81"/>
                    <a:pt x="8" y="81"/>
                    <a:pt x="8" y="81"/>
                  </a:cubicBezTo>
                  <a:cubicBezTo>
                    <a:pt x="8" y="80"/>
                    <a:pt x="8" y="80"/>
                    <a:pt x="8" y="80"/>
                  </a:cubicBezTo>
                  <a:cubicBezTo>
                    <a:pt x="8" y="80"/>
                    <a:pt x="8" y="80"/>
                    <a:pt x="8" y="80"/>
                  </a:cubicBezTo>
                  <a:cubicBezTo>
                    <a:pt x="8" y="80"/>
                    <a:pt x="8" y="80"/>
                    <a:pt x="8" y="80"/>
                  </a:cubicBezTo>
                  <a:cubicBezTo>
                    <a:pt x="7" y="79"/>
                    <a:pt x="7" y="79"/>
                    <a:pt x="7" y="79"/>
                  </a:cubicBezTo>
                  <a:cubicBezTo>
                    <a:pt x="6" y="77"/>
                    <a:pt x="6" y="77"/>
                    <a:pt x="6" y="77"/>
                  </a:cubicBezTo>
                  <a:cubicBezTo>
                    <a:pt x="6" y="76"/>
                    <a:pt x="6" y="76"/>
                    <a:pt x="6" y="76"/>
                  </a:cubicBezTo>
                  <a:cubicBezTo>
                    <a:pt x="6" y="75"/>
                    <a:pt x="6" y="75"/>
                    <a:pt x="6" y="75"/>
                  </a:cubicBezTo>
                  <a:cubicBezTo>
                    <a:pt x="5" y="75"/>
                    <a:pt x="5" y="75"/>
                    <a:pt x="5" y="75"/>
                  </a:cubicBezTo>
                  <a:cubicBezTo>
                    <a:pt x="5" y="74"/>
                    <a:pt x="5" y="74"/>
                    <a:pt x="5" y="74"/>
                  </a:cubicBezTo>
                  <a:cubicBezTo>
                    <a:pt x="5" y="73"/>
                    <a:pt x="5" y="73"/>
                    <a:pt x="5" y="73"/>
                  </a:cubicBezTo>
                  <a:cubicBezTo>
                    <a:pt x="5" y="73"/>
                    <a:pt x="5" y="73"/>
                    <a:pt x="5" y="73"/>
                  </a:cubicBezTo>
                  <a:cubicBezTo>
                    <a:pt x="6" y="73"/>
                    <a:pt x="6" y="73"/>
                    <a:pt x="6" y="73"/>
                  </a:cubicBezTo>
                  <a:cubicBezTo>
                    <a:pt x="6" y="73"/>
                    <a:pt x="6" y="73"/>
                    <a:pt x="6" y="73"/>
                  </a:cubicBezTo>
                  <a:cubicBezTo>
                    <a:pt x="6" y="72"/>
                    <a:pt x="6" y="72"/>
                    <a:pt x="6" y="72"/>
                  </a:cubicBezTo>
                  <a:cubicBezTo>
                    <a:pt x="6" y="71"/>
                    <a:pt x="6" y="71"/>
                    <a:pt x="6" y="71"/>
                  </a:cubicBezTo>
                  <a:cubicBezTo>
                    <a:pt x="5" y="71"/>
                    <a:pt x="5" y="71"/>
                    <a:pt x="5" y="71"/>
                  </a:cubicBezTo>
                  <a:cubicBezTo>
                    <a:pt x="5" y="70"/>
                    <a:pt x="5" y="70"/>
                    <a:pt x="5" y="70"/>
                  </a:cubicBezTo>
                  <a:cubicBezTo>
                    <a:pt x="4" y="70"/>
                    <a:pt x="4" y="70"/>
                    <a:pt x="4" y="70"/>
                  </a:cubicBezTo>
                  <a:cubicBezTo>
                    <a:pt x="4" y="69"/>
                    <a:pt x="4" y="69"/>
                    <a:pt x="4" y="69"/>
                  </a:cubicBezTo>
                  <a:cubicBezTo>
                    <a:pt x="5" y="69"/>
                    <a:pt x="5" y="69"/>
                    <a:pt x="5" y="69"/>
                  </a:cubicBezTo>
                  <a:cubicBezTo>
                    <a:pt x="4" y="68"/>
                    <a:pt x="4" y="68"/>
                    <a:pt x="4" y="68"/>
                  </a:cubicBezTo>
                  <a:cubicBezTo>
                    <a:pt x="5" y="68"/>
                    <a:pt x="5" y="68"/>
                    <a:pt x="5" y="68"/>
                  </a:cubicBezTo>
                  <a:cubicBezTo>
                    <a:pt x="5" y="68"/>
                    <a:pt x="5" y="68"/>
                    <a:pt x="5" y="68"/>
                  </a:cubicBezTo>
                  <a:cubicBezTo>
                    <a:pt x="5" y="67"/>
                    <a:pt x="5" y="67"/>
                    <a:pt x="5" y="67"/>
                  </a:cubicBezTo>
                  <a:cubicBezTo>
                    <a:pt x="6" y="67"/>
                    <a:pt x="6" y="67"/>
                    <a:pt x="6" y="67"/>
                  </a:cubicBezTo>
                  <a:cubicBezTo>
                    <a:pt x="6" y="68"/>
                    <a:pt x="6" y="68"/>
                    <a:pt x="6" y="68"/>
                  </a:cubicBezTo>
                  <a:cubicBezTo>
                    <a:pt x="7" y="68"/>
                    <a:pt x="7" y="68"/>
                    <a:pt x="7" y="68"/>
                  </a:cubicBezTo>
                  <a:cubicBezTo>
                    <a:pt x="6" y="68"/>
                    <a:pt x="6" y="68"/>
                    <a:pt x="6" y="68"/>
                  </a:cubicBezTo>
                  <a:cubicBezTo>
                    <a:pt x="6" y="67"/>
                    <a:pt x="6" y="67"/>
                    <a:pt x="6" y="67"/>
                  </a:cubicBezTo>
                  <a:cubicBezTo>
                    <a:pt x="6" y="66"/>
                    <a:pt x="6" y="66"/>
                    <a:pt x="6" y="66"/>
                  </a:cubicBezTo>
                  <a:cubicBezTo>
                    <a:pt x="6" y="66"/>
                    <a:pt x="6" y="66"/>
                    <a:pt x="6" y="66"/>
                  </a:cubicBezTo>
                  <a:cubicBezTo>
                    <a:pt x="6" y="66"/>
                    <a:pt x="6" y="66"/>
                    <a:pt x="6" y="66"/>
                  </a:cubicBezTo>
                  <a:cubicBezTo>
                    <a:pt x="6" y="66"/>
                    <a:pt x="6" y="66"/>
                    <a:pt x="6" y="66"/>
                  </a:cubicBezTo>
                  <a:cubicBezTo>
                    <a:pt x="6" y="66"/>
                    <a:pt x="6" y="66"/>
                    <a:pt x="6" y="66"/>
                  </a:cubicBezTo>
                  <a:cubicBezTo>
                    <a:pt x="7" y="66"/>
                    <a:pt x="7" y="66"/>
                    <a:pt x="7" y="66"/>
                  </a:cubicBezTo>
                  <a:cubicBezTo>
                    <a:pt x="8" y="66"/>
                    <a:pt x="8" y="66"/>
                    <a:pt x="8" y="66"/>
                  </a:cubicBezTo>
                  <a:cubicBezTo>
                    <a:pt x="7" y="65"/>
                    <a:pt x="7" y="65"/>
                    <a:pt x="7" y="65"/>
                  </a:cubicBezTo>
                  <a:cubicBezTo>
                    <a:pt x="7" y="65"/>
                    <a:pt x="7" y="65"/>
                    <a:pt x="7" y="65"/>
                  </a:cubicBezTo>
                  <a:cubicBezTo>
                    <a:pt x="6" y="65"/>
                    <a:pt x="6" y="65"/>
                    <a:pt x="6" y="65"/>
                  </a:cubicBezTo>
                  <a:cubicBezTo>
                    <a:pt x="6" y="65"/>
                    <a:pt x="6" y="65"/>
                    <a:pt x="6" y="65"/>
                  </a:cubicBezTo>
                  <a:cubicBezTo>
                    <a:pt x="6" y="65"/>
                    <a:pt x="6" y="65"/>
                    <a:pt x="6" y="65"/>
                  </a:cubicBezTo>
                  <a:cubicBezTo>
                    <a:pt x="5" y="65"/>
                    <a:pt x="5" y="65"/>
                    <a:pt x="5" y="65"/>
                  </a:cubicBezTo>
                  <a:cubicBezTo>
                    <a:pt x="5" y="66"/>
                    <a:pt x="5" y="66"/>
                    <a:pt x="5" y="66"/>
                  </a:cubicBezTo>
                  <a:cubicBezTo>
                    <a:pt x="5" y="66"/>
                    <a:pt x="5" y="66"/>
                    <a:pt x="5" y="66"/>
                  </a:cubicBezTo>
                  <a:cubicBezTo>
                    <a:pt x="5" y="66"/>
                    <a:pt x="5" y="66"/>
                    <a:pt x="5" y="66"/>
                  </a:cubicBezTo>
                  <a:cubicBezTo>
                    <a:pt x="4" y="66"/>
                    <a:pt x="4" y="66"/>
                    <a:pt x="4" y="66"/>
                  </a:cubicBezTo>
                  <a:cubicBezTo>
                    <a:pt x="4" y="66"/>
                    <a:pt x="4" y="66"/>
                    <a:pt x="4" y="66"/>
                  </a:cubicBezTo>
                  <a:cubicBezTo>
                    <a:pt x="3" y="65"/>
                    <a:pt x="3" y="65"/>
                    <a:pt x="3" y="65"/>
                  </a:cubicBezTo>
                  <a:cubicBezTo>
                    <a:pt x="3" y="64"/>
                    <a:pt x="3" y="64"/>
                    <a:pt x="3" y="64"/>
                  </a:cubicBezTo>
                  <a:cubicBezTo>
                    <a:pt x="3" y="64"/>
                    <a:pt x="3" y="64"/>
                    <a:pt x="3" y="64"/>
                  </a:cubicBezTo>
                  <a:cubicBezTo>
                    <a:pt x="3" y="63"/>
                    <a:pt x="3" y="63"/>
                    <a:pt x="3" y="63"/>
                  </a:cubicBezTo>
                  <a:cubicBezTo>
                    <a:pt x="1" y="61"/>
                    <a:pt x="1" y="61"/>
                    <a:pt x="1" y="61"/>
                  </a:cubicBezTo>
                  <a:cubicBezTo>
                    <a:pt x="1" y="60"/>
                    <a:pt x="1" y="60"/>
                    <a:pt x="1" y="60"/>
                  </a:cubicBezTo>
                  <a:cubicBezTo>
                    <a:pt x="1" y="60"/>
                    <a:pt x="1" y="60"/>
                    <a:pt x="1" y="60"/>
                  </a:cubicBezTo>
                  <a:cubicBezTo>
                    <a:pt x="2" y="59"/>
                    <a:pt x="2" y="59"/>
                    <a:pt x="2" y="59"/>
                  </a:cubicBezTo>
                  <a:cubicBezTo>
                    <a:pt x="1" y="58"/>
                    <a:pt x="1" y="58"/>
                    <a:pt x="1" y="58"/>
                  </a:cubicBezTo>
                  <a:cubicBezTo>
                    <a:pt x="1" y="58"/>
                    <a:pt x="1" y="58"/>
                    <a:pt x="1" y="58"/>
                  </a:cubicBezTo>
                  <a:cubicBezTo>
                    <a:pt x="1" y="57"/>
                    <a:pt x="1" y="57"/>
                    <a:pt x="1" y="57"/>
                  </a:cubicBezTo>
                  <a:cubicBezTo>
                    <a:pt x="2" y="56"/>
                    <a:pt x="2" y="56"/>
                    <a:pt x="2" y="56"/>
                  </a:cubicBezTo>
                  <a:cubicBezTo>
                    <a:pt x="2" y="56"/>
                    <a:pt x="2" y="56"/>
                    <a:pt x="2" y="56"/>
                  </a:cubicBezTo>
                  <a:cubicBezTo>
                    <a:pt x="2" y="54"/>
                    <a:pt x="2" y="54"/>
                    <a:pt x="2" y="54"/>
                  </a:cubicBezTo>
                  <a:cubicBezTo>
                    <a:pt x="1" y="52"/>
                    <a:pt x="1" y="52"/>
                    <a:pt x="1" y="52"/>
                  </a:cubicBezTo>
                  <a:cubicBezTo>
                    <a:pt x="0" y="51"/>
                    <a:pt x="0" y="51"/>
                    <a:pt x="0" y="51"/>
                  </a:cubicBezTo>
                  <a:cubicBezTo>
                    <a:pt x="0" y="51"/>
                    <a:pt x="0" y="51"/>
                    <a:pt x="0" y="51"/>
                  </a:cubicBezTo>
                  <a:cubicBezTo>
                    <a:pt x="1" y="50"/>
                    <a:pt x="1" y="50"/>
                    <a:pt x="1" y="50"/>
                  </a:cubicBezTo>
                  <a:cubicBezTo>
                    <a:pt x="2" y="49"/>
                    <a:pt x="2" y="49"/>
                    <a:pt x="2" y="49"/>
                  </a:cubicBezTo>
                  <a:cubicBezTo>
                    <a:pt x="2" y="48"/>
                    <a:pt x="2" y="48"/>
                    <a:pt x="2" y="48"/>
                  </a:cubicBezTo>
                  <a:cubicBezTo>
                    <a:pt x="2" y="48"/>
                    <a:pt x="2" y="48"/>
                    <a:pt x="2" y="48"/>
                  </a:cubicBezTo>
                  <a:cubicBezTo>
                    <a:pt x="2" y="47"/>
                    <a:pt x="2" y="47"/>
                    <a:pt x="2" y="47"/>
                  </a:cubicBezTo>
                  <a:cubicBezTo>
                    <a:pt x="3" y="47"/>
                    <a:pt x="3" y="47"/>
                    <a:pt x="3" y="47"/>
                  </a:cubicBezTo>
                  <a:cubicBezTo>
                    <a:pt x="3" y="46"/>
                    <a:pt x="3" y="46"/>
                    <a:pt x="3" y="46"/>
                  </a:cubicBezTo>
                  <a:cubicBezTo>
                    <a:pt x="3" y="44"/>
                    <a:pt x="3" y="44"/>
                    <a:pt x="3" y="44"/>
                  </a:cubicBezTo>
                  <a:cubicBezTo>
                    <a:pt x="3" y="43"/>
                    <a:pt x="3" y="43"/>
                    <a:pt x="3" y="43"/>
                  </a:cubicBezTo>
                  <a:cubicBezTo>
                    <a:pt x="3" y="43"/>
                    <a:pt x="3" y="43"/>
                    <a:pt x="3" y="43"/>
                  </a:cubicBezTo>
                  <a:cubicBezTo>
                    <a:pt x="3" y="42"/>
                    <a:pt x="3" y="42"/>
                    <a:pt x="3" y="42"/>
                  </a:cubicBezTo>
                  <a:cubicBezTo>
                    <a:pt x="3" y="41"/>
                    <a:pt x="3" y="41"/>
                    <a:pt x="3" y="41"/>
                  </a:cubicBezTo>
                  <a:cubicBezTo>
                    <a:pt x="3" y="40"/>
                    <a:pt x="3" y="40"/>
                    <a:pt x="3" y="40"/>
                  </a:cubicBezTo>
                  <a:cubicBezTo>
                    <a:pt x="3" y="39"/>
                    <a:pt x="3" y="39"/>
                    <a:pt x="3" y="39"/>
                  </a:cubicBezTo>
                  <a:cubicBezTo>
                    <a:pt x="3" y="37"/>
                    <a:pt x="3" y="37"/>
                    <a:pt x="3" y="37"/>
                  </a:cubicBezTo>
                  <a:cubicBezTo>
                    <a:pt x="3" y="36"/>
                    <a:pt x="3" y="36"/>
                    <a:pt x="3" y="36"/>
                  </a:cubicBezTo>
                  <a:cubicBezTo>
                    <a:pt x="5" y="35"/>
                    <a:pt x="5" y="35"/>
                    <a:pt x="5" y="35"/>
                  </a:cubicBezTo>
                  <a:cubicBezTo>
                    <a:pt x="5" y="34"/>
                    <a:pt x="5" y="34"/>
                    <a:pt x="5" y="34"/>
                  </a:cubicBezTo>
                  <a:cubicBezTo>
                    <a:pt x="5" y="34"/>
                    <a:pt x="5" y="34"/>
                    <a:pt x="5" y="34"/>
                  </a:cubicBezTo>
                  <a:cubicBezTo>
                    <a:pt x="6" y="32"/>
                    <a:pt x="6" y="32"/>
                    <a:pt x="6" y="32"/>
                  </a:cubicBezTo>
                  <a:cubicBezTo>
                    <a:pt x="7" y="32"/>
                    <a:pt x="7" y="32"/>
                    <a:pt x="7" y="32"/>
                  </a:cubicBezTo>
                  <a:cubicBezTo>
                    <a:pt x="7" y="31"/>
                    <a:pt x="7" y="31"/>
                    <a:pt x="7" y="31"/>
                  </a:cubicBezTo>
                  <a:cubicBezTo>
                    <a:pt x="7" y="28"/>
                    <a:pt x="7" y="28"/>
                    <a:pt x="7" y="28"/>
                  </a:cubicBezTo>
                  <a:cubicBezTo>
                    <a:pt x="9" y="27"/>
                    <a:pt x="9" y="27"/>
                    <a:pt x="9" y="27"/>
                  </a:cubicBezTo>
                  <a:cubicBezTo>
                    <a:pt x="9" y="25"/>
                    <a:pt x="9" y="25"/>
                    <a:pt x="9" y="25"/>
                  </a:cubicBezTo>
                  <a:cubicBezTo>
                    <a:pt x="10" y="22"/>
                    <a:pt x="10" y="22"/>
                    <a:pt x="10" y="22"/>
                  </a:cubicBezTo>
                  <a:cubicBezTo>
                    <a:pt x="10" y="21"/>
                    <a:pt x="10" y="21"/>
                    <a:pt x="10" y="21"/>
                  </a:cubicBezTo>
                  <a:cubicBezTo>
                    <a:pt x="11" y="20"/>
                    <a:pt x="11" y="20"/>
                    <a:pt x="11" y="20"/>
                  </a:cubicBezTo>
                  <a:cubicBezTo>
                    <a:pt x="11" y="20"/>
                    <a:pt x="11" y="20"/>
                    <a:pt x="11" y="20"/>
                  </a:cubicBezTo>
                  <a:cubicBezTo>
                    <a:pt x="11" y="19"/>
                    <a:pt x="11" y="19"/>
                    <a:pt x="11" y="19"/>
                  </a:cubicBezTo>
                  <a:cubicBezTo>
                    <a:pt x="12" y="18"/>
                    <a:pt x="12" y="18"/>
                    <a:pt x="12" y="18"/>
                  </a:cubicBezTo>
                  <a:cubicBezTo>
                    <a:pt x="12" y="17"/>
                    <a:pt x="12" y="17"/>
                    <a:pt x="12" y="17"/>
                  </a:cubicBezTo>
                  <a:cubicBezTo>
                    <a:pt x="12" y="17"/>
                    <a:pt x="12" y="17"/>
                    <a:pt x="12" y="17"/>
                  </a:cubicBezTo>
                  <a:cubicBezTo>
                    <a:pt x="13" y="18"/>
                    <a:pt x="13" y="18"/>
                    <a:pt x="13" y="18"/>
                  </a:cubicBezTo>
                  <a:cubicBezTo>
                    <a:pt x="14" y="18"/>
                    <a:pt x="14" y="18"/>
                    <a:pt x="14" y="18"/>
                  </a:cubicBezTo>
                  <a:cubicBezTo>
                    <a:pt x="15" y="18"/>
                    <a:pt x="15" y="18"/>
                    <a:pt x="15" y="18"/>
                  </a:cubicBezTo>
                  <a:cubicBezTo>
                    <a:pt x="15" y="18"/>
                    <a:pt x="15" y="18"/>
                    <a:pt x="15" y="18"/>
                  </a:cubicBezTo>
                  <a:cubicBezTo>
                    <a:pt x="16" y="18"/>
                    <a:pt x="16" y="18"/>
                    <a:pt x="16" y="18"/>
                  </a:cubicBezTo>
                  <a:cubicBezTo>
                    <a:pt x="17" y="19"/>
                    <a:pt x="17" y="19"/>
                    <a:pt x="17" y="19"/>
                  </a:cubicBezTo>
                  <a:cubicBezTo>
                    <a:pt x="16" y="18"/>
                    <a:pt x="16" y="18"/>
                    <a:pt x="16" y="18"/>
                  </a:cubicBezTo>
                  <a:cubicBezTo>
                    <a:pt x="16" y="18"/>
                    <a:pt x="16" y="18"/>
                    <a:pt x="16" y="18"/>
                  </a:cubicBezTo>
                  <a:cubicBezTo>
                    <a:pt x="15" y="18"/>
                    <a:pt x="15" y="18"/>
                    <a:pt x="15" y="18"/>
                  </a:cubicBezTo>
                  <a:cubicBezTo>
                    <a:pt x="14" y="17"/>
                    <a:pt x="14" y="17"/>
                    <a:pt x="14" y="17"/>
                  </a:cubicBezTo>
                  <a:cubicBezTo>
                    <a:pt x="13" y="17"/>
                    <a:pt x="13" y="17"/>
                    <a:pt x="13" y="17"/>
                  </a:cubicBezTo>
                  <a:cubicBezTo>
                    <a:pt x="12" y="17"/>
                    <a:pt x="12" y="17"/>
                    <a:pt x="12" y="17"/>
                  </a:cubicBezTo>
                  <a:cubicBezTo>
                    <a:pt x="12" y="16"/>
                    <a:pt x="12" y="16"/>
                    <a:pt x="12" y="16"/>
                  </a:cubicBezTo>
                  <a:cubicBezTo>
                    <a:pt x="12" y="16"/>
                    <a:pt x="12" y="16"/>
                    <a:pt x="12" y="16"/>
                  </a:cubicBezTo>
                  <a:cubicBezTo>
                    <a:pt x="12" y="16"/>
                    <a:pt x="12" y="16"/>
                    <a:pt x="12" y="16"/>
                  </a:cubicBezTo>
                  <a:cubicBezTo>
                    <a:pt x="13" y="16"/>
                    <a:pt x="13" y="16"/>
                    <a:pt x="13" y="16"/>
                  </a:cubicBezTo>
                  <a:cubicBezTo>
                    <a:pt x="13" y="15"/>
                    <a:pt x="13" y="15"/>
                    <a:pt x="13" y="15"/>
                  </a:cubicBezTo>
                  <a:cubicBezTo>
                    <a:pt x="13" y="14"/>
                    <a:pt x="13" y="14"/>
                    <a:pt x="13" y="14"/>
                  </a:cubicBezTo>
                  <a:cubicBezTo>
                    <a:pt x="13" y="14"/>
                    <a:pt x="13" y="14"/>
                    <a:pt x="13" y="14"/>
                  </a:cubicBezTo>
                  <a:cubicBezTo>
                    <a:pt x="12" y="14"/>
                    <a:pt x="12" y="14"/>
                    <a:pt x="12" y="14"/>
                  </a:cubicBezTo>
                  <a:cubicBezTo>
                    <a:pt x="12" y="13"/>
                    <a:pt x="12" y="13"/>
                    <a:pt x="12" y="13"/>
                  </a:cubicBezTo>
                  <a:cubicBezTo>
                    <a:pt x="13" y="13"/>
                    <a:pt x="13" y="13"/>
                    <a:pt x="13" y="13"/>
                  </a:cubicBezTo>
                  <a:cubicBezTo>
                    <a:pt x="13" y="12"/>
                    <a:pt x="13" y="12"/>
                    <a:pt x="13" y="12"/>
                  </a:cubicBezTo>
                  <a:cubicBezTo>
                    <a:pt x="13" y="12"/>
                    <a:pt x="13" y="12"/>
                    <a:pt x="13" y="12"/>
                  </a:cubicBezTo>
                  <a:cubicBezTo>
                    <a:pt x="13" y="12"/>
                    <a:pt x="13" y="12"/>
                    <a:pt x="13" y="12"/>
                  </a:cubicBezTo>
                  <a:cubicBezTo>
                    <a:pt x="13" y="12"/>
                    <a:pt x="13" y="12"/>
                    <a:pt x="13" y="12"/>
                  </a:cubicBezTo>
                  <a:cubicBezTo>
                    <a:pt x="13" y="11"/>
                    <a:pt x="13" y="11"/>
                    <a:pt x="13" y="11"/>
                  </a:cubicBezTo>
                  <a:cubicBezTo>
                    <a:pt x="12" y="9"/>
                    <a:pt x="12" y="9"/>
                    <a:pt x="12" y="9"/>
                  </a:cubicBezTo>
                  <a:cubicBezTo>
                    <a:pt x="13" y="7"/>
                    <a:pt x="13" y="7"/>
                    <a:pt x="13" y="7"/>
                  </a:cubicBezTo>
                  <a:cubicBezTo>
                    <a:pt x="12" y="6"/>
                    <a:pt x="12" y="6"/>
                    <a:pt x="12" y="6"/>
                  </a:cubicBezTo>
                  <a:cubicBezTo>
                    <a:pt x="12" y="5"/>
                    <a:pt x="12" y="5"/>
                    <a:pt x="12" y="5"/>
                  </a:cubicBezTo>
                  <a:cubicBezTo>
                    <a:pt x="13" y="4"/>
                    <a:pt x="13" y="4"/>
                    <a:pt x="13" y="4"/>
                  </a:cubicBezTo>
                  <a:cubicBezTo>
                    <a:pt x="13" y="3"/>
                    <a:pt x="13" y="3"/>
                    <a:pt x="13" y="3"/>
                  </a:cubicBezTo>
                  <a:cubicBezTo>
                    <a:pt x="14" y="3"/>
                    <a:pt x="14" y="3"/>
                    <a:pt x="14" y="3"/>
                  </a:cubicBezTo>
                  <a:cubicBezTo>
                    <a:pt x="16" y="5"/>
                    <a:pt x="16" y="5"/>
                    <a:pt x="16" y="5"/>
                  </a:cubicBezTo>
                  <a:cubicBezTo>
                    <a:pt x="17" y="5"/>
                    <a:pt x="17" y="5"/>
                    <a:pt x="17" y="5"/>
                  </a:cubicBezTo>
                  <a:cubicBezTo>
                    <a:pt x="19" y="5"/>
                    <a:pt x="19" y="5"/>
                    <a:pt x="19" y="5"/>
                  </a:cubicBezTo>
                  <a:cubicBezTo>
                    <a:pt x="19" y="6"/>
                    <a:pt x="19" y="6"/>
                    <a:pt x="19" y="6"/>
                  </a:cubicBezTo>
                  <a:cubicBezTo>
                    <a:pt x="20" y="6"/>
                    <a:pt x="20" y="6"/>
                    <a:pt x="20" y="6"/>
                  </a:cubicBezTo>
                  <a:cubicBezTo>
                    <a:pt x="20" y="6"/>
                    <a:pt x="20" y="6"/>
                    <a:pt x="20" y="6"/>
                  </a:cubicBezTo>
                  <a:cubicBezTo>
                    <a:pt x="21" y="6"/>
                    <a:pt x="21" y="6"/>
                    <a:pt x="21" y="6"/>
                  </a:cubicBezTo>
                  <a:cubicBezTo>
                    <a:pt x="21" y="7"/>
                    <a:pt x="21" y="7"/>
                    <a:pt x="21" y="7"/>
                  </a:cubicBezTo>
                  <a:cubicBezTo>
                    <a:pt x="21" y="7"/>
                    <a:pt x="21" y="7"/>
                    <a:pt x="21" y="7"/>
                  </a:cubicBezTo>
                  <a:cubicBezTo>
                    <a:pt x="20" y="7"/>
                    <a:pt x="20" y="7"/>
                    <a:pt x="20" y="7"/>
                  </a:cubicBezTo>
                  <a:cubicBezTo>
                    <a:pt x="19" y="8"/>
                    <a:pt x="19" y="8"/>
                    <a:pt x="19" y="8"/>
                  </a:cubicBezTo>
                  <a:cubicBezTo>
                    <a:pt x="19" y="9"/>
                    <a:pt x="19" y="9"/>
                    <a:pt x="19" y="9"/>
                  </a:cubicBezTo>
                  <a:cubicBezTo>
                    <a:pt x="20" y="9"/>
                    <a:pt x="20" y="9"/>
                    <a:pt x="20" y="9"/>
                  </a:cubicBezTo>
                  <a:cubicBezTo>
                    <a:pt x="20" y="8"/>
                    <a:pt x="20" y="8"/>
                    <a:pt x="20" y="8"/>
                  </a:cubicBezTo>
                  <a:cubicBezTo>
                    <a:pt x="21" y="7"/>
                    <a:pt x="21" y="7"/>
                    <a:pt x="21" y="7"/>
                  </a:cubicBezTo>
                  <a:cubicBezTo>
                    <a:pt x="21" y="7"/>
                    <a:pt x="21" y="7"/>
                    <a:pt x="21" y="7"/>
                  </a:cubicBezTo>
                  <a:cubicBezTo>
                    <a:pt x="21" y="8"/>
                    <a:pt x="21" y="8"/>
                    <a:pt x="21" y="8"/>
                  </a:cubicBezTo>
                  <a:cubicBezTo>
                    <a:pt x="21" y="8"/>
                    <a:pt x="21" y="8"/>
                    <a:pt x="21" y="8"/>
                  </a:cubicBezTo>
                  <a:cubicBezTo>
                    <a:pt x="20" y="9"/>
                    <a:pt x="20" y="9"/>
                    <a:pt x="20" y="9"/>
                  </a:cubicBezTo>
                  <a:cubicBezTo>
                    <a:pt x="20" y="10"/>
                    <a:pt x="20" y="10"/>
                    <a:pt x="20" y="10"/>
                  </a:cubicBezTo>
                  <a:cubicBezTo>
                    <a:pt x="20" y="11"/>
                    <a:pt x="20" y="11"/>
                    <a:pt x="20" y="11"/>
                  </a:cubicBezTo>
                  <a:cubicBezTo>
                    <a:pt x="20" y="10"/>
                    <a:pt x="20" y="10"/>
                    <a:pt x="20" y="10"/>
                  </a:cubicBezTo>
                  <a:cubicBezTo>
                    <a:pt x="19" y="11"/>
                    <a:pt x="19" y="11"/>
                    <a:pt x="19" y="11"/>
                  </a:cubicBezTo>
                  <a:cubicBezTo>
                    <a:pt x="19" y="10"/>
                    <a:pt x="19" y="10"/>
                    <a:pt x="19" y="10"/>
                  </a:cubicBezTo>
                  <a:cubicBezTo>
                    <a:pt x="18" y="11"/>
                    <a:pt x="18" y="11"/>
                    <a:pt x="18" y="11"/>
                  </a:cubicBezTo>
                  <a:cubicBezTo>
                    <a:pt x="19" y="11"/>
                    <a:pt x="19" y="11"/>
                    <a:pt x="19" y="11"/>
                  </a:cubicBezTo>
                  <a:cubicBezTo>
                    <a:pt x="19" y="12"/>
                    <a:pt x="19" y="12"/>
                    <a:pt x="19" y="12"/>
                  </a:cubicBezTo>
                  <a:cubicBezTo>
                    <a:pt x="20" y="11"/>
                    <a:pt x="20" y="11"/>
                    <a:pt x="20" y="11"/>
                  </a:cubicBezTo>
                  <a:cubicBezTo>
                    <a:pt x="21" y="10"/>
                    <a:pt x="21" y="10"/>
                    <a:pt x="21" y="10"/>
                  </a:cubicBezTo>
                  <a:cubicBezTo>
                    <a:pt x="21" y="10"/>
                    <a:pt x="21" y="10"/>
                    <a:pt x="21" y="10"/>
                  </a:cubicBezTo>
                  <a:cubicBezTo>
                    <a:pt x="21" y="9"/>
                    <a:pt x="21" y="9"/>
                    <a:pt x="21" y="9"/>
                  </a:cubicBezTo>
                  <a:cubicBezTo>
                    <a:pt x="22" y="9"/>
                    <a:pt x="22" y="9"/>
                    <a:pt x="22" y="9"/>
                  </a:cubicBezTo>
                  <a:cubicBezTo>
                    <a:pt x="22" y="8"/>
                    <a:pt x="22" y="8"/>
                    <a:pt x="22" y="8"/>
                  </a:cubicBezTo>
                  <a:cubicBezTo>
                    <a:pt x="23" y="7"/>
                    <a:pt x="23" y="7"/>
                    <a:pt x="23" y="7"/>
                  </a:cubicBezTo>
                  <a:cubicBezTo>
                    <a:pt x="23" y="6"/>
                    <a:pt x="23" y="6"/>
                    <a:pt x="23" y="6"/>
                  </a:cubicBezTo>
                  <a:cubicBezTo>
                    <a:pt x="23" y="6"/>
                    <a:pt x="23" y="6"/>
                    <a:pt x="23" y="6"/>
                  </a:cubicBezTo>
                  <a:cubicBezTo>
                    <a:pt x="23" y="5"/>
                    <a:pt x="23" y="5"/>
                    <a:pt x="23" y="5"/>
                  </a:cubicBezTo>
                  <a:cubicBezTo>
                    <a:pt x="23" y="5"/>
                    <a:pt x="23" y="5"/>
                    <a:pt x="23" y="5"/>
                  </a:cubicBezTo>
                  <a:cubicBezTo>
                    <a:pt x="23" y="4"/>
                    <a:pt x="23" y="4"/>
                    <a:pt x="23" y="4"/>
                  </a:cubicBezTo>
                  <a:cubicBezTo>
                    <a:pt x="23" y="4"/>
                    <a:pt x="23" y="4"/>
                    <a:pt x="23" y="4"/>
                  </a:cubicBezTo>
                  <a:cubicBezTo>
                    <a:pt x="23" y="4"/>
                    <a:pt x="23" y="4"/>
                    <a:pt x="23" y="4"/>
                  </a:cubicBezTo>
                  <a:cubicBezTo>
                    <a:pt x="23" y="3"/>
                    <a:pt x="23" y="3"/>
                    <a:pt x="23" y="3"/>
                  </a:cubicBezTo>
                  <a:cubicBezTo>
                    <a:pt x="23" y="3"/>
                    <a:pt x="23" y="3"/>
                    <a:pt x="23" y="3"/>
                  </a:cubicBezTo>
                  <a:cubicBezTo>
                    <a:pt x="23" y="2"/>
                    <a:pt x="23" y="2"/>
                    <a:pt x="23" y="2"/>
                  </a:cubicBezTo>
                  <a:cubicBezTo>
                    <a:pt x="22" y="1"/>
                    <a:pt x="22" y="1"/>
                    <a:pt x="22" y="1"/>
                  </a:cubicBezTo>
                  <a:cubicBezTo>
                    <a:pt x="22" y="0"/>
                    <a:pt x="22" y="0"/>
                    <a:pt x="22" y="0"/>
                  </a:cubicBezTo>
                  <a:close/>
                  <a:moveTo>
                    <a:pt x="231" y="57"/>
                  </a:moveTo>
                  <a:cubicBezTo>
                    <a:pt x="231" y="57"/>
                    <a:pt x="231" y="57"/>
                    <a:pt x="231" y="57"/>
                  </a:cubicBezTo>
                  <a:cubicBezTo>
                    <a:pt x="231" y="57"/>
                    <a:pt x="231" y="57"/>
                    <a:pt x="231" y="57"/>
                  </a:cubicBezTo>
                  <a:cubicBezTo>
                    <a:pt x="232" y="57"/>
                    <a:pt x="232" y="57"/>
                    <a:pt x="232" y="57"/>
                  </a:cubicBezTo>
                  <a:cubicBezTo>
                    <a:pt x="232" y="57"/>
                    <a:pt x="232" y="57"/>
                    <a:pt x="232" y="57"/>
                  </a:cubicBezTo>
                  <a:cubicBezTo>
                    <a:pt x="232" y="56"/>
                    <a:pt x="232" y="56"/>
                    <a:pt x="232" y="56"/>
                  </a:cubicBezTo>
                  <a:cubicBezTo>
                    <a:pt x="231" y="57"/>
                    <a:pt x="231" y="57"/>
                    <a:pt x="231" y="57"/>
                  </a:cubicBezTo>
                  <a:cubicBezTo>
                    <a:pt x="231" y="57"/>
                    <a:pt x="231" y="57"/>
                    <a:pt x="231" y="57"/>
                  </a:cubicBezTo>
                  <a:cubicBezTo>
                    <a:pt x="231" y="57"/>
                    <a:pt x="231" y="57"/>
                    <a:pt x="231" y="57"/>
                  </a:cubicBezTo>
                  <a:close/>
                  <a:moveTo>
                    <a:pt x="217" y="60"/>
                  </a:moveTo>
                  <a:cubicBezTo>
                    <a:pt x="217" y="61"/>
                    <a:pt x="217" y="61"/>
                    <a:pt x="217" y="61"/>
                  </a:cubicBezTo>
                  <a:cubicBezTo>
                    <a:pt x="217" y="60"/>
                    <a:pt x="217" y="60"/>
                    <a:pt x="217" y="60"/>
                  </a:cubicBezTo>
                  <a:cubicBezTo>
                    <a:pt x="218" y="60"/>
                    <a:pt x="218" y="60"/>
                    <a:pt x="218" y="60"/>
                  </a:cubicBezTo>
                  <a:cubicBezTo>
                    <a:pt x="219" y="60"/>
                    <a:pt x="219" y="60"/>
                    <a:pt x="219" y="60"/>
                  </a:cubicBezTo>
                  <a:cubicBezTo>
                    <a:pt x="220" y="60"/>
                    <a:pt x="220" y="60"/>
                    <a:pt x="220" y="60"/>
                  </a:cubicBezTo>
                  <a:cubicBezTo>
                    <a:pt x="221" y="60"/>
                    <a:pt x="221" y="60"/>
                    <a:pt x="221" y="60"/>
                  </a:cubicBezTo>
                  <a:cubicBezTo>
                    <a:pt x="222" y="59"/>
                    <a:pt x="222" y="59"/>
                    <a:pt x="222" y="59"/>
                  </a:cubicBezTo>
                  <a:cubicBezTo>
                    <a:pt x="223" y="59"/>
                    <a:pt x="223" y="59"/>
                    <a:pt x="223" y="59"/>
                  </a:cubicBezTo>
                  <a:cubicBezTo>
                    <a:pt x="223" y="59"/>
                    <a:pt x="223" y="59"/>
                    <a:pt x="223" y="59"/>
                  </a:cubicBezTo>
                  <a:cubicBezTo>
                    <a:pt x="224" y="59"/>
                    <a:pt x="224" y="59"/>
                    <a:pt x="224" y="59"/>
                  </a:cubicBezTo>
                  <a:cubicBezTo>
                    <a:pt x="225" y="59"/>
                    <a:pt x="225" y="59"/>
                    <a:pt x="225" y="59"/>
                  </a:cubicBezTo>
                  <a:cubicBezTo>
                    <a:pt x="225" y="59"/>
                    <a:pt x="225" y="59"/>
                    <a:pt x="225" y="59"/>
                  </a:cubicBezTo>
                  <a:cubicBezTo>
                    <a:pt x="225" y="59"/>
                    <a:pt x="225" y="59"/>
                    <a:pt x="225" y="59"/>
                  </a:cubicBezTo>
                  <a:cubicBezTo>
                    <a:pt x="224" y="59"/>
                    <a:pt x="224" y="59"/>
                    <a:pt x="224" y="59"/>
                  </a:cubicBezTo>
                  <a:cubicBezTo>
                    <a:pt x="223" y="59"/>
                    <a:pt x="223" y="59"/>
                    <a:pt x="223" y="59"/>
                  </a:cubicBezTo>
                  <a:cubicBezTo>
                    <a:pt x="224" y="58"/>
                    <a:pt x="224" y="58"/>
                    <a:pt x="224" y="58"/>
                  </a:cubicBezTo>
                  <a:cubicBezTo>
                    <a:pt x="224" y="58"/>
                    <a:pt x="224" y="58"/>
                    <a:pt x="224" y="58"/>
                  </a:cubicBezTo>
                  <a:cubicBezTo>
                    <a:pt x="224" y="58"/>
                    <a:pt x="224" y="58"/>
                    <a:pt x="224" y="58"/>
                  </a:cubicBezTo>
                  <a:cubicBezTo>
                    <a:pt x="223" y="59"/>
                    <a:pt x="223" y="59"/>
                    <a:pt x="223" y="59"/>
                  </a:cubicBezTo>
                  <a:cubicBezTo>
                    <a:pt x="221" y="59"/>
                    <a:pt x="221" y="59"/>
                    <a:pt x="221" y="59"/>
                  </a:cubicBezTo>
                  <a:cubicBezTo>
                    <a:pt x="220" y="59"/>
                    <a:pt x="220" y="59"/>
                    <a:pt x="220" y="59"/>
                  </a:cubicBezTo>
                  <a:cubicBezTo>
                    <a:pt x="219" y="59"/>
                    <a:pt x="219" y="59"/>
                    <a:pt x="219" y="59"/>
                  </a:cubicBezTo>
                  <a:cubicBezTo>
                    <a:pt x="218" y="59"/>
                    <a:pt x="218" y="59"/>
                    <a:pt x="218" y="59"/>
                  </a:cubicBezTo>
                  <a:cubicBezTo>
                    <a:pt x="217" y="59"/>
                    <a:pt x="217" y="59"/>
                    <a:pt x="217" y="59"/>
                  </a:cubicBezTo>
                  <a:cubicBezTo>
                    <a:pt x="216" y="60"/>
                    <a:pt x="216" y="60"/>
                    <a:pt x="216" y="60"/>
                  </a:cubicBezTo>
                  <a:cubicBezTo>
                    <a:pt x="217" y="60"/>
                    <a:pt x="217" y="60"/>
                    <a:pt x="217" y="60"/>
                  </a:cubicBezTo>
                  <a:cubicBezTo>
                    <a:pt x="217" y="60"/>
                    <a:pt x="217" y="60"/>
                    <a:pt x="217" y="60"/>
                  </a:cubicBezTo>
                  <a:close/>
                  <a:moveTo>
                    <a:pt x="22" y="4"/>
                  </a:moveTo>
                  <a:cubicBezTo>
                    <a:pt x="21" y="5"/>
                    <a:pt x="21" y="5"/>
                    <a:pt x="21" y="5"/>
                  </a:cubicBezTo>
                  <a:cubicBezTo>
                    <a:pt x="21" y="6"/>
                    <a:pt x="21" y="6"/>
                    <a:pt x="21" y="6"/>
                  </a:cubicBezTo>
                  <a:cubicBezTo>
                    <a:pt x="22" y="7"/>
                    <a:pt x="22" y="7"/>
                    <a:pt x="22" y="7"/>
                  </a:cubicBezTo>
                  <a:cubicBezTo>
                    <a:pt x="22" y="7"/>
                    <a:pt x="22" y="7"/>
                    <a:pt x="22" y="7"/>
                  </a:cubicBezTo>
                  <a:cubicBezTo>
                    <a:pt x="22" y="5"/>
                    <a:pt x="22" y="5"/>
                    <a:pt x="22" y="5"/>
                  </a:cubicBezTo>
                  <a:cubicBezTo>
                    <a:pt x="22" y="5"/>
                    <a:pt x="22" y="5"/>
                    <a:pt x="22" y="5"/>
                  </a:cubicBezTo>
                  <a:cubicBezTo>
                    <a:pt x="22" y="4"/>
                    <a:pt x="22" y="4"/>
                    <a:pt x="22" y="4"/>
                  </a:cubicBezTo>
                  <a:cubicBezTo>
                    <a:pt x="22" y="4"/>
                    <a:pt x="22" y="4"/>
                    <a:pt x="22" y="4"/>
                  </a:cubicBezTo>
                  <a:close/>
                  <a:moveTo>
                    <a:pt x="106" y="121"/>
                  </a:moveTo>
                  <a:cubicBezTo>
                    <a:pt x="107" y="121"/>
                    <a:pt x="107" y="121"/>
                    <a:pt x="107" y="121"/>
                  </a:cubicBezTo>
                  <a:cubicBezTo>
                    <a:pt x="108" y="120"/>
                    <a:pt x="108" y="120"/>
                    <a:pt x="108" y="120"/>
                  </a:cubicBezTo>
                  <a:cubicBezTo>
                    <a:pt x="108" y="119"/>
                    <a:pt x="108" y="119"/>
                    <a:pt x="108" y="119"/>
                  </a:cubicBezTo>
                  <a:cubicBezTo>
                    <a:pt x="107" y="119"/>
                    <a:pt x="107" y="119"/>
                    <a:pt x="107" y="119"/>
                  </a:cubicBezTo>
                  <a:cubicBezTo>
                    <a:pt x="106" y="121"/>
                    <a:pt x="106" y="121"/>
                    <a:pt x="106" y="121"/>
                  </a:cubicBezTo>
                  <a:close/>
                  <a:moveTo>
                    <a:pt x="105" y="123"/>
                  </a:moveTo>
                  <a:cubicBezTo>
                    <a:pt x="106" y="123"/>
                    <a:pt x="106" y="123"/>
                    <a:pt x="106" y="123"/>
                  </a:cubicBezTo>
                  <a:cubicBezTo>
                    <a:pt x="106" y="122"/>
                    <a:pt x="106" y="122"/>
                    <a:pt x="106" y="122"/>
                  </a:cubicBezTo>
                  <a:cubicBezTo>
                    <a:pt x="106" y="121"/>
                    <a:pt x="106" y="121"/>
                    <a:pt x="106" y="121"/>
                  </a:cubicBezTo>
                  <a:cubicBezTo>
                    <a:pt x="105" y="123"/>
                    <a:pt x="105" y="123"/>
                    <a:pt x="105" y="123"/>
                  </a:cubicBezTo>
                  <a:close/>
                  <a:moveTo>
                    <a:pt x="105" y="128"/>
                  </a:moveTo>
                  <a:cubicBezTo>
                    <a:pt x="104" y="127"/>
                    <a:pt x="104" y="127"/>
                    <a:pt x="104" y="127"/>
                  </a:cubicBezTo>
                  <a:cubicBezTo>
                    <a:pt x="105" y="125"/>
                    <a:pt x="105" y="125"/>
                    <a:pt x="105" y="125"/>
                  </a:cubicBezTo>
                  <a:cubicBezTo>
                    <a:pt x="105" y="123"/>
                    <a:pt x="105" y="123"/>
                    <a:pt x="105" y="123"/>
                  </a:cubicBezTo>
                  <a:cubicBezTo>
                    <a:pt x="104" y="125"/>
                    <a:pt x="104" y="125"/>
                    <a:pt x="104" y="125"/>
                  </a:cubicBezTo>
                  <a:cubicBezTo>
                    <a:pt x="104" y="127"/>
                    <a:pt x="104" y="127"/>
                    <a:pt x="104" y="127"/>
                  </a:cubicBezTo>
                  <a:cubicBezTo>
                    <a:pt x="104" y="127"/>
                    <a:pt x="105" y="128"/>
                    <a:pt x="105" y="128"/>
                  </a:cubicBezTo>
                  <a:close/>
                </a:path>
              </a:pathLst>
            </a:custGeom>
            <a:grpFill/>
            <a:ln>
              <a:noFill/>
            </a:ln>
          </p:spPr>
          <p:txBody>
            <a:bodyPr/>
            <a:lstStyle/>
            <a:p>
              <a:pPr fontAlgn="auto">
                <a:spcBef>
                  <a:spcPts val="0"/>
                </a:spcBef>
                <a:spcAft>
                  <a:spcPts val="0"/>
                </a:spcAft>
                <a:defRPr/>
              </a:pPr>
              <a:endParaRPr lang="en-US">
                <a:solidFill>
                  <a:srgbClr val="595959"/>
                </a:solidFill>
                <a:latin typeface="+mn-lt"/>
                <a:ea typeface="+mn-ea"/>
              </a:endParaRPr>
            </a:p>
          </p:txBody>
        </p:sp>
      </p:grpSp>
      <p:sp>
        <p:nvSpPr>
          <p:cNvPr id="5" name="Title 4"/>
          <p:cNvSpPr>
            <a:spLocks noGrp="1"/>
          </p:cNvSpPr>
          <p:nvPr>
            <p:ph type="title"/>
          </p:nvPr>
        </p:nvSpPr>
        <p:spPr>
          <a:xfrm>
            <a:off x="1458913" y="2187575"/>
            <a:ext cx="6184900" cy="1020763"/>
          </a:xfrm>
        </p:spPr>
        <p:txBody>
          <a:bodyPr/>
          <a:lstStyle/>
          <a:p>
            <a:pPr fontAlgn="auto">
              <a:spcAft>
                <a:spcPts val="0"/>
              </a:spcAft>
              <a:defRPr/>
            </a:pPr>
            <a:r>
              <a:rPr lang="en-US" cap="none" dirty="0" smtClean="0">
                <a:effectLst>
                  <a:outerShdw blurRad="53975" dist="38100" dir="2700000" algn="tl" rotWithShape="0">
                    <a:schemeClr val="bg1">
                      <a:alpha val="50000"/>
                    </a:schemeClr>
                  </a:outerShdw>
                  <a:reflection stA="25000" endPos="50000" dist="38100" dir="5400000" sy="-100000" algn="bl" rotWithShape="0"/>
                </a:effectLst>
              </a:rPr>
              <a:t>AegisSAN Values &amp; Benefits</a:t>
            </a:r>
            <a:endParaRPr lang="en-US" cap="none" dirty="0">
              <a:effectLst>
                <a:outerShdw blurRad="53975" dist="38100" dir="2700000" algn="tl" rotWithShape="0">
                  <a:schemeClr val="bg1">
                    <a:alpha val="50000"/>
                  </a:schemeClr>
                </a:outerShdw>
                <a:reflection stA="25000" endPos="50000" dist="38100" dir="5400000" sy="-100000" algn="bl" rotWithShape="0"/>
              </a:effectLs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6375"/>
            <a:ext cx="8229600" cy="857250"/>
          </a:xfrm>
        </p:spPr>
        <p:txBody>
          <a:bodyPr/>
          <a:lstStyle/>
          <a:p>
            <a:pPr fontAlgn="auto">
              <a:spcAft>
                <a:spcPts val="0"/>
              </a:spcAft>
              <a:defRPr/>
            </a:pPr>
            <a:r>
              <a:rPr lang="en-US" dirty="0" smtClean="0"/>
              <a:t>AegisSAN LX </a:t>
            </a:r>
            <a:endParaRPr lang="en-US" dirty="0"/>
          </a:p>
        </p:txBody>
      </p:sp>
      <p:sp>
        <p:nvSpPr>
          <p:cNvPr id="3" name="Content Placeholder 2"/>
          <p:cNvSpPr>
            <a:spLocks noGrp="1"/>
          </p:cNvSpPr>
          <p:nvPr>
            <p:ph sz="half" idx="2"/>
          </p:nvPr>
        </p:nvSpPr>
        <p:spPr>
          <a:xfrm>
            <a:off x="4648200" y="1073150"/>
            <a:ext cx="4038600" cy="3789363"/>
          </a:xfrm>
        </p:spPr>
        <p:txBody>
          <a:bodyPr anchor="ctr"/>
          <a:lstStyle/>
          <a:p>
            <a:pPr marL="0" indent="0" algn="ctr" fontAlgn="auto">
              <a:spcAft>
                <a:spcPts val="0"/>
              </a:spcAft>
              <a:buFont typeface="Arial" pitchFamily="34" charset="0"/>
              <a:buNone/>
              <a:defRPr/>
            </a:pPr>
            <a:r>
              <a:rPr lang="en-US" sz="2400" b="1" dirty="0">
                <a:solidFill>
                  <a:srgbClr val="666666"/>
                </a:solidFill>
              </a:rPr>
              <a:t>Application Optimized Performance</a:t>
            </a:r>
          </a:p>
          <a:p>
            <a:pPr marL="0" indent="0" fontAlgn="auto">
              <a:spcAft>
                <a:spcPts val="0"/>
              </a:spcAft>
              <a:buFont typeface="Arial" pitchFamily="34" charset="0"/>
              <a:buNone/>
              <a:defRPr/>
            </a:pPr>
            <a:r>
              <a:rPr lang="en-US" sz="2000" dirty="0" err="1" smtClean="0">
                <a:solidFill>
                  <a:srgbClr val="666666"/>
                </a:solidFill>
              </a:rPr>
              <a:t>AegisSAN</a:t>
            </a:r>
            <a:r>
              <a:rPr lang="en-US" sz="2000" dirty="0" smtClean="0">
                <a:solidFill>
                  <a:srgbClr val="666666"/>
                </a:solidFill>
              </a:rPr>
              <a:t> </a:t>
            </a:r>
            <a:r>
              <a:rPr lang="en-US" sz="2000" dirty="0">
                <a:solidFill>
                  <a:srgbClr val="666666"/>
                </a:solidFill>
              </a:rPr>
              <a:t>LX series are optimized for different applications, IO sizes, and access patterns. </a:t>
            </a:r>
            <a:endParaRPr lang="en-US" sz="2000" dirty="0" smtClean="0">
              <a:solidFill>
                <a:srgbClr val="666666"/>
              </a:solidFill>
            </a:endParaRPr>
          </a:p>
          <a:p>
            <a:pPr marL="0" indent="0" fontAlgn="auto">
              <a:spcAft>
                <a:spcPts val="0"/>
              </a:spcAft>
              <a:buFont typeface="Arial" pitchFamily="34" charset="0"/>
              <a:buNone/>
              <a:defRPr/>
            </a:pPr>
            <a:r>
              <a:rPr lang="en-US" altLang="zh-TW" sz="2000" dirty="0" err="1" smtClean="0">
                <a:solidFill>
                  <a:srgbClr val="666666"/>
                </a:solidFill>
              </a:rPr>
              <a:t>AegisSAN</a:t>
            </a:r>
            <a:r>
              <a:rPr lang="en-US" altLang="zh-TW" sz="2000" dirty="0" smtClean="0">
                <a:solidFill>
                  <a:srgbClr val="666666"/>
                </a:solidFill>
              </a:rPr>
              <a:t> </a:t>
            </a:r>
            <a:r>
              <a:rPr lang="en-US" altLang="zh-TW" sz="2000" dirty="0">
                <a:solidFill>
                  <a:srgbClr val="666666"/>
                </a:solidFill>
              </a:rPr>
              <a:t>LX</a:t>
            </a:r>
            <a:r>
              <a:rPr lang="en-US" sz="2000" dirty="0" smtClean="0">
                <a:solidFill>
                  <a:srgbClr val="666666"/>
                </a:solidFill>
              </a:rPr>
              <a:t> </a:t>
            </a:r>
            <a:r>
              <a:rPr lang="en-US" sz="2000" dirty="0">
                <a:solidFill>
                  <a:srgbClr val="666666"/>
                </a:solidFill>
              </a:rPr>
              <a:t>can deliver more than </a:t>
            </a:r>
            <a:r>
              <a:rPr lang="en-US" sz="2000" dirty="0">
                <a:solidFill>
                  <a:srgbClr val="1CAAE2"/>
                </a:solidFill>
              </a:rPr>
              <a:t>600K random IO per second</a:t>
            </a:r>
            <a:r>
              <a:rPr lang="en-US" sz="2000" dirty="0">
                <a:solidFill>
                  <a:srgbClr val="666666"/>
                </a:solidFill>
              </a:rPr>
              <a:t> for high IOPS demands and stable </a:t>
            </a:r>
            <a:r>
              <a:rPr lang="en-US" sz="2000" dirty="0">
                <a:solidFill>
                  <a:srgbClr val="1CAAE2"/>
                </a:solidFill>
              </a:rPr>
              <a:t>6,200MB/s</a:t>
            </a:r>
            <a:r>
              <a:rPr lang="en-US" sz="2000" dirty="0">
                <a:solidFill>
                  <a:srgbClr val="666666"/>
                </a:solidFill>
              </a:rPr>
              <a:t> for substantial performance requirements</a:t>
            </a:r>
            <a:r>
              <a:rPr lang="en-US" sz="2000" dirty="0" smtClean="0">
                <a:solidFill>
                  <a:srgbClr val="666666"/>
                </a:solidFill>
              </a:rPr>
              <a:t>.</a:t>
            </a:r>
            <a:endParaRPr lang="en-US" sz="2000" dirty="0">
              <a:solidFill>
                <a:srgbClr val="666666"/>
              </a:solidFill>
            </a:endParaRPr>
          </a:p>
        </p:txBody>
      </p:sp>
      <p:grpSp>
        <p:nvGrpSpPr>
          <p:cNvPr id="107523" name="Group 1"/>
          <p:cNvGrpSpPr>
            <a:grpSpLocks/>
          </p:cNvGrpSpPr>
          <p:nvPr/>
        </p:nvGrpSpPr>
        <p:grpSpPr bwMode="auto">
          <a:xfrm>
            <a:off x="465138" y="1614488"/>
            <a:ext cx="4098925" cy="2360612"/>
            <a:chOff x="465138" y="1614758"/>
            <a:chExt cx="4099185" cy="2360058"/>
          </a:xfrm>
        </p:grpSpPr>
        <p:grpSp>
          <p:nvGrpSpPr>
            <p:cNvPr id="107524" name="Group 4"/>
            <p:cNvGrpSpPr>
              <a:grpSpLocks/>
            </p:cNvGrpSpPr>
            <p:nvPr/>
          </p:nvGrpSpPr>
          <p:grpSpPr bwMode="auto">
            <a:xfrm>
              <a:off x="465138" y="1614758"/>
              <a:ext cx="4099185" cy="2360058"/>
              <a:chOff x="989806" y="2042083"/>
              <a:chExt cx="3440113" cy="1980605"/>
            </a:xfrm>
          </p:grpSpPr>
          <p:graphicFrame>
            <p:nvGraphicFramePr>
              <p:cNvPr id="107530" name="Chart 6"/>
              <p:cNvGraphicFramePr>
                <a:graphicFrameLocks/>
              </p:cNvGraphicFramePr>
              <p:nvPr/>
            </p:nvGraphicFramePr>
            <p:xfrm>
              <a:off x="947174" y="1999451"/>
              <a:ext cx="3525378" cy="2065870"/>
            </p:xfrm>
            <a:graphic>
              <a:graphicData uri="http://schemas.openxmlformats.org/presentationml/2006/ole">
                <p:oleObj spid="_x0000_s107530" r:id="rId3" imgW="4200508" imgH="2456901" progId="Excel.Chart.8">
                  <p:embed/>
                </p:oleObj>
              </a:graphicData>
            </a:graphic>
          </p:graphicFrame>
          <p:grpSp>
            <p:nvGrpSpPr>
              <p:cNvPr id="107531" name="Group 7"/>
              <p:cNvGrpSpPr>
                <a:grpSpLocks/>
              </p:cNvGrpSpPr>
              <p:nvPr/>
            </p:nvGrpSpPr>
            <p:grpSpPr bwMode="auto">
              <a:xfrm>
                <a:off x="2772183" y="2607640"/>
                <a:ext cx="1252246" cy="895540"/>
                <a:chOff x="2034350" y="2526148"/>
                <a:chExt cx="1252246" cy="895540"/>
              </a:xfrm>
            </p:grpSpPr>
            <p:sp>
              <p:nvSpPr>
                <p:cNvPr id="9" name="TextBox 8"/>
                <p:cNvSpPr txBox="1"/>
                <p:nvPr/>
              </p:nvSpPr>
              <p:spPr>
                <a:xfrm>
                  <a:off x="2735463" y="2526668"/>
                  <a:ext cx="551591" cy="307680"/>
                </a:xfrm>
                <a:prstGeom prst="rect">
                  <a:avLst/>
                </a:prstGeom>
                <a:noFill/>
              </p:spPr>
              <p:txBody>
                <a:bodyPr wrap="none">
                  <a:spAutoFit/>
                </a:bodyPr>
                <a:lstStyle/>
                <a:p>
                  <a:pPr fontAlgn="auto">
                    <a:spcBef>
                      <a:spcPts val="0"/>
                    </a:spcBef>
                    <a:spcAft>
                      <a:spcPts val="0"/>
                    </a:spcAft>
                    <a:defRPr/>
                  </a:pPr>
                  <a:r>
                    <a:rPr lang="en-US" sz="1400" b="1" dirty="0">
                      <a:solidFill>
                        <a:srgbClr val="1CAAE2"/>
                      </a:solidFill>
                      <a:effectLst>
                        <a:outerShdw blurRad="53975" dist="38100" dir="2700000" algn="tl" rotWithShape="0">
                          <a:srgbClr val="FFFFFF">
                            <a:alpha val="50000"/>
                          </a:srgbClr>
                        </a:outerShdw>
                      </a:effectLst>
                      <a:latin typeface="+mn-lt"/>
                      <a:ea typeface="+mn-ea"/>
                    </a:rPr>
                    <a:t>610K</a:t>
                  </a:r>
                  <a:endParaRPr lang="en-US" sz="1400" b="1" dirty="0">
                    <a:solidFill>
                      <a:srgbClr val="1CAAE2"/>
                    </a:solidFill>
                    <a:effectLst>
                      <a:outerShdw blurRad="53975" dist="38100" dir="2700000" algn="tl" rotWithShape="0">
                        <a:srgbClr val="FFFFFF">
                          <a:alpha val="50000"/>
                        </a:srgbClr>
                      </a:outerShdw>
                    </a:effectLst>
                    <a:latin typeface="+mn-lt"/>
                    <a:ea typeface="+mn-ea"/>
                  </a:endParaRPr>
                </a:p>
              </p:txBody>
            </p:sp>
            <p:sp>
              <p:nvSpPr>
                <p:cNvPr id="10" name="TextBox 9"/>
                <p:cNvSpPr txBox="1"/>
                <p:nvPr/>
              </p:nvSpPr>
              <p:spPr>
                <a:xfrm>
                  <a:off x="2034650" y="3114057"/>
                  <a:ext cx="555587" cy="307679"/>
                </a:xfrm>
                <a:prstGeom prst="rect">
                  <a:avLst/>
                </a:prstGeom>
                <a:noFill/>
              </p:spPr>
              <p:txBody>
                <a:bodyPr wrap="none">
                  <a:spAutoFit/>
                </a:bodyPr>
                <a:lstStyle/>
                <a:p>
                  <a:pPr fontAlgn="auto">
                    <a:spcBef>
                      <a:spcPts val="0"/>
                    </a:spcBef>
                    <a:spcAft>
                      <a:spcPts val="0"/>
                    </a:spcAft>
                    <a:defRPr/>
                  </a:pPr>
                  <a:r>
                    <a:rPr lang="en-US" sz="1400" b="1" dirty="0">
                      <a:solidFill>
                        <a:srgbClr val="1A86C1"/>
                      </a:solidFill>
                      <a:effectLst>
                        <a:outerShdw blurRad="53975" dist="38100" dir="2700000" algn="tl" rotWithShape="0">
                          <a:srgbClr val="FFFFFF">
                            <a:alpha val="50000"/>
                          </a:srgbClr>
                        </a:outerShdw>
                      </a:effectLst>
                      <a:latin typeface="+mn-lt"/>
                      <a:ea typeface="+mn-ea"/>
                    </a:rPr>
                    <a:t>400K</a:t>
                  </a:r>
                  <a:endParaRPr lang="en-US" sz="1400" b="1" dirty="0">
                    <a:solidFill>
                      <a:srgbClr val="1A86C1"/>
                    </a:solidFill>
                    <a:effectLst>
                      <a:outerShdw blurRad="53975" dist="38100" dir="2700000" algn="tl" rotWithShape="0">
                        <a:srgbClr val="FFFFFF">
                          <a:alpha val="50000"/>
                        </a:srgbClr>
                      </a:outerShdw>
                    </a:effectLst>
                    <a:latin typeface="+mn-lt"/>
                    <a:ea typeface="+mn-ea"/>
                  </a:endParaRPr>
                </a:p>
              </p:txBody>
            </p:sp>
          </p:grpSp>
        </p:grpSp>
        <p:grpSp>
          <p:nvGrpSpPr>
            <p:cNvPr id="107525" name="Group 12"/>
            <p:cNvGrpSpPr>
              <a:grpSpLocks/>
            </p:cNvGrpSpPr>
            <p:nvPr/>
          </p:nvGrpSpPr>
          <p:grpSpPr bwMode="auto">
            <a:xfrm>
              <a:off x="1075738" y="3693808"/>
              <a:ext cx="1609060" cy="246221"/>
              <a:chOff x="481477" y="3623555"/>
              <a:chExt cx="1609060" cy="246221"/>
            </a:xfrm>
          </p:grpSpPr>
          <p:sp>
            <p:nvSpPr>
              <p:cNvPr id="14" name="TextBox 13"/>
              <p:cNvSpPr txBox="1"/>
              <p:nvPr/>
            </p:nvSpPr>
            <p:spPr>
              <a:xfrm>
                <a:off x="666265" y="3623642"/>
                <a:ext cx="1424078" cy="246004"/>
              </a:xfrm>
              <a:prstGeom prst="rect">
                <a:avLst/>
              </a:prstGeom>
              <a:noFill/>
            </p:spPr>
            <p:txBody>
              <a:bodyPr wrap="none">
                <a:spAutoFit/>
              </a:bodyPr>
              <a:lstStyle/>
              <a:p>
                <a:pPr fontAlgn="auto">
                  <a:spcBef>
                    <a:spcPts val="0"/>
                  </a:spcBef>
                  <a:spcAft>
                    <a:spcPts val="0"/>
                  </a:spcAft>
                  <a:defRPr/>
                </a:pPr>
                <a:r>
                  <a:rPr lang="en-US" sz="1000" dirty="0">
                    <a:solidFill>
                      <a:srgbClr val="666666"/>
                    </a:solidFill>
                    <a:effectLst>
                      <a:outerShdw blurRad="53975" dist="38100" dir="2700000" algn="tl" rotWithShape="0">
                        <a:srgbClr val="FFFFFF">
                          <a:alpha val="50000"/>
                        </a:srgbClr>
                      </a:outerShdw>
                    </a:effectLst>
                    <a:latin typeface="+mn-lt"/>
                    <a:ea typeface="+mn-ea"/>
                  </a:rPr>
                  <a:t>512B QD32 x 8 Workers</a:t>
                </a:r>
                <a:endParaRPr lang="en-US" sz="1000" dirty="0">
                  <a:solidFill>
                    <a:srgbClr val="666666"/>
                  </a:solidFill>
                  <a:effectLst>
                    <a:outerShdw blurRad="53975" dist="38100" dir="2700000" algn="tl" rotWithShape="0">
                      <a:srgbClr val="FFFFFF">
                        <a:alpha val="50000"/>
                      </a:srgbClr>
                    </a:outerShdw>
                  </a:effectLst>
                  <a:latin typeface="+mn-lt"/>
                  <a:ea typeface="+mn-ea"/>
                </a:endParaRPr>
              </a:p>
            </p:txBody>
          </p:sp>
          <p:grpSp>
            <p:nvGrpSpPr>
              <p:cNvPr id="107527" name="Group 14"/>
              <p:cNvGrpSpPr>
                <a:grpSpLocks/>
              </p:cNvGrpSpPr>
              <p:nvPr/>
            </p:nvGrpSpPr>
            <p:grpSpPr bwMode="auto">
              <a:xfrm>
                <a:off x="481477" y="3709953"/>
                <a:ext cx="236044" cy="108696"/>
                <a:chOff x="4431985" y="3577734"/>
                <a:chExt cx="236044" cy="108696"/>
              </a:xfrm>
            </p:grpSpPr>
            <p:sp>
              <p:nvSpPr>
                <p:cNvPr id="16" name="Rectangle 15"/>
                <p:cNvSpPr/>
                <p:nvPr/>
              </p:nvSpPr>
              <p:spPr>
                <a:xfrm>
                  <a:off x="4432611" y="3577128"/>
                  <a:ext cx="107957" cy="109511"/>
                </a:xfrm>
                <a:prstGeom prst="rect">
                  <a:avLst/>
                </a:prstGeom>
                <a:solidFill>
                  <a:srgbClr val="1CAAE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7" name="Rectangle 16"/>
                <p:cNvSpPr/>
                <p:nvPr/>
              </p:nvSpPr>
              <p:spPr>
                <a:xfrm>
                  <a:off x="4561207" y="3577128"/>
                  <a:ext cx="107957" cy="109511"/>
                </a:xfrm>
                <a:prstGeom prst="rect">
                  <a:avLst/>
                </a:prstGeom>
                <a:solidFill>
                  <a:srgbClr val="1A86C1">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grpSp>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06375"/>
            <a:ext cx="8229600" cy="857250"/>
          </a:xfrm>
        </p:spPr>
        <p:txBody>
          <a:bodyPr/>
          <a:lstStyle/>
          <a:p>
            <a:pPr fontAlgn="auto">
              <a:spcAft>
                <a:spcPts val="0"/>
              </a:spcAft>
              <a:defRPr/>
            </a:pPr>
            <a:r>
              <a:rPr lang="en-US" dirty="0"/>
              <a:t>AegisSAN LX </a:t>
            </a:r>
          </a:p>
        </p:txBody>
      </p:sp>
      <p:sp>
        <p:nvSpPr>
          <p:cNvPr id="6" name="Rectangle 5"/>
          <p:cNvSpPr/>
          <p:nvPr/>
        </p:nvSpPr>
        <p:spPr>
          <a:xfrm>
            <a:off x="465138" y="1065213"/>
            <a:ext cx="5019675" cy="19573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tIns="36000" bIns="36000" anchor="ctr"/>
          <a:lstStyle/>
          <a:p>
            <a:pPr algn="ctr" fontAlgn="auto">
              <a:spcBef>
                <a:spcPts val="0"/>
              </a:spcBef>
              <a:spcAft>
                <a:spcPts val="0"/>
              </a:spcAft>
              <a:defRPr/>
            </a:pPr>
            <a:r>
              <a:rPr lang="en-US" sz="1600" b="1" dirty="0">
                <a:solidFill>
                  <a:srgbClr val="666666"/>
                </a:solidFill>
                <a:effectLst>
                  <a:outerShdw blurRad="53975" dist="38100" dir="2700000" algn="tl" rotWithShape="0">
                    <a:srgbClr val="FFFFFF">
                      <a:alpha val="50000"/>
                    </a:srgbClr>
                  </a:outerShdw>
                </a:effectLst>
              </a:rPr>
              <a:t>Diverse Host Connection Support</a:t>
            </a:r>
          </a:p>
          <a:p>
            <a:pPr algn="ctr" fontAlgn="auto">
              <a:spcBef>
                <a:spcPts val="0"/>
              </a:spcBef>
              <a:spcAft>
                <a:spcPts val="0"/>
              </a:spcAft>
              <a:defRPr/>
            </a:pPr>
            <a:r>
              <a:rPr lang="en-US" sz="1600" dirty="0">
                <a:solidFill>
                  <a:srgbClr val="666666"/>
                </a:solidFill>
                <a:effectLst>
                  <a:outerShdw blurRad="53975" dist="38100" dir="2700000" algn="tl" rotWithShape="0">
                    <a:srgbClr val="FFFFFF">
                      <a:alpha val="50000"/>
                    </a:srgbClr>
                  </a:outerShdw>
                </a:effectLst>
              </a:rPr>
              <a:t>10G iSCSI | 1G iSCSI | 16G FC | 8G FC</a:t>
            </a:r>
          </a:p>
          <a:p>
            <a:pPr algn="ctr" fontAlgn="auto">
              <a:spcBef>
                <a:spcPts val="0"/>
              </a:spcBef>
              <a:spcAft>
                <a:spcPts val="0"/>
              </a:spcAft>
              <a:defRPr/>
            </a:pPr>
            <a:endParaRPr lang="en-US" sz="1300" b="1" dirty="0">
              <a:solidFill>
                <a:srgbClr val="666666"/>
              </a:solidFill>
              <a:effectLst>
                <a:outerShdw blurRad="53975" dist="38100" dir="2700000" algn="tl" rotWithShape="0">
                  <a:srgbClr val="FFFFFF">
                    <a:alpha val="50000"/>
                  </a:srgbClr>
                </a:outerShdw>
              </a:effectLst>
            </a:endParaRPr>
          </a:p>
          <a:p>
            <a:pPr algn="ctr" fontAlgn="auto">
              <a:spcBef>
                <a:spcPts val="0"/>
              </a:spcBef>
              <a:spcAft>
                <a:spcPts val="0"/>
              </a:spcAft>
              <a:defRPr/>
            </a:pPr>
            <a:r>
              <a:rPr lang="en-US" sz="1600" b="1" dirty="0">
                <a:solidFill>
                  <a:srgbClr val="666666"/>
                </a:solidFill>
                <a:effectLst>
                  <a:outerShdw blurRad="53975" dist="38100" dir="2700000" algn="tl" rotWithShape="0">
                    <a:srgbClr val="FFFFFF">
                      <a:alpha val="50000"/>
                    </a:srgbClr>
                  </a:outerShdw>
                </a:effectLst>
              </a:rPr>
              <a:t>Various Chassis Choices </a:t>
            </a:r>
            <a:r>
              <a:rPr lang="en-US" sz="1600" b="1" dirty="0">
                <a:solidFill>
                  <a:srgbClr val="666666"/>
                </a:solidFill>
                <a:effectLst>
                  <a:outerShdw blurRad="53975" dist="38100" dir="2700000" algn="tl" rotWithShape="0">
                    <a:srgbClr val="FFFFFF">
                      <a:alpha val="50000"/>
                    </a:srgbClr>
                  </a:outerShdw>
                </a:effectLst>
              </a:rPr>
              <a:t>f</a:t>
            </a:r>
            <a:r>
              <a:rPr lang="en-US" sz="1600" b="1" dirty="0">
                <a:solidFill>
                  <a:srgbClr val="666666"/>
                </a:solidFill>
                <a:effectLst>
                  <a:outerShdw blurRad="53975" dist="38100" dir="2700000" algn="tl" rotWithShape="0">
                    <a:srgbClr val="FFFFFF">
                      <a:alpha val="50000"/>
                    </a:srgbClr>
                  </a:outerShdw>
                </a:effectLst>
              </a:rPr>
              <a:t>or Any Unexpected Expansion</a:t>
            </a:r>
          </a:p>
          <a:p>
            <a:pPr algn="ctr" fontAlgn="auto">
              <a:spcBef>
                <a:spcPts val="0"/>
              </a:spcBef>
              <a:spcAft>
                <a:spcPts val="0"/>
              </a:spcAft>
              <a:defRPr/>
            </a:pPr>
            <a:r>
              <a:rPr lang="en-US" sz="1300" dirty="0">
                <a:solidFill>
                  <a:srgbClr val="666666"/>
                </a:solidFill>
                <a:effectLst>
                  <a:outerShdw blurRad="53975" dist="38100" dir="2700000" algn="tl" rotWithShape="0">
                    <a:srgbClr val="FFFFFF">
                      <a:alpha val="50000"/>
                    </a:srgbClr>
                  </a:outerShdw>
                </a:effectLst>
              </a:rPr>
              <a:t>2U 12 Bays | 3U 16 Bays | 4U 24 Bays | 4U High Density 60 Bays</a:t>
            </a:r>
          </a:p>
        </p:txBody>
      </p:sp>
      <p:sp>
        <p:nvSpPr>
          <p:cNvPr id="8" name="Rectangle 7"/>
          <p:cNvSpPr/>
          <p:nvPr/>
        </p:nvSpPr>
        <p:spPr>
          <a:xfrm>
            <a:off x="5235575" y="1381125"/>
            <a:ext cx="3440113" cy="19764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tIns="36000" bIns="36000" anchor="ctr"/>
          <a:lstStyle/>
          <a:p>
            <a:pPr algn="ctr" fontAlgn="auto">
              <a:spcBef>
                <a:spcPts val="0"/>
              </a:spcBef>
              <a:spcAft>
                <a:spcPts val="0"/>
              </a:spcAft>
              <a:defRPr/>
            </a:pPr>
            <a:r>
              <a:rPr lang="en-US" sz="1600" b="1" dirty="0">
                <a:solidFill>
                  <a:srgbClr val="666666"/>
                </a:solidFill>
                <a:effectLst>
                  <a:outerShdw blurRad="53975" dist="38100" dir="2700000" algn="tl" rotWithShape="0">
                    <a:srgbClr val="FFFFFF">
                      <a:alpha val="50000"/>
                    </a:srgbClr>
                  </a:outerShdw>
                </a:effectLst>
              </a:rPr>
              <a:t>Enterprise Software Features </a:t>
            </a:r>
          </a:p>
          <a:p>
            <a:pPr algn="ctr" fontAlgn="auto">
              <a:spcBef>
                <a:spcPts val="0"/>
              </a:spcBef>
              <a:spcAft>
                <a:spcPts val="0"/>
              </a:spcAft>
              <a:defRPr/>
            </a:pPr>
            <a:endParaRPr lang="en-US" sz="800" dirty="0">
              <a:solidFill>
                <a:srgbClr val="666666"/>
              </a:solidFill>
              <a:effectLst>
                <a:outerShdw blurRad="53975" dist="38100" dir="2700000" algn="tl" rotWithShape="0">
                  <a:srgbClr val="FFFFFF">
                    <a:alpha val="50000"/>
                  </a:srgbClr>
                </a:outerShdw>
              </a:effectLst>
            </a:endParaRPr>
          </a:p>
          <a:p>
            <a:pPr algn="ctr" fontAlgn="auto">
              <a:spcBef>
                <a:spcPts val="0"/>
              </a:spcBef>
              <a:spcAft>
                <a:spcPts val="0"/>
              </a:spcAft>
              <a:defRPr/>
            </a:pPr>
            <a:r>
              <a:rPr lang="en-US" sz="1300" b="1" dirty="0">
                <a:solidFill>
                  <a:srgbClr val="1CAAE2"/>
                </a:solidFill>
                <a:effectLst>
                  <a:outerShdw blurRad="53975" dist="38100" dir="2700000" algn="tl" rotWithShape="0">
                    <a:srgbClr val="FFFFFF">
                      <a:alpha val="50000"/>
                    </a:srgbClr>
                  </a:outerShdw>
                </a:effectLst>
              </a:rPr>
              <a:t>Integral Data Protections</a:t>
            </a:r>
          </a:p>
          <a:p>
            <a:pPr algn="ctr" fontAlgn="auto">
              <a:spcBef>
                <a:spcPts val="0"/>
              </a:spcBef>
              <a:spcAft>
                <a:spcPts val="0"/>
              </a:spcAft>
              <a:defRPr/>
            </a:pPr>
            <a:r>
              <a:rPr lang="en-US" sz="1050" dirty="0">
                <a:solidFill>
                  <a:srgbClr val="666666"/>
                </a:solidFill>
                <a:effectLst>
                  <a:outerShdw blurRad="53975" dist="38100" dir="2700000" algn="tl" rotWithShape="0">
                    <a:srgbClr val="FFFFFF">
                      <a:alpha val="50000"/>
                    </a:srgbClr>
                  </a:outerShdw>
                </a:effectLst>
              </a:rPr>
              <a:t>Snapshot | Clone | Replication</a:t>
            </a:r>
          </a:p>
          <a:p>
            <a:pPr algn="ctr" fontAlgn="auto">
              <a:spcBef>
                <a:spcPts val="0"/>
              </a:spcBef>
              <a:spcAft>
                <a:spcPts val="0"/>
              </a:spcAft>
              <a:defRPr/>
            </a:pPr>
            <a:endParaRPr lang="en-US" sz="800" dirty="0">
              <a:solidFill>
                <a:srgbClr val="666666"/>
              </a:solidFill>
              <a:effectLst>
                <a:outerShdw blurRad="53975" dist="38100" dir="2700000" algn="tl" rotWithShape="0">
                  <a:srgbClr val="FFFFFF">
                    <a:alpha val="50000"/>
                  </a:srgbClr>
                </a:outerShdw>
              </a:effectLst>
            </a:endParaRPr>
          </a:p>
          <a:p>
            <a:pPr algn="ctr" fontAlgn="auto">
              <a:spcBef>
                <a:spcPts val="0"/>
              </a:spcBef>
              <a:spcAft>
                <a:spcPts val="0"/>
              </a:spcAft>
              <a:defRPr/>
            </a:pPr>
            <a:r>
              <a:rPr lang="en-US" sz="1300" b="1" dirty="0">
                <a:solidFill>
                  <a:srgbClr val="1CAAE2"/>
                </a:solidFill>
                <a:effectLst>
                  <a:outerShdw blurRad="53975" dist="38100" dir="2700000" algn="tl" rotWithShape="0">
                    <a:srgbClr val="FFFFFF">
                      <a:alpha val="50000"/>
                    </a:srgbClr>
                  </a:outerShdw>
                </a:effectLst>
              </a:rPr>
              <a:t>Smart Data Management</a:t>
            </a:r>
          </a:p>
          <a:p>
            <a:pPr algn="ctr" fontAlgn="auto">
              <a:spcBef>
                <a:spcPts val="0"/>
              </a:spcBef>
              <a:spcAft>
                <a:spcPts val="0"/>
              </a:spcAft>
              <a:defRPr/>
            </a:pPr>
            <a:r>
              <a:rPr lang="en-US" sz="1050" dirty="0">
                <a:solidFill>
                  <a:srgbClr val="666666"/>
                </a:solidFill>
                <a:effectLst>
                  <a:outerShdw blurRad="53975" dist="38100" dir="2700000" algn="tl" rotWithShape="0">
                    <a:srgbClr val="FFFFFF">
                      <a:alpha val="50000"/>
                    </a:srgbClr>
                  </a:outerShdw>
                </a:effectLst>
              </a:rPr>
              <a:t>Thin Provisioning</a:t>
            </a:r>
          </a:p>
          <a:p>
            <a:pPr algn="ctr" fontAlgn="auto">
              <a:spcBef>
                <a:spcPts val="0"/>
              </a:spcBef>
              <a:spcAft>
                <a:spcPts val="0"/>
              </a:spcAft>
              <a:defRPr/>
            </a:pPr>
            <a:r>
              <a:rPr lang="en-US" sz="1050" dirty="0">
                <a:solidFill>
                  <a:srgbClr val="666666"/>
                </a:solidFill>
                <a:effectLst>
                  <a:outerShdw blurRad="53975" dist="38100" dir="2700000" algn="tl" rotWithShape="0">
                    <a:srgbClr val="FFFFFF">
                      <a:alpha val="50000"/>
                    </a:srgbClr>
                  </a:outerShdw>
                </a:effectLst>
              </a:rPr>
              <a:t>SSD caching</a:t>
            </a:r>
          </a:p>
          <a:p>
            <a:pPr algn="ctr" fontAlgn="auto">
              <a:spcBef>
                <a:spcPts val="0"/>
              </a:spcBef>
              <a:spcAft>
                <a:spcPts val="0"/>
              </a:spcAft>
              <a:defRPr/>
            </a:pPr>
            <a:r>
              <a:rPr lang="en-US" sz="1050" dirty="0">
                <a:solidFill>
                  <a:srgbClr val="666666"/>
                </a:solidFill>
                <a:effectLst>
                  <a:outerShdw blurRad="53975" dist="38100" dir="2700000" algn="tl" rotWithShape="0">
                    <a:srgbClr val="FFFFFF">
                      <a:alpha val="50000"/>
                    </a:srgbClr>
                  </a:outerShdw>
                </a:effectLst>
              </a:rPr>
              <a:t>Fast rebuild</a:t>
            </a:r>
          </a:p>
          <a:p>
            <a:pPr algn="ctr" fontAlgn="auto">
              <a:spcBef>
                <a:spcPts val="0"/>
              </a:spcBef>
              <a:spcAft>
                <a:spcPts val="0"/>
              </a:spcAft>
              <a:defRPr/>
            </a:pPr>
            <a:r>
              <a:rPr lang="en-US" sz="1050" dirty="0">
                <a:solidFill>
                  <a:srgbClr val="666666"/>
                </a:solidFill>
                <a:effectLst>
                  <a:outerShdw blurRad="53975" dist="38100" dir="2700000" algn="tl" rotWithShape="0">
                    <a:srgbClr val="FFFFFF">
                      <a:alpha val="50000"/>
                    </a:srgbClr>
                  </a:outerShdw>
                </a:effectLst>
              </a:rPr>
              <a:t>Seamless </a:t>
            </a:r>
            <a:r>
              <a:rPr lang="en-US" sz="1050" dirty="0">
                <a:solidFill>
                  <a:srgbClr val="666666"/>
                </a:solidFill>
                <a:effectLst>
                  <a:outerShdw blurRad="53975" dist="38100" dir="2700000" algn="tl" rotWithShape="0">
                    <a:srgbClr val="FFFFFF">
                      <a:alpha val="50000"/>
                    </a:srgbClr>
                  </a:outerShdw>
                </a:effectLst>
              </a:rPr>
              <a:t>Roaming</a:t>
            </a:r>
          </a:p>
          <a:p>
            <a:pPr algn="ctr" fontAlgn="auto">
              <a:spcBef>
                <a:spcPts val="0"/>
              </a:spcBef>
              <a:spcAft>
                <a:spcPts val="0"/>
              </a:spcAft>
              <a:defRPr/>
            </a:pPr>
            <a:r>
              <a:rPr lang="en-US" sz="1050" dirty="0">
                <a:solidFill>
                  <a:srgbClr val="666666"/>
                </a:solidFill>
                <a:effectLst>
                  <a:outerShdw blurRad="53975" dist="38100" dir="2700000" algn="tl" rotWithShape="0">
                    <a:srgbClr val="FFFFFF">
                      <a:alpha val="50000"/>
                    </a:srgbClr>
                  </a:outerShdw>
                </a:effectLst>
              </a:rPr>
              <a:t>Copy Migration</a:t>
            </a:r>
            <a:endParaRPr lang="en-US" sz="1050" dirty="0">
              <a:solidFill>
                <a:srgbClr val="666666"/>
              </a:solidFill>
              <a:effectLst>
                <a:outerShdw blurRad="53975" dist="38100" dir="2700000" algn="tl" rotWithShape="0">
                  <a:srgbClr val="FFFFFF">
                    <a:alpha val="50000"/>
                  </a:srgbClr>
                </a:outerShdw>
              </a:effectLst>
            </a:endParaRPr>
          </a:p>
        </p:txBody>
      </p:sp>
      <p:sp>
        <p:nvSpPr>
          <p:cNvPr id="9" name="Rectangle 8"/>
          <p:cNvSpPr/>
          <p:nvPr/>
        </p:nvSpPr>
        <p:spPr>
          <a:xfrm>
            <a:off x="465138" y="2970213"/>
            <a:ext cx="3440112" cy="19764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tIns="36000" bIns="36000" anchor="ctr"/>
          <a:lstStyle/>
          <a:p>
            <a:pPr algn="ctr" fontAlgn="auto">
              <a:spcBef>
                <a:spcPts val="0"/>
              </a:spcBef>
              <a:spcAft>
                <a:spcPts val="0"/>
              </a:spcAft>
              <a:defRPr/>
            </a:pPr>
            <a:r>
              <a:rPr lang="en-US" sz="1600" b="1" dirty="0">
                <a:solidFill>
                  <a:srgbClr val="1CAAE2"/>
                </a:solidFill>
                <a:effectLst>
                  <a:outerShdw blurRad="53975" dist="38100" dir="2700000" algn="tl" rotWithShape="0">
                    <a:srgbClr val="FFFFFF">
                      <a:alpha val="50000"/>
                    </a:srgbClr>
                  </a:outerShdw>
                </a:effectLst>
              </a:rPr>
              <a:t>99.999%</a:t>
            </a:r>
            <a:r>
              <a:rPr lang="en-US" sz="1600" b="1" dirty="0">
                <a:solidFill>
                  <a:srgbClr val="666666"/>
                </a:solidFill>
                <a:effectLst>
                  <a:outerShdw blurRad="53975" dist="38100" dir="2700000" algn="tl" rotWithShape="0">
                    <a:srgbClr val="FFFFFF">
                      <a:alpha val="50000"/>
                    </a:srgbClr>
                  </a:outerShdw>
                </a:effectLst>
              </a:rPr>
              <a:t> Uptime &amp; </a:t>
            </a:r>
          </a:p>
          <a:p>
            <a:pPr algn="ctr" fontAlgn="auto">
              <a:spcBef>
                <a:spcPts val="0"/>
              </a:spcBef>
              <a:spcAft>
                <a:spcPts val="0"/>
              </a:spcAft>
              <a:defRPr/>
            </a:pPr>
            <a:r>
              <a:rPr lang="en-US" sz="1600" b="1" dirty="0">
                <a:solidFill>
                  <a:srgbClr val="666666"/>
                </a:solidFill>
                <a:effectLst>
                  <a:outerShdw blurRad="53975" dist="38100" dir="2700000" algn="tl" rotWithShape="0">
                    <a:srgbClr val="FFFFFF">
                      <a:alpha val="50000"/>
                    </a:srgbClr>
                  </a:outerShdw>
                </a:effectLst>
              </a:rPr>
              <a:t>Fully Redundant Design</a:t>
            </a:r>
          </a:p>
          <a:p>
            <a:pPr algn="ctr" fontAlgn="auto">
              <a:spcBef>
                <a:spcPts val="0"/>
              </a:spcBef>
              <a:spcAft>
                <a:spcPts val="0"/>
              </a:spcAft>
              <a:defRPr/>
            </a:pPr>
            <a:r>
              <a:rPr lang="en-US" sz="1300" dirty="0">
                <a:solidFill>
                  <a:srgbClr val="666666"/>
                </a:solidFill>
                <a:effectLst>
                  <a:outerShdw blurRad="53975" dist="38100" dir="2700000" algn="tl" rotWithShape="0">
                    <a:srgbClr val="FFFFFF">
                      <a:alpha val="50000"/>
                    </a:srgbClr>
                  </a:outerShdw>
                </a:effectLst>
              </a:rPr>
              <a:t>Our </a:t>
            </a:r>
            <a:r>
              <a:rPr lang="en-US" sz="1300" dirty="0">
                <a:solidFill>
                  <a:srgbClr val="666666"/>
                </a:solidFill>
                <a:effectLst>
                  <a:outerShdw blurRad="53975" dist="38100" dir="2700000" algn="tl" rotWithShape="0">
                    <a:srgbClr val="FFFFFF">
                      <a:alpha val="50000"/>
                    </a:srgbClr>
                  </a:outerShdw>
                </a:effectLst>
              </a:rPr>
              <a:t>fully </a:t>
            </a:r>
            <a:r>
              <a:rPr lang="en-US" sz="1300" dirty="0">
                <a:solidFill>
                  <a:srgbClr val="666666"/>
                </a:solidFill>
                <a:effectLst>
                  <a:outerShdw blurRad="53975" dist="38100" dir="2700000" algn="tl" rotWithShape="0">
                    <a:srgbClr val="FFFFFF">
                      <a:alpha val="50000"/>
                    </a:srgbClr>
                  </a:outerShdw>
                </a:effectLst>
              </a:rPr>
              <a:t>redundant design eliminates </a:t>
            </a:r>
            <a:r>
              <a:rPr lang="en-US" sz="1300" dirty="0">
                <a:solidFill>
                  <a:srgbClr val="666666"/>
                </a:solidFill>
                <a:effectLst>
                  <a:outerShdw blurRad="53975" dist="38100" dir="2700000" algn="tl" rotWithShape="0">
                    <a:srgbClr val="FFFFFF">
                      <a:alpha val="50000"/>
                    </a:srgbClr>
                  </a:outerShdw>
                </a:effectLst>
              </a:rPr>
              <a:t>single-points-of-failure. AegisSAN LX arrays </a:t>
            </a:r>
            <a:r>
              <a:rPr lang="en-US" sz="1300" dirty="0">
                <a:solidFill>
                  <a:srgbClr val="666666"/>
                </a:solidFill>
                <a:effectLst>
                  <a:outerShdw blurRad="53975" dist="38100" dir="2700000" algn="tl" rotWithShape="0">
                    <a:srgbClr val="FFFFFF">
                      <a:alpha val="50000"/>
                    </a:srgbClr>
                  </a:outerShdw>
                </a:effectLst>
              </a:rPr>
              <a:t>have </a:t>
            </a:r>
            <a:r>
              <a:rPr lang="en-US" sz="1300" dirty="0">
                <a:solidFill>
                  <a:srgbClr val="666666"/>
                </a:solidFill>
                <a:effectLst>
                  <a:outerShdw blurRad="53975" dist="38100" dir="2700000" algn="tl" rotWithShape="0">
                    <a:srgbClr val="FFFFFF">
                      <a:alpha val="50000"/>
                    </a:srgbClr>
                  </a:outerShdw>
                </a:effectLst>
              </a:rPr>
              <a:t>active</a:t>
            </a:r>
            <a:r>
              <a:rPr lang="en-US" sz="1300" dirty="0">
                <a:solidFill>
                  <a:srgbClr val="666666"/>
                </a:solidFill>
                <a:effectLst>
                  <a:outerShdw blurRad="53975" dist="38100" dir="2700000" algn="tl" rotWithShape="0">
                    <a:srgbClr val="FFFFFF">
                      <a:alpha val="50000"/>
                    </a:srgbClr>
                  </a:outerShdw>
                </a:effectLst>
              </a:rPr>
              <a:t>-active controllers for </a:t>
            </a:r>
            <a:r>
              <a:rPr lang="en-US" sz="1300" dirty="0">
                <a:solidFill>
                  <a:srgbClr val="666666"/>
                </a:solidFill>
                <a:effectLst>
                  <a:outerShdw blurRad="53975" dist="38100" dir="2700000" algn="tl" rotWithShape="0">
                    <a:srgbClr val="FFFFFF">
                      <a:alpha val="50000"/>
                    </a:srgbClr>
                  </a:outerShdw>
                </a:effectLst>
              </a:rPr>
              <a:t>high </a:t>
            </a:r>
            <a:r>
              <a:rPr lang="en-US" sz="1300" dirty="0">
                <a:solidFill>
                  <a:srgbClr val="666666"/>
                </a:solidFill>
                <a:effectLst>
                  <a:outerShdw blurRad="53975" dist="38100" dir="2700000" algn="tl" rotWithShape="0">
                    <a:srgbClr val="FFFFFF">
                      <a:alpha val="50000"/>
                    </a:srgbClr>
                  </a:outerShdw>
                </a:effectLst>
              </a:rPr>
              <a:t>performance and failover, </a:t>
            </a:r>
            <a:r>
              <a:rPr lang="en-US" sz="1300" dirty="0">
                <a:solidFill>
                  <a:srgbClr val="666666"/>
                </a:solidFill>
                <a:effectLst>
                  <a:outerShdw blurRad="53975" dist="38100" dir="2700000" algn="tl" rotWithShape="0">
                    <a:srgbClr val="FFFFFF">
                      <a:alpha val="50000"/>
                    </a:srgbClr>
                  </a:outerShdw>
                </a:effectLst>
              </a:rPr>
              <a:t>hot swappable </a:t>
            </a:r>
            <a:r>
              <a:rPr lang="en-US" sz="1300" dirty="0">
                <a:solidFill>
                  <a:srgbClr val="666666"/>
                </a:solidFill>
                <a:effectLst>
                  <a:outerShdw blurRad="53975" dist="38100" dir="2700000" algn="tl" rotWithShape="0">
                    <a:srgbClr val="FFFFFF">
                      <a:alpha val="50000"/>
                    </a:srgbClr>
                  </a:outerShdw>
                </a:effectLst>
              </a:rPr>
              <a:t>drives, </a:t>
            </a:r>
            <a:r>
              <a:rPr lang="en-US" sz="1300" dirty="0">
                <a:solidFill>
                  <a:srgbClr val="666666"/>
                </a:solidFill>
                <a:effectLst>
                  <a:outerShdw blurRad="53975" dist="38100" dir="2700000" algn="tl" rotWithShape="0">
                    <a:srgbClr val="FFFFFF">
                      <a:alpha val="50000"/>
                    </a:srgbClr>
                  </a:outerShdw>
                </a:effectLst>
              </a:rPr>
              <a:t>power </a:t>
            </a:r>
            <a:r>
              <a:rPr lang="en-US" sz="1300" dirty="0">
                <a:solidFill>
                  <a:srgbClr val="666666"/>
                </a:solidFill>
                <a:effectLst>
                  <a:outerShdw blurRad="53975" dist="38100" dir="2700000" algn="tl" rotWithShape="0">
                    <a:srgbClr val="FFFFFF">
                      <a:alpha val="50000"/>
                    </a:srgbClr>
                  </a:outerShdw>
                </a:effectLst>
              </a:rPr>
              <a:t>supplies and </a:t>
            </a:r>
            <a:r>
              <a:rPr lang="en-US" sz="1300" dirty="0">
                <a:solidFill>
                  <a:srgbClr val="666666"/>
                </a:solidFill>
                <a:effectLst>
                  <a:outerShdw blurRad="53975" dist="38100" dir="2700000" algn="tl" rotWithShape="0">
                    <a:srgbClr val="FFFFFF">
                      <a:alpha val="50000"/>
                    </a:srgbClr>
                  </a:outerShdw>
                </a:effectLst>
              </a:rPr>
              <a:t>fans.</a:t>
            </a:r>
          </a:p>
        </p:txBody>
      </p:sp>
      <p:grpSp>
        <p:nvGrpSpPr>
          <p:cNvPr id="108549" name="Group 10"/>
          <p:cNvGrpSpPr>
            <a:grpSpLocks/>
          </p:cNvGrpSpPr>
          <p:nvPr/>
        </p:nvGrpSpPr>
        <p:grpSpPr bwMode="auto">
          <a:xfrm>
            <a:off x="4319588" y="3267075"/>
            <a:ext cx="1693862" cy="1793875"/>
            <a:chOff x="5106315" y="4148266"/>
            <a:chExt cx="1694128" cy="1794140"/>
          </a:xfrm>
        </p:grpSpPr>
        <p:sp>
          <p:nvSpPr>
            <p:cNvPr id="12" name="Freeform 7"/>
            <p:cNvSpPr>
              <a:spLocks/>
            </p:cNvSpPr>
            <p:nvPr/>
          </p:nvSpPr>
          <p:spPr bwMode="auto">
            <a:xfrm>
              <a:off x="5400048" y="4370549"/>
              <a:ext cx="1117776" cy="1571857"/>
            </a:xfrm>
            <a:custGeom>
              <a:avLst/>
              <a:gdLst>
                <a:gd name="T0" fmla="*/ 243 w 1517"/>
                <a:gd name="T1" fmla="*/ 1096 h 2133"/>
                <a:gd name="T2" fmla="*/ 54 w 1517"/>
                <a:gd name="T3" fmla="*/ 868 h 2133"/>
                <a:gd name="T4" fmla="*/ 345 w 1517"/>
                <a:gd name="T5" fmla="*/ 1058 h 2133"/>
                <a:gd name="T6" fmla="*/ 521 w 1517"/>
                <a:gd name="T7" fmla="*/ 1132 h 2133"/>
                <a:gd name="T8" fmla="*/ 487 w 1517"/>
                <a:gd name="T9" fmla="*/ 1052 h 2133"/>
                <a:gd name="T10" fmla="*/ 442 w 1517"/>
                <a:gd name="T11" fmla="*/ 915 h 2133"/>
                <a:gd name="T12" fmla="*/ 0 w 1517"/>
                <a:gd name="T13" fmla="*/ 527 h 2133"/>
                <a:gd name="T14" fmla="*/ 422 w 1517"/>
                <a:gd name="T15" fmla="*/ 767 h 2133"/>
                <a:gd name="T16" fmla="*/ 439 w 1517"/>
                <a:gd name="T17" fmla="*/ 583 h 2133"/>
                <a:gd name="T18" fmla="*/ 274 w 1517"/>
                <a:gd name="T19" fmla="*/ 268 h 2133"/>
                <a:gd name="T20" fmla="*/ 465 w 1517"/>
                <a:gd name="T21" fmla="*/ 494 h 2133"/>
                <a:gd name="T22" fmla="*/ 562 w 1517"/>
                <a:gd name="T23" fmla="*/ 312 h 2133"/>
                <a:gd name="T24" fmla="*/ 533 w 1517"/>
                <a:gd name="T25" fmla="*/ 944 h 2133"/>
                <a:gd name="T26" fmla="*/ 748 w 1517"/>
                <a:gd name="T27" fmla="*/ 513 h 2133"/>
                <a:gd name="T28" fmla="*/ 647 w 1517"/>
                <a:gd name="T29" fmla="*/ 1177 h 2133"/>
                <a:gd name="T30" fmla="*/ 723 w 1517"/>
                <a:gd name="T31" fmla="*/ 1368 h 2133"/>
                <a:gd name="T32" fmla="*/ 894 w 1517"/>
                <a:gd name="T33" fmla="*/ 949 h 2133"/>
                <a:gd name="T34" fmla="*/ 672 w 1517"/>
                <a:gd name="T35" fmla="*/ 0 h 2133"/>
                <a:gd name="T36" fmla="*/ 859 w 1517"/>
                <a:gd name="T37" fmla="*/ 284 h 2133"/>
                <a:gd name="T38" fmla="*/ 1014 w 1517"/>
                <a:gd name="T39" fmla="*/ 21 h 2133"/>
                <a:gd name="T40" fmla="*/ 908 w 1517"/>
                <a:gd name="T41" fmla="*/ 399 h 2133"/>
                <a:gd name="T42" fmla="*/ 986 w 1517"/>
                <a:gd name="T43" fmla="*/ 893 h 2133"/>
                <a:gd name="T44" fmla="*/ 947 w 1517"/>
                <a:gd name="T45" fmla="*/ 1139 h 2133"/>
                <a:gd name="T46" fmla="*/ 1123 w 1517"/>
                <a:gd name="T47" fmla="*/ 297 h 2133"/>
                <a:gd name="T48" fmla="*/ 1147 w 1517"/>
                <a:gd name="T49" fmla="*/ 676 h 2133"/>
                <a:gd name="T50" fmla="*/ 1517 w 1517"/>
                <a:gd name="T51" fmla="*/ 551 h 2133"/>
                <a:gd name="T52" fmla="*/ 1141 w 1517"/>
                <a:gd name="T53" fmla="*/ 760 h 2133"/>
                <a:gd name="T54" fmla="*/ 1053 w 1517"/>
                <a:gd name="T55" fmla="*/ 1131 h 2133"/>
                <a:gd name="T56" fmla="*/ 1236 w 1517"/>
                <a:gd name="T57" fmla="*/ 1105 h 2133"/>
                <a:gd name="T58" fmla="*/ 1448 w 1517"/>
                <a:gd name="T59" fmla="*/ 831 h 2133"/>
                <a:gd name="T60" fmla="*/ 1299 w 1517"/>
                <a:gd name="T61" fmla="*/ 1117 h 2133"/>
                <a:gd name="T62" fmla="*/ 1500 w 1517"/>
                <a:gd name="T63" fmla="*/ 1218 h 2133"/>
                <a:gd name="T64" fmla="*/ 996 w 1517"/>
                <a:gd name="T65" fmla="*/ 1251 h 2133"/>
                <a:gd name="T66" fmla="*/ 929 w 1517"/>
                <a:gd name="T67" fmla="*/ 1357 h 2133"/>
                <a:gd name="T68" fmla="*/ 655 w 1517"/>
                <a:gd name="T69" fmla="*/ 2132 h 2133"/>
                <a:gd name="T70" fmla="*/ 389 w 1517"/>
                <a:gd name="T71" fmla="*/ 2133 h 2133"/>
                <a:gd name="T72" fmla="*/ 566 w 1517"/>
                <a:gd name="T73" fmla="*/ 1551 h 2133"/>
                <a:gd name="T74" fmla="*/ 587 w 1517"/>
                <a:gd name="T75" fmla="*/ 1364 h 2133"/>
                <a:gd name="T76" fmla="*/ 326 w 1517"/>
                <a:gd name="T77" fmla="*/ 1121 h 2133"/>
                <a:gd name="T78" fmla="*/ 323 w 1517"/>
                <a:gd name="T79" fmla="*/ 1121 h 2133"/>
                <a:gd name="T80" fmla="*/ 32 w 1517"/>
                <a:gd name="T81" fmla="*/ 1300 h 2133"/>
                <a:gd name="T82" fmla="*/ 243 w 1517"/>
                <a:gd name="T83" fmla="*/ 1096 h 2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17" h="2133">
                  <a:moveTo>
                    <a:pt x="243" y="1096"/>
                  </a:moveTo>
                  <a:cubicBezTo>
                    <a:pt x="146" y="1058"/>
                    <a:pt x="62" y="979"/>
                    <a:pt x="54" y="868"/>
                  </a:cubicBezTo>
                  <a:cubicBezTo>
                    <a:pt x="86" y="1046"/>
                    <a:pt x="244" y="1042"/>
                    <a:pt x="345" y="1058"/>
                  </a:cubicBezTo>
                  <a:cubicBezTo>
                    <a:pt x="427" y="1070"/>
                    <a:pt x="475" y="1090"/>
                    <a:pt x="521" y="1132"/>
                  </a:cubicBezTo>
                  <a:cubicBezTo>
                    <a:pt x="511" y="1107"/>
                    <a:pt x="500" y="1081"/>
                    <a:pt x="487" y="1052"/>
                  </a:cubicBezTo>
                  <a:cubicBezTo>
                    <a:pt x="468" y="1008"/>
                    <a:pt x="453" y="962"/>
                    <a:pt x="442" y="915"/>
                  </a:cubicBezTo>
                  <a:cubicBezTo>
                    <a:pt x="369" y="736"/>
                    <a:pt x="235" y="531"/>
                    <a:pt x="0" y="527"/>
                  </a:cubicBezTo>
                  <a:cubicBezTo>
                    <a:pt x="140" y="517"/>
                    <a:pt x="304" y="621"/>
                    <a:pt x="422" y="767"/>
                  </a:cubicBezTo>
                  <a:cubicBezTo>
                    <a:pt x="420" y="706"/>
                    <a:pt x="426" y="644"/>
                    <a:pt x="439" y="583"/>
                  </a:cubicBezTo>
                  <a:cubicBezTo>
                    <a:pt x="443" y="468"/>
                    <a:pt x="409" y="341"/>
                    <a:pt x="274" y="268"/>
                  </a:cubicBezTo>
                  <a:cubicBezTo>
                    <a:pt x="358" y="306"/>
                    <a:pt x="433" y="384"/>
                    <a:pt x="465" y="494"/>
                  </a:cubicBezTo>
                  <a:cubicBezTo>
                    <a:pt x="488" y="431"/>
                    <a:pt x="520" y="370"/>
                    <a:pt x="562" y="312"/>
                  </a:cubicBezTo>
                  <a:cubicBezTo>
                    <a:pt x="412" y="562"/>
                    <a:pt x="458" y="770"/>
                    <a:pt x="533" y="944"/>
                  </a:cubicBezTo>
                  <a:cubicBezTo>
                    <a:pt x="540" y="759"/>
                    <a:pt x="630" y="606"/>
                    <a:pt x="748" y="513"/>
                  </a:cubicBezTo>
                  <a:cubicBezTo>
                    <a:pt x="562" y="709"/>
                    <a:pt x="577" y="987"/>
                    <a:pt x="647" y="1177"/>
                  </a:cubicBezTo>
                  <a:cubicBezTo>
                    <a:pt x="687" y="1254"/>
                    <a:pt x="712" y="1307"/>
                    <a:pt x="723" y="1368"/>
                  </a:cubicBezTo>
                  <a:cubicBezTo>
                    <a:pt x="802" y="1219"/>
                    <a:pt x="871" y="1054"/>
                    <a:pt x="894" y="949"/>
                  </a:cubicBezTo>
                  <a:cubicBezTo>
                    <a:pt x="946" y="713"/>
                    <a:pt x="927" y="336"/>
                    <a:pt x="672" y="0"/>
                  </a:cubicBezTo>
                  <a:cubicBezTo>
                    <a:pt x="738" y="76"/>
                    <a:pt x="805" y="175"/>
                    <a:pt x="859" y="284"/>
                  </a:cubicBezTo>
                  <a:cubicBezTo>
                    <a:pt x="872" y="168"/>
                    <a:pt x="935" y="75"/>
                    <a:pt x="1014" y="21"/>
                  </a:cubicBezTo>
                  <a:cubicBezTo>
                    <a:pt x="879" y="127"/>
                    <a:pt x="877" y="278"/>
                    <a:pt x="908" y="399"/>
                  </a:cubicBezTo>
                  <a:cubicBezTo>
                    <a:pt x="968" y="553"/>
                    <a:pt x="1003" y="725"/>
                    <a:pt x="986" y="893"/>
                  </a:cubicBezTo>
                  <a:cubicBezTo>
                    <a:pt x="982" y="933"/>
                    <a:pt x="969" y="1057"/>
                    <a:pt x="947" y="1139"/>
                  </a:cubicBezTo>
                  <a:cubicBezTo>
                    <a:pt x="1083" y="947"/>
                    <a:pt x="1170" y="665"/>
                    <a:pt x="1123" y="297"/>
                  </a:cubicBezTo>
                  <a:cubicBezTo>
                    <a:pt x="1146" y="409"/>
                    <a:pt x="1154" y="538"/>
                    <a:pt x="1147" y="676"/>
                  </a:cubicBezTo>
                  <a:cubicBezTo>
                    <a:pt x="1253" y="558"/>
                    <a:pt x="1397" y="525"/>
                    <a:pt x="1517" y="551"/>
                  </a:cubicBezTo>
                  <a:cubicBezTo>
                    <a:pt x="1320" y="524"/>
                    <a:pt x="1198" y="640"/>
                    <a:pt x="1141" y="760"/>
                  </a:cubicBezTo>
                  <a:cubicBezTo>
                    <a:pt x="1125" y="887"/>
                    <a:pt x="1100" y="1011"/>
                    <a:pt x="1053" y="1131"/>
                  </a:cubicBezTo>
                  <a:cubicBezTo>
                    <a:pt x="1115" y="1108"/>
                    <a:pt x="1177" y="1101"/>
                    <a:pt x="1236" y="1105"/>
                  </a:cubicBezTo>
                  <a:cubicBezTo>
                    <a:pt x="1336" y="1065"/>
                    <a:pt x="1433" y="985"/>
                    <a:pt x="1448" y="831"/>
                  </a:cubicBezTo>
                  <a:cubicBezTo>
                    <a:pt x="1445" y="933"/>
                    <a:pt x="1395" y="1045"/>
                    <a:pt x="1299" y="1117"/>
                  </a:cubicBezTo>
                  <a:cubicBezTo>
                    <a:pt x="1371" y="1134"/>
                    <a:pt x="1442" y="1168"/>
                    <a:pt x="1500" y="1218"/>
                  </a:cubicBezTo>
                  <a:cubicBezTo>
                    <a:pt x="1270" y="1137"/>
                    <a:pt x="1113" y="1167"/>
                    <a:pt x="996" y="1251"/>
                  </a:cubicBezTo>
                  <a:cubicBezTo>
                    <a:pt x="976" y="1286"/>
                    <a:pt x="954" y="1325"/>
                    <a:pt x="929" y="1357"/>
                  </a:cubicBezTo>
                  <a:cubicBezTo>
                    <a:pt x="725" y="1640"/>
                    <a:pt x="611" y="1861"/>
                    <a:pt x="655" y="2132"/>
                  </a:cubicBezTo>
                  <a:cubicBezTo>
                    <a:pt x="389" y="2133"/>
                    <a:pt x="389" y="2133"/>
                    <a:pt x="389" y="2133"/>
                  </a:cubicBezTo>
                  <a:cubicBezTo>
                    <a:pt x="379" y="1934"/>
                    <a:pt x="437" y="1735"/>
                    <a:pt x="566" y="1551"/>
                  </a:cubicBezTo>
                  <a:cubicBezTo>
                    <a:pt x="585" y="1482"/>
                    <a:pt x="592" y="1424"/>
                    <a:pt x="587" y="1364"/>
                  </a:cubicBezTo>
                  <a:cubicBezTo>
                    <a:pt x="540" y="1242"/>
                    <a:pt x="476" y="1149"/>
                    <a:pt x="326" y="1121"/>
                  </a:cubicBezTo>
                  <a:cubicBezTo>
                    <a:pt x="323" y="1121"/>
                    <a:pt x="323" y="1121"/>
                    <a:pt x="323" y="1121"/>
                  </a:cubicBezTo>
                  <a:cubicBezTo>
                    <a:pt x="217" y="1123"/>
                    <a:pt x="99" y="1161"/>
                    <a:pt x="32" y="1300"/>
                  </a:cubicBezTo>
                  <a:cubicBezTo>
                    <a:pt x="67" y="1213"/>
                    <a:pt x="140" y="1133"/>
                    <a:pt x="243" y="1096"/>
                  </a:cubicBezTo>
                  <a:close/>
                </a:path>
              </a:pathLst>
            </a:custGeom>
            <a:solidFill>
              <a:schemeClr val="bg1">
                <a:lumMod val="75000"/>
              </a:schemeClr>
            </a:solidFill>
            <a:ln>
              <a:noFill/>
            </a:ln>
            <a:extLst/>
          </p:spPr>
          <p:txBody>
            <a:bodyPr/>
            <a:lstStyle/>
            <a:p>
              <a:pPr fontAlgn="auto">
                <a:spcBef>
                  <a:spcPts val="0"/>
                </a:spcBef>
                <a:spcAft>
                  <a:spcPts val="0"/>
                </a:spcAft>
                <a:defRPr/>
              </a:pPr>
              <a:endParaRPr lang="en-US">
                <a:solidFill>
                  <a:srgbClr val="595959"/>
                </a:solidFill>
                <a:latin typeface="+mn-lt"/>
                <a:ea typeface="+mn-ea"/>
              </a:endParaRPr>
            </a:p>
          </p:txBody>
        </p:sp>
        <p:grpSp>
          <p:nvGrpSpPr>
            <p:cNvPr id="108551" name="Group 12"/>
            <p:cNvGrpSpPr>
              <a:grpSpLocks/>
            </p:cNvGrpSpPr>
            <p:nvPr/>
          </p:nvGrpSpPr>
          <p:grpSpPr bwMode="auto">
            <a:xfrm>
              <a:off x="5106315" y="4148266"/>
              <a:ext cx="1694128" cy="1486368"/>
              <a:chOff x="5106315" y="4148266"/>
              <a:chExt cx="1694128" cy="1486368"/>
            </a:xfrm>
          </p:grpSpPr>
          <p:sp>
            <p:nvSpPr>
              <p:cNvPr id="108552" name="Freeform 5"/>
              <p:cNvSpPr>
                <a:spLocks/>
              </p:cNvSpPr>
              <p:nvPr/>
            </p:nvSpPr>
            <p:spPr bwMode="auto">
              <a:xfrm>
                <a:off x="5595324" y="4148266"/>
                <a:ext cx="369106" cy="301694"/>
              </a:xfrm>
              <a:custGeom>
                <a:avLst/>
                <a:gdLst>
                  <a:gd name="T0" fmla="*/ 325638 w 501"/>
                  <a:gd name="T1" fmla="*/ 275877 h 409"/>
                  <a:gd name="T2" fmla="*/ 123772 w 501"/>
                  <a:gd name="T3" fmla="*/ 194737 h 409"/>
                  <a:gd name="T4" fmla="*/ 0 w 501"/>
                  <a:gd name="T5" fmla="*/ 5163 h 409"/>
                  <a:gd name="T6" fmla="*/ 332269 w 501"/>
                  <a:gd name="T7" fmla="*/ 126136 h 409"/>
                  <a:gd name="T8" fmla="*/ 341110 w 501"/>
                  <a:gd name="T9" fmla="*/ 263337 h 409"/>
                  <a:gd name="T10" fmla="*/ 325638 w 501"/>
                  <a:gd name="T11" fmla="*/ 275877 h 409"/>
                  <a:gd name="T12" fmla="*/ 0 60000 65536"/>
                  <a:gd name="T13" fmla="*/ 0 60000 65536"/>
                  <a:gd name="T14" fmla="*/ 0 60000 65536"/>
                  <a:gd name="T15" fmla="*/ 0 60000 65536"/>
                  <a:gd name="T16" fmla="*/ 0 60000 65536"/>
                  <a:gd name="T17" fmla="*/ 0 60000 65536"/>
                  <a:gd name="T18" fmla="*/ 0 w 501"/>
                  <a:gd name="T19" fmla="*/ 0 h 409"/>
                  <a:gd name="T20" fmla="*/ 501 w 501"/>
                  <a:gd name="T21" fmla="*/ 409 h 409"/>
                </a:gdLst>
                <a:ahLst/>
                <a:cxnLst>
                  <a:cxn ang="T12">
                    <a:pos x="T0" y="T1"/>
                  </a:cxn>
                  <a:cxn ang="T13">
                    <a:pos x="T2" y="T3"/>
                  </a:cxn>
                  <a:cxn ang="T14">
                    <a:pos x="T4" y="T5"/>
                  </a:cxn>
                  <a:cxn ang="T15">
                    <a:pos x="T6" y="T7"/>
                  </a:cxn>
                  <a:cxn ang="T16">
                    <a:pos x="T8" y="T9"/>
                  </a:cxn>
                  <a:cxn ang="T17">
                    <a:pos x="T10" y="T11"/>
                  </a:cxn>
                </a:cxnLst>
                <a:rect l="T18" t="T19" r="T20" b="T21"/>
                <a:pathLst>
                  <a:path w="501" h="409">
                    <a:moveTo>
                      <a:pt x="442" y="374"/>
                    </a:moveTo>
                    <a:cubicBezTo>
                      <a:pt x="324" y="409"/>
                      <a:pt x="212" y="382"/>
                      <a:pt x="168" y="264"/>
                    </a:cubicBezTo>
                    <a:cubicBezTo>
                      <a:pt x="122" y="144"/>
                      <a:pt x="81" y="59"/>
                      <a:pt x="0" y="7"/>
                    </a:cubicBezTo>
                    <a:cubicBezTo>
                      <a:pt x="181" y="0"/>
                      <a:pt x="347" y="28"/>
                      <a:pt x="451" y="171"/>
                    </a:cubicBezTo>
                    <a:cubicBezTo>
                      <a:pt x="501" y="243"/>
                      <a:pt x="495" y="305"/>
                      <a:pt x="463" y="357"/>
                    </a:cubicBezTo>
                    <a:lnTo>
                      <a:pt x="442" y="374"/>
                    </a:lnTo>
                    <a:close/>
                  </a:path>
                </a:pathLst>
              </a:custGeom>
              <a:solidFill>
                <a:srgbClr val="104D6C"/>
              </a:solidFill>
              <a:ln w="9525">
                <a:noFill/>
                <a:round/>
                <a:headEnd/>
                <a:tailEnd/>
              </a:ln>
            </p:spPr>
            <p:txBody>
              <a:bodyPr/>
              <a:lstStyle/>
              <a:p>
                <a:endParaRPr lang="it-IT"/>
              </a:p>
            </p:txBody>
          </p:sp>
          <p:sp>
            <p:nvSpPr>
              <p:cNvPr id="108553" name="Freeform 6"/>
              <p:cNvSpPr>
                <a:spLocks/>
              </p:cNvSpPr>
              <p:nvPr/>
            </p:nvSpPr>
            <p:spPr bwMode="auto">
              <a:xfrm>
                <a:off x="6092622" y="4230044"/>
                <a:ext cx="314403" cy="240914"/>
              </a:xfrm>
              <a:custGeom>
                <a:avLst/>
                <a:gdLst>
                  <a:gd name="T0" fmla="*/ 26507 w 427"/>
                  <a:gd name="T1" fmla="*/ 195236 h 327"/>
                  <a:gd name="T2" fmla="*/ 197330 w 427"/>
                  <a:gd name="T3" fmla="*/ 162820 h 327"/>
                  <a:gd name="T4" fmla="*/ 314403 w 427"/>
                  <a:gd name="T5" fmla="*/ 21365 h 327"/>
                  <a:gd name="T6" fmla="*/ 72894 w 427"/>
                  <a:gd name="T7" fmla="*/ 58939 h 327"/>
                  <a:gd name="T8" fmla="*/ 18408 w 427"/>
                  <a:gd name="T9" fmla="*/ 181238 h 327"/>
                  <a:gd name="T10" fmla="*/ 26507 w 427"/>
                  <a:gd name="T11" fmla="*/ 195236 h 327"/>
                  <a:gd name="T12" fmla="*/ 0 60000 65536"/>
                  <a:gd name="T13" fmla="*/ 0 60000 65536"/>
                  <a:gd name="T14" fmla="*/ 0 60000 65536"/>
                  <a:gd name="T15" fmla="*/ 0 60000 65536"/>
                  <a:gd name="T16" fmla="*/ 0 60000 65536"/>
                  <a:gd name="T17" fmla="*/ 0 60000 65536"/>
                  <a:gd name="T18" fmla="*/ 0 w 427"/>
                  <a:gd name="T19" fmla="*/ 0 h 327"/>
                  <a:gd name="T20" fmla="*/ 427 w 427"/>
                  <a:gd name="T21" fmla="*/ 327 h 327"/>
                </a:gdLst>
                <a:ahLst/>
                <a:cxnLst>
                  <a:cxn ang="T12">
                    <a:pos x="T0" y="T1"/>
                  </a:cxn>
                  <a:cxn ang="T13">
                    <a:pos x="T2" y="T3"/>
                  </a:cxn>
                  <a:cxn ang="T14">
                    <a:pos x="T4" y="T5"/>
                  </a:cxn>
                  <a:cxn ang="T15">
                    <a:pos x="T6" y="T7"/>
                  </a:cxn>
                  <a:cxn ang="T16">
                    <a:pos x="T8" y="T9"/>
                  </a:cxn>
                  <a:cxn ang="T17">
                    <a:pos x="T10" y="T11"/>
                  </a:cxn>
                </a:cxnLst>
                <a:rect l="T18" t="T19" r="T20" b="T21"/>
                <a:pathLst>
                  <a:path w="427" h="327">
                    <a:moveTo>
                      <a:pt x="36" y="265"/>
                    </a:moveTo>
                    <a:cubicBezTo>
                      <a:pt x="115" y="327"/>
                      <a:pt x="213" y="322"/>
                      <a:pt x="268" y="221"/>
                    </a:cubicBezTo>
                    <a:cubicBezTo>
                      <a:pt x="308" y="145"/>
                      <a:pt x="348" y="77"/>
                      <a:pt x="427" y="29"/>
                    </a:cubicBezTo>
                    <a:cubicBezTo>
                      <a:pt x="305" y="0"/>
                      <a:pt x="194" y="8"/>
                      <a:pt x="99" y="80"/>
                    </a:cubicBezTo>
                    <a:cubicBezTo>
                      <a:pt x="99" y="80"/>
                      <a:pt x="0" y="141"/>
                      <a:pt x="25" y="246"/>
                    </a:cubicBezTo>
                    <a:lnTo>
                      <a:pt x="36" y="265"/>
                    </a:lnTo>
                    <a:close/>
                  </a:path>
                </a:pathLst>
              </a:custGeom>
              <a:solidFill>
                <a:srgbClr val="135F87"/>
              </a:solidFill>
              <a:ln w="9525">
                <a:noFill/>
                <a:round/>
                <a:headEnd/>
                <a:tailEnd/>
              </a:ln>
            </p:spPr>
            <p:txBody>
              <a:bodyPr/>
              <a:lstStyle/>
              <a:p>
                <a:endParaRPr lang="it-IT"/>
              </a:p>
            </p:txBody>
          </p:sp>
          <p:sp>
            <p:nvSpPr>
              <p:cNvPr id="108554" name="Freeform 8"/>
              <p:cNvSpPr>
                <a:spLocks noEditPoints="1"/>
              </p:cNvSpPr>
              <p:nvPr/>
            </p:nvSpPr>
            <p:spPr bwMode="auto">
              <a:xfrm>
                <a:off x="6176610" y="4459353"/>
                <a:ext cx="100012" cy="172397"/>
              </a:xfrm>
              <a:custGeom>
                <a:avLst/>
                <a:gdLst>
                  <a:gd name="T0" fmla="*/ 61037 w 136"/>
                  <a:gd name="T1" fmla="*/ 169450 h 234"/>
                  <a:gd name="T2" fmla="*/ 62507 w 136"/>
                  <a:gd name="T3" fmla="*/ 168713 h 234"/>
                  <a:gd name="T4" fmla="*/ 62507 w 136"/>
                  <a:gd name="T5" fmla="*/ 168713 h 234"/>
                  <a:gd name="T6" fmla="*/ 88246 w 136"/>
                  <a:gd name="T7" fmla="*/ 105354 h 234"/>
                  <a:gd name="T8" fmla="*/ 82363 w 136"/>
                  <a:gd name="T9" fmla="*/ 0 h 234"/>
                  <a:gd name="T10" fmla="*/ 2942 w 136"/>
                  <a:gd name="T11" fmla="*/ 117142 h 234"/>
                  <a:gd name="T12" fmla="*/ 51477 w 136"/>
                  <a:gd name="T13" fmla="*/ 169450 h 234"/>
                  <a:gd name="T14" fmla="*/ 61037 w 136"/>
                  <a:gd name="T15" fmla="*/ 168713 h 234"/>
                  <a:gd name="T16" fmla="*/ 61037 w 136"/>
                  <a:gd name="T17" fmla="*/ 169450 h 234"/>
                  <a:gd name="T18" fmla="*/ 63978 w 136"/>
                  <a:gd name="T19" fmla="*/ 32417 h 234"/>
                  <a:gd name="T20" fmla="*/ 63978 w 136"/>
                  <a:gd name="T21" fmla="*/ 32417 h 234"/>
                  <a:gd name="T22" fmla="*/ 63978 w 136"/>
                  <a:gd name="T23" fmla="*/ 32417 h 2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234"/>
                  <a:gd name="T38" fmla="*/ 136 w 136"/>
                  <a:gd name="T39" fmla="*/ 234 h 2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234">
                    <a:moveTo>
                      <a:pt x="83" y="230"/>
                    </a:moveTo>
                    <a:cubicBezTo>
                      <a:pt x="84" y="230"/>
                      <a:pt x="84" y="229"/>
                      <a:pt x="85" y="229"/>
                    </a:cubicBezTo>
                    <a:cubicBezTo>
                      <a:pt x="85" y="229"/>
                      <a:pt x="85" y="229"/>
                      <a:pt x="85" y="229"/>
                    </a:cubicBezTo>
                    <a:cubicBezTo>
                      <a:pt x="122" y="209"/>
                      <a:pt x="136" y="174"/>
                      <a:pt x="120" y="143"/>
                    </a:cubicBezTo>
                    <a:cubicBezTo>
                      <a:pt x="101" y="98"/>
                      <a:pt x="100" y="49"/>
                      <a:pt x="112" y="0"/>
                    </a:cubicBezTo>
                    <a:cubicBezTo>
                      <a:pt x="64" y="39"/>
                      <a:pt x="10" y="86"/>
                      <a:pt x="4" y="159"/>
                    </a:cubicBezTo>
                    <a:cubicBezTo>
                      <a:pt x="0" y="208"/>
                      <a:pt x="19" y="234"/>
                      <a:pt x="70" y="230"/>
                    </a:cubicBezTo>
                    <a:cubicBezTo>
                      <a:pt x="83" y="229"/>
                      <a:pt x="83" y="229"/>
                      <a:pt x="83" y="229"/>
                    </a:cubicBezTo>
                    <a:lnTo>
                      <a:pt x="83" y="230"/>
                    </a:lnTo>
                    <a:close/>
                    <a:moveTo>
                      <a:pt x="87" y="44"/>
                    </a:moveTo>
                    <a:cubicBezTo>
                      <a:pt x="87" y="44"/>
                      <a:pt x="87" y="44"/>
                      <a:pt x="87" y="44"/>
                    </a:cubicBezTo>
                    <a:cubicBezTo>
                      <a:pt x="87" y="44"/>
                      <a:pt x="87" y="44"/>
                      <a:pt x="87" y="44"/>
                    </a:cubicBezTo>
                    <a:close/>
                  </a:path>
                </a:pathLst>
              </a:custGeom>
              <a:solidFill>
                <a:srgbClr val="135F87">
                  <a:alpha val="49019"/>
                </a:srgbClr>
              </a:solidFill>
              <a:ln w="9525">
                <a:noFill/>
                <a:round/>
                <a:headEnd/>
                <a:tailEnd/>
              </a:ln>
            </p:spPr>
            <p:txBody>
              <a:bodyPr/>
              <a:lstStyle/>
              <a:p>
                <a:endParaRPr lang="it-IT"/>
              </a:p>
            </p:txBody>
          </p:sp>
          <p:sp>
            <p:nvSpPr>
              <p:cNvPr id="108555" name="Freeform 9"/>
              <p:cNvSpPr>
                <a:spLocks/>
              </p:cNvSpPr>
              <p:nvPr/>
            </p:nvSpPr>
            <p:spPr bwMode="auto">
              <a:xfrm>
                <a:off x="6462280" y="4697504"/>
                <a:ext cx="338163" cy="222127"/>
              </a:xfrm>
              <a:custGeom>
                <a:avLst/>
                <a:gdLst>
                  <a:gd name="T0" fmla="*/ 0 w 459"/>
                  <a:gd name="T1" fmla="*/ 83114 h 302"/>
                  <a:gd name="T2" fmla="*/ 145138 w 459"/>
                  <a:gd name="T3" fmla="*/ 204475 h 302"/>
                  <a:gd name="T4" fmla="*/ 338163 w 459"/>
                  <a:gd name="T5" fmla="*/ 203739 h 302"/>
                  <a:gd name="T6" fmla="*/ 139244 w 459"/>
                  <a:gd name="T7" fmla="*/ 26479 h 302"/>
                  <a:gd name="T8" fmla="*/ 8841 w 459"/>
                  <a:gd name="T9" fmla="*/ 62519 h 302"/>
                  <a:gd name="T10" fmla="*/ 8841 w 459"/>
                  <a:gd name="T11" fmla="*/ 62519 h 302"/>
                  <a:gd name="T12" fmla="*/ 8841 w 459"/>
                  <a:gd name="T13" fmla="*/ 62519 h 302"/>
                  <a:gd name="T14" fmla="*/ 5157 w 459"/>
                  <a:gd name="T15" fmla="*/ 66932 h 302"/>
                  <a:gd name="T16" fmla="*/ 6631 w 459"/>
                  <a:gd name="T17" fmla="*/ 66932 h 302"/>
                  <a:gd name="T18" fmla="*/ 0 w 459"/>
                  <a:gd name="T19" fmla="*/ 83114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302"/>
                  <a:gd name="T32" fmla="*/ 459 w 459"/>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302">
                    <a:moveTo>
                      <a:pt x="0" y="113"/>
                    </a:moveTo>
                    <a:cubicBezTo>
                      <a:pt x="7" y="226"/>
                      <a:pt x="79" y="302"/>
                      <a:pt x="197" y="278"/>
                    </a:cubicBezTo>
                    <a:cubicBezTo>
                      <a:pt x="285" y="260"/>
                      <a:pt x="367" y="245"/>
                      <a:pt x="459" y="277"/>
                    </a:cubicBezTo>
                    <a:cubicBezTo>
                      <a:pt x="397" y="155"/>
                      <a:pt x="309" y="65"/>
                      <a:pt x="189" y="36"/>
                    </a:cubicBezTo>
                    <a:cubicBezTo>
                      <a:pt x="189" y="36"/>
                      <a:pt x="78" y="0"/>
                      <a:pt x="12" y="85"/>
                    </a:cubicBezTo>
                    <a:cubicBezTo>
                      <a:pt x="12" y="85"/>
                      <a:pt x="12" y="85"/>
                      <a:pt x="12" y="85"/>
                    </a:cubicBezTo>
                    <a:cubicBezTo>
                      <a:pt x="12" y="85"/>
                      <a:pt x="12" y="85"/>
                      <a:pt x="12" y="85"/>
                    </a:cubicBezTo>
                    <a:cubicBezTo>
                      <a:pt x="10" y="87"/>
                      <a:pt x="9" y="89"/>
                      <a:pt x="7" y="91"/>
                    </a:cubicBezTo>
                    <a:cubicBezTo>
                      <a:pt x="8" y="91"/>
                      <a:pt x="8" y="91"/>
                      <a:pt x="9" y="91"/>
                    </a:cubicBezTo>
                    <a:lnTo>
                      <a:pt x="0" y="113"/>
                    </a:lnTo>
                    <a:close/>
                  </a:path>
                </a:pathLst>
              </a:custGeom>
              <a:solidFill>
                <a:srgbClr val="1A86C1"/>
              </a:solidFill>
              <a:ln w="9525">
                <a:noFill/>
                <a:round/>
                <a:headEnd/>
                <a:tailEnd/>
              </a:ln>
            </p:spPr>
            <p:txBody>
              <a:bodyPr/>
              <a:lstStyle/>
              <a:p>
                <a:endParaRPr lang="it-IT"/>
              </a:p>
            </p:txBody>
          </p:sp>
          <p:sp>
            <p:nvSpPr>
              <p:cNvPr id="108556" name="Freeform 10"/>
              <p:cNvSpPr>
                <a:spLocks/>
              </p:cNvSpPr>
              <p:nvPr/>
            </p:nvSpPr>
            <p:spPr bwMode="auto">
              <a:xfrm>
                <a:off x="6421392" y="4863270"/>
                <a:ext cx="95039" cy="155267"/>
              </a:xfrm>
              <a:custGeom>
                <a:avLst/>
                <a:gdLst>
                  <a:gd name="T0" fmla="*/ 36837 w 129"/>
                  <a:gd name="T1" fmla="*/ 155267 h 211"/>
                  <a:gd name="T2" fmla="*/ 32416 w 129"/>
                  <a:gd name="T3" fmla="*/ 153795 h 211"/>
                  <a:gd name="T4" fmla="*/ 32416 w 129"/>
                  <a:gd name="T5" fmla="*/ 153795 h 211"/>
                  <a:gd name="T6" fmla="*/ 32416 w 129"/>
                  <a:gd name="T7" fmla="*/ 153795 h 211"/>
                  <a:gd name="T8" fmla="*/ 6631 w 129"/>
                  <a:gd name="T9" fmla="*/ 98606 h 211"/>
                  <a:gd name="T10" fmla="*/ 737 w 129"/>
                  <a:gd name="T11" fmla="*/ 0 h 211"/>
                  <a:gd name="T12" fmla="*/ 89145 w 129"/>
                  <a:gd name="T13" fmla="*/ 98606 h 211"/>
                  <a:gd name="T14" fmla="*/ 41994 w 129"/>
                  <a:gd name="T15" fmla="*/ 155267 h 211"/>
                  <a:gd name="T16" fmla="*/ 36837 w 129"/>
                  <a:gd name="T17" fmla="*/ 154531 h 211"/>
                  <a:gd name="T18" fmla="*/ 36837 w 129"/>
                  <a:gd name="T19" fmla="*/ 155267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211"/>
                  <a:gd name="T32" fmla="*/ 129 w 129"/>
                  <a:gd name="T33" fmla="*/ 211 h 2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211">
                    <a:moveTo>
                      <a:pt x="50" y="211"/>
                    </a:moveTo>
                    <a:cubicBezTo>
                      <a:pt x="48" y="211"/>
                      <a:pt x="46" y="210"/>
                      <a:pt x="44" y="209"/>
                    </a:cubicBezTo>
                    <a:cubicBezTo>
                      <a:pt x="44" y="209"/>
                      <a:pt x="44" y="209"/>
                      <a:pt x="44" y="209"/>
                    </a:cubicBezTo>
                    <a:cubicBezTo>
                      <a:pt x="44" y="209"/>
                      <a:pt x="44" y="209"/>
                      <a:pt x="44" y="209"/>
                    </a:cubicBezTo>
                    <a:cubicBezTo>
                      <a:pt x="10" y="195"/>
                      <a:pt x="0" y="165"/>
                      <a:pt x="9" y="134"/>
                    </a:cubicBezTo>
                    <a:cubicBezTo>
                      <a:pt x="21" y="88"/>
                      <a:pt x="18" y="45"/>
                      <a:pt x="1" y="0"/>
                    </a:cubicBezTo>
                    <a:cubicBezTo>
                      <a:pt x="51" y="31"/>
                      <a:pt x="106" y="67"/>
                      <a:pt x="121" y="134"/>
                    </a:cubicBezTo>
                    <a:cubicBezTo>
                      <a:pt x="129" y="180"/>
                      <a:pt x="109" y="207"/>
                      <a:pt x="57" y="211"/>
                    </a:cubicBezTo>
                    <a:cubicBezTo>
                      <a:pt x="50" y="210"/>
                      <a:pt x="50" y="210"/>
                      <a:pt x="50" y="210"/>
                    </a:cubicBezTo>
                    <a:lnTo>
                      <a:pt x="50" y="211"/>
                    </a:lnTo>
                    <a:close/>
                  </a:path>
                </a:pathLst>
              </a:custGeom>
              <a:solidFill>
                <a:srgbClr val="1A86C1">
                  <a:alpha val="76077"/>
                </a:srgbClr>
              </a:solidFill>
              <a:ln w="9525">
                <a:noFill/>
                <a:round/>
                <a:headEnd/>
                <a:tailEnd/>
              </a:ln>
            </p:spPr>
            <p:txBody>
              <a:bodyPr/>
              <a:lstStyle/>
              <a:p>
                <a:endParaRPr lang="it-IT"/>
              </a:p>
            </p:txBody>
          </p:sp>
          <p:sp>
            <p:nvSpPr>
              <p:cNvPr id="108557" name="Freeform 11"/>
              <p:cNvSpPr>
                <a:spLocks/>
              </p:cNvSpPr>
              <p:nvPr/>
            </p:nvSpPr>
            <p:spPr bwMode="auto">
              <a:xfrm>
                <a:off x="6453439" y="5185961"/>
                <a:ext cx="266883" cy="373526"/>
              </a:xfrm>
              <a:custGeom>
                <a:avLst/>
                <a:gdLst>
                  <a:gd name="T0" fmla="*/ 20643 w 362"/>
                  <a:gd name="T1" fmla="*/ 76621 h 507"/>
                  <a:gd name="T2" fmla="*/ 18431 w 362"/>
                  <a:gd name="T3" fmla="*/ 85462 h 507"/>
                  <a:gd name="T4" fmla="*/ 75199 w 362"/>
                  <a:gd name="T5" fmla="*/ 214391 h 507"/>
                  <a:gd name="T6" fmla="*/ 235181 w 362"/>
                  <a:gd name="T7" fmla="*/ 373526 h 507"/>
                  <a:gd name="T8" fmla="*/ 196107 w 362"/>
                  <a:gd name="T9" fmla="*/ 61149 h 507"/>
                  <a:gd name="T10" fmla="*/ 35388 w 362"/>
                  <a:gd name="T11" fmla="*/ 57466 h 507"/>
                  <a:gd name="T12" fmla="*/ 35388 w 362"/>
                  <a:gd name="T13" fmla="*/ 57466 h 507"/>
                  <a:gd name="T14" fmla="*/ 35388 w 362"/>
                  <a:gd name="T15" fmla="*/ 57466 h 507"/>
                  <a:gd name="T16" fmla="*/ 31702 w 362"/>
                  <a:gd name="T17" fmla="*/ 61149 h 507"/>
                  <a:gd name="T18" fmla="*/ 32439 w 362"/>
                  <a:gd name="T19" fmla="*/ 61149 h 507"/>
                  <a:gd name="T20" fmla="*/ 20643 w 362"/>
                  <a:gd name="T21" fmla="*/ 76621 h 5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2"/>
                  <a:gd name="T34" fmla="*/ 0 h 507"/>
                  <a:gd name="T35" fmla="*/ 362 w 362"/>
                  <a:gd name="T36" fmla="*/ 507 h 50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2" h="507">
                    <a:moveTo>
                      <a:pt x="28" y="104"/>
                    </a:moveTo>
                    <a:cubicBezTo>
                      <a:pt x="27" y="108"/>
                      <a:pt x="26" y="112"/>
                      <a:pt x="25" y="116"/>
                    </a:cubicBezTo>
                    <a:cubicBezTo>
                      <a:pt x="0" y="199"/>
                      <a:pt x="35" y="259"/>
                      <a:pt x="102" y="291"/>
                    </a:cubicBezTo>
                    <a:cubicBezTo>
                      <a:pt x="196" y="335"/>
                      <a:pt x="268" y="409"/>
                      <a:pt x="319" y="507"/>
                    </a:cubicBezTo>
                    <a:cubicBezTo>
                      <a:pt x="342" y="367"/>
                      <a:pt x="362" y="210"/>
                      <a:pt x="266" y="83"/>
                    </a:cubicBezTo>
                    <a:cubicBezTo>
                      <a:pt x="203" y="0"/>
                      <a:pt x="127" y="0"/>
                      <a:pt x="48" y="78"/>
                    </a:cubicBezTo>
                    <a:cubicBezTo>
                      <a:pt x="48" y="78"/>
                      <a:pt x="48" y="78"/>
                      <a:pt x="48" y="78"/>
                    </a:cubicBezTo>
                    <a:cubicBezTo>
                      <a:pt x="48" y="78"/>
                      <a:pt x="48" y="78"/>
                      <a:pt x="48" y="78"/>
                    </a:cubicBezTo>
                    <a:cubicBezTo>
                      <a:pt x="46" y="80"/>
                      <a:pt x="45" y="81"/>
                      <a:pt x="43" y="83"/>
                    </a:cubicBezTo>
                    <a:cubicBezTo>
                      <a:pt x="44" y="83"/>
                      <a:pt x="44" y="83"/>
                      <a:pt x="44" y="83"/>
                    </a:cubicBezTo>
                    <a:lnTo>
                      <a:pt x="28" y="104"/>
                    </a:lnTo>
                    <a:close/>
                  </a:path>
                </a:pathLst>
              </a:custGeom>
              <a:solidFill>
                <a:srgbClr val="21B1FF"/>
              </a:solidFill>
              <a:ln w="9525">
                <a:noFill/>
                <a:round/>
                <a:headEnd/>
                <a:tailEnd/>
              </a:ln>
            </p:spPr>
            <p:txBody>
              <a:bodyPr/>
              <a:lstStyle/>
              <a:p>
                <a:endParaRPr lang="it-IT"/>
              </a:p>
            </p:txBody>
          </p:sp>
          <p:sp>
            <p:nvSpPr>
              <p:cNvPr id="108558" name="Freeform 12"/>
              <p:cNvSpPr>
                <a:spLocks/>
              </p:cNvSpPr>
              <p:nvPr/>
            </p:nvSpPr>
            <p:spPr bwMode="auto">
              <a:xfrm>
                <a:off x="5922436" y="4701925"/>
                <a:ext cx="105537" cy="84541"/>
              </a:xfrm>
              <a:custGeom>
                <a:avLst/>
                <a:gdLst>
                  <a:gd name="T0" fmla="*/ 11808 w 143"/>
                  <a:gd name="T1" fmla="*/ 69103 h 115"/>
                  <a:gd name="T2" fmla="*/ 68636 w 143"/>
                  <a:gd name="T3" fmla="*/ 55871 h 115"/>
                  <a:gd name="T4" fmla="*/ 105537 w 143"/>
                  <a:gd name="T5" fmla="*/ 7351 h 115"/>
                  <a:gd name="T6" fmla="*/ 25831 w 143"/>
                  <a:gd name="T7" fmla="*/ 22789 h 115"/>
                  <a:gd name="T8" fmla="*/ 8118 w 143"/>
                  <a:gd name="T9" fmla="*/ 63222 h 115"/>
                  <a:gd name="T10" fmla="*/ 13284 w 143"/>
                  <a:gd name="T11" fmla="*/ 66898 h 115"/>
                  <a:gd name="T12" fmla="*/ 13284 w 143"/>
                  <a:gd name="T13" fmla="*/ 66898 h 115"/>
                  <a:gd name="T14" fmla="*/ 11808 w 143"/>
                  <a:gd name="T15" fmla="*/ 69103 h 115"/>
                  <a:gd name="T16" fmla="*/ 0 60000 65536"/>
                  <a:gd name="T17" fmla="*/ 0 60000 65536"/>
                  <a:gd name="T18" fmla="*/ 0 60000 65536"/>
                  <a:gd name="T19" fmla="*/ 0 60000 65536"/>
                  <a:gd name="T20" fmla="*/ 0 60000 65536"/>
                  <a:gd name="T21" fmla="*/ 0 60000 65536"/>
                  <a:gd name="T22" fmla="*/ 0 60000 65536"/>
                  <a:gd name="T23" fmla="*/ 0 60000 65536"/>
                  <a:gd name="T24" fmla="*/ 0 w 143"/>
                  <a:gd name="T25" fmla="*/ 0 h 115"/>
                  <a:gd name="T26" fmla="*/ 143 w 143"/>
                  <a:gd name="T27" fmla="*/ 115 h 1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3" h="115">
                    <a:moveTo>
                      <a:pt x="16" y="94"/>
                    </a:moveTo>
                    <a:cubicBezTo>
                      <a:pt x="45" y="115"/>
                      <a:pt x="76" y="111"/>
                      <a:pt x="93" y="76"/>
                    </a:cubicBezTo>
                    <a:cubicBezTo>
                      <a:pt x="106" y="51"/>
                      <a:pt x="118" y="27"/>
                      <a:pt x="143" y="10"/>
                    </a:cubicBezTo>
                    <a:cubicBezTo>
                      <a:pt x="102" y="0"/>
                      <a:pt x="66" y="7"/>
                      <a:pt x="35" y="31"/>
                    </a:cubicBezTo>
                    <a:cubicBezTo>
                      <a:pt x="35" y="31"/>
                      <a:pt x="0" y="51"/>
                      <a:pt x="11" y="86"/>
                    </a:cubicBezTo>
                    <a:cubicBezTo>
                      <a:pt x="18" y="91"/>
                      <a:pt x="18" y="91"/>
                      <a:pt x="18" y="91"/>
                    </a:cubicBezTo>
                    <a:cubicBezTo>
                      <a:pt x="18" y="91"/>
                      <a:pt x="18" y="91"/>
                      <a:pt x="18" y="91"/>
                    </a:cubicBezTo>
                    <a:cubicBezTo>
                      <a:pt x="17" y="92"/>
                      <a:pt x="17" y="93"/>
                      <a:pt x="16" y="94"/>
                    </a:cubicBezTo>
                    <a:close/>
                  </a:path>
                </a:pathLst>
              </a:custGeom>
              <a:solidFill>
                <a:srgbClr val="68BAD0"/>
              </a:solidFill>
              <a:ln w="9525">
                <a:noFill/>
                <a:round/>
                <a:headEnd/>
                <a:tailEnd/>
              </a:ln>
            </p:spPr>
            <p:txBody>
              <a:bodyPr/>
              <a:lstStyle/>
              <a:p>
                <a:endParaRPr lang="it-IT"/>
              </a:p>
            </p:txBody>
          </p:sp>
          <p:sp>
            <p:nvSpPr>
              <p:cNvPr id="108559" name="Freeform 13"/>
              <p:cNvSpPr>
                <a:spLocks/>
              </p:cNvSpPr>
              <p:nvPr/>
            </p:nvSpPr>
            <p:spPr bwMode="auto">
              <a:xfrm>
                <a:off x="5768274" y="4506321"/>
                <a:ext cx="191736" cy="140348"/>
              </a:xfrm>
              <a:custGeom>
                <a:avLst/>
                <a:gdLst>
                  <a:gd name="T0" fmla="*/ 33185 w 260"/>
                  <a:gd name="T1" fmla="*/ 122620 h 190"/>
                  <a:gd name="T2" fmla="*/ 103242 w 260"/>
                  <a:gd name="T3" fmla="*/ 105630 h 190"/>
                  <a:gd name="T4" fmla="*/ 191736 w 260"/>
                  <a:gd name="T5" fmla="*/ 31763 h 190"/>
                  <a:gd name="T6" fmla="*/ 39085 w 260"/>
                  <a:gd name="T7" fmla="*/ 31024 h 190"/>
                  <a:gd name="T8" fmla="*/ 27286 w 260"/>
                  <a:gd name="T9" fmla="*/ 116710 h 190"/>
                  <a:gd name="T10" fmla="*/ 33185 w 260"/>
                  <a:gd name="T11" fmla="*/ 122620 h 190"/>
                  <a:gd name="T12" fmla="*/ 0 60000 65536"/>
                  <a:gd name="T13" fmla="*/ 0 60000 65536"/>
                  <a:gd name="T14" fmla="*/ 0 60000 65536"/>
                  <a:gd name="T15" fmla="*/ 0 60000 65536"/>
                  <a:gd name="T16" fmla="*/ 0 60000 65536"/>
                  <a:gd name="T17" fmla="*/ 0 60000 65536"/>
                  <a:gd name="T18" fmla="*/ 0 w 260"/>
                  <a:gd name="T19" fmla="*/ 0 h 190"/>
                  <a:gd name="T20" fmla="*/ 260 w 260"/>
                  <a:gd name="T21" fmla="*/ 190 h 190"/>
                </a:gdLst>
                <a:ahLst/>
                <a:cxnLst>
                  <a:cxn ang="T12">
                    <a:pos x="T0" y="T1"/>
                  </a:cxn>
                  <a:cxn ang="T13">
                    <a:pos x="T2" y="T3"/>
                  </a:cxn>
                  <a:cxn ang="T14">
                    <a:pos x="T4" y="T5"/>
                  </a:cxn>
                  <a:cxn ang="T15">
                    <a:pos x="T6" y="T7"/>
                  </a:cxn>
                  <a:cxn ang="T16">
                    <a:pos x="T8" y="T9"/>
                  </a:cxn>
                  <a:cxn ang="T17">
                    <a:pos x="T10" y="T11"/>
                  </a:cxn>
                </a:cxnLst>
                <a:rect l="T18" t="T19" r="T20" b="T21"/>
                <a:pathLst>
                  <a:path w="260" h="190">
                    <a:moveTo>
                      <a:pt x="45" y="166"/>
                    </a:moveTo>
                    <a:cubicBezTo>
                      <a:pt x="84" y="190"/>
                      <a:pt x="120" y="175"/>
                      <a:pt x="140" y="143"/>
                    </a:cubicBezTo>
                    <a:cubicBezTo>
                      <a:pt x="168" y="96"/>
                      <a:pt x="208" y="63"/>
                      <a:pt x="260" y="43"/>
                    </a:cubicBezTo>
                    <a:cubicBezTo>
                      <a:pt x="194" y="20"/>
                      <a:pt x="119" y="0"/>
                      <a:pt x="53" y="42"/>
                    </a:cubicBezTo>
                    <a:cubicBezTo>
                      <a:pt x="7" y="67"/>
                      <a:pt x="0" y="111"/>
                      <a:pt x="37" y="158"/>
                    </a:cubicBezTo>
                    <a:lnTo>
                      <a:pt x="45" y="166"/>
                    </a:lnTo>
                    <a:close/>
                  </a:path>
                </a:pathLst>
              </a:custGeom>
              <a:solidFill>
                <a:srgbClr val="1772A3">
                  <a:alpha val="76077"/>
                </a:srgbClr>
              </a:solidFill>
              <a:ln w="9525">
                <a:noFill/>
                <a:round/>
                <a:headEnd/>
                <a:tailEnd/>
              </a:ln>
            </p:spPr>
            <p:txBody>
              <a:bodyPr/>
              <a:lstStyle/>
              <a:p>
                <a:endParaRPr lang="it-IT"/>
              </a:p>
            </p:txBody>
          </p:sp>
          <p:sp>
            <p:nvSpPr>
              <p:cNvPr id="108560" name="Freeform 14"/>
              <p:cNvSpPr>
                <a:spLocks/>
              </p:cNvSpPr>
              <p:nvPr/>
            </p:nvSpPr>
            <p:spPr bwMode="auto">
              <a:xfrm>
                <a:off x="5375961" y="4465432"/>
                <a:ext cx="267436" cy="190078"/>
              </a:xfrm>
              <a:custGeom>
                <a:avLst/>
                <a:gdLst>
                  <a:gd name="T0" fmla="*/ 261542 w 363"/>
                  <a:gd name="T1" fmla="*/ 131876 h 258"/>
                  <a:gd name="T2" fmla="*/ 118615 w 363"/>
                  <a:gd name="T3" fmla="*/ 137033 h 258"/>
                  <a:gd name="T4" fmla="*/ 0 w 363"/>
                  <a:gd name="T5" fmla="*/ 42731 h 258"/>
                  <a:gd name="T6" fmla="*/ 201866 w 363"/>
                  <a:gd name="T7" fmla="*/ 30206 h 258"/>
                  <a:gd name="T8" fmla="*/ 266699 w 363"/>
                  <a:gd name="T9" fmla="*/ 120088 h 258"/>
                  <a:gd name="T10" fmla="*/ 261542 w 363"/>
                  <a:gd name="T11" fmla="*/ 131876 h 258"/>
                  <a:gd name="T12" fmla="*/ 0 60000 65536"/>
                  <a:gd name="T13" fmla="*/ 0 60000 65536"/>
                  <a:gd name="T14" fmla="*/ 0 60000 65536"/>
                  <a:gd name="T15" fmla="*/ 0 60000 65536"/>
                  <a:gd name="T16" fmla="*/ 0 60000 65536"/>
                  <a:gd name="T17" fmla="*/ 0 60000 65536"/>
                  <a:gd name="T18" fmla="*/ 0 w 363"/>
                  <a:gd name="T19" fmla="*/ 0 h 258"/>
                  <a:gd name="T20" fmla="*/ 363 w 363"/>
                  <a:gd name="T21" fmla="*/ 258 h 258"/>
                </a:gdLst>
                <a:ahLst/>
                <a:cxnLst>
                  <a:cxn ang="T12">
                    <a:pos x="T0" y="T1"/>
                  </a:cxn>
                  <a:cxn ang="T13">
                    <a:pos x="T2" y="T3"/>
                  </a:cxn>
                  <a:cxn ang="T14">
                    <a:pos x="T4" y="T5"/>
                  </a:cxn>
                  <a:cxn ang="T15">
                    <a:pos x="T6" y="T7"/>
                  </a:cxn>
                  <a:cxn ang="T16">
                    <a:pos x="T8" y="T9"/>
                  </a:cxn>
                  <a:cxn ang="T17">
                    <a:pos x="T10" y="T11"/>
                  </a:cxn>
                </a:cxnLst>
                <a:rect l="T18" t="T19" r="T20" b="T21"/>
                <a:pathLst>
                  <a:path w="363" h="258">
                    <a:moveTo>
                      <a:pt x="355" y="179"/>
                    </a:moveTo>
                    <a:cubicBezTo>
                      <a:pt x="299" y="248"/>
                      <a:pt x="219" y="258"/>
                      <a:pt x="161" y="186"/>
                    </a:cubicBezTo>
                    <a:cubicBezTo>
                      <a:pt x="115" y="131"/>
                      <a:pt x="70" y="80"/>
                      <a:pt x="0" y="58"/>
                    </a:cubicBezTo>
                    <a:cubicBezTo>
                      <a:pt x="92" y="13"/>
                      <a:pt x="185" y="0"/>
                      <a:pt x="274" y="41"/>
                    </a:cubicBezTo>
                    <a:cubicBezTo>
                      <a:pt x="274" y="41"/>
                      <a:pt x="363" y="74"/>
                      <a:pt x="362" y="163"/>
                    </a:cubicBezTo>
                    <a:lnTo>
                      <a:pt x="355" y="179"/>
                    </a:lnTo>
                    <a:close/>
                  </a:path>
                </a:pathLst>
              </a:custGeom>
              <a:solidFill>
                <a:srgbClr val="21B1FF">
                  <a:alpha val="70195"/>
                </a:srgbClr>
              </a:solidFill>
              <a:ln w="9525">
                <a:noFill/>
                <a:round/>
                <a:headEnd/>
                <a:tailEnd/>
              </a:ln>
            </p:spPr>
            <p:txBody>
              <a:bodyPr/>
              <a:lstStyle/>
              <a:p>
                <a:endParaRPr lang="it-IT"/>
              </a:p>
            </p:txBody>
          </p:sp>
          <p:sp>
            <p:nvSpPr>
              <p:cNvPr id="108561" name="Freeform 15"/>
              <p:cNvSpPr>
                <a:spLocks/>
              </p:cNvSpPr>
              <p:nvPr/>
            </p:nvSpPr>
            <p:spPr bwMode="auto">
              <a:xfrm>
                <a:off x="5106315" y="4678718"/>
                <a:ext cx="372421" cy="232072"/>
              </a:xfrm>
              <a:custGeom>
                <a:avLst/>
                <a:gdLst>
                  <a:gd name="T0" fmla="*/ 372421 w 506"/>
                  <a:gd name="T1" fmla="*/ 98723 h 315"/>
                  <a:gd name="T2" fmla="*/ 197251 w 506"/>
                  <a:gd name="T3" fmla="*/ 192288 h 315"/>
                  <a:gd name="T4" fmla="*/ 0 w 506"/>
                  <a:gd name="T5" fmla="*/ 148821 h 315"/>
                  <a:gd name="T6" fmla="*/ 240675 w 506"/>
                  <a:gd name="T7" fmla="*/ 8104 h 315"/>
                  <a:gd name="T8" fmla="*/ 370213 w 506"/>
                  <a:gd name="T9" fmla="*/ 81041 h 315"/>
                  <a:gd name="T10" fmla="*/ 372421 w 506"/>
                  <a:gd name="T11" fmla="*/ 98723 h 315"/>
                  <a:gd name="T12" fmla="*/ 0 60000 65536"/>
                  <a:gd name="T13" fmla="*/ 0 60000 65536"/>
                  <a:gd name="T14" fmla="*/ 0 60000 65536"/>
                  <a:gd name="T15" fmla="*/ 0 60000 65536"/>
                  <a:gd name="T16" fmla="*/ 0 60000 65536"/>
                  <a:gd name="T17" fmla="*/ 0 60000 65536"/>
                  <a:gd name="T18" fmla="*/ 0 w 506"/>
                  <a:gd name="T19" fmla="*/ 0 h 315"/>
                  <a:gd name="T20" fmla="*/ 506 w 506"/>
                  <a:gd name="T21" fmla="*/ 315 h 315"/>
                </a:gdLst>
                <a:ahLst/>
                <a:cxnLst>
                  <a:cxn ang="T12">
                    <a:pos x="T0" y="T1"/>
                  </a:cxn>
                  <a:cxn ang="T13">
                    <a:pos x="T2" y="T3"/>
                  </a:cxn>
                  <a:cxn ang="T14">
                    <a:pos x="T4" y="T5"/>
                  </a:cxn>
                  <a:cxn ang="T15">
                    <a:pos x="T6" y="T7"/>
                  </a:cxn>
                  <a:cxn ang="T16">
                    <a:pos x="T8" y="T9"/>
                  </a:cxn>
                  <a:cxn ang="T17">
                    <a:pos x="T10" y="T11"/>
                  </a:cxn>
                </a:cxnLst>
                <a:rect l="T18" t="T19" r="T20" b="T21"/>
                <a:pathLst>
                  <a:path w="506" h="315">
                    <a:moveTo>
                      <a:pt x="506" y="134"/>
                    </a:moveTo>
                    <a:cubicBezTo>
                      <a:pt x="477" y="250"/>
                      <a:pt x="386" y="315"/>
                      <a:pt x="268" y="261"/>
                    </a:cubicBezTo>
                    <a:cubicBezTo>
                      <a:pt x="184" y="222"/>
                      <a:pt x="101" y="189"/>
                      <a:pt x="0" y="202"/>
                    </a:cubicBezTo>
                    <a:cubicBezTo>
                      <a:pt x="88" y="90"/>
                      <a:pt x="196" y="17"/>
                      <a:pt x="327" y="11"/>
                    </a:cubicBezTo>
                    <a:cubicBezTo>
                      <a:pt x="327" y="11"/>
                      <a:pt x="457" y="0"/>
                      <a:pt x="503" y="110"/>
                    </a:cubicBezTo>
                    <a:lnTo>
                      <a:pt x="506" y="134"/>
                    </a:lnTo>
                    <a:close/>
                  </a:path>
                </a:pathLst>
              </a:custGeom>
              <a:solidFill>
                <a:srgbClr val="1772A3"/>
              </a:solidFill>
              <a:ln w="9525">
                <a:noFill/>
                <a:round/>
                <a:headEnd/>
                <a:tailEnd/>
              </a:ln>
            </p:spPr>
            <p:txBody>
              <a:bodyPr/>
              <a:lstStyle/>
              <a:p>
                <a:endParaRPr lang="it-IT"/>
              </a:p>
            </p:txBody>
          </p:sp>
          <p:sp>
            <p:nvSpPr>
              <p:cNvPr id="108562" name="Freeform 16"/>
              <p:cNvSpPr>
                <a:spLocks/>
              </p:cNvSpPr>
              <p:nvPr/>
            </p:nvSpPr>
            <p:spPr bwMode="auto">
              <a:xfrm>
                <a:off x="5407457" y="4920735"/>
                <a:ext cx="64649" cy="100012"/>
              </a:xfrm>
              <a:custGeom>
                <a:avLst/>
                <a:gdLst>
                  <a:gd name="T0" fmla="*/ 36732 w 88"/>
                  <a:gd name="T1" fmla="*/ 100012 h 136"/>
                  <a:gd name="T2" fmla="*/ 58772 w 88"/>
                  <a:gd name="T3" fmla="*/ 63978 h 136"/>
                  <a:gd name="T4" fmla="*/ 64649 w 88"/>
                  <a:gd name="T5" fmla="*/ 0 h 136"/>
                  <a:gd name="T6" fmla="*/ 5143 w 88"/>
                  <a:gd name="T7" fmla="*/ 61037 h 136"/>
                  <a:gd name="T8" fmla="*/ 32325 w 88"/>
                  <a:gd name="T9" fmla="*/ 97806 h 136"/>
                  <a:gd name="T10" fmla="*/ 36732 w 88"/>
                  <a:gd name="T11" fmla="*/ 100012 h 136"/>
                  <a:gd name="T12" fmla="*/ 0 60000 65536"/>
                  <a:gd name="T13" fmla="*/ 0 60000 65536"/>
                  <a:gd name="T14" fmla="*/ 0 60000 65536"/>
                  <a:gd name="T15" fmla="*/ 0 60000 65536"/>
                  <a:gd name="T16" fmla="*/ 0 60000 65536"/>
                  <a:gd name="T17" fmla="*/ 0 60000 65536"/>
                  <a:gd name="T18" fmla="*/ 0 w 88"/>
                  <a:gd name="T19" fmla="*/ 0 h 136"/>
                  <a:gd name="T20" fmla="*/ 88 w 88"/>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88" h="136">
                    <a:moveTo>
                      <a:pt x="50" y="136"/>
                    </a:moveTo>
                    <a:cubicBezTo>
                      <a:pt x="73" y="127"/>
                      <a:pt x="83" y="108"/>
                      <a:pt x="80" y="87"/>
                    </a:cubicBezTo>
                    <a:cubicBezTo>
                      <a:pt x="71" y="57"/>
                      <a:pt x="76" y="27"/>
                      <a:pt x="88" y="0"/>
                    </a:cubicBezTo>
                    <a:cubicBezTo>
                      <a:pt x="55" y="17"/>
                      <a:pt x="19" y="39"/>
                      <a:pt x="7" y="83"/>
                    </a:cubicBezTo>
                    <a:cubicBezTo>
                      <a:pt x="0" y="110"/>
                      <a:pt x="11" y="129"/>
                      <a:pt x="44" y="133"/>
                    </a:cubicBezTo>
                    <a:lnTo>
                      <a:pt x="50" y="136"/>
                    </a:lnTo>
                    <a:close/>
                  </a:path>
                </a:pathLst>
              </a:custGeom>
              <a:solidFill>
                <a:srgbClr val="104D6C">
                  <a:alpha val="85097"/>
                </a:srgbClr>
              </a:solidFill>
              <a:ln w="9525">
                <a:noFill/>
                <a:round/>
                <a:headEnd/>
                <a:tailEnd/>
              </a:ln>
            </p:spPr>
            <p:txBody>
              <a:bodyPr/>
              <a:lstStyle/>
              <a:p>
                <a:endParaRPr lang="it-IT"/>
              </a:p>
            </p:txBody>
          </p:sp>
          <p:sp>
            <p:nvSpPr>
              <p:cNvPr id="108563" name="Freeform 17"/>
              <p:cNvSpPr>
                <a:spLocks/>
              </p:cNvSpPr>
              <p:nvPr/>
            </p:nvSpPr>
            <p:spPr bwMode="auto">
              <a:xfrm>
                <a:off x="5288658" y="5265528"/>
                <a:ext cx="228757" cy="369106"/>
              </a:xfrm>
              <a:custGeom>
                <a:avLst/>
                <a:gdLst>
                  <a:gd name="T0" fmla="*/ 172675 w 310"/>
                  <a:gd name="T1" fmla="*/ 16945 h 501"/>
                  <a:gd name="T2" fmla="*/ 171199 w 310"/>
                  <a:gd name="T3" fmla="*/ 209234 h 501"/>
                  <a:gd name="T4" fmla="*/ 63462 w 310"/>
                  <a:gd name="T5" fmla="*/ 369106 h 501"/>
                  <a:gd name="T6" fmla="*/ 56820 w 310"/>
                  <a:gd name="T7" fmla="*/ 57466 h 501"/>
                  <a:gd name="T8" fmla="*/ 158654 w 310"/>
                  <a:gd name="T9" fmla="*/ 9578 h 501"/>
                  <a:gd name="T10" fmla="*/ 172675 w 310"/>
                  <a:gd name="T11" fmla="*/ 16945 h 501"/>
                  <a:gd name="T12" fmla="*/ 0 60000 65536"/>
                  <a:gd name="T13" fmla="*/ 0 60000 65536"/>
                  <a:gd name="T14" fmla="*/ 0 60000 65536"/>
                  <a:gd name="T15" fmla="*/ 0 60000 65536"/>
                  <a:gd name="T16" fmla="*/ 0 60000 65536"/>
                  <a:gd name="T17" fmla="*/ 0 60000 65536"/>
                  <a:gd name="T18" fmla="*/ 0 w 310"/>
                  <a:gd name="T19" fmla="*/ 0 h 501"/>
                  <a:gd name="T20" fmla="*/ 310 w 310"/>
                  <a:gd name="T21" fmla="*/ 501 h 501"/>
                </a:gdLst>
                <a:ahLst/>
                <a:cxnLst>
                  <a:cxn ang="T12">
                    <a:pos x="T0" y="T1"/>
                  </a:cxn>
                  <a:cxn ang="T13">
                    <a:pos x="T2" y="T3"/>
                  </a:cxn>
                  <a:cxn ang="T14">
                    <a:pos x="T4" y="T5"/>
                  </a:cxn>
                  <a:cxn ang="T15">
                    <a:pos x="T6" y="T7"/>
                  </a:cxn>
                  <a:cxn ang="T16">
                    <a:pos x="T8" y="T9"/>
                  </a:cxn>
                  <a:cxn ang="T17">
                    <a:pos x="T10" y="T11"/>
                  </a:cxn>
                </a:cxnLst>
                <a:rect l="T18" t="T19" r="T20" b="T21"/>
                <a:pathLst>
                  <a:path w="310" h="501">
                    <a:moveTo>
                      <a:pt x="234" y="23"/>
                    </a:moveTo>
                    <a:cubicBezTo>
                      <a:pt x="295" y="110"/>
                      <a:pt x="310" y="210"/>
                      <a:pt x="232" y="284"/>
                    </a:cubicBezTo>
                    <a:cubicBezTo>
                      <a:pt x="156" y="359"/>
                      <a:pt x="102" y="417"/>
                      <a:pt x="86" y="501"/>
                    </a:cubicBezTo>
                    <a:cubicBezTo>
                      <a:pt x="26" y="354"/>
                      <a:pt x="0" y="206"/>
                      <a:pt x="77" y="78"/>
                    </a:cubicBezTo>
                    <a:cubicBezTo>
                      <a:pt x="117" y="12"/>
                      <a:pt x="166" y="0"/>
                      <a:pt x="215" y="13"/>
                    </a:cubicBezTo>
                    <a:lnTo>
                      <a:pt x="234" y="23"/>
                    </a:lnTo>
                    <a:close/>
                  </a:path>
                </a:pathLst>
              </a:custGeom>
              <a:solidFill>
                <a:srgbClr val="1CAAE2"/>
              </a:solidFill>
              <a:ln w="9525">
                <a:noFill/>
                <a:round/>
                <a:headEnd/>
                <a:tailEnd/>
              </a:ln>
            </p:spPr>
            <p:txBody>
              <a:bodyPr/>
              <a:lstStyle/>
              <a:p>
                <a:endParaRPr lang="it-IT"/>
              </a:p>
            </p:txBody>
          </p:sp>
        </p:gr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3" descr="8592920_xl.jp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5" name="Title 4"/>
          <p:cNvSpPr>
            <a:spLocks noGrp="1"/>
          </p:cNvSpPr>
          <p:nvPr>
            <p:ph type="title"/>
          </p:nvPr>
        </p:nvSpPr>
        <p:spPr>
          <a:xfrm>
            <a:off x="365125" y="2278063"/>
            <a:ext cx="5038725" cy="1020762"/>
          </a:xfrm>
        </p:spPr>
        <p:txBody>
          <a:bodyPr/>
          <a:lstStyle/>
          <a:p>
            <a:pPr fontAlgn="auto">
              <a:spcAft>
                <a:spcPts val="0"/>
              </a:spcAft>
              <a:defRPr/>
            </a:pPr>
            <a:r>
              <a:rPr lang="en-US" cap="none" dirty="0" smtClean="0">
                <a:effectLst>
                  <a:outerShdw blurRad="53975" dist="38100" dir="2700000" algn="tl" rotWithShape="0">
                    <a:schemeClr val="bg1">
                      <a:alpha val="50000"/>
                    </a:schemeClr>
                  </a:outerShdw>
                  <a:reflection stA="25000" endPos="50000" dist="38100" dir="5400000" sy="-100000" algn="bl" rotWithShape="0"/>
                </a:effectLst>
              </a:rPr>
              <a:t>System Architecture</a:t>
            </a:r>
            <a:endParaRPr lang="en-US" cap="none" dirty="0">
              <a:effectLst>
                <a:outerShdw blurRad="53975" dist="38100" dir="2700000" algn="tl" rotWithShape="0">
                  <a:schemeClr val="bg1">
                    <a:alpha val="50000"/>
                  </a:schemeClr>
                </a:outerShdw>
                <a:reflection stA="25000" endPos="50000" dist="38100" dir="5400000" sy="-100000" algn="bl" rotWithShape="0"/>
              </a:effectLs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pPr fontAlgn="auto">
              <a:spcAft>
                <a:spcPts val="0"/>
              </a:spcAft>
              <a:defRPr/>
            </a:pPr>
            <a:r>
              <a:rPr lang="en-US" dirty="0" smtClean="0"/>
              <a:t>AegisSAN Q500</a:t>
            </a:r>
            <a:endParaRPr lang="en-US" dirty="0"/>
          </a:p>
        </p:txBody>
      </p:sp>
      <p:grpSp>
        <p:nvGrpSpPr>
          <p:cNvPr id="109570" name="Group 7"/>
          <p:cNvGrpSpPr>
            <a:grpSpLocks/>
          </p:cNvGrpSpPr>
          <p:nvPr/>
        </p:nvGrpSpPr>
        <p:grpSpPr bwMode="auto">
          <a:xfrm>
            <a:off x="390525" y="1790700"/>
            <a:ext cx="4573588" cy="2562225"/>
            <a:chOff x="1206471" y="1798627"/>
            <a:chExt cx="3535870" cy="1980605"/>
          </a:xfrm>
        </p:grpSpPr>
        <p:graphicFrame>
          <p:nvGraphicFramePr>
            <p:cNvPr id="109572" name="Chart 2"/>
            <p:cNvGraphicFramePr>
              <a:graphicFrameLocks/>
            </p:cNvGraphicFramePr>
            <p:nvPr/>
          </p:nvGraphicFramePr>
          <p:xfrm>
            <a:off x="1167194" y="1759350"/>
            <a:ext cx="3614424" cy="2059159"/>
          </p:xfrm>
          <a:graphic>
            <a:graphicData uri="http://schemas.openxmlformats.org/presentationml/2006/ole">
              <p:oleObj spid="_x0000_s109572" r:id="rId3" imgW="4676037" imgH="2664183" progId="Excel.Chart.8">
                <p:embed/>
              </p:oleObj>
            </a:graphicData>
          </a:graphic>
        </p:graphicFrame>
        <p:grpSp>
          <p:nvGrpSpPr>
            <p:cNvPr id="109573" name="Group 3"/>
            <p:cNvGrpSpPr>
              <a:grpSpLocks/>
            </p:cNvGrpSpPr>
            <p:nvPr/>
          </p:nvGrpSpPr>
          <p:grpSpPr bwMode="auto">
            <a:xfrm>
              <a:off x="1954530" y="2146657"/>
              <a:ext cx="1793347" cy="332693"/>
              <a:chOff x="886736" y="2397412"/>
              <a:chExt cx="1793347" cy="332693"/>
            </a:xfrm>
          </p:grpSpPr>
          <p:sp>
            <p:nvSpPr>
              <p:cNvPr id="5" name="TextBox 4"/>
              <p:cNvSpPr txBox="1"/>
              <p:nvPr/>
            </p:nvSpPr>
            <p:spPr>
              <a:xfrm>
                <a:off x="2085185" y="2397890"/>
                <a:ext cx="595244" cy="308013"/>
              </a:xfrm>
              <a:prstGeom prst="rect">
                <a:avLst/>
              </a:prstGeom>
              <a:noFill/>
            </p:spPr>
            <p:txBody>
              <a:bodyPr wrap="none">
                <a:spAutoFit/>
              </a:bodyPr>
              <a:lstStyle/>
              <a:p>
                <a:pPr fontAlgn="auto">
                  <a:spcBef>
                    <a:spcPts val="0"/>
                  </a:spcBef>
                  <a:spcAft>
                    <a:spcPts val="0"/>
                  </a:spcAft>
                  <a:defRPr/>
                </a:pPr>
                <a:r>
                  <a:rPr lang="en-US" sz="1400" b="1" dirty="0">
                    <a:solidFill>
                      <a:srgbClr val="1CAAE2"/>
                    </a:solidFill>
                    <a:effectLst>
                      <a:outerShdw blurRad="53975" dist="38100" dir="2700000" algn="tl" rotWithShape="0">
                        <a:srgbClr val="FFFFFF">
                          <a:alpha val="50000"/>
                        </a:srgbClr>
                      </a:outerShdw>
                    </a:effectLst>
                    <a:latin typeface="+mn-lt"/>
                    <a:ea typeface="+mn-ea"/>
                  </a:rPr>
                  <a:t>6,300</a:t>
                </a:r>
                <a:endParaRPr lang="en-US" sz="1400" b="1" dirty="0">
                  <a:solidFill>
                    <a:srgbClr val="1CAAE2"/>
                  </a:solidFill>
                  <a:effectLst>
                    <a:outerShdw blurRad="53975" dist="38100" dir="2700000" algn="tl" rotWithShape="0">
                      <a:srgbClr val="FFFFFF">
                        <a:alpha val="50000"/>
                      </a:srgbClr>
                    </a:outerShdw>
                  </a:effectLst>
                  <a:latin typeface="+mn-lt"/>
                  <a:ea typeface="+mn-ea"/>
                </a:endParaRPr>
              </a:p>
            </p:txBody>
          </p:sp>
          <p:sp>
            <p:nvSpPr>
              <p:cNvPr id="6" name="TextBox 5"/>
              <p:cNvSpPr txBox="1"/>
              <p:nvPr/>
            </p:nvSpPr>
            <p:spPr>
              <a:xfrm>
                <a:off x="887334" y="2422433"/>
                <a:ext cx="595244" cy="308013"/>
              </a:xfrm>
              <a:prstGeom prst="rect">
                <a:avLst/>
              </a:prstGeom>
              <a:noFill/>
            </p:spPr>
            <p:txBody>
              <a:bodyPr wrap="none">
                <a:spAutoFit/>
              </a:bodyPr>
              <a:lstStyle/>
              <a:p>
                <a:pPr fontAlgn="auto">
                  <a:spcBef>
                    <a:spcPts val="0"/>
                  </a:spcBef>
                  <a:spcAft>
                    <a:spcPts val="0"/>
                  </a:spcAft>
                  <a:defRPr/>
                </a:pPr>
                <a:r>
                  <a:rPr lang="en-US" sz="1400" b="1" dirty="0">
                    <a:solidFill>
                      <a:srgbClr val="1A86C1"/>
                    </a:solidFill>
                    <a:effectLst>
                      <a:outerShdw blurRad="53975" dist="38100" dir="2700000" algn="tl" rotWithShape="0">
                        <a:srgbClr val="FFFFFF">
                          <a:alpha val="50000"/>
                        </a:srgbClr>
                      </a:outerShdw>
                    </a:effectLst>
                    <a:latin typeface="+mn-lt"/>
                    <a:ea typeface="+mn-ea"/>
                  </a:rPr>
                  <a:t>6,200</a:t>
                </a:r>
                <a:endParaRPr lang="en-US" sz="1400" b="1" dirty="0">
                  <a:solidFill>
                    <a:srgbClr val="1A86C1"/>
                  </a:solidFill>
                  <a:effectLst>
                    <a:outerShdw blurRad="53975" dist="38100" dir="2700000" algn="tl" rotWithShape="0">
                      <a:srgbClr val="FFFFFF">
                        <a:alpha val="50000"/>
                      </a:srgbClr>
                    </a:outerShdw>
                  </a:effectLst>
                  <a:latin typeface="+mn-lt"/>
                  <a:ea typeface="+mn-ea"/>
                </a:endParaRPr>
              </a:p>
            </p:txBody>
          </p:sp>
        </p:grpSp>
      </p:grpSp>
      <p:sp>
        <p:nvSpPr>
          <p:cNvPr id="7" name="Rectangle 6"/>
          <p:cNvSpPr/>
          <p:nvPr/>
        </p:nvSpPr>
        <p:spPr>
          <a:xfrm>
            <a:off x="4670425" y="1065213"/>
            <a:ext cx="4005263" cy="38004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tIns="36000" bIns="36000" anchor="ctr"/>
          <a:lstStyle/>
          <a:p>
            <a:pPr algn="ctr" fontAlgn="auto">
              <a:spcBef>
                <a:spcPts val="0"/>
              </a:spcBef>
              <a:spcAft>
                <a:spcPts val="0"/>
              </a:spcAft>
              <a:defRPr/>
            </a:pPr>
            <a:r>
              <a:rPr lang="en-US" sz="2400" b="1" dirty="0">
                <a:solidFill>
                  <a:srgbClr val="666666"/>
                </a:solidFill>
                <a:effectLst>
                  <a:outerShdw blurRad="53975" dist="38100" dir="2700000" algn="tl" rotWithShape="0">
                    <a:srgbClr val="FFFFFF">
                      <a:alpha val="50000"/>
                    </a:srgbClr>
                  </a:outerShdw>
                </a:effectLst>
              </a:rPr>
              <a:t>Optimized Throughput</a:t>
            </a:r>
          </a:p>
          <a:p>
            <a:pPr algn="ctr" fontAlgn="auto">
              <a:spcBef>
                <a:spcPts val="0"/>
              </a:spcBef>
              <a:spcAft>
                <a:spcPts val="0"/>
              </a:spcAft>
              <a:defRPr/>
            </a:pPr>
            <a:r>
              <a:rPr lang="en-US" sz="2000" dirty="0">
                <a:solidFill>
                  <a:srgbClr val="666666"/>
                </a:solidFill>
                <a:effectLst>
                  <a:outerShdw blurRad="53975" dist="38100" dir="2700000" algn="tl" rotWithShape="0">
                    <a:srgbClr val="FFFFFF">
                      <a:alpha val="50000"/>
                    </a:srgbClr>
                  </a:outerShdw>
                </a:effectLst>
              </a:rPr>
              <a:t>AegisSAN Q500 series are optimized for demanding high-throughput applications. It can deliver more than </a:t>
            </a:r>
            <a:r>
              <a:rPr lang="en-US" sz="2000" dirty="0">
                <a:solidFill>
                  <a:srgbClr val="1CAAE2"/>
                </a:solidFill>
                <a:effectLst>
                  <a:outerShdw blurRad="53975" dist="38100" dir="2700000" algn="tl" rotWithShape="0">
                    <a:srgbClr val="FFFFFF">
                      <a:alpha val="50000"/>
                    </a:srgbClr>
                  </a:outerShdw>
                </a:effectLst>
              </a:rPr>
              <a:t>6,000MB/s</a:t>
            </a:r>
            <a:r>
              <a:rPr lang="en-US" sz="2000" dirty="0">
                <a:solidFill>
                  <a:srgbClr val="666666"/>
                </a:solidFill>
                <a:effectLst>
                  <a:outerShdw blurRad="53975" dist="38100" dir="2700000" algn="tl" rotWithShape="0">
                    <a:srgbClr val="FFFFFF">
                      <a:alpha val="50000"/>
                    </a:srgbClr>
                  </a:outerShdw>
                </a:effectLst>
              </a:rPr>
              <a:t> for throughput requirements.</a:t>
            </a:r>
            <a:endParaRPr lang="en-US" sz="2000" dirty="0">
              <a:solidFill>
                <a:srgbClr val="666666"/>
              </a:solidFill>
              <a:effectLst>
                <a:outerShdw blurRad="53975" dist="38100" dir="2700000" algn="tl" rotWithShape="0">
                  <a:srgbClr val="FFFFFF">
                    <a:alpha val="50000"/>
                  </a:srgbClr>
                </a:outerShdw>
              </a:effectLst>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pPr fontAlgn="auto">
              <a:spcAft>
                <a:spcPts val="0"/>
              </a:spcAft>
              <a:defRPr/>
            </a:pPr>
            <a:r>
              <a:rPr lang="en-US" dirty="0" smtClean="0"/>
              <a:t>AegisSAN Q500</a:t>
            </a:r>
            <a:endParaRPr lang="en-US" dirty="0"/>
          </a:p>
        </p:txBody>
      </p:sp>
      <p:sp>
        <p:nvSpPr>
          <p:cNvPr id="3" name="Rectangle 2"/>
          <p:cNvSpPr/>
          <p:nvPr/>
        </p:nvSpPr>
        <p:spPr>
          <a:xfrm>
            <a:off x="477838" y="1085850"/>
            <a:ext cx="3440112" cy="19573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tIns="36000" bIns="36000" anchor="ctr"/>
          <a:lstStyle/>
          <a:p>
            <a:pPr algn="ctr" fontAlgn="auto">
              <a:spcBef>
                <a:spcPts val="0"/>
              </a:spcBef>
              <a:spcAft>
                <a:spcPts val="0"/>
              </a:spcAft>
              <a:defRPr/>
            </a:pPr>
            <a:r>
              <a:rPr lang="en-US" sz="1600" b="1" dirty="0">
                <a:solidFill>
                  <a:srgbClr val="8EC54A">
                    <a:lumMod val="75000"/>
                  </a:srgbClr>
                </a:solidFill>
                <a:effectLst>
                  <a:outerShdw blurRad="53975" dist="38100" dir="2700000" algn="tl" rotWithShape="0">
                    <a:srgbClr val="FFFFFF">
                      <a:alpha val="50000"/>
                    </a:srgbClr>
                  </a:outerShdw>
                </a:effectLst>
              </a:rPr>
              <a:t>Energy Efficiency</a:t>
            </a:r>
          </a:p>
          <a:p>
            <a:pPr algn="ctr" fontAlgn="auto">
              <a:spcBef>
                <a:spcPts val="0"/>
              </a:spcBef>
              <a:spcAft>
                <a:spcPts val="0"/>
              </a:spcAft>
              <a:defRPr/>
            </a:pPr>
            <a:r>
              <a:rPr lang="en-US" sz="1300" dirty="0">
                <a:solidFill>
                  <a:srgbClr val="666666"/>
                </a:solidFill>
                <a:effectLst>
                  <a:outerShdw blurRad="53975" dist="38100" dir="2700000" algn="tl" rotWithShape="0">
                    <a:srgbClr val="FFFFFF">
                      <a:alpha val="50000"/>
                    </a:srgbClr>
                  </a:outerShdw>
                </a:effectLst>
              </a:rPr>
              <a:t>AegisSAN Q500 series adopt power efficient CPU, 80+ Gold PSU, smart enclosure management firmware, and disk auto spindown technologies for more than 60% power saving.</a:t>
            </a:r>
          </a:p>
        </p:txBody>
      </p:sp>
      <p:sp>
        <p:nvSpPr>
          <p:cNvPr id="4" name="Rectangle 3"/>
          <p:cNvSpPr/>
          <p:nvPr/>
        </p:nvSpPr>
        <p:spPr>
          <a:xfrm>
            <a:off x="5235575" y="1420813"/>
            <a:ext cx="3440113" cy="197802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tIns="36000" bIns="36000" anchor="ctr"/>
          <a:lstStyle/>
          <a:p>
            <a:pPr algn="ctr" fontAlgn="auto">
              <a:spcBef>
                <a:spcPts val="0"/>
              </a:spcBef>
              <a:spcAft>
                <a:spcPts val="0"/>
              </a:spcAft>
              <a:defRPr/>
            </a:pPr>
            <a:r>
              <a:rPr lang="en-US" sz="1600" b="1" dirty="0">
                <a:solidFill>
                  <a:srgbClr val="666666"/>
                </a:solidFill>
                <a:effectLst>
                  <a:outerShdw blurRad="53975" dist="38100" dir="2700000" algn="tl" rotWithShape="0">
                    <a:srgbClr val="FFFFFF">
                      <a:alpha val="50000"/>
                    </a:srgbClr>
                  </a:outerShdw>
                </a:effectLst>
              </a:rPr>
              <a:t>Enterprise Software Features </a:t>
            </a:r>
          </a:p>
          <a:p>
            <a:pPr algn="ctr" fontAlgn="auto">
              <a:spcBef>
                <a:spcPts val="0"/>
              </a:spcBef>
              <a:spcAft>
                <a:spcPts val="0"/>
              </a:spcAft>
              <a:defRPr/>
            </a:pPr>
            <a:endParaRPr lang="en-US" sz="800" dirty="0">
              <a:solidFill>
                <a:srgbClr val="666666"/>
              </a:solidFill>
              <a:effectLst>
                <a:outerShdw blurRad="53975" dist="38100" dir="2700000" algn="tl" rotWithShape="0">
                  <a:srgbClr val="FFFFFF">
                    <a:alpha val="50000"/>
                  </a:srgbClr>
                </a:outerShdw>
              </a:effectLst>
            </a:endParaRPr>
          </a:p>
          <a:p>
            <a:pPr algn="ctr" fontAlgn="auto">
              <a:spcBef>
                <a:spcPts val="0"/>
              </a:spcBef>
              <a:spcAft>
                <a:spcPts val="0"/>
              </a:spcAft>
              <a:defRPr/>
            </a:pPr>
            <a:r>
              <a:rPr lang="en-US" sz="1300" b="1" dirty="0">
                <a:solidFill>
                  <a:srgbClr val="1CAAE2"/>
                </a:solidFill>
                <a:effectLst>
                  <a:outerShdw blurRad="53975" dist="38100" dir="2700000" algn="tl" rotWithShape="0">
                    <a:srgbClr val="FFFFFF">
                      <a:alpha val="50000"/>
                    </a:srgbClr>
                  </a:outerShdw>
                </a:effectLst>
              </a:rPr>
              <a:t>Integral Data Protections</a:t>
            </a:r>
          </a:p>
          <a:p>
            <a:pPr algn="ctr" fontAlgn="auto">
              <a:spcBef>
                <a:spcPts val="0"/>
              </a:spcBef>
              <a:spcAft>
                <a:spcPts val="0"/>
              </a:spcAft>
              <a:defRPr/>
            </a:pPr>
            <a:r>
              <a:rPr lang="en-US" sz="1050" dirty="0">
                <a:solidFill>
                  <a:srgbClr val="666666"/>
                </a:solidFill>
                <a:effectLst>
                  <a:outerShdw blurRad="53975" dist="38100" dir="2700000" algn="tl" rotWithShape="0">
                    <a:srgbClr val="FFFFFF">
                      <a:alpha val="50000"/>
                    </a:srgbClr>
                  </a:outerShdw>
                </a:effectLst>
              </a:rPr>
              <a:t>Snapshot | Clone | Replication</a:t>
            </a:r>
          </a:p>
          <a:p>
            <a:pPr algn="ctr" fontAlgn="auto">
              <a:spcBef>
                <a:spcPts val="0"/>
              </a:spcBef>
              <a:spcAft>
                <a:spcPts val="0"/>
              </a:spcAft>
              <a:defRPr/>
            </a:pPr>
            <a:endParaRPr lang="en-US" sz="800" dirty="0">
              <a:solidFill>
                <a:srgbClr val="666666"/>
              </a:solidFill>
              <a:effectLst>
                <a:outerShdw blurRad="53975" dist="38100" dir="2700000" algn="tl" rotWithShape="0">
                  <a:srgbClr val="FFFFFF">
                    <a:alpha val="50000"/>
                  </a:srgbClr>
                </a:outerShdw>
              </a:effectLst>
            </a:endParaRPr>
          </a:p>
          <a:p>
            <a:pPr algn="ctr" fontAlgn="auto">
              <a:spcBef>
                <a:spcPts val="0"/>
              </a:spcBef>
              <a:spcAft>
                <a:spcPts val="0"/>
              </a:spcAft>
              <a:defRPr/>
            </a:pPr>
            <a:r>
              <a:rPr lang="en-US" sz="1300" b="1" dirty="0">
                <a:solidFill>
                  <a:srgbClr val="1CAAE2"/>
                </a:solidFill>
                <a:effectLst>
                  <a:outerShdw blurRad="53975" dist="38100" dir="2700000" algn="tl" rotWithShape="0">
                    <a:srgbClr val="FFFFFF">
                      <a:alpha val="50000"/>
                    </a:srgbClr>
                  </a:outerShdw>
                </a:effectLst>
              </a:rPr>
              <a:t>Smart Data Management</a:t>
            </a:r>
          </a:p>
          <a:p>
            <a:pPr algn="ctr" fontAlgn="auto">
              <a:spcBef>
                <a:spcPts val="0"/>
              </a:spcBef>
              <a:spcAft>
                <a:spcPts val="0"/>
              </a:spcAft>
              <a:defRPr/>
            </a:pPr>
            <a:r>
              <a:rPr lang="en-US" sz="1050" dirty="0">
                <a:solidFill>
                  <a:srgbClr val="666666"/>
                </a:solidFill>
                <a:effectLst>
                  <a:outerShdw blurRad="53975" dist="38100" dir="2700000" algn="tl" rotWithShape="0">
                    <a:srgbClr val="FFFFFF">
                      <a:alpha val="50000"/>
                    </a:srgbClr>
                  </a:outerShdw>
                </a:effectLst>
              </a:rPr>
              <a:t>Thin Provisioning</a:t>
            </a:r>
          </a:p>
          <a:p>
            <a:pPr algn="ctr" fontAlgn="auto">
              <a:spcBef>
                <a:spcPts val="0"/>
              </a:spcBef>
              <a:spcAft>
                <a:spcPts val="0"/>
              </a:spcAft>
              <a:defRPr/>
            </a:pPr>
            <a:r>
              <a:rPr lang="en-US" sz="1050" dirty="0">
                <a:solidFill>
                  <a:srgbClr val="666666"/>
                </a:solidFill>
                <a:effectLst>
                  <a:outerShdw blurRad="53975" dist="38100" dir="2700000" algn="tl" rotWithShape="0">
                    <a:srgbClr val="FFFFFF">
                      <a:alpha val="50000"/>
                    </a:srgbClr>
                  </a:outerShdw>
                </a:effectLst>
              </a:rPr>
              <a:t>SSD Caching</a:t>
            </a:r>
          </a:p>
          <a:p>
            <a:pPr algn="ctr" fontAlgn="auto">
              <a:spcBef>
                <a:spcPts val="0"/>
              </a:spcBef>
              <a:spcAft>
                <a:spcPts val="0"/>
              </a:spcAft>
              <a:defRPr/>
            </a:pPr>
            <a:r>
              <a:rPr lang="en-US" sz="1050" dirty="0">
                <a:solidFill>
                  <a:srgbClr val="666666"/>
                </a:solidFill>
                <a:effectLst>
                  <a:outerShdw blurRad="53975" dist="38100" dir="2700000" algn="tl" rotWithShape="0">
                    <a:srgbClr val="FFFFFF">
                      <a:alpha val="50000"/>
                    </a:srgbClr>
                  </a:outerShdw>
                </a:effectLst>
              </a:rPr>
              <a:t>Fast rebuild</a:t>
            </a:r>
          </a:p>
          <a:p>
            <a:pPr algn="ctr" fontAlgn="auto">
              <a:spcBef>
                <a:spcPts val="0"/>
              </a:spcBef>
              <a:spcAft>
                <a:spcPts val="0"/>
              </a:spcAft>
              <a:defRPr/>
            </a:pPr>
            <a:r>
              <a:rPr lang="en-US" sz="1050" dirty="0">
                <a:solidFill>
                  <a:srgbClr val="666666"/>
                </a:solidFill>
                <a:effectLst>
                  <a:outerShdw blurRad="53975" dist="38100" dir="2700000" algn="tl" rotWithShape="0">
                    <a:srgbClr val="FFFFFF">
                      <a:alpha val="50000"/>
                    </a:srgbClr>
                  </a:outerShdw>
                </a:effectLst>
              </a:rPr>
              <a:t>Seamless </a:t>
            </a:r>
            <a:r>
              <a:rPr lang="en-US" sz="1050" dirty="0">
                <a:solidFill>
                  <a:srgbClr val="666666"/>
                </a:solidFill>
                <a:effectLst>
                  <a:outerShdw blurRad="53975" dist="38100" dir="2700000" algn="tl" rotWithShape="0">
                    <a:srgbClr val="FFFFFF">
                      <a:alpha val="50000"/>
                    </a:srgbClr>
                  </a:outerShdw>
                </a:effectLst>
              </a:rPr>
              <a:t>Roaming</a:t>
            </a:r>
          </a:p>
          <a:p>
            <a:pPr algn="ctr" fontAlgn="auto">
              <a:spcBef>
                <a:spcPts val="0"/>
              </a:spcBef>
              <a:spcAft>
                <a:spcPts val="0"/>
              </a:spcAft>
              <a:defRPr/>
            </a:pPr>
            <a:r>
              <a:rPr lang="en-US" sz="1050" dirty="0">
                <a:solidFill>
                  <a:srgbClr val="666666"/>
                </a:solidFill>
                <a:effectLst>
                  <a:outerShdw blurRad="53975" dist="38100" dir="2700000" algn="tl" rotWithShape="0">
                    <a:srgbClr val="FFFFFF">
                      <a:alpha val="50000"/>
                    </a:srgbClr>
                  </a:outerShdw>
                </a:effectLst>
              </a:rPr>
              <a:t>Copy Migration</a:t>
            </a:r>
            <a:endParaRPr lang="en-US" sz="1050" dirty="0">
              <a:solidFill>
                <a:srgbClr val="666666"/>
              </a:solidFill>
              <a:effectLst>
                <a:outerShdw blurRad="53975" dist="38100" dir="2700000" algn="tl" rotWithShape="0">
                  <a:srgbClr val="FFFFFF">
                    <a:alpha val="50000"/>
                  </a:srgbClr>
                </a:outerShdw>
              </a:effectLst>
            </a:endParaRPr>
          </a:p>
        </p:txBody>
      </p:sp>
      <p:sp>
        <p:nvSpPr>
          <p:cNvPr id="5" name="Rectangle 4"/>
          <p:cNvSpPr/>
          <p:nvPr/>
        </p:nvSpPr>
        <p:spPr>
          <a:xfrm>
            <a:off x="465138" y="2970213"/>
            <a:ext cx="3440112" cy="19764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tIns="36000" bIns="36000" anchor="ctr"/>
          <a:lstStyle/>
          <a:p>
            <a:pPr algn="ctr" fontAlgn="auto">
              <a:spcBef>
                <a:spcPts val="0"/>
              </a:spcBef>
              <a:spcAft>
                <a:spcPts val="0"/>
              </a:spcAft>
              <a:defRPr/>
            </a:pPr>
            <a:r>
              <a:rPr lang="en-US" sz="1600" b="1" dirty="0">
                <a:solidFill>
                  <a:srgbClr val="1CAAE2"/>
                </a:solidFill>
                <a:effectLst>
                  <a:outerShdw blurRad="53975" dist="38100" dir="2700000" algn="tl" rotWithShape="0">
                    <a:srgbClr val="FFFFFF">
                      <a:alpha val="50000"/>
                    </a:srgbClr>
                  </a:outerShdw>
                </a:effectLst>
              </a:rPr>
              <a:t>USB LCD Module</a:t>
            </a:r>
            <a:r>
              <a:rPr lang="en-US" sz="1600" b="1" dirty="0">
                <a:solidFill>
                  <a:srgbClr val="666666"/>
                </a:solidFill>
                <a:effectLst>
                  <a:outerShdw blurRad="53975" dist="38100" dir="2700000" algn="tl" rotWithShape="0">
                    <a:srgbClr val="FFFFFF">
                      <a:alpha val="50000"/>
                    </a:srgbClr>
                  </a:outerShdw>
                </a:effectLst>
              </a:rPr>
              <a:t> </a:t>
            </a:r>
          </a:p>
          <a:p>
            <a:pPr algn="ctr" fontAlgn="auto">
              <a:spcBef>
                <a:spcPts val="0"/>
              </a:spcBef>
              <a:spcAft>
                <a:spcPts val="0"/>
              </a:spcAft>
              <a:defRPr/>
            </a:pPr>
            <a:r>
              <a:rPr lang="en-US" sz="1600" b="1" dirty="0">
                <a:solidFill>
                  <a:srgbClr val="666666"/>
                </a:solidFill>
                <a:effectLst>
                  <a:outerShdw blurRad="53975" dist="38100" dir="2700000" algn="tl" rotWithShape="0">
                    <a:srgbClr val="FFFFFF">
                      <a:alpha val="50000"/>
                    </a:srgbClr>
                  </a:outerShdw>
                </a:effectLst>
              </a:rPr>
              <a:t>#</a:t>
            </a:r>
            <a:r>
              <a:rPr lang="en-US" sz="1600" b="1" dirty="0">
                <a:solidFill>
                  <a:srgbClr val="666666"/>
                </a:solidFill>
                <a:effectLst>
                  <a:outerShdw blurRad="53975" dist="38100" dir="2700000" algn="tl" rotWithShape="0">
                    <a:srgbClr val="FFFFFF">
                      <a:alpha val="50000"/>
                    </a:srgbClr>
                  </a:outerShdw>
                </a:effectLst>
              </a:rPr>
              <a:t>Security #EasyManagement</a:t>
            </a:r>
          </a:p>
          <a:p>
            <a:pPr algn="ctr" fontAlgn="auto">
              <a:spcBef>
                <a:spcPts val="0"/>
              </a:spcBef>
              <a:spcAft>
                <a:spcPts val="0"/>
              </a:spcAft>
              <a:defRPr/>
            </a:pPr>
            <a:endParaRPr lang="en-US" sz="1300" dirty="0">
              <a:solidFill>
                <a:srgbClr val="666666"/>
              </a:solidFill>
              <a:effectLst>
                <a:outerShdw blurRad="53975" dist="38100" dir="2700000" algn="tl" rotWithShape="0">
                  <a:srgbClr val="FFFFFF">
                    <a:alpha val="50000"/>
                  </a:srgbClr>
                </a:outerShdw>
              </a:effectLst>
            </a:endParaRPr>
          </a:p>
          <a:p>
            <a:pPr algn="ctr" fontAlgn="auto">
              <a:spcBef>
                <a:spcPts val="0"/>
              </a:spcBef>
              <a:spcAft>
                <a:spcPts val="0"/>
              </a:spcAft>
              <a:defRPr/>
            </a:pPr>
            <a:r>
              <a:rPr lang="en-US" sz="1300" dirty="0">
                <a:solidFill>
                  <a:srgbClr val="666666"/>
                </a:solidFill>
                <a:effectLst>
                  <a:outerShdw blurRad="53975" dist="38100" dir="2700000" algn="tl" rotWithShape="0">
                    <a:srgbClr val="FFFFFF">
                      <a:alpha val="50000"/>
                    </a:srgbClr>
                  </a:outerShdw>
                </a:effectLst>
              </a:rPr>
              <a:t>Qsan </a:t>
            </a:r>
            <a:r>
              <a:rPr lang="en-US" sz="1300" dirty="0">
                <a:solidFill>
                  <a:srgbClr val="666666"/>
                </a:solidFill>
                <a:effectLst>
                  <a:outerShdw blurRad="53975" dist="38100" dir="2700000" algn="tl" rotWithShape="0">
                    <a:srgbClr val="FFFFFF">
                      <a:alpha val="50000"/>
                    </a:srgbClr>
                  </a:outerShdw>
                </a:effectLst>
              </a:rPr>
              <a:t>innovated </a:t>
            </a:r>
            <a:r>
              <a:rPr lang="en-US" sz="1300" dirty="0">
                <a:solidFill>
                  <a:srgbClr val="666666"/>
                </a:solidFill>
                <a:effectLst>
                  <a:outerShdw blurRad="53975" dist="38100" dir="2700000" algn="tl" rotWithShape="0">
                    <a:srgbClr val="FFFFFF">
                      <a:alpha val="50000"/>
                    </a:srgbClr>
                  </a:outerShdw>
                </a:effectLst>
              </a:rPr>
              <a:t>patent filing USB </a:t>
            </a:r>
            <a:r>
              <a:rPr lang="en-US" sz="1300" dirty="0">
                <a:solidFill>
                  <a:srgbClr val="666666"/>
                </a:solidFill>
                <a:effectLst>
                  <a:outerShdw blurRad="53975" dist="38100" dir="2700000" algn="tl" rotWithShape="0">
                    <a:srgbClr val="FFFFFF">
                      <a:alpha val="50000"/>
                    </a:srgbClr>
                  </a:outerShdw>
                </a:effectLst>
              </a:rPr>
              <a:t>LCM </a:t>
            </a:r>
            <a:r>
              <a:rPr lang="en-US" sz="1300" dirty="0">
                <a:solidFill>
                  <a:srgbClr val="666666"/>
                </a:solidFill>
                <a:effectLst>
                  <a:outerShdw blurRad="53975" dist="38100" dir="2700000" algn="tl" rotWithShape="0">
                    <a:srgbClr val="FFFFFF">
                      <a:alpha val="50000"/>
                    </a:srgbClr>
                  </a:outerShdw>
                </a:effectLst>
              </a:rPr>
              <a:t>can </a:t>
            </a:r>
            <a:r>
              <a:rPr lang="en-US" sz="1300" dirty="0">
                <a:solidFill>
                  <a:srgbClr val="666666"/>
                </a:solidFill>
                <a:effectLst>
                  <a:outerShdw blurRad="53975" dist="38100" dir="2700000" algn="tl" rotWithShape="0">
                    <a:srgbClr val="FFFFFF">
                      <a:alpha val="50000"/>
                    </a:srgbClr>
                  </a:outerShdw>
                </a:effectLst>
              </a:rPr>
              <a:t>avoid data leakage in data </a:t>
            </a:r>
            <a:r>
              <a:rPr lang="en-US" sz="1300" dirty="0">
                <a:solidFill>
                  <a:srgbClr val="666666"/>
                </a:solidFill>
                <a:effectLst>
                  <a:outerShdw blurRad="53975" dist="38100" dir="2700000" algn="tl" rotWithShape="0">
                    <a:srgbClr val="FFFFFF">
                      <a:alpha val="50000"/>
                    </a:srgbClr>
                  </a:outerShdw>
                </a:effectLst>
              </a:rPr>
              <a:t>centers and lower IT management effort.</a:t>
            </a:r>
          </a:p>
        </p:txBody>
      </p:sp>
      <p:grpSp>
        <p:nvGrpSpPr>
          <p:cNvPr id="110597" name="Group 5"/>
          <p:cNvGrpSpPr>
            <a:grpSpLocks/>
          </p:cNvGrpSpPr>
          <p:nvPr/>
        </p:nvGrpSpPr>
        <p:grpSpPr bwMode="auto">
          <a:xfrm>
            <a:off x="4319588" y="3267075"/>
            <a:ext cx="1693862" cy="1793875"/>
            <a:chOff x="5106315" y="4148266"/>
            <a:chExt cx="1694128" cy="1794140"/>
          </a:xfrm>
        </p:grpSpPr>
        <p:sp>
          <p:nvSpPr>
            <p:cNvPr id="7" name="Freeform 7"/>
            <p:cNvSpPr>
              <a:spLocks/>
            </p:cNvSpPr>
            <p:nvPr/>
          </p:nvSpPr>
          <p:spPr bwMode="auto">
            <a:xfrm>
              <a:off x="5400048" y="4370549"/>
              <a:ext cx="1117776" cy="1571857"/>
            </a:xfrm>
            <a:custGeom>
              <a:avLst/>
              <a:gdLst>
                <a:gd name="T0" fmla="*/ 243 w 1517"/>
                <a:gd name="T1" fmla="*/ 1096 h 2133"/>
                <a:gd name="T2" fmla="*/ 54 w 1517"/>
                <a:gd name="T3" fmla="*/ 868 h 2133"/>
                <a:gd name="T4" fmla="*/ 345 w 1517"/>
                <a:gd name="T5" fmla="*/ 1058 h 2133"/>
                <a:gd name="T6" fmla="*/ 521 w 1517"/>
                <a:gd name="T7" fmla="*/ 1132 h 2133"/>
                <a:gd name="T8" fmla="*/ 487 w 1517"/>
                <a:gd name="T9" fmla="*/ 1052 h 2133"/>
                <a:gd name="T10" fmla="*/ 442 w 1517"/>
                <a:gd name="T11" fmla="*/ 915 h 2133"/>
                <a:gd name="T12" fmla="*/ 0 w 1517"/>
                <a:gd name="T13" fmla="*/ 527 h 2133"/>
                <a:gd name="T14" fmla="*/ 422 w 1517"/>
                <a:gd name="T15" fmla="*/ 767 h 2133"/>
                <a:gd name="T16" fmla="*/ 439 w 1517"/>
                <a:gd name="T17" fmla="*/ 583 h 2133"/>
                <a:gd name="T18" fmla="*/ 274 w 1517"/>
                <a:gd name="T19" fmla="*/ 268 h 2133"/>
                <a:gd name="T20" fmla="*/ 465 w 1517"/>
                <a:gd name="T21" fmla="*/ 494 h 2133"/>
                <a:gd name="T22" fmla="*/ 562 w 1517"/>
                <a:gd name="T23" fmla="*/ 312 h 2133"/>
                <a:gd name="T24" fmla="*/ 533 w 1517"/>
                <a:gd name="T25" fmla="*/ 944 h 2133"/>
                <a:gd name="T26" fmla="*/ 748 w 1517"/>
                <a:gd name="T27" fmla="*/ 513 h 2133"/>
                <a:gd name="T28" fmla="*/ 647 w 1517"/>
                <a:gd name="T29" fmla="*/ 1177 h 2133"/>
                <a:gd name="T30" fmla="*/ 723 w 1517"/>
                <a:gd name="T31" fmla="*/ 1368 h 2133"/>
                <a:gd name="T32" fmla="*/ 894 w 1517"/>
                <a:gd name="T33" fmla="*/ 949 h 2133"/>
                <a:gd name="T34" fmla="*/ 672 w 1517"/>
                <a:gd name="T35" fmla="*/ 0 h 2133"/>
                <a:gd name="T36" fmla="*/ 859 w 1517"/>
                <a:gd name="T37" fmla="*/ 284 h 2133"/>
                <a:gd name="T38" fmla="*/ 1014 w 1517"/>
                <a:gd name="T39" fmla="*/ 21 h 2133"/>
                <a:gd name="T40" fmla="*/ 908 w 1517"/>
                <a:gd name="T41" fmla="*/ 399 h 2133"/>
                <a:gd name="T42" fmla="*/ 986 w 1517"/>
                <a:gd name="T43" fmla="*/ 893 h 2133"/>
                <a:gd name="T44" fmla="*/ 947 w 1517"/>
                <a:gd name="T45" fmla="*/ 1139 h 2133"/>
                <a:gd name="T46" fmla="*/ 1123 w 1517"/>
                <a:gd name="T47" fmla="*/ 297 h 2133"/>
                <a:gd name="T48" fmla="*/ 1147 w 1517"/>
                <a:gd name="T49" fmla="*/ 676 h 2133"/>
                <a:gd name="T50" fmla="*/ 1517 w 1517"/>
                <a:gd name="T51" fmla="*/ 551 h 2133"/>
                <a:gd name="T52" fmla="*/ 1141 w 1517"/>
                <a:gd name="T53" fmla="*/ 760 h 2133"/>
                <a:gd name="T54" fmla="*/ 1053 w 1517"/>
                <a:gd name="T55" fmla="*/ 1131 h 2133"/>
                <a:gd name="T56" fmla="*/ 1236 w 1517"/>
                <a:gd name="T57" fmla="*/ 1105 h 2133"/>
                <a:gd name="T58" fmla="*/ 1448 w 1517"/>
                <a:gd name="T59" fmla="*/ 831 h 2133"/>
                <a:gd name="T60" fmla="*/ 1299 w 1517"/>
                <a:gd name="T61" fmla="*/ 1117 h 2133"/>
                <a:gd name="T62" fmla="*/ 1500 w 1517"/>
                <a:gd name="T63" fmla="*/ 1218 h 2133"/>
                <a:gd name="T64" fmla="*/ 996 w 1517"/>
                <a:gd name="T65" fmla="*/ 1251 h 2133"/>
                <a:gd name="T66" fmla="*/ 929 w 1517"/>
                <a:gd name="T67" fmla="*/ 1357 h 2133"/>
                <a:gd name="T68" fmla="*/ 655 w 1517"/>
                <a:gd name="T69" fmla="*/ 2132 h 2133"/>
                <a:gd name="T70" fmla="*/ 389 w 1517"/>
                <a:gd name="T71" fmla="*/ 2133 h 2133"/>
                <a:gd name="T72" fmla="*/ 566 w 1517"/>
                <a:gd name="T73" fmla="*/ 1551 h 2133"/>
                <a:gd name="T74" fmla="*/ 587 w 1517"/>
                <a:gd name="T75" fmla="*/ 1364 h 2133"/>
                <a:gd name="T76" fmla="*/ 326 w 1517"/>
                <a:gd name="T77" fmla="*/ 1121 h 2133"/>
                <a:gd name="T78" fmla="*/ 323 w 1517"/>
                <a:gd name="T79" fmla="*/ 1121 h 2133"/>
                <a:gd name="T80" fmla="*/ 32 w 1517"/>
                <a:gd name="T81" fmla="*/ 1300 h 2133"/>
                <a:gd name="T82" fmla="*/ 243 w 1517"/>
                <a:gd name="T83" fmla="*/ 1096 h 2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17" h="2133">
                  <a:moveTo>
                    <a:pt x="243" y="1096"/>
                  </a:moveTo>
                  <a:cubicBezTo>
                    <a:pt x="146" y="1058"/>
                    <a:pt x="62" y="979"/>
                    <a:pt x="54" y="868"/>
                  </a:cubicBezTo>
                  <a:cubicBezTo>
                    <a:pt x="86" y="1046"/>
                    <a:pt x="244" y="1042"/>
                    <a:pt x="345" y="1058"/>
                  </a:cubicBezTo>
                  <a:cubicBezTo>
                    <a:pt x="427" y="1070"/>
                    <a:pt x="475" y="1090"/>
                    <a:pt x="521" y="1132"/>
                  </a:cubicBezTo>
                  <a:cubicBezTo>
                    <a:pt x="511" y="1107"/>
                    <a:pt x="500" y="1081"/>
                    <a:pt x="487" y="1052"/>
                  </a:cubicBezTo>
                  <a:cubicBezTo>
                    <a:pt x="468" y="1008"/>
                    <a:pt x="453" y="962"/>
                    <a:pt x="442" y="915"/>
                  </a:cubicBezTo>
                  <a:cubicBezTo>
                    <a:pt x="369" y="736"/>
                    <a:pt x="235" y="531"/>
                    <a:pt x="0" y="527"/>
                  </a:cubicBezTo>
                  <a:cubicBezTo>
                    <a:pt x="140" y="517"/>
                    <a:pt x="304" y="621"/>
                    <a:pt x="422" y="767"/>
                  </a:cubicBezTo>
                  <a:cubicBezTo>
                    <a:pt x="420" y="706"/>
                    <a:pt x="426" y="644"/>
                    <a:pt x="439" y="583"/>
                  </a:cubicBezTo>
                  <a:cubicBezTo>
                    <a:pt x="443" y="468"/>
                    <a:pt x="409" y="341"/>
                    <a:pt x="274" y="268"/>
                  </a:cubicBezTo>
                  <a:cubicBezTo>
                    <a:pt x="358" y="306"/>
                    <a:pt x="433" y="384"/>
                    <a:pt x="465" y="494"/>
                  </a:cubicBezTo>
                  <a:cubicBezTo>
                    <a:pt x="488" y="431"/>
                    <a:pt x="520" y="370"/>
                    <a:pt x="562" y="312"/>
                  </a:cubicBezTo>
                  <a:cubicBezTo>
                    <a:pt x="412" y="562"/>
                    <a:pt x="458" y="770"/>
                    <a:pt x="533" y="944"/>
                  </a:cubicBezTo>
                  <a:cubicBezTo>
                    <a:pt x="540" y="759"/>
                    <a:pt x="630" y="606"/>
                    <a:pt x="748" y="513"/>
                  </a:cubicBezTo>
                  <a:cubicBezTo>
                    <a:pt x="562" y="709"/>
                    <a:pt x="577" y="987"/>
                    <a:pt x="647" y="1177"/>
                  </a:cubicBezTo>
                  <a:cubicBezTo>
                    <a:pt x="687" y="1254"/>
                    <a:pt x="712" y="1307"/>
                    <a:pt x="723" y="1368"/>
                  </a:cubicBezTo>
                  <a:cubicBezTo>
                    <a:pt x="802" y="1219"/>
                    <a:pt x="871" y="1054"/>
                    <a:pt x="894" y="949"/>
                  </a:cubicBezTo>
                  <a:cubicBezTo>
                    <a:pt x="946" y="713"/>
                    <a:pt x="927" y="336"/>
                    <a:pt x="672" y="0"/>
                  </a:cubicBezTo>
                  <a:cubicBezTo>
                    <a:pt x="738" y="76"/>
                    <a:pt x="805" y="175"/>
                    <a:pt x="859" y="284"/>
                  </a:cubicBezTo>
                  <a:cubicBezTo>
                    <a:pt x="872" y="168"/>
                    <a:pt x="935" y="75"/>
                    <a:pt x="1014" y="21"/>
                  </a:cubicBezTo>
                  <a:cubicBezTo>
                    <a:pt x="879" y="127"/>
                    <a:pt x="877" y="278"/>
                    <a:pt x="908" y="399"/>
                  </a:cubicBezTo>
                  <a:cubicBezTo>
                    <a:pt x="968" y="553"/>
                    <a:pt x="1003" y="725"/>
                    <a:pt x="986" y="893"/>
                  </a:cubicBezTo>
                  <a:cubicBezTo>
                    <a:pt x="982" y="933"/>
                    <a:pt x="969" y="1057"/>
                    <a:pt x="947" y="1139"/>
                  </a:cubicBezTo>
                  <a:cubicBezTo>
                    <a:pt x="1083" y="947"/>
                    <a:pt x="1170" y="665"/>
                    <a:pt x="1123" y="297"/>
                  </a:cubicBezTo>
                  <a:cubicBezTo>
                    <a:pt x="1146" y="409"/>
                    <a:pt x="1154" y="538"/>
                    <a:pt x="1147" y="676"/>
                  </a:cubicBezTo>
                  <a:cubicBezTo>
                    <a:pt x="1253" y="558"/>
                    <a:pt x="1397" y="525"/>
                    <a:pt x="1517" y="551"/>
                  </a:cubicBezTo>
                  <a:cubicBezTo>
                    <a:pt x="1320" y="524"/>
                    <a:pt x="1198" y="640"/>
                    <a:pt x="1141" y="760"/>
                  </a:cubicBezTo>
                  <a:cubicBezTo>
                    <a:pt x="1125" y="887"/>
                    <a:pt x="1100" y="1011"/>
                    <a:pt x="1053" y="1131"/>
                  </a:cubicBezTo>
                  <a:cubicBezTo>
                    <a:pt x="1115" y="1108"/>
                    <a:pt x="1177" y="1101"/>
                    <a:pt x="1236" y="1105"/>
                  </a:cubicBezTo>
                  <a:cubicBezTo>
                    <a:pt x="1336" y="1065"/>
                    <a:pt x="1433" y="985"/>
                    <a:pt x="1448" y="831"/>
                  </a:cubicBezTo>
                  <a:cubicBezTo>
                    <a:pt x="1445" y="933"/>
                    <a:pt x="1395" y="1045"/>
                    <a:pt x="1299" y="1117"/>
                  </a:cubicBezTo>
                  <a:cubicBezTo>
                    <a:pt x="1371" y="1134"/>
                    <a:pt x="1442" y="1168"/>
                    <a:pt x="1500" y="1218"/>
                  </a:cubicBezTo>
                  <a:cubicBezTo>
                    <a:pt x="1270" y="1137"/>
                    <a:pt x="1113" y="1167"/>
                    <a:pt x="996" y="1251"/>
                  </a:cubicBezTo>
                  <a:cubicBezTo>
                    <a:pt x="976" y="1286"/>
                    <a:pt x="954" y="1325"/>
                    <a:pt x="929" y="1357"/>
                  </a:cubicBezTo>
                  <a:cubicBezTo>
                    <a:pt x="725" y="1640"/>
                    <a:pt x="611" y="1861"/>
                    <a:pt x="655" y="2132"/>
                  </a:cubicBezTo>
                  <a:cubicBezTo>
                    <a:pt x="389" y="2133"/>
                    <a:pt x="389" y="2133"/>
                    <a:pt x="389" y="2133"/>
                  </a:cubicBezTo>
                  <a:cubicBezTo>
                    <a:pt x="379" y="1934"/>
                    <a:pt x="437" y="1735"/>
                    <a:pt x="566" y="1551"/>
                  </a:cubicBezTo>
                  <a:cubicBezTo>
                    <a:pt x="585" y="1482"/>
                    <a:pt x="592" y="1424"/>
                    <a:pt x="587" y="1364"/>
                  </a:cubicBezTo>
                  <a:cubicBezTo>
                    <a:pt x="540" y="1242"/>
                    <a:pt x="476" y="1149"/>
                    <a:pt x="326" y="1121"/>
                  </a:cubicBezTo>
                  <a:cubicBezTo>
                    <a:pt x="323" y="1121"/>
                    <a:pt x="323" y="1121"/>
                    <a:pt x="323" y="1121"/>
                  </a:cubicBezTo>
                  <a:cubicBezTo>
                    <a:pt x="217" y="1123"/>
                    <a:pt x="99" y="1161"/>
                    <a:pt x="32" y="1300"/>
                  </a:cubicBezTo>
                  <a:cubicBezTo>
                    <a:pt x="67" y="1213"/>
                    <a:pt x="140" y="1133"/>
                    <a:pt x="243" y="1096"/>
                  </a:cubicBezTo>
                  <a:close/>
                </a:path>
              </a:pathLst>
            </a:custGeom>
            <a:solidFill>
              <a:schemeClr val="bg1">
                <a:lumMod val="75000"/>
              </a:schemeClr>
            </a:solidFill>
            <a:ln>
              <a:noFill/>
            </a:ln>
            <a:extLst/>
          </p:spPr>
          <p:txBody>
            <a:bodyPr/>
            <a:lstStyle/>
            <a:p>
              <a:pPr fontAlgn="auto">
                <a:spcBef>
                  <a:spcPts val="0"/>
                </a:spcBef>
                <a:spcAft>
                  <a:spcPts val="0"/>
                </a:spcAft>
                <a:defRPr/>
              </a:pPr>
              <a:endParaRPr lang="en-US">
                <a:solidFill>
                  <a:srgbClr val="595959"/>
                </a:solidFill>
                <a:latin typeface="+mn-lt"/>
                <a:ea typeface="+mn-ea"/>
              </a:endParaRPr>
            </a:p>
          </p:txBody>
        </p:sp>
        <p:grpSp>
          <p:nvGrpSpPr>
            <p:cNvPr id="110599" name="Group 7"/>
            <p:cNvGrpSpPr>
              <a:grpSpLocks/>
            </p:cNvGrpSpPr>
            <p:nvPr/>
          </p:nvGrpSpPr>
          <p:grpSpPr bwMode="auto">
            <a:xfrm>
              <a:off x="5106315" y="4148266"/>
              <a:ext cx="1694128" cy="1486368"/>
              <a:chOff x="5106315" y="4148266"/>
              <a:chExt cx="1694128" cy="1486368"/>
            </a:xfrm>
          </p:grpSpPr>
          <p:sp>
            <p:nvSpPr>
              <p:cNvPr id="9" name="Freeform 5"/>
              <p:cNvSpPr>
                <a:spLocks/>
              </p:cNvSpPr>
              <p:nvPr/>
            </p:nvSpPr>
            <p:spPr bwMode="auto">
              <a:xfrm>
                <a:off x="5595342" y="4148266"/>
                <a:ext cx="368358" cy="301670"/>
              </a:xfrm>
              <a:custGeom>
                <a:avLst/>
                <a:gdLst>
                  <a:gd name="T0" fmla="*/ 442 w 501"/>
                  <a:gd name="T1" fmla="*/ 374 h 409"/>
                  <a:gd name="T2" fmla="*/ 168 w 501"/>
                  <a:gd name="T3" fmla="*/ 264 h 409"/>
                  <a:gd name="T4" fmla="*/ 0 w 501"/>
                  <a:gd name="T5" fmla="*/ 7 h 409"/>
                  <a:gd name="T6" fmla="*/ 451 w 501"/>
                  <a:gd name="T7" fmla="*/ 171 h 409"/>
                  <a:gd name="T8" fmla="*/ 463 w 501"/>
                  <a:gd name="T9" fmla="*/ 357 h 409"/>
                  <a:gd name="T10" fmla="*/ 442 w 501"/>
                  <a:gd name="T11" fmla="*/ 374 h 409"/>
                </a:gdLst>
                <a:ahLst/>
                <a:cxnLst>
                  <a:cxn ang="0">
                    <a:pos x="T0" y="T1"/>
                  </a:cxn>
                  <a:cxn ang="0">
                    <a:pos x="T2" y="T3"/>
                  </a:cxn>
                  <a:cxn ang="0">
                    <a:pos x="T4" y="T5"/>
                  </a:cxn>
                  <a:cxn ang="0">
                    <a:pos x="T6" y="T7"/>
                  </a:cxn>
                  <a:cxn ang="0">
                    <a:pos x="T8" y="T9"/>
                  </a:cxn>
                  <a:cxn ang="0">
                    <a:pos x="T10" y="T11"/>
                  </a:cxn>
                </a:cxnLst>
                <a:rect l="0" t="0" r="r" b="b"/>
                <a:pathLst>
                  <a:path w="501" h="409">
                    <a:moveTo>
                      <a:pt x="442" y="374"/>
                    </a:moveTo>
                    <a:cubicBezTo>
                      <a:pt x="324" y="409"/>
                      <a:pt x="212" y="382"/>
                      <a:pt x="168" y="264"/>
                    </a:cubicBezTo>
                    <a:cubicBezTo>
                      <a:pt x="122" y="144"/>
                      <a:pt x="81" y="59"/>
                      <a:pt x="0" y="7"/>
                    </a:cubicBezTo>
                    <a:cubicBezTo>
                      <a:pt x="181" y="0"/>
                      <a:pt x="347" y="28"/>
                      <a:pt x="451" y="171"/>
                    </a:cubicBezTo>
                    <a:cubicBezTo>
                      <a:pt x="501" y="243"/>
                      <a:pt x="495" y="305"/>
                      <a:pt x="463" y="357"/>
                    </a:cubicBezTo>
                    <a:lnTo>
                      <a:pt x="442" y="374"/>
                    </a:lnTo>
                    <a:close/>
                  </a:path>
                </a:pathLst>
              </a:custGeom>
              <a:solidFill>
                <a:schemeClr val="accent6">
                  <a:lumMod val="50000"/>
                </a:schemeClr>
              </a:solidFill>
              <a:ln>
                <a:noFill/>
              </a:ln>
              <a:extLst/>
            </p:spPr>
            <p:txBody>
              <a:bodyPr/>
              <a:lstStyle/>
              <a:p>
                <a:pPr fontAlgn="auto">
                  <a:spcBef>
                    <a:spcPts val="0"/>
                  </a:spcBef>
                  <a:spcAft>
                    <a:spcPts val="0"/>
                  </a:spcAft>
                  <a:defRPr/>
                </a:pPr>
                <a:endParaRPr lang="en-US">
                  <a:solidFill>
                    <a:srgbClr val="595959"/>
                  </a:solidFill>
                  <a:latin typeface="+mn-lt"/>
                  <a:ea typeface="+mn-ea"/>
                </a:endParaRPr>
              </a:p>
            </p:txBody>
          </p:sp>
          <p:sp>
            <p:nvSpPr>
              <p:cNvPr id="10" name="Freeform 6"/>
              <p:cNvSpPr>
                <a:spLocks/>
              </p:cNvSpPr>
              <p:nvPr/>
            </p:nvSpPr>
            <p:spPr bwMode="auto">
              <a:xfrm>
                <a:off x="6092307" y="4229241"/>
                <a:ext cx="314374" cy="241336"/>
              </a:xfrm>
              <a:custGeom>
                <a:avLst/>
                <a:gdLst>
                  <a:gd name="T0" fmla="*/ 36 w 427"/>
                  <a:gd name="T1" fmla="*/ 265 h 327"/>
                  <a:gd name="T2" fmla="*/ 268 w 427"/>
                  <a:gd name="T3" fmla="*/ 221 h 327"/>
                  <a:gd name="T4" fmla="*/ 427 w 427"/>
                  <a:gd name="T5" fmla="*/ 29 h 327"/>
                  <a:gd name="T6" fmla="*/ 99 w 427"/>
                  <a:gd name="T7" fmla="*/ 80 h 327"/>
                  <a:gd name="T8" fmla="*/ 25 w 427"/>
                  <a:gd name="T9" fmla="*/ 246 h 327"/>
                  <a:gd name="T10" fmla="*/ 36 w 427"/>
                  <a:gd name="T11" fmla="*/ 265 h 327"/>
                </a:gdLst>
                <a:ahLst/>
                <a:cxnLst>
                  <a:cxn ang="0">
                    <a:pos x="T0" y="T1"/>
                  </a:cxn>
                  <a:cxn ang="0">
                    <a:pos x="T2" y="T3"/>
                  </a:cxn>
                  <a:cxn ang="0">
                    <a:pos x="T4" y="T5"/>
                  </a:cxn>
                  <a:cxn ang="0">
                    <a:pos x="T6" y="T7"/>
                  </a:cxn>
                  <a:cxn ang="0">
                    <a:pos x="T8" y="T9"/>
                  </a:cxn>
                  <a:cxn ang="0">
                    <a:pos x="T10" y="T11"/>
                  </a:cxn>
                </a:cxnLst>
                <a:rect l="0" t="0" r="r" b="b"/>
                <a:pathLst>
                  <a:path w="427" h="327">
                    <a:moveTo>
                      <a:pt x="36" y="265"/>
                    </a:moveTo>
                    <a:cubicBezTo>
                      <a:pt x="115" y="327"/>
                      <a:pt x="213" y="322"/>
                      <a:pt x="268" y="221"/>
                    </a:cubicBezTo>
                    <a:cubicBezTo>
                      <a:pt x="308" y="145"/>
                      <a:pt x="348" y="77"/>
                      <a:pt x="427" y="29"/>
                    </a:cubicBezTo>
                    <a:cubicBezTo>
                      <a:pt x="305" y="0"/>
                      <a:pt x="194" y="8"/>
                      <a:pt x="99" y="80"/>
                    </a:cubicBezTo>
                    <a:cubicBezTo>
                      <a:pt x="99" y="80"/>
                      <a:pt x="0" y="141"/>
                      <a:pt x="25" y="246"/>
                    </a:cubicBezTo>
                    <a:lnTo>
                      <a:pt x="36" y="265"/>
                    </a:lnTo>
                    <a:close/>
                  </a:path>
                </a:pathLst>
              </a:custGeom>
              <a:solidFill>
                <a:schemeClr val="accent6">
                  <a:lumMod val="75000"/>
                </a:schemeClr>
              </a:solidFill>
              <a:ln>
                <a:noFill/>
              </a:ln>
              <a:extLst/>
            </p:spPr>
            <p:txBody>
              <a:bodyPr/>
              <a:lstStyle/>
              <a:p>
                <a:pPr fontAlgn="auto">
                  <a:spcBef>
                    <a:spcPts val="0"/>
                  </a:spcBef>
                  <a:spcAft>
                    <a:spcPts val="0"/>
                  </a:spcAft>
                  <a:defRPr/>
                </a:pPr>
                <a:endParaRPr lang="en-US">
                  <a:solidFill>
                    <a:srgbClr val="595959"/>
                  </a:solidFill>
                  <a:latin typeface="+mn-lt"/>
                  <a:ea typeface="+mn-ea"/>
                </a:endParaRPr>
              </a:p>
            </p:txBody>
          </p:sp>
          <p:sp>
            <p:nvSpPr>
              <p:cNvPr id="11" name="Freeform 8"/>
              <p:cNvSpPr>
                <a:spLocks noEditPoints="1"/>
              </p:cNvSpPr>
              <p:nvPr/>
            </p:nvSpPr>
            <p:spPr bwMode="auto">
              <a:xfrm>
                <a:off x="6176458" y="4459462"/>
                <a:ext cx="100028" cy="171475"/>
              </a:xfrm>
              <a:custGeom>
                <a:avLst/>
                <a:gdLst>
                  <a:gd name="T0" fmla="*/ 83 w 136"/>
                  <a:gd name="T1" fmla="*/ 230 h 234"/>
                  <a:gd name="T2" fmla="*/ 85 w 136"/>
                  <a:gd name="T3" fmla="*/ 229 h 234"/>
                  <a:gd name="T4" fmla="*/ 85 w 136"/>
                  <a:gd name="T5" fmla="*/ 229 h 234"/>
                  <a:gd name="T6" fmla="*/ 120 w 136"/>
                  <a:gd name="T7" fmla="*/ 143 h 234"/>
                  <a:gd name="T8" fmla="*/ 112 w 136"/>
                  <a:gd name="T9" fmla="*/ 0 h 234"/>
                  <a:gd name="T10" fmla="*/ 4 w 136"/>
                  <a:gd name="T11" fmla="*/ 159 h 234"/>
                  <a:gd name="T12" fmla="*/ 70 w 136"/>
                  <a:gd name="T13" fmla="*/ 230 h 234"/>
                  <a:gd name="T14" fmla="*/ 83 w 136"/>
                  <a:gd name="T15" fmla="*/ 229 h 234"/>
                  <a:gd name="T16" fmla="*/ 83 w 136"/>
                  <a:gd name="T17" fmla="*/ 230 h 234"/>
                  <a:gd name="T18" fmla="*/ 87 w 136"/>
                  <a:gd name="T19" fmla="*/ 44 h 234"/>
                  <a:gd name="T20" fmla="*/ 87 w 136"/>
                  <a:gd name="T21" fmla="*/ 44 h 234"/>
                  <a:gd name="T22" fmla="*/ 87 w 136"/>
                  <a:gd name="T23" fmla="*/ 4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234">
                    <a:moveTo>
                      <a:pt x="83" y="230"/>
                    </a:moveTo>
                    <a:cubicBezTo>
                      <a:pt x="84" y="230"/>
                      <a:pt x="84" y="229"/>
                      <a:pt x="85" y="229"/>
                    </a:cubicBezTo>
                    <a:cubicBezTo>
                      <a:pt x="85" y="229"/>
                      <a:pt x="85" y="229"/>
                      <a:pt x="85" y="229"/>
                    </a:cubicBezTo>
                    <a:cubicBezTo>
                      <a:pt x="122" y="209"/>
                      <a:pt x="136" y="174"/>
                      <a:pt x="120" y="143"/>
                    </a:cubicBezTo>
                    <a:cubicBezTo>
                      <a:pt x="101" y="98"/>
                      <a:pt x="100" y="49"/>
                      <a:pt x="112" y="0"/>
                    </a:cubicBezTo>
                    <a:cubicBezTo>
                      <a:pt x="64" y="39"/>
                      <a:pt x="10" y="86"/>
                      <a:pt x="4" y="159"/>
                    </a:cubicBezTo>
                    <a:cubicBezTo>
                      <a:pt x="0" y="208"/>
                      <a:pt x="19" y="234"/>
                      <a:pt x="70" y="230"/>
                    </a:cubicBezTo>
                    <a:cubicBezTo>
                      <a:pt x="83" y="229"/>
                      <a:pt x="83" y="229"/>
                      <a:pt x="83" y="229"/>
                    </a:cubicBezTo>
                    <a:lnTo>
                      <a:pt x="83" y="230"/>
                    </a:lnTo>
                    <a:close/>
                    <a:moveTo>
                      <a:pt x="87" y="44"/>
                    </a:moveTo>
                    <a:cubicBezTo>
                      <a:pt x="87" y="44"/>
                      <a:pt x="87" y="44"/>
                      <a:pt x="87" y="44"/>
                    </a:cubicBezTo>
                    <a:cubicBezTo>
                      <a:pt x="87" y="44"/>
                      <a:pt x="87" y="44"/>
                      <a:pt x="87" y="44"/>
                    </a:cubicBezTo>
                    <a:close/>
                  </a:path>
                </a:pathLst>
              </a:custGeom>
              <a:solidFill>
                <a:schemeClr val="accent6">
                  <a:alpha val="49000"/>
                </a:schemeClr>
              </a:solidFill>
              <a:ln>
                <a:noFill/>
              </a:ln>
              <a:extLst/>
            </p:spPr>
            <p:txBody>
              <a:bodyPr/>
              <a:lstStyle/>
              <a:p>
                <a:pPr fontAlgn="auto">
                  <a:spcBef>
                    <a:spcPts val="0"/>
                  </a:spcBef>
                  <a:spcAft>
                    <a:spcPts val="0"/>
                  </a:spcAft>
                  <a:defRPr/>
                </a:pPr>
                <a:endParaRPr lang="en-US">
                  <a:solidFill>
                    <a:srgbClr val="595959"/>
                  </a:solidFill>
                  <a:latin typeface="+mn-lt"/>
                  <a:ea typeface="+mn-ea"/>
                </a:endParaRPr>
              </a:p>
            </p:txBody>
          </p:sp>
          <p:sp>
            <p:nvSpPr>
              <p:cNvPr id="110603" name="Freeform 9"/>
              <p:cNvSpPr>
                <a:spLocks/>
              </p:cNvSpPr>
              <p:nvPr/>
            </p:nvSpPr>
            <p:spPr bwMode="auto">
              <a:xfrm>
                <a:off x="6462280" y="4697504"/>
                <a:ext cx="338163" cy="222127"/>
              </a:xfrm>
              <a:custGeom>
                <a:avLst/>
                <a:gdLst>
                  <a:gd name="T0" fmla="*/ 0 w 459"/>
                  <a:gd name="T1" fmla="*/ 83114 h 302"/>
                  <a:gd name="T2" fmla="*/ 145138 w 459"/>
                  <a:gd name="T3" fmla="*/ 204475 h 302"/>
                  <a:gd name="T4" fmla="*/ 338163 w 459"/>
                  <a:gd name="T5" fmla="*/ 203739 h 302"/>
                  <a:gd name="T6" fmla="*/ 139244 w 459"/>
                  <a:gd name="T7" fmla="*/ 26479 h 302"/>
                  <a:gd name="T8" fmla="*/ 8841 w 459"/>
                  <a:gd name="T9" fmla="*/ 62519 h 302"/>
                  <a:gd name="T10" fmla="*/ 8841 w 459"/>
                  <a:gd name="T11" fmla="*/ 62519 h 302"/>
                  <a:gd name="T12" fmla="*/ 8841 w 459"/>
                  <a:gd name="T13" fmla="*/ 62519 h 302"/>
                  <a:gd name="T14" fmla="*/ 5157 w 459"/>
                  <a:gd name="T15" fmla="*/ 66932 h 302"/>
                  <a:gd name="T16" fmla="*/ 6631 w 459"/>
                  <a:gd name="T17" fmla="*/ 66932 h 302"/>
                  <a:gd name="T18" fmla="*/ 0 w 459"/>
                  <a:gd name="T19" fmla="*/ 83114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302"/>
                  <a:gd name="T32" fmla="*/ 459 w 459"/>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302">
                    <a:moveTo>
                      <a:pt x="0" y="113"/>
                    </a:moveTo>
                    <a:cubicBezTo>
                      <a:pt x="7" y="226"/>
                      <a:pt x="79" y="302"/>
                      <a:pt x="197" y="278"/>
                    </a:cubicBezTo>
                    <a:cubicBezTo>
                      <a:pt x="285" y="260"/>
                      <a:pt x="367" y="245"/>
                      <a:pt x="459" y="277"/>
                    </a:cubicBezTo>
                    <a:cubicBezTo>
                      <a:pt x="397" y="155"/>
                      <a:pt x="309" y="65"/>
                      <a:pt x="189" y="36"/>
                    </a:cubicBezTo>
                    <a:cubicBezTo>
                      <a:pt x="189" y="36"/>
                      <a:pt x="78" y="0"/>
                      <a:pt x="12" y="85"/>
                    </a:cubicBezTo>
                    <a:cubicBezTo>
                      <a:pt x="12" y="85"/>
                      <a:pt x="12" y="85"/>
                      <a:pt x="12" y="85"/>
                    </a:cubicBezTo>
                    <a:cubicBezTo>
                      <a:pt x="12" y="85"/>
                      <a:pt x="12" y="85"/>
                      <a:pt x="12" y="85"/>
                    </a:cubicBezTo>
                    <a:cubicBezTo>
                      <a:pt x="10" y="87"/>
                      <a:pt x="9" y="89"/>
                      <a:pt x="7" y="91"/>
                    </a:cubicBezTo>
                    <a:cubicBezTo>
                      <a:pt x="8" y="91"/>
                      <a:pt x="8" y="91"/>
                      <a:pt x="9" y="91"/>
                    </a:cubicBezTo>
                    <a:lnTo>
                      <a:pt x="0" y="113"/>
                    </a:lnTo>
                    <a:close/>
                  </a:path>
                </a:pathLst>
              </a:custGeom>
              <a:solidFill>
                <a:srgbClr val="6B9A31"/>
              </a:solidFill>
              <a:ln w="9525">
                <a:noFill/>
                <a:round/>
                <a:headEnd/>
                <a:tailEnd/>
              </a:ln>
            </p:spPr>
            <p:txBody>
              <a:bodyPr/>
              <a:lstStyle/>
              <a:p>
                <a:endParaRPr lang="it-IT"/>
              </a:p>
            </p:txBody>
          </p:sp>
          <p:sp>
            <p:nvSpPr>
              <p:cNvPr id="110604" name="Freeform 10"/>
              <p:cNvSpPr>
                <a:spLocks/>
              </p:cNvSpPr>
              <p:nvPr/>
            </p:nvSpPr>
            <p:spPr bwMode="auto">
              <a:xfrm>
                <a:off x="6421392" y="4863270"/>
                <a:ext cx="95039" cy="155267"/>
              </a:xfrm>
              <a:custGeom>
                <a:avLst/>
                <a:gdLst>
                  <a:gd name="T0" fmla="*/ 36837 w 129"/>
                  <a:gd name="T1" fmla="*/ 155267 h 211"/>
                  <a:gd name="T2" fmla="*/ 32416 w 129"/>
                  <a:gd name="T3" fmla="*/ 153795 h 211"/>
                  <a:gd name="T4" fmla="*/ 32416 w 129"/>
                  <a:gd name="T5" fmla="*/ 153795 h 211"/>
                  <a:gd name="T6" fmla="*/ 32416 w 129"/>
                  <a:gd name="T7" fmla="*/ 153795 h 211"/>
                  <a:gd name="T8" fmla="*/ 6631 w 129"/>
                  <a:gd name="T9" fmla="*/ 98606 h 211"/>
                  <a:gd name="T10" fmla="*/ 737 w 129"/>
                  <a:gd name="T11" fmla="*/ 0 h 211"/>
                  <a:gd name="T12" fmla="*/ 89145 w 129"/>
                  <a:gd name="T13" fmla="*/ 98606 h 211"/>
                  <a:gd name="T14" fmla="*/ 41994 w 129"/>
                  <a:gd name="T15" fmla="*/ 155267 h 211"/>
                  <a:gd name="T16" fmla="*/ 36837 w 129"/>
                  <a:gd name="T17" fmla="*/ 154531 h 211"/>
                  <a:gd name="T18" fmla="*/ 36837 w 129"/>
                  <a:gd name="T19" fmla="*/ 155267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211"/>
                  <a:gd name="T32" fmla="*/ 129 w 129"/>
                  <a:gd name="T33" fmla="*/ 211 h 2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211">
                    <a:moveTo>
                      <a:pt x="50" y="211"/>
                    </a:moveTo>
                    <a:cubicBezTo>
                      <a:pt x="48" y="211"/>
                      <a:pt x="46" y="210"/>
                      <a:pt x="44" y="209"/>
                    </a:cubicBezTo>
                    <a:cubicBezTo>
                      <a:pt x="44" y="209"/>
                      <a:pt x="44" y="209"/>
                      <a:pt x="44" y="209"/>
                    </a:cubicBezTo>
                    <a:cubicBezTo>
                      <a:pt x="44" y="209"/>
                      <a:pt x="44" y="209"/>
                      <a:pt x="44" y="209"/>
                    </a:cubicBezTo>
                    <a:cubicBezTo>
                      <a:pt x="10" y="195"/>
                      <a:pt x="0" y="165"/>
                      <a:pt x="9" y="134"/>
                    </a:cubicBezTo>
                    <a:cubicBezTo>
                      <a:pt x="21" y="88"/>
                      <a:pt x="18" y="45"/>
                      <a:pt x="1" y="0"/>
                    </a:cubicBezTo>
                    <a:cubicBezTo>
                      <a:pt x="51" y="31"/>
                      <a:pt x="106" y="67"/>
                      <a:pt x="121" y="134"/>
                    </a:cubicBezTo>
                    <a:cubicBezTo>
                      <a:pt x="129" y="180"/>
                      <a:pt x="109" y="207"/>
                      <a:pt x="57" y="211"/>
                    </a:cubicBezTo>
                    <a:cubicBezTo>
                      <a:pt x="50" y="210"/>
                      <a:pt x="50" y="210"/>
                      <a:pt x="50" y="210"/>
                    </a:cubicBezTo>
                    <a:lnTo>
                      <a:pt x="50" y="211"/>
                    </a:lnTo>
                    <a:close/>
                  </a:path>
                </a:pathLst>
              </a:custGeom>
              <a:solidFill>
                <a:srgbClr val="6B9A31">
                  <a:alpha val="76077"/>
                </a:srgbClr>
              </a:solidFill>
              <a:ln w="9525">
                <a:noFill/>
                <a:round/>
                <a:headEnd/>
                <a:tailEnd/>
              </a:ln>
            </p:spPr>
            <p:txBody>
              <a:bodyPr/>
              <a:lstStyle/>
              <a:p>
                <a:endParaRPr lang="it-IT"/>
              </a:p>
            </p:txBody>
          </p:sp>
          <p:sp>
            <p:nvSpPr>
              <p:cNvPr id="14" name="Freeform 11"/>
              <p:cNvSpPr>
                <a:spLocks/>
              </p:cNvSpPr>
              <p:nvPr/>
            </p:nvSpPr>
            <p:spPr bwMode="auto">
              <a:xfrm>
                <a:off x="6452726" y="5185057"/>
                <a:ext cx="268329" cy="374705"/>
              </a:xfrm>
              <a:custGeom>
                <a:avLst/>
                <a:gdLst>
                  <a:gd name="T0" fmla="*/ 28 w 362"/>
                  <a:gd name="T1" fmla="*/ 104 h 507"/>
                  <a:gd name="T2" fmla="*/ 25 w 362"/>
                  <a:gd name="T3" fmla="*/ 116 h 507"/>
                  <a:gd name="T4" fmla="*/ 102 w 362"/>
                  <a:gd name="T5" fmla="*/ 291 h 507"/>
                  <a:gd name="T6" fmla="*/ 319 w 362"/>
                  <a:gd name="T7" fmla="*/ 507 h 507"/>
                  <a:gd name="T8" fmla="*/ 266 w 362"/>
                  <a:gd name="T9" fmla="*/ 83 h 507"/>
                  <a:gd name="T10" fmla="*/ 48 w 362"/>
                  <a:gd name="T11" fmla="*/ 78 h 507"/>
                  <a:gd name="T12" fmla="*/ 48 w 362"/>
                  <a:gd name="T13" fmla="*/ 78 h 507"/>
                  <a:gd name="T14" fmla="*/ 48 w 362"/>
                  <a:gd name="T15" fmla="*/ 78 h 507"/>
                  <a:gd name="T16" fmla="*/ 43 w 362"/>
                  <a:gd name="T17" fmla="*/ 83 h 507"/>
                  <a:gd name="T18" fmla="*/ 44 w 362"/>
                  <a:gd name="T19" fmla="*/ 83 h 507"/>
                  <a:gd name="T20" fmla="*/ 28 w 362"/>
                  <a:gd name="T21" fmla="*/ 104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507">
                    <a:moveTo>
                      <a:pt x="28" y="104"/>
                    </a:moveTo>
                    <a:cubicBezTo>
                      <a:pt x="27" y="108"/>
                      <a:pt x="26" y="112"/>
                      <a:pt x="25" y="116"/>
                    </a:cubicBezTo>
                    <a:cubicBezTo>
                      <a:pt x="0" y="199"/>
                      <a:pt x="35" y="259"/>
                      <a:pt x="102" y="291"/>
                    </a:cubicBezTo>
                    <a:cubicBezTo>
                      <a:pt x="196" y="335"/>
                      <a:pt x="268" y="409"/>
                      <a:pt x="319" y="507"/>
                    </a:cubicBezTo>
                    <a:cubicBezTo>
                      <a:pt x="342" y="367"/>
                      <a:pt x="362" y="210"/>
                      <a:pt x="266" y="83"/>
                    </a:cubicBezTo>
                    <a:cubicBezTo>
                      <a:pt x="203" y="0"/>
                      <a:pt x="127" y="0"/>
                      <a:pt x="48" y="78"/>
                    </a:cubicBezTo>
                    <a:cubicBezTo>
                      <a:pt x="48" y="78"/>
                      <a:pt x="48" y="78"/>
                      <a:pt x="48" y="78"/>
                    </a:cubicBezTo>
                    <a:cubicBezTo>
                      <a:pt x="48" y="78"/>
                      <a:pt x="48" y="78"/>
                      <a:pt x="48" y="78"/>
                    </a:cubicBezTo>
                    <a:cubicBezTo>
                      <a:pt x="46" y="80"/>
                      <a:pt x="45" y="81"/>
                      <a:pt x="43" y="83"/>
                    </a:cubicBezTo>
                    <a:cubicBezTo>
                      <a:pt x="44" y="83"/>
                      <a:pt x="44" y="83"/>
                      <a:pt x="44" y="83"/>
                    </a:cubicBezTo>
                    <a:lnTo>
                      <a:pt x="28" y="104"/>
                    </a:lnTo>
                    <a:close/>
                  </a:path>
                </a:pathLst>
              </a:custGeom>
              <a:solidFill>
                <a:schemeClr val="accent6"/>
              </a:solidFill>
              <a:ln>
                <a:noFill/>
              </a:ln>
              <a:extLst/>
            </p:spPr>
            <p:txBody>
              <a:bodyPr/>
              <a:lstStyle/>
              <a:p>
                <a:pPr fontAlgn="auto">
                  <a:spcBef>
                    <a:spcPts val="0"/>
                  </a:spcBef>
                  <a:spcAft>
                    <a:spcPts val="0"/>
                  </a:spcAft>
                  <a:defRPr/>
                </a:pPr>
                <a:endParaRPr lang="en-US">
                  <a:solidFill>
                    <a:srgbClr val="595959"/>
                  </a:solidFill>
                  <a:latin typeface="+mn-lt"/>
                  <a:ea typeface="+mn-ea"/>
                </a:endParaRPr>
              </a:p>
            </p:txBody>
          </p:sp>
          <p:sp>
            <p:nvSpPr>
              <p:cNvPr id="15" name="Freeform 12"/>
              <p:cNvSpPr>
                <a:spLocks/>
              </p:cNvSpPr>
              <p:nvPr/>
            </p:nvSpPr>
            <p:spPr bwMode="auto">
              <a:xfrm>
                <a:off x="5922418" y="4702386"/>
                <a:ext cx="104791" cy="84149"/>
              </a:xfrm>
              <a:custGeom>
                <a:avLst/>
                <a:gdLst>
                  <a:gd name="T0" fmla="*/ 16 w 143"/>
                  <a:gd name="T1" fmla="*/ 94 h 115"/>
                  <a:gd name="T2" fmla="*/ 93 w 143"/>
                  <a:gd name="T3" fmla="*/ 76 h 115"/>
                  <a:gd name="T4" fmla="*/ 143 w 143"/>
                  <a:gd name="T5" fmla="*/ 10 h 115"/>
                  <a:gd name="T6" fmla="*/ 35 w 143"/>
                  <a:gd name="T7" fmla="*/ 31 h 115"/>
                  <a:gd name="T8" fmla="*/ 11 w 143"/>
                  <a:gd name="T9" fmla="*/ 86 h 115"/>
                  <a:gd name="T10" fmla="*/ 18 w 143"/>
                  <a:gd name="T11" fmla="*/ 91 h 115"/>
                  <a:gd name="T12" fmla="*/ 18 w 143"/>
                  <a:gd name="T13" fmla="*/ 91 h 115"/>
                  <a:gd name="T14" fmla="*/ 16 w 143"/>
                  <a:gd name="T15" fmla="*/ 94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 h="115">
                    <a:moveTo>
                      <a:pt x="16" y="94"/>
                    </a:moveTo>
                    <a:cubicBezTo>
                      <a:pt x="45" y="115"/>
                      <a:pt x="76" y="111"/>
                      <a:pt x="93" y="76"/>
                    </a:cubicBezTo>
                    <a:cubicBezTo>
                      <a:pt x="106" y="51"/>
                      <a:pt x="118" y="27"/>
                      <a:pt x="143" y="10"/>
                    </a:cubicBezTo>
                    <a:cubicBezTo>
                      <a:pt x="102" y="0"/>
                      <a:pt x="66" y="7"/>
                      <a:pt x="35" y="31"/>
                    </a:cubicBezTo>
                    <a:cubicBezTo>
                      <a:pt x="35" y="31"/>
                      <a:pt x="0" y="51"/>
                      <a:pt x="11" y="86"/>
                    </a:cubicBezTo>
                    <a:cubicBezTo>
                      <a:pt x="18" y="91"/>
                      <a:pt x="18" y="91"/>
                      <a:pt x="18" y="91"/>
                    </a:cubicBezTo>
                    <a:cubicBezTo>
                      <a:pt x="18" y="91"/>
                      <a:pt x="18" y="91"/>
                      <a:pt x="18" y="91"/>
                    </a:cubicBezTo>
                    <a:cubicBezTo>
                      <a:pt x="17" y="92"/>
                      <a:pt x="17" y="93"/>
                      <a:pt x="16" y="94"/>
                    </a:cubicBezTo>
                    <a:close/>
                  </a:path>
                </a:pathLst>
              </a:custGeom>
              <a:solidFill>
                <a:schemeClr val="accent6">
                  <a:lumMod val="50000"/>
                </a:schemeClr>
              </a:solidFill>
              <a:ln>
                <a:noFill/>
              </a:ln>
              <a:extLst/>
            </p:spPr>
            <p:txBody>
              <a:bodyPr/>
              <a:lstStyle/>
              <a:p>
                <a:pPr fontAlgn="auto">
                  <a:spcBef>
                    <a:spcPts val="0"/>
                  </a:spcBef>
                  <a:spcAft>
                    <a:spcPts val="0"/>
                  </a:spcAft>
                  <a:defRPr/>
                </a:pPr>
                <a:endParaRPr lang="en-US">
                  <a:solidFill>
                    <a:srgbClr val="595959"/>
                  </a:solidFill>
                  <a:latin typeface="+mn-lt"/>
                  <a:ea typeface="+mn-ea"/>
                </a:endParaRPr>
              </a:p>
            </p:txBody>
          </p:sp>
          <p:sp>
            <p:nvSpPr>
              <p:cNvPr id="16" name="Freeform 13"/>
              <p:cNvSpPr>
                <a:spLocks/>
              </p:cNvSpPr>
              <p:nvPr/>
            </p:nvSpPr>
            <p:spPr bwMode="auto">
              <a:xfrm>
                <a:off x="5768406" y="4505507"/>
                <a:ext cx="192118" cy="141308"/>
              </a:xfrm>
              <a:custGeom>
                <a:avLst/>
                <a:gdLst>
                  <a:gd name="T0" fmla="*/ 45 w 260"/>
                  <a:gd name="T1" fmla="*/ 166 h 190"/>
                  <a:gd name="T2" fmla="*/ 140 w 260"/>
                  <a:gd name="T3" fmla="*/ 143 h 190"/>
                  <a:gd name="T4" fmla="*/ 260 w 260"/>
                  <a:gd name="T5" fmla="*/ 43 h 190"/>
                  <a:gd name="T6" fmla="*/ 53 w 260"/>
                  <a:gd name="T7" fmla="*/ 42 h 190"/>
                  <a:gd name="T8" fmla="*/ 37 w 260"/>
                  <a:gd name="T9" fmla="*/ 158 h 190"/>
                  <a:gd name="T10" fmla="*/ 45 w 260"/>
                  <a:gd name="T11" fmla="*/ 166 h 190"/>
                </a:gdLst>
                <a:ahLst/>
                <a:cxnLst>
                  <a:cxn ang="0">
                    <a:pos x="T0" y="T1"/>
                  </a:cxn>
                  <a:cxn ang="0">
                    <a:pos x="T2" y="T3"/>
                  </a:cxn>
                  <a:cxn ang="0">
                    <a:pos x="T4" y="T5"/>
                  </a:cxn>
                  <a:cxn ang="0">
                    <a:pos x="T6" y="T7"/>
                  </a:cxn>
                  <a:cxn ang="0">
                    <a:pos x="T8" y="T9"/>
                  </a:cxn>
                  <a:cxn ang="0">
                    <a:pos x="T10" y="T11"/>
                  </a:cxn>
                </a:cxnLst>
                <a:rect l="0" t="0" r="r" b="b"/>
                <a:pathLst>
                  <a:path w="260" h="190">
                    <a:moveTo>
                      <a:pt x="45" y="166"/>
                    </a:moveTo>
                    <a:cubicBezTo>
                      <a:pt x="84" y="190"/>
                      <a:pt x="120" y="175"/>
                      <a:pt x="140" y="143"/>
                    </a:cubicBezTo>
                    <a:cubicBezTo>
                      <a:pt x="168" y="96"/>
                      <a:pt x="208" y="63"/>
                      <a:pt x="260" y="43"/>
                    </a:cubicBezTo>
                    <a:cubicBezTo>
                      <a:pt x="194" y="20"/>
                      <a:pt x="119" y="0"/>
                      <a:pt x="53" y="42"/>
                    </a:cubicBezTo>
                    <a:cubicBezTo>
                      <a:pt x="7" y="67"/>
                      <a:pt x="0" y="111"/>
                      <a:pt x="37" y="158"/>
                    </a:cubicBezTo>
                    <a:lnTo>
                      <a:pt x="45" y="166"/>
                    </a:lnTo>
                    <a:close/>
                  </a:path>
                </a:pathLst>
              </a:custGeom>
              <a:solidFill>
                <a:schemeClr val="accent6">
                  <a:lumMod val="75000"/>
                  <a:alpha val="76000"/>
                </a:schemeClr>
              </a:solidFill>
              <a:ln>
                <a:noFill/>
              </a:ln>
              <a:extLst/>
            </p:spPr>
            <p:txBody>
              <a:bodyPr/>
              <a:lstStyle/>
              <a:p>
                <a:pPr fontAlgn="auto">
                  <a:spcBef>
                    <a:spcPts val="0"/>
                  </a:spcBef>
                  <a:spcAft>
                    <a:spcPts val="0"/>
                  </a:spcAft>
                  <a:defRPr/>
                </a:pPr>
                <a:endParaRPr lang="en-US">
                  <a:solidFill>
                    <a:srgbClr val="595959"/>
                  </a:solidFill>
                  <a:latin typeface="+mn-lt"/>
                  <a:ea typeface="+mn-ea"/>
                </a:endParaRPr>
              </a:p>
            </p:txBody>
          </p:sp>
          <p:sp>
            <p:nvSpPr>
              <p:cNvPr id="110608" name="Freeform 14"/>
              <p:cNvSpPr>
                <a:spLocks/>
              </p:cNvSpPr>
              <p:nvPr/>
            </p:nvSpPr>
            <p:spPr bwMode="auto">
              <a:xfrm>
                <a:off x="5375961" y="4465432"/>
                <a:ext cx="267436" cy="190078"/>
              </a:xfrm>
              <a:custGeom>
                <a:avLst/>
                <a:gdLst>
                  <a:gd name="T0" fmla="*/ 261542 w 363"/>
                  <a:gd name="T1" fmla="*/ 131876 h 258"/>
                  <a:gd name="T2" fmla="*/ 118615 w 363"/>
                  <a:gd name="T3" fmla="*/ 137033 h 258"/>
                  <a:gd name="T4" fmla="*/ 0 w 363"/>
                  <a:gd name="T5" fmla="*/ 42731 h 258"/>
                  <a:gd name="T6" fmla="*/ 201866 w 363"/>
                  <a:gd name="T7" fmla="*/ 30206 h 258"/>
                  <a:gd name="T8" fmla="*/ 266699 w 363"/>
                  <a:gd name="T9" fmla="*/ 120088 h 258"/>
                  <a:gd name="T10" fmla="*/ 261542 w 363"/>
                  <a:gd name="T11" fmla="*/ 131876 h 258"/>
                  <a:gd name="T12" fmla="*/ 0 60000 65536"/>
                  <a:gd name="T13" fmla="*/ 0 60000 65536"/>
                  <a:gd name="T14" fmla="*/ 0 60000 65536"/>
                  <a:gd name="T15" fmla="*/ 0 60000 65536"/>
                  <a:gd name="T16" fmla="*/ 0 60000 65536"/>
                  <a:gd name="T17" fmla="*/ 0 60000 65536"/>
                  <a:gd name="T18" fmla="*/ 0 w 363"/>
                  <a:gd name="T19" fmla="*/ 0 h 258"/>
                  <a:gd name="T20" fmla="*/ 363 w 363"/>
                  <a:gd name="T21" fmla="*/ 258 h 258"/>
                </a:gdLst>
                <a:ahLst/>
                <a:cxnLst>
                  <a:cxn ang="T12">
                    <a:pos x="T0" y="T1"/>
                  </a:cxn>
                  <a:cxn ang="T13">
                    <a:pos x="T2" y="T3"/>
                  </a:cxn>
                  <a:cxn ang="T14">
                    <a:pos x="T4" y="T5"/>
                  </a:cxn>
                  <a:cxn ang="T15">
                    <a:pos x="T6" y="T7"/>
                  </a:cxn>
                  <a:cxn ang="T16">
                    <a:pos x="T8" y="T9"/>
                  </a:cxn>
                  <a:cxn ang="T17">
                    <a:pos x="T10" y="T11"/>
                  </a:cxn>
                </a:cxnLst>
                <a:rect l="T18" t="T19" r="T20" b="T21"/>
                <a:pathLst>
                  <a:path w="363" h="258">
                    <a:moveTo>
                      <a:pt x="355" y="179"/>
                    </a:moveTo>
                    <a:cubicBezTo>
                      <a:pt x="299" y="248"/>
                      <a:pt x="219" y="258"/>
                      <a:pt x="161" y="186"/>
                    </a:cubicBezTo>
                    <a:cubicBezTo>
                      <a:pt x="115" y="131"/>
                      <a:pt x="70" y="80"/>
                      <a:pt x="0" y="58"/>
                    </a:cubicBezTo>
                    <a:cubicBezTo>
                      <a:pt x="92" y="13"/>
                      <a:pt x="185" y="0"/>
                      <a:pt x="274" y="41"/>
                    </a:cubicBezTo>
                    <a:cubicBezTo>
                      <a:pt x="274" y="41"/>
                      <a:pt x="363" y="74"/>
                      <a:pt x="362" y="163"/>
                    </a:cubicBezTo>
                    <a:lnTo>
                      <a:pt x="355" y="179"/>
                    </a:lnTo>
                    <a:close/>
                  </a:path>
                </a:pathLst>
              </a:custGeom>
              <a:solidFill>
                <a:srgbClr val="8EC54A">
                  <a:alpha val="70195"/>
                </a:srgbClr>
              </a:solidFill>
              <a:ln w="9525">
                <a:noFill/>
                <a:round/>
                <a:headEnd/>
                <a:tailEnd/>
              </a:ln>
            </p:spPr>
            <p:txBody>
              <a:bodyPr/>
              <a:lstStyle/>
              <a:p>
                <a:endParaRPr lang="it-IT"/>
              </a:p>
            </p:txBody>
          </p:sp>
          <p:sp>
            <p:nvSpPr>
              <p:cNvPr id="18" name="Freeform 15"/>
              <p:cNvSpPr>
                <a:spLocks/>
              </p:cNvSpPr>
              <p:nvPr/>
            </p:nvSpPr>
            <p:spPr bwMode="auto">
              <a:xfrm>
                <a:off x="5106315" y="4678569"/>
                <a:ext cx="373121" cy="231809"/>
              </a:xfrm>
              <a:custGeom>
                <a:avLst/>
                <a:gdLst>
                  <a:gd name="T0" fmla="*/ 506 w 506"/>
                  <a:gd name="T1" fmla="*/ 134 h 315"/>
                  <a:gd name="T2" fmla="*/ 268 w 506"/>
                  <a:gd name="T3" fmla="*/ 261 h 315"/>
                  <a:gd name="T4" fmla="*/ 0 w 506"/>
                  <a:gd name="T5" fmla="*/ 202 h 315"/>
                  <a:gd name="T6" fmla="*/ 327 w 506"/>
                  <a:gd name="T7" fmla="*/ 11 h 315"/>
                  <a:gd name="T8" fmla="*/ 503 w 506"/>
                  <a:gd name="T9" fmla="*/ 110 h 315"/>
                  <a:gd name="T10" fmla="*/ 506 w 506"/>
                  <a:gd name="T11" fmla="*/ 134 h 315"/>
                </a:gdLst>
                <a:ahLst/>
                <a:cxnLst>
                  <a:cxn ang="0">
                    <a:pos x="T0" y="T1"/>
                  </a:cxn>
                  <a:cxn ang="0">
                    <a:pos x="T2" y="T3"/>
                  </a:cxn>
                  <a:cxn ang="0">
                    <a:pos x="T4" y="T5"/>
                  </a:cxn>
                  <a:cxn ang="0">
                    <a:pos x="T6" y="T7"/>
                  </a:cxn>
                  <a:cxn ang="0">
                    <a:pos x="T8" y="T9"/>
                  </a:cxn>
                  <a:cxn ang="0">
                    <a:pos x="T10" y="T11"/>
                  </a:cxn>
                </a:cxnLst>
                <a:rect l="0" t="0" r="r" b="b"/>
                <a:pathLst>
                  <a:path w="506" h="315">
                    <a:moveTo>
                      <a:pt x="506" y="134"/>
                    </a:moveTo>
                    <a:cubicBezTo>
                      <a:pt x="477" y="250"/>
                      <a:pt x="386" y="315"/>
                      <a:pt x="268" y="261"/>
                    </a:cubicBezTo>
                    <a:cubicBezTo>
                      <a:pt x="184" y="222"/>
                      <a:pt x="101" y="189"/>
                      <a:pt x="0" y="202"/>
                    </a:cubicBezTo>
                    <a:cubicBezTo>
                      <a:pt x="88" y="90"/>
                      <a:pt x="196" y="17"/>
                      <a:pt x="327" y="11"/>
                    </a:cubicBezTo>
                    <a:cubicBezTo>
                      <a:pt x="327" y="11"/>
                      <a:pt x="457" y="0"/>
                      <a:pt x="503" y="110"/>
                    </a:cubicBezTo>
                    <a:lnTo>
                      <a:pt x="506" y="134"/>
                    </a:lnTo>
                    <a:close/>
                  </a:path>
                </a:pathLst>
              </a:custGeom>
              <a:solidFill>
                <a:schemeClr val="accent6">
                  <a:lumMod val="75000"/>
                </a:schemeClr>
              </a:solidFill>
              <a:ln>
                <a:noFill/>
              </a:ln>
              <a:extLst/>
            </p:spPr>
            <p:txBody>
              <a:bodyPr/>
              <a:lstStyle/>
              <a:p>
                <a:pPr fontAlgn="auto">
                  <a:spcBef>
                    <a:spcPts val="0"/>
                  </a:spcBef>
                  <a:spcAft>
                    <a:spcPts val="0"/>
                  </a:spcAft>
                  <a:defRPr/>
                </a:pPr>
                <a:endParaRPr lang="en-US">
                  <a:solidFill>
                    <a:srgbClr val="595959"/>
                  </a:solidFill>
                  <a:latin typeface="+mn-lt"/>
                  <a:ea typeface="+mn-ea"/>
                </a:endParaRPr>
              </a:p>
            </p:txBody>
          </p:sp>
          <p:sp>
            <p:nvSpPr>
              <p:cNvPr id="19" name="Freeform 16"/>
              <p:cNvSpPr>
                <a:spLocks/>
              </p:cNvSpPr>
              <p:nvPr/>
            </p:nvSpPr>
            <p:spPr bwMode="auto">
              <a:xfrm>
                <a:off x="5407987" y="4919905"/>
                <a:ext cx="63510" cy="100028"/>
              </a:xfrm>
              <a:custGeom>
                <a:avLst/>
                <a:gdLst>
                  <a:gd name="T0" fmla="*/ 50 w 88"/>
                  <a:gd name="T1" fmla="*/ 136 h 136"/>
                  <a:gd name="T2" fmla="*/ 80 w 88"/>
                  <a:gd name="T3" fmla="*/ 87 h 136"/>
                  <a:gd name="T4" fmla="*/ 88 w 88"/>
                  <a:gd name="T5" fmla="*/ 0 h 136"/>
                  <a:gd name="T6" fmla="*/ 7 w 88"/>
                  <a:gd name="T7" fmla="*/ 83 h 136"/>
                  <a:gd name="T8" fmla="*/ 44 w 88"/>
                  <a:gd name="T9" fmla="*/ 133 h 136"/>
                  <a:gd name="T10" fmla="*/ 50 w 88"/>
                  <a:gd name="T11" fmla="*/ 136 h 136"/>
                </a:gdLst>
                <a:ahLst/>
                <a:cxnLst>
                  <a:cxn ang="0">
                    <a:pos x="T0" y="T1"/>
                  </a:cxn>
                  <a:cxn ang="0">
                    <a:pos x="T2" y="T3"/>
                  </a:cxn>
                  <a:cxn ang="0">
                    <a:pos x="T4" y="T5"/>
                  </a:cxn>
                  <a:cxn ang="0">
                    <a:pos x="T6" y="T7"/>
                  </a:cxn>
                  <a:cxn ang="0">
                    <a:pos x="T8" y="T9"/>
                  </a:cxn>
                  <a:cxn ang="0">
                    <a:pos x="T10" y="T11"/>
                  </a:cxn>
                </a:cxnLst>
                <a:rect l="0" t="0" r="r" b="b"/>
                <a:pathLst>
                  <a:path w="88" h="136">
                    <a:moveTo>
                      <a:pt x="50" y="136"/>
                    </a:moveTo>
                    <a:cubicBezTo>
                      <a:pt x="73" y="127"/>
                      <a:pt x="83" y="108"/>
                      <a:pt x="80" y="87"/>
                    </a:cubicBezTo>
                    <a:cubicBezTo>
                      <a:pt x="71" y="57"/>
                      <a:pt x="76" y="27"/>
                      <a:pt x="88" y="0"/>
                    </a:cubicBezTo>
                    <a:cubicBezTo>
                      <a:pt x="55" y="17"/>
                      <a:pt x="19" y="39"/>
                      <a:pt x="7" y="83"/>
                    </a:cubicBezTo>
                    <a:cubicBezTo>
                      <a:pt x="0" y="110"/>
                      <a:pt x="11" y="129"/>
                      <a:pt x="44" y="133"/>
                    </a:cubicBezTo>
                    <a:lnTo>
                      <a:pt x="50" y="136"/>
                    </a:lnTo>
                    <a:close/>
                  </a:path>
                </a:pathLst>
              </a:custGeom>
              <a:solidFill>
                <a:schemeClr val="accent6">
                  <a:lumMod val="50000"/>
                  <a:alpha val="85000"/>
                </a:schemeClr>
              </a:solidFill>
              <a:ln>
                <a:noFill/>
              </a:ln>
              <a:extLst/>
            </p:spPr>
            <p:txBody>
              <a:bodyPr/>
              <a:lstStyle/>
              <a:p>
                <a:pPr fontAlgn="auto">
                  <a:spcBef>
                    <a:spcPts val="0"/>
                  </a:spcBef>
                  <a:spcAft>
                    <a:spcPts val="0"/>
                  </a:spcAft>
                  <a:defRPr/>
                </a:pPr>
                <a:endParaRPr lang="en-US">
                  <a:solidFill>
                    <a:srgbClr val="595959"/>
                  </a:solidFill>
                  <a:latin typeface="+mn-lt"/>
                  <a:ea typeface="+mn-ea"/>
                </a:endParaRPr>
              </a:p>
            </p:txBody>
          </p:sp>
          <p:sp>
            <p:nvSpPr>
              <p:cNvPr id="20" name="Freeform 17"/>
              <p:cNvSpPr>
                <a:spLocks/>
              </p:cNvSpPr>
              <p:nvPr/>
            </p:nvSpPr>
            <p:spPr bwMode="auto">
              <a:xfrm>
                <a:off x="5288906" y="5266031"/>
                <a:ext cx="228636" cy="368355"/>
              </a:xfrm>
              <a:custGeom>
                <a:avLst/>
                <a:gdLst>
                  <a:gd name="T0" fmla="*/ 234 w 310"/>
                  <a:gd name="T1" fmla="*/ 23 h 501"/>
                  <a:gd name="T2" fmla="*/ 232 w 310"/>
                  <a:gd name="T3" fmla="*/ 284 h 501"/>
                  <a:gd name="T4" fmla="*/ 86 w 310"/>
                  <a:gd name="T5" fmla="*/ 501 h 501"/>
                  <a:gd name="T6" fmla="*/ 77 w 310"/>
                  <a:gd name="T7" fmla="*/ 78 h 501"/>
                  <a:gd name="T8" fmla="*/ 215 w 310"/>
                  <a:gd name="T9" fmla="*/ 13 h 501"/>
                  <a:gd name="T10" fmla="*/ 234 w 310"/>
                  <a:gd name="T11" fmla="*/ 23 h 501"/>
                </a:gdLst>
                <a:ahLst/>
                <a:cxnLst>
                  <a:cxn ang="0">
                    <a:pos x="T0" y="T1"/>
                  </a:cxn>
                  <a:cxn ang="0">
                    <a:pos x="T2" y="T3"/>
                  </a:cxn>
                  <a:cxn ang="0">
                    <a:pos x="T4" y="T5"/>
                  </a:cxn>
                  <a:cxn ang="0">
                    <a:pos x="T6" y="T7"/>
                  </a:cxn>
                  <a:cxn ang="0">
                    <a:pos x="T8" y="T9"/>
                  </a:cxn>
                  <a:cxn ang="0">
                    <a:pos x="T10" y="T11"/>
                  </a:cxn>
                </a:cxnLst>
                <a:rect l="0" t="0" r="r" b="b"/>
                <a:pathLst>
                  <a:path w="310" h="501">
                    <a:moveTo>
                      <a:pt x="234" y="23"/>
                    </a:moveTo>
                    <a:cubicBezTo>
                      <a:pt x="295" y="110"/>
                      <a:pt x="310" y="210"/>
                      <a:pt x="232" y="284"/>
                    </a:cubicBezTo>
                    <a:cubicBezTo>
                      <a:pt x="156" y="359"/>
                      <a:pt x="102" y="417"/>
                      <a:pt x="86" y="501"/>
                    </a:cubicBezTo>
                    <a:cubicBezTo>
                      <a:pt x="26" y="354"/>
                      <a:pt x="0" y="206"/>
                      <a:pt x="77" y="78"/>
                    </a:cubicBezTo>
                    <a:cubicBezTo>
                      <a:pt x="117" y="12"/>
                      <a:pt x="166" y="0"/>
                      <a:pt x="215" y="13"/>
                    </a:cubicBezTo>
                    <a:lnTo>
                      <a:pt x="234" y="23"/>
                    </a:lnTo>
                    <a:close/>
                  </a:path>
                </a:pathLst>
              </a:custGeom>
              <a:solidFill>
                <a:schemeClr val="accent6">
                  <a:lumMod val="75000"/>
                </a:schemeClr>
              </a:solidFill>
              <a:ln>
                <a:noFill/>
              </a:ln>
              <a:extLst/>
            </p:spPr>
            <p:txBody>
              <a:bodyPr/>
              <a:lstStyle/>
              <a:p>
                <a:pPr fontAlgn="auto">
                  <a:spcBef>
                    <a:spcPts val="0"/>
                  </a:spcBef>
                  <a:spcAft>
                    <a:spcPts val="0"/>
                  </a:spcAft>
                  <a:defRPr/>
                </a:pPr>
                <a:endParaRPr lang="en-US">
                  <a:solidFill>
                    <a:srgbClr val="595959"/>
                  </a:solidFill>
                  <a:latin typeface="+mn-lt"/>
                  <a:ea typeface="+mn-ea"/>
                </a:endParaRPr>
              </a:p>
            </p:txBody>
          </p:sp>
        </p:gr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pPr fontAlgn="auto">
              <a:spcAft>
                <a:spcPts val="0"/>
              </a:spcAft>
              <a:defRPr/>
            </a:pPr>
            <a:r>
              <a:rPr lang="en-US" dirty="0" smtClean="0"/>
              <a:t>AegisSAN V100</a:t>
            </a:r>
            <a:endParaRPr lang="en-US" dirty="0"/>
          </a:p>
        </p:txBody>
      </p:sp>
      <p:sp>
        <p:nvSpPr>
          <p:cNvPr id="3" name="Rectangle 2"/>
          <p:cNvSpPr/>
          <p:nvPr/>
        </p:nvSpPr>
        <p:spPr>
          <a:xfrm>
            <a:off x="465138" y="1065213"/>
            <a:ext cx="3440112" cy="19764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tIns="36000" bIns="36000" anchor="ctr"/>
          <a:lstStyle/>
          <a:p>
            <a:pPr algn="ctr" fontAlgn="auto">
              <a:spcBef>
                <a:spcPts val="0"/>
              </a:spcBef>
              <a:spcAft>
                <a:spcPts val="0"/>
              </a:spcAft>
              <a:defRPr/>
            </a:pPr>
            <a:r>
              <a:rPr lang="en-US" sz="1600" b="1" dirty="0">
                <a:solidFill>
                  <a:srgbClr val="666666"/>
                </a:solidFill>
                <a:effectLst>
                  <a:outerShdw blurRad="53975" dist="38100" dir="2700000" algn="tl" rotWithShape="0">
                    <a:srgbClr val="FFFFFF">
                      <a:alpha val="50000"/>
                    </a:srgbClr>
                  </a:outerShdw>
                </a:effectLst>
              </a:rPr>
              <a:t>Surveillance</a:t>
            </a:r>
          </a:p>
          <a:p>
            <a:pPr algn="ctr" fontAlgn="auto">
              <a:spcBef>
                <a:spcPts val="0"/>
              </a:spcBef>
              <a:spcAft>
                <a:spcPts val="0"/>
              </a:spcAft>
              <a:defRPr/>
            </a:pPr>
            <a:r>
              <a:rPr lang="en-US" sz="1300" dirty="0">
                <a:solidFill>
                  <a:srgbClr val="666666"/>
                </a:solidFill>
                <a:effectLst>
                  <a:outerShdw blurRad="53975" dist="38100" dir="2700000" algn="tl" rotWithShape="0">
                    <a:srgbClr val="FFFFFF">
                      <a:alpha val="50000"/>
                    </a:srgbClr>
                  </a:outerShdw>
                </a:effectLst>
              </a:rPr>
              <a:t>AegisSAN V100 series are designed for </a:t>
            </a:r>
            <a:r>
              <a:rPr lang="en-US" sz="1300" b="1" dirty="0">
                <a:solidFill>
                  <a:srgbClr val="1CAAE2"/>
                </a:solidFill>
                <a:effectLst>
                  <a:outerShdw blurRad="53975" dist="38100" dir="2700000" algn="tl" rotWithShape="0">
                    <a:srgbClr val="FFFFFF">
                      <a:alpha val="50000"/>
                    </a:srgbClr>
                  </a:outerShdw>
                </a:effectLst>
              </a:rPr>
              <a:t>Video Surveillance</a:t>
            </a:r>
            <a:r>
              <a:rPr lang="en-US" sz="1300" dirty="0">
                <a:solidFill>
                  <a:srgbClr val="666666"/>
                </a:solidFill>
                <a:effectLst>
                  <a:outerShdw blurRad="53975" dist="38100" dir="2700000" algn="tl" rotWithShape="0">
                    <a:srgbClr val="FFFFFF">
                      <a:alpha val="50000"/>
                    </a:srgbClr>
                  </a:outerShdw>
                </a:effectLst>
              </a:rPr>
              <a:t> requirements. It can support up to </a:t>
            </a:r>
            <a:r>
              <a:rPr lang="en-US" sz="1300" b="1" dirty="0">
                <a:solidFill>
                  <a:srgbClr val="1CAAE2"/>
                </a:solidFill>
                <a:effectLst>
                  <a:outerShdw blurRad="53975" dist="38100" dir="2700000" algn="tl" rotWithShape="0">
                    <a:srgbClr val="FFFFFF">
                      <a:alpha val="50000"/>
                    </a:srgbClr>
                  </a:outerShdw>
                </a:effectLst>
              </a:rPr>
              <a:t>200 HD IP cameras</a:t>
            </a:r>
            <a:r>
              <a:rPr lang="en-US" sz="1300" dirty="0">
                <a:solidFill>
                  <a:srgbClr val="666666"/>
                </a:solidFill>
                <a:effectLst>
                  <a:outerShdw blurRad="53975" dist="38100" dir="2700000" algn="tl" rotWithShape="0">
                    <a:srgbClr val="FFFFFF">
                      <a:alpha val="50000"/>
                    </a:srgbClr>
                  </a:outerShdw>
                </a:effectLst>
              </a:rPr>
              <a:t> real-time recording.</a:t>
            </a:r>
            <a:endParaRPr lang="en-US" sz="1300" dirty="0">
              <a:solidFill>
                <a:srgbClr val="666666"/>
              </a:solidFill>
              <a:effectLst>
                <a:outerShdw blurRad="53975" dist="38100" dir="2700000" algn="tl" rotWithShape="0">
                  <a:srgbClr val="FFFFFF">
                    <a:alpha val="50000"/>
                  </a:srgbClr>
                </a:outerShdw>
              </a:effectLst>
            </a:endParaRPr>
          </a:p>
        </p:txBody>
      </p:sp>
      <p:sp>
        <p:nvSpPr>
          <p:cNvPr id="4" name="Rectangle 3"/>
          <p:cNvSpPr/>
          <p:nvPr/>
        </p:nvSpPr>
        <p:spPr>
          <a:xfrm>
            <a:off x="465138" y="2989263"/>
            <a:ext cx="3822700" cy="19573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tIns="36000" bIns="36000" anchor="ctr"/>
          <a:lstStyle/>
          <a:p>
            <a:pPr algn="ctr" fontAlgn="auto">
              <a:spcBef>
                <a:spcPts val="0"/>
              </a:spcBef>
              <a:spcAft>
                <a:spcPts val="0"/>
              </a:spcAft>
              <a:defRPr/>
            </a:pPr>
            <a:r>
              <a:rPr lang="en-US" sz="1600" b="1" dirty="0">
                <a:solidFill>
                  <a:srgbClr val="666666"/>
                </a:solidFill>
                <a:effectLst>
                  <a:outerShdw blurRad="53975" dist="38100" dir="2700000" algn="tl" rotWithShape="0">
                    <a:srgbClr val="FFFFFF">
                      <a:alpha val="50000"/>
                    </a:srgbClr>
                  </a:outerShdw>
                </a:effectLst>
              </a:rPr>
              <a:t>Host Connection Support</a:t>
            </a:r>
          </a:p>
          <a:p>
            <a:pPr algn="ctr" fontAlgn="auto">
              <a:spcBef>
                <a:spcPts val="0"/>
              </a:spcBef>
              <a:spcAft>
                <a:spcPts val="0"/>
              </a:spcAft>
              <a:defRPr/>
            </a:pPr>
            <a:r>
              <a:rPr lang="en-US" sz="1600" dirty="0">
                <a:solidFill>
                  <a:srgbClr val="666666"/>
                </a:solidFill>
                <a:effectLst>
                  <a:outerShdw blurRad="53975" dist="38100" dir="2700000" algn="tl" rotWithShape="0">
                    <a:srgbClr val="FFFFFF">
                      <a:alpha val="50000"/>
                    </a:srgbClr>
                  </a:outerShdw>
                </a:effectLst>
              </a:rPr>
              <a:t>10G iSCSI | 1G iSCSI | 16G FC | Hybrid</a:t>
            </a:r>
          </a:p>
          <a:p>
            <a:pPr algn="ctr" fontAlgn="auto">
              <a:spcBef>
                <a:spcPts val="0"/>
              </a:spcBef>
              <a:spcAft>
                <a:spcPts val="0"/>
              </a:spcAft>
              <a:defRPr/>
            </a:pPr>
            <a:endParaRPr lang="en-US" sz="1300" b="1" dirty="0">
              <a:solidFill>
                <a:srgbClr val="666666"/>
              </a:solidFill>
              <a:effectLst>
                <a:outerShdw blurRad="53975" dist="38100" dir="2700000" algn="tl" rotWithShape="0">
                  <a:srgbClr val="FFFFFF">
                    <a:alpha val="50000"/>
                  </a:srgbClr>
                </a:outerShdw>
              </a:effectLst>
            </a:endParaRPr>
          </a:p>
          <a:p>
            <a:pPr algn="ctr" fontAlgn="auto">
              <a:spcBef>
                <a:spcPts val="0"/>
              </a:spcBef>
              <a:spcAft>
                <a:spcPts val="0"/>
              </a:spcAft>
              <a:defRPr/>
            </a:pPr>
            <a:r>
              <a:rPr lang="en-US" sz="1600" b="1" dirty="0">
                <a:solidFill>
                  <a:srgbClr val="666666"/>
                </a:solidFill>
                <a:effectLst>
                  <a:outerShdw blurRad="53975" dist="38100" dir="2700000" algn="tl" rotWithShape="0">
                    <a:srgbClr val="FFFFFF">
                      <a:alpha val="50000"/>
                    </a:srgbClr>
                  </a:outerShdw>
                </a:effectLst>
              </a:rPr>
              <a:t>Best Scalability for Unexpected Expansion</a:t>
            </a:r>
          </a:p>
          <a:p>
            <a:pPr algn="ctr" fontAlgn="auto">
              <a:spcBef>
                <a:spcPts val="0"/>
              </a:spcBef>
              <a:spcAft>
                <a:spcPts val="0"/>
              </a:spcAft>
              <a:defRPr/>
            </a:pPr>
            <a:r>
              <a:rPr lang="en-US" sz="1300" dirty="0">
                <a:solidFill>
                  <a:srgbClr val="666666"/>
                </a:solidFill>
                <a:effectLst>
                  <a:outerShdw blurRad="53975" dist="38100" dir="2700000" algn="tl" rotWithShape="0">
                    <a:srgbClr val="FFFFFF">
                      <a:alpha val="50000"/>
                    </a:srgbClr>
                  </a:outerShdw>
                </a:effectLst>
              </a:rPr>
              <a:t>3U 16 Bays | 4U 24 Bays</a:t>
            </a:r>
          </a:p>
          <a:p>
            <a:pPr algn="ctr" fontAlgn="auto">
              <a:spcBef>
                <a:spcPts val="0"/>
              </a:spcBef>
              <a:spcAft>
                <a:spcPts val="0"/>
              </a:spcAft>
              <a:defRPr/>
            </a:pPr>
            <a:r>
              <a:rPr lang="en-US" sz="1300" dirty="0">
                <a:solidFill>
                  <a:srgbClr val="666666"/>
                </a:solidFill>
                <a:effectLst>
                  <a:outerShdw blurRad="53975" dist="38100" dir="2700000" algn="tl" rotWithShape="0">
                    <a:srgbClr val="FFFFFF">
                      <a:alpha val="50000"/>
                    </a:srgbClr>
                  </a:outerShdw>
                </a:effectLst>
              </a:rPr>
              <a:t>Up to 192 Hard Drives Per System</a:t>
            </a:r>
          </a:p>
        </p:txBody>
      </p:sp>
      <p:sp>
        <p:nvSpPr>
          <p:cNvPr id="5" name="Rectangle 4"/>
          <p:cNvSpPr/>
          <p:nvPr/>
        </p:nvSpPr>
        <p:spPr>
          <a:xfrm>
            <a:off x="5227638" y="1436688"/>
            <a:ext cx="3440112" cy="197802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tIns="36000" bIns="36000" anchor="ctr"/>
          <a:lstStyle/>
          <a:p>
            <a:pPr algn="ctr" fontAlgn="auto">
              <a:spcBef>
                <a:spcPts val="0"/>
              </a:spcBef>
              <a:spcAft>
                <a:spcPts val="0"/>
              </a:spcAft>
              <a:defRPr/>
            </a:pPr>
            <a:r>
              <a:rPr lang="en-US" sz="1600" b="1" dirty="0">
                <a:solidFill>
                  <a:srgbClr val="666666"/>
                </a:solidFill>
                <a:effectLst>
                  <a:outerShdw blurRad="53975" dist="38100" dir="2700000" algn="tl" rotWithShape="0">
                    <a:srgbClr val="FFFFFF">
                      <a:alpha val="50000"/>
                    </a:srgbClr>
                  </a:outerShdw>
                </a:effectLst>
              </a:rPr>
              <a:t>Enterprise Software Features </a:t>
            </a:r>
          </a:p>
          <a:p>
            <a:pPr algn="ctr" fontAlgn="auto">
              <a:spcBef>
                <a:spcPts val="0"/>
              </a:spcBef>
              <a:spcAft>
                <a:spcPts val="0"/>
              </a:spcAft>
              <a:defRPr/>
            </a:pPr>
            <a:endParaRPr lang="en-US" sz="800" dirty="0">
              <a:solidFill>
                <a:srgbClr val="666666"/>
              </a:solidFill>
              <a:effectLst>
                <a:outerShdw blurRad="53975" dist="38100" dir="2700000" algn="tl" rotWithShape="0">
                  <a:srgbClr val="FFFFFF">
                    <a:alpha val="50000"/>
                  </a:srgbClr>
                </a:outerShdw>
              </a:effectLst>
            </a:endParaRPr>
          </a:p>
          <a:p>
            <a:pPr algn="ctr" fontAlgn="auto">
              <a:spcBef>
                <a:spcPts val="0"/>
              </a:spcBef>
              <a:spcAft>
                <a:spcPts val="0"/>
              </a:spcAft>
              <a:defRPr/>
            </a:pPr>
            <a:r>
              <a:rPr lang="en-US" sz="1300" b="1" dirty="0">
                <a:solidFill>
                  <a:srgbClr val="1CAAE2"/>
                </a:solidFill>
                <a:effectLst>
                  <a:outerShdw blurRad="53975" dist="38100" dir="2700000" algn="tl" rotWithShape="0">
                    <a:srgbClr val="FFFFFF">
                      <a:alpha val="50000"/>
                    </a:srgbClr>
                  </a:outerShdw>
                </a:effectLst>
              </a:rPr>
              <a:t>Integral Data Protections</a:t>
            </a:r>
          </a:p>
          <a:p>
            <a:pPr algn="ctr" fontAlgn="auto">
              <a:spcBef>
                <a:spcPts val="0"/>
              </a:spcBef>
              <a:spcAft>
                <a:spcPts val="0"/>
              </a:spcAft>
              <a:defRPr/>
            </a:pPr>
            <a:r>
              <a:rPr lang="en-US" sz="1050" dirty="0">
                <a:solidFill>
                  <a:srgbClr val="666666"/>
                </a:solidFill>
                <a:effectLst>
                  <a:outerShdw blurRad="53975" dist="38100" dir="2700000" algn="tl" rotWithShape="0">
                    <a:srgbClr val="FFFFFF">
                      <a:alpha val="50000"/>
                    </a:srgbClr>
                  </a:outerShdw>
                </a:effectLst>
              </a:rPr>
              <a:t>Snapshot | Clone | Replication</a:t>
            </a:r>
          </a:p>
          <a:p>
            <a:pPr algn="ctr" fontAlgn="auto">
              <a:spcBef>
                <a:spcPts val="0"/>
              </a:spcBef>
              <a:spcAft>
                <a:spcPts val="0"/>
              </a:spcAft>
              <a:defRPr/>
            </a:pPr>
            <a:endParaRPr lang="en-US" sz="800" dirty="0">
              <a:solidFill>
                <a:srgbClr val="666666"/>
              </a:solidFill>
              <a:effectLst>
                <a:outerShdw blurRad="53975" dist="38100" dir="2700000" algn="tl" rotWithShape="0">
                  <a:srgbClr val="FFFFFF">
                    <a:alpha val="50000"/>
                  </a:srgbClr>
                </a:outerShdw>
              </a:effectLst>
            </a:endParaRPr>
          </a:p>
          <a:p>
            <a:pPr algn="ctr" fontAlgn="auto">
              <a:spcBef>
                <a:spcPts val="0"/>
              </a:spcBef>
              <a:spcAft>
                <a:spcPts val="0"/>
              </a:spcAft>
              <a:defRPr/>
            </a:pPr>
            <a:r>
              <a:rPr lang="en-US" sz="1300" b="1" dirty="0">
                <a:solidFill>
                  <a:srgbClr val="1CAAE2"/>
                </a:solidFill>
                <a:effectLst>
                  <a:outerShdw blurRad="53975" dist="38100" dir="2700000" algn="tl" rotWithShape="0">
                    <a:srgbClr val="FFFFFF">
                      <a:alpha val="50000"/>
                    </a:srgbClr>
                  </a:outerShdw>
                </a:effectLst>
              </a:rPr>
              <a:t>Smart Data Management</a:t>
            </a:r>
          </a:p>
          <a:p>
            <a:pPr algn="ctr" fontAlgn="auto">
              <a:spcBef>
                <a:spcPts val="0"/>
              </a:spcBef>
              <a:spcAft>
                <a:spcPts val="0"/>
              </a:spcAft>
              <a:defRPr/>
            </a:pPr>
            <a:r>
              <a:rPr lang="en-US" sz="1050" dirty="0">
                <a:solidFill>
                  <a:srgbClr val="666666"/>
                </a:solidFill>
                <a:effectLst>
                  <a:outerShdw blurRad="53975" dist="38100" dir="2700000" algn="tl" rotWithShape="0">
                    <a:srgbClr val="FFFFFF">
                      <a:alpha val="50000"/>
                    </a:srgbClr>
                  </a:outerShdw>
                </a:effectLst>
              </a:rPr>
              <a:t>Thin Provisioning</a:t>
            </a:r>
          </a:p>
          <a:p>
            <a:pPr algn="ctr" fontAlgn="auto">
              <a:spcBef>
                <a:spcPts val="0"/>
              </a:spcBef>
              <a:spcAft>
                <a:spcPts val="0"/>
              </a:spcAft>
              <a:defRPr/>
            </a:pPr>
            <a:r>
              <a:rPr lang="en-US" sz="1050" dirty="0">
                <a:solidFill>
                  <a:srgbClr val="666666"/>
                </a:solidFill>
                <a:effectLst>
                  <a:outerShdw blurRad="53975" dist="38100" dir="2700000" algn="tl" rotWithShape="0">
                    <a:srgbClr val="FFFFFF">
                      <a:alpha val="50000"/>
                    </a:srgbClr>
                  </a:outerShdw>
                </a:effectLst>
              </a:rPr>
              <a:t>SSD Caching</a:t>
            </a:r>
          </a:p>
          <a:p>
            <a:pPr algn="ctr" fontAlgn="auto">
              <a:spcBef>
                <a:spcPts val="0"/>
              </a:spcBef>
              <a:spcAft>
                <a:spcPts val="0"/>
              </a:spcAft>
              <a:defRPr/>
            </a:pPr>
            <a:r>
              <a:rPr lang="en-US" sz="1050" dirty="0">
                <a:solidFill>
                  <a:srgbClr val="666666"/>
                </a:solidFill>
                <a:effectLst>
                  <a:outerShdw blurRad="53975" dist="38100" dir="2700000" algn="tl" rotWithShape="0">
                    <a:srgbClr val="FFFFFF">
                      <a:alpha val="50000"/>
                    </a:srgbClr>
                  </a:outerShdw>
                </a:effectLst>
              </a:rPr>
              <a:t>Fast rebuild</a:t>
            </a:r>
          </a:p>
          <a:p>
            <a:pPr algn="ctr" fontAlgn="auto">
              <a:spcBef>
                <a:spcPts val="0"/>
              </a:spcBef>
              <a:spcAft>
                <a:spcPts val="0"/>
              </a:spcAft>
              <a:defRPr/>
            </a:pPr>
            <a:r>
              <a:rPr lang="en-US" sz="1050" dirty="0">
                <a:solidFill>
                  <a:srgbClr val="666666"/>
                </a:solidFill>
                <a:effectLst>
                  <a:outerShdw blurRad="53975" dist="38100" dir="2700000" algn="tl" rotWithShape="0">
                    <a:srgbClr val="FFFFFF">
                      <a:alpha val="50000"/>
                    </a:srgbClr>
                  </a:outerShdw>
                </a:effectLst>
              </a:rPr>
              <a:t>Seamless </a:t>
            </a:r>
            <a:r>
              <a:rPr lang="en-US" sz="1050" dirty="0">
                <a:solidFill>
                  <a:srgbClr val="666666"/>
                </a:solidFill>
                <a:effectLst>
                  <a:outerShdw blurRad="53975" dist="38100" dir="2700000" algn="tl" rotWithShape="0">
                    <a:srgbClr val="FFFFFF">
                      <a:alpha val="50000"/>
                    </a:srgbClr>
                  </a:outerShdw>
                </a:effectLst>
              </a:rPr>
              <a:t>Roaming</a:t>
            </a:r>
          </a:p>
          <a:p>
            <a:pPr algn="ctr" fontAlgn="auto">
              <a:spcBef>
                <a:spcPts val="0"/>
              </a:spcBef>
              <a:spcAft>
                <a:spcPts val="0"/>
              </a:spcAft>
              <a:defRPr/>
            </a:pPr>
            <a:r>
              <a:rPr lang="en-US" sz="1050" dirty="0">
                <a:solidFill>
                  <a:srgbClr val="666666"/>
                </a:solidFill>
                <a:effectLst>
                  <a:outerShdw blurRad="53975" dist="38100" dir="2700000" algn="tl" rotWithShape="0">
                    <a:srgbClr val="FFFFFF">
                      <a:alpha val="50000"/>
                    </a:srgbClr>
                  </a:outerShdw>
                </a:effectLst>
              </a:rPr>
              <a:t>Copy Migration</a:t>
            </a:r>
            <a:endParaRPr lang="en-US" sz="1050" dirty="0">
              <a:solidFill>
                <a:srgbClr val="666666"/>
              </a:solidFill>
              <a:effectLst>
                <a:outerShdw blurRad="53975" dist="38100" dir="2700000" algn="tl" rotWithShape="0">
                  <a:srgbClr val="FFFFFF">
                    <a:alpha val="50000"/>
                  </a:srgbClr>
                </a:outerShdw>
              </a:effectLst>
            </a:endParaRPr>
          </a:p>
        </p:txBody>
      </p:sp>
      <p:pic>
        <p:nvPicPr>
          <p:cNvPr id="111621" name="Picture 5"/>
          <p:cNvPicPr>
            <a:picLocks noChangeAspect="1"/>
          </p:cNvPicPr>
          <p:nvPr/>
        </p:nvPicPr>
        <p:blipFill>
          <a:blip r:embed="rId2"/>
          <a:srcRect/>
          <a:stretch>
            <a:fillRect/>
          </a:stretch>
        </p:blipFill>
        <p:spPr bwMode="auto">
          <a:xfrm>
            <a:off x="4740275" y="4011613"/>
            <a:ext cx="1055688" cy="1055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1588"/>
            <a:ext cx="5719763" cy="5141912"/>
          </a:xfrm>
          <a:prstGeom prst="rect">
            <a:avLst/>
          </a:prstGeom>
          <a:solidFill>
            <a:schemeClr val="tx2">
              <a:lumMod val="7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 name="Text Box 7"/>
          <p:cNvSpPr txBox="1">
            <a:spLocks noChangeArrowheads="1"/>
          </p:cNvSpPr>
          <p:nvPr/>
        </p:nvSpPr>
        <p:spPr bwMode="auto">
          <a:xfrm>
            <a:off x="381000" y="371475"/>
            <a:ext cx="4583113" cy="1154113"/>
          </a:xfrm>
          <a:prstGeom prst="rect">
            <a:avLst/>
          </a:prstGeom>
          <a:noFill/>
          <a:ln w="9525">
            <a:noFill/>
            <a:miter lim="800000"/>
            <a:headEnd/>
            <a:tailEnd/>
          </a:ln>
        </p:spPr>
        <p:txBody>
          <a:bodyPr lIns="45720" tIns="22860" rIns="45720" bIns="22860">
            <a:spAutoFit/>
          </a:bodyPr>
          <a:lstStyle/>
          <a:p>
            <a:pPr defTabSz="1088232" fontAlgn="auto">
              <a:spcBef>
                <a:spcPts val="0"/>
              </a:spcBef>
              <a:spcAft>
                <a:spcPts val="0"/>
              </a:spcAft>
              <a:defRPr/>
            </a:pPr>
            <a:r>
              <a:rPr lang="en-CA" sz="3600" spc="-150" dirty="0">
                <a:solidFill>
                  <a:srgbClr val="FFFFFF"/>
                </a:solidFill>
                <a:effectLst>
                  <a:outerShdw blurRad="50800" dist="38100" dir="2700000" algn="tl" rotWithShape="0">
                    <a:srgbClr val="FFFFFF">
                      <a:lumMod val="50000"/>
                      <a:alpha val="50000"/>
                    </a:srgbClr>
                  </a:outerShdw>
                </a:effectLst>
                <a:latin typeface="+mn-lt"/>
                <a:ea typeface="Open Sans Light" pitchFamily="34" charset="0"/>
                <a:cs typeface="Open Sans Light" pitchFamily="34" charset="0"/>
              </a:rPr>
              <a:t>Qsan</a:t>
            </a:r>
          </a:p>
          <a:p>
            <a:pPr defTabSz="1088232" fontAlgn="auto">
              <a:spcBef>
                <a:spcPts val="0"/>
              </a:spcBef>
              <a:spcAft>
                <a:spcPts val="0"/>
              </a:spcAft>
              <a:defRPr/>
            </a:pPr>
            <a:r>
              <a:rPr lang="en-CA" sz="3600" spc="-150" dirty="0">
                <a:solidFill>
                  <a:srgbClr val="FFFFFF"/>
                </a:solidFill>
                <a:effectLst>
                  <a:outerShdw blurRad="50800" dist="38100" dir="2700000" algn="tl" rotWithShape="0">
                    <a:srgbClr val="FFFFFF">
                      <a:lumMod val="50000"/>
                      <a:alpha val="50000"/>
                    </a:srgbClr>
                  </a:outerShdw>
                </a:effectLst>
                <a:latin typeface="+mn-lt"/>
                <a:ea typeface="Open Sans Light" pitchFamily="34" charset="0"/>
                <a:cs typeface="Open Sans Light" pitchFamily="34" charset="0"/>
              </a:rPr>
              <a:t>Storage Solutions</a:t>
            </a:r>
            <a:endParaRPr lang="en-CA" sz="3600" spc="-150" dirty="0">
              <a:solidFill>
                <a:srgbClr val="FFFFFF"/>
              </a:solidFill>
              <a:effectLst>
                <a:outerShdw blurRad="50800" dist="38100" dir="2700000" algn="tl" rotWithShape="0">
                  <a:srgbClr val="FFFFFF">
                    <a:lumMod val="50000"/>
                    <a:alpha val="50000"/>
                  </a:srgbClr>
                </a:outerShdw>
              </a:effectLst>
              <a:latin typeface="+mn-lt"/>
              <a:ea typeface="Open Sans Light" pitchFamily="34" charset="0"/>
              <a:cs typeface="Open Sans Light" pitchFamily="34" charset="0"/>
            </a:endParaRPr>
          </a:p>
        </p:txBody>
      </p:sp>
      <p:pic>
        <p:nvPicPr>
          <p:cNvPr id="112644" name="Picture 13" descr="right low angle 1.jpg"/>
          <p:cNvPicPr>
            <a:picLocks noChangeAspect="1"/>
          </p:cNvPicPr>
          <p:nvPr/>
        </p:nvPicPr>
        <p:blipFill>
          <a:blip r:embed="rId4"/>
          <a:srcRect/>
          <a:stretch>
            <a:fillRect/>
          </a:stretch>
        </p:blipFill>
        <p:spPr bwMode="auto">
          <a:xfrm>
            <a:off x="5715000" y="0"/>
            <a:ext cx="3429000" cy="5143500"/>
          </a:xfrm>
          <a:prstGeom prst="rect">
            <a:avLst/>
          </a:prstGeom>
          <a:noFill/>
          <a:ln w="9525">
            <a:noFill/>
            <a:miter lim="800000"/>
            <a:headEnd/>
            <a:tailEnd/>
          </a:ln>
        </p:spPr>
      </p:pic>
      <p:sp>
        <p:nvSpPr>
          <p:cNvPr id="6" name="Rectangle 5"/>
          <p:cNvSpPr/>
          <p:nvPr/>
        </p:nvSpPr>
        <p:spPr>
          <a:xfrm>
            <a:off x="1524000" y="2647950"/>
            <a:ext cx="3598863" cy="1108075"/>
          </a:xfrm>
          <a:prstGeom prst="rect">
            <a:avLst/>
          </a:prstGeom>
        </p:spPr>
        <p:txBody>
          <a:bodyPr>
            <a:spAutoFit/>
          </a:bodyPr>
          <a:lstStyle/>
          <a:p>
            <a:pPr fontAlgn="auto">
              <a:lnSpc>
                <a:spcPct val="150000"/>
              </a:lnSpc>
              <a:spcBef>
                <a:spcPts val="0"/>
              </a:spcBef>
              <a:spcAft>
                <a:spcPts val="0"/>
              </a:spcAft>
              <a:defRPr/>
            </a:pPr>
            <a:r>
              <a:rPr lang="en-US" sz="1200" b="1" dirty="0">
                <a:solidFill>
                  <a:srgbClr val="FFFFFF"/>
                </a:solidFill>
                <a:effectLst>
                  <a:outerShdw blurRad="50800" dist="38100" dir="2700000" algn="tl" rotWithShape="0">
                    <a:srgbClr val="FFFFFF">
                      <a:lumMod val="50000"/>
                      <a:alpha val="50000"/>
                    </a:srgbClr>
                  </a:outerShdw>
                </a:effectLst>
                <a:latin typeface="+mn-lt"/>
                <a:ea typeface="Open Sans Extrabold" pitchFamily="34" charset="0"/>
                <a:cs typeface="Open Sans Extrabold" pitchFamily="34" charset="0"/>
              </a:rPr>
              <a:t>Optimized Performance </a:t>
            </a:r>
            <a:endParaRPr lang="en-US" sz="1200" b="1" dirty="0">
              <a:solidFill>
                <a:srgbClr val="FFFFFF"/>
              </a:solidFill>
              <a:effectLst>
                <a:outerShdw blurRad="50800" dist="38100" dir="2700000" algn="tl" rotWithShape="0">
                  <a:srgbClr val="FFFFFF">
                    <a:lumMod val="50000"/>
                    <a:alpha val="50000"/>
                  </a:srgbClr>
                </a:outerShdw>
              </a:effectLst>
              <a:latin typeface="+mn-lt"/>
              <a:ea typeface="Open Sans Extrabold" pitchFamily="34" charset="0"/>
              <a:cs typeface="Open Sans Extrabold" pitchFamily="34" charset="0"/>
            </a:endParaRPr>
          </a:p>
          <a:p>
            <a:pPr fontAlgn="auto">
              <a:spcBef>
                <a:spcPts val="0"/>
              </a:spcBef>
              <a:spcAft>
                <a:spcPts val="0"/>
              </a:spcAft>
              <a:defRPr/>
            </a:pPr>
            <a:r>
              <a:rPr lang="en-US" sz="1200" dirty="0">
                <a:solidFill>
                  <a:srgbClr val="FFFFFF"/>
                </a:solidFill>
                <a:effectLst>
                  <a:outerShdw blurRad="50800" dist="38100" dir="2700000" algn="tl" rotWithShape="0">
                    <a:srgbClr val="FFFFFF">
                      <a:lumMod val="50000"/>
                      <a:alpha val="50000"/>
                    </a:srgbClr>
                  </a:outerShdw>
                </a:effectLst>
                <a:latin typeface="+mn-lt"/>
                <a:ea typeface="Open Sans" pitchFamily="34" charset="0"/>
                <a:cs typeface="Open Sans" pitchFamily="34" charset="0"/>
              </a:rPr>
              <a:t>AegisSAN </a:t>
            </a:r>
            <a:r>
              <a:rPr lang="en-US" sz="1200" dirty="0">
                <a:solidFill>
                  <a:srgbClr val="FFFFFF"/>
                </a:solidFill>
                <a:effectLst>
                  <a:outerShdw blurRad="50800" dist="38100" dir="2700000" algn="tl" rotWithShape="0">
                    <a:srgbClr val="FFFFFF">
                      <a:lumMod val="50000"/>
                      <a:alpha val="50000"/>
                    </a:srgbClr>
                  </a:outerShdw>
                </a:effectLst>
                <a:latin typeface="+mn-lt"/>
                <a:ea typeface="Open Sans" pitchFamily="34" charset="0"/>
                <a:cs typeface="Open Sans" pitchFamily="34" charset="0"/>
              </a:rPr>
              <a:t>series </a:t>
            </a:r>
            <a:r>
              <a:rPr lang="en-US" sz="1200" dirty="0">
                <a:solidFill>
                  <a:srgbClr val="FFFFFF"/>
                </a:solidFill>
                <a:effectLst>
                  <a:outerShdw blurRad="50800" dist="38100" dir="2700000" algn="tl" rotWithShape="0">
                    <a:srgbClr val="FFFFFF">
                      <a:lumMod val="50000"/>
                      <a:alpha val="50000"/>
                    </a:srgbClr>
                  </a:outerShdw>
                </a:effectLst>
                <a:latin typeface="+mn-lt"/>
                <a:ea typeface="Open Sans" pitchFamily="34" charset="0"/>
                <a:cs typeface="Open Sans" pitchFamily="34" charset="0"/>
              </a:rPr>
              <a:t>are optimized for different applications, IO sizes, and access patterns. AegisSAN </a:t>
            </a:r>
            <a:r>
              <a:rPr lang="en-US" sz="1200" dirty="0">
                <a:solidFill>
                  <a:srgbClr val="FFFFFF"/>
                </a:solidFill>
                <a:effectLst>
                  <a:outerShdw blurRad="50800" dist="38100" dir="2700000" algn="tl" rotWithShape="0">
                    <a:srgbClr val="FFFFFF">
                      <a:lumMod val="50000"/>
                      <a:alpha val="50000"/>
                    </a:srgbClr>
                  </a:outerShdw>
                </a:effectLst>
                <a:latin typeface="+mn-lt"/>
                <a:ea typeface="Open Sans" pitchFamily="34" charset="0"/>
                <a:cs typeface="Open Sans" pitchFamily="34" charset="0"/>
              </a:rPr>
              <a:t> </a:t>
            </a:r>
            <a:r>
              <a:rPr lang="en-US" sz="1200" dirty="0">
                <a:solidFill>
                  <a:srgbClr val="FFFFFF"/>
                </a:solidFill>
                <a:effectLst>
                  <a:outerShdw blurRad="50800" dist="38100" dir="2700000" algn="tl" rotWithShape="0">
                    <a:srgbClr val="FFFFFF">
                      <a:lumMod val="50000"/>
                      <a:alpha val="50000"/>
                    </a:srgbClr>
                  </a:outerShdw>
                </a:effectLst>
                <a:latin typeface="+mn-lt"/>
                <a:ea typeface="Open Sans" pitchFamily="34" charset="0"/>
                <a:cs typeface="Open Sans" pitchFamily="34" charset="0"/>
              </a:rPr>
              <a:t>series are </a:t>
            </a:r>
            <a:r>
              <a:rPr lang="en-US" sz="1200" dirty="0">
                <a:solidFill>
                  <a:srgbClr val="FFFFFF"/>
                </a:solidFill>
                <a:effectLst>
                  <a:outerShdw blurRad="50800" dist="38100" dir="2700000" algn="tl" rotWithShape="0">
                    <a:srgbClr val="FFFFFF">
                      <a:lumMod val="50000"/>
                      <a:alpha val="50000"/>
                    </a:srgbClr>
                  </a:outerShdw>
                </a:effectLst>
                <a:latin typeface="+mn-lt"/>
                <a:ea typeface="Open Sans" pitchFamily="34" charset="0"/>
                <a:cs typeface="Open Sans" pitchFamily="34" charset="0"/>
              </a:rPr>
              <a:t>designed </a:t>
            </a:r>
            <a:r>
              <a:rPr lang="en-US" sz="1200" dirty="0">
                <a:solidFill>
                  <a:srgbClr val="FFFFFF"/>
                </a:solidFill>
                <a:effectLst>
                  <a:outerShdw blurRad="50800" dist="38100" dir="2700000" algn="tl" rotWithShape="0">
                    <a:srgbClr val="FFFFFF">
                      <a:lumMod val="50000"/>
                      <a:alpha val="50000"/>
                    </a:srgbClr>
                  </a:outerShdw>
                </a:effectLst>
                <a:latin typeface="+mn-lt"/>
                <a:ea typeface="Open Sans" pitchFamily="34" charset="0"/>
                <a:cs typeface="Open Sans" pitchFamily="34" charset="0"/>
              </a:rPr>
              <a:t>for demanding high-throughput applications.  </a:t>
            </a:r>
          </a:p>
        </p:txBody>
      </p:sp>
      <p:sp>
        <p:nvSpPr>
          <p:cNvPr id="12" name="Rectangle 11"/>
          <p:cNvSpPr/>
          <p:nvPr/>
        </p:nvSpPr>
        <p:spPr>
          <a:xfrm>
            <a:off x="1538288" y="3838575"/>
            <a:ext cx="3584575" cy="739775"/>
          </a:xfrm>
          <a:prstGeom prst="rect">
            <a:avLst/>
          </a:prstGeom>
        </p:spPr>
        <p:txBody>
          <a:bodyPr>
            <a:spAutoFit/>
          </a:bodyPr>
          <a:lstStyle/>
          <a:p>
            <a:pPr fontAlgn="auto">
              <a:lnSpc>
                <a:spcPct val="150000"/>
              </a:lnSpc>
              <a:spcBef>
                <a:spcPts val="0"/>
              </a:spcBef>
              <a:spcAft>
                <a:spcPts val="0"/>
              </a:spcAft>
              <a:defRPr/>
            </a:pPr>
            <a:r>
              <a:rPr lang="en-US" sz="1200" b="1" dirty="0">
                <a:solidFill>
                  <a:srgbClr val="FFFFFF"/>
                </a:solidFill>
                <a:effectLst>
                  <a:outerShdw blurRad="50800" dist="38100" dir="2700000" algn="tl" rotWithShape="0">
                    <a:srgbClr val="FFFFFF">
                      <a:lumMod val="50000"/>
                      <a:alpha val="50000"/>
                    </a:srgbClr>
                  </a:outerShdw>
                </a:effectLst>
                <a:latin typeface="+mn-lt"/>
                <a:ea typeface="Open Sans Extrabold" pitchFamily="34" charset="0"/>
                <a:cs typeface="Open Sans Extrabold" pitchFamily="34" charset="0"/>
              </a:rPr>
              <a:t>Built-in Enterprise Software</a:t>
            </a:r>
            <a:endParaRPr lang="en-US" sz="1200" b="1" dirty="0">
              <a:solidFill>
                <a:srgbClr val="FFFFFF"/>
              </a:solidFill>
              <a:effectLst>
                <a:outerShdw blurRad="50800" dist="38100" dir="2700000" algn="tl" rotWithShape="0">
                  <a:srgbClr val="FFFFFF">
                    <a:lumMod val="50000"/>
                    <a:alpha val="50000"/>
                  </a:srgbClr>
                </a:outerShdw>
              </a:effectLst>
              <a:latin typeface="+mn-lt"/>
              <a:ea typeface="Open Sans Extrabold" pitchFamily="34" charset="0"/>
              <a:cs typeface="Open Sans Extrabold" pitchFamily="34" charset="0"/>
            </a:endParaRPr>
          </a:p>
          <a:p>
            <a:pPr fontAlgn="auto">
              <a:spcBef>
                <a:spcPts val="0"/>
              </a:spcBef>
              <a:spcAft>
                <a:spcPts val="0"/>
              </a:spcAft>
              <a:defRPr/>
            </a:pPr>
            <a:r>
              <a:rPr lang="en-US" sz="1200" dirty="0">
                <a:solidFill>
                  <a:srgbClr val="FFFFFF"/>
                </a:solidFill>
                <a:effectLst>
                  <a:outerShdw blurRad="50800" dist="38100" dir="2700000" algn="tl" rotWithShape="0">
                    <a:srgbClr val="FFFFFF">
                      <a:lumMod val="50000"/>
                      <a:alpha val="50000"/>
                    </a:srgbClr>
                  </a:outerShdw>
                </a:effectLst>
                <a:latin typeface="+mn-lt"/>
                <a:ea typeface="Open Sans" pitchFamily="34" charset="0"/>
                <a:cs typeface="Open Sans" pitchFamily="34" charset="0"/>
              </a:rPr>
              <a:t>AegisSAN series protect your data under any circumstances without extra charge.</a:t>
            </a:r>
          </a:p>
        </p:txBody>
      </p:sp>
      <p:sp>
        <p:nvSpPr>
          <p:cNvPr id="18" name="Rectangle 17"/>
          <p:cNvSpPr/>
          <p:nvPr/>
        </p:nvSpPr>
        <p:spPr>
          <a:xfrm>
            <a:off x="1524000" y="1581150"/>
            <a:ext cx="3598863" cy="1108075"/>
          </a:xfrm>
          <a:prstGeom prst="rect">
            <a:avLst/>
          </a:prstGeom>
        </p:spPr>
        <p:txBody>
          <a:bodyPr>
            <a:spAutoFit/>
          </a:bodyPr>
          <a:lstStyle/>
          <a:p>
            <a:pPr fontAlgn="auto">
              <a:lnSpc>
                <a:spcPct val="150000"/>
              </a:lnSpc>
              <a:spcBef>
                <a:spcPts val="0"/>
              </a:spcBef>
              <a:spcAft>
                <a:spcPts val="0"/>
              </a:spcAft>
              <a:defRPr/>
            </a:pPr>
            <a:r>
              <a:rPr lang="en-US" sz="1200" b="1" dirty="0">
                <a:solidFill>
                  <a:srgbClr val="FFFFFF"/>
                </a:solidFill>
                <a:effectLst>
                  <a:outerShdw blurRad="50800" dist="38100" dir="2700000" algn="tl" rotWithShape="0">
                    <a:srgbClr val="FFFFFF">
                      <a:lumMod val="50000"/>
                      <a:alpha val="50000"/>
                    </a:srgbClr>
                  </a:outerShdw>
                </a:effectLst>
                <a:latin typeface="+mn-lt"/>
                <a:ea typeface="Open Sans Extrabold" pitchFamily="34" charset="0"/>
                <a:cs typeface="Open Sans Extrabold" pitchFamily="34" charset="0"/>
              </a:rPr>
              <a:t>High Availability 99.999% Uptime</a:t>
            </a:r>
            <a:endParaRPr lang="en-US" sz="1200" b="1" dirty="0">
              <a:solidFill>
                <a:srgbClr val="FFFFFF"/>
              </a:solidFill>
              <a:effectLst>
                <a:outerShdw blurRad="50800" dist="38100" dir="2700000" algn="tl" rotWithShape="0">
                  <a:srgbClr val="FFFFFF">
                    <a:lumMod val="50000"/>
                    <a:alpha val="50000"/>
                  </a:srgbClr>
                </a:outerShdw>
              </a:effectLst>
              <a:latin typeface="+mn-lt"/>
              <a:ea typeface="Open Sans Extrabold" pitchFamily="34" charset="0"/>
              <a:cs typeface="Open Sans Extrabold" pitchFamily="34" charset="0"/>
            </a:endParaRPr>
          </a:p>
          <a:p>
            <a:pPr fontAlgn="auto">
              <a:spcBef>
                <a:spcPts val="0"/>
              </a:spcBef>
              <a:spcAft>
                <a:spcPts val="0"/>
              </a:spcAft>
              <a:defRPr/>
            </a:pPr>
            <a:r>
              <a:rPr lang="en-US" sz="1200" dirty="0">
                <a:solidFill>
                  <a:srgbClr val="FFFFFF"/>
                </a:solidFill>
                <a:effectLst>
                  <a:outerShdw blurRad="50800" dist="38100" dir="2700000" algn="tl" rotWithShape="0">
                    <a:srgbClr val="FFFFFF">
                      <a:lumMod val="50000"/>
                      <a:alpha val="50000"/>
                    </a:srgbClr>
                  </a:outerShdw>
                </a:effectLst>
                <a:latin typeface="+mn-lt"/>
                <a:ea typeface="Open Sans" pitchFamily="34" charset="0"/>
                <a:cs typeface="Open Sans" pitchFamily="34" charset="0"/>
              </a:rPr>
              <a:t>Our fully redundant design eliminates single-points-of-failure. AegisSAN </a:t>
            </a:r>
            <a:r>
              <a:rPr lang="en-US" sz="1200" dirty="0">
                <a:solidFill>
                  <a:srgbClr val="FFFFFF"/>
                </a:solidFill>
                <a:effectLst>
                  <a:outerShdw blurRad="50800" dist="38100" dir="2700000" algn="tl" rotWithShape="0">
                    <a:srgbClr val="FFFFFF">
                      <a:lumMod val="50000"/>
                      <a:alpha val="50000"/>
                    </a:srgbClr>
                  </a:outerShdw>
                </a:effectLst>
                <a:latin typeface="+mn-lt"/>
                <a:ea typeface="Open Sans" pitchFamily="34" charset="0"/>
                <a:cs typeface="Open Sans" pitchFamily="34" charset="0"/>
              </a:rPr>
              <a:t>LX/Q500 </a:t>
            </a:r>
            <a:r>
              <a:rPr lang="en-US" sz="1200" dirty="0">
                <a:solidFill>
                  <a:srgbClr val="FFFFFF"/>
                </a:solidFill>
                <a:effectLst>
                  <a:outerShdw blurRad="50800" dist="38100" dir="2700000" algn="tl" rotWithShape="0">
                    <a:srgbClr val="FFFFFF">
                      <a:lumMod val="50000"/>
                      <a:alpha val="50000"/>
                    </a:srgbClr>
                  </a:outerShdw>
                </a:effectLst>
                <a:latin typeface="+mn-lt"/>
                <a:ea typeface="Open Sans" pitchFamily="34" charset="0"/>
                <a:cs typeface="Open Sans" pitchFamily="34" charset="0"/>
              </a:rPr>
              <a:t>arrays have active-active controllers for high performance and failover, hot swappable drives, power supplies and fans.</a:t>
            </a:r>
          </a:p>
        </p:txBody>
      </p:sp>
      <p:sp>
        <p:nvSpPr>
          <p:cNvPr id="13" name="Oval 12"/>
          <p:cNvSpPr/>
          <p:nvPr/>
        </p:nvSpPr>
        <p:spPr>
          <a:xfrm>
            <a:off x="449263" y="3794125"/>
            <a:ext cx="908050" cy="9064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9" name="Oval 18"/>
          <p:cNvSpPr/>
          <p:nvPr/>
        </p:nvSpPr>
        <p:spPr>
          <a:xfrm>
            <a:off x="449263" y="1666875"/>
            <a:ext cx="908050" cy="9080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 name="Oval 6"/>
          <p:cNvSpPr/>
          <p:nvPr/>
        </p:nvSpPr>
        <p:spPr>
          <a:xfrm>
            <a:off x="449263" y="2727325"/>
            <a:ext cx="908050" cy="9064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pic>
        <p:nvPicPr>
          <p:cNvPr id="112651" name="Picture 1" descr="data_protection copy.png"/>
          <p:cNvPicPr>
            <a:picLocks noChangeAspect="1"/>
          </p:cNvPicPr>
          <p:nvPr/>
        </p:nvPicPr>
        <p:blipFill>
          <a:blip r:embed="rId5"/>
          <a:srcRect/>
          <a:stretch>
            <a:fillRect/>
          </a:stretch>
        </p:blipFill>
        <p:spPr bwMode="auto">
          <a:xfrm>
            <a:off x="639763" y="1863725"/>
            <a:ext cx="530225" cy="528638"/>
          </a:xfrm>
          <a:prstGeom prst="rect">
            <a:avLst/>
          </a:prstGeom>
          <a:noFill/>
          <a:ln w="9525">
            <a:noFill/>
            <a:miter lim="800000"/>
            <a:headEnd/>
            <a:tailEnd/>
          </a:ln>
        </p:spPr>
      </p:pic>
      <p:pic>
        <p:nvPicPr>
          <p:cNvPr id="112652" name="Picture 4" descr="kitesurfing-512.png"/>
          <p:cNvPicPr>
            <a:picLocks noChangeAspect="1"/>
          </p:cNvPicPr>
          <p:nvPr/>
        </p:nvPicPr>
        <p:blipFill>
          <a:blip r:embed="rId6"/>
          <a:srcRect/>
          <a:stretch>
            <a:fillRect/>
          </a:stretch>
        </p:blipFill>
        <p:spPr bwMode="auto">
          <a:xfrm>
            <a:off x="639763" y="2908300"/>
            <a:ext cx="527050" cy="525463"/>
          </a:xfrm>
          <a:prstGeom prst="rect">
            <a:avLst/>
          </a:prstGeom>
          <a:noFill/>
          <a:ln w="9525">
            <a:noFill/>
            <a:miter lim="800000"/>
            <a:headEnd/>
            <a:tailEnd/>
          </a:ln>
        </p:spPr>
      </p:pic>
      <p:pic>
        <p:nvPicPr>
          <p:cNvPr id="112653" name="Picture 7" descr="software_box copy.png"/>
          <p:cNvPicPr>
            <a:picLocks noChangeAspect="1"/>
          </p:cNvPicPr>
          <p:nvPr/>
        </p:nvPicPr>
        <p:blipFill>
          <a:blip r:embed="rId7"/>
          <a:srcRect/>
          <a:stretch>
            <a:fillRect/>
          </a:stretch>
        </p:blipFill>
        <p:spPr bwMode="auto">
          <a:xfrm>
            <a:off x="639763" y="3960813"/>
            <a:ext cx="530225" cy="528637"/>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p:bldP spid="1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pPr fontAlgn="auto">
              <a:spcAft>
                <a:spcPts val="0"/>
              </a:spcAft>
              <a:defRPr/>
            </a:pPr>
            <a:r>
              <a:rPr lang="en-US" dirty="0" smtClean="0"/>
              <a:t>Awards</a:t>
            </a:r>
            <a:endParaRPr lang="en-US" dirty="0"/>
          </a:p>
        </p:txBody>
      </p:sp>
      <p:grpSp>
        <p:nvGrpSpPr>
          <p:cNvPr id="15" name="Group 14"/>
          <p:cNvGrpSpPr/>
          <p:nvPr/>
        </p:nvGrpSpPr>
        <p:grpSpPr>
          <a:xfrm>
            <a:off x="538946" y="1389907"/>
            <a:ext cx="6892103" cy="1259860"/>
            <a:chOff x="603250" y="1389907"/>
            <a:chExt cx="6892103" cy="1259860"/>
          </a:xfrm>
          <a:effectLst>
            <a:reflection stA="50000" endPos="75000" dist="12700" dir="5400000" sy="-100000" algn="bl" rotWithShape="0"/>
          </a:effectLst>
        </p:grpSpPr>
        <p:pic>
          <p:nvPicPr>
            <p:cNvPr id="4" name="Picture 3" descr="bcawards.jpg"/>
            <p:cNvPicPr>
              <a:picLocks noChangeAspect="1"/>
            </p:cNvPicPr>
            <p:nvPr/>
          </p:nvPicPr>
          <p:blipFill>
            <a:blip r:embed="rId2">
              <a:extLst>
                <a:ext uri="{28A0092B-C50C-407E-A947-70E740481C1C}"/>
              </a:extLst>
            </a:blip>
            <a:stretch>
              <a:fillRect/>
            </a:stretch>
          </p:blipFill>
          <p:spPr>
            <a:xfrm>
              <a:off x="603250" y="1389907"/>
              <a:ext cx="1242622" cy="1242622"/>
            </a:xfrm>
            <a:prstGeom prst="rect">
              <a:avLst/>
            </a:prstGeom>
          </p:spPr>
        </p:pic>
        <p:pic>
          <p:nvPicPr>
            <p:cNvPr id="6" name="Picture 5" descr="SVC Awards 2012 Winner Logo CMYK(TrioNAS LX U400Q).jpg"/>
            <p:cNvPicPr>
              <a:picLocks noChangeAspect="1"/>
            </p:cNvPicPr>
            <p:nvPr/>
          </p:nvPicPr>
          <p:blipFill>
            <a:blip r:embed="rId3" cstate="print">
              <a:extLst>
                <a:ext uri="{28A0092B-C50C-407E-A947-70E740481C1C}"/>
              </a:extLst>
            </a:blip>
            <a:stretch>
              <a:fillRect/>
            </a:stretch>
          </p:blipFill>
          <p:spPr>
            <a:xfrm>
              <a:off x="2186281" y="1495118"/>
              <a:ext cx="1567372" cy="1064221"/>
            </a:xfrm>
            <a:prstGeom prst="rect">
              <a:avLst/>
            </a:prstGeom>
          </p:spPr>
        </p:pic>
        <p:pic>
          <p:nvPicPr>
            <p:cNvPr id="7" name="Picture 6" descr="Storage Awards.png"/>
            <p:cNvPicPr>
              <a:picLocks noChangeAspect="1"/>
            </p:cNvPicPr>
            <p:nvPr/>
          </p:nvPicPr>
          <p:blipFill>
            <a:blip r:embed="rId4">
              <a:extLst>
                <a:ext uri="{28A0092B-C50C-407E-A947-70E740481C1C}"/>
              </a:extLst>
            </a:blip>
            <a:stretch>
              <a:fillRect/>
            </a:stretch>
          </p:blipFill>
          <p:spPr>
            <a:xfrm>
              <a:off x="4139386" y="1616075"/>
              <a:ext cx="1996440" cy="800100"/>
            </a:xfrm>
            <a:prstGeom prst="rect">
              <a:avLst/>
            </a:prstGeom>
          </p:spPr>
        </p:pic>
        <p:pic>
          <p:nvPicPr>
            <p:cNvPr id="8" name="Picture 7" descr="pcprorecommanded.png"/>
            <p:cNvPicPr>
              <a:picLocks noChangeAspect="1"/>
            </p:cNvPicPr>
            <p:nvPr/>
          </p:nvPicPr>
          <p:blipFill>
            <a:blip r:embed="rId5" cstate="print">
              <a:extLst>
                <a:ext uri="{28A0092B-C50C-407E-A947-70E740481C1C}"/>
              </a:extLst>
            </a:blip>
            <a:stretch>
              <a:fillRect/>
            </a:stretch>
          </p:blipFill>
          <p:spPr>
            <a:xfrm>
              <a:off x="6390136" y="1398662"/>
              <a:ext cx="1105217" cy="1251105"/>
            </a:xfrm>
            <a:prstGeom prst="rect">
              <a:avLst/>
            </a:prstGeom>
          </p:spPr>
        </p:pic>
      </p:grpSp>
      <p:grpSp>
        <p:nvGrpSpPr>
          <p:cNvPr id="16" name="Group 15"/>
          <p:cNvGrpSpPr>
            <a:grpSpLocks/>
          </p:cNvGrpSpPr>
          <p:nvPr/>
        </p:nvGrpSpPr>
        <p:grpSpPr bwMode="auto">
          <a:xfrm>
            <a:off x="1406525" y="3094038"/>
            <a:ext cx="7189788" cy="1241425"/>
            <a:chOff x="586759" y="3094745"/>
            <a:chExt cx="7189442" cy="1240436"/>
          </a:xfrm>
        </p:grpSpPr>
        <p:pic>
          <p:nvPicPr>
            <p:cNvPr id="114692" name="Picture 8" descr="Hardware for you_Best buy award (TrioNAS U210).png"/>
            <p:cNvPicPr>
              <a:picLocks noChangeAspect="1"/>
            </p:cNvPicPr>
            <p:nvPr/>
          </p:nvPicPr>
          <p:blipFill>
            <a:blip r:embed="rId6"/>
            <a:srcRect/>
            <a:stretch>
              <a:fillRect/>
            </a:stretch>
          </p:blipFill>
          <p:spPr bwMode="auto">
            <a:xfrm>
              <a:off x="586759" y="3351543"/>
              <a:ext cx="1856788" cy="718756"/>
            </a:xfrm>
            <a:prstGeom prst="rect">
              <a:avLst/>
            </a:prstGeom>
            <a:noFill/>
            <a:ln w="9525">
              <a:noFill/>
              <a:miter lim="800000"/>
              <a:headEnd/>
              <a:tailEnd/>
            </a:ln>
          </p:spPr>
        </p:pic>
        <p:pic>
          <p:nvPicPr>
            <p:cNvPr id="114693" name="Picture 9" descr="IT Professional_editors_Recommendation(TrioNAS U221).png"/>
            <p:cNvPicPr>
              <a:picLocks noChangeAspect="1"/>
            </p:cNvPicPr>
            <p:nvPr/>
          </p:nvPicPr>
          <p:blipFill>
            <a:blip r:embed="rId7"/>
            <a:srcRect/>
            <a:stretch>
              <a:fillRect/>
            </a:stretch>
          </p:blipFill>
          <p:spPr bwMode="auto">
            <a:xfrm>
              <a:off x="2658976" y="3094745"/>
              <a:ext cx="1448051" cy="1240436"/>
            </a:xfrm>
            <a:prstGeom prst="rect">
              <a:avLst/>
            </a:prstGeom>
            <a:noFill/>
            <a:ln w="9525">
              <a:noFill/>
              <a:miter lim="800000"/>
              <a:headEnd/>
              <a:tailEnd/>
            </a:ln>
          </p:spPr>
        </p:pic>
        <p:pic>
          <p:nvPicPr>
            <p:cNvPr id="114694" name="Picture 12" descr="itprorecommanded.png"/>
            <p:cNvPicPr>
              <a:picLocks noChangeAspect="1"/>
            </p:cNvPicPr>
            <p:nvPr/>
          </p:nvPicPr>
          <p:blipFill>
            <a:blip r:embed="rId8"/>
            <a:srcRect/>
            <a:stretch>
              <a:fillRect/>
            </a:stretch>
          </p:blipFill>
          <p:spPr bwMode="auto">
            <a:xfrm>
              <a:off x="4328336" y="3261933"/>
              <a:ext cx="1586742" cy="915359"/>
            </a:xfrm>
            <a:prstGeom prst="rect">
              <a:avLst/>
            </a:prstGeom>
            <a:noFill/>
            <a:ln w="9525">
              <a:noFill/>
              <a:miter lim="800000"/>
              <a:headEnd/>
              <a:tailEnd/>
            </a:ln>
          </p:spPr>
        </p:pic>
        <p:pic>
          <p:nvPicPr>
            <p:cNvPr id="114695" name="Picture 13" descr="itprovalue.png"/>
            <p:cNvPicPr>
              <a:picLocks noChangeAspect="1"/>
            </p:cNvPicPr>
            <p:nvPr/>
          </p:nvPicPr>
          <p:blipFill>
            <a:blip r:embed="rId9"/>
            <a:srcRect/>
            <a:stretch>
              <a:fillRect/>
            </a:stretch>
          </p:blipFill>
          <p:spPr bwMode="auto">
            <a:xfrm>
              <a:off x="6198132" y="3261463"/>
              <a:ext cx="1578069" cy="916299"/>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500"/>
                                  </p:stCondLst>
                                  <p:childTnLst>
                                    <p:animMotion origin="layout" path="M 7.46616E-6 -2.90651E-6 L 0.06595 -2.90651E-6 " pathEditMode="relative" ptsTypes="AA">
                                      <p:cBhvr>
                                        <p:cTn id="6" dur="1000" fill="hold"/>
                                        <p:tgtEl>
                                          <p:spTgt spid="15"/>
                                        </p:tgtEl>
                                        <p:attrNameLst>
                                          <p:attrName>ppt_x</p:attrName>
                                          <p:attrName>ppt_y</p:attrName>
                                        </p:attrNameLst>
                                      </p:cBhvr>
                                    </p:animMotion>
                                  </p:childTnLst>
                                </p:cTn>
                              </p:par>
                              <p:par>
                                <p:cTn id="7" presetID="0" presetClass="path" presetSubtype="0" accel="50000" decel="50000" fill="hold" nodeType="withEffect">
                                  <p:stCondLst>
                                    <p:cond delay="500"/>
                                  </p:stCondLst>
                                  <p:childTnLst>
                                    <p:animMotion origin="layout" path="M 4.82124E-6 6.17093E-7 L -0.05381 6.17093E-7 " pathEditMode="relative" rAng="0" ptsTypes="AA">
                                      <p:cBhvr>
                                        <p:cTn id="8" dur="1000" fill="hold"/>
                                        <p:tgtEl>
                                          <p:spTgt spid="16"/>
                                        </p:tgtEl>
                                        <p:attrNameLst>
                                          <p:attrName>ppt_x</p:attrName>
                                          <p:attrName>ppt_y</p:attrName>
                                        </p:attrNameLst>
                                      </p:cBhvr>
                                      <p:rCtr x="-269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685800" y="1598613"/>
            <a:ext cx="7772400" cy="1101725"/>
          </a:xfrm>
        </p:spPr>
        <p:txBody>
          <a:bodyPr/>
          <a:lstStyle/>
          <a:p>
            <a:pPr fontAlgn="auto">
              <a:spcAft>
                <a:spcPts val="0"/>
              </a:spcAft>
              <a:defRPr/>
            </a:pPr>
            <a:r>
              <a:rPr lang="en-CA" altLang="zh-TW" spc="-150" dirty="0">
                <a:ea typeface="Open Sans Light" pitchFamily="34" charset="0"/>
                <a:cs typeface="Open Sans Light" pitchFamily="34" charset="0"/>
              </a:rPr>
              <a:t>Qsan </a:t>
            </a:r>
            <a:r>
              <a:rPr lang="en-CA" altLang="zh-TW" spc="-150" dirty="0" smtClean="0">
                <a:ea typeface="Open Sans Light" pitchFamily="34" charset="0"/>
                <a:cs typeface="Open Sans Light" pitchFamily="34" charset="0"/>
              </a:rPr>
              <a:t>TrioNAS </a:t>
            </a:r>
            <a:r>
              <a:rPr lang="en-CA" altLang="zh-TW" spc="-150" dirty="0">
                <a:ea typeface="Open Sans Light" pitchFamily="34" charset="0"/>
                <a:cs typeface="Open Sans Light" pitchFamily="34" charset="0"/>
              </a:rPr>
              <a:t>Series </a:t>
            </a:r>
            <a:br>
              <a:rPr lang="en-CA" altLang="zh-TW" spc="-150" dirty="0">
                <a:ea typeface="Open Sans Light" pitchFamily="34" charset="0"/>
                <a:cs typeface="Open Sans Light" pitchFamily="34" charset="0"/>
              </a:rPr>
            </a:br>
            <a:r>
              <a:rPr lang="en-CA" altLang="zh-TW" spc="-150" dirty="0">
                <a:ea typeface="Open Sans Light" pitchFamily="34" charset="0"/>
                <a:cs typeface="Open Sans Light" pitchFamily="34" charset="0"/>
              </a:rPr>
              <a:t>Technical Introduction</a:t>
            </a:r>
            <a:endParaRPr lang="zh-TW" altLang="en-US" dirty="0"/>
          </a:p>
        </p:txBody>
      </p:sp>
      <p:sp>
        <p:nvSpPr>
          <p:cNvPr id="5" name="副標題 4"/>
          <p:cNvSpPr>
            <a:spLocks noGrp="1"/>
          </p:cNvSpPr>
          <p:nvPr>
            <p:ph type="subTitle" idx="1"/>
          </p:nvPr>
        </p:nvSpPr>
        <p:spPr/>
        <p:txBody>
          <a:bodyPr/>
          <a:lstStyle/>
          <a:p>
            <a:pPr fontAlgn="auto">
              <a:spcAft>
                <a:spcPts val="0"/>
              </a:spcAft>
              <a:buFont typeface="Arial" pitchFamily="34" charset="0"/>
              <a:buNone/>
              <a:defRPr/>
            </a:pPr>
            <a:endParaRPr lang="zh-TW" alt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mtClean="0"/>
              <a:t>Qsan NAS product line</a:t>
            </a:r>
            <a:endParaRPr lang="zh-TW" altLang="en-US" smtClean="0"/>
          </a:p>
        </p:txBody>
      </p:sp>
      <p:graphicFrame>
        <p:nvGraphicFramePr>
          <p:cNvPr id="4" name="資料庫圖表 3"/>
          <p:cNvGraphicFramePr/>
          <p:nvPr/>
        </p:nvGraphicFramePr>
        <p:xfrm>
          <a:off x="674261" y="1117593"/>
          <a:ext cx="4507343" cy="3833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6739" name="圖片 4" descr="u210_front.jpg"/>
          <p:cNvPicPr>
            <a:picLocks noChangeAspect="1"/>
          </p:cNvPicPr>
          <p:nvPr/>
        </p:nvPicPr>
        <p:blipFill>
          <a:blip r:embed="rId8"/>
          <a:srcRect/>
          <a:stretch>
            <a:fillRect/>
          </a:stretch>
        </p:blipFill>
        <p:spPr bwMode="auto">
          <a:xfrm>
            <a:off x="5397500" y="3427413"/>
            <a:ext cx="1131888" cy="452437"/>
          </a:xfrm>
          <a:prstGeom prst="rect">
            <a:avLst/>
          </a:prstGeom>
          <a:noFill/>
          <a:ln w="9525">
            <a:noFill/>
            <a:miter lim="800000"/>
            <a:headEnd/>
            <a:tailEnd/>
          </a:ln>
        </p:spPr>
      </p:pic>
      <p:grpSp>
        <p:nvGrpSpPr>
          <p:cNvPr id="116740" name="群組 15"/>
          <p:cNvGrpSpPr>
            <a:grpSpLocks/>
          </p:cNvGrpSpPr>
          <p:nvPr/>
        </p:nvGrpSpPr>
        <p:grpSpPr bwMode="auto">
          <a:xfrm>
            <a:off x="5318125" y="2227263"/>
            <a:ext cx="2376488" cy="538162"/>
            <a:chOff x="5317566" y="2024135"/>
            <a:chExt cx="2377835" cy="538787"/>
          </a:xfrm>
        </p:grpSpPr>
        <p:pic>
          <p:nvPicPr>
            <p:cNvPr id="116749" name="圖片 5" descr="U300_3U front_2.png"/>
            <p:cNvPicPr>
              <a:picLocks noChangeAspect="1"/>
            </p:cNvPicPr>
            <p:nvPr/>
          </p:nvPicPr>
          <p:blipFill>
            <a:blip r:embed="rId9"/>
            <a:srcRect/>
            <a:stretch>
              <a:fillRect/>
            </a:stretch>
          </p:blipFill>
          <p:spPr bwMode="auto">
            <a:xfrm>
              <a:off x="5317566" y="2105890"/>
              <a:ext cx="1170000" cy="457032"/>
            </a:xfrm>
            <a:prstGeom prst="rect">
              <a:avLst/>
            </a:prstGeom>
            <a:noFill/>
            <a:ln w="9525">
              <a:noFill/>
              <a:miter lim="800000"/>
              <a:headEnd/>
              <a:tailEnd/>
            </a:ln>
          </p:spPr>
        </p:pic>
        <p:pic>
          <p:nvPicPr>
            <p:cNvPr id="116750" name="圖片 6" descr="U300_4U front.png"/>
            <p:cNvPicPr>
              <a:picLocks noChangeAspect="1"/>
            </p:cNvPicPr>
            <p:nvPr/>
          </p:nvPicPr>
          <p:blipFill>
            <a:blip r:embed="rId10"/>
            <a:srcRect/>
            <a:stretch>
              <a:fillRect/>
            </a:stretch>
          </p:blipFill>
          <p:spPr bwMode="auto">
            <a:xfrm>
              <a:off x="6525401" y="2024135"/>
              <a:ext cx="1170000" cy="516445"/>
            </a:xfrm>
            <a:prstGeom prst="rect">
              <a:avLst/>
            </a:prstGeom>
            <a:noFill/>
            <a:ln w="9525">
              <a:noFill/>
              <a:miter lim="800000"/>
              <a:headEnd/>
              <a:tailEnd/>
            </a:ln>
          </p:spPr>
        </p:pic>
      </p:grpSp>
      <p:pic>
        <p:nvPicPr>
          <p:cNvPr id="116741" name="圖片 7" descr="u120_front.jpg"/>
          <p:cNvPicPr>
            <a:picLocks noChangeAspect="1"/>
          </p:cNvPicPr>
          <p:nvPr/>
        </p:nvPicPr>
        <p:blipFill>
          <a:blip r:embed="rId11"/>
          <a:srcRect/>
          <a:stretch>
            <a:fillRect/>
          </a:stretch>
        </p:blipFill>
        <p:spPr bwMode="auto">
          <a:xfrm>
            <a:off x="5435600" y="4143375"/>
            <a:ext cx="1168400" cy="781050"/>
          </a:xfrm>
          <a:prstGeom prst="rect">
            <a:avLst/>
          </a:prstGeom>
          <a:noFill/>
          <a:ln w="9525">
            <a:noFill/>
            <a:miter lim="800000"/>
            <a:headEnd/>
            <a:tailEnd/>
          </a:ln>
        </p:spPr>
      </p:pic>
      <p:grpSp>
        <p:nvGrpSpPr>
          <p:cNvPr id="116742" name="群組 11"/>
          <p:cNvGrpSpPr>
            <a:grpSpLocks/>
          </p:cNvGrpSpPr>
          <p:nvPr/>
        </p:nvGrpSpPr>
        <p:grpSpPr bwMode="auto">
          <a:xfrm>
            <a:off x="5300663" y="1116013"/>
            <a:ext cx="3609975" cy="571500"/>
            <a:chOff x="5300807" y="913246"/>
            <a:chExt cx="3610132" cy="570754"/>
          </a:xfrm>
        </p:grpSpPr>
        <p:pic>
          <p:nvPicPr>
            <p:cNvPr id="116746" name="圖片 8" descr="2u12_front.jpg"/>
            <p:cNvPicPr>
              <a:picLocks noChangeAspect="1"/>
            </p:cNvPicPr>
            <p:nvPr/>
          </p:nvPicPr>
          <p:blipFill>
            <a:blip r:embed="rId12"/>
            <a:srcRect/>
            <a:stretch>
              <a:fillRect/>
            </a:stretch>
          </p:blipFill>
          <p:spPr bwMode="auto">
            <a:xfrm>
              <a:off x="5300807" y="1016000"/>
              <a:ext cx="1170000" cy="468000"/>
            </a:xfrm>
            <a:prstGeom prst="rect">
              <a:avLst/>
            </a:prstGeom>
            <a:noFill/>
            <a:ln w="9525">
              <a:noFill/>
              <a:miter lim="800000"/>
              <a:headEnd/>
              <a:tailEnd/>
            </a:ln>
          </p:spPr>
        </p:pic>
        <p:pic>
          <p:nvPicPr>
            <p:cNvPr id="116747" name="圖片 9" descr="3u16_front.jpg"/>
            <p:cNvPicPr>
              <a:picLocks noChangeAspect="1"/>
            </p:cNvPicPr>
            <p:nvPr/>
          </p:nvPicPr>
          <p:blipFill>
            <a:blip r:embed="rId13"/>
            <a:srcRect/>
            <a:stretch>
              <a:fillRect/>
            </a:stretch>
          </p:blipFill>
          <p:spPr bwMode="auto">
            <a:xfrm>
              <a:off x="6530975" y="968663"/>
              <a:ext cx="1170000" cy="468000"/>
            </a:xfrm>
            <a:prstGeom prst="rect">
              <a:avLst/>
            </a:prstGeom>
            <a:noFill/>
            <a:ln w="9525">
              <a:noFill/>
              <a:miter lim="800000"/>
              <a:headEnd/>
              <a:tailEnd/>
            </a:ln>
          </p:spPr>
        </p:pic>
        <p:pic>
          <p:nvPicPr>
            <p:cNvPr id="116748" name="圖片 10" descr="4U24_front.jpg"/>
            <p:cNvPicPr>
              <a:picLocks noChangeAspect="1"/>
            </p:cNvPicPr>
            <p:nvPr/>
          </p:nvPicPr>
          <p:blipFill>
            <a:blip r:embed="rId14"/>
            <a:srcRect/>
            <a:stretch>
              <a:fillRect/>
            </a:stretch>
          </p:blipFill>
          <p:spPr bwMode="auto">
            <a:xfrm>
              <a:off x="7740939" y="913246"/>
              <a:ext cx="1170000" cy="468000"/>
            </a:xfrm>
            <a:prstGeom prst="rect">
              <a:avLst/>
            </a:prstGeom>
            <a:noFill/>
            <a:ln w="9525">
              <a:noFill/>
              <a:miter lim="800000"/>
              <a:headEnd/>
              <a:tailEnd/>
            </a:ln>
          </p:spPr>
        </p:pic>
      </p:grpSp>
      <p:sp>
        <p:nvSpPr>
          <p:cNvPr id="14" name="直線圖說文字 2 13"/>
          <p:cNvSpPr/>
          <p:nvPr/>
        </p:nvSpPr>
        <p:spPr>
          <a:xfrm>
            <a:off x="488950" y="1543050"/>
            <a:ext cx="1238250" cy="830263"/>
          </a:xfrm>
          <a:prstGeom prst="borderCallout2">
            <a:avLst>
              <a:gd name="adj1" fmla="val 49185"/>
              <a:gd name="adj2" fmla="val 101283"/>
              <a:gd name="adj3" fmla="val 144837"/>
              <a:gd name="adj4" fmla="val 124679"/>
              <a:gd name="adj5" fmla="val 178780"/>
              <a:gd name="adj6" fmla="val 85938"/>
            </a:avLst>
          </a:prstGeom>
          <a:solidFill>
            <a:schemeClr val="accent5">
              <a:lumMod val="60000"/>
              <a:lumOff val="40000"/>
            </a:schemeClr>
          </a:solidFill>
          <a:ln>
            <a:solidFill>
              <a:schemeClr val="accent5">
                <a:lumMod val="60000"/>
                <a:lumOff val="4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lstStyle/>
          <a:p>
            <a:pPr fontAlgn="auto">
              <a:spcBef>
                <a:spcPts val="0"/>
              </a:spcBef>
              <a:spcAft>
                <a:spcPts val="0"/>
              </a:spcAft>
              <a:defRPr/>
            </a:pPr>
            <a:r>
              <a:rPr lang="en-US" altLang="zh-TW" sz="1050" b="1" dirty="0">
                <a:solidFill>
                  <a:schemeClr val="accent5">
                    <a:lumMod val="50000"/>
                  </a:schemeClr>
                </a:solidFill>
              </a:rPr>
              <a:t>Scale-up (JBOD)</a:t>
            </a:r>
          </a:p>
          <a:p>
            <a:pPr fontAlgn="auto">
              <a:spcBef>
                <a:spcPts val="0"/>
              </a:spcBef>
              <a:spcAft>
                <a:spcPts val="0"/>
              </a:spcAft>
              <a:defRPr/>
            </a:pPr>
            <a:r>
              <a:rPr lang="en-US" altLang="zh-TW" sz="1050" b="1" dirty="0">
                <a:solidFill>
                  <a:schemeClr val="accent5">
                    <a:lumMod val="50000"/>
                  </a:schemeClr>
                </a:solidFill>
              </a:rPr>
              <a:t>SAS-enabled</a:t>
            </a:r>
          </a:p>
          <a:p>
            <a:pPr fontAlgn="auto">
              <a:spcBef>
                <a:spcPts val="0"/>
              </a:spcBef>
              <a:spcAft>
                <a:spcPts val="0"/>
              </a:spcAft>
              <a:defRPr/>
            </a:pPr>
            <a:r>
              <a:rPr lang="en-US" altLang="zh-TW" sz="1050" b="1" dirty="0">
                <a:solidFill>
                  <a:schemeClr val="accent5">
                    <a:lumMod val="50000"/>
                  </a:schemeClr>
                </a:solidFill>
              </a:rPr>
              <a:t>Ctrl pluggable</a:t>
            </a:r>
          </a:p>
          <a:p>
            <a:pPr fontAlgn="auto">
              <a:spcBef>
                <a:spcPts val="0"/>
              </a:spcBef>
              <a:spcAft>
                <a:spcPts val="0"/>
              </a:spcAft>
              <a:defRPr/>
            </a:pPr>
            <a:r>
              <a:rPr lang="en-US" altLang="zh-TW" sz="1050" b="1" dirty="0" err="1">
                <a:solidFill>
                  <a:schemeClr val="accent5">
                    <a:lumMod val="50000"/>
                  </a:schemeClr>
                </a:solidFill>
              </a:rPr>
              <a:t>Cabless</a:t>
            </a:r>
            <a:r>
              <a:rPr lang="en-US" altLang="zh-TW" sz="1050" b="1" dirty="0">
                <a:solidFill>
                  <a:schemeClr val="accent5">
                    <a:lumMod val="50000"/>
                  </a:schemeClr>
                </a:solidFill>
              </a:rPr>
              <a:t> backplane</a:t>
            </a:r>
          </a:p>
          <a:p>
            <a:pPr fontAlgn="auto">
              <a:spcBef>
                <a:spcPts val="0"/>
              </a:spcBef>
              <a:spcAft>
                <a:spcPts val="0"/>
              </a:spcAft>
              <a:defRPr/>
            </a:pPr>
            <a:r>
              <a:rPr lang="en-US" altLang="zh-TW" sz="1050" b="1" dirty="0">
                <a:solidFill>
                  <a:schemeClr val="accent5">
                    <a:lumMod val="50000"/>
                  </a:schemeClr>
                </a:solidFill>
              </a:rPr>
              <a:t>CPU grade</a:t>
            </a:r>
            <a:endParaRPr lang="zh-TW" altLang="en-US" sz="1050" b="1" dirty="0">
              <a:solidFill>
                <a:schemeClr val="accent5">
                  <a:lumMod val="50000"/>
                </a:schemeClr>
              </a:solidFill>
            </a:endParaRPr>
          </a:p>
        </p:txBody>
      </p:sp>
      <p:sp>
        <p:nvSpPr>
          <p:cNvPr id="15" name="直線圖說文字 2 14"/>
          <p:cNvSpPr/>
          <p:nvPr/>
        </p:nvSpPr>
        <p:spPr>
          <a:xfrm>
            <a:off x="2503488" y="1144588"/>
            <a:ext cx="890587" cy="504825"/>
          </a:xfrm>
          <a:prstGeom prst="borderCallout2">
            <a:avLst>
              <a:gd name="adj1" fmla="val 49185"/>
              <a:gd name="adj2" fmla="val 101283"/>
              <a:gd name="adj3" fmla="val 101102"/>
              <a:gd name="adj4" fmla="val 127452"/>
              <a:gd name="adj5" fmla="val 197162"/>
              <a:gd name="adj6" fmla="val 107399"/>
            </a:avLst>
          </a:prstGeom>
          <a:solidFill>
            <a:schemeClr val="accent5">
              <a:lumMod val="60000"/>
              <a:lumOff val="40000"/>
            </a:schemeClr>
          </a:solidFill>
          <a:ln>
            <a:solidFill>
              <a:schemeClr val="accent5">
                <a:lumMod val="60000"/>
                <a:lumOff val="4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lstStyle/>
          <a:p>
            <a:pPr fontAlgn="auto">
              <a:spcBef>
                <a:spcPts val="0"/>
              </a:spcBef>
              <a:spcAft>
                <a:spcPts val="0"/>
              </a:spcAft>
              <a:defRPr/>
            </a:pPr>
            <a:r>
              <a:rPr lang="en-US" altLang="zh-TW" sz="1050" b="1" dirty="0">
                <a:solidFill>
                  <a:schemeClr val="accent5">
                    <a:lumMod val="50000"/>
                  </a:schemeClr>
                </a:solidFill>
              </a:rPr>
              <a:t>Ctrl  HA</a:t>
            </a:r>
          </a:p>
          <a:p>
            <a:pPr fontAlgn="auto">
              <a:spcBef>
                <a:spcPts val="0"/>
              </a:spcBef>
              <a:spcAft>
                <a:spcPts val="0"/>
              </a:spcAft>
              <a:defRPr/>
            </a:pPr>
            <a:r>
              <a:rPr lang="en-US" altLang="zh-TW" sz="1050" b="1" dirty="0">
                <a:solidFill>
                  <a:schemeClr val="accent5">
                    <a:lumMod val="50000"/>
                  </a:schemeClr>
                </a:solidFill>
              </a:rPr>
              <a:t>Full redundant</a:t>
            </a:r>
          </a:p>
          <a:p>
            <a:pPr fontAlgn="auto">
              <a:spcBef>
                <a:spcPts val="0"/>
              </a:spcBef>
              <a:spcAft>
                <a:spcPts val="0"/>
              </a:spcAft>
              <a:defRPr/>
            </a:pPr>
            <a:r>
              <a:rPr lang="en-US" altLang="zh-TW" sz="1050" b="1" dirty="0">
                <a:solidFill>
                  <a:schemeClr val="accent5">
                    <a:lumMod val="50000"/>
                  </a:schemeClr>
                </a:solidFill>
              </a:rPr>
              <a:t>CPU grade</a:t>
            </a:r>
          </a:p>
        </p:txBody>
      </p:sp>
      <p:sp>
        <p:nvSpPr>
          <p:cNvPr id="19" name="向上箭號 18"/>
          <p:cNvSpPr/>
          <p:nvPr/>
        </p:nvSpPr>
        <p:spPr>
          <a:xfrm>
            <a:off x="8035641" y="711202"/>
            <a:ext cx="942109" cy="4110182"/>
          </a:xfrm>
          <a:prstGeom prst="up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en-US" altLang="zh-TW" dirty="0"/>
              <a:t>Price</a:t>
            </a: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群組 90"/>
          <p:cNvGrpSpPr>
            <a:grpSpLocks/>
          </p:cNvGrpSpPr>
          <p:nvPr/>
        </p:nvGrpSpPr>
        <p:grpSpPr bwMode="auto">
          <a:xfrm>
            <a:off x="1270000" y="2776538"/>
            <a:ext cx="3370263" cy="2170112"/>
            <a:chOff x="1270000" y="2777068"/>
            <a:chExt cx="3369733" cy="2169642"/>
          </a:xfrm>
        </p:grpSpPr>
        <p:sp>
          <p:nvSpPr>
            <p:cNvPr id="88" name="圓角矩形 87"/>
            <p:cNvSpPr/>
            <p:nvPr/>
          </p:nvSpPr>
          <p:spPr>
            <a:xfrm>
              <a:off x="1270000" y="2777068"/>
              <a:ext cx="3369733" cy="21680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grpSp>
          <p:nvGrpSpPr>
            <p:cNvPr id="118859" name="群組 62"/>
            <p:cNvGrpSpPr>
              <a:grpSpLocks/>
            </p:cNvGrpSpPr>
            <p:nvPr/>
          </p:nvGrpSpPr>
          <p:grpSpPr bwMode="auto">
            <a:xfrm>
              <a:off x="1625599" y="2956250"/>
              <a:ext cx="795867" cy="1560948"/>
              <a:chOff x="1625599" y="2956250"/>
              <a:chExt cx="795867" cy="1560948"/>
            </a:xfrm>
          </p:grpSpPr>
          <p:pic>
            <p:nvPicPr>
              <p:cNvPr id="118875" name="圖片 33" descr="server_2.png"/>
              <p:cNvPicPr>
                <a:picLocks noChangeAspect="1"/>
              </p:cNvPicPr>
              <p:nvPr/>
            </p:nvPicPr>
            <p:blipFill>
              <a:blip r:embed="rId3"/>
              <a:srcRect/>
              <a:stretch>
                <a:fillRect/>
              </a:stretch>
            </p:blipFill>
            <p:spPr bwMode="auto">
              <a:xfrm>
                <a:off x="1730547" y="2956250"/>
                <a:ext cx="614719" cy="614719"/>
              </a:xfrm>
              <a:prstGeom prst="rect">
                <a:avLst/>
              </a:prstGeom>
              <a:noFill/>
              <a:ln w="9525">
                <a:noFill/>
                <a:miter lim="800000"/>
                <a:headEnd/>
                <a:tailEnd/>
              </a:ln>
            </p:spPr>
          </p:pic>
          <p:sp>
            <p:nvSpPr>
              <p:cNvPr id="118876" name="文字方塊 49"/>
              <p:cNvSpPr txBox="1">
                <a:spLocks noChangeArrowheads="1"/>
              </p:cNvSpPr>
              <p:nvPr/>
            </p:nvSpPr>
            <p:spPr bwMode="auto">
              <a:xfrm>
                <a:off x="1625599" y="4055533"/>
                <a:ext cx="795867" cy="461665"/>
              </a:xfrm>
              <a:prstGeom prst="rect">
                <a:avLst/>
              </a:prstGeom>
              <a:noFill/>
              <a:ln w="9525">
                <a:noFill/>
                <a:miter lim="800000"/>
                <a:headEnd/>
                <a:tailEnd/>
              </a:ln>
            </p:spPr>
            <p:txBody>
              <a:bodyPr>
                <a:spAutoFit/>
              </a:bodyPr>
              <a:lstStyle/>
              <a:p>
                <a:r>
                  <a:rPr lang="en-US" altLang="zh-TW" sz="1200">
                    <a:latin typeface="Calibri" pitchFamily="34" charset="0"/>
                  </a:rPr>
                  <a:t>Windows</a:t>
                </a:r>
              </a:p>
              <a:p>
                <a:r>
                  <a:rPr lang="en-US" altLang="zh-TW" sz="1200">
                    <a:latin typeface="Calibri" pitchFamily="34" charset="0"/>
                  </a:rPr>
                  <a:t>Servers</a:t>
                </a:r>
                <a:endParaRPr lang="zh-TW" altLang="en-US" sz="1200">
                  <a:latin typeface="Calibri" pitchFamily="34" charset="0"/>
                </a:endParaRPr>
              </a:p>
            </p:txBody>
          </p:sp>
          <p:grpSp>
            <p:nvGrpSpPr>
              <p:cNvPr id="118877" name="群組 61"/>
              <p:cNvGrpSpPr>
                <a:grpSpLocks/>
              </p:cNvGrpSpPr>
              <p:nvPr/>
            </p:nvGrpSpPr>
            <p:grpSpPr bwMode="auto">
              <a:xfrm>
                <a:off x="1634066" y="3623730"/>
                <a:ext cx="728134" cy="364067"/>
                <a:chOff x="1659467" y="3674532"/>
                <a:chExt cx="728134" cy="364067"/>
              </a:xfrm>
            </p:grpSpPr>
            <p:sp>
              <p:nvSpPr>
                <p:cNvPr id="49" name="流程圖: 磁碟 48"/>
                <p:cNvSpPr/>
                <p:nvPr/>
              </p:nvSpPr>
              <p:spPr>
                <a:xfrm>
                  <a:off x="1659467" y="3674533"/>
                  <a:ext cx="237067" cy="364066"/>
                </a:xfrm>
                <a:prstGeom prst="flowChartMagneticDisk">
                  <a:avLst/>
                </a:prstGeom>
                <a:solidFill>
                  <a:schemeClr val="accent6">
                    <a:lumMod val="75000"/>
                  </a:schemeClr>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60" name="流程圖: 磁碟 59"/>
                <p:cNvSpPr/>
                <p:nvPr/>
              </p:nvSpPr>
              <p:spPr>
                <a:xfrm>
                  <a:off x="1905012" y="3674532"/>
                  <a:ext cx="237067" cy="364066"/>
                </a:xfrm>
                <a:prstGeom prst="flowChartMagneticDisk">
                  <a:avLst/>
                </a:prstGeom>
                <a:solidFill>
                  <a:schemeClr val="accent6">
                    <a:lumMod val="75000"/>
                  </a:schemeClr>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61" name="流程圖: 磁碟 60"/>
                <p:cNvSpPr/>
                <p:nvPr/>
              </p:nvSpPr>
              <p:spPr>
                <a:xfrm>
                  <a:off x="2150534" y="3674533"/>
                  <a:ext cx="237067" cy="364066"/>
                </a:xfrm>
                <a:prstGeom prst="flowChartMagneticDisk">
                  <a:avLst/>
                </a:prstGeom>
                <a:solidFill>
                  <a:schemeClr val="accent6">
                    <a:lumMod val="75000"/>
                  </a:schemeClr>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grpSp>
        </p:grpSp>
        <p:grpSp>
          <p:nvGrpSpPr>
            <p:cNvPr id="118860" name="群組 63"/>
            <p:cNvGrpSpPr>
              <a:grpSpLocks/>
            </p:cNvGrpSpPr>
            <p:nvPr/>
          </p:nvGrpSpPr>
          <p:grpSpPr bwMode="auto">
            <a:xfrm>
              <a:off x="2565435" y="2956250"/>
              <a:ext cx="795867" cy="1560948"/>
              <a:chOff x="1625599" y="2956250"/>
              <a:chExt cx="795867" cy="1560948"/>
            </a:xfrm>
          </p:grpSpPr>
          <p:pic>
            <p:nvPicPr>
              <p:cNvPr id="118869" name="圖片 64" descr="server_2.png"/>
              <p:cNvPicPr>
                <a:picLocks noChangeAspect="1"/>
              </p:cNvPicPr>
              <p:nvPr/>
            </p:nvPicPr>
            <p:blipFill>
              <a:blip r:embed="rId3"/>
              <a:srcRect/>
              <a:stretch>
                <a:fillRect/>
              </a:stretch>
            </p:blipFill>
            <p:spPr bwMode="auto">
              <a:xfrm>
                <a:off x="1730547" y="2956250"/>
                <a:ext cx="614719" cy="614719"/>
              </a:xfrm>
              <a:prstGeom prst="rect">
                <a:avLst/>
              </a:prstGeom>
              <a:noFill/>
              <a:ln w="9525">
                <a:noFill/>
                <a:miter lim="800000"/>
                <a:headEnd/>
                <a:tailEnd/>
              </a:ln>
            </p:spPr>
          </p:pic>
          <p:sp>
            <p:nvSpPr>
              <p:cNvPr id="118870" name="文字方塊 65"/>
              <p:cNvSpPr txBox="1">
                <a:spLocks noChangeArrowheads="1"/>
              </p:cNvSpPr>
              <p:nvPr/>
            </p:nvSpPr>
            <p:spPr bwMode="auto">
              <a:xfrm>
                <a:off x="1625599" y="4055533"/>
                <a:ext cx="795867" cy="461665"/>
              </a:xfrm>
              <a:prstGeom prst="rect">
                <a:avLst/>
              </a:prstGeom>
              <a:noFill/>
              <a:ln w="9525">
                <a:noFill/>
                <a:miter lim="800000"/>
                <a:headEnd/>
                <a:tailEnd/>
              </a:ln>
            </p:spPr>
            <p:txBody>
              <a:bodyPr>
                <a:spAutoFit/>
              </a:bodyPr>
              <a:lstStyle/>
              <a:p>
                <a:r>
                  <a:rPr lang="en-US" altLang="zh-TW" sz="1200">
                    <a:latin typeface="Calibri" pitchFamily="34" charset="0"/>
                  </a:rPr>
                  <a:t>Linux</a:t>
                </a:r>
              </a:p>
              <a:p>
                <a:r>
                  <a:rPr lang="en-US" altLang="zh-TW" sz="1200">
                    <a:latin typeface="Calibri" pitchFamily="34" charset="0"/>
                  </a:rPr>
                  <a:t>Servers</a:t>
                </a:r>
                <a:endParaRPr lang="zh-TW" altLang="en-US" sz="1200">
                  <a:latin typeface="Calibri" pitchFamily="34" charset="0"/>
                </a:endParaRPr>
              </a:p>
            </p:txBody>
          </p:sp>
          <p:grpSp>
            <p:nvGrpSpPr>
              <p:cNvPr id="118871" name="群組 61"/>
              <p:cNvGrpSpPr>
                <a:grpSpLocks/>
              </p:cNvGrpSpPr>
              <p:nvPr/>
            </p:nvGrpSpPr>
            <p:grpSpPr bwMode="auto">
              <a:xfrm>
                <a:off x="1634066" y="3623730"/>
                <a:ext cx="728134" cy="364067"/>
                <a:chOff x="1659467" y="3674532"/>
                <a:chExt cx="728134" cy="364067"/>
              </a:xfrm>
            </p:grpSpPr>
            <p:sp>
              <p:nvSpPr>
                <p:cNvPr id="68" name="流程圖: 磁碟 67"/>
                <p:cNvSpPr/>
                <p:nvPr/>
              </p:nvSpPr>
              <p:spPr>
                <a:xfrm>
                  <a:off x="1659467" y="3674533"/>
                  <a:ext cx="237067" cy="364066"/>
                </a:xfrm>
                <a:prstGeom prst="flowChartMagneticDisk">
                  <a:avLst/>
                </a:prstGeom>
                <a:solidFill>
                  <a:schemeClr val="accent6">
                    <a:lumMod val="75000"/>
                  </a:schemeClr>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69" name="流程圖: 磁碟 68"/>
                <p:cNvSpPr/>
                <p:nvPr/>
              </p:nvSpPr>
              <p:spPr>
                <a:xfrm>
                  <a:off x="1905012" y="3674532"/>
                  <a:ext cx="237067" cy="364066"/>
                </a:xfrm>
                <a:prstGeom prst="flowChartMagneticDisk">
                  <a:avLst/>
                </a:prstGeom>
                <a:solidFill>
                  <a:schemeClr val="accent6">
                    <a:lumMod val="75000"/>
                  </a:schemeClr>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70" name="流程圖: 磁碟 69"/>
                <p:cNvSpPr/>
                <p:nvPr/>
              </p:nvSpPr>
              <p:spPr>
                <a:xfrm>
                  <a:off x="2150534" y="3674533"/>
                  <a:ext cx="237067" cy="364066"/>
                </a:xfrm>
                <a:prstGeom prst="flowChartMagneticDisk">
                  <a:avLst/>
                </a:prstGeom>
                <a:solidFill>
                  <a:schemeClr val="accent6">
                    <a:lumMod val="75000"/>
                  </a:schemeClr>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grpSp>
        </p:grpSp>
        <p:grpSp>
          <p:nvGrpSpPr>
            <p:cNvPr id="118861" name="群組 70"/>
            <p:cNvGrpSpPr>
              <a:grpSpLocks/>
            </p:cNvGrpSpPr>
            <p:nvPr/>
          </p:nvGrpSpPr>
          <p:grpSpPr bwMode="auto">
            <a:xfrm>
              <a:off x="3462932" y="2956244"/>
              <a:ext cx="795867" cy="1560948"/>
              <a:chOff x="1625599" y="2956250"/>
              <a:chExt cx="795867" cy="1560948"/>
            </a:xfrm>
          </p:grpSpPr>
          <p:pic>
            <p:nvPicPr>
              <p:cNvPr id="118863" name="圖片 71" descr="server_2.png"/>
              <p:cNvPicPr>
                <a:picLocks noChangeAspect="1"/>
              </p:cNvPicPr>
              <p:nvPr/>
            </p:nvPicPr>
            <p:blipFill>
              <a:blip r:embed="rId3"/>
              <a:srcRect/>
              <a:stretch>
                <a:fillRect/>
              </a:stretch>
            </p:blipFill>
            <p:spPr bwMode="auto">
              <a:xfrm>
                <a:off x="1730547" y="2956250"/>
                <a:ext cx="614719" cy="614719"/>
              </a:xfrm>
              <a:prstGeom prst="rect">
                <a:avLst/>
              </a:prstGeom>
              <a:noFill/>
              <a:ln w="9525">
                <a:noFill/>
                <a:miter lim="800000"/>
                <a:headEnd/>
                <a:tailEnd/>
              </a:ln>
            </p:spPr>
          </p:pic>
          <p:sp>
            <p:nvSpPr>
              <p:cNvPr id="118864" name="文字方塊 72"/>
              <p:cNvSpPr txBox="1">
                <a:spLocks noChangeArrowheads="1"/>
              </p:cNvSpPr>
              <p:nvPr/>
            </p:nvSpPr>
            <p:spPr bwMode="auto">
              <a:xfrm>
                <a:off x="1625599" y="4055533"/>
                <a:ext cx="795867" cy="461665"/>
              </a:xfrm>
              <a:prstGeom prst="rect">
                <a:avLst/>
              </a:prstGeom>
              <a:noFill/>
              <a:ln w="9525">
                <a:noFill/>
                <a:miter lim="800000"/>
                <a:headEnd/>
                <a:tailEnd/>
              </a:ln>
            </p:spPr>
            <p:txBody>
              <a:bodyPr>
                <a:spAutoFit/>
              </a:bodyPr>
              <a:lstStyle/>
              <a:p>
                <a:r>
                  <a:rPr lang="en-US" altLang="zh-TW" sz="1200">
                    <a:latin typeface="Calibri" pitchFamily="34" charset="0"/>
                  </a:rPr>
                  <a:t>Unix</a:t>
                </a:r>
              </a:p>
              <a:p>
                <a:r>
                  <a:rPr lang="en-US" altLang="zh-TW" sz="1200">
                    <a:latin typeface="Calibri" pitchFamily="34" charset="0"/>
                  </a:rPr>
                  <a:t>Servers</a:t>
                </a:r>
                <a:endParaRPr lang="zh-TW" altLang="en-US" sz="1200">
                  <a:latin typeface="Calibri" pitchFamily="34" charset="0"/>
                </a:endParaRPr>
              </a:p>
            </p:txBody>
          </p:sp>
          <p:grpSp>
            <p:nvGrpSpPr>
              <p:cNvPr id="118865" name="群組 61"/>
              <p:cNvGrpSpPr>
                <a:grpSpLocks/>
              </p:cNvGrpSpPr>
              <p:nvPr/>
            </p:nvGrpSpPr>
            <p:grpSpPr bwMode="auto">
              <a:xfrm>
                <a:off x="1634066" y="3623730"/>
                <a:ext cx="728134" cy="364067"/>
                <a:chOff x="1659467" y="3674532"/>
                <a:chExt cx="728134" cy="364067"/>
              </a:xfrm>
            </p:grpSpPr>
            <p:sp>
              <p:nvSpPr>
                <p:cNvPr id="75" name="流程圖: 磁碟 74"/>
                <p:cNvSpPr/>
                <p:nvPr/>
              </p:nvSpPr>
              <p:spPr>
                <a:xfrm>
                  <a:off x="1659467" y="3674533"/>
                  <a:ext cx="237067" cy="364066"/>
                </a:xfrm>
                <a:prstGeom prst="flowChartMagneticDisk">
                  <a:avLst/>
                </a:prstGeom>
                <a:solidFill>
                  <a:schemeClr val="accent6">
                    <a:lumMod val="75000"/>
                  </a:schemeClr>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76" name="流程圖: 磁碟 75"/>
                <p:cNvSpPr/>
                <p:nvPr/>
              </p:nvSpPr>
              <p:spPr>
                <a:xfrm>
                  <a:off x="1905012" y="3674532"/>
                  <a:ext cx="237067" cy="364066"/>
                </a:xfrm>
                <a:prstGeom prst="flowChartMagneticDisk">
                  <a:avLst/>
                </a:prstGeom>
                <a:solidFill>
                  <a:schemeClr val="accent6">
                    <a:lumMod val="75000"/>
                  </a:schemeClr>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78" name="流程圖: 磁碟 77"/>
                <p:cNvSpPr/>
                <p:nvPr/>
              </p:nvSpPr>
              <p:spPr>
                <a:xfrm>
                  <a:off x="2150534" y="3674533"/>
                  <a:ext cx="237067" cy="364066"/>
                </a:xfrm>
                <a:prstGeom prst="flowChartMagneticDisk">
                  <a:avLst/>
                </a:prstGeom>
                <a:solidFill>
                  <a:schemeClr val="accent6">
                    <a:lumMod val="75000"/>
                  </a:schemeClr>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grpSp>
        </p:grpSp>
        <p:sp>
          <p:nvSpPr>
            <p:cNvPr id="118862" name="文字方塊 88"/>
            <p:cNvSpPr txBox="1">
              <a:spLocks noChangeArrowheads="1"/>
            </p:cNvSpPr>
            <p:nvPr/>
          </p:nvSpPr>
          <p:spPr bwMode="auto">
            <a:xfrm>
              <a:off x="2412999" y="4546600"/>
              <a:ext cx="1464734" cy="400110"/>
            </a:xfrm>
            <a:prstGeom prst="rect">
              <a:avLst/>
            </a:prstGeom>
            <a:noFill/>
            <a:ln w="9525">
              <a:noFill/>
              <a:miter lim="800000"/>
              <a:headEnd/>
              <a:tailEnd/>
            </a:ln>
          </p:spPr>
          <p:txBody>
            <a:bodyPr>
              <a:spAutoFit/>
            </a:bodyPr>
            <a:lstStyle/>
            <a:p>
              <a:r>
                <a:rPr lang="en-US" altLang="zh-TW" sz="2000" b="1">
                  <a:solidFill>
                    <a:schemeClr val="bg1"/>
                  </a:solidFill>
                  <a:latin typeface="Calibri" pitchFamily="34" charset="0"/>
                </a:rPr>
                <a:t>File servers</a:t>
              </a:r>
              <a:endParaRPr lang="zh-TW" altLang="en-US" sz="2000" b="1">
                <a:solidFill>
                  <a:schemeClr val="bg1"/>
                </a:solidFill>
                <a:latin typeface="Calibri" pitchFamily="34" charset="0"/>
              </a:endParaRPr>
            </a:p>
          </p:txBody>
        </p:sp>
      </p:grpSp>
      <p:sp>
        <p:nvSpPr>
          <p:cNvPr id="152" name="圓角矩形 151"/>
          <p:cNvSpPr/>
          <p:nvPr/>
        </p:nvSpPr>
        <p:spPr>
          <a:xfrm>
            <a:off x="1092200" y="1008063"/>
            <a:ext cx="3073400" cy="1354137"/>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18787" name="標題 76"/>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mtClean="0"/>
              <a:t>Customer environment  1/3</a:t>
            </a:r>
            <a:endParaRPr lang="zh-TW" altLang="en-US" smtClean="0"/>
          </a:p>
        </p:txBody>
      </p:sp>
      <p:sp>
        <p:nvSpPr>
          <p:cNvPr id="118788" name="AutoShape 10" descr="data:image/jpeg;base64,/9j/4AAQSkZJRgABAQAAAQABAAD/2wCEAAkGBxMSEBUUEhQVFBUUFBQPFBQVFRUSFBQUFRcXFhUUFxUYKCggGBolGxQULTIhJSkrLi4uFx8zODMsNygtLisBCgoKDgwOFxAQFywdHCErNys3NiwsKywrKzcvNy4vKywrMDcsLS03LDc1Kys3Ky83NysrNzcsLC4tLi83LDcwLP/AABEIAMYA/gMBIgACEQEDEQH/xAAcAAEAAQUBAQAAAAAAAAAAAAAACAECBQYHAwT/xABVEAABAgMCCAkIBgUICQUAAAABAAIDBBEFEgcXITFBUVKTBhMUIlNhkaHSCFRxgZLB0dMjMkJiosIVlKOx4yRVcoKksuHwFjNjc3SDs8PxJTREZGX/xAAaAQEBAQEBAQEAAAAAAAAAAAAAAQIDBAUG/8QAJhEBAAICAQMDBAMAAAAAAAAAAAECAxEhBAUxE0FREoGR8CJhsf/aAAwDAQACEQMRAD8A7iiIgIiICItf4dcJm2dJPmHNvuBEOGytL8R2RoJ0DOT1AoNgRRlm8LdqvcSI7IYrUNZBh0HVVwJPrK8ca1redfsYPhQSgRReOFa1vOv2UHwqmNW1vOjuoPhQSiRRaOFG1vO3buD4VXGha3nbt3B8KCUiKLWM+1vO3buD4Uxn2t547dwfCglKii3jMtbzx3sQfCmMu1/PH7uD4UEpEUWThKtbz1/sQfCrcZVreexPYg+FBKhFFc4SLW89iezC8KtdhHtXz2L7MLwoJVIopHCNavnsb9mPyq3GJannsb8HwQSvRRQxh2p57G7W/BVGEK1PPo3a34IJXIo68CsLE7CmYbZuKY8B7msffa0PYHGl9rmgVppBrkqpFBAREQEREBERAREQEREBco8oiLSQl27UzX2YcT4rq65B5Rrv5LKDXHeeyGfig5twNwfzVpwnxJd8JrYb+KPGOcCXXQ7JdByUcFn8R1o9LK+3E8K3PydR/wCnzB1zbv8ApQl1ZBHfEdaPSyvtxPCmI+0eklfbieBSIRBHfEfaPSyvtxPCrcR9pdJK7yJ4FIpEEdcR9pdJK7yJ4ExH2l0krvIngUikQR1GBC0ukld5E8CriRtLpJXeRPAu48JLebKMbRvGRIhIhw7wYDT6znONbrBUVNCcoABJAWrf6VzwcXVknN0QqR2H0cfU105eLQc1xJWntyu9ieBMSNpbcrvIngXZOB/DOHPOiQiwwJmDQxYDiH805okN4yRGZc9Ac1QKiuzoI54kbT25XexPAmJG09uV3sTwKRiII54kLT25XexPAmJG09qV3sTwKRiII54kbT2pXexPAmJG09qV3sTwKRiIIccIbJiScxFl4t0xIRuuLCXNqWh2QkAnI4aFL+QiXoUN20xju1oKjFhgh0tucGt0I+1AhH3qSHBSNfkJV+1LwXdsNqDKoiICIiAiIgIiICIiAuMeUfE+jkm/fjO7GsHvXZ1xHyjonPkm9Uw7vhhBsHk9spZTzrmovc2GF05c4wBNpZHpmIx/uj3Lo6AiIgIiICIiDk+EaSm5m12Qpcw2hkkIjnRXmGwF8VzQAQCbzi0ClNHUtL4MwJqciTDS+HLtlTdjxI7rrWPJc0MyVqasdlzCi3nh7Ktj2txD33GRJGE5xa8siAw5hxbc1ggvB6nJa3BmViQY8OEYkJ0y9saM6G6r3xGuc6+b1aE33VpQZfQvB1PcsHTX+i88vRj6a+Sv1Q5vwdm5iV4SwGR+ZEbGbKPDXVa5kQXRl+0032kVGkKTaixwstBrOEYiuIDYUxJk0zNZCbBGfqDMp9KlMDXMvbS8XrFo8Ty4TExOpVREWkEREBERBGfDZBpbcY7UOA/8Ab+Vdzwaxb1kSR1S0Nvsi77lxfD4ylrjrlYJ/FFHuXW8D8a9Ysr1NiM9mK9vuQbkiIgIiICIiAiIgIiIC4T5Rj/5TJjVBjHtcwe5d2XBPKM/95K/7h/99BveAxlLFhHaiRz+1cPcugLRcCbKWJL9ZjntjRFvSAiIgIiICsjRWsaXPIa1oLnOJoA0CpJOqivXGMOPCx7ybNlia3WxJpwz84ji4AppcS2o62jWgyHBWYbalpzNpU+gbD/Rsu0ihe1pD3RTXNlOTTzupbrBk4bTtDUaU9YAy+tYvgLwXdKSMGASAWtvPOt7yXPp1AmnoAWwmztT+5csnT4slotesTMeNx4ai9qxqJcLw82E1kSFNwxQPPERKbQF6GfTQOHoaFt2Avh3ymCJGYdWNBb9C454sEfZrpczvFNRWy8LuDLZyWfLxR9bnMcPsxADcePQTm1EqNkuIso9kxCJZFlo4hvBzsitqRmztdceKdTgurKZKLFcF7aZOycGZZkEVgcRnuuzPZ6nAj1LKoCIiAiIgj75QbKWnBdrlGD1tixfEF0LAZFrY0MbMWO39o535lpHlFw6TUo7XBit9l7T+ZbX5P8AGrZb27EzEHayG78yDpiIiAiIgIiICIiAiIgKPHlBxK2nDGzKs74kT4KQ6jfh8dW1/RLQR+KIfeg6/ggZSxJTrY49sR5W4rVcFjKWNJD/AGAPaSfetqQEREBERAKjzg8hmftWJMv5xE66YiDPRoZFMCupodm62t6l3SLPPLntY1vNN2852Y67tMunStU4QcGBDhiPIBsGbgtJY5rQGxRndCitGRzHdeY0IyheC/cMcW1HMROpn41x9/718OsYplt99L61fgVwuZPQ2hw4qOGkvhVqKtN190nLkOcHKOsZVtF1e9yecc1Cjbwps1/HWqWQ3ua6bbDZda51X8Y97iKagHVOi8NakZaAozORVzGkjIaFwBodGQrnFu8FbS5TFMu6VfAixDEDo2V8MGlQ4EEuoanIctTrXG2elL/Tbjjf7+G4pMxuGU8nxzjY+XMJiKG+ijCaesuXS1rvAqXECXEC9fLAHF5ADohd9d51kur2hbEmDPTPjjJSdxKXrNJ1IiIuzIiIg4j5R8PnyLvuzLe+Cfesp5O7/wCRzLf/ALDX9sNo/Ivm8o6H9FJO1RIzfaa0/kVPJ1jcybZqMF/bxo9yo7IiIoCIiAiIgIiICIiAo04cnVtmL1QoLfwA/mUllGLDU+tsTHVxY7IMNB3vB0ylkSP/AAsE9rAfetiWG4GQ7tnSg1SsAfs2rMoCIiAiIg1aYnKRYjm5i8j005p7we1UNoArPTFlwXkksFTlJFWknWaZ1iZzg2c8J/8AVf4h8CvynUdq6yt73x2i0WmZ1488/vL6eLPgmIi3DVZWXs+TnnTscmEX80RC53Ete4XSXNGQOIyXjk7VnZzCJZUNhcZ2C4DQxxiuPoaypVHcC2xxdm7roV5rzCaSRELTVocaDm1ANBnpqqD97eA1mD/4MruIZ9y+32yuevTxXNGpj/PZ5eq9P1N0ncOaQMIz7UtSFAlg6FKQi6M+v+sjXBRpdT6rbxbzfWdQ3yamiaDRnXpE4BScN3GykCHAjULatvMa5pIJaWjIMwy00L2kuD8Qu+lIDRoaSS7qroHX/wCV8zu3SdT1OaK44/jMRG/b38vT0uTFTHu08w+eUa9x+jBvDM4ZA09bsw9Hcttbmyq2FDDQGtAAGQAZAFevpdt7dHQ45rFptv8AH2h5M+b1Z3rQiIvouAiIg5P5RTP5DLHVNU7YUT4LDeTrE+mmm64cM+y53jWyeUDDrZcM7M1DPbDij3rT/J7i0nozdqA8+y+F8VR31ERQEREBERAREQEREBRWwrzAiWvOUzCJxfraxjT3gqUk1MNhsc95DWtFXE6Aol8OYwfaM28Vo+PEiNrpa51WnsIQdSsvDdKwYEKFyWOTDhQ4RNYdCWNDajL1L6Dh6lvNI/tQ/iuHRGlw5rCMpIoDmNKDuPavPk79l3YUHczh7l/M43tw1Q4e4HmcXeM+C4byd2yewpxD9l3YUHbzh8heZRN6z4Khw+w/MYm+b4VxHiH7Luwpyd+yexB2s4fmeYP/AFhvgVpw/DzA/rI8C4tyZ+yexOTP2T2IOzHD/wD/AJ/9q/hpj/P83/2v+EuNtk4hzMPYr/0dG6N3Yg7Dj/P83/2v+EmP8/zeP1r+EuOvs+KM8Nw9WpU5FE2Cg7EcPzv5vH61/DQYfHnNID9ZJ/7a49yKJsFBIxNg9yI7Bj7iaJBv6w75atOHyJ5iz9YPgXIuQxNg9wTkMXYPaPiiuuY+4vmLN+7wKhw9xfMoe/d4FyX9Hxdg9oVW2dFLg0MJc6oAGUmmelPQURvPDbCo+0pQy7pZkIF7Yl8RS8gtrkoWjWV6YCpy5azWU/1kKKyuogB/5FoxlYzOY5haReddIo6j2hpyHLSjVn8GM3xNpwYwF4QhEc9uZxa5jmZPW5qolUi+Oy7ShzEMRIZqDnGlp0tI0FfYooiIgIiICIiAiLSOH3CO4DLQjznD6Vw+y0/YB1kZ9Q9KDD8NeEXKH8VDP0TDn6Rw+1/RGjt1LjfC2SLpwkAkFjHOoK0zt/KFuc1MhjC45h3nQAtXjxakucW33ZbwmDDpXM2g0DUtSjXo0w+uSrRoFSP7xP70dEiOJukuDWhzi2tKUqXHVpy5MytmC45yTTIKmtPRVeDTQ1IBploQaHXUgg0zaVlX0tjG4OdV5fdDRlcQQMpNaDKaAAK4RHtLmxCWENLhe+tXJRtNFdZXylgug3m5SRcAJc0V01yd5KuYA4gcyGA2lbryHEaT9bnGugAehB6mNEBF6rQ8AtLj9k/aGaqrxz+c5tXMYaF2ZtCaNJpmr6V8t4BpAaDXLeoQ4dQoadoOdXva1rgatiUFfquDcug/VP8AkIPdkRxMNrX3nOpUaAdk0ynNo1q0zBuuJdR14UaDo006h15V4BgumpANaXbpLjXSDSlBTWrm0cWg3YYAoX3XkHrcBey+gaUH0sjuvDjCYYc28CNVKggVy1IoreUxCy9zqDmkhxAJyZzXPlHavnBADgAHV+1dNRTS3KM/WFVzWi66oec5bdcKabrs2s/VOgoPpix3Xi1ri4DnhwJBIu3staUHwVhjuDK3q3iWkXnEtpmIOY5+5eUNgIdec1mkAscanPRpANMwz60c6t2gaKANNGnLl+s6tak9SD6KvYXBxIIbeDXk1Ir1ZjReTHvAa4k3SSAS4EGlQcnUvJ4Aq0AHnZwNWzlzFVpShIy1NW3aHIdPpro9yD0fFdU/dJJ5xpStKU1fFVjR6kBuc0zOIynRlyKyXYSaVugh2UgZaCt2vXkz6wrSagUBqBQ0AygZa/51IPqbMMpR94OGTm5vWajL6l4xYmalaUqC45T11bnXpCY2tXRGEkA87jagk5fqjKfirYkaopcaMucXvWRUnPTUgS0fKL2UV9ftEZls3BoMhRySQOMaGCj2voa1y0zV9wWvSUJrnUc4tFCa59GTN1rL2fFLSYTyQMoFGNcTppU0KqOlWDbb5SLfZlacj2aHD3HUV1mzLQhzEIRIZq09oOlpGghR/s2c+w6upjnCl4aj1raODlvvlIlW85jiOMZtDWNTgrMbHY0XzWdPQ48NsSG4Oa7MdI1gjQRqX0rKiIiAiL4rYtNktBdFiGjWjNpcdDR1lBjOGPCIScHJQxX1ENuemt5God5XHos1eJc4uJcS5xNCSTlJOVelt2u+ZjOixM7sw0NaMzR1BY8vW4hl89rCI66YZGTQ8UAOl2m9kyUoKZdawE/DjZS8MNdLTd7qUC2RzljLTytUVrEQnNQUGbN3mmVWwol1zXBoJaQ6jjeaaUIBApkqDXLpXrGC8SFlXpOzZivL3tFTnuEtFdeWq8IkQupWmQUFA1vbdAr61UhUogt9A76+5PV3q6ipdQUr1d6CmrvVbvUl1BTJq71XJq70ulVuFBTJ/k/4Jk1d6rcOpLqC+FFLTVtAaUNaO7nA9XYqRIhcauoT1Ub3AAK2irRBfxxu3RS7qyE56/WpVeYb1d5V1FUBB9EC0IrIboTXUhureZkINaVz+gLyhOLSHNoCMoOXRSioAr2hB7F73uvEtva6EdWYGi2WxrFdMmsWO1pAABLcuQUbzq5SMnqWvyzcq2SSzBbrMRPMbZmPhmf9FYlAHzrHimTmXSNd3nmh66FVeSw3TlIyVvA166gL4mlXgrdpifEaSIn5bDwY4SPlItaF0N1OMZXP95upw783o7BITrI0NsSG4OY4VBH7jqPUo/3lsHBHhM+TiZauhPPPZq++3r/eucw07Qi8ZOaZFY2JDcHNcLzSNIXssqLmuFJsSJGYwRGNYyHxgY91285xIJGg5AO9dKWq8NOBzZ8tdxphOY0s+qHNIrXLlFM5VglxOLGLTTJ6nNKs5R1D2mrd4uCV1ck3C9bSPevgnMF0Zn1Y8u/+s5p7KFXbLVTH9HtNXhMVcNHtNWxnBxM7UHeH4Kx2DuaHRn0RP8EVpcWzXHMW+01eJsp+tvtNW6nB/N7LN41fG7BnNav2rFBqv6Jfrb7TVQ2S/W32mrasWc3qO9YvoZg8mwKXAaa4jK/vQaY6zHAVLgNGR1T3Lz5F9/vd8FvQwfTew3eM+Kri9mthu8Z8VeBofJPv971Qyf3z+Jb5i+m9hu8Z8VXF9N7Dd4z4qcDQxJ/fP405Gds/iW+YvZvYbvGfFMX03sDeM+KvA0Pkh2z2uV0KTc40v9rjTvW9jB9N9G3eM+KuxeTew3eNU4Gjfot20z2ggss7bPaW8YvJvYZvGqowezmwzeM+KDSP0X99narhZf32dq3cYPpzYbvGL0bg7mz9mGPTEHuTgaMLLHSN71e2zW9I3vW9twcTX+x3n+C9G4NJnagD/mO8Ko0iDKMb9sdhX3Q47R9odhW2twZTPSS+8d4V6twYTHSS28f4UGpCcG0OwqvLhtfhK3FuC6P00tvH+FfXL4KHn60xCH9EOf8Avog0Tlzdr8JXtLTkMnnvcB1Ny966RLYI4NOfHe4/dY1o7yVk5PBdIs+txkQ9b7o7GgJsXYLHAy0S6XFnGm7epstrkC3VfHZdmQpaHxcFgYytaCpqdZJyk5F9iyosfaMG8RlzBZBecWHVBhDJqnI1l+KTikGJ5GnI1luKQwkGJ5IreRDWstxKcSgxPIhrVwlAspxKrxKDF8lTkqynEpxKDF8lVeTLJ8Sq8SgxnJk5MsnxKcSgxvJkEssnxScUgx3Jk5MsjxSrxSDHcmVeTLIcUnFIMfyZV5OshxScUg+Dk6cnWQ4tOLQfBydOTrIcWnFoPhEEq9rXDMT2r67iXECCTTKvRUaFVARcJwl4ULQkrUmJaA6GIcPirodDDjz4MN5qdOVxWs46rV24O5agk3RKKMmOq1duDuWpjqtXbg7lqCTdEooyY6rV24O5amOq1duDuWoJN0SijJjqtXbg7lqY6rV24O5agk3RKKMmOq1duDuWpjqtXbg7lqCTdFWijHjqtXbg7lqY6rV24O5agk5RKKMeOq1duDuWpjqtXbg7lqCTiKMeOq1duDuWpjqtXbg7lqCTiKMeOq1duDuWpjqtXbg7lqCTiKMeOq1duDuWpjqtXbg7lqCTiKMeOq1duDuWpjqtXbg7lqCTiKMeOq1duDuWpjqtXbg7lqCTiKMeOq1duDuWpjqtXbg7lqCTiKMeOq1duDuWpjqtXbg7lqCTiKMeOq1duDuWpjqtXbg7lqCTiKMeOq1duDuWpjqtXbg7lqDcsImCSdn7SjzUGLLNhxeKuiI+KHi5CZDNQ1hGdh0rXMQ1pdNJ7yP8tEQMQ1pdNJ7yP8tMQ1pdNJ7yP8tEQMQ1pdNJ7yP8tMQ1pdNJ7yP8tEQMQ1pdNJ7yP8tMQ1pdNJ7yP8tEQMQ1pdNJ7yP8tMQ1pdNJ7yP8tEQMQ1pdNJ7yP8tMQ1pdNJ7yP8tEQMQ1pdNJ7yP8tMQ1pdNJ7yP8tEQMQ1pdNJ7yP8tMQ1pdNJ7yP8tEQMQ1pdNJ7yP8tMQ1pdNJ7yP8tEQMQ1pdNJ7yP8tMQ1pdNJ7yP8tEQMQ1pdNJ7yP8tMQ1pdNJ7yP8tEQMQ1pdNJ7yP8tMQ1pdNJ7yP8tEQMQ1pdNJ7yP8tMQ1pdNJ7yP8tEQMQ1pdNJ7yP8tMQ1pdNJ7yP8tEQMQ1pdNJ7yP8tMQ1pdNJ7yP8tEQMQ1pdNJ7yP8tMQ1pdNJ7yP8tEQf/Z"/>
          <p:cNvSpPr>
            <a:spLocks noChangeAspect="1" noChangeArrowheads="1"/>
          </p:cNvSpPr>
          <p:nvPr/>
        </p:nvSpPr>
        <p:spPr bwMode="auto">
          <a:xfrm>
            <a:off x="0" y="-144463"/>
            <a:ext cx="304800" cy="304801"/>
          </a:xfrm>
          <a:prstGeom prst="rect">
            <a:avLst/>
          </a:prstGeom>
          <a:noFill/>
          <a:ln w="9525">
            <a:noFill/>
            <a:miter lim="800000"/>
            <a:headEnd/>
            <a:tailEnd/>
          </a:ln>
        </p:spPr>
        <p:txBody>
          <a:bodyPr/>
          <a:lstStyle/>
          <a:p>
            <a:endParaRPr lang="zh-TW" altLang="en-US">
              <a:latin typeface="Calibri" pitchFamily="34" charset="0"/>
            </a:endParaRPr>
          </a:p>
        </p:txBody>
      </p:sp>
      <p:sp>
        <p:nvSpPr>
          <p:cNvPr id="118789" name="AutoShape 16" descr="data:image/jpeg;base64,/9j/4AAQSkZJRgABAQAAAQABAAD/2wCEAAkGBxQSEhUUDxQQFBAUFRYVFBQUDxQPFA8UFRUYFxUUFBQYHCggGBwlHBQUITEhJSkrLi4uFx8zODMsNygtLisBCgoKDg0OFRAQGiwcFB8rLCwsLCssLCwsNy0sLCssLCwsKywsLDgsLCssLCwsNywsLCssLCwrKywsKywsNyw3LP/AABEIAKwBJAMBIgACEQEDEQH/xAAcAAACAgMBAQAAAAAAAAAAAAAFBgAEAwcIAgH/xABOEAABAwECCAgKBggFBAMAAAABAAIDBAURBhIhMXFysbIHIiNBc4GzwRMkMjM0NVFhdMIIFEKCkaElUmKDkrTR0kNEY6LDhMTh8FNkk//EABcBAQEBAQAAAAAAAAAAAAAAAAABAgP/xAAiEQEBAAICAgICAwAAAAAAAAAAAQJBETEygSEjEjMTIkL/2gAMAwEAAhEDEQA/AN4qKKIIooogiiiiCJRtThCpoJXxPbOXxuLXYrG3Xj2EuTctD4XR31tT0zlZAVreHeP/AC9HK48xlmZGPwaHJfr+G6ud5qKkiHva+Y/iXAfkg7LDhH+G3rvdtKAMp2iqlaGtuBuAuvAyDN7FMvict4483gyTYZ23UNxhLViM5b4qYQsu9zwzvQmC3KvKX1VYX3m8mrmJ5ufGWwsDoJZbIp8WeSK4SAlrWOLgDILuO0rWpYQ6QElxEsgLiLi643X3BTHLm8NZY8Y8iTMKK5vk1lZ11Urtrlnbh1aTc1ZUdeI7eaUEIXhzV0cxuow8tJ2etqPu4ke60IzHwjWk9jXfWLiWgnFgiHN72lIkqLWe3kY9RuxRR2XhGtKFzZPrBfc7KySOMseLjkIa0HrBC2Ngfwu0tVdHV3Us5ycd18Lz+zL9nQ67rWkrZHEGsNhQQqUdnNdeLxlBzHPevq5VwTw9rLOIEEmPAM8Et747ufE54zq5PcV0jgfbv16jhqgwx+FaTiF2PilrnMIxucXtKjIyooh+ENa6ClnlZcXxxPe3GF4va0kXgc2RAQUWhKjhMtF2aWNmpAz58ZDajDGvf5VXUfdcItwBB0asTqhoNxc0E5gXAE9S5kntKZ/nJqh+vPI/ecVnwcc1lQ17rgGkPcbryA1zST78gQdMqJAdwwWZfcySd/vbTSAf7gEToOEizpTc2oucbuK+KRhym4Z23ZyEHjDPDyOz5Gxuhkke5mPxXNa0C8i4k5eY8yUZ+GGQ+apYx73zud+QaEvcJGEEFdUtfSlzo42GIuLSzGcHEktBy3ZecJchiQPEnCfXP8kUzB7onOP+5yxHDKvfnqHDVjjZsbelyngRCINBuvN4xCQGk+W4tGnyTmQEhalS/wAuoqD++eB+ANy2Vwf1JdRRmR5c/GlF7n4zrhI64Xk35rvyWtKZoObKPb7dCB1cAMoNwvxQM3/2Ygg6LvX1c6RPe2RxY5zXNBIIcRcfrcvs0D8Fv6xK8VEEUw/xGNcfcbuMOo3jqQXVFFEEUXMNq4fWk+eRhq5mx+HeA1mLHc0SEBoc0Y113vRNmEdYP81Vf/u896snI6LUXLWEOElaSMeqrPB3AZKmRoJvN+RpF6y0VbNiMImnvLWm/wAPIObSnA6gUXNTbXqRmqKof9TL/crdJbtUbwamquyf5iT3+9X8R0UtIYTt8cqSc3hX7UNfaVQbr56g/wDUSf3LXFXO97nGR73nGOV73PJy+1xKdLwe57RhabjIy/NdjAm/QEBdZ0v1qR/g3YjnXg5Mub3+5L1MOO3WbtCa7ewqNPUPi8CHYt2XwmLfe0HNi+9S8ZT5WW42WHfA22KeksyOGqlZHMHT8m68vxXOfim4A5DePxWtg690hGZ0shHvBdePyKaMG7DNsQSVAd4EwuMeJ5YdxcfGL+bnF13NnStSNuDgc7ZHt/hN3cs4yfl8NW24vbgsTgs5WNwXRhUlCM2c3kY9RuwIRIEbsxvIxdGzdCChbg4g1hsKAFMVvjkxrDYUvFZvaxjK6g4HvU9JqydtIuYCuoOB/wBT0mo/tnqJTiguGnoFX8PLuFGkFw09Aq/h5dwojm9RRRBFcswZX9FJsVNXrLblk6KTYgUbLGUaO5EWt85qfM1ULHHGbo7kTI8vUO8EFqzWXmTpXbUap4UOsGO8y9K5MdPCglPAiMUa+QxK0xqCMZcgdUzjjR/3UKPEoPVjjjR/3UCCtGzlJNU/zky2NwSWnjQy07jxon47R+xJzD7wd/EFr6nHKy6p/nJlc4PrSMNoxD7M2NC4awxmn+JjfxKDeaiiiDj6t9Kk+Jk7YpluS3X+ly/EydsUzgLWK0HwhHJjSr1C3kmajdiq4SjkhpCu0A5KPUbsV2mnohWKJufq714xVmo25+rvVFxjVryYZXaztpWx2tQ61OD58Vn/AF8zsLXNZJ4IQkECV7QBj43Nj+zmWasJNMOOzXbvBWcP23V8w9hZ2bVXphyjNdu8Fa4QvWE+lnZtU0XttHgFHiFX0/8AwFa/pjxpD/ryn/eth8AI8Qq+m/4Vr2jF/heml3lmeTX+ROa1ifs+0Xl95y35Qbsh42QoO8Ky5qwPC6MqsqO2YOQi6Nm6EEkR+zGchF0Ue4EA3CEcmNYbClsplwk82NcbClorN7WPJXUPBF6opNR/avXLxXUXBJ6opNR/avUSm9BcNPQKv4eXcKNILhr6vq/h5dwojm9RRZI2IJGy9EqKO4SdE/YsdPAiDI7mSH/TcgQbDHGbo+VFZR5eqdoQ3B8cduj5Si1UPL1e8IC2CrL/AA3SlNEMSX8DGXibpT3pqaxBGNXoleJJbvsvOgC4/iVjdIpzOh9keh1Z5Y1T/M06zSyrBWHjDVP8zTqjHRG+abVd/NzLBgq79I0nTt71mszz82o/8qqZUsE3fpGj6dm0oOjVFFEHH9oely/EydsU1tCVLR9Ml+Jk7ZybWhaxWhGE45IaQrlneaj1Qq2FA5IaQrdljko9UK7TTM4LPRDP1d68lqz0Tc/V3qouXZE3YYxhuDoAFw8BTZMYP/xIvtDIUrFqWbXw6q5qY0chg+rDFZitgDXYsTgW8a/9kcyzWoV6YcozXZvBXOEkXWlUD3s7Jqq07r5WHIL5GZhcPKGYK3wmj9J1GmPsmKF7bQ+j96BWdN/wrXdm5pOlk3lsT6PvoNb0o7Ja7sjyHdI/aszyXSw5V5ArTwqz10RVkTJZg8Xh6KPcCXJQmazG+Lw9DHuBCg2E/m2643XJZKaMKRybdcbrkrlZvax5K6j4JfVFJqO7R65bK6k4JvVNJqO7R6iU3IJht6vq/h5dwo2guGvoFV0Em6URznGxU8JBixx3ZOOc2T7KNQQoXhky6OLXO6UDNTQK1Ux3RSahWaniyDQvtpNuhk1Sg1jg84B7SSALs5Nw8koxWEca4g8XmN/OEv2eMnUEXY3iu1e8IGnAYcWfpf6poJS/gjHitkOTjOvHuuc9vyo1I9BnOUD/AN50MdLkGhEqY3j/AN9pQCSXIuOH7M/TE8qk0yyVx433T/MU6GTzK9aB433XdtTldm32yncvNqSfzUqHYJH9IUfTx7yvWOfGJtSX+YlQ/BL0+k6ePeQdKqKKIOP7U9Mm+Jl7Zyb2hKFqemTfFS9s5OLVrEoThQOS6wrllDko9UKphR5rrCu2V5mPUCuzS24LLRDP1d68cyzUYz9Xeqi9ctZVHlO1nbxWzvYtZVHlO1nbxWa1i8Ug5RmuzeCt8JvrOo0x9kxVaTzkfSM3grfCf60qdMfZMUL22b9Hw+JV3SDsitfWJ5B9nhHd16ffo9O8Vrx+0zs5P6JCsHzR6R/cpO2tCUrYstxlvy3cVt1/NlvQ+RWXqvItsqkiarNHi8PQx7gStKmmzPR4ehj3AhQTCzzbdf5XJWKasLfNs1/lclUrNWPBXUvBR6ppOjPaOXLRXU3BT6ppOjO+5RKbEGwxHiNT0Em6UZQjC4eJVHQv2IjSEECAYetuZFrfK5OEMSVOEYXNi1vlcgdIm5BoVe1TyL9UqxjZBoCo2o/kn6pQaus7N1BGBmdq94Qezs3UEXGZ2jvCBvwYmBY4DO03HSXvdscESlkQHBp9wl1h3ohNKgK0dQGtJcbgLtpSzLMrTzjBvXtQaWVccJ9mfpmd19mlRivfxvuu7SnSzNKj9a/jfdd2lOuzTLYruXl1Je3kVTBH0+k+Ii31lsV3Lv1Ze1kWLBD0+k6eLfCDpVRRRBx/a3pk3xUvbOTkEm2v6bN8VL2zk4haxWheE/musK9ZQ5GPUCo4TeZ6wr1leZj1BsV2mlwKxSjP1d6rhWaXn6u9VF0BaxqPKdrO3itmgrWdT5TtZ28VmtYvFJ52PpGbwVnhNN9p1OlnZMVWk84zXZvBZ+Ej1lUaWdkxQvbZ30evRK/WZ2b0g2AOSPSO7k/fR69Er9ZnZvSFg/5p2u7uUna6XJFVkVp6rSLaKsiarOHIQ9DF2bUqSJts/wBHh6GLs2oUCwu82zX+VyVCmvC7zbNf5XJUKzVjwV1NwU+qaPozvuXLJXU3BT6po+i+ZyiU2IVhX6HUdE7YiqFYVehz9G7YiNUhqTOEcXtj0/K9Ob3JNw+N7WaflcgaXSZBoCH18l7H6pXuSXINCo1Et4dqlAhWfm6gizTkdo/oh1jx4xa03gEc3uF/ci80WKDlJyd4QGLDfcJNb+qzzzIZZEvFff8Arn8lkmlQHLHZj9V20pVmkTfgc68P+7tckaZ+U6SuOH7M/TE8q+SPTBUPvP3Xb8CW0ce/Y7fiXZtbsZ/Lu1Zd+Qr3gew/XqQ831iP8nC/aFWsd3LnVm2yIpgXcKimJGX6zGB7ry1B0Qooog4/tj02f4qXtnJvBShbPps/xUvbOTdetYrQ3CU8l1hXrLHIx6gQ/CPzXWEQss8jHqBXaaXmnIrFK7P1d6r35FkpnZ+rvVReLlrWo8p2s7eK2MXLW9QeM7WdvFZrUeaXzjNdm8Fl4RD+kajSzsmLDS+cZrs3gsnCAf0hPpZ2bFNF7bR+jyfFa/WZ2b0hWAeSd0j+5Pf0efRrQ0x7kiQsH/NO6R/cpO10vvVaRWHlV5FtFSVNtAfF4ehi7NqUZimmzzyEPRR7jUKDYXebZr/KUqlNGFp4jNf5SlYrNWPDl1RwVeqaPoRvFcsFdT8Ffqmi6EbSolNaE4Wehz9G7YiyEYXnxKo6J2xEajlkSjhs69jNb5XJhnlSzhW6+Nuv8rkBWWbJ1KoZL8bVcscs2RYYZLydR2xAAsI8Zuj5Si1Uc+jvCD2L5TdHyopUHPoO0IM1A+5rtdy+SyqvTvuDtdy8Pegb8DakNbIT+xcPblek15ynSjuD8tzXfd2uQErjhPsz9MzyqIs83fg7fjQhFKl3GOg7Y12aWLHdy51ZfnRnAtp+tQEZvDwj/eCe78UAsd3LHRLsemTBF5E9KBz1LSdAMf8AVB0Iooog4/tr02f4qXtnJsvSlbnp1R8VL2zk1Yy1itDsIzyXWFfsnzMeqEOwhPJ9YV6yjyMeqFdpoQLllpXZ+rvVQuWSldn6u9EX3OWu6g8Z2s7eK2BjLXtR5TtZ28VK3Hyl84zXZvBe8PT4/PpZ2bVjpTyjNdu8F7w7N9fPpZ2bVNJe20fo9Hxa0P3W5KkOwfNu6V/cnj6PjvF7R0RbsqRrF8h3SybQpO10vPKrSLM8qvIVtFaZM9nnkIuij3AlaVMtA7kYuij3AoUJwrPEbr/KUsFMuFPkN1/lKWSpVjy5dU8Ffqmi6EbSuViuqeC31TRdA3aVEpqQXDM+I1PQv2I0geHB/R9V0L9iI0XPMgeELr4h0nylXZ5ULtp18H70bpQZpJF8pXcY6rtirlyy0hynVdsQB7IOVuj5USlOfVPchllHK3R3IhIc+qe5B5a7Idd3co9hHlAjnygi8e1eW5jru2hWKqUOxSLr7soAIuOTPfn0oCVhZndW0oMUYsLM7q2lByuWPnl6ZndRXpzlOg7Y1RVqoOU6DtYurSxZLuW6pNjk14FDl4vb4eI6BjNv/MhJ9lO5Xqk2OTNgbU3VNOBndPGOoPYT3IOilFFEHHtu+nVHxU3bOTPele3/AE6p+Km7ZyZSVrFaoW+eT61csx3Ix6oVG3TyfWrdmO5Jmqrs0u3r3TOz9XesJK+07s/V3oi9jpDnPGdrO3incOSLUHjO1nbxUrUfaY8dmu3eC94bHx2bSzs2rHTHjs127wXrDI31k2lvZtU0l7bN+j+fF7R0Q7sqSbJNzH9LJtTfwDvuhtD2YsOyVKFnC4P6WTas4+TXH9Vl5WB5WR5WB5XRlhkTBQu5GLo2bgS89HKI8lH0bN0KKH4THiN1u5LRTFhIeI3W7kuEqUfCV1XwX+qaLoG965SJXV3Bf6pougaolNCAYfH9HVfQP2I8SlrhBl/R1X0D9iI54lkVS1DfTfvRuFe3OWO0vRj0rd0oPoWWA5TqnYsTcyyQ5zoOxAHs05Ro7lfcc+qe5D6DONHcrxPlap7kEZz67tquV1+LHeCOLz6Bzcypxc+u7ardZdc0A33NAyXXZryMnsv9/Ogv2Fmd1d6DlGLCzO6u9ByuWPnl6ZndRZ6k8Y6D8iwLLV+UdH9i6tM9kjlOqTY5FsEneN0puJunjzZyS9h2NJQyy/OdUnenLgsszwtdCSL2xB8p0gBrd8oN+KKKIOPMIfTqn4qbtnJhJS7hJ6dVfFT9s5MAK1iqhbZ4nWrVmu5JmqqFuS5m3Zc/5qxQnkmavemwQL16pzn6u9Vr1kgdnVF5pSRUHjO1nbxTg16TZzxnazt4rNV6pjx26zd4L1hefG5dLdxqx0/lt1m7QvWFR8al0t3GolN/BTXvijrMQjjNjBBF9+SS7ah7GYpeP2yfxa096z8G0Z8HVOu4oMTTpIkI2FY6lw8JJd+sM2o1csL9ld8pP4oxPKwuK9uKxEru4vDyjFG7ko9Rm6EFeUWpHcmzUZuhBRwiPEbrdyXkewgPEbrdyAlZo8ldX8GHqmi6Bi5fsSxJ6yURUkT5ZDnDRkYP1nuORo95XV+BtlvpKGmp5S0yRRNY4tJLcYDLcSBeolGHC9JvCG4igqwf/hf1pzQrCWxRWU8kBcWeEYW44GMW3+7nRHLq+VIx4zHmvcHX58wIuu61s2s4GagX+CqYH+wOjfEfxBcgdXwY2jHmhZJ0czXb2KgTgskWfqOxEqzBmsi87S1Lff4Fzh+LbwqVJHyjWvBF5AIIIOU3EXZ0AKiGbR3K5+tqlb0dwO0ThjMEsZP2RK4jRxibkOpuC+CEvEhfKXZOVA4o/ZLMXP7fcg05H9rXdtXpMWHFgsoqjwcROI9vhLib8UuJBAJy3cW/L7UuoDNhZndXeg6vWdWiO+8E33Zvdf8A1VFYxl/LKsyfNRZazyjo/sWFZq3yzo/tW2lizjynU/aVuLgUoLmTzEZy2NvUMZ138Q/Babs88f8Aj2ldH8Htn+AoIWkXOcDI7S837LkDGooog1FhVwJsmkkmo6hzJJHukdHM0PYXPcXENe0AtF55w5VY+COr+1NSjQZHfKFudRXkaLtngXrHXOinpXEC7Fd4SPnJyOxXbFXpOCq0Q0NLaYXC6/6xkz+5q34onJy0nFwS1p8qSkb+8kd/xq1FwQ1Az1FPf7MR5/P/AMLcSicjTj+CirHkzUp0mRvyFa5wg4P7RpXPMlNI9gceUhHh2EE5+LxgNIC6pUUXlxjDke0HI4ObeCLiMozjmTo6jie4ufHG5xOUlgcTdkznQuhrWwdpar0mnglPMXRguGh2cfiqYwJoB/lo/wAXHvVlSudrWqHU9zaYiJsjTjtbHHc+45LwWn2lDaDIw6x2BdJ1/B7Z0wukpY8mQFrnxuH3muBQhnBDZ48n6yG58Xw94HWRf+aLz8NEOKxly6Di4KrNGeKV2tUy9zgrcXBvZjf8pGdZ8j95ycnLmqRyKUkg8GzUbuhdGQ4DWc3yaKk64GO2hW5MGKNwudS0pAyejx5B+CcnLlq2ze1utk578ic8B+CCeqxZa4upqY5Qy66eUe4HzY97hf7udbuo8E6KKQSxUtOyRvkuETQWn2j2H3o0hyG2BYNPRRCKkiZHGM92Vzz+s9xyuPvKJKKKIiiiiCKKKIIsT6ZhILmMJGYloJGgrKogixTwNeLnD+o0LKog1jh9wbzVsrZYJYhisxMV4IxriSDjDNn9iQK7gxtKL/BbIP8ASla78nYpXRqiDlKusKph89T1DPeYX3fxAXIdjDrXXpCG1+D9LP5+ngfrRNJ/G5Byqtn4IcHMVdTtnfJI0uLwQCABiuLRdk/YB607WlwW2c+8tifGf9KVzB/CSR+SZsHbIjpIGwwY2I28jGdjOJcS4knSSg1/YHA8yN7nVk3hm/YbGx0N2Uk45xjfnHszLaEbA0AAXAAAD2AL0ogiiiiD/9k="/>
          <p:cNvSpPr>
            <a:spLocks noChangeAspect="1" noChangeArrowheads="1"/>
          </p:cNvSpPr>
          <p:nvPr/>
        </p:nvSpPr>
        <p:spPr bwMode="auto">
          <a:xfrm>
            <a:off x="0" y="-144463"/>
            <a:ext cx="304800" cy="304801"/>
          </a:xfrm>
          <a:prstGeom prst="rect">
            <a:avLst/>
          </a:prstGeom>
          <a:noFill/>
          <a:ln w="9525">
            <a:noFill/>
            <a:miter lim="800000"/>
            <a:headEnd/>
            <a:tailEnd/>
          </a:ln>
        </p:spPr>
        <p:txBody>
          <a:bodyPr/>
          <a:lstStyle/>
          <a:p>
            <a:endParaRPr lang="zh-TW" altLang="en-US">
              <a:latin typeface="Calibri" pitchFamily="34" charset="0"/>
            </a:endParaRPr>
          </a:p>
        </p:txBody>
      </p:sp>
      <p:cxnSp>
        <p:nvCxnSpPr>
          <p:cNvPr id="36" name="直線接點 35"/>
          <p:cNvCxnSpPr/>
          <p:nvPr/>
        </p:nvCxnSpPr>
        <p:spPr>
          <a:xfrm>
            <a:off x="1557338" y="2489200"/>
            <a:ext cx="5876925" cy="15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57" name="群組 156"/>
          <p:cNvGrpSpPr>
            <a:grpSpLocks/>
          </p:cNvGrpSpPr>
          <p:nvPr/>
        </p:nvGrpSpPr>
        <p:grpSpPr bwMode="auto">
          <a:xfrm>
            <a:off x="1912938" y="2497138"/>
            <a:ext cx="1879600" cy="466725"/>
            <a:chOff x="1913467" y="2497667"/>
            <a:chExt cx="1879602" cy="465667"/>
          </a:xfrm>
        </p:grpSpPr>
        <p:cxnSp>
          <p:nvCxnSpPr>
            <p:cNvPr id="80" name="直線接點 79"/>
            <p:cNvCxnSpPr/>
            <p:nvPr/>
          </p:nvCxnSpPr>
          <p:spPr>
            <a:xfrm rot="16200000" flipH="1">
              <a:off x="1684593" y="2734460"/>
              <a:ext cx="45774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直線接點 85"/>
            <p:cNvCxnSpPr/>
            <p:nvPr/>
          </p:nvCxnSpPr>
          <p:spPr>
            <a:xfrm rot="16200000" flipH="1">
              <a:off x="2632331" y="2726541"/>
              <a:ext cx="45774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rot="16200000" flipH="1">
              <a:off x="3564195" y="2734460"/>
              <a:ext cx="45774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90" name="圓角矩形 89"/>
          <p:cNvSpPr/>
          <p:nvPr/>
        </p:nvSpPr>
        <p:spPr>
          <a:xfrm>
            <a:off x="5087938" y="2776538"/>
            <a:ext cx="2447925" cy="216852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pic>
        <p:nvPicPr>
          <p:cNvPr id="118793" name="圖片 91" descr="server_2.png"/>
          <p:cNvPicPr>
            <a:picLocks noChangeAspect="1"/>
          </p:cNvPicPr>
          <p:nvPr/>
        </p:nvPicPr>
        <p:blipFill>
          <a:blip r:embed="rId3"/>
          <a:srcRect/>
          <a:stretch>
            <a:fillRect/>
          </a:stretch>
        </p:blipFill>
        <p:spPr bwMode="auto">
          <a:xfrm>
            <a:off x="5430838" y="2955925"/>
            <a:ext cx="614362" cy="614363"/>
          </a:xfrm>
          <a:prstGeom prst="rect">
            <a:avLst/>
          </a:prstGeom>
          <a:noFill/>
          <a:ln w="9525">
            <a:noFill/>
            <a:miter lim="800000"/>
            <a:headEnd/>
            <a:tailEnd/>
          </a:ln>
        </p:spPr>
      </p:pic>
      <p:sp>
        <p:nvSpPr>
          <p:cNvPr id="118794" name="文字方塊 92"/>
          <p:cNvSpPr txBox="1">
            <a:spLocks noChangeArrowheads="1"/>
          </p:cNvSpPr>
          <p:nvPr/>
        </p:nvSpPr>
        <p:spPr bwMode="auto">
          <a:xfrm>
            <a:off x="5326063" y="4106863"/>
            <a:ext cx="795337" cy="460375"/>
          </a:xfrm>
          <a:prstGeom prst="rect">
            <a:avLst/>
          </a:prstGeom>
          <a:noFill/>
          <a:ln w="9525">
            <a:noFill/>
            <a:miter lim="800000"/>
            <a:headEnd/>
            <a:tailEnd/>
          </a:ln>
        </p:spPr>
        <p:txBody>
          <a:bodyPr>
            <a:spAutoFit/>
          </a:bodyPr>
          <a:lstStyle/>
          <a:p>
            <a:r>
              <a:rPr lang="en-US" altLang="zh-TW" sz="1200">
                <a:latin typeface="Calibri" pitchFamily="34" charset="0"/>
              </a:rPr>
              <a:t>backup</a:t>
            </a:r>
          </a:p>
          <a:p>
            <a:r>
              <a:rPr lang="en-US" altLang="zh-TW" sz="1200">
                <a:latin typeface="Calibri" pitchFamily="34" charset="0"/>
              </a:rPr>
              <a:t>Servers</a:t>
            </a:r>
            <a:endParaRPr lang="zh-TW" altLang="en-US" sz="1200">
              <a:latin typeface="Calibri" pitchFamily="34" charset="0"/>
            </a:endParaRPr>
          </a:p>
        </p:txBody>
      </p:sp>
      <p:grpSp>
        <p:nvGrpSpPr>
          <p:cNvPr id="118795" name="群組 61"/>
          <p:cNvGrpSpPr>
            <a:grpSpLocks/>
          </p:cNvGrpSpPr>
          <p:nvPr/>
        </p:nvGrpSpPr>
        <p:grpSpPr bwMode="auto">
          <a:xfrm>
            <a:off x="5334000" y="3624263"/>
            <a:ext cx="728663" cy="363537"/>
            <a:chOff x="1659467" y="3674532"/>
            <a:chExt cx="728134" cy="364067"/>
          </a:xfrm>
        </p:grpSpPr>
        <p:sp>
          <p:nvSpPr>
            <p:cNvPr id="95" name="流程圖: 磁碟 94"/>
            <p:cNvSpPr/>
            <p:nvPr/>
          </p:nvSpPr>
          <p:spPr>
            <a:xfrm>
              <a:off x="1659467" y="3674533"/>
              <a:ext cx="237067" cy="364066"/>
            </a:xfrm>
            <a:prstGeom prst="flowChartMagneticDisk">
              <a:avLst/>
            </a:prstGeom>
            <a:solidFill>
              <a:schemeClr val="accent6">
                <a:lumMod val="60000"/>
                <a:lumOff val="40000"/>
              </a:schemeClr>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96" name="流程圖: 磁碟 95"/>
            <p:cNvSpPr/>
            <p:nvPr/>
          </p:nvSpPr>
          <p:spPr>
            <a:xfrm>
              <a:off x="1905012" y="3674532"/>
              <a:ext cx="237067" cy="364066"/>
            </a:xfrm>
            <a:prstGeom prst="flowChartMagneticDisk">
              <a:avLst/>
            </a:prstGeom>
            <a:solidFill>
              <a:schemeClr val="accent6">
                <a:lumMod val="60000"/>
                <a:lumOff val="40000"/>
              </a:schemeClr>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97" name="流程圖: 磁碟 96"/>
            <p:cNvSpPr/>
            <p:nvPr/>
          </p:nvSpPr>
          <p:spPr>
            <a:xfrm>
              <a:off x="2150534" y="3674533"/>
              <a:ext cx="237067" cy="364066"/>
            </a:xfrm>
            <a:prstGeom prst="flowChartMagneticDisk">
              <a:avLst/>
            </a:prstGeom>
            <a:solidFill>
              <a:schemeClr val="accent6">
                <a:lumMod val="60000"/>
                <a:lumOff val="40000"/>
              </a:schemeClr>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grpSp>
      <p:sp>
        <p:nvSpPr>
          <p:cNvPr id="118796" name="文字方塊 108"/>
          <p:cNvSpPr txBox="1">
            <a:spLocks noChangeArrowheads="1"/>
          </p:cNvSpPr>
          <p:nvPr/>
        </p:nvSpPr>
        <p:spPr bwMode="auto">
          <a:xfrm>
            <a:off x="5529263" y="4529138"/>
            <a:ext cx="1565275" cy="400050"/>
          </a:xfrm>
          <a:prstGeom prst="rect">
            <a:avLst/>
          </a:prstGeom>
          <a:noFill/>
          <a:ln w="9525">
            <a:noFill/>
            <a:miter lim="800000"/>
            <a:headEnd/>
            <a:tailEnd/>
          </a:ln>
        </p:spPr>
        <p:txBody>
          <a:bodyPr>
            <a:spAutoFit/>
          </a:bodyPr>
          <a:lstStyle/>
          <a:p>
            <a:r>
              <a:rPr lang="en-US" altLang="zh-TW" sz="2000" b="1">
                <a:solidFill>
                  <a:schemeClr val="bg1"/>
                </a:solidFill>
                <a:latin typeface="Calibri" pitchFamily="34" charset="0"/>
              </a:rPr>
              <a:t>Cold storage</a:t>
            </a:r>
            <a:endParaRPr lang="zh-TW" altLang="en-US" sz="2000" b="1">
              <a:solidFill>
                <a:schemeClr val="bg1"/>
              </a:solidFill>
              <a:latin typeface="Calibri" pitchFamily="34" charset="0"/>
            </a:endParaRPr>
          </a:p>
        </p:txBody>
      </p:sp>
      <p:pic>
        <p:nvPicPr>
          <p:cNvPr id="118797" name="圖片 111" descr="server_2.png"/>
          <p:cNvPicPr>
            <a:picLocks noChangeAspect="1"/>
          </p:cNvPicPr>
          <p:nvPr/>
        </p:nvPicPr>
        <p:blipFill>
          <a:blip r:embed="rId3"/>
          <a:srcRect/>
          <a:stretch>
            <a:fillRect/>
          </a:stretch>
        </p:blipFill>
        <p:spPr bwMode="auto">
          <a:xfrm>
            <a:off x="6480175" y="2955925"/>
            <a:ext cx="614363" cy="614363"/>
          </a:xfrm>
          <a:prstGeom prst="rect">
            <a:avLst/>
          </a:prstGeom>
          <a:noFill/>
          <a:ln w="9525">
            <a:noFill/>
            <a:miter lim="800000"/>
            <a:headEnd/>
            <a:tailEnd/>
          </a:ln>
        </p:spPr>
      </p:pic>
      <p:sp>
        <p:nvSpPr>
          <p:cNvPr id="118798" name="文字方塊 112"/>
          <p:cNvSpPr txBox="1">
            <a:spLocks noChangeArrowheads="1"/>
          </p:cNvSpPr>
          <p:nvPr/>
        </p:nvSpPr>
        <p:spPr bwMode="auto">
          <a:xfrm>
            <a:off x="6375400" y="4106863"/>
            <a:ext cx="795338" cy="460375"/>
          </a:xfrm>
          <a:prstGeom prst="rect">
            <a:avLst/>
          </a:prstGeom>
          <a:noFill/>
          <a:ln w="9525">
            <a:noFill/>
            <a:miter lim="800000"/>
            <a:headEnd/>
            <a:tailEnd/>
          </a:ln>
        </p:spPr>
        <p:txBody>
          <a:bodyPr>
            <a:spAutoFit/>
          </a:bodyPr>
          <a:lstStyle/>
          <a:p>
            <a:r>
              <a:rPr lang="en-US" altLang="zh-TW" sz="1200">
                <a:latin typeface="Calibri" pitchFamily="34" charset="0"/>
              </a:rPr>
              <a:t>backup</a:t>
            </a:r>
          </a:p>
          <a:p>
            <a:r>
              <a:rPr lang="en-US" altLang="zh-TW" sz="1200">
                <a:latin typeface="Calibri" pitchFamily="34" charset="0"/>
              </a:rPr>
              <a:t>Servers</a:t>
            </a:r>
            <a:endParaRPr lang="zh-TW" altLang="en-US" sz="1200">
              <a:latin typeface="Calibri" pitchFamily="34" charset="0"/>
            </a:endParaRPr>
          </a:p>
        </p:txBody>
      </p:sp>
      <p:grpSp>
        <p:nvGrpSpPr>
          <p:cNvPr id="114" name="群組 61"/>
          <p:cNvGrpSpPr/>
          <p:nvPr/>
        </p:nvGrpSpPr>
        <p:grpSpPr>
          <a:xfrm>
            <a:off x="6384039" y="3623718"/>
            <a:ext cx="728134" cy="364067"/>
            <a:chOff x="1659467" y="3674532"/>
            <a:chExt cx="728134" cy="364067"/>
          </a:xfrm>
          <a:solidFill>
            <a:schemeClr val="accent6">
              <a:lumMod val="60000"/>
              <a:lumOff val="40000"/>
            </a:schemeClr>
          </a:solidFill>
        </p:grpSpPr>
        <p:sp>
          <p:nvSpPr>
            <p:cNvPr id="119" name="流程圖: 磁碟 118"/>
            <p:cNvSpPr/>
            <p:nvPr/>
          </p:nvSpPr>
          <p:spPr>
            <a:xfrm>
              <a:off x="1659467" y="3674533"/>
              <a:ext cx="237067" cy="364066"/>
            </a:xfrm>
            <a:prstGeom prst="flowChartMagneticDisk">
              <a:avLst/>
            </a:prstGeom>
            <a:grp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20" name="流程圖: 磁碟 119"/>
            <p:cNvSpPr/>
            <p:nvPr/>
          </p:nvSpPr>
          <p:spPr>
            <a:xfrm>
              <a:off x="1905012" y="3674532"/>
              <a:ext cx="237067" cy="364066"/>
            </a:xfrm>
            <a:prstGeom prst="flowChartMagneticDisk">
              <a:avLst/>
            </a:prstGeom>
            <a:grp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21" name="流程圖: 磁碟 120"/>
            <p:cNvSpPr/>
            <p:nvPr/>
          </p:nvSpPr>
          <p:spPr>
            <a:xfrm>
              <a:off x="2150534" y="3674533"/>
              <a:ext cx="237067" cy="364066"/>
            </a:xfrm>
            <a:prstGeom prst="flowChartMagneticDisk">
              <a:avLst/>
            </a:prstGeom>
            <a:grp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grpSp>
      <p:grpSp>
        <p:nvGrpSpPr>
          <p:cNvPr id="115" name="群組 61"/>
          <p:cNvGrpSpPr/>
          <p:nvPr/>
        </p:nvGrpSpPr>
        <p:grpSpPr>
          <a:xfrm>
            <a:off x="6536439" y="3767651"/>
            <a:ext cx="728134" cy="364067"/>
            <a:chOff x="1659467" y="3674532"/>
            <a:chExt cx="728134" cy="364067"/>
          </a:xfrm>
          <a:solidFill>
            <a:schemeClr val="accent6">
              <a:lumMod val="60000"/>
              <a:lumOff val="40000"/>
            </a:schemeClr>
          </a:solidFill>
        </p:grpSpPr>
        <p:sp>
          <p:nvSpPr>
            <p:cNvPr id="116" name="流程圖: 磁碟 115"/>
            <p:cNvSpPr/>
            <p:nvPr/>
          </p:nvSpPr>
          <p:spPr>
            <a:xfrm>
              <a:off x="1659467" y="3674533"/>
              <a:ext cx="237067" cy="364066"/>
            </a:xfrm>
            <a:prstGeom prst="flowChartMagneticDisk">
              <a:avLst/>
            </a:prstGeom>
            <a:grp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17" name="流程圖: 磁碟 116"/>
            <p:cNvSpPr/>
            <p:nvPr/>
          </p:nvSpPr>
          <p:spPr>
            <a:xfrm>
              <a:off x="1905012" y="3674532"/>
              <a:ext cx="237067" cy="364066"/>
            </a:xfrm>
            <a:prstGeom prst="flowChartMagneticDisk">
              <a:avLst/>
            </a:prstGeom>
            <a:grp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18" name="流程圖: 磁碟 117"/>
            <p:cNvSpPr/>
            <p:nvPr/>
          </p:nvSpPr>
          <p:spPr>
            <a:xfrm>
              <a:off x="2150534" y="3674533"/>
              <a:ext cx="237067" cy="364066"/>
            </a:xfrm>
            <a:prstGeom prst="flowChartMagneticDisk">
              <a:avLst/>
            </a:prstGeom>
            <a:grp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grpSp>
      <p:pic>
        <p:nvPicPr>
          <p:cNvPr id="118801" name="圖片 121" descr="server_2.png"/>
          <p:cNvPicPr>
            <a:picLocks noChangeAspect="1"/>
          </p:cNvPicPr>
          <p:nvPr/>
        </p:nvPicPr>
        <p:blipFill>
          <a:blip r:embed="rId3"/>
          <a:srcRect/>
          <a:stretch>
            <a:fillRect/>
          </a:stretch>
        </p:blipFill>
        <p:spPr bwMode="auto">
          <a:xfrm>
            <a:off x="1730375" y="1466850"/>
            <a:ext cx="614363" cy="614363"/>
          </a:xfrm>
          <a:prstGeom prst="rect">
            <a:avLst/>
          </a:prstGeom>
          <a:noFill/>
          <a:ln w="9525">
            <a:noFill/>
            <a:miter lim="800000"/>
            <a:headEnd/>
            <a:tailEnd/>
          </a:ln>
        </p:spPr>
      </p:pic>
      <p:pic>
        <p:nvPicPr>
          <p:cNvPr id="118802" name="圖片 122" descr="server_2.png"/>
          <p:cNvPicPr>
            <a:picLocks noChangeAspect="1"/>
          </p:cNvPicPr>
          <p:nvPr/>
        </p:nvPicPr>
        <p:blipFill>
          <a:blip r:embed="rId3"/>
          <a:srcRect/>
          <a:stretch>
            <a:fillRect/>
          </a:stretch>
        </p:blipFill>
        <p:spPr bwMode="auto">
          <a:xfrm>
            <a:off x="2644775" y="1474788"/>
            <a:ext cx="614363" cy="614362"/>
          </a:xfrm>
          <a:prstGeom prst="rect">
            <a:avLst/>
          </a:prstGeom>
          <a:noFill/>
          <a:ln w="9525">
            <a:noFill/>
            <a:miter lim="800000"/>
            <a:headEnd/>
            <a:tailEnd/>
          </a:ln>
        </p:spPr>
      </p:pic>
      <p:grpSp>
        <p:nvGrpSpPr>
          <p:cNvPr id="118803" name="群組 127"/>
          <p:cNvGrpSpPr>
            <a:grpSpLocks/>
          </p:cNvGrpSpPr>
          <p:nvPr/>
        </p:nvGrpSpPr>
        <p:grpSpPr bwMode="auto">
          <a:xfrm>
            <a:off x="4965700" y="1223963"/>
            <a:ext cx="1924050" cy="450850"/>
            <a:chOff x="5515957" y="1189990"/>
            <a:chExt cx="1924858" cy="451658"/>
          </a:xfrm>
        </p:grpSpPr>
        <p:pic>
          <p:nvPicPr>
            <p:cNvPr id="118848" name="圖片 123" descr="notebook.png"/>
            <p:cNvPicPr>
              <a:picLocks noChangeAspect="1"/>
            </p:cNvPicPr>
            <p:nvPr/>
          </p:nvPicPr>
          <p:blipFill>
            <a:blip r:embed="rId4"/>
            <a:srcRect/>
            <a:stretch>
              <a:fillRect/>
            </a:stretch>
          </p:blipFill>
          <p:spPr bwMode="auto">
            <a:xfrm>
              <a:off x="5515957" y="1200150"/>
              <a:ext cx="431338" cy="431338"/>
            </a:xfrm>
            <a:prstGeom prst="rect">
              <a:avLst/>
            </a:prstGeom>
            <a:noFill/>
            <a:ln w="9525">
              <a:noFill/>
              <a:miter lim="800000"/>
              <a:headEnd/>
              <a:tailEnd/>
            </a:ln>
          </p:spPr>
        </p:pic>
        <p:pic>
          <p:nvPicPr>
            <p:cNvPr id="118849" name="圖片 124" descr="computer_2.png"/>
            <p:cNvPicPr>
              <a:picLocks noChangeAspect="1"/>
            </p:cNvPicPr>
            <p:nvPr/>
          </p:nvPicPr>
          <p:blipFill>
            <a:blip r:embed="rId5"/>
            <a:srcRect/>
            <a:stretch>
              <a:fillRect/>
            </a:stretch>
          </p:blipFill>
          <p:spPr bwMode="auto">
            <a:xfrm>
              <a:off x="6023957" y="1220470"/>
              <a:ext cx="421178" cy="421178"/>
            </a:xfrm>
            <a:prstGeom prst="rect">
              <a:avLst/>
            </a:prstGeom>
            <a:noFill/>
            <a:ln w="9525">
              <a:noFill/>
              <a:miter lim="800000"/>
              <a:headEnd/>
              <a:tailEnd/>
            </a:ln>
          </p:spPr>
        </p:pic>
        <p:pic>
          <p:nvPicPr>
            <p:cNvPr id="118850" name="圖片 125" descr="notebook.png"/>
            <p:cNvPicPr>
              <a:picLocks noChangeAspect="1"/>
            </p:cNvPicPr>
            <p:nvPr/>
          </p:nvPicPr>
          <p:blipFill>
            <a:blip r:embed="rId4"/>
            <a:srcRect/>
            <a:stretch>
              <a:fillRect/>
            </a:stretch>
          </p:blipFill>
          <p:spPr bwMode="auto">
            <a:xfrm>
              <a:off x="6511637" y="1189990"/>
              <a:ext cx="431338" cy="431338"/>
            </a:xfrm>
            <a:prstGeom prst="rect">
              <a:avLst/>
            </a:prstGeom>
            <a:noFill/>
            <a:ln w="9525">
              <a:noFill/>
              <a:miter lim="800000"/>
              <a:headEnd/>
              <a:tailEnd/>
            </a:ln>
          </p:spPr>
        </p:pic>
        <p:pic>
          <p:nvPicPr>
            <p:cNvPr id="118851" name="圖片 126" descr="computer_2.png"/>
            <p:cNvPicPr>
              <a:picLocks noChangeAspect="1"/>
            </p:cNvPicPr>
            <p:nvPr/>
          </p:nvPicPr>
          <p:blipFill>
            <a:blip r:embed="rId5"/>
            <a:srcRect/>
            <a:stretch>
              <a:fillRect/>
            </a:stretch>
          </p:blipFill>
          <p:spPr bwMode="auto">
            <a:xfrm>
              <a:off x="7019637" y="1210310"/>
              <a:ext cx="421178" cy="421178"/>
            </a:xfrm>
            <a:prstGeom prst="rect">
              <a:avLst/>
            </a:prstGeom>
            <a:noFill/>
            <a:ln w="9525">
              <a:noFill/>
              <a:miter lim="800000"/>
              <a:headEnd/>
              <a:tailEnd/>
            </a:ln>
          </p:spPr>
        </p:pic>
      </p:grpSp>
      <p:sp>
        <p:nvSpPr>
          <p:cNvPr id="118804" name="文字方塊 128"/>
          <p:cNvSpPr txBox="1">
            <a:spLocks noChangeArrowheads="1"/>
          </p:cNvSpPr>
          <p:nvPr/>
        </p:nvSpPr>
        <p:spPr bwMode="auto">
          <a:xfrm>
            <a:off x="1143000" y="1430338"/>
            <a:ext cx="635000" cy="461962"/>
          </a:xfrm>
          <a:prstGeom prst="rect">
            <a:avLst/>
          </a:prstGeom>
          <a:noFill/>
          <a:ln w="9525">
            <a:noFill/>
            <a:miter lim="800000"/>
            <a:headEnd/>
            <a:tailEnd/>
          </a:ln>
        </p:spPr>
        <p:txBody>
          <a:bodyPr lIns="0" rIns="0">
            <a:spAutoFit/>
          </a:bodyPr>
          <a:lstStyle/>
          <a:p>
            <a:pPr algn="ctr"/>
            <a:r>
              <a:rPr lang="en-US" altLang="zh-TW" sz="1200">
                <a:latin typeface="Calibri" pitchFamily="34" charset="0"/>
              </a:rPr>
              <a:t>SQL</a:t>
            </a:r>
          </a:p>
          <a:p>
            <a:pPr algn="ctr"/>
            <a:r>
              <a:rPr lang="en-US" altLang="zh-TW" sz="1200">
                <a:latin typeface="Calibri" pitchFamily="34" charset="0"/>
              </a:rPr>
              <a:t>Servers</a:t>
            </a:r>
            <a:endParaRPr lang="zh-TW" altLang="en-US" sz="1200">
              <a:latin typeface="Calibri" pitchFamily="34" charset="0"/>
            </a:endParaRPr>
          </a:p>
        </p:txBody>
      </p:sp>
      <p:sp>
        <p:nvSpPr>
          <p:cNvPr id="118805" name="文字方塊 129"/>
          <p:cNvSpPr txBox="1">
            <a:spLocks noChangeArrowheads="1"/>
          </p:cNvSpPr>
          <p:nvPr/>
        </p:nvSpPr>
        <p:spPr bwMode="auto">
          <a:xfrm>
            <a:off x="3233738" y="1430338"/>
            <a:ext cx="779462" cy="461962"/>
          </a:xfrm>
          <a:prstGeom prst="rect">
            <a:avLst/>
          </a:prstGeom>
          <a:noFill/>
          <a:ln w="9525">
            <a:noFill/>
            <a:miter lim="800000"/>
            <a:headEnd/>
            <a:tailEnd/>
          </a:ln>
        </p:spPr>
        <p:txBody>
          <a:bodyPr lIns="0" rIns="0">
            <a:spAutoFit/>
          </a:bodyPr>
          <a:lstStyle/>
          <a:p>
            <a:pPr algn="ctr"/>
            <a:r>
              <a:rPr lang="en-US" altLang="zh-TW" sz="1200">
                <a:latin typeface="Calibri" pitchFamily="34" charset="0"/>
              </a:rPr>
              <a:t>Exchange</a:t>
            </a:r>
          </a:p>
          <a:p>
            <a:pPr algn="ctr"/>
            <a:r>
              <a:rPr lang="en-US" altLang="zh-TW" sz="1200">
                <a:latin typeface="Calibri" pitchFamily="34" charset="0"/>
              </a:rPr>
              <a:t>Servers</a:t>
            </a:r>
            <a:endParaRPr lang="zh-TW" altLang="en-US" sz="1200">
              <a:latin typeface="Calibri" pitchFamily="34" charset="0"/>
            </a:endParaRPr>
          </a:p>
        </p:txBody>
      </p:sp>
      <p:cxnSp>
        <p:nvCxnSpPr>
          <p:cNvPr id="131" name="直線接點 130"/>
          <p:cNvCxnSpPr/>
          <p:nvPr/>
        </p:nvCxnSpPr>
        <p:spPr>
          <a:xfrm>
            <a:off x="5003800" y="2100263"/>
            <a:ext cx="1897063" cy="1587"/>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4" name="直線接點 133"/>
          <p:cNvCxnSpPr/>
          <p:nvPr/>
        </p:nvCxnSpPr>
        <p:spPr>
          <a:xfrm rot="16200000" flipH="1">
            <a:off x="4986338" y="1862138"/>
            <a:ext cx="457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5" name="直線接點 134"/>
          <p:cNvCxnSpPr/>
          <p:nvPr/>
        </p:nvCxnSpPr>
        <p:spPr>
          <a:xfrm rot="16200000" flipH="1">
            <a:off x="5486400" y="1887538"/>
            <a:ext cx="457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6" name="直線接點 135"/>
          <p:cNvCxnSpPr/>
          <p:nvPr/>
        </p:nvCxnSpPr>
        <p:spPr>
          <a:xfrm rot="16200000" flipH="1">
            <a:off x="5969000" y="1871663"/>
            <a:ext cx="457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7" name="直線接點 136"/>
          <p:cNvCxnSpPr/>
          <p:nvPr/>
        </p:nvCxnSpPr>
        <p:spPr>
          <a:xfrm rot="16200000" flipH="1">
            <a:off x="6469063" y="1887538"/>
            <a:ext cx="457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8" name="直線接點 137"/>
          <p:cNvCxnSpPr/>
          <p:nvPr/>
        </p:nvCxnSpPr>
        <p:spPr>
          <a:xfrm rot="16200000" flipH="1">
            <a:off x="5777706" y="2282032"/>
            <a:ext cx="390525" cy="793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0" name="直線接點 139"/>
          <p:cNvCxnSpPr/>
          <p:nvPr/>
        </p:nvCxnSpPr>
        <p:spPr>
          <a:xfrm rot="16200000" flipH="1">
            <a:off x="5384800" y="2743200"/>
            <a:ext cx="457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1" name="直線接點 140"/>
          <p:cNvCxnSpPr/>
          <p:nvPr/>
        </p:nvCxnSpPr>
        <p:spPr>
          <a:xfrm rot="16200000" flipH="1">
            <a:off x="6459538" y="2735263"/>
            <a:ext cx="457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4" name="直線接點 143"/>
          <p:cNvCxnSpPr/>
          <p:nvPr/>
        </p:nvCxnSpPr>
        <p:spPr>
          <a:xfrm rot="16200000" flipH="1">
            <a:off x="1832769" y="2289969"/>
            <a:ext cx="423863" cy="952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6" name="直線接點 145"/>
          <p:cNvCxnSpPr/>
          <p:nvPr/>
        </p:nvCxnSpPr>
        <p:spPr>
          <a:xfrm rot="16200000" flipH="1">
            <a:off x="2759869" y="2302669"/>
            <a:ext cx="42386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8816" name="圖片 4" descr="Apple-icon.png"/>
          <p:cNvPicPr>
            <a:picLocks noChangeAspect="1"/>
          </p:cNvPicPr>
          <p:nvPr/>
        </p:nvPicPr>
        <p:blipFill>
          <a:blip r:embed="rId6"/>
          <a:srcRect/>
          <a:stretch>
            <a:fillRect/>
          </a:stretch>
        </p:blipFill>
        <p:spPr bwMode="auto">
          <a:xfrm>
            <a:off x="6021388" y="922338"/>
            <a:ext cx="314325" cy="314325"/>
          </a:xfrm>
          <a:prstGeom prst="rect">
            <a:avLst/>
          </a:prstGeom>
          <a:noFill/>
          <a:ln w="9525">
            <a:noFill/>
            <a:miter lim="800000"/>
            <a:headEnd/>
            <a:tailEnd/>
          </a:ln>
        </p:spPr>
      </p:pic>
      <p:pic>
        <p:nvPicPr>
          <p:cNvPr id="118817" name="圖片 5" descr="Linux-icon.png"/>
          <p:cNvPicPr>
            <a:picLocks noChangeAspect="1"/>
          </p:cNvPicPr>
          <p:nvPr/>
        </p:nvPicPr>
        <p:blipFill>
          <a:blip r:embed="rId7"/>
          <a:srcRect/>
          <a:stretch>
            <a:fillRect/>
          </a:stretch>
        </p:blipFill>
        <p:spPr bwMode="auto">
          <a:xfrm>
            <a:off x="5494338" y="912813"/>
            <a:ext cx="331787" cy="331787"/>
          </a:xfrm>
          <a:prstGeom prst="rect">
            <a:avLst/>
          </a:prstGeom>
          <a:noFill/>
          <a:ln w="9525">
            <a:noFill/>
            <a:miter lim="800000"/>
            <a:headEnd/>
            <a:tailEnd/>
          </a:ln>
        </p:spPr>
      </p:pic>
      <p:pic>
        <p:nvPicPr>
          <p:cNvPr id="118818" name="圖片 6" descr="windows8newlogo3.png"/>
          <p:cNvPicPr>
            <a:picLocks noChangeAspect="1"/>
          </p:cNvPicPr>
          <p:nvPr/>
        </p:nvPicPr>
        <p:blipFill>
          <a:blip r:embed="rId8"/>
          <a:srcRect/>
          <a:stretch>
            <a:fillRect/>
          </a:stretch>
        </p:blipFill>
        <p:spPr bwMode="auto">
          <a:xfrm>
            <a:off x="4999038" y="922338"/>
            <a:ext cx="354012" cy="312737"/>
          </a:xfrm>
          <a:prstGeom prst="rect">
            <a:avLst/>
          </a:prstGeom>
          <a:noFill/>
          <a:ln w="9525">
            <a:noFill/>
            <a:miter lim="800000"/>
            <a:headEnd/>
            <a:tailEnd/>
          </a:ln>
        </p:spPr>
      </p:pic>
      <p:pic>
        <p:nvPicPr>
          <p:cNvPr id="118819" name="圖片 6" descr="windows8newlogo3.png"/>
          <p:cNvPicPr>
            <a:picLocks noChangeAspect="1"/>
          </p:cNvPicPr>
          <p:nvPr/>
        </p:nvPicPr>
        <p:blipFill>
          <a:blip r:embed="rId8"/>
          <a:srcRect/>
          <a:stretch>
            <a:fillRect/>
          </a:stretch>
        </p:blipFill>
        <p:spPr bwMode="auto">
          <a:xfrm>
            <a:off x="6507163" y="906463"/>
            <a:ext cx="352425" cy="312737"/>
          </a:xfrm>
          <a:prstGeom prst="rect">
            <a:avLst/>
          </a:prstGeom>
          <a:noFill/>
          <a:ln w="9525">
            <a:noFill/>
            <a:miter lim="800000"/>
            <a:headEnd/>
            <a:tailEnd/>
          </a:ln>
        </p:spPr>
      </p:pic>
      <p:sp>
        <p:nvSpPr>
          <p:cNvPr id="118820" name="文字方塊 150"/>
          <p:cNvSpPr txBox="1">
            <a:spLocks noChangeArrowheads="1"/>
          </p:cNvSpPr>
          <p:nvPr/>
        </p:nvSpPr>
        <p:spPr bwMode="auto">
          <a:xfrm>
            <a:off x="6865938" y="1389063"/>
            <a:ext cx="1549400" cy="460375"/>
          </a:xfrm>
          <a:prstGeom prst="rect">
            <a:avLst/>
          </a:prstGeom>
          <a:noFill/>
          <a:ln w="9525">
            <a:noFill/>
            <a:miter lim="800000"/>
            <a:headEnd/>
            <a:tailEnd/>
          </a:ln>
        </p:spPr>
        <p:txBody>
          <a:bodyPr lIns="0" rIns="0">
            <a:spAutoFit/>
          </a:bodyPr>
          <a:lstStyle/>
          <a:p>
            <a:pPr algn="ctr"/>
            <a:r>
              <a:rPr lang="en-US" altLang="zh-TW" sz="1200">
                <a:latin typeface="Calibri" pitchFamily="34" charset="0"/>
              </a:rPr>
              <a:t>Employee</a:t>
            </a:r>
          </a:p>
          <a:p>
            <a:pPr algn="ctr"/>
            <a:r>
              <a:rPr lang="en-US" altLang="zh-TW" sz="1200">
                <a:latin typeface="Calibri" pitchFamily="34" charset="0"/>
              </a:rPr>
              <a:t>desktops &amp; notebooks</a:t>
            </a:r>
            <a:endParaRPr lang="zh-TW" altLang="en-US" sz="1200">
              <a:latin typeface="Calibri" pitchFamily="34" charset="0"/>
            </a:endParaRPr>
          </a:p>
        </p:txBody>
      </p:sp>
      <p:sp>
        <p:nvSpPr>
          <p:cNvPr id="118821" name="文字方塊 152"/>
          <p:cNvSpPr txBox="1">
            <a:spLocks noChangeArrowheads="1"/>
          </p:cNvSpPr>
          <p:nvPr/>
        </p:nvSpPr>
        <p:spPr bwMode="auto">
          <a:xfrm>
            <a:off x="1566863" y="1058863"/>
            <a:ext cx="2243137" cy="400050"/>
          </a:xfrm>
          <a:prstGeom prst="rect">
            <a:avLst/>
          </a:prstGeom>
          <a:noFill/>
          <a:ln w="9525">
            <a:noFill/>
            <a:miter lim="800000"/>
            <a:headEnd/>
            <a:tailEnd/>
          </a:ln>
        </p:spPr>
        <p:txBody>
          <a:bodyPr>
            <a:spAutoFit/>
          </a:bodyPr>
          <a:lstStyle/>
          <a:p>
            <a:r>
              <a:rPr lang="en-US" altLang="zh-TW" sz="2000" b="1">
                <a:solidFill>
                  <a:schemeClr val="bg1"/>
                </a:solidFill>
                <a:latin typeface="Calibri" pitchFamily="34" charset="0"/>
              </a:rPr>
              <a:t>Application servers</a:t>
            </a:r>
            <a:endParaRPr lang="zh-TW" altLang="en-US" sz="2000" b="1">
              <a:solidFill>
                <a:schemeClr val="bg1"/>
              </a:solidFill>
              <a:latin typeface="Calibri" pitchFamily="34" charset="0"/>
            </a:endParaRPr>
          </a:p>
        </p:txBody>
      </p:sp>
      <p:pic>
        <p:nvPicPr>
          <p:cNvPr id="85" name="內容版面配置區 3" descr="3U16-ss.png"/>
          <p:cNvPicPr>
            <a:picLocks noGrp="1" noChangeAspect="1"/>
          </p:cNvPicPr>
          <p:nvPr>
            <p:ph sz="half" idx="1"/>
          </p:nvPr>
        </p:nvPicPr>
        <p:blipFill>
          <a:blip r:embed="rId9">
            <a:clrChange>
              <a:clrFrom>
                <a:srgbClr val="FFFFFF"/>
              </a:clrFrom>
              <a:clrTo>
                <a:srgbClr val="FFFFFF">
                  <a:alpha val="0"/>
                </a:srgbClr>
              </a:clrTo>
            </a:clrChange>
          </a:blip>
          <a:srcRect l="2856" t="14285" r="1904" b="28571"/>
          <a:stretch>
            <a:fillRect/>
          </a:stretch>
        </p:blipFill>
        <p:spPr bwMode="auto">
          <a:xfrm>
            <a:off x="2525713" y="3184525"/>
            <a:ext cx="1757362" cy="703263"/>
          </a:xfrm>
          <a:noFill/>
          <a:ln>
            <a:miter lim="800000"/>
            <a:headEnd/>
            <a:tailEnd/>
          </a:ln>
        </p:spPr>
      </p:pic>
      <p:grpSp>
        <p:nvGrpSpPr>
          <p:cNvPr id="101" name="群組 100"/>
          <p:cNvGrpSpPr>
            <a:grpSpLocks/>
          </p:cNvGrpSpPr>
          <p:nvPr/>
        </p:nvGrpSpPr>
        <p:grpSpPr bwMode="auto">
          <a:xfrm>
            <a:off x="2381250" y="3875088"/>
            <a:ext cx="715963" cy="371475"/>
            <a:chOff x="209126" y="3730411"/>
            <a:chExt cx="717127" cy="371686"/>
          </a:xfrm>
        </p:grpSpPr>
        <p:sp>
          <p:nvSpPr>
            <p:cNvPr id="98" name="流程圖: 磁碟 97"/>
            <p:cNvSpPr/>
            <p:nvPr/>
          </p:nvSpPr>
          <p:spPr>
            <a:xfrm>
              <a:off x="209126" y="3738031"/>
              <a:ext cx="237067" cy="364066"/>
            </a:xfrm>
            <a:prstGeom prst="flowChartMagneticDisk">
              <a:avLst/>
            </a:prstGeom>
            <a:solidFill>
              <a:schemeClr val="accent6">
                <a:lumMod val="75000"/>
              </a:schemeClr>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99" name="流程圖: 磁碟 98"/>
            <p:cNvSpPr/>
            <p:nvPr/>
          </p:nvSpPr>
          <p:spPr>
            <a:xfrm>
              <a:off x="452966" y="3730411"/>
              <a:ext cx="237067" cy="364066"/>
            </a:xfrm>
            <a:prstGeom prst="flowChartMagneticDisk">
              <a:avLst/>
            </a:prstGeom>
            <a:solidFill>
              <a:schemeClr val="accent6">
                <a:lumMod val="75000"/>
              </a:schemeClr>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00" name="流程圖: 磁碟 99"/>
            <p:cNvSpPr/>
            <p:nvPr/>
          </p:nvSpPr>
          <p:spPr>
            <a:xfrm>
              <a:off x="689186" y="3730411"/>
              <a:ext cx="237067" cy="364066"/>
            </a:xfrm>
            <a:prstGeom prst="flowChartMagneticDisk">
              <a:avLst/>
            </a:prstGeom>
            <a:solidFill>
              <a:schemeClr val="accent6">
                <a:lumMod val="75000"/>
              </a:schemeClr>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grpSp>
      <p:grpSp>
        <p:nvGrpSpPr>
          <p:cNvPr id="102" name="群組 101"/>
          <p:cNvGrpSpPr>
            <a:grpSpLocks/>
          </p:cNvGrpSpPr>
          <p:nvPr/>
        </p:nvGrpSpPr>
        <p:grpSpPr bwMode="auto">
          <a:xfrm>
            <a:off x="2533650" y="4027488"/>
            <a:ext cx="715963" cy="371475"/>
            <a:chOff x="209126" y="3730411"/>
            <a:chExt cx="717127" cy="371686"/>
          </a:xfrm>
        </p:grpSpPr>
        <p:sp>
          <p:nvSpPr>
            <p:cNvPr id="103" name="流程圖: 磁碟 102"/>
            <p:cNvSpPr/>
            <p:nvPr/>
          </p:nvSpPr>
          <p:spPr>
            <a:xfrm>
              <a:off x="209126" y="3738031"/>
              <a:ext cx="237067" cy="364066"/>
            </a:xfrm>
            <a:prstGeom prst="flowChartMagneticDisk">
              <a:avLst/>
            </a:prstGeom>
            <a:solidFill>
              <a:schemeClr val="accent6">
                <a:lumMod val="75000"/>
              </a:schemeClr>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04" name="流程圖: 磁碟 103"/>
            <p:cNvSpPr/>
            <p:nvPr/>
          </p:nvSpPr>
          <p:spPr>
            <a:xfrm>
              <a:off x="452966" y="3730411"/>
              <a:ext cx="237067" cy="364066"/>
            </a:xfrm>
            <a:prstGeom prst="flowChartMagneticDisk">
              <a:avLst/>
            </a:prstGeom>
            <a:solidFill>
              <a:schemeClr val="accent6">
                <a:lumMod val="75000"/>
              </a:schemeClr>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11" name="流程圖: 磁碟 110"/>
            <p:cNvSpPr/>
            <p:nvPr/>
          </p:nvSpPr>
          <p:spPr>
            <a:xfrm>
              <a:off x="689186" y="3730411"/>
              <a:ext cx="237067" cy="364066"/>
            </a:xfrm>
            <a:prstGeom prst="flowChartMagneticDisk">
              <a:avLst/>
            </a:prstGeom>
            <a:solidFill>
              <a:schemeClr val="accent6">
                <a:lumMod val="75000"/>
              </a:schemeClr>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grpSp>
      <p:grpSp>
        <p:nvGrpSpPr>
          <p:cNvPr id="172" name="群組 61"/>
          <p:cNvGrpSpPr>
            <a:grpSpLocks/>
          </p:cNvGrpSpPr>
          <p:nvPr/>
        </p:nvGrpSpPr>
        <p:grpSpPr bwMode="auto">
          <a:xfrm>
            <a:off x="5334000" y="3624263"/>
            <a:ext cx="728663" cy="363537"/>
            <a:chOff x="1659467" y="3674532"/>
            <a:chExt cx="728134" cy="364067"/>
          </a:xfrm>
        </p:grpSpPr>
        <p:sp>
          <p:nvSpPr>
            <p:cNvPr id="173" name="流程圖: 磁碟 172"/>
            <p:cNvSpPr/>
            <p:nvPr/>
          </p:nvSpPr>
          <p:spPr>
            <a:xfrm>
              <a:off x="1659467" y="3674533"/>
              <a:ext cx="237067" cy="364066"/>
            </a:xfrm>
            <a:prstGeom prst="flowChartMagneticDisk">
              <a:avLst/>
            </a:prstGeom>
            <a:solidFill>
              <a:schemeClr val="accent6">
                <a:lumMod val="60000"/>
                <a:lumOff val="40000"/>
              </a:schemeClr>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74" name="流程圖: 磁碟 173"/>
            <p:cNvSpPr/>
            <p:nvPr/>
          </p:nvSpPr>
          <p:spPr>
            <a:xfrm>
              <a:off x="1905012" y="3674532"/>
              <a:ext cx="237067" cy="364066"/>
            </a:xfrm>
            <a:prstGeom prst="flowChartMagneticDisk">
              <a:avLst/>
            </a:prstGeom>
            <a:solidFill>
              <a:schemeClr val="accent6">
                <a:lumMod val="60000"/>
                <a:lumOff val="40000"/>
              </a:schemeClr>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75" name="流程圖: 磁碟 174"/>
            <p:cNvSpPr/>
            <p:nvPr/>
          </p:nvSpPr>
          <p:spPr>
            <a:xfrm>
              <a:off x="2150534" y="3674533"/>
              <a:ext cx="237067" cy="364066"/>
            </a:xfrm>
            <a:prstGeom prst="flowChartMagneticDisk">
              <a:avLst/>
            </a:prstGeom>
            <a:solidFill>
              <a:schemeClr val="accent6">
                <a:lumMod val="60000"/>
                <a:lumOff val="40000"/>
              </a:schemeClr>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grpSp>
      <p:cxnSp>
        <p:nvCxnSpPr>
          <p:cNvPr id="143" name="直線接點 142"/>
          <p:cNvCxnSpPr/>
          <p:nvPr/>
        </p:nvCxnSpPr>
        <p:spPr>
          <a:xfrm rot="16200000" flipH="1">
            <a:off x="2996406" y="2866232"/>
            <a:ext cx="777875" cy="11112"/>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62" name="群組 161"/>
          <p:cNvGrpSpPr>
            <a:grpSpLocks/>
          </p:cNvGrpSpPr>
          <p:nvPr/>
        </p:nvGrpSpPr>
        <p:grpSpPr bwMode="auto">
          <a:xfrm>
            <a:off x="1531938" y="1905000"/>
            <a:ext cx="466725" cy="363538"/>
            <a:chOff x="1532604" y="1904992"/>
            <a:chExt cx="465667" cy="364066"/>
          </a:xfrm>
        </p:grpSpPr>
        <p:sp>
          <p:nvSpPr>
            <p:cNvPr id="158" name="流程圖: 磁碟 157"/>
            <p:cNvSpPr/>
            <p:nvPr/>
          </p:nvSpPr>
          <p:spPr>
            <a:xfrm>
              <a:off x="1532604" y="1904992"/>
              <a:ext cx="237067" cy="364066"/>
            </a:xfrm>
            <a:prstGeom prst="flowChartMagneticDisk">
              <a:avLst/>
            </a:prstGeom>
            <a:solidFill>
              <a:srgbClr val="F6BE24"/>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59" name="流程圖: 磁碟 158"/>
            <p:cNvSpPr/>
            <p:nvPr/>
          </p:nvSpPr>
          <p:spPr>
            <a:xfrm>
              <a:off x="1761204" y="1904992"/>
              <a:ext cx="237067" cy="364066"/>
            </a:xfrm>
            <a:prstGeom prst="flowChartMagneticDisk">
              <a:avLst/>
            </a:prstGeom>
            <a:solidFill>
              <a:srgbClr val="F6BE24"/>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grpSp>
      <p:grpSp>
        <p:nvGrpSpPr>
          <p:cNvPr id="163" name="群組 162"/>
          <p:cNvGrpSpPr>
            <a:grpSpLocks/>
          </p:cNvGrpSpPr>
          <p:nvPr/>
        </p:nvGrpSpPr>
        <p:grpSpPr bwMode="auto">
          <a:xfrm>
            <a:off x="3065463" y="1862138"/>
            <a:ext cx="465137" cy="365125"/>
            <a:chOff x="3065071" y="1862659"/>
            <a:chExt cx="465667" cy="364066"/>
          </a:xfrm>
        </p:grpSpPr>
        <p:sp>
          <p:nvSpPr>
            <p:cNvPr id="160" name="流程圖: 磁碟 159"/>
            <p:cNvSpPr/>
            <p:nvPr/>
          </p:nvSpPr>
          <p:spPr>
            <a:xfrm>
              <a:off x="3065071" y="1862659"/>
              <a:ext cx="237067" cy="364066"/>
            </a:xfrm>
            <a:prstGeom prst="flowChartMagneticDisk">
              <a:avLst/>
            </a:prstGeom>
            <a:solidFill>
              <a:srgbClr val="F6BE24"/>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61" name="流程圖: 磁碟 160"/>
            <p:cNvSpPr/>
            <p:nvPr/>
          </p:nvSpPr>
          <p:spPr>
            <a:xfrm>
              <a:off x="3293671" y="1862659"/>
              <a:ext cx="237067" cy="364066"/>
            </a:xfrm>
            <a:prstGeom prst="flowChartMagneticDisk">
              <a:avLst/>
            </a:prstGeom>
            <a:solidFill>
              <a:srgbClr val="F6BE24"/>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grpSp>
      <p:grpSp>
        <p:nvGrpSpPr>
          <p:cNvPr id="118829" name="群組 61"/>
          <p:cNvGrpSpPr>
            <a:grpSpLocks/>
          </p:cNvGrpSpPr>
          <p:nvPr/>
        </p:nvGrpSpPr>
        <p:grpSpPr bwMode="auto">
          <a:xfrm>
            <a:off x="5486400" y="3767138"/>
            <a:ext cx="728663" cy="365125"/>
            <a:chOff x="1659467" y="3674532"/>
            <a:chExt cx="728134" cy="364067"/>
          </a:xfrm>
        </p:grpSpPr>
        <p:sp>
          <p:nvSpPr>
            <p:cNvPr id="106" name="流程圖: 磁碟 105"/>
            <p:cNvSpPr/>
            <p:nvPr/>
          </p:nvSpPr>
          <p:spPr>
            <a:xfrm>
              <a:off x="1659467" y="3674533"/>
              <a:ext cx="237067" cy="364066"/>
            </a:xfrm>
            <a:prstGeom prst="flowChartMagneticDisk">
              <a:avLst/>
            </a:prstGeom>
            <a:solidFill>
              <a:schemeClr val="accent6">
                <a:lumMod val="60000"/>
                <a:lumOff val="40000"/>
              </a:schemeClr>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07" name="流程圖: 磁碟 106"/>
            <p:cNvSpPr/>
            <p:nvPr/>
          </p:nvSpPr>
          <p:spPr>
            <a:xfrm>
              <a:off x="1905012" y="3674532"/>
              <a:ext cx="237067" cy="364066"/>
            </a:xfrm>
            <a:prstGeom prst="flowChartMagneticDisk">
              <a:avLst/>
            </a:prstGeom>
            <a:solidFill>
              <a:schemeClr val="accent6">
                <a:lumMod val="60000"/>
                <a:lumOff val="40000"/>
              </a:schemeClr>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08" name="流程圖: 磁碟 107"/>
            <p:cNvSpPr/>
            <p:nvPr/>
          </p:nvSpPr>
          <p:spPr>
            <a:xfrm>
              <a:off x="2150534" y="3674533"/>
              <a:ext cx="237067" cy="364066"/>
            </a:xfrm>
            <a:prstGeom prst="flowChartMagneticDisk">
              <a:avLst/>
            </a:prstGeom>
            <a:solidFill>
              <a:schemeClr val="accent6">
                <a:lumMod val="60000"/>
                <a:lumOff val="40000"/>
              </a:schemeClr>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grpSp>
      <p:grpSp>
        <p:nvGrpSpPr>
          <p:cNvPr id="176" name="群組 61"/>
          <p:cNvGrpSpPr/>
          <p:nvPr/>
        </p:nvGrpSpPr>
        <p:grpSpPr>
          <a:xfrm>
            <a:off x="6536439" y="3767651"/>
            <a:ext cx="728134" cy="364067"/>
            <a:chOff x="1659467" y="3674532"/>
            <a:chExt cx="728134" cy="364067"/>
          </a:xfrm>
          <a:solidFill>
            <a:schemeClr val="accent6">
              <a:lumMod val="60000"/>
              <a:lumOff val="40000"/>
            </a:schemeClr>
          </a:solidFill>
        </p:grpSpPr>
        <p:sp>
          <p:nvSpPr>
            <p:cNvPr id="177" name="流程圖: 磁碟 176"/>
            <p:cNvSpPr/>
            <p:nvPr/>
          </p:nvSpPr>
          <p:spPr>
            <a:xfrm>
              <a:off x="1659467" y="3674533"/>
              <a:ext cx="237067" cy="364066"/>
            </a:xfrm>
            <a:prstGeom prst="flowChartMagneticDisk">
              <a:avLst/>
            </a:prstGeom>
            <a:grp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78" name="流程圖: 磁碟 177"/>
            <p:cNvSpPr/>
            <p:nvPr/>
          </p:nvSpPr>
          <p:spPr>
            <a:xfrm>
              <a:off x="1905012" y="3674532"/>
              <a:ext cx="237067" cy="364066"/>
            </a:xfrm>
            <a:prstGeom prst="flowChartMagneticDisk">
              <a:avLst/>
            </a:prstGeom>
            <a:grp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79" name="流程圖: 磁碟 178"/>
            <p:cNvSpPr/>
            <p:nvPr/>
          </p:nvSpPr>
          <p:spPr>
            <a:xfrm>
              <a:off x="2150534" y="3674533"/>
              <a:ext cx="237067" cy="364066"/>
            </a:xfrm>
            <a:prstGeom prst="flowChartMagneticDisk">
              <a:avLst/>
            </a:prstGeom>
            <a:grp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grpSp>
      <p:sp>
        <p:nvSpPr>
          <p:cNvPr id="180" name="文字方塊 179"/>
          <p:cNvSpPr txBox="1">
            <a:spLocks noChangeArrowheads="1"/>
          </p:cNvSpPr>
          <p:nvPr/>
        </p:nvSpPr>
        <p:spPr bwMode="auto">
          <a:xfrm>
            <a:off x="2384425" y="2644775"/>
            <a:ext cx="1966913" cy="306388"/>
          </a:xfrm>
          <a:prstGeom prst="rect">
            <a:avLst/>
          </a:prstGeom>
          <a:solidFill>
            <a:schemeClr val="accent2"/>
          </a:solidFill>
          <a:ln w="9525">
            <a:noFill/>
            <a:miter lim="800000"/>
            <a:headEnd/>
            <a:tailEnd/>
          </a:ln>
        </p:spPr>
        <p:txBody>
          <a:bodyPr>
            <a:spAutoFit/>
          </a:bodyPr>
          <a:lstStyle/>
          <a:p>
            <a:pPr algn="ctr"/>
            <a:r>
              <a:rPr lang="en-US" altLang="zh-TW" sz="1400" b="1">
                <a:solidFill>
                  <a:schemeClr val="bg1"/>
                </a:solidFill>
                <a:latin typeface="Calibri" pitchFamily="34" charset="0"/>
              </a:rPr>
              <a:t>SMB, NFS, AFP, iSCSI, FC</a:t>
            </a:r>
            <a:endParaRPr lang="zh-TW" altLang="en-US" sz="1400" b="1">
              <a:solidFill>
                <a:schemeClr val="bg1"/>
              </a:solidFill>
              <a:latin typeface="Calibri" pitchFamily="34" charset="0"/>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900" decel="100000" fill="hold"/>
                                        <p:tgtEl>
                                          <p:spTgt spid="8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6" presetClass="path" presetSubtype="0" accel="50000" decel="50000" fill="hold" nodeType="afterEffect">
                                  <p:stCondLst>
                                    <p:cond delay="0"/>
                                  </p:stCondLst>
                                  <p:childTnLst>
                                    <p:animMotion origin="layout" path="M -2.77778E-7 2.71605E-6 L 0.0599 -0.05494 " pathEditMode="relative" rAng="0" ptsTypes="AA">
                                      <p:cBhvr>
                                        <p:cTn id="13" dur="2000" fill="hold"/>
                                        <p:tgtEl>
                                          <p:spTgt spid="91"/>
                                        </p:tgtEl>
                                        <p:attrNameLst>
                                          <p:attrName>ppt_x</p:attrName>
                                          <p:attrName>ppt_y</p:attrName>
                                        </p:attrNameLst>
                                      </p:cBhvr>
                                      <p:rCtr x="3000" y="-2700"/>
                                    </p:animMotion>
                                  </p:childTnLst>
                                </p:cTn>
                              </p:par>
                            </p:childTnLst>
                          </p:cTn>
                        </p:par>
                        <p:par>
                          <p:cTn id="14" fill="hold">
                            <p:stCondLst>
                              <p:cond delay="3000"/>
                            </p:stCondLst>
                            <p:childTnLst>
                              <p:par>
                                <p:cTn id="15" presetID="23" presetClass="exit" presetSubtype="32" fill="hold" nodeType="afterEffect">
                                  <p:stCondLst>
                                    <p:cond delay="0"/>
                                  </p:stCondLst>
                                  <p:childTnLst>
                                    <p:anim calcmode="lin" valueType="num">
                                      <p:cBhvr>
                                        <p:cTn id="16" dur="1000"/>
                                        <p:tgtEl>
                                          <p:spTgt spid="91"/>
                                        </p:tgtEl>
                                        <p:attrNameLst>
                                          <p:attrName>ppt_w</p:attrName>
                                        </p:attrNameLst>
                                      </p:cBhvr>
                                      <p:tavLst>
                                        <p:tav tm="0">
                                          <p:val>
                                            <p:strVal val="ppt_w"/>
                                          </p:val>
                                        </p:tav>
                                        <p:tav tm="100000">
                                          <p:val>
                                            <p:fltVal val="0"/>
                                          </p:val>
                                        </p:tav>
                                      </p:tavLst>
                                    </p:anim>
                                    <p:anim calcmode="lin" valueType="num">
                                      <p:cBhvr>
                                        <p:cTn id="17" dur="1000"/>
                                        <p:tgtEl>
                                          <p:spTgt spid="91"/>
                                        </p:tgtEl>
                                        <p:attrNameLst>
                                          <p:attrName>ppt_h</p:attrName>
                                        </p:attrNameLst>
                                      </p:cBhvr>
                                      <p:tavLst>
                                        <p:tav tm="0">
                                          <p:val>
                                            <p:strVal val="ppt_h"/>
                                          </p:val>
                                        </p:tav>
                                        <p:tav tm="100000">
                                          <p:val>
                                            <p:fltVal val="0"/>
                                          </p:val>
                                        </p:tav>
                                      </p:tavLst>
                                    </p:anim>
                                    <p:set>
                                      <p:cBhvr>
                                        <p:cTn id="18" dur="1" fill="hold">
                                          <p:stCondLst>
                                            <p:cond delay="999"/>
                                          </p:stCondLst>
                                        </p:cTn>
                                        <p:tgtEl>
                                          <p:spTgt spid="9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3" presetClass="exit" presetSubtype="32" fill="hold" nodeType="clickEffect">
                                  <p:stCondLst>
                                    <p:cond delay="0"/>
                                  </p:stCondLst>
                                  <p:childTnLst>
                                    <p:anim calcmode="lin" valueType="num">
                                      <p:cBhvr>
                                        <p:cTn id="22" dur="500"/>
                                        <p:tgtEl>
                                          <p:spTgt spid="157"/>
                                        </p:tgtEl>
                                        <p:attrNameLst>
                                          <p:attrName>ppt_w</p:attrName>
                                        </p:attrNameLst>
                                      </p:cBhvr>
                                      <p:tavLst>
                                        <p:tav tm="0">
                                          <p:val>
                                            <p:strVal val="ppt_w"/>
                                          </p:val>
                                        </p:tav>
                                        <p:tav tm="100000">
                                          <p:val>
                                            <p:fltVal val="0"/>
                                          </p:val>
                                        </p:tav>
                                      </p:tavLst>
                                    </p:anim>
                                    <p:anim calcmode="lin" valueType="num">
                                      <p:cBhvr>
                                        <p:cTn id="23" dur="500"/>
                                        <p:tgtEl>
                                          <p:spTgt spid="157"/>
                                        </p:tgtEl>
                                        <p:attrNameLst>
                                          <p:attrName>ppt_h</p:attrName>
                                        </p:attrNameLst>
                                      </p:cBhvr>
                                      <p:tavLst>
                                        <p:tav tm="0">
                                          <p:val>
                                            <p:strVal val="ppt_h"/>
                                          </p:val>
                                        </p:tav>
                                        <p:tav tm="100000">
                                          <p:val>
                                            <p:fltVal val="0"/>
                                          </p:val>
                                        </p:tav>
                                      </p:tavLst>
                                    </p:anim>
                                    <p:set>
                                      <p:cBhvr>
                                        <p:cTn id="24" dur="1" fill="hold">
                                          <p:stCondLst>
                                            <p:cond delay="499"/>
                                          </p:stCondLst>
                                        </p:cTn>
                                        <p:tgtEl>
                                          <p:spTgt spid="157"/>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01"/>
                                        </p:tgtEl>
                                        <p:attrNameLst>
                                          <p:attrName>style.visibility</p:attrName>
                                        </p:attrNameLst>
                                      </p:cBhvr>
                                      <p:to>
                                        <p:strVal val="visible"/>
                                      </p:to>
                                    </p:set>
                                    <p:animEffect transition="in" filter="fade">
                                      <p:cBhvr>
                                        <p:cTn id="28" dur="1000"/>
                                        <p:tgtEl>
                                          <p:spTgt spid="101"/>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02"/>
                                        </p:tgtEl>
                                        <p:attrNameLst>
                                          <p:attrName>style.visibility</p:attrName>
                                        </p:attrNameLst>
                                      </p:cBhvr>
                                      <p:to>
                                        <p:strVal val="visible"/>
                                      </p:to>
                                    </p:set>
                                    <p:animEffect transition="in" filter="fade">
                                      <p:cBhvr>
                                        <p:cTn id="32" dur="1000"/>
                                        <p:tgtEl>
                                          <p:spTgt spid="102"/>
                                        </p:tgtEl>
                                      </p:cBhvr>
                                    </p:animEffect>
                                  </p:childTnLst>
                                </p:cTn>
                              </p:par>
                            </p:childTnLst>
                          </p:cTn>
                        </p:par>
                        <p:par>
                          <p:cTn id="33" fill="hold">
                            <p:stCondLst>
                              <p:cond delay="2500"/>
                            </p:stCondLst>
                            <p:childTnLst>
                              <p:par>
                                <p:cTn id="34" presetID="18" presetClass="entr" presetSubtype="3" fill="hold" nodeType="afterEffect">
                                  <p:stCondLst>
                                    <p:cond delay="0"/>
                                  </p:stCondLst>
                                  <p:childTnLst>
                                    <p:set>
                                      <p:cBhvr>
                                        <p:cTn id="35" dur="1" fill="hold">
                                          <p:stCondLst>
                                            <p:cond delay="0"/>
                                          </p:stCondLst>
                                        </p:cTn>
                                        <p:tgtEl>
                                          <p:spTgt spid="143"/>
                                        </p:tgtEl>
                                        <p:attrNameLst>
                                          <p:attrName>style.visibility</p:attrName>
                                        </p:attrNameLst>
                                      </p:cBhvr>
                                      <p:to>
                                        <p:strVal val="visible"/>
                                      </p:to>
                                    </p:set>
                                    <p:animEffect transition="in" filter="strips(upRight)">
                                      <p:cBhvr>
                                        <p:cTn id="36" dur="500"/>
                                        <p:tgtEl>
                                          <p:spTgt spid="143"/>
                                        </p:tgtEl>
                                      </p:cBhvr>
                                    </p:animEffect>
                                  </p:childTnLst>
                                </p:cTn>
                              </p:par>
                            </p:childTnLst>
                          </p:cTn>
                        </p:par>
                        <p:par>
                          <p:cTn id="37" fill="hold">
                            <p:stCondLst>
                              <p:cond delay="3000"/>
                            </p:stCondLst>
                            <p:childTnLst>
                              <p:par>
                                <p:cTn id="38" presetID="12" presetClass="entr" presetSubtype="4" fill="hold" grpId="0" nodeType="afterEffect">
                                  <p:stCondLst>
                                    <p:cond delay="0"/>
                                  </p:stCondLst>
                                  <p:childTnLst>
                                    <p:set>
                                      <p:cBhvr>
                                        <p:cTn id="39" dur="1" fill="hold">
                                          <p:stCondLst>
                                            <p:cond delay="0"/>
                                          </p:stCondLst>
                                        </p:cTn>
                                        <p:tgtEl>
                                          <p:spTgt spid="180"/>
                                        </p:tgtEl>
                                        <p:attrNameLst>
                                          <p:attrName>style.visibility</p:attrName>
                                        </p:attrNameLst>
                                      </p:cBhvr>
                                      <p:to>
                                        <p:strVal val="visible"/>
                                      </p:to>
                                    </p:set>
                                    <p:animEffect transition="in" filter="slide(fromBottom)">
                                      <p:cBhvr>
                                        <p:cTn id="40" dur="500"/>
                                        <p:tgtEl>
                                          <p:spTgt spid="180"/>
                                        </p:tgtEl>
                                      </p:cBhvr>
                                    </p:animEffect>
                                  </p:childTnLst>
                                </p:cTn>
                              </p:par>
                            </p:childTnLst>
                          </p:cTn>
                        </p:par>
                      </p:childTnLst>
                    </p:cTn>
                  </p:par>
                  <p:par>
                    <p:cTn id="41" fill="hold">
                      <p:stCondLst>
                        <p:cond delay="indefinite"/>
                      </p:stCondLst>
                      <p:childTnLst>
                        <p:par>
                          <p:cTn id="42" fill="hold">
                            <p:stCondLst>
                              <p:cond delay="0"/>
                            </p:stCondLst>
                            <p:childTnLst>
                              <p:par>
                                <p:cTn id="43" presetID="56" presetClass="path" presetSubtype="0" accel="50000" decel="50000" fill="hold" nodeType="clickEffect">
                                  <p:stCondLst>
                                    <p:cond delay="0"/>
                                  </p:stCondLst>
                                  <p:childTnLst>
                                    <p:animMotion origin="layout" path="M 4.44444E-6 4.44444E-6 L 0.20416 0.38518 " pathEditMode="relative" rAng="0" ptsTypes="AA">
                                      <p:cBhvr>
                                        <p:cTn id="44" dur="2000" fill="hold"/>
                                        <p:tgtEl>
                                          <p:spTgt spid="162"/>
                                        </p:tgtEl>
                                        <p:attrNameLst>
                                          <p:attrName>ppt_x</p:attrName>
                                          <p:attrName>ppt_y</p:attrName>
                                        </p:attrNameLst>
                                      </p:cBhvr>
                                      <p:rCtr x="10200" y="19300"/>
                                    </p:animMotion>
                                  </p:childTnLst>
                                </p:cTn>
                              </p:par>
                              <p:par>
                                <p:cTn id="45" presetID="42" presetClass="path" presetSubtype="0" accel="50000" decel="50000" fill="hold" nodeType="withEffect">
                                  <p:stCondLst>
                                    <p:cond delay="0"/>
                                  </p:stCondLst>
                                  <p:childTnLst>
                                    <p:animMotion origin="layout" path="M -2.77778E-7 -8.64198E-7 L 0.0316 0.39074 " pathEditMode="relative" rAng="0" ptsTypes="AA">
                                      <p:cBhvr>
                                        <p:cTn id="46" dur="2000" fill="hold"/>
                                        <p:tgtEl>
                                          <p:spTgt spid="163"/>
                                        </p:tgtEl>
                                        <p:attrNameLst>
                                          <p:attrName>ppt_x</p:attrName>
                                          <p:attrName>ppt_y</p:attrName>
                                        </p:attrNameLst>
                                      </p:cBhvr>
                                      <p:rCtr x="1600" y="19500"/>
                                    </p:animMotion>
                                  </p:childTnLst>
                                </p:cTn>
                              </p:par>
                              <p:par>
                                <p:cTn id="47" presetID="10" presetClass="exit" presetSubtype="0" fill="hold" nodeType="withEffect">
                                  <p:stCondLst>
                                    <p:cond delay="0"/>
                                  </p:stCondLst>
                                  <p:childTnLst>
                                    <p:animEffect transition="out" filter="fade">
                                      <p:cBhvr>
                                        <p:cTn id="48" dur="2000"/>
                                        <p:tgtEl>
                                          <p:spTgt spid="163"/>
                                        </p:tgtEl>
                                      </p:cBhvr>
                                    </p:animEffect>
                                    <p:set>
                                      <p:cBhvr>
                                        <p:cTn id="49" dur="1" fill="hold">
                                          <p:stCondLst>
                                            <p:cond delay="1999"/>
                                          </p:stCondLst>
                                        </p:cTn>
                                        <p:tgtEl>
                                          <p:spTgt spid="16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2.77778E-7 -4.81481E-6 L -2.77778E-7 -0.24722 L -0.25087 -0.24876 L -0.25 -0.07098 L -0.21562 0.13859 " pathEditMode="relative" rAng="0" ptsTypes="AAAAA">
                                      <p:cBhvr>
                                        <p:cTn id="53" dur="3000" fill="hold"/>
                                        <p:tgtEl>
                                          <p:spTgt spid="172"/>
                                        </p:tgtEl>
                                        <p:attrNameLst>
                                          <p:attrName>ppt_x</p:attrName>
                                          <p:attrName>ppt_y</p:attrName>
                                        </p:attrNameLst>
                                      </p:cBhvr>
                                      <p:rCtr x="-12600" y="-5500"/>
                                    </p:animMotion>
                                  </p:childTnLst>
                                </p:cTn>
                              </p:par>
                            </p:childTnLst>
                          </p:cTn>
                        </p:par>
                        <p:par>
                          <p:cTn id="54" fill="hold">
                            <p:stCondLst>
                              <p:cond delay="3000"/>
                            </p:stCondLst>
                            <p:childTnLst>
                              <p:par>
                                <p:cTn id="55" presetID="0" presetClass="path" presetSubtype="0" accel="50000" decel="50000" fill="hold" nodeType="afterEffect">
                                  <p:stCondLst>
                                    <p:cond delay="0"/>
                                  </p:stCondLst>
                                  <p:childTnLst>
                                    <p:animMotion origin="layout" path="M -0.00156 0.00278 L 0.00018 -0.28302 L -0.37812 -0.28148 L -0.37812 -0.06975 L -0.34618 0.11204 " pathEditMode="relative" rAng="0" ptsTypes="AAAAA">
                                      <p:cBhvr>
                                        <p:cTn id="56" dur="3000" fill="hold"/>
                                        <p:tgtEl>
                                          <p:spTgt spid="176"/>
                                        </p:tgtEl>
                                        <p:attrNameLst>
                                          <p:attrName>ppt_x</p:attrName>
                                          <p:attrName>ppt_y</p:attrName>
                                        </p:attrNameLst>
                                      </p:cBhvr>
                                      <p:rCtr x="-18800" y="-8800"/>
                                    </p:animMotion>
                                  </p:childTnLst>
                                </p:cTn>
                              </p:par>
                            </p:childTnLst>
                          </p:cTn>
                        </p:par>
                        <p:par>
                          <p:cTn id="57" fill="hold">
                            <p:stCondLst>
                              <p:cond delay="6000"/>
                            </p:stCondLst>
                            <p:childTnLst>
                              <p:par>
                                <p:cTn id="58" presetID="1" presetClass="exit" presetSubtype="0" fill="hold" nodeType="afterEffect">
                                  <p:stCondLst>
                                    <p:cond delay="0"/>
                                  </p:stCondLst>
                                  <p:childTnLst>
                                    <p:set>
                                      <p:cBhvr>
                                        <p:cTn id="59" dur="1" fill="hold">
                                          <p:stCondLst>
                                            <p:cond delay="0"/>
                                          </p:stCondLst>
                                        </p:cTn>
                                        <p:tgtEl>
                                          <p:spTgt spid="1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圓角矩形 82"/>
          <p:cNvSpPr/>
          <p:nvPr/>
        </p:nvSpPr>
        <p:spPr>
          <a:xfrm>
            <a:off x="4760913" y="995363"/>
            <a:ext cx="3705225" cy="3973512"/>
          </a:xfrm>
          <a:prstGeom prst="roundRect">
            <a:avLst/>
          </a:prstGeom>
          <a:solidFill>
            <a:schemeClr val="accent6">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dirty="0"/>
          </a:p>
        </p:txBody>
      </p:sp>
      <p:sp>
        <p:nvSpPr>
          <p:cNvPr id="61" name="圓角矩形 60"/>
          <p:cNvSpPr/>
          <p:nvPr/>
        </p:nvSpPr>
        <p:spPr>
          <a:xfrm>
            <a:off x="846138" y="1006475"/>
            <a:ext cx="3706812" cy="397351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62" name="圓角矩形 61"/>
          <p:cNvSpPr/>
          <p:nvPr/>
        </p:nvSpPr>
        <p:spPr>
          <a:xfrm>
            <a:off x="2819400" y="1008063"/>
            <a:ext cx="5651500" cy="3973512"/>
          </a:xfrm>
          <a:prstGeom prst="roundRect">
            <a:avLst/>
          </a:prstGeom>
          <a:solidFill>
            <a:schemeClr val="accent6">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20836"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mtClean="0"/>
              <a:t>Customer environment  2/3</a:t>
            </a:r>
            <a:endParaRPr lang="zh-TW" altLang="en-US" smtClean="0"/>
          </a:p>
        </p:txBody>
      </p:sp>
      <p:grpSp>
        <p:nvGrpSpPr>
          <p:cNvPr id="120837" name="群組 52"/>
          <p:cNvGrpSpPr>
            <a:grpSpLocks/>
          </p:cNvGrpSpPr>
          <p:nvPr/>
        </p:nvGrpSpPr>
        <p:grpSpPr bwMode="auto">
          <a:xfrm>
            <a:off x="6246813" y="2428875"/>
            <a:ext cx="1200150" cy="574675"/>
            <a:chOff x="6247130" y="2428240"/>
            <a:chExt cx="1199224" cy="574848"/>
          </a:xfrm>
        </p:grpSpPr>
        <p:pic>
          <p:nvPicPr>
            <p:cNvPr id="120881" name="圖片 18" descr="router_2.png"/>
            <p:cNvPicPr>
              <a:picLocks noChangeAspect="1"/>
            </p:cNvPicPr>
            <p:nvPr/>
          </p:nvPicPr>
          <p:blipFill>
            <a:blip r:embed="rId3"/>
            <a:srcRect/>
            <a:stretch>
              <a:fillRect/>
            </a:stretch>
          </p:blipFill>
          <p:spPr bwMode="auto">
            <a:xfrm>
              <a:off x="6247130" y="2438400"/>
              <a:ext cx="564688" cy="564688"/>
            </a:xfrm>
            <a:prstGeom prst="rect">
              <a:avLst/>
            </a:prstGeom>
            <a:noFill/>
            <a:ln w="9525">
              <a:noFill/>
              <a:miter lim="800000"/>
              <a:headEnd/>
              <a:tailEnd/>
            </a:ln>
          </p:spPr>
        </p:pic>
        <p:sp>
          <p:nvSpPr>
            <p:cNvPr id="120882" name="文字方塊 33"/>
            <p:cNvSpPr txBox="1">
              <a:spLocks noChangeArrowheads="1"/>
            </p:cNvSpPr>
            <p:nvPr/>
          </p:nvSpPr>
          <p:spPr bwMode="auto">
            <a:xfrm>
              <a:off x="6714834" y="2428240"/>
              <a:ext cx="731520" cy="523220"/>
            </a:xfrm>
            <a:prstGeom prst="rect">
              <a:avLst/>
            </a:prstGeom>
            <a:noFill/>
            <a:ln w="9525">
              <a:noFill/>
              <a:miter lim="800000"/>
              <a:headEnd/>
              <a:tailEnd/>
            </a:ln>
          </p:spPr>
          <p:txBody>
            <a:bodyPr>
              <a:spAutoFit/>
            </a:bodyPr>
            <a:lstStyle/>
            <a:p>
              <a:pPr algn="ctr"/>
              <a:r>
                <a:rPr lang="en-US" altLang="zh-TW" sz="1400">
                  <a:solidFill>
                    <a:srgbClr val="004986"/>
                  </a:solidFill>
                  <a:latin typeface="Calibri" pitchFamily="34" charset="0"/>
                </a:rPr>
                <a:t>1GbE</a:t>
              </a:r>
            </a:p>
            <a:p>
              <a:pPr algn="ctr"/>
              <a:r>
                <a:rPr lang="en-US" altLang="zh-TW" sz="1400">
                  <a:solidFill>
                    <a:srgbClr val="004986"/>
                  </a:solidFill>
                  <a:latin typeface="Calibri" pitchFamily="34" charset="0"/>
                </a:rPr>
                <a:t>LAN</a:t>
              </a:r>
              <a:endParaRPr lang="zh-TW" altLang="en-US" sz="1400">
                <a:solidFill>
                  <a:srgbClr val="004986"/>
                </a:solidFill>
                <a:latin typeface="Calibri" pitchFamily="34" charset="0"/>
              </a:endParaRPr>
            </a:p>
          </p:txBody>
        </p:sp>
      </p:grpSp>
      <p:pic>
        <p:nvPicPr>
          <p:cNvPr id="120838" name="圖片 12" descr="notebook.png"/>
          <p:cNvPicPr>
            <a:picLocks noChangeAspect="1"/>
          </p:cNvPicPr>
          <p:nvPr/>
        </p:nvPicPr>
        <p:blipFill>
          <a:blip r:embed="rId4"/>
          <a:srcRect/>
          <a:stretch>
            <a:fillRect/>
          </a:stretch>
        </p:blipFill>
        <p:spPr bwMode="auto">
          <a:xfrm>
            <a:off x="5516563" y="1200150"/>
            <a:ext cx="430212" cy="431800"/>
          </a:xfrm>
          <a:prstGeom prst="rect">
            <a:avLst/>
          </a:prstGeom>
          <a:noFill/>
          <a:ln w="9525">
            <a:noFill/>
            <a:miter lim="800000"/>
            <a:headEnd/>
            <a:tailEnd/>
          </a:ln>
        </p:spPr>
      </p:pic>
      <p:pic>
        <p:nvPicPr>
          <p:cNvPr id="120839" name="圖片 13" descr="computer_2.png"/>
          <p:cNvPicPr>
            <a:picLocks noChangeAspect="1"/>
          </p:cNvPicPr>
          <p:nvPr/>
        </p:nvPicPr>
        <p:blipFill>
          <a:blip r:embed="rId5"/>
          <a:srcRect/>
          <a:stretch>
            <a:fillRect/>
          </a:stretch>
        </p:blipFill>
        <p:spPr bwMode="auto">
          <a:xfrm>
            <a:off x="6024563" y="1220788"/>
            <a:ext cx="420687" cy="420687"/>
          </a:xfrm>
          <a:prstGeom prst="rect">
            <a:avLst/>
          </a:prstGeom>
          <a:noFill/>
          <a:ln w="9525">
            <a:noFill/>
            <a:miter lim="800000"/>
            <a:headEnd/>
            <a:tailEnd/>
          </a:ln>
        </p:spPr>
      </p:pic>
      <p:pic>
        <p:nvPicPr>
          <p:cNvPr id="120840" name="圖片 14" descr="notebook.png"/>
          <p:cNvPicPr>
            <a:picLocks noChangeAspect="1"/>
          </p:cNvPicPr>
          <p:nvPr/>
        </p:nvPicPr>
        <p:blipFill>
          <a:blip r:embed="rId4"/>
          <a:srcRect/>
          <a:stretch>
            <a:fillRect/>
          </a:stretch>
        </p:blipFill>
        <p:spPr bwMode="auto">
          <a:xfrm>
            <a:off x="6511925" y="1190625"/>
            <a:ext cx="431800" cy="430213"/>
          </a:xfrm>
          <a:prstGeom prst="rect">
            <a:avLst/>
          </a:prstGeom>
          <a:noFill/>
          <a:ln w="9525">
            <a:noFill/>
            <a:miter lim="800000"/>
            <a:headEnd/>
            <a:tailEnd/>
          </a:ln>
        </p:spPr>
      </p:pic>
      <p:pic>
        <p:nvPicPr>
          <p:cNvPr id="120841" name="圖片 15" descr="computer_2.png"/>
          <p:cNvPicPr>
            <a:picLocks noChangeAspect="1"/>
          </p:cNvPicPr>
          <p:nvPr/>
        </p:nvPicPr>
        <p:blipFill>
          <a:blip r:embed="rId5"/>
          <a:srcRect/>
          <a:stretch>
            <a:fillRect/>
          </a:stretch>
        </p:blipFill>
        <p:spPr bwMode="auto">
          <a:xfrm>
            <a:off x="7019925" y="1209675"/>
            <a:ext cx="420688" cy="422275"/>
          </a:xfrm>
          <a:prstGeom prst="rect">
            <a:avLst/>
          </a:prstGeom>
          <a:noFill/>
          <a:ln w="9525">
            <a:noFill/>
            <a:miter lim="800000"/>
            <a:headEnd/>
            <a:tailEnd/>
          </a:ln>
        </p:spPr>
      </p:pic>
      <p:cxnSp>
        <p:nvCxnSpPr>
          <p:cNvPr id="36" name="直線接點 35"/>
          <p:cNvCxnSpPr/>
          <p:nvPr/>
        </p:nvCxnSpPr>
        <p:spPr>
          <a:xfrm flipH="1">
            <a:off x="6742113" y="1603375"/>
            <a:ext cx="477837" cy="957263"/>
          </a:xfrm>
          <a:prstGeom prst="line">
            <a:avLst/>
          </a:prstGeom>
          <a:ln w="158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a:xfrm flipH="1">
            <a:off x="6650038" y="1598613"/>
            <a:ext cx="65087" cy="862012"/>
          </a:xfrm>
          <a:prstGeom prst="line">
            <a:avLst/>
          </a:prstGeom>
          <a:ln w="158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a:xfrm>
            <a:off x="5719763" y="1617663"/>
            <a:ext cx="598487" cy="942975"/>
          </a:xfrm>
          <a:prstGeom prst="line">
            <a:avLst/>
          </a:prstGeom>
          <a:ln w="158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a:xfrm>
            <a:off x="6208713" y="1614488"/>
            <a:ext cx="200025" cy="862012"/>
          </a:xfrm>
          <a:prstGeom prst="line">
            <a:avLst/>
          </a:prstGeom>
          <a:ln w="158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120846" name="圖片 51" descr="file copy.png"/>
          <p:cNvPicPr>
            <a:picLocks noChangeAspect="1"/>
          </p:cNvPicPr>
          <p:nvPr/>
        </p:nvPicPr>
        <p:blipFill>
          <a:blip r:embed="rId6"/>
          <a:srcRect/>
          <a:stretch>
            <a:fillRect/>
          </a:stretch>
        </p:blipFill>
        <p:spPr bwMode="auto">
          <a:xfrm>
            <a:off x="5942013" y="3959225"/>
            <a:ext cx="441325" cy="441325"/>
          </a:xfrm>
          <a:prstGeom prst="rect">
            <a:avLst/>
          </a:prstGeom>
          <a:noFill/>
          <a:ln w="9525">
            <a:noFill/>
            <a:miter lim="800000"/>
            <a:headEnd/>
            <a:tailEnd/>
          </a:ln>
        </p:spPr>
      </p:pic>
      <p:grpSp>
        <p:nvGrpSpPr>
          <p:cNvPr id="120847" name="群組 65"/>
          <p:cNvGrpSpPr>
            <a:grpSpLocks/>
          </p:cNvGrpSpPr>
          <p:nvPr/>
        </p:nvGrpSpPr>
        <p:grpSpPr bwMode="auto">
          <a:xfrm>
            <a:off x="1444625" y="1241425"/>
            <a:ext cx="2876550" cy="3108325"/>
            <a:chOff x="1546166" y="1241366"/>
            <a:chExt cx="2875916" cy="3107633"/>
          </a:xfrm>
        </p:grpSpPr>
        <p:grpSp>
          <p:nvGrpSpPr>
            <p:cNvPr id="120859" name="群組 57"/>
            <p:cNvGrpSpPr>
              <a:grpSpLocks/>
            </p:cNvGrpSpPr>
            <p:nvPr/>
          </p:nvGrpSpPr>
          <p:grpSpPr bwMode="auto">
            <a:xfrm>
              <a:off x="1566487" y="2338646"/>
              <a:ext cx="2855595" cy="738664"/>
              <a:chOff x="843280" y="2438400"/>
              <a:chExt cx="2855595" cy="738664"/>
            </a:xfrm>
          </p:grpSpPr>
          <p:pic>
            <p:nvPicPr>
              <p:cNvPr id="120877" name="圖片 6" descr="router_2.png"/>
              <p:cNvPicPr>
                <a:picLocks noChangeAspect="1"/>
              </p:cNvPicPr>
              <p:nvPr/>
            </p:nvPicPr>
            <p:blipFill>
              <a:blip r:embed="rId3"/>
              <a:srcRect/>
              <a:stretch>
                <a:fillRect/>
              </a:stretch>
            </p:blipFill>
            <p:spPr bwMode="auto">
              <a:xfrm>
                <a:off x="2478405" y="2540000"/>
                <a:ext cx="564688" cy="564688"/>
              </a:xfrm>
              <a:prstGeom prst="rect">
                <a:avLst/>
              </a:prstGeom>
              <a:noFill/>
              <a:ln w="9525">
                <a:noFill/>
                <a:miter lim="800000"/>
                <a:headEnd/>
                <a:tailEnd/>
              </a:ln>
            </p:spPr>
          </p:pic>
          <p:pic>
            <p:nvPicPr>
              <p:cNvPr id="120878" name="圖片 7" descr="router_2.png"/>
              <p:cNvPicPr>
                <a:picLocks noChangeAspect="1"/>
              </p:cNvPicPr>
              <p:nvPr/>
            </p:nvPicPr>
            <p:blipFill>
              <a:blip r:embed="rId3"/>
              <a:srcRect/>
              <a:stretch>
                <a:fillRect/>
              </a:stretch>
            </p:blipFill>
            <p:spPr bwMode="auto">
              <a:xfrm>
                <a:off x="1421130" y="2540000"/>
                <a:ext cx="564688" cy="564688"/>
              </a:xfrm>
              <a:prstGeom prst="rect">
                <a:avLst/>
              </a:prstGeom>
              <a:noFill/>
              <a:ln w="9525">
                <a:noFill/>
                <a:miter lim="800000"/>
                <a:headEnd/>
                <a:tailEnd/>
              </a:ln>
            </p:spPr>
          </p:pic>
          <p:sp>
            <p:nvSpPr>
              <p:cNvPr id="120879" name="文字方塊 19"/>
              <p:cNvSpPr txBox="1">
                <a:spLocks noChangeArrowheads="1"/>
              </p:cNvSpPr>
              <p:nvPr/>
            </p:nvSpPr>
            <p:spPr bwMode="auto">
              <a:xfrm>
                <a:off x="2967355" y="2550160"/>
                <a:ext cx="731520" cy="523220"/>
              </a:xfrm>
              <a:prstGeom prst="rect">
                <a:avLst/>
              </a:prstGeom>
              <a:noFill/>
              <a:ln w="9525">
                <a:noFill/>
                <a:miter lim="800000"/>
                <a:headEnd/>
                <a:tailEnd/>
              </a:ln>
            </p:spPr>
            <p:txBody>
              <a:bodyPr>
                <a:spAutoFit/>
              </a:bodyPr>
              <a:lstStyle/>
              <a:p>
                <a:pPr algn="ctr"/>
                <a:r>
                  <a:rPr lang="en-US" altLang="zh-TW" sz="1400">
                    <a:solidFill>
                      <a:srgbClr val="0070C0"/>
                    </a:solidFill>
                    <a:latin typeface="Calibri" pitchFamily="34" charset="0"/>
                  </a:rPr>
                  <a:t>FC SAN</a:t>
                </a:r>
              </a:p>
              <a:p>
                <a:pPr algn="ctr"/>
                <a:r>
                  <a:rPr lang="en-US" altLang="zh-TW" sz="1400">
                    <a:solidFill>
                      <a:srgbClr val="0070C0"/>
                    </a:solidFill>
                    <a:latin typeface="Calibri" pitchFamily="34" charset="0"/>
                  </a:rPr>
                  <a:t>switch</a:t>
                </a:r>
                <a:endParaRPr lang="zh-TW" altLang="en-US" sz="1400">
                  <a:solidFill>
                    <a:srgbClr val="0070C0"/>
                  </a:solidFill>
                  <a:latin typeface="Calibri" pitchFamily="34" charset="0"/>
                </a:endParaRPr>
              </a:p>
            </p:txBody>
          </p:sp>
          <p:sp>
            <p:nvSpPr>
              <p:cNvPr id="120880" name="文字方塊 20"/>
              <p:cNvSpPr txBox="1">
                <a:spLocks noChangeArrowheads="1"/>
              </p:cNvSpPr>
              <p:nvPr/>
            </p:nvSpPr>
            <p:spPr bwMode="auto">
              <a:xfrm>
                <a:off x="843280" y="2438400"/>
                <a:ext cx="731520" cy="738664"/>
              </a:xfrm>
              <a:prstGeom prst="rect">
                <a:avLst/>
              </a:prstGeom>
              <a:noFill/>
              <a:ln w="9525">
                <a:noFill/>
                <a:miter lim="800000"/>
                <a:headEnd/>
                <a:tailEnd/>
              </a:ln>
            </p:spPr>
            <p:txBody>
              <a:bodyPr>
                <a:spAutoFit/>
              </a:bodyPr>
              <a:lstStyle/>
              <a:p>
                <a:pPr algn="ctr"/>
                <a:r>
                  <a:rPr lang="en-US" altLang="zh-TW" sz="1400">
                    <a:solidFill>
                      <a:srgbClr val="0070C0"/>
                    </a:solidFill>
                    <a:latin typeface="Calibri" pitchFamily="34" charset="0"/>
                  </a:rPr>
                  <a:t>iSCSI</a:t>
                </a:r>
              </a:p>
              <a:p>
                <a:pPr algn="ctr"/>
                <a:r>
                  <a:rPr lang="en-US" altLang="zh-TW" sz="1400">
                    <a:solidFill>
                      <a:srgbClr val="0070C0"/>
                    </a:solidFill>
                    <a:latin typeface="Calibri" pitchFamily="34" charset="0"/>
                  </a:rPr>
                  <a:t>SAN switch</a:t>
                </a:r>
                <a:endParaRPr lang="zh-TW" altLang="en-US" sz="1400">
                  <a:solidFill>
                    <a:srgbClr val="0070C0"/>
                  </a:solidFill>
                  <a:latin typeface="Calibri" pitchFamily="34" charset="0"/>
                </a:endParaRPr>
              </a:p>
            </p:txBody>
          </p:sp>
        </p:grpSp>
        <p:grpSp>
          <p:nvGrpSpPr>
            <p:cNvPr id="120860" name="群組 56"/>
            <p:cNvGrpSpPr>
              <a:grpSpLocks/>
            </p:cNvGrpSpPr>
            <p:nvPr/>
          </p:nvGrpSpPr>
          <p:grpSpPr bwMode="auto">
            <a:xfrm>
              <a:off x="1853507" y="1241366"/>
              <a:ext cx="1739438" cy="1273234"/>
              <a:chOff x="1130300" y="1341120"/>
              <a:chExt cx="1739438" cy="1273234"/>
            </a:xfrm>
          </p:grpSpPr>
          <p:grpSp>
            <p:nvGrpSpPr>
              <p:cNvPr id="120870" name="群組 5"/>
              <p:cNvGrpSpPr>
                <a:grpSpLocks/>
              </p:cNvGrpSpPr>
              <p:nvPr/>
            </p:nvGrpSpPr>
            <p:grpSpPr bwMode="auto">
              <a:xfrm>
                <a:off x="1130300" y="1341120"/>
                <a:ext cx="1739438" cy="463088"/>
                <a:chOff x="490220" y="1137920"/>
                <a:chExt cx="1739438" cy="463088"/>
              </a:xfrm>
            </p:grpSpPr>
            <p:pic>
              <p:nvPicPr>
                <p:cNvPr id="120874" name="圖片 2" descr="server_2.png"/>
                <p:cNvPicPr>
                  <a:picLocks noChangeAspect="1"/>
                </p:cNvPicPr>
                <p:nvPr/>
              </p:nvPicPr>
              <p:blipFill>
                <a:blip r:embed="rId7"/>
                <a:srcRect/>
                <a:stretch>
                  <a:fillRect/>
                </a:stretch>
              </p:blipFill>
              <p:spPr bwMode="auto">
                <a:xfrm>
                  <a:off x="490220" y="1137920"/>
                  <a:ext cx="463088" cy="463088"/>
                </a:xfrm>
                <a:prstGeom prst="rect">
                  <a:avLst/>
                </a:prstGeom>
                <a:noFill/>
                <a:ln w="9525">
                  <a:noFill/>
                  <a:miter lim="800000"/>
                  <a:headEnd/>
                  <a:tailEnd/>
                </a:ln>
              </p:spPr>
            </p:pic>
            <p:pic>
              <p:nvPicPr>
                <p:cNvPr id="120875" name="圖片 3" descr="server_2.png"/>
                <p:cNvPicPr>
                  <a:picLocks noChangeAspect="1"/>
                </p:cNvPicPr>
                <p:nvPr/>
              </p:nvPicPr>
              <p:blipFill>
                <a:blip r:embed="rId7"/>
                <a:srcRect/>
                <a:stretch>
                  <a:fillRect/>
                </a:stretch>
              </p:blipFill>
              <p:spPr bwMode="auto">
                <a:xfrm>
                  <a:off x="1018540" y="1137920"/>
                  <a:ext cx="463088" cy="463088"/>
                </a:xfrm>
                <a:prstGeom prst="rect">
                  <a:avLst/>
                </a:prstGeom>
                <a:noFill/>
                <a:ln w="9525">
                  <a:noFill/>
                  <a:miter lim="800000"/>
                  <a:headEnd/>
                  <a:tailEnd/>
                </a:ln>
              </p:spPr>
            </p:pic>
            <p:pic>
              <p:nvPicPr>
                <p:cNvPr id="120876" name="圖片 4" descr="server_2.png"/>
                <p:cNvPicPr>
                  <a:picLocks noChangeAspect="1"/>
                </p:cNvPicPr>
                <p:nvPr/>
              </p:nvPicPr>
              <p:blipFill>
                <a:blip r:embed="rId7"/>
                <a:srcRect/>
                <a:stretch>
                  <a:fillRect/>
                </a:stretch>
              </p:blipFill>
              <p:spPr bwMode="auto">
                <a:xfrm>
                  <a:off x="1766570" y="1137920"/>
                  <a:ext cx="463088" cy="463088"/>
                </a:xfrm>
                <a:prstGeom prst="rect">
                  <a:avLst/>
                </a:prstGeom>
                <a:noFill/>
                <a:ln w="9525">
                  <a:noFill/>
                  <a:miter lim="800000"/>
                  <a:headEnd/>
                  <a:tailEnd/>
                </a:ln>
              </p:spPr>
            </p:pic>
          </p:grpSp>
          <p:cxnSp>
            <p:nvCxnSpPr>
              <p:cNvPr id="23" name="直線接點 22"/>
              <p:cNvCxnSpPr>
                <a:stCxn id="3" idx="2"/>
              </p:cNvCxnSpPr>
              <p:nvPr/>
            </p:nvCxnSpPr>
            <p:spPr>
              <a:xfrm rot="16200000" flipH="1">
                <a:off x="1052303" y="2114853"/>
                <a:ext cx="809444" cy="188871"/>
              </a:xfrm>
              <a:prstGeom prst="line">
                <a:avLst/>
              </a:prstGeom>
              <a:ln w="158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rot="5400000">
                <a:off x="1486389" y="2115648"/>
                <a:ext cx="801508" cy="119036"/>
              </a:xfrm>
              <a:prstGeom prst="line">
                <a:avLst/>
              </a:prstGeom>
              <a:ln w="158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rot="16200000" flipH="1">
                <a:off x="2241873" y="2171197"/>
                <a:ext cx="791985" cy="17459"/>
              </a:xfrm>
              <a:prstGeom prst="line">
                <a:avLst/>
              </a:prstGeom>
              <a:ln w="158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0861" name="群組 64"/>
            <p:cNvGrpSpPr>
              <a:grpSpLocks/>
            </p:cNvGrpSpPr>
            <p:nvPr/>
          </p:nvGrpSpPr>
          <p:grpSpPr bwMode="auto">
            <a:xfrm>
              <a:off x="1546166" y="2992795"/>
              <a:ext cx="2617424" cy="1356204"/>
              <a:chOff x="1546166" y="2992795"/>
              <a:chExt cx="2617424" cy="1356204"/>
            </a:xfrm>
          </p:grpSpPr>
          <p:cxnSp>
            <p:nvCxnSpPr>
              <p:cNvPr id="28" name="直線接點 27"/>
              <p:cNvCxnSpPr>
                <a:stCxn id="7" idx="2"/>
              </p:cNvCxnSpPr>
              <p:nvPr/>
            </p:nvCxnSpPr>
            <p:spPr>
              <a:xfrm rot="5400000">
                <a:off x="3145221" y="3251486"/>
                <a:ext cx="584070" cy="93642"/>
              </a:xfrm>
              <a:prstGeom prst="line">
                <a:avLst/>
              </a:prstGeom>
              <a:ln w="158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flipH="1">
                <a:off x="2131825" y="2993576"/>
                <a:ext cx="292036" cy="599941"/>
              </a:xfrm>
              <a:prstGeom prst="line">
                <a:avLst/>
              </a:prstGeom>
              <a:ln w="158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120864" name="圖片 47" descr="volume2_icon.png"/>
              <p:cNvPicPr>
                <a:picLocks noChangeAspect="1"/>
              </p:cNvPicPr>
              <p:nvPr/>
            </p:nvPicPr>
            <p:blipFill>
              <a:blip r:embed="rId8"/>
              <a:srcRect/>
              <a:stretch>
                <a:fillRect/>
              </a:stretch>
            </p:blipFill>
            <p:spPr bwMode="auto">
              <a:xfrm>
                <a:off x="1743298" y="3965169"/>
                <a:ext cx="435496" cy="381059"/>
              </a:xfrm>
              <a:prstGeom prst="rect">
                <a:avLst/>
              </a:prstGeom>
              <a:noFill/>
              <a:ln w="9525">
                <a:noFill/>
                <a:miter lim="800000"/>
                <a:headEnd/>
                <a:tailEnd/>
              </a:ln>
            </p:spPr>
          </p:pic>
          <p:pic>
            <p:nvPicPr>
              <p:cNvPr id="120865" name="圖片 48" descr="volume2_icon.png"/>
              <p:cNvPicPr>
                <a:picLocks noChangeAspect="1"/>
              </p:cNvPicPr>
              <p:nvPr/>
            </p:nvPicPr>
            <p:blipFill>
              <a:blip r:embed="rId8"/>
              <a:srcRect/>
              <a:stretch>
                <a:fillRect/>
              </a:stretch>
            </p:blipFill>
            <p:spPr bwMode="auto">
              <a:xfrm>
                <a:off x="2203269" y="3967940"/>
                <a:ext cx="435496" cy="381059"/>
              </a:xfrm>
              <a:prstGeom prst="rect">
                <a:avLst/>
              </a:prstGeom>
              <a:noFill/>
              <a:ln w="9525">
                <a:noFill/>
                <a:miter lim="800000"/>
                <a:headEnd/>
                <a:tailEnd/>
              </a:ln>
            </p:spPr>
          </p:pic>
          <p:pic>
            <p:nvPicPr>
              <p:cNvPr id="120866" name="圖片 49" descr="volume2_icon.png"/>
              <p:cNvPicPr>
                <a:picLocks noChangeAspect="1"/>
              </p:cNvPicPr>
              <p:nvPr/>
            </p:nvPicPr>
            <p:blipFill>
              <a:blip r:embed="rId8"/>
              <a:srcRect/>
              <a:stretch>
                <a:fillRect/>
              </a:stretch>
            </p:blipFill>
            <p:spPr bwMode="auto">
              <a:xfrm>
                <a:off x="3458491" y="3943002"/>
                <a:ext cx="435496" cy="381059"/>
              </a:xfrm>
              <a:prstGeom prst="rect">
                <a:avLst/>
              </a:prstGeom>
              <a:noFill/>
              <a:ln w="9525">
                <a:noFill/>
                <a:miter lim="800000"/>
                <a:headEnd/>
                <a:tailEnd/>
              </a:ln>
            </p:spPr>
          </p:pic>
          <p:pic>
            <p:nvPicPr>
              <p:cNvPr id="120867" name="圖片 50" descr="volume2_icon.png"/>
              <p:cNvPicPr>
                <a:picLocks noChangeAspect="1"/>
              </p:cNvPicPr>
              <p:nvPr/>
            </p:nvPicPr>
            <p:blipFill>
              <a:blip r:embed="rId8"/>
              <a:srcRect/>
              <a:stretch>
                <a:fillRect/>
              </a:stretch>
            </p:blipFill>
            <p:spPr bwMode="auto">
              <a:xfrm>
                <a:off x="3020687" y="3929148"/>
                <a:ext cx="435496" cy="381059"/>
              </a:xfrm>
              <a:prstGeom prst="rect">
                <a:avLst/>
              </a:prstGeom>
              <a:noFill/>
              <a:ln w="9525">
                <a:noFill/>
                <a:miter lim="800000"/>
                <a:headEnd/>
                <a:tailEnd/>
              </a:ln>
            </p:spPr>
          </p:pic>
          <p:pic>
            <p:nvPicPr>
              <p:cNvPr id="120868" name="圖片 62" descr="Q316_front_no_cover.png"/>
              <p:cNvPicPr>
                <a:picLocks noChangeAspect="1"/>
              </p:cNvPicPr>
              <p:nvPr/>
            </p:nvPicPr>
            <p:blipFill>
              <a:blip r:embed="rId9"/>
              <a:srcRect/>
              <a:stretch>
                <a:fillRect/>
              </a:stretch>
            </p:blipFill>
            <p:spPr bwMode="auto">
              <a:xfrm>
                <a:off x="1546166" y="3534986"/>
                <a:ext cx="1317870" cy="405245"/>
              </a:xfrm>
              <a:prstGeom prst="rect">
                <a:avLst/>
              </a:prstGeom>
              <a:noFill/>
              <a:ln w="9525">
                <a:noFill/>
                <a:miter lim="800000"/>
                <a:headEnd/>
                <a:tailEnd/>
              </a:ln>
            </p:spPr>
          </p:pic>
          <p:pic>
            <p:nvPicPr>
              <p:cNvPr id="120869" name="圖片 63" descr="Q316_front_no_cover.png"/>
              <p:cNvPicPr>
                <a:picLocks noChangeAspect="1"/>
              </p:cNvPicPr>
              <p:nvPr/>
            </p:nvPicPr>
            <p:blipFill>
              <a:blip r:embed="rId9"/>
              <a:srcRect/>
              <a:stretch>
                <a:fillRect/>
              </a:stretch>
            </p:blipFill>
            <p:spPr bwMode="auto">
              <a:xfrm>
                <a:off x="2845720" y="3529444"/>
                <a:ext cx="1317870" cy="405245"/>
              </a:xfrm>
              <a:prstGeom prst="rect">
                <a:avLst/>
              </a:prstGeom>
              <a:noFill/>
              <a:ln w="9525">
                <a:noFill/>
                <a:miter lim="800000"/>
                <a:headEnd/>
                <a:tailEnd/>
              </a:ln>
            </p:spPr>
          </p:pic>
        </p:grpSp>
      </p:grpSp>
      <p:sp>
        <p:nvSpPr>
          <p:cNvPr id="120848" name="文字方塊 66"/>
          <p:cNvSpPr txBox="1">
            <a:spLocks noChangeArrowheads="1"/>
          </p:cNvSpPr>
          <p:nvPr/>
        </p:nvSpPr>
        <p:spPr bwMode="auto">
          <a:xfrm>
            <a:off x="1546225" y="4471988"/>
            <a:ext cx="2152650" cy="400050"/>
          </a:xfrm>
          <a:prstGeom prst="rect">
            <a:avLst/>
          </a:prstGeom>
          <a:noFill/>
          <a:ln w="9525">
            <a:noFill/>
            <a:miter lim="800000"/>
            <a:headEnd/>
            <a:tailEnd/>
          </a:ln>
        </p:spPr>
        <p:txBody>
          <a:bodyPr>
            <a:spAutoFit/>
          </a:bodyPr>
          <a:lstStyle/>
          <a:p>
            <a:r>
              <a:rPr lang="en-US" altLang="zh-TW" sz="2000" b="1">
                <a:solidFill>
                  <a:schemeClr val="bg1"/>
                </a:solidFill>
                <a:latin typeface="Calibri" pitchFamily="34" charset="0"/>
              </a:rPr>
              <a:t>SAN  environment</a:t>
            </a:r>
            <a:endParaRPr lang="zh-TW" altLang="en-US" sz="2000" b="1">
              <a:solidFill>
                <a:schemeClr val="bg1"/>
              </a:solidFill>
              <a:latin typeface="Calibri" pitchFamily="34" charset="0"/>
            </a:endParaRPr>
          </a:p>
        </p:txBody>
      </p:sp>
      <p:sp>
        <p:nvSpPr>
          <p:cNvPr id="120849" name="文字方塊 67"/>
          <p:cNvSpPr txBox="1">
            <a:spLocks noChangeArrowheads="1"/>
          </p:cNvSpPr>
          <p:nvPr/>
        </p:nvSpPr>
        <p:spPr bwMode="auto">
          <a:xfrm>
            <a:off x="5805488" y="4483100"/>
            <a:ext cx="2152650" cy="400050"/>
          </a:xfrm>
          <a:prstGeom prst="rect">
            <a:avLst/>
          </a:prstGeom>
          <a:noFill/>
          <a:ln w="9525">
            <a:noFill/>
            <a:miter lim="800000"/>
            <a:headEnd/>
            <a:tailEnd/>
          </a:ln>
        </p:spPr>
        <p:txBody>
          <a:bodyPr>
            <a:spAutoFit/>
          </a:bodyPr>
          <a:lstStyle/>
          <a:p>
            <a:r>
              <a:rPr lang="en-US" altLang="zh-TW" sz="2000" b="1">
                <a:solidFill>
                  <a:schemeClr val="bg1"/>
                </a:solidFill>
                <a:latin typeface="Calibri" pitchFamily="34" charset="0"/>
              </a:rPr>
              <a:t>NAS  environment</a:t>
            </a:r>
            <a:endParaRPr lang="zh-TW" altLang="en-US" sz="2000" b="1">
              <a:solidFill>
                <a:schemeClr val="bg1"/>
              </a:solidFill>
              <a:latin typeface="Calibri" pitchFamily="34" charset="0"/>
            </a:endParaRPr>
          </a:p>
        </p:txBody>
      </p:sp>
      <p:pic>
        <p:nvPicPr>
          <p:cNvPr id="120850" name="圖片 68" descr="file copy.png"/>
          <p:cNvPicPr>
            <a:picLocks noChangeAspect="1"/>
          </p:cNvPicPr>
          <p:nvPr/>
        </p:nvPicPr>
        <p:blipFill>
          <a:blip r:embed="rId6"/>
          <a:srcRect/>
          <a:stretch>
            <a:fillRect/>
          </a:stretch>
        </p:blipFill>
        <p:spPr bwMode="auto">
          <a:xfrm>
            <a:off x="5580063" y="3979863"/>
            <a:ext cx="439737" cy="439737"/>
          </a:xfrm>
          <a:prstGeom prst="rect">
            <a:avLst/>
          </a:prstGeom>
          <a:noFill/>
          <a:ln w="9525">
            <a:noFill/>
            <a:miter lim="800000"/>
            <a:headEnd/>
            <a:tailEnd/>
          </a:ln>
        </p:spPr>
      </p:pic>
      <p:pic>
        <p:nvPicPr>
          <p:cNvPr id="120851" name="圖片 83" descr="server_2.png"/>
          <p:cNvPicPr>
            <a:picLocks noChangeAspect="1"/>
          </p:cNvPicPr>
          <p:nvPr/>
        </p:nvPicPr>
        <p:blipFill>
          <a:blip r:embed="rId7"/>
          <a:srcRect/>
          <a:stretch>
            <a:fillRect/>
          </a:stretch>
        </p:blipFill>
        <p:spPr bwMode="auto">
          <a:xfrm>
            <a:off x="3606800" y="1246188"/>
            <a:ext cx="463550" cy="463550"/>
          </a:xfrm>
          <a:prstGeom prst="rect">
            <a:avLst/>
          </a:prstGeom>
          <a:noFill/>
          <a:ln w="9525">
            <a:noFill/>
            <a:miter lim="800000"/>
            <a:headEnd/>
            <a:tailEnd/>
          </a:ln>
        </p:spPr>
      </p:pic>
      <p:pic>
        <p:nvPicPr>
          <p:cNvPr id="88" name="圖片 87" descr="volume3_icon.png"/>
          <p:cNvPicPr>
            <a:picLocks noChangeAspect="1"/>
          </p:cNvPicPr>
          <p:nvPr/>
        </p:nvPicPr>
        <p:blipFill>
          <a:blip r:embed="rId10"/>
          <a:srcRect/>
          <a:stretch>
            <a:fillRect/>
          </a:stretch>
        </p:blipFill>
        <p:spPr bwMode="auto">
          <a:xfrm>
            <a:off x="5135563" y="4017963"/>
            <a:ext cx="438150" cy="384175"/>
          </a:xfrm>
          <a:prstGeom prst="rect">
            <a:avLst/>
          </a:prstGeom>
          <a:noFill/>
          <a:ln w="9525">
            <a:noFill/>
            <a:miter lim="800000"/>
            <a:headEnd/>
            <a:tailEnd/>
          </a:ln>
        </p:spPr>
      </p:pic>
      <p:cxnSp>
        <p:nvCxnSpPr>
          <p:cNvPr id="90" name="直線接點 89"/>
          <p:cNvCxnSpPr>
            <a:stCxn id="84" idx="2"/>
          </p:cNvCxnSpPr>
          <p:nvPr/>
        </p:nvCxnSpPr>
        <p:spPr>
          <a:xfrm rot="5400000">
            <a:off x="3278981" y="1926432"/>
            <a:ext cx="776287" cy="342900"/>
          </a:xfrm>
          <a:prstGeom prst="line">
            <a:avLst/>
          </a:prstGeom>
          <a:ln w="158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直線接點 90"/>
          <p:cNvCxnSpPr/>
          <p:nvPr/>
        </p:nvCxnSpPr>
        <p:spPr>
          <a:xfrm>
            <a:off x="3571875" y="2933700"/>
            <a:ext cx="1868488" cy="7239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6" name="直線接點 75"/>
          <p:cNvCxnSpPr/>
          <p:nvPr/>
        </p:nvCxnSpPr>
        <p:spPr>
          <a:xfrm rot="5400000">
            <a:off x="3193256" y="1907382"/>
            <a:ext cx="776287" cy="3429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7" name="直線接點 76"/>
          <p:cNvCxnSpPr/>
          <p:nvPr/>
        </p:nvCxnSpPr>
        <p:spPr>
          <a:xfrm rot="16200000" flipH="1">
            <a:off x="2752726" y="2085975"/>
            <a:ext cx="830262" cy="65087"/>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9" name="直線接點 78"/>
          <p:cNvCxnSpPr>
            <a:endCxn id="17" idx="0"/>
          </p:cNvCxnSpPr>
          <p:nvPr/>
        </p:nvCxnSpPr>
        <p:spPr>
          <a:xfrm flipH="1">
            <a:off x="5745163" y="2914650"/>
            <a:ext cx="588962" cy="639763"/>
          </a:xfrm>
          <a:prstGeom prst="line">
            <a:avLst/>
          </a:prstGeom>
          <a:ln w="158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120858" name="圖片 16" descr="U300_3U front_2.png"/>
          <p:cNvPicPr>
            <a:picLocks noChangeAspect="1"/>
          </p:cNvPicPr>
          <p:nvPr/>
        </p:nvPicPr>
        <p:blipFill>
          <a:blip r:embed="rId11"/>
          <a:srcRect/>
          <a:stretch>
            <a:fillRect/>
          </a:stretch>
        </p:blipFill>
        <p:spPr bwMode="auto">
          <a:xfrm>
            <a:off x="5167313" y="3554413"/>
            <a:ext cx="1155700" cy="4524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fade">
                                      <p:cBhvr>
                                        <p:cTn id="11" dur="1000"/>
                                        <p:tgtEl>
                                          <p:spTgt spid="88"/>
                                        </p:tgtEl>
                                      </p:cBhvr>
                                    </p:animEffect>
                                  </p:childTnLst>
                                </p:cTn>
                              </p:par>
                            </p:childTnLst>
                          </p:cTn>
                        </p:par>
                        <p:par>
                          <p:cTn id="12" fill="hold">
                            <p:stCondLst>
                              <p:cond delay="2000"/>
                            </p:stCondLst>
                            <p:childTnLst>
                              <p:par>
                                <p:cTn id="13" presetID="18" presetClass="entr" presetSubtype="12" fill="hold" nodeType="after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strips(downLeft)">
                                      <p:cBhvr>
                                        <p:cTn id="15" dur="1000"/>
                                        <p:tgtEl>
                                          <p:spTgt spid="91"/>
                                        </p:tgtEl>
                                      </p:cBhvr>
                                    </p:animEffect>
                                  </p:childTnLst>
                                </p:cTn>
                              </p:par>
                            </p:childTnLst>
                          </p:cTn>
                        </p:par>
                        <p:par>
                          <p:cTn id="16" fill="hold">
                            <p:stCondLst>
                              <p:cond delay="3000"/>
                            </p:stCondLst>
                            <p:childTnLst>
                              <p:par>
                                <p:cTn id="17" presetID="18" presetClass="entr" presetSubtype="3" fill="hold"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strips(upRight)">
                                      <p:cBhvr>
                                        <p:cTn id="19" dur="1000"/>
                                        <p:tgtEl>
                                          <p:spTgt spid="76"/>
                                        </p:tgtEl>
                                      </p:cBhvr>
                                    </p:animEffect>
                                  </p:childTnLst>
                                </p:cTn>
                              </p:par>
                              <p:par>
                                <p:cTn id="20" presetID="18" presetClass="entr" presetSubtype="3"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strips(upRight)">
                                      <p:cBhvr>
                                        <p:cTn id="22"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圖片 24" descr="U300_3U.jpg"/>
          <p:cNvPicPr>
            <a:picLocks noChangeAspect="1"/>
          </p:cNvPicPr>
          <p:nvPr/>
        </p:nvPicPr>
        <p:blipFill>
          <a:blip r:embed="rId3"/>
          <a:srcRect/>
          <a:stretch>
            <a:fillRect/>
          </a:stretch>
        </p:blipFill>
        <p:spPr bwMode="auto">
          <a:xfrm>
            <a:off x="1473200" y="2843213"/>
            <a:ext cx="2043113" cy="1362075"/>
          </a:xfrm>
          <a:prstGeom prst="rect">
            <a:avLst/>
          </a:prstGeom>
          <a:noFill/>
          <a:ln w="9525">
            <a:noFill/>
            <a:miter lim="800000"/>
            <a:headEnd/>
            <a:tailEnd/>
          </a:ln>
        </p:spPr>
      </p:pic>
      <p:sp>
        <p:nvSpPr>
          <p:cNvPr id="122882"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mtClean="0"/>
              <a:t>Customer environment  3/3</a:t>
            </a:r>
            <a:endParaRPr lang="zh-TW" altLang="en-US" smtClean="0"/>
          </a:p>
        </p:txBody>
      </p:sp>
      <p:sp>
        <p:nvSpPr>
          <p:cNvPr id="122883" name="內容版面配置區 8"/>
          <p:cNvSpPr txBox="1">
            <a:spLocks/>
          </p:cNvSpPr>
          <p:nvPr/>
        </p:nvSpPr>
        <p:spPr bwMode="auto">
          <a:xfrm>
            <a:off x="4918075" y="1189038"/>
            <a:ext cx="3768725" cy="3500437"/>
          </a:xfrm>
          <a:prstGeom prst="rect">
            <a:avLst/>
          </a:prstGeom>
          <a:noFill/>
          <a:ln w="9525">
            <a:noFill/>
            <a:miter lim="800000"/>
            <a:headEnd/>
            <a:tailEnd/>
          </a:ln>
        </p:spPr>
        <p:txBody>
          <a:bodyPr/>
          <a:lstStyle/>
          <a:p>
            <a:pPr marL="342900" indent="-342900">
              <a:spcBef>
                <a:spcPct val="20000"/>
              </a:spcBef>
              <a:buFont typeface="Arial" charset="0"/>
              <a:buChar char="•"/>
            </a:pPr>
            <a:r>
              <a:rPr lang="en-US" altLang="zh-TW" sz="2000">
                <a:latin typeface="Calibri" pitchFamily="34" charset="0"/>
              </a:rPr>
              <a:t>VMware Ready, Hyper-V, Citrix Ready certified</a:t>
            </a:r>
          </a:p>
          <a:p>
            <a:pPr marL="342900" indent="-342900">
              <a:spcBef>
                <a:spcPct val="20000"/>
              </a:spcBef>
              <a:buFont typeface="Arial" charset="0"/>
              <a:buChar char="•"/>
            </a:pPr>
            <a:r>
              <a:rPr lang="en-US" altLang="zh-TW" sz="2000">
                <a:latin typeface="Calibri" pitchFamily="34" charset="0"/>
              </a:rPr>
              <a:t> Support iSCSI and Fibre Channel block storage for hypervisors</a:t>
            </a:r>
          </a:p>
          <a:p>
            <a:pPr marL="342900" indent="-342900">
              <a:spcBef>
                <a:spcPct val="20000"/>
              </a:spcBef>
              <a:buFont typeface="Arial" charset="0"/>
              <a:buChar char="•"/>
            </a:pPr>
            <a:r>
              <a:rPr lang="en-US" altLang="zh-TW" sz="2000">
                <a:latin typeface="Calibri" pitchFamily="34" charset="0"/>
              </a:rPr>
              <a:t>Use deduplication and thin provisioning to gain maximum storage efficiency for VDI application</a:t>
            </a:r>
          </a:p>
          <a:p>
            <a:pPr marL="342900" indent="-342900">
              <a:spcBef>
                <a:spcPct val="20000"/>
              </a:spcBef>
              <a:buFont typeface="Arial" charset="0"/>
              <a:buChar char="•"/>
            </a:pPr>
            <a:r>
              <a:rPr lang="en-US" altLang="zh-TW" sz="2000">
                <a:latin typeface="Calibri" pitchFamily="34" charset="0"/>
              </a:rPr>
              <a:t>Server virtualization for storage consolidation</a:t>
            </a:r>
          </a:p>
          <a:p>
            <a:pPr marL="342900" indent="-342900">
              <a:spcBef>
                <a:spcPct val="20000"/>
              </a:spcBef>
            </a:pPr>
            <a:endParaRPr lang="en-US" altLang="zh-TW" sz="2000">
              <a:latin typeface="Calibri" pitchFamily="34" charset="0"/>
            </a:endParaRPr>
          </a:p>
        </p:txBody>
      </p:sp>
      <p:pic>
        <p:nvPicPr>
          <p:cNvPr id="122884" name="圖片 5" descr="VMs.png"/>
          <p:cNvPicPr>
            <a:picLocks noChangeAspect="1"/>
          </p:cNvPicPr>
          <p:nvPr/>
        </p:nvPicPr>
        <p:blipFill>
          <a:blip r:embed="rId4"/>
          <a:srcRect/>
          <a:stretch>
            <a:fillRect/>
          </a:stretch>
        </p:blipFill>
        <p:spPr bwMode="auto">
          <a:xfrm>
            <a:off x="1312863" y="1109663"/>
            <a:ext cx="1271587" cy="1641475"/>
          </a:xfrm>
          <a:prstGeom prst="rect">
            <a:avLst/>
          </a:prstGeom>
          <a:noFill/>
          <a:ln w="9525">
            <a:noFill/>
            <a:miter lim="800000"/>
            <a:headEnd/>
            <a:tailEnd/>
          </a:ln>
        </p:spPr>
      </p:pic>
      <p:pic>
        <p:nvPicPr>
          <p:cNvPr id="122885" name="圖片 5" descr="VMs.png"/>
          <p:cNvPicPr>
            <a:picLocks noChangeAspect="1"/>
          </p:cNvPicPr>
          <p:nvPr/>
        </p:nvPicPr>
        <p:blipFill>
          <a:blip r:embed="rId4"/>
          <a:srcRect/>
          <a:stretch>
            <a:fillRect/>
          </a:stretch>
        </p:blipFill>
        <p:spPr bwMode="auto">
          <a:xfrm>
            <a:off x="2600325" y="1109663"/>
            <a:ext cx="1271588" cy="1641475"/>
          </a:xfrm>
          <a:prstGeom prst="rect">
            <a:avLst/>
          </a:prstGeom>
          <a:noFill/>
          <a:ln w="9525">
            <a:noFill/>
            <a:miter lim="800000"/>
            <a:headEnd/>
            <a:tailEnd/>
          </a:ln>
        </p:spPr>
      </p:pic>
      <p:grpSp>
        <p:nvGrpSpPr>
          <p:cNvPr id="122886" name="群組 38"/>
          <p:cNvGrpSpPr>
            <a:grpSpLocks/>
          </p:cNvGrpSpPr>
          <p:nvPr/>
        </p:nvGrpSpPr>
        <p:grpSpPr bwMode="auto">
          <a:xfrm>
            <a:off x="1543050" y="3803650"/>
            <a:ext cx="887413" cy="869950"/>
            <a:chOff x="1771650" y="3894667"/>
            <a:chExt cx="886884" cy="870320"/>
          </a:xfrm>
        </p:grpSpPr>
        <p:grpSp>
          <p:nvGrpSpPr>
            <p:cNvPr id="122893" name="群組 28"/>
            <p:cNvGrpSpPr>
              <a:grpSpLocks/>
            </p:cNvGrpSpPr>
            <p:nvPr/>
          </p:nvGrpSpPr>
          <p:grpSpPr bwMode="auto">
            <a:xfrm>
              <a:off x="1771650" y="3894667"/>
              <a:ext cx="429684" cy="413120"/>
              <a:chOff x="1771650" y="3894667"/>
              <a:chExt cx="429684" cy="413120"/>
            </a:xfrm>
          </p:grpSpPr>
          <p:pic>
            <p:nvPicPr>
              <p:cNvPr id="122903" name="圖片 27" descr="file.png"/>
              <p:cNvPicPr>
                <a:picLocks noChangeAspect="1"/>
              </p:cNvPicPr>
              <p:nvPr/>
            </p:nvPicPr>
            <p:blipFill>
              <a:blip r:embed="rId5"/>
              <a:srcRect/>
              <a:stretch>
                <a:fillRect/>
              </a:stretch>
            </p:blipFill>
            <p:spPr bwMode="auto">
              <a:xfrm rot="-5400000">
                <a:off x="1771650" y="3894667"/>
                <a:ext cx="413120" cy="413120"/>
              </a:xfrm>
              <a:prstGeom prst="rect">
                <a:avLst/>
              </a:prstGeom>
              <a:noFill/>
              <a:ln w="9525">
                <a:noFill/>
                <a:miter lim="800000"/>
                <a:headEnd/>
                <a:tailEnd/>
              </a:ln>
            </p:spPr>
          </p:pic>
          <p:sp>
            <p:nvSpPr>
              <p:cNvPr id="122904" name="文字方塊 5"/>
              <p:cNvSpPr txBox="1">
                <a:spLocks noChangeArrowheads="1"/>
              </p:cNvSpPr>
              <p:nvPr/>
            </p:nvSpPr>
            <p:spPr bwMode="auto">
              <a:xfrm>
                <a:off x="1874057" y="4004073"/>
                <a:ext cx="327277" cy="184666"/>
              </a:xfrm>
              <a:prstGeom prst="rect">
                <a:avLst/>
              </a:prstGeom>
              <a:noFill/>
              <a:ln w="9525">
                <a:noFill/>
                <a:miter lim="800000"/>
                <a:headEnd/>
                <a:tailEnd/>
              </a:ln>
            </p:spPr>
            <p:txBody>
              <a:bodyPr lIns="0" tIns="0" rIns="0" bIns="0">
                <a:spAutoFit/>
              </a:bodyPr>
              <a:lstStyle/>
              <a:p>
                <a:r>
                  <a:rPr lang="en-US" altLang="zh-TW" sz="1200" b="1">
                    <a:solidFill>
                      <a:schemeClr val="accent1"/>
                    </a:solidFill>
                  </a:rPr>
                  <a:t>VM</a:t>
                </a:r>
                <a:endParaRPr lang="zh-TW" altLang="en-US" sz="1200" b="1">
                  <a:solidFill>
                    <a:schemeClr val="accent1"/>
                  </a:solidFill>
                </a:endParaRPr>
              </a:p>
            </p:txBody>
          </p:sp>
        </p:grpSp>
        <p:grpSp>
          <p:nvGrpSpPr>
            <p:cNvPr id="122894" name="群組 29"/>
            <p:cNvGrpSpPr>
              <a:grpSpLocks/>
            </p:cNvGrpSpPr>
            <p:nvPr/>
          </p:nvGrpSpPr>
          <p:grpSpPr bwMode="auto">
            <a:xfrm>
              <a:off x="1924050" y="4047067"/>
              <a:ext cx="429684" cy="413120"/>
              <a:chOff x="1771650" y="3894667"/>
              <a:chExt cx="429684" cy="413120"/>
            </a:xfrm>
          </p:grpSpPr>
          <p:pic>
            <p:nvPicPr>
              <p:cNvPr id="122901" name="圖片 30" descr="file.png"/>
              <p:cNvPicPr>
                <a:picLocks noChangeAspect="1"/>
              </p:cNvPicPr>
              <p:nvPr/>
            </p:nvPicPr>
            <p:blipFill>
              <a:blip r:embed="rId5"/>
              <a:srcRect/>
              <a:stretch>
                <a:fillRect/>
              </a:stretch>
            </p:blipFill>
            <p:spPr bwMode="auto">
              <a:xfrm rot="-5400000">
                <a:off x="1771650" y="3894667"/>
                <a:ext cx="413120" cy="413120"/>
              </a:xfrm>
              <a:prstGeom prst="rect">
                <a:avLst/>
              </a:prstGeom>
              <a:noFill/>
              <a:ln w="9525">
                <a:noFill/>
                <a:miter lim="800000"/>
                <a:headEnd/>
                <a:tailEnd/>
              </a:ln>
            </p:spPr>
          </p:pic>
          <p:sp>
            <p:nvSpPr>
              <p:cNvPr id="122902" name="文字方塊 31"/>
              <p:cNvSpPr txBox="1">
                <a:spLocks noChangeArrowheads="1"/>
              </p:cNvSpPr>
              <p:nvPr/>
            </p:nvSpPr>
            <p:spPr bwMode="auto">
              <a:xfrm>
                <a:off x="1874057" y="4004073"/>
                <a:ext cx="327277" cy="184666"/>
              </a:xfrm>
              <a:prstGeom prst="rect">
                <a:avLst/>
              </a:prstGeom>
              <a:noFill/>
              <a:ln w="9525">
                <a:noFill/>
                <a:miter lim="800000"/>
                <a:headEnd/>
                <a:tailEnd/>
              </a:ln>
            </p:spPr>
            <p:txBody>
              <a:bodyPr lIns="0" tIns="0" rIns="0" bIns="0">
                <a:spAutoFit/>
              </a:bodyPr>
              <a:lstStyle/>
              <a:p>
                <a:r>
                  <a:rPr lang="en-US" altLang="zh-TW" sz="1200" b="1">
                    <a:solidFill>
                      <a:schemeClr val="accent1"/>
                    </a:solidFill>
                  </a:rPr>
                  <a:t>VM</a:t>
                </a:r>
                <a:endParaRPr lang="zh-TW" altLang="en-US" sz="1200" b="1">
                  <a:solidFill>
                    <a:schemeClr val="accent1"/>
                  </a:solidFill>
                </a:endParaRPr>
              </a:p>
            </p:txBody>
          </p:sp>
        </p:grpSp>
        <p:grpSp>
          <p:nvGrpSpPr>
            <p:cNvPr id="122895" name="群組 32"/>
            <p:cNvGrpSpPr>
              <a:grpSpLocks/>
            </p:cNvGrpSpPr>
            <p:nvPr/>
          </p:nvGrpSpPr>
          <p:grpSpPr bwMode="auto">
            <a:xfrm>
              <a:off x="2076450" y="4199467"/>
              <a:ext cx="429684" cy="413120"/>
              <a:chOff x="1771650" y="3894667"/>
              <a:chExt cx="429684" cy="413120"/>
            </a:xfrm>
          </p:grpSpPr>
          <p:pic>
            <p:nvPicPr>
              <p:cNvPr id="122899" name="圖片 33" descr="file.png"/>
              <p:cNvPicPr>
                <a:picLocks noChangeAspect="1"/>
              </p:cNvPicPr>
              <p:nvPr/>
            </p:nvPicPr>
            <p:blipFill>
              <a:blip r:embed="rId5"/>
              <a:srcRect/>
              <a:stretch>
                <a:fillRect/>
              </a:stretch>
            </p:blipFill>
            <p:spPr bwMode="auto">
              <a:xfrm rot="-5400000">
                <a:off x="1771650" y="3894667"/>
                <a:ext cx="413120" cy="413120"/>
              </a:xfrm>
              <a:prstGeom prst="rect">
                <a:avLst/>
              </a:prstGeom>
              <a:noFill/>
              <a:ln w="9525">
                <a:noFill/>
                <a:miter lim="800000"/>
                <a:headEnd/>
                <a:tailEnd/>
              </a:ln>
            </p:spPr>
          </p:pic>
          <p:sp>
            <p:nvSpPr>
              <p:cNvPr id="122900" name="文字方塊 34"/>
              <p:cNvSpPr txBox="1">
                <a:spLocks noChangeArrowheads="1"/>
              </p:cNvSpPr>
              <p:nvPr/>
            </p:nvSpPr>
            <p:spPr bwMode="auto">
              <a:xfrm>
                <a:off x="1874057" y="4004073"/>
                <a:ext cx="327277" cy="184666"/>
              </a:xfrm>
              <a:prstGeom prst="rect">
                <a:avLst/>
              </a:prstGeom>
              <a:noFill/>
              <a:ln w="9525">
                <a:noFill/>
                <a:miter lim="800000"/>
                <a:headEnd/>
                <a:tailEnd/>
              </a:ln>
            </p:spPr>
            <p:txBody>
              <a:bodyPr lIns="0" tIns="0" rIns="0" bIns="0">
                <a:spAutoFit/>
              </a:bodyPr>
              <a:lstStyle/>
              <a:p>
                <a:r>
                  <a:rPr lang="en-US" altLang="zh-TW" sz="1200" b="1">
                    <a:solidFill>
                      <a:schemeClr val="accent1"/>
                    </a:solidFill>
                  </a:rPr>
                  <a:t>VM</a:t>
                </a:r>
                <a:endParaRPr lang="zh-TW" altLang="en-US" sz="1200" b="1">
                  <a:solidFill>
                    <a:schemeClr val="accent1"/>
                  </a:solidFill>
                </a:endParaRPr>
              </a:p>
            </p:txBody>
          </p:sp>
        </p:grpSp>
        <p:grpSp>
          <p:nvGrpSpPr>
            <p:cNvPr id="122896" name="群組 35"/>
            <p:cNvGrpSpPr>
              <a:grpSpLocks/>
            </p:cNvGrpSpPr>
            <p:nvPr/>
          </p:nvGrpSpPr>
          <p:grpSpPr bwMode="auto">
            <a:xfrm>
              <a:off x="2228850" y="4351867"/>
              <a:ext cx="429684" cy="413120"/>
              <a:chOff x="1771650" y="3894667"/>
              <a:chExt cx="429684" cy="413120"/>
            </a:xfrm>
          </p:grpSpPr>
          <p:pic>
            <p:nvPicPr>
              <p:cNvPr id="122897" name="圖片 36" descr="file.png"/>
              <p:cNvPicPr>
                <a:picLocks noChangeAspect="1"/>
              </p:cNvPicPr>
              <p:nvPr/>
            </p:nvPicPr>
            <p:blipFill>
              <a:blip r:embed="rId5"/>
              <a:srcRect/>
              <a:stretch>
                <a:fillRect/>
              </a:stretch>
            </p:blipFill>
            <p:spPr bwMode="auto">
              <a:xfrm rot="-5400000">
                <a:off x="1771650" y="3894667"/>
                <a:ext cx="413120" cy="413120"/>
              </a:xfrm>
              <a:prstGeom prst="rect">
                <a:avLst/>
              </a:prstGeom>
              <a:noFill/>
              <a:ln w="9525">
                <a:noFill/>
                <a:miter lim="800000"/>
                <a:headEnd/>
                <a:tailEnd/>
              </a:ln>
            </p:spPr>
          </p:pic>
          <p:sp>
            <p:nvSpPr>
              <p:cNvPr id="122898" name="文字方塊 37"/>
              <p:cNvSpPr txBox="1">
                <a:spLocks noChangeArrowheads="1"/>
              </p:cNvSpPr>
              <p:nvPr/>
            </p:nvSpPr>
            <p:spPr bwMode="auto">
              <a:xfrm>
                <a:off x="1874057" y="4004073"/>
                <a:ext cx="327277" cy="184666"/>
              </a:xfrm>
              <a:prstGeom prst="rect">
                <a:avLst/>
              </a:prstGeom>
              <a:noFill/>
              <a:ln w="9525">
                <a:noFill/>
                <a:miter lim="800000"/>
                <a:headEnd/>
                <a:tailEnd/>
              </a:ln>
            </p:spPr>
            <p:txBody>
              <a:bodyPr lIns="0" tIns="0" rIns="0" bIns="0">
                <a:spAutoFit/>
              </a:bodyPr>
              <a:lstStyle/>
              <a:p>
                <a:r>
                  <a:rPr lang="en-US" altLang="zh-TW" sz="1200" b="1">
                    <a:solidFill>
                      <a:schemeClr val="accent1"/>
                    </a:solidFill>
                  </a:rPr>
                  <a:t>VM</a:t>
                </a:r>
                <a:endParaRPr lang="zh-TW" altLang="en-US" sz="1200" b="1">
                  <a:solidFill>
                    <a:schemeClr val="accent1"/>
                  </a:solidFill>
                </a:endParaRPr>
              </a:p>
            </p:txBody>
          </p:sp>
        </p:grpSp>
      </p:grpSp>
      <p:sp>
        <p:nvSpPr>
          <p:cNvPr id="40" name="流程圖: 磁碟 39"/>
          <p:cNvSpPr/>
          <p:nvPr/>
        </p:nvSpPr>
        <p:spPr>
          <a:xfrm>
            <a:off x="2497732" y="3886191"/>
            <a:ext cx="533334" cy="592675"/>
          </a:xfrm>
          <a:prstGeom prst="flowChartMagneticDisk">
            <a:avLst/>
          </a:prstGeom>
          <a:solidFill>
            <a:schemeClr val="accent3"/>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41" name="流程圖: 磁碟 40"/>
          <p:cNvSpPr/>
          <p:nvPr/>
        </p:nvSpPr>
        <p:spPr>
          <a:xfrm>
            <a:off x="3132732" y="3886190"/>
            <a:ext cx="533334" cy="592675"/>
          </a:xfrm>
          <a:prstGeom prst="flowChartMagneticDisk">
            <a:avLst/>
          </a:prstGeom>
          <a:solidFill>
            <a:schemeClr val="accent3"/>
          </a:solidFill>
          <a:ln w="9525">
            <a:solidFill>
              <a:schemeClr val="tx2">
                <a:lumMod val="60000"/>
                <a:lumOff val="40000"/>
              </a:schemeClr>
            </a:solidFill>
          </a:ln>
          <a:effectLst>
            <a:innerShdw blurRad="63500" dist="50800" dir="10800000">
              <a:prstClr val="black">
                <a:alpha val="50000"/>
              </a:prstClr>
            </a:innerShdw>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pic>
        <p:nvPicPr>
          <p:cNvPr id="122889" name="Picture 4" descr="Server 2008 Logo"/>
          <p:cNvPicPr>
            <a:picLocks noChangeAspect="1" noChangeArrowheads="1"/>
          </p:cNvPicPr>
          <p:nvPr/>
        </p:nvPicPr>
        <p:blipFill>
          <a:blip r:embed="rId6"/>
          <a:srcRect/>
          <a:stretch>
            <a:fillRect/>
          </a:stretch>
        </p:blipFill>
        <p:spPr bwMode="auto">
          <a:xfrm>
            <a:off x="2921000" y="2035175"/>
            <a:ext cx="422275" cy="379413"/>
          </a:xfrm>
          <a:prstGeom prst="rect">
            <a:avLst/>
          </a:prstGeom>
          <a:noFill/>
          <a:ln w="9525">
            <a:noFill/>
            <a:miter lim="800000"/>
            <a:headEnd/>
            <a:tailEnd/>
          </a:ln>
        </p:spPr>
      </p:pic>
      <p:pic>
        <p:nvPicPr>
          <p:cNvPr id="122890" name="Picture 6" descr="http://www.soft32.com/blog/wp-content/uploads/2013/02/vmware-workstation-logo-150x150.png">
            <a:hlinkClick r:id="rId7"/>
          </p:cNvPr>
          <p:cNvPicPr>
            <a:picLocks noChangeAspect="1" noChangeArrowheads="1"/>
          </p:cNvPicPr>
          <p:nvPr/>
        </p:nvPicPr>
        <p:blipFill>
          <a:blip r:embed="rId8"/>
          <a:srcRect/>
          <a:stretch>
            <a:fillRect/>
          </a:stretch>
        </p:blipFill>
        <p:spPr bwMode="auto">
          <a:xfrm>
            <a:off x="1635125" y="2038350"/>
            <a:ext cx="390525" cy="390525"/>
          </a:xfrm>
          <a:prstGeom prst="rect">
            <a:avLst/>
          </a:prstGeom>
          <a:noFill/>
          <a:ln w="9525">
            <a:noFill/>
            <a:miter lim="800000"/>
            <a:headEnd/>
            <a:tailEnd/>
          </a:ln>
        </p:spPr>
      </p:pic>
      <p:sp>
        <p:nvSpPr>
          <p:cNvPr id="47" name="上-下雙向箭號 46"/>
          <p:cNvSpPr/>
          <p:nvPr/>
        </p:nvSpPr>
        <p:spPr>
          <a:xfrm>
            <a:off x="2270125" y="2536825"/>
            <a:ext cx="350838" cy="587375"/>
          </a:xfrm>
          <a:prstGeom prst="up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22892" name="文字方塊 6"/>
          <p:cNvSpPr txBox="1">
            <a:spLocks noChangeArrowheads="1"/>
          </p:cNvSpPr>
          <p:nvPr/>
        </p:nvSpPr>
        <p:spPr bwMode="auto">
          <a:xfrm>
            <a:off x="1725613" y="2759075"/>
            <a:ext cx="1787525" cy="215900"/>
          </a:xfrm>
          <a:prstGeom prst="rect">
            <a:avLst/>
          </a:prstGeom>
          <a:noFill/>
          <a:ln w="9525">
            <a:noFill/>
            <a:miter lim="800000"/>
            <a:headEnd/>
            <a:tailEnd/>
          </a:ln>
        </p:spPr>
        <p:txBody>
          <a:bodyPr lIns="0" tIns="0" rIns="0" bIns="0">
            <a:spAutoFit/>
          </a:bodyPr>
          <a:lstStyle/>
          <a:p>
            <a:r>
              <a:rPr lang="en-US" altLang="zh-TW" sz="1400" b="1">
                <a:solidFill>
                  <a:schemeClr val="accent1"/>
                </a:solidFill>
              </a:rPr>
              <a:t>iSCSI, FC, NFS, SMB</a:t>
            </a:r>
            <a:endParaRPr lang="zh-TW" altLang="en-US" sz="1400" b="1">
              <a:solidFill>
                <a:schemeClr val="accent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6375"/>
            <a:ext cx="8229600" cy="857250"/>
          </a:xfrm>
        </p:spPr>
        <p:txBody>
          <a:bodyPr/>
          <a:lstStyle/>
          <a:p>
            <a:pPr fontAlgn="auto">
              <a:spcAft>
                <a:spcPts val="0"/>
              </a:spcAft>
              <a:defRPr/>
            </a:pPr>
            <a:r>
              <a:rPr lang="en-US" sz="4000" dirty="0" smtClean="0"/>
              <a:t>AegisSAN LX</a:t>
            </a:r>
            <a:r>
              <a:rPr lang="en-US" sz="2800" dirty="0" smtClean="0">
                <a:solidFill>
                  <a:schemeClr val="tx1">
                    <a:lumMod val="60000"/>
                    <a:lumOff val="40000"/>
                  </a:schemeClr>
                </a:solidFill>
              </a:rPr>
              <a:t>/</a:t>
            </a:r>
            <a:r>
              <a:rPr lang="en-US" sz="4000" dirty="0" smtClean="0"/>
              <a:t>Q500 HW Architecture</a:t>
            </a:r>
            <a:endParaRPr lang="en-US" sz="4000" dirty="0"/>
          </a:p>
        </p:txBody>
      </p:sp>
      <p:grpSp>
        <p:nvGrpSpPr>
          <p:cNvPr id="12" name="Group 11"/>
          <p:cNvGrpSpPr>
            <a:grpSpLocks/>
          </p:cNvGrpSpPr>
          <p:nvPr/>
        </p:nvGrpSpPr>
        <p:grpSpPr bwMode="auto">
          <a:xfrm>
            <a:off x="153988" y="1093788"/>
            <a:ext cx="4319587" cy="1819275"/>
            <a:chOff x="154595" y="1041196"/>
            <a:chExt cx="4319016" cy="1820450"/>
          </a:xfrm>
        </p:grpSpPr>
        <p:pic>
          <p:nvPicPr>
            <p:cNvPr id="36896" name="Picture 4" descr="Q424_front_no_cover.png"/>
            <p:cNvPicPr>
              <a:picLocks noChangeAspect="1"/>
            </p:cNvPicPr>
            <p:nvPr/>
          </p:nvPicPr>
          <p:blipFill>
            <a:blip r:embed="rId3"/>
            <a:srcRect/>
            <a:stretch>
              <a:fillRect/>
            </a:stretch>
          </p:blipFill>
          <p:spPr bwMode="auto">
            <a:xfrm>
              <a:off x="154595" y="1060278"/>
              <a:ext cx="4319016" cy="1801368"/>
            </a:xfrm>
            <a:prstGeom prst="rect">
              <a:avLst/>
            </a:prstGeom>
            <a:noFill/>
            <a:ln w="9525">
              <a:noFill/>
              <a:miter lim="800000"/>
              <a:headEnd/>
              <a:tailEnd/>
            </a:ln>
          </p:spPr>
        </p:pic>
        <p:sp>
          <p:nvSpPr>
            <p:cNvPr id="6" name="TextBox 5"/>
            <p:cNvSpPr txBox="1"/>
            <p:nvPr/>
          </p:nvSpPr>
          <p:spPr>
            <a:xfrm>
              <a:off x="457767" y="1041196"/>
              <a:ext cx="1120627" cy="338355"/>
            </a:xfrm>
            <a:prstGeom prst="rect">
              <a:avLst/>
            </a:prstGeom>
            <a:noFill/>
          </p:spPr>
          <p:txBody>
            <a:bodyPr wrap="none">
              <a:spAutoFit/>
            </a:bodyPr>
            <a:lstStyle/>
            <a:p>
              <a:pPr fontAlgn="auto">
                <a:spcBef>
                  <a:spcPts val="0"/>
                </a:spcBef>
                <a:spcAft>
                  <a:spcPts val="0"/>
                </a:spcAft>
                <a:defRPr/>
              </a:pPr>
              <a:r>
                <a:rPr lang="en-US" sz="1600" b="1" dirty="0">
                  <a:solidFill>
                    <a:srgbClr val="FFFFFF">
                      <a:lumMod val="50000"/>
                    </a:srgbClr>
                  </a:solidFill>
                  <a:effectLst>
                    <a:outerShdw blurRad="53975" dist="38100" dir="2700000" algn="tl" rotWithShape="0">
                      <a:srgbClr val="FFFFFF">
                        <a:alpha val="50000"/>
                      </a:srgbClr>
                    </a:outerShdw>
                  </a:effectLst>
                  <a:latin typeface="+mn-lt"/>
                  <a:ea typeface="+mn-ea"/>
                </a:rPr>
                <a:t>Front View</a:t>
              </a:r>
              <a:endParaRPr lang="en-US" sz="1600" b="1" dirty="0">
                <a:solidFill>
                  <a:srgbClr val="FFFFFF">
                    <a:lumMod val="50000"/>
                  </a:srgbClr>
                </a:solidFill>
                <a:effectLst>
                  <a:outerShdw blurRad="53975" dist="38100" dir="2700000" algn="tl" rotWithShape="0">
                    <a:srgbClr val="FFFFFF">
                      <a:alpha val="50000"/>
                    </a:srgbClr>
                  </a:outerShdw>
                </a:effectLst>
                <a:latin typeface="+mn-lt"/>
                <a:ea typeface="+mn-ea"/>
              </a:endParaRPr>
            </a:p>
          </p:txBody>
        </p:sp>
      </p:grpSp>
      <p:grpSp>
        <p:nvGrpSpPr>
          <p:cNvPr id="13" name="Group 12"/>
          <p:cNvGrpSpPr>
            <a:grpSpLocks/>
          </p:cNvGrpSpPr>
          <p:nvPr/>
        </p:nvGrpSpPr>
        <p:grpSpPr bwMode="auto">
          <a:xfrm>
            <a:off x="449263" y="3094038"/>
            <a:ext cx="3636962" cy="1582737"/>
            <a:chOff x="448856" y="3017331"/>
            <a:chExt cx="3637758" cy="1582785"/>
          </a:xfrm>
        </p:grpSpPr>
        <p:pic>
          <p:nvPicPr>
            <p:cNvPr id="36894" name="Picture 7" descr="AegisSAN-LX-Backend.png"/>
            <p:cNvPicPr>
              <a:picLocks noChangeAspect="1"/>
            </p:cNvPicPr>
            <p:nvPr/>
          </p:nvPicPr>
          <p:blipFill>
            <a:blip r:embed="rId4"/>
            <a:srcRect/>
            <a:stretch>
              <a:fillRect/>
            </a:stretch>
          </p:blipFill>
          <p:spPr bwMode="auto">
            <a:xfrm>
              <a:off x="537285" y="3298963"/>
              <a:ext cx="3549329" cy="1301153"/>
            </a:xfrm>
            <a:prstGeom prst="rect">
              <a:avLst/>
            </a:prstGeom>
            <a:noFill/>
            <a:ln w="9525">
              <a:noFill/>
              <a:miter lim="800000"/>
              <a:headEnd/>
              <a:tailEnd/>
            </a:ln>
          </p:spPr>
        </p:pic>
        <p:sp>
          <p:nvSpPr>
            <p:cNvPr id="10" name="TextBox 9"/>
            <p:cNvSpPr txBox="1"/>
            <p:nvPr/>
          </p:nvSpPr>
          <p:spPr>
            <a:xfrm>
              <a:off x="448856" y="3017331"/>
              <a:ext cx="1055918" cy="338147"/>
            </a:xfrm>
            <a:prstGeom prst="rect">
              <a:avLst/>
            </a:prstGeom>
            <a:noFill/>
          </p:spPr>
          <p:txBody>
            <a:bodyPr wrap="none">
              <a:spAutoFit/>
            </a:bodyPr>
            <a:lstStyle/>
            <a:p>
              <a:pPr fontAlgn="auto">
                <a:spcBef>
                  <a:spcPts val="0"/>
                </a:spcBef>
                <a:spcAft>
                  <a:spcPts val="0"/>
                </a:spcAft>
                <a:defRPr/>
              </a:pPr>
              <a:r>
                <a:rPr lang="en-US" sz="1600" b="1" dirty="0">
                  <a:solidFill>
                    <a:srgbClr val="FFFFFF">
                      <a:lumMod val="50000"/>
                    </a:srgbClr>
                  </a:solidFill>
                  <a:effectLst>
                    <a:outerShdw blurRad="53975" dist="38100" dir="2700000" algn="tl" rotWithShape="0">
                      <a:srgbClr val="FFFFFF">
                        <a:alpha val="50000"/>
                      </a:srgbClr>
                    </a:outerShdw>
                  </a:effectLst>
                  <a:latin typeface="+mn-lt"/>
                  <a:ea typeface="+mn-ea"/>
                </a:rPr>
                <a:t>Rear View</a:t>
              </a:r>
              <a:endParaRPr lang="en-US" sz="1600" b="1" dirty="0">
                <a:solidFill>
                  <a:srgbClr val="FFFFFF">
                    <a:lumMod val="50000"/>
                  </a:srgbClr>
                </a:solidFill>
                <a:effectLst>
                  <a:outerShdw blurRad="53975" dist="38100" dir="2700000" algn="tl" rotWithShape="0">
                    <a:srgbClr val="FFFFFF">
                      <a:alpha val="50000"/>
                    </a:srgbClr>
                  </a:outerShdw>
                </a:effectLst>
                <a:latin typeface="+mn-lt"/>
                <a:ea typeface="+mn-ea"/>
              </a:endParaRPr>
            </a:p>
          </p:txBody>
        </p:sp>
      </p:grpSp>
      <p:sp>
        <p:nvSpPr>
          <p:cNvPr id="11" name="TextBox 10"/>
          <p:cNvSpPr txBox="1"/>
          <p:nvPr/>
        </p:nvSpPr>
        <p:spPr>
          <a:xfrm>
            <a:off x="4921250" y="942975"/>
            <a:ext cx="981075" cy="339725"/>
          </a:xfrm>
          <a:prstGeom prst="rect">
            <a:avLst/>
          </a:prstGeom>
          <a:noFill/>
        </p:spPr>
        <p:txBody>
          <a:bodyPr wrap="none">
            <a:spAutoFit/>
          </a:bodyPr>
          <a:lstStyle/>
          <a:p>
            <a:pPr fontAlgn="auto">
              <a:spcBef>
                <a:spcPts val="0"/>
              </a:spcBef>
              <a:spcAft>
                <a:spcPts val="0"/>
              </a:spcAft>
              <a:defRPr/>
            </a:pPr>
            <a:r>
              <a:rPr lang="en-US" sz="1600" b="1" dirty="0">
                <a:solidFill>
                  <a:srgbClr val="FFFFFF">
                    <a:lumMod val="50000"/>
                  </a:srgbClr>
                </a:solidFill>
                <a:effectLst>
                  <a:outerShdw blurRad="53975" dist="38100" dir="2700000" algn="tl" rotWithShape="0">
                    <a:srgbClr val="FFFFFF">
                      <a:alpha val="50000"/>
                    </a:srgbClr>
                  </a:outerShdw>
                </a:effectLst>
                <a:latin typeface="+mn-lt"/>
                <a:ea typeface="+mn-ea"/>
              </a:rPr>
              <a:t>Top View</a:t>
            </a:r>
            <a:endParaRPr lang="en-US" sz="1600" b="1" dirty="0">
              <a:solidFill>
                <a:srgbClr val="FFFFFF">
                  <a:lumMod val="50000"/>
                </a:srgbClr>
              </a:solidFill>
              <a:effectLst>
                <a:outerShdw blurRad="53975" dist="38100" dir="2700000" algn="tl" rotWithShape="0">
                  <a:srgbClr val="FFFFFF">
                    <a:alpha val="50000"/>
                  </a:srgbClr>
                </a:outerShdw>
              </a:effectLst>
              <a:latin typeface="+mn-lt"/>
              <a:ea typeface="+mn-ea"/>
            </a:endParaRPr>
          </a:p>
        </p:txBody>
      </p:sp>
      <p:grpSp>
        <p:nvGrpSpPr>
          <p:cNvPr id="41" name="Group 40"/>
          <p:cNvGrpSpPr>
            <a:grpSpLocks/>
          </p:cNvGrpSpPr>
          <p:nvPr/>
        </p:nvGrpSpPr>
        <p:grpSpPr bwMode="auto">
          <a:xfrm>
            <a:off x="6567488" y="1343025"/>
            <a:ext cx="931862" cy="3089275"/>
            <a:chOff x="6231963" y="1441077"/>
            <a:chExt cx="932266" cy="3088995"/>
          </a:xfrm>
        </p:grpSpPr>
        <p:sp>
          <p:nvSpPr>
            <p:cNvPr id="14" name="Rectangle 13"/>
            <p:cNvSpPr/>
            <p:nvPr/>
          </p:nvSpPr>
          <p:spPr>
            <a:xfrm>
              <a:off x="6552777" y="1441077"/>
              <a:ext cx="244581" cy="2752476"/>
            </a:xfrm>
            <a:prstGeom prst="rect">
              <a:avLst/>
            </a:prstGeom>
            <a:solidFill>
              <a:schemeClr val="bg1">
                <a:lumMod val="50000"/>
              </a:schemeClr>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18" name="TextBox 17"/>
            <p:cNvSpPr txBox="1"/>
            <p:nvPr/>
          </p:nvSpPr>
          <p:spPr>
            <a:xfrm>
              <a:off x="6231963" y="4222125"/>
              <a:ext cx="932266" cy="307947"/>
            </a:xfrm>
            <a:prstGeom prst="rect">
              <a:avLst/>
            </a:prstGeom>
            <a:noFill/>
          </p:spPr>
          <p:txBody>
            <a:bodyPr wrap="none">
              <a:spAutoFit/>
            </a:bodyPr>
            <a:lstStyle/>
            <a:p>
              <a:pPr algn="ctr" fontAlgn="auto">
                <a:spcBef>
                  <a:spcPts val="0"/>
                </a:spcBef>
                <a:spcAft>
                  <a:spcPts val="0"/>
                </a:spcAft>
                <a:defRPr/>
              </a:pPr>
              <a:r>
                <a:rPr lang="en-US" sz="1400" dirty="0">
                  <a:solidFill>
                    <a:srgbClr val="7F7F7F"/>
                  </a:solidFill>
                  <a:effectLst>
                    <a:outerShdw blurRad="53975" dist="38100" dir="2700000" algn="tl" rotWithShape="0">
                      <a:srgbClr val="FFFFFF">
                        <a:alpha val="50000"/>
                      </a:srgbClr>
                    </a:outerShdw>
                  </a:effectLst>
                  <a:latin typeface="+mn-lt"/>
                  <a:ea typeface="+mn-ea"/>
                </a:rPr>
                <a:t>Mid-Plane</a:t>
              </a:r>
              <a:endParaRPr lang="en-US" sz="1400" dirty="0">
                <a:solidFill>
                  <a:srgbClr val="7F7F7F"/>
                </a:solidFill>
                <a:effectLst>
                  <a:outerShdw blurRad="53975" dist="38100" dir="2700000" algn="tl" rotWithShape="0">
                    <a:srgbClr val="FFFFFF">
                      <a:alpha val="50000"/>
                    </a:srgbClr>
                  </a:outerShdw>
                </a:effectLst>
                <a:latin typeface="+mn-lt"/>
                <a:ea typeface="+mn-ea"/>
              </a:endParaRPr>
            </a:p>
          </p:txBody>
        </p:sp>
      </p:grpSp>
      <p:grpSp>
        <p:nvGrpSpPr>
          <p:cNvPr id="45" name="Group 44"/>
          <p:cNvGrpSpPr>
            <a:grpSpLocks/>
          </p:cNvGrpSpPr>
          <p:nvPr/>
        </p:nvGrpSpPr>
        <p:grpSpPr bwMode="auto">
          <a:xfrm>
            <a:off x="4660900" y="1463675"/>
            <a:ext cx="2162175" cy="2565400"/>
            <a:chOff x="4333566" y="1536485"/>
            <a:chExt cx="2162690" cy="2564623"/>
          </a:xfrm>
        </p:grpSpPr>
        <p:sp>
          <p:nvSpPr>
            <p:cNvPr id="17" name="Rectangle 16"/>
            <p:cNvSpPr/>
            <p:nvPr/>
          </p:nvSpPr>
          <p:spPr>
            <a:xfrm>
              <a:off x="4851214" y="1536485"/>
              <a:ext cx="1645042" cy="604655"/>
            </a:xfrm>
            <a:prstGeom prst="rect">
              <a:avLst/>
            </a:prstGeom>
            <a:solidFill>
              <a:schemeClr val="bg1">
                <a:lumMod val="85000"/>
              </a:schemeClr>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19" name="TextBox 18"/>
            <p:cNvSpPr txBox="1"/>
            <p:nvPr/>
          </p:nvSpPr>
          <p:spPr>
            <a:xfrm>
              <a:off x="4333566" y="1647576"/>
              <a:ext cx="474776" cy="307882"/>
            </a:xfrm>
            <a:prstGeom prst="rect">
              <a:avLst/>
            </a:prstGeom>
            <a:noFill/>
          </p:spPr>
          <p:txBody>
            <a:bodyPr wrap="none">
              <a:spAutoFit/>
            </a:bodyPr>
            <a:lstStyle/>
            <a:p>
              <a:pPr algn="r" fontAlgn="auto">
                <a:spcBef>
                  <a:spcPts val="0"/>
                </a:spcBef>
                <a:spcAft>
                  <a:spcPts val="0"/>
                </a:spcAft>
                <a:defRPr/>
              </a:pPr>
              <a:r>
                <a:rPr lang="en-US" sz="1400" dirty="0">
                  <a:solidFill>
                    <a:srgbClr val="FFFFFF">
                      <a:lumMod val="50000"/>
                    </a:srgbClr>
                  </a:solidFill>
                  <a:effectLst>
                    <a:outerShdw blurRad="53975" dist="38100" dir="2700000" algn="tl" rotWithShape="0">
                      <a:srgbClr val="FFFFFF">
                        <a:alpha val="50000"/>
                      </a:srgbClr>
                    </a:outerShdw>
                  </a:effectLst>
                  <a:latin typeface="+mn-lt"/>
                  <a:ea typeface="+mn-ea"/>
                </a:rPr>
                <a:t>PSU</a:t>
              </a:r>
              <a:endParaRPr lang="en-US" sz="1400" dirty="0">
                <a:solidFill>
                  <a:srgbClr val="FFFFFF">
                    <a:lumMod val="50000"/>
                  </a:srgbClr>
                </a:solidFill>
                <a:effectLst>
                  <a:outerShdw blurRad="53975" dist="38100" dir="2700000" algn="tl" rotWithShape="0">
                    <a:srgbClr val="FFFFFF">
                      <a:alpha val="50000"/>
                    </a:srgbClr>
                  </a:outerShdw>
                </a:effectLst>
                <a:latin typeface="+mn-lt"/>
                <a:ea typeface="+mn-ea"/>
              </a:endParaRPr>
            </a:p>
          </p:txBody>
        </p:sp>
        <p:sp>
          <p:nvSpPr>
            <p:cNvPr id="32" name="Rectangle 31"/>
            <p:cNvSpPr/>
            <p:nvPr/>
          </p:nvSpPr>
          <p:spPr>
            <a:xfrm>
              <a:off x="4849627" y="2479174"/>
              <a:ext cx="1645042" cy="604655"/>
            </a:xfrm>
            <a:prstGeom prst="rect">
              <a:avLst/>
            </a:prstGeom>
            <a:solidFill>
              <a:srgbClr val="D9D9D9"/>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33" name="Rectangle 32"/>
            <p:cNvSpPr/>
            <p:nvPr/>
          </p:nvSpPr>
          <p:spPr>
            <a:xfrm>
              <a:off x="4849627" y="3496454"/>
              <a:ext cx="1645042" cy="604654"/>
            </a:xfrm>
            <a:prstGeom prst="rect">
              <a:avLst/>
            </a:prstGeom>
            <a:solidFill>
              <a:srgbClr val="D9D9D9"/>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grpSp>
      <p:grpSp>
        <p:nvGrpSpPr>
          <p:cNvPr id="44" name="Group 43"/>
          <p:cNvGrpSpPr>
            <a:grpSpLocks/>
          </p:cNvGrpSpPr>
          <p:nvPr/>
        </p:nvGrpSpPr>
        <p:grpSpPr bwMode="auto">
          <a:xfrm>
            <a:off x="4679950" y="1460500"/>
            <a:ext cx="2143125" cy="2566988"/>
            <a:chOff x="4358905" y="1542333"/>
            <a:chExt cx="2143221" cy="2566918"/>
          </a:xfrm>
        </p:grpSpPr>
        <p:sp>
          <p:nvSpPr>
            <p:cNvPr id="34" name="Rectangle 33"/>
            <p:cNvSpPr/>
            <p:nvPr/>
          </p:nvSpPr>
          <p:spPr>
            <a:xfrm>
              <a:off x="4857402" y="1542333"/>
              <a:ext cx="1644724" cy="419089"/>
            </a:xfrm>
            <a:prstGeom prst="rect">
              <a:avLst/>
            </a:prstGeom>
            <a:solidFill>
              <a:schemeClr val="bg1">
                <a:lumMod val="75000"/>
              </a:schemeClr>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35" name="Rectangle 34"/>
            <p:cNvSpPr/>
            <p:nvPr/>
          </p:nvSpPr>
          <p:spPr>
            <a:xfrm>
              <a:off x="4855815" y="3690162"/>
              <a:ext cx="1644724" cy="419089"/>
            </a:xfrm>
            <a:prstGeom prst="rect">
              <a:avLst/>
            </a:prstGeom>
            <a:solidFill>
              <a:srgbClr val="BFBFBF"/>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36" name="TextBox 35"/>
            <p:cNvSpPr txBox="1"/>
            <p:nvPr/>
          </p:nvSpPr>
          <p:spPr>
            <a:xfrm>
              <a:off x="4358905" y="3745723"/>
              <a:ext cx="447695" cy="307967"/>
            </a:xfrm>
            <a:prstGeom prst="rect">
              <a:avLst/>
            </a:prstGeom>
            <a:noFill/>
          </p:spPr>
          <p:txBody>
            <a:bodyPr wrap="none">
              <a:spAutoFit/>
            </a:bodyPr>
            <a:lstStyle/>
            <a:p>
              <a:pPr algn="r" fontAlgn="auto">
                <a:spcBef>
                  <a:spcPts val="0"/>
                </a:spcBef>
                <a:spcAft>
                  <a:spcPts val="0"/>
                </a:spcAft>
                <a:defRPr/>
              </a:pPr>
              <a:r>
                <a:rPr lang="en-US" sz="1400" dirty="0">
                  <a:solidFill>
                    <a:srgbClr val="7F7F7F"/>
                  </a:solidFill>
                  <a:effectLst>
                    <a:outerShdw blurRad="53975" dist="38100" dir="2700000" algn="tl" rotWithShape="0">
                      <a:srgbClr val="FFFFFF">
                        <a:alpha val="50000"/>
                      </a:srgbClr>
                    </a:outerShdw>
                  </a:effectLst>
                  <a:latin typeface="+mn-lt"/>
                  <a:ea typeface="+mn-ea"/>
                </a:rPr>
                <a:t>Fan</a:t>
              </a:r>
              <a:endParaRPr lang="en-US" sz="1400" dirty="0">
                <a:solidFill>
                  <a:srgbClr val="7F7F7F"/>
                </a:solidFill>
                <a:effectLst>
                  <a:outerShdw blurRad="53975" dist="38100" dir="2700000" algn="tl" rotWithShape="0">
                    <a:srgbClr val="FFFFFF">
                      <a:alpha val="50000"/>
                    </a:srgbClr>
                  </a:outerShdw>
                </a:effectLst>
                <a:latin typeface="+mn-lt"/>
                <a:ea typeface="+mn-ea"/>
              </a:endParaRPr>
            </a:p>
          </p:txBody>
        </p:sp>
      </p:grpSp>
      <p:grpSp>
        <p:nvGrpSpPr>
          <p:cNvPr id="43" name="Group 42"/>
          <p:cNvGrpSpPr>
            <a:grpSpLocks/>
          </p:cNvGrpSpPr>
          <p:nvPr/>
        </p:nvGrpSpPr>
        <p:grpSpPr bwMode="auto">
          <a:xfrm>
            <a:off x="4083050" y="2198688"/>
            <a:ext cx="2733675" cy="1147762"/>
            <a:chOff x="3755556" y="2270500"/>
            <a:chExt cx="2733725" cy="1149001"/>
          </a:xfrm>
        </p:grpSpPr>
        <p:sp>
          <p:nvSpPr>
            <p:cNvPr id="37" name="Rectangle 36"/>
            <p:cNvSpPr/>
            <p:nvPr/>
          </p:nvSpPr>
          <p:spPr>
            <a:xfrm>
              <a:off x="4844601" y="2270500"/>
              <a:ext cx="1644680" cy="1149001"/>
            </a:xfrm>
            <a:prstGeom prst="rect">
              <a:avLst/>
            </a:prstGeom>
            <a:solidFill>
              <a:srgbClr val="434343"/>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38" name="TextBox 37"/>
            <p:cNvSpPr txBox="1"/>
            <p:nvPr/>
          </p:nvSpPr>
          <p:spPr>
            <a:xfrm>
              <a:off x="3755556" y="2807654"/>
              <a:ext cx="1057294" cy="306718"/>
            </a:xfrm>
            <a:prstGeom prst="rect">
              <a:avLst/>
            </a:prstGeom>
            <a:noFill/>
          </p:spPr>
          <p:txBody>
            <a:bodyPr wrap="none">
              <a:spAutoFit/>
            </a:bodyPr>
            <a:lstStyle/>
            <a:p>
              <a:pPr algn="r" fontAlgn="auto">
                <a:spcBef>
                  <a:spcPts val="0"/>
                </a:spcBef>
                <a:spcAft>
                  <a:spcPts val="0"/>
                </a:spcAft>
                <a:defRPr/>
              </a:pPr>
              <a:r>
                <a:rPr lang="en-US" sz="1400" dirty="0">
                  <a:solidFill>
                    <a:srgbClr val="7F7F7F"/>
                  </a:solidFill>
                  <a:effectLst>
                    <a:outerShdw blurRad="53975" dist="38100" dir="2700000" algn="tl" rotWithShape="0">
                      <a:srgbClr val="FFFFFF">
                        <a:alpha val="50000"/>
                      </a:srgbClr>
                    </a:outerShdw>
                  </a:effectLst>
                  <a:latin typeface="+mn-lt"/>
                  <a:ea typeface="+mn-ea"/>
                </a:rPr>
                <a:t>Controller 2</a:t>
              </a:r>
              <a:endParaRPr lang="en-US" sz="1400" dirty="0">
                <a:solidFill>
                  <a:srgbClr val="7F7F7F"/>
                </a:solidFill>
                <a:effectLst>
                  <a:outerShdw blurRad="53975" dist="38100" dir="2700000" algn="tl" rotWithShape="0">
                    <a:srgbClr val="FFFFFF">
                      <a:alpha val="50000"/>
                    </a:srgbClr>
                  </a:outerShdw>
                </a:effectLst>
                <a:latin typeface="+mn-lt"/>
                <a:ea typeface="+mn-ea"/>
              </a:endParaRPr>
            </a:p>
          </p:txBody>
        </p:sp>
      </p:grpSp>
      <p:grpSp>
        <p:nvGrpSpPr>
          <p:cNvPr id="42" name="Group 41"/>
          <p:cNvGrpSpPr>
            <a:grpSpLocks/>
          </p:cNvGrpSpPr>
          <p:nvPr/>
        </p:nvGrpSpPr>
        <p:grpSpPr bwMode="auto">
          <a:xfrm>
            <a:off x="4087813" y="2203450"/>
            <a:ext cx="2741612" cy="1149350"/>
            <a:chOff x="3753277" y="2276344"/>
            <a:chExt cx="2742025" cy="1149001"/>
          </a:xfrm>
        </p:grpSpPr>
        <p:sp>
          <p:nvSpPr>
            <p:cNvPr id="39" name="Rectangle 38"/>
            <p:cNvSpPr/>
            <p:nvPr/>
          </p:nvSpPr>
          <p:spPr>
            <a:xfrm>
              <a:off x="4850404" y="2276344"/>
              <a:ext cx="1644898" cy="1149001"/>
            </a:xfrm>
            <a:prstGeom prst="rect">
              <a:avLst/>
            </a:prstGeom>
            <a:solidFill>
              <a:schemeClr val="tx1">
                <a:lumMod val="75000"/>
              </a:schemeClr>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40" name="TextBox 39"/>
            <p:cNvSpPr txBox="1"/>
            <p:nvPr/>
          </p:nvSpPr>
          <p:spPr>
            <a:xfrm>
              <a:off x="3753277" y="2601683"/>
              <a:ext cx="1057434" cy="307881"/>
            </a:xfrm>
            <a:prstGeom prst="rect">
              <a:avLst/>
            </a:prstGeom>
            <a:noFill/>
          </p:spPr>
          <p:txBody>
            <a:bodyPr wrap="none">
              <a:spAutoFit/>
            </a:bodyPr>
            <a:lstStyle/>
            <a:p>
              <a:pPr algn="r" fontAlgn="auto">
                <a:spcBef>
                  <a:spcPts val="0"/>
                </a:spcBef>
                <a:spcAft>
                  <a:spcPts val="0"/>
                </a:spcAft>
                <a:defRPr/>
              </a:pPr>
              <a:r>
                <a:rPr lang="en-US" sz="1400" dirty="0">
                  <a:solidFill>
                    <a:srgbClr val="7F7F7F"/>
                  </a:solidFill>
                  <a:effectLst>
                    <a:outerShdw blurRad="53975" dist="38100" dir="2700000" algn="tl" rotWithShape="0">
                      <a:srgbClr val="FFFFFF">
                        <a:alpha val="50000"/>
                      </a:srgbClr>
                    </a:outerShdw>
                  </a:effectLst>
                  <a:latin typeface="+mn-lt"/>
                  <a:ea typeface="+mn-ea"/>
                </a:rPr>
                <a:t>Controller 1</a:t>
              </a:r>
              <a:endParaRPr lang="en-US" sz="1400" dirty="0">
                <a:solidFill>
                  <a:srgbClr val="7F7F7F"/>
                </a:solidFill>
                <a:effectLst>
                  <a:outerShdw blurRad="53975" dist="38100" dir="2700000" algn="tl" rotWithShape="0">
                    <a:srgbClr val="FFFFFF">
                      <a:alpha val="50000"/>
                    </a:srgbClr>
                  </a:outerShdw>
                </a:effectLst>
                <a:latin typeface="+mn-lt"/>
                <a:ea typeface="+mn-ea"/>
              </a:endParaRPr>
            </a:p>
          </p:txBody>
        </p:sp>
      </p:grpSp>
      <p:grpSp>
        <p:nvGrpSpPr>
          <p:cNvPr id="55" name="Group 54"/>
          <p:cNvGrpSpPr/>
          <p:nvPr/>
        </p:nvGrpSpPr>
        <p:grpSpPr>
          <a:xfrm>
            <a:off x="7191288" y="1427054"/>
            <a:ext cx="857045" cy="2597192"/>
            <a:chOff x="6841749" y="1528347"/>
            <a:chExt cx="857045" cy="2597192"/>
          </a:xfrm>
          <a:solidFill>
            <a:schemeClr val="tx1">
              <a:lumMod val="60000"/>
              <a:lumOff val="40000"/>
            </a:schemeClr>
          </a:solidFill>
        </p:grpSpPr>
        <p:sp>
          <p:nvSpPr>
            <p:cNvPr id="47" name="Rectangle 46"/>
            <p:cNvSpPr/>
            <p:nvPr/>
          </p:nvSpPr>
          <p:spPr>
            <a:xfrm>
              <a:off x="6844022" y="1528347"/>
              <a:ext cx="848903" cy="555924"/>
            </a:xfrm>
            <a:prstGeom prst="rect">
              <a:avLst/>
            </a:prstGeom>
            <a:solidFill>
              <a:schemeClr val="tx1">
                <a:lumMod val="60000"/>
                <a:lumOff val="40000"/>
              </a:schemeClr>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52" name="Rectangle 51"/>
            <p:cNvSpPr/>
            <p:nvPr/>
          </p:nvSpPr>
          <p:spPr>
            <a:xfrm>
              <a:off x="6849887" y="3569615"/>
              <a:ext cx="848903" cy="555924"/>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53" name="Rectangle 52"/>
            <p:cNvSpPr/>
            <p:nvPr/>
          </p:nvSpPr>
          <p:spPr>
            <a:xfrm>
              <a:off x="6841749" y="2218094"/>
              <a:ext cx="848903" cy="555924"/>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54" name="Rectangle 53"/>
            <p:cNvSpPr/>
            <p:nvPr/>
          </p:nvSpPr>
          <p:spPr>
            <a:xfrm>
              <a:off x="6849891" y="2893863"/>
              <a:ext cx="848903" cy="555924"/>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grpSp>
      <p:grpSp>
        <p:nvGrpSpPr>
          <p:cNvPr id="56" name="Group 55"/>
          <p:cNvGrpSpPr/>
          <p:nvPr/>
        </p:nvGrpSpPr>
        <p:grpSpPr>
          <a:xfrm>
            <a:off x="7196486" y="1438117"/>
            <a:ext cx="857045" cy="2597192"/>
            <a:chOff x="6841749" y="1528347"/>
            <a:chExt cx="857045" cy="2597192"/>
          </a:xfrm>
          <a:solidFill>
            <a:srgbClr val="9B9B9B"/>
          </a:solidFill>
        </p:grpSpPr>
        <p:sp>
          <p:nvSpPr>
            <p:cNvPr id="57" name="Rectangle 56"/>
            <p:cNvSpPr/>
            <p:nvPr/>
          </p:nvSpPr>
          <p:spPr>
            <a:xfrm>
              <a:off x="6844022" y="1528347"/>
              <a:ext cx="848903" cy="555924"/>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58" name="Rectangle 57"/>
            <p:cNvSpPr/>
            <p:nvPr/>
          </p:nvSpPr>
          <p:spPr>
            <a:xfrm>
              <a:off x="6849887" y="3569615"/>
              <a:ext cx="848903" cy="555924"/>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59" name="Rectangle 58"/>
            <p:cNvSpPr/>
            <p:nvPr/>
          </p:nvSpPr>
          <p:spPr>
            <a:xfrm>
              <a:off x="6841749" y="2218094"/>
              <a:ext cx="848903" cy="555924"/>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60" name="Rectangle 59"/>
            <p:cNvSpPr/>
            <p:nvPr/>
          </p:nvSpPr>
          <p:spPr>
            <a:xfrm>
              <a:off x="6849891" y="2893863"/>
              <a:ext cx="848903" cy="555924"/>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grpSp>
      <p:grpSp>
        <p:nvGrpSpPr>
          <p:cNvPr id="61" name="Group 60"/>
          <p:cNvGrpSpPr/>
          <p:nvPr/>
        </p:nvGrpSpPr>
        <p:grpSpPr>
          <a:xfrm>
            <a:off x="7204787" y="1453217"/>
            <a:ext cx="857045" cy="2597192"/>
            <a:chOff x="6841749" y="1528347"/>
            <a:chExt cx="857045" cy="2597192"/>
          </a:xfrm>
          <a:solidFill>
            <a:srgbClr val="9B9B9B"/>
          </a:solidFill>
        </p:grpSpPr>
        <p:sp>
          <p:nvSpPr>
            <p:cNvPr id="62" name="Rectangle 61"/>
            <p:cNvSpPr/>
            <p:nvPr/>
          </p:nvSpPr>
          <p:spPr>
            <a:xfrm>
              <a:off x="6844022" y="1528347"/>
              <a:ext cx="848903" cy="555924"/>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63" name="Rectangle 62"/>
            <p:cNvSpPr/>
            <p:nvPr/>
          </p:nvSpPr>
          <p:spPr>
            <a:xfrm>
              <a:off x="6849887" y="3569615"/>
              <a:ext cx="848903" cy="555924"/>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64" name="Rectangle 63"/>
            <p:cNvSpPr/>
            <p:nvPr/>
          </p:nvSpPr>
          <p:spPr>
            <a:xfrm>
              <a:off x="6841749" y="2218094"/>
              <a:ext cx="848903" cy="555924"/>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65" name="Rectangle 64"/>
            <p:cNvSpPr/>
            <p:nvPr/>
          </p:nvSpPr>
          <p:spPr>
            <a:xfrm>
              <a:off x="6849891" y="2893863"/>
              <a:ext cx="848903" cy="555924"/>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grpSp>
      <p:grpSp>
        <p:nvGrpSpPr>
          <p:cNvPr id="66" name="Group 65"/>
          <p:cNvGrpSpPr/>
          <p:nvPr/>
        </p:nvGrpSpPr>
        <p:grpSpPr>
          <a:xfrm>
            <a:off x="7194013" y="1428013"/>
            <a:ext cx="857045" cy="2597192"/>
            <a:chOff x="6841749" y="1528347"/>
            <a:chExt cx="857045" cy="2597192"/>
          </a:xfrm>
          <a:solidFill>
            <a:srgbClr val="9B9B9B"/>
          </a:solidFill>
        </p:grpSpPr>
        <p:sp>
          <p:nvSpPr>
            <p:cNvPr id="67" name="Rectangle 66"/>
            <p:cNvSpPr/>
            <p:nvPr/>
          </p:nvSpPr>
          <p:spPr>
            <a:xfrm>
              <a:off x="6844022" y="1528347"/>
              <a:ext cx="848903" cy="555924"/>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68" name="Rectangle 67"/>
            <p:cNvSpPr/>
            <p:nvPr/>
          </p:nvSpPr>
          <p:spPr>
            <a:xfrm>
              <a:off x="6849887" y="3569615"/>
              <a:ext cx="848903" cy="555924"/>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69" name="Rectangle 68"/>
            <p:cNvSpPr/>
            <p:nvPr/>
          </p:nvSpPr>
          <p:spPr>
            <a:xfrm>
              <a:off x="6841749" y="2218094"/>
              <a:ext cx="848903" cy="555924"/>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70" name="Rectangle 69"/>
            <p:cNvSpPr/>
            <p:nvPr/>
          </p:nvSpPr>
          <p:spPr>
            <a:xfrm>
              <a:off x="6849891" y="2893863"/>
              <a:ext cx="848903" cy="555924"/>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grpSp>
      <p:grpSp>
        <p:nvGrpSpPr>
          <p:cNvPr id="71" name="Group 70"/>
          <p:cNvGrpSpPr/>
          <p:nvPr/>
        </p:nvGrpSpPr>
        <p:grpSpPr>
          <a:xfrm>
            <a:off x="7199589" y="1437277"/>
            <a:ext cx="857045" cy="2597192"/>
            <a:chOff x="6841749" y="1528347"/>
            <a:chExt cx="857045" cy="2597192"/>
          </a:xfrm>
          <a:solidFill>
            <a:srgbClr val="9B9B9B"/>
          </a:solidFill>
        </p:grpSpPr>
        <p:sp>
          <p:nvSpPr>
            <p:cNvPr id="72" name="Rectangle 71"/>
            <p:cNvSpPr/>
            <p:nvPr/>
          </p:nvSpPr>
          <p:spPr>
            <a:xfrm>
              <a:off x="6844022" y="1528347"/>
              <a:ext cx="848903" cy="555924"/>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73" name="Rectangle 72"/>
            <p:cNvSpPr/>
            <p:nvPr/>
          </p:nvSpPr>
          <p:spPr>
            <a:xfrm>
              <a:off x="6849887" y="3569615"/>
              <a:ext cx="848903" cy="555924"/>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74" name="Rectangle 73"/>
            <p:cNvSpPr/>
            <p:nvPr/>
          </p:nvSpPr>
          <p:spPr>
            <a:xfrm>
              <a:off x="6841749" y="2218094"/>
              <a:ext cx="848903" cy="555924"/>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75" name="Rectangle 74"/>
            <p:cNvSpPr/>
            <p:nvPr/>
          </p:nvSpPr>
          <p:spPr>
            <a:xfrm>
              <a:off x="6849891" y="2893863"/>
              <a:ext cx="848903" cy="555924"/>
            </a:xfrm>
            <a:prstGeom prst="rect">
              <a:avLst/>
            </a:prstGeom>
            <a:grp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grpSp>
      <p:grpSp>
        <p:nvGrpSpPr>
          <p:cNvPr id="81" name="Group 80"/>
          <p:cNvGrpSpPr/>
          <p:nvPr/>
        </p:nvGrpSpPr>
        <p:grpSpPr>
          <a:xfrm>
            <a:off x="7201685" y="1424853"/>
            <a:ext cx="1743776" cy="2597192"/>
            <a:chOff x="7046578" y="1326057"/>
            <a:chExt cx="1743776" cy="2597192"/>
          </a:xfrm>
          <a:solidFill>
            <a:srgbClr val="A4D6E3"/>
          </a:solidFill>
        </p:grpSpPr>
        <p:sp>
          <p:nvSpPr>
            <p:cNvPr id="48" name="TextBox 47"/>
            <p:cNvSpPr txBox="1"/>
            <p:nvPr/>
          </p:nvSpPr>
          <p:spPr>
            <a:xfrm>
              <a:off x="7928131" y="1352542"/>
              <a:ext cx="862223" cy="523220"/>
            </a:xfrm>
            <a:prstGeom prst="rect">
              <a:avLst/>
            </a:prstGeom>
            <a:noFill/>
          </p:spPr>
          <p:txBody>
            <a:bodyPr wrap="none">
              <a:spAutoFit/>
            </a:bodyPr>
            <a:lstStyle/>
            <a:p>
              <a:pPr fontAlgn="auto">
                <a:spcBef>
                  <a:spcPts val="0"/>
                </a:spcBef>
                <a:spcAft>
                  <a:spcPts val="0"/>
                </a:spcAft>
                <a:defRPr/>
              </a:pPr>
              <a:r>
                <a:rPr lang="en-US" sz="1400" dirty="0">
                  <a:solidFill>
                    <a:srgbClr val="7F7F7F"/>
                  </a:solidFill>
                  <a:effectLst>
                    <a:outerShdw blurRad="53975" dist="38100" dir="2700000" algn="tl" rotWithShape="0">
                      <a:srgbClr val="FFFFFF">
                        <a:alpha val="50000"/>
                      </a:srgbClr>
                    </a:outerShdw>
                  </a:effectLst>
                  <a:latin typeface="+mn-lt"/>
                  <a:ea typeface="+mn-ea"/>
                </a:rPr>
                <a:t>12~60</a:t>
              </a:r>
            </a:p>
            <a:p>
              <a:pPr fontAlgn="auto">
                <a:spcBef>
                  <a:spcPts val="0"/>
                </a:spcBef>
                <a:spcAft>
                  <a:spcPts val="0"/>
                </a:spcAft>
                <a:defRPr/>
              </a:pPr>
              <a:r>
                <a:rPr lang="en-US" sz="1400" dirty="0">
                  <a:solidFill>
                    <a:srgbClr val="7F7F7F"/>
                  </a:solidFill>
                  <a:effectLst>
                    <a:outerShdw blurRad="53975" dist="38100" dir="2700000" algn="tl" rotWithShape="0">
                      <a:srgbClr val="FFFFFF">
                        <a:alpha val="50000"/>
                      </a:srgbClr>
                    </a:outerShdw>
                  </a:effectLst>
                  <a:latin typeface="+mn-lt"/>
                  <a:ea typeface="+mn-ea"/>
                </a:rPr>
                <a:t>HDD/SSD</a:t>
              </a:r>
              <a:endParaRPr lang="en-US" sz="1400" dirty="0">
                <a:solidFill>
                  <a:srgbClr val="7F7F7F"/>
                </a:solidFill>
                <a:effectLst>
                  <a:outerShdw blurRad="53975" dist="38100" dir="2700000" algn="tl" rotWithShape="0">
                    <a:srgbClr val="FFFFFF">
                      <a:alpha val="50000"/>
                    </a:srgbClr>
                  </a:outerShdw>
                </a:effectLst>
                <a:latin typeface="+mn-lt"/>
                <a:ea typeface="+mn-ea"/>
              </a:endParaRPr>
            </a:p>
          </p:txBody>
        </p:sp>
        <p:grpSp>
          <p:nvGrpSpPr>
            <p:cNvPr id="76" name="Group 75"/>
            <p:cNvGrpSpPr/>
            <p:nvPr/>
          </p:nvGrpSpPr>
          <p:grpSpPr>
            <a:xfrm>
              <a:off x="7046578" y="1326057"/>
              <a:ext cx="857045" cy="2597192"/>
              <a:chOff x="6841749" y="1528347"/>
              <a:chExt cx="857045" cy="2597192"/>
            </a:xfrm>
            <a:grpFill/>
          </p:grpSpPr>
          <p:sp>
            <p:nvSpPr>
              <p:cNvPr id="77" name="Rectangle 76"/>
              <p:cNvSpPr/>
              <p:nvPr/>
            </p:nvSpPr>
            <p:spPr>
              <a:xfrm>
                <a:off x="6844022" y="1528347"/>
                <a:ext cx="848903" cy="555924"/>
              </a:xfrm>
              <a:prstGeom prst="rect">
                <a:avLst/>
              </a:prstGeom>
              <a:solidFill>
                <a:srgbClr val="9B9B9B"/>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78" name="Rectangle 77"/>
              <p:cNvSpPr/>
              <p:nvPr/>
            </p:nvSpPr>
            <p:spPr>
              <a:xfrm>
                <a:off x="6849887" y="3569615"/>
                <a:ext cx="848903" cy="555924"/>
              </a:xfrm>
              <a:prstGeom prst="rect">
                <a:avLst/>
              </a:prstGeom>
              <a:solidFill>
                <a:srgbClr val="9B9B9B"/>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79" name="Rectangle 78"/>
              <p:cNvSpPr/>
              <p:nvPr/>
            </p:nvSpPr>
            <p:spPr>
              <a:xfrm>
                <a:off x="6841749" y="2218094"/>
                <a:ext cx="848903" cy="555924"/>
              </a:xfrm>
              <a:prstGeom prst="rect">
                <a:avLst/>
              </a:prstGeom>
              <a:solidFill>
                <a:srgbClr val="9B9B9B"/>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sp>
            <p:nvSpPr>
              <p:cNvPr id="80" name="Rectangle 79"/>
              <p:cNvSpPr/>
              <p:nvPr/>
            </p:nvSpPr>
            <p:spPr>
              <a:xfrm>
                <a:off x="6849891" y="2893863"/>
                <a:ext cx="848903" cy="555924"/>
              </a:xfrm>
              <a:prstGeom prst="rect">
                <a:avLst/>
              </a:prstGeom>
              <a:solidFill>
                <a:srgbClr val="9B9B9B"/>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ffectLst>
                    <a:outerShdw blurRad="53975" dist="38100" dir="2700000" algn="tl" rotWithShape="0">
                      <a:srgbClr val="FFFFFF">
                        <a:alpha val="50000"/>
                      </a:srgbClr>
                    </a:outerShdw>
                  </a:effectLst>
                </a:endParaRPr>
              </a:p>
            </p:txBody>
          </p:sp>
        </p:grpSp>
      </p:grpSp>
      <p:sp>
        <p:nvSpPr>
          <p:cNvPr id="85" name="Rectangle 84"/>
          <p:cNvSpPr/>
          <p:nvPr/>
        </p:nvSpPr>
        <p:spPr>
          <a:xfrm>
            <a:off x="5264150" y="4484688"/>
            <a:ext cx="2784475" cy="350837"/>
          </a:xfrm>
          <a:prstGeom prst="rect">
            <a:avLst/>
          </a:prstGeom>
          <a:solidFill>
            <a:schemeClr val="bg1">
              <a:lumMod val="65000"/>
            </a:schemeClr>
          </a:solidFill>
          <a:ln>
            <a:noFill/>
          </a:ln>
          <a:effectLst>
            <a:outerShdw blurRad="50800" dist="381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rgbClr val="595959">
                    <a:lumMod val="75000"/>
                  </a:srgbClr>
                </a:solidFill>
                <a:effectLst>
                  <a:outerShdw blurRad="53975" dist="38100" dir="2700000" algn="tl" rotWithShape="0">
                    <a:srgbClr val="FFFFFF">
                      <a:alpha val="50000"/>
                    </a:srgbClr>
                  </a:outerShdw>
                </a:effectLst>
              </a:rPr>
              <a:t>SBB 2.0 Compliant</a:t>
            </a:r>
            <a:endParaRPr lang="en-US" dirty="0">
              <a:solidFill>
                <a:srgbClr val="595959">
                  <a:lumMod val="75000"/>
                </a:srgbClr>
              </a:solidFill>
              <a:effectLst>
                <a:outerShdw blurRad="53975" dist="38100" dir="2700000" algn="tl" rotWithShape="0">
                  <a:srgbClr val="FFFFFF">
                    <a:alpha val="5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ppt_x"/>
                                          </p:val>
                                        </p:tav>
                                        <p:tav tm="100000">
                                          <p:val>
                                            <p:strVal val="#ppt_x"/>
                                          </p:val>
                                        </p:tav>
                                      </p:tavLst>
                                    </p:anim>
                                    <p:anim calcmode="lin" valueType="num">
                                      <p:cBhvr additive="base">
                                        <p:cTn id="23" dur="500" fill="hold"/>
                                        <p:tgtEl>
                                          <p:spTgt spid="4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additive="base">
                                        <p:cTn id="32" dur="500" fill="hold"/>
                                        <p:tgtEl>
                                          <p:spTgt spid="44"/>
                                        </p:tgtEl>
                                        <p:attrNameLst>
                                          <p:attrName>ppt_x</p:attrName>
                                        </p:attrNameLst>
                                      </p:cBhvr>
                                      <p:tavLst>
                                        <p:tav tm="0">
                                          <p:val>
                                            <p:strVal val="0-#ppt_w/2"/>
                                          </p:val>
                                        </p:tav>
                                        <p:tav tm="100000">
                                          <p:val>
                                            <p:strVal val="#ppt_x"/>
                                          </p:val>
                                        </p:tav>
                                      </p:tavLst>
                                    </p:anim>
                                    <p:anim calcmode="lin" valueType="num">
                                      <p:cBhvr additive="base">
                                        <p:cTn id="33" dur="500" fill="hold"/>
                                        <p:tgtEl>
                                          <p:spTgt spid="44"/>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0-#ppt_w/2"/>
                                          </p:val>
                                        </p:tav>
                                        <p:tav tm="100000">
                                          <p:val>
                                            <p:strVal val="#ppt_x"/>
                                          </p:val>
                                        </p:tav>
                                      </p:tavLst>
                                    </p:anim>
                                    <p:anim calcmode="lin" valueType="num">
                                      <p:cBhvr additive="base">
                                        <p:cTn id="38" dur="500" fill="hold"/>
                                        <p:tgtEl>
                                          <p:spTgt spid="43"/>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additive="base">
                                        <p:cTn id="42" dur="500" fill="hold"/>
                                        <p:tgtEl>
                                          <p:spTgt spid="42"/>
                                        </p:tgtEl>
                                        <p:attrNameLst>
                                          <p:attrName>ppt_x</p:attrName>
                                        </p:attrNameLst>
                                      </p:cBhvr>
                                      <p:tavLst>
                                        <p:tav tm="0">
                                          <p:val>
                                            <p:strVal val="0-#ppt_w/2"/>
                                          </p:val>
                                        </p:tav>
                                        <p:tav tm="100000">
                                          <p:val>
                                            <p:strVal val="#ppt_x"/>
                                          </p:val>
                                        </p:tav>
                                      </p:tavLst>
                                    </p:anim>
                                    <p:anim calcmode="lin" valueType="num">
                                      <p:cBhvr additive="base">
                                        <p:cTn id="43" dur="500" fill="hold"/>
                                        <p:tgtEl>
                                          <p:spTgt spid="42"/>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2" fill="hold" nodeType="after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additive="base">
                                        <p:cTn id="47" dur="500" fill="hold"/>
                                        <p:tgtEl>
                                          <p:spTgt spid="55"/>
                                        </p:tgtEl>
                                        <p:attrNameLst>
                                          <p:attrName>ppt_x</p:attrName>
                                        </p:attrNameLst>
                                      </p:cBhvr>
                                      <p:tavLst>
                                        <p:tav tm="0">
                                          <p:val>
                                            <p:strVal val="1+#ppt_w/2"/>
                                          </p:val>
                                        </p:tav>
                                        <p:tav tm="100000">
                                          <p:val>
                                            <p:strVal val="#ppt_x"/>
                                          </p:val>
                                        </p:tav>
                                      </p:tavLst>
                                    </p:anim>
                                    <p:anim calcmode="lin" valueType="num">
                                      <p:cBhvr additive="base">
                                        <p:cTn id="48" dur="500" fill="hold"/>
                                        <p:tgtEl>
                                          <p:spTgt spid="55"/>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2" fill="hold" nodeType="afterEffect">
                                  <p:stCondLst>
                                    <p:cond delay="0"/>
                                  </p:stCondLst>
                                  <p:childTnLst>
                                    <p:set>
                                      <p:cBhvr>
                                        <p:cTn id="51" dur="1" fill="hold">
                                          <p:stCondLst>
                                            <p:cond delay="0"/>
                                          </p:stCondLst>
                                        </p:cTn>
                                        <p:tgtEl>
                                          <p:spTgt spid="56"/>
                                        </p:tgtEl>
                                        <p:attrNameLst>
                                          <p:attrName>style.visibility</p:attrName>
                                        </p:attrNameLst>
                                      </p:cBhvr>
                                      <p:to>
                                        <p:strVal val="visible"/>
                                      </p:to>
                                    </p:set>
                                    <p:anim calcmode="lin" valueType="num">
                                      <p:cBhvr additive="base">
                                        <p:cTn id="52" dur="500" fill="hold"/>
                                        <p:tgtEl>
                                          <p:spTgt spid="56"/>
                                        </p:tgtEl>
                                        <p:attrNameLst>
                                          <p:attrName>ppt_x</p:attrName>
                                        </p:attrNameLst>
                                      </p:cBhvr>
                                      <p:tavLst>
                                        <p:tav tm="0">
                                          <p:val>
                                            <p:strVal val="1+#ppt_w/2"/>
                                          </p:val>
                                        </p:tav>
                                        <p:tav tm="100000">
                                          <p:val>
                                            <p:strVal val="#ppt_x"/>
                                          </p:val>
                                        </p:tav>
                                      </p:tavLst>
                                    </p:anim>
                                    <p:anim calcmode="lin" valueType="num">
                                      <p:cBhvr additive="base">
                                        <p:cTn id="53" dur="500" fill="hold"/>
                                        <p:tgtEl>
                                          <p:spTgt spid="56"/>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2" fill="hold" nodeType="after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500" fill="hold"/>
                                        <p:tgtEl>
                                          <p:spTgt spid="61"/>
                                        </p:tgtEl>
                                        <p:attrNameLst>
                                          <p:attrName>ppt_x</p:attrName>
                                        </p:attrNameLst>
                                      </p:cBhvr>
                                      <p:tavLst>
                                        <p:tav tm="0">
                                          <p:val>
                                            <p:strVal val="1+#ppt_w/2"/>
                                          </p:val>
                                        </p:tav>
                                        <p:tav tm="100000">
                                          <p:val>
                                            <p:strVal val="#ppt_x"/>
                                          </p:val>
                                        </p:tav>
                                      </p:tavLst>
                                    </p:anim>
                                    <p:anim calcmode="lin" valueType="num">
                                      <p:cBhvr additive="base">
                                        <p:cTn id="58" dur="500" fill="hold"/>
                                        <p:tgtEl>
                                          <p:spTgt spid="61"/>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2"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additive="base">
                                        <p:cTn id="62" dur="500" fill="hold"/>
                                        <p:tgtEl>
                                          <p:spTgt spid="66"/>
                                        </p:tgtEl>
                                        <p:attrNameLst>
                                          <p:attrName>ppt_x</p:attrName>
                                        </p:attrNameLst>
                                      </p:cBhvr>
                                      <p:tavLst>
                                        <p:tav tm="0">
                                          <p:val>
                                            <p:strVal val="1+#ppt_w/2"/>
                                          </p:val>
                                        </p:tav>
                                        <p:tav tm="100000">
                                          <p:val>
                                            <p:strVal val="#ppt_x"/>
                                          </p:val>
                                        </p:tav>
                                      </p:tavLst>
                                    </p:anim>
                                    <p:anim calcmode="lin" valueType="num">
                                      <p:cBhvr additive="base">
                                        <p:cTn id="63" dur="500" fill="hold"/>
                                        <p:tgtEl>
                                          <p:spTgt spid="66"/>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2" fill="hold" nodeType="afterEffect">
                                  <p:stCondLst>
                                    <p:cond delay="0"/>
                                  </p:stCondLst>
                                  <p:childTnLst>
                                    <p:set>
                                      <p:cBhvr>
                                        <p:cTn id="66" dur="1" fill="hold">
                                          <p:stCondLst>
                                            <p:cond delay="0"/>
                                          </p:stCondLst>
                                        </p:cTn>
                                        <p:tgtEl>
                                          <p:spTgt spid="71"/>
                                        </p:tgtEl>
                                        <p:attrNameLst>
                                          <p:attrName>style.visibility</p:attrName>
                                        </p:attrNameLst>
                                      </p:cBhvr>
                                      <p:to>
                                        <p:strVal val="visible"/>
                                      </p:to>
                                    </p:set>
                                    <p:anim calcmode="lin" valueType="num">
                                      <p:cBhvr additive="base">
                                        <p:cTn id="67" dur="500" fill="hold"/>
                                        <p:tgtEl>
                                          <p:spTgt spid="71"/>
                                        </p:tgtEl>
                                        <p:attrNameLst>
                                          <p:attrName>ppt_x</p:attrName>
                                        </p:attrNameLst>
                                      </p:cBhvr>
                                      <p:tavLst>
                                        <p:tav tm="0">
                                          <p:val>
                                            <p:strVal val="1+#ppt_w/2"/>
                                          </p:val>
                                        </p:tav>
                                        <p:tav tm="100000">
                                          <p:val>
                                            <p:strVal val="#ppt_x"/>
                                          </p:val>
                                        </p:tav>
                                      </p:tavLst>
                                    </p:anim>
                                    <p:anim calcmode="lin" valueType="num">
                                      <p:cBhvr additive="base">
                                        <p:cTn id="68" dur="500" fill="hold"/>
                                        <p:tgtEl>
                                          <p:spTgt spid="71"/>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2" presetClass="entr" presetSubtype="2" fill="hold" nodeType="afterEffect">
                                  <p:stCondLst>
                                    <p:cond delay="0"/>
                                  </p:stCondLst>
                                  <p:childTnLst>
                                    <p:set>
                                      <p:cBhvr>
                                        <p:cTn id="71" dur="1" fill="hold">
                                          <p:stCondLst>
                                            <p:cond delay="0"/>
                                          </p:stCondLst>
                                        </p:cTn>
                                        <p:tgtEl>
                                          <p:spTgt spid="81"/>
                                        </p:tgtEl>
                                        <p:attrNameLst>
                                          <p:attrName>style.visibility</p:attrName>
                                        </p:attrNameLst>
                                      </p:cBhvr>
                                      <p:to>
                                        <p:strVal val="visible"/>
                                      </p:to>
                                    </p:set>
                                    <p:anim calcmode="lin" valueType="num">
                                      <p:cBhvr additive="base">
                                        <p:cTn id="72" dur="500" fill="hold"/>
                                        <p:tgtEl>
                                          <p:spTgt spid="81"/>
                                        </p:tgtEl>
                                        <p:attrNameLst>
                                          <p:attrName>ppt_x</p:attrName>
                                        </p:attrNameLst>
                                      </p:cBhvr>
                                      <p:tavLst>
                                        <p:tav tm="0">
                                          <p:val>
                                            <p:strVal val="1+#ppt_w/2"/>
                                          </p:val>
                                        </p:tav>
                                        <p:tav tm="100000">
                                          <p:val>
                                            <p:strVal val="#ppt_x"/>
                                          </p:val>
                                        </p:tav>
                                      </p:tavLst>
                                    </p:anim>
                                    <p:anim calcmode="lin" valueType="num">
                                      <p:cBhvr additive="base">
                                        <p:cTn id="73" dur="500" fill="hold"/>
                                        <p:tgtEl>
                                          <p:spTgt spid="81"/>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4" fill="hold" grpId="0" nodeType="afterEffect">
                                  <p:stCondLst>
                                    <p:cond delay="0"/>
                                  </p:stCondLst>
                                  <p:childTnLst>
                                    <p:set>
                                      <p:cBhvr>
                                        <p:cTn id="76" dur="1" fill="hold">
                                          <p:stCondLst>
                                            <p:cond delay="0"/>
                                          </p:stCondLst>
                                        </p:cTn>
                                        <p:tgtEl>
                                          <p:spTgt spid="85"/>
                                        </p:tgtEl>
                                        <p:attrNameLst>
                                          <p:attrName>style.visibility</p:attrName>
                                        </p:attrNameLst>
                                      </p:cBhvr>
                                      <p:to>
                                        <p:strVal val="visible"/>
                                      </p:to>
                                    </p:set>
                                    <p:anim calcmode="lin" valueType="num">
                                      <p:cBhvr additive="base">
                                        <p:cTn id="77" dur="500" fill="hold"/>
                                        <p:tgtEl>
                                          <p:spTgt spid="85"/>
                                        </p:tgtEl>
                                        <p:attrNameLst>
                                          <p:attrName>ppt_x</p:attrName>
                                        </p:attrNameLst>
                                      </p:cBhvr>
                                      <p:tavLst>
                                        <p:tav tm="0">
                                          <p:val>
                                            <p:strVal val="#ppt_x"/>
                                          </p:val>
                                        </p:tav>
                                        <p:tav tm="100000">
                                          <p:val>
                                            <p:strVal val="#ppt_x"/>
                                          </p:val>
                                        </p:tav>
                                      </p:tavLst>
                                    </p:anim>
                                    <p:anim calcmode="lin" valueType="num">
                                      <p:cBhvr additive="base">
                                        <p:cTn id="78"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mtClean="0"/>
              <a:t>Instant readiness</a:t>
            </a:r>
            <a:endParaRPr lang="zh-TW" altLang="en-US" smtClean="0"/>
          </a:p>
        </p:txBody>
      </p:sp>
      <p:sp>
        <p:nvSpPr>
          <p:cNvPr id="124930" name="內容版面配置區 8"/>
          <p:cNvSpPr>
            <a:spLocks noGrp="1"/>
          </p:cNvSpPr>
          <p:nvPr>
            <p:ph idx="1"/>
          </p:nvPr>
        </p:nvSpPr>
        <p:spPr bwMode="auto">
          <a:xfrm>
            <a:off x="457200" y="1200150"/>
            <a:ext cx="8229600" cy="1524000"/>
          </a:xfrm>
          <a:noFill/>
          <a:ln>
            <a:miter lim="800000"/>
            <a:headEnd/>
            <a:tailEnd/>
          </a:ln>
        </p:spPr>
        <p:txBody>
          <a:bodyPr vert="horz" wrap="square" lIns="91440" tIns="45720" rIns="91440" bIns="45720" numCol="1" anchor="t" anchorCtr="0" compatLnSpc="1">
            <a:prstTxWarp prst="textNoShape">
              <a:avLst/>
            </a:prstTxWarp>
          </a:bodyPr>
          <a:lstStyle/>
          <a:p>
            <a:pPr>
              <a:lnSpc>
                <a:spcPts val="2000"/>
              </a:lnSpc>
            </a:pPr>
            <a:r>
              <a:rPr lang="en-US" altLang="zh-TW" sz="2000" smtClean="0"/>
              <a:t>Start I/O right after share or LUN is created</a:t>
            </a:r>
          </a:p>
          <a:p>
            <a:pPr>
              <a:lnSpc>
                <a:spcPts val="2000"/>
              </a:lnSpc>
            </a:pPr>
            <a:r>
              <a:rPr lang="en-US" altLang="zh-TW" sz="2000" smtClean="0"/>
              <a:t>Fast rebuild time </a:t>
            </a:r>
          </a:p>
          <a:p>
            <a:pPr lvl="1">
              <a:lnSpc>
                <a:spcPts val="2000"/>
              </a:lnSpc>
            </a:pPr>
            <a:r>
              <a:rPr lang="en-US" altLang="zh-TW" sz="1800" smtClean="0"/>
              <a:t>Intelligent resilvering</a:t>
            </a:r>
          </a:p>
          <a:p>
            <a:pPr lvl="1">
              <a:lnSpc>
                <a:spcPts val="2000"/>
              </a:lnSpc>
            </a:pPr>
            <a:r>
              <a:rPr lang="en-US" altLang="zh-TW" sz="1800" smtClean="0"/>
              <a:t>Only rebuild actual data blocks</a:t>
            </a:r>
          </a:p>
          <a:p>
            <a:pPr lvl="1">
              <a:lnSpc>
                <a:spcPts val="2000"/>
              </a:lnSpc>
            </a:pPr>
            <a:r>
              <a:rPr lang="en-US" altLang="zh-TW" sz="1800" smtClean="0"/>
              <a:t>The less the data, the faster it takes</a:t>
            </a:r>
            <a:endParaRPr lang="zh-TW" altLang="en-US" sz="1800" smtClean="0"/>
          </a:p>
          <a:p>
            <a:pPr>
              <a:buFont typeface="Arial" charset="0"/>
              <a:buNone/>
            </a:pPr>
            <a:endParaRPr lang="zh-TW" altLang="en-US" sz="2400" smtClean="0"/>
          </a:p>
        </p:txBody>
      </p:sp>
      <p:grpSp>
        <p:nvGrpSpPr>
          <p:cNvPr id="124931" name="群組 9"/>
          <p:cNvGrpSpPr>
            <a:grpSpLocks/>
          </p:cNvGrpSpPr>
          <p:nvPr/>
        </p:nvGrpSpPr>
        <p:grpSpPr bwMode="auto">
          <a:xfrm>
            <a:off x="5613400" y="1308100"/>
            <a:ext cx="3101975" cy="1320800"/>
            <a:chOff x="5299788" y="3608305"/>
            <a:chExt cx="3100874" cy="1320591"/>
          </a:xfrm>
        </p:grpSpPr>
        <p:sp>
          <p:nvSpPr>
            <p:cNvPr id="124963" name="文字方塊 4"/>
            <p:cNvSpPr txBox="1">
              <a:spLocks noChangeArrowheads="1"/>
            </p:cNvSpPr>
            <p:nvPr/>
          </p:nvSpPr>
          <p:spPr bwMode="auto">
            <a:xfrm>
              <a:off x="5299788" y="3956180"/>
              <a:ext cx="1492898" cy="653142"/>
            </a:xfrm>
            <a:prstGeom prst="rect">
              <a:avLst/>
            </a:prstGeom>
            <a:noFill/>
            <a:ln w="9525">
              <a:noFill/>
              <a:miter lim="800000"/>
              <a:headEnd/>
              <a:tailEnd/>
            </a:ln>
          </p:spPr>
          <p:txBody>
            <a:bodyPr>
              <a:spAutoFit/>
            </a:bodyPr>
            <a:lstStyle/>
            <a:p>
              <a:pPr algn="ctr"/>
              <a:r>
                <a:rPr lang="en-US" altLang="zh-TW" b="1">
                  <a:solidFill>
                    <a:srgbClr val="004986"/>
                  </a:solidFill>
                  <a:latin typeface="Calibri" pitchFamily="34" charset="0"/>
                </a:rPr>
                <a:t>Volume initialization</a:t>
              </a:r>
              <a:endParaRPr lang="zh-TW" altLang="en-US" b="1">
                <a:solidFill>
                  <a:srgbClr val="004986"/>
                </a:solidFill>
                <a:latin typeface="Calibri" pitchFamily="34" charset="0"/>
              </a:endParaRPr>
            </a:p>
          </p:txBody>
        </p:sp>
        <p:sp>
          <p:nvSpPr>
            <p:cNvPr id="124964" name="文字方塊 5"/>
            <p:cNvSpPr txBox="1">
              <a:spLocks noChangeArrowheads="1"/>
            </p:cNvSpPr>
            <p:nvPr/>
          </p:nvSpPr>
          <p:spPr bwMode="auto">
            <a:xfrm>
              <a:off x="6749143" y="3744686"/>
              <a:ext cx="1492898" cy="369332"/>
            </a:xfrm>
            <a:prstGeom prst="rect">
              <a:avLst/>
            </a:prstGeom>
            <a:noFill/>
            <a:ln w="9525">
              <a:noFill/>
              <a:miter lim="800000"/>
              <a:headEnd/>
              <a:tailEnd/>
            </a:ln>
          </p:spPr>
          <p:txBody>
            <a:bodyPr>
              <a:spAutoFit/>
            </a:bodyPr>
            <a:lstStyle/>
            <a:p>
              <a:pPr algn="ctr"/>
              <a:r>
                <a:rPr lang="en-US" altLang="zh-TW" b="1">
                  <a:solidFill>
                    <a:srgbClr val="004986"/>
                  </a:solidFill>
                  <a:latin typeface="Calibri" pitchFamily="34" charset="0"/>
                </a:rPr>
                <a:t>Formatting</a:t>
              </a:r>
              <a:endParaRPr lang="zh-TW" altLang="en-US" b="1">
                <a:solidFill>
                  <a:srgbClr val="004986"/>
                </a:solidFill>
                <a:latin typeface="Calibri" pitchFamily="34" charset="0"/>
              </a:endParaRPr>
            </a:p>
          </p:txBody>
        </p:sp>
        <p:sp>
          <p:nvSpPr>
            <p:cNvPr id="124965" name="文字方塊 6"/>
            <p:cNvSpPr txBox="1">
              <a:spLocks noChangeArrowheads="1"/>
            </p:cNvSpPr>
            <p:nvPr/>
          </p:nvSpPr>
          <p:spPr bwMode="auto">
            <a:xfrm>
              <a:off x="6907764" y="4248541"/>
              <a:ext cx="1492898" cy="646331"/>
            </a:xfrm>
            <a:prstGeom prst="rect">
              <a:avLst/>
            </a:prstGeom>
            <a:noFill/>
            <a:ln w="9525">
              <a:noFill/>
              <a:miter lim="800000"/>
              <a:headEnd/>
              <a:tailEnd/>
            </a:ln>
          </p:spPr>
          <p:txBody>
            <a:bodyPr>
              <a:spAutoFit/>
            </a:bodyPr>
            <a:lstStyle/>
            <a:p>
              <a:pPr algn="ctr"/>
              <a:r>
                <a:rPr lang="en-US" altLang="zh-TW" b="1">
                  <a:solidFill>
                    <a:srgbClr val="004986"/>
                  </a:solidFill>
                  <a:latin typeface="Calibri" pitchFamily="34" charset="0"/>
                </a:rPr>
                <a:t>Long rebuilding</a:t>
              </a:r>
              <a:endParaRPr lang="zh-TW" altLang="en-US" b="1">
                <a:solidFill>
                  <a:srgbClr val="004986"/>
                </a:solidFill>
                <a:latin typeface="Calibri" pitchFamily="34" charset="0"/>
              </a:endParaRPr>
            </a:p>
          </p:txBody>
        </p:sp>
        <p:pic>
          <p:nvPicPr>
            <p:cNvPr id="124966" name="圖片 7" descr="Sign-Stop-icon.png"/>
            <p:cNvPicPr>
              <a:picLocks noChangeAspect="1"/>
            </p:cNvPicPr>
            <p:nvPr/>
          </p:nvPicPr>
          <p:blipFill>
            <a:blip r:embed="rId3"/>
            <a:srcRect/>
            <a:stretch>
              <a:fillRect/>
            </a:stretch>
          </p:blipFill>
          <p:spPr bwMode="auto">
            <a:xfrm>
              <a:off x="6186196" y="3608305"/>
              <a:ext cx="1320591" cy="1320591"/>
            </a:xfrm>
            <a:prstGeom prst="rect">
              <a:avLst/>
            </a:prstGeom>
            <a:noFill/>
            <a:ln w="9525">
              <a:noFill/>
              <a:miter lim="800000"/>
              <a:headEnd/>
              <a:tailEnd/>
            </a:ln>
          </p:spPr>
        </p:pic>
      </p:grpSp>
      <p:sp>
        <p:nvSpPr>
          <p:cNvPr id="11" name="向右箭號 10"/>
          <p:cNvSpPr/>
          <p:nvPr/>
        </p:nvSpPr>
        <p:spPr>
          <a:xfrm>
            <a:off x="868363" y="3749675"/>
            <a:ext cx="8091487" cy="41592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zh-TW" sz="1600" dirty="0"/>
              <a:t>0min              1min              2min              3min              4min              5min                             10min </a:t>
            </a:r>
            <a:endParaRPr lang="zh-TW" altLang="en-US" sz="1600" dirty="0"/>
          </a:p>
        </p:txBody>
      </p:sp>
      <p:grpSp>
        <p:nvGrpSpPr>
          <p:cNvPr id="124933" name="群組 17"/>
          <p:cNvGrpSpPr>
            <a:grpSpLocks/>
          </p:cNvGrpSpPr>
          <p:nvPr/>
        </p:nvGrpSpPr>
        <p:grpSpPr bwMode="auto">
          <a:xfrm>
            <a:off x="131763" y="3014663"/>
            <a:ext cx="1493837" cy="798512"/>
            <a:chOff x="132052" y="3015010"/>
            <a:chExt cx="1493549" cy="797862"/>
          </a:xfrm>
        </p:grpSpPr>
        <p:pic>
          <p:nvPicPr>
            <p:cNvPr id="124961" name="圖片 11" descr="U300_3U front_2.png"/>
            <p:cNvPicPr>
              <a:picLocks noChangeAspect="1"/>
            </p:cNvPicPr>
            <p:nvPr/>
          </p:nvPicPr>
          <p:blipFill>
            <a:blip r:embed="rId4"/>
            <a:srcRect/>
            <a:stretch>
              <a:fillRect/>
            </a:stretch>
          </p:blipFill>
          <p:spPr bwMode="auto">
            <a:xfrm>
              <a:off x="290946" y="3015010"/>
              <a:ext cx="1103746" cy="431151"/>
            </a:xfrm>
            <a:prstGeom prst="rect">
              <a:avLst/>
            </a:prstGeom>
            <a:noFill/>
            <a:ln w="9525">
              <a:noFill/>
              <a:miter lim="800000"/>
              <a:headEnd/>
              <a:tailEnd/>
            </a:ln>
          </p:spPr>
        </p:pic>
        <p:sp>
          <p:nvSpPr>
            <p:cNvPr id="14" name="文字方塊 13"/>
            <p:cNvSpPr txBox="1"/>
            <p:nvPr/>
          </p:nvSpPr>
          <p:spPr>
            <a:xfrm>
              <a:off x="132052" y="3351286"/>
              <a:ext cx="1493549" cy="461586"/>
            </a:xfrm>
            <a:prstGeom prst="rect">
              <a:avLst/>
            </a:prstGeom>
            <a:noFill/>
          </p:spPr>
          <p:txBody>
            <a:bodyPr lIns="36000" rIns="36000">
              <a:spAutoFit/>
            </a:bodyPr>
            <a:lstStyle/>
            <a:p>
              <a:pPr algn="ctr" fontAlgn="auto">
                <a:spcBef>
                  <a:spcPts val="0"/>
                </a:spcBef>
                <a:spcAft>
                  <a:spcPts val="0"/>
                </a:spcAft>
                <a:defRPr/>
              </a:pPr>
              <a:r>
                <a:rPr lang="en-US" altLang="zh-TW" sz="1200" b="1" dirty="0" err="1">
                  <a:solidFill>
                    <a:schemeClr val="accent1">
                      <a:lumMod val="60000"/>
                      <a:lumOff val="40000"/>
                    </a:schemeClr>
                  </a:solidFill>
                  <a:latin typeface="+mn-lt"/>
                  <a:ea typeface="+mn-ea"/>
                </a:rPr>
                <a:t>TrioNAS</a:t>
              </a:r>
              <a:r>
                <a:rPr lang="en-US" altLang="zh-TW" sz="1200" b="1" dirty="0">
                  <a:solidFill>
                    <a:schemeClr val="accent1">
                      <a:lumMod val="60000"/>
                      <a:lumOff val="40000"/>
                    </a:schemeClr>
                  </a:solidFill>
                  <a:latin typeface="+mn-lt"/>
                  <a:ea typeface="+mn-ea"/>
                </a:rPr>
                <a:t> LX U300 </a:t>
              </a:r>
            </a:p>
            <a:p>
              <a:pPr algn="ctr" fontAlgn="auto">
                <a:spcBef>
                  <a:spcPts val="0"/>
                </a:spcBef>
                <a:spcAft>
                  <a:spcPts val="0"/>
                </a:spcAft>
                <a:defRPr/>
              </a:pPr>
              <a:r>
                <a:rPr lang="en-US" altLang="zh-TW" sz="1200" b="1" dirty="0">
                  <a:solidFill>
                    <a:schemeClr val="accent1">
                      <a:lumMod val="60000"/>
                      <a:lumOff val="40000"/>
                    </a:schemeClr>
                  </a:solidFill>
                  <a:latin typeface="+mn-lt"/>
                  <a:ea typeface="+mn-ea"/>
                </a:rPr>
                <a:t>(ZFS)</a:t>
              </a:r>
              <a:endParaRPr lang="zh-TW" altLang="en-US" sz="1200" b="1" dirty="0">
                <a:solidFill>
                  <a:schemeClr val="accent1">
                    <a:lumMod val="60000"/>
                    <a:lumOff val="40000"/>
                  </a:schemeClr>
                </a:solidFill>
                <a:latin typeface="+mn-lt"/>
                <a:ea typeface="+mn-ea"/>
              </a:endParaRPr>
            </a:p>
          </p:txBody>
        </p:sp>
      </p:grpSp>
      <p:grpSp>
        <p:nvGrpSpPr>
          <p:cNvPr id="124934" name="群組 19"/>
          <p:cNvGrpSpPr>
            <a:grpSpLocks/>
          </p:cNvGrpSpPr>
          <p:nvPr/>
        </p:nvGrpSpPr>
        <p:grpSpPr bwMode="auto">
          <a:xfrm>
            <a:off x="0" y="4110038"/>
            <a:ext cx="1482725" cy="898525"/>
            <a:chOff x="73888" y="4137898"/>
            <a:chExt cx="1482443" cy="898791"/>
          </a:xfrm>
        </p:grpSpPr>
        <p:pic>
          <p:nvPicPr>
            <p:cNvPr id="124959" name="圖片 12" descr="NAS1.png"/>
            <p:cNvPicPr>
              <a:picLocks noChangeAspect="1"/>
            </p:cNvPicPr>
            <p:nvPr/>
          </p:nvPicPr>
          <p:blipFill>
            <a:blip r:embed="rId5"/>
            <a:srcRect/>
            <a:stretch>
              <a:fillRect/>
            </a:stretch>
          </p:blipFill>
          <p:spPr bwMode="auto">
            <a:xfrm>
              <a:off x="577851" y="4137898"/>
              <a:ext cx="483894" cy="483894"/>
            </a:xfrm>
            <a:prstGeom prst="rect">
              <a:avLst/>
            </a:prstGeom>
            <a:noFill/>
            <a:ln w="9525">
              <a:noFill/>
              <a:miter lim="800000"/>
              <a:headEnd/>
              <a:tailEnd/>
            </a:ln>
          </p:spPr>
        </p:pic>
        <p:sp>
          <p:nvSpPr>
            <p:cNvPr id="15" name="文字方塊 14"/>
            <p:cNvSpPr txBox="1"/>
            <p:nvPr/>
          </p:nvSpPr>
          <p:spPr>
            <a:xfrm>
              <a:off x="73888" y="4574589"/>
              <a:ext cx="1482443" cy="462100"/>
            </a:xfrm>
            <a:prstGeom prst="rect">
              <a:avLst/>
            </a:prstGeom>
            <a:noFill/>
          </p:spPr>
          <p:txBody>
            <a:bodyPr lIns="36000" rIns="36000">
              <a:spAutoFit/>
            </a:bodyPr>
            <a:lstStyle/>
            <a:p>
              <a:pPr algn="ctr" fontAlgn="auto">
                <a:spcBef>
                  <a:spcPts val="0"/>
                </a:spcBef>
                <a:spcAft>
                  <a:spcPts val="0"/>
                </a:spcAft>
                <a:defRPr/>
              </a:pPr>
              <a:r>
                <a:rPr lang="en-US" altLang="zh-TW" sz="1200" b="1" dirty="0">
                  <a:solidFill>
                    <a:schemeClr val="accent1">
                      <a:lumMod val="60000"/>
                      <a:lumOff val="40000"/>
                    </a:schemeClr>
                  </a:solidFill>
                  <a:latin typeface="+mn-lt"/>
                  <a:ea typeface="+mn-ea"/>
                </a:rPr>
                <a:t>Other NAS</a:t>
              </a:r>
            </a:p>
            <a:p>
              <a:pPr algn="ctr" fontAlgn="auto">
                <a:spcBef>
                  <a:spcPts val="0"/>
                </a:spcBef>
                <a:spcAft>
                  <a:spcPts val="0"/>
                </a:spcAft>
                <a:defRPr/>
              </a:pPr>
              <a:r>
                <a:rPr lang="en-US" altLang="zh-TW" sz="1200" b="1" dirty="0">
                  <a:solidFill>
                    <a:schemeClr val="accent1">
                      <a:lumMod val="60000"/>
                      <a:lumOff val="40000"/>
                    </a:schemeClr>
                  </a:solidFill>
                  <a:latin typeface="+mn-lt"/>
                  <a:ea typeface="+mn-ea"/>
                </a:rPr>
                <a:t>(Ext3,Ext4)</a:t>
              </a:r>
              <a:endParaRPr lang="zh-TW" altLang="en-US" sz="1200" b="1" dirty="0">
                <a:solidFill>
                  <a:schemeClr val="accent1">
                    <a:lumMod val="60000"/>
                    <a:lumOff val="40000"/>
                  </a:schemeClr>
                </a:solidFill>
                <a:latin typeface="+mn-lt"/>
                <a:ea typeface="+mn-ea"/>
              </a:endParaRPr>
            </a:p>
          </p:txBody>
        </p:sp>
      </p:grpSp>
      <p:pic>
        <p:nvPicPr>
          <p:cNvPr id="124935" name="圖片 15" descr="web ui.jpg"/>
          <p:cNvPicPr>
            <a:picLocks noChangeAspect="1"/>
          </p:cNvPicPr>
          <p:nvPr/>
        </p:nvPicPr>
        <p:blipFill>
          <a:blip r:embed="rId6"/>
          <a:srcRect/>
          <a:stretch>
            <a:fillRect/>
          </a:stretch>
        </p:blipFill>
        <p:spPr bwMode="auto">
          <a:xfrm>
            <a:off x="2098675" y="2965450"/>
            <a:ext cx="1033463" cy="581025"/>
          </a:xfrm>
          <a:prstGeom prst="rect">
            <a:avLst/>
          </a:prstGeom>
          <a:noFill/>
          <a:ln w="9525">
            <a:noFill/>
            <a:miter lim="800000"/>
            <a:headEnd/>
            <a:tailEnd/>
          </a:ln>
        </p:spPr>
      </p:pic>
      <p:sp>
        <p:nvSpPr>
          <p:cNvPr id="124936" name="文字方塊 16"/>
          <p:cNvSpPr txBox="1">
            <a:spLocks noChangeArrowheads="1"/>
          </p:cNvSpPr>
          <p:nvPr/>
        </p:nvSpPr>
        <p:spPr bwMode="auto">
          <a:xfrm>
            <a:off x="1746250" y="3578225"/>
            <a:ext cx="1616075" cy="260350"/>
          </a:xfrm>
          <a:prstGeom prst="rect">
            <a:avLst/>
          </a:prstGeom>
          <a:noFill/>
          <a:ln w="9525">
            <a:noFill/>
            <a:miter lim="800000"/>
            <a:headEnd/>
            <a:tailEnd/>
          </a:ln>
        </p:spPr>
        <p:txBody>
          <a:bodyPr lIns="0" rIns="0">
            <a:spAutoFit/>
          </a:bodyPr>
          <a:lstStyle/>
          <a:p>
            <a:pPr algn="ctr"/>
            <a:r>
              <a:rPr lang="en-US" altLang="zh-TW" sz="1100" b="1">
                <a:solidFill>
                  <a:schemeClr val="tx2"/>
                </a:solidFill>
                <a:latin typeface="Calibri" pitchFamily="34" charset="0"/>
              </a:rPr>
              <a:t>Setup wizard (pool-&gt;share)</a:t>
            </a:r>
          </a:p>
        </p:txBody>
      </p:sp>
      <p:pic>
        <p:nvPicPr>
          <p:cNvPr id="124937" name="Picture 4" descr="QNAP TS 269PRO 11 300x206 QNAP TS 470 Review">
            <a:hlinkClick r:id="rId7"/>
          </p:cNvPr>
          <p:cNvPicPr>
            <a:picLocks noChangeAspect="1" noChangeArrowheads="1"/>
          </p:cNvPicPr>
          <p:nvPr/>
        </p:nvPicPr>
        <p:blipFill>
          <a:blip r:embed="rId8"/>
          <a:srcRect/>
          <a:stretch>
            <a:fillRect/>
          </a:stretch>
        </p:blipFill>
        <p:spPr bwMode="auto">
          <a:xfrm>
            <a:off x="2132013" y="4322763"/>
            <a:ext cx="1036637" cy="711200"/>
          </a:xfrm>
          <a:prstGeom prst="rect">
            <a:avLst/>
          </a:prstGeom>
          <a:noFill/>
          <a:ln w="9525">
            <a:noFill/>
            <a:miter lim="800000"/>
            <a:headEnd/>
            <a:tailEnd/>
          </a:ln>
        </p:spPr>
      </p:pic>
      <p:sp>
        <p:nvSpPr>
          <p:cNvPr id="124938" name="文字方塊 22"/>
          <p:cNvSpPr txBox="1">
            <a:spLocks noChangeArrowheads="1"/>
          </p:cNvSpPr>
          <p:nvPr/>
        </p:nvSpPr>
        <p:spPr bwMode="auto">
          <a:xfrm>
            <a:off x="1671638" y="4071938"/>
            <a:ext cx="1768475" cy="261937"/>
          </a:xfrm>
          <a:prstGeom prst="rect">
            <a:avLst/>
          </a:prstGeom>
          <a:noFill/>
          <a:ln w="9525">
            <a:noFill/>
            <a:miter lim="800000"/>
            <a:headEnd/>
            <a:tailEnd/>
          </a:ln>
        </p:spPr>
        <p:txBody>
          <a:bodyPr lIns="36000" rIns="36000">
            <a:spAutoFit/>
          </a:bodyPr>
          <a:lstStyle/>
          <a:p>
            <a:pPr algn="ctr"/>
            <a:r>
              <a:rPr lang="en-US" altLang="zh-TW" sz="1100" b="1">
                <a:solidFill>
                  <a:schemeClr val="tx2"/>
                </a:solidFill>
                <a:latin typeface="Calibri" pitchFamily="34" charset="0"/>
              </a:rPr>
              <a:t>Setup wizard (pool-&gt;share)</a:t>
            </a:r>
          </a:p>
        </p:txBody>
      </p:sp>
      <p:pic>
        <p:nvPicPr>
          <p:cNvPr id="124939" name="圖片 23" descr="connect share.jpg"/>
          <p:cNvPicPr>
            <a:picLocks noChangeAspect="1"/>
          </p:cNvPicPr>
          <p:nvPr/>
        </p:nvPicPr>
        <p:blipFill>
          <a:blip r:embed="rId9"/>
          <a:srcRect/>
          <a:stretch>
            <a:fillRect/>
          </a:stretch>
        </p:blipFill>
        <p:spPr bwMode="auto">
          <a:xfrm>
            <a:off x="3883025" y="3001963"/>
            <a:ext cx="688975" cy="519112"/>
          </a:xfrm>
          <a:prstGeom prst="rect">
            <a:avLst/>
          </a:prstGeom>
          <a:noFill/>
          <a:ln w="9525">
            <a:noFill/>
            <a:miter lim="800000"/>
            <a:headEnd/>
            <a:tailEnd/>
          </a:ln>
        </p:spPr>
      </p:pic>
      <p:sp>
        <p:nvSpPr>
          <p:cNvPr id="124940" name="文字方塊 24"/>
          <p:cNvSpPr txBox="1">
            <a:spLocks noChangeArrowheads="1"/>
          </p:cNvSpPr>
          <p:nvPr/>
        </p:nvSpPr>
        <p:spPr bwMode="auto">
          <a:xfrm>
            <a:off x="3638550" y="3573463"/>
            <a:ext cx="1289050" cy="260350"/>
          </a:xfrm>
          <a:prstGeom prst="rect">
            <a:avLst/>
          </a:prstGeom>
          <a:noFill/>
          <a:ln w="9525">
            <a:noFill/>
            <a:miter lim="800000"/>
            <a:headEnd/>
            <a:tailEnd/>
          </a:ln>
        </p:spPr>
        <p:txBody>
          <a:bodyPr lIns="36000" rIns="36000">
            <a:spAutoFit/>
          </a:bodyPr>
          <a:lstStyle/>
          <a:p>
            <a:pPr algn="ctr"/>
            <a:r>
              <a:rPr lang="en-US" altLang="zh-TW" sz="1100" b="1">
                <a:solidFill>
                  <a:schemeClr val="tx2"/>
                </a:solidFill>
                <a:latin typeface="Calibri" pitchFamily="34" charset="0"/>
              </a:rPr>
              <a:t>Connect NAS share</a:t>
            </a:r>
          </a:p>
        </p:txBody>
      </p:sp>
      <p:grpSp>
        <p:nvGrpSpPr>
          <p:cNvPr id="124941" name="群組 27"/>
          <p:cNvGrpSpPr>
            <a:grpSpLocks/>
          </p:cNvGrpSpPr>
          <p:nvPr/>
        </p:nvGrpSpPr>
        <p:grpSpPr bwMode="auto">
          <a:xfrm>
            <a:off x="3725863" y="4076700"/>
            <a:ext cx="1036637" cy="912813"/>
            <a:chOff x="3725201" y="4113200"/>
            <a:chExt cx="1036800" cy="913432"/>
          </a:xfrm>
        </p:grpSpPr>
        <p:pic>
          <p:nvPicPr>
            <p:cNvPr id="124957" name="Picture 6" descr="QNAP TS 269PRO 16 300x185 QNAP TS 470 Review">
              <a:hlinkClick r:id="rId10"/>
            </p:cNvPr>
            <p:cNvPicPr>
              <a:picLocks noChangeAspect="1" noChangeArrowheads="1"/>
            </p:cNvPicPr>
            <p:nvPr/>
          </p:nvPicPr>
          <p:blipFill>
            <a:blip r:embed="rId11"/>
            <a:srcRect/>
            <a:stretch>
              <a:fillRect/>
            </a:stretch>
          </p:blipFill>
          <p:spPr bwMode="auto">
            <a:xfrm>
              <a:off x="3725201" y="4387271"/>
              <a:ext cx="1036800" cy="639361"/>
            </a:xfrm>
            <a:prstGeom prst="rect">
              <a:avLst/>
            </a:prstGeom>
            <a:noFill/>
            <a:ln w="9525">
              <a:noFill/>
              <a:miter lim="800000"/>
              <a:headEnd/>
              <a:tailEnd/>
            </a:ln>
          </p:spPr>
        </p:pic>
        <p:sp>
          <p:nvSpPr>
            <p:cNvPr id="124958" name="文字方塊 26"/>
            <p:cNvSpPr txBox="1">
              <a:spLocks noChangeArrowheads="1"/>
            </p:cNvSpPr>
            <p:nvPr/>
          </p:nvSpPr>
          <p:spPr bwMode="auto">
            <a:xfrm>
              <a:off x="3823855" y="4113200"/>
              <a:ext cx="849746" cy="261610"/>
            </a:xfrm>
            <a:prstGeom prst="rect">
              <a:avLst/>
            </a:prstGeom>
            <a:noFill/>
            <a:ln w="9525">
              <a:noFill/>
              <a:miter lim="800000"/>
              <a:headEnd/>
              <a:tailEnd/>
            </a:ln>
          </p:spPr>
          <p:txBody>
            <a:bodyPr lIns="36000" rIns="36000">
              <a:spAutoFit/>
            </a:bodyPr>
            <a:lstStyle/>
            <a:p>
              <a:pPr algn="ctr"/>
              <a:r>
                <a:rPr lang="en-US" altLang="zh-TW" sz="1100" b="1">
                  <a:solidFill>
                    <a:schemeClr val="tx2"/>
                  </a:solidFill>
                  <a:latin typeface="Calibri" pitchFamily="34" charset="0"/>
                </a:rPr>
                <a:t>Formatting</a:t>
              </a:r>
            </a:p>
          </p:txBody>
        </p:sp>
      </p:grpSp>
      <p:grpSp>
        <p:nvGrpSpPr>
          <p:cNvPr id="124942" name="群組 28"/>
          <p:cNvGrpSpPr>
            <a:grpSpLocks/>
          </p:cNvGrpSpPr>
          <p:nvPr/>
        </p:nvGrpSpPr>
        <p:grpSpPr bwMode="auto">
          <a:xfrm>
            <a:off x="5114925" y="4071938"/>
            <a:ext cx="1036638" cy="912812"/>
            <a:chOff x="3725201" y="4113200"/>
            <a:chExt cx="1036800" cy="913432"/>
          </a:xfrm>
        </p:grpSpPr>
        <p:pic>
          <p:nvPicPr>
            <p:cNvPr id="124955" name="Picture 6" descr="QNAP TS 269PRO 16 300x185 QNAP TS 470 Review">
              <a:hlinkClick r:id="rId10"/>
            </p:cNvPr>
            <p:cNvPicPr>
              <a:picLocks noChangeAspect="1" noChangeArrowheads="1"/>
            </p:cNvPicPr>
            <p:nvPr/>
          </p:nvPicPr>
          <p:blipFill>
            <a:blip r:embed="rId11"/>
            <a:srcRect/>
            <a:stretch>
              <a:fillRect/>
            </a:stretch>
          </p:blipFill>
          <p:spPr bwMode="auto">
            <a:xfrm>
              <a:off x="3725201" y="4387271"/>
              <a:ext cx="1036800" cy="639361"/>
            </a:xfrm>
            <a:prstGeom prst="rect">
              <a:avLst/>
            </a:prstGeom>
            <a:noFill/>
            <a:ln w="9525">
              <a:noFill/>
              <a:miter lim="800000"/>
              <a:headEnd/>
              <a:tailEnd/>
            </a:ln>
          </p:spPr>
        </p:pic>
        <p:sp>
          <p:nvSpPr>
            <p:cNvPr id="124956" name="文字方塊 30"/>
            <p:cNvSpPr txBox="1">
              <a:spLocks noChangeArrowheads="1"/>
            </p:cNvSpPr>
            <p:nvPr/>
          </p:nvSpPr>
          <p:spPr bwMode="auto">
            <a:xfrm>
              <a:off x="3823855" y="4113200"/>
              <a:ext cx="849746" cy="261610"/>
            </a:xfrm>
            <a:prstGeom prst="rect">
              <a:avLst/>
            </a:prstGeom>
            <a:noFill/>
            <a:ln w="9525">
              <a:noFill/>
              <a:miter lim="800000"/>
              <a:headEnd/>
              <a:tailEnd/>
            </a:ln>
          </p:spPr>
          <p:txBody>
            <a:bodyPr lIns="36000" rIns="36000">
              <a:spAutoFit/>
            </a:bodyPr>
            <a:lstStyle/>
            <a:p>
              <a:pPr algn="ctr"/>
              <a:r>
                <a:rPr lang="en-US" altLang="zh-TW" sz="1100" b="1">
                  <a:solidFill>
                    <a:schemeClr val="tx2"/>
                  </a:solidFill>
                  <a:latin typeface="Calibri" pitchFamily="34" charset="0"/>
                </a:rPr>
                <a:t>Formatting</a:t>
              </a:r>
            </a:p>
          </p:txBody>
        </p:sp>
      </p:grpSp>
      <p:pic>
        <p:nvPicPr>
          <p:cNvPr id="124943" name="Picture 8" descr="「copy file」的圖片搜尋結果"/>
          <p:cNvPicPr>
            <a:picLocks noChangeAspect="1" noChangeArrowheads="1"/>
          </p:cNvPicPr>
          <p:nvPr/>
        </p:nvPicPr>
        <p:blipFill>
          <a:blip r:embed="rId12"/>
          <a:srcRect/>
          <a:stretch>
            <a:fillRect/>
          </a:stretch>
        </p:blipFill>
        <p:spPr bwMode="auto">
          <a:xfrm>
            <a:off x="5233988" y="3103563"/>
            <a:ext cx="949325" cy="403225"/>
          </a:xfrm>
          <a:prstGeom prst="rect">
            <a:avLst/>
          </a:prstGeom>
          <a:noFill/>
          <a:ln w="9525">
            <a:noFill/>
            <a:miter lim="800000"/>
            <a:headEnd/>
            <a:tailEnd/>
          </a:ln>
        </p:spPr>
      </p:pic>
      <p:sp>
        <p:nvSpPr>
          <p:cNvPr id="124944" name="文字方塊 32"/>
          <p:cNvSpPr txBox="1">
            <a:spLocks noChangeArrowheads="1"/>
          </p:cNvSpPr>
          <p:nvPr/>
        </p:nvSpPr>
        <p:spPr bwMode="auto">
          <a:xfrm>
            <a:off x="5103813" y="3586163"/>
            <a:ext cx="1287462" cy="261937"/>
          </a:xfrm>
          <a:prstGeom prst="rect">
            <a:avLst/>
          </a:prstGeom>
          <a:noFill/>
          <a:ln w="9525">
            <a:noFill/>
            <a:miter lim="800000"/>
            <a:headEnd/>
            <a:tailEnd/>
          </a:ln>
        </p:spPr>
        <p:txBody>
          <a:bodyPr lIns="36000" rIns="36000">
            <a:spAutoFit/>
          </a:bodyPr>
          <a:lstStyle/>
          <a:p>
            <a:pPr algn="ctr"/>
            <a:r>
              <a:rPr lang="en-US" altLang="zh-TW" sz="1100" b="1">
                <a:solidFill>
                  <a:schemeClr val="tx2"/>
                </a:solidFill>
                <a:latin typeface="Calibri" pitchFamily="34" charset="0"/>
              </a:rPr>
              <a:t>Copy a 8GB video</a:t>
            </a:r>
          </a:p>
        </p:txBody>
      </p:sp>
      <p:grpSp>
        <p:nvGrpSpPr>
          <p:cNvPr id="124945" name="群組 33"/>
          <p:cNvGrpSpPr>
            <a:grpSpLocks/>
          </p:cNvGrpSpPr>
          <p:nvPr/>
        </p:nvGrpSpPr>
        <p:grpSpPr bwMode="auto">
          <a:xfrm>
            <a:off x="6477000" y="4057650"/>
            <a:ext cx="1036638" cy="904875"/>
            <a:chOff x="3725201" y="4113200"/>
            <a:chExt cx="1036800" cy="904196"/>
          </a:xfrm>
        </p:grpSpPr>
        <p:pic>
          <p:nvPicPr>
            <p:cNvPr id="124953" name="Picture 6" descr="QNAP TS 269PRO 16 300x185 QNAP TS 470 Review">
              <a:hlinkClick r:id="rId10"/>
            </p:cNvPr>
            <p:cNvPicPr>
              <a:picLocks noChangeAspect="1" noChangeArrowheads="1"/>
            </p:cNvPicPr>
            <p:nvPr/>
          </p:nvPicPr>
          <p:blipFill>
            <a:blip r:embed="rId11"/>
            <a:srcRect/>
            <a:stretch>
              <a:fillRect/>
            </a:stretch>
          </p:blipFill>
          <p:spPr bwMode="auto">
            <a:xfrm>
              <a:off x="3725201" y="4378035"/>
              <a:ext cx="1036800" cy="639361"/>
            </a:xfrm>
            <a:prstGeom prst="rect">
              <a:avLst/>
            </a:prstGeom>
            <a:noFill/>
            <a:ln w="9525">
              <a:noFill/>
              <a:miter lim="800000"/>
              <a:headEnd/>
              <a:tailEnd/>
            </a:ln>
          </p:spPr>
        </p:pic>
        <p:sp>
          <p:nvSpPr>
            <p:cNvPr id="124954" name="文字方塊 35"/>
            <p:cNvSpPr txBox="1">
              <a:spLocks noChangeArrowheads="1"/>
            </p:cNvSpPr>
            <p:nvPr/>
          </p:nvSpPr>
          <p:spPr bwMode="auto">
            <a:xfrm>
              <a:off x="3823855" y="4113200"/>
              <a:ext cx="849746" cy="261610"/>
            </a:xfrm>
            <a:prstGeom prst="rect">
              <a:avLst/>
            </a:prstGeom>
            <a:noFill/>
            <a:ln w="9525">
              <a:noFill/>
              <a:miter lim="800000"/>
              <a:headEnd/>
              <a:tailEnd/>
            </a:ln>
          </p:spPr>
          <p:txBody>
            <a:bodyPr lIns="36000" rIns="36000">
              <a:spAutoFit/>
            </a:bodyPr>
            <a:lstStyle/>
            <a:p>
              <a:pPr algn="ctr"/>
              <a:r>
                <a:rPr lang="en-US" altLang="zh-TW" sz="1100" b="1">
                  <a:solidFill>
                    <a:schemeClr val="tx2"/>
                  </a:solidFill>
                  <a:latin typeface="Calibri" pitchFamily="34" charset="0"/>
                </a:rPr>
                <a:t>Formatting</a:t>
              </a:r>
            </a:p>
          </p:txBody>
        </p:sp>
      </p:grpSp>
      <p:pic>
        <p:nvPicPr>
          <p:cNvPr id="124946" name="圖片 36" descr="connect share.jpg"/>
          <p:cNvPicPr>
            <a:picLocks noChangeAspect="1"/>
          </p:cNvPicPr>
          <p:nvPr/>
        </p:nvPicPr>
        <p:blipFill>
          <a:blip r:embed="rId9"/>
          <a:srcRect/>
          <a:stretch>
            <a:fillRect/>
          </a:stretch>
        </p:blipFill>
        <p:spPr bwMode="auto">
          <a:xfrm>
            <a:off x="7924800" y="4392613"/>
            <a:ext cx="687388" cy="517525"/>
          </a:xfrm>
          <a:prstGeom prst="rect">
            <a:avLst/>
          </a:prstGeom>
          <a:noFill/>
          <a:ln w="9525">
            <a:noFill/>
            <a:miter lim="800000"/>
            <a:headEnd/>
            <a:tailEnd/>
          </a:ln>
        </p:spPr>
      </p:pic>
      <p:sp>
        <p:nvSpPr>
          <p:cNvPr id="124947" name="文字方塊 37"/>
          <p:cNvSpPr txBox="1">
            <a:spLocks noChangeArrowheads="1"/>
          </p:cNvSpPr>
          <p:nvPr/>
        </p:nvSpPr>
        <p:spPr bwMode="auto">
          <a:xfrm>
            <a:off x="7605713" y="4067175"/>
            <a:ext cx="1289050" cy="261938"/>
          </a:xfrm>
          <a:prstGeom prst="rect">
            <a:avLst/>
          </a:prstGeom>
          <a:noFill/>
          <a:ln w="9525">
            <a:noFill/>
            <a:miter lim="800000"/>
            <a:headEnd/>
            <a:tailEnd/>
          </a:ln>
        </p:spPr>
        <p:txBody>
          <a:bodyPr lIns="36000" rIns="36000">
            <a:spAutoFit/>
          </a:bodyPr>
          <a:lstStyle/>
          <a:p>
            <a:pPr algn="ctr"/>
            <a:r>
              <a:rPr lang="en-US" altLang="zh-TW" sz="1100" b="1">
                <a:solidFill>
                  <a:schemeClr val="tx2"/>
                </a:solidFill>
                <a:latin typeface="Calibri" pitchFamily="34" charset="0"/>
              </a:rPr>
              <a:t>Connect NAS share</a:t>
            </a:r>
          </a:p>
        </p:txBody>
      </p:sp>
      <p:sp>
        <p:nvSpPr>
          <p:cNvPr id="124948" name="AutoShape 10" descr="「power director」的圖片搜尋結果"/>
          <p:cNvSpPr>
            <a:spLocks noChangeAspect="1" noChangeArrowheads="1"/>
          </p:cNvSpPr>
          <p:nvPr/>
        </p:nvSpPr>
        <p:spPr bwMode="auto">
          <a:xfrm>
            <a:off x="0" y="-144463"/>
            <a:ext cx="304800" cy="304801"/>
          </a:xfrm>
          <a:prstGeom prst="rect">
            <a:avLst/>
          </a:prstGeom>
          <a:noFill/>
          <a:ln w="9525">
            <a:noFill/>
            <a:miter lim="800000"/>
            <a:headEnd/>
            <a:tailEnd/>
          </a:ln>
        </p:spPr>
        <p:txBody>
          <a:bodyPr/>
          <a:lstStyle/>
          <a:p>
            <a:endParaRPr lang="zh-TW" altLang="en-US">
              <a:latin typeface="Calibri" pitchFamily="34" charset="0"/>
            </a:endParaRPr>
          </a:p>
        </p:txBody>
      </p:sp>
      <p:sp>
        <p:nvSpPr>
          <p:cNvPr id="124949" name="AutoShape 12" descr="「power director」的圖片搜尋結果"/>
          <p:cNvSpPr>
            <a:spLocks noChangeAspect="1" noChangeArrowheads="1"/>
          </p:cNvSpPr>
          <p:nvPr/>
        </p:nvSpPr>
        <p:spPr bwMode="auto">
          <a:xfrm>
            <a:off x="0" y="-144463"/>
            <a:ext cx="304800" cy="304801"/>
          </a:xfrm>
          <a:prstGeom prst="rect">
            <a:avLst/>
          </a:prstGeom>
          <a:noFill/>
          <a:ln w="9525">
            <a:noFill/>
            <a:miter lim="800000"/>
            <a:headEnd/>
            <a:tailEnd/>
          </a:ln>
        </p:spPr>
        <p:txBody>
          <a:bodyPr/>
          <a:lstStyle/>
          <a:p>
            <a:endParaRPr lang="zh-TW" altLang="en-US">
              <a:latin typeface="Calibri" pitchFamily="34" charset="0"/>
            </a:endParaRPr>
          </a:p>
        </p:txBody>
      </p:sp>
      <p:sp>
        <p:nvSpPr>
          <p:cNvPr id="124950" name="AutoShape 14" descr="「power director」的圖片搜尋結果"/>
          <p:cNvSpPr>
            <a:spLocks noChangeAspect="1" noChangeArrowheads="1"/>
          </p:cNvSpPr>
          <p:nvPr/>
        </p:nvSpPr>
        <p:spPr bwMode="auto">
          <a:xfrm>
            <a:off x="0" y="-144463"/>
            <a:ext cx="304800" cy="304801"/>
          </a:xfrm>
          <a:prstGeom prst="rect">
            <a:avLst/>
          </a:prstGeom>
          <a:noFill/>
          <a:ln w="9525">
            <a:noFill/>
            <a:miter lim="800000"/>
            <a:headEnd/>
            <a:tailEnd/>
          </a:ln>
        </p:spPr>
        <p:txBody>
          <a:bodyPr/>
          <a:lstStyle/>
          <a:p>
            <a:endParaRPr lang="zh-TW" altLang="en-US">
              <a:latin typeface="Calibri" pitchFamily="34" charset="0"/>
            </a:endParaRPr>
          </a:p>
        </p:txBody>
      </p:sp>
      <p:pic>
        <p:nvPicPr>
          <p:cNvPr id="124951" name="Picture 16" descr="Cyberlink PowerDirector 8"/>
          <p:cNvPicPr>
            <a:picLocks noChangeAspect="1" noChangeArrowheads="1"/>
          </p:cNvPicPr>
          <p:nvPr/>
        </p:nvPicPr>
        <p:blipFill>
          <a:blip r:embed="rId13"/>
          <a:srcRect/>
          <a:stretch>
            <a:fillRect/>
          </a:stretch>
        </p:blipFill>
        <p:spPr bwMode="auto">
          <a:xfrm>
            <a:off x="7067550" y="2955925"/>
            <a:ext cx="1031875" cy="701675"/>
          </a:xfrm>
          <a:prstGeom prst="rect">
            <a:avLst/>
          </a:prstGeom>
          <a:noFill/>
          <a:ln w="9525">
            <a:noFill/>
            <a:miter lim="800000"/>
            <a:headEnd/>
            <a:tailEnd/>
          </a:ln>
        </p:spPr>
      </p:pic>
      <p:sp>
        <p:nvSpPr>
          <p:cNvPr id="124952" name="文字方塊 42"/>
          <p:cNvSpPr txBox="1">
            <a:spLocks noChangeArrowheads="1"/>
          </p:cNvSpPr>
          <p:nvPr/>
        </p:nvSpPr>
        <p:spPr bwMode="auto">
          <a:xfrm>
            <a:off x="6927850" y="3581400"/>
            <a:ext cx="1287463" cy="261938"/>
          </a:xfrm>
          <a:prstGeom prst="rect">
            <a:avLst/>
          </a:prstGeom>
          <a:noFill/>
          <a:ln w="9525">
            <a:noFill/>
            <a:miter lim="800000"/>
            <a:headEnd/>
            <a:tailEnd/>
          </a:ln>
        </p:spPr>
        <p:txBody>
          <a:bodyPr lIns="36000" rIns="36000">
            <a:spAutoFit/>
          </a:bodyPr>
          <a:lstStyle/>
          <a:p>
            <a:pPr algn="ctr"/>
            <a:r>
              <a:rPr lang="en-US" altLang="zh-TW" sz="1100" b="1">
                <a:solidFill>
                  <a:schemeClr val="tx2"/>
                </a:solidFill>
                <a:latin typeface="Calibri" pitchFamily="34" charset="0"/>
              </a:rPr>
              <a:t>Editing a video</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mtClean="0"/>
              <a:t>Easy management</a:t>
            </a:r>
            <a:endParaRPr lang="zh-TW" altLang="en-US" smtClean="0"/>
          </a:p>
        </p:txBody>
      </p:sp>
      <p:pic>
        <p:nvPicPr>
          <p:cNvPr id="126978" name="圖片 4" descr="QCentral1.jpg"/>
          <p:cNvPicPr>
            <a:picLocks noChangeAspect="1"/>
          </p:cNvPicPr>
          <p:nvPr/>
        </p:nvPicPr>
        <p:blipFill>
          <a:blip r:embed="rId3"/>
          <a:srcRect/>
          <a:stretch>
            <a:fillRect/>
          </a:stretch>
        </p:blipFill>
        <p:spPr bwMode="auto">
          <a:xfrm>
            <a:off x="4673600" y="1633538"/>
            <a:ext cx="4392613" cy="3213100"/>
          </a:xfrm>
          <a:prstGeom prst="rect">
            <a:avLst/>
          </a:prstGeom>
          <a:noFill/>
          <a:ln w="9525">
            <a:noFill/>
            <a:miter lim="800000"/>
            <a:headEnd/>
            <a:tailEnd/>
          </a:ln>
        </p:spPr>
      </p:pic>
      <p:sp>
        <p:nvSpPr>
          <p:cNvPr id="126979" name="文字方塊 5"/>
          <p:cNvSpPr txBox="1">
            <a:spLocks noChangeArrowheads="1"/>
          </p:cNvSpPr>
          <p:nvPr/>
        </p:nvSpPr>
        <p:spPr bwMode="auto">
          <a:xfrm>
            <a:off x="4876800" y="1090613"/>
            <a:ext cx="3833813" cy="501650"/>
          </a:xfrm>
          <a:prstGeom prst="rect">
            <a:avLst/>
          </a:prstGeom>
          <a:noFill/>
          <a:ln w="9525">
            <a:noFill/>
            <a:miter lim="800000"/>
            <a:headEnd/>
            <a:tailEnd/>
          </a:ln>
        </p:spPr>
        <p:txBody>
          <a:bodyPr>
            <a:spAutoFit/>
          </a:bodyPr>
          <a:lstStyle/>
          <a:p>
            <a:pPr>
              <a:lnSpc>
                <a:spcPts val="1600"/>
              </a:lnSpc>
            </a:pPr>
            <a:r>
              <a:rPr lang="en-US" altLang="zh-TW">
                <a:latin typeface="Calibri" pitchFamily="34" charset="0"/>
              </a:rPr>
              <a:t>QCentral (Java-based)</a:t>
            </a:r>
          </a:p>
          <a:p>
            <a:pPr>
              <a:lnSpc>
                <a:spcPts val="1600"/>
              </a:lnSpc>
            </a:pPr>
            <a:r>
              <a:rPr lang="en-US" altLang="zh-TW">
                <a:latin typeface="Calibri" pitchFamily="34" charset="0"/>
              </a:rPr>
              <a:t>     </a:t>
            </a:r>
            <a:r>
              <a:rPr lang="en-US" altLang="zh-TW" sz="1400">
                <a:latin typeface="Calibri" pitchFamily="34" charset="0"/>
              </a:rPr>
              <a:t>centralized monitoring, intuitive  management </a:t>
            </a:r>
            <a:endParaRPr lang="zh-TW" altLang="en-US">
              <a:latin typeface="Calibri" pitchFamily="34" charset="0"/>
            </a:endParaRPr>
          </a:p>
        </p:txBody>
      </p:sp>
      <p:pic>
        <p:nvPicPr>
          <p:cNvPr id="126980" name="Picture 1"/>
          <p:cNvPicPr>
            <a:picLocks noChangeAspect="1" noChangeArrowheads="1"/>
          </p:cNvPicPr>
          <p:nvPr/>
        </p:nvPicPr>
        <p:blipFill>
          <a:blip r:embed="rId4"/>
          <a:srcRect/>
          <a:stretch>
            <a:fillRect/>
          </a:stretch>
        </p:blipFill>
        <p:spPr bwMode="auto">
          <a:xfrm>
            <a:off x="92075" y="1570038"/>
            <a:ext cx="4392613" cy="3270250"/>
          </a:xfrm>
          <a:prstGeom prst="rect">
            <a:avLst/>
          </a:prstGeom>
          <a:noFill/>
          <a:ln w="9525">
            <a:noFill/>
            <a:miter lim="800000"/>
            <a:headEnd/>
            <a:tailEnd/>
          </a:ln>
        </p:spPr>
      </p:pic>
      <p:sp>
        <p:nvSpPr>
          <p:cNvPr id="126981" name="文字方塊 6"/>
          <p:cNvSpPr txBox="1">
            <a:spLocks noChangeArrowheads="1"/>
          </p:cNvSpPr>
          <p:nvPr/>
        </p:nvSpPr>
        <p:spPr bwMode="auto">
          <a:xfrm>
            <a:off x="392113" y="1093788"/>
            <a:ext cx="3833812" cy="512762"/>
          </a:xfrm>
          <a:prstGeom prst="rect">
            <a:avLst/>
          </a:prstGeom>
          <a:noFill/>
          <a:ln w="9525">
            <a:noFill/>
            <a:miter lim="800000"/>
            <a:headEnd/>
            <a:tailEnd/>
          </a:ln>
        </p:spPr>
        <p:txBody>
          <a:bodyPr>
            <a:spAutoFit/>
          </a:bodyPr>
          <a:lstStyle/>
          <a:p>
            <a:pPr>
              <a:lnSpc>
                <a:spcPts val="1600"/>
              </a:lnSpc>
            </a:pPr>
            <a:r>
              <a:rPr lang="en-US" altLang="zh-TW">
                <a:latin typeface="Calibri" pitchFamily="34" charset="0"/>
              </a:rPr>
              <a:t>Web browser interface</a:t>
            </a:r>
          </a:p>
          <a:p>
            <a:pPr>
              <a:lnSpc>
                <a:spcPts val="1600"/>
              </a:lnSpc>
            </a:pPr>
            <a:r>
              <a:rPr lang="en-US" altLang="zh-TW">
                <a:latin typeface="Calibri" pitchFamily="34" charset="0"/>
              </a:rPr>
              <a:t>     </a:t>
            </a:r>
            <a:r>
              <a:rPr lang="en-US" altLang="zh-TW" sz="1400">
                <a:latin typeface="Calibri" pitchFamily="34" charset="0"/>
              </a:rPr>
              <a:t>clear, simple management</a:t>
            </a:r>
            <a:endParaRPr lang="zh-TW" altLang="en-US">
              <a:latin typeface="Calibri"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pPr algn="l"/>
            <a:r>
              <a:rPr lang="en-US" altLang="zh-TW" smtClean="0"/>
              <a:t>ZFS benefits – Break bottlenecks</a:t>
            </a:r>
            <a:endParaRPr lang="zh-TW" altLang="en-US" smtClean="0"/>
          </a:p>
        </p:txBody>
      </p:sp>
      <p:grpSp>
        <p:nvGrpSpPr>
          <p:cNvPr id="129026" name="群組 23"/>
          <p:cNvGrpSpPr>
            <a:grpSpLocks/>
          </p:cNvGrpSpPr>
          <p:nvPr/>
        </p:nvGrpSpPr>
        <p:grpSpPr bwMode="auto">
          <a:xfrm>
            <a:off x="207963" y="1427163"/>
            <a:ext cx="2133600" cy="3238500"/>
            <a:chOff x="208541" y="1389064"/>
            <a:chExt cx="2133600" cy="3240000"/>
          </a:xfrm>
        </p:grpSpPr>
        <p:sp>
          <p:nvSpPr>
            <p:cNvPr id="5" name="矩形 4"/>
            <p:cNvSpPr/>
            <p:nvPr/>
          </p:nvSpPr>
          <p:spPr bwMode="auto">
            <a:xfrm>
              <a:off x="208541" y="1389064"/>
              <a:ext cx="2133600" cy="3240000"/>
            </a:xfrm>
            <a:prstGeom prst="rect">
              <a:avLst/>
            </a:prstGeom>
            <a:solidFill>
              <a:srgbClr val="0070C0"/>
            </a:solidFill>
            <a:ln>
              <a:noFill/>
            </a:ln>
            <a:scene3d>
              <a:camera prst="orthographicFront"/>
              <a:lightRig rig="threePt" dir="t"/>
            </a:scene3d>
            <a:sp3d extrusionH="12700">
              <a:bevelT w="38100"/>
              <a:bevelB w="25400"/>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a:p>
          </p:txBody>
        </p:sp>
        <p:pic>
          <p:nvPicPr>
            <p:cNvPr id="129048" name="Picture 7" descr="http://t3.gstatic.com/images?q=tbn:ANd9GcTXcC1oCs4ofdZw-w7nACypyrBZinwadCekB523-YxEHyhnuV7G"/>
            <p:cNvPicPr>
              <a:picLocks noChangeArrowheads="1"/>
            </p:cNvPicPr>
            <p:nvPr/>
          </p:nvPicPr>
          <p:blipFill>
            <a:blip r:embed="rId3"/>
            <a:srcRect/>
            <a:stretch>
              <a:fillRect/>
            </a:stretch>
          </p:blipFill>
          <p:spPr bwMode="auto">
            <a:xfrm>
              <a:off x="381911" y="1465517"/>
              <a:ext cx="1800369" cy="1799919"/>
            </a:xfrm>
            <a:prstGeom prst="rect">
              <a:avLst/>
            </a:prstGeom>
            <a:noFill/>
            <a:ln w="9525">
              <a:noFill/>
              <a:miter lim="800000"/>
              <a:headEnd/>
              <a:tailEnd/>
            </a:ln>
          </p:spPr>
        </p:pic>
        <p:sp>
          <p:nvSpPr>
            <p:cNvPr id="129049" name="文字方塊 21"/>
            <p:cNvSpPr txBox="1">
              <a:spLocks noChangeArrowheads="1"/>
            </p:cNvSpPr>
            <p:nvPr/>
          </p:nvSpPr>
          <p:spPr bwMode="auto">
            <a:xfrm>
              <a:off x="208541" y="3557116"/>
              <a:ext cx="2053637" cy="584775"/>
            </a:xfrm>
            <a:prstGeom prst="rect">
              <a:avLst/>
            </a:prstGeom>
            <a:noFill/>
            <a:ln w="9525">
              <a:noFill/>
              <a:miter lim="800000"/>
              <a:headEnd/>
              <a:tailEnd/>
            </a:ln>
          </p:spPr>
          <p:txBody>
            <a:bodyPr lIns="36000" rIns="36000">
              <a:spAutoFit/>
            </a:bodyPr>
            <a:lstStyle/>
            <a:p>
              <a:pPr algn="ctr"/>
              <a:r>
                <a:rPr lang="en-US" altLang="zh-TW" sz="1600" b="1">
                  <a:solidFill>
                    <a:schemeClr val="bg1"/>
                  </a:solidFill>
                  <a:latin typeface="Calibri" pitchFamily="34" charset="0"/>
                </a:rPr>
                <a:t>Storage size is ever- increasing</a:t>
              </a:r>
            </a:p>
          </p:txBody>
        </p:sp>
      </p:grpSp>
      <p:grpSp>
        <p:nvGrpSpPr>
          <p:cNvPr id="129027" name="群組 25"/>
          <p:cNvGrpSpPr>
            <a:grpSpLocks/>
          </p:cNvGrpSpPr>
          <p:nvPr/>
        </p:nvGrpSpPr>
        <p:grpSpPr bwMode="auto">
          <a:xfrm>
            <a:off x="2414588" y="1416050"/>
            <a:ext cx="2143125" cy="3240088"/>
            <a:chOff x="2414578" y="1389063"/>
            <a:chExt cx="2143190" cy="3240000"/>
          </a:xfrm>
        </p:grpSpPr>
        <p:sp>
          <p:nvSpPr>
            <p:cNvPr id="9" name="矩形 8"/>
            <p:cNvSpPr/>
            <p:nvPr/>
          </p:nvSpPr>
          <p:spPr bwMode="auto">
            <a:xfrm>
              <a:off x="2424168" y="1389063"/>
              <a:ext cx="2133600" cy="3240000"/>
            </a:xfrm>
            <a:prstGeom prst="rect">
              <a:avLst/>
            </a:prstGeom>
            <a:solidFill>
              <a:schemeClr val="accent3">
                <a:lumMod val="75000"/>
              </a:schemeClr>
            </a:solidFill>
            <a:ln>
              <a:noFill/>
            </a:ln>
            <a:scene3d>
              <a:camera prst="orthographicFront"/>
              <a:lightRig rig="threePt" dir="t"/>
            </a:scene3d>
            <a:sp3d extrusionH="12700">
              <a:bevelT w="38100"/>
              <a:bevelB w="25400"/>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a:p>
          </p:txBody>
        </p:sp>
        <p:pic>
          <p:nvPicPr>
            <p:cNvPr id="129043" name="Picture 25" descr="https://twimg0-a.akamaihd.net/profile_images/727251804/Inefficiency.jpg"/>
            <p:cNvPicPr>
              <a:picLocks noChangeArrowheads="1"/>
            </p:cNvPicPr>
            <p:nvPr/>
          </p:nvPicPr>
          <p:blipFill>
            <a:blip r:embed="rId4"/>
            <a:srcRect/>
            <a:stretch>
              <a:fillRect/>
            </a:stretch>
          </p:blipFill>
          <p:spPr bwMode="auto">
            <a:xfrm>
              <a:off x="2572308" y="1469443"/>
              <a:ext cx="1800369" cy="1799919"/>
            </a:xfrm>
            <a:prstGeom prst="rect">
              <a:avLst/>
            </a:prstGeom>
            <a:noFill/>
            <a:ln w="9525">
              <a:noFill/>
              <a:miter lim="800000"/>
              <a:headEnd/>
              <a:tailEnd/>
            </a:ln>
          </p:spPr>
        </p:pic>
        <p:sp>
          <p:nvSpPr>
            <p:cNvPr id="129044" name="文字方塊 24"/>
            <p:cNvSpPr txBox="1">
              <a:spLocks noChangeArrowheads="1"/>
            </p:cNvSpPr>
            <p:nvPr/>
          </p:nvSpPr>
          <p:spPr bwMode="auto">
            <a:xfrm>
              <a:off x="2414578" y="3576924"/>
              <a:ext cx="2053637" cy="584775"/>
            </a:xfrm>
            <a:prstGeom prst="rect">
              <a:avLst/>
            </a:prstGeom>
            <a:noFill/>
            <a:ln w="9525">
              <a:noFill/>
              <a:miter lim="800000"/>
              <a:headEnd/>
              <a:tailEnd/>
            </a:ln>
          </p:spPr>
          <p:txBody>
            <a:bodyPr lIns="36000" rIns="36000">
              <a:spAutoFit/>
            </a:bodyPr>
            <a:lstStyle/>
            <a:p>
              <a:pPr algn="ctr"/>
              <a:r>
                <a:rPr lang="en-US" altLang="zh-TW" sz="1600" b="1">
                  <a:solidFill>
                    <a:schemeClr val="bg1"/>
                  </a:solidFill>
                  <a:latin typeface="Calibri" pitchFamily="34" charset="0"/>
                </a:rPr>
                <a:t>Storage efficiency is low</a:t>
              </a:r>
            </a:p>
          </p:txBody>
        </p:sp>
      </p:grpSp>
      <p:grpSp>
        <p:nvGrpSpPr>
          <p:cNvPr id="129028" name="群組 27"/>
          <p:cNvGrpSpPr>
            <a:grpSpLocks/>
          </p:cNvGrpSpPr>
          <p:nvPr/>
        </p:nvGrpSpPr>
        <p:grpSpPr bwMode="auto">
          <a:xfrm>
            <a:off x="4630738" y="1406525"/>
            <a:ext cx="2133600" cy="3284538"/>
            <a:chOff x="4631137" y="1388854"/>
            <a:chExt cx="2133163" cy="3284388"/>
          </a:xfrm>
        </p:grpSpPr>
        <p:sp>
          <p:nvSpPr>
            <p:cNvPr id="13" name="矩形 12"/>
            <p:cNvSpPr/>
            <p:nvPr/>
          </p:nvSpPr>
          <p:spPr>
            <a:xfrm>
              <a:off x="4631137" y="1388854"/>
              <a:ext cx="2133163" cy="3240000"/>
            </a:xfrm>
            <a:prstGeom prst="rect">
              <a:avLst/>
            </a:prstGeom>
            <a:solidFill>
              <a:schemeClr val="accent6"/>
            </a:solidFill>
            <a:ln>
              <a:noFill/>
            </a:ln>
            <a:scene3d>
              <a:camera prst="orthographicFront"/>
              <a:lightRig rig="threePt" dir="t"/>
            </a:scene3d>
            <a:sp3d extrusionH="12700">
              <a:bevelT w="38100"/>
              <a:bevelB w="25400"/>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a:p>
          </p:txBody>
        </p:sp>
        <p:pic>
          <p:nvPicPr>
            <p:cNvPr id="129038" name="Picture 21" descr="One In A Million Cards"/>
            <p:cNvPicPr>
              <a:picLocks noChangeAspect="1" noChangeArrowheads="1"/>
            </p:cNvPicPr>
            <p:nvPr/>
          </p:nvPicPr>
          <p:blipFill>
            <a:blip r:embed="rId5"/>
            <a:srcRect/>
            <a:stretch>
              <a:fillRect/>
            </a:stretch>
          </p:blipFill>
          <p:spPr bwMode="auto">
            <a:xfrm>
              <a:off x="4804372" y="1465263"/>
              <a:ext cx="1800225" cy="1800225"/>
            </a:xfrm>
            <a:prstGeom prst="rect">
              <a:avLst/>
            </a:prstGeom>
            <a:noFill/>
            <a:ln w="9525">
              <a:noFill/>
              <a:miter lim="800000"/>
              <a:headEnd/>
              <a:tailEnd/>
            </a:ln>
          </p:spPr>
        </p:pic>
        <p:sp>
          <p:nvSpPr>
            <p:cNvPr id="129039" name="文字方塊 26"/>
            <p:cNvSpPr txBox="1">
              <a:spLocks noChangeArrowheads="1"/>
            </p:cNvSpPr>
            <p:nvPr/>
          </p:nvSpPr>
          <p:spPr bwMode="auto">
            <a:xfrm>
              <a:off x="4631137" y="3596024"/>
              <a:ext cx="2053637" cy="1077218"/>
            </a:xfrm>
            <a:prstGeom prst="rect">
              <a:avLst/>
            </a:prstGeom>
            <a:noFill/>
            <a:ln w="9525">
              <a:noFill/>
              <a:miter lim="800000"/>
              <a:headEnd/>
              <a:tailEnd/>
            </a:ln>
          </p:spPr>
          <p:txBody>
            <a:bodyPr lIns="36000" rIns="36000">
              <a:spAutoFit/>
            </a:bodyPr>
            <a:lstStyle/>
            <a:p>
              <a:pPr algn="ctr"/>
              <a:r>
                <a:rPr lang="en-US" altLang="zh-TW" sz="1600" b="1">
                  <a:solidFill>
                    <a:schemeClr val="bg1"/>
                  </a:solidFill>
                  <a:latin typeface="Calibri" pitchFamily="34" charset="0"/>
                </a:rPr>
                <a:t>Data integrity and data protection become more critical</a:t>
              </a:r>
            </a:p>
          </p:txBody>
        </p:sp>
      </p:grpSp>
      <p:grpSp>
        <p:nvGrpSpPr>
          <p:cNvPr id="129029" name="群組 29"/>
          <p:cNvGrpSpPr>
            <a:grpSpLocks/>
          </p:cNvGrpSpPr>
          <p:nvPr/>
        </p:nvGrpSpPr>
        <p:grpSpPr bwMode="auto">
          <a:xfrm>
            <a:off x="6824663" y="1397000"/>
            <a:ext cx="2133600" cy="3238500"/>
            <a:chOff x="6824588" y="1389063"/>
            <a:chExt cx="2133163" cy="3240000"/>
          </a:xfrm>
        </p:grpSpPr>
        <p:sp>
          <p:nvSpPr>
            <p:cNvPr id="17" name="矩形 16"/>
            <p:cNvSpPr/>
            <p:nvPr/>
          </p:nvSpPr>
          <p:spPr>
            <a:xfrm>
              <a:off x="6824588" y="1389063"/>
              <a:ext cx="2133163" cy="3240000"/>
            </a:xfrm>
            <a:prstGeom prst="rect">
              <a:avLst/>
            </a:prstGeom>
            <a:solidFill>
              <a:schemeClr val="bg1">
                <a:lumMod val="50000"/>
              </a:schemeClr>
            </a:solidFill>
            <a:ln>
              <a:noFill/>
            </a:ln>
            <a:scene3d>
              <a:camera prst="orthographicFront"/>
              <a:lightRig rig="threePt" dir="t"/>
            </a:scene3d>
            <a:sp3d extrusionH="12700">
              <a:bevelT w="38100"/>
              <a:bevelB w="25400"/>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a:p>
          </p:txBody>
        </p:sp>
        <p:pic>
          <p:nvPicPr>
            <p:cNvPr id="129033" name="Picture 11" descr="http://www.innovationmanagement.se/wp-content/uploads/2010/06/Complexity-Science-and-Innovation.jpg"/>
            <p:cNvPicPr>
              <a:picLocks noChangeArrowheads="1"/>
            </p:cNvPicPr>
            <p:nvPr/>
          </p:nvPicPr>
          <p:blipFill>
            <a:blip r:embed="rId6"/>
            <a:srcRect/>
            <a:stretch>
              <a:fillRect/>
            </a:stretch>
          </p:blipFill>
          <p:spPr bwMode="auto">
            <a:xfrm>
              <a:off x="6999517" y="1469443"/>
              <a:ext cx="1798638" cy="1800225"/>
            </a:xfrm>
            <a:prstGeom prst="rect">
              <a:avLst/>
            </a:prstGeom>
            <a:noFill/>
            <a:ln w="9525">
              <a:noFill/>
              <a:miter lim="800000"/>
              <a:headEnd/>
              <a:tailEnd/>
            </a:ln>
          </p:spPr>
        </p:pic>
        <p:sp>
          <p:nvSpPr>
            <p:cNvPr id="129034" name="文字方塊 28"/>
            <p:cNvSpPr txBox="1">
              <a:spLocks noChangeArrowheads="1"/>
            </p:cNvSpPr>
            <p:nvPr/>
          </p:nvSpPr>
          <p:spPr bwMode="auto">
            <a:xfrm>
              <a:off x="6833778" y="3596024"/>
              <a:ext cx="2053637" cy="584775"/>
            </a:xfrm>
            <a:prstGeom prst="rect">
              <a:avLst/>
            </a:prstGeom>
            <a:noFill/>
            <a:ln w="9525">
              <a:noFill/>
              <a:miter lim="800000"/>
              <a:headEnd/>
              <a:tailEnd/>
            </a:ln>
          </p:spPr>
          <p:txBody>
            <a:bodyPr lIns="36000" rIns="36000">
              <a:spAutoFit/>
            </a:bodyPr>
            <a:lstStyle/>
            <a:p>
              <a:pPr algn="ctr"/>
              <a:r>
                <a:rPr lang="en-US" altLang="zh-TW" sz="1600" b="1">
                  <a:solidFill>
                    <a:schemeClr val="bg1"/>
                  </a:solidFill>
                  <a:latin typeface="Calibri" pitchFamily="34" charset="0"/>
                </a:rPr>
                <a:t>Data management costs are high</a:t>
              </a:r>
            </a:p>
          </p:txBody>
        </p:sp>
      </p:gr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pPr algn="l"/>
            <a:r>
              <a:rPr lang="en-US" altLang="zh-TW" smtClean="0"/>
              <a:t>ZFS benefits - Highlights</a:t>
            </a:r>
            <a:endParaRPr lang="zh-TW" altLang="en-US" smtClean="0"/>
          </a:p>
        </p:txBody>
      </p:sp>
      <p:sp>
        <p:nvSpPr>
          <p:cNvPr id="5" name="內容版面配置區 4"/>
          <p:cNvSpPr>
            <a:spLocks noGrp="1"/>
          </p:cNvSpPr>
          <p:nvPr>
            <p:ph idx="1"/>
          </p:nvPr>
        </p:nvSpPr>
        <p:spPr>
          <a:xfrm>
            <a:off x="457200" y="1200150"/>
            <a:ext cx="8229600" cy="3489325"/>
          </a:xfrm>
        </p:spPr>
        <p:txBody>
          <a:bodyPr/>
          <a:lstStyle/>
          <a:p>
            <a:pPr fontAlgn="auto">
              <a:spcAft>
                <a:spcPts val="0"/>
              </a:spcAft>
              <a:buFont typeface="Arial" pitchFamily="34" charset="0"/>
              <a:buChar char="•"/>
              <a:defRPr/>
            </a:pPr>
            <a:r>
              <a:rPr lang="en-US" altLang="zh-TW" sz="2000" spc="-100" dirty="0" smtClean="0">
                <a:latin typeface="Estrangelo Edessa" pitchFamily="66" charset="0"/>
                <a:ea typeface="Microsoft YaHei" pitchFamily="34" charset="-122"/>
                <a:cs typeface="Estrangelo Edessa" pitchFamily="66" charset="0"/>
              </a:rPr>
              <a:t>More than just another FS : file system + volume manager + RAID controller all in one</a:t>
            </a:r>
          </a:p>
          <a:p>
            <a:pPr fontAlgn="auto">
              <a:spcAft>
                <a:spcPts val="0"/>
              </a:spcAft>
              <a:buFont typeface="Arial" pitchFamily="34" charset="0"/>
              <a:buChar char="•"/>
              <a:defRPr/>
            </a:pPr>
            <a:r>
              <a:rPr lang="en-US" altLang="zh-TW" sz="2000" spc="-100" dirty="0" smtClean="0">
                <a:latin typeface="Estrangelo Edessa" pitchFamily="66" charset="0"/>
                <a:ea typeface="Microsoft YaHei" pitchFamily="34" charset="-122"/>
                <a:cs typeface="Estrangelo Edessa" pitchFamily="66" charset="0"/>
              </a:rPr>
              <a:t>Immense scalability : 128bit address space</a:t>
            </a:r>
          </a:p>
          <a:p>
            <a:pPr fontAlgn="auto">
              <a:spcAft>
                <a:spcPts val="0"/>
              </a:spcAft>
              <a:buFont typeface="Arial" pitchFamily="34" charset="0"/>
              <a:buChar char="•"/>
              <a:defRPr/>
            </a:pPr>
            <a:r>
              <a:rPr lang="en-US" altLang="zh-TW" sz="2000" spc="-100" dirty="0" smtClean="0">
                <a:latin typeface="Estrangelo Edessa" pitchFamily="66" charset="0"/>
                <a:ea typeface="Microsoft YaHei" pitchFamily="34" charset="-122"/>
                <a:cs typeface="Estrangelo Edessa" pitchFamily="66" charset="0"/>
              </a:rPr>
              <a:t>End-to-end data integrity</a:t>
            </a:r>
          </a:p>
          <a:p>
            <a:pPr lvl="1" fontAlgn="auto">
              <a:spcAft>
                <a:spcPts val="0"/>
              </a:spcAft>
              <a:buFont typeface="Arial" pitchFamily="34" charset="0"/>
              <a:buChar char="–"/>
              <a:defRPr/>
            </a:pPr>
            <a:r>
              <a:rPr lang="en-US" altLang="zh-TW" sz="1600" spc="-100" dirty="0" smtClean="0">
                <a:latin typeface="Estrangelo Edessa" pitchFamily="66" charset="0"/>
                <a:ea typeface="Microsoft YaHei" pitchFamily="34" charset="-122"/>
                <a:cs typeface="Estrangelo Edessa" pitchFamily="66" charset="0"/>
              </a:rPr>
              <a:t>Everything is copy on write, always on disk consistent</a:t>
            </a:r>
          </a:p>
          <a:p>
            <a:pPr lvl="1" fontAlgn="auto">
              <a:spcAft>
                <a:spcPts val="0"/>
              </a:spcAft>
              <a:buFont typeface="Arial" pitchFamily="34" charset="0"/>
              <a:buChar char="–"/>
              <a:defRPr/>
            </a:pPr>
            <a:r>
              <a:rPr lang="en-US" altLang="zh-TW" sz="1600" spc="-100" dirty="0" smtClean="0">
                <a:latin typeface="Estrangelo Edessa" pitchFamily="66" charset="0"/>
                <a:ea typeface="Microsoft YaHei" pitchFamily="34" charset="-122"/>
                <a:cs typeface="Estrangelo Edessa" pitchFamily="66" charset="0"/>
              </a:rPr>
              <a:t>Everything is transactional</a:t>
            </a:r>
          </a:p>
          <a:p>
            <a:pPr lvl="1" fontAlgn="auto">
              <a:spcAft>
                <a:spcPts val="0"/>
              </a:spcAft>
              <a:buFont typeface="Arial" pitchFamily="34" charset="0"/>
              <a:buChar char="–"/>
              <a:defRPr/>
            </a:pPr>
            <a:r>
              <a:rPr lang="en-US" altLang="zh-TW" sz="1600" spc="-100" dirty="0" smtClean="0">
                <a:latin typeface="Estrangelo Edessa" pitchFamily="66" charset="0"/>
                <a:ea typeface="Microsoft YaHei" pitchFamily="34" charset="-122"/>
                <a:cs typeface="Estrangelo Edessa" pitchFamily="66" charset="0"/>
              </a:rPr>
              <a:t>Everything is </a:t>
            </a:r>
            <a:r>
              <a:rPr lang="en-US" altLang="zh-TW" sz="1600" spc="-100" dirty="0" err="1" smtClean="0">
                <a:latin typeface="Estrangelo Edessa" pitchFamily="66" charset="0"/>
                <a:ea typeface="Microsoft YaHei" pitchFamily="34" charset="-122"/>
                <a:cs typeface="Estrangelo Edessa" pitchFamily="66" charset="0"/>
              </a:rPr>
              <a:t>checksumed</a:t>
            </a:r>
            <a:r>
              <a:rPr lang="en-US" altLang="zh-TW" sz="1600" spc="-100" dirty="0" smtClean="0">
                <a:latin typeface="Estrangelo Edessa" pitchFamily="66" charset="0"/>
                <a:ea typeface="Microsoft YaHei" pitchFamily="34" charset="-122"/>
                <a:cs typeface="Estrangelo Edessa" pitchFamily="66" charset="0"/>
              </a:rPr>
              <a:t>, no silent corruption, no bad metadata</a:t>
            </a:r>
          </a:p>
          <a:p>
            <a:pPr lvl="1" fontAlgn="auto">
              <a:spcAft>
                <a:spcPts val="0"/>
              </a:spcAft>
              <a:buFont typeface="Arial" pitchFamily="34" charset="0"/>
              <a:buChar char="–"/>
              <a:defRPr/>
            </a:pPr>
            <a:r>
              <a:rPr lang="en-US" altLang="zh-TW" sz="1600" spc="-100" dirty="0" smtClean="0">
                <a:latin typeface="Estrangelo Edessa" pitchFamily="66" charset="0"/>
                <a:ea typeface="Microsoft YaHei" pitchFamily="34" charset="-122"/>
                <a:cs typeface="Estrangelo Edessa" pitchFamily="66" charset="0"/>
              </a:rPr>
              <a:t>Enhanced data protection : snapshot, replication,  pool scrubbing</a:t>
            </a:r>
          </a:p>
          <a:p>
            <a:pPr fontAlgn="auto">
              <a:spcAft>
                <a:spcPts val="0"/>
              </a:spcAft>
              <a:buFont typeface="Arial" pitchFamily="34" charset="0"/>
              <a:buChar char="•"/>
              <a:defRPr/>
            </a:pPr>
            <a:r>
              <a:rPr lang="en-US" altLang="zh-TW" sz="1800" spc="-100" dirty="0" smtClean="0">
                <a:latin typeface="Estrangelo Edessa" pitchFamily="66" charset="0"/>
                <a:ea typeface="Microsoft YaHei" pitchFamily="34" charset="-122"/>
                <a:cs typeface="Estrangelo Edessa" pitchFamily="66" charset="0"/>
              </a:rPr>
              <a:t>Storage</a:t>
            </a:r>
            <a:r>
              <a:rPr lang="en-US" altLang="zh-TW" sz="2400" spc="-100" dirty="0" smtClean="0">
                <a:latin typeface="Estrangelo Edessa" pitchFamily="66" charset="0"/>
                <a:ea typeface="Microsoft YaHei" pitchFamily="34" charset="-122"/>
                <a:cs typeface="Estrangelo Edessa" pitchFamily="66" charset="0"/>
              </a:rPr>
              <a:t> efficiency</a:t>
            </a:r>
          </a:p>
          <a:p>
            <a:pPr lvl="1" fontAlgn="auto">
              <a:spcAft>
                <a:spcPts val="0"/>
              </a:spcAft>
              <a:buFont typeface="Arial" pitchFamily="34" charset="0"/>
              <a:buChar char="–"/>
              <a:defRPr/>
            </a:pPr>
            <a:r>
              <a:rPr lang="en-US" altLang="zh-TW" sz="1600" spc="-100" dirty="0" smtClean="0">
                <a:latin typeface="Estrangelo Edessa" pitchFamily="66" charset="0"/>
                <a:ea typeface="Microsoft YaHei" pitchFamily="34" charset="-122"/>
                <a:cs typeface="Estrangelo Edessa" pitchFamily="66" charset="0"/>
              </a:rPr>
              <a:t>Thin provisioning, </a:t>
            </a:r>
            <a:r>
              <a:rPr lang="en-US" altLang="zh-TW" sz="1600" spc="-100" dirty="0" err="1" smtClean="0">
                <a:latin typeface="Estrangelo Edessa" pitchFamily="66" charset="0"/>
                <a:ea typeface="Microsoft YaHei" pitchFamily="34" charset="-122"/>
                <a:cs typeface="Estrangelo Edessa" pitchFamily="66" charset="0"/>
              </a:rPr>
              <a:t>deduplication</a:t>
            </a:r>
            <a:r>
              <a:rPr lang="en-US" altLang="zh-TW" sz="1600" spc="-100" dirty="0" smtClean="0">
                <a:latin typeface="Estrangelo Edessa" pitchFamily="66" charset="0"/>
                <a:ea typeface="Microsoft YaHei" pitchFamily="34" charset="-122"/>
                <a:cs typeface="Estrangelo Edessa" pitchFamily="66" charset="0"/>
              </a:rPr>
              <a:t>, compression</a:t>
            </a:r>
          </a:p>
          <a:p>
            <a:pPr fontAlgn="auto">
              <a:spcAft>
                <a:spcPts val="0"/>
              </a:spcAft>
              <a:buFont typeface="Arial" pitchFamily="34" charset="0"/>
              <a:buChar char="•"/>
              <a:defRPr/>
            </a:pPr>
            <a:r>
              <a:rPr lang="en-US" altLang="zh-TW" sz="2400" spc="-100" dirty="0" smtClean="0">
                <a:latin typeface="Estrangelo Edessa" pitchFamily="66" charset="0"/>
                <a:ea typeface="Microsoft YaHei" pitchFamily="34" charset="-122"/>
                <a:cs typeface="Estrangelo Edessa" pitchFamily="66" charset="0"/>
              </a:rPr>
              <a:t>Simple administration</a:t>
            </a:r>
          </a:p>
          <a:p>
            <a:pPr fontAlgn="auto">
              <a:spcAft>
                <a:spcPts val="0"/>
              </a:spcAft>
              <a:buFont typeface="Arial" pitchFamily="34" charset="0"/>
              <a:buChar char="•"/>
              <a:defRPr/>
            </a:pPr>
            <a:endParaRPr lang="zh-TW" altLang="en-US" sz="24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pPr algn="l"/>
            <a:r>
              <a:rPr lang="en-US" altLang="zh-TW" smtClean="0"/>
              <a:t>ZFS benefits - Comparison</a:t>
            </a:r>
            <a:endParaRPr lang="zh-TW" altLang="en-US" smtClean="0"/>
          </a:p>
        </p:txBody>
      </p:sp>
      <p:graphicFrame>
        <p:nvGraphicFramePr>
          <p:cNvPr id="4" name="表格 3"/>
          <p:cNvGraphicFramePr>
            <a:graphicFrameLocks noGrp="1"/>
          </p:cNvGraphicFramePr>
          <p:nvPr/>
        </p:nvGraphicFramePr>
        <p:xfrm>
          <a:off x="422275" y="1006475"/>
          <a:ext cx="8250238" cy="3962400"/>
        </p:xfrm>
        <a:graphic>
          <a:graphicData uri="http://schemas.openxmlformats.org/drawingml/2006/table">
            <a:tbl>
              <a:tblPr firstRow="1" bandRow="1">
                <a:tableStyleId>{5C22544A-7EE6-4342-B048-85BDC9FD1C3A}</a:tableStyleId>
              </a:tblPr>
              <a:tblGrid>
                <a:gridCol w="2672863"/>
                <a:gridCol w="1394209"/>
                <a:gridCol w="1394209"/>
                <a:gridCol w="1394209"/>
                <a:gridCol w="1394209"/>
              </a:tblGrid>
              <a:tr h="310630">
                <a:tc>
                  <a:txBody>
                    <a:bodyPr/>
                    <a:lstStyle/>
                    <a:p>
                      <a:pPr>
                        <a:lnSpc>
                          <a:spcPts val="1500"/>
                        </a:lnSpc>
                      </a:pPr>
                      <a:endParaRPr lang="zh-TW" altLang="en-US" sz="1600" dirty="0"/>
                    </a:p>
                  </a:txBody>
                  <a:tcPr/>
                </a:tc>
                <a:tc>
                  <a:txBody>
                    <a:bodyPr/>
                    <a:lstStyle/>
                    <a:p>
                      <a:pPr algn="ctr">
                        <a:lnSpc>
                          <a:spcPts val="1500"/>
                        </a:lnSpc>
                      </a:pPr>
                      <a:r>
                        <a:rPr lang="en-US" altLang="zh-TW" sz="1600" dirty="0" smtClean="0"/>
                        <a:t>ZFS</a:t>
                      </a:r>
                      <a:endParaRPr lang="zh-TW" altLang="en-US" sz="1600" dirty="0"/>
                    </a:p>
                  </a:txBody>
                  <a:tcPr/>
                </a:tc>
                <a:tc>
                  <a:txBody>
                    <a:bodyPr/>
                    <a:lstStyle/>
                    <a:p>
                      <a:pPr algn="ctr">
                        <a:lnSpc>
                          <a:spcPts val="1500"/>
                        </a:lnSpc>
                      </a:pPr>
                      <a:r>
                        <a:rPr lang="en-US" altLang="zh-TW" sz="1600" dirty="0" smtClean="0"/>
                        <a:t>Ext4</a:t>
                      </a:r>
                      <a:endParaRPr lang="zh-TW" altLang="en-US" sz="1600" dirty="0"/>
                    </a:p>
                  </a:txBody>
                  <a:tcPr/>
                </a:tc>
                <a:tc>
                  <a:txBody>
                    <a:bodyPr/>
                    <a:lstStyle/>
                    <a:p>
                      <a:pPr algn="ctr">
                        <a:lnSpc>
                          <a:spcPts val="1500"/>
                        </a:lnSpc>
                      </a:pPr>
                      <a:r>
                        <a:rPr lang="en-US" altLang="zh-TW" sz="1600" dirty="0" smtClean="0"/>
                        <a:t>NTFS</a:t>
                      </a:r>
                      <a:endParaRPr lang="zh-TW" altLang="en-US" sz="1600" dirty="0"/>
                    </a:p>
                  </a:txBody>
                  <a:tcPr/>
                </a:tc>
                <a:tc>
                  <a:txBody>
                    <a:bodyPr/>
                    <a:lstStyle/>
                    <a:p>
                      <a:pPr algn="ctr">
                        <a:lnSpc>
                          <a:spcPts val="1500"/>
                        </a:lnSpc>
                      </a:pPr>
                      <a:r>
                        <a:rPr lang="en-US" altLang="zh-TW" sz="1600" dirty="0" smtClean="0"/>
                        <a:t>HFS+</a:t>
                      </a:r>
                      <a:endParaRPr lang="zh-TW" altLang="en-US" sz="1600" dirty="0"/>
                    </a:p>
                  </a:txBody>
                  <a:tcPr/>
                </a:tc>
              </a:tr>
              <a:tr h="214811">
                <a:tc>
                  <a:txBody>
                    <a:bodyPr/>
                    <a:lstStyle/>
                    <a:p>
                      <a:pPr>
                        <a:lnSpc>
                          <a:spcPts val="1500"/>
                        </a:lnSpc>
                      </a:pPr>
                      <a:r>
                        <a:rPr lang="en-US" altLang="zh-TW" sz="1400" dirty="0" smtClean="0">
                          <a:solidFill>
                            <a:schemeClr val="bg2">
                              <a:lumMod val="25000"/>
                            </a:schemeClr>
                          </a:solidFill>
                        </a:rPr>
                        <a:t>Address bits</a:t>
                      </a:r>
                      <a:endParaRPr lang="zh-TW" altLang="en-US" sz="1400" dirty="0">
                        <a:solidFill>
                          <a:schemeClr val="bg2">
                            <a:lumMod val="25000"/>
                          </a:schemeClr>
                        </a:solidFill>
                      </a:endParaRPr>
                    </a:p>
                  </a:txBody>
                  <a:tcPr marT="0" marB="0" anchor="ctr"/>
                </a:tc>
                <a:tc>
                  <a:txBody>
                    <a:bodyPr/>
                    <a:lstStyle/>
                    <a:p>
                      <a:pPr algn="ctr">
                        <a:lnSpc>
                          <a:spcPts val="1500"/>
                        </a:lnSpc>
                      </a:pPr>
                      <a:r>
                        <a:rPr lang="en-US" altLang="zh-TW" sz="1200" dirty="0" smtClean="0"/>
                        <a:t>128</a:t>
                      </a:r>
                      <a:endParaRPr lang="zh-TW" altLang="en-US" sz="1200" dirty="0"/>
                    </a:p>
                  </a:txBody>
                  <a:tcPr marT="0" marB="0" anchor="ctr"/>
                </a:tc>
                <a:tc>
                  <a:txBody>
                    <a:bodyPr/>
                    <a:lstStyle/>
                    <a:p>
                      <a:pPr algn="ctr">
                        <a:lnSpc>
                          <a:spcPts val="1500"/>
                        </a:lnSpc>
                      </a:pPr>
                      <a:r>
                        <a:rPr lang="en-US" altLang="zh-TW" sz="1200" dirty="0" smtClean="0"/>
                        <a:t>48</a:t>
                      </a:r>
                      <a:endParaRPr lang="zh-TW" altLang="en-US" sz="1200" dirty="0"/>
                    </a:p>
                  </a:txBody>
                  <a:tcPr marT="0" marB="0" anchor="ctr"/>
                </a:tc>
                <a:tc>
                  <a:txBody>
                    <a:bodyPr/>
                    <a:lstStyle/>
                    <a:p>
                      <a:pPr algn="ctr">
                        <a:lnSpc>
                          <a:spcPts val="1500"/>
                        </a:lnSpc>
                      </a:pPr>
                      <a:r>
                        <a:rPr lang="en-US" altLang="zh-TW" sz="1200" dirty="0" smtClean="0"/>
                        <a:t>64</a:t>
                      </a:r>
                      <a:endParaRPr lang="zh-TW" altLang="en-US" sz="1200" dirty="0"/>
                    </a:p>
                  </a:txBody>
                  <a:tcPr marT="0" marB="0" anchor="ctr"/>
                </a:tc>
                <a:tc>
                  <a:txBody>
                    <a:bodyPr/>
                    <a:lstStyle/>
                    <a:p>
                      <a:pPr algn="ctr">
                        <a:lnSpc>
                          <a:spcPts val="1500"/>
                        </a:lnSpc>
                      </a:pPr>
                      <a:r>
                        <a:rPr lang="en-US" altLang="zh-TW" sz="1200" dirty="0" smtClean="0"/>
                        <a:t>32</a:t>
                      </a:r>
                      <a:endParaRPr lang="zh-TW" altLang="en-US" sz="1200" dirty="0"/>
                    </a:p>
                  </a:txBody>
                  <a:tcPr marT="0" marB="0" anchor="ctr"/>
                </a:tc>
              </a:tr>
              <a:tr h="214811">
                <a:tc>
                  <a:txBody>
                    <a:bodyPr/>
                    <a:lstStyle/>
                    <a:p>
                      <a:pPr>
                        <a:lnSpc>
                          <a:spcPts val="1500"/>
                        </a:lnSpc>
                      </a:pPr>
                      <a:r>
                        <a:rPr lang="en-US" altLang="zh-TW" sz="1400" dirty="0" smtClean="0">
                          <a:solidFill>
                            <a:schemeClr val="bg2">
                              <a:lumMod val="25000"/>
                            </a:schemeClr>
                          </a:solidFill>
                        </a:rPr>
                        <a:t>File</a:t>
                      </a:r>
                      <a:r>
                        <a:rPr lang="en-US" altLang="zh-TW" sz="1400" baseline="0" dirty="0" smtClean="0">
                          <a:solidFill>
                            <a:schemeClr val="bg2">
                              <a:lumMod val="25000"/>
                            </a:schemeClr>
                          </a:solidFill>
                        </a:rPr>
                        <a:t> system type</a:t>
                      </a:r>
                      <a:endParaRPr lang="zh-TW" altLang="en-US" sz="1400" dirty="0">
                        <a:solidFill>
                          <a:schemeClr val="bg2">
                            <a:lumMod val="25000"/>
                          </a:schemeClr>
                        </a:solidFill>
                      </a:endParaRPr>
                    </a:p>
                  </a:txBody>
                  <a:tcPr marT="0" marB="0" anchor="ctr"/>
                </a:tc>
                <a:tc>
                  <a:txBody>
                    <a:bodyPr/>
                    <a:lstStyle/>
                    <a:p>
                      <a:pPr algn="ctr">
                        <a:lnSpc>
                          <a:spcPts val="1500"/>
                        </a:lnSpc>
                      </a:pPr>
                      <a:r>
                        <a:rPr lang="en-US" altLang="zh-TW" sz="1200" dirty="0" smtClean="0"/>
                        <a:t>Transactional</a:t>
                      </a:r>
                      <a:endParaRPr lang="zh-TW" altLang="en-US" sz="1200" dirty="0"/>
                    </a:p>
                  </a:txBody>
                  <a:tcPr marT="0" marB="0" anchor="ctr"/>
                </a:tc>
                <a:tc>
                  <a:txBody>
                    <a:bodyPr/>
                    <a:lstStyle/>
                    <a:p>
                      <a:pPr algn="ctr">
                        <a:lnSpc>
                          <a:spcPts val="1500"/>
                        </a:lnSpc>
                      </a:pPr>
                      <a:r>
                        <a:rPr lang="en-US" altLang="zh-TW" sz="1200" dirty="0" smtClean="0"/>
                        <a:t>Journaling</a:t>
                      </a:r>
                      <a:endParaRPr lang="zh-TW" altLang="en-US" sz="1200" dirty="0"/>
                    </a:p>
                  </a:txBody>
                  <a:tcPr marT="0" marB="0" anchor="ctr"/>
                </a:tc>
                <a:tc>
                  <a:txBody>
                    <a:bodyPr/>
                    <a:lstStyle/>
                    <a:p>
                      <a:pPr algn="ctr">
                        <a:lnSpc>
                          <a:spcPts val="1500"/>
                        </a:lnSpc>
                      </a:pPr>
                      <a:r>
                        <a:rPr lang="en-US" altLang="zh-TW" sz="1200" dirty="0" smtClean="0"/>
                        <a:t>Journaling</a:t>
                      </a:r>
                      <a:endParaRPr lang="zh-TW" altLang="en-US" sz="1200" dirty="0"/>
                    </a:p>
                  </a:txBody>
                  <a:tcPr marT="0" marB="0" anchor="ctr"/>
                </a:tc>
                <a:tc>
                  <a:txBody>
                    <a:bodyPr/>
                    <a:lstStyle/>
                    <a:p>
                      <a:pPr algn="ctr">
                        <a:lnSpc>
                          <a:spcPts val="1500"/>
                        </a:lnSpc>
                      </a:pPr>
                      <a:endParaRPr lang="zh-TW" altLang="en-US" sz="1200" dirty="0"/>
                    </a:p>
                  </a:txBody>
                  <a:tcPr marT="0" marB="0" anchor="ctr"/>
                </a:tc>
              </a:tr>
              <a:tr h="214811">
                <a:tc>
                  <a:txBody>
                    <a:bodyPr/>
                    <a:lstStyle/>
                    <a:p>
                      <a:pPr lvl="1">
                        <a:lnSpc>
                          <a:spcPts val="1500"/>
                        </a:lnSpc>
                      </a:pPr>
                      <a:r>
                        <a:rPr lang="en-US" altLang="zh-TW" sz="1400" dirty="0" smtClean="0">
                          <a:solidFill>
                            <a:schemeClr val="bg2">
                              <a:lumMod val="25000"/>
                            </a:schemeClr>
                          </a:solidFill>
                        </a:rPr>
                        <a:t>Max volume size</a:t>
                      </a:r>
                      <a:endParaRPr lang="zh-TW" altLang="en-US" sz="1400" dirty="0">
                        <a:solidFill>
                          <a:schemeClr val="bg2">
                            <a:lumMod val="25000"/>
                          </a:schemeClr>
                        </a:solidFill>
                      </a:endParaRPr>
                    </a:p>
                  </a:txBody>
                  <a:tcPr marT="0" marB="0" anchor="ctr"/>
                </a:tc>
                <a:tc>
                  <a:txBody>
                    <a:bodyPr/>
                    <a:lstStyle/>
                    <a:p>
                      <a:pPr algn="ctr">
                        <a:lnSpc>
                          <a:spcPts val="1500"/>
                        </a:lnSpc>
                      </a:pPr>
                      <a:r>
                        <a:rPr lang="en-US" altLang="zh-TW" sz="1200" b="1" dirty="0" smtClean="0">
                          <a:solidFill>
                            <a:srgbClr val="0075C1"/>
                          </a:solidFill>
                        </a:rPr>
                        <a:t>16 EB (2</a:t>
                      </a:r>
                      <a:r>
                        <a:rPr lang="en-US" altLang="zh-TW" sz="1200" b="1" baseline="30000" dirty="0" smtClean="0">
                          <a:solidFill>
                            <a:srgbClr val="0075C1"/>
                          </a:solidFill>
                        </a:rPr>
                        <a:t>64</a:t>
                      </a:r>
                      <a:r>
                        <a:rPr lang="en-US" altLang="zh-TW" sz="1200" b="1" dirty="0" smtClean="0">
                          <a:solidFill>
                            <a:srgbClr val="0075C1"/>
                          </a:solidFill>
                        </a:rPr>
                        <a:t>)</a:t>
                      </a:r>
                      <a:endParaRPr lang="zh-TW" altLang="en-US" sz="1200" b="1" dirty="0">
                        <a:solidFill>
                          <a:srgbClr val="0075C1"/>
                        </a:solidFill>
                      </a:endParaRPr>
                    </a:p>
                  </a:txBody>
                  <a:tcPr marT="0" marB="0" anchor="ctr"/>
                </a:tc>
                <a:tc>
                  <a:txBody>
                    <a:bodyPr/>
                    <a:lstStyle/>
                    <a:p>
                      <a:pPr marL="0" marR="0" indent="0" algn="ctr" defTabSz="457200" rtl="0" eaLnBrk="1" fontAlgn="auto" latinLnBrk="0" hangingPunct="1">
                        <a:lnSpc>
                          <a:spcPts val="1500"/>
                        </a:lnSpc>
                        <a:spcBef>
                          <a:spcPts val="0"/>
                        </a:spcBef>
                        <a:spcAft>
                          <a:spcPts val="0"/>
                        </a:spcAft>
                        <a:buClrTx/>
                        <a:buSzTx/>
                        <a:buFontTx/>
                        <a:buNone/>
                        <a:tabLst/>
                        <a:defRPr/>
                      </a:pPr>
                      <a:r>
                        <a:rPr lang="en-US" altLang="zh-TW" sz="1200" dirty="0" smtClean="0"/>
                        <a:t>1 EB(2</a:t>
                      </a:r>
                      <a:r>
                        <a:rPr lang="en-US" altLang="zh-TW" sz="1200" baseline="30000" dirty="0" smtClean="0"/>
                        <a:t>60</a:t>
                      </a:r>
                      <a:r>
                        <a:rPr lang="en-US" altLang="zh-TW" sz="1200" dirty="0" smtClean="0"/>
                        <a:t>)</a:t>
                      </a:r>
                      <a:endParaRPr lang="zh-TW" altLang="en-US" sz="1200" dirty="0" smtClean="0"/>
                    </a:p>
                  </a:txBody>
                  <a:tcPr marT="0" marB="0" anchor="ctr"/>
                </a:tc>
                <a:tc>
                  <a:txBody>
                    <a:bodyPr/>
                    <a:lstStyle/>
                    <a:p>
                      <a:pPr algn="ctr">
                        <a:lnSpc>
                          <a:spcPts val="1500"/>
                        </a:lnSpc>
                      </a:pPr>
                      <a:r>
                        <a:rPr lang="en-US" altLang="zh-TW" sz="1200" dirty="0" smtClean="0"/>
                        <a:t>16 EB</a:t>
                      </a:r>
                      <a:endParaRPr lang="zh-TW" altLang="en-US" sz="1200" dirty="0"/>
                    </a:p>
                  </a:txBody>
                  <a:tcPr marT="0" marB="0" anchor="ctr"/>
                </a:tc>
                <a:tc>
                  <a:txBody>
                    <a:bodyPr/>
                    <a:lstStyle/>
                    <a:p>
                      <a:pPr algn="ctr">
                        <a:lnSpc>
                          <a:spcPts val="1500"/>
                        </a:lnSpc>
                      </a:pPr>
                      <a:r>
                        <a:rPr lang="en-US" altLang="zh-TW" sz="1200" dirty="0" smtClean="0"/>
                        <a:t>&lt; 8EB</a:t>
                      </a:r>
                      <a:endParaRPr lang="zh-TW" altLang="en-US" sz="1200" dirty="0"/>
                    </a:p>
                  </a:txBody>
                  <a:tcPr marT="0" marB="0" anchor="ctr"/>
                </a:tc>
              </a:tr>
              <a:tr h="214811">
                <a:tc>
                  <a:txBody>
                    <a:bodyPr/>
                    <a:lstStyle/>
                    <a:p>
                      <a:pPr lvl="1">
                        <a:lnSpc>
                          <a:spcPts val="1500"/>
                        </a:lnSpc>
                      </a:pPr>
                      <a:r>
                        <a:rPr lang="en-US" altLang="zh-TW" sz="1400" dirty="0" smtClean="0">
                          <a:solidFill>
                            <a:schemeClr val="bg2">
                              <a:lumMod val="25000"/>
                            </a:schemeClr>
                          </a:solidFill>
                        </a:rPr>
                        <a:t>Max file size</a:t>
                      </a:r>
                      <a:endParaRPr lang="zh-TW" altLang="en-US" sz="1400" dirty="0">
                        <a:solidFill>
                          <a:schemeClr val="bg2">
                            <a:lumMod val="25000"/>
                          </a:schemeClr>
                        </a:solidFill>
                      </a:endParaRPr>
                    </a:p>
                  </a:txBody>
                  <a:tcPr marT="0" marB="0" anchor="ctr"/>
                </a:tc>
                <a:tc>
                  <a:txBody>
                    <a:bodyPr/>
                    <a:lstStyle/>
                    <a:p>
                      <a:pPr marL="0" marR="0" indent="0" algn="ctr" defTabSz="457200" rtl="0" eaLnBrk="1" fontAlgn="auto" latinLnBrk="0" hangingPunct="1">
                        <a:lnSpc>
                          <a:spcPts val="1500"/>
                        </a:lnSpc>
                        <a:spcBef>
                          <a:spcPts val="0"/>
                        </a:spcBef>
                        <a:spcAft>
                          <a:spcPts val="0"/>
                        </a:spcAft>
                        <a:buClrTx/>
                        <a:buSzTx/>
                        <a:buFontTx/>
                        <a:buNone/>
                        <a:tabLst/>
                        <a:defRPr/>
                      </a:pPr>
                      <a:r>
                        <a:rPr lang="en-US" altLang="zh-TW" sz="1200" b="1" dirty="0" smtClean="0">
                          <a:solidFill>
                            <a:srgbClr val="0075C1"/>
                          </a:solidFill>
                        </a:rPr>
                        <a:t>16 EB (2</a:t>
                      </a:r>
                      <a:r>
                        <a:rPr lang="en-US" altLang="zh-TW" sz="1200" b="1" baseline="30000" dirty="0" smtClean="0">
                          <a:solidFill>
                            <a:srgbClr val="0075C1"/>
                          </a:solidFill>
                        </a:rPr>
                        <a:t>64</a:t>
                      </a:r>
                      <a:r>
                        <a:rPr lang="en-US" altLang="zh-TW" sz="1200" b="1" dirty="0" smtClean="0">
                          <a:solidFill>
                            <a:srgbClr val="0075C1"/>
                          </a:solidFill>
                        </a:rPr>
                        <a:t>)</a:t>
                      </a:r>
                      <a:endParaRPr lang="zh-TW" altLang="en-US" sz="1200" b="1" dirty="0" smtClean="0">
                        <a:solidFill>
                          <a:srgbClr val="0075C1"/>
                        </a:solidFill>
                      </a:endParaRPr>
                    </a:p>
                  </a:txBody>
                  <a:tcPr marT="0" marB="0" anchor="ctr"/>
                </a:tc>
                <a:tc>
                  <a:txBody>
                    <a:bodyPr/>
                    <a:lstStyle/>
                    <a:p>
                      <a:pPr algn="ctr">
                        <a:lnSpc>
                          <a:spcPts val="1500"/>
                        </a:lnSpc>
                      </a:pPr>
                      <a:r>
                        <a:rPr lang="en-US" altLang="zh-TW" sz="1200" dirty="0" smtClean="0"/>
                        <a:t>16 TB</a:t>
                      </a:r>
                      <a:endParaRPr lang="zh-TW" altLang="en-US" sz="1200" dirty="0"/>
                    </a:p>
                  </a:txBody>
                  <a:tcPr marT="0" marB="0" anchor="ctr"/>
                </a:tc>
                <a:tc>
                  <a:txBody>
                    <a:bodyPr/>
                    <a:lstStyle/>
                    <a:p>
                      <a:pPr algn="ctr">
                        <a:lnSpc>
                          <a:spcPts val="1500"/>
                        </a:lnSpc>
                      </a:pPr>
                      <a:r>
                        <a:rPr lang="en-US" altLang="zh-TW" sz="1200" dirty="0" smtClean="0"/>
                        <a:t>16 EB</a:t>
                      </a:r>
                      <a:endParaRPr lang="zh-TW" altLang="en-US" sz="1200" dirty="0"/>
                    </a:p>
                  </a:txBody>
                  <a:tcPr marT="0" marB="0" anchor="ctr"/>
                </a:tc>
                <a:tc>
                  <a:txBody>
                    <a:bodyPr/>
                    <a:lstStyle/>
                    <a:p>
                      <a:pPr algn="ctr">
                        <a:lnSpc>
                          <a:spcPts val="1500"/>
                        </a:lnSpc>
                      </a:pPr>
                      <a:r>
                        <a:rPr lang="en-US" altLang="zh-TW" sz="1200" dirty="0" smtClean="0"/>
                        <a:t>&lt; 8EB</a:t>
                      </a:r>
                      <a:endParaRPr lang="zh-TW" altLang="en-US" sz="1200" dirty="0"/>
                    </a:p>
                  </a:txBody>
                  <a:tcPr marT="0" marB="0" anchor="ctr"/>
                </a:tc>
              </a:tr>
              <a:tr h="214811">
                <a:tc>
                  <a:txBody>
                    <a:bodyPr/>
                    <a:lstStyle/>
                    <a:p>
                      <a:pPr lvl="1">
                        <a:lnSpc>
                          <a:spcPts val="1500"/>
                        </a:lnSpc>
                      </a:pPr>
                      <a:r>
                        <a:rPr lang="en-US" altLang="zh-TW" sz="1400" dirty="0" smtClean="0">
                          <a:solidFill>
                            <a:schemeClr val="bg2">
                              <a:lumMod val="25000"/>
                            </a:schemeClr>
                          </a:solidFill>
                        </a:rPr>
                        <a:t>Max # of files</a:t>
                      </a:r>
                      <a:endParaRPr lang="zh-TW" altLang="en-US" sz="1400" dirty="0">
                        <a:solidFill>
                          <a:schemeClr val="bg2">
                            <a:lumMod val="25000"/>
                          </a:schemeClr>
                        </a:solidFill>
                      </a:endParaRPr>
                    </a:p>
                  </a:txBody>
                  <a:tcPr marT="0" marB="0" anchor="ctr"/>
                </a:tc>
                <a:tc>
                  <a:txBody>
                    <a:bodyPr/>
                    <a:lstStyle/>
                    <a:p>
                      <a:pPr algn="ctr">
                        <a:lnSpc>
                          <a:spcPts val="1500"/>
                        </a:lnSpc>
                      </a:pPr>
                      <a:r>
                        <a:rPr lang="en-US" altLang="zh-TW" sz="1200" b="1" dirty="0" smtClean="0">
                          <a:solidFill>
                            <a:srgbClr val="0075C1"/>
                          </a:solidFill>
                        </a:rPr>
                        <a:t>2</a:t>
                      </a:r>
                      <a:r>
                        <a:rPr lang="en-US" altLang="zh-TW" sz="1200" b="1" baseline="30000" dirty="0" smtClean="0">
                          <a:solidFill>
                            <a:srgbClr val="0075C1"/>
                          </a:solidFill>
                        </a:rPr>
                        <a:t>48</a:t>
                      </a:r>
                      <a:endParaRPr lang="zh-TW" altLang="en-US" sz="1200" b="1" dirty="0">
                        <a:solidFill>
                          <a:srgbClr val="0075C1"/>
                        </a:solidFill>
                      </a:endParaRPr>
                    </a:p>
                  </a:txBody>
                  <a:tcPr marT="0" marB="0" anchor="ctr"/>
                </a:tc>
                <a:tc>
                  <a:txBody>
                    <a:bodyPr/>
                    <a:lstStyle/>
                    <a:p>
                      <a:pPr algn="ctr">
                        <a:lnSpc>
                          <a:spcPts val="1500"/>
                        </a:lnSpc>
                      </a:pPr>
                      <a:r>
                        <a:rPr lang="en-US" altLang="zh-TW" sz="1200" dirty="0" smtClean="0"/>
                        <a:t>2</a:t>
                      </a:r>
                      <a:r>
                        <a:rPr lang="en-US" altLang="zh-TW" sz="1200" baseline="30000" dirty="0" smtClean="0"/>
                        <a:t>32</a:t>
                      </a:r>
                      <a:endParaRPr lang="zh-TW" altLang="en-US" sz="1200" dirty="0"/>
                    </a:p>
                  </a:txBody>
                  <a:tcPr marT="0" marB="0" anchor="ctr"/>
                </a:tc>
                <a:tc>
                  <a:txBody>
                    <a:bodyPr/>
                    <a:lstStyle/>
                    <a:p>
                      <a:pPr algn="ctr">
                        <a:lnSpc>
                          <a:spcPts val="1500"/>
                        </a:lnSpc>
                      </a:pPr>
                      <a:r>
                        <a:rPr lang="en-US" altLang="zh-TW" sz="1200" dirty="0" smtClean="0"/>
                        <a:t>2</a:t>
                      </a:r>
                      <a:r>
                        <a:rPr lang="en-US" altLang="zh-TW" sz="1200" baseline="30000" dirty="0" smtClean="0"/>
                        <a:t>32</a:t>
                      </a:r>
                      <a:endParaRPr lang="zh-TW" altLang="en-US" sz="1200" dirty="0"/>
                    </a:p>
                  </a:txBody>
                  <a:tcPr marT="0" marB="0" anchor="ctr"/>
                </a:tc>
                <a:tc>
                  <a:txBody>
                    <a:bodyPr/>
                    <a:lstStyle/>
                    <a:p>
                      <a:pPr algn="ctr">
                        <a:lnSpc>
                          <a:spcPts val="1500"/>
                        </a:lnSpc>
                      </a:pPr>
                      <a:endParaRPr lang="zh-TW" altLang="en-US" sz="1200" dirty="0"/>
                    </a:p>
                  </a:txBody>
                  <a:tcPr marT="0" marB="0" anchor="ctr"/>
                </a:tc>
              </a:tr>
              <a:tr h="214811">
                <a:tc>
                  <a:txBody>
                    <a:bodyPr/>
                    <a:lstStyle/>
                    <a:p>
                      <a:pPr lvl="1">
                        <a:lnSpc>
                          <a:spcPts val="1500"/>
                        </a:lnSpc>
                      </a:pPr>
                      <a:r>
                        <a:rPr lang="en-US" altLang="zh-TW" sz="1400" dirty="0" smtClean="0">
                          <a:solidFill>
                            <a:schemeClr val="bg2">
                              <a:lumMod val="25000"/>
                            </a:schemeClr>
                          </a:solidFill>
                        </a:rPr>
                        <a:t>Max filename</a:t>
                      </a:r>
                      <a:r>
                        <a:rPr lang="en-US" altLang="zh-TW" sz="1400" baseline="0" dirty="0" smtClean="0">
                          <a:solidFill>
                            <a:schemeClr val="bg2">
                              <a:lumMod val="25000"/>
                            </a:schemeClr>
                          </a:solidFill>
                        </a:rPr>
                        <a:t> length</a:t>
                      </a:r>
                      <a:endParaRPr lang="zh-TW" altLang="en-US" sz="1400" dirty="0">
                        <a:solidFill>
                          <a:schemeClr val="bg2">
                            <a:lumMod val="25000"/>
                          </a:schemeClr>
                        </a:solidFill>
                      </a:endParaRPr>
                    </a:p>
                  </a:txBody>
                  <a:tcPr marT="0" marB="0" anchor="ctr"/>
                </a:tc>
                <a:tc>
                  <a:txBody>
                    <a:bodyPr/>
                    <a:lstStyle/>
                    <a:p>
                      <a:pPr algn="ctr">
                        <a:lnSpc>
                          <a:spcPts val="1500"/>
                        </a:lnSpc>
                      </a:pPr>
                      <a:r>
                        <a:rPr lang="en-US" altLang="zh-TW" sz="1200" dirty="0" smtClean="0"/>
                        <a:t>255 bytes</a:t>
                      </a:r>
                      <a:endParaRPr lang="zh-TW" altLang="en-US" sz="1200" dirty="0"/>
                    </a:p>
                  </a:txBody>
                  <a:tcPr marT="0" marB="0" anchor="ctr"/>
                </a:tc>
                <a:tc>
                  <a:txBody>
                    <a:bodyPr/>
                    <a:lstStyle/>
                    <a:p>
                      <a:pPr marL="0" marR="0" indent="0" algn="ctr" defTabSz="457200" rtl="0" eaLnBrk="1" fontAlgn="auto" latinLnBrk="0" hangingPunct="1">
                        <a:lnSpc>
                          <a:spcPts val="1500"/>
                        </a:lnSpc>
                        <a:spcBef>
                          <a:spcPts val="0"/>
                        </a:spcBef>
                        <a:spcAft>
                          <a:spcPts val="0"/>
                        </a:spcAft>
                        <a:buClrTx/>
                        <a:buSzTx/>
                        <a:buFontTx/>
                        <a:buNone/>
                        <a:tabLst/>
                        <a:defRPr/>
                      </a:pPr>
                      <a:r>
                        <a:rPr lang="en-US" altLang="zh-TW" sz="1200" dirty="0" smtClean="0"/>
                        <a:t>255 bytes</a:t>
                      </a:r>
                      <a:endParaRPr lang="zh-TW" altLang="en-US" sz="1200" dirty="0" smtClean="0"/>
                    </a:p>
                  </a:txBody>
                  <a:tcPr marT="0" marB="0" anchor="ctr"/>
                </a:tc>
                <a:tc>
                  <a:txBody>
                    <a:bodyPr/>
                    <a:lstStyle/>
                    <a:p>
                      <a:pPr marL="0" marR="0" indent="0" algn="ctr" defTabSz="457200" rtl="0" eaLnBrk="1" fontAlgn="auto" latinLnBrk="0" hangingPunct="1">
                        <a:lnSpc>
                          <a:spcPts val="1500"/>
                        </a:lnSpc>
                        <a:spcBef>
                          <a:spcPts val="0"/>
                        </a:spcBef>
                        <a:spcAft>
                          <a:spcPts val="0"/>
                        </a:spcAft>
                        <a:buClrTx/>
                        <a:buSzTx/>
                        <a:buFontTx/>
                        <a:buNone/>
                        <a:tabLst/>
                        <a:defRPr/>
                      </a:pPr>
                      <a:r>
                        <a:rPr lang="en-US" altLang="zh-TW" sz="1200" dirty="0" smtClean="0"/>
                        <a:t>255 bytes</a:t>
                      </a:r>
                      <a:endParaRPr lang="zh-TW" altLang="en-US" sz="1200" dirty="0" smtClean="0"/>
                    </a:p>
                  </a:txBody>
                  <a:tcPr marT="0" marB="0" anchor="ctr"/>
                </a:tc>
                <a:tc>
                  <a:txBody>
                    <a:bodyPr/>
                    <a:lstStyle/>
                    <a:p>
                      <a:pPr marL="0" marR="0" indent="0" algn="ctr" defTabSz="457200" rtl="0" eaLnBrk="1" fontAlgn="auto" latinLnBrk="0" hangingPunct="1">
                        <a:lnSpc>
                          <a:spcPts val="1500"/>
                        </a:lnSpc>
                        <a:spcBef>
                          <a:spcPts val="0"/>
                        </a:spcBef>
                        <a:spcAft>
                          <a:spcPts val="0"/>
                        </a:spcAft>
                        <a:buClrTx/>
                        <a:buSzTx/>
                        <a:buFontTx/>
                        <a:buNone/>
                        <a:tabLst/>
                        <a:defRPr/>
                      </a:pPr>
                      <a:r>
                        <a:rPr lang="en-US" altLang="zh-TW" sz="1200" dirty="0" smtClean="0"/>
                        <a:t>255 bytes</a:t>
                      </a:r>
                      <a:endParaRPr lang="zh-TW" altLang="en-US" sz="1200" dirty="0" smtClean="0"/>
                    </a:p>
                  </a:txBody>
                  <a:tcPr marT="0" marB="0" anchor="ctr"/>
                </a:tc>
              </a:tr>
              <a:tr h="214811">
                <a:tc>
                  <a:txBody>
                    <a:bodyPr/>
                    <a:lstStyle/>
                    <a:p>
                      <a:pPr>
                        <a:lnSpc>
                          <a:spcPts val="1500"/>
                        </a:lnSpc>
                      </a:pPr>
                      <a:r>
                        <a:rPr lang="en-US" altLang="zh-TW" sz="1400" dirty="0" smtClean="0">
                          <a:solidFill>
                            <a:schemeClr val="bg2">
                              <a:lumMod val="25000"/>
                            </a:schemeClr>
                          </a:solidFill>
                        </a:rPr>
                        <a:t>License</a:t>
                      </a:r>
                      <a:r>
                        <a:rPr lang="en-US" altLang="zh-TW" sz="1400" baseline="0" dirty="0" smtClean="0">
                          <a:solidFill>
                            <a:schemeClr val="bg2">
                              <a:lumMod val="25000"/>
                            </a:schemeClr>
                          </a:solidFill>
                        </a:rPr>
                        <a:t> type</a:t>
                      </a:r>
                      <a:endParaRPr lang="zh-TW" altLang="en-US" sz="1400" dirty="0">
                        <a:solidFill>
                          <a:schemeClr val="bg2">
                            <a:lumMod val="25000"/>
                          </a:schemeClr>
                        </a:solidFill>
                      </a:endParaRPr>
                    </a:p>
                  </a:txBody>
                  <a:tcPr marT="0" marB="0" anchor="ctr"/>
                </a:tc>
                <a:tc>
                  <a:txBody>
                    <a:bodyPr/>
                    <a:lstStyle/>
                    <a:p>
                      <a:pPr algn="ctr">
                        <a:lnSpc>
                          <a:spcPts val="1500"/>
                        </a:lnSpc>
                      </a:pPr>
                      <a:r>
                        <a:rPr lang="en-US" altLang="zh-TW" sz="1200" dirty="0" smtClean="0"/>
                        <a:t>GDDL, CDDL</a:t>
                      </a:r>
                      <a:endParaRPr lang="zh-TW" altLang="en-US" sz="1200" dirty="0"/>
                    </a:p>
                  </a:txBody>
                  <a:tcPr marT="0" marB="0" anchor="ctr"/>
                </a:tc>
                <a:tc>
                  <a:txBody>
                    <a:bodyPr/>
                    <a:lstStyle/>
                    <a:p>
                      <a:pPr algn="ctr">
                        <a:lnSpc>
                          <a:spcPts val="1500"/>
                        </a:lnSpc>
                      </a:pPr>
                      <a:r>
                        <a:rPr lang="en-US" altLang="zh-TW" sz="1200" dirty="0" smtClean="0"/>
                        <a:t>Open source</a:t>
                      </a:r>
                      <a:endParaRPr lang="zh-TW" altLang="en-US" sz="1200" dirty="0"/>
                    </a:p>
                  </a:txBody>
                  <a:tcPr marT="0" marB="0" anchor="ctr"/>
                </a:tc>
                <a:tc>
                  <a:txBody>
                    <a:bodyPr/>
                    <a:lstStyle/>
                    <a:p>
                      <a:pPr algn="ctr">
                        <a:lnSpc>
                          <a:spcPts val="1500"/>
                        </a:lnSpc>
                      </a:pPr>
                      <a:r>
                        <a:rPr lang="en-US" altLang="zh-TW" sz="1200" dirty="0" smtClean="0"/>
                        <a:t>Proprietary</a:t>
                      </a:r>
                      <a:endParaRPr lang="zh-TW" altLang="en-US" sz="1200" dirty="0"/>
                    </a:p>
                  </a:txBody>
                  <a:tcPr marT="0" marB="0" anchor="ctr"/>
                </a:tc>
                <a:tc>
                  <a:txBody>
                    <a:bodyPr/>
                    <a:lstStyle/>
                    <a:p>
                      <a:pPr algn="ctr">
                        <a:lnSpc>
                          <a:spcPts val="1500"/>
                        </a:lnSpc>
                      </a:pPr>
                      <a:endParaRPr lang="zh-TW" altLang="en-US" sz="1200" dirty="0"/>
                    </a:p>
                  </a:txBody>
                  <a:tcPr marT="0" marB="0" anchor="ctr"/>
                </a:tc>
              </a:tr>
              <a:tr h="214811">
                <a:tc>
                  <a:txBody>
                    <a:bodyPr/>
                    <a:lstStyle/>
                    <a:p>
                      <a:pPr>
                        <a:lnSpc>
                          <a:spcPts val="1500"/>
                        </a:lnSpc>
                      </a:pPr>
                      <a:r>
                        <a:rPr lang="en-US" altLang="zh-TW" sz="1400" dirty="0" smtClean="0">
                          <a:solidFill>
                            <a:schemeClr val="bg2">
                              <a:lumMod val="25000"/>
                            </a:schemeClr>
                          </a:solidFill>
                        </a:rPr>
                        <a:t>Metadata</a:t>
                      </a:r>
                      <a:r>
                        <a:rPr lang="en-US" altLang="zh-TW" sz="1400" baseline="0" dirty="0" smtClean="0">
                          <a:solidFill>
                            <a:schemeClr val="bg2">
                              <a:lumMod val="25000"/>
                            </a:schemeClr>
                          </a:solidFill>
                        </a:rPr>
                        <a:t> checksum</a:t>
                      </a:r>
                      <a:endParaRPr lang="zh-TW" altLang="en-US" sz="1400" dirty="0">
                        <a:solidFill>
                          <a:schemeClr val="bg2">
                            <a:lumMod val="25000"/>
                          </a:schemeClr>
                        </a:solidFill>
                      </a:endParaRPr>
                    </a:p>
                  </a:txBody>
                  <a:tcPr marT="0" marB="0" anchor="ctr"/>
                </a:tc>
                <a:tc>
                  <a:txBody>
                    <a:bodyPr/>
                    <a:lstStyle/>
                    <a:p>
                      <a:pPr algn="ctr">
                        <a:lnSpc>
                          <a:spcPts val="1500"/>
                        </a:lnSpc>
                      </a:pPr>
                      <a:r>
                        <a:rPr lang="en-US" altLang="zh-TW" sz="1200" dirty="0" smtClean="0"/>
                        <a:t>Yes</a:t>
                      </a:r>
                      <a:endParaRPr lang="zh-TW" altLang="en-US" sz="1200" dirty="0"/>
                    </a:p>
                  </a:txBody>
                  <a:tcPr marT="0" marB="0" anchor="ctr"/>
                </a:tc>
                <a:tc>
                  <a:txBody>
                    <a:bodyPr/>
                    <a:lstStyle/>
                    <a:p>
                      <a:pPr algn="ctr">
                        <a:lnSpc>
                          <a:spcPts val="1500"/>
                        </a:lnSpc>
                      </a:pPr>
                      <a:r>
                        <a:rPr lang="en-US" altLang="zh-TW" sz="1200" dirty="0" smtClean="0"/>
                        <a:t>Yes</a:t>
                      </a:r>
                      <a:endParaRPr lang="zh-TW" altLang="en-US" sz="1200" dirty="0"/>
                    </a:p>
                  </a:txBody>
                  <a:tcPr marT="0" marB="0" anchor="ctr"/>
                </a:tc>
                <a:tc>
                  <a:txBody>
                    <a:bodyPr/>
                    <a:lstStyle/>
                    <a:p>
                      <a:pPr algn="ctr">
                        <a:lnSpc>
                          <a:spcPts val="1500"/>
                        </a:lnSpc>
                      </a:pPr>
                      <a:r>
                        <a:rPr lang="en-US" altLang="zh-TW" sz="1200" dirty="0" smtClean="0"/>
                        <a:t>No</a:t>
                      </a:r>
                      <a:endParaRPr lang="zh-TW" altLang="en-US" sz="1200" dirty="0"/>
                    </a:p>
                  </a:txBody>
                  <a:tcPr marT="0" marB="0" anchor="ctr"/>
                </a:tc>
                <a:tc>
                  <a:txBody>
                    <a:bodyPr/>
                    <a:lstStyle/>
                    <a:p>
                      <a:pPr algn="ctr">
                        <a:lnSpc>
                          <a:spcPts val="1500"/>
                        </a:lnSpc>
                      </a:pPr>
                      <a:r>
                        <a:rPr lang="en-US" altLang="zh-TW" sz="1200" dirty="0" smtClean="0"/>
                        <a:t>No</a:t>
                      </a:r>
                      <a:endParaRPr lang="zh-TW" altLang="en-US" sz="1200" dirty="0"/>
                    </a:p>
                  </a:txBody>
                  <a:tcPr marT="0" marB="0" anchor="ctr"/>
                </a:tc>
              </a:tr>
              <a:tr h="214811">
                <a:tc>
                  <a:txBody>
                    <a:bodyPr/>
                    <a:lstStyle/>
                    <a:p>
                      <a:pPr>
                        <a:lnSpc>
                          <a:spcPts val="1500"/>
                        </a:lnSpc>
                      </a:pPr>
                      <a:r>
                        <a:rPr lang="en-US" altLang="zh-TW" sz="1400" dirty="0" smtClean="0">
                          <a:solidFill>
                            <a:schemeClr val="bg2">
                              <a:lumMod val="25000"/>
                            </a:schemeClr>
                          </a:solidFill>
                        </a:rPr>
                        <a:t>Variable block size</a:t>
                      </a:r>
                      <a:endParaRPr lang="zh-TW" altLang="en-US" sz="1400" dirty="0">
                        <a:solidFill>
                          <a:schemeClr val="bg2">
                            <a:lumMod val="25000"/>
                          </a:schemeClr>
                        </a:solidFill>
                      </a:endParaRPr>
                    </a:p>
                  </a:txBody>
                  <a:tcPr marT="0" marB="0" anchor="ctr"/>
                </a:tc>
                <a:tc>
                  <a:txBody>
                    <a:bodyPr/>
                    <a:lstStyle/>
                    <a:p>
                      <a:pPr algn="ctr">
                        <a:lnSpc>
                          <a:spcPts val="1500"/>
                        </a:lnSpc>
                      </a:pPr>
                      <a:r>
                        <a:rPr lang="en-US" altLang="zh-TW" sz="1200" b="1" dirty="0" smtClean="0">
                          <a:solidFill>
                            <a:srgbClr val="0075C1"/>
                          </a:solidFill>
                        </a:rPr>
                        <a:t>Yes</a:t>
                      </a:r>
                      <a:endParaRPr lang="zh-TW" altLang="en-US" sz="1200" b="1" dirty="0">
                        <a:solidFill>
                          <a:srgbClr val="0075C1"/>
                        </a:solidFill>
                      </a:endParaRPr>
                    </a:p>
                  </a:txBody>
                  <a:tcPr marT="0" marB="0" anchor="ctr"/>
                </a:tc>
                <a:tc>
                  <a:txBody>
                    <a:bodyPr/>
                    <a:lstStyle/>
                    <a:p>
                      <a:pPr algn="ctr">
                        <a:lnSpc>
                          <a:spcPts val="1500"/>
                        </a:lnSpc>
                      </a:pPr>
                      <a:r>
                        <a:rPr lang="en-US" altLang="zh-TW" sz="1200" dirty="0" smtClean="0"/>
                        <a:t>No</a:t>
                      </a:r>
                      <a:endParaRPr lang="zh-TW" altLang="en-US" sz="1200" dirty="0"/>
                    </a:p>
                  </a:txBody>
                  <a:tcPr marT="0" marB="0" anchor="ctr"/>
                </a:tc>
                <a:tc>
                  <a:txBody>
                    <a:bodyPr/>
                    <a:lstStyle/>
                    <a:p>
                      <a:pPr algn="ctr">
                        <a:lnSpc>
                          <a:spcPts val="1500"/>
                        </a:lnSpc>
                      </a:pPr>
                      <a:r>
                        <a:rPr lang="en-US" altLang="zh-TW" sz="1200" dirty="0" smtClean="0"/>
                        <a:t>No</a:t>
                      </a:r>
                      <a:endParaRPr lang="zh-TW" altLang="en-US" sz="1200" dirty="0"/>
                    </a:p>
                  </a:txBody>
                  <a:tcPr marT="0" marB="0" anchor="ctr"/>
                </a:tc>
                <a:tc>
                  <a:txBody>
                    <a:bodyPr/>
                    <a:lstStyle/>
                    <a:p>
                      <a:pPr algn="ctr">
                        <a:lnSpc>
                          <a:spcPts val="1500"/>
                        </a:lnSpc>
                      </a:pPr>
                      <a:r>
                        <a:rPr lang="en-US" altLang="zh-TW" sz="1200" dirty="0" smtClean="0"/>
                        <a:t>No</a:t>
                      </a:r>
                      <a:endParaRPr lang="zh-TW" altLang="en-US" sz="1200" dirty="0"/>
                    </a:p>
                  </a:txBody>
                  <a:tcPr marT="0" marB="0" anchor="ctr"/>
                </a:tc>
              </a:tr>
              <a:tr h="214811">
                <a:tc>
                  <a:txBody>
                    <a:bodyPr/>
                    <a:lstStyle/>
                    <a:p>
                      <a:pPr>
                        <a:lnSpc>
                          <a:spcPts val="1500"/>
                        </a:lnSpc>
                      </a:pPr>
                      <a:r>
                        <a:rPr lang="en-US" altLang="zh-TW" sz="1400" dirty="0" smtClean="0">
                          <a:solidFill>
                            <a:schemeClr val="bg2">
                              <a:lumMod val="25000"/>
                            </a:schemeClr>
                          </a:solidFill>
                        </a:rPr>
                        <a:t>Copy</a:t>
                      </a:r>
                      <a:r>
                        <a:rPr lang="en-US" altLang="zh-TW" sz="1400" baseline="0" dirty="0" smtClean="0">
                          <a:solidFill>
                            <a:schemeClr val="bg2">
                              <a:lumMod val="25000"/>
                            </a:schemeClr>
                          </a:solidFill>
                        </a:rPr>
                        <a:t> On Write</a:t>
                      </a:r>
                      <a:endParaRPr lang="zh-TW" altLang="en-US" sz="1400" dirty="0">
                        <a:solidFill>
                          <a:schemeClr val="bg2">
                            <a:lumMod val="25000"/>
                          </a:schemeClr>
                        </a:solidFill>
                      </a:endParaRPr>
                    </a:p>
                  </a:txBody>
                  <a:tcPr marT="0" marB="0" anchor="ctr"/>
                </a:tc>
                <a:tc>
                  <a:txBody>
                    <a:bodyPr/>
                    <a:lstStyle/>
                    <a:p>
                      <a:pPr algn="ctr">
                        <a:lnSpc>
                          <a:spcPts val="1500"/>
                        </a:lnSpc>
                      </a:pPr>
                      <a:r>
                        <a:rPr lang="en-US" altLang="zh-TW" sz="1200" b="1" dirty="0" smtClean="0">
                          <a:solidFill>
                            <a:srgbClr val="0075C1"/>
                          </a:solidFill>
                        </a:rPr>
                        <a:t>Yes</a:t>
                      </a:r>
                      <a:endParaRPr lang="zh-TW" altLang="en-US" sz="1200" b="1" dirty="0">
                        <a:solidFill>
                          <a:srgbClr val="0075C1"/>
                        </a:solidFill>
                      </a:endParaRPr>
                    </a:p>
                  </a:txBody>
                  <a:tcPr marT="0" marB="0" anchor="ctr"/>
                </a:tc>
                <a:tc>
                  <a:txBody>
                    <a:bodyPr/>
                    <a:lstStyle/>
                    <a:p>
                      <a:pPr algn="ctr">
                        <a:lnSpc>
                          <a:spcPts val="1500"/>
                        </a:lnSpc>
                      </a:pPr>
                      <a:r>
                        <a:rPr lang="en-US" altLang="zh-TW" sz="1200" dirty="0" smtClean="0"/>
                        <a:t>No</a:t>
                      </a:r>
                      <a:endParaRPr lang="zh-TW" altLang="en-US" sz="1200" dirty="0"/>
                    </a:p>
                  </a:txBody>
                  <a:tcPr marT="0" marB="0" anchor="ctr"/>
                </a:tc>
                <a:tc>
                  <a:txBody>
                    <a:bodyPr/>
                    <a:lstStyle/>
                    <a:p>
                      <a:pPr algn="ctr">
                        <a:lnSpc>
                          <a:spcPts val="1500"/>
                        </a:lnSpc>
                      </a:pPr>
                      <a:r>
                        <a:rPr lang="en-US" altLang="zh-TW" sz="1200" dirty="0" smtClean="0"/>
                        <a:t>No</a:t>
                      </a:r>
                      <a:endParaRPr lang="zh-TW" altLang="en-US" sz="1200" dirty="0"/>
                    </a:p>
                  </a:txBody>
                  <a:tcPr marT="0" marB="0" anchor="ctr"/>
                </a:tc>
                <a:tc>
                  <a:txBody>
                    <a:bodyPr/>
                    <a:lstStyle/>
                    <a:p>
                      <a:pPr algn="ctr">
                        <a:lnSpc>
                          <a:spcPts val="1500"/>
                        </a:lnSpc>
                      </a:pPr>
                      <a:r>
                        <a:rPr lang="en-US" altLang="zh-TW" sz="1200" dirty="0" smtClean="0"/>
                        <a:t>No</a:t>
                      </a:r>
                      <a:endParaRPr lang="zh-TW" altLang="en-US" sz="1200" dirty="0"/>
                    </a:p>
                  </a:txBody>
                  <a:tcPr marT="0" marB="0" anchor="ctr"/>
                </a:tc>
              </a:tr>
              <a:tr h="214811">
                <a:tc>
                  <a:txBody>
                    <a:bodyPr/>
                    <a:lstStyle/>
                    <a:p>
                      <a:pPr>
                        <a:lnSpc>
                          <a:spcPts val="1500"/>
                        </a:lnSpc>
                      </a:pPr>
                      <a:r>
                        <a:rPr lang="en-US" altLang="zh-TW" sz="1400" dirty="0" smtClean="0">
                          <a:solidFill>
                            <a:schemeClr val="bg2">
                              <a:lumMod val="25000"/>
                            </a:schemeClr>
                          </a:solidFill>
                        </a:rPr>
                        <a:t>Snapshot</a:t>
                      </a:r>
                      <a:endParaRPr lang="zh-TW" altLang="en-US" sz="1400" dirty="0">
                        <a:solidFill>
                          <a:schemeClr val="bg2">
                            <a:lumMod val="25000"/>
                          </a:schemeClr>
                        </a:solidFill>
                      </a:endParaRPr>
                    </a:p>
                  </a:txBody>
                  <a:tcPr marT="0" marB="0" anchor="ctr"/>
                </a:tc>
                <a:tc>
                  <a:txBody>
                    <a:bodyPr/>
                    <a:lstStyle/>
                    <a:p>
                      <a:pPr algn="ctr">
                        <a:lnSpc>
                          <a:spcPts val="1500"/>
                        </a:lnSpc>
                      </a:pPr>
                      <a:r>
                        <a:rPr lang="en-US" altLang="zh-TW" sz="1200" b="1" dirty="0" smtClean="0">
                          <a:solidFill>
                            <a:srgbClr val="0075C1"/>
                          </a:solidFill>
                        </a:rPr>
                        <a:t>Yes</a:t>
                      </a:r>
                      <a:endParaRPr lang="zh-TW" altLang="en-US" sz="1200" b="1" dirty="0">
                        <a:solidFill>
                          <a:srgbClr val="0075C1"/>
                        </a:solidFill>
                      </a:endParaRPr>
                    </a:p>
                  </a:txBody>
                  <a:tcPr marT="0" marB="0" anchor="ctr"/>
                </a:tc>
                <a:tc>
                  <a:txBody>
                    <a:bodyPr/>
                    <a:lstStyle/>
                    <a:p>
                      <a:pPr algn="ctr">
                        <a:lnSpc>
                          <a:spcPts val="1500"/>
                        </a:lnSpc>
                      </a:pPr>
                      <a:r>
                        <a:rPr lang="en-US" altLang="zh-TW" sz="1200" dirty="0" smtClean="0"/>
                        <a:t>No</a:t>
                      </a:r>
                      <a:endParaRPr lang="zh-TW" altLang="en-US" sz="1200" dirty="0"/>
                    </a:p>
                  </a:txBody>
                  <a:tcPr marT="0" marB="0" anchor="ctr"/>
                </a:tc>
                <a:tc>
                  <a:txBody>
                    <a:bodyPr/>
                    <a:lstStyle/>
                    <a:p>
                      <a:pPr algn="ctr">
                        <a:lnSpc>
                          <a:spcPts val="1500"/>
                        </a:lnSpc>
                      </a:pPr>
                      <a:r>
                        <a:rPr lang="en-US" altLang="zh-TW" sz="1200" dirty="0" smtClean="0"/>
                        <a:t>Yes</a:t>
                      </a:r>
                      <a:endParaRPr lang="zh-TW" altLang="en-US" sz="1200" dirty="0"/>
                    </a:p>
                  </a:txBody>
                  <a:tcPr marT="0" marB="0" anchor="ctr"/>
                </a:tc>
                <a:tc>
                  <a:txBody>
                    <a:bodyPr/>
                    <a:lstStyle/>
                    <a:p>
                      <a:pPr algn="ctr">
                        <a:lnSpc>
                          <a:spcPts val="1500"/>
                        </a:lnSpc>
                      </a:pPr>
                      <a:r>
                        <a:rPr lang="en-US" altLang="zh-TW" sz="1200" dirty="0" smtClean="0"/>
                        <a:t>No</a:t>
                      </a:r>
                      <a:endParaRPr lang="zh-TW" altLang="en-US" sz="1200" dirty="0"/>
                    </a:p>
                  </a:txBody>
                  <a:tcPr marT="0" marB="0" anchor="ctr"/>
                </a:tc>
              </a:tr>
              <a:tr h="214811">
                <a:tc>
                  <a:txBody>
                    <a:bodyPr/>
                    <a:lstStyle/>
                    <a:p>
                      <a:pPr>
                        <a:lnSpc>
                          <a:spcPts val="1500"/>
                        </a:lnSpc>
                      </a:pPr>
                      <a:r>
                        <a:rPr lang="en-US" altLang="zh-TW" sz="1400" dirty="0" smtClean="0">
                          <a:solidFill>
                            <a:schemeClr val="bg2">
                              <a:lumMod val="25000"/>
                            </a:schemeClr>
                          </a:solidFill>
                        </a:rPr>
                        <a:t>Hot</a:t>
                      </a:r>
                      <a:r>
                        <a:rPr lang="en-US" altLang="zh-TW" sz="1400" baseline="0" dirty="0" smtClean="0">
                          <a:solidFill>
                            <a:schemeClr val="bg2">
                              <a:lumMod val="25000"/>
                            </a:schemeClr>
                          </a:solidFill>
                        </a:rPr>
                        <a:t> spare</a:t>
                      </a:r>
                      <a:endParaRPr lang="zh-TW" altLang="en-US" sz="1400" dirty="0">
                        <a:solidFill>
                          <a:schemeClr val="bg2">
                            <a:lumMod val="25000"/>
                          </a:schemeClr>
                        </a:solidFill>
                      </a:endParaRPr>
                    </a:p>
                  </a:txBody>
                  <a:tcPr marT="0" marB="0" anchor="ctr"/>
                </a:tc>
                <a:tc>
                  <a:txBody>
                    <a:bodyPr/>
                    <a:lstStyle/>
                    <a:p>
                      <a:pPr algn="ctr">
                        <a:lnSpc>
                          <a:spcPts val="1500"/>
                        </a:lnSpc>
                      </a:pPr>
                      <a:r>
                        <a:rPr lang="en-US" altLang="zh-TW" sz="1200" b="1" dirty="0" smtClean="0">
                          <a:solidFill>
                            <a:srgbClr val="0075C1"/>
                          </a:solidFill>
                        </a:rPr>
                        <a:t>Yes</a:t>
                      </a:r>
                      <a:endParaRPr lang="zh-TW" altLang="en-US" sz="1200" b="1" dirty="0">
                        <a:solidFill>
                          <a:srgbClr val="0075C1"/>
                        </a:solidFill>
                      </a:endParaRPr>
                    </a:p>
                  </a:txBody>
                  <a:tcPr marT="0" marB="0" anchor="ctr"/>
                </a:tc>
                <a:tc>
                  <a:txBody>
                    <a:bodyPr/>
                    <a:lstStyle/>
                    <a:p>
                      <a:pPr algn="ctr">
                        <a:lnSpc>
                          <a:spcPts val="1500"/>
                        </a:lnSpc>
                      </a:pPr>
                      <a:r>
                        <a:rPr lang="en-US" altLang="zh-TW" sz="1200" dirty="0" smtClean="0"/>
                        <a:t>No</a:t>
                      </a:r>
                      <a:endParaRPr lang="zh-TW" altLang="en-US" sz="1200" dirty="0"/>
                    </a:p>
                  </a:txBody>
                  <a:tcPr marT="0" marB="0" anchor="ctr"/>
                </a:tc>
                <a:tc>
                  <a:txBody>
                    <a:bodyPr/>
                    <a:lstStyle/>
                    <a:p>
                      <a:pPr algn="ctr">
                        <a:lnSpc>
                          <a:spcPts val="1500"/>
                        </a:lnSpc>
                      </a:pPr>
                      <a:r>
                        <a:rPr lang="en-US" altLang="zh-TW" sz="1200" dirty="0" smtClean="0"/>
                        <a:t>No</a:t>
                      </a:r>
                      <a:endParaRPr lang="zh-TW" altLang="en-US" sz="1200" dirty="0"/>
                    </a:p>
                  </a:txBody>
                  <a:tcPr marT="0" marB="0" anchor="ctr"/>
                </a:tc>
                <a:tc>
                  <a:txBody>
                    <a:bodyPr/>
                    <a:lstStyle/>
                    <a:p>
                      <a:pPr algn="ctr">
                        <a:lnSpc>
                          <a:spcPts val="1500"/>
                        </a:lnSpc>
                      </a:pPr>
                      <a:endParaRPr lang="zh-TW" altLang="en-US" sz="1200" dirty="0"/>
                    </a:p>
                  </a:txBody>
                  <a:tcPr marT="0" marB="0" anchor="ctr"/>
                </a:tc>
              </a:tr>
              <a:tr h="214811">
                <a:tc>
                  <a:txBody>
                    <a:bodyPr/>
                    <a:lstStyle/>
                    <a:p>
                      <a:pPr>
                        <a:lnSpc>
                          <a:spcPts val="1500"/>
                        </a:lnSpc>
                      </a:pPr>
                      <a:r>
                        <a:rPr lang="en-US" altLang="zh-TW" sz="1400" dirty="0" smtClean="0">
                          <a:solidFill>
                            <a:schemeClr val="bg2">
                              <a:lumMod val="25000"/>
                            </a:schemeClr>
                          </a:solidFill>
                        </a:rPr>
                        <a:t>RAID5, RAID6</a:t>
                      </a:r>
                      <a:endParaRPr lang="zh-TW" altLang="en-US" sz="1400" dirty="0">
                        <a:solidFill>
                          <a:schemeClr val="bg2">
                            <a:lumMod val="25000"/>
                          </a:schemeClr>
                        </a:solidFill>
                      </a:endParaRPr>
                    </a:p>
                  </a:txBody>
                  <a:tcPr marT="0" marB="0" anchor="ctr"/>
                </a:tc>
                <a:tc>
                  <a:txBody>
                    <a:bodyPr/>
                    <a:lstStyle/>
                    <a:p>
                      <a:pPr algn="ctr">
                        <a:lnSpc>
                          <a:spcPts val="1500"/>
                        </a:lnSpc>
                      </a:pPr>
                      <a:r>
                        <a:rPr lang="en-US" altLang="zh-TW" sz="1200" b="1" dirty="0" smtClean="0">
                          <a:solidFill>
                            <a:srgbClr val="0075C1"/>
                          </a:solidFill>
                        </a:rPr>
                        <a:t>Yes</a:t>
                      </a:r>
                      <a:endParaRPr lang="zh-TW" altLang="en-US" sz="1200" b="1" dirty="0">
                        <a:solidFill>
                          <a:srgbClr val="0075C1"/>
                        </a:solidFill>
                      </a:endParaRPr>
                    </a:p>
                  </a:txBody>
                  <a:tcPr marT="0" marB="0" anchor="ctr"/>
                </a:tc>
                <a:tc>
                  <a:txBody>
                    <a:bodyPr/>
                    <a:lstStyle/>
                    <a:p>
                      <a:pPr algn="ctr">
                        <a:lnSpc>
                          <a:spcPts val="1500"/>
                        </a:lnSpc>
                      </a:pPr>
                      <a:r>
                        <a:rPr lang="en-US" altLang="zh-TW" sz="1200" dirty="0" smtClean="0"/>
                        <a:t>No</a:t>
                      </a:r>
                      <a:endParaRPr lang="zh-TW" altLang="en-US" sz="1200" dirty="0"/>
                    </a:p>
                  </a:txBody>
                  <a:tcPr marT="0" marB="0" anchor="ctr"/>
                </a:tc>
                <a:tc>
                  <a:txBody>
                    <a:bodyPr/>
                    <a:lstStyle/>
                    <a:p>
                      <a:pPr algn="ctr">
                        <a:lnSpc>
                          <a:spcPts val="1500"/>
                        </a:lnSpc>
                      </a:pPr>
                      <a:r>
                        <a:rPr lang="en-US" altLang="zh-TW" sz="1200" dirty="0" smtClean="0"/>
                        <a:t>No</a:t>
                      </a:r>
                      <a:endParaRPr lang="zh-TW" altLang="en-US" sz="1200" dirty="0"/>
                    </a:p>
                  </a:txBody>
                  <a:tcPr marT="0" marB="0" anchor="ctr"/>
                </a:tc>
                <a:tc>
                  <a:txBody>
                    <a:bodyPr/>
                    <a:lstStyle/>
                    <a:p>
                      <a:pPr algn="ctr">
                        <a:lnSpc>
                          <a:spcPts val="1500"/>
                        </a:lnSpc>
                      </a:pPr>
                      <a:r>
                        <a:rPr lang="en-US" altLang="zh-TW" sz="1200" dirty="0" smtClean="0"/>
                        <a:t>No</a:t>
                      </a:r>
                      <a:endParaRPr lang="zh-TW" altLang="en-US" sz="1200" dirty="0"/>
                    </a:p>
                  </a:txBody>
                  <a:tcPr marT="0" marB="0" anchor="ctr"/>
                </a:tc>
              </a:tr>
              <a:tr h="214811">
                <a:tc>
                  <a:txBody>
                    <a:bodyPr/>
                    <a:lstStyle/>
                    <a:p>
                      <a:pPr>
                        <a:lnSpc>
                          <a:spcPts val="1500"/>
                        </a:lnSpc>
                      </a:pPr>
                      <a:r>
                        <a:rPr lang="en-US" altLang="zh-TW" sz="1400" dirty="0" smtClean="0">
                          <a:solidFill>
                            <a:schemeClr val="bg2">
                              <a:lumMod val="25000"/>
                            </a:schemeClr>
                          </a:solidFill>
                        </a:rPr>
                        <a:t>Defragmentation</a:t>
                      </a:r>
                      <a:endParaRPr lang="zh-TW" altLang="en-US" sz="1400" dirty="0">
                        <a:solidFill>
                          <a:schemeClr val="bg2">
                            <a:lumMod val="25000"/>
                          </a:schemeClr>
                        </a:solidFill>
                      </a:endParaRPr>
                    </a:p>
                  </a:txBody>
                  <a:tcPr marT="0" marB="0" anchor="ctr"/>
                </a:tc>
                <a:tc>
                  <a:txBody>
                    <a:bodyPr/>
                    <a:lstStyle/>
                    <a:p>
                      <a:pPr algn="ctr">
                        <a:lnSpc>
                          <a:spcPts val="1500"/>
                        </a:lnSpc>
                      </a:pPr>
                      <a:r>
                        <a:rPr lang="en-US" altLang="zh-TW" sz="1200" dirty="0" smtClean="0"/>
                        <a:t>No</a:t>
                      </a:r>
                      <a:endParaRPr lang="zh-TW" altLang="en-US" sz="1200" dirty="0"/>
                    </a:p>
                  </a:txBody>
                  <a:tcPr marT="0" marB="0" anchor="ctr"/>
                </a:tc>
                <a:tc>
                  <a:txBody>
                    <a:bodyPr/>
                    <a:lstStyle/>
                    <a:p>
                      <a:pPr algn="ctr">
                        <a:lnSpc>
                          <a:spcPts val="1500"/>
                        </a:lnSpc>
                      </a:pPr>
                      <a:r>
                        <a:rPr lang="en-US" altLang="zh-TW" sz="1200" dirty="0" smtClean="0"/>
                        <a:t>Yes</a:t>
                      </a:r>
                      <a:endParaRPr lang="zh-TW" altLang="en-US" sz="1200" dirty="0"/>
                    </a:p>
                  </a:txBody>
                  <a:tcPr marT="0" marB="0" anchor="ctr"/>
                </a:tc>
                <a:tc>
                  <a:txBody>
                    <a:bodyPr/>
                    <a:lstStyle/>
                    <a:p>
                      <a:pPr algn="ctr">
                        <a:lnSpc>
                          <a:spcPts val="1500"/>
                        </a:lnSpc>
                      </a:pPr>
                      <a:r>
                        <a:rPr lang="en-US" altLang="zh-TW" sz="1200" dirty="0" smtClean="0"/>
                        <a:t>Yes</a:t>
                      </a:r>
                      <a:endParaRPr lang="zh-TW" altLang="en-US" sz="1200" dirty="0"/>
                    </a:p>
                  </a:txBody>
                  <a:tcPr marT="0" marB="0" anchor="ctr"/>
                </a:tc>
                <a:tc>
                  <a:txBody>
                    <a:bodyPr/>
                    <a:lstStyle/>
                    <a:p>
                      <a:pPr algn="ctr">
                        <a:lnSpc>
                          <a:spcPts val="1500"/>
                        </a:lnSpc>
                      </a:pPr>
                      <a:endParaRPr lang="zh-TW" altLang="en-US" sz="1200" dirty="0"/>
                    </a:p>
                  </a:txBody>
                  <a:tcPr marT="0" marB="0" anchor="ctr"/>
                </a:tc>
              </a:tr>
              <a:tr h="214811">
                <a:tc>
                  <a:txBody>
                    <a:bodyPr/>
                    <a:lstStyle/>
                    <a:p>
                      <a:pPr>
                        <a:lnSpc>
                          <a:spcPts val="1500"/>
                        </a:lnSpc>
                      </a:pPr>
                      <a:r>
                        <a:rPr lang="en-US" altLang="zh-TW" sz="1400" dirty="0" smtClean="0">
                          <a:solidFill>
                            <a:schemeClr val="bg2">
                              <a:lumMod val="25000"/>
                            </a:schemeClr>
                          </a:solidFill>
                        </a:rPr>
                        <a:t>Compression</a:t>
                      </a:r>
                      <a:endParaRPr lang="zh-TW" altLang="en-US" sz="1400" dirty="0">
                        <a:solidFill>
                          <a:schemeClr val="bg2">
                            <a:lumMod val="25000"/>
                          </a:schemeClr>
                        </a:solidFill>
                      </a:endParaRPr>
                    </a:p>
                  </a:txBody>
                  <a:tcPr marT="0" marB="0" anchor="ctr"/>
                </a:tc>
                <a:tc>
                  <a:txBody>
                    <a:bodyPr/>
                    <a:lstStyle/>
                    <a:p>
                      <a:pPr algn="ctr">
                        <a:lnSpc>
                          <a:spcPts val="1500"/>
                        </a:lnSpc>
                      </a:pPr>
                      <a:r>
                        <a:rPr lang="en-US" altLang="zh-TW" sz="1200" b="1" dirty="0" smtClean="0">
                          <a:solidFill>
                            <a:srgbClr val="0075C1"/>
                          </a:solidFill>
                        </a:rPr>
                        <a:t>Yes</a:t>
                      </a:r>
                      <a:endParaRPr lang="zh-TW" altLang="en-US" sz="1200" b="1" dirty="0">
                        <a:solidFill>
                          <a:srgbClr val="0075C1"/>
                        </a:solidFill>
                      </a:endParaRPr>
                    </a:p>
                  </a:txBody>
                  <a:tcPr marT="0" marB="0" anchor="ctr"/>
                </a:tc>
                <a:tc>
                  <a:txBody>
                    <a:bodyPr/>
                    <a:lstStyle/>
                    <a:p>
                      <a:pPr algn="ctr">
                        <a:lnSpc>
                          <a:spcPts val="1500"/>
                        </a:lnSpc>
                      </a:pPr>
                      <a:r>
                        <a:rPr lang="en-US" altLang="zh-TW" sz="1200" dirty="0" smtClean="0"/>
                        <a:t>No</a:t>
                      </a:r>
                      <a:endParaRPr lang="zh-TW" altLang="en-US" sz="1200" dirty="0"/>
                    </a:p>
                  </a:txBody>
                  <a:tcPr marT="0" marB="0" anchor="ctr"/>
                </a:tc>
                <a:tc>
                  <a:txBody>
                    <a:bodyPr/>
                    <a:lstStyle/>
                    <a:p>
                      <a:pPr algn="ctr">
                        <a:lnSpc>
                          <a:spcPts val="1500"/>
                        </a:lnSpc>
                      </a:pPr>
                      <a:r>
                        <a:rPr lang="en-US" altLang="zh-TW" sz="1200" dirty="0" smtClean="0"/>
                        <a:t>Yes</a:t>
                      </a:r>
                      <a:endParaRPr lang="zh-TW" altLang="en-US" sz="1200" dirty="0"/>
                    </a:p>
                  </a:txBody>
                  <a:tcPr marT="0" marB="0" anchor="ctr"/>
                </a:tc>
                <a:tc>
                  <a:txBody>
                    <a:bodyPr/>
                    <a:lstStyle/>
                    <a:p>
                      <a:pPr algn="ctr">
                        <a:lnSpc>
                          <a:spcPts val="1500"/>
                        </a:lnSpc>
                      </a:pPr>
                      <a:endParaRPr lang="zh-TW" altLang="en-US" sz="1200" dirty="0"/>
                    </a:p>
                  </a:txBody>
                  <a:tcPr marT="0" marB="0" anchor="ctr"/>
                </a:tc>
              </a:tr>
              <a:tr h="214811">
                <a:tc>
                  <a:txBody>
                    <a:bodyPr/>
                    <a:lstStyle/>
                    <a:p>
                      <a:pPr>
                        <a:lnSpc>
                          <a:spcPts val="1500"/>
                        </a:lnSpc>
                      </a:pPr>
                      <a:r>
                        <a:rPr lang="en-US" altLang="zh-TW" sz="1400" dirty="0" err="1" smtClean="0">
                          <a:solidFill>
                            <a:schemeClr val="bg2">
                              <a:lumMod val="25000"/>
                            </a:schemeClr>
                          </a:solidFill>
                        </a:rPr>
                        <a:t>Deduplication</a:t>
                      </a:r>
                      <a:endParaRPr lang="zh-TW" altLang="en-US" sz="1400" dirty="0">
                        <a:solidFill>
                          <a:schemeClr val="bg2">
                            <a:lumMod val="25000"/>
                          </a:schemeClr>
                        </a:solidFill>
                      </a:endParaRPr>
                    </a:p>
                  </a:txBody>
                  <a:tcPr marT="0" marB="0" anchor="ctr"/>
                </a:tc>
                <a:tc>
                  <a:txBody>
                    <a:bodyPr/>
                    <a:lstStyle/>
                    <a:p>
                      <a:pPr algn="ctr">
                        <a:lnSpc>
                          <a:spcPts val="1500"/>
                        </a:lnSpc>
                      </a:pPr>
                      <a:r>
                        <a:rPr lang="en-US" altLang="zh-TW" sz="1200" b="1" dirty="0" smtClean="0">
                          <a:solidFill>
                            <a:srgbClr val="0075C1"/>
                          </a:solidFill>
                        </a:rPr>
                        <a:t>Yes (block level)</a:t>
                      </a:r>
                      <a:endParaRPr lang="zh-TW" altLang="en-US" sz="1200" b="1" dirty="0">
                        <a:solidFill>
                          <a:srgbClr val="0075C1"/>
                        </a:solidFill>
                      </a:endParaRPr>
                    </a:p>
                  </a:txBody>
                  <a:tcPr marT="0" marB="0" anchor="ctr"/>
                </a:tc>
                <a:tc>
                  <a:txBody>
                    <a:bodyPr/>
                    <a:lstStyle/>
                    <a:p>
                      <a:pPr algn="ctr">
                        <a:lnSpc>
                          <a:spcPts val="1500"/>
                        </a:lnSpc>
                      </a:pPr>
                      <a:r>
                        <a:rPr lang="en-US" altLang="zh-TW" sz="1200" dirty="0" smtClean="0"/>
                        <a:t>No</a:t>
                      </a:r>
                      <a:endParaRPr lang="zh-TW" altLang="en-US" sz="1200" dirty="0"/>
                    </a:p>
                  </a:txBody>
                  <a:tcPr marT="0" marB="0" anchor="ctr"/>
                </a:tc>
                <a:tc>
                  <a:txBody>
                    <a:bodyPr/>
                    <a:lstStyle/>
                    <a:p>
                      <a:pPr algn="ctr">
                        <a:lnSpc>
                          <a:spcPts val="1500"/>
                        </a:lnSpc>
                      </a:pPr>
                      <a:r>
                        <a:rPr lang="en-US" altLang="zh-TW" sz="1200" dirty="0" smtClean="0"/>
                        <a:t>No(Yes, file</a:t>
                      </a:r>
                      <a:r>
                        <a:rPr lang="en-US" altLang="zh-TW" sz="1200" baseline="0" dirty="0" smtClean="0"/>
                        <a:t> level)</a:t>
                      </a:r>
                      <a:endParaRPr lang="zh-TW" altLang="en-US" sz="1200" dirty="0"/>
                    </a:p>
                  </a:txBody>
                  <a:tcPr marT="0" marB="0" anchor="ctr"/>
                </a:tc>
                <a:tc>
                  <a:txBody>
                    <a:bodyPr/>
                    <a:lstStyle/>
                    <a:p>
                      <a:pPr algn="ctr">
                        <a:lnSpc>
                          <a:spcPts val="1500"/>
                        </a:lnSpc>
                      </a:pPr>
                      <a:r>
                        <a:rPr lang="en-US" altLang="zh-TW" sz="1200" dirty="0" smtClean="0"/>
                        <a:t>No</a:t>
                      </a:r>
                      <a:endParaRPr lang="zh-TW" altLang="en-US" sz="1200" dirty="0"/>
                    </a:p>
                  </a:txBody>
                  <a:tcPr marT="0" marB="0" anchor="ctr"/>
                </a:tc>
              </a:tr>
              <a:tr h="214811">
                <a:tc>
                  <a:txBody>
                    <a:bodyPr/>
                    <a:lstStyle/>
                    <a:p>
                      <a:pPr>
                        <a:lnSpc>
                          <a:spcPts val="1500"/>
                        </a:lnSpc>
                      </a:pPr>
                      <a:r>
                        <a:rPr lang="en-US" altLang="zh-TW" sz="1400" dirty="0" smtClean="0">
                          <a:solidFill>
                            <a:schemeClr val="bg2">
                              <a:lumMod val="25000"/>
                            </a:schemeClr>
                          </a:solidFill>
                        </a:rPr>
                        <a:t>Encryption</a:t>
                      </a:r>
                      <a:endParaRPr lang="zh-TW" altLang="en-US" sz="1400" dirty="0">
                        <a:solidFill>
                          <a:schemeClr val="bg2">
                            <a:lumMod val="25000"/>
                          </a:schemeClr>
                        </a:solidFill>
                      </a:endParaRPr>
                    </a:p>
                  </a:txBody>
                  <a:tcPr marT="0" marB="0" anchor="ctr"/>
                </a:tc>
                <a:tc>
                  <a:txBody>
                    <a:bodyPr/>
                    <a:lstStyle/>
                    <a:p>
                      <a:pPr algn="ctr">
                        <a:lnSpc>
                          <a:spcPts val="1500"/>
                        </a:lnSpc>
                      </a:pPr>
                      <a:r>
                        <a:rPr lang="en-US" altLang="zh-TW" sz="1200" dirty="0" smtClean="0"/>
                        <a:t>Yes</a:t>
                      </a:r>
                      <a:endParaRPr lang="zh-TW" altLang="en-US" sz="1200" dirty="0"/>
                    </a:p>
                  </a:txBody>
                  <a:tcPr marT="0" marB="0" anchor="ctr"/>
                </a:tc>
                <a:tc>
                  <a:txBody>
                    <a:bodyPr/>
                    <a:lstStyle/>
                    <a:p>
                      <a:pPr algn="ctr">
                        <a:lnSpc>
                          <a:spcPts val="1500"/>
                        </a:lnSpc>
                      </a:pPr>
                      <a:r>
                        <a:rPr lang="en-US" altLang="zh-TW" sz="1200" dirty="0" smtClean="0"/>
                        <a:t>No</a:t>
                      </a:r>
                      <a:endParaRPr lang="zh-TW" altLang="en-US" sz="1200" dirty="0"/>
                    </a:p>
                  </a:txBody>
                  <a:tcPr marT="0" marB="0" anchor="ctr"/>
                </a:tc>
                <a:tc>
                  <a:txBody>
                    <a:bodyPr/>
                    <a:lstStyle/>
                    <a:p>
                      <a:pPr algn="ctr">
                        <a:lnSpc>
                          <a:spcPts val="1500"/>
                        </a:lnSpc>
                      </a:pPr>
                      <a:r>
                        <a:rPr lang="en-US" altLang="zh-TW" sz="1200" dirty="0" smtClean="0"/>
                        <a:t>Yes</a:t>
                      </a:r>
                      <a:endParaRPr lang="zh-TW" altLang="en-US" sz="1200" dirty="0"/>
                    </a:p>
                  </a:txBody>
                  <a:tcPr marT="0" marB="0" anchor="ctr"/>
                </a:tc>
                <a:tc>
                  <a:txBody>
                    <a:bodyPr/>
                    <a:lstStyle/>
                    <a:p>
                      <a:pPr algn="ctr">
                        <a:lnSpc>
                          <a:spcPts val="1500"/>
                        </a:lnSpc>
                      </a:pPr>
                      <a:r>
                        <a:rPr lang="en-US" altLang="zh-TW" sz="1200" dirty="0" smtClean="0"/>
                        <a:t>No</a:t>
                      </a:r>
                      <a:endParaRPr lang="zh-TW" altLang="en-US" sz="1200" dirty="0"/>
                    </a:p>
                  </a:txBody>
                  <a:tcPr marT="0" marB="0" anchor="ctr"/>
                </a:tc>
              </a:tr>
            </a:tbl>
          </a:graphicData>
        </a:graphic>
      </p:graphicFrame>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pPr algn="l"/>
            <a:r>
              <a:rPr lang="en-US" altLang="zh-TW" smtClean="0"/>
              <a:t>ZFS benefits – Copy on Write</a:t>
            </a:r>
            <a:endParaRPr lang="zh-TW" altLang="en-US" smtClean="0"/>
          </a:p>
        </p:txBody>
      </p:sp>
      <p:sp>
        <p:nvSpPr>
          <p:cNvPr id="135170" name="內容版面配置區 2"/>
          <p:cNvSpPr>
            <a:spLocks noGrp="1"/>
          </p:cNvSpPr>
          <p:nvPr>
            <p:ph idx="1"/>
          </p:nvPr>
        </p:nvSpPr>
        <p:spPr bwMode="auto">
          <a:xfrm>
            <a:off x="2309813" y="4273550"/>
            <a:ext cx="4768850" cy="849313"/>
          </a:xfrm>
          <a:noFill/>
          <a:ln>
            <a:miter lim="800000"/>
            <a:headEnd/>
            <a:tailEnd/>
          </a:ln>
        </p:spPr>
        <p:txBody>
          <a:bodyPr vert="horz" wrap="square" lIns="91440" tIns="45720" rIns="91440" bIns="45720" numCol="1" anchor="t" anchorCtr="0" compatLnSpc="1">
            <a:prstTxWarp prst="textNoShape">
              <a:avLst/>
            </a:prstTxWarp>
          </a:bodyPr>
          <a:lstStyle/>
          <a:p>
            <a:r>
              <a:rPr lang="en-US" altLang="zh-TW" sz="2000" smtClean="0">
                <a:solidFill>
                  <a:srgbClr val="0070C0"/>
                </a:solidFill>
                <a:ea typeface="微軟正黑體" pitchFamily="34" charset="-120"/>
              </a:rPr>
              <a:t>All or nothing, always on-disk consistent</a:t>
            </a:r>
          </a:p>
          <a:p>
            <a:r>
              <a:rPr lang="en-US" altLang="zh-TW" sz="2000" smtClean="0">
                <a:solidFill>
                  <a:srgbClr val="0070C0"/>
                </a:solidFill>
                <a:ea typeface="微軟正黑體" pitchFamily="34" charset="-120"/>
              </a:rPr>
              <a:t>Immune to power failure</a:t>
            </a:r>
            <a:endParaRPr lang="zh-TW" altLang="en-US" sz="2000" smtClean="0">
              <a:solidFill>
                <a:srgbClr val="0070C0"/>
              </a:solidFill>
              <a:ea typeface="微軟正黑體" pitchFamily="34" charset="-120"/>
            </a:endParaRPr>
          </a:p>
        </p:txBody>
      </p:sp>
      <p:pic>
        <p:nvPicPr>
          <p:cNvPr id="135171" name="Picture 5"/>
          <p:cNvPicPr>
            <a:picLocks noChangeAspect="1" noChangeArrowheads="1"/>
          </p:cNvPicPr>
          <p:nvPr/>
        </p:nvPicPr>
        <p:blipFill>
          <a:blip r:embed="rId3"/>
          <a:srcRect/>
          <a:stretch>
            <a:fillRect/>
          </a:stretch>
        </p:blipFill>
        <p:spPr bwMode="auto">
          <a:xfrm>
            <a:off x="1754188" y="1017588"/>
            <a:ext cx="5808662" cy="3114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pPr algn="l"/>
            <a:r>
              <a:rPr lang="en-US" altLang="zh-TW" smtClean="0"/>
              <a:t>ZFS benefits – Silent corruption</a:t>
            </a:r>
            <a:endParaRPr lang="zh-TW" altLang="en-US" smtClean="0"/>
          </a:p>
        </p:txBody>
      </p:sp>
      <p:grpSp>
        <p:nvGrpSpPr>
          <p:cNvPr id="137218" name="群組 56"/>
          <p:cNvGrpSpPr>
            <a:grpSpLocks/>
          </p:cNvGrpSpPr>
          <p:nvPr/>
        </p:nvGrpSpPr>
        <p:grpSpPr bwMode="auto">
          <a:xfrm>
            <a:off x="522288" y="1847850"/>
            <a:ext cx="2895600" cy="863600"/>
            <a:chOff x="522514" y="3386295"/>
            <a:chExt cx="2895600" cy="862483"/>
          </a:xfrm>
        </p:grpSpPr>
        <p:grpSp>
          <p:nvGrpSpPr>
            <p:cNvPr id="137252" name="群組 15"/>
            <p:cNvGrpSpPr>
              <a:grpSpLocks/>
            </p:cNvGrpSpPr>
            <p:nvPr/>
          </p:nvGrpSpPr>
          <p:grpSpPr bwMode="auto">
            <a:xfrm>
              <a:off x="522514" y="3386295"/>
              <a:ext cx="1105319" cy="862483"/>
              <a:chOff x="522514" y="3386295"/>
              <a:chExt cx="1105319" cy="862483"/>
            </a:xfrm>
          </p:grpSpPr>
          <p:sp>
            <p:nvSpPr>
              <p:cNvPr id="11" name="矩形 10"/>
              <p:cNvSpPr/>
              <p:nvPr/>
            </p:nvSpPr>
            <p:spPr>
              <a:xfrm>
                <a:off x="522514" y="3386295"/>
                <a:ext cx="1104900" cy="583444"/>
              </a:xfrm>
              <a:prstGeom prst="rect">
                <a:avLst/>
              </a:prstGeom>
              <a:solidFill>
                <a:srgbClr val="006AB6"/>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altLang="zh-TW" dirty="0"/>
                  <a:t>Data</a:t>
                </a:r>
                <a:endParaRPr lang="zh-TW" altLang="en-US" dirty="0"/>
              </a:p>
            </p:txBody>
          </p:sp>
          <p:sp>
            <p:nvSpPr>
              <p:cNvPr id="12" name="矩形 11"/>
              <p:cNvSpPr/>
              <p:nvPr/>
            </p:nvSpPr>
            <p:spPr>
              <a:xfrm>
                <a:off x="522514" y="3969739"/>
                <a:ext cx="1104900" cy="279039"/>
              </a:xfrm>
              <a:prstGeom prst="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altLang="zh-TW" sz="1600" dirty="0"/>
                  <a:t>Checksum</a:t>
                </a:r>
                <a:endParaRPr lang="zh-TW" altLang="en-US" sz="1600" dirty="0"/>
              </a:p>
            </p:txBody>
          </p:sp>
          <p:sp>
            <p:nvSpPr>
              <p:cNvPr id="13" name="矩形 12"/>
              <p:cNvSpPr/>
              <p:nvPr/>
            </p:nvSpPr>
            <p:spPr>
              <a:xfrm>
                <a:off x="522514" y="3386295"/>
                <a:ext cx="1104900" cy="862483"/>
              </a:xfrm>
              <a:prstGeom prst="rect">
                <a:avLst/>
              </a:prstGeom>
              <a:no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a:p>
            </p:txBody>
          </p:sp>
        </p:grpSp>
        <p:grpSp>
          <p:nvGrpSpPr>
            <p:cNvPr id="137253" name="群組 16"/>
            <p:cNvGrpSpPr>
              <a:grpSpLocks/>
            </p:cNvGrpSpPr>
            <p:nvPr/>
          </p:nvGrpSpPr>
          <p:grpSpPr bwMode="auto">
            <a:xfrm>
              <a:off x="2312795" y="3386295"/>
              <a:ext cx="1105319" cy="862483"/>
              <a:chOff x="522514" y="3386295"/>
              <a:chExt cx="1105319" cy="862483"/>
            </a:xfrm>
          </p:grpSpPr>
          <p:sp>
            <p:nvSpPr>
              <p:cNvPr id="8" name="矩形 7"/>
              <p:cNvSpPr/>
              <p:nvPr/>
            </p:nvSpPr>
            <p:spPr>
              <a:xfrm>
                <a:off x="522933" y="3386295"/>
                <a:ext cx="1104900" cy="583444"/>
              </a:xfrm>
              <a:prstGeom prst="rect">
                <a:avLst/>
              </a:prstGeom>
              <a:solidFill>
                <a:srgbClr val="006AB6"/>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altLang="zh-TW" dirty="0"/>
                  <a:t>Data</a:t>
                </a:r>
                <a:endParaRPr lang="zh-TW" altLang="en-US" dirty="0"/>
              </a:p>
            </p:txBody>
          </p:sp>
          <p:sp>
            <p:nvSpPr>
              <p:cNvPr id="9" name="矩形 8"/>
              <p:cNvSpPr/>
              <p:nvPr/>
            </p:nvSpPr>
            <p:spPr>
              <a:xfrm>
                <a:off x="522933" y="3969739"/>
                <a:ext cx="1104900" cy="279039"/>
              </a:xfrm>
              <a:prstGeom prst="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altLang="zh-TW" sz="1600" dirty="0"/>
                  <a:t>Checksum</a:t>
                </a:r>
                <a:endParaRPr lang="zh-TW" altLang="en-US" sz="1600" dirty="0"/>
              </a:p>
            </p:txBody>
          </p:sp>
          <p:sp>
            <p:nvSpPr>
              <p:cNvPr id="10" name="矩形 9"/>
              <p:cNvSpPr/>
              <p:nvPr/>
            </p:nvSpPr>
            <p:spPr>
              <a:xfrm>
                <a:off x="522933" y="3386295"/>
                <a:ext cx="1104900" cy="862483"/>
              </a:xfrm>
              <a:prstGeom prst="rect">
                <a:avLst/>
              </a:prstGeom>
              <a:no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a:p>
            </p:txBody>
          </p:sp>
        </p:grpSp>
        <p:sp>
          <p:nvSpPr>
            <p:cNvPr id="7" name="文字方塊 6"/>
            <p:cNvSpPr txBox="1"/>
            <p:nvPr/>
          </p:nvSpPr>
          <p:spPr>
            <a:xfrm>
              <a:off x="1627414" y="3754119"/>
              <a:ext cx="693737" cy="215621"/>
            </a:xfrm>
            <a:prstGeom prst="rect">
              <a:avLst/>
            </a:prstGeom>
            <a:noFill/>
          </p:spPr>
          <p:txBody>
            <a:bodyPr>
              <a:spAutoFit/>
            </a:bodyPr>
            <a:lstStyle/>
            <a:p>
              <a:pPr fontAlgn="auto">
                <a:spcBef>
                  <a:spcPts val="0"/>
                </a:spcBef>
                <a:spcAft>
                  <a:spcPts val="0"/>
                </a:spcAft>
                <a:defRPr/>
              </a:pPr>
              <a:r>
                <a:rPr lang="zh-TW" altLang="en-US" sz="800" dirty="0">
                  <a:solidFill>
                    <a:schemeClr val="tx1">
                      <a:lumMod val="75000"/>
                      <a:lumOff val="25000"/>
                    </a:schemeClr>
                  </a:solidFill>
                  <a:ea typeface="+mn-ea"/>
                </a:rPr>
                <a:t>●   ●   ●</a:t>
              </a:r>
            </a:p>
          </p:txBody>
        </p:sp>
      </p:grpSp>
      <p:grpSp>
        <p:nvGrpSpPr>
          <p:cNvPr id="137219" name="群組 65"/>
          <p:cNvGrpSpPr>
            <a:grpSpLocks/>
          </p:cNvGrpSpPr>
          <p:nvPr/>
        </p:nvGrpSpPr>
        <p:grpSpPr bwMode="auto">
          <a:xfrm>
            <a:off x="4978400" y="1671638"/>
            <a:ext cx="3398838" cy="1903412"/>
            <a:chOff x="4833257" y="2134690"/>
            <a:chExt cx="3477307" cy="2114087"/>
          </a:xfrm>
        </p:grpSpPr>
        <p:sp>
          <p:nvSpPr>
            <p:cNvPr id="15" name="矩形 14"/>
            <p:cNvSpPr/>
            <p:nvPr/>
          </p:nvSpPr>
          <p:spPr>
            <a:xfrm>
              <a:off x="4833257" y="3885556"/>
              <a:ext cx="1005350" cy="363221"/>
            </a:xfrm>
            <a:prstGeom prst="rect">
              <a:avLst/>
            </a:prstGeom>
            <a:solidFill>
              <a:srgbClr val="006AB6"/>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altLang="zh-TW" dirty="0"/>
                <a:t>Data</a:t>
              </a:r>
              <a:endParaRPr lang="zh-TW" altLang="en-US" dirty="0"/>
            </a:p>
          </p:txBody>
        </p:sp>
        <p:sp>
          <p:nvSpPr>
            <p:cNvPr id="16" name="矩形 15"/>
            <p:cNvSpPr/>
            <p:nvPr/>
          </p:nvSpPr>
          <p:spPr>
            <a:xfrm>
              <a:off x="6387570" y="3866161"/>
              <a:ext cx="1005349" cy="363221"/>
            </a:xfrm>
            <a:prstGeom prst="rect">
              <a:avLst/>
            </a:prstGeom>
            <a:solidFill>
              <a:srgbClr val="006AB6"/>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altLang="zh-TW" dirty="0"/>
                <a:t>Data</a:t>
              </a:r>
              <a:endParaRPr lang="zh-TW" altLang="en-US" dirty="0"/>
            </a:p>
          </p:txBody>
        </p:sp>
        <p:grpSp>
          <p:nvGrpSpPr>
            <p:cNvPr id="137230" name="群組 46"/>
            <p:cNvGrpSpPr>
              <a:grpSpLocks/>
            </p:cNvGrpSpPr>
            <p:nvPr/>
          </p:nvGrpSpPr>
          <p:grpSpPr bwMode="auto">
            <a:xfrm>
              <a:off x="5335675" y="2955054"/>
              <a:ext cx="1482130" cy="431242"/>
              <a:chOff x="5335675" y="2955054"/>
              <a:chExt cx="1482130" cy="431242"/>
            </a:xfrm>
          </p:grpSpPr>
          <p:grpSp>
            <p:nvGrpSpPr>
              <p:cNvPr id="137244" name="群組 24"/>
              <p:cNvGrpSpPr>
                <a:grpSpLocks/>
              </p:cNvGrpSpPr>
              <p:nvPr/>
            </p:nvGrpSpPr>
            <p:grpSpPr bwMode="auto">
              <a:xfrm>
                <a:off x="5335675" y="2955055"/>
                <a:ext cx="748601" cy="431241"/>
                <a:chOff x="522514" y="3386295"/>
                <a:chExt cx="1128030" cy="638187"/>
              </a:xfrm>
            </p:grpSpPr>
            <p:sp>
              <p:nvSpPr>
                <p:cNvPr id="36" name="矩形 35"/>
                <p:cNvSpPr/>
                <p:nvPr/>
              </p:nvSpPr>
              <p:spPr>
                <a:xfrm>
                  <a:off x="521678" y="3385595"/>
                  <a:ext cx="1103755" cy="341826"/>
                </a:xfrm>
                <a:prstGeom prst="rect">
                  <a:avLst/>
                </a:prstGeom>
                <a:solidFill>
                  <a:srgbClr val="006AB6"/>
                </a:solidFill>
              </p:spPr>
              <p:style>
                <a:lnRef idx="1">
                  <a:schemeClr val="accent1"/>
                </a:lnRef>
                <a:fillRef idx="3">
                  <a:schemeClr val="accent1"/>
                </a:fillRef>
                <a:effectRef idx="2">
                  <a:schemeClr val="accent1"/>
                </a:effectRef>
                <a:fontRef idx="minor">
                  <a:schemeClr val="lt1"/>
                </a:fontRef>
              </p:style>
              <p:txBody>
                <a:bodyPr lIns="36000" rIns="36000" anchor="ctr"/>
                <a:lstStyle/>
                <a:p>
                  <a:pPr algn="ctr" fontAlgn="auto">
                    <a:spcBef>
                      <a:spcPts val="0"/>
                    </a:spcBef>
                    <a:spcAft>
                      <a:spcPts val="0"/>
                    </a:spcAft>
                    <a:defRPr/>
                  </a:pPr>
                  <a:r>
                    <a:rPr lang="en-US" altLang="zh-TW" sz="1100" b="1" dirty="0"/>
                    <a:t>Pointer</a:t>
                  </a:r>
                  <a:endParaRPr lang="zh-TW" altLang="en-US" sz="1100" b="1" dirty="0"/>
                </a:p>
              </p:txBody>
            </p:sp>
            <p:sp>
              <p:nvSpPr>
                <p:cNvPr id="37" name="矩形 36"/>
                <p:cNvSpPr/>
                <p:nvPr/>
              </p:nvSpPr>
              <p:spPr>
                <a:xfrm>
                  <a:off x="543704" y="3745685"/>
                  <a:ext cx="1106203" cy="279201"/>
                </a:xfrm>
                <a:prstGeom prst="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lIns="36000" rIns="36000" anchor="ctr"/>
                <a:lstStyle/>
                <a:p>
                  <a:pPr algn="ctr" fontAlgn="auto">
                    <a:spcBef>
                      <a:spcPts val="0"/>
                    </a:spcBef>
                    <a:spcAft>
                      <a:spcPts val="0"/>
                    </a:spcAft>
                    <a:defRPr/>
                  </a:pPr>
                  <a:r>
                    <a:rPr lang="en-US" altLang="zh-TW" sz="1100" b="1" dirty="0"/>
                    <a:t>Checksum</a:t>
                  </a:r>
                  <a:endParaRPr lang="zh-TW" altLang="en-US" sz="1100" b="1" dirty="0"/>
                </a:p>
              </p:txBody>
            </p:sp>
            <p:sp>
              <p:nvSpPr>
                <p:cNvPr id="38" name="矩形 37"/>
                <p:cNvSpPr/>
                <p:nvPr/>
              </p:nvSpPr>
              <p:spPr>
                <a:xfrm>
                  <a:off x="521678" y="3385595"/>
                  <a:ext cx="1103755" cy="639292"/>
                </a:xfrm>
                <a:prstGeom prst="rect">
                  <a:avLst/>
                </a:prstGeom>
                <a:no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lIns="36000" rIns="36000" anchor="ctr"/>
                <a:lstStyle/>
                <a:p>
                  <a:pPr algn="ctr" fontAlgn="auto">
                    <a:spcBef>
                      <a:spcPts val="0"/>
                    </a:spcBef>
                    <a:spcAft>
                      <a:spcPts val="0"/>
                    </a:spcAft>
                    <a:defRPr/>
                  </a:pPr>
                  <a:endParaRPr lang="zh-TW" altLang="en-US" sz="1100" b="1"/>
                </a:p>
              </p:txBody>
            </p:sp>
          </p:grpSp>
          <p:grpSp>
            <p:nvGrpSpPr>
              <p:cNvPr id="137245" name="群組 42"/>
              <p:cNvGrpSpPr>
                <a:grpSpLocks/>
              </p:cNvGrpSpPr>
              <p:nvPr/>
            </p:nvGrpSpPr>
            <p:grpSpPr bwMode="auto">
              <a:xfrm>
                <a:off x="6069204" y="2955054"/>
                <a:ext cx="748601" cy="431241"/>
                <a:chOff x="522514" y="3386295"/>
                <a:chExt cx="1128030" cy="638187"/>
              </a:xfrm>
            </p:grpSpPr>
            <p:sp>
              <p:nvSpPr>
                <p:cNvPr id="33" name="矩形 32"/>
                <p:cNvSpPr/>
                <p:nvPr/>
              </p:nvSpPr>
              <p:spPr>
                <a:xfrm>
                  <a:off x="522563" y="3385596"/>
                  <a:ext cx="1103755" cy="341826"/>
                </a:xfrm>
                <a:prstGeom prst="rect">
                  <a:avLst/>
                </a:prstGeom>
                <a:solidFill>
                  <a:srgbClr val="006AB6"/>
                </a:solidFill>
              </p:spPr>
              <p:style>
                <a:lnRef idx="1">
                  <a:schemeClr val="accent1"/>
                </a:lnRef>
                <a:fillRef idx="3">
                  <a:schemeClr val="accent1"/>
                </a:fillRef>
                <a:effectRef idx="2">
                  <a:schemeClr val="accent1"/>
                </a:effectRef>
                <a:fontRef idx="minor">
                  <a:schemeClr val="lt1"/>
                </a:fontRef>
              </p:style>
              <p:txBody>
                <a:bodyPr lIns="36000" rIns="36000" anchor="ctr"/>
                <a:lstStyle/>
                <a:p>
                  <a:pPr algn="ctr" fontAlgn="auto">
                    <a:spcBef>
                      <a:spcPts val="0"/>
                    </a:spcBef>
                    <a:spcAft>
                      <a:spcPts val="0"/>
                    </a:spcAft>
                    <a:defRPr/>
                  </a:pPr>
                  <a:r>
                    <a:rPr lang="en-US" altLang="zh-TW" sz="1100" b="1" dirty="0"/>
                    <a:t>Pointer</a:t>
                  </a:r>
                  <a:endParaRPr lang="zh-TW" altLang="en-US" sz="1100" b="1" dirty="0"/>
                </a:p>
              </p:txBody>
            </p:sp>
            <p:sp>
              <p:nvSpPr>
                <p:cNvPr id="34" name="矩形 33"/>
                <p:cNvSpPr/>
                <p:nvPr/>
              </p:nvSpPr>
              <p:spPr>
                <a:xfrm>
                  <a:off x="544589" y="3745687"/>
                  <a:ext cx="1106203" cy="279201"/>
                </a:xfrm>
                <a:prstGeom prst="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lIns="36000" rIns="36000" anchor="ctr"/>
                <a:lstStyle/>
                <a:p>
                  <a:pPr algn="ctr" fontAlgn="auto">
                    <a:spcBef>
                      <a:spcPts val="0"/>
                    </a:spcBef>
                    <a:spcAft>
                      <a:spcPts val="0"/>
                    </a:spcAft>
                    <a:defRPr/>
                  </a:pPr>
                  <a:r>
                    <a:rPr lang="en-US" altLang="zh-TW" sz="1100" b="1" dirty="0"/>
                    <a:t>Checksum</a:t>
                  </a:r>
                  <a:endParaRPr lang="zh-TW" altLang="en-US" sz="1100" b="1" dirty="0"/>
                </a:p>
              </p:txBody>
            </p:sp>
            <p:sp>
              <p:nvSpPr>
                <p:cNvPr id="35" name="矩形 34"/>
                <p:cNvSpPr/>
                <p:nvPr/>
              </p:nvSpPr>
              <p:spPr>
                <a:xfrm>
                  <a:off x="522563" y="3385596"/>
                  <a:ext cx="1103755" cy="639292"/>
                </a:xfrm>
                <a:prstGeom prst="rect">
                  <a:avLst/>
                </a:prstGeom>
                <a:no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lIns="36000" rIns="36000" anchor="ctr"/>
                <a:lstStyle/>
                <a:p>
                  <a:pPr algn="ctr" fontAlgn="auto">
                    <a:spcBef>
                      <a:spcPts val="0"/>
                    </a:spcBef>
                    <a:spcAft>
                      <a:spcPts val="0"/>
                    </a:spcAft>
                    <a:defRPr/>
                  </a:pPr>
                  <a:endParaRPr lang="zh-TW" altLang="en-US" sz="1100" b="1"/>
                </a:p>
              </p:txBody>
            </p:sp>
          </p:grpSp>
        </p:grpSp>
        <p:grpSp>
          <p:nvGrpSpPr>
            <p:cNvPr id="137231" name="群組 47"/>
            <p:cNvGrpSpPr>
              <a:grpSpLocks/>
            </p:cNvGrpSpPr>
            <p:nvPr/>
          </p:nvGrpSpPr>
          <p:grpSpPr bwMode="auto">
            <a:xfrm>
              <a:off x="6666995" y="2134690"/>
              <a:ext cx="1482130" cy="431242"/>
              <a:chOff x="5335675" y="2955054"/>
              <a:chExt cx="1482130" cy="431242"/>
            </a:xfrm>
          </p:grpSpPr>
          <p:grpSp>
            <p:nvGrpSpPr>
              <p:cNvPr id="137236" name="群組 24"/>
              <p:cNvGrpSpPr>
                <a:grpSpLocks/>
              </p:cNvGrpSpPr>
              <p:nvPr/>
            </p:nvGrpSpPr>
            <p:grpSpPr bwMode="auto">
              <a:xfrm>
                <a:off x="5335675" y="2955050"/>
                <a:ext cx="748601" cy="431240"/>
                <a:chOff x="522514" y="3386295"/>
                <a:chExt cx="1128030" cy="638187"/>
              </a:xfrm>
            </p:grpSpPr>
            <p:sp>
              <p:nvSpPr>
                <p:cNvPr id="28" name="矩形 27"/>
                <p:cNvSpPr/>
                <p:nvPr/>
              </p:nvSpPr>
              <p:spPr>
                <a:xfrm>
                  <a:off x="522406" y="3386302"/>
                  <a:ext cx="1106203" cy="341825"/>
                </a:xfrm>
                <a:prstGeom prst="rect">
                  <a:avLst/>
                </a:prstGeom>
                <a:solidFill>
                  <a:srgbClr val="006AB6"/>
                </a:solidFill>
              </p:spPr>
              <p:style>
                <a:lnRef idx="1">
                  <a:schemeClr val="accent1"/>
                </a:lnRef>
                <a:fillRef idx="3">
                  <a:schemeClr val="accent1"/>
                </a:fillRef>
                <a:effectRef idx="2">
                  <a:schemeClr val="accent1"/>
                </a:effectRef>
                <a:fontRef idx="minor">
                  <a:schemeClr val="lt1"/>
                </a:fontRef>
              </p:style>
              <p:txBody>
                <a:bodyPr lIns="36000" rIns="36000" anchor="ctr"/>
                <a:lstStyle/>
                <a:p>
                  <a:pPr algn="ctr" fontAlgn="auto">
                    <a:spcBef>
                      <a:spcPts val="0"/>
                    </a:spcBef>
                    <a:spcAft>
                      <a:spcPts val="0"/>
                    </a:spcAft>
                    <a:defRPr/>
                  </a:pPr>
                  <a:r>
                    <a:rPr lang="en-US" altLang="zh-TW" sz="1100" b="1" dirty="0"/>
                    <a:t>Pointer</a:t>
                  </a:r>
                  <a:endParaRPr lang="zh-TW" altLang="en-US" sz="1100" b="1" dirty="0"/>
                </a:p>
              </p:txBody>
            </p:sp>
            <p:sp>
              <p:nvSpPr>
                <p:cNvPr id="29" name="矩形 28"/>
                <p:cNvSpPr/>
                <p:nvPr/>
              </p:nvSpPr>
              <p:spPr>
                <a:xfrm>
                  <a:off x="544431" y="3746393"/>
                  <a:ext cx="1106203" cy="279200"/>
                </a:xfrm>
                <a:prstGeom prst="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lIns="36000" rIns="36000" anchor="ctr"/>
                <a:lstStyle/>
                <a:p>
                  <a:pPr algn="ctr" fontAlgn="auto">
                    <a:spcBef>
                      <a:spcPts val="0"/>
                    </a:spcBef>
                    <a:spcAft>
                      <a:spcPts val="0"/>
                    </a:spcAft>
                    <a:defRPr/>
                  </a:pPr>
                  <a:r>
                    <a:rPr lang="en-US" altLang="zh-TW" sz="1100" b="1" dirty="0"/>
                    <a:t>Checksum</a:t>
                  </a:r>
                  <a:endParaRPr lang="zh-TW" altLang="en-US" sz="1100" b="1" dirty="0"/>
                </a:p>
              </p:txBody>
            </p:sp>
            <p:sp>
              <p:nvSpPr>
                <p:cNvPr id="30" name="矩形 29"/>
                <p:cNvSpPr/>
                <p:nvPr/>
              </p:nvSpPr>
              <p:spPr>
                <a:xfrm>
                  <a:off x="522406" y="3386302"/>
                  <a:ext cx="1106203" cy="639292"/>
                </a:xfrm>
                <a:prstGeom prst="rect">
                  <a:avLst/>
                </a:prstGeom>
                <a:no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lIns="36000" rIns="36000" anchor="ctr"/>
                <a:lstStyle/>
                <a:p>
                  <a:pPr algn="ctr" fontAlgn="auto">
                    <a:spcBef>
                      <a:spcPts val="0"/>
                    </a:spcBef>
                    <a:spcAft>
                      <a:spcPts val="0"/>
                    </a:spcAft>
                    <a:defRPr/>
                  </a:pPr>
                  <a:endParaRPr lang="zh-TW" altLang="en-US" sz="1100" b="1"/>
                </a:p>
              </p:txBody>
            </p:sp>
          </p:grpSp>
          <p:grpSp>
            <p:nvGrpSpPr>
              <p:cNvPr id="137237" name="群組 42"/>
              <p:cNvGrpSpPr>
                <a:grpSpLocks/>
              </p:cNvGrpSpPr>
              <p:nvPr/>
            </p:nvGrpSpPr>
            <p:grpSpPr bwMode="auto">
              <a:xfrm>
                <a:off x="6069204" y="2955049"/>
                <a:ext cx="748601" cy="431240"/>
                <a:chOff x="522514" y="3386295"/>
                <a:chExt cx="1128030" cy="638187"/>
              </a:xfrm>
            </p:grpSpPr>
            <p:sp>
              <p:nvSpPr>
                <p:cNvPr id="25" name="矩形 24"/>
                <p:cNvSpPr/>
                <p:nvPr/>
              </p:nvSpPr>
              <p:spPr>
                <a:xfrm>
                  <a:off x="523291" y="3386303"/>
                  <a:ext cx="1106203" cy="341825"/>
                </a:xfrm>
                <a:prstGeom prst="rect">
                  <a:avLst/>
                </a:prstGeom>
                <a:solidFill>
                  <a:srgbClr val="006AB6"/>
                </a:solidFill>
              </p:spPr>
              <p:style>
                <a:lnRef idx="1">
                  <a:schemeClr val="accent1"/>
                </a:lnRef>
                <a:fillRef idx="3">
                  <a:schemeClr val="accent1"/>
                </a:fillRef>
                <a:effectRef idx="2">
                  <a:schemeClr val="accent1"/>
                </a:effectRef>
                <a:fontRef idx="minor">
                  <a:schemeClr val="lt1"/>
                </a:fontRef>
              </p:style>
              <p:txBody>
                <a:bodyPr lIns="36000" rIns="36000" anchor="ctr"/>
                <a:lstStyle/>
                <a:p>
                  <a:pPr algn="ctr" fontAlgn="auto">
                    <a:spcBef>
                      <a:spcPts val="0"/>
                    </a:spcBef>
                    <a:spcAft>
                      <a:spcPts val="0"/>
                    </a:spcAft>
                    <a:defRPr/>
                  </a:pPr>
                  <a:r>
                    <a:rPr lang="en-US" altLang="zh-TW" sz="1100" b="1" dirty="0"/>
                    <a:t>Pointer</a:t>
                  </a:r>
                  <a:endParaRPr lang="zh-TW" altLang="en-US" sz="1100" b="1" dirty="0"/>
                </a:p>
              </p:txBody>
            </p:sp>
            <p:sp>
              <p:nvSpPr>
                <p:cNvPr id="26" name="矩形 25"/>
                <p:cNvSpPr/>
                <p:nvPr/>
              </p:nvSpPr>
              <p:spPr>
                <a:xfrm>
                  <a:off x="545316" y="3746394"/>
                  <a:ext cx="1106203" cy="279200"/>
                </a:xfrm>
                <a:prstGeom prst="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lIns="36000" rIns="36000" anchor="ctr"/>
                <a:lstStyle/>
                <a:p>
                  <a:pPr algn="ctr" fontAlgn="auto">
                    <a:spcBef>
                      <a:spcPts val="0"/>
                    </a:spcBef>
                    <a:spcAft>
                      <a:spcPts val="0"/>
                    </a:spcAft>
                    <a:defRPr/>
                  </a:pPr>
                  <a:r>
                    <a:rPr lang="en-US" altLang="zh-TW" sz="1100" b="1" dirty="0"/>
                    <a:t>Checksum</a:t>
                  </a:r>
                  <a:endParaRPr lang="zh-TW" altLang="en-US" sz="1100" b="1" dirty="0"/>
                </a:p>
              </p:txBody>
            </p:sp>
            <p:sp>
              <p:nvSpPr>
                <p:cNvPr id="27" name="矩形 26"/>
                <p:cNvSpPr/>
                <p:nvPr/>
              </p:nvSpPr>
              <p:spPr>
                <a:xfrm>
                  <a:off x="523291" y="3386303"/>
                  <a:ext cx="1106203" cy="639292"/>
                </a:xfrm>
                <a:prstGeom prst="rect">
                  <a:avLst/>
                </a:prstGeom>
                <a:no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lIns="36000" rIns="36000" anchor="ctr"/>
                <a:lstStyle/>
                <a:p>
                  <a:pPr algn="ctr" fontAlgn="auto">
                    <a:spcBef>
                      <a:spcPts val="0"/>
                    </a:spcBef>
                    <a:spcAft>
                      <a:spcPts val="0"/>
                    </a:spcAft>
                    <a:defRPr/>
                  </a:pPr>
                  <a:endParaRPr lang="zh-TW" altLang="en-US" sz="1100" b="1"/>
                </a:p>
              </p:txBody>
            </p:sp>
          </p:grpSp>
        </p:grpSp>
        <p:cxnSp>
          <p:nvCxnSpPr>
            <p:cNvPr id="19" name="直線單箭頭接點 18"/>
            <p:cNvCxnSpPr>
              <a:stCxn id="30" idx="2"/>
            </p:cNvCxnSpPr>
            <p:nvPr/>
          </p:nvCxnSpPr>
          <p:spPr>
            <a:xfrm rot="5400000">
              <a:off x="6357656" y="2278255"/>
              <a:ext cx="387906" cy="9647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直線單箭頭接點 19"/>
            <p:cNvCxnSpPr>
              <a:stCxn id="38" idx="2"/>
            </p:cNvCxnSpPr>
            <p:nvPr/>
          </p:nvCxnSpPr>
          <p:spPr>
            <a:xfrm rot="5400000">
              <a:off x="5286973" y="3450957"/>
              <a:ext cx="479593" cy="3508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直線單箭頭接點 20"/>
            <p:cNvCxnSpPr>
              <a:stCxn id="35" idx="2"/>
              <a:endCxn id="16" idx="0"/>
            </p:cNvCxnSpPr>
            <p:nvPr/>
          </p:nvCxnSpPr>
          <p:spPr>
            <a:xfrm rot="16200000" flipH="1">
              <a:off x="6423067" y="3398171"/>
              <a:ext cx="479593" cy="4563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直線單箭頭接點 21"/>
            <p:cNvCxnSpPr>
              <a:stCxn id="27" idx="2"/>
            </p:cNvCxnSpPr>
            <p:nvPr/>
          </p:nvCxnSpPr>
          <p:spPr>
            <a:xfrm rot="16200000" flipH="1">
              <a:off x="7845378" y="2489395"/>
              <a:ext cx="387906" cy="542466"/>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grpSp>
      <p:sp>
        <p:nvSpPr>
          <p:cNvPr id="137220" name="內容版面配置區 2"/>
          <p:cNvSpPr>
            <a:spLocks noGrp="1"/>
          </p:cNvSpPr>
          <p:nvPr>
            <p:ph idx="1"/>
          </p:nvPr>
        </p:nvSpPr>
        <p:spPr bwMode="auto">
          <a:xfrm>
            <a:off x="450850" y="3095625"/>
            <a:ext cx="3740150" cy="12636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z="1600" smtClean="0">
                <a:ea typeface="微軟正黑體" pitchFamily="34" charset="-120"/>
              </a:rPr>
              <a:t>Checksum in data block</a:t>
            </a:r>
          </a:p>
          <a:p>
            <a:r>
              <a:rPr lang="en-US" altLang="zh-TW" sz="1600" smtClean="0">
                <a:ea typeface="微軟正黑體" pitchFamily="34" charset="-120"/>
              </a:rPr>
              <a:t>Disk block checksum only validate media</a:t>
            </a:r>
          </a:p>
          <a:p>
            <a:r>
              <a:rPr lang="en-US" altLang="zh-TW" sz="1600" smtClean="0">
                <a:ea typeface="微軟正黑體" pitchFamily="34" charset="-120"/>
              </a:rPr>
              <a:t>Can only detect bit error</a:t>
            </a:r>
          </a:p>
        </p:txBody>
      </p:sp>
      <p:sp>
        <p:nvSpPr>
          <p:cNvPr id="137221" name="內容版面配置區 2"/>
          <p:cNvSpPr txBox="1">
            <a:spLocks/>
          </p:cNvSpPr>
          <p:nvPr/>
        </p:nvSpPr>
        <p:spPr bwMode="auto">
          <a:xfrm>
            <a:off x="4813300" y="3695700"/>
            <a:ext cx="4098925" cy="1135063"/>
          </a:xfrm>
          <a:prstGeom prst="rect">
            <a:avLst/>
          </a:prstGeom>
          <a:noFill/>
          <a:ln w="9525">
            <a:noFill/>
            <a:miter lim="800000"/>
            <a:headEnd/>
            <a:tailEnd/>
          </a:ln>
        </p:spPr>
        <p:txBody>
          <a:bodyPr lIns="0" tIns="0" rIns="0" bIns="0"/>
          <a:lstStyle/>
          <a:p>
            <a:pPr marL="342900" indent="-342900" eaLnBrk="0" hangingPunct="0">
              <a:spcBef>
                <a:spcPct val="20000"/>
              </a:spcBef>
              <a:buClr>
                <a:srgbClr val="353939"/>
              </a:buClr>
              <a:buSzPct val="70000"/>
              <a:buFont typeface="Wingdings" pitchFamily="2" charset="2"/>
              <a:buChar char="ü"/>
            </a:pPr>
            <a:r>
              <a:rPr lang="en-US" altLang="zh-TW" sz="1600">
                <a:solidFill>
                  <a:srgbClr val="353939"/>
                </a:solidFill>
                <a:latin typeface="Calibri" pitchFamily="34" charset="0"/>
                <a:ea typeface="微軟正黑體" pitchFamily="34" charset="-120"/>
              </a:rPr>
              <a:t>Checksum and data are </a:t>
            </a:r>
            <a:r>
              <a:rPr lang="en-US" altLang="zh-TW" sz="1600">
                <a:solidFill>
                  <a:srgbClr val="FF0000"/>
                </a:solidFill>
                <a:latin typeface="Calibri" pitchFamily="34" charset="0"/>
                <a:ea typeface="微軟正黑體" pitchFamily="34" charset="-120"/>
              </a:rPr>
              <a:t>separated</a:t>
            </a:r>
          </a:p>
          <a:p>
            <a:pPr marL="342900" indent="-342900" eaLnBrk="0" hangingPunct="0">
              <a:spcBef>
                <a:spcPct val="20000"/>
              </a:spcBef>
              <a:buClr>
                <a:srgbClr val="353939"/>
              </a:buClr>
              <a:buSzPct val="70000"/>
              <a:buFont typeface="Wingdings" pitchFamily="2" charset="2"/>
              <a:buChar char="ü"/>
            </a:pPr>
            <a:r>
              <a:rPr lang="en-US" altLang="zh-TW" sz="1600">
                <a:solidFill>
                  <a:srgbClr val="353939"/>
                </a:solidFill>
                <a:latin typeface="Calibri" pitchFamily="34" charset="0"/>
                <a:ea typeface="微軟正黑體" pitchFamily="34" charset="-120"/>
              </a:rPr>
              <a:t>Hierarchical checksum tree to validate the entire IO path</a:t>
            </a:r>
          </a:p>
          <a:p>
            <a:pPr marL="342900" indent="-342900" eaLnBrk="0" hangingPunct="0">
              <a:spcBef>
                <a:spcPct val="20000"/>
              </a:spcBef>
              <a:buClr>
                <a:srgbClr val="353939"/>
              </a:buClr>
              <a:buSzPct val="70000"/>
              <a:buFont typeface="Wingdings" pitchFamily="2" charset="2"/>
              <a:buChar char="ü"/>
            </a:pPr>
            <a:r>
              <a:rPr lang="en-US" altLang="zh-TW" sz="1600">
                <a:solidFill>
                  <a:srgbClr val="353939"/>
                </a:solidFill>
                <a:latin typeface="Calibri" pitchFamily="34" charset="0"/>
                <a:ea typeface="微軟正黑體" pitchFamily="34" charset="-120"/>
              </a:rPr>
              <a:t>Can detect any form of silent data corruption </a:t>
            </a:r>
          </a:p>
        </p:txBody>
      </p:sp>
      <p:sp>
        <p:nvSpPr>
          <p:cNvPr id="41" name="矩形 40"/>
          <p:cNvSpPr/>
          <p:nvPr/>
        </p:nvSpPr>
        <p:spPr>
          <a:xfrm>
            <a:off x="1024931" y="1010293"/>
            <a:ext cx="1818751" cy="550227"/>
          </a:xfrm>
          <a:prstGeom prst="rect">
            <a:avLst/>
          </a:prstGeom>
          <a:solidFill>
            <a:schemeClr val="bg1">
              <a:lumMod val="50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altLang="zh-TW" dirty="0"/>
              <a:t>Other </a:t>
            </a:r>
            <a:r>
              <a:rPr lang="en-US" altLang="zh-TW" dirty="0" err="1"/>
              <a:t>filesystems</a:t>
            </a:r>
            <a:endParaRPr lang="zh-TW" altLang="en-US" dirty="0"/>
          </a:p>
        </p:txBody>
      </p:sp>
      <p:sp>
        <p:nvSpPr>
          <p:cNvPr id="42" name="矩形 41"/>
          <p:cNvSpPr/>
          <p:nvPr/>
        </p:nvSpPr>
        <p:spPr>
          <a:xfrm>
            <a:off x="5445830" y="973443"/>
            <a:ext cx="1818751" cy="550227"/>
          </a:xfrm>
          <a:prstGeom prst="rect">
            <a:avLst/>
          </a:prstGeom>
          <a:solidFill>
            <a:schemeClr val="bg1">
              <a:lumMod val="50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altLang="zh-TW" sz="2400" b="1" dirty="0"/>
              <a:t>ZFS</a:t>
            </a:r>
            <a:endParaRPr lang="zh-TW" altLang="en-US" sz="2400" b="1"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pPr algn="l"/>
            <a:r>
              <a:rPr lang="en-US" altLang="zh-TW" smtClean="0"/>
              <a:t>ZFS benefits – Self healing</a:t>
            </a:r>
            <a:endParaRPr lang="zh-TW" altLang="en-US" smtClean="0"/>
          </a:p>
        </p:txBody>
      </p:sp>
      <p:grpSp>
        <p:nvGrpSpPr>
          <p:cNvPr id="139266" name="群組 111"/>
          <p:cNvGrpSpPr>
            <a:grpSpLocks/>
          </p:cNvGrpSpPr>
          <p:nvPr/>
        </p:nvGrpSpPr>
        <p:grpSpPr bwMode="auto">
          <a:xfrm>
            <a:off x="914400" y="1019175"/>
            <a:ext cx="7545388" cy="3956050"/>
            <a:chOff x="219075" y="1389063"/>
            <a:chExt cx="8707438" cy="5124843"/>
          </a:xfrm>
        </p:grpSpPr>
        <p:grpSp>
          <p:nvGrpSpPr>
            <p:cNvPr id="139267" name="群組 74"/>
            <p:cNvGrpSpPr>
              <a:grpSpLocks/>
            </p:cNvGrpSpPr>
            <p:nvPr/>
          </p:nvGrpSpPr>
          <p:grpSpPr bwMode="auto">
            <a:xfrm>
              <a:off x="942975" y="4179888"/>
              <a:ext cx="1866900" cy="1898650"/>
              <a:chOff x="943448" y="4180114"/>
              <a:chExt cx="1866762" cy="1899139"/>
            </a:xfrm>
          </p:grpSpPr>
          <p:sp>
            <p:nvSpPr>
              <p:cNvPr id="5" name="矩形 4"/>
              <p:cNvSpPr/>
              <p:nvPr/>
            </p:nvSpPr>
            <p:spPr>
              <a:xfrm>
                <a:off x="1261926" y="4179984"/>
                <a:ext cx="1225509" cy="322956"/>
              </a:xfrm>
              <a:prstGeom prst="rect">
                <a:avLst/>
              </a:prstGeom>
              <a:solidFill>
                <a:srgbClr val="FFFF0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lIns="36000" tIns="0" rIns="36000" bIns="0" anchor="ctr"/>
              <a:lstStyle/>
              <a:p>
                <a:pPr algn="ctr" fontAlgn="auto">
                  <a:spcBef>
                    <a:spcPts val="0"/>
                  </a:spcBef>
                  <a:spcAft>
                    <a:spcPts val="0"/>
                  </a:spcAft>
                  <a:defRPr/>
                </a:pPr>
                <a:r>
                  <a:rPr lang="en-US" altLang="zh-TW" sz="1400" b="1" dirty="0">
                    <a:solidFill>
                      <a:schemeClr val="tx1">
                        <a:lumMod val="85000"/>
                        <a:lumOff val="15000"/>
                      </a:schemeClr>
                    </a:solidFill>
                  </a:rPr>
                  <a:t>Application</a:t>
                </a:r>
                <a:endParaRPr lang="zh-TW" altLang="en-US" sz="1400" b="1" dirty="0">
                  <a:solidFill>
                    <a:schemeClr val="tx1">
                      <a:lumMod val="85000"/>
                      <a:lumOff val="15000"/>
                    </a:schemeClr>
                  </a:solidFill>
                </a:endParaRPr>
              </a:p>
            </p:txBody>
          </p:sp>
          <p:sp>
            <p:nvSpPr>
              <p:cNvPr id="6" name="矩形 5"/>
              <p:cNvSpPr/>
              <p:nvPr/>
            </p:nvSpPr>
            <p:spPr>
              <a:xfrm>
                <a:off x="1261926" y="4790927"/>
                <a:ext cx="1225509" cy="325014"/>
              </a:xfrm>
              <a:prstGeom prst="rect">
                <a:avLst/>
              </a:prstGeom>
              <a:solidFill>
                <a:schemeClr val="tx2">
                  <a:lumMod val="60000"/>
                  <a:lumOff val="40000"/>
                </a:schemeClr>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lIns="36000" tIns="0" rIns="36000" bIns="0" anchor="ctr"/>
              <a:lstStyle/>
              <a:p>
                <a:pPr algn="ctr" fontAlgn="auto">
                  <a:spcBef>
                    <a:spcPts val="0"/>
                  </a:spcBef>
                  <a:spcAft>
                    <a:spcPts val="0"/>
                  </a:spcAft>
                  <a:defRPr/>
                </a:pPr>
                <a:r>
                  <a:rPr lang="en-US" altLang="zh-TW" sz="1400" b="1" dirty="0">
                    <a:solidFill>
                      <a:schemeClr val="tx1">
                        <a:lumMod val="85000"/>
                        <a:lumOff val="15000"/>
                      </a:schemeClr>
                    </a:solidFill>
                  </a:rPr>
                  <a:t>ZFS RAID5</a:t>
                </a:r>
                <a:endParaRPr lang="zh-TW" altLang="en-US" sz="1400" b="1" dirty="0">
                  <a:solidFill>
                    <a:schemeClr val="tx1">
                      <a:lumMod val="85000"/>
                      <a:lumOff val="15000"/>
                    </a:schemeClr>
                  </a:solidFill>
                </a:endParaRPr>
              </a:p>
            </p:txBody>
          </p:sp>
          <p:sp>
            <p:nvSpPr>
              <p:cNvPr id="7" name="圓柱 6"/>
              <p:cNvSpPr/>
              <p:nvPr/>
            </p:nvSpPr>
            <p:spPr>
              <a:xfrm>
                <a:off x="943184" y="5486209"/>
                <a:ext cx="529405" cy="592430"/>
              </a:xfrm>
              <a:prstGeom prst="can">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8" name="圓柱 7"/>
              <p:cNvSpPr/>
              <p:nvPr/>
            </p:nvSpPr>
            <p:spPr>
              <a:xfrm>
                <a:off x="2280436" y="5486209"/>
                <a:ext cx="529405" cy="592430"/>
              </a:xfrm>
              <a:prstGeom prst="can">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cxnSp>
            <p:nvCxnSpPr>
              <p:cNvPr id="9" name="直線接點 8"/>
              <p:cNvCxnSpPr>
                <a:stCxn id="5" idx="2"/>
                <a:endCxn id="6" idx="0"/>
              </p:cNvCxnSpPr>
              <p:nvPr/>
            </p:nvCxnSpPr>
            <p:spPr>
              <a:xfrm rot="5400000">
                <a:off x="1732519" y="4648075"/>
                <a:ext cx="287987" cy="1832"/>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 name="直線接點 9"/>
              <p:cNvCxnSpPr>
                <a:endCxn id="7" idx="1"/>
              </p:cNvCxnSpPr>
              <p:nvPr/>
            </p:nvCxnSpPr>
            <p:spPr>
              <a:xfrm rot="5400000">
                <a:off x="1155561" y="5169181"/>
                <a:ext cx="370269" cy="263787"/>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直線接點 10"/>
              <p:cNvCxnSpPr>
                <a:endCxn id="8" idx="1"/>
              </p:cNvCxnSpPr>
              <p:nvPr/>
            </p:nvCxnSpPr>
            <p:spPr>
              <a:xfrm rot="16200000" flipH="1">
                <a:off x="2227195" y="5169181"/>
                <a:ext cx="370269" cy="263787"/>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圓柱 11"/>
              <p:cNvSpPr/>
              <p:nvPr/>
            </p:nvSpPr>
            <p:spPr>
              <a:xfrm>
                <a:off x="1626464" y="5486209"/>
                <a:ext cx="529406" cy="592430"/>
              </a:xfrm>
              <a:prstGeom prst="can">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cxnSp>
            <p:nvCxnSpPr>
              <p:cNvPr id="13" name="直線接點 12"/>
              <p:cNvCxnSpPr>
                <a:endCxn id="12" idx="1"/>
              </p:cNvCxnSpPr>
              <p:nvPr/>
            </p:nvCxnSpPr>
            <p:spPr>
              <a:xfrm rot="16200000" flipH="1">
                <a:off x="1695042" y="5291000"/>
                <a:ext cx="370269" cy="20150"/>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grpSp>
        <p:grpSp>
          <p:nvGrpSpPr>
            <p:cNvPr id="139268" name="群組 25"/>
            <p:cNvGrpSpPr>
              <a:grpSpLocks/>
            </p:cNvGrpSpPr>
            <p:nvPr/>
          </p:nvGrpSpPr>
          <p:grpSpPr bwMode="auto">
            <a:xfrm>
              <a:off x="1074738" y="1493838"/>
              <a:ext cx="1495425" cy="1898650"/>
              <a:chOff x="1569761" y="1577591"/>
              <a:chExt cx="1494986" cy="1899139"/>
            </a:xfrm>
          </p:grpSpPr>
          <p:sp>
            <p:nvSpPr>
              <p:cNvPr id="15" name="矩形 14"/>
              <p:cNvSpPr/>
              <p:nvPr/>
            </p:nvSpPr>
            <p:spPr>
              <a:xfrm>
                <a:off x="1697838" y="1577699"/>
                <a:ext cx="1225240" cy="322956"/>
              </a:xfrm>
              <a:prstGeom prst="rect">
                <a:avLst/>
              </a:prstGeom>
              <a:solidFill>
                <a:srgbClr val="FFFF0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lIns="36000" tIns="0" rIns="36000" bIns="0" anchor="ctr"/>
              <a:lstStyle/>
              <a:p>
                <a:pPr algn="ctr" fontAlgn="auto">
                  <a:spcBef>
                    <a:spcPts val="0"/>
                  </a:spcBef>
                  <a:spcAft>
                    <a:spcPts val="0"/>
                  </a:spcAft>
                  <a:defRPr/>
                </a:pPr>
                <a:r>
                  <a:rPr lang="en-US" altLang="zh-TW" sz="1400" b="1" dirty="0">
                    <a:solidFill>
                      <a:schemeClr val="tx1">
                        <a:lumMod val="85000"/>
                        <a:lumOff val="15000"/>
                      </a:schemeClr>
                    </a:solidFill>
                  </a:rPr>
                  <a:t>Application</a:t>
                </a:r>
                <a:endParaRPr lang="zh-TW" altLang="en-US" sz="1400" b="1" dirty="0">
                  <a:solidFill>
                    <a:schemeClr val="tx1">
                      <a:lumMod val="85000"/>
                      <a:lumOff val="15000"/>
                    </a:schemeClr>
                  </a:solidFill>
                </a:endParaRPr>
              </a:p>
            </p:txBody>
          </p:sp>
          <p:sp>
            <p:nvSpPr>
              <p:cNvPr id="16" name="矩形 15"/>
              <p:cNvSpPr/>
              <p:nvPr/>
            </p:nvSpPr>
            <p:spPr>
              <a:xfrm>
                <a:off x="1697838" y="2188641"/>
                <a:ext cx="1225240" cy="325014"/>
              </a:xfrm>
              <a:prstGeom prst="rect">
                <a:avLst/>
              </a:prstGeom>
              <a:solidFill>
                <a:schemeClr val="tx2">
                  <a:lumMod val="60000"/>
                  <a:lumOff val="40000"/>
                </a:schemeClr>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lIns="36000" tIns="0" rIns="36000" bIns="0" anchor="ctr"/>
              <a:lstStyle/>
              <a:p>
                <a:pPr algn="ctr" fontAlgn="auto">
                  <a:spcBef>
                    <a:spcPts val="0"/>
                  </a:spcBef>
                  <a:spcAft>
                    <a:spcPts val="0"/>
                  </a:spcAft>
                  <a:defRPr/>
                </a:pPr>
                <a:r>
                  <a:rPr lang="en-US" altLang="zh-TW" sz="1400" b="1" dirty="0">
                    <a:solidFill>
                      <a:schemeClr val="tx1">
                        <a:lumMod val="85000"/>
                        <a:lumOff val="15000"/>
                      </a:schemeClr>
                    </a:solidFill>
                  </a:rPr>
                  <a:t>ZFS mirror</a:t>
                </a:r>
                <a:endParaRPr lang="zh-TW" altLang="en-US" sz="1400" b="1" dirty="0">
                  <a:solidFill>
                    <a:schemeClr val="tx1">
                      <a:lumMod val="85000"/>
                      <a:lumOff val="15000"/>
                    </a:schemeClr>
                  </a:solidFill>
                </a:endParaRPr>
              </a:p>
            </p:txBody>
          </p:sp>
          <p:sp>
            <p:nvSpPr>
              <p:cNvPr id="17" name="圓柱 16"/>
              <p:cNvSpPr/>
              <p:nvPr/>
            </p:nvSpPr>
            <p:spPr>
              <a:xfrm>
                <a:off x="1569636" y="2883923"/>
                <a:ext cx="529289" cy="592430"/>
              </a:xfrm>
              <a:prstGeom prst="can">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18" name="圓柱 17"/>
              <p:cNvSpPr/>
              <p:nvPr/>
            </p:nvSpPr>
            <p:spPr>
              <a:xfrm>
                <a:off x="2534810" y="2883923"/>
                <a:ext cx="529290" cy="592430"/>
              </a:xfrm>
              <a:prstGeom prst="can">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cxnSp>
            <p:nvCxnSpPr>
              <p:cNvPr id="19" name="直線接點 18"/>
              <p:cNvCxnSpPr>
                <a:stCxn id="15" idx="2"/>
                <a:endCxn id="16" idx="0"/>
              </p:cNvCxnSpPr>
              <p:nvPr/>
            </p:nvCxnSpPr>
            <p:spPr>
              <a:xfrm rot="5400000">
                <a:off x="2167380" y="2046705"/>
                <a:ext cx="287987" cy="0"/>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0" name="直線接點 19"/>
              <p:cNvCxnSpPr>
                <a:endCxn id="17" idx="1"/>
              </p:cNvCxnSpPr>
              <p:nvPr/>
            </p:nvCxnSpPr>
            <p:spPr>
              <a:xfrm rot="5400000">
                <a:off x="1781926" y="2566924"/>
                <a:ext cx="370269" cy="263729"/>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直線接點 20"/>
              <p:cNvCxnSpPr>
                <a:endCxn id="18" idx="1"/>
              </p:cNvCxnSpPr>
              <p:nvPr/>
            </p:nvCxnSpPr>
            <p:spPr>
              <a:xfrm rot="16200000" flipH="1">
                <a:off x="2481540" y="2566924"/>
                <a:ext cx="370269" cy="263729"/>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矩形 21"/>
              <p:cNvSpPr/>
              <p:nvPr/>
            </p:nvSpPr>
            <p:spPr>
              <a:xfrm>
                <a:off x="2534810" y="3106084"/>
                <a:ext cx="137359" cy="137823"/>
              </a:xfrm>
              <a:prstGeom prst="rect">
                <a:avLst/>
              </a:prstGeom>
              <a:solidFill>
                <a:srgbClr val="00B05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grpSp>
        <p:cxnSp>
          <p:nvCxnSpPr>
            <p:cNvPr id="23" name="直線接點 22"/>
            <p:cNvCxnSpPr/>
            <p:nvPr/>
          </p:nvCxnSpPr>
          <p:spPr>
            <a:xfrm>
              <a:off x="219075" y="3667685"/>
              <a:ext cx="8707438"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39270" name="文字方塊 9"/>
            <p:cNvSpPr txBox="1">
              <a:spLocks noChangeArrowheads="1"/>
            </p:cNvSpPr>
            <p:nvPr/>
          </p:nvSpPr>
          <p:spPr bwMode="auto">
            <a:xfrm>
              <a:off x="846138" y="1403351"/>
              <a:ext cx="361950" cy="438542"/>
            </a:xfrm>
            <a:prstGeom prst="rect">
              <a:avLst/>
            </a:prstGeom>
            <a:noFill/>
            <a:ln w="9525">
              <a:noFill/>
              <a:miter lim="800000"/>
              <a:headEnd/>
              <a:tailEnd/>
            </a:ln>
          </p:spPr>
          <p:txBody>
            <a:bodyPr>
              <a:spAutoFit/>
            </a:bodyPr>
            <a:lstStyle/>
            <a:p>
              <a:r>
                <a:rPr lang="en-US" altLang="zh-TW" sz="1600" b="1">
                  <a:latin typeface="Calibri" pitchFamily="34" charset="0"/>
                </a:rPr>
                <a:t>1.</a:t>
              </a:r>
              <a:endParaRPr lang="zh-TW" altLang="en-US" sz="1600" b="1">
                <a:latin typeface="Calibri" pitchFamily="34" charset="0"/>
              </a:endParaRPr>
            </a:p>
          </p:txBody>
        </p:sp>
        <p:sp>
          <p:nvSpPr>
            <p:cNvPr id="139271" name="文字方塊 10"/>
            <p:cNvSpPr txBox="1">
              <a:spLocks noChangeArrowheads="1"/>
            </p:cNvSpPr>
            <p:nvPr/>
          </p:nvSpPr>
          <p:spPr bwMode="auto">
            <a:xfrm>
              <a:off x="6238875" y="1403351"/>
              <a:ext cx="361950" cy="438542"/>
            </a:xfrm>
            <a:prstGeom prst="rect">
              <a:avLst/>
            </a:prstGeom>
            <a:noFill/>
            <a:ln w="9525">
              <a:noFill/>
              <a:miter lim="800000"/>
              <a:headEnd/>
              <a:tailEnd/>
            </a:ln>
          </p:spPr>
          <p:txBody>
            <a:bodyPr>
              <a:spAutoFit/>
            </a:bodyPr>
            <a:lstStyle/>
            <a:p>
              <a:r>
                <a:rPr lang="en-US" altLang="zh-TW" sz="1600" b="1">
                  <a:latin typeface="Calibri" pitchFamily="34" charset="0"/>
                </a:rPr>
                <a:t>3.</a:t>
              </a:r>
              <a:endParaRPr lang="zh-TW" altLang="en-US" sz="1600" b="1">
                <a:latin typeface="Calibri" pitchFamily="34" charset="0"/>
              </a:endParaRPr>
            </a:p>
          </p:txBody>
        </p:sp>
        <p:sp>
          <p:nvSpPr>
            <p:cNvPr id="139272" name="文字方塊 11"/>
            <p:cNvSpPr txBox="1">
              <a:spLocks noChangeArrowheads="1"/>
            </p:cNvSpPr>
            <p:nvPr/>
          </p:nvSpPr>
          <p:spPr bwMode="auto">
            <a:xfrm>
              <a:off x="3438525" y="1389063"/>
              <a:ext cx="361950" cy="438542"/>
            </a:xfrm>
            <a:prstGeom prst="rect">
              <a:avLst/>
            </a:prstGeom>
            <a:noFill/>
            <a:ln w="9525">
              <a:noFill/>
              <a:miter lim="800000"/>
              <a:headEnd/>
              <a:tailEnd/>
            </a:ln>
          </p:spPr>
          <p:txBody>
            <a:bodyPr>
              <a:spAutoFit/>
            </a:bodyPr>
            <a:lstStyle/>
            <a:p>
              <a:r>
                <a:rPr lang="en-US" altLang="zh-TW" sz="1600" b="1">
                  <a:latin typeface="Calibri" pitchFamily="34" charset="0"/>
                </a:rPr>
                <a:t>2.</a:t>
              </a:r>
              <a:endParaRPr lang="zh-TW" altLang="en-US" sz="1600" b="1">
                <a:latin typeface="Calibri" pitchFamily="34" charset="0"/>
              </a:endParaRPr>
            </a:p>
          </p:txBody>
        </p:sp>
        <p:sp>
          <p:nvSpPr>
            <p:cNvPr id="27" name="矩形 26"/>
            <p:cNvSpPr/>
            <p:nvPr/>
          </p:nvSpPr>
          <p:spPr>
            <a:xfrm>
              <a:off x="1340251" y="2359740"/>
              <a:ext cx="139231" cy="139843"/>
            </a:xfrm>
            <a:prstGeom prst="rect">
              <a:avLst/>
            </a:prstGeom>
            <a:solidFill>
              <a:srgbClr val="FF000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28" name="矩形 27"/>
            <p:cNvSpPr/>
            <p:nvPr/>
          </p:nvSpPr>
          <p:spPr>
            <a:xfrm>
              <a:off x="1065453" y="3021938"/>
              <a:ext cx="137400" cy="139843"/>
            </a:xfrm>
            <a:prstGeom prst="rect">
              <a:avLst/>
            </a:prstGeom>
            <a:solidFill>
              <a:srgbClr val="FF000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grpSp>
          <p:nvGrpSpPr>
            <p:cNvPr id="139275" name="群組 26"/>
            <p:cNvGrpSpPr>
              <a:grpSpLocks/>
            </p:cNvGrpSpPr>
            <p:nvPr/>
          </p:nvGrpSpPr>
          <p:grpSpPr bwMode="auto">
            <a:xfrm>
              <a:off x="3690938" y="1493838"/>
              <a:ext cx="1495425" cy="1898650"/>
              <a:chOff x="1569761" y="1577591"/>
              <a:chExt cx="1494986" cy="1899139"/>
            </a:xfrm>
          </p:grpSpPr>
          <p:sp>
            <p:nvSpPr>
              <p:cNvPr id="30" name="矩形 29"/>
              <p:cNvSpPr/>
              <p:nvPr/>
            </p:nvSpPr>
            <p:spPr>
              <a:xfrm>
                <a:off x="1697717" y="1577699"/>
                <a:ext cx="1225240" cy="322956"/>
              </a:xfrm>
              <a:prstGeom prst="rect">
                <a:avLst/>
              </a:prstGeom>
              <a:solidFill>
                <a:srgbClr val="FFFF0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lIns="36000" tIns="0" rIns="36000" bIns="0" anchor="ctr"/>
              <a:lstStyle/>
              <a:p>
                <a:pPr algn="ctr" fontAlgn="auto">
                  <a:spcBef>
                    <a:spcPts val="0"/>
                  </a:spcBef>
                  <a:spcAft>
                    <a:spcPts val="0"/>
                  </a:spcAft>
                  <a:defRPr/>
                </a:pPr>
                <a:r>
                  <a:rPr lang="en-US" altLang="zh-TW" sz="1400" b="1" dirty="0">
                    <a:solidFill>
                      <a:schemeClr val="tx1">
                        <a:lumMod val="85000"/>
                        <a:lumOff val="15000"/>
                      </a:schemeClr>
                    </a:solidFill>
                  </a:rPr>
                  <a:t>Application</a:t>
                </a:r>
                <a:endParaRPr lang="zh-TW" altLang="en-US" sz="1400" b="1" dirty="0">
                  <a:solidFill>
                    <a:schemeClr val="tx1">
                      <a:lumMod val="85000"/>
                      <a:lumOff val="15000"/>
                    </a:schemeClr>
                  </a:solidFill>
                </a:endParaRPr>
              </a:p>
            </p:txBody>
          </p:sp>
          <p:sp>
            <p:nvSpPr>
              <p:cNvPr id="31" name="矩形 30"/>
              <p:cNvSpPr/>
              <p:nvPr/>
            </p:nvSpPr>
            <p:spPr>
              <a:xfrm>
                <a:off x="1697717" y="2188641"/>
                <a:ext cx="1225240" cy="325014"/>
              </a:xfrm>
              <a:prstGeom prst="rect">
                <a:avLst/>
              </a:prstGeom>
              <a:solidFill>
                <a:schemeClr val="tx2">
                  <a:lumMod val="60000"/>
                  <a:lumOff val="40000"/>
                </a:schemeClr>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lIns="36000" tIns="0" rIns="36000" bIns="0" anchor="ctr"/>
              <a:lstStyle/>
              <a:p>
                <a:pPr algn="ctr" fontAlgn="auto">
                  <a:spcBef>
                    <a:spcPts val="0"/>
                  </a:spcBef>
                  <a:spcAft>
                    <a:spcPts val="0"/>
                  </a:spcAft>
                  <a:defRPr/>
                </a:pPr>
                <a:r>
                  <a:rPr lang="en-US" altLang="zh-TW" sz="1400" b="1" dirty="0">
                    <a:solidFill>
                      <a:schemeClr val="tx1">
                        <a:lumMod val="85000"/>
                        <a:lumOff val="15000"/>
                      </a:schemeClr>
                    </a:solidFill>
                  </a:rPr>
                  <a:t>ZFS mirror</a:t>
                </a:r>
                <a:endParaRPr lang="zh-TW" altLang="en-US" sz="1400" b="1" dirty="0">
                  <a:solidFill>
                    <a:schemeClr val="tx1">
                      <a:lumMod val="85000"/>
                      <a:lumOff val="15000"/>
                    </a:schemeClr>
                  </a:solidFill>
                </a:endParaRPr>
              </a:p>
            </p:txBody>
          </p:sp>
          <p:sp>
            <p:nvSpPr>
              <p:cNvPr id="32" name="圓柱 31"/>
              <p:cNvSpPr/>
              <p:nvPr/>
            </p:nvSpPr>
            <p:spPr>
              <a:xfrm>
                <a:off x="1569515" y="2883923"/>
                <a:ext cx="529289" cy="592430"/>
              </a:xfrm>
              <a:prstGeom prst="can">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33" name="圓柱 32"/>
              <p:cNvSpPr/>
              <p:nvPr/>
            </p:nvSpPr>
            <p:spPr>
              <a:xfrm>
                <a:off x="2534689" y="2883923"/>
                <a:ext cx="529290" cy="592430"/>
              </a:xfrm>
              <a:prstGeom prst="can">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cxnSp>
            <p:nvCxnSpPr>
              <p:cNvPr id="34" name="直線接點 33"/>
              <p:cNvCxnSpPr>
                <a:stCxn id="30" idx="2"/>
                <a:endCxn id="31" idx="0"/>
              </p:cNvCxnSpPr>
              <p:nvPr/>
            </p:nvCxnSpPr>
            <p:spPr>
              <a:xfrm rot="5400000">
                <a:off x="2167259" y="2046705"/>
                <a:ext cx="287987" cy="0"/>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5" name="直線接點 34"/>
              <p:cNvCxnSpPr>
                <a:endCxn id="32" idx="1"/>
              </p:cNvCxnSpPr>
              <p:nvPr/>
            </p:nvCxnSpPr>
            <p:spPr>
              <a:xfrm rot="5400000">
                <a:off x="1781805" y="2566924"/>
                <a:ext cx="370269" cy="263729"/>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6" name="直線接點 35"/>
              <p:cNvCxnSpPr>
                <a:endCxn id="33" idx="1"/>
              </p:cNvCxnSpPr>
              <p:nvPr/>
            </p:nvCxnSpPr>
            <p:spPr>
              <a:xfrm rot="16200000" flipH="1">
                <a:off x="2481419" y="2566924"/>
                <a:ext cx="370269" cy="263729"/>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37" name="矩形 36"/>
              <p:cNvSpPr/>
              <p:nvPr/>
            </p:nvSpPr>
            <p:spPr>
              <a:xfrm>
                <a:off x="2534689" y="3106084"/>
                <a:ext cx="137359" cy="137823"/>
              </a:xfrm>
              <a:prstGeom prst="rect">
                <a:avLst/>
              </a:prstGeom>
              <a:solidFill>
                <a:srgbClr val="00B05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grpSp>
        <p:grpSp>
          <p:nvGrpSpPr>
            <p:cNvPr id="139276" name="群組 35"/>
            <p:cNvGrpSpPr>
              <a:grpSpLocks/>
            </p:cNvGrpSpPr>
            <p:nvPr/>
          </p:nvGrpSpPr>
          <p:grpSpPr bwMode="auto">
            <a:xfrm>
              <a:off x="6472238" y="1493838"/>
              <a:ext cx="1495425" cy="1898650"/>
              <a:chOff x="1569761" y="1577591"/>
              <a:chExt cx="1494986" cy="1899139"/>
            </a:xfrm>
          </p:grpSpPr>
          <p:sp>
            <p:nvSpPr>
              <p:cNvPr id="39" name="矩形 38"/>
              <p:cNvSpPr/>
              <p:nvPr/>
            </p:nvSpPr>
            <p:spPr>
              <a:xfrm>
                <a:off x="1697374" y="1577699"/>
                <a:ext cx="1227072" cy="322956"/>
              </a:xfrm>
              <a:prstGeom prst="rect">
                <a:avLst/>
              </a:prstGeom>
              <a:solidFill>
                <a:srgbClr val="FFFF0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lIns="36000" tIns="0" rIns="36000" bIns="0" anchor="ctr"/>
              <a:lstStyle/>
              <a:p>
                <a:pPr algn="ctr" fontAlgn="auto">
                  <a:spcBef>
                    <a:spcPts val="0"/>
                  </a:spcBef>
                  <a:spcAft>
                    <a:spcPts val="0"/>
                  </a:spcAft>
                  <a:defRPr/>
                </a:pPr>
                <a:r>
                  <a:rPr lang="en-US" altLang="zh-TW" sz="1400" b="1" dirty="0">
                    <a:solidFill>
                      <a:schemeClr val="tx1">
                        <a:lumMod val="85000"/>
                        <a:lumOff val="15000"/>
                      </a:schemeClr>
                    </a:solidFill>
                  </a:rPr>
                  <a:t>Application</a:t>
                </a:r>
                <a:endParaRPr lang="zh-TW" altLang="en-US" sz="1400" b="1" dirty="0">
                  <a:solidFill>
                    <a:schemeClr val="tx1">
                      <a:lumMod val="85000"/>
                      <a:lumOff val="15000"/>
                    </a:schemeClr>
                  </a:solidFill>
                </a:endParaRPr>
              </a:p>
            </p:txBody>
          </p:sp>
          <p:sp>
            <p:nvSpPr>
              <p:cNvPr id="40" name="矩形 39"/>
              <p:cNvSpPr/>
              <p:nvPr/>
            </p:nvSpPr>
            <p:spPr>
              <a:xfrm>
                <a:off x="1697374" y="2188641"/>
                <a:ext cx="1227072" cy="325014"/>
              </a:xfrm>
              <a:prstGeom prst="rect">
                <a:avLst/>
              </a:prstGeom>
              <a:solidFill>
                <a:schemeClr val="tx2">
                  <a:lumMod val="60000"/>
                  <a:lumOff val="40000"/>
                </a:schemeClr>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lIns="36000" tIns="0" rIns="36000" bIns="0" anchor="ctr"/>
              <a:lstStyle/>
              <a:p>
                <a:pPr algn="ctr" fontAlgn="auto">
                  <a:spcBef>
                    <a:spcPts val="0"/>
                  </a:spcBef>
                  <a:spcAft>
                    <a:spcPts val="0"/>
                  </a:spcAft>
                  <a:defRPr/>
                </a:pPr>
                <a:r>
                  <a:rPr lang="en-US" altLang="zh-TW" sz="1400" b="1" dirty="0">
                    <a:solidFill>
                      <a:schemeClr val="tx1">
                        <a:lumMod val="85000"/>
                        <a:lumOff val="15000"/>
                      </a:schemeClr>
                    </a:solidFill>
                  </a:rPr>
                  <a:t>ZFS mirror</a:t>
                </a:r>
                <a:endParaRPr lang="zh-TW" altLang="en-US" sz="1400" b="1" dirty="0">
                  <a:solidFill>
                    <a:schemeClr val="tx1">
                      <a:lumMod val="85000"/>
                      <a:lumOff val="15000"/>
                    </a:schemeClr>
                  </a:solidFill>
                </a:endParaRPr>
              </a:p>
            </p:txBody>
          </p:sp>
          <p:sp>
            <p:nvSpPr>
              <p:cNvPr id="41" name="圓柱 40"/>
              <p:cNvSpPr/>
              <p:nvPr/>
            </p:nvSpPr>
            <p:spPr>
              <a:xfrm>
                <a:off x="1569173" y="2883923"/>
                <a:ext cx="531121" cy="592430"/>
              </a:xfrm>
              <a:prstGeom prst="can">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42" name="圓柱 41"/>
              <p:cNvSpPr/>
              <p:nvPr/>
            </p:nvSpPr>
            <p:spPr>
              <a:xfrm>
                <a:off x="2534346" y="2883923"/>
                <a:ext cx="531121" cy="592430"/>
              </a:xfrm>
              <a:prstGeom prst="can">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cxnSp>
            <p:nvCxnSpPr>
              <p:cNvPr id="43" name="直線接點 42"/>
              <p:cNvCxnSpPr>
                <a:stCxn id="39" idx="2"/>
                <a:endCxn id="40" idx="0"/>
              </p:cNvCxnSpPr>
              <p:nvPr/>
            </p:nvCxnSpPr>
            <p:spPr>
              <a:xfrm rot="5400000">
                <a:off x="2167832" y="2045789"/>
                <a:ext cx="287987" cy="1832"/>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4" name="直線接點 43"/>
              <p:cNvCxnSpPr>
                <a:endCxn id="41" idx="1"/>
              </p:cNvCxnSpPr>
              <p:nvPr/>
            </p:nvCxnSpPr>
            <p:spPr>
              <a:xfrm rot="5400000">
                <a:off x="1782378" y="2566008"/>
                <a:ext cx="370269" cy="265561"/>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5" name="直線接點 44"/>
              <p:cNvCxnSpPr>
                <a:endCxn id="42" idx="1"/>
              </p:cNvCxnSpPr>
              <p:nvPr/>
            </p:nvCxnSpPr>
            <p:spPr>
              <a:xfrm rot="16200000" flipH="1">
                <a:off x="2481992" y="2566008"/>
                <a:ext cx="370269" cy="265561"/>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6" name="矩形 45"/>
              <p:cNvSpPr/>
              <p:nvPr/>
            </p:nvSpPr>
            <p:spPr>
              <a:xfrm>
                <a:off x="2534346" y="3106084"/>
                <a:ext cx="139190" cy="137823"/>
              </a:xfrm>
              <a:prstGeom prst="rect">
                <a:avLst/>
              </a:prstGeom>
              <a:solidFill>
                <a:srgbClr val="00B05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grpSp>
        <p:sp>
          <p:nvSpPr>
            <p:cNvPr id="47" name="矩形 46"/>
            <p:cNvSpPr/>
            <p:nvPr/>
          </p:nvSpPr>
          <p:spPr>
            <a:xfrm>
              <a:off x="3730996" y="3021938"/>
              <a:ext cx="137398" cy="139843"/>
            </a:xfrm>
            <a:prstGeom prst="rect">
              <a:avLst/>
            </a:prstGeom>
            <a:solidFill>
              <a:srgbClr val="FF000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cxnSp>
          <p:nvCxnSpPr>
            <p:cNvPr id="48" name="直線單箭頭接點 47"/>
            <p:cNvCxnSpPr>
              <a:stCxn id="28" idx="0"/>
              <a:endCxn id="27" idx="2"/>
            </p:cNvCxnSpPr>
            <p:nvPr/>
          </p:nvCxnSpPr>
          <p:spPr>
            <a:xfrm rot="5400000" flipH="1" flipV="1">
              <a:off x="1011290" y="2623361"/>
              <a:ext cx="522356" cy="274798"/>
            </a:xfrm>
            <a:prstGeom prst="straightConnector1">
              <a:avLst/>
            </a:prstGeom>
            <a:ln w="25400">
              <a:solidFill>
                <a:schemeClr val="accent6">
                  <a:lumMod val="75000"/>
                </a:schemeClr>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49" name="矩形 48"/>
            <p:cNvSpPr/>
            <p:nvPr/>
          </p:nvSpPr>
          <p:spPr>
            <a:xfrm>
              <a:off x="4432647" y="2359740"/>
              <a:ext cx="137400" cy="139843"/>
            </a:xfrm>
            <a:prstGeom prst="rect">
              <a:avLst/>
            </a:prstGeom>
            <a:solidFill>
              <a:srgbClr val="00B05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50" name="矩形 49"/>
            <p:cNvSpPr/>
            <p:nvPr/>
          </p:nvSpPr>
          <p:spPr>
            <a:xfrm>
              <a:off x="6462489" y="3034277"/>
              <a:ext cx="139231" cy="139843"/>
            </a:xfrm>
            <a:prstGeom prst="rect">
              <a:avLst/>
            </a:prstGeom>
            <a:solidFill>
              <a:srgbClr val="00B05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51" name="矩形 50"/>
            <p:cNvSpPr/>
            <p:nvPr/>
          </p:nvSpPr>
          <p:spPr>
            <a:xfrm>
              <a:off x="7215437" y="2359740"/>
              <a:ext cx="137398" cy="139843"/>
            </a:xfrm>
            <a:prstGeom prst="rect">
              <a:avLst/>
            </a:prstGeom>
            <a:solidFill>
              <a:srgbClr val="00B05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52" name="矩形 51"/>
            <p:cNvSpPr/>
            <p:nvPr/>
          </p:nvSpPr>
          <p:spPr>
            <a:xfrm>
              <a:off x="7323523" y="1689315"/>
              <a:ext cx="139231" cy="139843"/>
            </a:xfrm>
            <a:prstGeom prst="rect">
              <a:avLst/>
            </a:prstGeom>
            <a:solidFill>
              <a:srgbClr val="00B05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cxnSp>
          <p:nvCxnSpPr>
            <p:cNvPr id="53" name="直線單箭頭接點 52"/>
            <p:cNvCxnSpPr>
              <a:stCxn id="37" idx="0"/>
            </p:cNvCxnSpPr>
            <p:nvPr/>
          </p:nvCxnSpPr>
          <p:spPr>
            <a:xfrm rot="16200000" flipV="1">
              <a:off x="4357287" y="2653459"/>
              <a:ext cx="507959" cy="228998"/>
            </a:xfrm>
            <a:prstGeom prst="straightConnector1">
              <a:avLst/>
            </a:prstGeom>
            <a:ln w="25400">
              <a:solidFill>
                <a:schemeClr val="accent6">
                  <a:lumMod val="75000"/>
                </a:schemeClr>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54" name="直線單箭頭接點 53"/>
            <p:cNvCxnSpPr>
              <a:stCxn id="51" idx="0"/>
            </p:cNvCxnSpPr>
            <p:nvPr/>
          </p:nvCxnSpPr>
          <p:spPr>
            <a:xfrm rot="5400000" flipH="1" flipV="1">
              <a:off x="7072888" y="2039490"/>
              <a:ext cx="530582" cy="109919"/>
            </a:xfrm>
            <a:prstGeom prst="straightConnector1">
              <a:avLst/>
            </a:prstGeom>
            <a:ln w="25400">
              <a:solidFill>
                <a:schemeClr val="accent6">
                  <a:lumMod val="75000"/>
                </a:schemeClr>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55" name="直線單箭頭接點 54"/>
            <p:cNvCxnSpPr>
              <a:stCxn id="51" idx="2"/>
              <a:endCxn id="50" idx="0"/>
            </p:cNvCxnSpPr>
            <p:nvPr/>
          </p:nvCxnSpPr>
          <p:spPr>
            <a:xfrm rot="5400000">
              <a:off x="6640315" y="2391372"/>
              <a:ext cx="534695" cy="751115"/>
            </a:xfrm>
            <a:prstGeom prst="straightConnector1">
              <a:avLst/>
            </a:prstGeom>
            <a:ln w="25400">
              <a:solidFill>
                <a:schemeClr val="accent6">
                  <a:lumMod val="75000"/>
                </a:schemeClr>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139286" name="Picture 2" descr="http://t3.gstatic.com/images?q=tbn:ANd9GcROZ9CfCNWSH-SZu5FBxgKeqpk5Q2Sz5OTjgzXV-7LGmAVCttw-Ow"/>
            <p:cNvPicPr>
              <a:picLocks noChangeAspect="1" noChangeArrowheads="1"/>
            </p:cNvPicPr>
            <p:nvPr/>
          </p:nvPicPr>
          <p:blipFill>
            <a:blip r:embed="rId3"/>
            <a:srcRect/>
            <a:stretch>
              <a:fillRect/>
            </a:stretch>
          </p:blipFill>
          <p:spPr bwMode="auto">
            <a:xfrm>
              <a:off x="588963" y="2736850"/>
              <a:ext cx="476250" cy="476250"/>
            </a:xfrm>
            <a:prstGeom prst="rect">
              <a:avLst/>
            </a:prstGeom>
            <a:noFill/>
            <a:ln w="9525">
              <a:noFill/>
              <a:miter lim="800000"/>
              <a:headEnd/>
              <a:tailEnd/>
            </a:ln>
          </p:spPr>
        </p:pic>
        <p:sp>
          <p:nvSpPr>
            <p:cNvPr id="57" name="矩形 56"/>
            <p:cNvSpPr/>
            <p:nvPr/>
          </p:nvSpPr>
          <p:spPr>
            <a:xfrm>
              <a:off x="2305710" y="5707751"/>
              <a:ext cx="137398" cy="139843"/>
            </a:xfrm>
            <a:prstGeom prst="rect">
              <a:avLst/>
            </a:prstGeom>
            <a:solidFill>
              <a:srgbClr val="00B05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139288" name="文字方塊 67"/>
            <p:cNvSpPr txBox="1">
              <a:spLocks noChangeArrowheads="1"/>
            </p:cNvSpPr>
            <p:nvPr/>
          </p:nvSpPr>
          <p:spPr bwMode="auto">
            <a:xfrm>
              <a:off x="884238" y="3995738"/>
              <a:ext cx="361950" cy="438542"/>
            </a:xfrm>
            <a:prstGeom prst="rect">
              <a:avLst/>
            </a:prstGeom>
            <a:noFill/>
            <a:ln w="9525">
              <a:noFill/>
              <a:miter lim="800000"/>
              <a:headEnd/>
              <a:tailEnd/>
            </a:ln>
          </p:spPr>
          <p:txBody>
            <a:bodyPr>
              <a:spAutoFit/>
            </a:bodyPr>
            <a:lstStyle/>
            <a:p>
              <a:r>
                <a:rPr lang="en-US" altLang="zh-TW" sz="1600" b="1">
                  <a:latin typeface="Calibri" pitchFamily="34" charset="0"/>
                </a:rPr>
                <a:t>1.</a:t>
              </a:r>
              <a:endParaRPr lang="zh-TW" altLang="en-US" sz="1600" b="1">
                <a:latin typeface="Calibri" pitchFamily="34" charset="0"/>
              </a:endParaRPr>
            </a:p>
          </p:txBody>
        </p:sp>
        <p:sp>
          <p:nvSpPr>
            <p:cNvPr id="59" name="矩形 58"/>
            <p:cNvSpPr/>
            <p:nvPr/>
          </p:nvSpPr>
          <p:spPr>
            <a:xfrm>
              <a:off x="942711" y="5707751"/>
              <a:ext cx="139231" cy="139843"/>
            </a:xfrm>
            <a:prstGeom prst="rect">
              <a:avLst/>
            </a:prstGeom>
            <a:solidFill>
              <a:srgbClr val="FF000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60" name="矩形 59"/>
            <p:cNvSpPr/>
            <p:nvPr/>
          </p:nvSpPr>
          <p:spPr>
            <a:xfrm>
              <a:off x="1340251" y="5047609"/>
              <a:ext cx="139231" cy="137786"/>
            </a:xfrm>
            <a:prstGeom prst="rect">
              <a:avLst/>
            </a:prstGeom>
            <a:solidFill>
              <a:srgbClr val="FF000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61" name="矩形 60"/>
            <p:cNvSpPr/>
            <p:nvPr/>
          </p:nvSpPr>
          <p:spPr>
            <a:xfrm>
              <a:off x="1626042" y="5707751"/>
              <a:ext cx="139231" cy="139843"/>
            </a:xfrm>
            <a:prstGeom prst="rect">
              <a:avLst/>
            </a:prstGeom>
            <a:solidFill>
              <a:schemeClr val="accent5"/>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grpSp>
          <p:nvGrpSpPr>
            <p:cNvPr id="139292" name="群組 75"/>
            <p:cNvGrpSpPr>
              <a:grpSpLocks/>
            </p:cNvGrpSpPr>
            <p:nvPr/>
          </p:nvGrpSpPr>
          <p:grpSpPr bwMode="auto">
            <a:xfrm>
              <a:off x="3563938" y="4165600"/>
              <a:ext cx="1866900" cy="1900238"/>
              <a:chOff x="943448" y="4180114"/>
              <a:chExt cx="1866762" cy="1899139"/>
            </a:xfrm>
          </p:grpSpPr>
          <p:sp>
            <p:nvSpPr>
              <p:cNvPr id="63" name="矩形 62"/>
              <p:cNvSpPr/>
              <p:nvPr/>
            </p:nvSpPr>
            <p:spPr>
              <a:xfrm>
                <a:off x="1262536" y="4179877"/>
                <a:ext cx="1225510" cy="322687"/>
              </a:xfrm>
              <a:prstGeom prst="rect">
                <a:avLst/>
              </a:prstGeom>
              <a:solidFill>
                <a:srgbClr val="FFFF0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lIns="36000" tIns="0" rIns="36000" bIns="0" anchor="ctr"/>
              <a:lstStyle/>
              <a:p>
                <a:pPr algn="ctr" fontAlgn="auto">
                  <a:spcBef>
                    <a:spcPts val="0"/>
                  </a:spcBef>
                  <a:spcAft>
                    <a:spcPts val="0"/>
                  </a:spcAft>
                  <a:defRPr/>
                </a:pPr>
                <a:r>
                  <a:rPr lang="en-US" altLang="zh-TW" sz="1400" b="1" dirty="0">
                    <a:solidFill>
                      <a:schemeClr val="tx1">
                        <a:lumMod val="85000"/>
                        <a:lumOff val="15000"/>
                      </a:schemeClr>
                    </a:solidFill>
                  </a:rPr>
                  <a:t>Application</a:t>
                </a:r>
                <a:endParaRPr lang="zh-TW" altLang="en-US" sz="1400" b="1" dirty="0">
                  <a:solidFill>
                    <a:schemeClr val="tx1">
                      <a:lumMod val="85000"/>
                      <a:lumOff val="15000"/>
                    </a:schemeClr>
                  </a:solidFill>
                </a:endParaRPr>
              </a:p>
            </p:txBody>
          </p:sp>
          <p:sp>
            <p:nvSpPr>
              <p:cNvPr id="64" name="矩形 63"/>
              <p:cNvSpPr/>
              <p:nvPr/>
            </p:nvSpPr>
            <p:spPr>
              <a:xfrm>
                <a:off x="1262536" y="4792365"/>
                <a:ext cx="1225510" cy="322687"/>
              </a:xfrm>
              <a:prstGeom prst="rect">
                <a:avLst/>
              </a:prstGeom>
              <a:solidFill>
                <a:schemeClr val="tx2">
                  <a:lumMod val="60000"/>
                  <a:lumOff val="40000"/>
                </a:schemeClr>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lIns="36000" tIns="0" rIns="36000" bIns="0" anchor="ctr"/>
              <a:lstStyle/>
              <a:p>
                <a:pPr algn="ctr" fontAlgn="auto">
                  <a:spcBef>
                    <a:spcPts val="0"/>
                  </a:spcBef>
                  <a:spcAft>
                    <a:spcPts val="0"/>
                  </a:spcAft>
                  <a:defRPr/>
                </a:pPr>
                <a:r>
                  <a:rPr lang="en-US" altLang="zh-TW" sz="1400" b="1" dirty="0">
                    <a:solidFill>
                      <a:schemeClr val="tx1">
                        <a:lumMod val="85000"/>
                        <a:lumOff val="15000"/>
                      </a:schemeClr>
                    </a:solidFill>
                  </a:rPr>
                  <a:t>ZFS RAID5</a:t>
                </a:r>
                <a:endParaRPr lang="zh-TW" altLang="en-US" sz="1400" b="1" dirty="0">
                  <a:solidFill>
                    <a:schemeClr val="tx1">
                      <a:lumMod val="85000"/>
                      <a:lumOff val="15000"/>
                    </a:schemeClr>
                  </a:solidFill>
                </a:endParaRPr>
              </a:p>
            </p:txBody>
          </p:sp>
          <p:sp>
            <p:nvSpPr>
              <p:cNvPr id="65" name="圓柱 64"/>
              <p:cNvSpPr/>
              <p:nvPr/>
            </p:nvSpPr>
            <p:spPr>
              <a:xfrm>
                <a:off x="943794" y="5485011"/>
                <a:ext cx="529406" cy="593989"/>
              </a:xfrm>
              <a:prstGeom prst="can">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66" name="圓柱 65"/>
              <p:cNvSpPr/>
              <p:nvPr/>
            </p:nvSpPr>
            <p:spPr>
              <a:xfrm>
                <a:off x="2281046" y="5485011"/>
                <a:ext cx="529406" cy="593989"/>
              </a:xfrm>
              <a:prstGeom prst="can">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cxnSp>
            <p:nvCxnSpPr>
              <p:cNvPr id="67" name="直線接點 66"/>
              <p:cNvCxnSpPr>
                <a:stCxn id="63" idx="2"/>
                <a:endCxn id="64" idx="0"/>
              </p:cNvCxnSpPr>
              <p:nvPr/>
            </p:nvCxnSpPr>
            <p:spPr>
              <a:xfrm rot="5400000">
                <a:off x="1733251" y="4647576"/>
                <a:ext cx="287746" cy="1831"/>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68" name="直線接點 67"/>
              <p:cNvCxnSpPr>
                <a:endCxn id="65" idx="1"/>
              </p:cNvCxnSpPr>
              <p:nvPr/>
            </p:nvCxnSpPr>
            <p:spPr>
              <a:xfrm rot="5400000">
                <a:off x="1156327" y="5168138"/>
                <a:ext cx="369959" cy="263787"/>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69" name="直線接點 68"/>
              <p:cNvCxnSpPr>
                <a:endCxn id="66" idx="1"/>
              </p:cNvCxnSpPr>
              <p:nvPr/>
            </p:nvCxnSpPr>
            <p:spPr>
              <a:xfrm rot="16200000" flipH="1">
                <a:off x="2227960" y="5168138"/>
                <a:ext cx="369959" cy="263787"/>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70" name="圓柱 69"/>
              <p:cNvSpPr/>
              <p:nvPr/>
            </p:nvSpPr>
            <p:spPr>
              <a:xfrm>
                <a:off x="1627076" y="5485011"/>
                <a:ext cx="529405" cy="593989"/>
              </a:xfrm>
              <a:prstGeom prst="can">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cxnSp>
            <p:nvCxnSpPr>
              <p:cNvPr id="71" name="直線接點 70"/>
              <p:cNvCxnSpPr>
                <a:endCxn id="70" idx="1"/>
              </p:cNvCxnSpPr>
              <p:nvPr/>
            </p:nvCxnSpPr>
            <p:spPr>
              <a:xfrm rot="16200000" flipH="1">
                <a:off x="1695808" y="5289956"/>
                <a:ext cx="369959" cy="20151"/>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grpSp>
        <p:grpSp>
          <p:nvGrpSpPr>
            <p:cNvPr id="139293" name="群組 85"/>
            <p:cNvGrpSpPr>
              <a:grpSpLocks/>
            </p:cNvGrpSpPr>
            <p:nvPr/>
          </p:nvGrpSpPr>
          <p:grpSpPr bwMode="auto">
            <a:xfrm>
              <a:off x="6389688" y="4165600"/>
              <a:ext cx="1866900" cy="1900238"/>
              <a:chOff x="943448" y="4180114"/>
              <a:chExt cx="1866762" cy="1899139"/>
            </a:xfrm>
          </p:grpSpPr>
          <p:sp>
            <p:nvSpPr>
              <p:cNvPr id="73" name="矩形 72"/>
              <p:cNvSpPr/>
              <p:nvPr/>
            </p:nvSpPr>
            <p:spPr>
              <a:xfrm>
                <a:off x="1261711" y="4179877"/>
                <a:ext cx="1225510" cy="322687"/>
              </a:xfrm>
              <a:prstGeom prst="rect">
                <a:avLst/>
              </a:prstGeom>
              <a:solidFill>
                <a:srgbClr val="FFFF0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lIns="36000" tIns="0" rIns="36000" bIns="0" anchor="ctr"/>
              <a:lstStyle/>
              <a:p>
                <a:pPr algn="ctr" fontAlgn="auto">
                  <a:spcBef>
                    <a:spcPts val="0"/>
                  </a:spcBef>
                  <a:spcAft>
                    <a:spcPts val="0"/>
                  </a:spcAft>
                  <a:defRPr/>
                </a:pPr>
                <a:r>
                  <a:rPr lang="en-US" altLang="zh-TW" sz="1400" b="1" dirty="0">
                    <a:solidFill>
                      <a:schemeClr val="tx1">
                        <a:lumMod val="85000"/>
                        <a:lumOff val="15000"/>
                      </a:schemeClr>
                    </a:solidFill>
                  </a:rPr>
                  <a:t>Application</a:t>
                </a:r>
                <a:endParaRPr lang="zh-TW" altLang="en-US" sz="1400" b="1" dirty="0">
                  <a:solidFill>
                    <a:schemeClr val="tx1">
                      <a:lumMod val="85000"/>
                      <a:lumOff val="15000"/>
                    </a:schemeClr>
                  </a:solidFill>
                </a:endParaRPr>
              </a:p>
            </p:txBody>
          </p:sp>
          <p:sp>
            <p:nvSpPr>
              <p:cNvPr id="74" name="矩形 73"/>
              <p:cNvSpPr/>
              <p:nvPr/>
            </p:nvSpPr>
            <p:spPr>
              <a:xfrm>
                <a:off x="1261711" y="4792365"/>
                <a:ext cx="1225510" cy="322687"/>
              </a:xfrm>
              <a:prstGeom prst="rect">
                <a:avLst/>
              </a:prstGeom>
              <a:solidFill>
                <a:schemeClr val="tx2">
                  <a:lumMod val="60000"/>
                  <a:lumOff val="40000"/>
                </a:schemeClr>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lIns="36000" tIns="0" rIns="36000" bIns="0" anchor="ctr"/>
              <a:lstStyle/>
              <a:p>
                <a:pPr algn="ctr" fontAlgn="auto">
                  <a:spcBef>
                    <a:spcPts val="0"/>
                  </a:spcBef>
                  <a:spcAft>
                    <a:spcPts val="0"/>
                  </a:spcAft>
                  <a:defRPr/>
                </a:pPr>
                <a:r>
                  <a:rPr lang="en-US" altLang="zh-TW" sz="1400" b="1" dirty="0">
                    <a:solidFill>
                      <a:schemeClr val="tx1">
                        <a:lumMod val="85000"/>
                        <a:lumOff val="15000"/>
                      </a:schemeClr>
                    </a:solidFill>
                  </a:rPr>
                  <a:t>ZFS RAID5</a:t>
                </a:r>
                <a:endParaRPr lang="zh-TW" altLang="en-US" sz="1400" b="1" dirty="0">
                  <a:solidFill>
                    <a:schemeClr val="tx1">
                      <a:lumMod val="85000"/>
                      <a:lumOff val="15000"/>
                    </a:schemeClr>
                  </a:solidFill>
                </a:endParaRPr>
              </a:p>
            </p:txBody>
          </p:sp>
          <p:sp>
            <p:nvSpPr>
              <p:cNvPr id="75" name="圓柱 74"/>
              <p:cNvSpPr/>
              <p:nvPr/>
            </p:nvSpPr>
            <p:spPr>
              <a:xfrm>
                <a:off x="942969" y="5485011"/>
                <a:ext cx="529406" cy="593989"/>
              </a:xfrm>
              <a:prstGeom prst="can">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76" name="圓柱 75"/>
              <p:cNvSpPr/>
              <p:nvPr/>
            </p:nvSpPr>
            <p:spPr>
              <a:xfrm>
                <a:off x="2280221" y="5485011"/>
                <a:ext cx="529406" cy="593989"/>
              </a:xfrm>
              <a:prstGeom prst="can">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cxnSp>
            <p:nvCxnSpPr>
              <p:cNvPr id="77" name="直線接點 76"/>
              <p:cNvCxnSpPr>
                <a:stCxn id="73" idx="2"/>
                <a:endCxn id="74" idx="0"/>
              </p:cNvCxnSpPr>
              <p:nvPr/>
            </p:nvCxnSpPr>
            <p:spPr>
              <a:xfrm rot="5400000">
                <a:off x="1732426" y="4647576"/>
                <a:ext cx="287746" cy="1831"/>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78" name="直線接點 77"/>
              <p:cNvCxnSpPr>
                <a:endCxn id="75" idx="1"/>
              </p:cNvCxnSpPr>
              <p:nvPr/>
            </p:nvCxnSpPr>
            <p:spPr>
              <a:xfrm rot="5400000">
                <a:off x="1155502" y="5168138"/>
                <a:ext cx="369959" cy="263787"/>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79" name="直線接點 78"/>
              <p:cNvCxnSpPr>
                <a:endCxn id="76" idx="1"/>
              </p:cNvCxnSpPr>
              <p:nvPr/>
            </p:nvCxnSpPr>
            <p:spPr>
              <a:xfrm rot="16200000" flipH="1">
                <a:off x="2227135" y="5168138"/>
                <a:ext cx="369959" cy="263787"/>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80" name="圓柱 79"/>
              <p:cNvSpPr/>
              <p:nvPr/>
            </p:nvSpPr>
            <p:spPr>
              <a:xfrm>
                <a:off x="1626251" y="5485011"/>
                <a:ext cx="529405" cy="593989"/>
              </a:xfrm>
              <a:prstGeom prst="can">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cxnSp>
            <p:nvCxnSpPr>
              <p:cNvPr id="81" name="直線接點 80"/>
              <p:cNvCxnSpPr>
                <a:endCxn id="80" idx="1"/>
              </p:cNvCxnSpPr>
              <p:nvPr/>
            </p:nvCxnSpPr>
            <p:spPr>
              <a:xfrm rot="16200000" flipH="1">
                <a:off x="1694983" y="5289956"/>
                <a:ext cx="369959" cy="20151"/>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grpSp>
        <p:sp>
          <p:nvSpPr>
            <p:cNvPr id="139294" name="文字方塊 95"/>
            <p:cNvSpPr txBox="1">
              <a:spLocks noChangeArrowheads="1"/>
            </p:cNvSpPr>
            <p:nvPr/>
          </p:nvSpPr>
          <p:spPr bwMode="auto">
            <a:xfrm>
              <a:off x="3511550" y="3995738"/>
              <a:ext cx="360363" cy="438542"/>
            </a:xfrm>
            <a:prstGeom prst="rect">
              <a:avLst/>
            </a:prstGeom>
            <a:noFill/>
            <a:ln w="9525">
              <a:noFill/>
              <a:miter lim="800000"/>
              <a:headEnd/>
              <a:tailEnd/>
            </a:ln>
          </p:spPr>
          <p:txBody>
            <a:bodyPr>
              <a:spAutoFit/>
            </a:bodyPr>
            <a:lstStyle/>
            <a:p>
              <a:r>
                <a:rPr lang="en-US" altLang="zh-TW" sz="1600" b="1">
                  <a:latin typeface="Calibri" pitchFamily="34" charset="0"/>
                </a:rPr>
                <a:t>2.</a:t>
              </a:r>
              <a:endParaRPr lang="zh-TW" altLang="en-US" sz="1600" b="1">
                <a:latin typeface="Calibri" pitchFamily="34" charset="0"/>
              </a:endParaRPr>
            </a:p>
          </p:txBody>
        </p:sp>
        <p:sp>
          <p:nvSpPr>
            <p:cNvPr id="139295" name="文字方塊 96"/>
            <p:cNvSpPr txBox="1">
              <a:spLocks noChangeArrowheads="1"/>
            </p:cNvSpPr>
            <p:nvPr/>
          </p:nvSpPr>
          <p:spPr bwMode="auto">
            <a:xfrm>
              <a:off x="6348414" y="3995738"/>
              <a:ext cx="361950" cy="438542"/>
            </a:xfrm>
            <a:prstGeom prst="rect">
              <a:avLst/>
            </a:prstGeom>
            <a:noFill/>
            <a:ln w="9525">
              <a:noFill/>
              <a:miter lim="800000"/>
              <a:headEnd/>
              <a:tailEnd/>
            </a:ln>
          </p:spPr>
          <p:txBody>
            <a:bodyPr>
              <a:spAutoFit/>
            </a:bodyPr>
            <a:lstStyle/>
            <a:p>
              <a:r>
                <a:rPr lang="en-US" altLang="zh-TW" sz="1600" b="1">
                  <a:latin typeface="Calibri" pitchFamily="34" charset="0"/>
                </a:rPr>
                <a:t>3.</a:t>
              </a:r>
              <a:endParaRPr lang="zh-TW" altLang="en-US" sz="1600" b="1">
                <a:latin typeface="Calibri" pitchFamily="34" charset="0"/>
              </a:endParaRPr>
            </a:p>
          </p:txBody>
        </p:sp>
        <p:sp>
          <p:nvSpPr>
            <p:cNvPr id="84" name="矩形 83"/>
            <p:cNvSpPr/>
            <p:nvPr/>
          </p:nvSpPr>
          <p:spPr>
            <a:xfrm>
              <a:off x="1626042" y="5047609"/>
              <a:ext cx="139231" cy="137786"/>
            </a:xfrm>
            <a:prstGeom prst="rect">
              <a:avLst/>
            </a:prstGeom>
            <a:solidFill>
              <a:srgbClr val="00B05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cxnSp>
          <p:nvCxnSpPr>
            <p:cNvPr id="85" name="直線單箭頭接點 84"/>
            <p:cNvCxnSpPr/>
            <p:nvPr/>
          </p:nvCxnSpPr>
          <p:spPr>
            <a:xfrm flipV="1">
              <a:off x="997670" y="5185395"/>
              <a:ext cx="558756" cy="522356"/>
            </a:xfrm>
            <a:prstGeom prst="straightConnector1">
              <a:avLst/>
            </a:prstGeom>
            <a:ln w="25400">
              <a:solidFill>
                <a:schemeClr val="accent6">
                  <a:lumMod val="75000"/>
                </a:schemeClr>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86" name="矩形 85"/>
            <p:cNvSpPr/>
            <p:nvPr/>
          </p:nvSpPr>
          <p:spPr>
            <a:xfrm>
              <a:off x="1473987" y="5047609"/>
              <a:ext cx="139231" cy="137786"/>
            </a:xfrm>
            <a:prstGeom prst="rect">
              <a:avLst/>
            </a:prstGeom>
            <a:solidFill>
              <a:schemeClr val="accent5"/>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pic>
          <p:nvPicPr>
            <p:cNvPr id="139299" name="Picture 2" descr="http://t3.gstatic.com/images?q=tbn:ANd9GcROZ9CfCNWSH-SZu5FBxgKeqpk5Q2Sz5OTjgzXV-7LGmAVCttw-Ow"/>
            <p:cNvPicPr>
              <a:picLocks noChangeAspect="1" noChangeArrowheads="1"/>
            </p:cNvPicPr>
            <p:nvPr/>
          </p:nvPicPr>
          <p:blipFill>
            <a:blip r:embed="rId3"/>
            <a:srcRect/>
            <a:stretch>
              <a:fillRect/>
            </a:stretch>
          </p:blipFill>
          <p:spPr bwMode="auto">
            <a:xfrm>
              <a:off x="447675" y="5372100"/>
              <a:ext cx="476250" cy="476250"/>
            </a:xfrm>
            <a:prstGeom prst="rect">
              <a:avLst/>
            </a:prstGeom>
            <a:noFill/>
            <a:ln w="9525">
              <a:noFill/>
              <a:miter lim="800000"/>
              <a:headEnd/>
              <a:tailEnd/>
            </a:ln>
          </p:spPr>
        </p:pic>
        <p:sp>
          <p:nvSpPr>
            <p:cNvPr id="88" name="矩形 87"/>
            <p:cNvSpPr/>
            <p:nvPr/>
          </p:nvSpPr>
          <p:spPr>
            <a:xfrm>
              <a:off x="7726560" y="5722147"/>
              <a:ext cx="137400" cy="139843"/>
            </a:xfrm>
            <a:prstGeom prst="rect">
              <a:avLst/>
            </a:prstGeom>
            <a:solidFill>
              <a:srgbClr val="00B05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89" name="矩形 88"/>
            <p:cNvSpPr/>
            <p:nvPr/>
          </p:nvSpPr>
          <p:spPr>
            <a:xfrm>
              <a:off x="4921788" y="5707751"/>
              <a:ext cx="137398" cy="139843"/>
            </a:xfrm>
            <a:prstGeom prst="rect">
              <a:avLst/>
            </a:prstGeom>
            <a:solidFill>
              <a:srgbClr val="00B05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90" name="矩形 89"/>
            <p:cNvSpPr/>
            <p:nvPr/>
          </p:nvSpPr>
          <p:spPr>
            <a:xfrm>
              <a:off x="4245784" y="5722147"/>
              <a:ext cx="139231" cy="139843"/>
            </a:xfrm>
            <a:prstGeom prst="rect">
              <a:avLst/>
            </a:prstGeom>
            <a:solidFill>
              <a:schemeClr val="accent5"/>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91" name="矩形 90"/>
            <p:cNvSpPr/>
            <p:nvPr/>
          </p:nvSpPr>
          <p:spPr>
            <a:xfrm>
              <a:off x="7076205" y="5722147"/>
              <a:ext cx="139231" cy="139843"/>
            </a:xfrm>
            <a:prstGeom prst="rect">
              <a:avLst/>
            </a:prstGeom>
            <a:solidFill>
              <a:schemeClr val="accent5"/>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92" name="矩形 91"/>
            <p:cNvSpPr/>
            <p:nvPr/>
          </p:nvSpPr>
          <p:spPr>
            <a:xfrm>
              <a:off x="3564284" y="5722147"/>
              <a:ext cx="137400" cy="139843"/>
            </a:xfrm>
            <a:prstGeom prst="rect">
              <a:avLst/>
            </a:prstGeom>
            <a:solidFill>
              <a:srgbClr val="FF000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grpSp>
          <p:nvGrpSpPr>
            <p:cNvPr id="139305" name="群組 121"/>
            <p:cNvGrpSpPr>
              <a:grpSpLocks/>
            </p:cNvGrpSpPr>
            <p:nvPr/>
          </p:nvGrpSpPr>
          <p:grpSpPr bwMode="auto">
            <a:xfrm>
              <a:off x="4362450" y="5032375"/>
              <a:ext cx="431800" cy="142875"/>
              <a:chOff x="4362652" y="5032261"/>
              <a:chExt cx="432082" cy="143252"/>
            </a:xfrm>
          </p:grpSpPr>
          <p:sp>
            <p:nvSpPr>
              <p:cNvPr id="94" name="矩形 93"/>
              <p:cNvSpPr/>
              <p:nvPr/>
            </p:nvSpPr>
            <p:spPr>
              <a:xfrm>
                <a:off x="4656544" y="5033101"/>
                <a:ext cx="137489" cy="138151"/>
              </a:xfrm>
              <a:prstGeom prst="rect">
                <a:avLst/>
              </a:prstGeom>
              <a:solidFill>
                <a:srgbClr val="00B05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95" name="矩形 94"/>
              <p:cNvSpPr/>
              <p:nvPr/>
            </p:nvSpPr>
            <p:spPr>
              <a:xfrm>
                <a:off x="4500723" y="5037225"/>
                <a:ext cx="139322" cy="138151"/>
              </a:xfrm>
              <a:prstGeom prst="rect">
                <a:avLst/>
              </a:prstGeom>
              <a:solidFill>
                <a:schemeClr val="accent5"/>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96" name="矩形 95"/>
              <p:cNvSpPr/>
              <p:nvPr/>
            </p:nvSpPr>
            <p:spPr>
              <a:xfrm>
                <a:off x="4363234" y="5037225"/>
                <a:ext cx="137489" cy="138151"/>
              </a:xfrm>
              <a:prstGeom prst="rect">
                <a:avLst/>
              </a:prstGeom>
              <a:solidFill>
                <a:srgbClr val="7030A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grpSp>
        <p:sp>
          <p:nvSpPr>
            <p:cNvPr id="97" name="矩形 96"/>
            <p:cNvSpPr/>
            <p:nvPr/>
          </p:nvSpPr>
          <p:spPr>
            <a:xfrm>
              <a:off x="4921788" y="6217767"/>
              <a:ext cx="137398" cy="139843"/>
            </a:xfrm>
            <a:prstGeom prst="rect">
              <a:avLst/>
            </a:prstGeom>
            <a:solidFill>
              <a:srgbClr val="00B05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98" name="矩形 97"/>
            <p:cNvSpPr/>
            <p:nvPr/>
          </p:nvSpPr>
          <p:spPr>
            <a:xfrm>
              <a:off x="4491270" y="6217767"/>
              <a:ext cx="137400" cy="139843"/>
            </a:xfrm>
            <a:prstGeom prst="rect">
              <a:avLst/>
            </a:prstGeom>
            <a:solidFill>
              <a:schemeClr val="accent5"/>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139308" name="文字方塊 115"/>
            <p:cNvSpPr txBox="1">
              <a:spLocks noChangeArrowheads="1"/>
            </p:cNvSpPr>
            <p:nvPr/>
          </p:nvSpPr>
          <p:spPr bwMode="auto">
            <a:xfrm>
              <a:off x="4629150" y="6075364"/>
              <a:ext cx="315913" cy="438542"/>
            </a:xfrm>
            <a:prstGeom prst="rect">
              <a:avLst/>
            </a:prstGeom>
            <a:noFill/>
            <a:ln w="9525">
              <a:noFill/>
              <a:miter lim="800000"/>
              <a:headEnd/>
              <a:tailEnd/>
            </a:ln>
          </p:spPr>
          <p:txBody>
            <a:bodyPr lIns="36000" rIns="36000">
              <a:spAutoFit/>
            </a:bodyPr>
            <a:lstStyle/>
            <a:p>
              <a:r>
                <a:rPr lang="zh-TW" altLang="en-US" sz="1600" b="1">
                  <a:latin typeface="Calibri" pitchFamily="34" charset="0"/>
                </a:rPr>
                <a:t>⊕</a:t>
              </a:r>
            </a:p>
          </p:txBody>
        </p:sp>
        <p:cxnSp>
          <p:nvCxnSpPr>
            <p:cNvPr id="100" name="直線單箭頭接點 99"/>
            <p:cNvCxnSpPr>
              <a:endCxn id="96" idx="2"/>
            </p:cNvCxnSpPr>
            <p:nvPr/>
          </p:nvCxnSpPr>
          <p:spPr>
            <a:xfrm rot="16200000" flipV="1">
              <a:off x="4100091" y="5507669"/>
              <a:ext cx="1007694" cy="342582"/>
            </a:xfrm>
            <a:prstGeom prst="straightConnector1">
              <a:avLst/>
            </a:prstGeom>
            <a:ln w="25400">
              <a:solidFill>
                <a:schemeClr val="accent6">
                  <a:lumMod val="75000"/>
                </a:schemeClr>
              </a:solidFill>
              <a:prstDash val="sysDash"/>
              <a:tailEnd type="arrow"/>
            </a:ln>
          </p:spPr>
          <p:style>
            <a:lnRef idx="2">
              <a:schemeClr val="accent1"/>
            </a:lnRef>
            <a:fillRef idx="0">
              <a:schemeClr val="accent1"/>
            </a:fillRef>
            <a:effectRef idx="1">
              <a:schemeClr val="accent1"/>
            </a:effectRef>
            <a:fontRef idx="minor">
              <a:schemeClr val="tx1"/>
            </a:fontRef>
          </p:style>
        </p:cxnSp>
        <p:grpSp>
          <p:nvGrpSpPr>
            <p:cNvPr id="139310" name="群組 120"/>
            <p:cNvGrpSpPr>
              <a:grpSpLocks/>
            </p:cNvGrpSpPr>
            <p:nvPr/>
          </p:nvGrpSpPr>
          <p:grpSpPr bwMode="auto">
            <a:xfrm>
              <a:off x="7189788" y="4391025"/>
              <a:ext cx="423862" cy="139700"/>
              <a:chOff x="7179164" y="4420540"/>
              <a:chExt cx="424301" cy="140246"/>
            </a:xfrm>
          </p:grpSpPr>
          <p:sp>
            <p:nvSpPr>
              <p:cNvPr id="102" name="矩形 101"/>
              <p:cNvSpPr/>
              <p:nvPr/>
            </p:nvSpPr>
            <p:spPr>
              <a:xfrm>
                <a:off x="7465251" y="4421097"/>
                <a:ext cx="137541" cy="140390"/>
              </a:xfrm>
              <a:prstGeom prst="rect">
                <a:avLst/>
              </a:prstGeom>
              <a:solidFill>
                <a:srgbClr val="00B05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103" name="矩形 102"/>
              <p:cNvSpPr/>
              <p:nvPr/>
            </p:nvSpPr>
            <p:spPr>
              <a:xfrm>
                <a:off x="7316706" y="4421097"/>
                <a:ext cx="139375" cy="140390"/>
              </a:xfrm>
              <a:prstGeom prst="rect">
                <a:avLst/>
              </a:prstGeom>
              <a:solidFill>
                <a:schemeClr val="accent5"/>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104" name="矩形 103"/>
              <p:cNvSpPr/>
              <p:nvPr/>
            </p:nvSpPr>
            <p:spPr>
              <a:xfrm>
                <a:off x="7179165" y="4421097"/>
                <a:ext cx="137541" cy="140390"/>
              </a:xfrm>
              <a:prstGeom prst="rect">
                <a:avLst/>
              </a:prstGeom>
              <a:solidFill>
                <a:srgbClr val="7030A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grpSp>
        <p:sp>
          <p:nvSpPr>
            <p:cNvPr id="105" name="矩形 104"/>
            <p:cNvSpPr/>
            <p:nvPr/>
          </p:nvSpPr>
          <p:spPr>
            <a:xfrm>
              <a:off x="6403865" y="5722147"/>
              <a:ext cx="137400" cy="139843"/>
            </a:xfrm>
            <a:prstGeom prst="rect">
              <a:avLst/>
            </a:prstGeom>
            <a:solidFill>
              <a:srgbClr val="7030A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grpSp>
          <p:nvGrpSpPr>
            <p:cNvPr id="139312" name="群組 122"/>
            <p:cNvGrpSpPr>
              <a:grpSpLocks/>
            </p:cNvGrpSpPr>
            <p:nvPr/>
          </p:nvGrpSpPr>
          <p:grpSpPr bwMode="auto">
            <a:xfrm>
              <a:off x="7170738" y="5029200"/>
              <a:ext cx="433387" cy="142875"/>
              <a:chOff x="4362652" y="5032261"/>
              <a:chExt cx="432082" cy="143252"/>
            </a:xfrm>
          </p:grpSpPr>
          <p:sp>
            <p:nvSpPr>
              <p:cNvPr id="107" name="矩形 106"/>
              <p:cNvSpPr/>
              <p:nvPr/>
            </p:nvSpPr>
            <p:spPr>
              <a:xfrm>
                <a:off x="4657442" y="5032161"/>
                <a:ext cx="136986" cy="140213"/>
              </a:xfrm>
              <a:prstGeom prst="rect">
                <a:avLst/>
              </a:prstGeom>
              <a:solidFill>
                <a:srgbClr val="00B05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108" name="矩形 107"/>
              <p:cNvSpPr/>
              <p:nvPr/>
            </p:nvSpPr>
            <p:spPr>
              <a:xfrm>
                <a:off x="4502192" y="5036285"/>
                <a:ext cx="136985" cy="140213"/>
              </a:xfrm>
              <a:prstGeom prst="rect">
                <a:avLst/>
              </a:prstGeom>
              <a:solidFill>
                <a:schemeClr val="accent5"/>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sp>
            <p:nvSpPr>
              <p:cNvPr id="109" name="矩形 108"/>
              <p:cNvSpPr/>
              <p:nvPr/>
            </p:nvSpPr>
            <p:spPr>
              <a:xfrm>
                <a:off x="4363380" y="5036285"/>
                <a:ext cx="136985" cy="140213"/>
              </a:xfrm>
              <a:prstGeom prst="rect">
                <a:avLst/>
              </a:prstGeom>
              <a:solidFill>
                <a:srgbClr val="7030A0"/>
              </a:solidFill>
              <a:ln w="158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sz="1600"/>
              </a:p>
            </p:txBody>
          </p:sp>
        </p:grpSp>
        <p:cxnSp>
          <p:nvCxnSpPr>
            <p:cNvPr id="110" name="直線單箭頭接點 109"/>
            <p:cNvCxnSpPr/>
            <p:nvPr/>
          </p:nvCxnSpPr>
          <p:spPr>
            <a:xfrm rot="5400000">
              <a:off x="6544940" y="5067015"/>
              <a:ext cx="536751" cy="752948"/>
            </a:xfrm>
            <a:prstGeom prst="straightConnector1">
              <a:avLst/>
            </a:prstGeom>
            <a:ln w="25400">
              <a:solidFill>
                <a:schemeClr val="accent6">
                  <a:lumMod val="75000"/>
                </a:schemeClr>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1" name="直線單箭頭接點 110"/>
            <p:cNvCxnSpPr>
              <a:endCxn id="103" idx="2"/>
            </p:cNvCxnSpPr>
            <p:nvPr/>
          </p:nvCxnSpPr>
          <p:spPr>
            <a:xfrm rot="5400000" flipH="1" flipV="1">
              <a:off x="7135477" y="4761605"/>
              <a:ext cx="491508" cy="31143"/>
            </a:xfrm>
            <a:prstGeom prst="straightConnector1">
              <a:avLst/>
            </a:prstGeom>
            <a:ln w="25400">
              <a:solidFill>
                <a:schemeClr val="accent6">
                  <a:lumMod val="75000"/>
                </a:schemeClr>
              </a:solidFill>
              <a:prstDash val="sysDash"/>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mtClean="0"/>
              <a:t>Storage pool, Share, Volume</a:t>
            </a:r>
            <a:endParaRPr lang="zh-TW" altLang="en-US" smtClean="0"/>
          </a:p>
        </p:txBody>
      </p:sp>
      <p:sp>
        <p:nvSpPr>
          <p:cNvPr id="51" name="向上箭號 50"/>
          <p:cNvSpPr/>
          <p:nvPr/>
        </p:nvSpPr>
        <p:spPr>
          <a:xfrm>
            <a:off x="728663" y="960438"/>
            <a:ext cx="684212" cy="3843337"/>
          </a:xfrm>
          <a:prstGeom prst="upArrow">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dirty="0">
              <a:noFill/>
            </a:endParaRPr>
          </a:p>
        </p:txBody>
      </p:sp>
      <p:sp>
        <p:nvSpPr>
          <p:cNvPr id="68" name="矩形 67"/>
          <p:cNvSpPr/>
          <p:nvPr/>
        </p:nvSpPr>
        <p:spPr>
          <a:xfrm>
            <a:off x="1931988" y="3144838"/>
            <a:ext cx="6773862" cy="782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69" name="矩形圖說文字 68"/>
          <p:cNvSpPr/>
          <p:nvPr/>
        </p:nvSpPr>
        <p:spPr>
          <a:xfrm>
            <a:off x="1941513" y="4002088"/>
            <a:ext cx="4421187" cy="784225"/>
          </a:xfrm>
          <a:prstGeom prst="wedgeRectCallout">
            <a:avLst>
              <a:gd name="adj1" fmla="val 1741"/>
              <a:gd name="adj2" fmla="val 64881"/>
            </a:avLst>
          </a:prstGeom>
          <a:noFill/>
          <a:ln>
            <a:solidFill>
              <a:srgbClr val="46C1A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70" name="矩形圖說文字 69"/>
          <p:cNvSpPr/>
          <p:nvPr/>
        </p:nvSpPr>
        <p:spPr>
          <a:xfrm>
            <a:off x="6572250" y="4014788"/>
            <a:ext cx="2273300" cy="781050"/>
          </a:xfrm>
          <a:prstGeom prst="wedgeRectCallout">
            <a:avLst>
              <a:gd name="adj1" fmla="val 57555"/>
              <a:gd name="adj2" fmla="val 49343"/>
            </a:avLst>
          </a:prstGeom>
          <a:noFill/>
          <a:ln>
            <a:solidFill>
              <a:srgbClr val="46C1A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41318" name="文字方塊 70"/>
          <p:cNvSpPr txBox="1">
            <a:spLocks noChangeArrowheads="1"/>
          </p:cNvSpPr>
          <p:nvPr/>
        </p:nvSpPr>
        <p:spPr bwMode="auto">
          <a:xfrm>
            <a:off x="2846388" y="4795838"/>
            <a:ext cx="1408112" cy="246062"/>
          </a:xfrm>
          <a:prstGeom prst="rect">
            <a:avLst/>
          </a:prstGeom>
          <a:noFill/>
          <a:ln w="9525">
            <a:noFill/>
            <a:miter lim="800000"/>
            <a:headEnd/>
            <a:tailEnd/>
          </a:ln>
        </p:spPr>
        <p:txBody>
          <a:bodyPr lIns="36000" tIns="0" rIns="36000" bIns="0">
            <a:spAutoFit/>
          </a:bodyPr>
          <a:lstStyle/>
          <a:p>
            <a:r>
              <a:rPr lang="en-US" altLang="zh-TW" sz="1600">
                <a:solidFill>
                  <a:srgbClr val="46C1A4"/>
                </a:solidFill>
                <a:latin typeface="Calibri" pitchFamily="34" charset="0"/>
              </a:rPr>
              <a:t>Local enclosure</a:t>
            </a:r>
            <a:endParaRPr lang="zh-TW" altLang="en-US" sz="1600">
              <a:solidFill>
                <a:srgbClr val="46C1A4"/>
              </a:solidFill>
              <a:latin typeface="Calibri" pitchFamily="34" charset="0"/>
            </a:endParaRPr>
          </a:p>
        </p:txBody>
      </p:sp>
      <p:sp>
        <p:nvSpPr>
          <p:cNvPr id="141319" name="文字方塊 71"/>
          <p:cNvSpPr txBox="1">
            <a:spLocks noChangeArrowheads="1"/>
          </p:cNvSpPr>
          <p:nvPr/>
        </p:nvSpPr>
        <p:spPr bwMode="auto">
          <a:xfrm>
            <a:off x="6854825" y="4794250"/>
            <a:ext cx="2289175" cy="246063"/>
          </a:xfrm>
          <a:prstGeom prst="rect">
            <a:avLst/>
          </a:prstGeom>
          <a:noFill/>
          <a:ln w="9525">
            <a:noFill/>
            <a:miter lim="800000"/>
            <a:headEnd/>
            <a:tailEnd/>
          </a:ln>
        </p:spPr>
        <p:txBody>
          <a:bodyPr lIns="36000" tIns="0" rIns="36000" bIns="0">
            <a:spAutoFit/>
          </a:bodyPr>
          <a:lstStyle/>
          <a:p>
            <a:r>
              <a:rPr lang="en-US" altLang="zh-TW" sz="1600">
                <a:solidFill>
                  <a:srgbClr val="46C1A4"/>
                </a:solidFill>
                <a:latin typeface="Calibri" pitchFamily="34" charset="0"/>
              </a:rPr>
              <a:t>Expansion enclosure(JBOD)</a:t>
            </a:r>
            <a:endParaRPr lang="zh-TW" altLang="en-US" sz="1600">
              <a:solidFill>
                <a:srgbClr val="46C1A4"/>
              </a:solidFill>
              <a:latin typeface="Calibri" pitchFamily="34" charset="0"/>
            </a:endParaRPr>
          </a:p>
        </p:txBody>
      </p:sp>
      <p:sp>
        <p:nvSpPr>
          <p:cNvPr id="141320" name="文字方塊 72"/>
          <p:cNvSpPr txBox="1">
            <a:spLocks noChangeArrowheads="1"/>
          </p:cNvSpPr>
          <p:nvPr/>
        </p:nvSpPr>
        <p:spPr bwMode="auto">
          <a:xfrm>
            <a:off x="238125" y="3333750"/>
            <a:ext cx="1676400" cy="369888"/>
          </a:xfrm>
          <a:prstGeom prst="rect">
            <a:avLst/>
          </a:prstGeom>
          <a:noFill/>
          <a:ln w="9525">
            <a:noFill/>
            <a:miter lim="800000"/>
            <a:headEnd/>
            <a:tailEnd/>
          </a:ln>
        </p:spPr>
        <p:txBody>
          <a:bodyPr lIns="36000" tIns="0" rIns="36000" bIns="0">
            <a:spAutoFit/>
          </a:bodyPr>
          <a:lstStyle/>
          <a:p>
            <a:r>
              <a:rPr lang="en-US" altLang="zh-TW" sz="2400">
                <a:solidFill>
                  <a:srgbClr val="7030A0"/>
                </a:solidFill>
                <a:latin typeface="Calibri" pitchFamily="34" charset="0"/>
              </a:rPr>
              <a:t>Storage pool</a:t>
            </a:r>
            <a:endParaRPr lang="zh-TW" altLang="en-US" sz="2400">
              <a:solidFill>
                <a:srgbClr val="7030A0"/>
              </a:solidFill>
              <a:latin typeface="Calibri" pitchFamily="34" charset="0"/>
            </a:endParaRPr>
          </a:p>
        </p:txBody>
      </p:sp>
      <p:sp>
        <p:nvSpPr>
          <p:cNvPr id="76" name="矩形 75"/>
          <p:cNvSpPr/>
          <p:nvPr/>
        </p:nvSpPr>
        <p:spPr>
          <a:xfrm>
            <a:off x="5294313" y="3297238"/>
            <a:ext cx="1146175" cy="474662"/>
          </a:xfrm>
          <a:prstGeom prst="rect">
            <a:avLst/>
          </a:prstGeom>
          <a:solidFill>
            <a:srgbClr val="0075C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fontAlgn="auto">
              <a:spcBef>
                <a:spcPts val="0"/>
              </a:spcBef>
              <a:spcAft>
                <a:spcPts val="0"/>
              </a:spcAft>
              <a:defRPr/>
            </a:pPr>
            <a:r>
              <a:rPr lang="en-US" altLang="zh-TW" dirty="0"/>
              <a:t>Hard spare</a:t>
            </a:r>
          </a:p>
          <a:p>
            <a:pPr algn="ctr" fontAlgn="auto">
              <a:spcBef>
                <a:spcPts val="0"/>
              </a:spcBef>
              <a:spcAft>
                <a:spcPts val="0"/>
              </a:spcAft>
              <a:defRPr/>
            </a:pPr>
            <a:r>
              <a:rPr lang="en-US" altLang="zh-TW" sz="1100" dirty="0"/>
              <a:t>dedicated</a:t>
            </a:r>
          </a:p>
        </p:txBody>
      </p:sp>
      <p:cxnSp>
        <p:nvCxnSpPr>
          <p:cNvPr id="86" name="直線接點 85"/>
          <p:cNvCxnSpPr/>
          <p:nvPr/>
        </p:nvCxnSpPr>
        <p:spPr>
          <a:xfrm>
            <a:off x="5437188" y="3757613"/>
            <a:ext cx="0" cy="438150"/>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a:off x="5846763" y="3748088"/>
            <a:ext cx="0" cy="438150"/>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88" name="直線接點 87"/>
          <p:cNvCxnSpPr/>
          <p:nvPr/>
        </p:nvCxnSpPr>
        <p:spPr>
          <a:xfrm>
            <a:off x="7424738" y="3757613"/>
            <a:ext cx="0" cy="438150"/>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7862888" y="3767138"/>
            <a:ext cx="0" cy="438150"/>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90" name="直線接點 89"/>
          <p:cNvCxnSpPr/>
          <p:nvPr/>
        </p:nvCxnSpPr>
        <p:spPr>
          <a:xfrm>
            <a:off x="8061325" y="3770313"/>
            <a:ext cx="233363" cy="428625"/>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91" name="直線接點 90"/>
          <p:cNvCxnSpPr/>
          <p:nvPr/>
        </p:nvCxnSpPr>
        <p:spPr>
          <a:xfrm flipH="1">
            <a:off x="7035800" y="3760788"/>
            <a:ext cx="195263" cy="457200"/>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grpSp>
        <p:nvGrpSpPr>
          <p:cNvPr id="141328" name="群組 103"/>
          <p:cNvGrpSpPr>
            <a:grpSpLocks/>
          </p:cNvGrpSpPr>
          <p:nvPr/>
        </p:nvGrpSpPr>
        <p:grpSpPr bwMode="auto">
          <a:xfrm>
            <a:off x="2163763" y="2354263"/>
            <a:ext cx="1400175" cy="650875"/>
            <a:chOff x="2164495" y="2332652"/>
            <a:chExt cx="1400214" cy="671805"/>
          </a:xfrm>
        </p:grpSpPr>
        <p:sp>
          <p:nvSpPr>
            <p:cNvPr id="121" name="矩形 120"/>
            <p:cNvSpPr/>
            <p:nvPr/>
          </p:nvSpPr>
          <p:spPr>
            <a:xfrm>
              <a:off x="2439140" y="2332652"/>
              <a:ext cx="1125569" cy="671805"/>
            </a:xfrm>
            <a:prstGeom prst="rect">
              <a:avLst/>
            </a:prstGeom>
            <a:gradFill flip="none" rotWithShape="1">
              <a:gsLst>
                <a:gs pos="0">
                  <a:schemeClr val="accent3">
                    <a:lumMod val="50000"/>
                  </a:schemeClr>
                </a:gs>
                <a:gs pos="50000">
                  <a:schemeClr val="accent3">
                    <a:lumMod val="50000"/>
                    <a:tint val="44500"/>
                    <a:satMod val="160000"/>
                  </a:schemeClr>
                </a:gs>
                <a:gs pos="100000">
                  <a:schemeClr val="accent3">
                    <a:lumMod val="50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dirty="0">
                <a:solidFill>
                  <a:schemeClr val="bg1"/>
                </a:solidFill>
              </a:endParaRPr>
            </a:p>
          </p:txBody>
        </p:sp>
        <p:sp>
          <p:nvSpPr>
            <p:cNvPr id="92" name="矩形 91"/>
            <p:cNvSpPr/>
            <p:nvPr/>
          </p:nvSpPr>
          <p:spPr>
            <a:xfrm>
              <a:off x="2164495" y="2332652"/>
              <a:ext cx="1125568" cy="67180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TW" dirty="0">
                  <a:solidFill>
                    <a:schemeClr val="bg1"/>
                  </a:solidFill>
                </a:rPr>
                <a:t>Share1</a:t>
              </a:r>
              <a:endParaRPr lang="zh-TW" altLang="en-US" dirty="0">
                <a:solidFill>
                  <a:schemeClr val="bg1"/>
                </a:solidFill>
              </a:endParaRPr>
            </a:p>
          </p:txBody>
        </p:sp>
      </p:grpSp>
      <p:sp>
        <p:nvSpPr>
          <p:cNvPr id="141329" name="文字方塊 92"/>
          <p:cNvSpPr txBox="1">
            <a:spLocks noChangeArrowheads="1"/>
          </p:cNvSpPr>
          <p:nvPr/>
        </p:nvSpPr>
        <p:spPr bwMode="auto">
          <a:xfrm>
            <a:off x="330200" y="4224338"/>
            <a:ext cx="1676400" cy="368300"/>
          </a:xfrm>
          <a:prstGeom prst="rect">
            <a:avLst/>
          </a:prstGeom>
          <a:noFill/>
          <a:ln w="9525">
            <a:noFill/>
            <a:miter lim="800000"/>
            <a:headEnd/>
            <a:tailEnd/>
          </a:ln>
        </p:spPr>
        <p:txBody>
          <a:bodyPr lIns="36000" tIns="0" rIns="36000" bIns="0">
            <a:spAutoFit/>
          </a:bodyPr>
          <a:lstStyle/>
          <a:p>
            <a:r>
              <a:rPr lang="en-US" altLang="zh-TW" sz="2400">
                <a:solidFill>
                  <a:srgbClr val="7030A0"/>
                </a:solidFill>
                <a:latin typeface="Calibri" pitchFamily="34" charset="0"/>
              </a:rPr>
              <a:t>Hard drives</a:t>
            </a:r>
            <a:endParaRPr lang="zh-TW" altLang="en-US" sz="2400">
              <a:solidFill>
                <a:srgbClr val="7030A0"/>
              </a:solidFill>
              <a:latin typeface="Calibri" pitchFamily="34" charset="0"/>
            </a:endParaRPr>
          </a:p>
        </p:txBody>
      </p:sp>
      <p:grpSp>
        <p:nvGrpSpPr>
          <p:cNvPr id="141330" name="群組 104"/>
          <p:cNvGrpSpPr>
            <a:grpSpLocks/>
          </p:cNvGrpSpPr>
          <p:nvPr/>
        </p:nvGrpSpPr>
        <p:grpSpPr bwMode="auto">
          <a:xfrm>
            <a:off x="3781425" y="2346325"/>
            <a:ext cx="1368425" cy="647700"/>
            <a:chOff x="3781228" y="2322492"/>
            <a:chExt cx="1368441" cy="672319"/>
          </a:xfrm>
        </p:grpSpPr>
        <p:sp>
          <p:nvSpPr>
            <p:cNvPr id="122" name="矩形 121"/>
            <p:cNvSpPr/>
            <p:nvPr/>
          </p:nvSpPr>
          <p:spPr>
            <a:xfrm>
              <a:off x="4024119" y="2322492"/>
              <a:ext cx="1125550" cy="672319"/>
            </a:xfrm>
            <a:prstGeom prst="rect">
              <a:avLst/>
            </a:prstGeom>
            <a:gradFill flip="none" rotWithShape="1">
              <a:gsLst>
                <a:gs pos="0">
                  <a:schemeClr val="accent3">
                    <a:lumMod val="50000"/>
                  </a:schemeClr>
                </a:gs>
                <a:gs pos="50000">
                  <a:schemeClr val="accent3">
                    <a:lumMod val="50000"/>
                    <a:tint val="44500"/>
                    <a:satMod val="160000"/>
                  </a:schemeClr>
                </a:gs>
                <a:gs pos="100000">
                  <a:schemeClr val="accent3">
                    <a:lumMod val="50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dirty="0">
                <a:solidFill>
                  <a:schemeClr val="bg1"/>
                </a:solidFill>
              </a:endParaRPr>
            </a:p>
          </p:txBody>
        </p:sp>
        <p:sp>
          <p:nvSpPr>
            <p:cNvPr id="94" name="矩形 93"/>
            <p:cNvSpPr/>
            <p:nvPr/>
          </p:nvSpPr>
          <p:spPr>
            <a:xfrm>
              <a:off x="3781228" y="2322492"/>
              <a:ext cx="1125551" cy="672319"/>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TW" dirty="0">
                  <a:solidFill>
                    <a:schemeClr val="bg1"/>
                  </a:solidFill>
                </a:rPr>
                <a:t>Share2</a:t>
              </a:r>
              <a:endParaRPr lang="zh-TW" altLang="en-US" dirty="0">
                <a:solidFill>
                  <a:schemeClr val="bg1"/>
                </a:solidFill>
              </a:endParaRPr>
            </a:p>
          </p:txBody>
        </p:sp>
      </p:grpSp>
      <p:grpSp>
        <p:nvGrpSpPr>
          <p:cNvPr id="141331" name="群組 105"/>
          <p:cNvGrpSpPr>
            <a:grpSpLocks/>
          </p:cNvGrpSpPr>
          <p:nvPr/>
        </p:nvGrpSpPr>
        <p:grpSpPr bwMode="auto">
          <a:xfrm>
            <a:off x="5360988" y="2354263"/>
            <a:ext cx="1363662" cy="639762"/>
            <a:chOff x="5361307" y="2322492"/>
            <a:chExt cx="1363162" cy="672319"/>
          </a:xfrm>
        </p:grpSpPr>
        <p:sp>
          <p:nvSpPr>
            <p:cNvPr id="123" name="矩形 122"/>
            <p:cNvSpPr/>
            <p:nvPr/>
          </p:nvSpPr>
          <p:spPr>
            <a:xfrm>
              <a:off x="5599345" y="2322492"/>
              <a:ext cx="1125124" cy="672319"/>
            </a:xfrm>
            <a:prstGeom prst="rect">
              <a:avLst/>
            </a:prstGeom>
            <a:gradFill flip="none" rotWithShape="1">
              <a:gsLst>
                <a:gs pos="0">
                  <a:schemeClr val="accent3">
                    <a:lumMod val="50000"/>
                  </a:schemeClr>
                </a:gs>
                <a:gs pos="50000">
                  <a:schemeClr val="accent3">
                    <a:lumMod val="50000"/>
                    <a:tint val="44500"/>
                    <a:satMod val="160000"/>
                  </a:schemeClr>
                </a:gs>
                <a:gs pos="100000">
                  <a:schemeClr val="accent3">
                    <a:lumMod val="50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dirty="0">
                <a:solidFill>
                  <a:schemeClr val="bg1"/>
                </a:solidFill>
              </a:endParaRPr>
            </a:p>
          </p:txBody>
        </p:sp>
        <p:sp>
          <p:nvSpPr>
            <p:cNvPr id="95" name="矩形 94"/>
            <p:cNvSpPr/>
            <p:nvPr/>
          </p:nvSpPr>
          <p:spPr>
            <a:xfrm>
              <a:off x="5361307" y="2322492"/>
              <a:ext cx="1125124" cy="672319"/>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TW" dirty="0">
                  <a:solidFill>
                    <a:schemeClr val="bg1"/>
                  </a:solidFill>
                </a:rPr>
                <a:t>Volume1</a:t>
              </a:r>
              <a:endParaRPr lang="zh-TW" altLang="en-US" dirty="0">
                <a:solidFill>
                  <a:schemeClr val="bg1"/>
                </a:solidFill>
              </a:endParaRPr>
            </a:p>
          </p:txBody>
        </p:sp>
      </p:grpSp>
      <p:grpSp>
        <p:nvGrpSpPr>
          <p:cNvPr id="141332" name="群組 106"/>
          <p:cNvGrpSpPr>
            <a:grpSpLocks/>
          </p:cNvGrpSpPr>
          <p:nvPr/>
        </p:nvGrpSpPr>
        <p:grpSpPr bwMode="auto">
          <a:xfrm>
            <a:off x="6940550" y="2346325"/>
            <a:ext cx="1398588" cy="647700"/>
            <a:chOff x="6939971" y="2322492"/>
            <a:chExt cx="1399938" cy="672319"/>
          </a:xfrm>
        </p:grpSpPr>
        <p:sp>
          <p:nvSpPr>
            <p:cNvPr id="124" name="矩形 123"/>
            <p:cNvSpPr/>
            <p:nvPr/>
          </p:nvSpPr>
          <p:spPr>
            <a:xfrm>
              <a:off x="7213285" y="2322492"/>
              <a:ext cx="1126624" cy="672319"/>
            </a:xfrm>
            <a:prstGeom prst="rect">
              <a:avLst/>
            </a:prstGeom>
            <a:gradFill flip="none" rotWithShape="1">
              <a:gsLst>
                <a:gs pos="0">
                  <a:schemeClr val="accent3">
                    <a:lumMod val="50000"/>
                  </a:schemeClr>
                </a:gs>
                <a:gs pos="50000">
                  <a:schemeClr val="accent3">
                    <a:lumMod val="50000"/>
                    <a:tint val="44500"/>
                    <a:satMod val="160000"/>
                  </a:schemeClr>
                </a:gs>
                <a:gs pos="100000">
                  <a:schemeClr val="accent3">
                    <a:lumMod val="50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dirty="0">
                <a:solidFill>
                  <a:schemeClr val="bg1"/>
                </a:solidFill>
              </a:endParaRPr>
            </a:p>
          </p:txBody>
        </p:sp>
        <p:sp>
          <p:nvSpPr>
            <p:cNvPr id="96" name="矩形 95"/>
            <p:cNvSpPr/>
            <p:nvPr/>
          </p:nvSpPr>
          <p:spPr>
            <a:xfrm>
              <a:off x="6939971" y="2322492"/>
              <a:ext cx="1126624" cy="672319"/>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TW" dirty="0">
                  <a:solidFill>
                    <a:schemeClr val="bg1"/>
                  </a:solidFill>
                </a:rPr>
                <a:t>Volume2</a:t>
              </a:r>
              <a:endParaRPr lang="zh-TW" altLang="en-US" dirty="0">
                <a:solidFill>
                  <a:schemeClr val="bg1"/>
                </a:solidFill>
              </a:endParaRPr>
            </a:p>
          </p:txBody>
        </p:sp>
      </p:grpSp>
      <p:sp>
        <p:nvSpPr>
          <p:cNvPr id="141333" name="文字方塊 96"/>
          <p:cNvSpPr txBox="1">
            <a:spLocks noChangeArrowheads="1"/>
          </p:cNvSpPr>
          <p:nvPr/>
        </p:nvSpPr>
        <p:spPr bwMode="auto">
          <a:xfrm>
            <a:off x="136525" y="2479675"/>
            <a:ext cx="1865313" cy="369888"/>
          </a:xfrm>
          <a:prstGeom prst="rect">
            <a:avLst/>
          </a:prstGeom>
          <a:noFill/>
          <a:ln w="9525">
            <a:noFill/>
            <a:miter lim="800000"/>
            <a:headEnd/>
            <a:tailEnd/>
          </a:ln>
        </p:spPr>
        <p:txBody>
          <a:bodyPr lIns="36000" tIns="0" rIns="36000" bIns="0">
            <a:spAutoFit/>
          </a:bodyPr>
          <a:lstStyle/>
          <a:p>
            <a:r>
              <a:rPr lang="en-US" altLang="zh-TW" sz="2400">
                <a:solidFill>
                  <a:srgbClr val="7030A0"/>
                </a:solidFill>
                <a:latin typeface="Calibri" pitchFamily="34" charset="0"/>
              </a:rPr>
              <a:t>Share/Volume</a:t>
            </a:r>
            <a:endParaRPr lang="zh-TW" altLang="en-US" sz="2400">
              <a:solidFill>
                <a:srgbClr val="7030A0"/>
              </a:solidFill>
              <a:latin typeface="Calibri" pitchFamily="34" charset="0"/>
            </a:endParaRPr>
          </a:p>
        </p:txBody>
      </p:sp>
      <p:sp>
        <p:nvSpPr>
          <p:cNvPr id="141334" name="文字方塊 97"/>
          <p:cNvSpPr txBox="1">
            <a:spLocks noChangeArrowheads="1"/>
          </p:cNvSpPr>
          <p:nvPr/>
        </p:nvSpPr>
        <p:spPr bwMode="auto">
          <a:xfrm>
            <a:off x="161925" y="1416050"/>
            <a:ext cx="1865313" cy="369888"/>
          </a:xfrm>
          <a:prstGeom prst="rect">
            <a:avLst/>
          </a:prstGeom>
          <a:noFill/>
          <a:ln w="9525">
            <a:noFill/>
            <a:miter lim="800000"/>
            <a:headEnd/>
            <a:tailEnd/>
          </a:ln>
        </p:spPr>
        <p:txBody>
          <a:bodyPr lIns="36000" tIns="0" rIns="36000" bIns="0">
            <a:spAutoFit/>
          </a:bodyPr>
          <a:lstStyle/>
          <a:p>
            <a:r>
              <a:rPr lang="en-US" altLang="zh-TW" sz="2400">
                <a:solidFill>
                  <a:srgbClr val="7030A0"/>
                </a:solidFill>
                <a:latin typeface="Calibri" pitchFamily="34" charset="0"/>
              </a:rPr>
              <a:t>Host interface</a:t>
            </a:r>
            <a:endParaRPr lang="zh-TW" altLang="en-US" sz="2400">
              <a:solidFill>
                <a:srgbClr val="7030A0"/>
              </a:solidFill>
              <a:latin typeface="Calibri" pitchFamily="34" charset="0"/>
            </a:endParaRPr>
          </a:p>
        </p:txBody>
      </p:sp>
      <p:pic>
        <p:nvPicPr>
          <p:cNvPr id="141335" name="圖片 108" descr="iSCSI.png"/>
          <p:cNvPicPr>
            <a:picLocks noChangeAspect="1"/>
          </p:cNvPicPr>
          <p:nvPr/>
        </p:nvPicPr>
        <p:blipFill>
          <a:blip r:embed="rId3"/>
          <a:srcRect/>
          <a:stretch>
            <a:fillRect/>
          </a:stretch>
        </p:blipFill>
        <p:spPr bwMode="auto">
          <a:xfrm>
            <a:off x="5683250" y="1466850"/>
            <a:ext cx="406400" cy="406400"/>
          </a:xfrm>
          <a:prstGeom prst="rect">
            <a:avLst/>
          </a:prstGeom>
          <a:noFill/>
          <a:ln w="9525">
            <a:noFill/>
            <a:miter lim="800000"/>
            <a:headEnd/>
            <a:tailEnd/>
          </a:ln>
        </p:spPr>
      </p:pic>
      <p:pic>
        <p:nvPicPr>
          <p:cNvPr id="141336" name="Picture 2" descr="http://www.tacgraphics.com/i/icons1b.gif"/>
          <p:cNvPicPr>
            <a:picLocks noChangeAspect="1" noChangeArrowheads="1"/>
          </p:cNvPicPr>
          <p:nvPr/>
        </p:nvPicPr>
        <p:blipFill>
          <a:blip r:embed="rId4"/>
          <a:srcRect/>
          <a:stretch>
            <a:fillRect/>
          </a:stretch>
        </p:blipFill>
        <p:spPr bwMode="auto">
          <a:xfrm>
            <a:off x="7226300" y="1458913"/>
            <a:ext cx="409575" cy="409575"/>
          </a:xfrm>
          <a:prstGeom prst="rect">
            <a:avLst/>
          </a:prstGeom>
          <a:noFill/>
          <a:ln w="9525">
            <a:noFill/>
            <a:miter lim="800000"/>
            <a:headEnd/>
            <a:tailEnd/>
          </a:ln>
        </p:spPr>
      </p:pic>
      <p:sp>
        <p:nvSpPr>
          <p:cNvPr id="141337" name="文字方塊 110"/>
          <p:cNvSpPr txBox="1">
            <a:spLocks noChangeArrowheads="1"/>
          </p:cNvSpPr>
          <p:nvPr/>
        </p:nvSpPr>
        <p:spPr bwMode="auto">
          <a:xfrm>
            <a:off x="5614988" y="1209675"/>
            <a:ext cx="577850" cy="277813"/>
          </a:xfrm>
          <a:prstGeom prst="rect">
            <a:avLst/>
          </a:prstGeom>
          <a:noFill/>
          <a:ln w="9525">
            <a:noFill/>
            <a:miter lim="800000"/>
            <a:headEnd/>
            <a:tailEnd/>
          </a:ln>
        </p:spPr>
        <p:txBody>
          <a:bodyPr lIns="36000" tIns="0" rIns="36000" bIns="0">
            <a:spAutoFit/>
          </a:bodyPr>
          <a:lstStyle/>
          <a:p>
            <a:r>
              <a:rPr lang="en-US" altLang="zh-TW" b="1">
                <a:solidFill>
                  <a:srgbClr val="0070C0"/>
                </a:solidFill>
                <a:latin typeface="Calibri" pitchFamily="34" charset="0"/>
              </a:rPr>
              <a:t>iSCSI</a:t>
            </a:r>
            <a:endParaRPr lang="zh-TW" altLang="en-US" b="1">
              <a:solidFill>
                <a:srgbClr val="0070C0"/>
              </a:solidFill>
              <a:latin typeface="Calibri" pitchFamily="34" charset="0"/>
            </a:endParaRPr>
          </a:p>
        </p:txBody>
      </p:sp>
      <p:sp>
        <p:nvSpPr>
          <p:cNvPr id="141338" name="文字方塊 111"/>
          <p:cNvSpPr txBox="1">
            <a:spLocks noChangeArrowheads="1"/>
          </p:cNvSpPr>
          <p:nvPr/>
        </p:nvSpPr>
        <p:spPr bwMode="auto">
          <a:xfrm>
            <a:off x="6797675" y="1177925"/>
            <a:ext cx="1477963" cy="276225"/>
          </a:xfrm>
          <a:prstGeom prst="rect">
            <a:avLst/>
          </a:prstGeom>
          <a:noFill/>
          <a:ln w="9525">
            <a:noFill/>
            <a:miter lim="800000"/>
            <a:headEnd/>
            <a:tailEnd/>
          </a:ln>
        </p:spPr>
        <p:txBody>
          <a:bodyPr lIns="36000" tIns="0" rIns="36000" bIns="0">
            <a:spAutoFit/>
          </a:bodyPr>
          <a:lstStyle/>
          <a:p>
            <a:r>
              <a:rPr lang="en-US" altLang="zh-TW" b="1">
                <a:solidFill>
                  <a:srgbClr val="0070C0"/>
                </a:solidFill>
                <a:latin typeface="Calibri" pitchFamily="34" charset="0"/>
              </a:rPr>
              <a:t>Fibre Channel</a:t>
            </a:r>
            <a:endParaRPr lang="zh-TW" altLang="en-US" b="1">
              <a:solidFill>
                <a:srgbClr val="0070C0"/>
              </a:solidFill>
              <a:latin typeface="Calibri" pitchFamily="34" charset="0"/>
            </a:endParaRPr>
          </a:p>
        </p:txBody>
      </p:sp>
      <p:cxnSp>
        <p:nvCxnSpPr>
          <p:cNvPr id="113" name="直線單箭頭接點 112"/>
          <p:cNvCxnSpPr>
            <a:stCxn id="92" idx="0"/>
          </p:cNvCxnSpPr>
          <p:nvPr/>
        </p:nvCxnSpPr>
        <p:spPr>
          <a:xfrm rot="16200000" flipV="1">
            <a:off x="2544763" y="2171700"/>
            <a:ext cx="363538" cy="1587"/>
          </a:xfrm>
          <a:prstGeom prst="straightConnector1">
            <a:avLst/>
          </a:prstGeom>
          <a:ln w="254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5" name="直線單箭頭接點 114"/>
          <p:cNvCxnSpPr/>
          <p:nvPr/>
        </p:nvCxnSpPr>
        <p:spPr>
          <a:xfrm flipH="1" flipV="1">
            <a:off x="5870575" y="1981200"/>
            <a:ext cx="1588" cy="341313"/>
          </a:xfrm>
          <a:prstGeom prst="straightConnector1">
            <a:avLst/>
          </a:prstGeom>
          <a:ln w="254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6" name="直線單箭頭接點 115"/>
          <p:cNvCxnSpPr/>
          <p:nvPr/>
        </p:nvCxnSpPr>
        <p:spPr>
          <a:xfrm flipH="1" flipV="1">
            <a:off x="7421563" y="1992313"/>
            <a:ext cx="1587" cy="342900"/>
          </a:xfrm>
          <a:prstGeom prst="straightConnector1">
            <a:avLst/>
          </a:prstGeom>
          <a:ln w="254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1342" name="文字方塊 116"/>
          <p:cNvSpPr txBox="1">
            <a:spLocks noChangeArrowheads="1"/>
          </p:cNvSpPr>
          <p:nvPr/>
        </p:nvSpPr>
        <p:spPr bwMode="auto">
          <a:xfrm>
            <a:off x="5403850" y="2335213"/>
            <a:ext cx="1046163" cy="214312"/>
          </a:xfrm>
          <a:prstGeom prst="rect">
            <a:avLst/>
          </a:prstGeom>
          <a:noFill/>
          <a:ln w="9525">
            <a:noFill/>
            <a:miter lim="800000"/>
            <a:headEnd/>
            <a:tailEnd/>
          </a:ln>
        </p:spPr>
        <p:txBody>
          <a:bodyPr lIns="0" tIns="0" rIns="0" bIns="0">
            <a:spAutoFit/>
          </a:bodyPr>
          <a:lstStyle/>
          <a:p>
            <a:r>
              <a:rPr lang="en-US" altLang="zh-TW" sz="1400">
                <a:solidFill>
                  <a:srgbClr val="FF6600"/>
                </a:solidFill>
                <a:latin typeface="Calibri" pitchFamily="34" charset="0"/>
              </a:rPr>
              <a:t>LUN1 …  LUNn</a:t>
            </a:r>
            <a:endParaRPr lang="zh-TW" altLang="en-US" sz="1400">
              <a:solidFill>
                <a:srgbClr val="FF6600"/>
              </a:solidFill>
              <a:latin typeface="Calibri" pitchFamily="34" charset="0"/>
            </a:endParaRPr>
          </a:p>
        </p:txBody>
      </p:sp>
      <p:sp>
        <p:nvSpPr>
          <p:cNvPr id="141343" name="文字方塊 118"/>
          <p:cNvSpPr txBox="1">
            <a:spLocks noChangeArrowheads="1"/>
          </p:cNvSpPr>
          <p:nvPr/>
        </p:nvSpPr>
        <p:spPr bwMode="auto">
          <a:xfrm>
            <a:off x="6973888" y="2336800"/>
            <a:ext cx="1103312" cy="215900"/>
          </a:xfrm>
          <a:prstGeom prst="rect">
            <a:avLst/>
          </a:prstGeom>
          <a:noFill/>
          <a:ln w="9525">
            <a:noFill/>
            <a:miter lim="800000"/>
            <a:headEnd/>
            <a:tailEnd/>
          </a:ln>
        </p:spPr>
        <p:txBody>
          <a:bodyPr lIns="0" tIns="0" rIns="0" bIns="0">
            <a:spAutoFit/>
          </a:bodyPr>
          <a:lstStyle/>
          <a:p>
            <a:r>
              <a:rPr lang="en-US" altLang="zh-TW" sz="1400">
                <a:solidFill>
                  <a:srgbClr val="FF6600"/>
                </a:solidFill>
                <a:latin typeface="Calibri" pitchFamily="34" charset="0"/>
              </a:rPr>
              <a:t>LUN1 …   LUNn</a:t>
            </a:r>
            <a:endParaRPr lang="zh-TW" altLang="en-US" sz="1400">
              <a:solidFill>
                <a:srgbClr val="FF6600"/>
              </a:solidFill>
              <a:latin typeface="Calibri" pitchFamily="34" charset="0"/>
            </a:endParaRPr>
          </a:p>
        </p:txBody>
      </p:sp>
      <p:grpSp>
        <p:nvGrpSpPr>
          <p:cNvPr id="141344" name="群組 125"/>
          <p:cNvGrpSpPr>
            <a:grpSpLocks/>
          </p:cNvGrpSpPr>
          <p:nvPr/>
        </p:nvGrpSpPr>
        <p:grpSpPr bwMode="auto">
          <a:xfrm>
            <a:off x="3960813" y="1125538"/>
            <a:ext cx="1239837" cy="898525"/>
            <a:chOff x="2361456" y="1125308"/>
            <a:chExt cx="1238994" cy="897981"/>
          </a:xfrm>
        </p:grpSpPr>
        <p:grpSp>
          <p:nvGrpSpPr>
            <p:cNvPr id="141393" name="群組 98"/>
            <p:cNvGrpSpPr>
              <a:grpSpLocks/>
            </p:cNvGrpSpPr>
            <p:nvPr/>
          </p:nvGrpSpPr>
          <p:grpSpPr bwMode="auto">
            <a:xfrm>
              <a:off x="2361456" y="1125308"/>
              <a:ext cx="775285" cy="897981"/>
              <a:chOff x="2326732" y="1194756"/>
              <a:chExt cx="775285" cy="897981"/>
            </a:xfrm>
          </p:grpSpPr>
          <p:pic>
            <p:nvPicPr>
              <p:cNvPr id="141395" name="Picture 11" descr="http://www.oldrepublic.net/content/attachments/474d1321896233-win_mac.png/"/>
              <p:cNvPicPr>
                <a:picLocks noChangeAspect="1" noChangeArrowheads="1"/>
              </p:cNvPicPr>
              <p:nvPr/>
            </p:nvPicPr>
            <p:blipFill>
              <a:blip r:embed="rId5"/>
              <a:srcRect l="52655" t="23883" b="21951"/>
              <a:stretch>
                <a:fillRect/>
              </a:stretch>
            </p:blipFill>
            <p:spPr bwMode="auto">
              <a:xfrm>
                <a:off x="2340590" y="1239146"/>
                <a:ext cx="297087" cy="339886"/>
              </a:xfrm>
              <a:prstGeom prst="rect">
                <a:avLst/>
              </a:prstGeom>
              <a:noFill/>
              <a:ln w="9525">
                <a:noFill/>
                <a:miter lim="800000"/>
                <a:headEnd/>
                <a:tailEnd/>
              </a:ln>
            </p:spPr>
          </p:pic>
          <p:pic>
            <p:nvPicPr>
              <p:cNvPr id="141396" name="Picture 12"/>
              <p:cNvPicPr>
                <a:picLocks noChangeAspect="1" noChangeArrowheads="1"/>
              </p:cNvPicPr>
              <p:nvPr/>
            </p:nvPicPr>
            <p:blipFill>
              <a:blip r:embed="rId6"/>
              <a:srcRect l="17349"/>
              <a:stretch>
                <a:fillRect/>
              </a:stretch>
            </p:blipFill>
            <p:spPr bwMode="auto">
              <a:xfrm>
                <a:off x="2732812" y="1194756"/>
                <a:ext cx="295868" cy="378051"/>
              </a:xfrm>
              <a:prstGeom prst="rect">
                <a:avLst/>
              </a:prstGeom>
              <a:noFill/>
              <a:ln w="9525">
                <a:noFill/>
                <a:miter lim="800000"/>
                <a:headEnd/>
                <a:tailEnd/>
              </a:ln>
            </p:spPr>
          </p:pic>
          <p:pic>
            <p:nvPicPr>
              <p:cNvPr id="141397" name="Picture 11" descr="http://www.oldrepublic.net/content/attachments/474d1321896233-win_mac.png/"/>
              <p:cNvPicPr>
                <a:picLocks noChangeAspect="1" noChangeArrowheads="1"/>
              </p:cNvPicPr>
              <p:nvPr/>
            </p:nvPicPr>
            <p:blipFill>
              <a:blip r:embed="rId5"/>
              <a:srcRect t="12044" r="52731" b="21951"/>
              <a:stretch>
                <a:fillRect/>
              </a:stretch>
            </p:blipFill>
            <p:spPr bwMode="auto">
              <a:xfrm>
                <a:off x="2326732" y="1668281"/>
                <a:ext cx="297155" cy="414945"/>
              </a:xfrm>
              <a:prstGeom prst="rect">
                <a:avLst/>
              </a:prstGeom>
              <a:noFill/>
              <a:ln w="9525">
                <a:noFill/>
                <a:miter lim="800000"/>
                <a:headEnd/>
                <a:tailEnd/>
              </a:ln>
            </p:spPr>
          </p:pic>
          <p:pic>
            <p:nvPicPr>
              <p:cNvPr id="141398" name="Picture 2" descr="https://encrypted-tbn2.gstatic.com/images?q=tbn:ANd9GcS27VoE7Qrd-D0gXnhi16v3yh6ZyE_TVD9JnbxTVKmKu0_84uNL7w">
                <a:hlinkClick r:id="rId7"/>
              </p:cNvPr>
              <p:cNvPicPr>
                <a:picLocks noChangeAspect="1" noChangeArrowheads="1"/>
              </p:cNvPicPr>
              <p:nvPr/>
            </p:nvPicPr>
            <p:blipFill>
              <a:blip r:embed="rId8"/>
              <a:srcRect/>
              <a:stretch>
                <a:fillRect/>
              </a:stretch>
            </p:blipFill>
            <p:spPr bwMode="auto">
              <a:xfrm>
                <a:off x="2708217" y="1683594"/>
                <a:ext cx="393800" cy="409143"/>
              </a:xfrm>
              <a:prstGeom prst="rect">
                <a:avLst/>
              </a:prstGeom>
              <a:noFill/>
              <a:ln w="9525">
                <a:noFill/>
                <a:miter lim="800000"/>
                <a:headEnd/>
                <a:tailEnd/>
              </a:ln>
            </p:spPr>
          </p:pic>
        </p:grpSp>
        <p:pic>
          <p:nvPicPr>
            <p:cNvPr id="141394" name="Picture 2" descr="WebDAV Hosting"/>
            <p:cNvPicPr>
              <a:picLocks noChangeAspect="1" noChangeArrowheads="1"/>
            </p:cNvPicPr>
            <p:nvPr/>
          </p:nvPicPr>
          <p:blipFill>
            <a:blip r:embed="rId9"/>
            <a:srcRect/>
            <a:stretch>
              <a:fillRect/>
            </a:stretch>
          </p:blipFill>
          <p:spPr bwMode="auto">
            <a:xfrm>
              <a:off x="2909454" y="1200438"/>
              <a:ext cx="690996" cy="690996"/>
            </a:xfrm>
            <a:prstGeom prst="rect">
              <a:avLst/>
            </a:prstGeom>
            <a:noFill/>
            <a:ln w="9525">
              <a:noFill/>
              <a:miter lim="800000"/>
              <a:headEnd/>
              <a:tailEnd/>
            </a:ln>
          </p:spPr>
        </p:pic>
      </p:grpSp>
      <p:grpSp>
        <p:nvGrpSpPr>
          <p:cNvPr id="141345" name="群組 124"/>
          <p:cNvGrpSpPr>
            <a:grpSpLocks/>
          </p:cNvGrpSpPr>
          <p:nvPr/>
        </p:nvGrpSpPr>
        <p:grpSpPr bwMode="auto">
          <a:xfrm>
            <a:off x="2362200" y="1125538"/>
            <a:ext cx="1238250" cy="898525"/>
            <a:chOff x="2361456" y="1125308"/>
            <a:chExt cx="1238994" cy="897981"/>
          </a:xfrm>
        </p:grpSpPr>
        <p:grpSp>
          <p:nvGrpSpPr>
            <p:cNvPr id="141387" name="群組 98"/>
            <p:cNvGrpSpPr>
              <a:grpSpLocks/>
            </p:cNvGrpSpPr>
            <p:nvPr/>
          </p:nvGrpSpPr>
          <p:grpSpPr bwMode="auto">
            <a:xfrm>
              <a:off x="2361456" y="1125308"/>
              <a:ext cx="775285" cy="897981"/>
              <a:chOff x="2326732" y="1194756"/>
              <a:chExt cx="775285" cy="897981"/>
            </a:xfrm>
          </p:grpSpPr>
          <p:pic>
            <p:nvPicPr>
              <p:cNvPr id="141389" name="Picture 11" descr="http://www.oldrepublic.net/content/attachments/474d1321896233-win_mac.png/"/>
              <p:cNvPicPr>
                <a:picLocks noChangeAspect="1" noChangeArrowheads="1"/>
              </p:cNvPicPr>
              <p:nvPr/>
            </p:nvPicPr>
            <p:blipFill>
              <a:blip r:embed="rId5"/>
              <a:srcRect l="52655" t="23883" b="21951"/>
              <a:stretch>
                <a:fillRect/>
              </a:stretch>
            </p:blipFill>
            <p:spPr bwMode="auto">
              <a:xfrm>
                <a:off x="2340590" y="1239146"/>
                <a:ext cx="297087" cy="339886"/>
              </a:xfrm>
              <a:prstGeom prst="rect">
                <a:avLst/>
              </a:prstGeom>
              <a:noFill/>
              <a:ln w="9525">
                <a:noFill/>
                <a:miter lim="800000"/>
                <a:headEnd/>
                <a:tailEnd/>
              </a:ln>
            </p:spPr>
          </p:pic>
          <p:pic>
            <p:nvPicPr>
              <p:cNvPr id="141390" name="Picture 12"/>
              <p:cNvPicPr>
                <a:picLocks noChangeAspect="1" noChangeArrowheads="1"/>
              </p:cNvPicPr>
              <p:nvPr/>
            </p:nvPicPr>
            <p:blipFill>
              <a:blip r:embed="rId6"/>
              <a:srcRect l="17349"/>
              <a:stretch>
                <a:fillRect/>
              </a:stretch>
            </p:blipFill>
            <p:spPr bwMode="auto">
              <a:xfrm>
                <a:off x="2732812" y="1194756"/>
                <a:ext cx="295868" cy="378051"/>
              </a:xfrm>
              <a:prstGeom prst="rect">
                <a:avLst/>
              </a:prstGeom>
              <a:noFill/>
              <a:ln w="9525">
                <a:noFill/>
                <a:miter lim="800000"/>
                <a:headEnd/>
                <a:tailEnd/>
              </a:ln>
            </p:spPr>
          </p:pic>
          <p:pic>
            <p:nvPicPr>
              <p:cNvPr id="141391" name="Picture 11" descr="http://www.oldrepublic.net/content/attachments/474d1321896233-win_mac.png/"/>
              <p:cNvPicPr>
                <a:picLocks noChangeAspect="1" noChangeArrowheads="1"/>
              </p:cNvPicPr>
              <p:nvPr/>
            </p:nvPicPr>
            <p:blipFill>
              <a:blip r:embed="rId5"/>
              <a:srcRect t="12044" r="52731" b="21951"/>
              <a:stretch>
                <a:fillRect/>
              </a:stretch>
            </p:blipFill>
            <p:spPr bwMode="auto">
              <a:xfrm>
                <a:off x="2326732" y="1668281"/>
                <a:ext cx="297155" cy="414945"/>
              </a:xfrm>
              <a:prstGeom prst="rect">
                <a:avLst/>
              </a:prstGeom>
              <a:noFill/>
              <a:ln w="9525">
                <a:noFill/>
                <a:miter lim="800000"/>
                <a:headEnd/>
                <a:tailEnd/>
              </a:ln>
            </p:spPr>
          </p:pic>
          <p:pic>
            <p:nvPicPr>
              <p:cNvPr id="141392" name="Picture 2" descr="https://encrypted-tbn2.gstatic.com/images?q=tbn:ANd9GcS27VoE7Qrd-D0gXnhi16v3yh6ZyE_TVD9JnbxTVKmKu0_84uNL7w">
                <a:hlinkClick r:id="rId7"/>
              </p:cNvPr>
              <p:cNvPicPr>
                <a:picLocks noChangeAspect="1" noChangeArrowheads="1"/>
              </p:cNvPicPr>
              <p:nvPr/>
            </p:nvPicPr>
            <p:blipFill>
              <a:blip r:embed="rId8"/>
              <a:srcRect/>
              <a:stretch>
                <a:fillRect/>
              </a:stretch>
            </p:blipFill>
            <p:spPr bwMode="auto">
              <a:xfrm>
                <a:off x="2708217" y="1683594"/>
                <a:ext cx="393800" cy="409143"/>
              </a:xfrm>
              <a:prstGeom prst="rect">
                <a:avLst/>
              </a:prstGeom>
              <a:noFill/>
              <a:ln w="9525">
                <a:noFill/>
                <a:miter lim="800000"/>
                <a:headEnd/>
                <a:tailEnd/>
              </a:ln>
            </p:spPr>
          </p:pic>
        </p:grpSp>
        <p:pic>
          <p:nvPicPr>
            <p:cNvPr id="141388" name="Picture 2" descr="WebDAV Hosting"/>
            <p:cNvPicPr>
              <a:picLocks noChangeAspect="1" noChangeArrowheads="1"/>
            </p:cNvPicPr>
            <p:nvPr/>
          </p:nvPicPr>
          <p:blipFill>
            <a:blip r:embed="rId9"/>
            <a:srcRect/>
            <a:stretch>
              <a:fillRect/>
            </a:stretch>
          </p:blipFill>
          <p:spPr bwMode="auto">
            <a:xfrm>
              <a:off x="2909454" y="1200438"/>
              <a:ext cx="690996" cy="690996"/>
            </a:xfrm>
            <a:prstGeom prst="rect">
              <a:avLst/>
            </a:prstGeom>
            <a:noFill/>
            <a:ln w="9525">
              <a:noFill/>
              <a:miter lim="800000"/>
              <a:headEnd/>
              <a:tailEnd/>
            </a:ln>
          </p:spPr>
        </p:pic>
      </p:grpSp>
      <p:sp>
        <p:nvSpPr>
          <p:cNvPr id="79" name="矩形 78"/>
          <p:cNvSpPr/>
          <p:nvPr/>
        </p:nvSpPr>
        <p:spPr>
          <a:xfrm>
            <a:off x="8837613" y="3136900"/>
            <a:ext cx="646112" cy="784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cxnSp>
        <p:nvCxnSpPr>
          <p:cNvPr id="114" name="直線單箭頭接點 113"/>
          <p:cNvCxnSpPr/>
          <p:nvPr/>
        </p:nvCxnSpPr>
        <p:spPr>
          <a:xfrm rot="16200000" flipV="1">
            <a:off x="4194176" y="2228850"/>
            <a:ext cx="442912" cy="7937"/>
          </a:xfrm>
          <a:prstGeom prst="straightConnector1">
            <a:avLst/>
          </a:prstGeom>
          <a:ln w="254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41348" name="Picture 2"/>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5227638" y="4159250"/>
            <a:ext cx="509587" cy="446088"/>
          </a:xfrm>
          <a:prstGeom prst="rect">
            <a:avLst/>
          </a:prstGeom>
          <a:noFill/>
          <a:ln w="9525">
            <a:noFill/>
            <a:miter lim="800000"/>
            <a:headEnd/>
            <a:tailEnd/>
          </a:ln>
        </p:spPr>
      </p:pic>
      <p:pic>
        <p:nvPicPr>
          <p:cNvPr id="141349" name="Picture 2"/>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5649913" y="4152900"/>
            <a:ext cx="509587" cy="446088"/>
          </a:xfrm>
          <a:prstGeom prst="rect">
            <a:avLst/>
          </a:prstGeom>
          <a:noFill/>
          <a:ln w="9525">
            <a:noFill/>
            <a:miter lim="800000"/>
            <a:headEnd/>
            <a:tailEnd/>
          </a:ln>
        </p:spPr>
      </p:pic>
      <p:grpSp>
        <p:nvGrpSpPr>
          <p:cNvPr id="141350" name="群組 135"/>
          <p:cNvGrpSpPr>
            <a:grpSpLocks/>
          </p:cNvGrpSpPr>
          <p:nvPr/>
        </p:nvGrpSpPr>
        <p:grpSpPr bwMode="auto">
          <a:xfrm>
            <a:off x="3694113" y="3738563"/>
            <a:ext cx="1374775" cy="866775"/>
            <a:chOff x="3473892" y="3738465"/>
            <a:chExt cx="1374737" cy="866905"/>
          </a:xfrm>
        </p:grpSpPr>
        <p:cxnSp>
          <p:nvCxnSpPr>
            <p:cNvPr id="83" name="直線接點 82"/>
            <p:cNvCxnSpPr/>
            <p:nvPr/>
          </p:nvCxnSpPr>
          <p:spPr>
            <a:xfrm>
              <a:off x="3673911" y="3738465"/>
              <a:ext cx="0" cy="438216"/>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84" name="直線接點 83"/>
            <p:cNvCxnSpPr/>
            <p:nvPr/>
          </p:nvCxnSpPr>
          <p:spPr>
            <a:xfrm>
              <a:off x="4139036" y="3747991"/>
              <a:ext cx="0" cy="438216"/>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85" name="直線接點 84"/>
            <p:cNvCxnSpPr/>
            <p:nvPr/>
          </p:nvCxnSpPr>
          <p:spPr>
            <a:xfrm>
              <a:off x="4494626" y="3747991"/>
              <a:ext cx="0" cy="438216"/>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grpSp>
          <p:nvGrpSpPr>
            <p:cNvPr id="141383" name="群組 58"/>
            <p:cNvGrpSpPr>
              <a:grpSpLocks/>
            </p:cNvGrpSpPr>
            <p:nvPr/>
          </p:nvGrpSpPr>
          <p:grpSpPr bwMode="auto">
            <a:xfrm>
              <a:off x="3473892" y="4152252"/>
              <a:ext cx="1374737" cy="453118"/>
              <a:chOff x="2108512" y="4158473"/>
              <a:chExt cx="1374737" cy="453118"/>
            </a:xfrm>
          </p:grpSpPr>
          <p:pic>
            <p:nvPicPr>
              <p:cNvPr id="141384" name="Picture 2"/>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2108512" y="4161584"/>
                <a:ext cx="510102" cy="446898"/>
              </a:xfrm>
              <a:prstGeom prst="rect">
                <a:avLst/>
              </a:prstGeom>
              <a:noFill/>
              <a:ln w="9525">
                <a:noFill/>
                <a:miter lim="800000"/>
                <a:headEnd/>
                <a:tailEnd/>
              </a:ln>
            </p:spPr>
          </p:pic>
          <p:pic>
            <p:nvPicPr>
              <p:cNvPr id="141385" name="Picture 2"/>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2550178" y="4164693"/>
                <a:ext cx="510102" cy="446898"/>
              </a:xfrm>
              <a:prstGeom prst="rect">
                <a:avLst/>
              </a:prstGeom>
              <a:noFill/>
              <a:ln w="9525">
                <a:noFill/>
                <a:miter lim="800000"/>
                <a:headEnd/>
                <a:tailEnd/>
              </a:ln>
            </p:spPr>
          </p:pic>
          <p:pic>
            <p:nvPicPr>
              <p:cNvPr id="141386" name="Picture 2"/>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2973147" y="4158473"/>
                <a:ext cx="510102" cy="446898"/>
              </a:xfrm>
              <a:prstGeom prst="rect">
                <a:avLst/>
              </a:prstGeom>
              <a:noFill/>
              <a:ln w="9525">
                <a:noFill/>
                <a:miter lim="800000"/>
                <a:headEnd/>
                <a:tailEnd/>
              </a:ln>
            </p:spPr>
          </p:pic>
        </p:grpSp>
      </p:grpSp>
      <p:grpSp>
        <p:nvGrpSpPr>
          <p:cNvPr id="141351" name="群組 137"/>
          <p:cNvGrpSpPr>
            <a:grpSpLocks/>
          </p:cNvGrpSpPr>
          <p:nvPr/>
        </p:nvGrpSpPr>
        <p:grpSpPr bwMode="auto">
          <a:xfrm>
            <a:off x="2078038" y="3732213"/>
            <a:ext cx="1374775" cy="869950"/>
            <a:chOff x="2043195" y="3732245"/>
            <a:chExt cx="1374737" cy="870015"/>
          </a:xfrm>
        </p:grpSpPr>
        <p:cxnSp>
          <p:nvCxnSpPr>
            <p:cNvPr id="80" name="直線接點 79"/>
            <p:cNvCxnSpPr/>
            <p:nvPr/>
          </p:nvCxnSpPr>
          <p:spPr>
            <a:xfrm>
              <a:off x="2295600" y="3732245"/>
              <a:ext cx="0" cy="438183"/>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81" name="直線接點 80"/>
            <p:cNvCxnSpPr/>
            <p:nvPr/>
          </p:nvCxnSpPr>
          <p:spPr>
            <a:xfrm>
              <a:off x="2736913" y="3754472"/>
              <a:ext cx="0" cy="438183"/>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82" name="直線接點 81"/>
            <p:cNvCxnSpPr/>
            <p:nvPr/>
          </p:nvCxnSpPr>
          <p:spPr>
            <a:xfrm>
              <a:off x="3067104" y="3757647"/>
              <a:ext cx="0" cy="438183"/>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grpSp>
          <p:nvGrpSpPr>
            <p:cNvPr id="141376" name="群組 52"/>
            <p:cNvGrpSpPr>
              <a:grpSpLocks/>
            </p:cNvGrpSpPr>
            <p:nvPr/>
          </p:nvGrpSpPr>
          <p:grpSpPr bwMode="auto">
            <a:xfrm>
              <a:off x="2043195" y="4149142"/>
              <a:ext cx="1374737" cy="453118"/>
              <a:chOff x="2108512" y="4158473"/>
              <a:chExt cx="1374737" cy="453118"/>
            </a:xfrm>
          </p:grpSpPr>
          <p:pic>
            <p:nvPicPr>
              <p:cNvPr id="141377" name="Picture 2"/>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2108512" y="4161584"/>
                <a:ext cx="510102" cy="446898"/>
              </a:xfrm>
              <a:prstGeom prst="rect">
                <a:avLst/>
              </a:prstGeom>
              <a:noFill/>
              <a:ln w="9525">
                <a:noFill/>
                <a:miter lim="800000"/>
                <a:headEnd/>
                <a:tailEnd/>
              </a:ln>
            </p:spPr>
          </p:pic>
          <p:pic>
            <p:nvPicPr>
              <p:cNvPr id="141378" name="Picture 2"/>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2550178" y="4164693"/>
                <a:ext cx="510102" cy="446898"/>
              </a:xfrm>
              <a:prstGeom prst="rect">
                <a:avLst/>
              </a:prstGeom>
              <a:noFill/>
              <a:ln w="9525">
                <a:noFill/>
                <a:miter lim="800000"/>
                <a:headEnd/>
                <a:tailEnd/>
              </a:ln>
            </p:spPr>
          </p:pic>
          <p:pic>
            <p:nvPicPr>
              <p:cNvPr id="141379" name="Picture 2"/>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2973147" y="4158473"/>
                <a:ext cx="510102" cy="446898"/>
              </a:xfrm>
              <a:prstGeom prst="rect">
                <a:avLst/>
              </a:prstGeom>
              <a:noFill/>
              <a:ln w="9525">
                <a:noFill/>
                <a:miter lim="800000"/>
                <a:headEnd/>
                <a:tailEnd/>
              </a:ln>
            </p:spPr>
          </p:pic>
        </p:grpSp>
      </p:grpSp>
      <p:grpSp>
        <p:nvGrpSpPr>
          <p:cNvPr id="141352" name="群組 107"/>
          <p:cNvGrpSpPr>
            <a:grpSpLocks/>
          </p:cNvGrpSpPr>
          <p:nvPr/>
        </p:nvGrpSpPr>
        <p:grpSpPr bwMode="auto">
          <a:xfrm>
            <a:off x="6773863" y="4159250"/>
            <a:ext cx="1806575" cy="452438"/>
            <a:chOff x="6773810" y="4158474"/>
            <a:chExt cx="1807057" cy="453118"/>
          </a:xfrm>
        </p:grpSpPr>
        <p:pic>
          <p:nvPicPr>
            <p:cNvPr id="141369" name="Picture 2"/>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6773810" y="4161585"/>
              <a:ext cx="510102" cy="446898"/>
            </a:xfrm>
            <a:prstGeom prst="rect">
              <a:avLst/>
            </a:prstGeom>
            <a:noFill/>
            <a:ln w="9525">
              <a:noFill/>
              <a:miter lim="800000"/>
              <a:headEnd/>
              <a:tailEnd/>
            </a:ln>
          </p:spPr>
        </p:pic>
        <p:pic>
          <p:nvPicPr>
            <p:cNvPr id="141370" name="Picture 2"/>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7215476" y="4164694"/>
              <a:ext cx="510102" cy="446898"/>
            </a:xfrm>
            <a:prstGeom prst="rect">
              <a:avLst/>
            </a:prstGeom>
            <a:noFill/>
            <a:ln w="9525">
              <a:noFill/>
              <a:miter lim="800000"/>
              <a:headEnd/>
              <a:tailEnd/>
            </a:ln>
          </p:spPr>
        </p:pic>
        <p:pic>
          <p:nvPicPr>
            <p:cNvPr id="141371" name="Picture 2"/>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7638445" y="4158474"/>
              <a:ext cx="510102" cy="446898"/>
            </a:xfrm>
            <a:prstGeom prst="rect">
              <a:avLst/>
            </a:prstGeom>
            <a:noFill/>
            <a:ln w="9525">
              <a:noFill/>
              <a:miter lim="800000"/>
              <a:headEnd/>
              <a:tailEnd/>
            </a:ln>
          </p:spPr>
        </p:pic>
        <p:pic>
          <p:nvPicPr>
            <p:cNvPr id="141372" name="Picture 2"/>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8070765" y="4161585"/>
              <a:ext cx="510102" cy="446898"/>
            </a:xfrm>
            <a:prstGeom prst="rect">
              <a:avLst/>
            </a:prstGeom>
            <a:noFill/>
            <a:ln w="9525">
              <a:noFill/>
              <a:miter lim="800000"/>
              <a:headEnd/>
              <a:tailEnd/>
            </a:ln>
          </p:spPr>
        </p:pic>
      </p:grpSp>
      <p:grpSp>
        <p:nvGrpSpPr>
          <p:cNvPr id="141353" name="群組 119"/>
          <p:cNvGrpSpPr>
            <a:grpSpLocks/>
          </p:cNvGrpSpPr>
          <p:nvPr/>
        </p:nvGrpSpPr>
        <p:grpSpPr bwMode="auto">
          <a:xfrm>
            <a:off x="7032625" y="3300413"/>
            <a:ext cx="1458913" cy="474662"/>
            <a:chOff x="7032169" y="3299928"/>
            <a:chExt cx="1458682" cy="475861"/>
          </a:xfrm>
        </p:grpSpPr>
        <p:sp>
          <p:nvSpPr>
            <p:cNvPr id="118" name="矩形 117"/>
            <p:cNvSpPr/>
            <p:nvPr/>
          </p:nvSpPr>
          <p:spPr>
            <a:xfrm>
              <a:off x="7035343" y="3303111"/>
              <a:ext cx="1455508" cy="469495"/>
            </a:xfrm>
            <a:prstGeom prst="rect">
              <a:avLst/>
            </a:prstGeom>
            <a:gradFill>
              <a:gsLst>
                <a:gs pos="0">
                  <a:srgbClr val="0070C0"/>
                </a:gs>
                <a:gs pos="50000">
                  <a:schemeClr val="accent1">
                    <a:tint val="44500"/>
                    <a:satMod val="160000"/>
                  </a:schemeClr>
                </a:gs>
                <a:gs pos="100000">
                  <a:schemeClr val="accent1">
                    <a:tint val="23500"/>
                    <a:satMod val="16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endParaRPr lang="zh-TW" altLang="en-US" sz="1100" dirty="0"/>
            </a:p>
          </p:txBody>
        </p:sp>
        <p:sp>
          <p:nvSpPr>
            <p:cNvPr id="78" name="矩形 77"/>
            <p:cNvSpPr/>
            <p:nvPr/>
          </p:nvSpPr>
          <p:spPr>
            <a:xfrm>
              <a:off x="7032169" y="3299928"/>
              <a:ext cx="1147581" cy="475861"/>
            </a:xfrm>
            <a:prstGeom prst="rect">
              <a:avLst/>
            </a:prstGeom>
            <a:solidFill>
              <a:srgbClr val="0075C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US" altLang="zh-TW" dirty="0"/>
                <a:t>RAID set m</a:t>
              </a:r>
            </a:p>
            <a:p>
              <a:pPr algn="ctr" fontAlgn="auto">
                <a:spcBef>
                  <a:spcPts val="0"/>
                </a:spcBef>
                <a:spcAft>
                  <a:spcPts val="0"/>
                </a:spcAft>
                <a:defRPr/>
              </a:pPr>
              <a:r>
                <a:rPr lang="en-US" altLang="zh-TW" sz="1100" dirty="0"/>
                <a:t>RAID5</a:t>
              </a:r>
              <a:endParaRPr lang="zh-TW" altLang="en-US" sz="1100" dirty="0"/>
            </a:p>
          </p:txBody>
        </p:sp>
      </p:grpSp>
      <p:grpSp>
        <p:nvGrpSpPr>
          <p:cNvPr id="141354" name="群組 145"/>
          <p:cNvGrpSpPr>
            <a:grpSpLocks/>
          </p:cNvGrpSpPr>
          <p:nvPr/>
        </p:nvGrpSpPr>
        <p:grpSpPr bwMode="auto">
          <a:xfrm>
            <a:off x="3640138" y="3297238"/>
            <a:ext cx="1436687" cy="479425"/>
            <a:chOff x="3639515" y="3296817"/>
            <a:chExt cx="1436801" cy="479450"/>
          </a:xfrm>
        </p:grpSpPr>
        <p:sp>
          <p:nvSpPr>
            <p:cNvPr id="133" name="矩形 132"/>
            <p:cNvSpPr/>
            <p:nvPr/>
          </p:nvSpPr>
          <p:spPr>
            <a:xfrm>
              <a:off x="3642690" y="3299992"/>
              <a:ext cx="1433626" cy="476275"/>
            </a:xfrm>
            <a:prstGeom prst="rect">
              <a:avLst/>
            </a:prstGeom>
            <a:gradFill>
              <a:gsLst>
                <a:gs pos="0">
                  <a:srgbClr val="0070C0"/>
                </a:gs>
                <a:gs pos="50000">
                  <a:schemeClr val="accent1">
                    <a:tint val="44500"/>
                    <a:satMod val="160000"/>
                  </a:schemeClr>
                </a:gs>
                <a:gs pos="100000">
                  <a:schemeClr val="accent1">
                    <a:tint val="23500"/>
                    <a:satMod val="16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sz="1100" dirty="0"/>
            </a:p>
          </p:txBody>
        </p:sp>
        <p:sp>
          <p:nvSpPr>
            <p:cNvPr id="75" name="矩形 74"/>
            <p:cNvSpPr/>
            <p:nvPr/>
          </p:nvSpPr>
          <p:spPr>
            <a:xfrm>
              <a:off x="3639515" y="3296817"/>
              <a:ext cx="1147853" cy="476275"/>
            </a:xfrm>
            <a:prstGeom prst="rect">
              <a:avLst/>
            </a:prstGeom>
            <a:solidFill>
              <a:srgbClr val="0075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TW" dirty="0"/>
                <a:t>RAID set 2</a:t>
              </a:r>
            </a:p>
            <a:p>
              <a:pPr algn="ctr" fontAlgn="auto">
                <a:spcBef>
                  <a:spcPts val="0"/>
                </a:spcBef>
                <a:spcAft>
                  <a:spcPts val="0"/>
                </a:spcAft>
                <a:defRPr/>
              </a:pPr>
              <a:r>
                <a:rPr lang="en-US" altLang="zh-TW" sz="1100" dirty="0"/>
                <a:t>RAID5</a:t>
              </a:r>
              <a:endParaRPr lang="zh-TW" altLang="en-US" sz="1100" dirty="0"/>
            </a:p>
          </p:txBody>
        </p:sp>
      </p:grpSp>
      <p:grpSp>
        <p:nvGrpSpPr>
          <p:cNvPr id="141355" name="群組 136"/>
          <p:cNvGrpSpPr>
            <a:grpSpLocks/>
          </p:cNvGrpSpPr>
          <p:nvPr/>
        </p:nvGrpSpPr>
        <p:grpSpPr bwMode="auto">
          <a:xfrm>
            <a:off x="2014538" y="3292475"/>
            <a:ext cx="1433512" cy="477838"/>
            <a:chOff x="2014566" y="3292884"/>
            <a:chExt cx="1433239" cy="476684"/>
          </a:xfrm>
        </p:grpSpPr>
        <p:sp>
          <p:nvSpPr>
            <p:cNvPr id="134" name="矩形 133"/>
            <p:cNvSpPr/>
            <p:nvPr/>
          </p:nvSpPr>
          <p:spPr>
            <a:xfrm>
              <a:off x="2014566" y="3292884"/>
              <a:ext cx="1433239" cy="475100"/>
            </a:xfrm>
            <a:prstGeom prst="rect">
              <a:avLst/>
            </a:prstGeom>
            <a:gradFill>
              <a:gsLst>
                <a:gs pos="0">
                  <a:srgbClr val="0070C0"/>
                </a:gs>
                <a:gs pos="50000">
                  <a:schemeClr val="accent1">
                    <a:tint val="44500"/>
                    <a:satMod val="160000"/>
                  </a:schemeClr>
                </a:gs>
                <a:gs pos="100000">
                  <a:schemeClr val="accent1">
                    <a:tint val="23500"/>
                    <a:satMod val="16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sz="1100" dirty="0"/>
            </a:p>
          </p:txBody>
        </p:sp>
        <p:sp>
          <p:nvSpPr>
            <p:cNvPr id="74" name="矩形 73"/>
            <p:cNvSpPr/>
            <p:nvPr/>
          </p:nvSpPr>
          <p:spPr>
            <a:xfrm>
              <a:off x="2016153" y="3294468"/>
              <a:ext cx="1147544" cy="475100"/>
            </a:xfrm>
            <a:prstGeom prst="rect">
              <a:avLst/>
            </a:prstGeom>
            <a:solidFill>
              <a:srgbClr val="0075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TW" dirty="0"/>
                <a:t>RAID set 1</a:t>
              </a:r>
            </a:p>
            <a:p>
              <a:pPr algn="ctr" fontAlgn="auto">
                <a:spcBef>
                  <a:spcPts val="0"/>
                </a:spcBef>
                <a:spcAft>
                  <a:spcPts val="0"/>
                </a:spcAft>
                <a:defRPr/>
              </a:pPr>
              <a:r>
                <a:rPr lang="en-US" altLang="zh-TW" sz="1100" dirty="0"/>
                <a:t>RAID0</a:t>
              </a:r>
              <a:endParaRPr lang="zh-TW" altLang="en-US" sz="1100" dirty="0"/>
            </a:p>
          </p:txBody>
        </p:sp>
      </p:grpSp>
      <p:sp>
        <p:nvSpPr>
          <p:cNvPr id="139" name="向右箭號 138"/>
          <p:cNvSpPr/>
          <p:nvPr/>
        </p:nvSpPr>
        <p:spPr>
          <a:xfrm>
            <a:off x="3081338" y="3625850"/>
            <a:ext cx="215900" cy="107950"/>
          </a:xfrm>
          <a:prstGeom prst="stripedRightArrow">
            <a:avLst>
              <a:gd name="adj1" fmla="val 50000"/>
              <a:gd name="adj2" fmla="val 465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40" name="向右箭號 139"/>
          <p:cNvSpPr/>
          <p:nvPr/>
        </p:nvSpPr>
        <p:spPr>
          <a:xfrm>
            <a:off x="4714875" y="3613150"/>
            <a:ext cx="215900" cy="107950"/>
          </a:xfrm>
          <a:prstGeom prst="stripedRightArrow">
            <a:avLst>
              <a:gd name="adj1" fmla="val 50000"/>
              <a:gd name="adj2" fmla="val 465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41" name="向右箭號 140"/>
          <p:cNvSpPr/>
          <p:nvPr/>
        </p:nvSpPr>
        <p:spPr>
          <a:xfrm>
            <a:off x="8099425" y="3619500"/>
            <a:ext cx="215900" cy="107950"/>
          </a:xfrm>
          <a:prstGeom prst="stripedRightArrow">
            <a:avLst>
              <a:gd name="adj1" fmla="val 50000"/>
              <a:gd name="adj2" fmla="val 465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42" name="向右箭號 141"/>
          <p:cNvSpPr/>
          <p:nvPr/>
        </p:nvSpPr>
        <p:spPr>
          <a:xfrm>
            <a:off x="3206750" y="2854325"/>
            <a:ext cx="215900" cy="107950"/>
          </a:xfrm>
          <a:prstGeom prst="stripedRightArrow">
            <a:avLst>
              <a:gd name="adj1" fmla="val 50000"/>
              <a:gd name="adj2" fmla="val 465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43" name="向右箭號 142"/>
          <p:cNvSpPr/>
          <p:nvPr/>
        </p:nvSpPr>
        <p:spPr>
          <a:xfrm>
            <a:off x="4786313" y="2824163"/>
            <a:ext cx="215900" cy="107950"/>
          </a:xfrm>
          <a:prstGeom prst="stripedRightArrow">
            <a:avLst>
              <a:gd name="adj1" fmla="val 50000"/>
              <a:gd name="adj2" fmla="val 465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44" name="向右箭號 143"/>
          <p:cNvSpPr/>
          <p:nvPr/>
        </p:nvSpPr>
        <p:spPr>
          <a:xfrm>
            <a:off x="6394450" y="2835275"/>
            <a:ext cx="215900" cy="107950"/>
          </a:xfrm>
          <a:prstGeom prst="stripedRightArrow">
            <a:avLst>
              <a:gd name="adj1" fmla="val 50000"/>
              <a:gd name="adj2" fmla="val 465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45" name="向右箭號 144"/>
          <p:cNvSpPr/>
          <p:nvPr/>
        </p:nvSpPr>
        <p:spPr>
          <a:xfrm>
            <a:off x="7967663" y="2830513"/>
            <a:ext cx="215900" cy="107950"/>
          </a:xfrm>
          <a:prstGeom prst="stripedRightArrow">
            <a:avLst>
              <a:gd name="adj1" fmla="val 50000"/>
              <a:gd name="adj2" fmla="val 465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mtClean="0"/>
              <a:t>Storage pool</a:t>
            </a:r>
            <a:endParaRPr lang="zh-TW" altLang="en-US" smtClean="0"/>
          </a:p>
        </p:txBody>
      </p:sp>
      <p:sp>
        <p:nvSpPr>
          <p:cNvPr id="143362" name="內容版面配置區 2"/>
          <p:cNvSpPr>
            <a:spLocks noGrp="1"/>
          </p:cNvSpPr>
          <p:nvPr>
            <p:ph idx="1"/>
          </p:nvPr>
        </p:nvSpPr>
        <p:spPr bwMode="auto">
          <a:xfrm>
            <a:off x="457200" y="1200150"/>
            <a:ext cx="8229600" cy="1908175"/>
          </a:xfrm>
          <a:noFill/>
          <a:ln>
            <a:miter lim="800000"/>
            <a:headEnd/>
            <a:tailEnd/>
          </a:ln>
        </p:spPr>
        <p:txBody>
          <a:bodyPr vert="horz" wrap="square" lIns="91440" tIns="45720" rIns="91440" bIns="45720" numCol="1" anchor="t" anchorCtr="0" compatLnSpc="1">
            <a:prstTxWarp prst="textNoShape">
              <a:avLst/>
            </a:prstTxWarp>
          </a:bodyPr>
          <a:lstStyle/>
          <a:p>
            <a:r>
              <a:rPr lang="en-US" altLang="zh-TW" sz="2000" smtClean="0"/>
              <a:t>Flexibility &amp; Scalability</a:t>
            </a:r>
          </a:p>
          <a:p>
            <a:pPr lvl="1"/>
            <a:r>
              <a:rPr lang="en-US" altLang="zh-TW" sz="1800" smtClean="0"/>
              <a:t>Different types of RAID sets in the same group</a:t>
            </a:r>
          </a:p>
          <a:p>
            <a:pPr lvl="1"/>
            <a:r>
              <a:rPr lang="en-US" altLang="zh-TW" sz="1800" smtClean="0"/>
              <a:t>Up to 512 pools, up to 192 HDDs in one pool</a:t>
            </a:r>
          </a:p>
          <a:p>
            <a:r>
              <a:rPr lang="en-US" altLang="zh-TW" sz="2000" smtClean="0"/>
              <a:t>Security</a:t>
            </a:r>
          </a:p>
          <a:p>
            <a:pPr lvl="1"/>
            <a:r>
              <a:rPr lang="en-US" altLang="zh-TW" sz="1800" smtClean="0"/>
              <a:t>Password protected locking mechanism</a:t>
            </a:r>
            <a:endParaRPr lang="zh-TW" altLang="en-US" sz="1800" smtClean="0"/>
          </a:p>
        </p:txBody>
      </p:sp>
      <p:pic>
        <p:nvPicPr>
          <p:cNvPr id="143363"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699125" y="4160838"/>
            <a:ext cx="509588" cy="447675"/>
          </a:xfrm>
          <a:prstGeom prst="rect">
            <a:avLst/>
          </a:prstGeom>
          <a:noFill/>
          <a:ln w="9525">
            <a:noFill/>
            <a:miter lim="800000"/>
            <a:headEnd/>
            <a:tailEnd/>
          </a:ln>
        </p:spPr>
      </p:pic>
      <p:pic>
        <p:nvPicPr>
          <p:cNvPr id="143364"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140450" y="4164013"/>
            <a:ext cx="511175" cy="447675"/>
          </a:xfrm>
          <a:prstGeom prst="rect">
            <a:avLst/>
          </a:prstGeom>
          <a:noFill/>
          <a:ln w="9525">
            <a:noFill/>
            <a:miter lim="800000"/>
            <a:headEnd/>
            <a:tailEnd/>
          </a:ln>
        </p:spPr>
      </p:pic>
      <p:pic>
        <p:nvPicPr>
          <p:cNvPr id="143365"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564313" y="4159250"/>
            <a:ext cx="509587" cy="446088"/>
          </a:xfrm>
          <a:prstGeom prst="rect">
            <a:avLst/>
          </a:prstGeom>
          <a:noFill/>
          <a:ln w="9525">
            <a:noFill/>
            <a:miter lim="800000"/>
            <a:headEnd/>
            <a:tailEnd/>
          </a:ln>
        </p:spPr>
      </p:pic>
      <p:sp>
        <p:nvSpPr>
          <p:cNvPr id="17" name="矩形 16"/>
          <p:cNvSpPr/>
          <p:nvPr/>
        </p:nvSpPr>
        <p:spPr>
          <a:xfrm>
            <a:off x="857250" y="3144838"/>
            <a:ext cx="6773863" cy="782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8" name="矩形圖說文字 17"/>
          <p:cNvSpPr/>
          <p:nvPr/>
        </p:nvSpPr>
        <p:spPr>
          <a:xfrm>
            <a:off x="866775" y="4002088"/>
            <a:ext cx="4422775" cy="784225"/>
          </a:xfrm>
          <a:prstGeom prst="wedgeRectCallout">
            <a:avLst>
              <a:gd name="adj1" fmla="val 1741"/>
              <a:gd name="adj2" fmla="val 64881"/>
            </a:avLst>
          </a:prstGeom>
          <a:noFill/>
          <a:ln>
            <a:solidFill>
              <a:srgbClr val="46C1A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9" name="矩形圖說文字 18"/>
          <p:cNvSpPr/>
          <p:nvPr/>
        </p:nvSpPr>
        <p:spPr>
          <a:xfrm>
            <a:off x="5497513" y="4014788"/>
            <a:ext cx="2273300" cy="781050"/>
          </a:xfrm>
          <a:prstGeom prst="wedgeRectCallout">
            <a:avLst>
              <a:gd name="adj1" fmla="val 57555"/>
              <a:gd name="adj2" fmla="val 49343"/>
            </a:avLst>
          </a:prstGeom>
          <a:noFill/>
          <a:ln>
            <a:solidFill>
              <a:srgbClr val="46C1A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43369" name="文字方塊 19"/>
          <p:cNvSpPr txBox="1">
            <a:spLocks noChangeArrowheads="1"/>
          </p:cNvSpPr>
          <p:nvPr/>
        </p:nvSpPr>
        <p:spPr bwMode="auto">
          <a:xfrm>
            <a:off x="1771650" y="4795838"/>
            <a:ext cx="1408113" cy="246062"/>
          </a:xfrm>
          <a:prstGeom prst="rect">
            <a:avLst/>
          </a:prstGeom>
          <a:noFill/>
          <a:ln w="9525">
            <a:noFill/>
            <a:miter lim="800000"/>
            <a:headEnd/>
            <a:tailEnd/>
          </a:ln>
        </p:spPr>
        <p:txBody>
          <a:bodyPr lIns="36000" tIns="0" rIns="36000" bIns="0">
            <a:spAutoFit/>
          </a:bodyPr>
          <a:lstStyle/>
          <a:p>
            <a:r>
              <a:rPr lang="en-US" altLang="zh-TW" sz="1600">
                <a:solidFill>
                  <a:srgbClr val="46C1A4"/>
                </a:solidFill>
                <a:latin typeface="Calibri" pitchFamily="34" charset="0"/>
              </a:rPr>
              <a:t>Local enclosure</a:t>
            </a:r>
            <a:endParaRPr lang="zh-TW" altLang="en-US" sz="1600">
              <a:solidFill>
                <a:srgbClr val="46C1A4"/>
              </a:solidFill>
              <a:latin typeface="Calibri" pitchFamily="34" charset="0"/>
            </a:endParaRPr>
          </a:p>
        </p:txBody>
      </p:sp>
      <p:sp>
        <p:nvSpPr>
          <p:cNvPr id="143370" name="文字方塊 20"/>
          <p:cNvSpPr txBox="1">
            <a:spLocks noChangeArrowheads="1"/>
          </p:cNvSpPr>
          <p:nvPr/>
        </p:nvSpPr>
        <p:spPr bwMode="auto">
          <a:xfrm>
            <a:off x="5780088" y="4794250"/>
            <a:ext cx="2289175" cy="246063"/>
          </a:xfrm>
          <a:prstGeom prst="rect">
            <a:avLst/>
          </a:prstGeom>
          <a:noFill/>
          <a:ln w="9525">
            <a:noFill/>
            <a:miter lim="800000"/>
            <a:headEnd/>
            <a:tailEnd/>
          </a:ln>
        </p:spPr>
        <p:txBody>
          <a:bodyPr lIns="36000" tIns="0" rIns="36000" bIns="0">
            <a:spAutoFit/>
          </a:bodyPr>
          <a:lstStyle/>
          <a:p>
            <a:r>
              <a:rPr lang="en-US" altLang="zh-TW" sz="1600">
                <a:solidFill>
                  <a:srgbClr val="46C1A4"/>
                </a:solidFill>
                <a:latin typeface="Calibri" pitchFamily="34" charset="0"/>
              </a:rPr>
              <a:t>Expansion enclosure(JBOD)</a:t>
            </a:r>
            <a:endParaRPr lang="zh-TW" altLang="en-US" sz="1600">
              <a:solidFill>
                <a:srgbClr val="46C1A4"/>
              </a:solidFill>
              <a:latin typeface="Calibri" pitchFamily="34" charset="0"/>
            </a:endParaRPr>
          </a:p>
        </p:txBody>
      </p:sp>
      <p:sp>
        <p:nvSpPr>
          <p:cNvPr id="24" name="矩形 23"/>
          <p:cNvSpPr/>
          <p:nvPr/>
        </p:nvSpPr>
        <p:spPr>
          <a:xfrm>
            <a:off x="4165600" y="3297238"/>
            <a:ext cx="1147763" cy="474662"/>
          </a:xfrm>
          <a:prstGeom prst="rect">
            <a:avLst/>
          </a:prstGeom>
          <a:solidFill>
            <a:srgbClr val="0075C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fontAlgn="auto">
              <a:spcBef>
                <a:spcPts val="0"/>
              </a:spcBef>
              <a:spcAft>
                <a:spcPts val="0"/>
              </a:spcAft>
              <a:defRPr/>
            </a:pPr>
            <a:r>
              <a:rPr lang="en-US" altLang="zh-TW" dirty="0"/>
              <a:t>Hard spare</a:t>
            </a:r>
          </a:p>
          <a:p>
            <a:pPr algn="ctr" fontAlgn="auto">
              <a:spcBef>
                <a:spcPts val="0"/>
              </a:spcBef>
              <a:spcAft>
                <a:spcPts val="0"/>
              </a:spcAft>
              <a:defRPr/>
            </a:pPr>
            <a:r>
              <a:rPr lang="en-US" altLang="zh-TW" sz="1100" dirty="0"/>
              <a:t>dedicated</a:t>
            </a:r>
          </a:p>
        </p:txBody>
      </p:sp>
      <p:pic>
        <p:nvPicPr>
          <p:cNvPr id="143372"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996113" y="4160838"/>
            <a:ext cx="509587" cy="447675"/>
          </a:xfrm>
          <a:prstGeom prst="rect">
            <a:avLst/>
          </a:prstGeom>
          <a:noFill/>
          <a:ln w="9525">
            <a:noFill/>
            <a:miter lim="800000"/>
            <a:headEnd/>
            <a:tailEnd/>
          </a:ln>
        </p:spPr>
      </p:pic>
      <p:cxnSp>
        <p:nvCxnSpPr>
          <p:cNvPr id="35" name="直線接點 34"/>
          <p:cNvCxnSpPr/>
          <p:nvPr/>
        </p:nvCxnSpPr>
        <p:spPr>
          <a:xfrm>
            <a:off x="6350000" y="3757613"/>
            <a:ext cx="0" cy="438150"/>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6788150" y="3767138"/>
            <a:ext cx="0" cy="438150"/>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a:xfrm>
            <a:off x="6986588" y="3770313"/>
            <a:ext cx="233362" cy="428625"/>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a:xfrm flipH="1">
            <a:off x="5961063" y="3760788"/>
            <a:ext cx="195262" cy="457200"/>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7762875" y="3136900"/>
            <a:ext cx="1381125" cy="784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40" name="矩形 39"/>
          <p:cNvSpPr/>
          <p:nvPr/>
        </p:nvSpPr>
        <p:spPr>
          <a:xfrm>
            <a:off x="3810000" y="2994025"/>
            <a:ext cx="963613" cy="2333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US" altLang="zh-TW" dirty="0"/>
              <a:t>Pool 1</a:t>
            </a:r>
          </a:p>
        </p:txBody>
      </p:sp>
      <p:sp>
        <p:nvSpPr>
          <p:cNvPr id="41" name="矩形 40"/>
          <p:cNvSpPr/>
          <p:nvPr/>
        </p:nvSpPr>
        <p:spPr>
          <a:xfrm>
            <a:off x="8061325" y="3009900"/>
            <a:ext cx="963613" cy="231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US" altLang="zh-TW" dirty="0"/>
              <a:t>Pool n</a:t>
            </a:r>
          </a:p>
        </p:txBody>
      </p:sp>
      <p:sp>
        <p:nvSpPr>
          <p:cNvPr id="42" name="矩形 41"/>
          <p:cNvSpPr/>
          <p:nvPr/>
        </p:nvSpPr>
        <p:spPr>
          <a:xfrm>
            <a:off x="7954963" y="3300413"/>
            <a:ext cx="1146175" cy="474662"/>
          </a:xfrm>
          <a:prstGeom prst="rect">
            <a:avLst/>
          </a:prstGeom>
          <a:solidFill>
            <a:srgbClr val="0075C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US" altLang="zh-TW" dirty="0"/>
              <a:t>RAID set</a:t>
            </a:r>
          </a:p>
          <a:p>
            <a:pPr algn="ctr" fontAlgn="auto">
              <a:spcBef>
                <a:spcPts val="0"/>
              </a:spcBef>
              <a:spcAft>
                <a:spcPts val="0"/>
              </a:spcAft>
              <a:defRPr/>
            </a:pPr>
            <a:r>
              <a:rPr lang="en-US" altLang="zh-TW" sz="1100" dirty="0"/>
              <a:t>RAID6</a:t>
            </a:r>
            <a:endParaRPr lang="zh-TW" altLang="en-US" sz="1100" dirty="0"/>
          </a:p>
        </p:txBody>
      </p:sp>
      <p:grpSp>
        <p:nvGrpSpPr>
          <p:cNvPr id="143381" name="群組 55"/>
          <p:cNvGrpSpPr>
            <a:grpSpLocks/>
          </p:cNvGrpSpPr>
          <p:nvPr/>
        </p:nvGrpSpPr>
        <p:grpSpPr bwMode="auto">
          <a:xfrm>
            <a:off x="5957888" y="3300413"/>
            <a:ext cx="1416050" cy="474662"/>
            <a:chOff x="5957749" y="3299928"/>
            <a:chExt cx="1416828" cy="475861"/>
          </a:xfrm>
        </p:grpSpPr>
        <p:sp>
          <p:nvSpPr>
            <p:cNvPr id="43" name="矩形 42"/>
            <p:cNvSpPr/>
            <p:nvPr/>
          </p:nvSpPr>
          <p:spPr>
            <a:xfrm>
              <a:off x="6003811" y="3304702"/>
              <a:ext cx="1370766" cy="467904"/>
            </a:xfrm>
            <a:prstGeom prst="rect">
              <a:avLst/>
            </a:prstGeom>
            <a:gradFill>
              <a:gsLst>
                <a:gs pos="0">
                  <a:srgbClr val="0070C0"/>
                </a:gs>
                <a:gs pos="50000">
                  <a:schemeClr val="accent1">
                    <a:tint val="44500"/>
                    <a:satMod val="160000"/>
                  </a:schemeClr>
                </a:gs>
                <a:gs pos="100000">
                  <a:schemeClr val="accent1">
                    <a:tint val="23500"/>
                    <a:satMod val="16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endParaRPr lang="zh-TW" altLang="en-US" sz="1100" dirty="0"/>
            </a:p>
          </p:txBody>
        </p:sp>
        <p:sp>
          <p:nvSpPr>
            <p:cNvPr id="26" name="矩形 25"/>
            <p:cNvSpPr/>
            <p:nvPr/>
          </p:nvSpPr>
          <p:spPr>
            <a:xfrm>
              <a:off x="5957749" y="3299928"/>
              <a:ext cx="1148393" cy="475861"/>
            </a:xfrm>
            <a:prstGeom prst="rect">
              <a:avLst/>
            </a:prstGeom>
            <a:solidFill>
              <a:srgbClr val="0075C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US" altLang="zh-TW" dirty="0"/>
                <a:t>RAID set m</a:t>
              </a:r>
            </a:p>
            <a:p>
              <a:pPr algn="ctr" fontAlgn="auto">
                <a:spcBef>
                  <a:spcPts val="0"/>
                </a:spcBef>
                <a:spcAft>
                  <a:spcPts val="0"/>
                </a:spcAft>
                <a:defRPr/>
              </a:pPr>
              <a:r>
                <a:rPr lang="en-US" altLang="zh-TW" sz="1100" dirty="0"/>
                <a:t>RAID5</a:t>
              </a:r>
              <a:endParaRPr lang="zh-TW" altLang="en-US" sz="1100" dirty="0"/>
            </a:p>
          </p:txBody>
        </p:sp>
      </p:grpSp>
      <p:grpSp>
        <p:nvGrpSpPr>
          <p:cNvPr id="143382" name="群組 45"/>
          <p:cNvGrpSpPr>
            <a:grpSpLocks/>
          </p:cNvGrpSpPr>
          <p:nvPr/>
        </p:nvGrpSpPr>
        <p:grpSpPr bwMode="auto">
          <a:xfrm>
            <a:off x="4164013" y="3748088"/>
            <a:ext cx="933450" cy="857250"/>
            <a:chOff x="4063443" y="3747796"/>
            <a:chExt cx="933071" cy="857574"/>
          </a:xfrm>
        </p:grpSpPr>
        <p:cxnSp>
          <p:nvCxnSpPr>
            <p:cNvPr id="33" name="直線接點 32"/>
            <p:cNvCxnSpPr/>
            <p:nvPr/>
          </p:nvCxnSpPr>
          <p:spPr>
            <a:xfrm>
              <a:off x="4296710" y="3757325"/>
              <a:ext cx="0" cy="438316"/>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a:off x="4707706" y="3747796"/>
              <a:ext cx="0" cy="438316"/>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grpSp>
          <p:nvGrpSpPr>
            <p:cNvPr id="143410" name="群組 44"/>
            <p:cNvGrpSpPr>
              <a:grpSpLocks/>
            </p:cNvGrpSpPr>
            <p:nvPr/>
          </p:nvGrpSpPr>
          <p:grpSpPr bwMode="auto">
            <a:xfrm>
              <a:off x="4063443" y="4152252"/>
              <a:ext cx="933071" cy="453118"/>
              <a:chOff x="4063443" y="4152252"/>
              <a:chExt cx="933071" cy="453118"/>
            </a:xfrm>
          </p:grpSpPr>
          <p:pic>
            <p:nvPicPr>
              <p:cNvPr id="143411"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063443" y="4158472"/>
                <a:ext cx="510102" cy="446898"/>
              </a:xfrm>
              <a:prstGeom prst="rect">
                <a:avLst/>
              </a:prstGeom>
              <a:noFill/>
              <a:ln w="9525">
                <a:noFill/>
                <a:miter lim="800000"/>
                <a:headEnd/>
                <a:tailEnd/>
              </a:ln>
            </p:spPr>
          </p:pic>
          <p:pic>
            <p:nvPicPr>
              <p:cNvPr id="143412"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486412" y="4152252"/>
                <a:ext cx="510102" cy="446898"/>
              </a:xfrm>
              <a:prstGeom prst="rect">
                <a:avLst/>
              </a:prstGeom>
              <a:noFill/>
              <a:ln w="9525">
                <a:noFill/>
                <a:miter lim="800000"/>
                <a:headEnd/>
                <a:tailEnd/>
              </a:ln>
            </p:spPr>
          </p:pic>
        </p:grpSp>
      </p:grpSp>
      <p:grpSp>
        <p:nvGrpSpPr>
          <p:cNvPr id="143383" name="群組 46"/>
          <p:cNvGrpSpPr>
            <a:grpSpLocks/>
          </p:cNvGrpSpPr>
          <p:nvPr/>
        </p:nvGrpSpPr>
        <p:grpSpPr bwMode="auto">
          <a:xfrm>
            <a:off x="2595563" y="3738563"/>
            <a:ext cx="1374775" cy="866775"/>
            <a:chOff x="2399472" y="3738465"/>
            <a:chExt cx="1374737" cy="866905"/>
          </a:xfrm>
        </p:grpSpPr>
        <p:cxnSp>
          <p:nvCxnSpPr>
            <p:cNvPr id="30" name="直線接點 29"/>
            <p:cNvCxnSpPr/>
            <p:nvPr/>
          </p:nvCxnSpPr>
          <p:spPr>
            <a:xfrm>
              <a:off x="2599491" y="3738465"/>
              <a:ext cx="0" cy="438216"/>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3064616" y="3747991"/>
              <a:ext cx="0" cy="438216"/>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a:off x="3420206" y="3747991"/>
              <a:ext cx="0" cy="438216"/>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grpSp>
          <p:nvGrpSpPr>
            <p:cNvPr id="143404" name="群組 7"/>
            <p:cNvGrpSpPr>
              <a:grpSpLocks/>
            </p:cNvGrpSpPr>
            <p:nvPr/>
          </p:nvGrpSpPr>
          <p:grpSpPr bwMode="auto">
            <a:xfrm>
              <a:off x="2399472" y="4152252"/>
              <a:ext cx="1374737" cy="453118"/>
              <a:chOff x="2108512" y="4158473"/>
              <a:chExt cx="1374737" cy="453118"/>
            </a:xfrm>
          </p:grpSpPr>
          <p:pic>
            <p:nvPicPr>
              <p:cNvPr id="143405"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108512" y="4161584"/>
                <a:ext cx="510102" cy="446898"/>
              </a:xfrm>
              <a:prstGeom prst="rect">
                <a:avLst/>
              </a:prstGeom>
              <a:noFill/>
              <a:ln w="9525">
                <a:noFill/>
                <a:miter lim="800000"/>
                <a:headEnd/>
                <a:tailEnd/>
              </a:ln>
            </p:spPr>
          </p:pic>
          <p:pic>
            <p:nvPicPr>
              <p:cNvPr id="143406"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550178" y="4164693"/>
                <a:ext cx="510102" cy="446898"/>
              </a:xfrm>
              <a:prstGeom prst="rect">
                <a:avLst/>
              </a:prstGeom>
              <a:noFill/>
              <a:ln w="9525">
                <a:noFill/>
                <a:miter lim="800000"/>
                <a:headEnd/>
                <a:tailEnd/>
              </a:ln>
            </p:spPr>
          </p:pic>
          <p:pic>
            <p:nvPicPr>
              <p:cNvPr id="143407"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973147" y="4158473"/>
                <a:ext cx="510102" cy="446898"/>
              </a:xfrm>
              <a:prstGeom prst="rect">
                <a:avLst/>
              </a:prstGeom>
              <a:noFill/>
              <a:ln w="9525">
                <a:noFill/>
                <a:miter lim="800000"/>
                <a:headEnd/>
                <a:tailEnd/>
              </a:ln>
            </p:spPr>
          </p:pic>
        </p:grpSp>
      </p:grpSp>
      <p:grpSp>
        <p:nvGrpSpPr>
          <p:cNvPr id="143384" name="群組 58"/>
          <p:cNvGrpSpPr>
            <a:grpSpLocks/>
          </p:cNvGrpSpPr>
          <p:nvPr/>
        </p:nvGrpSpPr>
        <p:grpSpPr bwMode="auto">
          <a:xfrm>
            <a:off x="2552700" y="3297238"/>
            <a:ext cx="1408113" cy="474662"/>
            <a:chOff x="2553219" y="3296777"/>
            <a:chExt cx="1407212" cy="475200"/>
          </a:xfrm>
        </p:grpSpPr>
        <p:sp>
          <p:nvSpPr>
            <p:cNvPr id="48" name="矩形 47"/>
            <p:cNvSpPr/>
            <p:nvPr/>
          </p:nvSpPr>
          <p:spPr>
            <a:xfrm>
              <a:off x="2556392" y="3299956"/>
              <a:ext cx="1404039" cy="467254"/>
            </a:xfrm>
            <a:prstGeom prst="rect">
              <a:avLst/>
            </a:prstGeom>
            <a:gradFill>
              <a:gsLst>
                <a:gs pos="0">
                  <a:srgbClr val="0070C0"/>
                </a:gs>
                <a:gs pos="50000">
                  <a:schemeClr val="accent1">
                    <a:tint val="44500"/>
                    <a:satMod val="160000"/>
                  </a:schemeClr>
                </a:gs>
                <a:gs pos="100000">
                  <a:schemeClr val="accent1">
                    <a:tint val="23500"/>
                    <a:satMod val="16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sz="1100" dirty="0"/>
            </a:p>
          </p:txBody>
        </p:sp>
        <p:sp>
          <p:nvSpPr>
            <p:cNvPr id="23" name="矩形 22"/>
            <p:cNvSpPr/>
            <p:nvPr/>
          </p:nvSpPr>
          <p:spPr>
            <a:xfrm>
              <a:off x="2553219" y="3296777"/>
              <a:ext cx="1147029" cy="475200"/>
            </a:xfrm>
            <a:prstGeom prst="rect">
              <a:avLst/>
            </a:prstGeom>
            <a:solidFill>
              <a:srgbClr val="0075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TW" dirty="0"/>
                <a:t>RAID set 2</a:t>
              </a:r>
            </a:p>
            <a:p>
              <a:pPr algn="ctr" fontAlgn="auto">
                <a:spcBef>
                  <a:spcPts val="0"/>
                </a:spcBef>
                <a:spcAft>
                  <a:spcPts val="0"/>
                </a:spcAft>
                <a:defRPr/>
              </a:pPr>
              <a:r>
                <a:rPr lang="en-US" altLang="zh-TW" sz="1100" dirty="0"/>
                <a:t>RAID5</a:t>
              </a:r>
              <a:endParaRPr lang="zh-TW" altLang="en-US" sz="1100" dirty="0"/>
            </a:p>
          </p:txBody>
        </p:sp>
      </p:grpSp>
      <p:grpSp>
        <p:nvGrpSpPr>
          <p:cNvPr id="143385" name="群組 49"/>
          <p:cNvGrpSpPr>
            <a:grpSpLocks/>
          </p:cNvGrpSpPr>
          <p:nvPr/>
        </p:nvGrpSpPr>
        <p:grpSpPr bwMode="auto">
          <a:xfrm>
            <a:off x="968375" y="3732213"/>
            <a:ext cx="1374775" cy="869950"/>
            <a:chOff x="968775" y="3732245"/>
            <a:chExt cx="1374737" cy="870015"/>
          </a:xfrm>
        </p:grpSpPr>
        <p:cxnSp>
          <p:nvCxnSpPr>
            <p:cNvPr id="27" name="直線接點 26"/>
            <p:cNvCxnSpPr/>
            <p:nvPr/>
          </p:nvCxnSpPr>
          <p:spPr>
            <a:xfrm>
              <a:off x="1221181" y="3732245"/>
              <a:ext cx="0" cy="438183"/>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a:off x="1662494" y="3754472"/>
              <a:ext cx="0" cy="438183"/>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1992685" y="3757647"/>
              <a:ext cx="0" cy="438183"/>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grpSp>
          <p:nvGrpSpPr>
            <p:cNvPr id="143395" name="群組 3"/>
            <p:cNvGrpSpPr>
              <a:grpSpLocks/>
            </p:cNvGrpSpPr>
            <p:nvPr/>
          </p:nvGrpSpPr>
          <p:grpSpPr bwMode="auto">
            <a:xfrm>
              <a:off x="968775" y="4149142"/>
              <a:ext cx="1374737" cy="453118"/>
              <a:chOff x="2108512" y="4158473"/>
              <a:chExt cx="1374737" cy="453118"/>
            </a:xfrm>
          </p:grpSpPr>
          <p:pic>
            <p:nvPicPr>
              <p:cNvPr id="143396"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108512" y="4161584"/>
                <a:ext cx="510102" cy="446898"/>
              </a:xfrm>
              <a:prstGeom prst="rect">
                <a:avLst/>
              </a:prstGeom>
              <a:noFill/>
              <a:ln w="9525">
                <a:noFill/>
                <a:miter lim="800000"/>
                <a:headEnd/>
                <a:tailEnd/>
              </a:ln>
            </p:spPr>
          </p:pic>
          <p:pic>
            <p:nvPicPr>
              <p:cNvPr id="143397"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550178" y="4164693"/>
                <a:ext cx="510102" cy="446898"/>
              </a:xfrm>
              <a:prstGeom prst="rect">
                <a:avLst/>
              </a:prstGeom>
              <a:noFill/>
              <a:ln w="9525">
                <a:noFill/>
                <a:miter lim="800000"/>
                <a:headEnd/>
                <a:tailEnd/>
              </a:ln>
            </p:spPr>
          </p:pic>
          <p:pic>
            <p:nvPicPr>
              <p:cNvPr id="143398"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973147" y="4158473"/>
                <a:ext cx="510102" cy="446898"/>
              </a:xfrm>
              <a:prstGeom prst="rect">
                <a:avLst/>
              </a:prstGeom>
              <a:noFill/>
              <a:ln w="9525">
                <a:noFill/>
                <a:miter lim="800000"/>
                <a:headEnd/>
                <a:tailEnd/>
              </a:ln>
            </p:spPr>
          </p:pic>
        </p:grpSp>
      </p:grpSp>
      <p:grpSp>
        <p:nvGrpSpPr>
          <p:cNvPr id="143386" name="群組 56"/>
          <p:cNvGrpSpPr>
            <a:grpSpLocks/>
          </p:cNvGrpSpPr>
          <p:nvPr/>
        </p:nvGrpSpPr>
        <p:grpSpPr bwMode="auto">
          <a:xfrm>
            <a:off x="935038" y="3294063"/>
            <a:ext cx="1416050" cy="476250"/>
            <a:chOff x="935050" y="3293707"/>
            <a:chExt cx="1415856" cy="475861"/>
          </a:xfrm>
        </p:grpSpPr>
        <p:sp>
          <p:nvSpPr>
            <p:cNvPr id="51" name="矩形 50"/>
            <p:cNvSpPr/>
            <p:nvPr/>
          </p:nvSpPr>
          <p:spPr>
            <a:xfrm>
              <a:off x="938225" y="3298465"/>
              <a:ext cx="1412681" cy="467930"/>
            </a:xfrm>
            <a:prstGeom prst="rect">
              <a:avLst/>
            </a:prstGeom>
            <a:gradFill>
              <a:gsLst>
                <a:gs pos="0">
                  <a:srgbClr val="0070C0"/>
                </a:gs>
                <a:gs pos="50000">
                  <a:schemeClr val="accent1">
                    <a:tint val="44500"/>
                    <a:satMod val="160000"/>
                  </a:schemeClr>
                </a:gs>
                <a:gs pos="100000">
                  <a:schemeClr val="accent1">
                    <a:tint val="23500"/>
                    <a:satMod val="16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sz="1100" dirty="0"/>
            </a:p>
          </p:txBody>
        </p:sp>
        <p:sp>
          <p:nvSpPr>
            <p:cNvPr id="22" name="矩形 21"/>
            <p:cNvSpPr/>
            <p:nvPr/>
          </p:nvSpPr>
          <p:spPr>
            <a:xfrm>
              <a:off x="935050" y="3293707"/>
              <a:ext cx="1147605" cy="475861"/>
            </a:xfrm>
            <a:prstGeom prst="rect">
              <a:avLst/>
            </a:prstGeom>
            <a:solidFill>
              <a:srgbClr val="0075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TW" dirty="0"/>
                <a:t>RAID set 1</a:t>
              </a:r>
            </a:p>
            <a:p>
              <a:pPr algn="ctr" fontAlgn="auto">
                <a:spcBef>
                  <a:spcPts val="0"/>
                </a:spcBef>
                <a:spcAft>
                  <a:spcPts val="0"/>
                </a:spcAft>
                <a:defRPr/>
              </a:pPr>
              <a:r>
                <a:rPr lang="en-US" altLang="zh-TW" sz="1100" dirty="0"/>
                <a:t>RAID0</a:t>
              </a:r>
              <a:endParaRPr lang="zh-TW" altLang="en-US" sz="1100" dirty="0"/>
            </a:p>
          </p:txBody>
        </p:sp>
      </p:grpSp>
      <p:sp>
        <p:nvSpPr>
          <p:cNvPr id="53" name="向右箭號 52"/>
          <p:cNvSpPr/>
          <p:nvPr/>
        </p:nvSpPr>
        <p:spPr>
          <a:xfrm>
            <a:off x="1989138" y="3619500"/>
            <a:ext cx="215900" cy="107950"/>
          </a:xfrm>
          <a:prstGeom prst="stripedRightArrow">
            <a:avLst>
              <a:gd name="adj1" fmla="val 50000"/>
              <a:gd name="adj2" fmla="val 465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54" name="向右箭號 53"/>
          <p:cNvSpPr/>
          <p:nvPr/>
        </p:nvSpPr>
        <p:spPr>
          <a:xfrm>
            <a:off x="3595688" y="3617913"/>
            <a:ext cx="215900" cy="107950"/>
          </a:xfrm>
          <a:prstGeom prst="stripedRightArrow">
            <a:avLst>
              <a:gd name="adj1" fmla="val 50000"/>
              <a:gd name="adj2" fmla="val 465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55" name="向右箭號 54"/>
          <p:cNvSpPr/>
          <p:nvPr/>
        </p:nvSpPr>
        <p:spPr>
          <a:xfrm>
            <a:off x="7021513" y="3629025"/>
            <a:ext cx="217487" cy="107950"/>
          </a:xfrm>
          <a:prstGeom prst="stripedRightArrow">
            <a:avLst>
              <a:gd name="adj1" fmla="val 50000"/>
              <a:gd name="adj2" fmla="val 465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06375"/>
            <a:ext cx="8229600" cy="857250"/>
          </a:xfrm>
        </p:spPr>
        <p:txBody>
          <a:bodyPr/>
          <a:lstStyle/>
          <a:p>
            <a:pPr fontAlgn="auto">
              <a:spcAft>
                <a:spcPts val="0"/>
              </a:spcAft>
              <a:defRPr/>
            </a:pPr>
            <a:r>
              <a:rPr lang="en-US" dirty="0" smtClean="0"/>
              <a:t>Fully Redundant Components</a:t>
            </a:r>
            <a:endParaRPr lang="en-US" dirty="0"/>
          </a:p>
        </p:txBody>
      </p:sp>
      <p:sp>
        <p:nvSpPr>
          <p:cNvPr id="7" name="Content Placeholder 6"/>
          <p:cNvSpPr>
            <a:spLocks noGrp="1"/>
          </p:cNvSpPr>
          <p:nvPr>
            <p:ph sz="half" idx="2"/>
          </p:nvPr>
        </p:nvSpPr>
        <p:spPr>
          <a:xfrm>
            <a:off x="4648200" y="1073150"/>
            <a:ext cx="4038600" cy="3789363"/>
          </a:xfrm>
        </p:spPr>
        <p:txBody>
          <a:bodyPr/>
          <a:lstStyle/>
          <a:p>
            <a:pPr fontAlgn="auto">
              <a:spcAft>
                <a:spcPts val="0"/>
              </a:spcAft>
              <a:buFont typeface="Arial" pitchFamily="34" charset="0"/>
              <a:buChar char="•"/>
              <a:defRPr/>
            </a:pPr>
            <a:r>
              <a:rPr lang="en-US" dirty="0" smtClean="0"/>
              <a:t>All components in the system are designed with redundancy.</a:t>
            </a:r>
          </a:p>
          <a:p>
            <a:pPr lvl="1" fontAlgn="auto">
              <a:spcAft>
                <a:spcPts val="0"/>
              </a:spcAft>
              <a:buFont typeface="Arial" pitchFamily="34" charset="0"/>
              <a:buChar char="–"/>
              <a:defRPr/>
            </a:pPr>
            <a:r>
              <a:rPr lang="en-US" dirty="0" smtClean="0"/>
              <a:t>RAID controllers</a:t>
            </a:r>
          </a:p>
          <a:p>
            <a:pPr lvl="1" fontAlgn="auto">
              <a:spcAft>
                <a:spcPts val="0"/>
              </a:spcAft>
              <a:buFont typeface="Arial" pitchFamily="34" charset="0"/>
              <a:buChar char="–"/>
              <a:defRPr/>
            </a:pPr>
            <a:r>
              <a:rPr lang="en-US" dirty="0" smtClean="0"/>
              <a:t>PSUs</a:t>
            </a:r>
          </a:p>
          <a:p>
            <a:pPr lvl="1" fontAlgn="auto">
              <a:spcAft>
                <a:spcPts val="0"/>
              </a:spcAft>
              <a:buFont typeface="Arial" pitchFamily="34" charset="0"/>
              <a:buChar char="–"/>
              <a:defRPr/>
            </a:pPr>
            <a:r>
              <a:rPr lang="en-US" dirty="0" smtClean="0"/>
              <a:t>Fans</a:t>
            </a:r>
          </a:p>
          <a:p>
            <a:pPr lvl="1" fontAlgn="auto">
              <a:spcAft>
                <a:spcPts val="0"/>
              </a:spcAft>
              <a:buFont typeface="Arial" pitchFamily="34" charset="0"/>
              <a:buChar char="–"/>
              <a:defRPr/>
            </a:pPr>
            <a:r>
              <a:rPr lang="en-US" dirty="0" smtClean="0"/>
              <a:t>Data &amp; disk paths</a:t>
            </a:r>
          </a:p>
        </p:txBody>
      </p:sp>
      <p:grpSp>
        <p:nvGrpSpPr>
          <p:cNvPr id="38915" name="Group 11"/>
          <p:cNvGrpSpPr>
            <a:grpSpLocks/>
          </p:cNvGrpSpPr>
          <p:nvPr/>
        </p:nvGrpSpPr>
        <p:grpSpPr bwMode="auto">
          <a:xfrm>
            <a:off x="495300" y="1544638"/>
            <a:ext cx="3987800" cy="2932112"/>
            <a:chOff x="459476" y="962247"/>
            <a:chExt cx="4101123" cy="3016169"/>
          </a:xfrm>
        </p:grpSpPr>
        <p:pic>
          <p:nvPicPr>
            <p:cNvPr id="38916" name="Picture 7" descr="front.png"/>
            <p:cNvPicPr>
              <a:picLocks noChangeAspect="1"/>
            </p:cNvPicPr>
            <p:nvPr/>
          </p:nvPicPr>
          <p:blipFill>
            <a:blip r:embed="rId2"/>
            <a:srcRect/>
            <a:stretch>
              <a:fillRect/>
            </a:stretch>
          </p:blipFill>
          <p:spPr bwMode="auto">
            <a:xfrm>
              <a:off x="465139" y="1214632"/>
              <a:ext cx="2926911" cy="942663"/>
            </a:xfrm>
            <a:prstGeom prst="rect">
              <a:avLst/>
            </a:prstGeom>
            <a:noFill/>
            <a:ln w="9525">
              <a:noFill/>
              <a:miter lim="800000"/>
              <a:headEnd/>
              <a:tailEnd/>
            </a:ln>
          </p:spPr>
        </p:pic>
        <p:pic>
          <p:nvPicPr>
            <p:cNvPr id="38917" name="Picture 8" descr="rear.png"/>
            <p:cNvPicPr>
              <a:picLocks noChangeAspect="1"/>
            </p:cNvPicPr>
            <p:nvPr/>
          </p:nvPicPr>
          <p:blipFill>
            <a:blip r:embed="rId3"/>
            <a:srcRect/>
            <a:stretch>
              <a:fillRect/>
            </a:stretch>
          </p:blipFill>
          <p:spPr bwMode="auto">
            <a:xfrm>
              <a:off x="459476" y="2588589"/>
              <a:ext cx="2926911" cy="1021219"/>
            </a:xfrm>
            <a:prstGeom prst="rect">
              <a:avLst/>
            </a:prstGeom>
            <a:noFill/>
            <a:ln w="9525">
              <a:noFill/>
              <a:miter lim="800000"/>
              <a:headEnd/>
              <a:tailEnd/>
            </a:ln>
          </p:spPr>
        </p:pic>
        <p:pic>
          <p:nvPicPr>
            <p:cNvPr id="38918" name="Picture 9" descr="controller.png"/>
            <p:cNvPicPr>
              <a:picLocks noChangeAspect="1"/>
            </p:cNvPicPr>
            <p:nvPr/>
          </p:nvPicPr>
          <p:blipFill>
            <a:blip r:embed="rId4"/>
            <a:srcRect/>
            <a:stretch>
              <a:fillRect/>
            </a:stretch>
          </p:blipFill>
          <p:spPr bwMode="auto">
            <a:xfrm>
              <a:off x="3503101" y="962247"/>
              <a:ext cx="1045326" cy="1419398"/>
            </a:xfrm>
            <a:prstGeom prst="rect">
              <a:avLst/>
            </a:prstGeom>
            <a:noFill/>
            <a:ln w="9525">
              <a:noFill/>
              <a:miter lim="800000"/>
              <a:headEnd/>
              <a:tailEnd/>
            </a:ln>
          </p:spPr>
        </p:pic>
        <p:pic>
          <p:nvPicPr>
            <p:cNvPr id="38919" name="Picture 10" descr="controller.png"/>
            <p:cNvPicPr>
              <a:picLocks noChangeAspect="1"/>
            </p:cNvPicPr>
            <p:nvPr/>
          </p:nvPicPr>
          <p:blipFill>
            <a:blip r:embed="rId4"/>
            <a:srcRect/>
            <a:stretch>
              <a:fillRect/>
            </a:stretch>
          </p:blipFill>
          <p:spPr bwMode="auto">
            <a:xfrm>
              <a:off x="3515273" y="2559018"/>
              <a:ext cx="1045326" cy="141939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mtClean="0"/>
              <a:t>RAID set</a:t>
            </a:r>
            <a:endParaRPr lang="zh-TW" altLang="en-US" smtClean="0"/>
          </a:p>
        </p:txBody>
      </p:sp>
      <p:sp>
        <p:nvSpPr>
          <p:cNvPr id="3" name="內容版面配置區 2"/>
          <p:cNvSpPr>
            <a:spLocks noGrp="1"/>
          </p:cNvSpPr>
          <p:nvPr>
            <p:ph idx="1"/>
          </p:nvPr>
        </p:nvSpPr>
        <p:spPr>
          <a:xfrm>
            <a:off x="457200" y="1200150"/>
            <a:ext cx="8229600" cy="1992313"/>
          </a:xfrm>
        </p:spPr>
        <p:txBody>
          <a:bodyPr/>
          <a:lstStyle/>
          <a:p>
            <a:pPr fontAlgn="auto">
              <a:spcBef>
                <a:spcPts val="0"/>
              </a:spcBef>
              <a:spcAft>
                <a:spcPts val="0"/>
              </a:spcAft>
              <a:buFont typeface="Arial" pitchFamily="34" charset="0"/>
              <a:buChar char="•"/>
              <a:defRPr/>
            </a:pPr>
            <a:r>
              <a:rPr lang="en-US" altLang="zh-TW" sz="2000" dirty="0" smtClean="0"/>
              <a:t>Support RAID 0, 1, 5, 6, 10, 50, 60</a:t>
            </a:r>
          </a:p>
          <a:p>
            <a:pPr fontAlgn="auto">
              <a:spcBef>
                <a:spcPts val="0"/>
              </a:spcBef>
              <a:spcAft>
                <a:spcPts val="0"/>
              </a:spcAft>
              <a:buFont typeface="Arial" pitchFamily="34" charset="0"/>
              <a:buChar char="•"/>
              <a:defRPr/>
            </a:pPr>
            <a:r>
              <a:rPr lang="en-US" altLang="zh-TW" sz="2000" dirty="0" smtClean="0">
                <a:solidFill>
                  <a:schemeClr val="accent1">
                    <a:lumMod val="60000"/>
                    <a:lumOff val="40000"/>
                  </a:schemeClr>
                </a:solidFill>
              </a:rPr>
              <a:t>Dedicated</a:t>
            </a:r>
            <a:r>
              <a:rPr lang="en-US" altLang="zh-TW" sz="2000" dirty="0" smtClean="0"/>
              <a:t> hot spares (RAID sets in the same pool)</a:t>
            </a:r>
          </a:p>
          <a:p>
            <a:pPr fontAlgn="auto">
              <a:spcBef>
                <a:spcPts val="0"/>
              </a:spcBef>
              <a:spcAft>
                <a:spcPts val="0"/>
              </a:spcAft>
              <a:buFont typeface="Arial" pitchFamily="34" charset="0"/>
              <a:buChar char="•"/>
              <a:defRPr/>
            </a:pPr>
            <a:r>
              <a:rPr lang="en-US" altLang="zh-TW" sz="2000" dirty="0" smtClean="0"/>
              <a:t>Auto rebuilding</a:t>
            </a:r>
          </a:p>
          <a:p>
            <a:pPr fontAlgn="auto">
              <a:spcBef>
                <a:spcPts val="0"/>
              </a:spcBef>
              <a:spcAft>
                <a:spcPts val="0"/>
              </a:spcAft>
              <a:buFont typeface="Arial" pitchFamily="34" charset="0"/>
              <a:buChar char="•"/>
              <a:defRPr/>
            </a:pPr>
            <a:r>
              <a:rPr lang="en-US" altLang="zh-TW" sz="2000" dirty="0" smtClean="0"/>
              <a:t>Online RAID expansion (e.g. 2TB*4 -&gt; 4TB*4)</a:t>
            </a:r>
          </a:p>
          <a:p>
            <a:pPr fontAlgn="auto">
              <a:spcBef>
                <a:spcPts val="0"/>
              </a:spcBef>
              <a:spcAft>
                <a:spcPts val="0"/>
              </a:spcAft>
              <a:buFont typeface="Arial" pitchFamily="34" charset="0"/>
              <a:buChar char="•"/>
              <a:defRPr/>
            </a:pPr>
            <a:r>
              <a:rPr lang="en-US" altLang="zh-TW" sz="2000" dirty="0" smtClean="0"/>
              <a:t>Instant readiness (</a:t>
            </a:r>
            <a:r>
              <a:rPr lang="en-US" altLang="zh-TW" sz="2000" dirty="0" smtClean="0">
                <a:solidFill>
                  <a:schemeClr val="accent1">
                    <a:lumMod val="60000"/>
                    <a:lumOff val="40000"/>
                  </a:schemeClr>
                </a:solidFill>
              </a:rPr>
              <a:t>no RAID initialization</a:t>
            </a:r>
            <a:r>
              <a:rPr lang="en-US" altLang="zh-TW" sz="2000" dirty="0" smtClean="0"/>
              <a:t>, fast resilvering)</a:t>
            </a:r>
          </a:p>
          <a:p>
            <a:pPr fontAlgn="auto">
              <a:spcBef>
                <a:spcPts val="0"/>
              </a:spcBef>
              <a:spcAft>
                <a:spcPts val="0"/>
              </a:spcAft>
              <a:buFont typeface="Arial" pitchFamily="34" charset="0"/>
              <a:buChar char="•"/>
              <a:defRPr/>
            </a:pPr>
            <a:r>
              <a:rPr lang="en-US" altLang="zh-TW" sz="2000" dirty="0" smtClean="0"/>
              <a:t>Hot swappable disk drives</a:t>
            </a:r>
          </a:p>
        </p:txBody>
      </p:sp>
      <p:grpSp>
        <p:nvGrpSpPr>
          <p:cNvPr id="145411" name="群組 39"/>
          <p:cNvGrpSpPr>
            <a:grpSpLocks/>
          </p:cNvGrpSpPr>
          <p:nvPr/>
        </p:nvGrpSpPr>
        <p:grpSpPr bwMode="auto">
          <a:xfrm>
            <a:off x="1700213" y="4340225"/>
            <a:ext cx="1374775" cy="452438"/>
            <a:chOff x="2108512" y="4158473"/>
            <a:chExt cx="1374737" cy="453118"/>
          </a:xfrm>
        </p:grpSpPr>
        <p:pic>
          <p:nvPicPr>
            <p:cNvPr id="145451"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108512" y="4161584"/>
              <a:ext cx="510102" cy="446898"/>
            </a:xfrm>
            <a:prstGeom prst="rect">
              <a:avLst/>
            </a:prstGeom>
            <a:noFill/>
            <a:ln w="9525">
              <a:noFill/>
              <a:miter lim="800000"/>
              <a:headEnd/>
              <a:tailEnd/>
            </a:ln>
          </p:spPr>
        </p:pic>
        <p:pic>
          <p:nvPicPr>
            <p:cNvPr id="145452"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550178" y="4164693"/>
              <a:ext cx="510102" cy="446898"/>
            </a:xfrm>
            <a:prstGeom prst="rect">
              <a:avLst/>
            </a:prstGeom>
            <a:noFill/>
            <a:ln w="9525">
              <a:noFill/>
              <a:miter lim="800000"/>
              <a:headEnd/>
              <a:tailEnd/>
            </a:ln>
          </p:spPr>
        </p:pic>
        <p:pic>
          <p:nvPicPr>
            <p:cNvPr id="145453"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973147" y="4158473"/>
              <a:ext cx="510102" cy="446898"/>
            </a:xfrm>
            <a:prstGeom prst="rect">
              <a:avLst/>
            </a:prstGeom>
            <a:noFill/>
            <a:ln w="9525">
              <a:noFill/>
              <a:miter lim="800000"/>
              <a:headEnd/>
              <a:tailEnd/>
            </a:ln>
          </p:spPr>
        </p:pic>
      </p:grpSp>
      <p:grpSp>
        <p:nvGrpSpPr>
          <p:cNvPr id="145412" name="群組 43"/>
          <p:cNvGrpSpPr>
            <a:grpSpLocks/>
          </p:cNvGrpSpPr>
          <p:nvPr/>
        </p:nvGrpSpPr>
        <p:grpSpPr bwMode="auto">
          <a:xfrm>
            <a:off x="3281363" y="4343400"/>
            <a:ext cx="1374775" cy="452438"/>
            <a:chOff x="2108512" y="4158473"/>
            <a:chExt cx="1374737" cy="453118"/>
          </a:xfrm>
        </p:grpSpPr>
        <p:pic>
          <p:nvPicPr>
            <p:cNvPr id="145448"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108512" y="4161584"/>
              <a:ext cx="510102" cy="446898"/>
            </a:xfrm>
            <a:prstGeom prst="rect">
              <a:avLst/>
            </a:prstGeom>
            <a:noFill/>
            <a:ln w="9525">
              <a:noFill/>
              <a:miter lim="800000"/>
              <a:headEnd/>
              <a:tailEnd/>
            </a:ln>
          </p:spPr>
        </p:pic>
        <p:pic>
          <p:nvPicPr>
            <p:cNvPr id="145449"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550178" y="4164693"/>
              <a:ext cx="510102" cy="446898"/>
            </a:xfrm>
            <a:prstGeom prst="rect">
              <a:avLst/>
            </a:prstGeom>
            <a:noFill/>
            <a:ln w="9525">
              <a:noFill/>
              <a:miter lim="800000"/>
              <a:headEnd/>
              <a:tailEnd/>
            </a:ln>
          </p:spPr>
        </p:pic>
        <p:pic>
          <p:nvPicPr>
            <p:cNvPr id="145450"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973147" y="4158473"/>
              <a:ext cx="510102" cy="446898"/>
            </a:xfrm>
            <a:prstGeom prst="rect">
              <a:avLst/>
            </a:prstGeom>
            <a:noFill/>
            <a:ln w="9525">
              <a:noFill/>
              <a:miter lim="800000"/>
              <a:headEnd/>
              <a:tailEnd/>
            </a:ln>
          </p:spPr>
        </p:pic>
      </p:grpSp>
      <p:pic>
        <p:nvPicPr>
          <p:cNvPr id="145413"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011738" y="4349750"/>
            <a:ext cx="509587" cy="446088"/>
          </a:xfrm>
          <a:prstGeom prst="rect">
            <a:avLst/>
          </a:prstGeom>
          <a:noFill/>
          <a:ln w="9525">
            <a:noFill/>
            <a:miter lim="800000"/>
            <a:headEnd/>
            <a:tailEnd/>
          </a:ln>
        </p:spPr>
      </p:pic>
      <p:pic>
        <p:nvPicPr>
          <p:cNvPr id="145414"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434013" y="4343400"/>
            <a:ext cx="509587" cy="446088"/>
          </a:xfrm>
          <a:prstGeom prst="rect">
            <a:avLst/>
          </a:prstGeom>
          <a:noFill/>
          <a:ln w="9525">
            <a:noFill/>
            <a:miter lim="800000"/>
            <a:headEnd/>
            <a:tailEnd/>
          </a:ln>
        </p:spPr>
      </p:pic>
      <p:pic>
        <p:nvPicPr>
          <p:cNvPr id="145415"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430963" y="4351338"/>
            <a:ext cx="509587" cy="447675"/>
          </a:xfrm>
          <a:prstGeom prst="rect">
            <a:avLst/>
          </a:prstGeom>
          <a:noFill/>
          <a:ln w="9525">
            <a:noFill/>
            <a:miter lim="800000"/>
            <a:headEnd/>
            <a:tailEnd/>
          </a:ln>
        </p:spPr>
      </p:pic>
      <p:pic>
        <p:nvPicPr>
          <p:cNvPr id="145416"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872288" y="4354513"/>
            <a:ext cx="511175" cy="447675"/>
          </a:xfrm>
          <a:prstGeom prst="rect">
            <a:avLst/>
          </a:prstGeom>
          <a:noFill/>
          <a:ln w="9525">
            <a:noFill/>
            <a:miter lim="800000"/>
            <a:headEnd/>
            <a:tailEnd/>
          </a:ln>
        </p:spPr>
      </p:pic>
      <p:pic>
        <p:nvPicPr>
          <p:cNvPr id="145417"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296150" y="4349750"/>
            <a:ext cx="509588" cy="446088"/>
          </a:xfrm>
          <a:prstGeom prst="rect">
            <a:avLst/>
          </a:prstGeom>
          <a:noFill/>
          <a:ln w="9525">
            <a:noFill/>
            <a:miter lim="800000"/>
            <a:headEnd/>
            <a:tailEnd/>
          </a:ln>
        </p:spPr>
      </p:pic>
      <p:sp>
        <p:nvSpPr>
          <p:cNvPr id="53" name="矩形 52"/>
          <p:cNvSpPr/>
          <p:nvPr/>
        </p:nvSpPr>
        <p:spPr>
          <a:xfrm>
            <a:off x="1589088" y="3335338"/>
            <a:ext cx="6773862" cy="782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60" name="矩形 59"/>
          <p:cNvSpPr/>
          <p:nvPr/>
        </p:nvSpPr>
        <p:spPr>
          <a:xfrm>
            <a:off x="4933950" y="3487738"/>
            <a:ext cx="1147763" cy="474662"/>
          </a:xfrm>
          <a:prstGeom prst="rect">
            <a:avLst/>
          </a:prstGeom>
          <a:solidFill>
            <a:srgbClr val="0075C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fontAlgn="auto">
              <a:spcBef>
                <a:spcPts val="0"/>
              </a:spcBef>
              <a:spcAft>
                <a:spcPts val="0"/>
              </a:spcAft>
              <a:defRPr/>
            </a:pPr>
            <a:r>
              <a:rPr lang="en-US" altLang="zh-TW" dirty="0"/>
              <a:t>Hard spare</a:t>
            </a:r>
          </a:p>
          <a:p>
            <a:pPr algn="ctr" fontAlgn="auto">
              <a:spcBef>
                <a:spcPts val="0"/>
              </a:spcBef>
              <a:spcAft>
                <a:spcPts val="0"/>
              </a:spcAft>
              <a:defRPr/>
            </a:pPr>
            <a:r>
              <a:rPr lang="en-US" altLang="zh-TW" sz="1100" dirty="0"/>
              <a:t>dedicated</a:t>
            </a:r>
          </a:p>
        </p:txBody>
      </p:sp>
      <p:pic>
        <p:nvPicPr>
          <p:cNvPr id="145420"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727950" y="4351338"/>
            <a:ext cx="509588" cy="447675"/>
          </a:xfrm>
          <a:prstGeom prst="rect">
            <a:avLst/>
          </a:prstGeom>
          <a:noFill/>
          <a:ln w="9525">
            <a:noFill/>
            <a:miter lim="800000"/>
            <a:headEnd/>
            <a:tailEnd/>
          </a:ln>
        </p:spPr>
      </p:pic>
      <p:cxnSp>
        <p:nvCxnSpPr>
          <p:cNvPr id="63" name="直線接點 62"/>
          <p:cNvCxnSpPr/>
          <p:nvPr/>
        </p:nvCxnSpPr>
        <p:spPr>
          <a:xfrm>
            <a:off x="1952625" y="3922713"/>
            <a:ext cx="0" cy="438150"/>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64" name="直線接點 63"/>
          <p:cNvCxnSpPr/>
          <p:nvPr/>
        </p:nvCxnSpPr>
        <p:spPr>
          <a:xfrm>
            <a:off x="2393950" y="3944938"/>
            <a:ext cx="0" cy="438150"/>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65" name="直線接點 64"/>
          <p:cNvCxnSpPr/>
          <p:nvPr/>
        </p:nvCxnSpPr>
        <p:spPr>
          <a:xfrm>
            <a:off x="2724150" y="3948113"/>
            <a:ext cx="0" cy="438150"/>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66" name="直線接點 65"/>
          <p:cNvCxnSpPr/>
          <p:nvPr/>
        </p:nvCxnSpPr>
        <p:spPr>
          <a:xfrm>
            <a:off x="3521075" y="3929063"/>
            <a:ext cx="0" cy="438150"/>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67" name="直線接點 66"/>
          <p:cNvCxnSpPr/>
          <p:nvPr/>
        </p:nvCxnSpPr>
        <p:spPr>
          <a:xfrm>
            <a:off x="3987800" y="3938588"/>
            <a:ext cx="0" cy="438150"/>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68" name="直線接點 67"/>
          <p:cNvCxnSpPr/>
          <p:nvPr/>
        </p:nvCxnSpPr>
        <p:spPr>
          <a:xfrm>
            <a:off x="4341813" y="3938588"/>
            <a:ext cx="0" cy="438150"/>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69" name="直線接點 68"/>
          <p:cNvCxnSpPr/>
          <p:nvPr/>
        </p:nvCxnSpPr>
        <p:spPr>
          <a:xfrm>
            <a:off x="5278438" y="3948113"/>
            <a:ext cx="0" cy="438150"/>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70" name="直線接點 69"/>
          <p:cNvCxnSpPr/>
          <p:nvPr/>
        </p:nvCxnSpPr>
        <p:spPr>
          <a:xfrm>
            <a:off x="5688013" y="3938588"/>
            <a:ext cx="0" cy="438150"/>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71" name="直線接點 70"/>
          <p:cNvCxnSpPr/>
          <p:nvPr/>
        </p:nvCxnSpPr>
        <p:spPr>
          <a:xfrm>
            <a:off x="7081838" y="3948113"/>
            <a:ext cx="0" cy="438150"/>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72" name="直線接點 71"/>
          <p:cNvCxnSpPr/>
          <p:nvPr/>
        </p:nvCxnSpPr>
        <p:spPr>
          <a:xfrm>
            <a:off x="7519988" y="3957638"/>
            <a:ext cx="0" cy="438150"/>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73" name="直線接點 72"/>
          <p:cNvCxnSpPr/>
          <p:nvPr/>
        </p:nvCxnSpPr>
        <p:spPr>
          <a:xfrm>
            <a:off x="7718425" y="3960813"/>
            <a:ext cx="233363" cy="428625"/>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cxnSp>
        <p:nvCxnSpPr>
          <p:cNvPr id="74" name="直線接點 73"/>
          <p:cNvCxnSpPr/>
          <p:nvPr/>
        </p:nvCxnSpPr>
        <p:spPr>
          <a:xfrm flipH="1">
            <a:off x="6692900" y="3951288"/>
            <a:ext cx="195263" cy="457200"/>
          </a:xfrm>
          <a:prstGeom prst="line">
            <a:avLst/>
          </a:prstGeom>
          <a:ln w="19050">
            <a:solidFill>
              <a:srgbClr val="0075C1"/>
            </a:solidFill>
          </a:ln>
        </p:spPr>
        <p:style>
          <a:lnRef idx="1">
            <a:schemeClr val="accent1"/>
          </a:lnRef>
          <a:fillRef idx="0">
            <a:schemeClr val="accent1"/>
          </a:fillRef>
          <a:effectRef idx="0">
            <a:schemeClr val="accent1"/>
          </a:effectRef>
          <a:fontRef idx="minor">
            <a:schemeClr val="tx1"/>
          </a:fontRef>
        </p:style>
      </p:cxnSp>
      <p:sp>
        <p:nvSpPr>
          <p:cNvPr id="75" name="矩形 74"/>
          <p:cNvSpPr/>
          <p:nvPr/>
        </p:nvSpPr>
        <p:spPr>
          <a:xfrm>
            <a:off x="4541838" y="3184525"/>
            <a:ext cx="963612" cy="2333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US" altLang="zh-TW" dirty="0"/>
              <a:t>Pool</a:t>
            </a:r>
          </a:p>
        </p:txBody>
      </p:sp>
      <p:sp>
        <p:nvSpPr>
          <p:cNvPr id="76" name="弧形箭號 (下彎) 75"/>
          <p:cNvSpPr/>
          <p:nvPr/>
        </p:nvSpPr>
        <p:spPr>
          <a:xfrm rot="10800000">
            <a:off x="4008438" y="4737100"/>
            <a:ext cx="1311275" cy="269875"/>
          </a:xfrm>
          <a:prstGeom prst="curvedDownArrow">
            <a:avLst/>
          </a:prstGeom>
          <a:solidFill>
            <a:srgbClr val="F6B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solidFill>
                <a:schemeClr val="tx1"/>
              </a:solidFill>
            </a:endParaRPr>
          </a:p>
        </p:txBody>
      </p:sp>
      <p:sp>
        <p:nvSpPr>
          <p:cNvPr id="77" name="弧形箭號 (下彎) 76"/>
          <p:cNvSpPr/>
          <p:nvPr/>
        </p:nvSpPr>
        <p:spPr>
          <a:xfrm rot="10800000">
            <a:off x="5654046" y="4736960"/>
            <a:ext cx="1897380" cy="269380"/>
          </a:xfrm>
          <a:prstGeom prst="curvedDownArrow">
            <a:avLst/>
          </a:prstGeom>
          <a:solidFill>
            <a:srgbClr val="F6BE24"/>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solidFill>
                <a:schemeClr val="tx1"/>
              </a:solidFill>
            </a:endParaRPr>
          </a:p>
        </p:txBody>
      </p:sp>
      <p:grpSp>
        <p:nvGrpSpPr>
          <p:cNvPr id="145436" name="群組 79"/>
          <p:cNvGrpSpPr>
            <a:grpSpLocks/>
          </p:cNvGrpSpPr>
          <p:nvPr/>
        </p:nvGrpSpPr>
        <p:grpSpPr bwMode="auto">
          <a:xfrm>
            <a:off x="6731000" y="3490913"/>
            <a:ext cx="1468438" cy="476250"/>
            <a:chOff x="6730834" y="3490428"/>
            <a:chExt cx="1468633" cy="475966"/>
          </a:xfrm>
        </p:grpSpPr>
        <p:sp>
          <p:nvSpPr>
            <p:cNvPr id="38" name="矩形 37"/>
            <p:cNvSpPr/>
            <p:nvPr/>
          </p:nvSpPr>
          <p:spPr>
            <a:xfrm>
              <a:off x="6737185" y="3498360"/>
              <a:ext cx="1462282" cy="468034"/>
            </a:xfrm>
            <a:prstGeom prst="rect">
              <a:avLst/>
            </a:prstGeom>
            <a:gradFill>
              <a:gsLst>
                <a:gs pos="0">
                  <a:srgbClr val="0070C0"/>
                </a:gs>
                <a:gs pos="50000">
                  <a:schemeClr val="accent1">
                    <a:tint val="44500"/>
                    <a:satMod val="160000"/>
                  </a:schemeClr>
                </a:gs>
                <a:gs pos="100000">
                  <a:schemeClr val="accent1">
                    <a:tint val="23500"/>
                    <a:satMod val="16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endParaRPr lang="zh-TW" altLang="en-US" sz="1100" dirty="0"/>
            </a:p>
          </p:txBody>
        </p:sp>
        <p:sp>
          <p:nvSpPr>
            <p:cNvPr id="62" name="矩形 61"/>
            <p:cNvSpPr/>
            <p:nvPr/>
          </p:nvSpPr>
          <p:spPr>
            <a:xfrm>
              <a:off x="6730834" y="3490428"/>
              <a:ext cx="1147915" cy="475966"/>
            </a:xfrm>
            <a:prstGeom prst="rect">
              <a:avLst/>
            </a:prstGeom>
            <a:solidFill>
              <a:srgbClr val="0075C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US" altLang="zh-TW" dirty="0"/>
                <a:t>RAID set m</a:t>
              </a:r>
            </a:p>
            <a:p>
              <a:pPr algn="ctr" fontAlgn="auto">
                <a:spcBef>
                  <a:spcPts val="0"/>
                </a:spcBef>
                <a:spcAft>
                  <a:spcPts val="0"/>
                </a:spcAft>
                <a:defRPr/>
              </a:pPr>
              <a:r>
                <a:rPr lang="en-US" altLang="zh-TW" sz="1100" dirty="0"/>
                <a:t>RAID6</a:t>
              </a:r>
              <a:endParaRPr lang="zh-TW" altLang="en-US" sz="1100" dirty="0"/>
            </a:p>
          </p:txBody>
        </p:sp>
      </p:grpSp>
      <p:grpSp>
        <p:nvGrpSpPr>
          <p:cNvPr id="145437" name="群組 83"/>
          <p:cNvGrpSpPr>
            <a:grpSpLocks/>
          </p:cNvGrpSpPr>
          <p:nvPr/>
        </p:nvGrpSpPr>
        <p:grpSpPr bwMode="auto">
          <a:xfrm>
            <a:off x="3311525" y="3487738"/>
            <a:ext cx="1435100" cy="474662"/>
            <a:chOff x="3312049" y="3487317"/>
            <a:chExt cx="1434513" cy="475861"/>
          </a:xfrm>
        </p:grpSpPr>
        <p:sp>
          <p:nvSpPr>
            <p:cNvPr id="54" name="矩形 53"/>
            <p:cNvSpPr/>
            <p:nvPr/>
          </p:nvSpPr>
          <p:spPr>
            <a:xfrm>
              <a:off x="3315223" y="3490500"/>
              <a:ext cx="1431339" cy="467904"/>
            </a:xfrm>
            <a:prstGeom prst="rect">
              <a:avLst/>
            </a:prstGeom>
            <a:gradFill flip="none" rotWithShape="1">
              <a:gsLst>
                <a:gs pos="0">
                  <a:srgbClr val="0070C0"/>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fontAlgn="auto">
                <a:spcBef>
                  <a:spcPts val="0"/>
                </a:spcBef>
                <a:spcAft>
                  <a:spcPts val="0"/>
                </a:spcAft>
                <a:defRPr/>
              </a:pPr>
              <a:endParaRPr lang="en-US" altLang="zh-TW" sz="1100" dirty="0"/>
            </a:p>
          </p:txBody>
        </p:sp>
        <p:sp>
          <p:nvSpPr>
            <p:cNvPr id="59" name="矩形 58"/>
            <p:cNvSpPr/>
            <p:nvPr/>
          </p:nvSpPr>
          <p:spPr>
            <a:xfrm>
              <a:off x="3312049" y="3487317"/>
              <a:ext cx="1147294" cy="475861"/>
            </a:xfrm>
            <a:prstGeom prst="rect">
              <a:avLst/>
            </a:prstGeom>
            <a:solidFill>
              <a:srgbClr val="0075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TW" dirty="0"/>
                <a:t>RAID set 2</a:t>
              </a:r>
            </a:p>
            <a:p>
              <a:pPr algn="ctr" fontAlgn="auto">
                <a:spcBef>
                  <a:spcPts val="0"/>
                </a:spcBef>
                <a:spcAft>
                  <a:spcPts val="0"/>
                </a:spcAft>
                <a:defRPr/>
              </a:pPr>
              <a:r>
                <a:rPr lang="en-US" altLang="zh-TW" sz="1100" dirty="0"/>
                <a:t>RAID5</a:t>
              </a:r>
              <a:endParaRPr lang="zh-TW" altLang="en-US" sz="1100" dirty="0"/>
            </a:p>
          </p:txBody>
        </p:sp>
      </p:grpSp>
      <p:grpSp>
        <p:nvGrpSpPr>
          <p:cNvPr id="145438" name="群組 56"/>
          <p:cNvGrpSpPr>
            <a:grpSpLocks/>
          </p:cNvGrpSpPr>
          <p:nvPr/>
        </p:nvGrpSpPr>
        <p:grpSpPr bwMode="auto">
          <a:xfrm>
            <a:off x="1738313" y="3484563"/>
            <a:ext cx="1431925" cy="476250"/>
            <a:chOff x="1737826" y="3484207"/>
            <a:chExt cx="1432085" cy="476201"/>
          </a:xfrm>
        </p:grpSpPr>
        <p:sp>
          <p:nvSpPr>
            <p:cNvPr id="55" name="矩形 54"/>
            <p:cNvSpPr/>
            <p:nvPr/>
          </p:nvSpPr>
          <p:spPr>
            <a:xfrm>
              <a:off x="1739413" y="3484207"/>
              <a:ext cx="1430498" cy="476201"/>
            </a:xfrm>
            <a:prstGeom prst="rect">
              <a:avLst/>
            </a:prstGeom>
            <a:gradFill flip="none" rotWithShape="1">
              <a:gsLst>
                <a:gs pos="0">
                  <a:srgbClr val="0070C0"/>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fontAlgn="auto">
                <a:spcBef>
                  <a:spcPts val="0"/>
                </a:spcBef>
                <a:spcAft>
                  <a:spcPts val="0"/>
                </a:spcAft>
                <a:defRPr/>
              </a:pPr>
              <a:endParaRPr lang="en-US" altLang="zh-TW" sz="1100" dirty="0"/>
            </a:p>
          </p:txBody>
        </p:sp>
        <p:sp>
          <p:nvSpPr>
            <p:cNvPr id="58" name="矩形 57"/>
            <p:cNvSpPr/>
            <p:nvPr/>
          </p:nvSpPr>
          <p:spPr>
            <a:xfrm>
              <a:off x="1737826" y="3484207"/>
              <a:ext cx="1147890" cy="476201"/>
            </a:xfrm>
            <a:prstGeom prst="rect">
              <a:avLst/>
            </a:prstGeom>
            <a:solidFill>
              <a:srgbClr val="0075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TW" dirty="0"/>
                <a:t>RAID set 1</a:t>
              </a:r>
            </a:p>
            <a:p>
              <a:pPr algn="ctr" fontAlgn="auto">
                <a:spcBef>
                  <a:spcPts val="0"/>
                </a:spcBef>
                <a:spcAft>
                  <a:spcPts val="0"/>
                </a:spcAft>
                <a:defRPr/>
              </a:pPr>
              <a:r>
                <a:rPr lang="en-US" altLang="zh-TW" sz="1100" dirty="0"/>
                <a:t>RAID5</a:t>
              </a:r>
              <a:endParaRPr lang="zh-TW" altLang="en-US" sz="1100" dirty="0"/>
            </a:p>
          </p:txBody>
        </p:sp>
      </p:grpSp>
      <p:sp>
        <p:nvSpPr>
          <p:cNvPr id="78" name="向右箭號 77"/>
          <p:cNvSpPr/>
          <p:nvPr/>
        </p:nvSpPr>
        <p:spPr>
          <a:xfrm>
            <a:off x="2784475" y="3797300"/>
            <a:ext cx="215900" cy="107950"/>
          </a:xfrm>
          <a:prstGeom prst="stripedRightArrow">
            <a:avLst>
              <a:gd name="adj1" fmla="val 50000"/>
              <a:gd name="adj2" fmla="val 465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81" name="向右箭號 80"/>
          <p:cNvSpPr/>
          <p:nvPr/>
        </p:nvSpPr>
        <p:spPr>
          <a:xfrm>
            <a:off x="4365625" y="3798888"/>
            <a:ext cx="215900" cy="107950"/>
          </a:xfrm>
          <a:prstGeom prst="stripedRightArrow">
            <a:avLst>
              <a:gd name="adj1" fmla="val 50000"/>
              <a:gd name="adj2" fmla="val 465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82" name="向右箭號 81"/>
          <p:cNvSpPr/>
          <p:nvPr/>
        </p:nvSpPr>
        <p:spPr>
          <a:xfrm>
            <a:off x="7785100" y="3798888"/>
            <a:ext cx="215900" cy="107950"/>
          </a:xfrm>
          <a:prstGeom prst="stripedRightArrow">
            <a:avLst>
              <a:gd name="adj1" fmla="val 50000"/>
              <a:gd name="adj2" fmla="val 465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矩形 58"/>
          <p:cNvSpPr/>
          <p:nvPr/>
        </p:nvSpPr>
        <p:spPr>
          <a:xfrm>
            <a:off x="4668838" y="1177925"/>
            <a:ext cx="4319587" cy="209232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57" name="矩形 56"/>
          <p:cNvSpPr/>
          <p:nvPr/>
        </p:nvSpPr>
        <p:spPr>
          <a:xfrm>
            <a:off x="158750" y="1184275"/>
            <a:ext cx="4321175" cy="20923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47459"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mtClean="0"/>
              <a:t>Hybrid storage pool – SSD caching</a:t>
            </a:r>
            <a:endParaRPr lang="zh-TW" altLang="en-US" smtClean="0"/>
          </a:p>
        </p:txBody>
      </p:sp>
      <p:grpSp>
        <p:nvGrpSpPr>
          <p:cNvPr id="147460" name="群組 57"/>
          <p:cNvGrpSpPr>
            <a:grpSpLocks/>
          </p:cNvGrpSpPr>
          <p:nvPr/>
        </p:nvGrpSpPr>
        <p:grpSpPr bwMode="auto">
          <a:xfrm>
            <a:off x="409575" y="1503363"/>
            <a:ext cx="4189413" cy="1460500"/>
            <a:chOff x="410339" y="1800808"/>
            <a:chExt cx="4189370" cy="1460952"/>
          </a:xfrm>
        </p:grpSpPr>
        <p:grpSp>
          <p:nvGrpSpPr>
            <p:cNvPr id="147495" name="群組 15"/>
            <p:cNvGrpSpPr>
              <a:grpSpLocks/>
            </p:cNvGrpSpPr>
            <p:nvPr/>
          </p:nvGrpSpPr>
          <p:grpSpPr bwMode="auto">
            <a:xfrm>
              <a:off x="410339" y="1807159"/>
              <a:ext cx="1788392" cy="453118"/>
              <a:chOff x="2043195" y="4149142"/>
              <a:chExt cx="1788392" cy="453118"/>
            </a:xfrm>
          </p:grpSpPr>
          <p:pic>
            <p:nvPicPr>
              <p:cNvPr id="147507"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043195" y="4152253"/>
                <a:ext cx="510102" cy="446898"/>
              </a:xfrm>
              <a:prstGeom prst="rect">
                <a:avLst/>
              </a:prstGeom>
              <a:noFill/>
              <a:ln w="9525">
                <a:noFill/>
                <a:miter lim="800000"/>
                <a:headEnd/>
                <a:tailEnd/>
              </a:ln>
            </p:spPr>
          </p:pic>
          <p:pic>
            <p:nvPicPr>
              <p:cNvPr id="147508"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484861" y="4155362"/>
                <a:ext cx="510102" cy="446898"/>
              </a:xfrm>
              <a:prstGeom prst="rect">
                <a:avLst/>
              </a:prstGeom>
              <a:noFill/>
              <a:ln w="9525">
                <a:noFill/>
                <a:miter lim="800000"/>
                <a:headEnd/>
                <a:tailEnd/>
              </a:ln>
            </p:spPr>
          </p:pic>
          <p:pic>
            <p:nvPicPr>
              <p:cNvPr id="147509"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907830" y="4149142"/>
                <a:ext cx="510102" cy="446898"/>
              </a:xfrm>
              <a:prstGeom prst="rect">
                <a:avLst/>
              </a:prstGeom>
              <a:noFill/>
              <a:ln w="9525">
                <a:noFill/>
                <a:miter lim="800000"/>
                <a:headEnd/>
                <a:tailEnd/>
              </a:ln>
            </p:spPr>
          </p:pic>
          <p:pic>
            <p:nvPicPr>
              <p:cNvPr id="147510"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321485" y="4152252"/>
                <a:ext cx="510102" cy="446898"/>
              </a:xfrm>
              <a:prstGeom prst="rect">
                <a:avLst/>
              </a:prstGeom>
              <a:noFill/>
              <a:ln w="9525">
                <a:noFill/>
                <a:miter lim="800000"/>
                <a:headEnd/>
                <a:tailEnd/>
              </a:ln>
            </p:spPr>
          </p:pic>
        </p:grpSp>
        <p:grpSp>
          <p:nvGrpSpPr>
            <p:cNvPr id="147496" name="群組 14"/>
            <p:cNvGrpSpPr>
              <a:grpSpLocks/>
            </p:cNvGrpSpPr>
            <p:nvPr/>
          </p:nvGrpSpPr>
          <p:grpSpPr bwMode="auto">
            <a:xfrm>
              <a:off x="432110" y="2808642"/>
              <a:ext cx="1788392" cy="453118"/>
              <a:chOff x="2195595" y="4301542"/>
              <a:chExt cx="1788392" cy="453118"/>
            </a:xfrm>
          </p:grpSpPr>
          <p:pic>
            <p:nvPicPr>
              <p:cNvPr id="147503"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195595" y="4304653"/>
                <a:ext cx="510102" cy="446898"/>
              </a:xfrm>
              <a:prstGeom prst="rect">
                <a:avLst/>
              </a:prstGeom>
              <a:noFill/>
              <a:ln w="9525">
                <a:noFill/>
                <a:miter lim="800000"/>
                <a:headEnd/>
                <a:tailEnd/>
              </a:ln>
            </p:spPr>
          </p:pic>
          <p:pic>
            <p:nvPicPr>
              <p:cNvPr id="147504"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637261" y="4307762"/>
                <a:ext cx="510102" cy="446898"/>
              </a:xfrm>
              <a:prstGeom prst="rect">
                <a:avLst/>
              </a:prstGeom>
              <a:noFill/>
              <a:ln w="9525">
                <a:noFill/>
                <a:miter lim="800000"/>
                <a:headEnd/>
                <a:tailEnd/>
              </a:ln>
            </p:spPr>
          </p:pic>
          <p:pic>
            <p:nvPicPr>
              <p:cNvPr id="147505"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060230" y="4301542"/>
                <a:ext cx="510102" cy="446898"/>
              </a:xfrm>
              <a:prstGeom prst="rect">
                <a:avLst/>
              </a:prstGeom>
              <a:noFill/>
              <a:ln w="9525">
                <a:noFill/>
                <a:miter lim="800000"/>
                <a:headEnd/>
                <a:tailEnd/>
              </a:ln>
            </p:spPr>
          </p:pic>
          <p:pic>
            <p:nvPicPr>
              <p:cNvPr id="147506"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473885" y="4304652"/>
                <a:ext cx="510102" cy="446898"/>
              </a:xfrm>
              <a:prstGeom prst="rect">
                <a:avLst/>
              </a:prstGeom>
              <a:noFill/>
              <a:ln w="9525">
                <a:noFill/>
                <a:miter lim="800000"/>
                <a:headEnd/>
                <a:tailEnd/>
              </a:ln>
            </p:spPr>
          </p:pic>
        </p:grpSp>
        <p:grpSp>
          <p:nvGrpSpPr>
            <p:cNvPr id="147497" name="群組 16"/>
            <p:cNvGrpSpPr>
              <a:grpSpLocks/>
            </p:cNvGrpSpPr>
            <p:nvPr/>
          </p:nvGrpSpPr>
          <p:grpSpPr bwMode="auto">
            <a:xfrm>
              <a:off x="416559" y="2298568"/>
              <a:ext cx="1788392" cy="453118"/>
              <a:chOff x="2195595" y="4301542"/>
              <a:chExt cx="1788392" cy="453118"/>
            </a:xfrm>
          </p:grpSpPr>
          <p:pic>
            <p:nvPicPr>
              <p:cNvPr id="147499"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195595" y="4304653"/>
                <a:ext cx="510102" cy="446898"/>
              </a:xfrm>
              <a:prstGeom prst="rect">
                <a:avLst/>
              </a:prstGeom>
              <a:noFill/>
              <a:ln w="9525">
                <a:noFill/>
                <a:miter lim="800000"/>
                <a:headEnd/>
                <a:tailEnd/>
              </a:ln>
            </p:spPr>
          </p:pic>
          <p:pic>
            <p:nvPicPr>
              <p:cNvPr id="147500"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637261" y="4307762"/>
                <a:ext cx="510102" cy="446898"/>
              </a:xfrm>
              <a:prstGeom prst="rect">
                <a:avLst/>
              </a:prstGeom>
              <a:noFill/>
              <a:ln w="9525">
                <a:noFill/>
                <a:miter lim="800000"/>
                <a:headEnd/>
                <a:tailEnd/>
              </a:ln>
            </p:spPr>
          </p:pic>
          <p:pic>
            <p:nvPicPr>
              <p:cNvPr id="147501"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060230" y="4301542"/>
                <a:ext cx="510102" cy="446898"/>
              </a:xfrm>
              <a:prstGeom prst="rect">
                <a:avLst/>
              </a:prstGeom>
              <a:noFill/>
              <a:ln w="9525">
                <a:noFill/>
                <a:miter lim="800000"/>
                <a:headEnd/>
                <a:tailEnd/>
              </a:ln>
            </p:spPr>
          </p:pic>
          <p:pic>
            <p:nvPicPr>
              <p:cNvPr id="147502"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473885" y="4304652"/>
                <a:ext cx="510102" cy="446898"/>
              </a:xfrm>
              <a:prstGeom prst="rect">
                <a:avLst/>
              </a:prstGeom>
              <a:noFill/>
              <a:ln w="9525">
                <a:noFill/>
                <a:miter lim="800000"/>
                <a:headEnd/>
                <a:tailEnd/>
              </a:ln>
            </p:spPr>
          </p:pic>
        </p:grpSp>
        <p:sp>
          <p:nvSpPr>
            <p:cNvPr id="147498" name="文字方塊 49"/>
            <p:cNvSpPr txBox="1">
              <a:spLocks noChangeArrowheads="1"/>
            </p:cNvSpPr>
            <p:nvPr/>
          </p:nvSpPr>
          <p:spPr bwMode="auto">
            <a:xfrm>
              <a:off x="2360645" y="1800808"/>
              <a:ext cx="2239064" cy="923330"/>
            </a:xfrm>
            <a:prstGeom prst="rect">
              <a:avLst/>
            </a:prstGeom>
            <a:noFill/>
            <a:ln w="9525">
              <a:noFill/>
              <a:miter lim="800000"/>
              <a:headEnd/>
              <a:tailEnd/>
            </a:ln>
          </p:spPr>
          <p:txBody>
            <a:bodyPr>
              <a:spAutoFit/>
            </a:bodyPr>
            <a:lstStyle/>
            <a:p>
              <a:r>
                <a:rPr lang="en-US" altLang="zh-TW" b="1">
                  <a:solidFill>
                    <a:schemeClr val="bg1"/>
                  </a:solidFill>
                  <a:latin typeface="Calibri" pitchFamily="34" charset="0"/>
                </a:rPr>
                <a:t>ST3600057SS  SAS</a:t>
              </a:r>
            </a:p>
            <a:p>
              <a:r>
                <a:rPr lang="en-US" altLang="zh-TW" b="1">
                  <a:solidFill>
                    <a:schemeClr val="bg1"/>
                  </a:solidFill>
                  <a:latin typeface="Calibri" pitchFamily="34" charset="0"/>
                </a:rPr>
                <a:t>  12x pcs</a:t>
              </a:r>
              <a:endParaRPr lang="zh-TW" altLang="en-US" b="1">
                <a:solidFill>
                  <a:schemeClr val="bg1"/>
                </a:solidFill>
                <a:latin typeface="Calibri" pitchFamily="34" charset="0"/>
              </a:endParaRPr>
            </a:p>
            <a:p>
              <a:r>
                <a:rPr lang="en-US" altLang="zh-TW" b="1">
                  <a:solidFill>
                    <a:schemeClr val="bg1"/>
                  </a:solidFill>
                  <a:latin typeface="Calibri" pitchFamily="34" charset="0"/>
                </a:rPr>
                <a:t>  600GB 15K rpm</a:t>
              </a:r>
            </a:p>
          </p:txBody>
        </p:sp>
      </p:grpSp>
      <p:grpSp>
        <p:nvGrpSpPr>
          <p:cNvPr id="147461" name="群組 70"/>
          <p:cNvGrpSpPr>
            <a:grpSpLocks/>
          </p:cNvGrpSpPr>
          <p:nvPr/>
        </p:nvGrpSpPr>
        <p:grpSpPr bwMode="auto">
          <a:xfrm>
            <a:off x="4687888" y="1382713"/>
            <a:ext cx="4189412" cy="1547812"/>
            <a:chOff x="4687168" y="1695064"/>
            <a:chExt cx="4189353" cy="1546896"/>
          </a:xfrm>
        </p:grpSpPr>
        <p:grpSp>
          <p:nvGrpSpPr>
            <p:cNvPr id="147479" name="群組 37"/>
            <p:cNvGrpSpPr>
              <a:grpSpLocks/>
            </p:cNvGrpSpPr>
            <p:nvPr/>
          </p:nvGrpSpPr>
          <p:grpSpPr bwMode="auto">
            <a:xfrm>
              <a:off x="7109925" y="2786354"/>
              <a:ext cx="1737010" cy="455606"/>
              <a:chOff x="7109925" y="2758361"/>
              <a:chExt cx="1737010" cy="455606"/>
            </a:xfrm>
          </p:grpSpPr>
          <p:pic>
            <p:nvPicPr>
              <p:cNvPr id="147491" name="圖片 33" descr="drive_harddisk.png"/>
              <p:cNvPicPr>
                <a:picLocks noChangeAspect="1"/>
              </p:cNvPicPr>
              <p:nvPr/>
            </p:nvPicPr>
            <p:blipFill>
              <a:blip r:embed="rId4"/>
              <a:srcRect/>
              <a:stretch>
                <a:fillRect/>
              </a:stretch>
            </p:blipFill>
            <p:spPr bwMode="auto">
              <a:xfrm>
                <a:off x="7109925" y="2758361"/>
                <a:ext cx="449385" cy="449385"/>
              </a:xfrm>
              <a:prstGeom prst="rect">
                <a:avLst/>
              </a:prstGeom>
              <a:noFill/>
              <a:ln w="9525">
                <a:noFill/>
                <a:miter lim="800000"/>
                <a:headEnd/>
                <a:tailEnd/>
              </a:ln>
            </p:spPr>
          </p:pic>
          <p:pic>
            <p:nvPicPr>
              <p:cNvPr id="147492" name="圖片 34" descr="drive_harddisk.png"/>
              <p:cNvPicPr>
                <a:picLocks noChangeAspect="1"/>
              </p:cNvPicPr>
              <p:nvPr/>
            </p:nvPicPr>
            <p:blipFill>
              <a:blip r:embed="rId4"/>
              <a:srcRect/>
              <a:stretch>
                <a:fillRect/>
              </a:stretch>
            </p:blipFill>
            <p:spPr bwMode="auto">
              <a:xfrm>
                <a:off x="7542243" y="2761472"/>
                <a:ext cx="449385" cy="449385"/>
              </a:xfrm>
              <a:prstGeom prst="rect">
                <a:avLst/>
              </a:prstGeom>
              <a:noFill/>
              <a:ln w="9525">
                <a:noFill/>
                <a:miter lim="800000"/>
                <a:headEnd/>
                <a:tailEnd/>
              </a:ln>
            </p:spPr>
          </p:pic>
          <p:pic>
            <p:nvPicPr>
              <p:cNvPr id="147493" name="圖片 35" descr="drive_harddisk.png"/>
              <p:cNvPicPr>
                <a:picLocks noChangeAspect="1"/>
              </p:cNvPicPr>
              <p:nvPr/>
            </p:nvPicPr>
            <p:blipFill>
              <a:blip r:embed="rId4"/>
              <a:srcRect/>
              <a:stretch>
                <a:fillRect/>
              </a:stretch>
            </p:blipFill>
            <p:spPr bwMode="auto">
              <a:xfrm>
                <a:off x="7965232" y="2764582"/>
                <a:ext cx="449385" cy="449385"/>
              </a:xfrm>
              <a:prstGeom prst="rect">
                <a:avLst/>
              </a:prstGeom>
              <a:noFill/>
              <a:ln w="9525">
                <a:noFill/>
                <a:miter lim="800000"/>
                <a:headEnd/>
                <a:tailEnd/>
              </a:ln>
            </p:spPr>
          </p:pic>
          <p:pic>
            <p:nvPicPr>
              <p:cNvPr id="147494" name="圖片 36" descr="drive_harddisk.png"/>
              <p:cNvPicPr>
                <a:picLocks noChangeAspect="1"/>
              </p:cNvPicPr>
              <p:nvPr/>
            </p:nvPicPr>
            <p:blipFill>
              <a:blip r:embed="rId4"/>
              <a:srcRect/>
              <a:stretch>
                <a:fillRect/>
              </a:stretch>
            </p:blipFill>
            <p:spPr bwMode="auto">
              <a:xfrm>
                <a:off x="8397550" y="2758362"/>
                <a:ext cx="449385" cy="449385"/>
              </a:xfrm>
              <a:prstGeom prst="rect">
                <a:avLst/>
              </a:prstGeom>
              <a:noFill/>
              <a:ln w="9525">
                <a:noFill/>
                <a:miter lim="800000"/>
                <a:headEnd/>
                <a:tailEnd/>
              </a:ln>
            </p:spPr>
          </p:pic>
        </p:grpSp>
        <p:grpSp>
          <p:nvGrpSpPr>
            <p:cNvPr id="147480" name="群組 38"/>
            <p:cNvGrpSpPr>
              <a:grpSpLocks/>
            </p:cNvGrpSpPr>
            <p:nvPr/>
          </p:nvGrpSpPr>
          <p:grpSpPr bwMode="auto">
            <a:xfrm>
              <a:off x="7113035" y="2285611"/>
              <a:ext cx="1737010" cy="455606"/>
              <a:chOff x="7109925" y="2758361"/>
              <a:chExt cx="1737010" cy="455606"/>
            </a:xfrm>
          </p:grpSpPr>
          <p:pic>
            <p:nvPicPr>
              <p:cNvPr id="147487" name="圖片 39" descr="drive_harddisk.png"/>
              <p:cNvPicPr>
                <a:picLocks noChangeAspect="1"/>
              </p:cNvPicPr>
              <p:nvPr/>
            </p:nvPicPr>
            <p:blipFill>
              <a:blip r:embed="rId4"/>
              <a:srcRect/>
              <a:stretch>
                <a:fillRect/>
              </a:stretch>
            </p:blipFill>
            <p:spPr bwMode="auto">
              <a:xfrm>
                <a:off x="7109925" y="2758361"/>
                <a:ext cx="449385" cy="449385"/>
              </a:xfrm>
              <a:prstGeom prst="rect">
                <a:avLst/>
              </a:prstGeom>
              <a:noFill/>
              <a:ln w="9525">
                <a:noFill/>
                <a:miter lim="800000"/>
                <a:headEnd/>
                <a:tailEnd/>
              </a:ln>
            </p:spPr>
          </p:pic>
          <p:pic>
            <p:nvPicPr>
              <p:cNvPr id="147488" name="圖片 40" descr="drive_harddisk.png"/>
              <p:cNvPicPr>
                <a:picLocks noChangeAspect="1"/>
              </p:cNvPicPr>
              <p:nvPr/>
            </p:nvPicPr>
            <p:blipFill>
              <a:blip r:embed="rId4"/>
              <a:srcRect/>
              <a:stretch>
                <a:fillRect/>
              </a:stretch>
            </p:blipFill>
            <p:spPr bwMode="auto">
              <a:xfrm>
                <a:off x="7542243" y="2761472"/>
                <a:ext cx="449385" cy="449385"/>
              </a:xfrm>
              <a:prstGeom prst="rect">
                <a:avLst/>
              </a:prstGeom>
              <a:noFill/>
              <a:ln w="9525">
                <a:noFill/>
                <a:miter lim="800000"/>
                <a:headEnd/>
                <a:tailEnd/>
              </a:ln>
            </p:spPr>
          </p:pic>
          <p:pic>
            <p:nvPicPr>
              <p:cNvPr id="147489" name="圖片 41" descr="drive_harddisk.png"/>
              <p:cNvPicPr>
                <a:picLocks noChangeAspect="1"/>
              </p:cNvPicPr>
              <p:nvPr/>
            </p:nvPicPr>
            <p:blipFill>
              <a:blip r:embed="rId4"/>
              <a:srcRect/>
              <a:stretch>
                <a:fillRect/>
              </a:stretch>
            </p:blipFill>
            <p:spPr bwMode="auto">
              <a:xfrm>
                <a:off x="7965232" y="2764582"/>
                <a:ext cx="449385" cy="449385"/>
              </a:xfrm>
              <a:prstGeom prst="rect">
                <a:avLst/>
              </a:prstGeom>
              <a:noFill/>
              <a:ln w="9525">
                <a:noFill/>
                <a:miter lim="800000"/>
                <a:headEnd/>
                <a:tailEnd/>
              </a:ln>
            </p:spPr>
          </p:pic>
          <p:pic>
            <p:nvPicPr>
              <p:cNvPr id="147490" name="圖片 42" descr="drive_harddisk.png"/>
              <p:cNvPicPr>
                <a:picLocks noChangeAspect="1"/>
              </p:cNvPicPr>
              <p:nvPr/>
            </p:nvPicPr>
            <p:blipFill>
              <a:blip r:embed="rId4"/>
              <a:srcRect/>
              <a:stretch>
                <a:fillRect/>
              </a:stretch>
            </p:blipFill>
            <p:spPr bwMode="auto">
              <a:xfrm>
                <a:off x="8397550" y="2758362"/>
                <a:ext cx="449385" cy="449385"/>
              </a:xfrm>
              <a:prstGeom prst="rect">
                <a:avLst/>
              </a:prstGeom>
              <a:noFill/>
              <a:ln w="9525">
                <a:noFill/>
                <a:miter lim="800000"/>
                <a:headEnd/>
                <a:tailEnd/>
              </a:ln>
            </p:spPr>
          </p:pic>
        </p:grpSp>
        <p:grpSp>
          <p:nvGrpSpPr>
            <p:cNvPr id="147481" name="群組 47"/>
            <p:cNvGrpSpPr>
              <a:grpSpLocks/>
            </p:cNvGrpSpPr>
            <p:nvPr/>
          </p:nvGrpSpPr>
          <p:grpSpPr bwMode="auto">
            <a:xfrm>
              <a:off x="7066772" y="1695064"/>
              <a:ext cx="1809749" cy="519015"/>
              <a:chOff x="4426209" y="2525487"/>
              <a:chExt cx="1809749" cy="519015"/>
            </a:xfrm>
          </p:grpSpPr>
          <p:pic>
            <p:nvPicPr>
              <p:cNvPr id="147483" name="圖片 43" descr="Intel_SSD.jpg"/>
              <p:cNvPicPr>
                <a:picLocks noChangeAspect="1"/>
              </p:cNvPicPr>
              <p:nvPr/>
            </p:nvPicPr>
            <p:blipFill>
              <a:blip r:embed="rId5"/>
              <a:srcRect/>
              <a:stretch>
                <a:fillRect/>
              </a:stretch>
            </p:blipFill>
            <p:spPr bwMode="auto">
              <a:xfrm rot="5400000">
                <a:off x="4426209" y="2528597"/>
                <a:ext cx="512794" cy="512794"/>
              </a:xfrm>
              <a:prstGeom prst="rect">
                <a:avLst/>
              </a:prstGeom>
              <a:noFill/>
              <a:ln w="9525">
                <a:noFill/>
                <a:miter lim="800000"/>
                <a:headEnd/>
                <a:tailEnd/>
              </a:ln>
            </p:spPr>
          </p:pic>
          <p:pic>
            <p:nvPicPr>
              <p:cNvPr id="147484" name="圖片 44" descr="Intel_SSD.jpg"/>
              <p:cNvPicPr>
                <a:picLocks noChangeAspect="1"/>
              </p:cNvPicPr>
              <p:nvPr/>
            </p:nvPicPr>
            <p:blipFill>
              <a:blip r:embed="rId5"/>
              <a:srcRect/>
              <a:stretch>
                <a:fillRect/>
              </a:stretch>
            </p:blipFill>
            <p:spPr bwMode="auto">
              <a:xfrm rot="5400000">
                <a:off x="5723164" y="2528597"/>
                <a:ext cx="512794" cy="512794"/>
              </a:xfrm>
              <a:prstGeom prst="rect">
                <a:avLst/>
              </a:prstGeom>
              <a:noFill/>
              <a:ln w="9525">
                <a:noFill/>
                <a:miter lim="800000"/>
                <a:headEnd/>
                <a:tailEnd/>
              </a:ln>
            </p:spPr>
          </p:pic>
          <p:pic>
            <p:nvPicPr>
              <p:cNvPr id="147485" name="圖片 45" descr="Intel_SSD.jpg"/>
              <p:cNvPicPr>
                <a:picLocks noChangeAspect="1"/>
              </p:cNvPicPr>
              <p:nvPr/>
            </p:nvPicPr>
            <p:blipFill>
              <a:blip r:embed="rId5"/>
              <a:srcRect/>
              <a:stretch>
                <a:fillRect/>
              </a:stretch>
            </p:blipFill>
            <p:spPr bwMode="auto">
              <a:xfrm rot="5400000">
                <a:off x="5278405" y="2531708"/>
                <a:ext cx="512794" cy="512794"/>
              </a:xfrm>
              <a:prstGeom prst="rect">
                <a:avLst/>
              </a:prstGeom>
              <a:noFill/>
              <a:ln w="9525">
                <a:noFill/>
                <a:miter lim="800000"/>
                <a:headEnd/>
                <a:tailEnd/>
              </a:ln>
            </p:spPr>
          </p:pic>
          <p:pic>
            <p:nvPicPr>
              <p:cNvPr id="147486" name="圖片 46" descr="Intel_SSD.jpg"/>
              <p:cNvPicPr>
                <a:picLocks noChangeAspect="1"/>
              </p:cNvPicPr>
              <p:nvPr/>
            </p:nvPicPr>
            <p:blipFill>
              <a:blip r:embed="rId5"/>
              <a:srcRect/>
              <a:stretch>
                <a:fillRect/>
              </a:stretch>
            </p:blipFill>
            <p:spPr bwMode="auto">
              <a:xfrm rot="5400000">
                <a:off x="4833645" y="2525487"/>
                <a:ext cx="512794" cy="512794"/>
              </a:xfrm>
              <a:prstGeom prst="rect">
                <a:avLst/>
              </a:prstGeom>
              <a:noFill/>
              <a:ln w="9525">
                <a:noFill/>
                <a:miter lim="800000"/>
                <a:headEnd/>
                <a:tailEnd/>
              </a:ln>
            </p:spPr>
          </p:pic>
        </p:grpSp>
        <p:sp>
          <p:nvSpPr>
            <p:cNvPr id="147482" name="文字方塊 50"/>
            <p:cNvSpPr txBox="1">
              <a:spLocks noChangeArrowheads="1"/>
            </p:cNvSpPr>
            <p:nvPr/>
          </p:nvSpPr>
          <p:spPr bwMode="auto">
            <a:xfrm>
              <a:off x="4687168" y="1803912"/>
              <a:ext cx="2517196" cy="1200329"/>
            </a:xfrm>
            <a:prstGeom prst="rect">
              <a:avLst/>
            </a:prstGeom>
            <a:noFill/>
            <a:ln w="9525">
              <a:noFill/>
              <a:miter lim="800000"/>
              <a:headEnd/>
              <a:tailEnd/>
            </a:ln>
          </p:spPr>
          <p:txBody>
            <a:bodyPr>
              <a:spAutoFit/>
            </a:bodyPr>
            <a:lstStyle/>
            <a:p>
              <a:r>
                <a:rPr lang="en-US" altLang="zh-TW" b="1">
                  <a:solidFill>
                    <a:schemeClr val="bg1"/>
                  </a:solidFill>
                  <a:latin typeface="Calibri" pitchFamily="34" charset="0"/>
                </a:rPr>
                <a:t>Intel S3500 SSD</a:t>
              </a:r>
            </a:p>
            <a:p>
              <a:r>
                <a:rPr lang="en-US" altLang="zh-TW" b="1">
                  <a:solidFill>
                    <a:schemeClr val="bg1"/>
                  </a:solidFill>
                  <a:latin typeface="Calibri" pitchFamily="34" charset="0"/>
                </a:rPr>
                <a:t>  4x pcs   240GB</a:t>
              </a:r>
            </a:p>
            <a:p>
              <a:r>
                <a:rPr lang="en-US" altLang="zh-TW" b="1">
                  <a:solidFill>
                    <a:schemeClr val="bg1"/>
                  </a:solidFill>
                  <a:latin typeface="Calibri" pitchFamily="34" charset="0"/>
                </a:rPr>
                <a:t>ST33000650NS  SATA</a:t>
              </a:r>
              <a:endParaRPr lang="zh-TW" altLang="en-US" b="1">
                <a:solidFill>
                  <a:schemeClr val="bg1"/>
                </a:solidFill>
                <a:latin typeface="Calibri" pitchFamily="34" charset="0"/>
              </a:endParaRPr>
            </a:p>
            <a:p>
              <a:r>
                <a:rPr lang="en-US" altLang="zh-TW" b="1">
                  <a:solidFill>
                    <a:schemeClr val="bg1"/>
                  </a:solidFill>
                  <a:latin typeface="Calibri" pitchFamily="34" charset="0"/>
                </a:rPr>
                <a:t>  8x pcs   3TB  7.2K rpm</a:t>
              </a:r>
            </a:p>
          </p:txBody>
        </p:sp>
      </p:grpSp>
      <p:cxnSp>
        <p:nvCxnSpPr>
          <p:cNvPr id="53" name="直線接點 52"/>
          <p:cNvCxnSpPr/>
          <p:nvPr/>
        </p:nvCxnSpPr>
        <p:spPr>
          <a:xfrm flipV="1">
            <a:off x="1027113" y="4627563"/>
            <a:ext cx="7072312" cy="9525"/>
          </a:xfrm>
          <a:prstGeom prst="line">
            <a:avLst/>
          </a:prstGeom>
          <a:ln w="22225">
            <a:solidFill>
              <a:srgbClr val="0075C1"/>
            </a:solidFill>
          </a:ln>
        </p:spPr>
        <p:style>
          <a:lnRef idx="1">
            <a:schemeClr val="accent1"/>
          </a:lnRef>
          <a:fillRef idx="0">
            <a:schemeClr val="accent1"/>
          </a:fillRef>
          <a:effectRef idx="0">
            <a:schemeClr val="accent1"/>
          </a:effectRef>
          <a:fontRef idx="minor">
            <a:schemeClr val="tx1"/>
          </a:fontRef>
        </p:style>
      </p:cxnSp>
      <p:sp>
        <p:nvSpPr>
          <p:cNvPr id="60" name="文字方塊 59"/>
          <p:cNvSpPr txBox="1"/>
          <p:nvPr/>
        </p:nvSpPr>
        <p:spPr>
          <a:xfrm>
            <a:off x="1017588" y="4627563"/>
            <a:ext cx="7062787" cy="307975"/>
          </a:xfrm>
          <a:prstGeom prst="rect">
            <a:avLst/>
          </a:prstGeom>
          <a:noFill/>
        </p:spPr>
        <p:txBody>
          <a:bodyPr>
            <a:spAutoFit/>
          </a:bodyPr>
          <a:lstStyle/>
          <a:p>
            <a:pPr fontAlgn="auto">
              <a:spcBef>
                <a:spcPts val="0"/>
              </a:spcBef>
              <a:spcAft>
                <a:spcPts val="0"/>
              </a:spcAft>
              <a:defRPr/>
            </a:pPr>
            <a:r>
              <a:rPr lang="en-US" altLang="zh-TW" sz="1400" b="1" dirty="0">
                <a:solidFill>
                  <a:schemeClr val="accent2">
                    <a:lumMod val="50000"/>
                  </a:schemeClr>
                </a:solidFill>
                <a:latin typeface="+mn-lt"/>
                <a:ea typeface="+mn-ea"/>
              </a:rPr>
              <a:t>Read IOPS                 Write IOPS                    Cost                         Power (Watts)                  Capacity</a:t>
            </a:r>
            <a:endParaRPr lang="zh-TW" altLang="en-US" sz="1400" b="1" dirty="0">
              <a:solidFill>
                <a:schemeClr val="accent2">
                  <a:lumMod val="50000"/>
                </a:schemeClr>
              </a:solidFill>
              <a:latin typeface="+mn-lt"/>
              <a:ea typeface="+mn-ea"/>
            </a:endParaRPr>
          </a:p>
        </p:txBody>
      </p:sp>
      <p:sp>
        <p:nvSpPr>
          <p:cNvPr id="61" name="矩形 60"/>
          <p:cNvSpPr/>
          <p:nvPr/>
        </p:nvSpPr>
        <p:spPr>
          <a:xfrm>
            <a:off x="1203325" y="4348163"/>
            <a:ext cx="346075" cy="2794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62" name="矩形 61"/>
          <p:cNvSpPr/>
          <p:nvPr/>
        </p:nvSpPr>
        <p:spPr>
          <a:xfrm>
            <a:off x="1654175" y="3330575"/>
            <a:ext cx="346075" cy="130016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dirty="0">
              <a:solidFill>
                <a:srgbClr val="00B050"/>
              </a:solidFill>
            </a:endParaRPr>
          </a:p>
        </p:txBody>
      </p:sp>
      <p:sp>
        <p:nvSpPr>
          <p:cNvPr id="63" name="矩形 62"/>
          <p:cNvSpPr/>
          <p:nvPr/>
        </p:nvSpPr>
        <p:spPr>
          <a:xfrm>
            <a:off x="2522538" y="4351338"/>
            <a:ext cx="344487" cy="2794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64" name="矩形 63"/>
          <p:cNvSpPr/>
          <p:nvPr/>
        </p:nvSpPr>
        <p:spPr>
          <a:xfrm>
            <a:off x="2954338" y="4244975"/>
            <a:ext cx="346075" cy="3889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dirty="0">
              <a:solidFill>
                <a:srgbClr val="00B050"/>
              </a:solidFill>
            </a:endParaRPr>
          </a:p>
        </p:txBody>
      </p:sp>
      <p:sp>
        <p:nvSpPr>
          <p:cNvPr id="65" name="矩形 64"/>
          <p:cNvSpPr/>
          <p:nvPr/>
        </p:nvSpPr>
        <p:spPr>
          <a:xfrm>
            <a:off x="3884613" y="3630613"/>
            <a:ext cx="344487" cy="100012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66" name="矩形 65"/>
          <p:cNvSpPr/>
          <p:nvPr/>
        </p:nvSpPr>
        <p:spPr>
          <a:xfrm>
            <a:off x="4310063" y="3887788"/>
            <a:ext cx="346075" cy="739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dirty="0">
              <a:solidFill>
                <a:srgbClr val="00B050"/>
              </a:solidFill>
            </a:endParaRPr>
          </a:p>
        </p:txBody>
      </p:sp>
      <p:sp>
        <p:nvSpPr>
          <p:cNvPr id="67" name="矩形 66"/>
          <p:cNvSpPr/>
          <p:nvPr/>
        </p:nvSpPr>
        <p:spPr>
          <a:xfrm>
            <a:off x="5427663" y="3735388"/>
            <a:ext cx="344487" cy="89852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68" name="矩形 67"/>
          <p:cNvSpPr/>
          <p:nvPr/>
        </p:nvSpPr>
        <p:spPr>
          <a:xfrm>
            <a:off x="5853113" y="4202113"/>
            <a:ext cx="346075" cy="42862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dirty="0">
              <a:solidFill>
                <a:srgbClr val="00B050"/>
              </a:solidFill>
            </a:endParaRPr>
          </a:p>
        </p:txBody>
      </p:sp>
      <p:sp>
        <p:nvSpPr>
          <p:cNvPr id="69" name="矩形 68"/>
          <p:cNvSpPr/>
          <p:nvPr/>
        </p:nvSpPr>
        <p:spPr>
          <a:xfrm>
            <a:off x="7110413" y="4248150"/>
            <a:ext cx="344487" cy="37941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70" name="矩形 69"/>
          <p:cNvSpPr/>
          <p:nvPr/>
        </p:nvSpPr>
        <p:spPr>
          <a:xfrm>
            <a:off x="7526338" y="3424238"/>
            <a:ext cx="346075" cy="12001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dirty="0">
              <a:solidFill>
                <a:srgbClr val="00B050"/>
              </a:solidFill>
            </a:endParaRPr>
          </a:p>
        </p:txBody>
      </p:sp>
      <p:sp>
        <p:nvSpPr>
          <p:cNvPr id="147474" name="文字方塊 48"/>
          <p:cNvSpPr txBox="1">
            <a:spLocks noChangeArrowheads="1"/>
          </p:cNvSpPr>
          <p:nvPr/>
        </p:nvSpPr>
        <p:spPr bwMode="auto">
          <a:xfrm>
            <a:off x="3887788" y="4054475"/>
            <a:ext cx="323850" cy="215900"/>
          </a:xfrm>
          <a:prstGeom prst="rect">
            <a:avLst/>
          </a:prstGeom>
          <a:noFill/>
          <a:ln w="9525">
            <a:noFill/>
            <a:miter lim="800000"/>
            <a:headEnd/>
            <a:tailEnd/>
          </a:ln>
        </p:spPr>
        <p:txBody>
          <a:bodyPr lIns="0" tIns="0" rIns="0" bIns="0">
            <a:spAutoFit/>
          </a:bodyPr>
          <a:lstStyle/>
          <a:p>
            <a:r>
              <a:rPr lang="en-US" altLang="zh-TW" sz="1400" b="1">
                <a:solidFill>
                  <a:schemeClr val="bg1"/>
                </a:solidFill>
                <a:latin typeface="Calibri" pitchFamily="34" charset="0"/>
              </a:rPr>
              <a:t>12%</a:t>
            </a:r>
            <a:endParaRPr lang="zh-TW" altLang="en-US" sz="1400" b="1">
              <a:solidFill>
                <a:schemeClr val="bg1"/>
              </a:solidFill>
              <a:latin typeface="Calibri" pitchFamily="34" charset="0"/>
            </a:endParaRPr>
          </a:p>
        </p:txBody>
      </p:sp>
      <p:sp>
        <p:nvSpPr>
          <p:cNvPr id="147475" name="文字方塊 51"/>
          <p:cNvSpPr txBox="1">
            <a:spLocks noChangeArrowheads="1"/>
          </p:cNvSpPr>
          <p:nvPr/>
        </p:nvSpPr>
        <p:spPr bwMode="auto">
          <a:xfrm>
            <a:off x="5426075" y="4040188"/>
            <a:ext cx="323850" cy="215900"/>
          </a:xfrm>
          <a:prstGeom prst="rect">
            <a:avLst/>
          </a:prstGeom>
          <a:noFill/>
          <a:ln w="9525">
            <a:noFill/>
            <a:miter lim="800000"/>
            <a:headEnd/>
            <a:tailEnd/>
          </a:ln>
        </p:spPr>
        <p:txBody>
          <a:bodyPr lIns="0" tIns="0" rIns="0" bIns="0">
            <a:spAutoFit/>
          </a:bodyPr>
          <a:lstStyle/>
          <a:p>
            <a:r>
              <a:rPr lang="en-US" altLang="zh-TW" sz="1400" b="1">
                <a:solidFill>
                  <a:schemeClr val="bg1"/>
                </a:solidFill>
                <a:latin typeface="Calibri" pitchFamily="34" charset="0"/>
              </a:rPr>
              <a:t>48%</a:t>
            </a:r>
            <a:endParaRPr lang="zh-TW" altLang="en-US" sz="1400" b="1">
              <a:solidFill>
                <a:schemeClr val="bg1"/>
              </a:solidFill>
              <a:latin typeface="Calibri" pitchFamily="34" charset="0"/>
            </a:endParaRPr>
          </a:p>
        </p:txBody>
      </p:sp>
      <p:sp>
        <p:nvSpPr>
          <p:cNvPr id="147476" name="文字方塊 53"/>
          <p:cNvSpPr txBox="1">
            <a:spLocks noChangeArrowheads="1"/>
          </p:cNvSpPr>
          <p:nvPr/>
        </p:nvSpPr>
        <p:spPr bwMode="auto">
          <a:xfrm>
            <a:off x="7527925" y="3879850"/>
            <a:ext cx="322263" cy="214313"/>
          </a:xfrm>
          <a:prstGeom prst="rect">
            <a:avLst/>
          </a:prstGeom>
          <a:noFill/>
          <a:ln w="9525">
            <a:noFill/>
            <a:miter lim="800000"/>
            <a:headEnd/>
            <a:tailEnd/>
          </a:ln>
        </p:spPr>
        <p:txBody>
          <a:bodyPr lIns="0" tIns="0" rIns="0" bIns="0">
            <a:spAutoFit/>
          </a:bodyPr>
          <a:lstStyle/>
          <a:p>
            <a:pPr algn="ctr"/>
            <a:r>
              <a:rPr lang="en-US" altLang="zh-TW" sz="1400" b="1">
                <a:solidFill>
                  <a:schemeClr val="bg1"/>
                </a:solidFill>
                <a:latin typeface="Calibri" pitchFamily="34" charset="0"/>
              </a:rPr>
              <a:t>3x</a:t>
            </a:r>
            <a:endParaRPr lang="zh-TW" altLang="en-US" sz="1400" b="1">
              <a:solidFill>
                <a:schemeClr val="bg1"/>
              </a:solidFill>
              <a:latin typeface="Calibri" pitchFamily="34" charset="0"/>
            </a:endParaRPr>
          </a:p>
        </p:txBody>
      </p:sp>
      <p:sp>
        <p:nvSpPr>
          <p:cNvPr id="147477" name="文字方塊 54"/>
          <p:cNvSpPr txBox="1">
            <a:spLocks noChangeArrowheads="1"/>
          </p:cNvSpPr>
          <p:nvPr/>
        </p:nvSpPr>
        <p:spPr bwMode="auto">
          <a:xfrm>
            <a:off x="1649413" y="3783013"/>
            <a:ext cx="322262" cy="214312"/>
          </a:xfrm>
          <a:prstGeom prst="rect">
            <a:avLst/>
          </a:prstGeom>
          <a:noFill/>
          <a:ln w="9525">
            <a:noFill/>
            <a:miter lim="800000"/>
            <a:headEnd/>
            <a:tailEnd/>
          </a:ln>
        </p:spPr>
        <p:txBody>
          <a:bodyPr lIns="0" tIns="0" rIns="0" bIns="0">
            <a:spAutoFit/>
          </a:bodyPr>
          <a:lstStyle/>
          <a:p>
            <a:pPr algn="ctr"/>
            <a:r>
              <a:rPr lang="en-US" altLang="zh-TW" sz="1400" b="1">
                <a:solidFill>
                  <a:schemeClr val="bg1"/>
                </a:solidFill>
                <a:latin typeface="Calibri" pitchFamily="34" charset="0"/>
              </a:rPr>
              <a:t>18x</a:t>
            </a:r>
            <a:endParaRPr lang="zh-TW" altLang="en-US" sz="1400" b="1">
              <a:solidFill>
                <a:schemeClr val="bg1"/>
              </a:solidFill>
              <a:latin typeface="Calibri" pitchFamily="34" charset="0"/>
            </a:endParaRPr>
          </a:p>
        </p:txBody>
      </p:sp>
      <p:sp>
        <p:nvSpPr>
          <p:cNvPr id="147478" name="文字方塊 55"/>
          <p:cNvSpPr txBox="1">
            <a:spLocks noChangeArrowheads="1"/>
          </p:cNvSpPr>
          <p:nvPr/>
        </p:nvSpPr>
        <p:spPr bwMode="auto">
          <a:xfrm>
            <a:off x="2951163" y="4337050"/>
            <a:ext cx="323850" cy="214313"/>
          </a:xfrm>
          <a:prstGeom prst="rect">
            <a:avLst/>
          </a:prstGeom>
          <a:noFill/>
          <a:ln w="9525">
            <a:noFill/>
            <a:miter lim="800000"/>
            <a:headEnd/>
            <a:tailEnd/>
          </a:ln>
        </p:spPr>
        <p:txBody>
          <a:bodyPr lIns="0" tIns="0" rIns="0" bIns="0">
            <a:spAutoFit/>
          </a:bodyPr>
          <a:lstStyle/>
          <a:p>
            <a:r>
              <a:rPr lang="en-US" altLang="zh-TW" sz="1400" b="1">
                <a:solidFill>
                  <a:schemeClr val="bg1"/>
                </a:solidFill>
                <a:latin typeface="Calibri" pitchFamily="34" charset="0"/>
              </a:rPr>
              <a:t>10%</a:t>
            </a:r>
            <a:endParaRPr lang="zh-TW" altLang="en-US" sz="1400" b="1">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5227638" y="2762250"/>
            <a:ext cx="2762250" cy="217011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r>
              <a:rPr lang="en-US" altLang="zh-TW" dirty="0">
                <a:solidFill>
                  <a:schemeClr val="accent1"/>
                </a:solidFill>
              </a:rPr>
              <a:t>          </a:t>
            </a:r>
            <a:endParaRPr lang="zh-TW" altLang="en-US" dirty="0">
              <a:solidFill>
                <a:schemeClr val="accent1"/>
              </a:solidFill>
            </a:endParaRPr>
          </a:p>
        </p:txBody>
      </p:sp>
      <p:sp>
        <p:nvSpPr>
          <p:cNvPr id="149506"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mtClean="0"/>
              <a:t>SSD caching</a:t>
            </a:r>
            <a:endParaRPr lang="zh-TW" altLang="en-US" smtClean="0"/>
          </a:p>
        </p:txBody>
      </p:sp>
      <p:sp>
        <p:nvSpPr>
          <p:cNvPr id="3" name="內容版面配置區 2"/>
          <p:cNvSpPr>
            <a:spLocks noGrp="1"/>
          </p:cNvSpPr>
          <p:nvPr>
            <p:ph idx="1"/>
          </p:nvPr>
        </p:nvSpPr>
        <p:spPr>
          <a:xfrm>
            <a:off x="457200" y="1200150"/>
            <a:ext cx="4124325" cy="3489325"/>
          </a:xfrm>
        </p:spPr>
        <p:txBody>
          <a:bodyPr/>
          <a:lstStyle/>
          <a:p>
            <a:pPr fontAlgn="auto">
              <a:spcAft>
                <a:spcPts val="0"/>
              </a:spcAft>
              <a:buFont typeface="Arial" pitchFamily="34" charset="0"/>
              <a:buChar char="•"/>
              <a:defRPr/>
            </a:pPr>
            <a:r>
              <a:rPr lang="en-US" altLang="zh-TW" sz="2400" dirty="0" smtClean="0"/>
              <a:t>Improve </a:t>
            </a:r>
            <a:r>
              <a:rPr lang="en-US" altLang="zh-TW" sz="2400" dirty="0" smtClean="0">
                <a:solidFill>
                  <a:schemeClr val="accent1">
                    <a:lumMod val="60000"/>
                    <a:lumOff val="40000"/>
                  </a:schemeClr>
                </a:solidFill>
              </a:rPr>
              <a:t>random</a:t>
            </a:r>
            <a:r>
              <a:rPr lang="en-US" altLang="zh-TW" sz="2400" dirty="0" smtClean="0"/>
              <a:t> read/write IOPS over 20x times</a:t>
            </a:r>
          </a:p>
          <a:p>
            <a:pPr fontAlgn="auto">
              <a:spcAft>
                <a:spcPts val="0"/>
              </a:spcAft>
              <a:buFont typeface="Arial" pitchFamily="34" charset="0"/>
              <a:buChar char="•"/>
              <a:defRPr/>
            </a:pPr>
            <a:r>
              <a:rPr lang="en-US" altLang="zh-TW" sz="2400" dirty="0" smtClean="0"/>
              <a:t>Support up to </a:t>
            </a:r>
            <a:r>
              <a:rPr lang="en-US" altLang="zh-TW" sz="2400" dirty="0" smtClean="0">
                <a:solidFill>
                  <a:schemeClr val="accent1">
                    <a:lumMod val="60000"/>
                    <a:lumOff val="40000"/>
                  </a:schemeClr>
                </a:solidFill>
              </a:rPr>
              <a:t>6</a:t>
            </a:r>
            <a:r>
              <a:rPr lang="en-US" altLang="zh-TW" sz="2400" dirty="0" smtClean="0"/>
              <a:t>x SSD drives </a:t>
            </a:r>
            <a:r>
              <a:rPr lang="en-US" altLang="zh-TW" sz="2400" u="sng" dirty="0" smtClean="0"/>
              <a:t>per</a:t>
            </a:r>
            <a:r>
              <a:rPr lang="en-US" altLang="zh-TW" sz="2400" dirty="0" smtClean="0"/>
              <a:t> storage pool (4x read, 2x write)</a:t>
            </a:r>
          </a:p>
          <a:p>
            <a:pPr fontAlgn="auto">
              <a:spcAft>
                <a:spcPts val="0"/>
              </a:spcAft>
              <a:buFont typeface="Arial" pitchFamily="34" charset="0"/>
              <a:buChar char="•"/>
              <a:defRPr/>
            </a:pPr>
            <a:r>
              <a:rPr lang="en-US" altLang="zh-TW" sz="2400" dirty="0" smtClean="0"/>
              <a:t>Support RAID 1 for write cache</a:t>
            </a:r>
          </a:p>
          <a:p>
            <a:pPr fontAlgn="auto">
              <a:spcAft>
                <a:spcPts val="0"/>
              </a:spcAft>
              <a:buFont typeface="Arial" pitchFamily="34" charset="0"/>
              <a:buChar char="•"/>
              <a:defRPr/>
            </a:pPr>
            <a:r>
              <a:rPr lang="en-US" altLang="zh-TW" sz="2400" dirty="0" smtClean="0"/>
              <a:t>Performance boost for all shares/LUNs</a:t>
            </a:r>
            <a:endParaRPr lang="zh-TW" altLang="en-US" sz="2400" dirty="0"/>
          </a:p>
        </p:txBody>
      </p:sp>
      <p:pic>
        <p:nvPicPr>
          <p:cNvPr id="149508" name="圖片 6" descr="DIMM.gif"/>
          <p:cNvPicPr>
            <a:picLocks noChangeAspect="1"/>
          </p:cNvPicPr>
          <p:nvPr/>
        </p:nvPicPr>
        <p:blipFill>
          <a:blip r:embed="rId3"/>
          <a:srcRect/>
          <a:stretch>
            <a:fillRect/>
          </a:stretch>
        </p:blipFill>
        <p:spPr bwMode="auto">
          <a:xfrm>
            <a:off x="6716713" y="2127250"/>
            <a:ext cx="1198562" cy="350838"/>
          </a:xfrm>
          <a:prstGeom prst="rect">
            <a:avLst/>
          </a:prstGeom>
          <a:noFill/>
          <a:ln w="9525">
            <a:noFill/>
            <a:miter lim="800000"/>
            <a:headEnd/>
            <a:tailEnd/>
          </a:ln>
        </p:spPr>
      </p:pic>
      <p:pic>
        <p:nvPicPr>
          <p:cNvPr id="149509" name="Picture 2" descr="http://t1.gstatic.com/images?q=tbn:ANd9GcTRH7WwyuZ6R9v0y_pqUA-fgD2E5qnahvy0j0boW7quz37GpmgaHQ"/>
          <p:cNvPicPr>
            <a:picLocks noChangeAspect="1" noChangeArrowheads="1"/>
          </p:cNvPicPr>
          <p:nvPr/>
        </p:nvPicPr>
        <p:blipFill>
          <a:blip r:embed="rId4"/>
          <a:srcRect/>
          <a:stretch>
            <a:fillRect/>
          </a:stretch>
        </p:blipFill>
        <p:spPr bwMode="auto">
          <a:xfrm>
            <a:off x="8061325" y="2106613"/>
            <a:ext cx="703263" cy="257175"/>
          </a:xfrm>
          <a:prstGeom prst="rect">
            <a:avLst/>
          </a:prstGeom>
          <a:noFill/>
          <a:ln w="9525">
            <a:noFill/>
            <a:miter lim="800000"/>
            <a:headEnd/>
            <a:tailEnd/>
          </a:ln>
        </p:spPr>
      </p:pic>
      <p:pic>
        <p:nvPicPr>
          <p:cNvPr id="34" name="Picture 4" descr="http://t0.gstatic.com/images?q=tbn:ANd9GcTB9n6o0Ocpu2LBWlwWUirybUN9iEWoRc-uB4_wvGmv14MmVKiB"/>
          <p:cNvPicPr>
            <a:picLocks noChangeAspect="1" noChangeArrowheads="1"/>
          </p:cNvPicPr>
          <p:nvPr/>
        </p:nvPicPr>
        <p:blipFill>
          <a:blip r:embed="rId5"/>
          <a:srcRect/>
          <a:stretch>
            <a:fillRect/>
          </a:stretch>
        </p:blipFill>
        <p:spPr bwMode="auto">
          <a:xfrm>
            <a:off x="8091488" y="3841750"/>
            <a:ext cx="531812" cy="582613"/>
          </a:xfrm>
          <a:prstGeom prst="rect">
            <a:avLst/>
          </a:prstGeom>
          <a:noFill/>
          <a:ln w="9525">
            <a:noFill/>
            <a:miter lim="800000"/>
            <a:headEnd/>
            <a:tailEnd/>
          </a:ln>
        </p:spPr>
      </p:pic>
      <p:pic>
        <p:nvPicPr>
          <p:cNvPr id="149511" name="圖片 34" descr="truck-icon.png"/>
          <p:cNvPicPr>
            <a:picLocks noChangeAspect="1"/>
          </p:cNvPicPr>
          <p:nvPr/>
        </p:nvPicPr>
        <p:blipFill>
          <a:blip r:embed="rId6"/>
          <a:srcRect/>
          <a:stretch>
            <a:fillRect/>
          </a:stretch>
        </p:blipFill>
        <p:spPr bwMode="auto">
          <a:xfrm>
            <a:off x="4516438" y="3713163"/>
            <a:ext cx="674687" cy="738187"/>
          </a:xfrm>
          <a:prstGeom prst="rect">
            <a:avLst/>
          </a:prstGeom>
          <a:noFill/>
          <a:ln w="9525">
            <a:noFill/>
            <a:miter lim="800000"/>
            <a:headEnd/>
            <a:tailEnd/>
          </a:ln>
        </p:spPr>
      </p:pic>
      <p:sp>
        <p:nvSpPr>
          <p:cNvPr id="37" name="矩形 36"/>
          <p:cNvSpPr/>
          <p:nvPr/>
        </p:nvSpPr>
        <p:spPr>
          <a:xfrm>
            <a:off x="5237163" y="1255713"/>
            <a:ext cx="2762250" cy="53657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zh-TW" dirty="0">
                <a:solidFill>
                  <a:schemeClr val="accent1"/>
                </a:solidFill>
              </a:rPr>
              <a:t>          Applications</a:t>
            </a:r>
            <a:endParaRPr lang="zh-TW" altLang="en-US" dirty="0">
              <a:solidFill>
                <a:schemeClr val="accent1"/>
              </a:solidFill>
            </a:endParaRPr>
          </a:p>
        </p:txBody>
      </p:sp>
      <p:sp>
        <p:nvSpPr>
          <p:cNvPr id="38" name="矩形 37"/>
          <p:cNvSpPr/>
          <p:nvPr/>
        </p:nvSpPr>
        <p:spPr>
          <a:xfrm>
            <a:off x="5251450" y="2017713"/>
            <a:ext cx="2760663" cy="53657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zh-TW" dirty="0">
                <a:solidFill>
                  <a:schemeClr val="accent1"/>
                </a:solidFill>
              </a:rPr>
              <a:t>          ZFS</a:t>
            </a:r>
            <a:endParaRPr lang="zh-TW" altLang="en-US" dirty="0">
              <a:solidFill>
                <a:schemeClr val="accent1"/>
              </a:solidFill>
            </a:endParaRPr>
          </a:p>
        </p:txBody>
      </p:sp>
      <p:pic>
        <p:nvPicPr>
          <p:cNvPr id="149514" name="Picture 2"/>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5418138" y="3314700"/>
            <a:ext cx="409575" cy="360363"/>
          </a:xfrm>
          <a:prstGeom prst="rect">
            <a:avLst/>
          </a:prstGeom>
          <a:noFill/>
          <a:ln w="9525">
            <a:noFill/>
            <a:miter lim="800000"/>
            <a:headEnd/>
            <a:tailEnd/>
          </a:ln>
        </p:spPr>
      </p:pic>
      <p:pic>
        <p:nvPicPr>
          <p:cNvPr id="149515" name="Picture 2"/>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5413375" y="3670300"/>
            <a:ext cx="411163" cy="360363"/>
          </a:xfrm>
          <a:prstGeom prst="rect">
            <a:avLst/>
          </a:prstGeom>
          <a:noFill/>
          <a:ln w="9525">
            <a:noFill/>
            <a:miter lim="800000"/>
            <a:headEnd/>
            <a:tailEnd/>
          </a:ln>
        </p:spPr>
      </p:pic>
      <p:pic>
        <p:nvPicPr>
          <p:cNvPr id="149516" name="Picture 2"/>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5430838" y="4002088"/>
            <a:ext cx="411162" cy="360362"/>
          </a:xfrm>
          <a:prstGeom prst="rect">
            <a:avLst/>
          </a:prstGeom>
          <a:noFill/>
          <a:ln w="9525">
            <a:noFill/>
            <a:miter lim="800000"/>
            <a:headEnd/>
            <a:tailEnd/>
          </a:ln>
        </p:spPr>
      </p:pic>
      <p:pic>
        <p:nvPicPr>
          <p:cNvPr id="149517" name="Picture 2"/>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5445125" y="4357688"/>
            <a:ext cx="411163" cy="360362"/>
          </a:xfrm>
          <a:prstGeom prst="rect">
            <a:avLst/>
          </a:prstGeom>
          <a:noFill/>
          <a:ln w="9525">
            <a:noFill/>
            <a:miter lim="800000"/>
            <a:headEnd/>
            <a:tailEnd/>
          </a:ln>
        </p:spPr>
      </p:pic>
      <p:sp>
        <p:nvSpPr>
          <p:cNvPr id="45" name="文字方塊 44"/>
          <p:cNvSpPr txBox="1"/>
          <p:nvPr/>
        </p:nvSpPr>
        <p:spPr>
          <a:xfrm>
            <a:off x="6280150" y="3278188"/>
            <a:ext cx="693738" cy="461962"/>
          </a:xfrm>
          <a:prstGeom prst="rect">
            <a:avLst/>
          </a:prstGeom>
          <a:solidFill>
            <a:schemeClr val="accent4"/>
          </a:solidFill>
        </p:spPr>
        <p:txBody>
          <a:bodyPr>
            <a:spAutoFit/>
          </a:bodyPr>
          <a:lstStyle/>
          <a:p>
            <a:pPr algn="ctr" fontAlgn="auto">
              <a:spcBef>
                <a:spcPts val="0"/>
              </a:spcBef>
              <a:spcAft>
                <a:spcPts val="0"/>
              </a:spcAft>
              <a:defRPr/>
            </a:pPr>
            <a:r>
              <a:rPr lang="en-US" altLang="zh-TW" sz="1200" b="1" dirty="0">
                <a:solidFill>
                  <a:schemeClr val="bg1"/>
                </a:solidFill>
                <a:latin typeface="+mn-lt"/>
                <a:ea typeface="+mn-ea"/>
              </a:rPr>
              <a:t>Read cache</a:t>
            </a:r>
            <a:endParaRPr lang="zh-TW" altLang="en-US" sz="1200" b="1" dirty="0">
              <a:solidFill>
                <a:schemeClr val="bg1"/>
              </a:solidFill>
              <a:latin typeface="+mn-lt"/>
              <a:ea typeface="+mn-ea"/>
            </a:endParaRPr>
          </a:p>
        </p:txBody>
      </p:sp>
      <p:sp>
        <p:nvSpPr>
          <p:cNvPr id="46" name="文字方塊 45"/>
          <p:cNvSpPr txBox="1"/>
          <p:nvPr/>
        </p:nvSpPr>
        <p:spPr>
          <a:xfrm>
            <a:off x="7135813" y="3275013"/>
            <a:ext cx="692150" cy="460375"/>
          </a:xfrm>
          <a:prstGeom prst="rect">
            <a:avLst/>
          </a:prstGeom>
          <a:solidFill>
            <a:schemeClr val="accent5"/>
          </a:solidFill>
        </p:spPr>
        <p:txBody>
          <a:bodyPr>
            <a:spAutoFit/>
          </a:bodyPr>
          <a:lstStyle/>
          <a:p>
            <a:pPr algn="ctr" fontAlgn="auto">
              <a:spcBef>
                <a:spcPts val="0"/>
              </a:spcBef>
              <a:spcAft>
                <a:spcPts val="0"/>
              </a:spcAft>
              <a:defRPr/>
            </a:pPr>
            <a:r>
              <a:rPr lang="en-US" altLang="zh-TW" sz="1200" b="1" dirty="0">
                <a:solidFill>
                  <a:schemeClr val="bg1"/>
                </a:solidFill>
                <a:latin typeface="+mn-lt"/>
                <a:ea typeface="+mn-ea"/>
              </a:rPr>
              <a:t>Write</a:t>
            </a:r>
          </a:p>
          <a:p>
            <a:pPr algn="ctr" fontAlgn="auto">
              <a:spcBef>
                <a:spcPts val="0"/>
              </a:spcBef>
              <a:spcAft>
                <a:spcPts val="0"/>
              </a:spcAft>
              <a:defRPr/>
            </a:pPr>
            <a:r>
              <a:rPr lang="en-US" altLang="zh-TW" sz="1200" b="1" dirty="0">
                <a:solidFill>
                  <a:schemeClr val="bg1"/>
                </a:solidFill>
                <a:latin typeface="+mn-lt"/>
                <a:ea typeface="+mn-ea"/>
              </a:rPr>
              <a:t>cache</a:t>
            </a:r>
            <a:endParaRPr lang="zh-TW" altLang="en-US" sz="1200" b="1" dirty="0">
              <a:solidFill>
                <a:schemeClr val="bg1"/>
              </a:solidFill>
              <a:latin typeface="+mn-lt"/>
              <a:ea typeface="+mn-ea"/>
            </a:endParaRPr>
          </a:p>
        </p:txBody>
      </p:sp>
      <p:grpSp>
        <p:nvGrpSpPr>
          <p:cNvPr id="48" name="群組 47"/>
          <p:cNvGrpSpPr>
            <a:grpSpLocks/>
          </p:cNvGrpSpPr>
          <p:nvPr/>
        </p:nvGrpSpPr>
        <p:grpSpPr bwMode="auto">
          <a:xfrm>
            <a:off x="6348413" y="3962400"/>
            <a:ext cx="620712" cy="379413"/>
            <a:chOff x="6255563" y="3962399"/>
            <a:chExt cx="621305" cy="380183"/>
          </a:xfrm>
        </p:grpSpPr>
        <p:pic>
          <p:nvPicPr>
            <p:cNvPr id="149534" name="圖片 43" descr="intel ssd1.png"/>
            <p:cNvPicPr>
              <a:picLocks noChangeAspect="1"/>
            </p:cNvPicPr>
            <p:nvPr/>
          </p:nvPicPr>
          <p:blipFill>
            <a:blip r:embed="rId8"/>
            <a:srcRect/>
            <a:stretch>
              <a:fillRect/>
            </a:stretch>
          </p:blipFill>
          <p:spPr bwMode="auto">
            <a:xfrm>
              <a:off x="6255563" y="3962399"/>
              <a:ext cx="284178" cy="375565"/>
            </a:xfrm>
            <a:prstGeom prst="rect">
              <a:avLst/>
            </a:prstGeom>
            <a:noFill/>
            <a:ln w="9525">
              <a:noFill/>
              <a:miter lim="800000"/>
              <a:headEnd/>
              <a:tailEnd/>
            </a:ln>
          </p:spPr>
        </p:pic>
        <p:pic>
          <p:nvPicPr>
            <p:cNvPr id="149535" name="圖片 46" descr="intel ssd1.png"/>
            <p:cNvPicPr>
              <a:picLocks noChangeAspect="1"/>
            </p:cNvPicPr>
            <p:nvPr/>
          </p:nvPicPr>
          <p:blipFill>
            <a:blip r:embed="rId8"/>
            <a:srcRect/>
            <a:stretch>
              <a:fillRect/>
            </a:stretch>
          </p:blipFill>
          <p:spPr bwMode="auto">
            <a:xfrm>
              <a:off x="6592690" y="3967017"/>
              <a:ext cx="284178" cy="375565"/>
            </a:xfrm>
            <a:prstGeom prst="rect">
              <a:avLst/>
            </a:prstGeom>
            <a:noFill/>
            <a:ln w="9525">
              <a:noFill/>
              <a:miter lim="800000"/>
              <a:headEnd/>
              <a:tailEnd/>
            </a:ln>
          </p:spPr>
        </p:pic>
      </p:grpSp>
      <p:grpSp>
        <p:nvGrpSpPr>
          <p:cNvPr id="49" name="群組 48"/>
          <p:cNvGrpSpPr>
            <a:grpSpLocks/>
          </p:cNvGrpSpPr>
          <p:nvPr/>
        </p:nvGrpSpPr>
        <p:grpSpPr bwMode="auto">
          <a:xfrm>
            <a:off x="7137400" y="3948113"/>
            <a:ext cx="622300" cy="381000"/>
            <a:chOff x="6255563" y="3962399"/>
            <a:chExt cx="621305" cy="380183"/>
          </a:xfrm>
        </p:grpSpPr>
        <p:pic>
          <p:nvPicPr>
            <p:cNvPr id="149532" name="圖片 49" descr="intel ssd1.png"/>
            <p:cNvPicPr>
              <a:picLocks noChangeAspect="1"/>
            </p:cNvPicPr>
            <p:nvPr/>
          </p:nvPicPr>
          <p:blipFill>
            <a:blip r:embed="rId8"/>
            <a:srcRect/>
            <a:stretch>
              <a:fillRect/>
            </a:stretch>
          </p:blipFill>
          <p:spPr bwMode="auto">
            <a:xfrm>
              <a:off x="6255563" y="3962399"/>
              <a:ext cx="284178" cy="375565"/>
            </a:xfrm>
            <a:prstGeom prst="rect">
              <a:avLst/>
            </a:prstGeom>
            <a:noFill/>
            <a:ln w="9525">
              <a:noFill/>
              <a:miter lim="800000"/>
              <a:headEnd/>
              <a:tailEnd/>
            </a:ln>
          </p:spPr>
        </p:pic>
        <p:pic>
          <p:nvPicPr>
            <p:cNvPr id="149533" name="圖片 50" descr="intel ssd1.png"/>
            <p:cNvPicPr>
              <a:picLocks noChangeAspect="1"/>
            </p:cNvPicPr>
            <p:nvPr/>
          </p:nvPicPr>
          <p:blipFill>
            <a:blip r:embed="rId8"/>
            <a:srcRect/>
            <a:stretch>
              <a:fillRect/>
            </a:stretch>
          </p:blipFill>
          <p:spPr bwMode="auto">
            <a:xfrm>
              <a:off x="6592690" y="3967017"/>
              <a:ext cx="284178" cy="375565"/>
            </a:xfrm>
            <a:prstGeom prst="rect">
              <a:avLst/>
            </a:prstGeom>
            <a:noFill/>
            <a:ln w="9525">
              <a:noFill/>
              <a:miter lim="800000"/>
              <a:headEnd/>
              <a:tailEnd/>
            </a:ln>
          </p:spPr>
        </p:pic>
      </p:grpSp>
      <p:sp>
        <p:nvSpPr>
          <p:cNvPr id="52" name="向上箭號 51"/>
          <p:cNvSpPr/>
          <p:nvPr/>
        </p:nvSpPr>
        <p:spPr>
          <a:xfrm>
            <a:off x="6529388" y="2566988"/>
            <a:ext cx="222250" cy="674687"/>
          </a:xfrm>
          <a:prstGeom prst="up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54" name="向上箭號 53"/>
          <p:cNvSpPr/>
          <p:nvPr/>
        </p:nvSpPr>
        <p:spPr>
          <a:xfrm>
            <a:off x="5970588" y="1685925"/>
            <a:ext cx="360362" cy="396875"/>
          </a:xfrm>
          <a:prstGeom prst="up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49524" name="文字方塊 18"/>
          <p:cNvSpPr txBox="1">
            <a:spLocks noChangeArrowheads="1"/>
          </p:cNvSpPr>
          <p:nvPr/>
        </p:nvSpPr>
        <p:spPr bwMode="auto">
          <a:xfrm>
            <a:off x="5783263" y="2763838"/>
            <a:ext cx="1365250" cy="368300"/>
          </a:xfrm>
          <a:prstGeom prst="rect">
            <a:avLst/>
          </a:prstGeom>
          <a:noFill/>
          <a:ln w="9525">
            <a:noFill/>
            <a:miter lim="800000"/>
            <a:headEnd/>
            <a:tailEnd/>
          </a:ln>
        </p:spPr>
        <p:txBody>
          <a:bodyPr>
            <a:spAutoFit/>
          </a:bodyPr>
          <a:lstStyle/>
          <a:p>
            <a:r>
              <a:rPr lang="en-US" altLang="zh-TW" sz="1600">
                <a:solidFill>
                  <a:srgbClr val="004986"/>
                </a:solidFill>
                <a:latin typeface="Calibri" pitchFamily="34" charset="0"/>
              </a:rPr>
              <a:t>Storage </a:t>
            </a:r>
            <a:r>
              <a:rPr lang="en-US" altLang="zh-TW">
                <a:solidFill>
                  <a:srgbClr val="004986"/>
                </a:solidFill>
                <a:latin typeface="Calibri" pitchFamily="34" charset="0"/>
              </a:rPr>
              <a:t>pool</a:t>
            </a:r>
            <a:endParaRPr lang="en-US" altLang="zh-TW" sz="1600">
              <a:solidFill>
                <a:srgbClr val="004986"/>
              </a:solidFill>
              <a:latin typeface="Calibri" pitchFamily="34" charset="0"/>
            </a:endParaRPr>
          </a:p>
        </p:txBody>
      </p:sp>
      <p:sp>
        <p:nvSpPr>
          <p:cNvPr id="56" name="向上箭號 55"/>
          <p:cNvSpPr/>
          <p:nvPr/>
        </p:nvSpPr>
        <p:spPr>
          <a:xfrm rot="10800000">
            <a:off x="6669088" y="1671638"/>
            <a:ext cx="360362" cy="396875"/>
          </a:xfrm>
          <a:prstGeom prst="up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58" name="左-右雙向箭號 57"/>
          <p:cNvSpPr/>
          <p:nvPr/>
        </p:nvSpPr>
        <p:spPr>
          <a:xfrm>
            <a:off x="5873750" y="4073525"/>
            <a:ext cx="425450" cy="174625"/>
          </a:xfrm>
          <a:prstGeom prst="lef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59" name="左-上雙向箭號 58"/>
          <p:cNvSpPr/>
          <p:nvPr/>
        </p:nvSpPr>
        <p:spPr>
          <a:xfrm>
            <a:off x="5873750" y="4368800"/>
            <a:ext cx="1671638" cy="295275"/>
          </a:xfrm>
          <a:prstGeom prst="leftUp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60" name="向上箭號 59"/>
          <p:cNvSpPr/>
          <p:nvPr/>
        </p:nvSpPr>
        <p:spPr>
          <a:xfrm>
            <a:off x="5343525" y="2470150"/>
            <a:ext cx="220663" cy="674688"/>
          </a:xfrm>
          <a:prstGeom prst="up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61" name="向上箭號 60"/>
          <p:cNvSpPr/>
          <p:nvPr/>
        </p:nvSpPr>
        <p:spPr>
          <a:xfrm rot="10800000">
            <a:off x="7356475" y="2563813"/>
            <a:ext cx="222250" cy="673100"/>
          </a:xfrm>
          <a:prstGeom prst="up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62" name="向上箭號 61"/>
          <p:cNvSpPr/>
          <p:nvPr/>
        </p:nvSpPr>
        <p:spPr>
          <a:xfrm rot="10800000">
            <a:off x="5532438" y="2493963"/>
            <a:ext cx="222250" cy="674687"/>
          </a:xfrm>
          <a:prstGeom prst="up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63" name="雲朵形圖說文字 62"/>
          <p:cNvSpPr/>
          <p:nvPr/>
        </p:nvSpPr>
        <p:spPr>
          <a:xfrm>
            <a:off x="8081963" y="2586038"/>
            <a:ext cx="923925" cy="692150"/>
          </a:xfrm>
          <a:prstGeom prst="cloudCallout">
            <a:avLst>
              <a:gd name="adj1" fmla="val -153833"/>
              <a:gd name="adj2" fmla="val -10833"/>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altLang="zh-TW" sz="1000" b="1" dirty="0"/>
              <a:t>Cache hit!!</a:t>
            </a:r>
          </a:p>
          <a:p>
            <a:pPr algn="ctr" fontAlgn="auto">
              <a:spcBef>
                <a:spcPts val="0"/>
              </a:spcBef>
              <a:spcAft>
                <a:spcPts val="0"/>
              </a:spcAft>
              <a:defRPr/>
            </a:pPr>
            <a:r>
              <a:rPr lang="en-US" altLang="zh-TW" sz="1000" b="1" dirty="0"/>
              <a:t>L2ARC</a:t>
            </a:r>
          </a:p>
          <a:p>
            <a:pPr algn="ctr" fontAlgn="auto">
              <a:spcBef>
                <a:spcPts val="0"/>
              </a:spcBef>
              <a:spcAft>
                <a:spcPts val="0"/>
              </a:spcAft>
              <a:defRPr/>
            </a:pPr>
            <a:r>
              <a:rPr lang="en-US" altLang="zh-TW" sz="1000" b="1" dirty="0"/>
              <a:t>ZIL</a:t>
            </a:r>
            <a:endParaRPr lang="zh-TW" altLang="en-US" sz="1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par>
                          <p:cTn id="21" fill="hold">
                            <p:stCondLst>
                              <p:cond delay="0"/>
                            </p:stCondLst>
                            <p:childTnLst>
                              <p:par>
                                <p:cTn id="22" presetID="22" presetClass="entr" presetSubtype="4"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wipe(down)">
                                      <p:cBhvr>
                                        <p:cTn id="24" dur="1000"/>
                                        <p:tgtEl>
                                          <p:spTgt spid="52"/>
                                        </p:tgtEl>
                                      </p:cBhvr>
                                    </p:animEffect>
                                  </p:childTnLst>
                                </p:cTn>
                              </p:par>
                            </p:childTnLst>
                          </p:cTn>
                        </p:par>
                        <p:par>
                          <p:cTn id="25" fill="hold">
                            <p:stCondLst>
                              <p:cond delay="1000"/>
                            </p:stCondLst>
                            <p:childTnLst>
                              <p:par>
                                <p:cTn id="26" presetID="1" presetClass="entr" presetSubtype="0" fill="hold" nodeType="afterEffect">
                                  <p:stCondLst>
                                    <p:cond delay="0"/>
                                  </p:stCondLst>
                                  <p:childTnLst>
                                    <p:set>
                                      <p:cBhvr>
                                        <p:cTn id="27" dur="1" fill="hold">
                                          <p:stCondLst>
                                            <p:cond delay="0"/>
                                          </p:stCondLst>
                                        </p:cTn>
                                        <p:tgtEl>
                                          <p:spTgt spid="59"/>
                                        </p:tgtEl>
                                        <p:attrNameLst>
                                          <p:attrName>style.visibility</p:attrName>
                                        </p:attrNameLst>
                                      </p:cBhvr>
                                      <p:to>
                                        <p:strVal val="visible"/>
                                      </p:to>
                                    </p:set>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wipe(up)">
                                      <p:cBhvr>
                                        <p:cTn id="31" dur="1000"/>
                                        <p:tgtEl>
                                          <p:spTgt spid="6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52" grpId="0" animBg="1"/>
      <p:bldP spid="58" grpId="0" animBg="1"/>
      <p:bldP spid="61" grpId="0" animBg="1"/>
      <p:bldP spid="6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mtClean="0"/>
              <a:t>SSD caching</a:t>
            </a:r>
            <a:endParaRPr lang="zh-TW" altLang="en-US" smtClean="0"/>
          </a:p>
        </p:txBody>
      </p:sp>
      <p:sp>
        <p:nvSpPr>
          <p:cNvPr id="5" name="內容版面配置區 4"/>
          <p:cNvSpPr>
            <a:spLocks noGrp="1"/>
          </p:cNvSpPr>
          <p:nvPr>
            <p:ph sz="half" idx="2"/>
          </p:nvPr>
        </p:nvSpPr>
        <p:spPr>
          <a:xfrm>
            <a:off x="4648200" y="900113"/>
            <a:ext cx="4038600" cy="3789362"/>
          </a:xfrm>
        </p:spPr>
        <p:txBody>
          <a:bodyPr/>
          <a:lstStyle/>
          <a:p>
            <a:pPr fontAlgn="auto">
              <a:spcAft>
                <a:spcPts val="0"/>
              </a:spcAft>
              <a:buFont typeface="Arial" pitchFamily="34" charset="0"/>
              <a:buChar char="•"/>
              <a:defRPr/>
            </a:pPr>
            <a:endParaRPr lang="en-US" altLang="zh-TW" sz="2000" dirty="0" smtClean="0"/>
          </a:p>
          <a:p>
            <a:pPr fontAlgn="auto">
              <a:spcAft>
                <a:spcPts val="0"/>
              </a:spcAft>
              <a:buFont typeface="Arial" pitchFamily="34" charset="0"/>
              <a:buChar char="•"/>
              <a:defRPr/>
            </a:pPr>
            <a:r>
              <a:rPr lang="en-US" altLang="zh-TW" sz="2000" dirty="0" smtClean="0"/>
              <a:t>Accelerate </a:t>
            </a:r>
            <a:r>
              <a:rPr lang="en-US" altLang="zh-TW" sz="2000" dirty="0" smtClean="0">
                <a:solidFill>
                  <a:schemeClr val="accent1">
                    <a:lumMod val="60000"/>
                    <a:lumOff val="40000"/>
                  </a:schemeClr>
                </a:solidFill>
              </a:rPr>
              <a:t>random</a:t>
            </a:r>
            <a:r>
              <a:rPr lang="en-US" altLang="zh-TW" sz="2000" dirty="0" smtClean="0"/>
              <a:t> IOPS for file access and block access</a:t>
            </a:r>
          </a:p>
          <a:p>
            <a:pPr fontAlgn="auto">
              <a:spcAft>
                <a:spcPts val="0"/>
              </a:spcAft>
              <a:buFont typeface="Arial" pitchFamily="34" charset="0"/>
              <a:buChar char="•"/>
              <a:defRPr/>
            </a:pPr>
            <a:r>
              <a:rPr lang="en-US" altLang="zh-TW" sz="2000" dirty="0" smtClean="0"/>
              <a:t>Each storage </a:t>
            </a:r>
            <a:r>
              <a:rPr lang="en-US" altLang="zh-TW" sz="2000" dirty="0" smtClean="0">
                <a:solidFill>
                  <a:schemeClr val="accent1">
                    <a:lumMod val="60000"/>
                    <a:lumOff val="40000"/>
                  </a:schemeClr>
                </a:solidFill>
              </a:rPr>
              <a:t>pool</a:t>
            </a:r>
            <a:r>
              <a:rPr lang="en-US" altLang="zh-TW" sz="2000" dirty="0" smtClean="0"/>
              <a:t> has its </a:t>
            </a:r>
            <a:r>
              <a:rPr lang="en-US" altLang="zh-TW" sz="2000" dirty="0" smtClean="0">
                <a:solidFill>
                  <a:schemeClr val="accent1">
                    <a:lumMod val="60000"/>
                    <a:lumOff val="40000"/>
                  </a:schemeClr>
                </a:solidFill>
              </a:rPr>
              <a:t>own</a:t>
            </a:r>
            <a:r>
              <a:rPr lang="en-US" altLang="zh-TW" sz="2000" dirty="0" smtClean="0"/>
              <a:t> SSD read cache and SSD write cache. All volumes and LUNs in the same pool can benefit from SSD cache.</a:t>
            </a:r>
          </a:p>
          <a:p>
            <a:pPr fontAlgn="auto">
              <a:spcAft>
                <a:spcPts val="0"/>
              </a:spcAft>
              <a:buFont typeface="Arial" pitchFamily="34" charset="0"/>
              <a:buChar char="•"/>
              <a:defRPr/>
            </a:pPr>
            <a:r>
              <a:rPr lang="en-US" altLang="zh-TW" sz="2000" dirty="0" smtClean="0"/>
              <a:t>RAID 1 support for write cache</a:t>
            </a:r>
          </a:p>
          <a:p>
            <a:pPr fontAlgn="auto">
              <a:spcAft>
                <a:spcPts val="0"/>
              </a:spcAft>
              <a:buFont typeface="Arial" pitchFamily="34" charset="0"/>
              <a:buChar char="•"/>
              <a:defRPr/>
            </a:pPr>
            <a:r>
              <a:rPr lang="en-US" altLang="zh-TW" sz="2000" dirty="0" smtClean="0"/>
              <a:t>SSD cache is </a:t>
            </a:r>
            <a:r>
              <a:rPr lang="en-US" altLang="zh-TW" sz="2000" dirty="0" smtClean="0">
                <a:solidFill>
                  <a:schemeClr val="accent1">
                    <a:lumMod val="60000"/>
                    <a:lumOff val="40000"/>
                  </a:schemeClr>
                </a:solidFill>
              </a:rPr>
              <a:t>hot swappable</a:t>
            </a:r>
          </a:p>
          <a:p>
            <a:pPr fontAlgn="auto">
              <a:spcAft>
                <a:spcPts val="0"/>
              </a:spcAft>
              <a:buFont typeface="Arial" pitchFamily="34" charset="0"/>
              <a:buChar char="•"/>
              <a:defRPr/>
            </a:pPr>
            <a:endParaRPr lang="zh-TW" altLang="en-US" sz="2000" dirty="0"/>
          </a:p>
        </p:txBody>
      </p:sp>
      <p:grpSp>
        <p:nvGrpSpPr>
          <p:cNvPr id="151555" name="群組 11"/>
          <p:cNvGrpSpPr>
            <a:grpSpLocks/>
          </p:cNvGrpSpPr>
          <p:nvPr/>
        </p:nvGrpSpPr>
        <p:grpSpPr bwMode="auto">
          <a:xfrm>
            <a:off x="557213" y="1338263"/>
            <a:ext cx="3773487" cy="3367087"/>
            <a:chOff x="706583" y="997528"/>
            <a:chExt cx="3773978" cy="3366470"/>
          </a:xfrm>
        </p:grpSpPr>
        <p:cxnSp>
          <p:nvCxnSpPr>
            <p:cNvPr id="6" name="直線接點 5"/>
            <p:cNvCxnSpPr/>
            <p:nvPr/>
          </p:nvCxnSpPr>
          <p:spPr>
            <a:xfrm>
              <a:off x="706583" y="3765621"/>
              <a:ext cx="3773978"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1561" name="文字方塊 7"/>
            <p:cNvSpPr txBox="1">
              <a:spLocks noChangeArrowheads="1"/>
            </p:cNvSpPr>
            <p:nvPr/>
          </p:nvSpPr>
          <p:spPr bwMode="auto">
            <a:xfrm>
              <a:off x="1246909" y="3807229"/>
              <a:ext cx="1255222" cy="553998"/>
            </a:xfrm>
            <a:prstGeom prst="rect">
              <a:avLst/>
            </a:prstGeom>
            <a:noFill/>
            <a:ln w="9525">
              <a:noFill/>
              <a:miter lim="800000"/>
              <a:headEnd/>
              <a:tailEnd/>
            </a:ln>
          </p:spPr>
          <p:txBody>
            <a:bodyPr lIns="0" tIns="0" rIns="0" bIns="0">
              <a:spAutoFit/>
            </a:bodyPr>
            <a:lstStyle/>
            <a:p>
              <a:pPr algn="ctr"/>
              <a:r>
                <a:rPr lang="en-US" altLang="zh-TW" b="1">
                  <a:solidFill>
                    <a:schemeClr val="accent2"/>
                  </a:solidFill>
                  <a:latin typeface="Calibri" pitchFamily="34" charset="0"/>
                </a:rPr>
                <a:t>SSD cache OFF</a:t>
              </a:r>
              <a:endParaRPr lang="zh-TW" altLang="en-US" b="1">
                <a:solidFill>
                  <a:schemeClr val="accent2"/>
                </a:solidFill>
                <a:latin typeface="Calibri" pitchFamily="34" charset="0"/>
              </a:endParaRPr>
            </a:p>
          </p:txBody>
        </p:sp>
        <p:sp>
          <p:nvSpPr>
            <p:cNvPr id="151562" name="文字方塊 8"/>
            <p:cNvSpPr txBox="1">
              <a:spLocks noChangeArrowheads="1"/>
            </p:cNvSpPr>
            <p:nvPr/>
          </p:nvSpPr>
          <p:spPr bwMode="auto">
            <a:xfrm>
              <a:off x="2671198" y="3810000"/>
              <a:ext cx="1255222" cy="553998"/>
            </a:xfrm>
            <a:prstGeom prst="rect">
              <a:avLst/>
            </a:prstGeom>
            <a:noFill/>
            <a:ln w="9525">
              <a:noFill/>
              <a:miter lim="800000"/>
              <a:headEnd/>
              <a:tailEnd/>
            </a:ln>
          </p:spPr>
          <p:txBody>
            <a:bodyPr lIns="0" tIns="0" rIns="0" bIns="0">
              <a:spAutoFit/>
            </a:bodyPr>
            <a:lstStyle/>
            <a:p>
              <a:pPr algn="ctr"/>
              <a:r>
                <a:rPr lang="en-US" altLang="zh-TW" b="1">
                  <a:solidFill>
                    <a:schemeClr val="accent2"/>
                  </a:solidFill>
                  <a:latin typeface="Calibri" pitchFamily="34" charset="0"/>
                </a:rPr>
                <a:t>SSD cache ON</a:t>
              </a:r>
              <a:endParaRPr lang="zh-TW" altLang="en-US" b="1">
                <a:solidFill>
                  <a:schemeClr val="accent2"/>
                </a:solidFill>
                <a:latin typeface="Calibri" pitchFamily="34" charset="0"/>
              </a:endParaRPr>
            </a:p>
          </p:txBody>
        </p:sp>
        <p:sp>
          <p:nvSpPr>
            <p:cNvPr id="10" name="矩形 9"/>
            <p:cNvSpPr/>
            <p:nvPr/>
          </p:nvSpPr>
          <p:spPr>
            <a:xfrm>
              <a:off x="1479796" y="3475161"/>
              <a:ext cx="806555" cy="2825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TW" dirty="0"/>
                <a:t>1x</a:t>
              </a:r>
              <a:endParaRPr lang="zh-TW" altLang="en-US" dirty="0"/>
            </a:p>
          </p:txBody>
        </p:sp>
        <p:sp>
          <p:nvSpPr>
            <p:cNvPr id="11" name="矩形 10"/>
            <p:cNvSpPr/>
            <p:nvPr/>
          </p:nvSpPr>
          <p:spPr>
            <a:xfrm>
              <a:off x="2953187" y="997528"/>
              <a:ext cx="806555" cy="2771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US" altLang="zh-TW" sz="2400" b="1" dirty="0"/>
                <a:t>&gt; 20x</a:t>
              </a:r>
              <a:endParaRPr lang="zh-TW" altLang="en-US" sz="2400" b="1" dirty="0"/>
            </a:p>
          </p:txBody>
        </p:sp>
      </p:grpSp>
      <p:sp>
        <p:nvSpPr>
          <p:cNvPr id="13" name="弧形 12"/>
          <p:cNvSpPr/>
          <p:nvPr/>
        </p:nvSpPr>
        <p:spPr>
          <a:xfrm rot="5724277">
            <a:off x="350838" y="1501775"/>
            <a:ext cx="3554412" cy="922338"/>
          </a:xfrm>
          <a:prstGeom prst="arc">
            <a:avLst>
              <a:gd name="adj1" fmla="val 13981917"/>
              <a:gd name="adj2" fmla="val 21584417"/>
            </a:avLst>
          </a:prstGeom>
          <a:ln w="69850">
            <a:solidFill>
              <a:schemeClr val="accent4"/>
            </a:solidFill>
            <a:headEnd type="triangle"/>
            <a:tailEnd type="non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TW" altLang="en-US"/>
          </a:p>
        </p:txBody>
      </p:sp>
      <p:sp>
        <p:nvSpPr>
          <p:cNvPr id="3" name="文字方塊 2"/>
          <p:cNvSpPr txBox="1"/>
          <p:nvPr/>
        </p:nvSpPr>
        <p:spPr>
          <a:xfrm>
            <a:off x="50800" y="771525"/>
            <a:ext cx="2301875" cy="708025"/>
          </a:xfrm>
          <a:prstGeom prst="rect">
            <a:avLst/>
          </a:prstGeom>
          <a:noFill/>
          <a:ln>
            <a:solidFill>
              <a:schemeClr val="accent1">
                <a:shade val="50000"/>
              </a:schemeClr>
            </a:solidFill>
          </a:ln>
        </p:spPr>
        <p:txBody>
          <a:bodyPr>
            <a:spAutoFit/>
          </a:bodyPr>
          <a:lstStyle/>
          <a:p>
            <a:pPr fontAlgn="auto">
              <a:spcBef>
                <a:spcPts val="0"/>
              </a:spcBef>
              <a:spcAft>
                <a:spcPts val="0"/>
              </a:spcAft>
              <a:defRPr/>
            </a:pPr>
            <a:r>
              <a:rPr lang="en-US" altLang="zh-TW" sz="1000" b="1" dirty="0">
                <a:solidFill>
                  <a:schemeClr val="accent3">
                    <a:lumMod val="75000"/>
                  </a:schemeClr>
                </a:solidFill>
                <a:latin typeface="+mn-lt"/>
                <a:ea typeface="+mn-ea"/>
              </a:rPr>
              <a:t>U300 E3-1225v3 + 32GB RAM</a:t>
            </a:r>
          </a:p>
          <a:p>
            <a:pPr fontAlgn="auto">
              <a:spcBef>
                <a:spcPts val="0"/>
              </a:spcBef>
              <a:spcAft>
                <a:spcPts val="0"/>
              </a:spcAft>
              <a:defRPr/>
            </a:pPr>
            <a:r>
              <a:rPr lang="en-US" altLang="zh-TW" sz="1000" b="1" dirty="0">
                <a:solidFill>
                  <a:schemeClr val="accent1">
                    <a:lumMod val="60000"/>
                    <a:lumOff val="40000"/>
                  </a:schemeClr>
                </a:solidFill>
                <a:latin typeface="+mn-lt"/>
                <a:ea typeface="+mn-ea"/>
              </a:rPr>
              <a:t>4x Seagate 12Gb SAS SSD </a:t>
            </a:r>
            <a:r>
              <a:rPr lang="en-US" altLang="zh-TW" sz="1000" dirty="0">
                <a:latin typeface="+mn-lt"/>
                <a:ea typeface="+mn-ea"/>
              </a:rPr>
              <a:t>ST400FM0053</a:t>
            </a:r>
          </a:p>
          <a:p>
            <a:pPr fontAlgn="auto">
              <a:spcBef>
                <a:spcPts val="0"/>
              </a:spcBef>
              <a:spcAft>
                <a:spcPts val="0"/>
              </a:spcAft>
              <a:defRPr/>
            </a:pPr>
            <a:r>
              <a:rPr lang="en-US" altLang="zh-TW" sz="1000" dirty="0">
                <a:latin typeface="+mn-lt"/>
                <a:ea typeface="+mn-ea"/>
              </a:rPr>
              <a:t>12x Seagate ST500NM0001 SATA 6Gb</a:t>
            </a:r>
          </a:p>
          <a:p>
            <a:pPr fontAlgn="auto">
              <a:spcBef>
                <a:spcPts val="0"/>
              </a:spcBef>
              <a:spcAft>
                <a:spcPts val="0"/>
              </a:spcAft>
              <a:defRPr/>
            </a:pPr>
            <a:r>
              <a:rPr lang="en-US" altLang="zh-TW" sz="1000" dirty="0">
                <a:solidFill>
                  <a:srgbClr val="7030A0"/>
                </a:solidFill>
                <a:latin typeface="+mn-lt"/>
                <a:ea typeface="+mn-ea"/>
              </a:rPr>
              <a:t>4KB 100% Random </a:t>
            </a:r>
            <a:r>
              <a:rPr lang="en-US" altLang="zh-TW" sz="1000" dirty="0">
                <a:solidFill>
                  <a:srgbClr val="7030A0"/>
                </a:solidFill>
                <a:latin typeface="+mn-lt"/>
                <a:ea typeface="+mn-ea"/>
              </a:rPr>
              <a:t>Read</a:t>
            </a:r>
            <a:endParaRPr lang="zh-TW" altLang="en-US" sz="1000" dirty="0">
              <a:latin typeface="+mn-lt"/>
              <a:ea typeface="+mn-ea"/>
            </a:endParaRPr>
          </a:p>
        </p:txBody>
      </p:sp>
      <p:sp>
        <p:nvSpPr>
          <p:cNvPr id="14" name="文字方塊 13"/>
          <p:cNvSpPr txBox="1"/>
          <p:nvPr/>
        </p:nvSpPr>
        <p:spPr>
          <a:xfrm>
            <a:off x="1106488" y="3354388"/>
            <a:ext cx="1104900" cy="460375"/>
          </a:xfrm>
          <a:prstGeom prst="rect">
            <a:avLst/>
          </a:prstGeom>
          <a:noFill/>
          <a:ln>
            <a:noFill/>
          </a:ln>
        </p:spPr>
        <p:txBody>
          <a:bodyPr>
            <a:spAutoFit/>
          </a:bodyPr>
          <a:lstStyle/>
          <a:p>
            <a:pPr fontAlgn="auto">
              <a:spcBef>
                <a:spcPts val="0"/>
              </a:spcBef>
              <a:spcAft>
                <a:spcPts val="0"/>
              </a:spcAft>
              <a:defRPr/>
            </a:pPr>
            <a:r>
              <a:rPr lang="en-US" altLang="zh-TW" sz="1200" b="1" dirty="0">
                <a:solidFill>
                  <a:schemeClr val="accent3">
                    <a:lumMod val="75000"/>
                  </a:schemeClr>
                </a:solidFill>
                <a:latin typeface="+mn-lt"/>
                <a:ea typeface="+mn-ea"/>
              </a:rPr>
              <a:t>Without SSD: 330 IOPS</a:t>
            </a:r>
            <a:endParaRPr lang="zh-TW" altLang="en-US" sz="1200" dirty="0">
              <a:solidFill>
                <a:schemeClr val="accent3">
                  <a:lumMod val="75000"/>
                </a:schemeClr>
              </a:solidFill>
              <a:latin typeface="+mn-lt"/>
              <a:ea typeface="+mn-ea"/>
            </a:endParaRPr>
          </a:p>
        </p:txBody>
      </p:sp>
      <p:sp>
        <p:nvSpPr>
          <p:cNvPr id="15" name="文字方塊 14"/>
          <p:cNvSpPr txBox="1"/>
          <p:nvPr/>
        </p:nvSpPr>
        <p:spPr>
          <a:xfrm>
            <a:off x="2779713" y="895350"/>
            <a:ext cx="1104900" cy="460375"/>
          </a:xfrm>
          <a:prstGeom prst="rect">
            <a:avLst/>
          </a:prstGeom>
          <a:noFill/>
          <a:ln>
            <a:noFill/>
          </a:ln>
        </p:spPr>
        <p:txBody>
          <a:bodyPr>
            <a:spAutoFit/>
          </a:bodyPr>
          <a:lstStyle/>
          <a:p>
            <a:pPr fontAlgn="auto">
              <a:spcBef>
                <a:spcPts val="0"/>
              </a:spcBef>
              <a:spcAft>
                <a:spcPts val="0"/>
              </a:spcAft>
              <a:defRPr/>
            </a:pPr>
            <a:r>
              <a:rPr lang="en-US" altLang="zh-TW" sz="1200" b="1" dirty="0">
                <a:solidFill>
                  <a:schemeClr val="accent1">
                    <a:lumMod val="60000"/>
                    <a:lumOff val="40000"/>
                  </a:schemeClr>
                </a:solidFill>
                <a:latin typeface="+mn-lt"/>
                <a:ea typeface="+mn-ea"/>
              </a:rPr>
              <a:t>With SSD : 21314 IOPS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P spid="1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mtClean="0"/>
              <a:t>Backup with deduplication</a:t>
            </a:r>
            <a:endParaRPr lang="zh-TW" altLang="en-US" smtClean="0"/>
          </a:p>
        </p:txBody>
      </p:sp>
      <p:sp>
        <p:nvSpPr>
          <p:cNvPr id="153602" name="內容版面配置區 4"/>
          <p:cNvSpPr>
            <a:spLocks noGrp="1"/>
          </p:cNvSpPr>
          <p:nvPr>
            <p:ph sz="half" idx="2"/>
          </p:nvPr>
        </p:nvSpPr>
        <p:spPr bwMode="auto">
          <a:xfrm>
            <a:off x="4648200" y="900113"/>
            <a:ext cx="4038600" cy="3789362"/>
          </a:xfrm>
          <a:noFill/>
          <a:ln>
            <a:miter lim="800000"/>
            <a:headEnd/>
            <a:tailEnd/>
          </a:ln>
        </p:spPr>
        <p:txBody>
          <a:bodyPr vert="horz" wrap="square" lIns="91440" tIns="45720" rIns="91440" bIns="45720" numCol="1" anchor="t" anchorCtr="0" compatLnSpc="1">
            <a:prstTxWarp prst="textNoShape">
              <a:avLst/>
            </a:prstTxWarp>
          </a:bodyPr>
          <a:lstStyle/>
          <a:p>
            <a:endParaRPr lang="en-US" altLang="zh-TW" sz="2000" smtClean="0"/>
          </a:p>
          <a:p>
            <a:r>
              <a:rPr lang="en-US" altLang="zh-TW" sz="2000" smtClean="0"/>
              <a:t>Deduplication benefits the most when using in regular full copy of data backup</a:t>
            </a:r>
          </a:p>
          <a:p>
            <a:r>
              <a:rPr lang="en-US" altLang="zh-TW" sz="2000" smtClean="0"/>
              <a:t>Save up to 90% of storage space</a:t>
            </a:r>
          </a:p>
          <a:p>
            <a:r>
              <a:rPr lang="en-US" altLang="zh-TW" sz="2000" smtClean="0"/>
              <a:t>Hosts using the backup storage still see multiple copies</a:t>
            </a:r>
            <a:endParaRPr lang="zh-TW" altLang="en-US" sz="2000" smtClean="0"/>
          </a:p>
        </p:txBody>
      </p:sp>
      <p:pic>
        <p:nvPicPr>
          <p:cNvPr id="153603" name="圖片 5" descr="U300_3U front_2.png"/>
          <p:cNvPicPr>
            <a:picLocks noChangeAspect="1"/>
          </p:cNvPicPr>
          <p:nvPr/>
        </p:nvPicPr>
        <p:blipFill>
          <a:blip r:embed="rId3"/>
          <a:srcRect/>
          <a:stretch>
            <a:fillRect/>
          </a:stretch>
        </p:blipFill>
        <p:spPr bwMode="auto">
          <a:xfrm>
            <a:off x="449263" y="1692275"/>
            <a:ext cx="1001712" cy="390525"/>
          </a:xfrm>
          <a:prstGeom prst="rect">
            <a:avLst/>
          </a:prstGeom>
          <a:noFill/>
          <a:ln w="9525">
            <a:noFill/>
            <a:miter lim="800000"/>
            <a:headEnd/>
            <a:tailEnd/>
          </a:ln>
        </p:spPr>
      </p:pic>
      <p:pic>
        <p:nvPicPr>
          <p:cNvPr id="153604" name="圖片 6" descr="U300_3U front_2.png"/>
          <p:cNvPicPr>
            <a:picLocks noChangeAspect="1"/>
          </p:cNvPicPr>
          <p:nvPr/>
        </p:nvPicPr>
        <p:blipFill>
          <a:blip r:embed="rId3"/>
          <a:srcRect/>
          <a:stretch>
            <a:fillRect/>
          </a:stretch>
        </p:blipFill>
        <p:spPr bwMode="auto">
          <a:xfrm>
            <a:off x="2979738" y="1684338"/>
            <a:ext cx="1000125" cy="390525"/>
          </a:xfrm>
          <a:prstGeom prst="rect">
            <a:avLst/>
          </a:prstGeom>
          <a:noFill/>
          <a:ln w="9525">
            <a:noFill/>
            <a:miter lim="800000"/>
            <a:headEnd/>
            <a:tailEnd/>
          </a:ln>
        </p:spPr>
      </p:pic>
      <p:grpSp>
        <p:nvGrpSpPr>
          <p:cNvPr id="153605" name="群組 10"/>
          <p:cNvGrpSpPr>
            <a:grpSpLocks/>
          </p:cNvGrpSpPr>
          <p:nvPr/>
        </p:nvGrpSpPr>
        <p:grpSpPr bwMode="auto">
          <a:xfrm>
            <a:off x="1403350" y="1341438"/>
            <a:ext cx="2147888" cy="736600"/>
            <a:chOff x="1616134" y="1342073"/>
            <a:chExt cx="2148977" cy="736119"/>
          </a:xfrm>
        </p:grpSpPr>
        <p:pic>
          <p:nvPicPr>
            <p:cNvPr id="8" name="Picture 28" descr="2011插圖製作檔-箭頭-c-6-2"/>
            <p:cNvPicPr>
              <a:picLocks noChangeAspect="1" noChangeArrowheads="1"/>
            </p:cNvPicPr>
            <p:nvPr/>
          </p:nvPicPr>
          <p:blipFill>
            <a:blip r:embed="rId4" cstate="print"/>
            <a:srcRect/>
            <a:stretch>
              <a:fillRect/>
            </a:stretch>
          </p:blipFill>
          <p:spPr bwMode="auto">
            <a:xfrm rot="283396">
              <a:off x="1616134" y="1588865"/>
              <a:ext cx="2148977" cy="489327"/>
            </a:xfrm>
            <a:prstGeom prst="rect">
              <a:avLst/>
            </a:prstGeom>
            <a:noFill/>
            <a:ln w="9525">
              <a:noFill/>
              <a:miter lim="800000"/>
              <a:headEnd/>
              <a:tailEnd/>
            </a:ln>
            <a:scene3d>
              <a:camera prst="orthographicFront">
                <a:rot lat="0" lon="0" rev="0"/>
              </a:camera>
              <a:lightRig rig="threePt" dir="t"/>
            </a:scene3d>
          </p:spPr>
        </p:pic>
        <p:pic>
          <p:nvPicPr>
            <p:cNvPr id="153630" name="圖片 5" descr="Document03-Blue.png"/>
            <p:cNvPicPr>
              <a:picLocks noChangeAspect="1"/>
            </p:cNvPicPr>
            <p:nvPr/>
          </p:nvPicPr>
          <p:blipFill>
            <a:blip r:embed="rId5"/>
            <a:srcRect/>
            <a:stretch>
              <a:fillRect/>
            </a:stretch>
          </p:blipFill>
          <p:spPr bwMode="auto">
            <a:xfrm>
              <a:off x="2037398" y="1342073"/>
              <a:ext cx="534987" cy="534987"/>
            </a:xfrm>
            <a:prstGeom prst="rect">
              <a:avLst/>
            </a:prstGeom>
            <a:noFill/>
            <a:ln w="9525">
              <a:noFill/>
              <a:miter lim="800000"/>
              <a:headEnd/>
              <a:tailEnd/>
            </a:ln>
          </p:spPr>
        </p:pic>
      </p:grpSp>
      <p:sp>
        <p:nvSpPr>
          <p:cNvPr id="24" name="圓柱 23"/>
          <p:cNvSpPr/>
          <p:nvPr/>
        </p:nvSpPr>
        <p:spPr>
          <a:xfrm>
            <a:off x="641350" y="2338388"/>
            <a:ext cx="576263" cy="539750"/>
          </a:xfrm>
          <a:prstGeom prst="can">
            <a:avLst/>
          </a:prstGeom>
          <a:solidFill>
            <a:schemeClr val="accent3"/>
          </a:solid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26" name="圓柱 25"/>
          <p:cNvSpPr/>
          <p:nvPr/>
        </p:nvSpPr>
        <p:spPr>
          <a:xfrm>
            <a:off x="2989263" y="2330450"/>
            <a:ext cx="576262" cy="541338"/>
          </a:xfrm>
          <a:prstGeom prst="can">
            <a:avLst/>
          </a:prstGeom>
          <a:solidFill>
            <a:schemeClr val="accent3"/>
          </a:solid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a:p>
        </p:txBody>
      </p:sp>
      <p:grpSp>
        <p:nvGrpSpPr>
          <p:cNvPr id="153608" name="群組 27"/>
          <p:cNvGrpSpPr>
            <a:grpSpLocks/>
          </p:cNvGrpSpPr>
          <p:nvPr/>
        </p:nvGrpSpPr>
        <p:grpSpPr bwMode="auto">
          <a:xfrm>
            <a:off x="641350" y="3138488"/>
            <a:ext cx="2924175" cy="547687"/>
            <a:chOff x="641985" y="2552065"/>
            <a:chExt cx="2922960" cy="547620"/>
          </a:xfrm>
        </p:grpSpPr>
        <p:sp>
          <p:nvSpPr>
            <p:cNvPr id="29" name="圓柱 28"/>
            <p:cNvSpPr/>
            <p:nvPr/>
          </p:nvSpPr>
          <p:spPr>
            <a:xfrm>
              <a:off x="641985" y="2560001"/>
              <a:ext cx="576024" cy="539684"/>
            </a:xfrm>
            <a:prstGeom prst="can">
              <a:avLst/>
            </a:prstGeom>
            <a:solidFill>
              <a:schemeClr val="accent3"/>
            </a:solid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30" name="圓柱 29"/>
            <p:cNvSpPr/>
            <p:nvPr/>
          </p:nvSpPr>
          <p:spPr>
            <a:xfrm>
              <a:off x="2988922" y="2552065"/>
              <a:ext cx="576023" cy="539684"/>
            </a:xfrm>
            <a:prstGeom prst="can">
              <a:avLst/>
            </a:prstGeom>
            <a:solidFill>
              <a:schemeClr val="accent3"/>
            </a:solid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a:p>
          </p:txBody>
        </p:sp>
      </p:grpSp>
      <p:grpSp>
        <p:nvGrpSpPr>
          <p:cNvPr id="153609" name="群組 30"/>
          <p:cNvGrpSpPr>
            <a:grpSpLocks/>
          </p:cNvGrpSpPr>
          <p:nvPr/>
        </p:nvGrpSpPr>
        <p:grpSpPr bwMode="auto">
          <a:xfrm>
            <a:off x="641350" y="3984625"/>
            <a:ext cx="2924175" cy="547688"/>
            <a:chOff x="641985" y="2552065"/>
            <a:chExt cx="2922960" cy="547620"/>
          </a:xfrm>
        </p:grpSpPr>
        <p:sp>
          <p:nvSpPr>
            <p:cNvPr id="32" name="圓柱 31"/>
            <p:cNvSpPr/>
            <p:nvPr/>
          </p:nvSpPr>
          <p:spPr>
            <a:xfrm>
              <a:off x="641985" y="2560002"/>
              <a:ext cx="576024" cy="539683"/>
            </a:xfrm>
            <a:prstGeom prst="can">
              <a:avLst/>
            </a:prstGeom>
            <a:solidFill>
              <a:schemeClr val="accent3"/>
            </a:solid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33" name="圓柱 32"/>
            <p:cNvSpPr/>
            <p:nvPr/>
          </p:nvSpPr>
          <p:spPr>
            <a:xfrm>
              <a:off x="2988922" y="2552065"/>
              <a:ext cx="576023" cy="539683"/>
            </a:xfrm>
            <a:prstGeom prst="can">
              <a:avLst/>
            </a:prstGeom>
            <a:solidFill>
              <a:schemeClr val="accent3"/>
            </a:solid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a:p>
          </p:txBody>
        </p:sp>
      </p:grpSp>
      <p:sp>
        <p:nvSpPr>
          <p:cNvPr id="34" name="圓柱 33"/>
          <p:cNvSpPr/>
          <p:nvPr/>
        </p:nvSpPr>
        <p:spPr>
          <a:xfrm>
            <a:off x="3644900" y="3138488"/>
            <a:ext cx="574675" cy="539750"/>
          </a:xfrm>
          <a:prstGeom prst="can">
            <a:avLst/>
          </a:prstGeom>
          <a:solidFill>
            <a:schemeClr val="accent3">
              <a:alpha val="50000"/>
            </a:schemeClr>
          </a:solidFill>
          <a:ln w="19050">
            <a:solidFill>
              <a:schemeClr val="accent2"/>
            </a:solidFill>
            <a:prstDash val="sys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35" name="圓柱 34"/>
          <p:cNvSpPr/>
          <p:nvPr/>
        </p:nvSpPr>
        <p:spPr>
          <a:xfrm>
            <a:off x="3644900" y="3976688"/>
            <a:ext cx="574675" cy="539750"/>
          </a:xfrm>
          <a:prstGeom prst="can">
            <a:avLst/>
          </a:prstGeom>
          <a:solidFill>
            <a:schemeClr val="accent3">
              <a:alpha val="50000"/>
            </a:schemeClr>
          </a:solidFill>
          <a:ln w="19050">
            <a:solidFill>
              <a:schemeClr val="accent2"/>
            </a:solidFill>
            <a:prstDash val="sys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36" name="圓柱 35"/>
          <p:cNvSpPr/>
          <p:nvPr/>
        </p:nvSpPr>
        <p:spPr>
          <a:xfrm>
            <a:off x="4298950" y="3976688"/>
            <a:ext cx="576263" cy="539750"/>
          </a:xfrm>
          <a:prstGeom prst="can">
            <a:avLst/>
          </a:prstGeom>
          <a:solidFill>
            <a:schemeClr val="accent3">
              <a:alpha val="50000"/>
            </a:schemeClr>
          </a:solidFill>
          <a:ln w="19050">
            <a:solidFill>
              <a:schemeClr val="accent2"/>
            </a:solidFill>
            <a:prstDash val="sys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37" name="向右箭號 36"/>
          <p:cNvSpPr/>
          <p:nvPr/>
        </p:nvSpPr>
        <p:spPr>
          <a:xfrm>
            <a:off x="1668463" y="2378075"/>
            <a:ext cx="906462" cy="42545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TW" dirty="0"/>
              <a:t>1st</a:t>
            </a:r>
            <a:endParaRPr lang="zh-TW" altLang="en-US" dirty="0"/>
          </a:p>
        </p:txBody>
      </p:sp>
      <p:sp>
        <p:nvSpPr>
          <p:cNvPr id="38" name="向右箭號 37"/>
          <p:cNvSpPr/>
          <p:nvPr/>
        </p:nvSpPr>
        <p:spPr>
          <a:xfrm>
            <a:off x="1668463" y="3246438"/>
            <a:ext cx="906462" cy="42703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TW" dirty="0"/>
              <a:t>2nd</a:t>
            </a:r>
            <a:endParaRPr lang="zh-TW" altLang="en-US" dirty="0"/>
          </a:p>
        </p:txBody>
      </p:sp>
      <p:sp>
        <p:nvSpPr>
          <p:cNvPr id="39" name="向右箭號 38"/>
          <p:cNvSpPr/>
          <p:nvPr/>
        </p:nvSpPr>
        <p:spPr>
          <a:xfrm>
            <a:off x="1668463" y="4076700"/>
            <a:ext cx="906462" cy="427038"/>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TW" dirty="0"/>
              <a:t>3rd</a:t>
            </a:r>
            <a:endParaRPr lang="zh-TW" altLang="en-US" dirty="0"/>
          </a:p>
        </p:txBody>
      </p:sp>
      <p:sp>
        <p:nvSpPr>
          <p:cNvPr id="40" name="矩形 39"/>
          <p:cNvSpPr/>
          <p:nvPr/>
        </p:nvSpPr>
        <p:spPr>
          <a:xfrm>
            <a:off x="796925" y="4840288"/>
            <a:ext cx="252413" cy="131762"/>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41" name="矩形 40"/>
          <p:cNvSpPr/>
          <p:nvPr/>
        </p:nvSpPr>
        <p:spPr>
          <a:xfrm>
            <a:off x="1095375" y="4835525"/>
            <a:ext cx="250825" cy="131763"/>
          </a:xfrm>
          <a:prstGeom prst="rect">
            <a:avLst/>
          </a:prstGeom>
          <a:solidFill>
            <a:srgbClr val="F6BE2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42" name="矩形 41"/>
          <p:cNvSpPr/>
          <p:nvPr/>
        </p:nvSpPr>
        <p:spPr>
          <a:xfrm>
            <a:off x="728663" y="3338513"/>
            <a:ext cx="252412" cy="131762"/>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43" name="矩形 42"/>
          <p:cNvSpPr/>
          <p:nvPr/>
        </p:nvSpPr>
        <p:spPr>
          <a:xfrm>
            <a:off x="712788" y="4176713"/>
            <a:ext cx="252412" cy="131762"/>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44" name="矩形 43"/>
          <p:cNvSpPr/>
          <p:nvPr/>
        </p:nvSpPr>
        <p:spPr>
          <a:xfrm>
            <a:off x="720725" y="4348163"/>
            <a:ext cx="250825" cy="131762"/>
          </a:xfrm>
          <a:prstGeom prst="rect">
            <a:avLst/>
          </a:prstGeom>
          <a:solidFill>
            <a:srgbClr val="F6BE2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45" name="矩形 44"/>
          <p:cNvSpPr/>
          <p:nvPr/>
        </p:nvSpPr>
        <p:spPr>
          <a:xfrm>
            <a:off x="3684588" y="3324225"/>
            <a:ext cx="252412" cy="131763"/>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46" name="矩形 45"/>
          <p:cNvSpPr/>
          <p:nvPr/>
        </p:nvSpPr>
        <p:spPr>
          <a:xfrm>
            <a:off x="3700463" y="4162425"/>
            <a:ext cx="252412" cy="131763"/>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47" name="矩形 46"/>
          <p:cNvSpPr/>
          <p:nvPr/>
        </p:nvSpPr>
        <p:spPr>
          <a:xfrm>
            <a:off x="3708400" y="4333875"/>
            <a:ext cx="250825" cy="131763"/>
          </a:xfrm>
          <a:prstGeom prst="rect">
            <a:avLst/>
          </a:prstGeom>
          <a:solidFill>
            <a:srgbClr val="F6BE2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53624" name="文字方塊 47"/>
          <p:cNvSpPr txBox="1">
            <a:spLocks noChangeArrowheads="1"/>
          </p:cNvSpPr>
          <p:nvPr/>
        </p:nvSpPr>
        <p:spPr bwMode="auto">
          <a:xfrm>
            <a:off x="1349375" y="4762500"/>
            <a:ext cx="1347788" cy="261938"/>
          </a:xfrm>
          <a:prstGeom prst="rect">
            <a:avLst/>
          </a:prstGeom>
          <a:noFill/>
          <a:ln w="9525">
            <a:noFill/>
            <a:miter lim="800000"/>
            <a:headEnd/>
            <a:tailEnd/>
          </a:ln>
        </p:spPr>
        <p:txBody>
          <a:bodyPr>
            <a:spAutoFit/>
          </a:bodyPr>
          <a:lstStyle/>
          <a:p>
            <a:r>
              <a:rPr lang="en-US" altLang="zh-TW" sz="1100" b="1">
                <a:latin typeface="Calibri" pitchFamily="34" charset="0"/>
              </a:rPr>
              <a:t>Differential data</a:t>
            </a:r>
            <a:endParaRPr lang="zh-TW" altLang="en-US" sz="1100" b="1">
              <a:latin typeface="Calibri"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mtClean="0"/>
              <a:t>Compression</a:t>
            </a:r>
            <a:endParaRPr lang="zh-TW" altLang="en-US" smtClean="0"/>
          </a:p>
        </p:txBody>
      </p:sp>
      <p:sp>
        <p:nvSpPr>
          <p:cNvPr id="155650" name="內容版面配置區 8"/>
          <p:cNvSpPr txBox="1">
            <a:spLocks/>
          </p:cNvSpPr>
          <p:nvPr/>
        </p:nvSpPr>
        <p:spPr bwMode="auto">
          <a:xfrm>
            <a:off x="4918075" y="1189038"/>
            <a:ext cx="3768725" cy="3500437"/>
          </a:xfrm>
          <a:prstGeom prst="rect">
            <a:avLst/>
          </a:prstGeom>
          <a:noFill/>
          <a:ln w="9525">
            <a:noFill/>
            <a:miter lim="800000"/>
            <a:headEnd/>
            <a:tailEnd/>
          </a:ln>
        </p:spPr>
        <p:txBody>
          <a:bodyPr/>
          <a:lstStyle/>
          <a:p>
            <a:pPr marL="342900" indent="-342900">
              <a:spcBef>
                <a:spcPct val="20000"/>
              </a:spcBef>
              <a:buFont typeface="Arial" charset="0"/>
              <a:buChar char="•"/>
            </a:pPr>
            <a:r>
              <a:rPr lang="en-US" altLang="zh-TW" sz="2000">
                <a:latin typeface="Calibri" pitchFamily="34" charset="0"/>
              </a:rPr>
              <a:t>Block-level, inline real time operation</a:t>
            </a:r>
          </a:p>
          <a:p>
            <a:pPr marL="342900" indent="-342900">
              <a:spcBef>
                <a:spcPct val="20000"/>
              </a:spcBef>
              <a:buFont typeface="Arial" charset="0"/>
              <a:buChar char="•"/>
            </a:pPr>
            <a:r>
              <a:rPr lang="en-US" altLang="zh-TW" sz="2000">
                <a:latin typeface="Calibri" pitchFamily="34" charset="0"/>
              </a:rPr>
              <a:t>LZJB algorithm : lossless and good balance between speed and efficiency</a:t>
            </a:r>
          </a:p>
          <a:p>
            <a:pPr marL="342900" indent="-342900">
              <a:spcBef>
                <a:spcPct val="20000"/>
              </a:spcBef>
              <a:buFont typeface="Arial" charset="0"/>
              <a:buChar char="•"/>
            </a:pPr>
            <a:r>
              <a:rPr lang="en-US" altLang="zh-TW" sz="2000">
                <a:latin typeface="Calibri" pitchFamily="34" charset="0"/>
              </a:rPr>
              <a:t>Both files and LUNs can be compressed</a:t>
            </a:r>
          </a:p>
          <a:p>
            <a:pPr marL="342900" indent="-342900">
              <a:spcBef>
                <a:spcPct val="20000"/>
              </a:spcBef>
              <a:buFont typeface="Arial" charset="0"/>
              <a:buChar char="•"/>
            </a:pPr>
            <a:r>
              <a:rPr lang="en-US" altLang="zh-TW" sz="2000">
                <a:latin typeface="Calibri" pitchFamily="34" charset="0"/>
              </a:rPr>
              <a:t>Efficient and almost no performance impact</a:t>
            </a:r>
          </a:p>
          <a:p>
            <a:pPr marL="342900" indent="-342900">
              <a:spcBef>
                <a:spcPct val="20000"/>
              </a:spcBef>
              <a:buFont typeface="Arial" charset="0"/>
              <a:buChar char="•"/>
            </a:pPr>
            <a:endParaRPr lang="en-US" altLang="zh-TW" sz="2000">
              <a:latin typeface="Calibri" pitchFamily="34" charset="0"/>
            </a:endParaRPr>
          </a:p>
          <a:p>
            <a:pPr marL="342900" indent="-342900">
              <a:spcBef>
                <a:spcPct val="20000"/>
              </a:spcBef>
            </a:pPr>
            <a:endParaRPr lang="en-US" altLang="zh-TW" sz="2000">
              <a:latin typeface="Calibri" pitchFamily="34" charset="0"/>
            </a:endParaRPr>
          </a:p>
        </p:txBody>
      </p:sp>
      <p:grpSp>
        <p:nvGrpSpPr>
          <p:cNvPr id="155651" name="群組 13"/>
          <p:cNvGrpSpPr>
            <a:grpSpLocks/>
          </p:cNvGrpSpPr>
          <p:nvPr/>
        </p:nvGrpSpPr>
        <p:grpSpPr bwMode="auto">
          <a:xfrm>
            <a:off x="500063" y="1089025"/>
            <a:ext cx="4232275" cy="1392238"/>
            <a:chOff x="499534" y="1089568"/>
            <a:chExt cx="4233433" cy="1391161"/>
          </a:xfrm>
        </p:grpSpPr>
        <p:sp>
          <p:nvSpPr>
            <p:cNvPr id="155664" name="文字方塊 6"/>
            <p:cNvSpPr txBox="1">
              <a:spLocks noChangeArrowheads="1"/>
            </p:cNvSpPr>
            <p:nvPr/>
          </p:nvSpPr>
          <p:spPr bwMode="auto">
            <a:xfrm>
              <a:off x="499534" y="1089568"/>
              <a:ext cx="965200" cy="369332"/>
            </a:xfrm>
            <a:prstGeom prst="rect">
              <a:avLst/>
            </a:prstGeom>
            <a:noFill/>
            <a:ln w="9525">
              <a:noFill/>
              <a:miter lim="800000"/>
              <a:headEnd/>
              <a:tailEnd/>
            </a:ln>
          </p:spPr>
          <p:txBody>
            <a:bodyPr>
              <a:spAutoFit/>
            </a:bodyPr>
            <a:lstStyle/>
            <a:p>
              <a:r>
                <a:rPr lang="en-US" altLang="zh-TW">
                  <a:solidFill>
                    <a:schemeClr val="accent1"/>
                  </a:solidFill>
                  <a:latin typeface="Calibri" pitchFamily="34" charset="0"/>
                </a:rPr>
                <a:t>Lossless</a:t>
              </a:r>
              <a:endParaRPr lang="zh-TW" altLang="en-US">
                <a:solidFill>
                  <a:schemeClr val="accent1"/>
                </a:solidFill>
                <a:latin typeface="Calibri" pitchFamily="34" charset="0"/>
              </a:endParaRPr>
            </a:p>
          </p:txBody>
        </p:sp>
        <p:sp>
          <p:nvSpPr>
            <p:cNvPr id="9" name="矩形 8"/>
            <p:cNvSpPr/>
            <p:nvPr/>
          </p:nvSpPr>
          <p:spPr>
            <a:xfrm>
              <a:off x="583694" y="1557519"/>
              <a:ext cx="1244941" cy="9232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TW" sz="1600" dirty="0"/>
                <a:t>Original</a:t>
              </a:r>
              <a:endParaRPr lang="zh-TW" altLang="en-US" sz="1600" dirty="0"/>
            </a:p>
          </p:txBody>
        </p:sp>
        <p:sp>
          <p:nvSpPr>
            <p:cNvPr id="10" name="矩形 9"/>
            <p:cNvSpPr/>
            <p:nvPr/>
          </p:nvSpPr>
          <p:spPr>
            <a:xfrm>
              <a:off x="3488026" y="1557519"/>
              <a:ext cx="1244941" cy="9232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TW" sz="1600" dirty="0"/>
                <a:t>Restored</a:t>
              </a:r>
              <a:endParaRPr lang="zh-TW" altLang="en-US" sz="1600" dirty="0"/>
            </a:p>
          </p:txBody>
        </p:sp>
        <p:sp>
          <p:nvSpPr>
            <p:cNvPr id="13" name="矩形 12"/>
            <p:cNvSpPr/>
            <p:nvPr/>
          </p:nvSpPr>
          <p:spPr>
            <a:xfrm>
              <a:off x="2278020" y="1770079"/>
              <a:ext cx="701867" cy="4822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US" altLang="zh-TW" sz="1000" dirty="0"/>
                <a:t>Compressed</a:t>
              </a:r>
              <a:endParaRPr lang="zh-TW" altLang="en-US" sz="1000" dirty="0"/>
            </a:p>
          </p:txBody>
        </p:sp>
      </p:grpSp>
      <p:grpSp>
        <p:nvGrpSpPr>
          <p:cNvPr id="155652" name="群組 14"/>
          <p:cNvGrpSpPr>
            <a:grpSpLocks/>
          </p:cNvGrpSpPr>
          <p:nvPr/>
        </p:nvGrpSpPr>
        <p:grpSpPr bwMode="auto">
          <a:xfrm>
            <a:off x="500063" y="2800350"/>
            <a:ext cx="4241800" cy="1390650"/>
            <a:chOff x="499534" y="1089568"/>
            <a:chExt cx="4241900" cy="1391161"/>
          </a:xfrm>
        </p:grpSpPr>
        <p:sp>
          <p:nvSpPr>
            <p:cNvPr id="155660" name="文字方塊 15"/>
            <p:cNvSpPr txBox="1">
              <a:spLocks noChangeArrowheads="1"/>
            </p:cNvSpPr>
            <p:nvPr/>
          </p:nvSpPr>
          <p:spPr bwMode="auto">
            <a:xfrm>
              <a:off x="499534" y="1089568"/>
              <a:ext cx="965200" cy="369332"/>
            </a:xfrm>
            <a:prstGeom prst="rect">
              <a:avLst/>
            </a:prstGeom>
            <a:noFill/>
            <a:ln w="9525">
              <a:noFill/>
              <a:miter lim="800000"/>
              <a:headEnd/>
              <a:tailEnd/>
            </a:ln>
          </p:spPr>
          <p:txBody>
            <a:bodyPr>
              <a:spAutoFit/>
            </a:bodyPr>
            <a:lstStyle/>
            <a:p>
              <a:r>
                <a:rPr lang="en-US" altLang="zh-TW">
                  <a:solidFill>
                    <a:schemeClr val="accent2"/>
                  </a:solidFill>
                  <a:latin typeface="Calibri" pitchFamily="34" charset="0"/>
                </a:rPr>
                <a:t>Lossy</a:t>
              </a:r>
              <a:endParaRPr lang="zh-TW" altLang="en-US">
                <a:solidFill>
                  <a:schemeClr val="accent2"/>
                </a:solidFill>
                <a:latin typeface="Calibri" pitchFamily="34" charset="0"/>
              </a:endParaRPr>
            </a:p>
          </p:txBody>
        </p:sp>
        <p:sp>
          <p:nvSpPr>
            <p:cNvPr id="17" name="矩形 16"/>
            <p:cNvSpPr/>
            <p:nvPr/>
          </p:nvSpPr>
          <p:spPr>
            <a:xfrm>
              <a:off x="583673" y="1558053"/>
              <a:ext cx="1244629" cy="9226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TW" sz="1600" dirty="0"/>
                <a:t>Original</a:t>
              </a:r>
              <a:endParaRPr lang="zh-TW" altLang="en-US" sz="1600" dirty="0"/>
            </a:p>
          </p:txBody>
        </p:sp>
        <p:sp>
          <p:nvSpPr>
            <p:cNvPr id="18" name="矩形 17"/>
            <p:cNvSpPr/>
            <p:nvPr/>
          </p:nvSpPr>
          <p:spPr>
            <a:xfrm>
              <a:off x="3496805" y="1650162"/>
              <a:ext cx="1244629" cy="660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TW" sz="1600" dirty="0"/>
                <a:t>Restored</a:t>
              </a:r>
              <a:endParaRPr lang="zh-TW" altLang="en-US" sz="1600" dirty="0"/>
            </a:p>
          </p:txBody>
        </p:sp>
        <p:sp>
          <p:nvSpPr>
            <p:cNvPr id="19" name="矩形 18"/>
            <p:cNvSpPr/>
            <p:nvPr/>
          </p:nvSpPr>
          <p:spPr>
            <a:xfrm>
              <a:off x="2285513" y="1896314"/>
              <a:ext cx="703280" cy="236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US" altLang="zh-TW" sz="1000" dirty="0"/>
                <a:t>Compressed</a:t>
              </a:r>
              <a:endParaRPr lang="zh-TW" altLang="en-US" sz="1000" dirty="0"/>
            </a:p>
          </p:txBody>
        </p:sp>
      </p:grpSp>
      <p:grpSp>
        <p:nvGrpSpPr>
          <p:cNvPr id="155653" name="群組 21"/>
          <p:cNvGrpSpPr>
            <a:grpSpLocks/>
          </p:cNvGrpSpPr>
          <p:nvPr/>
        </p:nvGrpSpPr>
        <p:grpSpPr bwMode="auto">
          <a:xfrm>
            <a:off x="1854200" y="1905000"/>
            <a:ext cx="1582738" cy="228600"/>
            <a:chOff x="1854199" y="1905000"/>
            <a:chExt cx="1583270" cy="228599"/>
          </a:xfrm>
        </p:grpSpPr>
        <p:sp>
          <p:nvSpPr>
            <p:cNvPr id="20" name="向右箭號 19"/>
            <p:cNvSpPr/>
            <p:nvPr/>
          </p:nvSpPr>
          <p:spPr>
            <a:xfrm>
              <a:off x="1854199" y="1922463"/>
              <a:ext cx="414477" cy="211136"/>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21" name="向右箭號 20"/>
            <p:cNvSpPr/>
            <p:nvPr/>
          </p:nvSpPr>
          <p:spPr>
            <a:xfrm>
              <a:off x="3022992" y="1905000"/>
              <a:ext cx="414477" cy="211137"/>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grpSp>
      <p:grpSp>
        <p:nvGrpSpPr>
          <p:cNvPr id="155654" name="群組 22"/>
          <p:cNvGrpSpPr>
            <a:grpSpLocks/>
          </p:cNvGrpSpPr>
          <p:nvPr/>
        </p:nvGrpSpPr>
        <p:grpSpPr bwMode="auto">
          <a:xfrm>
            <a:off x="1854200" y="3606800"/>
            <a:ext cx="1582738" cy="228600"/>
            <a:chOff x="1854199" y="1905000"/>
            <a:chExt cx="1583270" cy="228599"/>
          </a:xfrm>
        </p:grpSpPr>
        <p:sp>
          <p:nvSpPr>
            <p:cNvPr id="24" name="向右箭號 23"/>
            <p:cNvSpPr/>
            <p:nvPr/>
          </p:nvSpPr>
          <p:spPr>
            <a:xfrm>
              <a:off x="1854199" y="1922463"/>
              <a:ext cx="414477" cy="211136"/>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25" name="向右箭號 24"/>
            <p:cNvSpPr/>
            <p:nvPr/>
          </p:nvSpPr>
          <p:spPr>
            <a:xfrm>
              <a:off x="3022992" y="1905000"/>
              <a:ext cx="414477" cy="211137"/>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grpSp>
      <p:pic>
        <p:nvPicPr>
          <p:cNvPr id="155655" name="Picture 2" descr="Actionable Compression"/>
          <p:cNvPicPr>
            <a:picLocks noChangeAspect="1" noChangeArrowheads="1"/>
          </p:cNvPicPr>
          <p:nvPr/>
        </p:nvPicPr>
        <p:blipFill>
          <a:blip r:embed="rId3"/>
          <a:srcRect/>
          <a:stretch>
            <a:fillRect/>
          </a:stretch>
        </p:blipFill>
        <p:spPr bwMode="auto">
          <a:xfrm>
            <a:off x="7743825" y="3679825"/>
            <a:ext cx="1219200"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mtClean="0"/>
              <a:t>Directory services</a:t>
            </a:r>
            <a:endParaRPr lang="zh-TW" altLang="en-US" smtClean="0"/>
          </a:p>
        </p:txBody>
      </p:sp>
      <p:sp>
        <p:nvSpPr>
          <p:cNvPr id="157698" name="內容版面配置區 4"/>
          <p:cNvSpPr>
            <a:spLocks noGrp="1"/>
          </p:cNvSpPr>
          <p:nvPr>
            <p:ph idx="1"/>
          </p:nvPr>
        </p:nvSpPr>
        <p:spPr bwMode="auto">
          <a:xfrm>
            <a:off x="457200" y="1200150"/>
            <a:ext cx="8229600" cy="11112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z="2000" smtClean="0"/>
              <a:t>Support Windows Active Directory</a:t>
            </a:r>
          </a:p>
          <a:p>
            <a:r>
              <a:rPr lang="en-US" altLang="zh-TW" sz="2000" smtClean="0"/>
              <a:t>Support Lightweight Directory Access Protocol (LDAP)</a:t>
            </a:r>
            <a:endParaRPr lang="zh-TW" altLang="en-US" sz="2000" smtClean="0"/>
          </a:p>
        </p:txBody>
      </p:sp>
      <p:cxnSp>
        <p:nvCxnSpPr>
          <p:cNvPr id="12" name="直線單箭頭接點 11"/>
          <p:cNvCxnSpPr/>
          <p:nvPr/>
        </p:nvCxnSpPr>
        <p:spPr>
          <a:xfrm flipV="1">
            <a:off x="3906838" y="2967038"/>
            <a:ext cx="1504950" cy="474662"/>
          </a:xfrm>
          <a:prstGeom prst="straightConnector1">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p:nvPr/>
        </p:nvCxnSpPr>
        <p:spPr>
          <a:xfrm>
            <a:off x="3924300" y="3673475"/>
            <a:ext cx="1476375" cy="522288"/>
          </a:xfrm>
          <a:prstGeom prst="straightConnector1">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57701" name="圖片 19" descr="Groups1.png"/>
          <p:cNvPicPr>
            <a:picLocks noChangeAspect="1"/>
          </p:cNvPicPr>
          <p:nvPr/>
        </p:nvPicPr>
        <p:blipFill>
          <a:blip r:embed="rId3"/>
          <a:srcRect/>
          <a:stretch>
            <a:fillRect/>
          </a:stretch>
        </p:blipFill>
        <p:spPr bwMode="auto">
          <a:xfrm>
            <a:off x="1655763" y="3074988"/>
            <a:ext cx="779462" cy="779462"/>
          </a:xfrm>
          <a:prstGeom prst="rect">
            <a:avLst/>
          </a:prstGeom>
          <a:noFill/>
          <a:ln w="9525">
            <a:noFill/>
            <a:miter lim="800000"/>
            <a:headEnd/>
            <a:tailEnd/>
          </a:ln>
        </p:spPr>
      </p:pic>
      <p:pic>
        <p:nvPicPr>
          <p:cNvPr id="157702" name="圖片 20" descr="Windows Client-512.png"/>
          <p:cNvPicPr>
            <a:picLocks noChangeAspect="1"/>
          </p:cNvPicPr>
          <p:nvPr/>
        </p:nvPicPr>
        <p:blipFill>
          <a:blip r:embed="rId4"/>
          <a:srcRect/>
          <a:stretch>
            <a:fillRect/>
          </a:stretch>
        </p:blipFill>
        <p:spPr bwMode="auto">
          <a:xfrm>
            <a:off x="2527300" y="2887663"/>
            <a:ext cx="1096963" cy="1096962"/>
          </a:xfrm>
          <a:prstGeom prst="rect">
            <a:avLst/>
          </a:prstGeom>
          <a:noFill/>
          <a:ln w="9525">
            <a:noFill/>
            <a:miter lim="800000"/>
            <a:headEnd/>
            <a:tailEnd/>
          </a:ln>
        </p:spPr>
      </p:pic>
      <p:pic>
        <p:nvPicPr>
          <p:cNvPr id="157703" name="圖片 22" descr="Document-512.png"/>
          <p:cNvPicPr>
            <a:picLocks noChangeAspect="1"/>
          </p:cNvPicPr>
          <p:nvPr/>
        </p:nvPicPr>
        <p:blipFill>
          <a:blip r:embed="rId5"/>
          <a:srcRect/>
          <a:stretch>
            <a:fillRect/>
          </a:stretch>
        </p:blipFill>
        <p:spPr bwMode="auto">
          <a:xfrm>
            <a:off x="5434013" y="2560638"/>
            <a:ext cx="784225" cy="784225"/>
          </a:xfrm>
          <a:prstGeom prst="rect">
            <a:avLst/>
          </a:prstGeom>
          <a:noFill/>
          <a:ln w="9525">
            <a:noFill/>
            <a:miter lim="800000"/>
            <a:headEnd/>
            <a:tailEnd/>
          </a:ln>
        </p:spPr>
      </p:pic>
      <p:pic>
        <p:nvPicPr>
          <p:cNvPr id="157704" name="圖片 23" descr="Database1.png"/>
          <p:cNvPicPr>
            <a:picLocks noChangeAspect="1"/>
          </p:cNvPicPr>
          <p:nvPr/>
        </p:nvPicPr>
        <p:blipFill>
          <a:blip r:embed="rId6"/>
          <a:srcRect/>
          <a:stretch>
            <a:fillRect/>
          </a:stretch>
        </p:blipFill>
        <p:spPr bwMode="auto">
          <a:xfrm>
            <a:off x="5508625" y="3757613"/>
            <a:ext cx="750888" cy="750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mtClean="0"/>
              <a:t>UnifiedAUTH is simple</a:t>
            </a:r>
            <a:endParaRPr lang="zh-TW" altLang="en-US" smtClean="0"/>
          </a:p>
        </p:txBody>
      </p:sp>
      <p:sp>
        <p:nvSpPr>
          <p:cNvPr id="159746" name="內容版面配置區 3"/>
          <p:cNvSpPr>
            <a:spLocks noGrp="1"/>
          </p:cNvSpPr>
          <p:nvPr>
            <p:ph idx="1"/>
          </p:nvPr>
        </p:nvSpPr>
        <p:spPr bwMode="auto">
          <a:xfrm>
            <a:off x="457200" y="1200150"/>
            <a:ext cx="8229600" cy="1285875"/>
          </a:xfrm>
          <a:noFill/>
          <a:ln>
            <a:miter lim="800000"/>
            <a:headEnd/>
            <a:tailEnd/>
          </a:ln>
        </p:spPr>
        <p:txBody>
          <a:bodyPr vert="horz" wrap="square" lIns="91440" tIns="45720" rIns="91440" bIns="45720" numCol="1" anchor="t" anchorCtr="0" compatLnSpc="1">
            <a:prstTxWarp prst="textNoShape">
              <a:avLst/>
            </a:prstTxWarp>
          </a:bodyPr>
          <a:lstStyle/>
          <a:p>
            <a:r>
              <a:rPr lang="en-US" altLang="zh-TW" sz="2000" smtClean="0">
                <a:ea typeface="微軟正黑體" pitchFamily="34" charset="-120"/>
              </a:rPr>
              <a:t>All data services (CIFS, FTP, AFP, iSCSI, webDAV) adopt the same set of account &amp; password for authentication.</a:t>
            </a:r>
          </a:p>
          <a:p>
            <a:r>
              <a:rPr lang="en-US" altLang="zh-TW" sz="2000" smtClean="0">
                <a:ea typeface="微軟正黑體" pitchFamily="34" charset="-120"/>
              </a:rPr>
              <a:t>No more – forgot password?</a:t>
            </a:r>
            <a:endParaRPr lang="zh-TW" altLang="en-US" sz="2000" smtClean="0"/>
          </a:p>
        </p:txBody>
      </p:sp>
      <p:pic>
        <p:nvPicPr>
          <p:cNvPr id="159747" name="Picture 11" descr="http://tuf.edu.pk/admin/adminimages/forget_icon.jpg"/>
          <p:cNvPicPr>
            <a:picLocks noChangeAspect="1" noChangeArrowheads="1"/>
          </p:cNvPicPr>
          <p:nvPr/>
        </p:nvPicPr>
        <p:blipFill>
          <a:blip r:embed="rId3"/>
          <a:srcRect/>
          <a:stretch>
            <a:fillRect/>
          </a:stretch>
        </p:blipFill>
        <p:spPr bwMode="auto">
          <a:xfrm>
            <a:off x="2016125" y="2301875"/>
            <a:ext cx="1016000" cy="1000125"/>
          </a:xfrm>
          <a:prstGeom prst="rect">
            <a:avLst/>
          </a:prstGeom>
          <a:noFill/>
          <a:ln w="9525">
            <a:noFill/>
            <a:miter lim="800000"/>
            <a:headEnd/>
            <a:tailEnd/>
          </a:ln>
        </p:spPr>
      </p:pic>
      <p:grpSp>
        <p:nvGrpSpPr>
          <p:cNvPr id="159748" name="群組 32"/>
          <p:cNvGrpSpPr>
            <a:grpSpLocks/>
          </p:cNvGrpSpPr>
          <p:nvPr/>
        </p:nvGrpSpPr>
        <p:grpSpPr bwMode="auto">
          <a:xfrm>
            <a:off x="2884488" y="3970338"/>
            <a:ext cx="720725" cy="719137"/>
            <a:chOff x="3080979" y="3970021"/>
            <a:chExt cx="720000" cy="720000"/>
          </a:xfrm>
        </p:grpSpPr>
        <p:pic>
          <p:nvPicPr>
            <p:cNvPr id="159779" name="圖片 12" descr="Lock4.png"/>
            <p:cNvPicPr>
              <a:picLocks noChangeAspect="1"/>
            </p:cNvPicPr>
            <p:nvPr/>
          </p:nvPicPr>
          <p:blipFill>
            <a:blip r:embed="rId4"/>
            <a:srcRect/>
            <a:stretch>
              <a:fillRect/>
            </a:stretch>
          </p:blipFill>
          <p:spPr bwMode="auto">
            <a:xfrm>
              <a:off x="3080979" y="3970021"/>
              <a:ext cx="720000" cy="720000"/>
            </a:xfrm>
            <a:prstGeom prst="rect">
              <a:avLst/>
            </a:prstGeom>
            <a:noFill/>
            <a:ln w="9525">
              <a:noFill/>
              <a:miter lim="800000"/>
              <a:headEnd/>
              <a:tailEnd/>
            </a:ln>
          </p:spPr>
        </p:pic>
        <p:pic>
          <p:nvPicPr>
            <p:cNvPr id="159780" name="圖片 24" descr="ftp.png"/>
            <p:cNvPicPr>
              <a:picLocks noChangeAspect="1"/>
            </p:cNvPicPr>
            <p:nvPr/>
          </p:nvPicPr>
          <p:blipFill>
            <a:blip r:embed="rId5"/>
            <a:srcRect/>
            <a:stretch>
              <a:fillRect/>
            </a:stretch>
          </p:blipFill>
          <p:spPr bwMode="auto">
            <a:xfrm>
              <a:off x="3279749" y="4327008"/>
              <a:ext cx="324151" cy="339963"/>
            </a:xfrm>
            <a:prstGeom prst="rect">
              <a:avLst/>
            </a:prstGeom>
            <a:noFill/>
            <a:ln w="9525">
              <a:noFill/>
              <a:miter lim="800000"/>
              <a:headEnd/>
              <a:tailEnd/>
            </a:ln>
          </p:spPr>
        </p:pic>
      </p:grpSp>
      <p:grpSp>
        <p:nvGrpSpPr>
          <p:cNvPr id="159749" name="群組 30"/>
          <p:cNvGrpSpPr>
            <a:grpSpLocks/>
          </p:cNvGrpSpPr>
          <p:nvPr/>
        </p:nvGrpSpPr>
        <p:grpSpPr bwMode="auto">
          <a:xfrm>
            <a:off x="895350" y="3970338"/>
            <a:ext cx="720725" cy="731837"/>
            <a:chOff x="1016925" y="3970293"/>
            <a:chExt cx="720000" cy="731737"/>
          </a:xfrm>
        </p:grpSpPr>
        <p:pic>
          <p:nvPicPr>
            <p:cNvPr id="159777" name="圖片 9" descr="Lock1.png"/>
            <p:cNvPicPr>
              <a:picLocks noChangeAspect="1"/>
            </p:cNvPicPr>
            <p:nvPr/>
          </p:nvPicPr>
          <p:blipFill>
            <a:blip r:embed="rId6"/>
            <a:srcRect/>
            <a:stretch>
              <a:fillRect/>
            </a:stretch>
          </p:blipFill>
          <p:spPr bwMode="auto">
            <a:xfrm>
              <a:off x="1016925" y="3970293"/>
              <a:ext cx="720000" cy="720000"/>
            </a:xfrm>
            <a:prstGeom prst="rect">
              <a:avLst/>
            </a:prstGeom>
            <a:noFill/>
            <a:ln w="9525">
              <a:noFill/>
              <a:miter lim="800000"/>
              <a:headEnd/>
              <a:tailEnd/>
            </a:ln>
          </p:spPr>
        </p:pic>
        <p:pic>
          <p:nvPicPr>
            <p:cNvPr id="159778" name="圖片 25" descr="SMB.png"/>
            <p:cNvPicPr>
              <a:picLocks noChangeAspect="1"/>
            </p:cNvPicPr>
            <p:nvPr/>
          </p:nvPicPr>
          <p:blipFill>
            <a:blip r:embed="rId7"/>
            <a:srcRect/>
            <a:stretch>
              <a:fillRect/>
            </a:stretch>
          </p:blipFill>
          <p:spPr bwMode="auto">
            <a:xfrm>
              <a:off x="1212211" y="4322617"/>
              <a:ext cx="333143" cy="379413"/>
            </a:xfrm>
            <a:prstGeom prst="rect">
              <a:avLst/>
            </a:prstGeom>
            <a:noFill/>
            <a:ln w="9525">
              <a:noFill/>
              <a:miter lim="800000"/>
              <a:headEnd/>
              <a:tailEnd/>
            </a:ln>
          </p:spPr>
        </p:pic>
      </p:grpSp>
      <p:grpSp>
        <p:nvGrpSpPr>
          <p:cNvPr id="159750" name="群組 29"/>
          <p:cNvGrpSpPr>
            <a:grpSpLocks/>
          </p:cNvGrpSpPr>
          <p:nvPr/>
        </p:nvGrpSpPr>
        <p:grpSpPr bwMode="auto">
          <a:xfrm>
            <a:off x="1554163" y="3967163"/>
            <a:ext cx="719137" cy="722312"/>
            <a:chOff x="1734960" y="3967893"/>
            <a:chExt cx="720000" cy="721162"/>
          </a:xfrm>
        </p:grpSpPr>
        <p:pic>
          <p:nvPicPr>
            <p:cNvPr id="159775" name="圖片 10" descr="Lock2.png"/>
            <p:cNvPicPr>
              <a:picLocks noChangeAspect="1"/>
            </p:cNvPicPr>
            <p:nvPr/>
          </p:nvPicPr>
          <p:blipFill>
            <a:blip r:embed="rId8"/>
            <a:srcRect/>
            <a:stretch>
              <a:fillRect/>
            </a:stretch>
          </p:blipFill>
          <p:spPr bwMode="auto">
            <a:xfrm>
              <a:off x="1734960" y="3967893"/>
              <a:ext cx="720000" cy="720000"/>
            </a:xfrm>
            <a:prstGeom prst="rect">
              <a:avLst/>
            </a:prstGeom>
            <a:noFill/>
            <a:ln w="9525">
              <a:noFill/>
              <a:miter lim="800000"/>
              <a:headEnd/>
              <a:tailEnd/>
            </a:ln>
          </p:spPr>
        </p:pic>
        <p:pic>
          <p:nvPicPr>
            <p:cNvPr id="159776" name="圖片 26" descr="NFS.png"/>
            <p:cNvPicPr>
              <a:picLocks noChangeAspect="1"/>
            </p:cNvPicPr>
            <p:nvPr/>
          </p:nvPicPr>
          <p:blipFill>
            <a:blip r:embed="rId9"/>
            <a:srcRect/>
            <a:stretch>
              <a:fillRect/>
            </a:stretch>
          </p:blipFill>
          <p:spPr bwMode="auto">
            <a:xfrm>
              <a:off x="1946248" y="4315061"/>
              <a:ext cx="294662" cy="373994"/>
            </a:xfrm>
            <a:prstGeom prst="rect">
              <a:avLst/>
            </a:prstGeom>
            <a:noFill/>
            <a:ln w="9525">
              <a:noFill/>
              <a:miter lim="800000"/>
              <a:headEnd/>
              <a:tailEnd/>
            </a:ln>
          </p:spPr>
        </p:pic>
      </p:grpSp>
      <p:grpSp>
        <p:nvGrpSpPr>
          <p:cNvPr id="159751" name="群組 31"/>
          <p:cNvGrpSpPr>
            <a:grpSpLocks/>
          </p:cNvGrpSpPr>
          <p:nvPr/>
        </p:nvGrpSpPr>
        <p:grpSpPr bwMode="auto">
          <a:xfrm>
            <a:off x="2222500" y="3971925"/>
            <a:ext cx="720725" cy="730250"/>
            <a:chOff x="2411432" y="3979346"/>
            <a:chExt cx="720000" cy="729687"/>
          </a:xfrm>
        </p:grpSpPr>
        <p:pic>
          <p:nvPicPr>
            <p:cNvPr id="159773" name="圖片 11" descr="Lock3.png"/>
            <p:cNvPicPr>
              <a:picLocks noChangeAspect="1"/>
            </p:cNvPicPr>
            <p:nvPr/>
          </p:nvPicPr>
          <p:blipFill>
            <a:blip r:embed="rId10"/>
            <a:srcRect/>
            <a:stretch>
              <a:fillRect/>
            </a:stretch>
          </p:blipFill>
          <p:spPr bwMode="auto">
            <a:xfrm>
              <a:off x="2411432" y="3979346"/>
              <a:ext cx="720000" cy="720000"/>
            </a:xfrm>
            <a:prstGeom prst="rect">
              <a:avLst/>
            </a:prstGeom>
            <a:noFill/>
            <a:ln w="9525">
              <a:noFill/>
              <a:miter lim="800000"/>
              <a:headEnd/>
              <a:tailEnd/>
            </a:ln>
          </p:spPr>
        </p:pic>
        <p:pic>
          <p:nvPicPr>
            <p:cNvPr id="159774" name="圖片 27" descr="AFP.png"/>
            <p:cNvPicPr>
              <a:picLocks noChangeAspect="1"/>
            </p:cNvPicPr>
            <p:nvPr/>
          </p:nvPicPr>
          <p:blipFill>
            <a:blip r:embed="rId11"/>
            <a:srcRect/>
            <a:stretch>
              <a:fillRect/>
            </a:stretch>
          </p:blipFill>
          <p:spPr bwMode="auto">
            <a:xfrm>
              <a:off x="2611508" y="4307504"/>
              <a:ext cx="291108" cy="401529"/>
            </a:xfrm>
            <a:prstGeom prst="rect">
              <a:avLst/>
            </a:prstGeom>
            <a:noFill/>
            <a:ln w="9525">
              <a:noFill/>
              <a:miter lim="800000"/>
              <a:headEnd/>
              <a:tailEnd/>
            </a:ln>
          </p:spPr>
        </p:pic>
      </p:grpSp>
      <p:pic>
        <p:nvPicPr>
          <p:cNvPr id="159752" name="圖片 28" descr="Lock5.png"/>
          <p:cNvPicPr>
            <a:picLocks noChangeAspect="1"/>
          </p:cNvPicPr>
          <p:nvPr/>
        </p:nvPicPr>
        <p:blipFill>
          <a:blip r:embed="rId12"/>
          <a:srcRect/>
          <a:stretch>
            <a:fillRect/>
          </a:stretch>
        </p:blipFill>
        <p:spPr bwMode="auto">
          <a:xfrm>
            <a:off x="3562350" y="3965575"/>
            <a:ext cx="720725" cy="719138"/>
          </a:xfrm>
          <a:prstGeom prst="rect">
            <a:avLst/>
          </a:prstGeom>
          <a:noFill/>
          <a:ln w="9525">
            <a:noFill/>
            <a:miter lim="800000"/>
            <a:headEnd/>
            <a:tailEnd/>
          </a:ln>
        </p:spPr>
      </p:pic>
      <p:pic>
        <p:nvPicPr>
          <p:cNvPr id="159753" name="圖片 34" descr="iSCSI.png"/>
          <p:cNvPicPr>
            <a:picLocks noChangeAspect="1"/>
          </p:cNvPicPr>
          <p:nvPr/>
        </p:nvPicPr>
        <p:blipFill>
          <a:blip r:embed="rId13"/>
          <a:srcRect/>
          <a:stretch>
            <a:fillRect/>
          </a:stretch>
        </p:blipFill>
        <p:spPr bwMode="auto">
          <a:xfrm>
            <a:off x="3786188" y="4051300"/>
            <a:ext cx="271462" cy="271463"/>
          </a:xfrm>
          <a:prstGeom prst="rect">
            <a:avLst/>
          </a:prstGeom>
          <a:noFill/>
          <a:ln w="9525">
            <a:noFill/>
            <a:miter lim="800000"/>
            <a:headEnd/>
            <a:tailEnd/>
          </a:ln>
        </p:spPr>
      </p:pic>
      <p:sp>
        <p:nvSpPr>
          <p:cNvPr id="159754" name="文字方塊 35"/>
          <p:cNvSpPr txBox="1">
            <a:spLocks noChangeArrowheads="1"/>
          </p:cNvSpPr>
          <p:nvPr/>
        </p:nvSpPr>
        <p:spPr bwMode="auto">
          <a:xfrm>
            <a:off x="3717925" y="4314825"/>
            <a:ext cx="438150" cy="369888"/>
          </a:xfrm>
          <a:prstGeom prst="rect">
            <a:avLst/>
          </a:prstGeom>
          <a:noFill/>
          <a:ln w="9525">
            <a:noFill/>
            <a:miter lim="800000"/>
            <a:headEnd/>
            <a:tailEnd/>
          </a:ln>
        </p:spPr>
        <p:txBody>
          <a:bodyPr lIns="36000" tIns="0" rIns="36000" bIns="0">
            <a:spAutoFit/>
          </a:bodyPr>
          <a:lstStyle/>
          <a:p>
            <a:r>
              <a:rPr lang="en-US" altLang="zh-TW" sz="1200" b="1">
                <a:solidFill>
                  <a:schemeClr val="bg1"/>
                </a:solidFill>
                <a:latin typeface="Calibri" pitchFamily="34" charset="0"/>
              </a:rPr>
              <a:t>iSCSI CHAP</a:t>
            </a:r>
            <a:endParaRPr lang="zh-TW" altLang="en-US" sz="1200" b="1">
              <a:solidFill>
                <a:schemeClr val="bg1"/>
              </a:solidFill>
              <a:latin typeface="Calibri" pitchFamily="34" charset="0"/>
            </a:endParaRPr>
          </a:p>
        </p:txBody>
      </p:sp>
      <p:grpSp>
        <p:nvGrpSpPr>
          <p:cNvPr id="159755" name="群組 37"/>
          <p:cNvGrpSpPr>
            <a:grpSpLocks/>
          </p:cNvGrpSpPr>
          <p:nvPr/>
        </p:nvGrpSpPr>
        <p:grpSpPr bwMode="auto">
          <a:xfrm>
            <a:off x="1643063" y="3149600"/>
            <a:ext cx="1871662" cy="373063"/>
            <a:chOff x="1718468" y="3065980"/>
            <a:chExt cx="1871404" cy="372833"/>
          </a:xfrm>
        </p:grpSpPr>
        <p:pic>
          <p:nvPicPr>
            <p:cNvPr id="159768" name="圖片 20" descr="Key1.png"/>
            <p:cNvPicPr>
              <a:picLocks noChangeAspect="1"/>
            </p:cNvPicPr>
            <p:nvPr/>
          </p:nvPicPr>
          <p:blipFill>
            <a:blip r:embed="rId14"/>
            <a:srcRect/>
            <a:stretch>
              <a:fillRect/>
            </a:stretch>
          </p:blipFill>
          <p:spPr bwMode="auto">
            <a:xfrm>
              <a:off x="1718468" y="3065980"/>
              <a:ext cx="360000" cy="360000"/>
            </a:xfrm>
            <a:prstGeom prst="rect">
              <a:avLst/>
            </a:prstGeom>
            <a:noFill/>
            <a:ln w="9525">
              <a:noFill/>
              <a:miter lim="800000"/>
              <a:headEnd/>
              <a:tailEnd/>
            </a:ln>
          </p:spPr>
        </p:pic>
        <p:pic>
          <p:nvPicPr>
            <p:cNvPr id="159769" name="圖片 21" descr="Key2.png"/>
            <p:cNvPicPr>
              <a:picLocks noChangeAspect="1"/>
            </p:cNvPicPr>
            <p:nvPr/>
          </p:nvPicPr>
          <p:blipFill>
            <a:blip r:embed="rId15"/>
            <a:srcRect/>
            <a:stretch>
              <a:fillRect/>
            </a:stretch>
          </p:blipFill>
          <p:spPr bwMode="auto">
            <a:xfrm>
              <a:off x="2102736" y="3072396"/>
              <a:ext cx="360000" cy="360000"/>
            </a:xfrm>
            <a:prstGeom prst="rect">
              <a:avLst/>
            </a:prstGeom>
            <a:noFill/>
            <a:ln w="9525">
              <a:noFill/>
              <a:miter lim="800000"/>
              <a:headEnd/>
              <a:tailEnd/>
            </a:ln>
          </p:spPr>
        </p:pic>
        <p:pic>
          <p:nvPicPr>
            <p:cNvPr id="159770" name="圖片 22" descr="Key3.png"/>
            <p:cNvPicPr>
              <a:picLocks noChangeAspect="1"/>
            </p:cNvPicPr>
            <p:nvPr/>
          </p:nvPicPr>
          <p:blipFill>
            <a:blip r:embed="rId16"/>
            <a:srcRect/>
            <a:stretch>
              <a:fillRect/>
            </a:stretch>
          </p:blipFill>
          <p:spPr bwMode="auto">
            <a:xfrm>
              <a:off x="2494560" y="3078813"/>
              <a:ext cx="360000" cy="360000"/>
            </a:xfrm>
            <a:prstGeom prst="rect">
              <a:avLst/>
            </a:prstGeom>
            <a:noFill/>
            <a:ln w="9525">
              <a:noFill/>
              <a:miter lim="800000"/>
              <a:headEnd/>
              <a:tailEnd/>
            </a:ln>
          </p:spPr>
        </p:pic>
        <p:pic>
          <p:nvPicPr>
            <p:cNvPr id="159771" name="圖片 23" descr="Key4.png"/>
            <p:cNvPicPr>
              <a:picLocks noChangeAspect="1"/>
            </p:cNvPicPr>
            <p:nvPr/>
          </p:nvPicPr>
          <p:blipFill>
            <a:blip r:embed="rId17"/>
            <a:srcRect/>
            <a:stretch>
              <a:fillRect/>
            </a:stretch>
          </p:blipFill>
          <p:spPr bwMode="auto">
            <a:xfrm>
              <a:off x="2871272" y="3070115"/>
              <a:ext cx="360000" cy="360000"/>
            </a:xfrm>
            <a:prstGeom prst="rect">
              <a:avLst/>
            </a:prstGeom>
            <a:noFill/>
            <a:ln w="9525">
              <a:noFill/>
              <a:miter lim="800000"/>
              <a:headEnd/>
              <a:tailEnd/>
            </a:ln>
          </p:spPr>
        </p:pic>
        <p:pic>
          <p:nvPicPr>
            <p:cNvPr id="159772" name="圖片 36" descr="Key5.png"/>
            <p:cNvPicPr>
              <a:picLocks noChangeAspect="1"/>
            </p:cNvPicPr>
            <p:nvPr/>
          </p:nvPicPr>
          <p:blipFill>
            <a:blip r:embed="rId18"/>
            <a:srcRect/>
            <a:stretch>
              <a:fillRect/>
            </a:stretch>
          </p:blipFill>
          <p:spPr bwMode="auto">
            <a:xfrm>
              <a:off x="3229872" y="3073537"/>
              <a:ext cx="360000" cy="360000"/>
            </a:xfrm>
            <a:prstGeom prst="rect">
              <a:avLst/>
            </a:prstGeom>
            <a:noFill/>
            <a:ln w="9525">
              <a:noFill/>
              <a:miter lim="800000"/>
              <a:headEnd/>
              <a:tailEnd/>
            </a:ln>
          </p:spPr>
        </p:pic>
      </p:grpSp>
      <p:pic>
        <p:nvPicPr>
          <p:cNvPr id="159756" name="圖片 39" descr="Key6.png"/>
          <p:cNvPicPr>
            <a:picLocks noChangeAspect="1"/>
          </p:cNvPicPr>
          <p:nvPr/>
        </p:nvPicPr>
        <p:blipFill>
          <a:blip r:embed="rId19"/>
          <a:srcRect/>
          <a:stretch>
            <a:fillRect/>
          </a:stretch>
        </p:blipFill>
        <p:spPr bwMode="auto">
          <a:xfrm>
            <a:off x="6335713" y="2582863"/>
            <a:ext cx="720725" cy="719137"/>
          </a:xfrm>
          <a:prstGeom prst="rect">
            <a:avLst/>
          </a:prstGeom>
          <a:noFill/>
          <a:ln w="9525">
            <a:noFill/>
            <a:miter lim="800000"/>
            <a:headEnd/>
            <a:tailEnd/>
          </a:ln>
        </p:spPr>
      </p:pic>
      <p:pic>
        <p:nvPicPr>
          <p:cNvPr id="41" name="Picture 14" descr="UnifiedAUTH3 copy"/>
          <p:cNvPicPr>
            <a:picLocks noChangeAspect="1" noChangeArrowheads="1"/>
          </p:cNvPicPr>
          <p:nvPr/>
        </p:nvPicPr>
        <p:blipFill>
          <a:blip r:embed="rId20"/>
          <a:srcRect/>
          <a:stretch>
            <a:fillRect/>
          </a:stretch>
        </p:blipFill>
        <p:spPr bwMode="auto">
          <a:xfrm>
            <a:off x="6762750" y="2314575"/>
            <a:ext cx="1603375" cy="374650"/>
          </a:xfrm>
          <a:prstGeom prst="rect">
            <a:avLst/>
          </a:prstGeom>
          <a:noFill/>
          <a:ln w="9525">
            <a:noFill/>
            <a:miter lim="800000"/>
            <a:headEnd/>
            <a:tailEnd/>
          </a:ln>
        </p:spPr>
      </p:pic>
      <p:sp>
        <p:nvSpPr>
          <p:cNvPr id="42" name="Text Box 30"/>
          <p:cNvSpPr txBox="1">
            <a:spLocks noChangeArrowheads="1"/>
          </p:cNvSpPr>
          <p:nvPr/>
        </p:nvSpPr>
        <p:spPr bwMode="auto">
          <a:xfrm>
            <a:off x="6804025" y="2695575"/>
            <a:ext cx="2036763" cy="185738"/>
          </a:xfrm>
          <a:prstGeom prst="rect">
            <a:avLst/>
          </a:prstGeom>
          <a:noFill/>
          <a:ln w="9525">
            <a:noFill/>
            <a:miter lim="800000"/>
            <a:headEnd/>
            <a:tailEnd/>
          </a:ln>
        </p:spPr>
        <p:txBody>
          <a:bodyPr wrap="none" lIns="36000" tIns="0" rIns="36000" bIns="0">
            <a:spAutoFit/>
          </a:bodyPr>
          <a:lstStyle/>
          <a:p>
            <a:r>
              <a:rPr kumimoji="1" lang="en-US" altLang="zh-TW" sz="1200" b="1">
                <a:solidFill>
                  <a:srgbClr val="0075C1"/>
                </a:solidFill>
                <a:latin typeface="Calibri" pitchFamily="34" charset="0"/>
              </a:rPr>
              <a:t>with Domain or Local accounts</a:t>
            </a:r>
          </a:p>
        </p:txBody>
      </p:sp>
      <p:grpSp>
        <p:nvGrpSpPr>
          <p:cNvPr id="159759" name="群組 48"/>
          <p:cNvGrpSpPr>
            <a:grpSpLocks/>
          </p:cNvGrpSpPr>
          <p:nvPr/>
        </p:nvGrpSpPr>
        <p:grpSpPr bwMode="auto">
          <a:xfrm>
            <a:off x="6003925" y="3597275"/>
            <a:ext cx="1439863" cy="1271588"/>
            <a:chOff x="6381151" y="3687828"/>
            <a:chExt cx="1440369" cy="1271941"/>
          </a:xfrm>
        </p:grpSpPr>
        <p:pic>
          <p:nvPicPr>
            <p:cNvPr id="159761" name="圖片 38" descr="Lock6.png"/>
            <p:cNvPicPr>
              <a:picLocks noChangeAspect="1"/>
            </p:cNvPicPr>
            <p:nvPr/>
          </p:nvPicPr>
          <p:blipFill>
            <a:blip r:embed="rId21"/>
            <a:srcRect/>
            <a:stretch>
              <a:fillRect/>
            </a:stretch>
          </p:blipFill>
          <p:spPr bwMode="auto">
            <a:xfrm>
              <a:off x="6381151" y="3687828"/>
              <a:ext cx="1440369" cy="1271941"/>
            </a:xfrm>
            <a:prstGeom prst="rect">
              <a:avLst/>
            </a:prstGeom>
            <a:noFill/>
            <a:ln w="9525">
              <a:noFill/>
              <a:miter lim="800000"/>
              <a:headEnd/>
              <a:tailEnd/>
            </a:ln>
          </p:spPr>
        </p:pic>
        <p:pic>
          <p:nvPicPr>
            <p:cNvPr id="159762" name="圖片 42" descr="SMB.png"/>
            <p:cNvPicPr>
              <a:picLocks noChangeAspect="1"/>
            </p:cNvPicPr>
            <p:nvPr/>
          </p:nvPicPr>
          <p:blipFill>
            <a:blip r:embed="rId22"/>
            <a:srcRect/>
            <a:stretch>
              <a:fillRect/>
            </a:stretch>
          </p:blipFill>
          <p:spPr bwMode="auto">
            <a:xfrm>
              <a:off x="6618771" y="4640013"/>
              <a:ext cx="247988" cy="282431"/>
            </a:xfrm>
            <a:prstGeom prst="rect">
              <a:avLst/>
            </a:prstGeom>
            <a:noFill/>
            <a:ln w="9525">
              <a:noFill/>
              <a:miter lim="800000"/>
              <a:headEnd/>
              <a:tailEnd/>
            </a:ln>
          </p:spPr>
        </p:pic>
        <p:pic>
          <p:nvPicPr>
            <p:cNvPr id="159763" name="圖片 43" descr="NFS.png"/>
            <p:cNvPicPr>
              <a:picLocks noChangeAspect="1"/>
            </p:cNvPicPr>
            <p:nvPr/>
          </p:nvPicPr>
          <p:blipFill>
            <a:blip r:embed="rId23"/>
            <a:srcRect/>
            <a:stretch>
              <a:fillRect/>
            </a:stretch>
          </p:blipFill>
          <p:spPr bwMode="auto">
            <a:xfrm>
              <a:off x="7000789" y="4632456"/>
              <a:ext cx="206345" cy="261899"/>
            </a:xfrm>
            <a:prstGeom prst="rect">
              <a:avLst/>
            </a:prstGeom>
            <a:noFill/>
            <a:ln w="9525">
              <a:noFill/>
              <a:miter lim="800000"/>
              <a:headEnd/>
              <a:tailEnd/>
            </a:ln>
          </p:spPr>
        </p:pic>
        <p:pic>
          <p:nvPicPr>
            <p:cNvPr id="159764" name="圖片 44" descr="AFP.png"/>
            <p:cNvPicPr>
              <a:picLocks noChangeAspect="1"/>
            </p:cNvPicPr>
            <p:nvPr/>
          </p:nvPicPr>
          <p:blipFill>
            <a:blip r:embed="rId24"/>
            <a:srcRect/>
            <a:stretch>
              <a:fillRect/>
            </a:stretch>
          </p:blipFill>
          <p:spPr bwMode="auto">
            <a:xfrm>
              <a:off x="7349164" y="4617342"/>
              <a:ext cx="209839" cy="289434"/>
            </a:xfrm>
            <a:prstGeom prst="rect">
              <a:avLst/>
            </a:prstGeom>
            <a:noFill/>
            <a:ln w="9525">
              <a:noFill/>
              <a:miter lim="800000"/>
              <a:headEnd/>
              <a:tailEnd/>
            </a:ln>
          </p:spPr>
        </p:pic>
        <p:sp>
          <p:nvSpPr>
            <p:cNvPr id="159765" name="文字方塊 45"/>
            <p:cNvSpPr txBox="1">
              <a:spLocks noChangeArrowheads="1"/>
            </p:cNvSpPr>
            <p:nvPr/>
          </p:nvSpPr>
          <p:spPr bwMode="auto">
            <a:xfrm>
              <a:off x="7218219" y="4278535"/>
              <a:ext cx="438306" cy="369332"/>
            </a:xfrm>
            <a:prstGeom prst="rect">
              <a:avLst/>
            </a:prstGeom>
            <a:noFill/>
            <a:ln w="9525">
              <a:noFill/>
              <a:miter lim="800000"/>
              <a:headEnd/>
              <a:tailEnd/>
            </a:ln>
          </p:spPr>
          <p:txBody>
            <a:bodyPr lIns="36000" tIns="0" rIns="36000" bIns="0">
              <a:spAutoFit/>
            </a:bodyPr>
            <a:lstStyle/>
            <a:p>
              <a:r>
                <a:rPr lang="en-US" altLang="zh-TW" sz="1200" b="1">
                  <a:solidFill>
                    <a:schemeClr val="bg1"/>
                  </a:solidFill>
                  <a:latin typeface="Calibri" pitchFamily="34" charset="0"/>
                </a:rPr>
                <a:t>iSCSI CHAP</a:t>
              </a:r>
              <a:endParaRPr lang="zh-TW" altLang="en-US" sz="1200" b="1">
                <a:solidFill>
                  <a:schemeClr val="bg1"/>
                </a:solidFill>
                <a:latin typeface="Calibri" pitchFamily="34" charset="0"/>
              </a:endParaRPr>
            </a:p>
          </p:txBody>
        </p:sp>
        <p:pic>
          <p:nvPicPr>
            <p:cNvPr id="159766" name="圖片 46" descr="iSCSI.png"/>
            <p:cNvPicPr>
              <a:picLocks noChangeAspect="1"/>
            </p:cNvPicPr>
            <p:nvPr/>
          </p:nvPicPr>
          <p:blipFill>
            <a:blip r:embed="rId13"/>
            <a:srcRect/>
            <a:stretch>
              <a:fillRect/>
            </a:stretch>
          </p:blipFill>
          <p:spPr bwMode="auto">
            <a:xfrm>
              <a:off x="6968836" y="4331829"/>
              <a:ext cx="271048" cy="271048"/>
            </a:xfrm>
            <a:prstGeom prst="rect">
              <a:avLst/>
            </a:prstGeom>
            <a:noFill/>
            <a:ln w="9525">
              <a:noFill/>
              <a:miter lim="800000"/>
              <a:headEnd/>
              <a:tailEnd/>
            </a:ln>
          </p:spPr>
        </p:pic>
        <p:pic>
          <p:nvPicPr>
            <p:cNvPr id="159767" name="圖片 47" descr="ftp.png"/>
            <p:cNvPicPr>
              <a:picLocks noChangeAspect="1"/>
            </p:cNvPicPr>
            <p:nvPr/>
          </p:nvPicPr>
          <p:blipFill>
            <a:blip r:embed="rId25"/>
            <a:srcRect/>
            <a:stretch>
              <a:fillRect/>
            </a:stretch>
          </p:blipFill>
          <p:spPr bwMode="auto">
            <a:xfrm>
              <a:off x="6650448" y="4337732"/>
              <a:ext cx="264689" cy="277600"/>
            </a:xfrm>
            <a:prstGeom prst="rect">
              <a:avLst/>
            </a:prstGeom>
            <a:noFill/>
            <a:ln w="9525">
              <a:noFill/>
              <a:miter lim="800000"/>
              <a:headEnd/>
              <a:tailEnd/>
            </a:ln>
          </p:spPr>
        </p:pic>
      </p:grpSp>
      <p:sp>
        <p:nvSpPr>
          <p:cNvPr id="50" name="向右箭號 49"/>
          <p:cNvSpPr/>
          <p:nvPr/>
        </p:nvSpPr>
        <p:spPr>
          <a:xfrm>
            <a:off x="4519613" y="3249613"/>
            <a:ext cx="1004887" cy="627062"/>
          </a:xfrm>
          <a:prstGeom prst="stripedRightArrow">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ox(i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ox(in)">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mtClean="0"/>
              <a:t>Windows ACL support</a:t>
            </a:r>
            <a:endParaRPr lang="zh-TW" altLang="en-US" smtClean="0"/>
          </a:p>
        </p:txBody>
      </p:sp>
      <p:sp>
        <p:nvSpPr>
          <p:cNvPr id="161794" name="內容版面配置區 6"/>
          <p:cNvSpPr>
            <a:spLocks noGrp="1"/>
          </p:cNvSpPr>
          <p:nvPr>
            <p:ph idx="1"/>
          </p:nvPr>
        </p:nvSpPr>
        <p:spPr bwMode="auto">
          <a:xfrm>
            <a:off x="457200" y="1200150"/>
            <a:ext cx="8229600" cy="896938"/>
          </a:xfrm>
          <a:noFill/>
          <a:ln>
            <a:miter lim="800000"/>
            <a:headEnd/>
            <a:tailEnd/>
          </a:ln>
        </p:spPr>
        <p:txBody>
          <a:bodyPr vert="horz" wrap="square" lIns="91440" tIns="45720" rIns="91440" bIns="45720" numCol="1" anchor="t" anchorCtr="0" compatLnSpc="1">
            <a:prstTxWarp prst="textNoShape">
              <a:avLst/>
            </a:prstTxWarp>
          </a:bodyPr>
          <a:lstStyle/>
          <a:p>
            <a:r>
              <a:rPr lang="en-US" altLang="zh-TW" sz="2000" smtClean="0"/>
              <a:t>Support Windows ACL. </a:t>
            </a:r>
          </a:p>
          <a:p>
            <a:r>
              <a:rPr lang="en-US" altLang="zh-TW" sz="2000" smtClean="0"/>
              <a:t>Set folder access permissions in </a:t>
            </a:r>
            <a:r>
              <a:rPr lang="en-US" altLang="zh-TW" sz="2000" b="1" smtClean="0"/>
              <a:t>Windows</a:t>
            </a:r>
            <a:r>
              <a:rPr lang="en-US" altLang="zh-TW" sz="2000" smtClean="0"/>
              <a:t> environments</a:t>
            </a:r>
            <a:endParaRPr lang="zh-TW" altLang="en-US" sz="2000" smtClean="0"/>
          </a:p>
        </p:txBody>
      </p:sp>
      <p:pic>
        <p:nvPicPr>
          <p:cNvPr id="161795" name="Picture 1"/>
          <p:cNvPicPr>
            <a:picLocks noChangeAspect="1" noChangeArrowheads="1"/>
          </p:cNvPicPr>
          <p:nvPr/>
        </p:nvPicPr>
        <p:blipFill>
          <a:blip r:embed="rId2"/>
          <a:srcRect r="19809" b="36145"/>
          <a:stretch>
            <a:fillRect/>
          </a:stretch>
        </p:blipFill>
        <p:spPr bwMode="auto">
          <a:xfrm>
            <a:off x="3568700" y="2119313"/>
            <a:ext cx="5178425" cy="2794000"/>
          </a:xfrm>
          <a:prstGeom prst="rect">
            <a:avLst/>
          </a:prstGeom>
          <a:noFill/>
          <a:ln w="9525">
            <a:noFill/>
            <a:miter lim="800000"/>
            <a:headEnd/>
            <a:tailEnd/>
          </a:ln>
        </p:spPr>
      </p:pic>
      <p:pic>
        <p:nvPicPr>
          <p:cNvPr id="161796" name="圖片 7" descr="Folder1.png"/>
          <p:cNvPicPr>
            <a:picLocks noChangeAspect="1"/>
          </p:cNvPicPr>
          <p:nvPr/>
        </p:nvPicPr>
        <p:blipFill>
          <a:blip r:embed="rId3"/>
          <a:srcRect/>
          <a:stretch>
            <a:fillRect/>
          </a:stretch>
        </p:blipFill>
        <p:spPr bwMode="auto">
          <a:xfrm>
            <a:off x="2573338" y="3408363"/>
            <a:ext cx="566737" cy="566737"/>
          </a:xfrm>
          <a:prstGeom prst="rect">
            <a:avLst/>
          </a:prstGeom>
          <a:noFill/>
          <a:ln w="9525">
            <a:noFill/>
            <a:miter lim="800000"/>
            <a:headEnd/>
            <a:tailEnd/>
          </a:ln>
        </p:spPr>
      </p:pic>
      <p:pic>
        <p:nvPicPr>
          <p:cNvPr id="161797" name="圖片 8" descr="User1.png"/>
          <p:cNvPicPr>
            <a:picLocks noChangeAspect="1"/>
          </p:cNvPicPr>
          <p:nvPr/>
        </p:nvPicPr>
        <p:blipFill>
          <a:blip r:embed="rId4"/>
          <a:srcRect/>
          <a:stretch>
            <a:fillRect/>
          </a:stretch>
        </p:blipFill>
        <p:spPr bwMode="auto">
          <a:xfrm>
            <a:off x="735013" y="2660650"/>
            <a:ext cx="423862" cy="422275"/>
          </a:xfrm>
          <a:prstGeom prst="rect">
            <a:avLst/>
          </a:prstGeom>
          <a:noFill/>
          <a:ln w="9525">
            <a:noFill/>
            <a:miter lim="800000"/>
            <a:headEnd/>
            <a:tailEnd/>
          </a:ln>
        </p:spPr>
      </p:pic>
      <p:pic>
        <p:nvPicPr>
          <p:cNvPr id="161798" name="圖片 10" descr="User2.png"/>
          <p:cNvPicPr>
            <a:picLocks noChangeAspect="1"/>
          </p:cNvPicPr>
          <p:nvPr/>
        </p:nvPicPr>
        <p:blipFill>
          <a:blip r:embed="rId5"/>
          <a:srcRect/>
          <a:stretch>
            <a:fillRect/>
          </a:stretch>
        </p:blipFill>
        <p:spPr bwMode="auto">
          <a:xfrm>
            <a:off x="744538" y="3463925"/>
            <a:ext cx="425450" cy="425450"/>
          </a:xfrm>
          <a:prstGeom prst="rect">
            <a:avLst/>
          </a:prstGeom>
          <a:noFill/>
          <a:ln w="9525">
            <a:noFill/>
            <a:miter lim="800000"/>
            <a:headEnd/>
            <a:tailEnd/>
          </a:ln>
        </p:spPr>
      </p:pic>
      <p:pic>
        <p:nvPicPr>
          <p:cNvPr id="161799" name="圖片 11" descr="User3.png"/>
          <p:cNvPicPr>
            <a:picLocks noChangeAspect="1"/>
          </p:cNvPicPr>
          <p:nvPr/>
        </p:nvPicPr>
        <p:blipFill>
          <a:blip r:embed="rId6"/>
          <a:srcRect/>
          <a:stretch>
            <a:fillRect/>
          </a:stretch>
        </p:blipFill>
        <p:spPr bwMode="auto">
          <a:xfrm>
            <a:off x="763588" y="4276725"/>
            <a:ext cx="423862" cy="425450"/>
          </a:xfrm>
          <a:prstGeom prst="rect">
            <a:avLst/>
          </a:prstGeom>
          <a:noFill/>
          <a:ln w="9525">
            <a:noFill/>
            <a:miter lim="800000"/>
            <a:headEnd/>
            <a:tailEnd/>
          </a:ln>
        </p:spPr>
      </p:pic>
      <p:cxnSp>
        <p:nvCxnSpPr>
          <p:cNvPr id="13" name="直線單箭頭接點 12"/>
          <p:cNvCxnSpPr>
            <a:stCxn id="9" idx="3"/>
            <a:endCxn id="8" idx="1"/>
          </p:cNvCxnSpPr>
          <p:nvPr/>
        </p:nvCxnSpPr>
        <p:spPr>
          <a:xfrm>
            <a:off x="1158875" y="2871788"/>
            <a:ext cx="1414463" cy="820737"/>
          </a:xfrm>
          <a:prstGeom prst="straightConnector1">
            <a:avLst/>
          </a:prstGeom>
          <a:ln w="254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a:stCxn id="11" idx="3"/>
            <a:endCxn id="8" idx="1"/>
          </p:cNvCxnSpPr>
          <p:nvPr/>
        </p:nvCxnSpPr>
        <p:spPr>
          <a:xfrm>
            <a:off x="1169988" y="3676650"/>
            <a:ext cx="1403350" cy="15875"/>
          </a:xfrm>
          <a:prstGeom prst="straightConnector1">
            <a:avLst/>
          </a:prstGeom>
          <a:ln w="254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a:stCxn id="12" idx="3"/>
            <a:endCxn id="8" idx="1"/>
          </p:cNvCxnSpPr>
          <p:nvPr/>
        </p:nvCxnSpPr>
        <p:spPr>
          <a:xfrm flipV="1">
            <a:off x="1187450" y="3692525"/>
            <a:ext cx="1385888" cy="796925"/>
          </a:xfrm>
          <a:prstGeom prst="straightConnector1">
            <a:avLst/>
          </a:prstGeom>
          <a:ln w="254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61803" name="Picture 2" descr="http://upload.wikimedia.org/wikipedia/commons/thumb/5/5f/Windows_logo_-_2012.svg/240px-Windows_logo_-_2012.svg.png"/>
          <p:cNvPicPr>
            <a:picLocks noChangeAspect="1" noChangeArrowheads="1"/>
          </p:cNvPicPr>
          <p:nvPr/>
        </p:nvPicPr>
        <p:blipFill>
          <a:blip r:embed="rId7"/>
          <a:srcRect/>
          <a:stretch>
            <a:fillRect/>
          </a:stretch>
        </p:blipFill>
        <p:spPr bwMode="auto">
          <a:xfrm>
            <a:off x="2709863" y="3570288"/>
            <a:ext cx="292100" cy="292100"/>
          </a:xfrm>
          <a:prstGeom prst="rect">
            <a:avLst/>
          </a:prstGeom>
          <a:noFill/>
          <a:ln w="9525">
            <a:noFill/>
            <a:miter lim="800000"/>
            <a:headEnd/>
            <a:tailEnd/>
          </a:ln>
        </p:spPr>
      </p:pic>
      <p:pic>
        <p:nvPicPr>
          <p:cNvPr id="161804" name="圖片 23" descr="Sign-Stop-icon.png"/>
          <p:cNvPicPr>
            <a:picLocks noChangeAspect="1"/>
          </p:cNvPicPr>
          <p:nvPr/>
        </p:nvPicPr>
        <p:blipFill>
          <a:blip r:embed="rId8"/>
          <a:srcRect/>
          <a:stretch>
            <a:fillRect/>
          </a:stretch>
        </p:blipFill>
        <p:spPr bwMode="auto">
          <a:xfrm>
            <a:off x="1385888" y="2936875"/>
            <a:ext cx="284162" cy="282575"/>
          </a:xfrm>
          <a:prstGeom prst="rect">
            <a:avLst/>
          </a:prstGeom>
          <a:noFill/>
          <a:ln w="9525">
            <a:noFill/>
            <a:miter lim="800000"/>
            <a:headEnd/>
            <a:tailEnd/>
          </a:ln>
        </p:spPr>
      </p:pic>
      <p:sp>
        <p:nvSpPr>
          <p:cNvPr id="161805" name="文字方塊 24"/>
          <p:cNvSpPr txBox="1">
            <a:spLocks noChangeArrowheads="1"/>
          </p:cNvSpPr>
          <p:nvPr/>
        </p:nvSpPr>
        <p:spPr bwMode="auto">
          <a:xfrm>
            <a:off x="1209675" y="3448050"/>
            <a:ext cx="544513" cy="307975"/>
          </a:xfrm>
          <a:prstGeom prst="rect">
            <a:avLst/>
          </a:prstGeom>
          <a:noFill/>
          <a:ln w="9525">
            <a:noFill/>
            <a:miter lim="800000"/>
            <a:headEnd/>
            <a:tailEnd/>
          </a:ln>
        </p:spPr>
        <p:txBody>
          <a:bodyPr>
            <a:spAutoFit/>
          </a:bodyPr>
          <a:lstStyle/>
          <a:p>
            <a:r>
              <a:rPr lang="en-US" altLang="zh-TW" sz="1400" b="1">
                <a:latin typeface="Calibri" pitchFamily="34" charset="0"/>
              </a:rPr>
              <a:t>read</a:t>
            </a:r>
            <a:endParaRPr lang="zh-TW" altLang="en-US" sz="1400" b="1">
              <a:latin typeface="Calibri" pitchFamily="34" charset="0"/>
            </a:endParaRPr>
          </a:p>
        </p:txBody>
      </p:sp>
      <p:sp>
        <p:nvSpPr>
          <p:cNvPr id="161806" name="文字方塊 25"/>
          <p:cNvSpPr txBox="1">
            <a:spLocks noChangeArrowheads="1"/>
          </p:cNvSpPr>
          <p:nvPr/>
        </p:nvSpPr>
        <p:spPr bwMode="auto">
          <a:xfrm rot="-1740069">
            <a:off x="1109663" y="3956050"/>
            <a:ext cx="1158875" cy="307975"/>
          </a:xfrm>
          <a:prstGeom prst="rect">
            <a:avLst/>
          </a:prstGeom>
          <a:noFill/>
          <a:ln w="9525">
            <a:noFill/>
            <a:miter lim="800000"/>
            <a:headEnd/>
            <a:tailEnd/>
          </a:ln>
        </p:spPr>
        <p:txBody>
          <a:bodyPr>
            <a:spAutoFit/>
          </a:bodyPr>
          <a:lstStyle/>
          <a:p>
            <a:r>
              <a:rPr lang="en-US" altLang="zh-TW" sz="1400" b="1">
                <a:latin typeface="Calibri" pitchFamily="34" charset="0"/>
              </a:rPr>
              <a:t>read,modify</a:t>
            </a:r>
            <a:endParaRPr lang="zh-TW" altLang="en-US" sz="1400" b="1">
              <a:latin typeface="Calibri" pitchFamily="34" charset="0"/>
            </a:endParaRPr>
          </a:p>
        </p:txBody>
      </p:sp>
      <p:sp>
        <p:nvSpPr>
          <p:cNvPr id="4" name="矩形 3"/>
          <p:cNvSpPr/>
          <p:nvPr/>
        </p:nvSpPr>
        <p:spPr>
          <a:xfrm>
            <a:off x="6588125" y="2716213"/>
            <a:ext cx="360363" cy="220662"/>
          </a:xfrm>
          <a:prstGeom prst="rect">
            <a:avLst/>
          </a:prstGeom>
          <a:solidFill>
            <a:srgbClr val="FF0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18" name="矩形 17"/>
          <p:cNvSpPr/>
          <p:nvPr/>
        </p:nvSpPr>
        <p:spPr>
          <a:xfrm>
            <a:off x="6359525" y="4194175"/>
            <a:ext cx="2176463" cy="636588"/>
          </a:xfrm>
          <a:prstGeom prst="rect">
            <a:avLst/>
          </a:prstGeom>
          <a:solidFill>
            <a:srgbClr val="FF0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標題 1"/>
          <p:cNvSpPr>
            <a:spLocks noGrp="1"/>
          </p:cNvSpPr>
          <p:nvPr>
            <p:ph type="title"/>
          </p:nvPr>
        </p:nvSpPr>
        <p:spPr bwMode="auto">
          <a:xfrm>
            <a:off x="457200" y="206375"/>
            <a:ext cx="8229600" cy="857250"/>
          </a:xfrm>
          <a:noFill/>
          <a:ln>
            <a:miter lim="800000"/>
            <a:headEnd/>
            <a:tailEnd/>
          </a:ln>
        </p:spPr>
        <p:txBody>
          <a:bodyPr vert="horz" wrap="square" lIns="91440" tIns="45720" rIns="91440" bIns="45720" numCol="1" anchor="t" anchorCtr="0" compatLnSpc="1">
            <a:prstTxWarp prst="textNoShape">
              <a:avLst/>
            </a:prstTxWarp>
          </a:bodyPr>
          <a:lstStyle/>
          <a:p>
            <a:r>
              <a:rPr lang="en-US" altLang="zh-TW" smtClean="0"/>
              <a:t>File-level snapshot</a:t>
            </a:r>
            <a:endParaRPr lang="zh-TW" altLang="en-US" smtClean="0"/>
          </a:p>
        </p:txBody>
      </p:sp>
      <p:sp>
        <p:nvSpPr>
          <p:cNvPr id="5" name="內容版面配置區 4"/>
          <p:cNvSpPr>
            <a:spLocks noGrp="1"/>
          </p:cNvSpPr>
          <p:nvPr>
            <p:ph sz="half" idx="2"/>
          </p:nvPr>
        </p:nvSpPr>
        <p:spPr>
          <a:xfrm>
            <a:off x="4648200" y="900113"/>
            <a:ext cx="4038600" cy="3789362"/>
          </a:xfrm>
        </p:spPr>
        <p:txBody>
          <a:bodyPr/>
          <a:lstStyle/>
          <a:p>
            <a:pPr fontAlgn="auto">
              <a:spcAft>
                <a:spcPts val="0"/>
              </a:spcAft>
              <a:buFont typeface="Arial" pitchFamily="34" charset="0"/>
              <a:buChar char="•"/>
              <a:defRPr/>
            </a:pPr>
            <a:endParaRPr lang="en-US" altLang="zh-TW" sz="2000" dirty="0" smtClean="0"/>
          </a:p>
          <a:p>
            <a:pPr fontAlgn="auto">
              <a:spcAft>
                <a:spcPts val="0"/>
              </a:spcAft>
              <a:buFont typeface="Arial" pitchFamily="34" charset="0"/>
              <a:buChar char="•"/>
              <a:defRPr/>
            </a:pPr>
            <a:r>
              <a:rPr lang="en-US" altLang="zh-TW" sz="2000" dirty="0" smtClean="0"/>
              <a:t>Simple and easy to </a:t>
            </a:r>
            <a:r>
              <a:rPr lang="en-US" altLang="zh-TW" sz="2000" dirty="0" smtClean="0">
                <a:solidFill>
                  <a:schemeClr val="accent1">
                    <a:lumMod val="60000"/>
                    <a:lumOff val="40000"/>
                  </a:schemeClr>
                </a:solidFill>
              </a:rPr>
              <a:t>recover</a:t>
            </a:r>
            <a:r>
              <a:rPr lang="en-US" altLang="zh-TW" sz="2000" dirty="0" smtClean="0"/>
              <a:t> valuable </a:t>
            </a:r>
            <a:r>
              <a:rPr lang="en-US" altLang="zh-TW" sz="2000" dirty="0" smtClean="0">
                <a:solidFill>
                  <a:schemeClr val="accent1">
                    <a:lumMod val="60000"/>
                    <a:lumOff val="40000"/>
                  </a:schemeClr>
                </a:solidFill>
              </a:rPr>
              <a:t>files</a:t>
            </a:r>
            <a:r>
              <a:rPr lang="en-US" altLang="zh-TW" sz="2000" dirty="0" smtClean="0"/>
              <a:t> from virus attack or accidental </a:t>
            </a:r>
            <a:r>
              <a:rPr lang="en-US" altLang="zh-TW" sz="2000" dirty="0" smtClean="0">
                <a:solidFill>
                  <a:schemeClr val="accent1">
                    <a:lumMod val="60000"/>
                    <a:lumOff val="40000"/>
                  </a:schemeClr>
                </a:solidFill>
              </a:rPr>
              <a:t>deletion</a:t>
            </a:r>
            <a:r>
              <a:rPr lang="en-US" altLang="zh-TW" sz="2000" dirty="0" smtClean="0"/>
              <a:t> and </a:t>
            </a:r>
            <a:r>
              <a:rPr lang="en-US" altLang="zh-TW" sz="2000" dirty="0" smtClean="0">
                <a:solidFill>
                  <a:schemeClr val="accent1">
                    <a:lumMod val="60000"/>
                    <a:lumOff val="40000"/>
                  </a:schemeClr>
                </a:solidFill>
              </a:rPr>
              <a:t>modification</a:t>
            </a:r>
            <a:r>
              <a:rPr lang="en-US" altLang="zh-TW" sz="2000" dirty="0" smtClean="0"/>
              <a:t>.</a:t>
            </a:r>
          </a:p>
          <a:p>
            <a:pPr fontAlgn="auto">
              <a:spcAft>
                <a:spcPts val="0"/>
              </a:spcAft>
              <a:buFont typeface="Arial" pitchFamily="34" charset="0"/>
              <a:buChar char="•"/>
              <a:defRPr/>
            </a:pPr>
            <a:r>
              <a:rPr lang="en-US" altLang="zh-TW" sz="2000" dirty="0" smtClean="0"/>
              <a:t>Copy-on-write technology to record differential data only 	</a:t>
            </a:r>
          </a:p>
          <a:p>
            <a:pPr fontAlgn="auto">
              <a:spcAft>
                <a:spcPts val="0"/>
              </a:spcAft>
              <a:buFont typeface="Arial" pitchFamily="34" charset="0"/>
              <a:buChar char="•"/>
              <a:defRPr/>
            </a:pPr>
            <a:r>
              <a:rPr lang="en-US" altLang="zh-TW" sz="2000" dirty="0" smtClean="0"/>
              <a:t>Support rollback and clone functions</a:t>
            </a:r>
          </a:p>
          <a:p>
            <a:pPr fontAlgn="auto">
              <a:spcAft>
                <a:spcPts val="0"/>
              </a:spcAft>
              <a:buFont typeface="Arial" pitchFamily="34" charset="0"/>
              <a:buChar char="•"/>
              <a:defRPr/>
            </a:pPr>
            <a:r>
              <a:rPr lang="en-US" altLang="zh-TW" sz="2000" dirty="0" smtClean="0"/>
              <a:t>Support scheduled tasks</a:t>
            </a:r>
          </a:p>
          <a:p>
            <a:pPr fontAlgn="auto">
              <a:spcAft>
                <a:spcPts val="0"/>
              </a:spcAft>
              <a:buFont typeface="Arial" pitchFamily="34" charset="0"/>
              <a:buChar char="•"/>
              <a:defRPr/>
            </a:pPr>
            <a:r>
              <a:rPr lang="en-US" altLang="zh-TW" sz="2000" dirty="0" smtClean="0"/>
              <a:t>Support up to 4096 file-level snapshots</a:t>
            </a:r>
            <a:endParaRPr lang="zh-TW" altLang="en-US" sz="2000" dirty="0"/>
          </a:p>
        </p:txBody>
      </p:sp>
      <p:cxnSp>
        <p:nvCxnSpPr>
          <p:cNvPr id="7" name="直線單箭頭接點 6"/>
          <p:cNvCxnSpPr/>
          <p:nvPr/>
        </p:nvCxnSpPr>
        <p:spPr>
          <a:xfrm>
            <a:off x="196850" y="2811463"/>
            <a:ext cx="4202113" cy="0"/>
          </a:xfrm>
          <a:prstGeom prst="straightConnector1">
            <a:avLst/>
          </a:prstGeom>
          <a:ln w="190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2820" name="文字方塊 7"/>
          <p:cNvSpPr txBox="1">
            <a:spLocks noChangeArrowheads="1"/>
          </p:cNvSpPr>
          <p:nvPr/>
        </p:nvSpPr>
        <p:spPr bwMode="auto">
          <a:xfrm>
            <a:off x="679450" y="2833688"/>
            <a:ext cx="257175" cy="277812"/>
          </a:xfrm>
          <a:prstGeom prst="rect">
            <a:avLst/>
          </a:prstGeom>
          <a:noFill/>
          <a:ln w="9525">
            <a:noFill/>
            <a:miter lim="800000"/>
            <a:headEnd/>
            <a:tailEnd/>
          </a:ln>
        </p:spPr>
        <p:txBody>
          <a:bodyPr lIns="0" tIns="0" rIns="0" bIns="0">
            <a:spAutoFit/>
          </a:bodyPr>
          <a:lstStyle/>
          <a:p>
            <a:r>
              <a:rPr lang="en-US" altLang="zh-TW">
                <a:latin typeface="Calibri" pitchFamily="34" charset="0"/>
              </a:rPr>
              <a:t>T</a:t>
            </a:r>
            <a:r>
              <a:rPr lang="en-US" altLang="zh-TW" baseline="-25000">
                <a:latin typeface="Calibri" pitchFamily="34" charset="0"/>
              </a:rPr>
              <a:t>1</a:t>
            </a:r>
            <a:endParaRPr lang="zh-TW" altLang="en-US" baseline="-25000">
              <a:latin typeface="Calibri" pitchFamily="34" charset="0"/>
            </a:endParaRPr>
          </a:p>
        </p:txBody>
      </p:sp>
      <p:sp>
        <p:nvSpPr>
          <p:cNvPr id="162821" name="文字方塊 8"/>
          <p:cNvSpPr txBox="1">
            <a:spLocks noChangeArrowheads="1"/>
          </p:cNvSpPr>
          <p:nvPr/>
        </p:nvSpPr>
        <p:spPr bwMode="auto">
          <a:xfrm>
            <a:off x="2049463" y="2819400"/>
            <a:ext cx="257175" cy="277813"/>
          </a:xfrm>
          <a:prstGeom prst="rect">
            <a:avLst/>
          </a:prstGeom>
          <a:noFill/>
          <a:ln w="9525">
            <a:noFill/>
            <a:miter lim="800000"/>
            <a:headEnd/>
            <a:tailEnd/>
          </a:ln>
        </p:spPr>
        <p:txBody>
          <a:bodyPr lIns="0" tIns="0" rIns="0" bIns="0">
            <a:spAutoFit/>
          </a:bodyPr>
          <a:lstStyle/>
          <a:p>
            <a:r>
              <a:rPr lang="en-US" altLang="zh-TW">
                <a:latin typeface="Calibri" pitchFamily="34" charset="0"/>
              </a:rPr>
              <a:t>T</a:t>
            </a:r>
            <a:r>
              <a:rPr lang="en-US" altLang="zh-TW" baseline="-25000">
                <a:latin typeface="Calibri" pitchFamily="34" charset="0"/>
              </a:rPr>
              <a:t>2</a:t>
            </a:r>
            <a:endParaRPr lang="zh-TW" altLang="en-US" baseline="-25000">
              <a:latin typeface="Calibri" pitchFamily="34" charset="0"/>
            </a:endParaRPr>
          </a:p>
        </p:txBody>
      </p:sp>
      <p:sp>
        <p:nvSpPr>
          <p:cNvPr id="162822" name="文字方塊 9"/>
          <p:cNvSpPr txBox="1">
            <a:spLocks noChangeArrowheads="1"/>
          </p:cNvSpPr>
          <p:nvPr/>
        </p:nvSpPr>
        <p:spPr bwMode="auto">
          <a:xfrm>
            <a:off x="3424238" y="2857500"/>
            <a:ext cx="474662" cy="246063"/>
          </a:xfrm>
          <a:prstGeom prst="rect">
            <a:avLst/>
          </a:prstGeom>
          <a:noFill/>
          <a:ln w="9525">
            <a:noFill/>
            <a:miter lim="800000"/>
            <a:headEnd/>
            <a:tailEnd/>
          </a:ln>
        </p:spPr>
        <p:txBody>
          <a:bodyPr lIns="0" tIns="0" rIns="0" bIns="0">
            <a:spAutoFit/>
          </a:bodyPr>
          <a:lstStyle/>
          <a:p>
            <a:r>
              <a:rPr lang="en-US" altLang="zh-TW" sz="1600">
                <a:latin typeface="Calibri" pitchFamily="34" charset="0"/>
              </a:rPr>
              <a:t>Now</a:t>
            </a:r>
            <a:endParaRPr lang="zh-TW" altLang="en-US" sz="1600" baseline="-25000">
              <a:latin typeface="Calibri" pitchFamily="34" charset="0"/>
            </a:endParaRPr>
          </a:p>
        </p:txBody>
      </p:sp>
      <p:pic>
        <p:nvPicPr>
          <p:cNvPr id="162823" name="Picture 2"/>
          <p:cNvPicPr>
            <a:picLocks noChangeAspect="1" noChangeArrowheads="1"/>
          </p:cNvPicPr>
          <p:nvPr/>
        </p:nvPicPr>
        <p:blipFill>
          <a:blip r:embed="rId2"/>
          <a:srcRect/>
          <a:stretch>
            <a:fillRect/>
          </a:stretch>
        </p:blipFill>
        <p:spPr bwMode="auto">
          <a:xfrm>
            <a:off x="3292475" y="2085975"/>
            <a:ext cx="623888" cy="623888"/>
          </a:xfrm>
          <a:prstGeom prst="rect">
            <a:avLst/>
          </a:prstGeom>
          <a:noFill/>
          <a:ln w="9525">
            <a:noFill/>
            <a:miter lim="800000"/>
            <a:headEnd/>
            <a:tailEnd/>
          </a:ln>
        </p:spPr>
      </p:pic>
      <p:pic>
        <p:nvPicPr>
          <p:cNvPr id="16" name="圖片 15" descr="delete key.png"/>
          <p:cNvPicPr>
            <a:picLocks noChangeAspect="1"/>
          </p:cNvPicPr>
          <p:nvPr/>
        </p:nvPicPr>
        <p:blipFill>
          <a:blip r:embed="rId3"/>
          <a:srcRect/>
          <a:stretch>
            <a:fillRect/>
          </a:stretch>
        </p:blipFill>
        <p:spPr bwMode="auto">
          <a:xfrm>
            <a:off x="3662363" y="1776413"/>
            <a:ext cx="627062" cy="625475"/>
          </a:xfrm>
          <a:prstGeom prst="rect">
            <a:avLst/>
          </a:prstGeom>
          <a:noFill/>
          <a:ln w="9525">
            <a:noFill/>
            <a:miter lim="800000"/>
            <a:headEnd/>
            <a:tailEnd/>
          </a:ln>
        </p:spPr>
      </p:pic>
      <p:pic>
        <p:nvPicPr>
          <p:cNvPr id="162825" name="圖片 19" descr="snapshot1.png"/>
          <p:cNvPicPr>
            <a:picLocks noChangeAspect="1"/>
          </p:cNvPicPr>
          <p:nvPr/>
        </p:nvPicPr>
        <p:blipFill>
          <a:blip r:embed="rId4"/>
          <a:srcRect/>
          <a:stretch>
            <a:fillRect/>
          </a:stretch>
        </p:blipFill>
        <p:spPr bwMode="auto">
          <a:xfrm>
            <a:off x="1162050" y="2600325"/>
            <a:ext cx="406400" cy="406400"/>
          </a:xfrm>
          <a:prstGeom prst="rect">
            <a:avLst/>
          </a:prstGeom>
          <a:noFill/>
          <a:ln w="9525">
            <a:noFill/>
            <a:miter lim="800000"/>
            <a:headEnd/>
            <a:tailEnd/>
          </a:ln>
        </p:spPr>
      </p:pic>
      <p:pic>
        <p:nvPicPr>
          <p:cNvPr id="162826" name="圖片 20" descr="snapshot1.png"/>
          <p:cNvPicPr>
            <a:picLocks noChangeAspect="1"/>
          </p:cNvPicPr>
          <p:nvPr/>
        </p:nvPicPr>
        <p:blipFill>
          <a:blip r:embed="rId4"/>
          <a:srcRect/>
          <a:stretch>
            <a:fillRect/>
          </a:stretch>
        </p:blipFill>
        <p:spPr bwMode="auto">
          <a:xfrm>
            <a:off x="2598738" y="2593975"/>
            <a:ext cx="407987" cy="406400"/>
          </a:xfrm>
          <a:prstGeom prst="rect">
            <a:avLst/>
          </a:prstGeom>
          <a:noFill/>
          <a:ln w="9525">
            <a:noFill/>
            <a:miter lim="800000"/>
            <a:headEnd/>
            <a:tailEnd/>
          </a:ln>
        </p:spPr>
      </p:pic>
      <p:grpSp>
        <p:nvGrpSpPr>
          <p:cNvPr id="162827" name="群組 29"/>
          <p:cNvGrpSpPr>
            <a:grpSpLocks/>
          </p:cNvGrpSpPr>
          <p:nvPr/>
        </p:nvGrpSpPr>
        <p:grpSpPr bwMode="auto">
          <a:xfrm>
            <a:off x="425450" y="2090738"/>
            <a:ext cx="627063" cy="627062"/>
            <a:chOff x="426217" y="2091123"/>
            <a:chExt cx="626400" cy="626400"/>
          </a:xfrm>
        </p:grpSpPr>
        <p:pic>
          <p:nvPicPr>
            <p:cNvPr id="162842" name="圖片 18" descr="Database1.png"/>
            <p:cNvPicPr>
              <a:picLocks noChangeAspect="1"/>
            </p:cNvPicPr>
            <p:nvPr/>
          </p:nvPicPr>
          <p:blipFill>
            <a:blip r:embed="rId5"/>
            <a:srcRect/>
            <a:stretch>
              <a:fillRect/>
            </a:stretch>
          </p:blipFill>
          <p:spPr bwMode="auto">
            <a:xfrm>
              <a:off x="426217" y="2091123"/>
              <a:ext cx="626400" cy="626400"/>
            </a:xfrm>
            <a:prstGeom prst="rect">
              <a:avLst/>
            </a:prstGeom>
            <a:noFill/>
            <a:ln w="9525">
              <a:noFill/>
              <a:miter lim="800000"/>
              <a:headEnd/>
              <a:tailEnd/>
            </a:ln>
          </p:spPr>
        </p:pic>
        <p:pic>
          <p:nvPicPr>
            <p:cNvPr id="162843" name="圖片 25" descr="Document2.png"/>
            <p:cNvPicPr>
              <a:picLocks noChangeAspect="1"/>
            </p:cNvPicPr>
            <p:nvPr/>
          </p:nvPicPr>
          <p:blipFill>
            <a:blip r:embed="rId6"/>
            <a:srcRect/>
            <a:stretch>
              <a:fillRect/>
            </a:stretch>
          </p:blipFill>
          <p:spPr bwMode="auto">
            <a:xfrm>
              <a:off x="534186" y="2229322"/>
              <a:ext cx="405245" cy="405245"/>
            </a:xfrm>
            <a:prstGeom prst="rect">
              <a:avLst/>
            </a:prstGeom>
            <a:noFill/>
            <a:ln w="9525">
              <a:noFill/>
              <a:miter lim="800000"/>
              <a:headEnd/>
              <a:tailEnd/>
            </a:ln>
          </p:spPr>
        </p:pic>
      </p:grpSp>
      <p:pic>
        <p:nvPicPr>
          <p:cNvPr id="162828" name="圖片 26" descr="Document1.png"/>
          <p:cNvPicPr>
            <a:picLocks noChangeAspect="1"/>
          </p:cNvPicPr>
          <p:nvPr/>
        </p:nvPicPr>
        <p:blipFill>
          <a:blip r:embed="rId7"/>
          <a:srcRect/>
          <a:stretch>
            <a:fillRect/>
          </a:stretch>
        </p:blipFill>
        <p:spPr bwMode="auto">
          <a:xfrm>
            <a:off x="1924050" y="2206625"/>
            <a:ext cx="407988" cy="406400"/>
          </a:xfrm>
          <a:prstGeom prst="rect">
            <a:avLst/>
          </a:prstGeom>
          <a:noFill/>
          <a:ln w="9525">
            <a:noFill/>
            <a:miter lim="800000"/>
            <a:headEnd/>
            <a:tailEnd/>
          </a:ln>
        </p:spPr>
      </p:pic>
      <p:pic>
        <p:nvPicPr>
          <p:cNvPr id="162829" name="圖片 27" descr="Document3.png"/>
          <p:cNvPicPr>
            <a:picLocks noChangeAspect="1"/>
          </p:cNvPicPr>
          <p:nvPr/>
        </p:nvPicPr>
        <p:blipFill>
          <a:blip r:embed="rId8"/>
          <a:srcRect/>
          <a:stretch>
            <a:fillRect/>
          </a:stretch>
        </p:blipFill>
        <p:spPr bwMode="auto">
          <a:xfrm>
            <a:off x="3405188" y="2222500"/>
            <a:ext cx="407987" cy="406400"/>
          </a:xfrm>
          <a:prstGeom prst="rect">
            <a:avLst/>
          </a:prstGeom>
          <a:noFill/>
          <a:ln w="9525">
            <a:noFill/>
            <a:miter lim="800000"/>
            <a:headEnd/>
            <a:tailEnd/>
          </a:ln>
        </p:spPr>
      </p:pic>
      <p:pic>
        <p:nvPicPr>
          <p:cNvPr id="15" name="圖片 14" descr="virus.png"/>
          <p:cNvPicPr>
            <a:picLocks noChangeAspect="1"/>
          </p:cNvPicPr>
          <p:nvPr/>
        </p:nvPicPr>
        <p:blipFill>
          <a:blip r:embed="rId9"/>
          <a:srcRect/>
          <a:stretch>
            <a:fillRect/>
          </a:stretch>
        </p:blipFill>
        <p:spPr bwMode="auto">
          <a:xfrm>
            <a:off x="2849563" y="1717675"/>
            <a:ext cx="688975" cy="688975"/>
          </a:xfrm>
          <a:prstGeom prst="rect">
            <a:avLst/>
          </a:prstGeom>
          <a:noFill/>
          <a:ln w="9525">
            <a:noFill/>
            <a:miter lim="800000"/>
            <a:headEnd/>
            <a:tailEnd/>
          </a:ln>
        </p:spPr>
      </p:pic>
      <p:grpSp>
        <p:nvGrpSpPr>
          <p:cNvPr id="162831" name="群組 37"/>
          <p:cNvGrpSpPr>
            <a:grpSpLocks/>
          </p:cNvGrpSpPr>
          <p:nvPr/>
        </p:nvGrpSpPr>
        <p:grpSpPr bwMode="auto">
          <a:xfrm>
            <a:off x="1809750" y="2076450"/>
            <a:ext cx="625475" cy="625475"/>
            <a:chOff x="1809152" y="2076010"/>
            <a:chExt cx="626400" cy="626400"/>
          </a:xfrm>
        </p:grpSpPr>
        <p:pic>
          <p:nvPicPr>
            <p:cNvPr id="162840" name="圖片 21" descr="Database2.png"/>
            <p:cNvPicPr>
              <a:picLocks noChangeAspect="1"/>
            </p:cNvPicPr>
            <p:nvPr/>
          </p:nvPicPr>
          <p:blipFill>
            <a:blip r:embed="rId10"/>
            <a:srcRect/>
            <a:stretch>
              <a:fillRect/>
            </a:stretch>
          </p:blipFill>
          <p:spPr bwMode="auto">
            <a:xfrm>
              <a:off x="1809152" y="2076010"/>
              <a:ext cx="626400" cy="626400"/>
            </a:xfrm>
            <a:prstGeom prst="rect">
              <a:avLst/>
            </a:prstGeom>
            <a:noFill/>
            <a:ln w="9525">
              <a:noFill/>
              <a:miter lim="800000"/>
              <a:headEnd/>
              <a:tailEnd/>
            </a:ln>
          </p:spPr>
        </p:pic>
        <p:pic>
          <p:nvPicPr>
            <p:cNvPr id="162841" name="圖片 30" descr="Document1.png"/>
            <p:cNvPicPr>
              <a:picLocks noChangeAspect="1"/>
            </p:cNvPicPr>
            <p:nvPr/>
          </p:nvPicPr>
          <p:blipFill>
            <a:blip r:embed="rId7"/>
            <a:srcRect/>
            <a:stretch>
              <a:fillRect/>
            </a:stretch>
          </p:blipFill>
          <p:spPr bwMode="auto">
            <a:xfrm>
              <a:off x="1925939" y="2207911"/>
              <a:ext cx="406800" cy="406800"/>
            </a:xfrm>
            <a:prstGeom prst="rect">
              <a:avLst/>
            </a:prstGeom>
            <a:noFill/>
            <a:ln w="9525">
              <a:noFill/>
              <a:miter lim="800000"/>
              <a:headEnd/>
              <a:tailEnd/>
            </a:ln>
          </p:spPr>
        </p:pic>
      </p:grpSp>
      <p:sp>
        <p:nvSpPr>
          <p:cNvPr id="33" name="矩形 32"/>
          <p:cNvSpPr/>
          <p:nvPr/>
        </p:nvSpPr>
        <p:spPr>
          <a:xfrm>
            <a:off x="5937250" y="3255963"/>
            <a:ext cx="900113" cy="339725"/>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p:nvSpPr>
          <p:cNvPr id="34" name="矩形 33"/>
          <p:cNvSpPr/>
          <p:nvPr/>
        </p:nvSpPr>
        <p:spPr>
          <a:xfrm>
            <a:off x="7245350" y="3255963"/>
            <a:ext cx="652463" cy="339725"/>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grpSp>
        <p:nvGrpSpPr>
          <p:cNvPr id="35" name="群組 34"/>
          <p:cNvGrpSpPr>
            <a:grpSpLocks/>
          </p:cNvGrpSpPr>
          <p:nvPr/>
        </p:nvGrpSpPr>
        <p:grpSpPr bwMode="auto">
          <a:xfrm>
            <a:off x="425450" y="2090738"/>
            <a:ext cx="627063" cy="627062"/>
            <a:chOff x="426217" y="2091123"/>
            <a:chExt cx="626400" cy="626400"/>
          </a:xfrm>
        </p:grpSpPr>
        <p:pic>
          <p:nvPicPr>
            <p:cNvPr id="162838" name="圖片 35" descr="Database1.png"/>
            <p:cNvPicPr>
              <a:picLocks noChangeAspect="1"/>
            </p:cNvPicPr>
            <p:nvPr/>
          </p:nvPicPr>
          <p:blipFill>
            <a:blip r:embed="rId5"/>
            <a:srcRect/>
            <a:stretch>
              <a:fillRect/>
            </a:stretch>
          </p:blipFill>
          <p:spPr bwMode="auto">
            <a:xfrm>
              <a:off x="426217" y="2091123"/>
              <a:ext cx="626400" cy="626400"/>
            </a:xfrm>
            <a:prstGeom prst="rect">
              <a:avLst/>
            </a:prstGeom>
            <a:noFill/>
            <a:ln w="9525">
              <a:noFill/>
              <a:miter lim="800000"/>
              <a:headEnd/>
              <a:tailEnd/>
            </a:ln>
          </p:spPr>
        </p:pic>
        <p:pic>
          <p:nvPicPr>
            <p:cNvPr id="162839" name="圖片 36" descr="Document2.png"/>
            <p:cNvPicPr>
              <a:picLocks noChangeAspect="1"/>
            </p:cNvPicPr>
            <p:nvPr/>
          </p:nvPicPr>
          <p:blipFill>
            <a:blip r:embed="rId6"/>
            <a:srcRect/>
            <a:stretch>
              <a:fillRect/>
            </a:stretch>
          </p:blipFill>
          <p:spPr bwMode="auto">
            <a:xfrm>
              <a:off x="534186" y="2229322"/>
              <a:ext cx="405245" cy="405245"/>
            </a:xfrm>
            <a:prstGeom prst="rect">
              <a:avLst/>
            </a:prstGeom>
            <a:noFill/>
            <a:ln w="9525">
              <a:noFill/>
              <a:miter lim="800000"/>
              <a:headEnd/>
              <a:tailEnd/>
            </a:ln>
          </p:spPr>
        </p:pic>
      </p:grpSp>
      <p:grpSp>
        <p:nvGrpSpPr>
          <p:cNvPr id="39" name="群組 38"/>
          <p:cNvGrpSpPr>
            <a:grpSpLocks/>
          </p:cNvGrpSpPr>
          <p:nvPr/>
        </p:nvGrpSpPr>
        <p:grpSpPr bwMode="auto">
          <a:xfrm>
            <a:off x="1811338" y="2078038"/>
            <a:ext cx="627062" cy="627062"/>
            <a:chOff x="1809152" y="2076010"/>
            <a:chExt cx="626400" cy="626400"/>
          </a:xfrm>
        </p:grpSpPr>
        <p:pic>
          <p:nvPicPr>
            <p:cNvPr id="162836" name="圖片 39" descr="Database2.png"/>
            <p:cNvPicPr>
              <a:picLocks noChangeAspect="1"/>
            </p:cNvPicPr>
            <p:nvPr/>
          </p:nvPicPr>
          <p:blipFill>
            <a:blip r:embed="rId10"/>
            <a:srcRect/>
            <a:stretch>
              <a:fillRect/>
            </a:stretch>
          </p:blipFill>
          <p:spPr bwMode="auto">
            <a:xfrm>
              <a:off x="1809152" y="2076010"/>
              <a:ext cx="626400" cy="626400"/>
            </a:xfrm>
            <a:prstGeom prst="rect">
              <a:avLst/>
            </a:prstGeom>
            <a:noFill/>
            <a:ln w="9525">
              <a:noFill/>
              <a:miter lim="800000"/>
              <a:headEnd/>
              <a:tailEnd/>
            </a:ln>
          </p:spPr>
        </p:pic>
        <p:pic>
          <p:nvPicPr>
            <p:cNvPr id="162837" name="圖片 40" descr="Document1.png"/>
            <p:cNvPicPr>
              <a:picLocks noChangeAspect="1"/>
            </p:cNvPicPr>
            <p:nvPr/>
          </p:nvPicPr>
          <p:blipFill>
            <a:blip r:embed="rId7"/>
            <a:srcRect/>
            <a:stretch>
              <a:fillRect/>
            </a:stretch>
          </p:blipFill>
          <p:spPr bwMode="auto">
            <a:xfrm>
              <a:off x="1925939" y="2207911"/>
              <a:ext cx="406800" cy="4068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par>
                          <p:cTn id="12" fill="hold">
                            <p:stCondLst>
                              <p:cond delay="0"/>
                            </p:stCondLst>
                            <p:childTnLst>
                              <p:par>
                                <p:cTn id="13" presetID="42" presetClass="path" presetSubtype="0" accel="50000" decel="50000" fill="hold" nodeType="afterEffect">
                                  <p:stCondLst>
                                    <p:cond delay="0"/>
                                  </p:stCondLst>
                                  <p:childTnLst>
                                    <p:animMotion origin="layout" path="M -1.66667E-6 -1.39772E-6 L 0.16632 0.23079 " pathEditMode="relative" rAng="0" ptsTypes="AA">
                                      <p:cBhvr>
                                        <p:cTn id="14" dur="2000" fill="hold"/>
                                        <p:tgtEl>
                                          <p:spTgt spid="39"/>
                                        </p:tgtEl>
                                        <p:attrNameLst>
                                          <p:attrName>ppt_x</p:attrName>
                                          <p:attrName>ppt_y</p:attrName>
                                        </p:attrNameLst>
                                      </p:cBhvr>
                                      <p:rCtr x="83" y="115"/>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childTnLst>
                                </p:cTn>
                              </p:par>
                            </p:childTnLst>
                          </p:cTn>
                        </p:par>
                        <p:par>
                          <p:cTn id="22" fill="hold">
                            <p:stCondLst>
                              <p:cond delay="0"/>
                            </p:stCondLst>
                            <p:childTnLst>
                              <p:par>
                                <p:cTn id="23" presetID="63" presetClass="path" presetSubtype="0" accel="50000" decel="50000" fill="hold" nodeType="afterEffect">
                                  <p:stCondLst>
                                    <p:cond delay="0"/>
                                  </p:stCondLst>
                                  <p:childTnLst>
                                    <p:animMotion origin="layout" path="M 8.33333E-7 -3.95062E-6 L 0.31406 -3.95062E-6 " pathEditMode="relative" rAng="0" ptsTypes="AA">
                                      <p:cBhvr>
                                        <p:cTn id="24" dur="2000" fill="hold"/>
                                        <p:tgtEl>
                                          <p:spTgt spid="35"/>
                                        </p:tgtEl>
                                        <p:attrNameLst>
                                          <p:attrName>ppt_x</p:attrName>
                                          <p:attrName>ppt_y</p:attrName>
                                        </p:attrNameLst>
                                      </p:cBhvr>
                                      <p:rCtr x="15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4" grpId="1" animBg="1"/>
    </p:bldLst>
  </p:timing>
</p:sld>
</file>

<file path=ppt/theme/theme1.xml><?xml version="1.0" encoding="utf-8"?>
<a:theme xmlns:a="http://schemas.openxmlformats.org/drawingml/2006/main" name="Office 佈景主題">
  <a:themeElements>
    <a:clrScheme name="140918QTheme">
      <a:dk1>
        <a:srgbClr val="595959"/>
      </a:dk1>
      <a:lt1>
        <a:srgbClr val="FFFFFF"/>
      </a:lt1>
      <a:dk2>
        <a:srgbClr val="595959"/>
      </a:dk2>
      <a:lt2>
        <a:srgbClr val="FFFFFF"/>
      </a:lt2>
      <a:accent1>
        <a:srgbClr val="004986"/>
      </a:accent1>
      <a:accent2>
        <a:srgbClr val="397DB4"/>
      </a:accent2>
      <a:accent3>
        <a:srgbClr val="68BAD0"/>
      </a:accent3>
      <a:accent4>
        <a:srgbClr val="60CCB3"/>
      </a:accent4>
      <a:accent5>
        <a:srgbClr val="F6BE24"/>
      </a:accent5>
      <a:accent6>
        <a:srgbClr val="8EC54A"/>
      </a:accent6>
      <a:hlink>
        <a:srgbClr val="66CCFF"/>
      </a:hlink>
      <a:folHlink>
        <a:srgbClr val="6666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Qsan-2015">
      <a:dk1>
        <a:srgbClr val="595959"/>
      </a:dk1>
      <a:lt1>
        <a:srgbClr val="FFFFFF"/>
      </a:lt1>
      <a:dk2>
        <a:srgbClr val="104D6C"/>
      </a:dk2>
      <a:lt2>
        <a:srgbClr val="1CAAE2"/>
      </a:lt2>
      <a:accent1>
        <a:srgbClr val="004986"/>
      </a:accent1>
      <a:accent2>
        <a:srgbClr val="397DB4"/>
      </a:accent2>
      <a:accent3>
        <a:srgbClr val="68BAD0"/>
      </a:accent3>
      <a:accent4>
        <a:srgbClr val="60CCB3"/>
      </a:accent4>
      <a:accent5>
        <a:srgbClr val="F6BE24"/>
      </a:accent5>
      <a:accent6>
        <a:srgbClr val="8EC54A"/>
      </a:accent6>
      <a:hlink>
        <a:srgbClr val="66CCFF"/>
      </a:hlink>
      <a:folHlink>
        <a:srgbClr val="6666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6350">
          <a:solidFill>
            <a:schemeClr val="tx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cmpd="sng">
          <a:solidFill>
            <a:schemeClr val="bg1">
              <a:lumMod val="75000"/>
            </a:schemeClr>
          </a:solidFill>
          <a:headEnd type="none"/>
          <a:tailEnd type="none"/>
        </a:ln>
        <a:effectLst>
          <a:outerShdw blurRad="53975" dist="38100" dir="2700000" rotWithShape="0">
            <a:schemeClr val="bg1">
              <a:alpha val="50000"/>
            </a:schemeClr>
          </a:outerShdw>
        </a:effectLst>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none" lIns="36000" tIns="36000" rIns="36000" bIns="36000" rtlCol="0">
        <a:spAutoFit/>
      </a:bodyPr>
      <a:lstStyle>
        <a:defPPr>
          <a:defRPr sz="1300" dirty="0" smtClean="0">
            <a:effectLst>
              <a:outerShdw blurRad="53975" dist="38100" dir="2700000" algn="tl" rotWithShape="0">
                <a:schemeClr val="bg1">
                  <a:alpha val="50000"/>
                </a:schemeClr>
              </a:outerShdw>
            </a:effectLst>
            <a:ea typeface="Open Sans Light" pitchFamily="34" charset="0"/>
            <a:cs typeface="Open Sans Light" pitchFamily="34" charset="0"/>
          </a:defRPr>
        </a:defPPr>
      </a:lstStyle>
    </a:tx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 NAS Support transfer</Template>
  <TotalTime>414</TotalTime>
  <Words>4826</Words>
  <Application>Microsoft Office PowerPoint</Application>
  <PresentationFormat>Presentazione su schermo (16:9)</PresentationFormat>
  <Paragraphs>1763</Paragraphs>
  <Slides>105</Slides>
  <Notes>37</Notes>
  <HiddenSlides>0</HiddenSlides>
  <MMClips>0</MMClips>
  <ScaleCrop>false</ScaleCrop>
  <HeadingPairs>
    <vt:vector size="8" baseType="variant">
      <vt:variant>
        <vt:lpstr>Caratteri utilizzati</vt:lpstr>
      </vt:variant>
      <vt:variant>
        <vt:i4>11</vt:i4>
      </vt:variant>
      <vt:variant>
        <vt:lpstr>Modello struttura</vt:lpstr>
      </vt:variant>
      <vt:variant>
        <vt:i4>26</vt:i4>
      </vt:variant>
      <vt:variant>
        <vt:lpstr>Server OLE incorporati</vt:lpstr>
      </vt:variant>
      <vt:variant>
        <vt:i4>1</vt:i4>
      </vt:variant>
      <vt:variant>
        <vt:lpstr>Titoli diapositive</vt:lpstr>
      </vt:variant>
      <vt:variant>
        <vt:i4>105</vt:i4>
      </vt:variant>
    </vt:vector>
  </HeadingPairs>
  <TitlesOfParts>
    <vt:vector size="143" baseType="lpstr">
      <vt:lpstr>Calibri</vt:lpstr>
      <vt:lpstr>新細明體</vt:lpstr>
      <vt:lpstr>Arial</vt:lpstr>
      <vt:lpstr>Open Sans Light</vt:lpstr>
      <vt:lpstr>Open Sans Extrabold</vt:lpstr>
      <vt:lpstr>Wingdings</vt:lpstr>
      <vt:lpstr>微軟正黑體</vt:lpstr>
      <vt:lpstr>Open Sans</vt:lpstr>
      <vt:lpstr>MS Gothic</vt:lpstr>
      <vt:lpstr>Estrangelo Edessa</vt:lpstr>
      <vt:lpstr>Microsoft YaHei</vt:lpstr>
      <vt:lpstr>Office 佈景主題</vt:lpstr>
      <vt:lpstr>Office Theme</vt:lpstr>
      <vt:lpstr>Office 佈景主題</vt:lpstr>
      <vt:lpstr>Office 佈景主題</vt:lpstr>
      <vt:lpstr>Office 佈景主題</vt:lpstr>
      <vt:lpstr>Office 佈景主題</vt:lpstr>
      <vt:lpstr>Office 佈景主題</vt:lpstr>
      <vt:lpstr>Office 佈景主題</vt:lpstr>
      <vt:lpstr>Office 佈景主題</vt:lpstr>
      <vt:lpstr>Office 佈景主題</vt:lpstr>
      <vt:lpstr>Office 佈景主題</vt:lpstr>
      <vt:lpstr>Office 佈景主題</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Grafico di Microsoft Excel</vt:lpstr>
      <vt:lpstr>Qsan AegisSAN Series  Technical Introduction</vt:lpstr>
      <vt:lpstr>Topics</vt:lpstr>
      <vt:lpstr>AegisSAN Series</vt:lpstr>
      <vt:lpstr>AegisSAN LX, Q500, V100 SAN Series</vt:lpstr>
      <vt:lpstr>Marketing Positioning </vt:lpstr>
      <vt:lpstr>Specifications</vt:lpstr>
      <vt:lpstr>System Architecture</vt:lpstr>
      <vt:lpstr>AegisSAN LX/Q500 HW Architecture</vt:lpstr>
      <vt:lpstr>Fully Redundant Components</vt:lpstr>
      <vt:lpstr>Hot Pluggable Modular Design</vt:lpstr>
      <vt:lpstr>Active-Active RAID Controllers</vt:lpstr>
      <vt:lpstr>AegisSAN LX/Q500 RAID Controller</vt:lpstr>
      <vt:lpstr>Automatic Failover</vt:lpstr>
      <vt:lpstr>Automatic Management Failover</vt:lpstr>
      <vt:lpstr>Non-Disruptive Upgrade</vt:lpstr>
      <vt:lpstr>Cache Mirroring </vt:lpstr>
      <vt:lpstr>Cache Protections</vt:lpstr>
      <vt:lpstr>No Single Point of Failure</vt:lpstr>
      <vt:lpstr>Qsan Storage Management Structure</vt:lpstr>
      <vt:lpstr>Hardware Multipath</vt:lpstr>
      <vt:lpstr>High Availability Installation Requirements</vt:lpstr>
      <vt:lpstr>Qsan High Availability Solution </vt:lpstr>
      <vt:lpstr>Hard Drive Compatibility &amp; Expansion</vt:lpstr>
      <vt:lpstr>Enterprise Features</vt:lpstr>
      <vt:lpstr>AegisSAN Enterprise Software Feature</vt:lpstr>
      <vt:lpstr>Standard SAN Storage Volumes</vt:lpstr>
      <vt:lpstr>Thin Provisioning Storage Volumes</vt:lpstr>
      <vt:lpstr>Thin Provisioning Advantages</vt:lpstr>
      <vt:lpstr>DAS vs. SAN | Thin Provisioning</vt:lpstr>
      <vt:lpstr>Standard SAN</vt:lpstr>
      <vt:lpstr>Data Protection - Why Backup?</vt:lpstr>
      <vt:lpstr>Qsan Built-in Data Protections </vt:lpstr>
      <vt:lpstr>Data Protection Planning</vt:lpstr>
      <vt:lpstr>Painless Data Management</vt:lpstr>
      <vt:lpstr>RAID Level Migration</vt:lpstr>
      <vt:lpstr>10TB Hard Drive is Coming!</vt:lpstr>
      <vt:lpstr>RAID Group Roaming</vt:lpstr>
      <vt:lpstr>Disk Annual Failure Rate (AFR)</vt:lpstr>
      <vt:lpstr>Qsan Fast Rebuild</vt:lpstr>
      <vt:lpstr>Hard Drive Management</vt:lpstr>
      <vt:lpstr>System Configurations</vt:lpstr>
      <vt:lpstr>Qsan Volume Restoration</vt:lpstr>
      <vt:lpstr>System Management</vt:lpstr>
      <vt:lpstr>Interface &amp; Networking</vt:lpstr>
      <vt:lpstr>Operating System &amp; Compatibility</vt:lpstr>
      <vt:lpstr>Virtualization</vt:lpstr>
      <vt:lpstr>Outstanding  Performance </vt:lpstr>
      <vt:lpstr>Qsan AegisSAN Series Performance</vt:lpstr>
      <vt:lpstr>Built-in Turbo Performance</vt:lpstr>
      <vt:lpstr>Hardware Offload Engines 2.0</vt:lpstr>
      <vt:lpstr>SSD Caching</vt:lpstr>
      <vt:lpstr>Diapositiva 52</vt:lpstr>
      <vt:lpstr>Topics</vt:lpstr>
      <vt:lpstr>Surveillance Trends in Storage</vt:lpstr>
      <vt:lpstr>Exponential Data Growth</vt:lpstr>
      <vt:lpstr>Challenges and Requirements</vt:lpstr>
      <vt:lpstr>Diapositiva 57</vt:lpstr>
      <vt:lpstr>Qsan AegisSAN Highlights</vt:lpstr>
      <vt:lpstr>Specifications | Performance | Scalability</vt:lpstr>
      <vt:lpstr>Diapositiva 60</vt:lpstr>
      <vt:lpstr>High Availability</vt:lpstr>
      <vt:lpstr>Diapositiva 62</vt:lpstr>
      <vt:lpstr>Advanced Data Protection</vt:lpstr>
      <vt:lpstr>Easy Integration, Installation, and Management</vt:lpstr>
      <vt:lpstr>Easy Integration, Installation, and Management</vt:lpstr>
      <vt:lpstr>Case – City Surveillance</vt:lpstr>
      <vt:lpstr>AegisSAN Values &amp; Benefits</vt:lpstr>
      <vt:lpstr>AegisSAN LX </vt:lpstr>
      <vt:lpstr>AegisSAN LX </vt:lpstr>
      <vt:lpstr>AegisSAN Q500</vt:lpstr>
      <vt:lpstr>AegisSAN Q500</vt:lpstr>
      <vt:lpstr>AegisSAN V100</vt:lpstr>
      <vt:lpstr>Diapositiva 73</vt:lpstr>
      <vt:lpstr>Awards</vt:lpstr>
      <vt:lpstr>Qsan TrioNAS Series  Technical Introduction</vt:lpstr>
      <vt:lpstr>Qsan NAS product line</vt:lpstr>
      <vt:lpstr>Customer environment  1/3</vt:lpstr>
      <vt:lpstr>Customer environment  2/3</vt:lpstr>
      <vt:lpstr>Customer environment  3/3</vt:lpstr>
      <vt:lpstr>Instant readiness</vt:lpstr>
      <vt:lpstr>Easy management</vt:lpstr>
      <vt:lpstr>ZFS benefits – Break bottlenecks</vt:lpstr>
      <vt:lpstr>ZFS benefits - Highlights</vt:lpstr>
      <vt:lpstr>ZFS benefits - Comparison</vt:lpstr>
      <vt:lpstr>ZFS benefits – Copy on Write</vt:lpstr>
      <vt:lpstr>ZFS benefits – Silent corruption</vt:lpstr>
      <vt:lpstr>ZFS benefits – Self healing</vt:lpstr>
      <vt:lpstr>Storage pool, Share, Volume</vt:lpstr>
      <vt:lpstr>Storage pool</vt:lpstr>
      <vt:lpstr>RAID set</vt:lpstr>
      <vt:lpstr>Hybrid storage pool – SSD caching</vt:lpstr>
      <vt:lpstr>SSD caching</vt:lpstr>
      <vt:lpstr>SSD caching</vt:lpstr>
      <vt:lpstr>Backup with deduplication</vt:lpstr>
      <vt:lpstr>Compression</vt:lpstr>
      <vt:lpstr>Directory services</vt:lpstr>
      <vt:lpstr>UnifiedAUTH is simple</vt:lpstr>
      <vt:lpstr>Windows ACL support</vt:lpstr>
      <vt:lpstr>File-level snapshot</vt:lpstr>
      <vt:lpstr>Block-level snapshot</vt:lpstr>
      <vt:lpstr>Backup – Rsync</vt:lpstr>
      <vt:lpstr>Backup – Replication</vt:lpstr>
      <vt:lpstr>Amazon S3 backup</vt:lpstr>
      <vt:lpstr>VMware support</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Qsan NAS product line</dc:title>
  <cp:lastModifiedBy>Simone Ceccano</cp:lastModifiedBy>
  <cp:revision>31</cp:revision>
  <dcterms:modified xsi:type="dcterms:W3CDTF">2015-04-22T10:49:41Z</dcterms:modified>
</cp:coreProperties>
</file>